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62" r:id="rId5"/>
    <p:sldId id="263" r:id="rId6"/>
    <p:sldId id="264" r:id="rId7"/>
    <p:sldId id="259" r:id="rId8"/>
    <p:sldId id="260" r:id="rId9"/>
    <p:sldId id="261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7344" userDrawn="1">
          <p15:clr>
            <a:srgbClr val="A4A3A4"/>
          </p15:clr>
        </p15:guide>
        <p15:guide id="3" pos="336" userDrawn="1">
          <p15:clr>
            <a:srgbClr val="A4A3A4"/>
          </p15:clr>
        </p15:guide>
        <p15:guide id="5" orient="horz" pos="384" userDrawn="1">
          <p15:clr>
            <a:srgbClr val="A4A3A4"/>
          </p15:clr>
        </p15:guide>
        <p15:guide id="6" orient="horz" pos="3840" userDrawn="1">
          <p15:clr>
            <a:srgbClr val="A4A3A4"/>
          </p15:clr>
        </p15:guide>
        <p15:guide id="7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3732"/>
    <a:srgbClr val="45726D"/>
    <a:srgbClr val="F7AB9B"/>
    <a:srgbClr val="FDDABC"/>
    <a:srgbClr val="094A44"/>
    <a:srgbClr val="052D29"/>
    <a:srgbClr val="563934"/>
    <a:srgbClr val="784F48"/>
    <a:srgbClr val="F0F0F0"/>
    <a:srgbClr val="8094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3617" autoAdjust="0"/>
  </p:normalViewPr>
  <p:slideViewPr>
    <p:cSldViewPr snapToGrid="0" showGuides="1">
      <p:cViewPr>
        <p:scale>
          <a:sx n="90" d="100"/>
          <a:sy n="90" d="100"/>
        </p:scale>
        <p:origin x="-1392" y="-522"/>
      </p:cViewPr>
      <p:guideLst>
        <p:guide orient="horz" pos="2160"/>
        <p:guide orient="horz" pos="384"/>
        <p:guide orient="horz" pos="3840"/>
        <p:guide pos="7344"/>
        <p:guide pos="33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50800"/>
          </c:spPr>
          <c:dPt>
            <c:idx val="0"/>
            <c:bubble3D val="0"/>
            <c:spPr>
              <a:solidFill>
                <a:srgbClr val="F7AB9B"/>
              </a:solidFill>
              <a:ln w="5080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E23-4A60-825E-8B60900E46D6}"/>
              </c:ext>
            </c:extLst>
          </c:dPt>
          <c:dPt>
            <c:idx val="1"/>
            <c:bubble3D val="0"/>
            <c:spPr>
              <a:solidFill>
                <a:srgbClr val="094A44"/>
              </a:solidFill>
              <a:ln w="5080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1E23-4A60-825E-8B60900E46D6}"/>
              </c:ext>
            </c:extLst>
          </c:dPt>
          <c:dPt>
            <c:idx val="2"/>
            <c:bubble3D val="0"/>
            <c:spPr>
              <a:solidFill>
                <a:srgbClr val="45726D"/>
              </a:solidFill>
              <a:ln w="5080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1E23-4A60-825E-8B60900E46D6}"/>
              </c:ext>
            </c:extLst>
          </c:dPt>
          <c:dPt>
            <c:idx val="3"/>
            <c:bubble3D val="0"/>
            <c:spPr>
              <a:solidFill>
                <a:srgbClr val="FF725E"/>
              </a:solidFill>
              <a:ln w="5080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1E23-4A60-825E-8B60900E46D6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25</c:v>
                </c:pt>
                <c:pt idx="1">
                  <c:v>25</c:v>
                </c:pt>
                <c:pt idx="2">
                  <c:v>25</c:v>
                </c:pt>
                <c:pt idx="3">
                  <c:v>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E23-4A60-825E-8B60900E46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4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EAE50B-78F2-40D2-BCA5-5A9AD787A0AD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F1A93A-355D-4CDE-8294-B36B06ECC3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611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F1A93A-355D-4CDE-8294-B36B06ECC3D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411046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F1A93A-355D-4CDE-8294-B36B06ECC3D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823034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F1A93A-355D-4CDE-8294-B36B06ECC3D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736202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F1A93A-355D-4CDE-8294-B36B06ECC3D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329122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F1A93A-355D-4CDE-8294-B36B06ECC3D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79085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F1A93A-355D-4CDE-8294-B36B06ECC3D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6831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F1A93A-355D-4CDE-8294-B36B06ECC3D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5368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F1A93A-355D-4CDE-8294-B36B06ECC3D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970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EE3A35E-481E-47EC-BB10-A7EA0E6624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4A06B78B-E273-4DFF-AA2B-5B36EFF1B0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AD709AE9-0A65-4EDE-98C9-1BCA73A77A2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90B79B-5874-4058-B416-B2B904A79501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15C111B-8BBE-4D2C-A7A0-E9A8C840CF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FC59B17-70F3-4FF6-BE05-453361182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37453" y="6383175"/>
            <a:ext cx="220980" cy="202164"/>
          </a:xfrm>
          <a:prstGeom prst="rect">
            <a:avLst/>
          </a:prstGeom>
        </p:spPr>
        <p:txBody>
          <a:bodyPr/>
          <a:lstStyle/>
          <a:p>
            <a:fld id="{366E39CD-16F1-4381-8EB5-8BA4094A6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707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EF4099E-EA51-42D6-9F64-07BF26CA1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95497CE9-C397-4DD9-97FC-E13E352AF5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ACEA187-5EA6-4DCD-B816-08C7A1F9119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90B79B-5874-4058-B416-B2B904A79501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7B5A5FF-5037-4B23-95FB-7E92E9FCF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9B9135D6-96F2-4C34-BC26-898D1874C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37453" y="6383175"/>
            <a:ext cx="220980" cy="202164"/>
          </a:xfrm>
          <a:prstGeom prst="rect">
            <a:avLst/>
          </a:prstGeom>
        </p:spPr>
        <p:txBody>
          <a:bodyPr/>
          <a:lstStyle/>
          <a:p>
            <a:fld id="{366E39CD-16F1-4381-8EB5-8BA4094A6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926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7ED85FE6-E37B-46E3-9452-75F7A3890D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76B08ABC-B9AF-4DCB-A58C-9312CC0553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BB35661-F11E-4199-AEB0-1DEFB83AFE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90B79B-5874-4058-B416-B2B904A79501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BFAB3BA-8E9A-44CD-9D64-882D6839F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BFEFD53-6FCD-4014-AF92-ED7A29F78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37453" y="6383175"/>
            <a:ext cx="220980" cy="202164"/>
          </a:xfrm>
          <a:prstGeom prst="rect">
            <a:avLst/>
          </a:prstGeom>
        </p:spPr>
        <p:txBody>
          <a:bodyPr/>
          <a:lstStyle/>
          <a:p>
            <a:fld id="{366E39CD-16F1-4381-8EB5-8BA4094A6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521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3A05CF2-480D-4B53-B267-CEBB7BC834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8A46179-1429-4F43-9922-5A5660EAF2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0661C69-4524-44B1-9328-1F753C229BE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90B79B-5874-4058-B416-B2B904A79501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AD8C67E-33F5-4D18-BD4C-097D7596F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130E73A-F075-441B-986B-9B117E4F2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37453" y="6383175"/>
            <a:ext cx="220980" cy="202164"/>
          </a:xfrm>
          <a:prstGeom prst="rect">
            <a:avLst/>
          </a:prstGeom>
        </p:spPr>
        <p:txBody>
          <a:bodyPr/>
          <a:lstStyle/>
          <a:p>
            <a:fld id="{366E39CD-16F1-4381-8EB5-8BA4094A6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760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762C87F-EE55-4954-AB21-1456DEA1CC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B7575F05-DEE7-4DAE-AD34-BA9480A702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6C30FCDB-57BA-432C-86C7-53832B0B3C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90B79B-5874-4058-B416-B2B904A79501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0D5FECB-83BE-4175-943B-0D93D6E00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0B58287-10B7-4CA1-9284-B7843E392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37453" y="6383175"/>
            <a:ext cx="220980" cy="202164"/>
          </a:xfrm>
          <a:prstGeom prst="rect">
            <a:avLst/>
          </a:prstGeom>
        </p:spPr>
        <p:txBody>
          <a:bodyPr/>
          <a:lstStyle/>
          <a:p>
            <a:fld id="{366E39CD-16F1-4381-8EB5-8BA4094A6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952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AA007D1-5D44-47C3-B610-4D2BE12916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61EB8A7-017B-4D3C-9A31-6BD97D3F8A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B19978D7-B527-4736-A521-F938F78FE1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E194212C-4BB7-4492-BBFA-FD628C6FFC3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90B79B-5874-4058-B416-B2B904A79501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0BE2C485-64A3-42C6-BD82-696256DD1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F6ECBA9-A673-4285-801C-7D0CB6C41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37453" y="6383175"/>
            <a:ext cx="220980" cy="202164"/>
          </a:xfrm>
          <a:prstGeom prst="rect">
            <a:avLst/>
          </a:prstGeom>
        </p:spPr>
        <p:txBody>
          <a:bodyPr/>
          <a:lstStyle/>
          <a:p>
            <a:fld id="{366E39CD-16F1-4381-8EB5-8BA4094A6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578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1515D68-62E6-473D-974D-F6A98F6343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6BB6224B-5094-4574-B012-07E78A1E42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AA310142-D04D-4941-8D97-9996A570A6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EB525819-247E-4AEA-8C6F-E25DC64BD9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09EA5831-A642-4725-A5FB-DAAA7A462B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0CE74449-87C5-446D-8E57-C2351B233C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90B79B-5874-4058-B416-B2B904A79501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375C03A9-43F9-4359-894C-45228FD45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3FFEFA9F-1B37-49AF-A807-3E50BCB93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37453" y="6383175"/>
            <a:ext cx="220980" cy="202164"/>
          </a:xfrm>
          <a:prstGeom prst="rect">
            <a:avLst/>
          </a:prstGeom>
        </p:spPr>
        <p:txBody>
          <a:bodyPr/>
          <a:lstStyle/>
          <a:p>
            <a:fld id="{366E39CD-16F1-4381-8EB5-8BA4094A6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032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42ADFAC-59C0-42E3-BB5C-A75C087600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01A6E179-8558-4E30-A6E3-6031DFB7CF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90B79B-5874-4058-B416-B2B904A79501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D351C8A5-8DB0-4295-8084-678DF74D4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27845A80-2E2A-47D3-8645-F0712FC433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37453" y="6383175"/>
            <a:ext cx="220980" cy="202164"/>
          </a:xfrm>
          <a:prstGeom prst="rect">
            <a:avLst/>
          </a:prstGeom>
        </p:spPr>
        <p:txBody>
          <a:bodyPr/>
          <a:lstStyle/>
          <a:p>
            <a:fld id="{366E39CD-16F1-4381-8EB5-8BA4094A6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374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="" xmlns:a16="http://schemas.microsoft.com/office/drawing/2014/main" id="{1843CB35-6B9B-488F-827F-B5A20F1325FE}"/>
              </a:ext>
            </a:extLst>
          </p:cNvPr>
          <p:cNvGrpSpPr/>
          <p:nvPr userDrawn="1"/>
        </p:nvGrpSpPr>
        <p:grpSpPr>
          <a:xfrm>
            <a:off x="0" y="6273600"/>
            <a:ext cx="12197058" cy="421314"/>
            <a:chOff x="0" y="6273600"/>
            <a:chExt cx="12197058" cy="421314"/>
          </a:xfrm>
        </p:grpSpPr>
        <p:pic>
          <p:nvPicPr>
            <p:cNvPr id="20" name="Graphic 19">
              <a:extLst>
                <a:ext uri="{FF2B5EF4-FFF2-40B4-BE49-F238E27FC236}">
                  <a16:creationId xmlns="" xmlns:a16="http://schemas.microsoft.com/office/drawing/2014/main" id="{E7C084F8-6635-419B-959E-EFA094D45C0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1237286" y="6273600"/>
              <a:ext cx="421314" cy="421314"/>
            </a:xfrm>
            <a:prstGeom prst="rect">
              <a:avLst/>
            </a:prstGeom>
          </p:spPr>
        </p:pic>
        <p:grpSp>
          <p:nvGrpSpPr>
            <p:cNvPr id="21" name="Graphic 28">
              <a:extLst>
                <a:ext uri="{FF2B5EF4-FFF2-40B4-BE49-F238E27FC236}">
                  <a16:creationId xmlns="" xmlns:a16="http://schemas.microsoft.com/office/drawing/2014/main" id="{7758F1BE-8C3A-443E-A9C7-BE64C8D3B494}"/>
                </a:ext>
              </a:extLst>
            </p:cNvPr>
            <p:cNvGrpSpPr/>
            <p:nvPr userDrawn="1"/>
          </p:nvGrpSpPr>
          <p:grpSpPr>
            <a:xfrm rot="10800000">
              <a:off x="11740833" y="6389487"/>
              <a:ext cx="456225" cy="189540"/>
              <a:chOff x="11487879" y="-379413"/>
              <a:chExt cx="522731" cy="217169"/>
            </a:xfrm>
            <a:solidFill>
              <a:srgbClr val="45726D"/>
            </a:solidFill>
          </p:grpSpPr>
          <p:grpSp>
            <p:nvGrpSpPr>
              <p:cNvPr id="23" name="Graphic 28">
                <a:extLst>
                  <a:ext uri="{FF2B5EF4-FFF2-40B4-BE49-F238E27FC236}">
                    <a16:creationId xmlns="" xmlns:a16="http://schemas.microsoft.com/office/drawing/2014/main" id="{94F51EF6-6F48-4408-8795-6943A62B0308}"/>
                  </a:ext>
                </a:extLst>
              </p:cNvPr>
              <p:cNvGrpSpPr/>
              <p:nvPr/>
            </p:nvGrpSpPr>
            <p:grpSpPr>
              <a:xfrm>
                <a:off x="11797442" y="-379413"/>
                <a:ext cx="213169" cy="217169"/>
                <a:chOff x="11797442" y="-379413"/>
                <a:chExt cx="213169" cy="217169"/>
              </a:xfrm>
              <a:grpFill/>
            </p:grpSpPr>
            <p:sp>
              <p:nvSpPr>
                <p:cNvPr id="29" name="Freeform: Shape 28">
                  <a:extLst>
                    <a:ext uri="{FF2B5EF4-FFF2-40B4-BE49-F238E27FC236}">
                      <a16:creationId xmlns="" xmlns:a16="http://schemas.microsoft.com/office/drawing/2014/main" id="{CED42D47-35F8-4C1D-9B3D-7F2BD0009CBB}"/>
                    </a:ext>
                  </a:extLst>
                </p:cNvPr>
                <p:cNvSpPr/>
                <p:nvPr/>
              </p:nvSpPr>
              <p:spPr>
                <a:xfrm>
                  <a:off x="11797537" y="-379413"/>
                  <a:ext cx="60197" cy="60198"/>
                </a:xfrm>
                <a:custGeom>
                  <a:avLst/>
                  <a:gdLst>
                    <a:gd name="connsiteX0" fmla="*/ 60198 w 60197"/>
                    <a:gd name="connsiteY0" fmla="*/ 30099 h 60198"/>
                    <a:gd name="connsiteX1" fmla="*/ 30099 w 60197"/>
                    <a:gd name="connsiteY1" fmla="*/ 60198 h 60198"/>
                    <a:gd name="connsiteX2" fmla="*/ 0 w 60197"/>
                    <a:gd name="connsiteY2" fmla="*/ 30099 h 60198"/>
                    <a:gd name="connsiteX3" fmla="*/ 30099 w 60197"/>
                    <a:gd name="connsiteY3" fmla="*/ 0 h 60198"/>
                    <a:gd name="connsiteX4" fmla="*/ 60198 w 60197"/>
                    <a:gd name="connsiteY4" fmla="*/ 30099 h 60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8">
                      <a:moveTo>
                        <a:pt x="60198" y="30099"/>
                      </a:moveTo>
                      <a:cubicBezTo>
                        <a:pt x="60198" y="46722"/>
                        <a:pt x="46722" y="60198"/>
                        <a:pt x="30099" y="60198"/>
                      </a:cubicBezTo>
                      <a:cubicBezTo>
                        <a:pt x="13476" y="60198"/>
                        <a:pt x="0" y="46722"/>
                        <a:pt x="0" y="30099"/>
                      </a:cubicBezTo>
                      <a:cubicBezTo>
                        <a:pt x="0" y="13476"/>
                        <a:pt x="13476" y="0"/>
                        <a:pt x="30099" y="0"/>
                      </a:cubicBezTo>
                      <a:cubicBezTo>
                        <a:pt x="46722" y="0"/>
                        <a:pt x="60198" y="1347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" name="Freeform: Shape 29">
                  <a:extLst>
                    <a:ext uri="{FF2B5EF4-FFF2-40B4-BE49-F238E27FC236}">
                      <a16:creationId xmlns="" xmlns:a16="http://schemas.microsoft.com/office/drawing/2014/main" id="{C243C8BF-9DD2-4466-A863-119D006747CE}"/>
                    </a:ext>
                  </a:extLst>
                </p:cNvPr>
                <p:cNvSpPr/>
                <p:nvPr/>
              </p:nvSpPr>
              <p:spPr>
                <a:xfrm>
                  <a:off x="11797442" y="-222441"/>
                  <a:ext cx="60197" cy="60197"/>
                </a:xfrm>
                <a:custGeom>
                  <a:avLst/>
                  <a:gdLst>
                    <a:gd name="connsiteX0" fmla="*/ 60198 w 60197"/>
                    <a:gd name="connsiteY0" fmla="*/ 30099 h 60197"/>
                    <a:gd name="connsiteX1" fmla="*/ 30099 w 60197"/>
                    <a:gd name="connsiteY1" fmla="*/ 60198 h 60197"/>
                    <a:gd name="connsiteX2" fmla="*/ 0 w 60197"/>
                    <a:gd name="connsiteY2" fmla="*/ 30099 h 60197"/>
                    <a:gd name="connsiteX3" fmla="*/ 30099 w 60197"/>
                    <a:gd name="connsiteY3" fmla="*/ 0 h 60197"/>
                    <a:gd name="connsiteX4" fmla="*/ 60198 w 60197"/>
                    <a:gd name="connsiteY4" fmla="*/ 30099 h 60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7">
                      <a:moveTo>
                        <a:pt x="60198" y="30099"/>
                      </a:moveTo>
                      <a:cubicBezTo>
                        <a:pt x="60198" y="46672"/>
                        <a:pt x="46768" y="60198"/>
                        <a:pt x="30099" y="60198"/>
                      </a:cubicBezTo>
                      <a:cubicBezTo>
                        <a:pt x="13525" y="60198"/>
                        <a:pt x="0" y="46768"/>
                        <a:pt x="0" y="30099"/>
                      </a:cubicBezTo>
                      <a:cubicBezTo>
                        <a:pt x="0" y="13526"/>
                        <a:pt x="13430" y="0"/>
                        <a:pt x="30099" y="0"/>
                      </a:cubicBezTo>
                      <a:cubicBezTo>
                        <a:pt x="46768" y="95"/>
                        <a:pt x="60198" y="1352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1" name="Freeform: Shape 30">
                  <a:extLst>
                    <a:ext uri="{FF2B5EF4-FFF2-40B4-BE49-F238E27FC236}">
                      <a16:creationId xmlns="" xmlns:a16="http://schemas.microsoft.com/office/drawing/2014/main" id="{030F2A72-832F-4E7B-962E-95E8D89463BE}"/>
                    </a:ext>
                  </a:extLst>
                </p:cNvPr>
                <p:cNvSpPr/>
                <p:nvPr/>
              </p:nvSpPr>
              <p:spPr>
                <a:xfrm>
                  <a:off x="11950413" y="-379413"/>
                  <a:ext cx="60197" cy="60198"/>
                </a:xfrm>
                <a:custGeom>
                  <a:avLst/>
                  <a:gdLst>
                    <a:gd name="connsiteX0" fmla="*/ 60198 w 60197"/>
                    <a:gd name="connsiteY0" fmla="*/ 30099 h 60198"/>
                    <a:gd name="connsiteX1" fmla="*/ 30099 w 60197"/>
                    <a:gd name="connsiteY1" fmla="*/ 60198 h 60198"/>
                    <a:gd name="connsiteX2" fmla="*/ 0 w 60197"/>
                    <a:gd name="connsiteY2" fmla="*/ 30099 h 60198"/>
                    <a:gd name="connsiteX3" fmla="*/ 30099 w 60197"/>
                    <a:gd name="connsiteY3" fmla="*/ 0 h 60198"/>
                    <a:gd name="connsiteX4" fmla="*/ 60198 w 60197"/>
                    <a:gd name="connsiteY4" fmla="*/ 30099 h 60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8">
                      <a:moveTo>
                        <a:pt x="60198" y="30099"/>
                      </a:moveTo>
                      <a:cubicBezTo>
                        <a:pt x="60198" y="46673"/>
                        <a:pt x="46768" y="60198"/>
                        <a:pt x="30099" y="60198"/>
                      </a:cubicBezTo>
                      <a:cubicBezTo>
                        <a:pt x="13525" y="60198"/>
                        <a:pt x="0" y="46768"/>
                        <a:pt x="0" y="30099"/>
                      </a:cubicBezTo>
                      <a:cubicBezTo>
                        <a:pt x="0" y="13526"/>
                        <a:pt x="13430" y="0"/>
                        <a:pt x="30099" y="0"/>
                      </a:cubicBezTo>
                      <a:cubicBezTo>
                        <a:pt x="46768" y="0"/>
                        <a:pt x="60198" y="13430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2" name="Freeform: Shape 31">
                  <a:extLst>
                    <a:ext uri="{FF2B5EF4-FFF2-40B4-BE49-F238E27FC236}">
                      <a16:creationId xmlns="" xmlns:a16="http://schemas.microsoft.com/office/drawing/2014/main" id="{3628978B-D21B-4E97-91E3-3DFB624AE4FA}"/>
                    </a:ext>
                  </a:extLst>
                </p:cNvPr>
                <p:cNvSpPr/>
                <p:nvPr/>
              </p:nvSpPr>
              <p:spPr>
                <a:xfrm>
                  <a:off x="11950413" y="-222441"/>
                  <a:ext cx="60197" cy="60197"/>
                </a:xfrm>
                <a:custGeom>
                  <a:avLst/>
                  <a:gdLst>
                    <a:gd name="connsiteX0" fmla="*/ 60198 w 60197"/>
                    <a:gd name="connsiteY0" fmla="*/ 30099 h 60197"/>
                    <a:gd name="connsiteX1" fmla="*/ 30099 w 60197"/>
                    <a:gd name="connsiteY1" fmla="*/ 60198 h 60197"/>
                    <a:gd name="connsiteX2" fmla="*/ 0 w 60197"/>
                    <a:gd name="connsiteY2" fmla="*/ 30099 h 60197"/>
                    <a:gd name="connsiteX3" fmla="*/ 30099 w 60197"/>
                    <a:gd name="connsiteY3" fmla="*/ 0 h 60197"/>
                    <a:gd name="connsiteX4" fmla="*/ 60198 w 60197"/>
                    <a:gd name="connsiteY4" fmla="*/ 30099 h 60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7">
                      <a:moveTo>
                        <a:pt x="60198" y="30099"/>
                      </a:moveTo>
                      <a:cubicBezTo>
                        <a:pt x="60198" y="46672"/>
                        <a:pt x="46768" y="60198"/>
                        <a:pt x="30099" y="60198"/>
                      </a:cubicBezTo>
                      <a:cubicBezTo>
                        <a:pt x="13525" y="60198"/>
                        <a:pt x="0" y="46768"/>
                        <a:pt x="0" y="30099"/>
                      </a:cubicBezTo>
                      <a:cubicBezTo>
                        <a:pt x="0" y="13526"/>
                        <a:pt x="13430" y="0"/>
                        <a:pt x="30099" y="0"/>
                      </a:cubicBezTo>
                      <a:cubicBezTo>
                        <a:pt x="46768" y="95"/>
                        <a:pt x="60198" y="1352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4" name="Graphic 28">
                <a:extLst>
                  <a:ext uri="{FF2B5EF4-FFF2-40B4-BE49-F238E27FC236}">
                    <a16:creationId xmlns="" xmlns:a16="http://schemas.microsoft.com/office/drawing/2014/main" id="{F27B6767-2C8C-4879-96A9-2694757C8200}"/>
                  </a:ext>
                </a:extLst>
              </p:cNvPr>
              <p:cNvGrpSpPr/>
              <p:nvPr/>
            </p:nvGrpSpPr>
            <p:grpSpPr>
              <a:xfrm>
                <a:off x="11487879" y="-379413"/>
                <a:ext cx="213169" cy="217169"/>
                <a:chOff x="11487879" y="-379413"/>
                <a:chExt cx="213169" cy="217169"/>
              </a:xfrm>
              <a:grpFill/>
            </p:grpSpPr>
            <p:sp>
              <p:nvSpPr>
                <p:cNvPr id="25" name="Freeform: Shape 24">
                  <a:extLst>
                    <a:ext uri="{FF2B5EF4-FFF2-40B4-BE49-F238E27FC236}">
                      <a16:creationId xmlns="" xmlns:a16="http://schemas.microsoft.com/office/drawing/2014/main" id="{3EFBA611-4F9A-49E7-B467-893FFAE79F9D}"/>
                    </a:ext>
                  </a:extLst>
                </p:cNvPr>
                <p:cNvSpPr/>
                <p:nvPr/>
              </p:nvSpPr>
              <p:spPr>
                <a:xfrm>
                  <a:off x="11487879" y="-379413"/>
                  <a:ext cx="60197" cy="60198"/>
                </a:xfrm>
                <a:custGeom>
                  <a:avLst/>
                  <a:gdLst>
                    <a:gd name="connsiteX0" fmla="*/ 60198 w 60197"/>
                    <a:gd name="connsiteY0" fmla="*/ 30099 h 60198"/>
                    <a:gd name="connsiteX1" fmla="*/ 30099 w 60197"/>
                    <a:gd name="connsiteY1" fmla="*/ 60198 h 60198"/>
                    <a:gd name="connsiteX2" fmla="*/ 0 w 60197"/>
                    <a:gd name="connsiteY2" fmla="*/ 30099 h 60198"/>
                    <a:gd name="connsiteX3" fmla="*/ 30099 w 60197"/>
                    <a:gd name="connsiteY3" fmla="*/ 0 h 60198"/>
                    <a:gd name="connsiteX4" fmla="*/ 60198 w 60197"/>
                    <a:gd name="connsiteY4" fmla="*/ 30099 h 60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8">
                      <a:moveTo>
                        <a:pt x="60198" y="30099"/>
                      </a:moveTo>
                      <a:cubicBezTo>
                        <a:pt x="60198" y="46722"/>
                        <a:pt x="46722" y="60198"/>
                        <a:pt x="30099" y="60198"/>
                      </a:cubicBezTo>
                      <a:cubicBezTo>
                        <a:pt x="13476" y="60198"/>
                        <a:pt x="0" y="46722"/>
                        <a:pt x="0" y="30099"/>
                      </a:cubicBezTo>
                      <a:cubicBezTo>
                        <a:pt x="0" y="13476"/>
                        <a:pt x="13476" y="0"/>
                        <a:pt x="30099" y="0"/>
                      </a:cubicBezTo>
                      <a:cubicBezTo>
                        <a:pt x="46722" y="0"/>
                        <a:pt x="60198" y="1347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6" name="Freeform: Shape 25">
                  <a:extLst>
                    <a:ext uri="{FF2B5EF4-FFF2-40B4-BE49-F238E27FC236}">
                      <a16:creationId xmlns="" xmlns:a16="http://schemas.microsoft.com/office/drawing/2014/main" id="{9992FC3C-B88E-48FE-9C26-16514F8A0AD5}"/>
                    </a:ext>
                  </a:extLst>
                </p:cNvPr>
                <p:cNvSpPr/>
                <p:nvPr/>
              </p:nvSpPr>
              <p:spPr>
                <a:xfrm>
                  <a:off x="11487879" y="-222441"/>
                  <a:ext cx="60197" cy="60197"/>
                </a:xfrm>
                <a:custGeom>
                  <a:avLst/>
                  <a:gdLst>
                    <a:gd name="connsiteX0" fmla="*/ 60198 w 60197"/>
                    <a:gd name="connsiteY0" fmla="*/ 30099 h 60197"/>
                    <a:gd name="connsiteX1" fmla="*/ 30099 w 60197"/>
                    <a:gd name="connsiteY1" fmla="*/ 60198 h 60197"/>
                    <a:gd name="connsiteX2" fmla="*/ 0 w 60197"/>
                    <a:gd name="connsiteY2" fmla="*/ 30099 h 60197"/>
                    <a:gd name="connsiteX3" fmla="*/ 30099 w 60197"/>
                    <a:gd name="connsiteY3" fmla="*/ 0 h 60197"/>
                    <a:gd name="connsiteX4" fmla="*/ 60198 w 60197"/>
                    <a:gd name="connsiteY4" fmla="*/ 30099 h 60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7">
                      <a:moveTo>
                        <a:pt x="60198" y="30099"/>
                      </a:moveTo>
                      <a:cubicBezTo>
                        <a:pt x="60198" y="46672"/>
                        <a:pt x="46768" y="60198"/>
                        <a:pt x="30099" y="60198"/>
                      </a:cubicBezTo>
                      <a:cubicBezTo>
                        <a:pt x="13525" y="60198"/>
                        <a:pt x="0" y="46768"/>
                        <a:pt x="0" y="30099"/>
                      </a:cubicBezTo>
                      <a:cubicBezTo>
                        <a:pt x="0" y="13526"/>
                        <a:pt x="13430" y="0"/>
                        <a:pt x="30099" y="0"/>
                      </a:cubicBezTo>
                      <a:cubicBezTo>
                        <a:pt x="46768" y="95"/>
                        <a:pt x="60198" y="1352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7" name="Freeform: Shape 26">
                  <a:extLst>
                    <a:ext uri="{FF2B5EF4-FFF2-40B4-BE49-F238E27FC236}">
                      <a16:creationId xmlns="" xmlns:a16="http://schemas.microsoft.com/office/drawing/2014/main" id="{37F85C2D-C6B1-4B2D-BA80-A9C7507BD50D}"/>
                    </a:ext>
                  </a:extLst>
                </p:cNvPr>
                <p:cNvSpPr/>
                <p:nvPr/>
              </p:nvSpPr>
              <p:spPr>
                <a:xfrm>
                  <a:off x="11640851" y="-379413"/>
                  <a:ext cx="60197" cy="60198"/>
                </a:xfrm>
                <a:custGeom>
                  <a:avLst/>
                  <a:gdLst>
                    <a:gd name="connsiteX0" fmla="*/ 60198 w 60197"/>
                    <a:gd name="connsiteY0" fmla="*/ 30099 h 60198"/>
                    <a:gd name="connsiteX1" fmla="*/ 30099 w 60197"/>
                    <a:gd name="connsiteY1" fmla="*/ 60198 h 60198"/>
                    <a:gd name="connsiteX2" fmla="*/ 0 w 60197"/>
                    <a:gd name="connsiteY2" fmla="*/ 30099 h 60198"/>
                    <a:gd name="connsiteX3" fmla="*/ 30099 w 60197"/>
                    <a:gd name="connsiteY3" fmla="*/ 0 h 60198"/>
                    <a:gd name="connsiteX4" fmla="*/ 60198 w 60197"/>
                    <a:gd name="connsiteY4" fmla="*/ 30099 h 60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8">
                      <a:moveTo>
                        <a:pt x="60198" y="30099"/>
                      </a:moveTo>
                      <a:cubicBezTo>
                        <a:pt x="60198" y="46722"/>
                        <a:pt x="46722" y="60198"/>
                        <a:pt x="30099" y="60198"/>
                      </a:cubicBezTo>
                      <a:cubicBezTo>
                        <a:pt x="13476" y="60198"/>
                        <a:pt x="0" y="46722"/>
                        <a:pt x="0" y="30099"/>
                      </a:cubicBezTo>
                      <a:cubicBezTo>
                        <a:pt x="0" y="13476"/>
                        <a:pt x="13476" y="0"/>
                        <a:pt x="30099" y="0"/>
                      </a:cubicBezTo>
                      <a:cubicBezTo>
                        <a:pt x="46722" y="0"/>
                        <a:pt x="60198" y="1347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8" name="Freeform: Shape 27">
                  <a:extLst>
                    <a:ext uri="{FF2B5EF4-FFF2-40B4-BE49-F238E27FC236}">
                      <a16:creationId xmlns="" xmlns:a16="http://schemas.microsoft.com/office/drawing/2014/main" id="{0A2A3DE0-500D-408A-9DB7-11CCE7E5926F}"/>
                    </a:ext>
                  </a:extLst>
                </p:cNvPr>
                <p:cNvSpPr/>
                <p:nvPr/>
              </p:nvSpPr>
              <p:spPr>
                <a:xfrm>
                  <a:off x="11640851" y="-222441"/>
                  <a:ext cx="60197" cy="60197"/>
                </a:xfrm>
                <a:custGeom>
                  <a:avLst/>
                  <a:gdLst>
                    <a:gd name="connsiteX0" fmla="*/ 60198 w 60197"/>
                    <a:gd name="connsiteY0" fmla="*/ 30099 h 60197"/>
                    <a:gd name="connsiteX1" fmla="*/ 30099 w 60197"/>
                    <a:gd name="connsiteY1" fmla="*/ 60198 h 60197"/>
                    <a:gd name="connsiteX2" fmla="*/ 0 w 60197"/>
                    <a:gd name="connsiteY2" fmla="*/ 30099 h 60197"/>
                    <a:gd name="connsiteX3" fmla="*/ 30099 w 60197"/>
                    <a:gd name="connsiteY3" fmla="*/ 0 h 60197"/>
                    <a:gd name="connsiteX4" fmla="*/ 60198 w 60197"/>
                    <a:gd name="connsiteY4" fmla="*/ 30099 h 60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7">
                      <a:moveTo>
                        <a:pt x="60198" y="30099"/>
                      </a:moveTo>
                      <a:cubicBezTo>
                        <a:pt x="60198" y="46672"/>
                        <a:pt x="46768" y="60198"/>
                        <a:pt x="30099" y="60198"/>
                      </a:cubicBezTo>
                      <a:cubicBezTo>
                        <a:pt x="13525" y="60198"/>
                        <a:pt x="0" y="46768"/>
                        <a:pt x="0" y="30099"/>
                      </a:cubicBezTo>
                      <a:cubicBezTo>
                        <a:pt x="0" y="13526"/>
                        <a:pt x="13430" y="0"/>
                        <a:pt x="30099" y="0"/>
                      </a:cubicBezTo>
                      <a:cubicBezTo>
                        <a:pt x="46673" y="95"/>
                        <a:pt x="60198" y="1352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cxnSp>
          <p:nvCxnSpPr>
            <p:cNvPr id="22" name="Straight Connector 21">
              <a:extLst>
                <a:ext uri="{FF2B5EF4-FFF2-40B4-BE49-F238E27FC236}">
                  <a16:creationId xmlns="" xmlns:a16="http://schemas.microsoft.com/office/drawing/2014/main" id="{CEDEF5D5-D363-46A2-9BB9-E2C93747B900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0" y="6484257"/>
              <a:ext cx="11117580" cy="0"/>
            </a:xfrm>
            <a:prstGeom prst="line">
              <a:avLst/>
            </a:prstGeom>
            <a:ln>
              <a:solidFill>
                <a:srgbClr val="094A44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5EC46E37-24BE-4FA8-813A-EAA4A72E0A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90B79B-5874-4058-B416-B2B904A79501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FEE1E02D-4441-494A-876A-B2AE215597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207FCB82-45BF-4E7E-BD63-864EA9A73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9986" y="6303156"/>
            <a:ext cx="395914" cy="362202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rgbClr val="094A44"/>
                </a:solidFill>
                <a:latin typeface="Georgia" panose="02040502050405020303" pitchFamily="18" charset="0"/>
              </a:defRPr>
            </a:lvl1pPr>
          </a:lstStyle>
          <a:p>
            <a:fld id="{366E39CD-16F1-4381-8EB5-8BA4094A64D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432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282204C-6097-4A22-8DA4-4207663021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1A8090B-E6B4-4B90-88BF-BA60314BBE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40E19805-515E-43D9-AB7B-A41C9C729D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8BD2EB2B-CA12-494A-940C-640FFC27BEB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90B79B-5874-4058-B416-B2B904A79501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103B1836-94FB-4A60-8475-7BDDC1C0B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E86CA163-DCD8-4814-9411-F139D4639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37453" y="6383175"/>
            <a:ext cx="220980" cy="202164"/>
          </a:xfrm>
          <a:prstGeom prst="rect">
            <a:avLst/>
          </a:prstGeom>
        </p:spPr>
        <p:txBody>
          <a:bodyPr/>
          <a:lstStyle/>
          <a:p>
            <a:fld id="{366E39CD-16F1-4381-8EB5-8BA4094A6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88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CDB65D8-414D-48F4-B24F-F703E3F0C0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1269AE58-2D64-49C3-A8D3-75B0EA9E9D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024FFA4A-B1EB-4EF6-A323-159362B1A0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69FEB915-8134-46B7-B29A-7CF45775C4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90B79B-5874-4058-B416-B2B904A79501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6D389F6C-AD36-4390-8B98-76EBEF38B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4EAFBC04-A928-48AD-8C15-27DA77B6AC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37453" y="6383175"/>
            <a:ext cx="220980" cy="202164"/>
          </a:xfrm>
          <a:prstGeom prst="rect">
            <a:avLst/>
          </a:prstGeom>
        </p:spPr>
        <p:txBody>
          <a:bodyPr/>
          <a:lstStyle/>
          <a:p>
            <a:fld id="{366E39CD-16F1-4381-8EB5-8BA4094A6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634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789A55FC-CAAC-4626-A905-6C2CF49A7D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24BFAD49-6278-4C35-A991-71A0A3A3CA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8BFF7A4-FA4C-4656-AD74-0F71F2BA23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0B79B-5874-4058-B416-B2B904A79501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E932EB2-2B92-41E6-8CB4-7E8835A829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E537C8B-E41A-406B-AF64-81E3015987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895080" y="6299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6E39CD-16F1-4381-8EB5-8BA4094A6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4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2.sv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svg"/><Relationship Id="rId3" Type="http://schemas.openxmlformats.org/officeDocument/2006/relationships/image" Target="../media/image8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svg"/><Relationship Id="rId10" Type="http://schemas.openxmlformats.org/officeDocument/2006/relationships/image" Target="../media/image46.svg"/><Relationship Id="rId9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svg"/><Relationship Id="rId5" Type="http://schemas.openxmlformats.org/officeDocument/2006/relationships/image" Target="../media/image4.png"/><Relationship Id="rId4" Type="http://schemas.openxmlformats.org/officeDocument/2006/relationships/image" Target="../media/image33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sv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sv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94A4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6" name="Group 615">
            <a:extLst>
              <a:ext uri="{FF2B5EF4-FFF2-40B4-BE49-F238E27FC236}">
                <a16:creationId xmlns="" xmlns:a16="http://schemas.microsoft.com/office/drawing/2014/main" id="{6F1FC40A-2469-40F7-8E19-90851350B8D2}"/>
              </a:ext>
            </a:extLst>
          </p:cNvPr>
          <p:cNvGrpSpPr/>
          <p:nvPr/>
        </p:nvGrpSpPr>
        <p:grpSpPr>
          <a:xfrm>
            <a:off x="9672145" y="0"/>
            <a:ext cx="2099168" cy="1193800"/>
            <a:chOff x="10519189" y="0"/>
            <a:chExt cx="1493423" cy="849312"/>
          </a:xfrm>
        </p:grpSpPr>
        <p:sp>
          <p:nvSpPr>
            <p:cNvPr id="59" name="Freeform: Shape 58">
              <a:extLst>
                <a:ext uri="{FF2B5EF4-FFF2-40B4-BE49-F238E27FC236}">
                  <a16:creationId xmlns="" xmlns:a16="http://schemas.microsoft.com/office/drawing/2014/main" id="{3287DEB0-13C8-4F88-8716-B3910EAA5166}"/>
                </a:ext>
              </a:extLst>
            </p:cNvPr>
            <p:cNvSpPr/>
            <p:nvPr/>
          </p:nvSpPr>
          <p:spPr>
            <a:xfrm rot="10800000">
              <a:off x="10922941" y="0"/>
              <a:ext cx="770214" cy="358870"/>
            </a:xfrm>
            <a:custGeom>
              <a:avLst/>
              <a:gdLst>
                <a:gd name="connsiteX0" fmla="*/ 770214 w 770214"/>
                <a:gd name="connsiteY0" fmla="*/ 358870 h 358870"/>
                <a:gd name="connsiteX1" fmla="*/ 0 w 770214"/>
                <a:gd name="connsiteY1" fmla="*/ 358870 h 358870"/>
                <a:gd name="connsiteX2" fmla="*/ 4943 w 770214"/>
                <a:gd name="connsiteY2" fmla="*/ 309843 h 358870"/>
                <a:gd name="connsiteX3" fmla="*/ 385108 w 770214"/>
                <a:gd name="connsiteY3" fmla="*/ 0 h 358870"/>
                <a:gd name="connsiteX4" fmla="*/ 765272 w 770214"/>
                <a:gd name="connsiteY4" fmla="*/ 309843 h 358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0214" h="358870">
                  <a:moveTo>
                    <a:pt x="770214" y="358870"/>
                  </a:moveTo>
                  <a:lnTo>
                    <a:pt x="0" y="358870"/>
                  </a:lnTo>
                  <a:lnTo>
                    <a:pt x="4943" y="309843"/>
                  </a:lnTo>
                  <a:cubicBezTo>
                    <a:pt x="41127" y="133016"/>
                    <a:pt x="197583" y="0"/>
                    <a:pt x="385108" y="0"/>
                  </a:cubicBezTo>
                  <a:cubicBezTo>
                    <a:pt x="572632" y="0"/>
                    <a:pt x="729088" y="133016"/>
                    <a:pt x="765272" y="309843"/>
                  </a:cubicBezTo>
                  <a:close/>
                </a:path>
              </a:pathLst>
            </a:custGeom>
            <a:solidFill>
              <a:srgbClr val="F7AB9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32" name="Graphic 28">
              <a:extLst>
                <a:ext uri="{FF2B5EF4-FFF2-40B4-BE49-F238E27FC236}">
                  <a16:creationId xmlns="" xmlns:a16="http://schemas.microsoft.com/office/drawing/2014/main" id="{4D2AFE3E-EC3D-4573-90E2-9D8273073EB7}"/>
                </a:ext>
              </a:extLst>
            </p:cNvPr>
            <p:cNvGrpSpPr/>
            <p:nvPr/>
          </p:nvGrpSpPr>
          <p:grpSpPr>
            <a:xfrm rot="10800000">
              <a:off x="11797633" y="631856"/>
              <a:ext cx="214979" cy="215074"/>
              <a:chOff x="10517187" y="-377031"/>
              <a:chExt cx="214979" cy="215074"/>
            </a:xfrm>
            <a:solidFill>
              <a:srgbClr val="FDDABC"/>
            </a:solidFill>
          </p:grpSpPr>
          <p:sp>
            <p:nvSpPr>
              <p:cNvPr id="33" name="Freeform: Shape 32">
                <a:extLst>
                  <a:ext uri="{FF2B5EF4-FFF2-40B4-BE49-F238E27FC236}">
                    <a16:creationId xmlns="" xmlns:a16="http://schemas.microsoft.com/office/drawing/2014/main" id="{2A777547-BB73-4ED6-BE60-E9C53E8CCA03}"/>
                  </a:ext>
                </a:extLst>
              </p:cNvPr>
              <p:cNvSpPr/>
              <p:nvPr/>
            </p:nvSpPr>
            <p:spPr>
              <a:xfrm>
                <a:off x="10517187" y="-377031"/>
                <a:ext cx="214979" cy="214979"/>
              </a:xfrm>
              <a:custGeom>
                <a:avLst/>
                <a:gdLst>
                  <a:gd name="connsiteX0" fmla="*/ 12573 w 214979"/>
                  <a:gd name="connsiteY0" fmla="*/ 12573 h 214979"/>
                  <a:gd name="connsiteX1" fmla="*/ 12573 w 214979"/>
                  <a:gd name="connsiteY1" fmla="*/ 12573 h 214979"/>
                  <a:gd name="connsiteX2" fmla="*/ 73247 w 214979"/>
                  <a:gd name="connsiteY2" fmla="*/ 12573 h 214979"/>
                  <a:gd name="connsiteX3" fmla="*/ 202406 w 214979"/>
                  <a:gd name="connsiteY3" fmla="*/ 141732 h 214979"/>
                  <a:gd name="connsiteX4" fmla="*/ 202406 w 214979"/>
                  <a:gd name="connsiteY4" fmla="*/ 202406 h 214979"/>
                  <a:gd name="connsiteX5" fmla="*/ 202406 w 214979"/>
                  <a:gd name="connsiteY5" fmla="*/ 202406 h 214979"/>
                  <a:gd name="connsiteX6" fmla="*/ 141732 w 214979"/>
                  <a:gd name="connsiteY6" fmla="*/ 202406 h 214979"/>
                  <a:gd name="connsiteX7" fmla="*/ 12573 w 214979"/>
                  <a:gd name="connsiteY7" fmla="*/ 73247 h 214979"/>
                  <a:gd name="connsiteX8" fmla="*/ 12573 w 214979"/>
                  <a:gd name="connsiteY8" fmla="*/ 12573 h 214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4979" h="214979">
                    <a:moveTo>
                      <a:pt x="12573" y="12573"/>
                    </a:moveTo>
                    <a:lnTo>
                      <a:pt x="12573" y="12573"/>
                    </a:lnTo>
                    <a:cubicBezTo>
                      <a:pt x="29337" y="-4191"/>
                      <a:pt x="56483" y="-4191"/>
                      <a:pt x="73247" y="12573"/>
                    </a:cubicBezTo>
                    <a:lnTo>
                      <a:pt x="202406" y="141732"/>
                    </a:lnTo>
                    <a:cubicBezTo>
                      <a:pt x="219170" y="158496"/>
                      <a:pt x="219170" y="185642"/>
                      <a:pt x="202406" y="202406"/>
                    </a:cubicBezTo>
                    <a:lnTo>
                      <a:pt x="202406" y="202406"/>
                    </a:lnTo>
                    <a:cubicBezTo>
                      <a:pt x="185642" y="219170"/>
                      <a:pt x="158496" y="219170"/>
                      <a:pt x="141732" y="202406"/>
                    </a:cubicBezTo>
                    <a:lnTo>
                      <a:pt x="12573" y="73247"/>
                    </a:lnTo>
                    <a:cubicBezTo>
                      <a:pt x="-4191" y="56483"/>
                      <a:pt x="-4191" y="29337"/>
                      <a:pt x="12573" y="12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="" xmlns:a16="http://schemas.microsoft.com/office/drawing/2014/main" id="{893D6169-5A8B-41D9-80D2-2330CA35A3FD}"/>
                  </a:ext>
                </a:extLst>
              </p:cNvPr>
              <p:cNvSpPr/>
              <p:nvPr/>
            </p:nvSpPr>
            <p:spPr>
              <a:xfrm>
                <a:off x="10517187" y="-377031"/>
                <a:ext cx="214979" cy="215074"/>
              </a:xfrm>
              <a:custGeom>
                <a:avLst/>
                <a:gdLst>
                  <a:gd name="connsiteX0" fmla="*/ 202406 w 214979"/>
                  <a:gd name="connsiteY0" fmla="*/ 12573 h 215074"/>
                  <a:gd name="connsiteX1" fmla="*/ 202406 w 214979"/>
                  <a:gd name="connsiteY1" fmla="*/ 12573 h 215074"/>
                  <a:gd name="connsiteX2" fmla="*/ 202406 w 214979"/>
                  <a:gd name="connsiteY2" fmla="*/ 73247 h 215074"/>
                  <a:gd name="connsiteX3" fmla="*/ 73247 w 214979"/>
                  <a:gd name="connsiteY3" fmla="*/ 202502 h 215074"/>
                  <a:gd name="connsiteX4" fmla="*/ 12573 w 214979"/>
                  <a:gd name="connsiteY4" fmla="*/ 202502 h 215074"/>
                  <a:gd name="connsiteX5" fmla="*/ 12573 w 214979"/>
                  <a:gd name="connsiteY5" fmla="*/ 202502 h 215074"/>
                  <a:gd name="connsiteX6" fmla="*/ 12573 w 214979"/>
                  <a:gd name="connsiteY6" fmla="*/ 141827 h 215074"/>
                  <a:gd name="connsiteX7" fmla="*/ 141732 w 214979"/>
                  <a:gd name="connsiteY7" fmla="*/ 12573 h 215074"/>
                  <a:gd name="connsiteX8" fmla="*/ 202406 w 214979"/>
                  <a:gd name="connsiteY8" fmla="*/ 12573 h 215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4979" h="215074">
                    <a:moveTo>
                      <a:pt x="202406" y="12573"/>
                    </a:moveTo>
                    <a:lnTo>
                      <a:pt x="202406" y="12573"/>
                    </a:lnTo>
                    <a:cubicBezTo>
                      <a:pt x="219170" y="29337"/>
                      <a:pt x="219170" y="56483"/>
                      <a:pt x="202406" y="73247"/>
                    </a:cubicBezTo>
                    <a:lnTo>
                      <a:pt x="73247" y="202502"/>
                    </a:lnTo>
                    <a:cubicBezTo>
                      <a:pt x="56483" y="219266"/>
                      <a:pt x="29337" y="219266"/>
                      <a:pt x="12573" y="202502"/>
                    </a:cubicBezTo>
                    <a:lnTo>
                      <a:pt x="12573" y="202502"/>
                    </a:lnTo>
                    <a:cubicBezTo>
                      <a:pt x="-4191" y="185738"/>
                      <a:pt x="-4191" y="158591"/>
                      <a:pt x="12573" y="141827"/>
                    </a:cubicBezTo>
                    <a:lnTo>
                      <a:pt x="141732" y="12573"/>
                    </a:lnTo>
                    <a:cubicBezTo>
                      <a:pt x="158496" y="-4191"/>
                      <a:pt x="185738" y="-4191"/>
                      <a:pt x="202406" y="1257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35" name="Graphic 28">
              <a:extLst>
                <a:ext uri="{FF2B5EF4-FFF2-40B4-BE49-F238E27FC236}">
                  <a16:creationId xmlns="" xmlns:a16="http://schemas.microsoft.com/office/drawing/2014/main" id="{465396C8-AABA-4E42-B963-3320F36D49A5}"/>
                </a:ext>
              </a:extLst>
            </p:cNvPr>
            <p:cNvGrpSpPr/>
            <p:nvPr/>
          </p:nvGrpSpPr>
          <p:grpSpPr>
            <a:xfrm rot="10800000">
              <a:off x="10519189" y="632143"/>
              <a:ext cx="1141380" cy="217169"/>
              <a:chOff x="10869230" y="-379413"/>
              <a:chExt cx="1141380" cy="217169"/>
            </a:xfrm>
            <a:solidFill>
              <a:srgbClr val="809493"/>
            </a:solidFill>
          </p:grpSpPr>
          <p:grpSp>
            <p:nvGrpSpPr>
              <p:cNvPr id="36" name="Graphic 28">
                <a:extLst>
                  <a:ext uri="{FF2B5EF4-FFF2-40B4-BE49-F238E27FC236}">
                    <a16:creationId xmlns="" xmlns:a16="http://schemas.microsoft.com/office/drawing/2014/main" id="{8A2F75C2-9889-4931-9040-D1F68FFD0F60}"/>
                  </a:ext>
                </a:extLst>
              </p:cNvPr>
              <p:cNvGrpSpPr/>
              <p:nvPr/>
            </p:nvGrpSpPr>
            <p:grpSpPr>
              <a:xfrm>
                <a:off x="10869230" y="-379413"/>
                <a:ext cx="522827" cy="217169"/>
                <a:chOff x="10869230" y="-379413"/>
                <a:chExt cx="522827" cy="217169"/>
              </a:xfrm>
              <a:grpFill/>
            </p:grpSpPr>
            <p:grpSp>
              <p:nvGrpSpPr>
                <p:cNvPr id="37" name="Graphic 28">
                  <a:extLst>
                    <a:ext uri="{FF2B5EF4-FFF2-40B4-BE49-F238E27FC236}">
                      <a16:creationId xmlns="" xmlns:a16="http://schemas.microsoft.com/office/drawing/2014/main" id="{BE6BE8A0-7341-4A7D-BFD2-E312FB58A28F}"/>
                    </a:ext>
                  </a:extLst>
                </p:cNvPr>
                <p:cNvGrpSpPr/>
                <p:nvPr/>
              </p:nvGrpSpPr>
              <p:grpSpPr>
                <a:xfrm>
                  <a:off x="11178793" y="-379413"/>
                  <a:ext cx="213264" cy="217169"/>
                  <a:chOff x="11178793" y="-379413"/>
                  <a:chExt cx="213264" cy="217169"/>
                </a:xfrm>
                <a:grpFill/>
              </p:grpSpPr>
              <p:sp>
                <p:nvSpPr>
                  <p:cNvPr id="38" name="Freeform: Shape 37">
                    <a:extLst>
                      <a:ext uri="{FF2B5EF4-FFF2-40B4-BE49-F238E27FC236}">
                        <a16:creationId xmlns="" xmlns:a16="http://schemas.microsoft.com/office/drawing/2014/main" id="{A5E39DB3-4DED-4119-A0AB-759ED1FEC709}"/>
                      </a:ext>
                    </a:extLst>
                  </p:cNvPr>
                  <p:cNvSpPr/>
                  <p:nvPr/>
                </p:nvSpPr>
                <p:spPr>
                  <a:xfrm>
                    <a:off x="11178888" y="-379413"/>
                    <a:ext cx="60197" cy="60198"/>
                  </a:xfrm>
                  <a:custGeom>
                    <a:avLst/>
                    <a:gdLst>
                      <a:gd name="connsiteX0" fmla="*/ 60198 w 60197"/>
                      <a:gd name="connsiteY0" fmla="*/ 30099 h 60198"/>
                      <a:gd name="connsiteX1" fmla="*/ 30099 w 60197"/>
                      <a:gd name="connsiteY1" fmla="*/ 60198 h 60198"/>
                      <a:gd name="connsiteX2" fmla="*/ 0 w 60197"/>
                      <a:gd name="connsiteY2" fmla="*/ 30099 h 60198"/>
                      <a:gd name="connsiteX3" fmla="*/ 30099 w 60197"/>
                      <a:gd name="connsiteY3" fmla="*/ 0 h 60198"/>
                      <a:gd name="connsiteX4" fmla="*/ 60198 w 60197"/>
                      <a:gd name="connsiteY4" fmla="*/ 30099 h 601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97" h="60198">
                        <a:moveTo>
                          <a:pt x="60198" y="30099"/>
                        </a:moveTo>
                        <a:cubicBezTo>
                          <a:pt x="60198" y="46722"/>
                          <a:pt x="46722" y="60198"/>
                          <a:pt x="30099" y="60198"/>
                        </a:cubicBezTo>
                        <a:cubicBezTo>
                          <a:pt x="13476" y="60198"/>
                          <a:pt x="0" y="46722"/>
                          <a:pt x="0" y="30099"/>
                        </a:cubicBezTo>
                        <a:cubicBezTo>
                          <a:pt x="0" y="13476"/>
                          <a:pt x="13476" y="0"/>
                          <a:pt x="30099" y="0"/>
                        </a:cubicBezTo>
                        <a:cubicBezTo>
                          <a:pt x="46722" y="0"/>
                          <a:pt x="60198" y="13476"/>
                          <a:pt x="60198" y="30099"/>
                        </a:cubicBez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9" name="Freeform: Shape 38">
                    <a:extLst>
                      <a:ext uri="{FF2B5EF4-FFF2-40B4-BE49-F238E27FC236}">
                        <a16:creationId xmlns="" xmlns:a16="http://schemas.microsoft.com/office/drawing/2014/main" id="{4C911715-D42E-4DD8-962C-4B4788859554}"/>
                      </a:ext>
                    </a:extLst>
                  </p:cNvPr>
                  <p:cNvSpPr/>
                  <p:nvPr/>
                </p:nvSpPr>
                <p:spPr>
                  <a:xfrm>
                    <a:off x="11178793" y="-222441"/>
                    <a:ext cx="60197" cy="60197"/>
                  </a:xfrm>
                  <a:custGeom>
                    <a:avLst/>
                    <a:gdLst>
                      <a:gd name="connsiteX0" fmla="*/ 60198 w 60197"/>
                      <a:gd name="connsiteY0" fmla="*/ 30099 h 60197"/>
                      <a:gd name="connsiteX1" fmla="*/ 30099 w 60197"/>
                      <a:gd name="connsiteY1" fmla="*/ 60198 h 60197"/>
                      <a:gd name="connsiteX2" fmla="*/ 0 w 60197"/>
                      <a:gd name="connsiteY2" fmla="*/ 30099 h 60197"/>
                      <a:gd name="connsiteX3" fmla="*/ 30099 w 60197"/>
                      <a:gd name="connsiteY3" fmla="*/ 0 h 60197"/>
                      <a:gd name="connsiteX4" fmla="*/ 60198 w 60197"/>
                      <a:gd name="connsiteY4" fmla="*/ 30099 h 601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97" h="60197">
                        <a:moveTo>
                          <a:pt x="60198" y="30099"/>
                        </a:moveTo>
                        <a:cubicBezTo>
                          <a:pt x="60198" y="46672"/>
                          <a:pt x="46768" y="60198"/>
                          <a:pt x="30099" y="60198"/>
                        </a:cubicBezTo>
                        <a:cubicBezTo>
                          <a:pt x="13525" y="60198"/>
                          <a:pt x="0" y="46768"/>
                          <a:pt x="0" y="30099"/>
                        </a:cubicBezTo>
                        <a:cubicBezTo>
                          <a:pt x="0" y="13526"/>
                          <a:pt x="13430" y="0"/>
                          <a:pt x="30099" y="0"/>
                        </a:cubicBezTo>
                        <a:cubicBezTo>
                          <a:pt x="46768" y="95"/>
                          <a:pt x="60198" y="13526"/>
                          <a:pt x="60198" y="30099"/>
                        </a:cubicBez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0" name="Freeform: Shape 39">
                    <a:extLst>
                      <a:ext uri="{FF2B5EF4-FFF2-40B4-BE49-F238E27FC236}">
                        <a16:creationId xmlns="" xmlns:a16="http://schemas.microsoft.com/office/drawing/2014/main" id="{243A3227-CF72-406A-9B7A-4E237F04AF78}"/>
                      </a:ext>
                    </a:extLst>
                  </p:cNvPr>
                  <p:cNvSpPr/>
                  <p:nvPr/>
                </p:nvSpPr>
                <p:spPr>
                  <a:xfrm>
                    <a:off x="11331860" y="-379413"/>
                    <a:ext cx="60197" cy="60198"/>
                  </a:xfrm>
                  <a:custGeom>
                    <a:avLst/>
                    <a:gdLst>
                      <a:gd name="connsiteX0" fmla="*/ 60198 w 60197"/>
                      <a:gd name="connsiteY0" fmla="*/ 30099 h 60198"/>
                      <a:gd name="connsiteX1" fmla="*/ 30099 w 60197"/>
                      <a:gd name="connsiteY1" fmla="*/ 60198 h 60198"/>
                      <a:gd name="connsiteX2" fmla="*/ 0 w 60197"/>
                      <a:gd name="connsiteY2" fmla="*/ 30099 h 60198"/>
                      <a:gd name="connsiteX3" fmla="*/ 30099 w 60197"/>
                      <a:gd name="connsiteY3" fmla="*/ 0 h 60198"/>
                      <a:gd name="connsiteX4" fmla="*/ 60198 w 60197"/>
                      <a:gd name="connsiteY4" fmla="*/ 30099 h 601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97" h="60198">
                        <a:moveTo>
                          <a:pt x="60198" y="30099"/>
                        </a:moveTo>
                        <a:cubicBezTo>
                          <a:pt x="60198" y="46722"/>
                          <a:pt x="46722" y="60198"/>
                          <a:pt x="30099" y="60198"/>
                        </a:cubicBezTo>
                        <a:cubicBezTo>
                          <a:pt x="13476" y="60198"/>
                          <a:pt x="0" y="46722"/>
                          <a:pt x="0" y="30099"/>
                        </a:cubicBezTo>
                        <a:cubicBezTo>
                          <a:pt x="0" y="13476"/>
                          <a:pt x="13476" y="0"/>
                          <a:pt x="30099" y="0"/>
                        </a:cubicBezTo>
                        <a:cubicBezTo>
                          <a:pt x="46722" y="0"/>
                          <a:pt x="60198" y="13476"/>
                          <a:pt x="60198" y="30099"/>
                        </a:cubicBez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1" name="Freeform: Shape 40">
                    <a:extLst>
                      <a:ext uri="{FF2B5EF4-FFF2-40B4-BE49-F238E27FC236}">
                        <a16:creationId xmlns="" xmlns:a16="http://schemas.microsoft.com/office/drawing/2014/main" id="{B526822D-AEC9-4DF6-B15F-2D6FE2AD9418}"/>
                      </a:ext>
                    </a:extLst>
                  </p:cNvPr>
                  <p:cNvSpPr/>
                  <p:nvPr/>
                </p:nvSpPr>
                <p:spPr>
                  <a:xfrm>
                    <a:off x="11331764" y="-222441"/>
                    <a:ext cx="60197" cy="60197"/>
                  </a:xfrm>
                  <a:custGeom>
                    <a:avLst/>
                    <a:gdLst>
                      <a:gd name="connsiteX0" fmla="*/ 60198 w 60197"/>
                      <a:gd name="connsiteY0" fmla="*/ 30099 h 60197"/>
                      <a:gd name="connsiteX1" fmla="*/ 30099 w 60197"/>
                      <a:gd name="connsiteY1" fmla="*/ 60198 h 60197"/>
                      <a:gd name="connsiteX2" fmla="*/ 0 w 60197"/>
                      <a:gd name="connsiteY2" fmla="*/ 30099 h 60197"/>
                      <a:gd name="connsiteX3" fmla="*/ 30099 w 60197"/>
                      <a:gd name="connsiteY3" fmla="*/ 0 h 60197"/>
                      <a:gd name="connsiteX4" fmla="*/ 60198 w 60197"/>
                      <a:gd name="connsiteY4" fmla="*/ 30099 h 601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97" h="60197">
                        <a:moveTo>
                          <a:pt x="60198" y="30099"/>
                        </a:moveTo>
                        <a:cubicBezTo>
                          <a:pt x="60198" y="46672"/>
                          <a:pt x="46768" y="60198"/>
                          <a:pt x="30099" y="60198"/>
                        </a:cubicBezTo>
                        <a:cubicBezTo>
                          <a:pt x="13526" y="60198"/>
                          <a:pt x="0" y="46768"/>
                          <a:pt x="0" y="30099"/>
                        </a:cubicBezTo>
                        <a:cubicBezTo>
                          <a:pt x="0" y="13526"/>
                          <a:pt x="13430" y="0"/>
                          <a:pt x="30099" y="0"/>
                        </a:cubicBezTo>
                        <a:cubicBezTo>
                          <a:pt x="46768" y="95"/>
                          <a:pt x="60198" y="13526"/>
                          <a:pt x="60198" y="30099"/>
                        </a:cubicBez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42" name="Graphic 28">
                  <a:extLst>
                    <a:ext uri="{FF2B5EF4-FFF2-40B4-BE49-F238E27FC236}">
                      <a16:creationId xmlns="" xmlns:a16="http://schemas.microsoft.com/office/drawing/2014/main" id="{0BD69A3A-7233-43A8-88F9-EF3B1805F84C}"/>
                    </a:ext>
                  </a:extLst>
                </p:cNvPr>
                <p:cNvGrpSpPr/>
                <p:nvPr/>
              </p:nvGrpSpPr>
              <p:grpSpPr>
                <a:xfrm>
                  <a:off x="10869230" y="-379413"/>
                  <a:ext cx="213169" cy="217169"/>
                  <a:chOff x="10869230" y="-379413"/>
                  <a:chExt cx="213169" cy="217169"/>
                </a:xfrm>
                <a:grpFill/>
              </p:grpSpPr>
              <p:sp>
                <p:nvSpPr>
                  <p:cNvPr id="43" name="Freeform: Shape 42">
                    <a:extLst>
                      <a:ext uri="{FF2B5EF4-FFF2-40B4-BE49-F238E27FC236}">
                        <a16:creationId xmlns="" xmlns:a16="http://schemas.microsoft.com/office/drawing/2014/main" id="{14A40C1C-6EFB-441A-976B-AE9456839518}"/>
                      </a:ext>
                    </a:extLst>
                  </p:cNvPr>
                  <p:cNvSpPr/>
                  <p:nvPr/>
                </p:nvSpPr>
                <p:spPr>
                  <a:xfrm>
                    <a:off x="10869231" y="-379413"/>
                    <a:ext cx="60198" cy="60198"/>
                  </a:xfrm>
                  <a:custGeom>
                    <a:avLst/>
                    <a:gdLst>
                      <a:gd name="connsiteX0" fmla="*/ 60198 w 60198"/>
                      <a:gd name="connsiteY0" fmla="*/ 30099 h 60198"/>
                      <a:gd name="connsiteX1" fmla="*/ 30099 w 60198"/>
                      <a:gd name="connsiteY1" fmla="*/ 60198 h 60198"/>
                      <a:gd name="connsiteX2" fmla="*/ 0 w 60198"/>
                      <a:gd name="connsiteY2" fmla="*/ 30099 h 60198"/>
                      <a:gd name="connsiteX3" fmla="*/ 30099 w 60198"/>
                      <a:gd name="connsiteY3" fmla="*/ 0 h 60198"/>
                      <a:gd name="connsiteX4" fmla="*/ 60198 w 60198"/>
                      <a:gd name="connsiteY4" fmla="*/ 30099 h 601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98" h="60198">
                        <a:moveTo>
                          <a:pt x="60198" y="30099"/>
                        </a:moveTo>
                        <a:cubicBezTo>
                          <a:pt x="60198" y="46722"/>
                          <a:pt x="46722" y="60198"/>
                          <a:pt x="30099" y="60198"/>
                        </a:cubicBezTo>
                        <a:cubicBezTo>
                          <a:pt x="13476" y="60198"/>
                          <a:pt x="0" y="46722"/>
                          <a:pt x="0" y="30099"/>
                        </a:cubicBezTo>
                        <a:cubicBezTo>
                          <a:pt x="0" y="13476"/>
                          <a:pt x="13476" y="0"/>
                          <a:pt x="30099" y="0"/>
                        </a:cubicBezTo>
                        <a:cubicBezTo>
                          <a:pt x="46722" y="0"/>
                          <a:pt x="60198" y="13476"/>
                          <a:pt x="60198" y="30099"/>
                        </a:cubicBez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4" name="Freeform: Shape 43">
                    <a:extLst>
                      <a:ext uri="{FF2B5EF4-FFF2-40B4-BE49-F238E27FC236}">
                        <a16:creationId xmlns="" xmlns:a16="http://schemas.microsoft.com/office/drawing/2014/main" id="{6152B9D2-D534-4281-8A26-AD447095A1A6}"/>
                      </a:ext>
                    </a:extLst>
                  </p:cNvPr>
                  <p:cNvSpPr/>
                  <p:nvPr/>
                </p:nvSpPr>
                <p:spPr>
                  <a:xfrm>
                    <a:off x="10869230" y="-222441"/>
                    <a:ext cx="60197" cy="60197"/>
                  </a:xfrm>
                  <a:custGeom>
                    <a:avLst/>
                    <a:gdLst>
                      <a:gd name="connsiteX0" fmla="*/ 60198 w 60197"/>
                      <a:gd name="connsiteY0" fmla="*/ 30099 h 60197"/>
                      <a:gd name="connsiteX1" fmla="*/ 30099 w 60197"/>
                      <a:gd name="connsiteY1" fmla="*/ 60198 h 60197"/>
                      <a:gd name="connsiteX2" fmla="*/ 0 w 60197"/>
                      <a:gd name="connsiteY2" fmla="*/ 30099 h 60197"/>
                      <a:gd name="connsiteX3" fmla="*/ 30099 w 60197"/>
                      <a:gd name="connsiteY3" fmla="*/ 0 h 60197"/>
                      <a:gd name="connsiteX4" fmla="*/ 60198 w 60197"/>
                      <a:gd name="connsiteY4" fmla="*/ 30099 h 601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97" h="60197">
                        <a:moveTo>
                          <a:pt x="60198" y="30099"/>
                        </a:moveTo>
                        <a:cubicBezTo>
                          <a:pt x="60198" y="46672"/>
                          <a:pt x="46768" y="60198"/>
                          <a:pt x="30099" y="60198"/>
                        </a:cubicBezTo>
                        <a:cubicBezTo>
                          <a:pt x="13526" y="60198"/>
                          <a:pt x="0" y="46768"/>
                          <a:pt x="0" y="30099"/>
                        </a:cubicBezTo>
                        <a:cubicBezTo>
                          <a:pt x="0" y="13526"/>
                          <a:pt x="13430" y="0"/>
                          <a:pt x="30099" y="0"/>
                        </a:cubicBezTo>
                        <a:cubicBezTo>
                          <a:pt x="46673" y="95"/>
                          <a:pt x="60198" y="13526"/>
                          <a:pt x="60198" y="30099"/>
                        </a:cubicBez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5" name="Freeform: Shape 44">
                    <a:extLst>
                      <a:ext uri="{FF2B5EF4-FFF2-40B4-BE49-F238E27FC236}">
                        <a16:creationId xmlns="" xmlns:a16="http://schemas.microsoft.com/office/drawing/2014/main" id="{809DDAF5-42ED-43C0-B5C7-6EF531DCD69F}"/>
                      </a:ext>
                    </a:extLst>
                  </p:cNvPr>
                  <p:cNvSpPr/>
                  <p:nvPr/>
                </p:nvSpPr>
                <p:spPr>
                  <a:xfrm>
                    <a:off x="11022202" y="-379413"/>
                    <a:ext cx="60198" cy="60198"/>
                  </a:xfrm>
                  <a:custGeom>
                    <a:avLst/>
                    <a:gdLst>
                      <a:gd name="connsiteX0" fmla="*/ 60198 w 60198"/>
                      <a:gd name="connsiteY0" fmla="*/ 30099 h 60198"/>
                      <a:gd name="connsiteX1" fmla="*/ 30099 w 60198"/>
                      <a:gd name="connsiteY1" fmla="*/ 60198 h 60198"/>
                      <a:gd name="connsiteX2" fmla="*/ 0 w 60198"/>
                      <a:gd name="connsiteY2" fmla="*/ 30099 h 60198"/>
                      <a:gd name="connsiteX3" fmla="*/ 30099 w 60198"/>
                      <a:gd name="connsiteY3" fmla="*/ 0 h 60198"/>
                      <a:gd name="connsiteX4" fmla="*/ 60198 w 60198"/>
                      <a:gd name="connsiteY4" fmla="*/ 30099 h 601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98" h="60198">
                        <a:moveTo>
                          <a:pt x="60198" y="30099"/>
                        </a:moveTo>
                        <a:cubicBezTo>
                          <a:pt x="60198" y="46722"/>
                          <a:pt x="46722" y="60198"/>
                          <a:pt x="30099" y="60198"/>
                        </a:cubicBezTo>
                        <a:cubicBezTo>
                          <a:pt x="13476" y="60198"/>
                          <a:pt x="0" y="46722"/>
                          <a:pt x="0" y="30099"/>
                        </a:cubicBezTo>
                        <a:cubicBezTo>
                          <a:pt x="0" y="13476"/>
                          <a:pt x="13476" y="0"/>
                          <a:pt x="30099" y="0"/>
                        </a:cubicBezTo>
                        <a:cubicBezTo>
                          <a:pt x="46722" y="0"/>
                          <a:pt x="60198" y="13476"/>
                          <a:pt x="60198" y="30099"/>
                        </a:cubicBez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6" name="Freeform: Shape 45">
                    <a:extLst>
                      <a:ext uri="{FF2B5EF4-FFF2-40B4-BE49-F238E27FC236}">
                        <a16:creationId xmlns="" xmlns:a16="http://schemas.microsoft.com/office/drawing/2014/main" id="{50EB4F49-8725-46B4-A00B-93B1F686CD0A}"/>
                      </a:ext>
                    </a:extLst>
                  </p:cNvPr>
                  <p:cNvSpPr/>
                  <p:nvPr/>
                </p:nvSpPr>
                <p:spPr>
                  <a:xfrm>
                    <a:off x="11022202" y="-222441"/>
                    <a:ext cx="60197" cy="60197"/>
                  </a:xfrm>
                  <a:custGeom>
                    <a:avLst/>
                    <a:gdLst>
                      <a:gd name="connsiteX0" fmla="*/ 60198 w 60197"/>
                      <a:gd name="connsiteY0" fmla="*/ 30099 h 60197"/>
                      <a:gd name="connsiteX1" fmla="*/ 30099 w 60197"/>
                      <a:gd name="connsiteY1" fmla="*/ 60198 h 60197"/>
                      <a:gd name="connsiteX2" fmla="*/ 0 w 60197"/>
                      <a:gd name="connsiteY2" fmla="*/ 30099 h 60197"/>
                      <a:gd name="connsiteX3" fmla="*/ 30099 w 60197"/>
                      <a:gd name="connsiteY3" fmla="*/ 0 h 60197"/>
                      <a:gd name="connsiteX4" fmla="*/ 60198 w 60197"/>
                      <a:gd name="connsiteY4" fmla="*/ 30099 h 601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97" h="60197">
                        <a:moveTo>
                          <a:pt x="60198" y="30099"/>
                        </a:moveTo>
                        <a:cubicBezTo>
                          <a:pt x="60198" y="46672"/>
                          <a:pt x="46768" y="60198"/>
                          <a:pt x="30099" y="60198"/>
                        </a:cubicBezTo>
                        <a:cubicBezTo>
                          <a:pt x="13525" y="60198"/>
                          <a:pt x="0" y="46768"/>
                          <a:pt x="0" y="30099"/>
                        </a:cubicBezTo>
                        <a:cubicBezTo>
                          <a:pt x="0" y="13526"/>
                          <a:pt x="13430" y="0"/>
                          <a:pt x="30099" y="0"/>
                        </a:cubicBezTo>
                        <a:cubicBezTo>
                          <a:pt x="46672" y="95"/>
                          <a:pt x="60198" y="13526"/>
                          <a:pt x="60198" y="30099"/>
                        </a:cubicBez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47" name="Graphic 28">
                <a:extLst>
                  <a:ext uri="{FF2B5EF4-FFF2-40B4-BE49-F238E27FC236}">
                    <a16:creationId xmlns="" xmlns:a16="http://schemas.microsoft.com/office/drawing/2014/main" id="{221DD78C-55E9-4BC3-BDEA-32D8CDDF0C92}"/>
                  </a:ext>
                </a:extLst>
              </p:cNvPr>
              <p:cNvGrpSpPr/>
              <p:nvPr/>
            </p:nvGrpSpPr>
            <p:grpSpPr>
              <a:xfrm>
                <a:off x="11487879" y="-379413"/>
                <a:ext cx="522731" cy="217169"/>
                <a:chOff x="11487879" y="-379413"/>
                <a:chExt cx="522731" cy="217169"/>
              </a:xfrm>
              <a:grpFill/>
            </p:grpSpPr>
            <p:grpSp>
              <p:nvGrpSpPr>
                <p:cNvPr id="48" name="Graphic 28">
                  <a:extLst>
                    <a:ext uri="{FF2B5EF4-FFF2-40B4-BE49-F238E27FC236}">
                      <a16:creationId xmlns="" xmlns:a16="http://schemas.microsoft.com/office/drawing/2014/main" id="{68AABF37-2183-4C54-B135-B3A79AFB8009}"/>
                    </a:ext>
                  </a:extLst>
                </p:cNvPr>
                <p:cNvGrpSpPr/>
                <p:nvPr/>
              </p:nvGrpSpPr>
              <p:grpSpPr>
                <a:xfrm>
                  <a:off x="11797442" y="-379413"/>
                  <a:ext cx="213169" cy="217169"/>
                  <a:chOff x="11797442" y="-379413"/>
                  <a:chExt cx="213169" cy="217169"/>
                </a:xfrm>
                <a:grpFill/>
              </p:grpSpPr>
              <p:sp>
                <p:nvSpPr>
                  <p:cNvPr id="49" name="Freeform: Shape 48">
                    <a:extLst>
                      <a:ext uri="{FF2B5EF4-FFF2-40B4-BE49-F238E27FC236}">
                        <a16:creationId xmlns="" xmlns:a16="http://schemas.microsoft.com/office/drawing/2014/main" id="{122337FF-1D45-4F15-84D2-04D38A16321B}"/>
                      </a:ext>
                    </a:extLst>
                  </p:cNvPr>
                  <p:cNvSpPr/>
                  <p:nvPr/>
                </p:nvSpPr>
                <p:spPr>
                  <a:xfrm>
                    <a:off x="11797537" y="-379413"/>
                    <a:ext cx="60197" cy="60198"/>
                  </a:xfrm>
                  <a:custGeom>
                    <a:avLst/>
                    <a:gdLst>
                      <a:gd name="connsiteX0" fmla="*/ 60198 w 60197"/>
                      <a:gd name="connsiteY0" fmla="*/ 30099 h 60198"/>
                      <a:gd name="connsiteX1" fmla="*/ 30099 w 60197"/>
                      <a:gd name="connsiteY1" fmla="*/ 60198 h 60198"/>
                      <a:gd name="connsiteX2" fmla="*/ 0 w 60197"/>
                      <a:gd name="connsiteY2" fmla="*/ 30099 h 60198"/>
                      <a:gd name="connsiteX3" fmla="*/ 30099 w 60197"/>
                      <a:gd name="connsiteY3" fmla="*/ 0 h 60198"/>
                      <a:gd name="connsiteX4" fmla="*/ 60198 w 60197"/>
                      <a:gd name="connsiteY4" fmla="*/ 30099 h 601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97" h="60198">
                        <a:moveTo>
                          <a:pt x="60198" y="30099"/>
                        </a:moveTo>
                        <a:cubicBezTo>
                          <a:pt x="60198" y="46722"/>
                          <a:pt x="46722" y="60198"/>
                          <a:pt x="30099" y="60198"/>
                        </a:cubicBezTo>
                        <a:cubicBezTo>
                          <a:pt x="13476" y="60198"/>
                          <a:pt x="0" y="46722"/>
                          <a:pt x="0" y="30099"/>
                        </a:cubicBezTo>
                        <a:cubicBezTo>
                          <a:pt x="0" y="13476"/>
                          <a:pt x="13476" y="0"/>
                          <a:pt x="30099" y="0"/>
                        </a:cubicBezTo>
                        <a:cubicBezTo>
                          <a:pt x="46722" y="0"/>
                          <a:pt x="60198" y="13476"/>
                          <a:pt x="60198" y="30099"/>
                        </a:cubicBez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0" name="Freeform: Shape 49">
                    <a:extLst>
                      <a:ext uri="{FF2B5EF4-FFF2-40B4-BE49-F238E27FC236}">
                        <a16:creationId xmlns="" xmlns:a16="http://schemas.microsoft.com/office/drawing/2014/main" id="{25DFB2F1-DDD6-4645-9DB2-0DF1CB9FE2EB}"/>
                      </a:ext>
                    </a:extLst>
                  </p:cNvPr>
                  <p:cNvSpPr/>
                  <p:nvPr/>
                </p:nvSpPr>
                <p:spPr>
                  <a:xfrm>
                    <a:off x="11797442" y="-222441"/>
                    <a:ext cx="60197" cy="60197"/>
                  </a:xfrm>
                  <a:custGeom>
                    <a:avLst/>
                    <a:gdLst>
                      <a:gd name="connsiteX0" fmla="*/ 60198 w 60197"/>
                      <a:gd name="connsiteY0" fmla="*/ 30099 h 60197"/>
                      <a:gd name="connsiteX1" fmla="*/ 30099 w 60197"/>
                      <a:gd name="connsiteY1" fmla="*/ 60198 h 60197"/>
                      <a:gd name="connsiteX2" fmla="*/ 0 w 60197"/>
                      <a:gd name="connsiteY2" fmla="*/ 30099 h 60197"/>
                      <a:gd name="connsiteX3" fmla="*/ 30099 w 60197"/>
                      <a:gd name="connsiteY3" fmla="*/ 0 h 60197"/>
                      <a:gd name="connsiteX4" fmla="*/ 60198 w 60197"/>
                      <a:gd name="connsiteY4" fmla="*/ 30099 h 601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97" h="60197">
                        <a:moveTo>
                          <a:pt x="60198" y="30099"/>
                        </a:moveTo>
                        <a:cubicBezTo>
                          <a:pt x="60198" y="46672"/>
                          <a:pt x="46768" y="60198"/>
                          <a:pt x="30099" y="60198"/>
                        </a:cubicBezTo>
                        <a:cubicBezTo>
                          <a:pt x="13525" y="60198"/>
                          <a:pt x="0" y="46768"/>
                          <a:pt x="0" y="30099"/>
                        </a:cubicBezTo>
                        <a:cubicBezTo>
                          <a:pt x="0" y="13526"/>
                          <a:pt x="13430" y="0"/>
                          <a:pt x="30099" y="0"/>
                        </a:cubicBezTo>
                        <a:cubicBezTo>
                          <a:pt x="46768" y="95"/>
                          <a:pt x="60198" y="13526"/>
                          <a:pt x="60198" y="30099"/>
                        </a:cubicBez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1" name="Freeform: Shape 50">
                    <a:extLst>
                      <a:ext uri="{FF2B5EF4-FFF2-40B4-BE49-F238E27FC236}">
                        <a16:creationId xmlns="" xmlns:a16="http://schemas.microsoft.com/office/drawing/2014/main" id="{1846411F-E7F8-4454-A50D-D9FFACE0888E}"/>
                      </a:ext>
                    </a:extLst>
                  </p:cNvPr>
                  <p:cNvSpPr/>
                  <p:nvPr/>
                </p:nvSpPr>
                <p:spPr>
                  <a:xfrm>
                    <a:off x="11950413" y="-379413"/>
                    <a:ext cx="60197" cy="60198"/>
                  </a:xfrm>
                  <a:custGeom>
                    <a:avLst/>
                    <a:gdLst>
                      <a:gd name="connsiteX0" fmla="*/ 60198 w 60197"/>
                      <a:gd name="connsiteY0" fmla="*/ 30099 h 60198"/>
                      <a:gd name="connsiteX1" fmla="*/ 30099 w 60197"/>
                      <a:gd name="connsiteY1" fmla="*/ 60198 h 60198"/>
                      <a:gd name="connsiteX2" fmla="*/ 0 w 60197"/>
                      <a:gd name="connsiteY2" fmla="*/ 30099 h 60198"/>
                      <a:gd name="connsiteX3" fmla="*/ 30099 w 60197"/>
                      <a:gd name="connsiteY3" fmla="*/ 0 h 60198"/>
                      <a:gd name="connsiteX4" fmla="*/ 60198 w 60197"/>
                      <a:gd name="connsiteY4" fmla="*/ 30099 h 601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97" h="60198">
                        <a:moveTo>
                          <a:pt x="60198" y="30099"/>
                        </a:moveTo>
                        <a:cubicBezTo>
                          <a:pt x="60198" y="46673"/>
                          <a:pt x="46768" y="60198"/>
                          <a:pt x="30099" y="60198"/>
                        </a:cubicBezTo>
                        <a:cubicBezTo>
                          <a:pt x="13525" y="60198"/>
                          <a:pt x="0" y="46768"/>
                          <a:pt x="0" y="30099"/>
                        </a:cubicBezTo>
                        <a:cubicBezTo>
                          <a:pt x="0" y="13526"/>
                          <a:pt x="13430" y="0"/>
                          <a:pt x="30099" y="0"/>
                        </a:cubicBezTo>
                        <a:cubicBezTo>
                          <a:pt x="46768" y="0"/>
                          <a:pt x="60198" y="13430"/>
                          <a:pt x="60198" y="30099"/>
                        </a:cubicBez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2" name="Freeform: Shape 51">
                    <a:extLst>
                      <a:ext uri="{FF2B5EF4-FFF2-40B4-BE49-F238E27FC236}">
                        <a16:creationId xmlns="" xmlns:a16="http://schemas.microsoft.com/office/drawing/2014/main" id="{5054BDC3-7622-497E-9AB4-BA319AD8DE83}"/>
                      </a:ext>
                    </a:extLst>
                  </p:cNvPr>
                  <p:cNvSpPr/>
                  <p:nvPr/>
                </p:nvSpPr>
                <p:spPr>
                  <a:xfrm>
                    <a:off x="11950413" y="-222441"/>
                    <a:ext cx="60197" cy="60197"/>
                  </a:xfrm>
                  <a:custGeom>
                    <a:avLst/>
                    <a:gdLst>
                      <a:gd name="connsiteX0" fmla="*/ 60198 w 60197"/>
                      <a:gd name="connsiteY0" fmla="*/ 30099 h 60197"/>
                      <a:gd name="connsiteX1" fmla="*/ 30099 w 60197"/>
                      <a:gd name="connsiteY1" fmla="*/ 60198 h 60197"/>
                      <a:gd name="connsiteX2" fmla="*/ 0 w 60197"/>
                      <a:gd name="connsiteY2" fmla="*/ 30099 h 60197"/>
                      <a:gd name="connsiteX3" fmla="*/ 30099 w 60197"/>
                      <a:gd name="connsiteY3" fmla="*/ 0 h 60197"/>
                      <a:gd name="connsiteX4" fmla="*/ 60198 w 60197"/>
                      <a:gd name="connsiteY4" fmla="*/ 30099 h 601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97" h="60197">
                        <a:moveTo>
                          <a:pt x="60198" y="30099"/>
                        </a:moveTo>
                        <a:cubicBezTo>
                          <a:pt x="60198" y="46672"/>
                          <a:pt x="46768" y="60198"/>
                          <a:pt x="30099" y="60198"/>
                        </a:cubicBezTo>
                        <a:cubicBezTo>
                          <a:pt x="13525" y="60198"/>
                          <a:pt x="0" y="46768"/>
                          <a:pt x="0" y="30099"/>
                        </a:cubicBezTo>
                        <a:cubicBezTo>
                          <a:pt x="0" y="13526"/>
                          <a:pt x="13430" y="0"/>
                          <a:pt x="30099" y="0"/>
                        </a:cubicBezTo>
                        <a:cubicBezTo>
                          <a:pt x="46768" y="95"/>
                          <a:pt x="60198" y="13526"/>
                          <a:pt x="60198" y="30099"/>
                        </a:cubicBez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53" name="Graphic 28">
                  <a:extLst>
                    <a:ext uri="{FF2B5EF4-FFF2-40B4-BE49-F238E27FC236}">
                      <a16:creationId xmlns="" xmlns:a16="http://schemas.microsoft.com/office/drawing/2014/main" id="{F20AE516-AC41-43DE-866F-8F3D79F3ADE9}"/>
                    </a:ext>
                  </a:extLst>
                </p:cNvPr>
                <p:cNvGrpSpPr/>
                <p:nvPr/>
              </p:nvGrpSpPr>
              <p:grpSpPr>
                <a:xfrm>
                  <a:off x="11487879" y="-379413"/>
                  <a:ext cx="213169" cy="217169"/>
                  <a:chOff x="11487879" y="-379413"/>
                  <a:chExt cx="213169" cy="217169"/>
                </a:xfrm>
                <a:grpFill/>
              </p:grpSpPr>
              <p:sp>
                <p:nvSpPr>
                  <p:cNvPr id="54" name="Freeform: Shape 53">
                    <a:extLst>
                      <a:ext uri="{FF2B5EF4-FFF2-40B4-BE49-F238E27FC236}">
                        <a16:creationId xmlns="" xmlns:a16="http://schemas.microsoft.com/office/drawing/2014/main" id="{0158D0AC-D726-463E-A668-6E755BFF5F75}"/>
                      </a:ext>
                    </a:extLst>
                  </p:cNvPr>
                  <p:cNvSpPr/>
                  <p:nvPr/>
                </p:nvSpPr>
                <p:spPr>
                  <a:xfrm>
                    <a:off x="11487879" y="-379413"/>
                    <a:ext cx="60197" cy="60198"/>
                  </a:xfrm>
                  <a:custGeom>
                    <a:avLst/>
                    <a:gdLst>
                      <a:gd name="connsiteX0" fmla="*/ 60198 w 60197"/>
                      <a:gd name="connsiteY0" fmla="*/ 30099 h 60198"/>
                      <a:gd name="connsiteX1" fmla="*/ 30099 w 60197"/>
                      <a:gd name="connsiteY1" fmla="*/ 60198 h 60198"/>
                      <a:gd name="connsiteX2" fmla="*/ 0 w 60197"/>
                      <a:gd name="connsiteY2" fmla="*/ 30099 h 60198"/>
                      <a:gd name="connsiteX3" fmla="*/ 30099 w 60197"/>
                      <a:gd name="connsiteY3" fmla="*/ 0 h 60198"/>
                      <a:gd name="connsiteX4" fmla="*/ 60198 w 60197"/>
                      <a:gd name="connsiteY4" fmla="*/ 30099 h 601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97" h="60198">
                        <a:moveTo>
                          <a:pt x="60198" y="30099"/>
                        </a:moveTo>
                        <a:cubicBezTo>
                          <a:pt x="60198" y="46722"/>
                          <a:pt x="46722" y="60198"/>
                          <a:pt x="30099" y="60198"/>
                        </a:cubicBezTo>
                        <a:cubicBezTo>
                          <a:pt x="13476" y="60198"/>
                          <a:pt x="0" y="46722"/>
                          <a:pt x="0" y="30099"/>
                        </a:cubicBezTo>
                        <a:cubicBezTo>
                          <a:pt x="0" y="13476"/>
                          <a:pt x="13476" y="0"/>
                          <a:pt x="30099" y="0"/>
                        </a:cubicBezTo>
                        <a:cubicBezTo>
                          <a:pt x="46722" y="0"/>
                          <a:pt x="60198" y="13476"/>
                          <a:pt x="60198" y="30099"/>
                        </a:cubicBez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5" name="Freeform: Shape 54">
                    <a:extLst>
                      <a:ext uri="{FF2B5EF4-FFF2-40B4-BE49-F238E27FC236}">
                        <a16:creationId xmlns="" xmlns:a16="http://schemas.microsoft.com/office/drawing/2014/main" id="{D9460355-7422-45CF-975F-04AFAD56C436}"/>
                      </a:ext>
                    </a:extLst>
                  </p:cNvPr>
                  <p:cNvSpPr/>
                  <p:nvPr/>
                </p:nvSpPr>
                <p:spPr>
                  <a:xfrm>
                    <a:off x="11487879" y="-222441"/>
                    <a:ext cx="60197" cy="60197"/>
                  </a:xfrm>
                  <a:custGeom>
                    <a:avLst/>
                    <a:gdLst>
                      <a:gd name="connsiteX0" fmla="*/ 60198 w 60197"/>
                      <a:gd name="connsiteY0" fmla="*/ 30099 h 60197"/>
                      <a:gd name="connsiteX1" fmla="*/ 30099 w 60197"/>
                      <a:gd name="connsiteY1" fmla="*/ 60198 h 60197"/>
                      <a:gd name="connsiteX2" fmla="*/ 0 w 60197"/>
                      <a:gd name="connsiteY2" fmla="*/ 30099 h 60197"/>
                      <a:gd name="connsiteX3" fmla="*/ 30099 w 60197"/>
                      <a:gd name="connsiteY3" fmla="*/ 0 h 60197"/>
                      <a:gd name="connsiteX4" fmla="*/ 60198 w 60197"/>
                      <a:gd name="connsiteY4" fmla="*/ 30099 h 601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97" h="60197">
                        <a:moveTo>
                          <a:pt x="60198" y="30099"/>
                        </a:moveTo>
                        <a:cubicBezTo>
                          <a:pt x="60198" y="46672"/>
                          <a:pt x="46768" y="60198"/>
                          <a:pt x="30099" y="60198"/>
                        </a:cubicBezTo>
                        <a:cubicBezTo>
                          <a:pt x="13525" y="60198"/>
                          <a:pt x="0" y="46768"/>
                          <a:pt x="0" y="30099"/>
                        </a:cubicBezTo>
                        <a:cubicBezTo>
                          <a:pt x="0" y="13526"/>
                          <a:pt x="13430" y="0"/>
                          <a:pt x="30099" y="0"/>
                        </a:cubicBezTo>
                        <a:cubicBezTo>
                          <a:pt x="46768" y="95"/>
                          <a:pt x="60198" y="13526"/>
                          <a:pt x="60198" y="30099"/>
                        </a:cubicBez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6" name="Freeform: Shape 55">
                    <a:extLst>
                      <a:ext uri="{FF2B5EF4-FFF2-40B4-BE49-F238E27FC236}">
                        <a16:creationId xmlns="" xmlns:a16="http://schemas.microsoft.com/office/drawing/2014/main" id="{C8BFC0BE-C99E-46AF-982B-0C4A31DFED17}"/>
                      </a:ext>
                    </a:extLst>
                  </p:cNvPr>
                  <p:cNvSpPr/>
                  <p:nvPr/>
                </p:nvSpPr>
                <p:spPr>
                  <a:xfrm>
                    <a:off x="11640851" y="-379413"/>
                    <a:ext cx="60197" cy="60198"/>
                  </a:xfrm>
                  <a:custGeom>
                    <a:avLst/>
                    <a:gdLst>
                      <a:gd name="connsiteX0" fmla="*/ 60198 w 60197"/>
                      <a:gd name="connsiteY0" fmla="*/ 30099 h 60198"/>
                      <a:gd name="connsiteX1" fmla="*/ 30099 w 60197"/>
                      <a:gd name="connsiteY1" fmla="*/ 60198 h 60198"/>
                      <a:gd name="connsiteX2" fmla="*/ 0 w 60197"/>
                      <a:gd name="connsiteY2" fmla="*/ 30099 h 60198"/>
                      <a:gd name="connsiteX3" fmla="*/ 30099 w 60197"/>
                      <a:gd name="connsiteY3" fmla="*/ 0 h 60198"/>
                      <a:gd name="connsiteX4" fmla="*/ 60198 w 60197"/>
                      <a:gd name="connsiteY4" fmla="*/ 30099 h 601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97" h="60198">
                        <a:moveTo>
                          <a:pt x="60198" y="30099"/>
                        </a:moveTo>
                        <a:cubicBezTo>
                          <a:pt x="60198" y="46722"/>
                          <a:pt x="46722" y="60198"/>
                          <a:pt x="30099" y="60198"/>
                        </a:cubicBezTo>
                        <a:cubicBezTo>
                          <a:pt x="13476" y="60198"/>
                          <a:pt x="0" y="46722"/>
                          <a:pt x="0" y="30099"/>
                        </a:cubicBezTo>
                        <a:cubicBezTo>
                          <a:pt x="0" y="13476"/>
                          <a:pt x="13476" y="0"/>
                          <a:pt x="30099" y="0"/>
                        </a:cubicBezTo>
                        <a:cubicBezTo>
                          <a:pt x="46722" y="0"/>
                          <a:pt x="60198" y="13476"/>
                          <a:pt x="60198" y="30099"/>
                        </a:cubicBez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7" name="Freeform: Shape 56">
                    <a:extLst>
                      <a:ext uri="{FF2B5EF4-FFF2-40B4-BE49-F238E27FC236}">
                        <a16:creationId xmlns="" xmlns:a16="http://schemas.microsoft.com/office/drawing/2014/main" id="{10F913AA-07FC-4A87-B5CA-43AE446C739E}"/>
                      </a:ext>
                    </a:extLst>
                  </p:cNvPr>
                  <p:cNvSpPr/>
                  <p:nvPr/>
                </p:nvSpPr>
                <p:spPr>
                  <a:xfrm>
                    <a:off x="11640851" y="-222441"/>
                    <a:ext cx="60197" cy="60197"/>
                  </a:xfrm>
                  <a:custGeom>
                    <a:avLst/>
                    <a:gdLst>
                      <a:gd name="connsiteX0" fmla="*/ 60198 w 60197"/>
                      <a:gd name="connsiteY0" fmla="*/ 30099 h 60197"/>
                      <a:gd name="connsiteX1" fmla="*/ 30099 w 60197"/>
                      <a:gd name="connsiteY1" fmla="*/ 60198 h 60197"/>
                      <a:gd name="connsiteX2" fmla="*/ 0 w 60197"/>
                      <a:gd name="connsiteY2" fmla="*/ 30099 h 60197"/>
                      <a:gd name="connsiteX3" fmla="*/ 30099 w 60197"/>
                      <a:gd name="connsiteY3" fmla="*/ 0 h 60197"/>
                      <a:gd name="connsiteX4" fmla="*/ 60198 w 60197"/>
                      <a:gd name="connsiteY4" fmla="*/ 30099 h 601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97" h="60197">
                        <a:moveTo>
                          <a:pt x="60198" y="30099"/>
                        </a:moveTo>
                        <a:cubicBezTo>
                          <a:pt x="60198" y="46672"/>
                          <a:pt x="46768" y="60198"/>
                          <a:pt x="30099" y="60198"/>
                        </a:cubicBezTo>
                        <a:cubicBezTo>
                          <a:pt x="13525" y="60198"/>
                          <a:pt x="0" y="46768"/>
                          <a:pt x="0" y="30099"/>
                        </a:cubicBezTo>
                        <a:cubicBezTo>
                          <a:pt x="0" y="13526"/>
                          <a:pt x="13430" y="0"/>
                          <a:pt x="30099" y="0"/>
                        </a:cubicBezTo>
                        <a:cubicBezTo>
                          <a:pt x="46673" y="95"/>
                          <a:pt x="60198" y="13526"/>
                          <a:pt x="60198" y="30099"/>
                        </a:cubicBez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</p:grpSp>
        </p:grpSp>
      </p:grpSp>
      <p:pic>
        <p:nvPicPr>
          <p:cNvPr id="618" name="Graphic 617">
            <a:extLst>
              <a:ext uri="{FF2B5EF4-FFF2-40B4-BE49-F238E27FC236}">
                <a16:creationId xmlns="" xmlns:a16="http://schemas.microsoft.com/office/drawing/2014/main" id="{9F077DAA-4AED-47A5-8EE3-2715C67748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12103" y="679815"/>
            <a:ext cx="1333500" cy="1333500"/>
          </a:xfrm>
          <a:prstGeom prst="rect">
            <a:avLst/>
          </a:prstGeom>
        </p:spPr>
      </p:pic>
      <p:cxnSp>
        <p:nvCxnSpPr>
          <p:cNvPr id="620" name="Straight Connector 619">
            <a:extLst>
              <a:ext uri="{FF2B5EF4-FFF2-40B4-BE49-F238E27FC236}">
                <a16:creationId xmlns="" xmlns:a16="http://schemas.microsoft.com/office/drawing/2014/main" id="{837D1EA1-CB1B-4A55-A299-3D59B2C71E19}"/>
              </a:ext>
            </a:extLst>
          </p:cNvPr>
          <p:cNvCxnSpPr/>
          <p:nvPr/>
        </p:nvCxnSpPr>
        <p:spPr>
          <a:xfrm>
            <a:off x="0" y="0"/>
            <a:ext cx="1383970" cy="1383970"/>
          </a:xfrm>
          <a:prstGeom prst="line">
            <a:avLst/>
          </a:prstGeom>
          <a:ln w="38100">
            <a:solidFill>
              <a:srgbClr val="FDDAB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6" name="Freeform: Shape 595">
            <a:extLst>
              <a:ext uri="{FF2B5EF4-FFF2-40B4-BE49-F238E27FC236}">
                <a16:creationId xmlns="" xmlns:a16="http://schemas.microsoft.com/office/drawing/2014/main" id="{BAB62AEA-0069-4A13-89D0-F2E687603748}"/>
              </a:ext>
            </a:extLst>
          </p:cNvPr>
          <p:cNvSpPr/>
          <p:nvPr/>
        </p:nvSpPr>
        <p:spPr>
          <a:xfrm>
            <a:off x="1" y="2164827"/>
            <a:ext cx="7219694" cy="4702537"/>
          </a:xfrm>
          <a:custGeom>
            <a:avLst/>
            <a:gdLst>
              <a:gd name="connsiteX0" fmla="*/ 3466306 w 7171141"/>
              <a:gd name="connsiteY0" fmla="*/ 232 h 4670912"/>
              <a:gd name="connsiteX1" fmla="*/ 4216400 w 7171141"/>
              <a:gd name="connsiteY1" fmla="*/ 185969 h 4670912"/>
              <a:gd name="connsiteX2" fmla="*/ 5638800 w 7171141"/>
              <a:gd name="connsiteY2" fmla="*/ 1798869 h 4670912"/>
              <a:gd name="connsiteX3" fmla="*/ 6972300 w 7171141"/>
              <a:gd name="connsiteY3" fmla="*/ 3246669 h 4670912"/>
              <a:gd name="connsiteX4" fmla="*/ 6972300 w 7171141"/>
              <a:gd name="connsiteY4" fmla="*/ 4669069 h 4670912"/>
              <a:gd name="connsiteX5" fmla="*/ 6970874 w 7171141"/>
              <a:gd name="connsiteY5" fmla="*/ 4670912 h 4670912"/>
              <a:gd name="connsiteX6" fmla="*/ 0 w 7171141"/>
              <a:gd name="connsiteY6" fmla="*/ 4670912 h 4670912"/>
              <a:gd name="connsiteX7" fmla="*/ 0 w 7171141"/>
              <a:gd name="connsiteY7" fmla="*/ 1223590 h 4670912"/>
              <a:gd name="connsiteX8" fmla="*/ 88367 w 7171141"/>
              <a:gd name="connsiteY8" fmla="*/ 1223810 h 4670912"/>
              <a:gd name="connsiteX9" fmla="*/ 1079500 w 7171141"/>
              <a:gd name="connsiteY9" fmla="*/ 1316269 h 4670912"/>
              <a:gd name="connsiteX10" fmla="*/ 2692400 w 7171141"/>
              <a:gd name="connsiteY10" fmla="*/ 160569 h 4670912"/>
              <a:gd name="connsiteX11" fmla="*/ 3466306 w 7171141"/>
              <a:gd name="connsiteY11" fmla="*/ 232 h 4670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171141" h="4670912">
                <a:moveTo>
                  <a:pt x="3466306" y="232"/>
                </a:moveTo>
                <a:cubicBezTo>
                  <a:pt x="3720571" y="-4002"/>
                  <a:pt x="3970867" y="49444"/>
                  <a:pt x="4216400" y="185969"/>
                </a:cubicBezTo>
                <a:cubicBezTo>
                  <a:pt x="4707467" y="459019"/>
                  <a:pt x="5179483" y="1288752"/>
                  <a:pt x="5638800" y="1798869"/>
                </a:cubicBezTo>
                <a:cubicBezTo>
                  <a:pt x="6098117" y="2308986"/>
                  <a:pt x="6750050" y="2768302"/>
                  <a:pt x="6972300" y="3246669"/>
                </a:cubicBezTo>
                <a:cubicBezTo>
                  <a:pt x="7194550" y="3725036"/>
                  <a:pt x="7277100" y="4283836"/>
                  <a:pt x="6972300" y="4669069"/>
                </a:cubicBezTo>
                <a:lnTo>
                  <a:pt x="6970874" y="4670912"/>
                </a:lnTo>
                <a:lnTo>
                  <a:pt x="0" y="4670912"/>
                </a:lnTo>
                <a:lnTo>
                  <a:pt x="0" y="1223590"/>
                </a:lnTo>
                <a:lnTo>
                  <a:pt x="88367" y="1223810"/>
                </a:lnTo>
                <a:cubicBezTo>
                  <a:pt x="395387" y="1245328"/>
                  <a:pt x="759355" y="1456499"/>
                  <a:pt x="1079500" y="1316269"/>
                </a:cubicBezTo>
                <a:cubicBezTo>
                  <a:pt x="1591733" y="1091902"/>
                  <a:pt x="2169583" y="348952"/>
                  <a:pt x="2692400" y="160569"/>
                </a:cubicBezTo>
                <a:cubicBezTo>
                  <a:pt x="2953809" y="66378"/>
                  <a:pt x="3212042" y="4465"/>
                  <a:pt x="3466306" y="232"/>
                </a:cubicBezTo>
                <a:close/>
              </a:path>
            </a:pathLst>
          </a:custGeom>
          <a:solidFill>
            <a:srgbClr val="FDDA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631" name="Group 630">
            <a:extLst>
              <a:ext uri="{FF2B5EF4-FFF2-40B4-BE49-F238E27FC236}">
                <a16:creationId xmlns="" xmlns:a16="http://schemas.microsoft.com/office/drawing/2014/main" id="{56EC240C-0E88-4721-8E85-47A6284E1C88}"/>
              </a:ext>
            </a:extLst>
          </p:cNvPr>
          <p:cNvGrpSpPr/>
          <p:nvPr/>
        </p:nvGrpSpPr>
        <p:grpSpPr>
          <a:xfrm>
            <a:off x="320000" y="2814118"/>
            <a:ext cx="6226731" cy="3950428"/>
            <a:chOff x="8756" y="2679700"/>
            <a:chExt cx="6923985" cy="4392787"/>
          </a:xfrm>
        </p:grpSpPr>
        <p:sp>
          <p:nvSpPr>
            <p:cNvPr id="67" name="Freeform: Shape 66">
              <a:extLst>
                <a:ext uri="{FF2B5EF4-FFF2-40B4-BE49-F238E27FC236}">
                  <a16:creationId xmlns="" xmlns:a16="http://schemas.microsoft.com/office/drawing/2014/main" id="{2A29A5B6-C7F5-4578-A132-BF547063B53A}"/>
                </a:ext>
              </a:extLst>
            </p:cNvPr>
            <p:cNvSpPr/>
            <p:nvPr/>
          </p:nvSpPr>
          <p:spPr>
            <a:xfrm flipH="1">
              <a:off x="6510937" y="5751410"/>
              <a:ext cx="421804" cy="696382"/>
            </a:xfrm>
            <a:custGeom>
              <a:avLst/>
              <a:gdLst>
                <a:gd name="connsiteX0" fmla="*/ 307492 w 382693"/>
                <a:gd name="connsiteY0" fmla="*/ 631813 h 631812"/>
                <a:gd name="connsiteX1" fmla="*/ 45747 w 382693"/>
                <a:gd name="connsiteY1" fmla="*/ 194452 h 631812"/>
                <a:gd name="connsiteX2" fmla="*/ 8092 w 382693"/>
                <a:gd name="connsiteY2" fmla="*/ 875 h 631812"/>
                <a:gd name="connsiteX3" fmla="*/ 178405 w 382693"/>
                <a:gd name="connsiteY3" fmla="*/ 315857 h 631812"/>
                <a:gd name="connsiteX4" fmla="*/ 382694 w 382693"/>
                <a:gd name="connsiteY4" fmla="*/ 569055 h 631812"/>
                <a:gd name="connsiteX5" fmla="*/ 307492 w 382693"/>
                <a:gd name="connsiteY5" fmla="*/ 631813 h 631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2693" h="631812">
                  <a:moveTo>
                    <a:pt x="307492" y="631813"/>
                  </a:moveTo>
                  <a:cubicBezTo>
                    <a:pt x="307492" y="631813"/>
                    <a:pt x="117486" y="413133"/>
                    <a:pt x="45747" y="194452"/>
                  </a:cubicBezTo>
                  <a:cubicBezTo>
                    <a:pt x="-25993" y="-24228"/>
                    <a:pt x="8092" y="875"/>
                    <a:pt x="8092" y="875"/>
                  </a:cubicBezTo>
                  <a:cubicBezTo>
                    <a:pt x="8092" y="875"/>
                    <a:pt x="104934" y="213280"/>
                    <a:pt x="178405" y="315857"/>
                  </a:cubicBezTo>
                  <a:cubicBezTo>
                    <a:pt x="251875" y="418435"/>
                    <a:pt x="382694" y="569055"/>
                    <a:pt x="382694" y="569055"/>
                  </a:cubicBezTo>
                  <a:lnTo>
                    <a:pt x="307492" y="631813"/>
                  </a:lnTo>
                  <a:close/>
                </a:path>
              </a:pathLst>
            </a:custGeom>
            <a:solidFill>
              <a:srgbClr val="094A44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="" xmlns:a16="http://schemas.microsoft.com/office/drawing/2014/main" id="{C689FD1A-1B2C-401C-9781-1934B4F25778}"/>
                </a:ext>
              </a:extLst>
            </p:cNvPr>
            <p:cNvSpPr/>
            <p:nvPr/>
          </p:nvSpPr>
          <p:spPr>
            <a:xfrm flipH="1">
              <a:off x="6448325" y="5783682"/>
              <a:ext cx="126576" cy="658266"/>
            </a:xfrm>
            <a:custGeom>
              <a:avLst/>
              <a:gdLst>
                <a:gd name="connsiteX0" fmla="*/ 20703 w 114840"/>
                <a:gd name="connsiteY0" fmla="*/ 5679 h 597230"/>
                <a:gd name="connsiteX1" fmla="*/ 144 w 114840"/>
                <a:gd name="connsiteY1" fmla="*/ 12712 h 597230"/>
                <a:gd name="connsiteX2" fmla="*/ 35744 w 114840"/>
                <a:gd name="connsiteY2" fmla="*/ 386665 h 597230"/>
                <a:gd name="connsiteX3" fmla="*/ 35744 w 114840"/>
                <a:gd name="connsiteY3" fmla="*/ 597230 h 597230"/>
                <a:gd name="connsiteX4" fmla="*/ 114841 w 114840"/>
                <a:gd name="connsiteY4" fmla="*/ 597230 h 597230"/>
                <a:gd name="connsiteX5" fmla="*/ 82920 w 114840"/>
                <a:gd name="connsiteY5" fmla="*/ 187570 h 597230"/>
                <a:gd name="connsiteX6" fmla="*/ 20703 w 114840"/>
                <a:gd name="connsiteY6" fmla="*/ 5679 h 597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840" h="597230">
                  <a:moveTo>
                    <a:pt x="20703" y="5679"/>
                  </a:moveTo>
                  <a:cubicBezTo>
                    <a:pt x="14536" y="-5033"/>
                    <a:pt x="-1695" y="594"/>
                    <a:pt x="144" y="12712"/>
                  </a:cubicBezTo>
                  <a:cubicBezTo>
                    <a:pt x="11722" y="89537"/>
                    <a:pt x="36717" y="269805"/>
                    <a:pt x="35744" y="386665"/>
                  </a:cubicBezTo>
                  <a:cubicBezTo>
                    <a:pt x="34445" y="538584"/>
                    <a:pt x="35744" y="597230"/>
                    <a:pt x="35744" y="597230"/>
                  </a:cubicBezTo>
                  <a:lnTo>
                    <a:pt x="114841" y="597230"/>
                  </a:lnTo>
                  <a:cubicBezTo>
                    <a:pt x="114841" y="597230"/>
                    <a:pt x="100774" y="283222"/>
                    <a:pt x="82920" y="187570"/>
                  </a:cubicBezTo>
                  <a:cubicBezTo>
                    <a:pt x="70477" y="120375"/>
                    <a:pt x="43859" y="45931"/>
                    <a:pt x="20703" y="5679"/>
                  </a:cubicBezTo>
                  <a:close/>
                </a:path>
              </a:pathLst>
            </a:custGeom>
            <a:solidFill>
              <a:srgbClr val="094A44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="" xmlns:a16="http://schemas.microsoft.com/office/drawing/2014/main" id="{7C0F5A65-E751-4491-95AA-B55517588D46}"/>
                </a:ext>
              </a:extLst>
            </p:cNvPr>
            <p:cNvSpPr/>
            <p:nvPr/>
          </p:nvSpPr>
          <p:spPr>
            <a:xfrm flipH="1">
              <a:off x="6347615" y="5753710"/>
              <a:ext cx="157000" cy="667010"/>
            </a:xfrm>
            <a:custGeom>
              <a:avLst/>
              <a:gdLst>
                <a:gd name="connsiteX0" fmla="*/ 0 w 142443"/>
                <a:gd name="connsiteY0" fmla="*/ 598888 h 605163"/>
                <a:gd name="connsiteX1" fmla="*/ 65139 w 142443"/>
                <a:gd name="connsiteY1" fmla="*/ 362787 h 605163"/>
                <a:gd name="connsiteX2" fmla="*/ 42741 w 142443"/>
                <a:gd name="connsiteY2" fmla="*/ 130473 h 605163"/>
                <a:gd name="connsiteX3" fmla="*/ 32786 w 142443"/>
                <a:gd name="connsiteY3" fmla="*/ 18698 h 605163"/>
                <a:gd name="connsiteX4" fmla="*/ 68169 w 142443"/>
                <a:gd name="connsiteY4" fmla="*/ 9825 h 605163"/>
                <a:gd name="connsiteX5" fmla="*/ 112316 w 142443"/>
                <a:gd name="connsiteY5" fmla="*/ 121492 h 605163"/>
                <a:gd name="connsiteX6" fmla="*/ 136553 w 142443"/>
                <a:gd name="connsiteY6" fmla="*/ 365275 h 605163"/>
                <a:gd name="connsiteX7" fmla="*/ 58755 w 142443"/>
                <a:gd name="connsiteY7" fmla="*/ 605164 h 605163"/>
                <a:gd name="connsiteX8" fmla="*/ 0 w 142443"/>
                <a:gd name="connsiteY8" fmla="*/ 598888 h 605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2443" h="605163">
                  <a:moveTo>
                    <a:pt x="0" y="598888"/>
                  </a:moveTo>
                  <a:cubicBezTo>
                    <a:pt x="0" y="598888"/>
                    <a:pt x="49774" y="494254"/>
                    <a:pt x="65139" y="362787"/>
                  </a:cubicBezTo>
                  <a:cubicBezTo>
                    <a:pt x="71631" y="306845"/>
                    <a:pt x="60053" y="231319"/>
                    <a:pt x="42741" y="130473"/>
                  </a:cubicBezTo>
                  <a:cubicBezTo>
                    <a:pt x="34409" y="81672"/>
                    <a:pt x="32461" y="44450"/>
                    <a:pt x="32786" y="18698"/>
                  </a:cubicBezTo>
                  <a:cubicBezTo>
                    <a:pt x="33002" y="-779"/>
                    <a:pt x="58647" y="-7163"/>
                    <a:pt x="68169" y="9825"/>
                  </a:cubicBezTo>
                  <a:cubicBezTo>
                    <a:pt x="77690" y="26813"/>
                    <a:pt x="105283" y="85027"/>
                    <a:pt x="112316" y="121492"/>
                  </a:cubicBezTo>
                  <a:cubicBezTo>
                    <a:pt x="131468" y="221039"/>
                    <a:pt x="153109" y="270813"/>
                    <a:pt x="136553" y="365275"/>
                  </a:cubicBezTo>
                  <a:cubicBezTo>
                    <a:pt x="119998" y="459737"/>
                    <a:pt x="58755" y="605164"/>
                    <a:pt x="58755" y="605164"/>
                  </a:cubicBezTo>
                  <a:lnTo>
                    <a:pt x="0" y="598888"/>
                  </a:lnTo>
                  <a:close/>
                </a:path>
              </a:pathLst>
            </a:custGeom>
            <a:solidFill>
              <a:srgbClr val="094A44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="" xmlns:a16="http://schemas.microsoft.com/office/drawing/2014/main" id="{C0F6B075-6435-46A0-87BB-457EED7AEBCF}"/>
                </a:ext>
              </a:extLst>
            </p:cNvPr>
            <p:cNvSpPr/>
            <p:nvPr/>
          </p:nvSpPr>
          <p:spPr>
            <a:xfrm flipH="1">
              <a:off x="6097954" y="5620321"/>
              <a:ext cx="328068" cy="815545"/>
            </a:xfrm>
            <a:custGeom>
              <a:avLst/>
              <a:gdLst>
                <a:gd name="connsiteX0" fmla="*/ 0 w 297649"/>
                <a:gd name="connsiteY0" fmla="*/ 726293 h 739926"/>
                <a:gd name="connsiteX1" fmla="*/ 223117 w 297649"/>
                <a:gd name="connsiteY1" fmla="*/ 211458 h 739926"/>
                <a:gd name="connsiteX2" fmla="*/ 292475 w 297649"/>
                <a:gd name="connsiteY2" fmla="*/ 352 h 739926"/>
                <a:gd name="connsiteX3" fmla="*/ 269320 w 297649"/>
                <a:gd name="connsiteY3" fmla="*/ 182568 h 739926"/>
                <a:gd name="connsiteX4" fmla="*/ 71198 w 297649"/>
                <a:gd name="connsiteY4" fmla="*/ 739926 h 739926"/>
                <a:gd name="connsiteX5" fmla="*/ 0 w 297649"/>
                <a:gd name="connsiteY5" fmla="*/ 739926 h 739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7649" h="739926">
                  <a:moveTo>
                    <a:pt x="0" y="726293"/>
                  </a:moveTo>
                  <a:cubicBezTo>
                    <a:pt x="0" y="726293"/>
                    <a:pt x="208617" y="278004"/>
                    <a:pt x="223117" y="211458"/>
                  </a:cubicBezTo>
                  <a:cubicBezTo>
                    <a:pt x="237616" y="144913"/>
                    <a:pt x="286741" y="-8304"/>
                    <a:pt x="292475" y="352"/>
                  </a:cubicBezTo>
                  <a:cubicBezTo>
                    <a:pt x="298210" y="9008"/>
                    <a:pt x="306975" y="89945"/>
                    <a:pt x="269320" y="182568"/>
                  </a:cubicBezTo>
                  <a:cubicBezTo>
                    <a:pt x="231773" y="275082"/>
                    <a:pt x="71198" y="739926"/>
                    <a:pt x="71198" y="739926"/>
                  </a:cubicBezTo>
                  <a:lnTo>
                    <a:pt x="0" y="739926"/>
                  </a:lnTo>
                </a:path>
              </a:pathLst>
            </a:custGeom>
            <a:solidFill>
              <a:srgbClr val="094A44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="" xmlns:a16="http://schemas.microsoft.com/office/drawing/2014/main" id="{9A99379F-757B-48C5-9FB3-CF8059746D43}"/>
                </a:ext>
              </a:extLst>
            </p:cNvPr>
            <p:cNvSpPr/>
            <p:nvPr/>
          </p:nvSpPr>
          <p:spPr>
            <a:xfrm flipH="1">
              <a:off x="6529775" y="5757979"/>
              <a:ext cx="400144" cy="640803"/>
            </a:xfrm>
            <a:custGeom>
              <a:avLst/>
              <a:gdLst>
                <a:gd name="connsiteX0" fmla="*/ 363038 w 363042"/>
                <a:gd name="connsiteY0" fmla="*/ 581380 h 581386"/>
                <a:gd name="connsiteX1" fmla="*/ 357195 w 363042"/>
                <a:gd name="connsiteY1" fmla="*/ 577377 h 581386"/>
                <a:gd name="connsiteX2" fmla="*/ 341073 w 363042"/>
                <a:gd name="connsiteY2" fmla="*/ 565041 h 581386"/>
                <a:gd name="connsiteX3" fmla="*/ 285023 w 363042"/>
                <a:gd name="connsiteY3" fmla="*/ 515592 h 581386"/>
                <a:gd name="connsiteX4" fmla="*/ 133645 w 363042"/>
                <a:gd name="connsiteY4" fmla="*/ 321366 h 581386"/>
                <a:gd name="connsiteX5" fmla="*/ 30311 w 363042"/>
                <a:gd name="connsiteY5" fmla="*/ 97600 h 581386"/>
                <a:gd name="connsiteX6" fmla="*/ 7155 w 363042"/>
                <a:gd name="connsiteY6" fmla="*/ 26510 h 581386"/>
                <a:gd name="connsiteX7" fmla="*/ 1637 w 363042"/>
                <a:gd name="connsiteY7" fmla="*/ 6925 h 581386"/>
                <a:gd name="connsiteX8" fmla="*/ 14 w 363042"/>
                <a:gd name="connsiteY8" fmla="*/ 0 h 581386"/>
                <a:gd name="connsiteX9" fmla="*/ 2502 w 363042"/>
                <a:gd name="connsiteY9" fmla="*/ 6601 h 581386"/>
                <a:gd name="connsiteX10" fmla="*/ 8886 w 363042"/>
                <a:gd name="connsiteY10" fmla="*/ 25861 h 581386"/>
                <a:gd name="connsiteX11" fmla="*/ 33340 w 363042"/>
                <a:gd name="connsiteY11" fmla="*/ 96410 h 581386"/>
                <a:gd name="connsiteX12" fmla="*/ 137541 w 363042"/>
                <a:gd name="connsiteY12" fmla="*/ 318986 h 581386"/>
                <a:gd name="connsiteX13" fmla="*/ 287295 w 363042"/>
                <a:gd name="connsiteY13" fmla="*/ 513212 h 581386"/>
                <a:gd name="connsiteX14" fmla="*/ 342263 w 363042"/>
                <a:gd name="connsiteY14" fmla="*/ 563635 h 581386"/>
                <a:gd name="connsiteX15" fmla="*/ 357844 w 363042"/>
                <a:gd name="connsiteY15" fmla="*/ 576619 h 581386"/>
                <a:gd name="connsiteX16" fmla="*/ 363038 w 363042"/>
                <a:gd name="connsiteY16" fmla="*/ 581380 h 581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3042" h="581386">
                  <a:moveTo>
                    <a:pt x="363038" y="581380"/>
                  </a:moveTo>
                  <a:cubicBezTo>
                    <a:pt x="362930" y="581489"/>
                    <a:pt x="360982" y="580082"/>
                    <a:pt x="357195" y="577377"/>
                  </a:cubicBezTo>
                  <a:cubicBezTo>
                    <a:pt x="353516" y="574563"/>
                    <a:pt x="347889" y="570668"/>
                    <a:pt x="341073" y="565041"/>
                  </a:cubicBezTo>
                  <a:cubicBezTo>
                    <a:pt x="327222" y="554113"/>
                    <a:pt x="307746" y="537558"/>
                    <a:pt x="285023" y="515592"/>
                  </a:cubicBezTo>
                  <a:cubicBezTo>
                    <a:pt x="239469" y="471878"/>
                    <a:pt x="182770" y="404467"/>
                    <a:pt x="133645" y="321366"/>
                  </a:cubicBezTo>
                  <a:cubicBezTo>
                    <a:pt x="84413" y="238265"/>
                    <a:pt x="51302" y="157004"/>
                    <a:pt x="30311" y="97600"/>
                  </a:cubicBezTo>
                  <a:cubicBezTo>
                    <a:pt x="19815" y="67844"/>
                    <a:pt x="12132" y="43498"/>
                    <a:pt x="7155" y="26510"/>
                  </a:cubicBezTo>
                  <a:cubicBezTo>
                    <a:pt x="4558" y="18070"/>
                    <a:pt x="2827" y="11470"/>
                    <a:pt x="1637" y="6925"/>
                  </a:cubicBezTo>
                  <a:cubicBezTo>
                    <a:pt x="446" y="2489"/>
                    <a:pt x="-95" y="108"/>
                    <a:pt x="14" y="0"/>
                  </a:cubicBezTo>
                  <a:cubicBezTo>
                    <a:pt x="122" y="0"/>
                    <a:pt x="987" y="2273"/>
                    <a:pt x="2502" y="6601"/>
                  </a:cubicBezTo>
                  <a:cubicBezTo>
                    <a:pt x="4125" y="11362"/>
                    <a:pt x="6181" y="17854"/>
                    <a:pt x="8886" y="25861"/>
                  </a:cubicBezTo>
                  <a:cubicBezTo>
                    <a:pt x="14405" y="42632"/>
                    <a:pt x="22412" y="66762"/>
                    <a:pt x="33340" y="96410"/>
                  </a:cubicBezTo>
                  <a:cubicBezTo>
                    <a:pt x="54981" y="155489"/>
                    <a:pt x="88524" y="236210"/>
                    <a:pt x="137541" y="318986"/>
                  </a:cubicBezTo>
                  <a:cubicBezTo>
                    <a:pt x="186449" y="401762"/>
                    <a:pt x="242499" y="469065"/>
                    <a:pt x="287295" y="513212"/>
                  </a:cubicBezTo>
                  <a:cubicBezTo>
                    <a:pt x="309585" y="535394"/>
                    <a:pt x="328737" y="552273"/>
                    <a:pt x="342263" y="563635"/>
                  </a:cubicBezTo>
                  <a:cubicBezTo>
                    <a:pt x="348863" y="569370"/>
                    <a:pt x="354382" y="573590"/>
                    <a:pt x="357844" y="576619"/>
                  </a:cubicBezTo>
                  <a:cubicBezTo>
                    <a:pt x="361307" y="579541"/>
                    <a:pt x="363146" y="581164"/>
                    <a:pt x="363038" y="581380"/>
                  </a:cubicBezTo>
                  <a:close/>
                </a:path>
              </a:pathLst>
            </a:custGeom>
            <a:solidFill>
              <a:srgbClr val="E0E0E0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="" xmlns:a16="http://schemas.microsoft.com/office/drawing/2014/main" id="{1E774632-DBAC-4C26-B0D7-28EF3D7FC590}"/>
                </a:ext>
              </a:extLst>
            </p:cNvPr>
            <p:cNvSpPr/>
            <p:nvPr/>
          </p:nvSpPr>
          <p:spPr>
            <a:xfrm flipH="1">
              <a:off x="6504361" y="5795068"/>
              <a:ext cx="59210" cy="366613"/>
            </a:xfrm>
            <a:custGeom>
              <a:avLst/>
              <a:gdLst>
                <a:gd name="connsiteX0" fmla="*/ 53489 w 53720"/>
                <a:gd name="connsiteY0" fmla="*/ 332621 h 332620"/>
                <a:gd name="connsiteX1" fmla="*/ 51649 w 53720"/>
                <a:gd name="connsiteY1" fmla="*/ 319420 h 332620"/>
                <a:gd name="connsiteX2" fmla="*/ 47754 w 53720"/>
                <a:gd name="connsiteY2" fmla="*/ 283496 h 332620"/>
                <a:gd name="connsiteX3" fmla="*/ 31956 w 53720"/>
                <a:gd name="connsiteY3" fmla="*/ 165446 h 332620"/>
                <a:gd name="connsiteX4" fmla="*/ 9991 w 53720"/>
                <a:gd name="connsiteY4" fmla="*/ 48369 h 332620"/>
                <a:gd name="connsiteX5" fmla="*/ 2416 w 53720"/>
                <a:gd name="connsiteY5" fmla="*/ 13094 h 332620"/>
                <a:gd name="connsiteX6" fmla="*/ 36 w 53720"/>
                <a:gd name="connsiteY6" fmla="*/ 2 h 332620"/>
                <a:gd name="connsiteX7" fmla="*/ 4039 w 53720"/>
                <a:gd name="connsiteY7" fmla="*/ 12662 h 332620"/>
                <a:gd name="connsiteX8" fmla="*/ 13020 w 53720"/>
                <a:gd name="connsiteY8" fmla="*/ 47720 h 332620"/>
                <a:gd name="connsiteX9" fmla="*/ 36284 w 53720"/>
                <a:gd name="connsiteY9" fmla="*/ 164796 h 332620"/>
                <a:gd name="connsiteX10" fmla="*/ 50892 w 53720"/>
                <a:gd name="connsiteY10" fmla="*/ 283280 h 332620"/>
                <a:gd name="connsiteX11" fmla="*/ 53381 w 53720"/>
                <a:gd name="connsiteY11" fmla="*/ 319420 h 332620"/>
                <a:gd name="connsiteX12" fmla="*/ 53489 w 53720"/>
                <a:gd name="connsiteY12" fmla="*/ 332621 h 332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3720" h="332620">
                  <a:moveTo>
                    <a:pt x="53489" y="332621"/>
                  </a:moveTo>
                  <a:cubicBezTo>
                    <a:pt x="53164" y="332621"/>
                    <a:pt x="52515" y="327968"/>
                    <a:pt x="51649" y="319420"/>
                  </a:cubicBezTo>
                  <a:cubicBezTo>
                    <a:pt x="50675" y="310115"/>
                    <a:pt x="49377" y="297996"/>
                    <a:pt x="47754" y="283496"/>
                  </a:cubicBezTo>
                  <a:cubicBezTo>
                    <a:pt x="44400" y="253199"/>
                    <a:pt x="39314" y="211324"/>
                    <a:pt x="31956" y="165446"/>
                  </a:cubicBezTo>
                  <a:cubicBezTo>
                    <a:pt x="24598" y="119459"/>
                    <a:pt x="16375" y="78125"/>
                    <a:pt x="9991" y="48369"/>
                  </a:cubicBezTo>
                  <a:cubicBezTo>
                    <a:pt x="6853" y="34086"/>
                    <a:pt x="4364" y="22184"/>
                    <a:pt x="2416" y="13094"/>
                  </a:cubicBezTo>
                  <a:cubicBezTo>
                    <a:pt x="577" y="4763"/>
                    <a:pt x="-180" y="110"/>
                    <a:pt x="36" y="2"/>
                  </a:cubicBezTo>
                  <a:cubicBezTo>
                    <a:pt x="361" y="-106"/>
                    <a:pt x="1767" y="4438"/>
                    <a:pt x="4039" y="12662"/>
                  </a:cubicBezTo>
                  <a:cubicBezTo>
                    <a:pt x="6420" y="20885"/>
                    <a:pt x="9450" y="32896"/>
                    <a:pt x="13020" y="47720"/>
                  </a:cubicBezTo>
                  <a:cubicBezTo>
                    <a:pt x="20162" y="77476"/>
                    <a:pt x="28926" y="118810"/>
                    <a:pt x="36284" y="164796"/>
                  </a:cubicBezTo>
                  <a:cubicBezTo>
                    <a:pt x="43642" y="210891"/>
                    <a:pt x="48295" y="252875"/>
                    <a:pt x="50892" y="283280"/>
                  </a:cubicBezTo>
                  <a:cubicBezTo>
                    <a:pt x="52190" y="298537"/>
                    <a:pt x="52948" y="310872"/>
                    <a:pt x="53381" y="319420"/>
                  </a:cubicBezTo>
                  <a:cubicBezTo>
                    <a:pt x="53813" y="327860"/>
                    <a:pt x="53813" y="332621"/>
                    <a:pt x="53489" y="332621"/>
                  </a:cubicBezTo>
                  <a:close/>
                </a:path>
              </a:pathLst>
            </a:custGeom>
            <a:solidFill>
              <a:srgbClr val="094A44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ECB18815-0C3A-4600-8D60-726DA22F42F0}"/>
                </a:ext>
              </a:extLst>
            </p:cNvPr>
            <p:cNvSpPr/>
            <p:nvPr/>
          </p:nvSpPr>
          <p:spPr>
            <a:xfrm flipH="1">
              <a:off x="6394480" y="5760718"/>
              <a:ext cx="79736" cy="654873"/>
            </a:xfrm>
            <a:custGeom>
              <a:avLst/>
              <a:gdLst>
                <a:gd name="connsiteX0" fmla="*/ 21328 w 72343"/>
                <a:gd name="connsiteY0" fmla="*/ 4 h 594152"/>
                <a:gd name="connsiteX1" fmla="*/ 23816 w 72343"/>
                <a:gd name="connsiteY1" fmla="*/ 5739 h 594152"/>
                <a:gd name="connsiteX2" fmla="*/ 30092 w 72343"/>
                <a:gd name="connsiteY2" fmla="*/ 22402 h 594152"/>
                <a:gd name="connsiteX3" fmla="*/ 39073 w 72343"/>
                <a:gd name="connsiteY3" fmla="*/ 49129 h 594152"/>
                <a:gd name="connsiteX4" fmla="*/ 49244 w 72343"/>
                <a:gd name="connsiteY4" fmla="*/ 85052 h 594152"/>
                <a:gd name="connsiteX5" fmla="*/ 54438 w 72343"/>
                <a:gd name="connsiteY5" fmla="*/ 106152 h 594152"/>
                <a:gd name="connsiteX6" fmla="*/ 58983 w 72343"/>
                <a:gd name="connsiteY6" fmla="*/ 129200 h 594152"/>
                <a:gd name="connsiteX7" fmla="*/ 66990 w 72343"/>
                <a:gd name="connsiteY7" fmla="*/ 180488 h 594152"/>
                <a:gd name="connsiteX8" fmla="*/ 71967 w 72343"/>
                <a:gd name="connsiteY8" fmla="*/ 299296 h 594152"/>
                <a:gd name="connsiteX9" fmla="*/ 58442 w 72343"/>
                <a:gd name="connsiteY9" fmla="*/ 417455 h 594152"/>
                <a:gd name="connsiteX10" fmla="*/ 46756 w 72343"/>
                <a:gd name="connsiteY10" fmla="*/ 468095 h 594152"/>
                <a:gd name="connsiteX11" fmla="*/ 40480 w 72343"/>
                <a:gd name="connsiteY11" fmla="*/ 490817 h 594152"/>
                <a:gd name="connsiteX12" fmla="*/ 33771 w 72343"/>
                <a:gd name="connsiteY12" fmla="*/ 511484 h 594152"/>
                <a:gd name="connsiteX13" fmla="*/ 21111 w 72343"/>
                <a:gd name="connsiteY13" fmla="*/ 546543 h 594152"/>
                <a:gd name="connsiteX14" fmla="*/ 10291 w 72343"/>
                <a:gd name="connsiteY14" fmla="*/ 572512 h 594152"/>
                <a:gd name="connsiteX15" fmla="*/ 2825 w 72343"/>
                <a:gd name="connsiteY15" fmla="*/ 588634 h 594152"/>
                <a:gd name="connsiteX16" fmla="*/ 12 w 72343"/>
                <a:gd name="connsiteY16" fmla="*/ 594152 h 594152"/>
                <a:gd name="connsiteX17" fmla="*/ 2067 w 72343"/>
                <a:gd name="connsiteY17" fmla="*/ 588309 h 594152"/>
                <a:gd name="connsiteX18" fmla="*/ 8668 w 72343"/>
                <a:gd name="connsiteY18" fmla="*/ 571862 h 594152"/>
                <a:gd name="connsiteX19" fmla="*/ 18731 w 72343"/>
                <a:gd name="connsiteY19" fmla="*/ 545677 h 594152"/>
                <a:gd name="connsiteX20" fmla="*/ 30741 w 72343"/>
                <a:gd name="connsiteY20" fmla="*/ 510511 h 594152"/>
                <a:gd name="connsiteX21" fmla="*/ 37126 w 72343"/>
                <a:gd name="connsiteY21" fmla="*/ 489844 h 594152"/>
                <a:gd name="connsiteX22" fmla="*/ 43077 w 72343"/>
                <a:gd name="connsiteY22" fmla="*/ 467229 h 594152"/>
                <a:gd name="connsiteX23" fmla="*/ 54330 w 72343"/>
                <a:gd name="connsiteY23" fmla="*/ 416806 h 594152"/>
                <a:gd name="connsiteX24" fmla="*/ 67423 w 72343"/>
                <a:gd name="connsiteY24" fmla="*/ 299188 h 594152"/>
                <a:gd name="connsiteX25" fmla="*/ 62770 w 72343"/>
                <a:gd name="connsiteY25" fmla="*/ 181030 h 594152"/>
                <a:gd name="connsiteX26" fmla="*/ 55196 w 72343"/>
                <a:gd name="connsiteY26" fmla="*/ 129957 h 594152"/>
                <a:gd name="connsiteX27" fmla="*/ 50867 w 72343"/>
                <a:gd name="connsiteY27" fmla="*/ 106910 h 594152"/>
                <a:gd name="connsiteX28" fmla="*/ 45998 w 72343"/>
                <a:gd name="connsiteY28" fmla="*/ 85810 h 594152"/>
                <a:gd name="connsiteX29" fmla="*/ 36476 w 72343"/>
                <a:gd name="connsiteY29" fmla="*/ 49886 h 594152"/>
                <a:gd name="connsiteX30" fmla="*/ 28253 w 72343"/>
                <a:gd name="connsiteY30" fmla="*/ 23052 h 594152"/>
                <a:gd name="connsiteX31" fmla="*/ 22843 w 72343"/>
                <a:gd name="connsiteY31" fmla="*/ 6172 h 594152"/>
                <a:gd name="connsiteX32" fmla="*/ 21328 w 72343"/>
                <a:gd name="connsiteY32" fmla="*/ 4 h 594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72343" h="594152">
                  <a:moveTo>
                    <a:pt x="21328" y="4"/>
                  </a:moveTo>
                  <a:cubicBezTo>
                    <a:pt x="21436" y="-104"/>
                    <a:pt x="22302" y="1952"/>
                    <a:pt x="23816" y="5739"/>
                  </a:cubicBezTo>
                  <a:cubicBezTo>
                    <a:pt x="25440" y="9959"/>
                    <a:pt x="27495" y="15477"/>
                    <a:pt x="30092" y="22402"/>
                  </a:cubicBezTo>
                  <a:cubicBezTo>
                    <a:pt x="32906" y="29652"/>
                    <a:pt x="36044" y="38525"/>
                    <a:pt x="39073" y="49129"/>
                  </a:cubicBezTo>
                  <a:cubicBezTo>
                    <a:pt x="42211" y="59625"/>
                    <a:pt x="46215" y="71527"/>
                    <a:pt x="49244" y="85052"/>
                  </a:cubicBezTo>
                  <a:cubicBezTo>
                    <a:pt x="50867" y="91761"/>
                    <a:pt x="52599" y="98794"/>
                    <a:pt x="54438" y="106152"/>
                  </a:cubicBezTo>
                  <a:cubicBezTo>
                    <a:pt x="56169" y="113510"/>
                    <a:pt x="57468" y="121301"/>
                    <a:pt x="58983" y="129200"/>
                  </a:cubicBezTo>
                  <a:cubicBezTo>
                    <a:pt x="62337" y="145106"/>
                    <a:pt x="64501" y="162418"/>
                    <a:pt x="66990" y="180488"/>
                  </a:cubicBezTo>
                  <a:cubicBezTo>
                    <a:pt x="71102" y="216845"/>
                    <a:pt x="73266" y="257097"/>
                    <a:pt x="71967" y="299296"/>
                  </a:cubicBezTo>
                  <a:cubicBezTo>
                    <a:pt x="70236" y="341496"/>
                    <a:pt x="65150" y="381532"/>
                    <a:pt x="58442" y="417455"/>
                  </a:cubicBezTo>
                  <a:cubicBezTo>
                    <a:pt x="54655" y="435309"/>
                    <a:pt x="51300" y="452405"/>
                    <a:pt x="46756" y="468095"/>
                  </a:cubicBezTo>
                  <a:cubicBezTo>
                    <a:pt x="44592" y="475885"/>
                    <a:pt x="42752" y="483568"/>
                    <a:pt x="40480" y="490817"/>
                  </a:cubicBezTo>
                  <a:cubicBezTo>
                    <a:pt x="38208" y="497959"/>
                    <a:pt x="35935" y="504884"/>
                    <a:pt x="33771" y="511484"/>
                  </a:cubicBezTo>
                  <a:cubicBezTo>
                    <a:pt x="29768" y="524685"/>
                    <a:pt x="24899" y="536263"/>
                    <a:pt x="21111" y="546543"/>
                  </a:cubicBezTo>
                  <a:cubicBezTo>
                    <a:pt x="17324" y="556822"/>
                    <a:pt x="13537" y="565478"/>
                    <a:pt x="10291" y="572512"/>
                  </a:cubicBezTo>
                  <a:cubicBezTo>
                    <a:pt x="7261" y="579220"/>
                    <a:pt x="4773" y="584630"/>
                    <a:pt x="2825" y="588634"/>
                  </a:cubicBezTo>
                  <a:cubicBezTo>
                    <a:pt x="1094" y="592313"/>
                    <a:pt x="120" y="594152"/>
                    <a:pt x="12" y="594152"/>
                  </a:cubicBezTo>
                  <a:cubicBezTo>
                    <a:pt x="-97" y="594044"/>
                    <a:pt x="553" y="592097"/>
                    <a:pt x="2067" y="588309"/>
                  </a:cubicBezTo>
                  <a:cubicBezTo>
                    <a:pt x="3799" y="584090"/>
                    <a:pt x="5963" y="578679"/>
                    <a:pt x="8668" y="571862"/>
                  </a:cubicBezTo>
                  <a:cubicBezTo>
                    <a:pt x="11698" y="564721"/>
                    <a:pt x="15268" y="556065"/>
                    <a:pt x="18731" y="545677"/>
                  </a:cubicBezTo>
                  <a:cubicBezTo>
                    <a:pt x="22302" y="535398"/>
                    <a:pt x="26954" y="523820"/>
                    <a:pt x="30741" y="510511"/>
                  </a:cubicBezTo>
                  <a:cubicBezTo>
                    <a:pt x="32797" y="503910"/>
                    <a:pt x="34853" y="496985"/>
                    <a:pt x="37126" y="489844"/>
                  </a:cubicBezTo>
                  <a:cubicBezTo>
                    <a:pt x="39290" y="482702"/>
                    <a:pt x="41021" y="475020"/>
                    <a:pt x="43077" y="467229"/>
                  </a:cubicBezTo>
                  <a:cubicBezTo>
                    <a:pt x="47405" y="451648"/>
                    <a:pt x="50651" y="434660"/>
                    <a:pt x="54330" y="416806"/>
                  </a:cubicBezTo>
                  <a:cubicBezTo>
                    <a:pt x="60714" y="380990"/>
                    <a:pt x="65691" y="341171"/>
                    <a:pt x="67423" y="299188"/>
                  </a:cubicBezTo>
                  <a:cubicBezTo>
                    <a:pt x="68721" y="257205"/>
                    <a:pt x="66665" y="217170"/>
                    <a:pt x="62770" y="181030"/>
                  </a:cubicBezTo>
                  <a:cubicBezTo>
                    <a:pt x="60389" y="162959"/>
                    <a:pt x="58442" y="145755"/>
                    <a:pt x="55196" y="129957"/>
                  </a:cubicBezTo>
                  <a:cubicBezTo>
                    <a:pt x="53681" y="122058"/>
                    <a:pt x="52491" y="114267"/>
                    <a:pt x="50867" y="106910"/>
                  </a:cubicBezTo>
                  <a:cubicBezTo>
                    <a:pt x="49136" y="99552"/>
                    <a:pt x="47513" y="92627"/>
                    <a:pt x="45998" y="85810"/>
                  </a:cubicBezTo>
                  <a:cubicBezTo>
                    <a:pt x="43185" y="72284"/>
                    <a:pt x="39398" y="60490"/>
                    <a:pt x="36476" y="49886"/>
                  </a:cubicBezTo>
                  <a:cubicBezTo>
                    <a:pt x="33663" y="39282"/>
                    <a:pt x="30741" y="30301"/>
                    <a:pt x="28253" y="23052"/>
                  </a:cubicBezTo>
                  <a:cubicBezTo>
                    <a:pt x="25981" y="16018"/>
                    <a:pt x="24141" y="10392"/>
                    <a:pt x="22843" y="6172"/>
                  </a:cubicBezTo>
                  <a:cubicBezTo>
                    <a:pt x="21761" y="2168"/>
                    <a:pt x="21220" y="112"/>
                    <a:pt x="21328" y="4"/>
                  </a:cubicBezTo>
                  <a:close/>
                </a:path>
              </a:pathLst>
            </a:custGeom>
            <a:solidFill>
              <a:srgbClr val="E0E0E0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="" xmlns:a16="http://schemas.microsoft.com/office/drawing/2014/main" id="{FDCF760D-5B02-4C1B-AB5D-DECE059A98FF}"/>
                </a:ext>
              </a:extLst>
            </p:cNvPr>
            <p:cNvSpPr/>
            <p:nvPr/>
          </p:nvSpPr>
          <p:spPr>
            <a:xfrm flipH="1">
              <a:off x="6106233" y="5630714"/>
              <a:ext cx="282124" cy="808148"/>
            </a:xfrm>
            <a:custGeom>
              <a:avLst/>
              <a:gdLst>
                <a:gd name="connsiteX0" fmla="*/ 255923 w 255965"/>
                <a:gd name="connsiteY0" fmla="*/ 12 h 733215"/>
                <a:gd name="connsiteX1" fmla="*/ 255707 w 255965"/>
                <a:gd name="connsiteY1" fmla="*/ 2068 h 733215"/>
                <a:gd name="connsiteX2" fmla="*/ 254733 w 255965"/>
                <a:gd name="connsiteY2" fmla="*/ 7910 h 733215"/>
                <a:gd name="connsiteX3" fmla="*/ 250621 w 255965"/>
                <a:gd name="connsiteY3" fmla="*/ 30201 h 733215"/>
                <a:gd name="connsiteX4" fmla="*/ 229413 w 255965"/>
                <a:gd name="connsiteY4" fmla="*/ 110921 h 733215"/>
                <a:gd name="connsiteX5" fmla="*/ 187863 w 255965"/>
                <a:gd name="connsiteY5" fmla="*/ 227456 h 733215"/>
                <a:gd name="connsiteX6" fmla="*/ 133003 w 255965"/>
                <a:gd name="connsiteY6" fmla="*/ 368446 h 733215"/>
                <a:gd name="connsiteX7" fmla="*/ 86151 w 255965"/>
                <a:gd name="connsiteY7" fmla="*/ 512249 h 733215"/>
                <a:gd name="connsiteX8" fmla="*/ 47522 w 255965"/>
                <a:gd name="connsiteY8" fmla="*/ 629759 h 733215"/>
                <a:gd name="connsiteX9" fmla="*/ 14628 w 255965"/>
                <a:gd name="connsiteY9" fmla="*/ 706476 h 733215"/>
                <a:gd name="connsiteX10" fmla="*/ 4024 w 255965"/>
                <a:gd name="connsiteY10" fmla="*/ 726493 h 733215"/>
                <a:gd name="connsiteX11" fmla="*/ 1103 w 255965"/>
                <a:gd name="connsiteY11" fmla="*/ 731579 h 733215"/>
                <a:gd name="connsiteX12" fmla="*/ 21 w 255965"/>
                <a:gd name="connsiteY12" fmla="*/ 733202 h 733215"/>
                <a:gd name="connsiteX13" fmla="*/ 778 w 255965"/>
                <a:gd name="connsiteY13" fmla="*/ 731363 h 733215"/>
                <a:gd name="connsiteX14" fmla="*/ 3267 w 255965"/>
                <a:gd name="connsiteY14" fmla="*/ 726061 h 733215"/>
                <a:gd name="connsiteX15" fmla="*/ 13113 w 255965"/>
                <a:gd name="connsiteY15" fmla="*/ 705610 h 733215"/>
                <a:gd name="connsiteX16" fmla="*/ 44601 w 255965"/>
                <a:gd name="connsiteY16" fmla="*/ 628569 h 733215"/>
                <a:gd name="connsiteX17" fmla="*/ 82256 w 255965"/>
                <a:gd name="connsiteY17" fmla="*/ 510951 h 733215"/>
                <a:gd name="connsiteX18" fmla="*/ 128892 w 255965"/>
                <a:gd name="connsiteY18" fmla="*/ 366823 h 733215"/>
                <a:gd name="connsiteX19" fmla="*/ 184184 w 255965"/>
                <a:gd name="connsiteY19" fmla="*/ 225833 h 733215"/>
                <a:gd name="connsiteX20" fmla="*/ 226492 w 255965"/>
                <a:gd name="connsiteY20" fmla="*/ 109839 h 733215"/>
                <a:gd name="connsiteX21" fmla="*/ 248998 w 255965"/>
                <a:gd name="connsiteY21" fmla="*/ 29659 h 733215"/>
                <a:gd name="connsiteX22" fmla="*/ 253976 w 255965"/>
                <a:gd name="connsiteY22" fmla="*/ 7586 h 733215"/>
                <a:gd name="connsiteX23" fmla="*/ 255382 w 255965"/>
                <a:gd name="connsiteY23" fmla="*/ 1851 h 733215"/>
                <a:gd name="connsiteX24" fmla="*/ 255923 w 255965"/>
                <a:gd name="connsiteY24" fmla="*/ 12 h 733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55965" h="733215">
                  <a:moveTo>
                    <a:pt x="255923" y="12"/>
                  </a:moveTo>
                  <a:cubicBezTo>
                    <a:pt x="256031" y="12"/>
                    <a:pt x="255923" y="661"/>
                    <a:pt x="255707" y="2068"/>
                  </a:cubicBezTo>
                  <a:cubicBezTo>
                    <a:pt x="255490" y="3691"/>
                    <a:pt x="255166" y="5530"/>
                    <a:pt x="254733" y="7910"/>
                  </a:cubicBezTo>
                  <a:cubicBezTo>
                    <a:pt x="253867" y="12996"/>
                    <a:pt x="252677" y="20570"/>
                    <a:pt x="250621" y="30201"/>
                  </a:cubicBezTo>
                  <a:cubicBezTo>
                    <a:pt x="246618" y="49461"/>
                    <a:pt x="239909" y="77269"/>
                    <a:pt x="229413" y="110921"/>
                  </a:cubicBezTo>
                  <a:cubicBezTo>
                    <a:pt x="219026" y="144572"/>
                    <a:pt x="204743" y="184066"/>
                    <a:pt x="187863" y="227456"/>
                  </a:cubicBezTo>
                  <a:cubicBezTo>
                    <a:pt x="170983" y="270846"/>
                    <a:pt x="151506" y="318131"/>
                    <a:pt x="133003" y="368446"/>
                  </a:cubicBezTo>
                  <a:cubicBezTo>
                    <a:pt x="114176" y="418653"/>
                    <a:pt x="99677" y="467777"/>
                    <a:pt x="86151" y="512249"/>
                  </a:cubicBezTo>
                  <a:cubicBezTo>
                    <a:pt x="72626" y="556829"/>
                    <a:pt x="59858" y="596757"/>
                    <a:pt x="47522" y="629759"/>
                  </a:cubicBezTo>
                  <a:cubicBezTo>
                    <a:pt x="35295" y="662761"/>
                    <a:pt x="23501" y="688839"/>
                    <a:pt x="14628" y="706476"/>
                  </a:cubicBezTo>
                  <a:cubicBezTo>
                    <a:pt x="10408" y="715348"/>
                    <a:pt x="6513" y="721949"/>
                    <a:pt x="4024" y="726493"/>
                  </a:cubicBezTo>
                  <a:cubicBezTo>
                    <a:pt x="2834" y="728549"/>
                    <a:pt x="1860" y="730281"/>
                    <a:pt x="1103" y="731579"/>
                  </a:cubicBezTo>
                  <a:cubicBezTo>
                    <a:pt x="454" y="732769"/>
                    <a:pt x="21" y="733310"/>
                    <a:pt x="21" y="733202"/>
                  </a:cubicBezTo>
                  <a:cubicBezTo>
                    <a:pt x="-87" y="733202"/>
                    <a:pt x="237" y="732553"/>
                    <a:pt x="778" y="731363"/>
                  </a:cubicBezTo>
                  <a:cubicBezTo>
                    <a:pt x="1427" y="729956"/>
                    <a:pt x="2293" y="728225"/>
                    <a:pt x="3267" y="726061"/>
                  </a:cubicBezTo>
                  <a:cubicBezTo>
                    <a:pt x="5431" y="721408"/>
                    <a:pt x="9110" y="714591"/>
                    <a:pt x="13113" y="705610"/>
                  </a:cubicBezTo>
                  <a:cubicBezTo>
                    <a:pt x="21553" y="687865"/>
                    <a:pt x="32807" y="661679"/>
                    <a:pt x="44601" y="628569"/>
                  </a:cubicBezTo>
                  <a:cubicBezTo>
                    <a:pt x="56611" y="595567"/>
                    <a:pt x="69055" y="555531"/>
                    <a:pt x="82256" y="510951"/>
                  </a:cubicBezTo>
                  <a:cubicBezTo>
                    <a:pt x="95673" y="466371"/>
                    <a:pt x="110064" y="417138"/>
                    <a:pt x="128892" y="366823"/>
                  </a:cubicBezTo>
                  <a:cubicBezTo>
                    <a:pt x="147503" y="316400"/>
                    <a:pt x="167088" y="269115"/>
                    <a:pt x="184184" y="225833"/>
                  </a:cubicBezTo>
                  <a:cubicBezTo>
                    <a:pt x="201280" y="182552"/>
                    <a:pt x="215780" y="143274"/>
                    <a:pt x="226492" y="109839"/>
                  </a:cubicBezTo>
                  <a:cubicBezTo>
                    <a:pt x="237312" y="76404"/>
                    <a:pt x="244454" y="48811"/>
                    <a:pt x="248998" y="29659"/>
                  </a:cubicBezTo>
                  <a:cubicBezTo>
                    <a:pt x="251270" y="20137"/>
                    <a:pt x="252677" y="12563"/>
                    <a:pt x="253976" y="7586"/>
                  </a:cubicBezTo>
                  <a:cubicBezTo>
                    <a:pt x="254517" y="5314"/>
                    <a:pt x="254949" y="3366"/>
                    <a:pt x="255382" y="1851"/>
                  </a:cubicBezTo>
                  <a:cubicBezTo>
                    <a:pt x="255599" y="553"/>
                    <a:pt x="255815" y="-97"/>
                    <a:pt x="255923" y="12"/>
                  </a:cubicBezTo>
                  <a:close/>
                </a:path>
              </a:pathLst>
            </a:custGeom>
            <a:solidFill>
              <a:srgbClr val="E0E0E0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="" xmlns:a16="http://schemas.microsoft.com/office/drawing/2014/main" id="{1DA5086E-A60B-4920-858F-B8E3865BD7FE}"/>
                </a:ext>
              </a:extLst>
            </p:cNvPr>
            <p:cNvSpPr/>
            <p:nvPr/>
          </p:nvSpPr>
          <p:spPr>
            <a:xfrm flipH="1">
              <a:off x="6453571" y="5515761"/>
              <a:ext cx="395242" cy="920104"/>
            </a:xfrm>
            <a:custGeom>
              <a:avLst/>
              <a:gdLst>
                <a:gd name="connsiteX0" fmla="*/ 30412 w 358594"/>
                <a:gd name="connsiteY0" fmla="*/ 5191 h 834790"/>
                <a:gd name="connsiteX1" fmla="*/ 872 w 358594"/>
                <a:gd name="connsiteY1" fmla="*/ 23477 h 834790"/>
                <a:gd name="connsiteX2" fmla="*/ 27057 w 358594"/>
                <a:gd name="connsiteY2" fmla="*/ 90888 h 834790"/>
                <a:gd name="connsiteX3" fmla="*/ 179409 w 358594"/>
                <a:gd name="connsiteY3" fmla="*/ 490594 h 834790"/>
                <a:gd name="connsiteX4" fmla="*/ 274412 w 358594"/>
                <a:gd name="connsiteY4" fmla="*/ 834791 h 834790"/>
                <a:gd name="connsiteX5" fmla="*/ 358595 w 358594"/>
                <a:gd name="connsiteY5" fmla="*/ 821157 h 834790"/>
                <a:gd name="connsiteX6" fmla="*/ 206243 w 358594"/>
                <a:gd name="connsiteY6" fmla="*/ 320389 h 834790"/>
                <a:gd name="connsiteX7" fmla="*/ 30412 w 358594"/>
                <a:gd name="connsiteY7" fmla="*/ 5191 h 834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8594" h="834790">
                  <a:moveTo>
                    <a:pt x="30412" y="5191"/>
                  </a:moveTo>
                  <a:cubicBezTo>
                    <a:pt x="17319" y="-7902"/>
                    <a:pt x="-4646" y="5840"/>
                    <a:pt x="872" y="23477"/>
                  </a:cubicBezTo>
                  <a:cubicBezTo>
                    <a:pt x="6390" y="41439"/>
                    <a:pt x="14722" y="64703"/>
                    <a:pt x="27057" y="90888"/>
                  </a:cubicBezTo>
                  <a:cubicBezTo>
                    <a:pt x="55731" y="151807"/>
                    <a:pt x="140022" y="370487"/>
                    <a:pt x="179409" y="490594"/>
                  </a:cubicBezTo>
                  <a:cubicBezTo>
                    <a:pt x="218795" y="610700"/>
                    <a:pt x="274412" y="834791"/>
                    <a:pt x="274412" y="834791"/>
                  </a:cubicBezTo>
                  <a:lnTo>
                    <a:pt x="358595" y="821157"/>
                  </a:lnTo>
                  <a:cubicBezTo>
                    <a:pt x="358595" y="821157"/>
                    <a:pt x="281553" y="453047"/>
                    <a:pt x="206243" y="320389"/>
                  </a:cubicBezTo>
                  <a:cubicBezTo>
                    <a:pt x="145757" y="213808"/>
                    <a:pt x="85271" y="59833"/>
                    <a:pt x="30412" y="5191"/>
                  </a:cubicBezTo>
                  <a:close/>
                </a:path>
              </a:pathLst>
            </a:custGeom>
            <a:solidFill>
              <a:srgbClr val="094A44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="" xmlns:a16="http://schemas.microsoft.com/office/drawing/2014/main" id="{DD7A0B79-ED78-4D6C-B000-E56251870395}"/>
                </a:ext>
              </a:extLst>
            </p:cNvPr>
            <p:cNvSpPr/>
            <p:nvPr/>
          </p:nvSpPr>
          <p:spPr>
            <a:xfrm flipH="1">
              <a:off x="6546147" y="6139378"/>
              <a:ext cx="79586" cy="296490"/>
            </a:xfrm>
            <a:custGeom>
              <a:avLst/>
              <a:gdLst>
                <a:gd name="connsiteX0" fmla="*/ 61 w 72207"/>
                <a:gd name="connsiteY0" fmla="*/ 2 h 268999"/>
                <a:gd name="connsiteX1" fmla="*/ 4389 w 72207"/>
                <a:gd name="connsiteY1" fmla="*/ 10065 h 268999"/>
                <a:gd name="connsiteX2" fmla="*/ 14128 w 72207"/>
                <a:gd name="connsiteY2" fmla="*/ 38307 h 268999"/>
                <a:gd name="connsiteX3" fmla="*/ 40962 w 72207"/>
                <a:gd name="connsiteY3" fmla="*/ 133202 h 268999"/>
                <a:gd name="connsiteX4" fmla="*/ 64010 w 72207"/>
                <a:gd name="connsiteY4" fmla="*/ 228962 h 268999"/>
                <a:gd name="connsiteX5" fmla="*/ 70394 w 72207"/>
                <a:gd name="connsiteY5" fmla="*/ 258177 h 268999"/>
                <a:gd name="connsiteX6" fmla="*/ 72125 w 72207"/>
                <a:gd name="connsiteY6" fmla="*/ 268997 h 268999"/>
                <a:gd name="connsiteX7" fmla="*/ 68662 w 72207"/>
                <a:gd name="connsiteY7" fmla="*/ 258610 h 268999"/>
                <a:gd name="connsiteX8" fmla="*/ 60980 w 72207"/>
                <a:gd name="connsiteY8" fmla="*/ 229720 h 268999"/>
                <a:gd name="connsiteX9" fmla="*/ 36742 w 72207"/>
                <a:gd name="connsiteY9" fmla="*/ 134284 h 268999"/>
                <a:gd name="connsiteX10" fmla="*/ 11206 w 72207"/>
                <a:gd name="connsiteY10" fmla="*/ 39281 h 268999"/>
                <a:gd name="connsiteX11" fmla="*/ 2874 w 72207"/>
                <a:gd name="connsiteY11" fmla="*/ 10607 h 268999"/>
                <a:gd name="connsiteX12" fmla="*/ 61 w 72207"/>
                <a:gd name="connsiteY12" fmla="*/ 2 h 268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207" h="268999">
                  <a:moveTo>
                    <a:pt x="61" y="2"/>
                  </a:moveTo>
                  <a:cubicBezTo>
                    <a:pt x="386" y="-106"/>
                    <a:pt x="1901" y="3465"/>
                    <a:pt x="4389" y="10065"/>
                  </a:cubicBezTo>
                  <a:cubicBezTo>
                    <a:pt x="6878" y="16666"/>
                    <a:pt x="10232" y="26296"/>
                    <a:pt x="14128" y="38307"/>
                  </a:cubicBezTo>
                  <a:cubicBezTo>
                    <a:pt x="21918" y="62328"/>
                    <a:pt x="31332" y="95871"/>
                    <a:pt x="40962" y="133202"/>
                  </a:cubicBezTo>
                  <a:cubicBezTo>
                    <a:pt x="50484" y="170532"/>
                    <a:pt x="58491" y="204400"/>
                    <a:pt x="64010" y="228962"/>
                  </a:cubicBezTo>
                  <a:cubicBezTo>
                    <a:pt x="66498" y="240648"/>
                    <a:pt x="68662" y="250387"/>
                    <a:pt x="70394" y="258177"/>
                  </a:cubicBezTo>
                  <a:cubicBezTo>
                    <a:pt x="71800" y="265102"/>
                    <a:pt x="72450" y="268997"/>
                    <a:pt x="72125" y="268997"/>
                  </a:cubicBezTo>
                  <a:cubicBezTo>
                    <a:pt x="71800" y="269106"/>
                    <a:pt x="70610" y="265319"/>
                    <a:pt x="68662" y="258610"/>
                  </a:cubicBezTo>
                  <a:cubicBezTo>
                    <a:pt x="66607" y="250928"/>
                    <a:pt x="64010" y="241297"/>
                    <a:pt x="60980" y="229720"/>
                  </a:cubicBezTo>
                  <a:cubicBezTo>
                    <a:pt x="54488" y="204400"/>
                    <a:pt x="46048" y="171073"/>
                    <a:pt x="36742" y="134284"/>
                  </a:cubicBezTo>
                  <a:cubicBezTo>
                    <a:pt x="27220" y="97061"/>
                    <a:pt x="18239" y="63410"/>
                    <a:pt x="11206" y="39281"/>
                  </a:cubicBezTo>
                  <a:cubicBezTo>
                    <a:pt x="7852" y="27811"/>
                    <a:pt x="5038" y="18289"/>
                    <a:pt x="2874" y="10607"/>
                  </a:cubicBezTo>
                  <a:cubicBezTo>
                    <a:pt x="710" y="3898"/>
                    <a:pt x="-264" y="111"/>
                    <a:pt x="61" y="2"/>
                  </a:cubicBezTo>
                  <a:close/>
                </a:path>
              </a:pathLst>
            </a:custGeom>
            <a:solidFill>
              <a:srgbClr val="E0E0E0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="" xmlns:a16="http://schemas.microsoft.com/office/drawing/2014/main" id="{D8CF98C7-3312-4B17-A629-5AF22DB1B701}"/>
                </a:ext>
              </a:extLst>
            </p:cNvPr>
            <p:cNvSpPr/>
            <p:nvPr/>
          </p:nvSpPr>
          <p:spPr>
            <a:xfrm flipH="1">
              <a:off x="6499726" y="5520052"/>
              <a:ext cx="338496" cy="908301"/>
            </a:xfrm>
            <a:custGeom>
              <a:avLst/>
              <a:gdLst>
                <a:gd name="connsiteX0" fmla="*/ 307110 w 307110"/>
                <a:gd name="connsiteY0" fmla="*/ 824082 h 824081"/>
                <a:gd name="connsiteX1" fmla="*/ 306677 w 307110"/>
                <a:gd name="connsiteY1" fmla="*/ 821809 h 824081"/>
                <a:gd name="connsiteX2" fmla="*/ 305703 w 307110"/>
                <a:gd name="connsiteY2" fmla="*/ 815209 h 824081"/>
                <a:gd name="connsiteX3" fmla="*/ 302241 w 307110"/>
                <a:gd name="connsiteY3" fmla="*/ 789673 h 824081"/>
                <a:gd name="connsiteX4" fmla="*/ 284604 w 307110"/>
                <a:gd name="connsiteY4" fmla="*/ 696834 h 824081"/>
                <a:gd name="connsiteX5" fmla="*/ 245217 w 307110"/>
                <a:gd name="connsiteY5" fmla="*/ 562336 h 824081"/>
                <a:gd name="connsiteX6" fmla="*/ 181702 w 307110"/>
                <a:gd name="connsiteY6" fmla="*/ 402735 h 824081"/>
                <a:gd name="connsiteX7" fmla="*/ 50126 w 307110"/>
                <a:gd name="connsiteY7" fmla="*/ 119349 h 824081"/>
                <a:gd name="connsiteX8" fmla="*/ 12579 w 307110"/>
                <a:gd name="connsiteY8" fmla="*/ 32353 h 824081"/>
                <a:gd name="connsiteX9" fmla="*/ 3057 w 307110"/>
                <a:gd name="connsiteY9" fmla="*/ 8440 h 824081"/>
                <a:gd name="connsiteX10" fmla="*/ 676 w 307110"/>
                <a:gd name="connsiteY10" fmla="*/ 2164 h 824081"/>
                <a:gd name="connsiteX11" fmla="*/ 27 w 307110"/>
                <a:gd name="connsiteY11" fmla="*/ 0 h 824081"/>
                <a:gd name="connsiteX12" fmla="*/ 1109 w 307110"/>
                <a:gd name="connsiteY12" fmla="*/ 2056 h 824081"/>
                <a:gd name="connsiteX13" fmla="*/ 3814 w 307110"/>
                <a:gd name="connsiteY13" fmla="*/ 8115 h 824081"/>
                <a:gd name="connsiteX14" fmla="*/ 14094 w 307110"/>
                <a:gd name="connsiteY14" fmla="*/ 31704 h 824081"/>
                <a:gd name="connsiteX15" fmla="*/ 52939 w 307110"/>
                <a:gd name="connsiteY15" fmla="*/ 118051 h 824081"/>
                <a:gd name="connsiteX16" fmla="*/ 185705 w 307110"/>
                <a:gd name="connsiteY16" fmla="*/ 400896 h 824081"/>
                <a:gd name="connsiteX17" fmla="*/ 249005 w 307110"/>
                <a:gd name="connsiteY17" fmla="*/ 560930 h 824081"/>
                <a:gd name="connsiteX18" fmla="*/ 287633 w 307110"/>
                <a:gd name="connsiteY18" fmla="*/ 696076 h 824081"/>
                <a:gd name="connsiteX19" fmla="*/ 303972 w 307110"/>
                <a:gd name="connsiteY19" fmla="*/ 789456 h 824081"/>
                <a:gd name="connsiteX20" fmla="*/ 306569 w 307110"/>
                <a:gd name="connsiteY20" fmla="*/ 815101 h 824081"/>
                <a:gd name="connsiteX21" fmla="*/ 307110 w 307110"/>
                <a:gd name="connsiteY21" fmla="*/ 821809 h 824081"/>
                <a:gd name="connsiteX22" fmla="*/ 307110 w 307110"/>
                <a:gd name="connsiteY22" fmla="*/ 824082 h 824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07110" h="824081">
                  <a:moveTo>
                    <a:pt x="307110" y="824082"/>
                  </a:moveTo>
                  <a:cubicBezTo>
                    <a:pt x="307002" y="824082"/>
                    <a:pt x="306894" y="823324"/>
                    <a:pt x="306677" y="821809"/>
                  </a:cubicBezTo>
                  <a:cubicBezTo>
                    <a:pt x="306461" y="820078"/>
                    <a:pt x="306136" y="817914"/>
                    <a:pt x="305703" y="815209"/>
                  </a:cubicBezTo>
                  <a:cubicBezTo>
                    <a:pt x="304838" y="809366"/>
                    <a:pt x="304080" y="800710"/>
                    <a:pt x="302241" y="789673"/>
                  </a:cubicBezTo>
                  <a:cubicBezTo>
                    <a:pt x="299103" y="767599"/>
                    <a:pt x="293585" y="735679"/>
                    <a:pt x="284604" y="696834"/>
                  </a:cubicBezTo>
                  <a:cubicBezTo>
                    <a:pt x="275623" y="657880"/>
                    <a:pt x="262530" y="612218"/>
                    <a:pt x="245217" y="562336"/>
                  </a:cubicBezTo>
                  <a:cubicBezTo>
                    <a:pt x="227905" y="512454"/>
                    <a:pt x="206264" y="458569"/>
                    <a:pt x="181702" y="402735"/>
                  </a:cubicBezTo>
                  <a:cubicBezTo>
                    <a:pt x="132144" y="291285"/>
                    <a:pt x="82695" y="192495"/>
                    <a:pt x="50126" y="119349"/>
                  </a:cubicBezTo>
                  <a:cubicBezTo>
                    <a:pt x="33678" y="82884"/>
                    <a:pt x="20910" y="53128"/>
                    <a:pt x="12579" y="32353"/>
                  </a:cubicBezTo>
                  <a:cubicBezTo>
                    <a:pt x="8359" y="22073"/>
                    <a:pt x="5221" y="13850"/>
                    <a:pt x="3057" y="8440"/>
                  </a:cubicBezTo>
                  <a:cubicBezTo>
                    <a:pt x="2083" y="5843"/>
                    <a:pt x="1325" y="3787"/>
                    <a:pt x="676" y="2164"/>
                  </a:cubicBezTo>
                  <a:cubicBezTo>
                    <a:pt x="135" y="758"/>
                    <a:pt x="-81" y="0"/>
                    <a:pt x="27" y="0"/>
                  </a:cubicBezTo>
                  <a:cubicBezTo>
                    <a:pt x="135" y="0"/>
                    <a:pt x="460" y="649"/>
                    <a:pt x="1109" y="2056"/>
                  </a:cubicBezTo>
                  <a:cubicBezTo>
                    <a:pt x="1867" y="3679"/>
                    <a:pt x="2732" y="5626"/>
                    <a:pt x="3814" y="8115"/>
                  </a:cubicBezTo>
                  <a:cubicBezTo>
                    <a:pt x="6303" y="13850"/>
                    <a:pt x="9765" y="21749"/>
                    <a:pt x="14094" y="31704"/>
                  </a:cubicBezTo>
                  <a:cubicBezTo>
                    <a:pt x="22966" y="52262"/>
                    <a:pt x="36059" y="81802"/>
                    <a:pt x="52939" y="118051"/>
                  </a:cubicBezTo>
                  <a:cubicBezTo>
                    <a:pt x="86157" y="190764"/>
                    <a:pt x="136040" y="289337"/>
                    <a:pt x="185705" y="400896"/>
                  </a:cubicBezTo>
                  <a:cubicBezTo>
                    <a:pt x="210267" y="456729"/>
                    <a:pt x="231908" y="510831"/>
                    <a:pt x="249005" y="560930"/>
                  </a:cubicBezTo>
                  <a:cubicBezTo>
                    <a:pt x="266101" y="611028"/>
                    <a:pt x="278977" y="657015"/>
                    <a:pt x="287633" y="696076"/>
                  </a:cubicBezTo>
                  <a:cubicBezTo>
                    <a:pt x="296290" y="735138"/>
                    <a:pt x="301375" y="767166"/>
                    <a:pt x="303972" y="789456"/>
                  </a:cubicBezTo>
                  <a:cubicBezTo>
                    <a:pt x="305487" y="800493"/>
                    <a:pt x="306028" y="809258"/>
                    <a:pt x="306569" y="815101"/>
                  </a:cubicBezTo>
                  <a:cubicBezTo>
                    <a:pt x="306785" y="817806"/>
                    <a:pt x="306894" y="819970"/>
                    <a:pt x="307110" y="821809"/>
                  </a:cubicBezTo>
                  <a:cubicBezTo>
                    <a:pt x="307110" y="823324"/>
                    <a:pt x="307110" y="824082"/>
                    <a:pt x="307110" y="824082"/>
                  </a:cubicBezTo>
                  <a:close/>
                </a:path>
              </a:pathLst>
            </a:custGeom>
            <a:solidFill>
              <a:srgbClr val="E0E0E0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="" xmlns:a16="http://schemas.microsoft.com/office/drawing/2014/main" id="{8E98225C-8B5C-4984-A6DD-CEAA8E81F497}"/>
                </a:ext>
              </a:extLst>
            </p:cNvPr>
            <p:cNvSpPr/>
            <p:nvPr/>
          </p:nvSpPr>
          <p:spPr>
            <a:xfrm flipH="1">
              <a:off x="6453456" y="6030730"/>
              <a:ext cx="101773" cy="390109"/>
            </a:xfrm>
            <a:custGeom>
              <a:avLst/>
              <a:gdLst>
                <a:gd name="connsiteX0" fmla="*/ 92231 w 92336"/>
                <a:gd name="connsiteY0" fmla="*/ 353937 h 353937"/>
                <a:gd name="connsiteX1" fmla="*/ 89417 w 92336"/>
                <a:gd name="connsiteY1" fmla="*/ 339762 h 353937"/>
                <a:gd name="connsiteX2" fmla="*/ 82817 w 92336"/>
                <a:gd name="connsiteY2" fmla="*/ 301025 h 353937"/>
                <a:gd name="connsiteX3" fmla="*/ 55441 w 92336"/>
                <a:gd name="connsiteY3" fmla="*/ 174535 h 353937"/>
                <a:gd name="connsiteX4" fmla="*/ 17678 w 92336"/>
                <a:gd name="connsiteY4" fmla="*/ 50749 h 353937"/>
                <a:gd name="connsiteX5" fmla="*/ 4477 w 92336"/>
                <a:gd name="connsiteY5" fmla="*/ 13744 h 353937"/>
                <a:gd name="connsiteX6" fmla="*/ 41 w 92336"/>
                <a:gd name="connsiteY6" fmla="*/ 2 h 353937"/>
                <a:gd name="connsiteX7" fmla="*/ 6100 w 92336"/>
                <a:gd name="connsiteY7" fmla="*/ 13094 h 353937"/>
                <a:gd name="connsiteX8" fmla="*/ 20600 w 92336"/>
                <a:gd name="connsiteY8" fmla="*/ 49667 h 353937"/>
                <a:gd name="connsiteX9" fmla="*/ 59661 w 92336"/>
                <a:gd name="connsiteY9" fmla="*/ 173453 h 353937"/>
                <a:gd name="connsiteX10" fmla="*/ 85847 w 92336"/>
                <a:gd name="connsiteY10" fmla="*/ 300484 h 353937"/>
                <a:gd name="connsiteX11" fmla="*/ 91040 w 92336"/>
                <a:gd name="connsiteY11" fmla="*/ 339438 h 353937"/>
                <a:gd name="connsiteX12" fmla="*/ 92231 w 92336"/>
                <a:gd name="connsiteY12" fmla="*/ 353937 h 353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2336" h="353937">
                  <a:moveTo>
                    <a:pt x="92231" y="353937"/>
                  </a:moveTo>
                  <a:cubicBezTo>
                    <a:pt x="91906" y="353937"/>
                    <a:pt x="90932" y="348960"/>
                    <a:pt x="89417" y="339762"/>
                  </a:cubicBezTo>
                  <a:cubicBezTo>
                    <a:pt x="87794" y="329916"/>
                    <a:pt x="85522" y="316823"/>
                    <a:pt x="82817" y="301025"/>
                  </a:cubicBezTo>
                  <a:cubicBezTo>
                    <a:pt x="76974" y="268348"/>
                    <a:pt x="68101" y="223443"/>
                    <a:pt x="55441" y="174535"/>
                  </a:cubicBezTo>
                  <a:cubicBezTo>
                    <a:pt x="42781" y="125518"/>
                    <a:pt x="28607" y="82020"/>
                    <a:pt x="17678" y="50749"/>
                  </a:cubicBezTo>
                  <a:cubicBezTo>
                    <a:pt x="12268" y="35709"/>
                    <a:pt x="7832" y="23157"/>
                    <a:pt x="4477" y="13744"/>
                  </a:cubicBezTo>
                  <a:cubicBezTo>
                    <a:pt x="1339" y="4979"/>
                    <a:pt x="-284" y="110"/>
                    <a:pt x="41" y="2"/>
                  </a:cubicBezTo>
                  <a:cubicBezTo>
                    <a:pt x="365" y="-106"/>
                    <a:pt x="2530" y="4546"/>
                    <a:pt x="6100" y="13094"/>
                  </a:cubicBezTo>
                  <a:cubicBezTo>
                    <a:pt x="9779" y="21643"/>
                    <a:pt x="14757" y="34086"/>
                    <a:pt x="20600" y="49667"/>
                  </a:cubicBezTo>
                  <a:cubicBezTo>
                    <a:pt x="32286" y="80722"/>
                    <a:pt x="47001" y="124328"/>
                    <a:pt x="59661" y="173453"/>
                  </a:cubicBezTo>
                  <a:cubicBezTo>
                    <a:pt x="72429" y="222577"/>
                    <a:pt x="80869" y="267699"/>
                    <a:pt x="85847" y="300484"/>
                  </a:cubicBezTo>
                  <a:cubicBezTo>
                    <a:pt x="88227" y="316931"/>
                    <a:pt x="90067" y="330240"/>
                    <a:pt x="91040" y="339438"/>
                  </a:cubicBezTo>
                  <a:cubicBezTo>
                    <a:pt x="92122" y="348743"/>
                    <a:pt x="92555" y="353937"/>
                    <a:pt x="92231" y="353937"/>
                  </a:cubicBezTo>
                  <a:close/>
                </a:path>
              </a:pathLst>
            </a:custGeom>
            <a:solidFill>
              <a:srgbClr val="E0E0E0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="" xmlns:a16="http://schemas.microsoft.com/office/drawing/2014/main" id="{66C9EB27-6C4D-4247-8FCD-BFA91545B501}"/>
                </a:ext>
              </a:extLst>
            </p:cNvPr>
            <p:cNvSpPr/>
            <p:nvPr/>
          </p:nvSpPr>
          <p:spPr>
            <a:xfrm flipH="1">
              <a:off x="6262991" y="6407482"/>
              <a:ext cx="362318" cy="441390"/>
            </a:xfrm>
            <a:custGeom>
              <a:avLst/>
              <a:gdLst>
                <a:gd name="connsiteX0" fmla="*/ 0 w 328723"/>
                <a:gd name="connsiteY0" fmla="*/ 0 h 400463"/>
                <a:gd name="connsiteX1" fmla="*/ 328724 w 328723"/>
                <a:gd name="connsiteY1" fmla="*/ 0 h 400463"/>
                <a:gd name="connsiteX2" fmla="*/ 328724 w 328723"/>
                <a:gd name="connsiteY2" fmla="*/ 400463 h 400463"/>
                <a:gd name="connsiteX3" fmla="*/ 0 w 328723"/>
                <a:gd name="connsiteY3" fmla="*/ 400463 h 400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8723" h="400463">
                  <a:moveTo>
                    <a:pt x="0" y="0"/>
                  </a:moveTo>
                  <a:lnTo>
                    <a:pt x="328724" y="0"/>
                  </a:lnTo>
                  <a:lnTo>
                    <a:pt x="328724" y="400463"/>
                  </a:lnTo>
                  <a:lnTo>
                    <a:pt x="0" y="400463"/>
                  </a:lnTo>
                  <a:close/>
                </a:path>
              </a:pathLst>
            </a:custGeom>
            <a:solidFill>
              <a:srgbClr val="E0E0E0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="" xmlns:a16="http://schemas.microsoft.com/office/drawing/2014/main" id="{E333EB25-DF76-4146-8B17-7FDE6FF3F749}"/>
                </a:ext>
              </a:extLst>
            </p:cNvPr>
            <p:cNvSpPr/>
            <p:nvPr/>
          </p:nvSpPr>
          <p:spPr>
            <a:xfrm flipH="1">
              <a:off x="6378676" y="6407482"/>
              <a:ext cx="321411" cy="441390"/>
            </a:xfrm>
            <a:custGeom>
              <a:avLst/>
              <a:gdLst>
                <a:gd name="connsiteX0" fmla="*/ 0 w 291609"/>
                <a:gd name="connsiteY0" fmla="*/ 0 h 400463"/>
                <a:gd name="connsiteX1" fmla="*/ 291610 w 291609"/>
                <a:gd name="connsiteY1" fmla="*/ 0 h 400463"/>
                <a:gd name="connsiteX2" fmla="*/ 291610 w 291609"/>
                <a:gd name="connsiteY2" fmla="*/ 400463 h 400463"/>
                <a:gd name="connsiteX3" fmla="*/ 0 w 291609"/>
                <a:gd name="connsiteY3" fmla="*/ 400463 h 400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1609" h="400463">
                  <a:moveTo>
                    <a:pt x="0" y="0"/>
                  </a:moveTo>
                  <a:lnTo>
                    <a:pt x="291610" y="0"/>
                  </a:lnTo>
                  <a:lnTo>
                    <a:pt x="291610" y="400463"/>
                  </a:lnTo>
                  <a:lnTo>
                    <a:pt x="0" y="400463"/>
                  </a:lnTo>
                  <a:close/>
                </a:path>
              </a:pathLst>
            </a:custGeom>
            <a:solidFill>
              <a:srgbClr val="EBEBEB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="" xmlns:a16="http://schemas.microsoft.com/office/drawing/2014/main" id="{CD1C531E-9C29-4434-B43D-B253799A0F7C}"/>
                </a:ext>
              </a:extLst>
            </p:cNvPr>
            <p:cNvSpPr/>
            <p:nvPr/>
          </p:nvSpPr>
          <p:spPr>
            <a:xfrm flipH="1">
              <a:off x="8756" y="3774886"/>
              <a:ext cx="1244740" cy="953978"/>
            </a:xfrm>
            <a:custGeom>
              <a:avLst/>
              <a:gdLst>
                <a:gd name="connsiteX0" fmla="*/ 1129325 w 1129325"/>
                <a:gd name="connsiteY0" fmla="*/ 0 h 865523"/>
                <a:gd name="connsiteX1" fmla="*/ 770737 w 1129325"/>
                <a:gd name="connsiteY1" fmla="*/ 79097 h 865523"/>
                <a:gd name="connsiteX2" fmla="*/ 0 w 1129325"/>
                <a:gd name="connsiteY2" fmla="*/ 635158 h 865523"/>
                <a:gd name="connsiteX3" fmla="*/ 182107 w 1129325"/>
                <a:gd name="connsiteY3" fmla="*/ 865524 h 865523"/>
                <a:gd name="connsiteX4" fmla="*/ 934883 w 1129325"/>
                <a:gd name="connsiteY4" fmla="*/ 318553 h 865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9325" h="865523">
                  <a:moveTo>
                    <a:pt x="1129325" y="0"/>
                  </a:moveTo>
                  <a:lnTo>
                    <a:pt x="770737" y="79097"/>
                  </a:lnTo>
                  <a:lnTo>
                    <a:pt x="0" y="635158"/>
                  </a:lnTo>
                  <a:lnTo>
                    <a:pt x="182107" y="865524"/>
                  </a:lnTo>
                  <a:lnTo>
                    <a:pt x="934883" y="318553"/>
                  </a:lnTo>
                  <a:close/>
                </a:path>
              </a:pathLst>
            </a:custGeom>
            <a:solidFill>
              <a:srgbClr val="45726D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="" xmlns:a16="http://schemas.microsoft.com/office/drawing/2014/main" id="{E608377F-9C19-4FED-BD15-C610F12925EA}"/>
                </a:ext>
              </a:extLst>
            </p:cNvPr>
            <p:cNvSpPr/>
            <p:nvPr/>
          </p:nvSpPr>
          <p:spPr>
            <a:xfrm flipH="1">
              <a:off x="327068" y="3861589"/>
              <a:ext cx="926429" cy="732032"/>
            </a:xfrm>
            <a:custGeom>
              <a:avLst/>
              <a:gdLst>
                <a:gd name="connsiteX0" fmla="*/ 840529 w 840528"/>
                <a:gd name="connsiteY0" fmla="*/ 114372 h 664156"/>
                <a:gd name="connsiteX1" fmla="*/ 90458 w 840528"/>
                <a:gd name="connsiteY1" fmla="*/ 664156 h 664156"/>
                <a:gd name="connsiteX2" fmla="*/ 0 w 840528"/>
                <a:gd name="connsiteY2" fmla="*/ 556493 h 664156"/>
                <a:gd name="connsiteX3" fmla="*/ 770737 w 840528"/>
                <a:gd name="connsiteY3" fmla="*/ 541 h 664156"/>
                <a:gd name="connsiteX4" fmla="*/ 773442 w 840528"/>
                <a:gd name="connsiteY4" fmla="*/ 0 h 664156"/>
                <a:gd name="connsiteX5" fmla="*/ 763488 w 840528"/>
                <a:gd name="connsiteY5" fmla="*/ 32028 h 664156"/>
                <a:gd name="connsiteX6" fmla="*/ 772577 w 840528"/>
                <a:gd name="connsiteY6" fmla="*/ 74877 h 664156"/>
                <a:gd name="connsiteX7" fmla="*/ 812504 w 840528"/>
                <a:gd name="connsiteY7" fmla="*/ 109611 h 664156"/>
                <a:gd name="connsiteX8" fmla="*/ 840529 w 840528"/>
                <a:gd name="connsiteY8" fmla="*/ 114372 h 664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40528" h="664156">
                  <a:moveTo>
                    <a:pt x="840529" y="114372"/>
                  </a:moveTo>
                  <a:lnTo>
                    <a:pt x="90458" y="664156"/>
                  </a:lnTo>
                  <a:lnTo>
                    <a:pt x="0" y="556493"/>
                  </a:lnTo>
                  <a:lnTo>
                    <a:pt x="770737" y="541"/>
                  </a:lnTo>
                  <a:lnTo>
                    <a:pt x="773442" y="0"/>
                  </a:lnTo>
                  <a:cubicBezTo>
                    <a:pt x="773442" y="0"/>
                    <a:pt x="764786" y="13201"/>
                    <a:pt x="763488" y="32028"/>
                  </a:cubicBezTo>
                  <a:cubicBezTo>
                    <a:pt x="762622" y="44580"/>
                    <a:pt x="764678" y="60378"/>
                    <a:pt x="772577" y="74877"/>
                  </a:cubicBezTo>
                  <a:cubicBezTo>
                    <a:pt x="782748" y="93597"/>
                    <a:pt x="798437" y="104417"/>
                    <a:pt x="812504" y="109611"/>
                  </a:cubicBezTo>
                  <a:cubicBezTo>
                    <a:pt x="827436" y="115129"/>
                    <a:pt x="840529" y="114372"/>
                    <a:pt x="840529" y="114372"/>
                  </a:cubicBezTo>
                  <a:close/>
                </a:path>
              </a:pathLst>
            </a:custGeom>
            <a:solidFill>
              <a:srgbClr val="094A44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="" xmlns:a16="http://schemas.microsoft.com/office/drawing/2014/main" id="{FBB64281-7240-450A-8497-8CED8E9D8D52}"/>
                </a:ext>
              </a:extLst>
            </p:cNvPr>
            <p:cNvSpPr/>
            <p:nvPr/>
          </p:nvSpPr>
          <p:spPr>
            <a:xfrm flipH="1">
              <a:off x="223071" y="4091170"/>
              <a:ext cx="855468" cy="637694"/>
            </a:xfrm>
            <a:custGeom>
              <a:avLst/>
              <a:gdLst>
                <a:gd name="connsiteX0" fmla="*/ 762514 w 776147"/>
                <a:gd name="connsiteY0" fmla="*/ 0 h 578566"/>
                <a:gd name="connsiteX1" fmla="*/ 0 w 776147"/>
                <a:gd name="connsiteY1" fmla="*/ 549027 h 578566"/>
                <a:gd name="connsiteX2" fmla="*/ 23372 w 776147"/>
                <a:gd name="connsiteY2" fmla="*/ 578567 h 578566"/>
                <a:gd name="connsiteX3" fmla="*/ 776148 w 776147"/>
                <a:gd name="connsiteY3" fmla="*/ 31704 h 578566"/>
                <a:gd name="connsiteX4" fmla="*/ 760242 w 776147"/>
                <a:gd name="connsiteY4" fmla="*/ 4977 h 578566"/>
                <a:gd name="connsiteX5" fmla="*/ 762514 w 776147"/>
                <a:gd name="connsiteY5" fmla="*/ 0 h 578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6147" h="578566">
                  <a:moveTo>
                    <a:pt x="762514" y="0"/>
                  </a:moveTo>
                  <a:lnTo>
                    <a:pt x="0" y="549027"/>
                  </a:lnTo>
                  <a:lnTo>
                    <a:pt x="23372" y="578567"/>
                  </a:lnTo>
                  <a:lnTo>
                    <a:pt x="776148" y="31704"/>
                  </a:lnTo>
                  <a:cubicBezTo>
                    <a:pt x="776148" y="31704"/>
                    <a:pt x="755913" y="25320"/>
                    <a:pt x="760242" y="4977"/>
                  </a:cubicBezTo>
                  <a:cubicBezTo>
                    <a:pt x="760566" y="3246"/>
                    <a:pt x="761648" y="1731"/>
                    <a:pt x="762514" y="0"/>
                  </a:cubicBezTo>
                  <a:close/>
                </a:path>
              </a:pathLst>
            </a:custGeom>
            <a:solidFill>
              <a:srgbClr val="809493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="" xmlns:a16="http://schemas.microsoft.com/office/drawing/2014/main" id="{855FC39F-9E36-451E-95F8-48AE89E3EA53}"/>
                </a:ext>
              </a:extLst>
            </p:cNvPr>
            <p:cNvSpPr/>
            <p:nvPr/>
          </p:nvSpPr>
          <p:spPr>
            <a:xfrm flipH="1">
              <a:off x="2347363" y="5919103"/>
              <a:ext cx="265963" cy="271190"/>
            </a:xfrm>
            <a:custGeom>
              <a:avLst/>
              <a:gdLst>
                <a:gd name="connsiteX0" fmla="*/ 85697 w 241302"/>
                <a:gd name="connsiteY0" fmla="*/ 227120 h 246045"/>
                <a:gd name="connsiteX1" fmla="*/ 0 w 241302"/>
                <a:gd name="connsiteY1" fmla="*/ 55509 h 246045"/>
                <a:gd name="connsiteX2" fmla="*/ 129628 w 241302"/>
                <a:gd name="connsiteY2" fmla="*/ 14391 h 246045"/>
                <a:gd name="connsiteX3" fmla="*/ 154299 w 241302"/>
                <a:gd name="connsiteY3" fmla="*/ 43173 h 246045"/>
                <a:gd name="connsiteX4" fmla="*/ 154299 w 241302"/>
                <a:gd name="connsiteY4" fmla="*/ 0 h 246045"/>
                <a:gd name="connsiteX5" fmla="*/ 236642 w 241302"/>
                <a:gd name="connsiteY5" fmla="*/ 0 h 246045"/>
                <a:gd name="connsiteX6" fmla="*/ 241295 w 241302"/>
                <a:gd name="connsiteY6" fmla="*/ 192928 h 246045"/>
                <a:gd name="connsiteX7" fmla="*/ 216083 w 241302"/>
                <a:gd name="connsiteY7" fmla="*/ 224956 h 246045"/>
                <a:gd name="connsiteX8" fmla="*/ 121405 w 241302"/>
                <a:gd name="connsiteY8" fmla="*/ 245299 h 246045"/>
                <a:gd name="connsiteX9" fmla="*/ 85697 w 241302"/>
                <a:gd name="connsiteY9" fmla="*/ 227120 h 246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302" h="246045">
                  <a:moveTo>
                    <a:pt x="85697" y="227120"/>
                  </a:moveTo>
                  <a:cubicBezTo>
                    <a:pt x="62109" y="174317"/>
                    <a:pt x="0" y="55509"/>
                    <a:pt x="0" y="55509"/>
                  </a:cubicBezTo>
                  <a:lnTo>
                    <a:pt x="129628" y="14391"/>
                  </a:lnTo>
                  <a:lnTo>
                    <a:pt x="154299" y="43173"/>
                  </a:lnTo>
                  <a:lnTo>
                    <a:pt x="154299" y="0"/>
                  </a:lnTo>
                  <a:lnTo>
                    <a:pt x="236642" y="0"/>
                  </a:lnTo>
                  <a:lnTo>
                    <a:pt x="241295" y="192928"/>
                  </a:lnTo>
                  <a:cubicBezTo>
                    <a:pt x="241619" y="208293"/>
                    <a:pt x="231124" y="221710"/>
                    <a:pt x="216083" y="224956"/>
                  </a:cubicBezTo>
                  <a:lnTo>
                    <a:pt x="121405" y="245299"/>
                  </a:lnTo>
                  <a:cubicBezTo>
                    <a:pt x="106797" y="248545"/>
                    <a:pt x="91865" y="240970"/>
                    <a:pt x="85697" y="227120"/>
                  </a:cubicBezTo>
                  <a:close/>
                </a:path>
              </a:pathLst>
            </a:custGeom>
            <a:solidFill>
              <a:srgbClr val="45726D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="" xmlns:a16="http://schemas.microsoft.com/office/drawing/2014/main" id="{3AF748CD-423F-4004-BE38-917EC8B992B6}"/>
                </a:ext>
              </a:extLst>
            </p:cNvPr>
            <p:cNvSpPr/>
            <p:nvPr/>
          </p:nvSpPr>
          <p:spPr>
            <a:xfrm flipH="1">
              <a:off x="2355362" y="6134610"/>
              <a:ext cx="83960" cy="288137"/>
            </a:xfrm>
            <a:custGeom>
              <a:avLst/>
              <a:gdLst>
                <a:gd name="connsiteX0" fmla="*/ 0 w 76175"/>
                <a:gd name="connsiteY0" fmla="*/ 0 h 261420"/>
                <a:gd name="connsiteX1" fmla="*/ 40144 w 76175"/>
                <a:gd name="connsiteY1" fmla="*/ 261421 h 261420"/>
                <a:gd name="connsiteX2" fmla="*/ 76175 w 76175"/>
                <a:gd name="connsiteY2" fmla="*/ 261421 h 261420"/>
                <a:gd name="connsiteX3" fmla="*/ 24671 w 76175"/>
                <a:gd name="connsiteY3" fmla="*/ 0 h 261420"/>
                <a:gd name="connsiteX4" fmla="*/ 0 w 76175"/>
                <a:gd name="connsiteY4" fmla="*/ 0 h 261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175" h="261420">
                  <a:moveTo>
                    <a:pt x="0" y="0"/>
                  </a:moveTo>
                  <a:cubicBezTo>
                    <a:pt x="0" y="10279"/>
                    <a:pt x="40144" y="261421"/>
                    <a:pt x="40144" y="261421"/>
                  </a:cubicBezTo>
                  <a:lnTo>
                    <a:pt x="76175" y="261421"/>
                  </a:lnTo>
                  <a:lnTo>
                    <a:pt x="2467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5726D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="" xmlns:a16="http://schemas.microsoft.com/office/drawing/2014/main" id="{8BCF66F5-A8B8-499D-AB61-2B3B943FBE5F}"/>
                </a:ext>
              </a:extLst>
            </p:cNvPr>
            <p:cNvSpPr/>
            <p:nvPr/>
          </p:nvSpPr>
          <p:spPr>
            <a:xfrm flipH="1">
              <a:off x="2269808" y="6084759"/>
              <a:ext cx="82571" cy="337989"/>
            </a:xfrm>
            <a:custGeom>
              <a:avLst/>
              <a:gdLst>
                <a:gd name="connsiteX0" fmla="*/ 37006 w 74915"/>
                <a:gd name="connsiteY0" fmla="*/ 16663 h 306650"/>
                <a:gd name="connsiteX1" fmla="*/ 0 w 74915"/>
                <a:gd name="connsiteY1" fmla="*/ 306650 h 306650"/>
                <a:gd name="connsiteX2" fmla="*/ 39062 w 74915"/>
                <a:gd name="connsiteY2" fmla="*/ 306650 h 306650"/>
                <a:gd name="connsiteX3" fmla="*/ 74769 w 74915"/>
                <a:gd name="connsiteY3" fmla="*/ 21424 h 306650"/>
                <a:gd name="connsiteX4" fmla="*/ 55833 w 74915"/>
                <a:gd name="connsiteY4" fmla="*/ 0 h 306650"/>
                <a:gd name="connsiteX5" fmla="*/ 55833 w 74915"/>
                <a:gd name="connsiteY5" fmla="*/ 0 h 306650"/>
                <a:gd name="connsiteX6" fmla="*/ 37006 w 74915"/>
                <a:gd name="connsiteY6" fmla="*/ 16663 h 306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915" h="306650">
                  <a:moveTo>
                    <a:pt x="37006" y="16663"/>
                  </a:moveTo>
                  <a:lnTo>
                    <a:pt x="0" y="306650"/>
                  </a:lnTo>
                  <a:lnTo>
                    <a:pt x="39062" y="306650"/>
                  </a:lnTo>
                  <a:lnTo>
                    <a:pt x="74769" y="21424"/>
                  </a:lnTo>
                  <a:cubicBezTo>
                    <a:pt x="76176" y="10063"/>
                    <a:pt x="67303" y="0"/>
                    <a:pt x="55833" y="0"/>
                  </a:cubicBezTo>
                  <a:lnTo>
                    <a:pt x="55833" y="0"/>
                  </a:lnTo>
                  <a:cubicBezTo>
                    <a:pt x="46311" y="0"/>
                    <a:pt x="38196" y="7141"/>
                    <a:pt x="37006" y="16663"/>
                  </a:cubicBezTo>
                  <a:close/>
                </a:path>
              </a:pathLst>
            </a:custGeom>
            <a:solidFill>
              <a:srgbClr val="45726D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="" xmlns:a16="http://schemas.microsoft.com/office/drawing/2014/main" id="{4A28DCF5-6748-489E-997C-3FCC148BFA8A}"/>
                </a:ext>
              </a:extLst>
            </p:cNvPr>
            <p:cNvSpPr/>
            <p:nvPr/>
          </p:nvSpPr>
          <p:spPr>
            <a:xfrm flipH="1">
              <a:off x="2624178" y="6513029"/>
              <a:ext cx="192728" cy="332145"/>
            </a:xfrm>
            <a:custGeom>
              <a:avLst/>
              <a:gdLst>
                <a:gd name="connsiteX0" fmla="*/ 152135 w 174858"/>
                <a:gd name="connsiteY0" fmla="*/ 301348 h 301348"/>
                <a:gd name="connsiteX1" fmla="*/ 22723 w 174858"/>
                <a:gd name="connsiteY1" fmla="*/ 301348 h 301348"/>
                <a:gd name="connsiteX2" fmla="*/ 0 w 174858"/>
                <a:gd name="connsiteY2" fmla="*/ 278625 h 301348"/>
                <a:gd name="connsiteX3" fmla="*/ 0 w 174858"/>
                <a:gd name="connsiteY3" fmla="*/ 22723 h 301348"/>
                <a:gd name="connsiteX4" fmla="*/ 22723 w 174858"/>
                <a:gd name="connsiteY4" fmla="*/ 0 h 301348"/>
                <a:gd name="connsiteX5" fmla="*/ 152135 w 174858"/>
                <a:gd name="connsiteY5" fmla="*/ 0 h 301348"/>
                <a:gd name="connsiteX6" fmla="*/ 174858 w 174858"/>
                <a:gd name="connsiteY6" fmla="*/ 22723 h 301348"/>
                <a:gd name="connsiteX7" fmla="*/ 174858 w 174858"/>
                <a:gd name="connsiteY7" fmla="*/ 278625 h 301348"/>
                <a:gd name="connsiteX8" fmla="*/ 152135 w 174858"/>
                <a:gd name="connsiteY8" fmla="*/ 301348 h 301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4858" h="301348">
                  <a:moveTo>
                    <a:pt x="152135" y="301348"/>
                  </a:moveTo>
                  <a:lnTo>
                    <a:pt x="22723" y="301348"/>
                  </a:lnTo>
                  <a:cubicBezTo>
                    <a:pt x="10171" y="301348"/>
                    <a:pt x="0" y="291177"/>
                    <a:pt x="0" y="278625"/>
                  </a:cubicBezTo>
                  <a:lnTo>
                    <a:pt x="0" y="22723"/>
                  </a:lnTo>
                  <a:cubicBezTo>
                    <a:pt x="0" y="10171"/>
                    <a:pt x="10171" y="0"/>
                    <a:pt x="22723" y="0"/>
                  </a:cubicBezTo>
                  <a:lnTo>
                    <a:pt x="152135" y="0"/>
                  </a:lnTo>
                  <a:cubicBezTo>
                    <a:pt x="164687" y="0"/>
                    <a:pt x="174858" y="10171"/>
                    <a:pt x="174858" y="22723"/>
                  </a:cubicBezTo>
                  <a:lnTo>
                    <a:pt x="174858" y="278625"/>
                  </a:lnTo>
                  <a:cubicBezTo>
                    <a:pt x="174966" y="291177"/>
                    <a:pt x="164687" y="301348"/>
                    <a:pt x="152135" y="301348"/>
                  </a:cubicBezTo>
                  <a:close/>
                </a:path>
              </a:pathLst>
            </a:custGeom>
            <a:solidFill>
              <a:srgbClr val="F7AB9B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="" xmlns:a16="http://schemas.microsoft.com/office/drawing/2014/main" id="{B0EE23CD-5E99-4B4F-9CB7-A25B5FC2947F}"/>
                </a:ext>
              </a:extLst>
            </p:cNvPr>
            <p:cNvSpPr/>
            <p:nvPr/>
          </p:nvSpPr>
          <p:spPr>
            <a:xfrm flipH="1">
              <a:off x="2660792" y="6454471"/>
              <a:ext cx="123436" cy="58556"/>
            </a:xfrm>
            <a:custGeom>
              <a:avLst/>
              <a:gdLst>
                <a:gd name="connsiteX0" fmla="*/ 111883 w 111991"/>
                <a:gd name="connsiteY0" fmla="*/ 53128 h 53127"/>
                <a:gd name="connsiteX1" fmla="*/ 0 w 111991"/>
                <a:gd name="connsiteY1" fmla="*/ 53128 h 53127"/>
                <a:gd name="connsiteX2" fmla="*/ 0 w 111991"/>
                <a:gd name="connsiteY2" fmla="*/ 42091 h 53127"/>
                <a:gd name="connsiteX3" fmla="*/ 42092 w 111991"/>
                <a:gd name="connsiteY3" fmla="*/ 0 h 53127"/>
                <a:gd name="connsiteX4" fmla="*/ 69900 w 111991"/>
                <a:gd name="connsiteY4" fmla="*/ 0 h 53127"/>
                <a:gd name="connsiteX5" fmla="*/ 111991 w 111991"/>
                <a:gd name="connsiteY5" fmla="*/ 42091 h 53127"/>
                <a:gd name="connsiteX6" fmla="*/ 111991 w 111991"/>
                <a:gd name="connsiteY6" fmla="*/ 53128 h 5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991" h="53127">
                  <a:moveTo>
                    <a:pt x="111883" y="53128"/>
                  </a:moveTo>
                  <a:lnTo>
                    <a:pt x="0" y="53128"/>
                  </a:lnTo>
                  <a:lnTo>
                    <a:pt x="0" y="42091"/>
                  </a:lnTo>
                  <a:cubicBezTo>
                    <a:pt x="0" y="18827"/>
                    <a:pt x="18827" y="0"/>
                    <a:pt x="42092" y="0"/>
                  </a:cubicBezTo>
                  <a:lnTo>
                    <a:pt x="69900" y="0"/>
                  </a:lnTo>
                  <a:cubicBezTo>
                    <a:pt x="93164" y="0"/>
                    <a:pt x="111991" y="18827"/>
                    <a:pt x="111991" y="42091"/>
                  </a:cubicBezTo>
                  <a:lnTo>
                    <a:pt x="111991" y="53128"/>
                  </a:lnTo>
                  <a:close/>
                </a:path>
              </a:pathLst>
            </a:custGeom>
            <a:solidFill>
              <a:srgbClr val="455A64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="" xmlns:a16="http://schemas.microsoft.com/office/drawing/2014/main" id="{6534649B-C8AD-4B92-8A02-99D593F9F5E4}"/>
                </a:ext>
              </a:extLst>
            </p:cNvPr>
            <p:cNvSpPr/>
            <p:nvPr/>
          </p:nvSpPr>
          <p:spPr>
            <a:xfrm flipH="1">
              <a:off x="2707663" y="6617741"/>
              <a:ext cx="109243" cy="135124"/>
            </a:xfrm>
            <a:custGeom>
              <a:avLst/>
              <a:gdLst>
                <a:gd name="connsiteX0" fmla="*/ 0 w 99114"/>
                <a:gd name="connsiteY0" fmla="*/ 0 h 122595"/>
                <a:gd name="connsiteX1" fmla="*/ 99115 w 99114"/>
                <a:gd name="connsiteY1" fmla="*/ 0 h 122595"/>
                <a:gd name="connsiteX2" fmla="*/ 99115 w 99114"/>
                <a:gd name="connsiteY2" fmla="*/ 122595 h 122595"/>
                <a:gd name="connsiteX3" fmla="*/ 0 w 99114"/>
                <a:gd name="connsiteY3" fmla="*/ 122595 h 122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9114" h="122595">
                  <a:moveTo>
                    <a:pt x="0" y="0"/>
                  </a:moveTo>
                  <a:lnTo>
                    <a:pt x="99115" y="0"/>
                  </a:lnTo>
                  <a:lnTo>
                    <a:pt x="99115" y="122595"/>
                  </a:lnTo>
                  <a:lnTo>
                    <a:pt x="0" y="122595"/>
                  </a:lnTo>
                  <a:close/>
                </a:path>
              </a:pathLst>
            </a:custGeom>
            <a:solidFill>
              <a:srgbClr val="FFFFFF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="" xmlns:a16="http://schemas.microsoft.com/office/drawing/2014/main" id="{DB07AC62-19D4-49DB-B6FC-F5C549CA599B}"/>
                </a:ext>
              </a:extLst>
            </p:cNvPr>
            <p:cNvSpPr/>
            <p:nvPr/>
          </p:nvSpPr>
          <p:spPr>
            <a:xfrm flipH="1">
              <a:off x="2133772" y="6288816"/>
              <a:ext cx="457370" cy="556954"/>
            </a:xfrm>
            <a:custGeom>
              <a:avLst/>
              <a:gdLst>
                <a:gd name="connsiteX0" fmla="*/ 0 w 414962"/>
                <a:gd name="connsiteY0" fmla="*/ 0 h 505312"/>
                <a:gd name="connsiteX1" fmla="*/ 414962 w 414962"/>
                <a:gd name="connsiteY1" fmla="*/ 0 h 505312"/>
                <a:gd name="connsiteX2" fmla="*/ 414962 w 414962"/>
                <a:gd name="connsiteY2" fmla="*/ 505313 h 505312"/>
                <a:gd name="connsiteX3" fmla="*/ 0 w 414962"/>
                <a:gd name="connsiteY3" fmla="*/ 505313 h 505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4962" h="505312">
                  <a:moveTo>
                    <a:pt x="0" y="0"/>
                  </a:moveTo>
                  <a:lnTo>
                    <a:pt x="414962" y="0"/>
                  </a:lnTo>
                  <a:lnTo>
                    <a:pt x="414962" y="505313"/>
                  </a:lnTo>
                  <a:lnTo>
                    <a:pt x="0" y="505313"/>
                  </a:lnTo>
                  <a:close/>
                </a:path>
              </a:pathLst>
            </a:custGeom>
            <a:solidFill>
              <a:srgbClr val="F5F5F5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="" xmlns:a16="http://schemas.microsoft.com/office/drawing/2014/main" id="{B9109FDB-77D0-42A5-BA96-7EECCC826DD6}"/>
                </a:ext>
              </a:extLst>
            </p:cNvPr>
            <p:cNvSpPr/>
            <p:nvPr/>
          </p:nvSpPr>
          <p:spPr>
            <a:xfrm flipH="1">
              <a:off x="2131268" y="6285542"/>
              <a:ext cx="463769" cy="562733"/>
            </a:xfrm>
            <a:custGeom>
              <a:avLst/>
              <a:gdLst>
                <a:gd name="connsiteX0" fmla="*/ 418387 w 420767"/>
                <a:gd name="connsiteY0" fmla="*/ 508283 h 510555"/>
                <a:gd name="connsiteX1" fmla="*/ 418279 w 420767"/>
                <a:gd name="connsiteY1" fmla="*/ 505795 h 510555"/>
                <a:gd name="connsiteX2" fmla="*/ 418171 w 420767"/>
                <a:gd name="connsiteY2" fmla="*/ 498653 h 510555"/>
                <a:gd name="connsiteX3" fmla="*/ 417846 w 420767"/>
                <a:gd name="connsiteY3" fmla="*/ 471169 h 510555"/>
                <a:gd name="connsiteX4" fmla="*/ 417197 w 420767"/>
                <a:gd name="connsiteY4" fmla="*/ 367618 h 510555"/>
                <a:gd name="connsiteX5" fmla="*/ 415899 w 420767"/>
                <a:gd name="connsiteY5" fmla="*/ 2970 h 510555"/>
                <a:gd name="connsiteX6" fmla="*/ 418387 w 420767"/>
                <a:gd name="connsiteY6" fmla="*/ 5459 h 510555"/>
                <a:gd name="connsiteX7" fmla="*/ 3533 w 420767"/>
                <a:gd name="connsiteY7" fmla="*/ 5784 h 510555"/>
                <a:gd name="connsiteX8" fmla="*/ 6347 w 420767"/>
                <a:gd name="connsiteY8" fmla="*/ 3079 h 510555"/>
                <a:gd name="connsiteX9" fmla="*/ 6347 w 420767"/>
                <a:gd name="connsiteY9" fmla="*/ 3187 h 510555"/>
                <a:gd name="connsiteX10" fmla="*/ 6347 w 420767"/>
                <a:gd name="connsiteY10" fmla="*/ 3511 h 510555"/>
                <a:gd name="connsiteX11" fmla="*/ 6347 w 420767"/>
                <a:gd name="connsiteY11" fmla="*/ 4053 h 510555"/>
                <a:gd name="connsiteX12" fmla="*/ 6347 w 420767"/>
                <a:gd name="connsiteY12" fmla="*/ 5135 h 510555"/>
                <a:gd name="connsiteX13" fmla="*/ 6347 w 420767"/>
                <a:gd name="connsiteY13" fmla="*/ 7298 h 510555"/>
                <a:gd name="connsiteX14" fmla="*/ 6347 w 420767"/>
                <a:gd name="connsiteY14" fmla="*/ 11627 h 510555"/>
                <a:gd name="connsiteX15" fmla="*/ 6347 w 420767"/>
                <a:gd name="connsiteY15" fmla="*/ 20391 h 510555"/>
                <a:gd name="connsiteX16" fmla="*/ 6347 w 420767"/>
                <a:gd name="connsiteY16" fmla="*/ 37812 h 510555"/>
                <a:gd name="connsiteX17" fmla="*/ 6347 w 420767"/>
                <a:gd name="connsiteY17" fmla="*/ 72329 h 510555"/>
                <a:gd name="connsiteX18" fmla="*/ 6347 w 420767"/>
                <a:gd name="connsiteY18" fmla="*/ 140390 h 510555"/>
                <a:gd name="connsiteX19" fmla="*/ 6238 w 420767"/>
                <a:gd name="connsiteY19" fmla="*/ 271425 h 510555"/>
                <a:gd name="connsiteX20" fmla="*/ 5914 w 420767"/>
                <a:gd name="connsiteY20" fmla="*/ 508283 h 510555"/>
                <a:gd name="connsiteX21" fmla="*/ 3533 w 420767"/>
                <a:gd name="connsiteY21" fmla="*/ 505903 h 510555"/>
                <a:gd name="connsiteX22" fmla="*/ 304016 w 420767"/>
                <a:gd name="connsiteY22" fmla="*/ 507093 h 510555"/>
                <a:gd name="connsiteX23" fmla="*/ 388307 w 420767"/>
                <a:gd name="connsiteY23" fmla="*/ 507742 h 510555"/>
                <a:gd name="connsiteX24" fmla="*/ 410597 w 420767"/>
                <a:gd name="connsiteY24" fmla="*/ 507959 h 510555"/>
                <a:gd name="connsiteX25" fmla="*/ 418387 w 420767"/>
                <a:gd name="connsiteY25" fmla="*/ 508283 h 510555"/>
                <a:gd name="connsiteX26" fmla="*/ 411030 w 420767"/>
                <a:gd name="connsiteY26" fmla="*/ 508500 h 510555"/>
                <a:gd name="connsiteX27" fmla="*/ 389172 w 420767"/>
                <a:gd name="connsiteY27" fmla="*/ 508716 h 510555"/>
                <a:gd name="connsiteX28" fmla="*/ 305422 w 420767"/>
                <a:gd name="connsiteY28" fmla="*/ 509365 h 510555"/>
                <a:gd name="connsiteX29" fmla="*/ 3425 w 420767"/>
                <a:gd name="connsiteY29" fmla="*/ 510556 h 510555"/>
                <a:gd name="connsiteX30" fmla="*/ 1044 w 420767"/>
                <a:gd name="connsiteY30" fmla="*/ 510556 h 510555"/>
                <a:gd name="connsiteX31" fmla="*/ 1044 w 420767"/>
                <a:gd name="connsiteY31" fmla="*/ 508175 h 510555"/>
                <a:gd name="connsiteX32" fmla="*/ 720 w 420767"/>
                <a:gd name="connsiteY32" fmla="*/ 271316 h 510555"/>
                <a:gd name="connsiteX33" fmla="*/ 612 w 420767"/>
                <a:gd name="connsiteY33" fmla="*/ 140281 h 510555"/>
                <a:gd name="connsiteX34" fmla="*/ 612 w 420767"/>
                <a:gd name="connsiteY34" fmla="*/ 72221 h 510555"/>
                <a:gd name="connsiteX35" fmla="*/ 612 w 420767"/>
                <a:gd name="connsiteY35" fmla="*/ 37704 h 510555"/>
                <a:gd name="connsiteX36" fmla="*/ 612 w 420767"/>
                <a:gd name="connsiteY36" fmla="*/ 20283 h 510555"/>
                <a:gd name="connsiteX37" fmla="*/ 612 w 420767"/>
                <a:gd name="connsiteY37" fmla="*/ 11519 h 510555"/>
                <a:gd name="connsiteX38" fmla="*/ 612 w 420767"/>
                <a:gd name="connsiteY38" fmla="*/ 7191 h 510555"/>
                <a:gd name="connsiteX39" fmla="*/ 612 w 420767"/>
                <a:gd name="connsiteY39" fmla="*/ 5026 h 510555"/>
                <a:gd name="connsiteX40" fmla="*/ 612 w 420767"/>
                <a:gd name="connsiteY40" fmla="*/ 3944 h 510555"/>
                <a:gd name="connsiteX41" fmla="*/ 612 w 420767"/>
                <a:gd name="connsiteY41" fmla="*/ 3403 h 510555"/>
                <a:gd name="connsiteX42" fmla="*/ 612 w 420767"/>
                <a:gd name="connsiteY42" fmla="*/ 3079 h 510555"/>
                <a:gd name="connsiteX43" fmla="*/ 612 w 420767"/>
                <a:gd name="connsiteY43" fmla="*/ 2970 h 510555"/>
                <a:gd name="connsiteX44" fmla="*/ 3425 w 420767"/>
                <a:gd name="connsiteY44" fmla="*/ 49 h 510555"/>
                <a:gd name="connsiteX45" fmla="*/ 418279 w 420767"/>
                <a:gd name="connsiteY45" fmla="*/ 374 h 510555"/>
                <a:gd name="connsiteX46" fmla="*/ 420768 w 420767"/>
                <a:gd name="connsiteY46" fmla="*/ 374 h 510555"/>
                <a:gd name="connsiteX47" fmla="*/ 420768 w 420767"/>
                <a:gd name="connsiteY47" fmla="*/ 2862 h 510555"/>
                <a:gd name="connsiteX48" fmla="*/ 419469 w 420767"/>
                <a:gd name="connsiteY48" fmla="*/ 369133 h 510555"/>
                <a:gd name="connsiteX49" fmla="*/ 418820 w 420767"/>
                <a:gd name="connsiteY49" fmla="*/ 472035 h 510555"/>
                <a:gd name="connsiteX50" fmla="*/ 418496 w 420767"/>
                <a:gd name="connsiteY50" fmla="*/ 499086 h 510555"/>
                <a:gd name="connsiteX51" fmla="*/ 418387 w 420767"/>
                <a:gd name="connsiteY51" fmla="*/ 505903 h 510555"/>
                <a:gd name="connsiteX52" fmla="*/ 418387 w 420767"/>
                <a:gd name="connsiteY52" fmla="*/ 508283 h 510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420767" h="510555">
                  <a:moveTo>
                    <a:pt x="418387" y="508283"/>
                  </a:moveTo>
                  <a:cubicBezTo>
                    <a:pt x="418387" y="508283"/>
                    <a:pt x="418279" y="507418"/>
                    <a:pt x="418279" y="505795"/>
                  </a:cubicBezTo>
                  <a:cubicBezTo>
                    <a:pt x="418279" y="503955"/>
                    <a:pt x="418171" y="501574"/>
                    <a:pt x="418171" y="498653"/>
                  </a:cubicBezTo>
                  <a:cubicBezTo>
                    <a:pt x="418063" y="492161"/>
                    <a:pt x="417954" y="482964"/>
                    <a:pt x="417846" y="471169"/>
                  </a:cubicBezTo>
                  <a:cubicBezTo>
                    <a:pt x="417738" y="446932"/>
                    <a:pt x="417414" y="411981"/>
                    <a:pt x="417197" y="367618"/>
                  </a:cubicBezTo>
                  <a:cubicBezTo>
                    <a:pt x="416873" y="278782"/>
                    <a:pt x="416440" y="152833"/>
                    <a:pt x="415899" y="2970"/>
                  </a:cubicBezTo>
                  <a:lnTo>
                    <a:pt x="418387" y="5459"/>
                  </a:lnTo>
                  <a:cubicBezTo>
                    <a:pt x="295251" y="5567"/>
                    <a:pt x="153612" y="5675"/>
                    <a:pt x="3533" y="5784"/>
                  </a:cubicBezTo>
                  <a:cubicBezTo>
                    <a:pt x="2884" y="6325"/>
                    <a:pt x="8835" y="482"/>
                    <a:pt x="6347" y="3079"/>
                  </a:cubicBezTo>
                  <a:lnTo>
                    <a:pt x="6347" y="3187"/>
                  </a:lnTo>
                  <a:lnTo>
                    <a:pt x="6347" y="3511"/>
                  </a:lnTo>
                  <a:lnTo>
                    <a:pt x="6347" y="4053"/>
                  </a:lnTo>
                  <a:lnTo>
                    <a:pt x="6347" y="5135"/>
                  </a:lnTo>
                  <a:lnTo>
                    <a:pt x="6347" y="7298"/>
                  </a:lnTo>
                  <a:lnTo>
                    <a:pt x="6347" y="11627"/>
                  </a:lnTo>
                  <a:lnTo>
                    <a:pt x="6347" y="20391"/>
                  </a:lnTo>
                  <a:lnTo>
                    <a:pt x="6347" y="37812"/>
                  </a:lnTo>
                  <a:cubicBezTo>
                    <a:pt x="6347" y="49390"/>
                    <a:pt x="6347" y="60860"/>
                    <a:pt x="6347" y="72329"/>
                  </a:cubicBezTo>
                  <a:cubicBezTo>
                    <a:pt x="6347" y="95268"/>
                    <a:pt x="6347" y="117883"/>
                    <a:pt x="6347" y="140390"/>
                  </a:cubicBezTo>
                  <a:cubicBezTo>
                    <a:pt x="6347" y="185186"/>
                    <a:pt x="6238" y="229009"/>
                    <a:pt x="6238" y="271425"/>
                  </a:cubicBezTo>
                  <a:cubicBezTo>
                    <a:pt x="6130" y="356256"/>
                    <a:pt x="6022" y="435895"/>
                    <a:pt x="5914" y="508283"/>
                  </a:cubicBezTo>
                  <a:lnTo>
                    <a:pt x="3533" y="505903"/>
                  </a:lnTo>
                  <a:cubicBezTo>
                    <a:pt x="128076" y="506444"/>
                    <a:pt x="231519" y="506877"/>
                    <a:pt x="304016" y="507093"/>
                  </a:cubicBezTo>
                  <a:cubicBezTo>
                    <a:pt x="340156" y="507310"/>
                    <a:pt x="368613" y="507526"/>
                    <a:pt x="388307" y="507742"/>
                  </a:cubicBezTo>
                  <a:cubicBezTo>
                    <a:pt x="397829" y="507850"/>
                    <a:pt x="405295" y="507959"/>
                    <a:pt x="410597" y="507959"/>
                  </a:cubicBezTo>
                  <a:cubicBezTo>
                    <a:pt x="415682" y="508067"/>
                    <a:pt x="418387" y="508283"/>
                    <a:pt x="418387" y="508283"/>
                  </a:cubicBezTo>
                  <a:cubicBezTo>
                    <a:pt x="418387" y="508283"/>
                    <a:pt x="416007" y="508500"/>
                    <a:pt x="411030" y="508500"/>
                  </a:cubicBezTo>
                  <a:cubicBezTo>
                    <a:pt x="405836" y="508608"/>
                    <a:pt x="398586" y="508608"/>
                    <a:pt x="389172" y="508716"/>
                  </a:cubicBezTo>
                  <a:cubicBezTo>
                    <a:pt x="369587" y="508824"/>
                    <a:pt x="341346" y="509041"/>
                    <a:pt x="305422" y="509365"/>
                  </a:cubicBezTo>
                  <a:cubicBezTo>
                    <a:pt x="232493" y="509690"/>
                    <a:pt x="128617" y="510123"/>
                    <a:pt x="3425" y="510556"/>
                  </a:cubicBezTo>
                  <a:lnTo>
                    <a:pt x="1044" y="510556"/>
                  </a:lnTo>
                  <a:lnTo>
                    <a:pt x="1044" y="508175"/>
                  </a:lnTo>
                  <a:cubicBezTo>
                    <a:pt x="936" y="435787"/>
                    <a:pt x="828" y="356256"/>
                    <a:pt x="720" y="271316"/>
                  </a:cubicBezTo>
                  <a:cubicBezTo>
                    <a:pt x="720" y="228900"/>
                    <a:pt x="612" y="185078"/>
                    <a:pt x="612" y="140281"/>
                  </a:cubicBezTo>
                  <a:cubicBezTo>
                    <a:pt x="612" y="117883"/>
                    <a:pt x="612" y="95160"/>
                    <a:pt x="612" y="72221"/>
                  </a:cubicBezTo>
                  <a:cubicBezTo>
                    <a:pt x="612" y="60751"/>
                    <a:pt x="612" y="49282"/>
                    <a:pt x="612" y="37704"/>
                  </a:cubicBezTo>
                  <a:lnTo>
                    <a:pt x="612" y="20283"/>
                  </a:lnTo>
                  <a:lnTo>
                    <a:pt x="612" y="11519"/>
                  </a:lnTo>
                  <a:lnTo>
                    <a:pt x="612" y="7191"/>
                  </a:lnTo>
                  <a:lnTo>
                    <a:pt x="612" y="5026"/>
                  </a:lnTo>
                  <a:lnTo>
                    <a:pt x="612" y="3944"/>
                  </a:lnTo>
                  <a:lnTo>
                    <a:pt x="612" y="3403"/>
                  </a:lnTo>
                  <a:lnTo>
                    <a:pt x="612" y="3079"/>
                  </a:lnTo>
                  <a:lnTo>
                    <a:pt x="612" y="2970"/>
                  </a:lnTo>
                  <a:cubicBezTo>
                    <a:pt x="-1877" y="5459"/>
                    <a:pt x="4074" y="-600"/>
                    <a:pt x="3425" y="49"/>
                  </a:cubicBezTo>
                  <a:cubicBezTo>
                    <a:pt x="153504" y="157"/>
                    <a:pt x="295143" y="265"/>
                    <a:pt x="418279" y="374"/>
                  </a:cubicBezTo>
                  <a:lnTo>
                    <a:pt x="420768" y="374"/>
                  </a:lnTo>
                  <a:lnTo>
                    <a:pt x="420768" y="2862"/>
                  </a:lnTo>
                  <a:cubicBezTo>
                    <a:pt x="420227" y="153374"/>
                    <a:pt x="419794" y="279864"/>
                    <a:pt x="419469" y="369133"/>
                  </a:cubicBezTo>
                  <a:cubicBezTo>
                    <a:pt x="419145" y="413172"/>
                    <a:pt x="418929" y="448014"/>
                    <a:pt x="418820" y="472035"/>
                  </a:cubicBezTo>
                  <a:cubicBezTo>
                    <a:pt x="418712" y="483613"/>
                    <a:pt x="418604" y="492702"/>
                    <a:pt x="418496" y="499086"/>
                  </a:cubicBezTo>
                  <a:cubicBezTo>
                    <a:pt x="418387" y="501899"/>
                    <a:pt x="418387" y="504172"/>
                    <a:pt x="418387" y="505903"/>
                  </a:cubicBezTo>
                  <a:cubicBezTo>
                    <a:pt x="418496" y="507634"/>
                    <a:pt x="418496" y="508283"/>
                    <a:pt x="418387" y="508283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="" xmlns:a16="http://schemas.microsoft.com/office/drawing/2014/main" id="{BE7BD958-A152-425E-BA7E-27FD95023440}"/>
                </a:ext>
              </a:extLst>
            </p:cNvPr>
            <p:cNvSpPr/>
            <p:nvPr/>
          </p:nvSpPr>
          <p:spPr>
            <a:xfrm flipH="1">
              <a:off x="2133056" y="6316366"/>
              <a:ext cx="454389" cy="6201"/>
            </a:xfrm>
            <a:custGeom>
              <a:avLst/>
              <a:gdLst>
                <a:gd name="connsiteX0" fmla="*/ 412257 w 412257"/>
                <a:gd name="connsiteY0" fmla="*/ 2813 h 5626"/>
                <a:gd name="connsiteX1" fmla="*/ 206129 w 412257"/>
                <a:gd name="connsiteY1" fmla="*/ 5626 h 5626"/>
                <a:gd name="connsiteX2" fmla="*/ 0 w 412257"/>
                <a:gd name="connsiteY2" fmla="*/ 2813 h 5626"/>
                <a:gd name="connsiteX3" fmla="*/ 206129 w 412257"/>
                <a:gd name="connsiteY3" fmla="*/ 0 h 5626"/>
                <a:gd name="connsiteX4" fmla="*/ 412257 w 412257"/>
                <a:gd name="connsiteY4" fmla="*/ 2813 h 5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2257" h="5626">
                  <a:moveTo>
                    <a:pt x="412257" y="2813"/>
                  </a:moveTo>
                  <a:cubicBezTo>
                    <a:pt x="412257" y="4328"/>
                    <a:pt x="319959" y="5626"/>
                    <a:pt x="206129" y="5626"/>
                  </a:cubicBezTo>
                  <a:cubicBezTo>
                    <a:pt x="92298" y="5626"/>
                    <a:pt x="0" y="4328"/>
                    <a:pt x="0" y="2813"/>
                  </a:cubicBezTo>
                  <a:cubicBezTo>
                    <a:pt x="0" y="1298"/>
                    <a:pt x="92298" y="0"/>
                    <a:pt x="206129" y="0"/>
                  </a:cubicBezTo>
                  <a:cubicBezTo>
                    <a:pt x="319959" y="0"/>
                    <a:pt x="412257" y="1190"/>
                    <a:pt x="412257" y="2813"/>
                  </a:cubicBezTo>
                  <a:close/>
                </a:path>
              </a:pathLst>
            </a:custGeom>
            <a:solidFill>
              <a:srgbClr val="E0E0E0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="" xmlns:a16="http://schemas.microsoft.com/office/drawing/2014/main" id="{EE5ECA79-493D-46F5-9535-E7FAB7E76ED4}"/>
                </a:ext>
              </a:extLst>
            </p:cNvPr>
            <p:cNvSpPr/>
            <p:nvPr/>
          </p:nvSpPr>
          <p:spPr>
            <a:xfrm flipH="1">
              <a:off x="2133056" y="6351190"/>
              <a:ext cx="454389" cy="6201"/>
            </a:xfrm>
            <a:custGeom>
              <a:avLst/>
              <a:gdLst>
                <a:gd name="connsiteX0" fmla="*/ 412257 w 412257"/>
                <a:gd name="connsiteY0" fmla="*/ 2813 h 5626"/>
                <a:gd name="connsiteX1" fmla="*/ 206129 w 412257"/>
                <a:gd name="connsiteY1" fmla="*/ 5626 h 5626"/>
                <a:gd name="connsiteX2" fmla="*/ 0 w 412257"/>
                <a:gd name="connsiteY2" fmla="*/ 2813 h 5626"/>
                <a:gd name="connsiteX3" fmla="*/ 206129 w 412257"/>
                <a:gd name="connsiteY3" fmla="*/ 0 h 5626"/>
                <a:gd name="connsiteX4" fmla="*/ 412257 w 412257"/>
                <a:gd name="connsiteY4" fmla="*/ 2813 h 5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2257" h="5626">
                  <a:moveTo>
                    <a:pt x="412257" y="2813"/>
                  </a:moveTo>
                  <a:cubicBezTo>
                    <a:pt x="412257" y="4328"/>
                    <a:pt x="319959" y="5626"/>
                    <a:pt x="206129" y="5626"/>
                  </a:cubicBezTo>
                  <a:cubicBezTo>
                    <a:pt x="92298" y="5626"/>
                    <a:pt x="0" y="4328"/>
                    <a:pt x="0" y="2813"/>
                  </a:cubicBezTo>
                  <a:cubicBezTo>
                    <a:pt x="0" y="1298"/>
                    <a:pt x="92298" y="0"/>
                    <a:pt x="206129" y="0"/>
                  </a:cubicBezTo>
                  <a:cubicBezTo>
                    <a:pt x="319959" y="0"/>
                    <a:pt x="412257" y="1190"/>
                    <a:pt x="412257" y="2813"/>
                  </a:cubicBezTo>
                  <a:close/>
                </a:path>
              </a:pathLst>
            </a:custGeom>
            <a:solidFill>
              <a:srgbClr val="E0E0E0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="" xmlns:a16="http://schemas.microsoft.com/office/drawing/2014/main" id="{CAFC8465-7C8A-4C87-9C8C-F86523516265}"/>
                </a:ext>
              </a:extLst>
            </p:cNvPr>
            <p:cNvSpPr/>
            <p:nvPr/>
          </p:nvSpPr>
          <p:spPr>
            <a:xfrm flipH="1">
              <a:off x="2133056" y="6385896"/>
              <a:ext cx="454389" cy="6201"/>
            </a:xfrm>
            <a:custGeom>
              <a:avLst/>
              <a:gdLst>
                <a:gd name="connsiteX0" fmla="*/ 412257 w 412257"/>
                <a:gd name="connsiteY0" fmla="*/ 2813 h 5626"/>
                <a:gd name="connsiteX1" fmla="*/ 206129 w 412257"/>
                <a:gd name="connsiteY1" fmla="*/ 5626 h 5626"/>
                <a:gd name="connsiteX2" fmla="*/ 0 w 412257"/>
                <a:gd name="connsiteY2" fmla="*/ 2813 h 5626"/>
                <a:gd name="connsiteX3" fmla="*/ 206129 w 412257"/>
                <a:gd name="connsiteY3" fmla="*/ 0 h 5626"/>
                <a:gd name="connsiteX4" fmla="*/ 412257 w 412257"/>
                <a:gd name="connsiteY4" fmla="*/ 2813 h 5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2257" h="5626">
                  <a:moveTo>
                    <a:pt x="412257" y="2813"/>
                  </a:moveTo>
                  <a:cubicBezTo>
                    <a:pt x="412257" y="4328"/>
                    <a:pt x="319959" y="5626"/>
                    <a:pt x="206129" y="5626"/>
                  </a:cubicBezTo>
                  <a:cubicBezTo>
                    <a:pt x="92298" y="5626"/>
                    <a:pt x="0" y="4328"/>
                    <a:pt x="0" y="2813"/>
                  </a:cubicBezTo>
                  <a:cubicBezTo>
                    <a:pt x="0" y="1298"/>
                    <a:pt x="92298" y="0"/>
                    <a:pt x="206129" y="0"/>
                  </a:cubicBezTo>
                  <a:cubicBezTo>
                    <a:pt x="319959" y="0"/>
                    <a:pt x="412257" y="1298"/>
                    <a:pt x="412257" y="2813"/>
                  </a:cubicBezTo>
                  <a:close/>
                </a:path>
              </a:pathLst>
            </a:custGeom>
            <a:solidFill>
              <a:srgbClr val="E0E0E0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="" xmlns:a16="http://schemas.microsoft.com/office/drawing/2014/main" id="{4DACD08F-BDB8-4173-9397-6F33E8A1D8B3}"/>
                </a:ext>
              </a:extLst>
            </p:cNvPr>
            <p:cNvSpPr/>
            <p:nvPr/>
          </p:nvSpPr>
          <p:spPr>
            <a:xfrm flipH="1">
              <a:off x="2133056" y="6420720"/>
              <a:ext cx="454389" cy="6201"/>
            </a:xfrm>
            <a:custGeom>
              <a:avLst/>
              <a:gdLst>
                <a:gd name="connsiteX0" fmla="*/ 412257 w 412257"/>
                <a:gd name="connsiteY0" fmla="*/ 2813 h 5626"/>
                <a:gd name="connsiteX1" fmla="*/ 206129 w 412257"/>
                <a:gd name="connsiteY1" fmla="*/ 5626 h 5626"/>
                <a:gd name="connsiteX2" fmla="*/ 0 w 412257"/>
                <a:gd name="connsiteY2" fmla="*/ 2813 h 5626"/>
                <a:gd name="connsiteX3" fmla="*/ 206129 w 412257"/>
                <a:gd name="connsiteY3" fmla="*/ 0 h 5626"/>
                <a:gd name="connsiteX4" fmla="*/ 412257 w 412257"/>
                <a:gd name="connsiteY4" fmla="*/ 2813 h 5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2257" h="5626">
                  <a:moveTo>
                    <a:pt x="412257" y="2813"/>
                  </a:moveTo>
                  <a:cubicBezTo>
                    <a:pt x="412257" y="4328"/>
                    <a:pt x="319959" y="5626"/>
                    <a:pt x="206129" y="5626"/>
                  </a:cubicBezTo>
                  <a:cubicBezTo>
                    <a:pt x="92298" y="5626"/>
                    <a:pt x="0" y="4328"/>
                    <a:pt x="0" y="2813"/>
                  </a:cubicBezTo>
                  <a:cubicBezTo>
                    <a:pt x="0" y="1298"/>
                    <a:pt x="92298" y="0"/>
                    <a:pt x="206129" y="0"/>
                  </a:cubicBezTo>
                  <a:cubicBezTo>
                    <a:pt x="319959" y="0"/>
                    <a:pt x="412257" y="1298"/>
                    <a:pt x="412257" y="2813"/>
                  </a:cubicBezTo>
                  <a:close/>
                </a:path>
              </a:pathLst>
            </a:custGeom>
            <a:solidFill>
              <a:srgbClr val="E0E0E0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="" xmlns:a16="http://schemas.microsoft.com/office/drawing/2014/main" id="{375D1BD1-0F03-43FC-813B-91278662AB31}"/>
                </a:ext>
              </a:extLst>
            </p:cNvPr>
            <p:cNvSpPr/>
            <p:nvPr/>
          </p:nvSpPr>
          <p:spPr>
            <a:xfrm flipH="1">
              <a:off x="2133056" y="6455545"/>
              <a:ext cx="454389" cy="6201"/>
            </a:xfrm>
            <a:custGeom>
              <a:avLst/>
              <a:gdLst>
                <a:gd name="connsiteX0" fmla="*/ 412257 w 412257"/>
                <a:gd name="connsiteY0" fmla="*/ 2813 h 5626"/>
                <a:gd name="connsiteX1" fmla="*/ 206129 w 412257"/>
                <a:gd name="connsiteY1" fmla="*/ 5626 h 5626"/>
                <a:gd name="connsiteX2" fmla="*/ 0 w 412257"/>
                <a:gd name="connsiteY2" fmla="*/ 2813 h 5626"/>
                <a:gd name="connsiteX3" fmla="*/ 206129 w 412257"/>
                <a:gd name="connsiteY3" fmla="*/ 0 h 5626"/>
                <a:gd name="connsiteX4" fmla="*/ 412257 w 412257"/>
                <a:gd name="connsiteY4" fmla="*/ 2813 h 5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2257" h="5626">
                  <a:moveTo>
                    <a:pt x="412257" y="2813"/>
                  </a:moveTo>
                  <a:cubicBezTo>
                    <a:pt x="412257" y="4328"/>
                    <a:pt x="319959" y="5626"/>
                    <a:pt x="206129" y="5626"/>
                  </a:cubicBezTo>
                  <a:cubicBezTo>
                    <a:pt x="92298" y="5626"/>
                    <a:pt x="0" y="4328"/>
                    <a:pt x="0" y="2813"/>
                  </a:cubicBezTo>
                  <a:cubicBezTo>
                    <a:pt x="0" y="1298"/>
                    <a:pt x="92298" y="0"/>
                    <a:pt x="206129" y="0"/>
                  </a:cubicBezTo>
                  <a:cubicBezTo>
                    <a:pt x="319959" y="0"/>
                    <a:pt x="412257" y="1298"/>
                    <a:pt x="412257" y="2813"/>
                  </a:cubicBezTo>
                  <a:close/>
                </a:path>
              </a:pathLst>
            </a:custGeom>
            <a:solidFill>
              <a:srgbClr val="E0E0E0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="" xmlns:a16="http://schemas.microsoft.com/office/drawing/2014/main" id="{02204FB8-DA34-427E-8A17-C44ED84FEBC2}"/>
                </a:ext>
              </a:extLst>
            </p:cNvPr>
            <p:cNvSpPr/>
            <p:nvPr/>
          </p:nvSpPr>
          <p:spPr>
            <a:xfrm flipH="1">
              <a:off x="2133056" y="6490369"/>
              <a:ext cx="454389" cy="6201"/>
            </a:xfrm>
            <a:custGeom>
              <a:avLst/>
              <a:gdLst>
                <a:gd name="connsiteX0" fmla="*/ 412257 w 412257"/>
                <a:gd name="connsiteY0" fmla="*/ 2813 h 5626"/>
                <a:gd name="connsiteX1" fmla="*/ 206129 w 412257"/>
                <a:gd name="connsiteY1" fmla="*/ 5627 h 5626"/>
                <a:gd name="connsiteX2" fmla="*/ 0 w 412257"/>
                <a:gd name="connsiteY2" fmla="*/ 2813 h 5626"/>
                <a:gd name="connsiteX3" fmla="*/ 206129 w 412257"/>
                <a:gd name="connsiteY3" fmla="*/ 0 h 5626"/>
                <a:gd name="connsiteX4" fmla="*/ 412257 w 412257"/>
                <a:gd name="connsiteY4" fmla="*/ 2813 h 5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2257" h="5626">
                  <a:moveTo>
                    <a:pt x="412257" y="2813"/>
                  </a:moveTo>
                  <a:cubicBezTo>
                    <a:pt x="412257" y="4328"/>
                    <a:pt x="319959" y="5627"/>
                    <a:pt x="206129" y="5627"/>
                  </a:cubicBezTo>
                  <a:cubicBezTo>
                    <a:pt x="92298" y="5627"/>
                    <a:pt x="0" y="4328"/>
                    <a:pt x="0" y="2813"/>
                  </a:cubicBezTo>
                  <a:cubicBezTo>
                    <a:pt x="0" y="1298"/>
                    <a:pt x="92298" y="0"/>
                    <a:pt x="206129" y="0"/>
                  </a:cubicBezTo>
                  <a:cubicBezTo>
                    <a:pt x="319959" y="0"/>
                    <a:pt x="412257" y="1298"/>
                    <a:pt x="412257" y="2813"/>
                  </a:cubicBezTo>
                  <a:close/>
                </a:path>
              </a:pathLst>
            </a:custGeom>
            <a:solidFill>
              <a:srgbClr val="E0E0E0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="" xmlns:a16="http://schemas.microsoft.com/office/drawing/2014/main" id="{F9A939DB-C5C5-40E6-B696-958FBB0B5DC4}"/>
                </a:ext>
              </a:extLst>
            </p:cNvPr>
            <p:cNvSpPr/>
            <p:nvPr/>
          </p:nvSpPr>
          <p:spPr>
            <a:xfrm flipH="1">
              <a:off x="2133056" y="6525194"/>
              <a:ext cx="454389" cy="6201"/>
            </a:xfrm>
            <a:custGeom>
              <a:avLst/>
              <a:gdLst>
                <a:gd name="connsiteX0" fmla="*/ 412257 w 412257"/>
                <a:gd name="connsiteY0" fmla="*/ 2813 h 5626"/>
                <a:gd name="connsiteX1" fmla="*/ 206129 w 412257"/>
                <a:gd name="connsiteY1" fmla="*/ 5626 h 5626"/>
                <a:gd name="connsiteX2" fmla="*/ 0 w 412257"/>
                <a:gd name="connsiteY2" fmla="*/ 2813 h 5626"/>
                <a:gd name="connsiteX3" fmla="*/ 206129 w 412257"/>
                <a:gd name="connsiteY3" fmla="*/ 0 h 5626"/>
                <a:gd name="connsiteX4" fmla="*/ 412257 w 412257"/>
                <a:gd name="connsiteY4" fmla="*/ 2813 h 5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2257" h="5626">
                  <a:moveTo>
                    <a:pt x="412257" y="2813"/>
                  </a:moveTo>
                  <a:cubicBezTo>
                    <a:pt x="412257" y="4328"/>
                    <a:pt x="319959" y="5626"/>
                    <a:pt x="206129" y="5626"/>
                  </a:cubicBezTo>
                  <a:cubicBezTo>
                    <a:pt x="92298" y="5626"/>
                    <a:pt x="0" y="4328"/>
                    <a:pt x="0" y="2813"/>
                  </a:cubicBezTo>
                  <a:cubicBezTo>
                    <a:pt x="0" y="1298"/>
                    <a:pt x="92298" y="0"/>
                    <a:pt x="206129" y="0"/>
                  </a:cubicBezTo>
                  <a:cubicBezTo>
                    <a:pt x="319959" y="0"/>
                    <a:pt x="412257" y="1298"/>
                    <a:pt x="412257" y="2813"/>
                  </a:cubicBezTo>
                  <a:close/>
                </a:path>
              </a:pathLst>
            </a:custGeom>
            <a:solidFill>
              <a:srgbClr val="E0E0E0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="" xmlns:a16="http://schemas.microsoft.com/office/drawing/2014/main" id="{ECF2BD2F-D69F-48AF-9275-F756CC817BE5}"/>
                </a:ext>
              </a:extLst>
            </p:cNvPr>
            <p:cNvSpPr/>
            <p:nvPr/>
          </p:nvSpPr>
          <p:spPr>
            <a:xfrm flipH="1">
              <a:off x="2133056" y="6560018"/>
              <a:ext cx="454389" cy="6201"/>
            </a:xfrm>
            <a:custGeom>
              <a:avLst/>
              <a:gdLst>
                <a:gd name="connsiteX0" fmla="*/ 412257 w 412257"/>
                <a:gd name="connsiteY0" fmla="*/ 2813 h 5626"/>
                <a:gd name="connsiteX1" fmla="*/ 206129 w 412257"/>
                <a:gd name="connsiteY1" fmla="*/ 5627 h 5626"/>
                <a:gd name="connsiteX2" fmla="*/ 0 w 412257"/>
                <a:gd name="connsiteY2" fmla="*/ 2813 h 5626"/>
                <a:gd name="connsiteX3" fmla="*/ 206129 w 412257"/>
                <a:gd name="connsiteY3" fmla="*/ 0 h 5626"/>
                <a:gd name="connsiteX4" fmla="*/ 412257 w 412257"/>
                <a:gd name="connsiteY4" fmla="*/ 2813 h 5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2257" h="5626">
                  <a:moveTo>
                    <a:pt x="412257" y="2813"/>
                  </a:moveTo>
                  <a:cubicBezTo>
                    <a:pt x="412257" y="4328"/>
                    <a:pt x="319959" y="5627"/>
                    <a:pt x="206129" y="5627"/>
                  </a:cubicBezTo>
                  <a:cubicBezTo>
                    <a:pt x="92298" y="5627"/>
                    <a:pt x="0" y="4328"/>
                    <a:pt x="0" y="2813"/>
                  </a:cubicBezTo>
                  <a:cubicBezTo>
                    <a:pt x="0" y="1299"/>
                    <a:pt x="92298" y="0"/>
                    <a:pt x="206129" y="0"/>
                  </a:cubicBezTo>
                  <a:cubicBezTo>
                    <a:pt x="319959" y="0"/>
                    <a:pt x="412257" y="1299"/>
                    <a:pt x="412257" y="2813"/>
                  </a:cubicBezTo>
                  <a:close/>
                </a:path>
              </a:pathLst>
            </a:custGeom>
            <a:solidFill>
              <a:srgbClr val="E0E0E0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="" xmlns:a16="http://schemas.microsoft.com/office/drawing/2014/main" id="{132A76D6-1468-44E5-93B7-459C3CCB27D4}"/>
                </a:ext>
              </a:extLst>
            </p:cNvPr>
            <p:cNvSpPr/>
            <p:nvPr/>
          </p:nvSpPr>
          <p:spPr>
            <a:xfrm flipH="1">
              <a:off x="2133056" y="6594843"/>
              <a:ext cx="454389" cy="6201"/>
            </a:xfrm>
            <a:custGeom>
              <a:avLst/>
              <a:gdLst>
                <a:gd name="connsiteX0" fmla="*/ 412257 w 412257"/>
                <a:gd name="connsiteY0" fmla="*/ 2813 h 5626"/>
                <a:gd name="connsiteX1" fmla="*/ 206129 w 412257"/>
                <a:gd name="connsiteY1" fmla="*/ 5626 h 5626"/>
                <a:gd name="connsiteX2" fmla="*/ 0 w 412257"/>
                <a:gd name="connsiteY2" fmla="*/ 2813 h 5626"/>
                <a:gd name="connsiteX3" fmla="*/ 206129 w 412257"/>
                <a:gd name="connsiteY3" fmla="*/ 0 h 5626"/>
                <a:gd name="connsiteX4" fmla="*/ 412257 w 412257"/>
                <a:gd name="connsiteY4" fmla="*/ 2813 h 5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2257" h="5626">
                  <a:moveTo>
                    <a:pt x="412257" y="2813"/>
                  </a:moveTo>
                  <a:cubicBezTo>
                    <a:pt x="412257" y="4328"/>
                    <a:pt x="319959" y="5626"/>
                    <a:pt x="206129" y="5626"/>
                  </a:cubicBezTo>
                  <a:cubicBezTo>
                    <a:pt x="92298" y="5626"/>
                    <a:pt x="0" y="4328"/>
                    <a:pt x="0" y="2813"/>
                  </a:cubicBezTo>
                  <a:cubicBezTo>
                    <a:pt x="0" y="1298"/>
                    <a:pt x="92298" y="0"/>
                    <a:pt x="206129" y="0"/>
                  </a:cubicBezTo>
                  <a:cubicBezTo>
                    <a:pt x="319959" y="0"/>
                    <a:pt x="412257" y="1190"/>
                    <a:pt x="412257" y="2813"/>
                  </a:cubicBezTo>
                  <a:close/>
                </a:path>
              </a:pathLst>
            </a:custGeom>
            <a:solidFill>
              <a:srgbClr val="E0E0E0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="" xmlns:a16="http://schemas.microsoft.com/office/drawing/2014/main" id="{0696AC23-0741-47C5-AA64-745A88B970BF}"/>
                </a:ext>
              </a:extLst>
            </p:cNvPr>
            <p:cNvSpPr/>
            <p:nvPr/>
          </p:nvSpPr>
          <p:spPr>
            <a:xfrm flipH="1">
              <a:off x="2133056" y="6629667"/>
              <a:ext cx="454389" cy="6201"/>
            </a:xfrm>
            <a:custGeom>
              <a:avLst/>
              <a:gdLst>
                <a:gd name="connsiteX0" fmla="*/ 412257 w 412257"/>
                <a:gd name="connsiteY0" fmla="*/ 2813 h 5626"/>
                <a:gd name="connsiteX1" fmla="*/ 206129 w 412257"/>
                <a:gd name="connsiteY1" fmla="*/ 5627 h 5626"/>
                <a:gd name="connsiteX2" fmla="*/ 0 w 412257"/>
                <a:gd name="connsiteY2" fmla="*/ 2813 h 5626"/>
                <a:gd name="connsiteX3" fmla="*/ 206129 w 412257"/>
                <a:gd name="connsiteY3" fmla="*/ 0 h 5626"/>
                <a:gd name="connsiteX4" fmla="*/ 412257 w 412257"/>
                <a:gd name="connsiteY4" fmla="*/ 2813 h 5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2257" h="5626">
                  <a:moveTo>
                    <a:pt x="412257" y="2813"/>
                  </a:moveTo>
                  <a:cubicBezTo>
                    <a:pt x="412257" y="4328"/>
                    <a:pt x="319959" y="5627"/>
                    <a:pt x="206129" y="5627"/>
                  </a:cubicBezTo>
                  <a:cubicBezTo>
                    <a:pt x="92298" y="5627"/>
                    <a:pt x="0" y="4328"/>
                    <a:pt x="0" y="2813"/>
                  </a:cubicBezTo>
                  <a:cubicBezTo>
                    <a:pt x="0" y="1299"/>
                    <a:pt x="92298" y="0"/>
                    <a:pt x="206129" y="0"/>
                  </a:cubicBezTo>
                  <a:cubicBezTo>
                    <a:pt x="319959" y="0"/>
                    <a:pt x="412257" y="1190"/>
                    <a:pt x="412257" y="2813"/>
                  </a:cubicBezTo>
                  <a:close/>
                </a:path>
              </a:pathLst>
            </a:custGeom>
            <a:solidFill>
              <a:srgbClr val="E0E0E0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="" xmlns:a16="http://schemas.microsoft.com/office/drawing/2014/main" id="{A12EA0E6-58F7-43FA-B5EB-6A423EB11CD9}"/>
                </a:ext>
              </a:extLst>
            </p:cNvPr>
            <p:cNvSpPr/>
            <p:nvPr/>
          </p:nvSpPr>
          <p:spPr>
            <a:xfrm flipH="1">
              <a:off x="2133056" y="6664492"/>
              <a:ext cx="454389" cy="6201"/>
            </a:xfrm>
            <a:custGeom>
              <a:avLst/>
              <a:gdLst>
                <a:gd name="connsiteX0" fmla="*/ 412257 w 412257"/>
                <a:gd name="connsiteY0" fmla="*/ 2813 h 5626"/>
                <a:gd name="connsiteX1" fmla="*/ 206129 w 412257"/>
                <a:gd name="connsiteY1" fmla="*/ 5626 h 5626"/>
                <a:gd name="connsiteX2" fmla="*/ 0 w 412257"/>
                <a:gd name="connsiteY2" fmla="*/ 2813 h 5626"/>
                <a:gd name="connsiteX3" fmla="*/ 206129 w 412257"/>
                <a:gd name="connsiteY3" fmla="*/ 0 h 5626"/>
                <a:gd name="connsiteX4" fmla="*/ 412257 w 412257"/>
                <a:gd name="connsiteY4" fmla="*/ 2813 h 5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2257" h="5626">
                  <a:moveTo>
                    <a:pt x="412257" y="2813"/>
                  </a:moveTo>
                  <a:cubicBezTo>
                    <a:pt x="412257" y="4328"/>
                    <a:pt x="319959" y="5626"/>
                    <a:pt x="206129" y="5626"/>
                  </a:cubicBezTo>
                  <a:cubicBezTo>
                    <a:pt x="92298" y="5626"/>
                    <a:pt x="0" y="4328"/>
                    <a:pt x="0" y="2813"/>
                  </a:cubicBezTo>
                  <a:cubicBezTo>
                    <a:pt x="0" y="1298"/>
                    <a:pt x="92298" y="0"/>
                    <a:pt x="206129" y="0"/>
                  </a:cubicBezTo>
                  <a:cubicBezTo>
                    <a:pt x="319959" y="0"/>
                    <a:pt x="412257" y="1190"/>
                    <a:pt x="412257" y="2813"/>
                  </a:cubicBezTo>
                  <a:close/>
                </a:path>
              </a:pathLst>
            </a:custGeom>
            <a:solidFill>
              <a:srgbClr val="E0E0E0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="" xmlns:a16="http://schemas.microsoft.com/office/drawing/2014/main" id="{CED5F834-8E96-4786-B61C-9BAD593C907D}"/>
                </a:ext>
              </a:extLst>
            </p:cNvPr>
            <p:cNvSpPr/>
            <p:nvPr/>
          </p:nvSpPr>
          <p:spPr>
            <a:xfrm flipH="1">
              <a:off x="2133056" y="6699317"/>
              <a:ext cx="454389" cy="6201"/>
            </a:xfrm>
            <a:custGeom>
              <a:avLst/>
              <a:gdLst>
                <a:gd name="connsiteX0" fmla="*/ 412257 w 412257"/>
                <a:gd name="connsiteY0" fmla="*/ 2813 h 5626"/>
                <a:gd name="connsiteX1" fmla="*/ 206129 w 412257"/>
                <a:gd name="connsiteY1" fmla="*/ 5626 h 5626"/>
                <a:gd name="connsiteX2" fmla="*/ 0 w 412257"/>
                <a:gd name="connsiteY2" fmla="*/ 2813 h 5626"/>
                <a:gd name="connsiteX3" fmla="*/ 206129 w 412257"/>
                <a:gd name="connsiteY3" fmla="*/ 0 h 5626"/>
                <a:gd name="connsiteX4" fmla="*/ 412257 w 412257"/>
                <a:gd name="connsiteY4" fmla="*/ 2813 h 5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2257" h="5626">
                  <a:moveTo>
                    <a:pt x="412257" y="2813"/>
                  </a:moveTo>
                  <a:cubicBezTo>
                    <a:pt x="412257" y="4328"/>
                    <a:pt x="319959" y="5626"/>
                    <a:pt x="206129" y="5626"/>
                  </a:cubicBezTo>
                  <a:cubicBezTo>
                    <a:pt x="92298" y="5626"/>
                    <a:pt x="0" y="4328"/>
                    <a:pt x="0" y="2813"/>
                  </a:cubicBezTo>
                  <a:cubicBezTo>
                    <a:pt x="0" y="1298"/>
                    <a:pt x="92298" y="0"/>
                    <a:pt x="206129" y="0"/>
                  </a:cubicBezTo>
                  <a:cubicBezTo>
                    <a:pt x="319959" y="0"/>
                    <a:pt x="412257" y="1190"/>
                    <a:pt x="412257" y="2813"/>
                  </a:cubicBezTo>
                  <a:close/>
                </a:path>
              </a:pathLst>
            </a:custGeom>
            <a:solidFill>
              <a:srgbClr val="E0E0E0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="" xmlns:a16="http://schemas.microsoft.com/office/drawing/2014/main" id="{EC3F7330-F26C-48B7-884C-EA24F3102C12}"/>
                </a:ext>
              </a:extLst>
            </p:cNvPr>
            <p:cNvSpPr/>
            <p:nvPr/>
          </p:nvSpPr>
          <p:spPr>
            <a:xfrm flipH="1">
              <a:off x="2133056" y="6734022"/>
              <a:ext cx="454389" cy="6201"/>
            </a:xfrm>
            <a:custGeom>
              <a:avLst/>
              <a:gdLst>
                <a:gd name="connsiteX0" fmla="*/ 412257 w 412257"/>
                <a:gd name="connsiteY0" fmla="*/ 2813 h 5626"/>
                <a:gd name="connsiteX1" fmla="*/ 206129 w 412257"/>
                <a:gd name="connsiteY1" fmla="*/ 5627 h 5626"/>
                <a:gd name="connsiteX2" fmla="*/ 0 w 412257"/>
                <a:gd name="connsiteY2" fmla="*/ 2813 h 5626"/>
                <a:gd name="connsiteX3" fmla="*/ 206129 w 412257"/>
                <a:gd name="connsiteY3" fmla="*/ 0 h 5626"/>
                <a:gd name="connsiteX4" fmla="*/ 412257 w 412257"/>
                <a:gd name="connsiteY4" fmla="*/ 2813 h 5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2257" h="5626">
                  <a:moveTo>
                    <a:pt x="412257" y="2813"/>
                  </a:moveTo>
                  <a:cubicBezTo>
                    <a:pt x="412257" y="4328"/>
                    <a:pt x="319959" y="5627"/>
                    <a:pt x="206129" y="5627"/>
                  </a:cubicBezTo>
                  <a:cubicBezTo>
                    <a:pt x="92298" y="5627"/>
                    <a:pt x="0" y="4328"/>
                    <a:pt x="0" y="2813"/>
                  </a:cubicBezTo>
                  <a:cubicBezTo>
                    <a:pt x="0" y="1299"/>
                    <a:pt x="92298" y="0"/>
                    <a:pt x="206129" y="0"/>
                  </a:cubicBezTo>
                  <a:cubicBezTo>
                    <a:pt x="319959" y="0"/>
                    <a:pt x="412257" y="1299"/>
                    <a:pt x="412257" y="2813"/>
                  </a:cubicBezTo>
                  <a:close/>
                </a:path>
              </a:pathLst>
            </a:custGeom>
            <a:solidFill>
              <a:srgbClr val="E0E0E0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5" name="Freeform: Shape 184">
              <a:extLst>
                <a:ext uri="{FF2B5EF4-FFF2-40B4-BE49-F238E27FC236}">
                  <a16:creationId xmlns="" xmlns:a16="http://schemas.microsoft.com/office/drawing/2014/main" id="{F80A2A97-41F5-4715-9208-E257EE3A8257}"/>
                </a:ext>
              </a:extLst>
            </p:cNvPr>
            <p:cNvSpPr/>
            <p:nvPr/>
          </p:nvSpPr>
          <p:spPr>
            <a:xfrm flipH="1">
              <a:off x="2133056" y="6768847"/>
              <a:ext cx="454389" cy="6201"/>
            </a:xfrm>
            <a:custGeom>
              <a:avLst/>
              <a:gdLst>
                <a:gd name="connsiteX0" fmla="*/ 412257 w 412257"/>
                <a:gd name="connsiteY0" fmla="*/ 2813 h 5626"/>
                <a:gd name="connsiteX1" fmla="*/ 206129 w 412257"/>
                <a:gd name="connsiteY1" fmla="*/ 5626 h 5626"/>
                <a:gd name="connsiteX2" fmla="*/ 0 w 412257"/>
                <a:gd name="connsiteY2" fmla="*/ 2813 h 5626"/>
                <a:gd name="connsiteX3" fmla="*/ 206129 w 412257"/>
                <a:gd name="connsiteY3" fmla="*/ 0 h 5626"/>
                <a:gd name="connsiteX4" fmla="*/ 412257 w 412257"/>
                <a:gd name="connsiteY4" fmla="*/ 2813 h 5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2257" h="5626">
                  <a:moveTo>
                    <a:pt x="412257" y="2813"/>
                  </a:moveTo>
                  <a:cubicBezTo>
                    <a:pt x="412257" y="4328"/>
                    <a:pt x="319959" y="5626"/>
                    <a:pt x="206129" y="5626"/>
                  </a:cubicBezTo>
                  <a:cubicBezTo>
                    <a:pt x="92298" y="5626"/>
                    <a:pt x="0" y="4328"/>
                    <a:pt x="0" y="2813"/>
                  </a:cubicBezTo>
                  <a:cubicBezTo>
                    <a:pt x="0" y="1298"/>
                    <a:pt x="92298" y="0"/>
                    <a:pt x="206129" y="0"/>
                  </a:cubicBezTo>
                  <a:cubicBezTo>
                    <a:pt x="319959" y="0"/>
                    <a:pt x="412257" y="1298"/>
                    <a:pt x="412257" y="2813"/>
                  </a:cubicBezTo>
                  <a:close/>
                </a:path>
              </a:pathLst>
            </a:custGeom>
            <a:solidFill>
              <a:srgbClr val="E0E0E0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6" name="Freeform: Shape 185">
              <a:extLst>
                <a:ext uri="{FF2B5EF4-FFF2-40B4-BE49-F238E27FC236}">
                  <a16:creationId xmlns="" xmlns:a16="http://schemas.microsoft.com/office/drawing/2014/main" id="{6F3479C9-88FE-4D52-B1A7-B7A7164F77A9}"/>
                </a:ext>
              </a:extLst>
            </p:cNvPr>
            <p:cNvSpPr/>
            <p:nvPr/>
          </p:nvSpPr>
          <p:spPr>
            <a:xfrm flipH="1">
              <a:off x="2133056" y="6803671"/>
              <a:ext cx="454389" cy="6201"/>
            </a:xfrm>
            <a:custGeom>
              <a:avLst/>
              <a:gdLst>
                <a:gd name="connsiteX0" fmla="*/ 412257 w 412257"/>
                <a:gd name="connsiteY0" fmla="*/ 2813 h 5626"/>
                <a:gd name="connsiteX1" fmla="*/ 206129 w 412257"/>
                <a:gd name="connsiteY1" fmla="*/ 5626 h 5626"/>
                <a:gd name="connsiteX2" fmla="*/ 0 w 412257"/>
                <a:gd name="connsiteY2" fmla="*/ 2813 h 5626"/>
                <a:gd name="connsiteX3" fmla="*/ 206129 w 412257"/>
                <a:gd name="connsiteY3" fmla="*/ 0 h 5626"/>
                <a:gd name="connsiteX4" fmla="*/ 412257 w 412257"/>
                <a:gd name="connsiteY4" fmla="*/ 2813 h 5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2257" h="5626">
                  <a:moveTo>
                    <a:pt x="412257" y="2813"/>
                  </a:moveTo>
                  <a:cubicBezTo>
                    <a:pt x="412257" y="4328"/>
                    <a:pt x="319959" y="5626"/>
                    <a:pt x="206129" y="5626"/>
                  </a:cubicBezTo>
                  <a:cubicBezTo>
                    <a:pt x="92298" y="5626"/>
                    <a:pt x="0" y="4328"/>
                    <a:pt x="0" y="2813"/>
                  </a:cubicBezTo>
                  <a:cubicBezTo>
                    <a:pt x="0" y="1298"/>
                    <a:pt x="92298" y="0"/>
                    <a:pt x="206129" y="0"/>
                  </a:cubicBezTo>
                  <a:cubicBezTo>
                    <a:pt x="319959" y="0"/>
                    <a:pt x="412257" y="1298"/>
                    <a:pt x="412257" y="2813"/>
                  </a:cubicBezTo>
                  <a:close/>
                </a:path>
              </a:pathLst>
            </a:custGeom>
            <a:solidFill>
              <a:srgbClr val="E0E0E0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7" name="Freeform: Shape 186">
              <a:extLst>
                <a:ext uri="{FF2B5EF4-FFF2-40B4-BE49-F238E27FC236}">
                  <a16:creationId xmlns="" xmlns:a16="http://schemas.microsoft.com/office/drawing/2014/main" id="{171B67B2-0841-45E0-9EE8-F887E2E9E30B}"/>
                </a:ext>
              </a:extLst>
            </p:cNvPr>
            <p:cNvSpPr/>
            <p:nvPr/>
          </p:nvSpPr>
          <p:spPr>
            <a:xfrm flipH="1">
              <a:off x="2203302" y="6493350"/>
              <a:ext cx="318310" cy="139417"/>
            </a:xfrm>
            <a:custGeom>
              <a:avLst/>
              <a:gdLst>
                <a:gd name="connsiteX0" fmla="*/ 0 w 288796"/>
                <a:gd name="connsiteY0" fmla="*/ 0 h 126490"/>
                <a:gd name="connsiteX1" fmla="*/ 288796 w 288796"/>
                <a:gd name="connsiteY1" fmla="*/ 0 h 126490"/>
                <a:gd name="connsiteX2" fmla="*/ 288796 w 288796"/>
                <a:gd name="connsiteY2" fmla="*/ 126490 h 126490"/>
                <a:gd name="connsiteX3" fmla="*/ 0 w 288796"/>
                <a:gd name="connsiteY3" fmla="*/ 126490 h 126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796" h="126490">
                  <a:moveTo>
                    <a:pt x="0" y="0"/>
                  </a:moveTo>
                  <a:lnTo>
                    <a:pt x="288796" y="0"/>
                  </a:lnTo>
                  <a:lnTo>
                    <a:pt x="288796" y="126490"/>
                  </a:lnTo>
                  <a:lnTo>
                    <a:pt x="0" y="126490"/>
                  </a:lnTo>
                  <a:close/>
                </a:path>
              </a:pathLst>
            </a:custGeom>
            <a:solidFill>
              <a:srgbClr val="FFFFFF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8" name="Freeform: Shape 187">
              <a:extLst>
                <a:ext uri="{FF2B5EF4-FFF2-40B4-BE49-F238E27FC236}">
                  <a16:creationId xmlns="" xmlns:a16="http://schemas.microsoft.com/office/drawing/2014/main" id="{B76AA1EB-D01F-4EA4-B156-B153BD7BC4A2}"/>
                </a:ext>
              </a:extLst>
            </p:cNvPr>
            <p:cNvSpPr/>
            <p:nvPr/>
          </p:nvSpPr>
          <p:spPr>
            <a:xfrm flipH="1">
              <a:off x="2201036" y="6489695"/>
              <a:ext cx="323732" cy="146174"/>
            </a:xfrm>
            <a:custGeom>
              <a:avLst/>
              <a:gdLst>
                <a:gd name="connsiteX0" fmla="*/ 291659 w 293715"/>
                <a:gd name="connsiteY0" fmla="*/ 129916 h 132620"/>
                <a:gd name="connsiteX1" fmla="*/ 291227 w 293715"/>
                <a:gd name="connsiteY1" fmla="*/ 120718 h 132620"/>
                <a:gd name="connsiteX2" fmla="*/ 290686 w 293715"/>
                <a:gd name="connsiteY2" fmla="*/ 95290 h 132620"/>
                <a:gd name="connsiteX3" fmla="*/ 289604 w 293715"/>
                <a:gd name="connsiteY3" fmla="*/ 3317 h 132620"/>
                <a:gd name="connsiteX4" fmla="*/ 291659 w 293715"/>
                <a:gd name="connsiteY4" fmla="*/ 5373 h 132620"/>
                <a:gd name="connsiteX5" fmla="*/ 2863 w 293715"/>
                <a:gd name="connsiteY5" fmla="*/ 6130 h 132620"/>
                <a:gd name="connsiteX6" fmla="*/ 5676 w 293715"/>
                <a:gd name="connsiteY6" fmla="*/ 3317 h 132620"/>
                <a:gd name="connsiteX7" fmla="*/ 5676 w 293715"/>
                <a:gd name="connsiteY7" fmla="*/ 3317 h 132620"/>
                <a:gd name="connsiteX8" fmla="*/ 5676 w 293715"/>
                <a:gd name="connsiteY8" fmla="*/ 3425 h 132620"/>
                <a:gd name="connsiteX9" fmla="*/ 5676 w 293715"/>
                <a:gd name="connsiteY9" fmla="*/ 3533 h 132620"/>
                <a:gd name="connsiteX10" fmla="*/ 5676 w 293715"/>
                <a:gd name="connsiteY10" fmla="*/ 3750 h 132620"/>
                <a:gd name="connsiteX11" fmla="*/ 5676 w 293715"/>
                <a:gd name="connsiteY11" fmla="*/ 4291 h 132620"/>
                <a:gd name="connsiteX12" fmla="*/ 5676 w 293715"/>
                <a:gd name="connsiteY12" fmla="*/ 5373 h 132620"/>
                <a:gd name="connsiteX13" fmla="*/ 5676 w 293715"/>
                <a:gd name="connsiteY13" fmla="*/ 7429 h 132620"/>
                <a:gd name="connsiteX14" fmla="*/ 5676 w 293715"/>
                <a:gd name="connsiteY14" fmla="*/ 11540 h 132620"/>
                <a:gd name="connsiteX15" fmla="*/ 5676 w 293715"/>
                <a:gd name="connsiteY15" fmla="*/ 19764 h 132620"/>
                <a:gd name="connsiteX16" fmla="*/ 5676 w 293715"/>
                <a:gd name="connsiteY16" fmla="*/ 36211 h 132620"/>
                <a:gd name="connsiteX17" fmla="*/ 5676 w 293715"/>
                <a:gd name="connsiteY17" fmla="*/ 68456 h 132620"/>
                <a:gd name="connsiteX18" fmla="*/ 5568 w 293715"/>
                <a:gd name="connsiteY18" fmla="*/ 129807 h 132620"/>
                <a:gd name="connsiteX19" fmla="*/ 2863 w 293715"/>
                <a:gd name="connsiteY19" fmla="*/ 127102 h 132620"/>
                <a:gd name="connsiteX20" fmla="*/ 209316 w 293715"/>
                <a:gd name="connsiteY20" fmla="*/ 128401 h 132620"/>
                <a:gd name="connsiteX21" fmla="*/ 269586 w 293715"/>
                <a:gd name="connsiteY21" fmla="*/ 129158 h 132620"/>
                <a:gd name="connsiteX22" fmla="*/ 285817 w 293715"/>
                <a:gd name="connsiteY22" fmla="*/ 129483 h 132620"/>
                <a:gd name="connsiteX23" fmla="*/ 291659 w 293715"/>
                <a:gd name="connsiteY23" fmla="*/ 129916 h 132620"/>
                <a:gd name="connsiteX24" fmla="*/ 286466 w 293715"/>
                <a:gd name="connsiteY24" fmla="*/ 130240 h 132620"/>
                <a:gd name="connsiteX25" fmla="*/ 270776 w 293715"/>
                <a:gd name="connsiteY25" fmla="*/ 130565 h 132620"/>
                <a:gd name="connsiteX26" fmla="*/ 211156 w 293715"/>
                <a:gd name="connsiteY26" fmla="*/ 131322 h 132620"/>
                <a:gd name="connsiteX27" fmla="*/ 2863 w 293715"/>
                <a:gd name="connsiteY27" fmla="*/ 132621 h 132620"/>
                <a:gd name="connsiteX28" fmla="*/ 158 w 293715"/>
                <a:gd name="connsiteY28" fmla="*/ 132621 h 132620"/>
                <a:gd name="connsiteX29" fmla="*/ 158 w 293715"/>
                <a:gd name="connsiteY29" fmla="*/ 129916 h 132620"/>
                <a:gd name="connsiteX30" fmla="*/ 50 w 293715"/>
                <a:gd name="connsiteY30" fmla="*/ 68564 h 132620"/>
                <a:gd name="connsiteX31" fmla="*/ 50 w 293715"/>
                <a:gd name="connsiteY31" fmla="*/ 36319 h 132620"/>
                <a:gd name="connsiteX32" fmla="*/ 50 w 293715"/>
                <a:gd name="connsiteY32" fmla="*/ 19872 h 132620"/>
                <a:gd name="connsiteX33" fmla="*/ 50 w 293715"/>
                <a:gd name="connsiteY33" fmla="*/ 11649 h 132620"/>
                <a:gd name="connsiteX34" fmla="*/ 50 w 293715"/>
                <a:gd name="connsiteY34" fmla="*/ 7537 h 132620"/>
                <a:gd name="connsiteX35" fmla="*/ 50 w 293715"/>
                <a:gd name="connsiteY35" fmla="*/ 5481 h 132620"/>
                <a:gd name="connsiteX36" fmla="*/ 50 w 293715"/>
                <a:gd name="connsiteY36" fmla="*/ 4399 h 132620"/>
                <a:gd name="connsiteX37" fmla="*/ 50 w 293715"/>
                <a:gd name="connsiteY37" fmla="*/ 3858 h 132620"/>
                <a:gd name="connsiteX38" fmla="*/ 50 w 293715"/>
                <a:gd name="connsiteY38" fmla="*/ 3641 h 132620"/>
                <a:gd name="connsiteX39" fmla="*/ 50 w 293715"/>
                <a:gd name="connsiteY39" fmla="*/ 3533 h 132620"/>
                <a:gd name="connsiteX40" fmla="*/ 50 w 293715"/>
                <a:gd name="connsiteY40" fmla="*/ 3425 h 132620"/>
                <a:gd name="connsiteX41" fmla="*/ 50 w 293715"/>
                <a:gd name="connsiteY41" fmla="*/ 3425 h 132620"/>
                <a:gd name="connsiteX42" fmla="*/ 2863 w 293715"/>
                <a:gd name="connsiteY42" fmla="*/ 612 h 132620"/>
                <a:gd name="connsiteX43" fmla="*/ 291659 w 293715"/>
                <a:gd name="connsiteY43" fmla="*/ 1369 h 132620"/>
                <a:gd name="connsiteX44" fmla="*/ 293715 w 293715"/>
                <a:gd name="connsiteY44" fmla="*/ 1369 h 132620"/>
                <a:gd name="connsiteX45" fmla="*/ 293715 w 293715"/>
                <a:gd name="connsiteY45" fmla="*/ 3425 h 132620"/>
                <a:gd name="connsiteX46" fmla="*/ 292634 w 293715"/>
                <a:gd name="connsiteY46" fmla="*/ 96589 h 132620"/>
                <a:gd name="connsiteX47" fmla="*/ 292092 w 293715"/>
                <a:gd name="connsiteY47" fmla="*/ 121584 h 132620"/>
                <a:gd name="connsiteX48" fmla="*/ 291659 w 293715"/>
                <a:gd name="connsiteY48" fmla="*/ 129916 h 132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293715" h="132620">
                  <a:moveTo>
                    <a:pt x="291659" y="129916"/>
                  </a:moveTo>
                  <a:cubicBezTo>
                    <a:pt x="291552" y="129807"/>
                    <a:pt x="291335" y="126669"/>
                    <a:pt x="291227" y="120718"/>
                  </a:cubicBezTo>
                  <a:cubicBezTo>
                    <a:pt x="291119" y="114334"/>
                    <a:pt x="290902" y="105894"/>
                    <a:pt x="290686" y="95290"/>
                  </a:cubicBezTo>
                  <a:cubicBezTo>
                    <a:pt x="290469" y="73000"/>
                    <a:pt x="290036" y="41729"/>
                    <a:pt x="289604" y="3317"/>
                  </a:cubicBezTo>
                  <a:lnTo>
                    <a:pt x="291659" y="5373"/>
                  </a:lnTo>
                  <a:cubicBezTo>
                    <a:pt x="216782" y="5589"/>
                    <a:pt x="115071" y="5914"/>
                    <a:pt x="2863" y="6130"/>
                  </a:cubicBezTo>
                  <a:cubicBezTo>
                    <a:pt x="374" y="8619"/>
                    <a:pt x="6218" y="2668"/>
                    <a:pt x="5676" y="3317"/>
                  </a:cubicBezTo>
                  <a:lnTo>
                    <a:pt x="5676" y="3317"/>
                  </a:lnTo>
                  <a:lnTo>
                    <a:pt x="5676" y="3425"/>
                  </a:lnTo>
                  <a:lnTo>
                    <a:pt x="5676" y="3533"/>
                  </a:lnTo>
                  <a:lnTo>
                    <a:pt x="5676" y="3750"/>
                  </a:lnTo>
                  <a:lnTo>
                    <a:pt x="5676" y="4291"/>
                  </a:lnTo>
                  <a:lnTo>
                    <a:pt x="5676" y="5373"/>
                  </a:lnTo>
                  <a:lnTo>
                    <a:pt x="5676" y="7429"/>
                  </a:lnTo>
                  <a:lnTo>
                    <a:pt x="5676" y="11540"/>
                  </a:lnTo>
                  <a:lnTo>
                    <a:pt x="5676" y="19764"/>
                  </a:lnTo>
                  <a:cubicBezTo>
                    <a:pt x="5676" y="25282"/>
                    <a:pt x="5676" y="30692"/>
                    <a:pt x="5676" y="36211"/>
                  </a:cubicBezTo>
                  <a:cubicBezTo>
                    <a:pt x="5676" y="47031"/>
                    <a:pt x="5676" y="57852"/>
                    <a:pt x="5676" y="68456"/>
                  </a:cubicBezTo>
                  <a:cubicBezTo>
                    <a:pt x="5676" y="89664"/>
                    <a:pt x="5568" y="110114"/>
                    <a:pt x="5568" y="129807"/>
                  </a:cubicBezTo>
                  <a:lnTo>
                    <a:pt x="2863" y="127102"/>
                  </a:lnTo>
                  <a:cubicBezTo>
                    <a:pt x="86072" y="127643"/>
                    <a:pt x="157811" y="128076"/>
                    <a:pt x="209316" y="128401"/>
                  </a:cubicBezTo>
                  <a:cubicBezTo>
                    <a:pt x="234636" y="128725"/>
                    <a:pt x="254870" y="128942"/>
                    <a:pt x="269586" y="129158"/>
                  </a:cubicBezTo>
                  <a:cubicBezTo>
                    <a:pt x="276295" y="129266"/>
                    <a:pt x="281705" y="129374"/>
                    <a:pt x="285817" y="129483"/>
                  </a:cubicBezTo>
                  <a:cubicBezTo>
                    <a:pt x="289496" y="129699"/>
                    <a:pt x="291552" y="129807"/>
                    <a:pt x="291659" y="129916"/>
                  </a:cubicBezTo>
                  <a:cubicBezTo>
                    <a:pt x="291768" y="130024"/>
                    <a:pt x="290036" y="130132"/>
                    <a:pt x="286466" y="130240"/>
                  </a:cubicBezTo>
                  <a:cubicBezTo>
                    <a:pt x="282462" y="130349"/>
                    <a:pt x="277269" y="130457"/>
                    <a:pt x="270776" y="130565"/>
                  </a:cubicBezTo>
                  <a:cubicBezTo>
                    <a:pt x="256277" y="130781"/>
                    <a:pt x="236151" y="130998"/>
                    <a:pt x="211156" y="131322"/>
                  </a:cubicBezTo>
                  <a:cubicBezTo>
                    <a:pt x="159110" y="131647"/>
                    <a:pt x="86829" y="132080"/>
                    <a:pt x="2863" y="132621"/>
                  </a:cubicBezTo>
                  <a:lnTo>
                    <a:pt x="158" y="132621"/>
                  </a:lnTo>
                  <a:lnTo>
                    <a:pt x="158" y="129916"/>
                  </a:lnTo>
                  <a:cubicBezTo>
                    <a:pt x="158" y="110222"/>
                    <a:pt x="50" y="89772"/>
                    <a:pt x="50" y="68564"/>
                  </a:cubicBezTo>
                  <a:cubicBezTo>
                    <a:pt x="50" y="57960"/>
                    <a:pt x="50" y="47248"/>
                    <a:pt x="50" y="36319"/>
                  </a:cubicBezTo>
                  <a:cubicBezTo>
                    <a:pt x="50" y="30909"/>
                    <a:pt x="50" y="25390"/>
                    <a:pt x="50" y="19872"/>
                  </a:cubicBezTo>
                  <a:lnTo>
                    <a:pt x="50" y="11649"/>
                  </a:lnTo>
                  <a:lnTo>
                    <a:pt x="50" y="7537"/>
                  </a:lnTo>
                  <a:lnTo>
                    <a:pt x="50" y="5481"/>
                  </a:lnTo>
                  <a:lnTo>
                    <a:pt x="50" y="4399"/>
                  </a:lnTo>
                  <a:lnTo>
                    <a:pt x="50" y="3858"/>
                  </a:lnTo>
                  <a:lnTo>
                    <a:pt x="50" y="3641"/>
                  </a:lnTo>
                  <a:lnTo>
                    <a:pt x="50" y="3533"/>
                  </a:lnTo>
                  <a:lnTo>
                    <a:pt x="50" y="3425"/>
                  </a:lnTo>
                  <a:lnTo>
                    <a:pt x="50" y="3425"/>
                  </a:lnTo>
                  <a:cubicBezTo>
                    <a:pt x="-599" y="4074"/>
                    <a:pt x="5352" y="-1877"/>
                    <a:pt x="2863" y="612"/>
                  </a:cubicBezTo>
                  <a:cubicBezTo>
                    <a:pt x="114962" y="936"/>
                    <a:pt x="216782" y="1153"/>
                    <a:pt x="291659" y="1369"/>
                  </a:cubicBezTo>
                  <a:lnTo>
                    <a:pt x="293715" y="1369"/>
                  </a:lnTo>
                  <a:lnTo>
                    <a:pt x="293715" y="3425"/>
                  </a:lnTo>
                  <a:cubicBezTo>
                    <a:pt x="293283" y="42379"/>
                    <a:pt x="292850" y="73974"/>
                    <a:pt x="292634" y="96589"/>
                  </a:cubicBezTo>
                  <a:cubicBezTo>
                    <a:pt x="292417" y="106976"/>
                    <a:pt x="292309" y="115308"/>
                    <a:pt x="292092" y="121584"/>
                  </a:cubicBezTo>
                  <a:cubicBezTo>
                    <a:pt x="291876" y="127102"/>
                    <a:pt x="291768" y="130024"/>
                    <a:pt x="291659" y="129916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9" name="Freeform: Shape 188">
              <a:extLst>
                <a:ext uri="{FF2B5EF4-FFF2-40B4-BE49-F238E27FC236}">
                  <a16:creationId xmlns="" xmlns:a16="http://schemas.microsoft.com/office/drawing/2014/main" id="{54C96AAD-5534-4281-A98C-36410BBBB8BF}"/>
                </a:ext>
              </a:extLst>
            </p:cNvPr>
            <p:cNvSpPr/>
            <p:nvPr/>
          </p:nvSpPr>
          <p:spPr>
            <a:xfrm flipH="1">
              <a:off x="2268896" y="6547973"/>
              <a:ext cx="195590" cy="6201"/>
            </a:xfrm>
            <a:custGeom>
              <a:avLst/>
              <a:gdLst>
                <a:gd name="connsiteX0" fmla="*/ 177455 w 177454"/>
                <a:gd name="connsiteY0" fmla="*/ 2813 h 5626"/>
                <a:gd name="connsiteX1" fmla="*/ 88727 w 177454"/>
                <a:gd name="connsiteY1" fmla="*/ 5626 h 5626"/>
                <a:gd name="connsiteX2" fmla="*/ 0 w 177454"/>
                <a:gd name="connsiteY2" fmla="*/ 2813 h 5626"/>
                <a:gd name="connsiteX3" fmla="*/ 88727 w 177454"/>
                <a:gd name="connsiteY3" fmla="*/ 0 h 5626"/>
                <a:gd name="connsiteX4" fmla="*/ 177455 w 177454"/>
                <a:gd name="connsiteY4" fmla="*/ 2813 h 5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454" h="5626">
                  <a:moveTo>
                    <a:pt x="177455" y="2813"/>
                  </a:moveTo>
                  <a:cubicBezTo>
                    <a:pt x="177455" y="4328"/>
                    <a:pt x="137744" y="5626"/>
                    <a:pt x="88727" y="5626"/>
                  </a:cubicBezTo>
                  <a:cubicBezTo>
                    <a:pt x="39711" y="5626"/>
                    <a:pt x="0" y="4328"/>
                    <a:pt x="0" y="2813"/>
                  </a:cubicBezTo>
                  <a:cubicBezTo>
                    <a:pt x="0" y="1298"/>
                    <a:pt x="39711" y="0"/>
                    <a:pt x="88727" y="0"/>
                  </a:cubicBezTo>
                  <a:cubicBezTo>
                    <a:pt x="137636" y="0"/>
                    <a:pt x="177455" y="1298"/>
                    <a:pt x="177455" y="2813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0" name="Freeform: Shape 189">
              <a:extLst>
                <a:ext uri="{FF2B5EF4-FFF2-40B4-BE49-F238E27FC236}">
                  <a16:creationId xmlns="" xmlns:a16="http://schemas.microsoft.com/office/drawing/2014/main" id="{0D39FE2B-95FA-4C7D-87D4-8DF09B0F809A}"/>
                </a:ext>
              </a:extLst>
            </p:cNvPr>
            <p:cNvSpPr/>
            <p:nvPr/>
          </p:nvSpPr>
          <p:spPr>
            <a:xfrm flipH="1">
              <a:off x="2268896" y="6576596"/>
              <a:ext cx="195590" cy="6201"/>
            </a:xfrm>
            <a:custGeom>
              <a:avLst/>
              <a:gdLst>
                <a:gd name="connsiteX0" fmla="*/ 177455 w 177454"/>
                <a:gd name="connsiteY0" fmla="*/ 2813 h 5626"/>
                <a:gd name="connsiteX1" fmla="*/ 88727 w 177454"/>
                <a:gd name="connsiteY1" fmla="*/ 5626 h 5626"/>
                <a:gd name="connsiteX2" fmla="*/ 0 w 177454"/>
                <a:gd name="connsiteY2" fmla="*/ 2813 h 5626"/>
                <a:gd name="connsiteX3" fmla="*/ 88727 w 177454"/>
                <a:gd name="connsiteY3" fmla="*/ 0 h 5626"/>
                <a:gd name="connsiteX4" fmla="*/ 177455 w 177454"/>
                <a:gd name="connsiteY4" fmla="*/ 2813 h 5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454" h="5626">
                  <a:moveTo>
                    <a:pt x="177455" y="2813"/>
                  </a:moveTo>
                  <a:cubicBezTo>
                    <a:pt x="177455" y="4328"/>
                    <a:pt x="137744" y="5626"/>
                    <a:pt x="88727" y="5626"/>
                  </a:cubicBezTo>
                  <a:cubicBezTo>
                    <a:pt x="39711" y="5626"/>
                    <a:pt x="0" y="4328"/>
                    <a:pt x="0" y="2813"/>
                  </a:cubicBezTo>
                  <a:cubicBezTo>
                    <a:pt x="0" y="1298"/>
                    <a:pt x="39711" y="0"/>
                    <a:pt x="88727" y="0"/>
                  </a:cubicBezTo>
                  <a:cubicBezTo>
                    <a:pt x="137636" y="0"/>
                    <a:pt x="177455" y="1190"/>
                    <a:pt x="177455" y="2813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1" name="Freeform: Shape 190">
              <a:extLst>
                <a:ext uri="{FF2B5EF4-FFF2-40B4-BE49-F238E27FC236}">
                  <a16:creationId xmlns="" xmlns:a16="http://schemas.microsoft.com/office/drawing/2014/main" id="{CA5B1145-70D7-44F5-AB1F-0A779E1C5B79}"/>
                </a:ext>
              </a:extLst>
            </p:cNvPr>
            <p:cNvSpPr/>
            <p:nvPr/>
          </p:nvSpPr>
          <p:spPr>
            <a:xfrm flipH="1">
              <a:off x="2133771" y="6287146"/>
              <a:ext cx="452332" cy="113931"/>
            </a:xfrm>
            <a:custGeom>
              <a:avLst/>
              <a:gdLst>
                <a:gd name="connsiteX0" fmla="*/ 514 w 410391"/>
                <a:gd name="connsiteY0" fmla="*/ 4003 h 103367"/>
                <a:gd name="connsiteX1" fmla="*/ 24536 w 410391"/>
                <a:gd name="connsiteY1" fmla="*/ 32136 h 103367"/>
                <a:gd name="connsiteX2" fmla="*/ 65653 w 410391"/>
                <a:gd name="connsiteY2" fmla="*/ 26401 h 103367"/>
                <a:gd name="connsiteX3" fmla="*/ 105039 w 410391"/>
                <a:gd name="connsiteY3" fmla="*/ 33651 h 103367"/>
                <a:gd name="connsiteX4" fmla="*/ 116942 w 410391"/>
                <a:gd name="connsiteY4" fmla="*/ 74336 h 103367"/>
                <a:gd name="connsiteX5" fmla="*/ 143127 w 410391"/>
                <a:gd name="connsiteY5" fmla="*/ 103226 h 103367"/>
                <a:gd name="connsiteX6" fmla="*/ 162496 w 410391"/>
                <a:gd name="connsiteY6" fmla="*/ 80828 h 103367"/>
                <a:gd name="connsiteX7" fmla="*/ 167690 w 410391"/>
                <a:gd name="connsiteY7" fmla="*/ 49774 h 103367"/>
                <a:gd name="connsiteX8" fmla="*/ 191494 w 410391"/>
                <a:gd name="connsiteY8" fmla="*/ 33760 h 103367"/>
                <a:gd name="connsiteX9" fmla="*/ 224821 w 410391"/>
                <a:gd name="connsiteY9" fmla="*/ 61460 h 103367"/>
                <a:gd name="connsiteX10" fmla="*/ 250249 w 410391"/>
                <a:gd name="connsiteY10" fmla="*/ 31162 h 103367"/>
                <a:gd name="connsiteX11" fmla="*/ 276435 w 410391"/>
                <a:gd name="connsiteY11" fmla="*/ 23913 h 103367"/>
                <a:gd name="connsiteX12" fmla="*/ 303702 w 410391"/>
                <a:gd name="connsiteY12" fmla="*/ 31055 h 103367"/>
                <a:gd name="connsiteX13" fmla="*/ 410391 w 410391"/>
                <a:gd name="connsiteY13" fmla="*/ 0 h 103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0391" h="103367">
                  <a:moveTo>
                    <a:pt x="514" y="4003"/>
                  </a:moveTo>
                  <a:cubicBezTo>
                    <a:pt x="-2840" y="17529"/>
                    <a:pt x="10794" y="30189"/>
                    <a:pt x="24536" y="32136"/>
                  </a:cubicBezTo>
                  <a:cubicBezTo>
                    <a:pt x="38277" y="34084"/>
                    <a:pt x="52020" y="29107"/>
                    <a:pt x="65653" y="26401"/>
                  </a:cubicBezTo>
                  <a:cubicBezTo>
                    <a:pt x="79287" y="23696"/>
                    <a:pt x="95193" y="23805"/>
                    <a:pt x="105039" y="33651"/>
                  </a:cubicBezTo>
                  <a:cubicBezTo>
                    <a:pt x="115211" y="43931"/>
                    <a:pt x="114778" y="60053"/>
                    <a:pt x="116942" y="74336"/>
                  </a:cubicBezTo>
                  <a:cubicBezTo>
                    <a:pt x="119106" y="88619"/>
                    <a:pt x="128736" y="105066"/>
                    <a:pt x="143127" y="103226"/>
                  </a:cubicBezTo>
                  <a:cubicBezTo>
                    <a:pt x="153623" y="101928"/>
                    <a:pt x="160224" y="91108"/>
                    <a:pt x="162496" y="80828"/>
                  </a:cubicBezTo>
                  <a:cubicBezTo>
                    <a:pt x="164768" y="70549"/>
                    <a:pt x="164119" y="59620"/>
                    <a:pt x="167690" y="49774"/>
                  </a:cubicBezTo>
                  <a:cubicBezTo>
                    <a:pt x="171260" y="39819"/>
                    <a:pt x="181323" y="30946"/>
                    <a:pt x="191494" y="33760"/>
                  </a:cubicBezTo>
                  <a:cubicBezTo>
                    <a:pt x="205886" y="37871"/>
                    <a:pt x="209889" y="62109"/>
                    <a:pt x="224821" y="61460"/>
                  </a:cubicBezTo>
                  <a:cubicBezTo>
                    <a:pt x="238563" y="60919"/>
                    <a:pt x="240619" y="41009"/>
                    <a:pt x="250249" y="31162"/>
                  </a:cubicBezTo>
                  <a:cubicBezTo>
                    <a:pt x="256850" y="24454"/>
                    <a:pt x="267129" y="22723"/>
                    <a:pt x="276435" y="23913"/>
                  </a:cubicBezTo>
                  <a:cubicBezTo>
                    <a:pt x="285740" y="25103"/>
                    <a:pt x="294613" y="28674"/>
                    <a:pt x="303702" y="31055"/>
                  </a:cubicBezTo>
                  <a:cubicBezTo>
                    <a:pt x="341357" y="41009"/>
                    <a:pt x="383989" y="28566"/>
                    <a:pt x="410391" y="0"/>
                  </a:cubicBezTo>
                </a:path>
              </a:pathLst>
            </a:custGeom>
            <a:solidFill>
              <a:srgbClr val="F7AB9B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3" name="Freeform: Shape 192">
              <a:extLst>
                <a:ext uri="{FF2B5EF4-FFF2-40B4-BE49-F238E27FC236}">
                  <a16:creationId xmlns="" xmlns:a16="http://schemas.microsoft.com/office/drawing/2014/main" id="{FF9E404C-9C52-4A40-A527-291790C5A293}"/>
                </a:ext>
              </a:extLst>
            </p:cNvPr>
            <p:cNvSpPr/>
            <p:nvPr/>
          </p:nvSpPr>
          <p:spPr>
            <a:xfrm flipH="1">
              <a:off x="2647436" y="6204021"/>
              <a:ext cx="1052727" cy="136794"/>
            </a:xfrm>
            <a:custGeom>
              <a:avLst/>
              <a:gdLst>
                <a:gd name="connsiteX0" fmla="*/ 895388 w 955116"/>
                <a:gd name="connsiteY0" fmla="*/ 124110 h 124110"/>
                <a:gd name="connsiteX1" fmla="*/ 59728 w 955116"/>
                <a:gd name="connsiteY1" fmla="*/ 124110 h 124110"/>
                <a:gd name="connsiteX2" fmla="*/ 0 w 955116"/>
                <a:gd name="connsiteY2" fmla="*/ 64381 h 124110"/>
                <a:gd name="connsiteX3" fmla="*/ 0 w 955116"/>
                <a:gd name="connsiteY3" fmla="*/ 59729 h 124110"/>
                <a:gd name="connsiteX4" fmla="*/ 59728 w 955116"/>
                <a:gd name="connsiteY4" fmla="*/ 0 h 124110"/>
                <a:gd name="connsiteX5" fmla="*/ 895388 w 955116"/>
                <a:gd name="connsiteY5" fmla="*/ 0 h 124110"/>
                <a:gd name="connsiteX6" fmla="*/ 955117 w 955116"/>
                <a:gd name="connsiteY6" fmla="*/ 59729 h 124110"/>
                <a:gd name="connsiteX7" fmla="*/ 955117 w 955116"/>
                <a:gd name="connsiteY7" fmla="*/ 64381 h 124110"/>
                <a:gd name="connsiteX8" fmla="*/ 895388 w 955116"/>
                <a:gd name="connsiteY8" fmla="*/ 124110 h 124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55116" h="124110">
                  <a:moveTo>
                    <a:pt x="895388" y="124110"/>
                  </a:moveTo>
                  <a:lnTo>
                    <a:pt x="59728" y="124110"/>
                  </a:lnTo>
                  <a:cubicBezTo>
                    <a:pt x="26726" y="124110"/>
                    <a:pt x="0" y="97384"/>
                    <a:pt x="0" y="64381"/>
                  </a:cubicBezTo>
                  <a:lnTo>
                    <a:pt x="0" y="59729"/>
                  </a:lnTo>
                  <a:cubicBezTo>
                    <a:pt x="0" y="26726"/>
                    <a:pt x="26726" y="0"/>
                    <a:pt x="59728" y="0"/>
                  </a:cubicBezTo>
                  <a:lnTo>
                    <a:pt x="895388" y="0"/>
                  </a:lnTo>
                  <a:cubicBezTo>
                    <a:pt x="928390" y="0"/>
                    <a:pt x="955117" y="26726"/>
                    <a:pt x="955117" y="59729"/>
                  </a:cubicBezTo>
                  <a:lnTo>
                    <a:pt x="955117" y="64381"/>
                  </a:lnTo>
                  <a:cubicBezTo>
                    <a:pt x="955117" y="97384"/>
                    <a:pt x="928390" y="124110"/>
                    <a:pt x="895388" y="124110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4" name="Freeform: Shape 193">
              <a:extLst>
                <a:ext uri="{FF2B5EF4-FFF2-40B4-BE49-F238E27FC236}">
                  <a16:creationId xmlns="" xmlns:a16="http://schemas.microsoft.com/office/drawing/2014/main" id="{6906588F-7AA8-49D8-BCCD-F56D75FFBD3B}"/>
                </a:ext>
              </a:extLst>
            </p:cNvPr>
            <p:cNvSpPr/>
            <p:nvPr/>
          </p:nvSpPr>
          <p:spPr>
            <a:xfrm flipH="1">
              <a:off x="2880354" y="6422748"/>
              <a:ext cx="567449" cy="150867"/>
            </a:xfrm>
            <a:custGeom>
              <a:avLst/>
              <a:gdLst>
                <a:gd name="connsiteX0" fmla="*/ 0 w 514834"/>
                <a:gd name="connsiteY0" fmla="*/ 0 h 136878"/>
                <a:gd name="connsiteX1" fmla="*/ 514835 w 514834"/>
                <a:gd name="connsiteY1" fmla="*/ 0 h 136878"/>
                <a:gd name="connsiteX2" fmla="*/ 246813 w 514834"/>
                <a:gd name="connsiteY2" fmla="*/ 136878 h 136878"/>
                <a:gd name="connsiteX3" fmla="*/ 0 w 514834"/>
                <a:gd name="connsiteY3" fmla="*/ 0 h 136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4834" h="136878">
                  <a:moveTo>
                    <a:pt x="0" y="0"/>
                  </a:moveTo>
                  <a:lnTo>
                    <a:pt x="514835" y="0"/>
                  </a:lnTo>
                  <a:cubicBezTo>
                    <a:pt x="514835" y="0"/>
                    <a:pt x="446342" y="136878"/>
                    <a:pt x="246813" y="136878"/>
                  </a:cubicBezTo>
                  <a:cubicBezTo>
                    <a:pt x="38737" y="136878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5" name="Freeform: Shape 194">
              <a:extLst>
                <a:ext uri="{FF2B5EF4-FFF2-40B4-BE49-F238E27FC236}">
                  <a16:creationId xmlns="" xmlns:a16="http://schemas.microsoft.com/office/drawing/2014/main" id="{CF879B4B-852C-4029-A1EC-FD0D5776CDBF}"/>
                </a:ext>
              </a:extLst>
            </p:cNvPr>
            <p:cNvSpPr/>
            <p:nvPr/>
          </p:nvSpPr>
          <p:spPr>
            <a:xfrm flipH="1">
              <a:off x="615982" y="2954735"/>
              <a:ext cx="304392" cy="436130"/>
            </a:xfrm>
            <a:custGeom>
              <a:avLst/>
              <a:gdLst>
                <a:gd name="connsiteX0" fmla="*/ 9718 w 276168"/>
                <a:gd name="connsiteY0" fmla="*/ 274716 h 395691"/>
                <a:gd name="connsiteX1" fmla="*/ 47914 w 276168"/>
                <a:gd name="connsiteY1" fmla="*/ 65233 h 395691"/>
                <a:gd name="connsiteX2" fmla="*/ 64902 w 276168"/>
                <a:gd name="connsiteY2" fmla="*/ 25090 h 395691"/>
                <a:gd name="connsiteX3" fmla="*/ 166722 w 276168"/>
                <a:gd name="connsiteY3" fmla="*/ 9616 h 395691"/>
                <a:gd name="connsiteX4" fmla="*/ 231428 w 276168"/>
                <a:gd name="connsiteY4" fmla="*/ 95422 h 395691"/>
                <a:gd name="connsiteX5" fmla="*/ 235431 w 276168"/>
                <a:gd name="connsiteY5" fmla="*/ 205357 h 395691"/>
                <a:gd name="connsiteX6" fmla="*/ 248524 w 276168"/>
                <a:gd name="connsiteY6" fmla="*/ 273201 h 395691"/>
                <a:gd name="connsiteX7" fmla="*/ 269083 w 276168"/>
                <a:gd name="connsiteY7" fmla="*/ 288133 h 395691"/>
                <a:gd name="connsiteX8" fmla="*/ 266703 w 276168"/>
                <a:gd name="connsiteY8" fmla="*/ 330874 h 395691"/>
                <a:gd name="connsiteX9" fmla="*/ 222663 w 276168"/>
                <a:gd name="connsiteY9" fmla="*/ 339855 h 395691"/>
                <a:gd name="connsiteX10" fmla="*/ 190202 w 276168"/>
                <a:gd name="connsiteY10" fmla="*/ 394498 h 395691"/>
                <a:gd name="connsiteX11" fmla="*/ 135775 w 276168"/>
                <a:gd name="connsiteY11" fmla="*/ 361820 h 395691"/>
                <a:gd name="connsiteX12" fmla="*/ 96714 w 276168"/>
                <a:gd name="connsiteY12" fmla="*/ 391793 h 395691"/>
                <a:gd name="connsiteX13" fmla="*/ 46615 w 276168"/>
                <a:gd name="connsiteY13" fmla="*/ 381081 h 395691"/>
                <a:gd name="connsiteX14" fmla="*/ 1170 w 276168"/>
                <a:gd name="connsiteY14" fmla="*/ 331307 h 395691"/>
                <a:gd name="connsiteX15" fmla="*/ 9718 w 276168"/>
                <a:gd name="connsiteY15" fmla="*/ 274716 h 395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6168" h="395691">
                  <a:moveTo>
                    <a:pt x="9718" y="274716"/>
                  </a:moveTo>
                  <a:cubicBezTo>
                    <a:pt x="31467" y="206980"/>
                    <a:pt x="44343" y="136323"/>
                    <a:pt x="47914" y="65233"/>
                  </a:cubicBezTo>
                  <a:lnTo>
                    <a:pt x="64902" y="25090"/>
                  </a:lnTo>
                  <a:cubicBezTo>
                    <a:pt x="89464" y="-2503"/>
                    <a:pt x="133719" y="-6831"/>
                    <a:pt x="166722" y="9616"/>
                  </a:cubicBezTo>
                  <a:cubicBezTo>
                    <a:pt x="199724" y="26063"/>
                    <a:pt x="221798" y="59715"/>
                    <a:pt x="231428" y="95422"/>
                  </a:cubicBezTo>
                  <a:cubicBezTo>
                    <a:pt x="241058" y="131021"/>
                    <a:pt x="239652" y="168676"/>
                    <a:pt x="235431" y="205357"/>
                  </a:cubicBezTo>
                  <a:cubicBezTo>
                    <a:pt x="232726" y="229271"/>
                    <a:pt x="230345" y="257512"/>
                    <a:pt x="248524" y="273201"/>
                  </a:cubicBezTo>
                  <a:cubicBezTo>
                    <a:pt x="255016" y="278720"/>
                    <a:pt x="263348" y="281966"/>
                    <a:pt x="269083" y="288133"/>
                  </a:cubicBezTo>
                  <a:cubicBezTo>
                    <a:pt x="279795" y="299711"/>
                    <a:pt x="277847" y="319729"/>
                    <a:pt x="266703" y="330874"/>
                  </a:cubicBezTo>
                  <a:cubicBezTo>
                    <a:pt x="255557" y="342019"/>
                    <a:pt x="237704" y="344724"/>
                    <a:pt x="222663" y="339855"/>
                  </a:cubicBezTo>
                  <a:cubicBezTo>
                    <a:pt x="228506" y="362686"/>
                    <a:pt x="213033" y="388655"/>
                    <a:pt x="190202" y="394498"/>
                  </a:cubicBezTo>
                  <a:cubicBezTo>
                    <a:pt x="167371" y="400233"/>
                    <a:pt x="141402" y="384651"/>
                    <a:pt x="135775" y="361820"/>
                  </a:cubicBezTo>
                  <a:cubicBezTo>
                    <a:pt x="130690" y="378376"/>
                    <a:pt x="113919" y="389521"/>
                    <a:pt x="96714" y="391793"/>
                  </a:cubicBezTo>
                  <a:cubicBezTo>
                    <a:pt x="79509" y="394065"/>
                    <a:pt x="62088" y="388763"/>
                    <a:pt x="46615" y="381081"/>
                  </a:cubicBezTo>
                  <a:cubicBezTo>
                    <a:pt x="25840" y="370693"/>
                    <a:pt x="6147" y="354030"/>
                    <a:pt x="1170" y="331307"/>
                  </a:cubicBezTo>
                  <a:cubicBezTo>
                    <a:pt x="-2726" y="312371"/>
                    <a:pt x="3875" y="293111"/>
                    <a:pt x="9718" y="274716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6" name="Freeform: Shape 195">
              <a:extLst>
                <a:ext uri="{FF2B5EF4-FFF2-40B4-BE49-F238E27FC236}">
                  <a16:creationId xmlns="" xmlns:a16="http://schemas.microsoft.com/office/drawing/2014/main" id="{D51CAA05-E8FE-49F4-BE42-9F579A0E497A}"/>
                </a:ext>
              </a:extLst>
            </p:cNvPr>
            <p:cNvSpPr/>
            <p:nvPr/>
          </p:nvSpPr>
          <p:spPr>
            <a:xfrm flipH="1">
              <a:off x="702439" y="3001987"/>
              <a:ext cx="100008" cy="386726"/>
            </a:xfrm>
            <a:custGeom>
              <a:avLst/>
              <a:gdLst>
                <a:gd name="connsiteX0" fmla="*/ 62542 w 90735"/>
                <a:gd name="connsiteY0" fmla="*/ 350220 h 350868"/>
                <a:gd name="connsiteX1" fmla="*/ 66870 w 90735"/>
                <a:gd name="connsiteY1" fmla="*/ 350869 h 350868"/>
                <a:gd name="connsiteX2" fmla="*/ 78665 w 90735"/>
                <a:gd name="connsiteY2" fmla="*/ 346757 h 350868"/>
                <a:gd name="connsiteX3" fmla="*/ 89701 w 90735"/>
                <a:gd name="connsiteY3" fmla="*/ 330310 h 350868"/>
                <a:gd name="connsiteX4" fmla="*/ 87645 w 90735"/>
                <a:gd name="connsiteY4" fmla="*/ 304233 h 350868"/>
                <a:gd name="connsiteX5" fmla="*/ 74444 w 90735"/>
                <a:gd name="connsiteY5" fmla="*/ 275775 h 350868"/>
                <a:gd name="connsiteX6" fmla="*/ 65139 w 90735"/>
                <a:gd name="connsiteY6" fmla="*/ 242124 h 350868"/>
                <a:gd name="connsiteX7" fmla="*/ 73795 w 90735"/>
                <a:gd name="connsiteY7" fmla="*/ 161837 h 350868"/>
                <a:gd name="connsiteX8" fmla="*/ 83750 w 90735"/>
                <a:gd name="connsiteY8" fmla="*/ 80142 h 350868"/>
                <a:gd name="connsiteX9" fmla="*/ 57456 w 90735"/>
                <a:gd name="connsiteY9" fmla="*/ 18791 h 350868"/>
                <a:gd name="connsiteX10" fmla="*/ 16447 w 90735"/>
                <a:gd name="connsiteY10" fmla="*/ 72 h 350868"/>
                <a:gd name="connsiteX11" fmla="*/ 0 w 90735"/>
                <a:gd name="connsiteY11" fmla="*/ 2236 h 350868"/>
                <a:gd name="connsiteX12" fmla="*/ 16339 w 90735"/>
                <a:gd name="connsiteY12" fmla="*/ 1911 h 350868"/>
                <a:gd name="connsiteX13" fmla="*/ 55184 w 90735"/>
                <a:gd name="connsiteY13" fmla="*/ 21171 h 350868"/>
                <a:gd name="connsiteX14" fmla="*/ 79530 w 90735"/>
                <a:gd name="connsiteY14" fmla="*/ 80467 h 350868"/>
                <a:gd name="connsiteX15" fmla="*/ 69250 w 90735"/>
                <a:gd name="connsiteY15" fmla="*/ 160755 h 350868"/>
                <a:gd name="connsiteX16" fmla="*/ 60811 w 90735"/>
                <a:gd name="connsiteY16" fmla="*/ 242557 h 350868"/>
                <a:gd name="connsiteX17" fmla="*/ 70874 w 90735"/>
                <a:gd name="connsiteY17" fmla="*/ 277398 h 350868"/>
                <a:gd name="connsiteX18" fmla="*/ 84399 w 90735"/>
                <a:gd name="connsiteY18" fmla="*/ 305207 h 350868"/>
                <a:gd name="connsiteX19" fmla="*/ 86996 w 90735"/>
                <a:gd name="connsiteY19" fmla="*/ 329661 h 350868"/>
                <a:gd name="connsiteX20" fmla="*/ 77474 w 90735"/>
                <a:gd name="connsiteY20" fmla="*/ 345134 h 350868"/>
                <a:gd name="connsiteX21" fmla="*/ 62542 w 90735"/>
                <a:gd name="connsiteY21" fmla="*/ 350220 h 350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90735" h="350868">
                  <a:moveTo>
                    <a:pt x="62542" y="350220"/>
                  </a:moveTo>
                  <a:cubicBezTo>
                    <a:pt x="62542" y="350328"/>
                    <a:pt x="63948" y="350869"/>
                    <a:pt x="66870" y="350869"/>
                  </a:cubicBezTo>
                  <a:cubicBezTo>
                    <a:pt x="69683" y="350869"/>
                    <a:pt x="74119" y="350003"/>
                    <a:pt x="78665" y="346757"/>
                  </a:cubicBezTo>
                  <a:cubicBezTo>
                    <a:pt x="83101" y="343619"/>
                    <a:pt x="87862" y="338101"/>
                    <a:pt x="89701" y="330310"/>
                  </a:cubicBezTo>
                  <a:cubicBezTo>
                    <a:pt x="91648" y="322628"/>
                    <a:pt x="90783" y="313430"/>
                    <a:pt x="87645" y="304233"/>
                  </a:cubicBezTo>
                  <a:cubicBezTo>
                    <a:pt x="84616" y="294928"/>
                    <a:pt x="79205" y="285838"/>
                    <a:pt x="74444" y="275775"/>
                  </a:cubicBezTo>
                  <a:cubicBezTo>
                    <a:pt x="69792" y="265821"/>
                    <a:pt x="66437" y="254459"/>
                    <a:pt x="65139" y="242124"/>
                  </a:cubicBezTo>
                  <a:cubicBezTo>
                    <a:pt x="62326" y="217345"/>
                    <a:pt x="67303" y="189970"/>
                    <a:pt x="73795" y="161837"/>
                  </a:cubicBezTo>
                  <a:cubicBezTo>
                    <a:pt x="80287" y="133595"/>
                    <a:pt x="86022" y="105787"/>
                    <a:pt x="83750" y="80142"/>
                  </a:cubicBezTo>
                  <a:cubicBezTo>
                    <a:pt x="82019" y="54606"/>
                    <a:pt x="71955" y="31992"/>
                    <a:pt x="57456" y="18791"/>
                  </a:cubicBezTo>
                  <a:cubicBezTo>
                    <a:pt x="43173" y="5374"/>
                    <a:pt x="27159" y="504"/>
                    <a:pt x="16447" y="72"/>
                  </a:cubicBezTo>
                  <a:cubicBezTo>
                    <a:pt x="5519" y="-470"/>
                    <a:pt x="0" y="2236"/>
                    <a:pt x="0" y="2236"/>
                  </a:cubicBezTo>
                  <a:cubicBezTo>
                    <a:pt x="108" y="2777"/>
                    <a:pt x="5843" y="829"/>
                    <a:pt x="16339" y="1911"/>
                  </a:cubicBezTo>
                  <a:cubicBezTo>
                    <a:pt x="26618" y="2885"/>
                    <a:pt x="41875" y="8079"/>
                    <a:pt x="55184" y="21171"/>
                  </a:cubicBezTo>
                  <a:cubicBezTo>
                    <a:pt x="68709" y="34048"/>
                    <a:pt x="78015" y="55688"/>
                    <a:pt x="79530" y="80467"/>
                  </a:cubicBezTo>
                  <a:cubicBezTo>
                    <a:pt x="81477" y="105354"/>
                    <a:pt x="75743" y="132513"/>
                    <a:pt x="69250" y="160755"/>
                  </a:cubicBezTo>
                  <a:cubicBezTo>
                    <a:pt x="62758" y="188996"/>
                    <a:pt x="57673" y="217021"/>
                    <a:pt x="60811" y="242557"/>
                  </a:cubicBezTo>
                  <a:cubicBezTo>
                    <a:pt x="62217" y="255325"/>
                    <a:pt x="65896" y="267227"/>
                    <a:pt x="70874" y="277398"/>
                  </a:cubicBezTo>
                  <a:cubicBezTo>
                    <a:pt x="75851" y="287570"/>
                    <a:pt x="81261" y="296442"/>
                    <a:pt x="84399" y="305207"/>
                  </a:cubicBezTo>
                  <a:cubicBezTo>
                    <a:pt x="87537" y="313971"/>
                    <a:pt x="88619" y="322520"/>
                    <a:pt x="86996" y="329661"/>
                  </a:cubicBezTo>
                  <a:cubicBezTo>
                    <a:pt x="85589" y="336802"/>
                    <a:pt x="81477" y="341996"/>
                    <a:pt x="77474" y="345134"/>
                  </a:cubicBezTo>
                  <a:cubicBezTo>
                    <a:pt x="69034" y="351735"/>
                    <a:pt x="62326" y="349571"/>
                    <a:pt x="62542" y="350220"/>
                  </a:cubicBezTo>
                  <a:close/>
                </a:path>
              </a:pathLst>
            </a:custGeom>
            <a:solidFill>
              <a:srgbClr val="455A64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7" name="Freeform: Shape 196">
              <a:extLst>
                <a:ext uri="{FF2B5EF4-FFF2-40B4-BE49-F238E27FC236}">
                  <a16:creationId xmlns="" xmlns:a16="http://schemas.microsoft.com/office/drawing/2014/main" id="{FB087438-C3C6-4360-9108-ACE4F597D66B}"/>
                </a:ext>
              </a:extLst>
            </p:cNvPr>
            <p:cNvSpPr/>
            <p:nvPr/>
          </p:nvSpPr>
          <p:spPr>
            <a:xfrm flipH="1">
              <a:off x="788090" y="2971826"/>
              <a:ext cx="113451" cy="184845"/>
            </a:xfrm>
            <a:custGeom>
              <a:avLst/>
              <a:gdLst>
                <a:gd name="connsiteX0" fmla="*/ 99211 w 102932"/>
                <a:gd name="connsiteY0" fmla="*/ 63577 h 167706"/>
                <a:gd name="connsiteX1" fmla="*/ 85686 w 102932"/>
                <a:gd name="connsiteY1" fmla="*/ 23542 h 167706"/>
                <a:gd name="connsiteX2" fmla="*/ 51926 w 102932"/>
                <a:gd name="connsiteY2" fmla="*/ 170 h 167706"/>
                <a:gd name="connsiteX3" fmla="*/ 19141 w 102932"/>
                <a:gd name="connsiteY3" fmla="*/ 21161 h 167706"/>
                <a:gd name="connsiteX4" fmla="*/ 27256 w 102932"/>
                <a:gd name="connsiteY4" fmla="*/ 14777 h 167706"/>
                <a:gd name="connsiteX5" fmla="*/ 1287 w 102932"/>
                <a:gd name="connsiteY5" fmla="*/ 112702 h 167706"/>
                <a:gd name="connsiteX6" fmla="*/ 40348 w 102932"/>
                <a:gd name="connsiteY6" fmla="*/ 166587 h 167706"/>
                <a:gd name="connsiteX7" fmla="*/ 96506 w 102932"/>
                <a:gd name="connsiteY7" fmla="*/ 133477 h 167706"/>
                <a:gd name="connsiteX8" fmla="*/ 99211 w 102932"/>
                <a:gd name="connsiteY8" fmla="*/ 63577 h 167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2932" h="167706">
                  <a:moveTo>
                    <a:pt x="99211" y="63577"/>
                  </a:moveTo>
                  <a:cubicBezTo>
                    <a:pt x="96615" y="49619"/>
                    <a:pt x="93152" y="35552"/>
                    <a:pt x="85686" y="23542"/>
                  </a:cubicBezTo>
                  <a:cubicBezTo>
                    <a:pt x="78220" y="11531"/>
                    <a:pt x="65993" y="1684"/>
                    <a:pt x="51926" y="170"/>
                  </a:cubicBezTo>
                  <a:cubicBezTo>
                    <a:pt x="37860" y="-1345"/>
                    <a:pt x="22387" y="7419"/>
                    <a:pt x="19141" y="21161"/>
                  </a:cubicBezTo>
                  <a:lnTo>
                    <a:pt x="27256" y="14777"/>
                  </a:lnTo>
                  <a:cubicBezTo>
                    <a:pt x="5940" y="42153"/>
                    <a:pt x="-3691" y="78293"/>
                    <a:pt x="1287" y="112702"/>
                  </a:cubicBezTo>
                  <a:cubicBezTo>
                    <a:pt x="4641" y="135966"/>
                    <a:pt x="17518" y="160853"/>
                    <a:pt x="40348" y="166587"/>
                  </a:cubicBezTo>
                  <a:cubicBezTo>
                    <a:pt x="63288" y="172322"/>
                    <a:pt x="87201" y="155226"/>
                    <a:pt x="96506" y="133477"/>
                  </a:cubicBezTo>
                  <a:cubicBezTo>
                    <a:pt x="105703" y="111728"/>
                    <a:pt x="103540" y="86841"/>
                    <a:pt x="99211" y="63577"/>
                  </a:cubicBezTo>
                  <a:close/>
                </a:path>
              </a:pathLst>
            </a:custGeom>
            <a:solidFill>
              <a:srgbClr val="FF725E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8" name="Freeform: Shape 197">
              <a:extLst>
                <a:ext uri="{FF2B5EF4-FFF2-40B4-BE49-F238E27FC236}">
                  <a16:creationId xmlns="" xmlns:a16="http://schemas.microsoft.com/office/drawing/2014/main" id="{70CD495E-8470-4504-B0A0-D4E42B677B6A}"/>
                </a:ext>
              </a:extLst>
            </p:cNvPr>
            <p:cNvSpPr/>
            <p:nvPr/>
          </p:nvSpPr>
          <p:spPr>
            <a:xfrm flipH="1">
              <a:off x="789670" y="3100560"/>
              <a:ext cx="46901" cy="9169"/>
            </a:xfrm>
            <a:custGeom>
              <a:avLst/>
              <a:gdLst>
                <a:gd name="connsiteX0" fmla="*/ 14 w 42552"/>
                <a:gd name="connsiteY0" fmla="*/ 3478 h 8319"/>
                <a:gd name="connsiteX1" fmla="*/ 21979 w 42552"/>
                <a:gd name="connsiteY1" fmla="*/ 8239 h 8319"/>
                <a:gd name="connsiteX2" fmla="*/ 37669 w 42552"/>
                <a:gd name="connsiteY2" fmla="*/ 4777 h 8319"/>
                <a:gd name="connsiteX3" fmla="*/ 42430 w 42552"/>
                <a:gd name="connsiteY3" fmla="*/ 16 h 8319"/>
                <a:gd name="connsiteX4" fmla="*/ 36912 w 42552"/>
                <a:gd name="connsiteY4" fmla="*/ 2829 h 8319"/>
                <a:gd name="connsiteX5" fmla="*/ 21763 w 42552"/>
                <a:gd name="connsiteY5" fmla="*/ 5318 h 8319"/>
                <a:gd name="connsiteX6" fmla="*/ 14 w 42552"/>
                <a:gd name="connsiteY6" fmla="*/ 3478 h 8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552" h="8319">
                  <a:moveTo>
                    <a:pt x="14" y="3478"/>
                  </a:moveTo>
                  <a:cubicBezTo>
                    <a:pt x="-419" y="4128"/>
                    <a:pt x="9211" y="8997"/>
                    <a:pt x="21979" y="8239"/>
                  </a:cubicBezTo>
                  <a:cubicBezTo>
                    <a:pt x="28255" y="7915"/>
                    <a:pt x="33882" y="6400"/>
                    <a:pt x="37669" y="4777"/>
                  </a:cubicBezTo>
                  <a:cubicBezTo>
                    <a:pt x="41781" y="3154"/>
                    <a:pt x="42971" y="124"/>
                    <a:pt x="42430" y="16"/>
                  </a:cubicBezTo>
                  <a:cubicBezTo>
                    <a:pt x="42105" y="-201"/>
                    <a:pt x="40699" y="1855"/>
                    <a:pt x="36912" y="2829"/>
                  </a:cubicBezTo>
                  <a:cubicBezTo>
                    <a:pt x="33125" y="3911"/>
                    <a:pt x="27822" y="4993"/>
                    <a:pt x="21763" y="5318"/>
                  </a:cubicBezTo>
                  <a:cubicBezTo>
                    <a:pt x="9752" y="6075"/>
                    <a:pt x="339" y="2613"/>
                    <a:pt x="14" y="3478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9" name="Freeform: Shape 198">
              <a:extLst>
                <a:ext uri="{FF2B5EF4-FFF2-40B4-BE49-F238E27FC236}">
                  <a16:creationId xmlns="" xmlns:a16="http://schemas.microsoft.com/office/drawing/2014/main" id="{E56FC150-3B85-4969-A855-AA1C31979778}"/>
                </a:ext>
              </a:extLst>
            </p:cNvPr>
            <p:cNvSpPr/>
            <p:nvPr/>
          </p:nvSpPr>
          <p:spPr>
            <a:xfrm flipH="1">
              <a:off x="790402" y="3056355"/>
              <a:ext cx="58558" cy="3647"/>
            </a:xfrm>
            <a:custGeom>
              <a:avLst/>
              <a:gdLst>
                <a:gd name="connsiteX0" fmla="*/ 0 w 53128"/>
                <a:gd name="connsiteY0" fmla="*/ 2466 h 3309"/>
                <a:gd name="connsiteX1" fmla="*/ 26618 w 53128"/>
                <a:gd name="connsiteY1" fmla="*/ 3115 h 3309"/>
                <a:gd name="connsiteX2" fmla="*/ 53129 w 53128"/>
                <a:gd name="connsiteY2" fmla="*/ 843 h 3309"/>
                <a:gd name="connsiteX3" fmla="*/ 26510 w 53128"/>
                <a:gd name="connsiteY3" fmla="*/ 194 h 3309"/>
                <a:gd name="connsiteX4" fmla="*/ 0 w 53128"/>
                <a:gd name="connsiteY4" fmla="*/ 2466 h 3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128" h="3309">
                  <a:moveTo>
                    <a:pt x="0" y="2466"/>
                  </a:moveTo>
                  <a:cubicBezTo>
                    <a:pt x="0" y="3224"/>
                    <a:pt x="11903" y="3548"/>
                    <a:pt x="26618" y="3115"/>
                  </a:cubicBezTo>
                  <a:cubicBezTo>
                    <a:pt x="41334" y="2683"/>
                    <a:pt x="53129" y="1600"/>
                    <a:pt x="53129" y="843"/>
                  </a:cubicBezTo>
                  <a:cubicBezTo>
                    <a:pt x="53129" y="86"/>
                    <a:pt x="41226" y="-239"/>
                    <a:pt x="26510" y="194"/>
                  </a:cubicBezTo>
                  <a:cubicBezTo>
                    <a:pt x="11903" y="627"/>
                    <a:pt x="0" y="1709"/>
                    <a:pt x="0" y="2466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0" name="Freeform: Shape 199">
              <a:extLst>
                <a:ext uri="{FF2B5EF4-FFF2-40B4-BE49-F238E27FC236}">
                  <a16:creationId xmlns="" xmlns:a16="http://schemas.microsoft.com/office/drawing/2014/main" id="{8D7A7246-3420-424A-A343-603F671D0D20}"/>
                </a:ext>
              </a:extLst>
            </p:cNvPr>
            <p:cNvSpPr/>
            <p:nvPr/>
          </p:nvSpPr>
          <p:spPr>
            <a:xfrm flipH="1">
              <a:off x="800399" y="3006149"/>
              <a:ext cx="38782" cy="5305"/>
            </a:xfrm>
            <a:custGeom>
              <a:avLst/>
              <a:gdLst>
                <a:gd name="connsiteX0" fmla="*/ 1 w 35186"/>
                <a:gd name="connsiteY0" fmla="*/ 4086 h 4813"/>
                <a:gd name="connsiteX1" fmla="*/ 17855 w 35186"/>
                <a:gd name="connsiteY1" fmla="*/ 3004 h 4813"/>
                <a:gd name="connsiteX2" fmla="*/ 30082 w 35186"/>
                <a:gd name="connsiteY2" fmla="*/ 3653 h 4813"/>
                <a:gd name="connsiteX3" fmla="*/ 35167 w 35186"/>
                <a:gd name="connsiteY3" fmla="*/ 4735 h 4813"/>
                <a:gd name="connsiteX4" fmla="*/ 30623 w 35186"/>
                <a:gd name="connsiteY4" fmla="*/ 1706 h 4813"/>
                <a:gd name="connsiteX5" fmla="*/ 17638 w 35186"/>
                <a:gd name="connsiteY5" fmla="*/ 83 h 4813"/>
                <a:gd name="connsiteX6" fmla="*/ 1 w 35186"/>
                <a:gd name="connsiteY6" fmla="*/ 4086 h 4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186" h="4813">
                  <a:moveTo>
                    <a:pt x="1" y="4086"/>
                  </a:moveTo>
                  <a:cubicBezTo>
                    <a:pt x="109" y="5060"/>
                    <a:pt x="8225" y="3870"/>
                    <a:pt x="17855" y="3004"/>
                  </a:cubicBezTo>
                  <a:cubicBezTo>
                    <a:pt x="22724" y="2680"/>
                    <a:pt x="26944" y="3004"/>
                    <a:pt x="30082" y="3653"/>
                  </a:cubicBezTo>
                  <a:cubicBezTo>
                    <a:pt x="33112" y="4303"/>
                    <a:pt x="34951" y="5060"/>
                    <a:pt x="35167" y="4735"/>
                  </a:cubicBezTo>
                  <a:cubicBezTo>
                    <a:pt x="35384" y="4411"/>
                    <a:pt x="33761" y="3004"/>
                    <a:pt x="30623" y="1706"/>
                  </a:cubicBezTo>
                  <a:cubicBezTo>
                    <a:pt x="27485" y="407"/>
                    <a:pt x="22724" y="-242"/>
                    <a:pt x="17638" y="83"/>
                  </a:cubicBezTo>
                  <a:cubicBezTo>
                    <a:pt x="7576" y="948"/>
                    <a:pt x="-107" y="3437"/>
                    <a:pt x="1" y="4086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="" xmlns:a16="http://schemas.microsoft.com/office/drawing/2014/main" id="{9E4E744F-28CD-4506-837A-4EAA5D483AD3}"/>
                </a:ext>
              </a:extLst>
            </p:cNvPr>
            <p:cNvSpPr/>
            <p:nvPr/>
          </p:nvSpPr>
          <p:spPr>
            <a:xfrm flipH="1">
              <a:off x="892610" y="2710900"/>
              <a:ext cx="443516" cy="363498"/>
            </a:xfrm>
            <a:custGeom>
              <a:avLst/>
              <a:gdLst>
                <a:gd name="connsiteX0" fmla="*/ 394494 w 402392"/>
                <a:gd name="connsiteY0" fmla="*/ 160725 h 329794"/>
                <a:gd name="connsiteX1" fmla="*/ 352077 w 402392"/>
                <a:gd name="connsiteY1" fmla="*/ 111060 h 329794"/>
                <a:gd name="connsiteX2" fmla="*/ 287155 w 402392"/>
                <a:gd name="connsiteY2" fmla="*/ 86389 h 329794"/>
                <a:gd name="connsiteX3" fmla="*/ 244198 w 402392"/>
                <a:gd name="connsiteY3" fmla="*/ 42350 h 329794"/>
                <a:gd name="connsiteX4" fmla="*/ 104723 w 402392"/>
                <a:gd name="connsiteY4" fmla="*/ 4804 h 329794"/>
                <a:gd name="connsiteX5" fmla="*/ 3552 w 402392"/>
                <a:gd name="connsiteY5" fmla="*/ 108030 h 329794"/>
                <a:gd name="connsiteX6" fmla="*/ 27033 w 402392"/>
                <a:gd name="connsiteY6" fmla="*/ 202276 h 329794"/>
                <a:gd name="connsiteX7" fmla="*/ 140972 w 402392"/>
                <a:gd name="connsiteY7" fmla="*/ 214178 h 329794"/>
                <a:gd name="connsiteX8" fmla="*/ 256101 w 402392"/>
                <a:gd name="connsiteY8" fmla="*/ 221212 h 329794"/>
                <a:gd name="connsiteX9" fmla="*/ 298733 w 402392"/>
                <a:gd name="connsiteY9" fmla="*/ 278019 h 329794"/>
                <a:gd name="connsiteX10" fmla="*/ 348291 w 402392"/>
                <a:gd name="connsiteY10" fmla="*/ 327576 h 329794"/>
                <a:gd name="connsiteX11" fmla="*/ 402393 w 402392"/>
                <a:gd name="connsiteY11" fmla="*/ 298036 h 329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02392" h="329794">
                  <a:moveTo>
                    <a:pt x="394494" y="160725"/>
                  </a:moveTo>
                  <a:cubicBezTo>
                    <a:pt x="395143" y="137462"/>
                    <a:pt x="373718" y="119500"/>
                    <a:pt x="352077" y="111060"/>
                  </a:cubicBezTo>
                  <a:cubicBezTo>
                    <a:pt x="330437" y="102512"/>
                    <a:pt x="306415" y="99374"/>
                    <a:pt x="287155" y="86389"/>
                  </a:cubicBezTo>
                  <a:cubicBezTo>
                    <a:pt x="270059" y="74920"/>
                    <a:pt x="258589" y="56958"/>
                    <a:pt x="244198" y="42350"/>
                  </a:cubicBezTo>
                  <a:cubicBezTo>
                    <a:pt x="208707" y="6427"/>
                    <a:pt x="153415" y="-8506"/>
                    <a:pt x="104723" y="4804"/>
                  </a:cubicBezTo>
                  <a:cubicBezTo>
                    <a:pt x="56031" y="18113"/>
                    <a:pt x="15888" y="59014"/>
                    <a:pt x="3552" y="108030"/>
                  </a:cubicBezTo>
                  <a:cubicBezTo>
                    <a:pt x="-4779" y="141141"/>
                    <a:pt x="956" y="180202"/>
                    <a:pt x="27033" y="202276"/>
                  </a:cubicBezTo>
                  <a:cubicBezTo>
                    <a:pt x="57330" y="227812"/>
                    <a:pt x="102234" y="222077"/>
                    <a:pt x="140972" y="214178"/>
                  </a:cubicBezTo>
                  <a:cubicBezTo>
                    <a:pt x="179817" y="206279"/>
                    <a:pt x="223639" y="198381"/>
                    <a:pt x="256101" y="221212"/>
                  </a:cubicBezTo>
                  <a:cubicBezTo>
                    <a:pt x="275685" y="234953"/>
                    <a:pt x="286830" y="257244"/>
                    <a:pt x="298733" y="278019"/>
                  </a:cubicBezTo>
                  <a:cubicBezTo>
                    <a:pt x="310635" y="298686"/>
                    <a:pt x="325676" y="319785"/>
                    <a:pt x="348291" y="327576"/>
                  </a:cubicBezTo>
                  <a:cubicBezTo>
                    <a:pt x="370905" y="335367"/>
                    <a:pt x="401527" y="321949"/>
                    <a:pt x="402393" y="298036"/>
                  </a:cubicBezTo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2" name="Freeform: Shape 201">
              <a:extLst>
                <a:ext uri="{FF2B5EF4-FFF2-40B4-BE49-F238E27FC236}">
                  <a16:creationId xmlns="" xmlns:a16="http://schemas.microsoft.com/office/drawing/2014/main" id="{1472F0CD-F527-49C0-B507-593DFFE0B5F5}"/>
                </a:ext>
              </a:extLst>
            </p:cNvPr>
            <p:cNvSpPr/>
            <p:nvPr/>
          </p:nvSpPr>
          <p:spPr>
            <a:xfrm flipH="1">
              <a:off x="817223" y="2787732"/>
              <a:ext cx="599932" cy="604791"/>
            </a:xfrm>
            <a:custGeom>
              <a:avLst/>
              <a:gdLst>
                <a:gd name="connsiteX0" fmla="*/ 466495 w 544305"/>
                <a:gd name="connsiteY0" fmla="*/ 103677 h 548713"/>
                <a:gd name="connsiteX1" fmla="*/ 492031 w 544305"/>
                <a:gd name="connsiteY1" fmla="*/ 154317 h 548713"/>
                <a:gd name="connsiteX2" fmla="*/ 524384 w 544305"/>
                <a:gd name="connsiteY2" fmla="*/ 202143 h 548713"/>
                <a:gd name="connsiteX3" fmla="*/ 515511 w 544305"/>
                <a:gd name="connsiteY3" fmla="*/ 269771 h 548713"/>
                <a:gd name="connsiteX4" fmla="*/ 536394 w 544305"/>
                <a:gd name="connsiteY4" fmla="*/ 307858 h 548713"/>
                <a:gd name="connsiteX5" fmla="*/ 540506 w 544305"/>
                <a:gd name="connsiteY5" fmla="*/ 367587 h 548713"/>
                <a:gd name="connsiteX6" fmla="*/ 511832 w 544305"/>
                <a:gd name="connsiteY6" fmla="*/ 446251 h 548713"/>
                <a:gd name="connsiteX7" fmla="*/ 358940 w 544305"/>
                <a:gd name="connsiteY7" fmla="*/ 537467 h 548713"/>
                <a:gd name="connsiteX8" fmla="*/ 190142 w 544305"/>
                <a:gd name="connsiteY8" fmla="*/ 546773 h 548713"/>
                <a:gd name="connsiteX9" fmla="*/ 52290 w 544305"/>
                <a:gd name="connsiteY9" fmla="*/ 482500 h 548713"/>
                <a:gd name="connsiteX10" fmla="*/ 11821 w 544305"/>
                <a:gd name="connsiteY10" fmla="*/ 368777 h 548713"/>
                <a:gd name="connsiteX11" fmla="*/ 4247 w 544305"/>
                <a:gd name="connsiteY11" fmla="*/ 271069 h 548713"/>
                <a:gd name="connsiteX12" fmla="*/ 26321 w 544305"/>
                <a:gd name="connsiteY12" fmla="*/ 217616 h 548713"/>
                <a:gd name="connsiteX13" fmla="*/ 33354 w 544305"/>
                <a:gd name="connsiteY13" fmla="*/ 145769 h 548713"/>
                <a:gd name="connsiteX14" fmla="*/ 117104 w 544305"/>
                <a:gd name="connsiteY14" fmla="*/ 20360 h 548713"/>
                <a:gd name="connsiteX15" fmla="*/ 267832 w 544305"/>
                <a:gd name="connsiteY15" fmla="*/ 15599 h 548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44305" h="548713">
                  <a:moveTo>
                    <a:pt x="466495" y="103677"/>
                  </a:moveTo>
                  <a:cubicBezTo>
                    <a:pt x="463898" y="123154"/>
                    <a:pt x="478072" y="140575"/>
                    <a:pt x="492031" y="154317"/>
                  </a:cubicBezTo>
                  <a:cubicBezTo>
                    <a:pt x="506097" y="168059"/>
                    <a:pt x="521895" y="182666"/>
                    <a:pt x="524384" y="202143"/>
                  </a:cubicBezTo>
                  <a:cubicBezTo>
                    <a:pt x="527306" y="224866"/>
                    <a:pt x="510642" y="247372"/>
                    <a:pt x="515511" y="269771"/>
                  </a:cubicBezTo>
                  <a:cubicBezTo>
                    <a:pt x="518541" y="284054"/>
                    <a:pt x="529686" y="294982"/>
                    <a:pt x="536394" y="307858"/>
                  </a:cubicBezTo>
                  <a:cubicBezTo>
                    <a:pt x="545808" y="326037"/>
                    <a:pt x="546350" y="348002"/>
                    <a:pt x="540506" y="367587"/>
                  </a:cubicBezTo>
                  <a:cubicBezTo>
                    <a:pt x="534772" y="387172"/>
                    <a:pt x="525466" y="430995"/>
                    <a:pt x="511832" y="446251"/>
                  </a:cubicBezTo>
                  <a:cubicBezTo>
                    <a:pt x="474177" y="488451"/>
                    <a:pt x="414124" y="524807"/>
                    <a:pt x="358940" y="537467"/>
                  </a:cubicBezTo>
                  <a:cubicBezTo>
                    <a:pt x="303864" y="550127"/>
                    <a:pt x="246624" y="550235"/>
                    <a:pt x="190142" y="546773"/>
                  </a:cubicBezTo>
                  <a:cubicBezTo>
                    <a:pt x="143938" y="543960"/>
                    <a:pt x="90810" y="546015"/>
                    <a:pt x="52290" y="482500"/>
                  </a:cubicBezTo>
                  <a:cubicBezTo>
                    <a:pt x="32380" y="449606"/>
                    <a:pt x="22426" y="405783"/>
                    <a:pt x="11821" y="368777"/>
                  </a:cubicBezTo>
                  <a:cubicBezTo>
                    <a:pt x="2732" y="336965"/>
                    <a:pt x="-5167" y="302773"/>
                    <a:pt x="4247" y="271069"/>
                  </a:cubicBezTo>
                  <a:cubicBezTo>
                    <a:pt x="9766" y="252566"/>
                    <a:pt x="20911" y="236119"/>
                    <a:pt x="26321" y="217616"/>
                  </a:cubicBezTo>
                  <a:cubicBezTo>
                    <a:pt x="33138" y="194461"/>
                    <a:pt x="30649" y="169682"/>
                    <a:pt x="33354" y="145769"/>
                  </a:cubicBezTo>
                  <a:cubicBezTo>
                    <a:pt x="39305" y="93831"/>
                    <a:pt x="71442" y="45680"/>
                    <a:pt x="117104" y="20360"/>
                  </a:cubicBezTo>
                  <a:cubicBezTo>
                    <a:pt x="162766" y="-4959"/>
                    <a:pt x="220763" y="-6799"/>
                    <a:pt x="267832" y="15599"/>
                  </a:cubicBezTo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3" name="Freeform: Shape 202">
              <a:extLst>
                <a:ext uri="{FF2B5EF4-FFF2-40B4-BE49-F238E27FC236}">
                  <a16:creationId xmlns="" xmlns:a16="http://schemas.microsoft.com/office/drawing/2014/main" id="{9F36BD62-82AF-4EA4-AD1F-E1243DCCBDCB}"/>
                </a:ext>
              </a:extLst>
            </p:cNvPr>
            <p:cNvSpPr/>
            <p:nvPr/>
          </p:nvSpPr>
          <p:spPr>
            <a:xfrm flipH="1">
              <a:off x="964038" y="2834734"/>
              <a:ext cx="396908" cy="766992"/>
            </a:xfrm>
            <a:custGeom>
              <a:avLst/>
              <a:gdLst>
                <a:gd name="connsiteX0" fmla="*/ 4648 w 360106"/>
                <a:gd name="connsiteY0" fmla="*/ 140889 h 695875"/>
                <a:gd name="connsiteX1" fmla="*/ 119128 w 360106"/>
                <a:gd name="connsiteY1" fmla="*/ 440 h 695875"/>
                <a:gd name="connsiteX2" fmla="*/ 325364 w 360106"/>
                <a:gd name="connsiteY2" fmla="*/ 53027 h 695875"/>
                <a:gd name="connsiteX3" fmla="*/ 360098 w 360106"/>
                <a:gd name="connsiteY3" fmla="*/ 92521 h 695875"/>
                <a:gd name="connsiteX4" fmla="*/ 337375 w 360106"/>
                <a:gd name="connsiteY4" fmla="*/ 579007 h 695875"/>
                <a:gd name="connsiteX5" fmla="*/ 331640 w 360106"/>
                <a:gd name="connsiteY5" fmla="*/ 602920 h 695875"/>
                <a:gd name="connsiteX6" fmla="*/ 154943 w 360106"/>
                <a:gd name="connsiteY6" fmla="*/ 687752 h 695875"/>
                <a:gd name="connsiteX7" fmla="*/ 110147 w 360106"/>
                <a:gd name="connsiteY7" fmla="*/ 619259 h 695875"/>
                <a:gd name="connsiteX8" fmla="*/ 108632 w 360106"/>
                <a:gd name="connsiteY8" fmla="*/ 608979 h 695875"/>
                <a:gd name="connsiteX9" fmla="*/ 107766 w 360106"/>
                <a:gd name="connsiteY9" fmla="*/ 540703 h 695875"/>
                <a:gd name="connsiteX10" fmla="*/ 107441 w 360106"/>
                <a:gd name="connsiteY10" fmla="*/ 484436 h 695875"/>
                <a:gd name="connsiteX11" fmla="*/ 5405 w 360106"/>
                <a:gd name="connsiteY11" fmla="*/ 359569 h 695875"/>
                <a:gd name="connsiteX12" fmla="*/ 4648 w 360106"/>
                <a:gd name="connsiteY12" fmla="*/ 140889 h 695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60106" h="695875">
                  <a:moveTo>
                    <a:pt x="4648" y="140889"/>
                  </a:moveTo>
                  <a:cubicBezTo>
                    <a:pt x="8976" y="74560"/>
                    <a:pt x="53123" y="-6702"/>
                    <a:pt x="119128" y="440"/>
                  </a:cubicBezTo>
                  <a:lnTo>
                    <a:pt x="325364" y="53027"/>
                  </a:lnTo>
                  <a:cubicBezTo>
                    <a:pt x="345382" y="55191"/>
                    <a:pt x="360531" y="72395"/>
                    <a:pt x="360098" y="92521"/>
                  </a:cubicBezTo>
                  <a:lnTo>
                    <a:pt x="337375" y="579007"/>
                  </a:lnTo>
                  <a:cubicBezTo>
                    <a:pt x="336942" y="587338"/>
                    <a:pt x="335103" y="595454"/>
                    <a:pt x="331640" y="602920"/>
                  </a:cubicBezTo>
                  <a:cubicBezTo>
                    <a:pt x="316275" y="636679"/>
                    <a:pt x="265419" y="722485"/>
                    <a:pt x="154943" y="687752"/>
                  </a:cubicBezTo>
                  <a:cubicBezTo>
                    <a:pt x="127892" y="679204"/>
                    <a:pt x="115557" y="649664"/>
                    <a:pt x="110147" y="619259"/>
                  </a:cubicBezTo>
                  <a:cubicBezTo>
                    <a:pt x="110147" y="615688"/>
                    <a:pt x="108632" y="612442"/>
                    <a:pt x="108632" y="608979"/>
                  </a:cubicBezTo>
                  <a:cubicBezTo>
                    <a:pt x="104087" y="573921"/>
                    <a:pt x="107766" y="540703"/>
                    <a:pt x="107766" y="540703"/>
                  </a:cubicBezTo>
                  <a:cubicBezTo>
                    <a:pt x="107333" y="500559"/>
                    <a:pt x="107441" y="484004"/>
                    <a:pt x="107441" y="484436"/>
                  </a:cubicBezTo>
                  <a:cubicBezTo>
                    <a:pt x="107441" y="484436"/>
                    <a:pt x="22718" y="470153"/>
                    <a:pt x="5405" y="359569"/>
                  </a:cubicBezTo>
                  <a:cubicBezTo>
                    <a:pt x="-3143" y="304709"/>
                    <a:pt x="-113" y="214576"/>
                    <a:pt x="4648" y="140889"/>
                  </a:cubicBezTo>
                  <a:close/>
                </a:path>
              </a:pathLst>
            </a:custGeom>
            <a:solidFill>
              <a:srgbClr val="FFBE9D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4" name="Freeform: Shape 203">
              <a:extLst>
                <a:ext uri="{FF2B5EF4-FFF2-40B4-BE49-F238E27FC236}">
                  <a16:creationId xmlns="" xmlns:a16="http://schemas.microsoft.com/office/drawing/2014/main" id="{42F2F246-B71B-4E00-B1F0-7A8822EDD666}"/>
                </a:ext>
              </a:extLst>
            </p:cNvPr>
            <p:cNvSpPr/>
            <p:nvPr/>
          </p:nvSpPr>
          <p:spPr>
            <a:xfrm flipH="1">
              <a:off x="1292244" y="3064188"/>
              <a:ext cx="31154" cy="29974"/>
            </a:xfrm>
            <a:custGeom>
              <a:avLst/>
              <a:gdLst>
                <a:gd name="connsiteX0" fmla="*/ 12 w 28265"/>
                <a:gd name="connsiteY0" fmla="*/ 12889 h 27195"/>
                <a:gd name="connsiteX1" fmla="*/ 13646 w 28265"/>
                <a:gd name="connsiteY1" fmla="*/ 27172 h 27195"/>
                <a:gd name="connsiteX2" fmla="*/ 28254 w 28265"/>
                <a:gd name="connsiteY2" fmla="*/ 14404 h 27195"/>
                <a:gd name="connsiteX3" fmla="*/ 14620 w 28265"/>
                <a:gd name="connsiteY3" fmla="*/ 13 h 27195"/>
                <a:gd name="connsiteX4" fmla="*/ 12 w 28265"/>
                <a:gd name="connsiteY4" fmla="*/ 12889 h 27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265" h="27195">
                  <a:moveTo>
                    <a:pt x="12" y="12889"/>
                  </a:moveTo>
                  <a:cubicBezTo>
                    <a:pt x="-312" y="20355"/>
                    <a:pt x="5855" y="26740"/>
                    <a:pt x="13646" y="27172"/>
                  </a:cubicBezTo>
                  <a:cubicBezTo>
                    <a:pt x="21437" y="27605"/>
                    <a:pt x="28037" y="21870"/>
                    <a:pt x="28254" y="14404"/>
                  </a:cubicBezTo>
                  <a:cubicBezTo>
                    <a:pt x="28578" y="6938"/>
                    <a:pt x="22411" y="554"/>
                    <a:pt x="14620" y="13"/>
                  </a:cubicBezTo>
                  <a:cubicBezTo>
                    <a:pt x="6829" y="-311"/>
                    <a:pt x="229" y="5423"/>
                    <a:pt x="12" y="12889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5" name="Freeform: Shape 204">
              <a:extLst>
                <a:ext uri="{FF2B5EF4-FFF2-40B4-BE49-F238E27FC236}">
                  <a16:creationId xmlns="" xmlns:a16="http://schemas.microsoft.com/office/drawing/2014/main" id="{025A903A-B24D-47F9-B6BA-F55A87D338AC}"/>
                </a:ext>
              </a:extLst>
            </p:cNvPr>
            <p:cNvSpPr/>
            <p:nvPr/>
          </p:nvSpPr>
          <p:spPr>
            <a:xfrm flipH="1">
              <a:off x="1131359" y="3064188"/>
              <a:ext cx="31154" cy="29974"/>
            </a:xfrm>
            <a:custGeom>
              <a:avLst/>
              <a:gdLst>
                <a:gd name="connsiteX0" fmla="*/ 12 w 28265"/>
                <a:gd name="connsiteY0" fmla="*/ 12889 h 27195"/>
                <a:gd name="connsiteX1" fmla="*/ 13646 w 28265"/>
                <a:gd name="connsiteY1" fmla="*/ 27172 h 27195"/>
                <a:gd name="connsiteX2" fmla="*/ 28253 w 28265"/>
                <a:gd name="connsiteY2" fmla="*/ 14404 h 27195"/>
                <a:gd name="connsiteX3" fmla="*/ 14620 w 28265"/>
                <a:gd name="connsiteY3" fmla="*/ 13 h 27195"/>
                <a:gd name="connsiteX4" fmla="*/ 12 w 28265"/>
                <a:gd name="connsiteY4" fmla="*/ 12889 h 27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265" h="27195">
                  <a:moveTo>
                    <a:pt x="12" y="12889"/>
                  </a:moveTo>
                  <a:cubicBezTo>
                    <a:pt x="-312" y="20355"/>
                    <a:pt x="5855" y="26740"/>
                    <a:pt x="13646" y="27172"/>
                  </a:cubicBezTo>
                  <a:cubicBezTo>
                    <a:pt x="21436" y="27605"/>
                    <a:pt x="28037" y="21870"/>
                    <a:pt x="28253" y="14404"/>
                  </a:cubicBezTo>
                  <a:cubicBezTo>
                    <a:pt x="28578" y="6938"/>
                    <a:pt x="22411" y="446"/>
                    <a:pt x="14620" y="13"/>
                  </a:cubicBezTo>
                  <a:cubicBezTo>
                    <a:pt x="6937" y="-311"/>
                    <a:pt x="337" y="5423"/>
                    <a:pt x="12" y="12889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6" name="Freeform: Shape 205">
              <a:extLst>
                <a:ext uri="{FF2B5EF4-FFF2-40B4-BE49-F238E27FC236}">
                  <a16:creationId xmlns="" xmlns:a16="http://schemas.microsoft.com/office/drawing/2014/main" id="{E233D2B8-E691-4ED3-9404-DA350AE89DE3}"/>
                </a:ext>
              </a:extLst>
            </p:cNvPr>
            <p:cNvSpPr/>
            <p:nvPr/>
          </p:nvSpPr>
          <p:spPr>
            <a:xfrm flipH="1">
              <a:off x="1096402" y="3028700"/>
              <a:ext cx="70069" cy="18999"/>
            </a:xfrm>
            <a:custGeom>
              <a:avLst/>
              <a:gdLst>
                <a:gd name="connsiteX0" fmla="*/ 357 w 63572"/>
                <a:gd name="connsiteY0" fmla="*/ 17170 h 17237"/>
                <a:gd name="connsiteX1" fmla="*/ 30762 w 63572"/>
                <a:gd name="connsiteY1" fmla="*/ 7324 h 17237"/>
                <a:gd name="connsiteX2" fmla="*/ 63440 w 63572"/>
                <a:gd name="connsiteY2" fmla="*/ 5484 h 17237"/>
                <a:gd name="connsiteX3" fmla="*/ 55649 w 63572"/>
                <a:gd name="connsiteY3" fmla="*/ 1372 h 17237"/>
                <a:gd name="connsiteX4" fmla="*/ 29139 w 63572"/>
                <a:gd name="connsiteY4" fmla="*/ 1264 h 17237"/>
                <a:gd name="connsiteX5" fmla="*/ 5335 w 63572"/>
                <a:gd name="connsiteY5" fmla="*/ 10678 h 17237"/>
                <a:gd name="connsiteX6" fmla="*/ 357 w 63572"/>
                <a:gd name="connsiteY6" fmla="*/ 17170 h 17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572" h="17237">
                  <a:moveTo>
                    <a:pt x="357" y="17170"/>
                  </a:moveTo>
                  <a:cubicBezTo>
                    <a:pt x="2629" y="18036"/>
                    <a:pt x="13558" y="10353"/>
                    <a:pt x="30762" y="7324"/>
                  </a:cubicBezTo>
                  <a:cubicBezTo>
                    <a:pt x="47967" y="4077"/>
                    <a:pt x="61817" y="7107"/>
                    <a:pt x="63440" y="5484"/>
                  </a:cubicBezTo>
                  <a:cubicBezTo>
                    <a:pt x="64198" y="4727"/>
                    <a:pt x="61709" y="2779"/>
                    <a:pt x="55649" y="1372"/>
                  </a:cubicBezTo>
                  <a:cubicBezTo>
                    <a:pt x="49698" y="-34"/>
                    <a:pt x="39852" y="-792"/>
                    <a:pt x="29139" y="1264"/>
                  </a:cubicBezTo>
                  <a:cubicBezTo>
                    <a:pt x="18427" y="3212"/>
                    <a:pt x="9987" y="7324"/>
                    <a:pt x="5335" y="10678"/>
                  </a:cubicBezTo>
                  <a:cubicBezTo>
                    <a:pt x="574" y="14140"/>
                    <a:pt x="-725" y="16846"/>
                    <a:pt x="357" y="17170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7" name="Freeform: Shape 206">
              <a:extLst>
                <a:ext uri="{FF2B5EF4-FFF2-40B4-BE49-F238E27FC236}">
                  <a16:creationId xmlns="" xmlns:a16="http://schemas.microsoft.com/office/drawing/2014/main" id="{C243E256-0A9E-4A79-8A2D-4441C1641C92}"/>
                </a:ext>
              </a:extLst>
            </p:cNvPr>
            <p:cNvSpPr/>
            <p:nvPr/>
          </p:nvSpPr>
          <p:spPr>
            <a:xfrm flipH="1">
              <a:off x="1261213" y="3028975"/>
              <a:ext cx="70538" cy="17219"/>
            </a:xfrm>
            <a:custGeom>
              <a:avLst/>
              <a:gdLst>
                <a:gd name="connsiteX0" fmla="*/ 233 w 63998"/>
                <a:gd name="connsiteY0" fmla="*/ 6750 h 15622"/>
                <a:gd name="connsiteX1" fmla="*/ 32153 w 63998"/>
                <a:gd name="connsiteY1" fmla="*/ 6966 h 15622"/>
                <a:gd name="connsiteX2" fmla="*/ 63749 w 63998"/>
                <a:gd name="connsiteY2" fmla="*/ 15515 h 15622"/>
                <a:gd name="connsiteX3" fmla="*/ 57581 w 63998"/>
                <a:gd name="connsiteY3" fmla="*/ 9131 h 15622"/>
                <a:gd name="connsiteX4" fmla="*/ 32478 w 63998"/>
                <a:gd name="connsiteY4" fmla="*/ 691 h 15622"/>
                <a:gd name="connsiteX5" fmla="*/ 6834 w 63998"/>
                <a:gd name="connsiteY5" fmla="*/ 2205 h 15622"/>
                <a:gd name="connsiteX6" fmla="*/ 233 w 63998"/>
                <a:gd name="connsiteY6" fmla="*/ 6750 h 15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998" h="15622">
                  <a:moveTo>
                    <a:pt x="233" y="6750"/>
                  </a:moveTo>
                  <a:cubicBezTo>
                    <a:pt x="2073" y="8373"/>
                    <a:pt x="14841" y="4478"/>
                    <a:pt x="32153" y="6966"/>
                  </a:cubicBezTo>
                  <a:cubicBezTo>
                    <a:pt x="49466" y="9239"/>
                    <a:pt x="61693" y="16597"/>
                    <a:pt x="63749" y="15515"/>
                  </a:cubicBezTo>
                  <a:cubicBezTo>
                    <a:pt x="64722" y="15082"/>
                    <a:pt x="62883" y="12485"/>
                    <a:pt x="57581" y="9131"/>
                  </a:cubicBezTo>
                  <a:cubicBezTo>
                    <a:pt x="52387" y="5884"/>
                    <a:pt x="43298" y="2205"/>
                    <a:pt x="32478" y="691"/>
                  </a:cubicBezTo>
                  <a:cubicBezTo>
                    <a:pt x="21657" y="-824"/>
                    <a:pt x="12352" y="366"/>
                    <a:pt x="6834" y="2205"/>
                  </a:cubicBezTo>
                  <a:cubicBezTo>
                    <a:pt x="1315" y="3937"/>
                    <a:pt x="-741" y="6101"/>
                    <a:pt x="233" y="6750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8" name="Freeform: Shape 207">
              <a:extLst>
                <a:ext uri="{FF2B5EF4-FFF2-40B4-BE49-F238E27FC236}">
                  <a16:creationId xmlns="" xmlns:a16="http://schemas.microsoft.com/office/drawing/2014/main" id="{8B957BA6-D76E-4BEE-9E94-5D5F02083BC8}"/>
                </a:ext>
              </a:extLst>
            </p:cNvPr>
            <p:cNvSpPr/>
            <p:nvPr/>
          </p:nvSpPr>
          <p:spPr>
            <a:xfrm flipH="1">
              <a:off x="1222203" y="3029606"/>
              <a:ext cx="51044" cy="140920"/>
            </a:xfrm>
            <a:custGeom>
              <a:avLst/>
              <a:gdLst>
                <a:gd name="connsiteX0" fmla="*/ 38911 w 46311"/>
                <a:gd name="connsiteY0" fmla="*/ 127257 h 127854"/>
                <a:gd name="connsiteX1" fmla="*/ 14132 w 46311"/>
                <a:gd name="connsiteY1" fmla="*/ 122713 h 127854"/>
                <a:gd name="connsiteX2" fmla="*/ 5908 w 46311"/>
                <a:gd name="connsiteY2" fmla="*/ 118817 h 127854"/>
                <a:gd name="connsiteX3" fmla="*/ 8505 w 46311"/>
                <a:gd name="connsiteY3" fmla="*/ 107239 h 127854"/>
                <a:gd name="connsiteX4" fmla="*/ 20083 w 46311"/>
                <a:gd name="connsiteY4" fmla="*/ 77591 h 127854"/>
                <a:gd name="connsiteX5" fmla="*/ 46160 w 46311"/>
                <a:gd name="connsiteY5" fmla="*/ 9 h 127854"/>
                <a:gd name="connsiteX6" fmla="*/ 13915 w 46311"/>
                <a:gd name="connsiteY6" fmla="*/ 75319 h 127854"/>
                <a:gd name="connsiteX7" fmla="*/ 2770 w 46311"/>
                <a:gd name="connsiteY7" fmla="*/ 105184 h 127854"/>
                <a:gd name="connsiteX8" fmla="*/ 715 w 46311"/>
                <a:gd name="connsiteY8" fmla="*/ 120440 h 127854"/>
                <a:gd name="connsiteX9" fmla="*/ 7099 w 46311"/>
                <a:gd name="connsiteY9" fmla="*/ 126175 h 127854"/>
                <a:gd name="connsiteX10" fmla="*/ 13699 w 46311"/>
                <a:gd name="connsiteY10" fmla="*/ 127149 h 127854"/>
                <a:gd name="connsiteX11" fmla="*/ 38911 w 46311"/>
                <a:gd name="connsiteY11" fmla="*/ 127257 h 127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6311" h="127854">
                  <a:moveTo>
                    <a:pt x="38911" y="127257"/>
                  </a:moveTo>
                  <a:cubicBezTo>
                    <a:pt x="39019" y="126392"/>
                    <a:pt x="29497" y="124768"/>
                    <a:pt x="14132" y="122713"/>
                  </a:cubicBezTo>
                  <a:cubicBezTo>
                    <a:pt x="10237" y="122280"/>
                    <a:pt x="6558" y="121522"/>
                    <a:pt x="5908" y="118817"/>
                  </a:cubicBezTo>
                  <a:cubicBezTo>
                    <a:pt x="5043" y="116004"/>
                    <a:pt x="6666" y="111784"/>
                    <a:pt x="8505" y="107239"/>
                  </a:cubicBezTo>
                  <a:cubicBezTo>
                    <a:pt x="12184" y="97826"/>
                    <a:pt x="16079" y="87979"/>
                    <a:pt x="20083" y="77591"/>
                  </a:cubicBezTo>
                  <a:cubicBezTo>
                    <a:pt x="36205" y="35392"/>
                    <a:pt x="47783" y="658"/>
                    <a:pt x="46160" y="9"/>
                  </a:cubicBezTo>
                  <a:cubicBezTo>
                    <a:pt x="44429" y="-640"/>
                    <a:pt x="30038" y="33120"/>
                    <a:pt x="13915" y="75319"/>
                  </a:cubicBezTo>
                  <a:cubicBezTo>
                    <a:pt x="10020" y="85707"/>
                    <a:pt x="6341" y="95662"/>
                    <a:pt x="2770" y="105184"/>
                  </a:cubicBezTo>
                  <a:cubicBezTo>
                    <a:pt x="1255" y="109620"/>
                    <a:pt x="-1233" y="114597"/>
                    <a:pt x="715" y="120440"/>
                  </a:cubicBezTo>
                  <a:cubicBezTo>
                    <a:pt x="1797" y="123362"/>
                    <a:pt x="4610" y="125526"/>
                    <a:pt x="7099" y="126175"/>
                  </a:cubicBezTo>
                  <a:cubicBezTo>
                    <a:pt x="9587" y="126933"/>
                    <a:pt x="11751" y="127041"/>
                    <a:pt x="13699" y="127149"/>
                  </a:cubicBezTo>
                  <a:cubicBezTo>
                    <a:pt x="29280" y="128015"/>
                    <a:pt x="38802" y="128123"/>
                    <a:pt x="38911" y="127257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9" name="Freeform: Shape 208">
              <a:extLst>
                <a:ext uri="{FF2B5EF4-FFF2-40B4-BE49-F238E27FC236}">
                  <a16:creationId xmlns="" xmlns:a16="http://schemas.microsoft.com/office/drawing/2014/main" id="{7E829267-DED0-4816-91AC-C517A06F07B4}"/>
                </a:ext>
              </a:extLst>
            </p:cNvPr>
            <p:cNvSpPr/>
            <p:nvPr/>
          </p:nvSpPr>
          <p:spPr>
            <a:xfrm flipH="1">
              <a:off x="1079136" y="3325625"/>
              <a:ext cx="163270" cy="73722"/>
            </a:xfrm>
            <a:custGeom>
              <a:avLst/>
              <a:gdLst>
                <a:gd name="connsiteX0" fmla="*/ 0 w 148131"/>
                <a:gd name="connsiteY0" fmla="*/ 39170 h 66886"/>
                <a:gd name="connsiteX1" fmla="*/ 148131 w 148131"/>
                <a:gd name="connsiteY1" fmla="*/ 0 h 66886"/>
                <a:gd name="connsiteX2" fmla="*/ 108 w 148131"/>
                <a:gd name="connsiteY2" fmla="*/ 65896 h 66886"/>
                <a:gd name="connsiteX3" fmla="*/ 0 w 148131"/>
                <a:gd name="connsiteY3" fmla="*/ 39170 h 66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8131" h="66886">
                  <a:moveTo>
                    <a:pt x="0" y="39170"/>
                  </a:moveTo>
                  <a:cubicBezTo>
                    <a:pt x="0" y="39170"/>
                    <a:pt x="74336" y="44147"/>
                    <a:pt x="148131" y="0"/>
                  </a:cubicBezTo>
                  <a:cubicBezTo>
                    <a:pt x="148131" y="0"/>
                    <a:pt x="110693" y="76392"/>
                    <a:pt x="108" y="65896"/>
                  </a:cubicBezTo>
                  <a:lnTo>
                    <a:pt x="0" y="39170"/>
                  </a:lnTo>
                  <a:close/>
                </a:path>
              </a:pathLst>
            </a:custGeom>
            <a:solidFill>
              <a:srgbClr val="EB996E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0" name="Freeform: Shape 209">
              <a:extLst>
                <a:ext uri="{FF2B5EF4-FFF2-40B4-BE49-F238E27FC236}">
                  <a16:creationId xmlns="" xmlns:a16="http://schemas.microsoft.com/office/drawing/2014/main" id="{70E8B3D7-6601-415C-9635-FD9B0ED4B1FF}"/>
                </a:ext>
              </a:extLst>
            </p:cNvPr>
            <p:cNvSpPr/>
            <p:nvPr/>
          </p:nvSpPr>
          <p:spPr>
            <a:xfrm flipH="1">
              <a:off x="1173162" y="3199014"/>
              <a:ext cx="51774" cy="37033"/>
            </a:xfrm>
            <a:custGeom>
              <a:avLst/>
              <a:gdLst>
                <a:gd name="connsiteX0" fmla="*/ 1463 w 46973"/>
                <a:gd name="connsiteY0" fmla="*/ 10346 h 33599"/>
                <a:gd name="connsiteX1" fmla="*/ 26133 w 46973"/>
                <a:gd name="connsiteY1" fmla="*/ 175 h 33599"/>
                <a:gd name="connsiteX2" fmla="*/ 43446 w 46973"/>
                <a:gd name="connsiteY2" fmla="*/ 9480 h 33599"/>
                <a:gd name="connsiteX3" fmla="*/ 44636 w 46973"/>
                <a:gd name="connsiteY3" fmla="*/ 27659 h 33599"/>
                <a:gd name="connsiteX4" fmla="*/ 24618 w 46973"/>
                <a:gd name="connsiteY4" fmla="*/ 32636 h 33599"/>
                <a:gd name="connsiteX5" fmla="*/ 5142 w 46973"/>
                <a:gd name="connsiteY5" fmla="*/ 20950 h 33599"/>
                <a:gd name="connsiteX6" fmla="*/ 814 w 46973"/>
                <a:gd name="connsiteY6" fmla="*/ 16406 h 33599"/>
                <a:gd name="connsiteX7" fmla="*/ 814 w 46973"/>
                <a:gd name="connsiteY7" fmla="*/ 10779 h 33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6973" h="33599">
                  <a:moveTo>
                    <a:pt x="1463" y="10346"/>
                  </a:moveTo>
                  <a:cubicBezTo>
                    <a:pt x="6981" y="3096"/>
                    <a:pt x="16611" y="-907"/>
                    <a:pt x="26133" y="175"/>
                  </a:cubicBezTo>
                  <a:cubicBezTo>
                    <a:pt x="32734" y="932"/>
                    <a:pt x="39443" y="4070"/>
                    <a:pt x="43446" y="9480"/>
                  </a:cubicBezTo>
                  <a:cubicBezTo>
                    <a:pt x="47450" y="14891"/>
                    <a:pt x="48315" y="22573"/>
                    <a:pt x="44636" y="27659"/>
                  </a:cubicBezTo>
                  <a:cubicBezTo>
                    <a:pt x="40524" y="33394"/>
                    <a:pt x="31868" y="34800"/>
                    <a:pt x="24618" y="32636"/>
                  </a:cubicBezTo>
                  <a:cubicBezTo>
                    <a:pt x="17369" y="30580"/>
                    <a:pt x="11093" y="25711"/>
                    <a:pt x="5142" y="20950"/>
                  </a:cubicBezTo>
                  <a:cubicBezTo>
                    <a:pt x="3519" y="19652"/>
                    <a:pt x="1787" y="18245"/>
                    <a:pt x="814" y="16406"/>
                  </a:cubicBezTo>
                  <a:cubicBezTo>
                    <a:pt x="-160" y="14566"/>
                    <a:pt x="-377" y="12186"/>
                    <a:pt x="814" y="10779"/>
                  </a:cubicBezTo>
                </a:path>
              </a:pathLst>
            </a:custGeom>
            <a:solidFill>
              <a:srgbClr val="EB996E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1" name="Freeform: Shape 210">
              <a:extLst>
                <a:ext uri="{FF2B5EF4-FFF2-40B4-BE49-F238E27FC236}">
                  <a16:creationId xmlns="" xmlns:a16="http://schemas.microsoft.com/office/drawing/2014/main" id="{7358877A-BBA2-4877-BA77-00174187EF97}"/>
                </a:ext>
              </a:extLst>
            </p:cNvPr>
            <p:cNvSpPr/>
            <p:nvPr/>
          </p:nvSpPr>
          <p:spPr>
            <a:xfrm flipH="1">
              <a:off x="1178213" y="3181673"/>
              <a:ext cx="56449" cy="48318"/>
            </a:xfrm>
            <a:custGeom>
              <a:avLst/>
              <a:gdLst>
                <a:gd name="connsiteX0" fmla="*/ 48700 w 51215"/>
                <a:gd name="connsiteY0" fmla="*/ 2 h 43838"/>
                <a:gd name="connsiteX1" fmla="*/ 31928 w 51215"/>
                <a:gd name="connsiteY1" fmla="*/ 28135 h 43838"/>
                <a:gd name="connsiteX2" fmla="*/ 8 w 51215"/>
                <a:gd name="connsiteY2" fmla="*/ 40362 h 43838"/>
                <a:gd name="connsiteX3" fmla="*/ 11370 w 51215"/>
                <a:gd name="connsiteY3" fmla="*/ 43825 h 43838"/>
                <a:gd name="connsiteX4" fmla="*/ 38096 w 51215"/>
                <a:gd name="connsiteY4" fmla="*/ 34627 h 43838"/>
                <a:gd name="connsiteX5" fmla="*/ 51080 w 51215"/>
                <a:gd name="connsiteY5" fmla="*/ 11039 h 43838"/>
                <a:gd name="connsiteX6" fmla="*/ 48700 w 51215"/>
                <a:gd name="connsiteY6" fmla="*/ 2 h 43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215" h="43838">
                  <a:moveTo>
                    <a:pt x="48700" y="2"/>
                  </a:moveTo>
                  <a:cubicBezTo>
                    <a:pt x="46211" y="-106"/>
                    <a:pt x="46103" y="16449"/>
                    <a:pt x="31928" y="28135"/>
                  </a:cubicBezTo>
                  <a:cubicBezTo>
                    <a:pt x="17754" y="39929"/>
                    <a:pt x="116" y="37982"/>
                    <a:pt x="8" y="40362"/>
                  </a:cubicBezTo>
                  <a:cubicBezTo>
                    <a:pt x="-208" y="41444"/>
                    <a:pt x="3904" y="43608"/>
                    <a:pt x="11370" y="43825"/>
                  </a:cubicBezTo>
                  <a:cubicBezTo>
                    <a:pt x="18728" y="44041"/>
                    <a:pt x="29332" y="41769"/>
                    <a:pt x="38096" y="34627"/>
                  </a:cubicBezTo>
                  <a:cubicBezTo>
                    <a:pt x="46752" y="27486"/>
                    <a:pt x="50540" y="17856"/>
                    <a:pt x="51080" y="11039"/>
                  </a:cubicBezTo>
                  <a:cubicBezTo>
                    <a:pt x="51730" y="4006"/>
                    <a:pt x="49890" y="-106"/>
                    <a:pt x="48700" y="2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2" name="Freeform: Shape 211">
              <a:extLst>
                <a:ext uri="{FF2B5EF4-FFF2-40B4-BE49-F238E27FC236}">
                  <a16:creationId xmlns="" xmlns:a16="http://schemas.microsoft.com/office/drawing/2014/main" id="{EA88F6A3-EDAA-4AEA-92B6-CB4304FFEE11}"/>
                </a:ext>
              </a:extLst>
            </p:cNvPr>
            <p:cNvSpPr/>
            <p:nvPr/>
          </p:nvSpPr>
          <p:spPr>
            <a:xfrm flipH="1">
              <a:off x="1098543" y="2991969"/>
              <a:ext cx="76806" cy="22656"/>
            </a:xfrm>
            <a:custGeom>
              <a:avLst/>
              <a:gdLst>
                <a:gd name="connsiteX0" fmla="*/ 79 w 69684"/>
                <a:gd name="connsiteY0" fmla="*/ 11433 h 20555"/>
                <a:gd name="connsiteX1" fmla="*/ 34705 w 69684"/>
                <a:gd name="connsiteY1" fmla="*/ 15869 h 20555"/>
                <a:gd name="connsiteX2" fmla="*/ 69438 w 69684"/>
                <a:gd name="connsiteY2" fmla="*/ 19223 h 20555"/>
                <a:gd name="connsiteX3" fmla="*/ 62188 w 69684"/>
                <a:gd name="connsiteY3" fmla="*/ 9485 h 20555"/>
                <a:gd name="connsiteX4" fmla="*/ 36436 w 69684"/>
                <a:gd name="connsiteY4" fmla="*/ 396 h 20555"/>
                <a:gd name="connsiteX5" fmla="*/ 9277 w 69684"/>
                <a:gd name="connsiteY5" fmla="*/ 3534 h 20555"/>
                <a:gd name="connsiteX6" fmla="*/ 79 w 69684"/>
                <a:gd name="connsiteY6" fmla="*/ 11433 h 20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684" h="20555">
                  <a:moveTo>
                    <a:pt x="79" y="11433"/>
                  </a:moveTo>
                  <a:cubicBezTo>
                    <a:pt x="1594" y="15544"/>
                    <a:pt x="16851" y="13597"/>
                    <a:pt x="34705" y="15869"/>
                  </a:cubicBezTo>
                  <a:cubicBezTo>
                    <a:pt x="52666" y="17709"/>
                    <a:pt x="67058" y="23011"/>
                    <a:pt x="69438" y="19223"/>
                  </a:cubicBezTo>
                  <a:cubicBezTo>
                    <a:pt x="70520" y="17492"/>
                    <a:pt x="68032" y="13489"/>
                    <a:pt x="62188" y="9485"/>
                  </a:cubicBezTo>
                  <a:cubicBezTo>
                    <a:pt x="56454" y="5482"/>
                    <a:pt x="47148" y="1586"/>
                    <a:pt x="36436" y="396"/>
                  </a:cubicBezTo>
                  <a:cubicBezTo>
                    <a:pt x="25724" y="-794"/>
                    <a:pt x="15877" y="829"/>
                    <a:pt x="9277" y="3534"/>
                  </a:cubicBezTo>
                  <a:cubicBezTo>
                    <a:pt x="2785" y="6239"/>
                    <a:pt x="-570" y="9485"/>
                    <a:pt x="79" y="11433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3" name="Freeform: Shape 212">
              <a:extLst>
                <a:ext uri="{FF2B5EF4-FFF2-40B4-BE49-F238E27FC236}">
                  <a16:creationId xmlns="" xmlns:a16="http://schemas.microsoft.com/office/drawing/2014/main" id="{16402FB2-0989-457C-9A29-E163A57A693A}"/>
                </a:ext>
              </a:extLst>
            </p:cNvPr>
            <p:cNvSpPr/>
            <p:nvPr/>
          </p:nvSpPr>
          <p:spPr>
            <a:xfrm flipH="1">
              <a:off x="1270675" y="2975815"/>
              <a:ext cx="57805" cy="18968"/>
            </a:xfrm>
            <a:custGeom>
              <a:avLst/>
              <a:gdLst>
                <a:gd name="connsiteX0" fmla="*/ 403 w 52445"/>
                <a:gd name="connsiteY0" fmla="*/ 15702 h 17209"/>
                <a:gd name="connsiteX1" fmla="*/ 26264 w 52445"/>
                <a:gd name="connsiteY1" fmla="*/ 15485 h 17209"/>
                <a:gd name="connsiteX2" fmla="*/ 52124 w 52445"/>
                <a:gd name="connsiteY2" fmla="*/ 14295 h 17209"/>
                <a:gd name="connsiteX3" fmla="*/ 46823 w 52445"/>
                <a:gd name="connsiteY3" fmla="*/ 5747 h 17209"/>
                <a:gd name="connsiteX4" fmla="*/ 25831 w 52445"/>
                <a:gd name="connsiteY4" fmla="*/ 12 h 17209"/>
                <a:gd name="connsiteX5" fmla="*/ 5164 w 52445"/>
                <a:gd name="connsiteY5" fmla="*/ 6937 h 17209"/>
                <a:gd name="connsiteX6" fmla="*/ 403 w 52445"/>
                <a:gd name="connsiteY6" fmla="*/ 15702 h 17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445" h="17209">
                  <a:moveTo>
                    <a:pt x="403" y="15702"/>
                  </a:moveTo>
                  <a:cubicBezTo>
                    <a:pt x="3108" y="19164"/>
                    <a:pt x="13604" y="15594"/>
                    <a:pt x="26264" y="15485"/>
                  </a:cubicBezTo>
                  <a:cubicBezTo>
                    <a:pt x="38924" y="14944"/>
                    <a:pt x="49636" y="17866"/>
                    <a:pt x="52124" y="14295"/>
                  </a:cubicBezTo>
                  <a:cubicBezTo>
                    <a:pt x="53207" y="12564"/>
                    <a:pt x="51584" y="9101"/>
                    <a:pt x="46823" y="5747"/>
                  </a:cubicBezTo>
                  <a:cubicBezTo>
                    <a:pt x="42170" y="2501"/>
                    <a:pt x="34487" y="-204"/>
                    <a:pt x="25831" y="12"/>
                  </a:cubicBezTo>
                  <a:cubicBezTo>
                    <a:pt x="17174" y="229"/>
                    <a:pt x="9600" y="3367"/>
                    <a:pt x="5164" y="6937"/>
                  </a:cubicBezTo>
                  <a:cubicBezTo>
                    <a:pt x="619" y="10508"/>
                    <a:pt x="-787" y="14079"/>
                    <a:pt x="403" y="15702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4" name="Freeform: Shape 213">
              <a:extLst>
                <a:ext uri="{FF2B5EF4-FFF2-40B4-BE49-F238E27FC236}">
                  <a16:creationId xmlns="" xmlns:a16="http://schemas.microsoft.com/office/drawing/2014/main" id="{574119F1-A611-49E3-9682-B5769C9A2725}"/>
                </a:ext>
              </a:extLst>
            </p:cNvPr>
            <p:cNvSpPr/>
            <p:nvPr/>
          </p:nvSpPr>
          <p:spPr>
            <a:xfrm flipH="1">
              <a:off x="906682" y="2782385"/>
              <a:ext cx="403204" cy="532250"/>
            </a:xfrm>
            <a:custGeom>
              <a:avLst/>
              <a:gdLst>
                <a:gd name="connsiteX0" fmla="*/ 2577 w 365818"/>
                <a:gd name="connsiteY0" fmla="*/ 29648 h 482899"/>
                <a:gd name="connsiteX1" fmla="*/ 82756 w 365818"/>
                <a:gd name="connsiteY1" fmla="*/ 178104 h 482899"/>
                <a:gd name="connsiteX2" fmla="*/ 86760 w 365818"/>
                <a:gd name="connsiteY2" fmla="*/ 136878 h 482899"/>
                <a:gd name="connsiteX3" fmla="*/ 176028 w 365818"/>
                <a:gd name="connsiteY3" fmla="*/ 189790 h 482899"/>
                <a:gd name="connsiteX4" fmla="*/ 257830 w 365818"/>
                <a:gd name="connsiteY4" fmla="*/ 250925 h 482899"/>
                <a:gd name="connsiteX5" fmla="*/ 258696 w 365818"/>
                <a:gd name="connsiteY5" fmla="*/ 332944 h 482899"/>
                <a:gd name="connsiteX6" fmla="*/ 273628 w 365818"/>
                <a:gd name="connsiteY6" fmla="*/ 375143 h 482899"/>
                <a:gd name="connsiteX7" fmla="*/ 279796 w 365818"/>
                <a:gd name="connsiteY7" fmla="*/ 440390 h 482899"/>
                <a:gd name="connsiteX8" fmla="*/ 321995 w 365818"/>
                <a:gd name="connsiteY8" fmla="*/ 482806 h 482899"/>
                <a:gd name="connsiteX9" fmla="*/ 353050 w 365818"/>
                <a:gd name="connsiteY9" fmla="*/ 458136 h 482899"/>
                <a:gd name="connsiteX10" fmla="*/ 360732 w 365818"/>
                <a:gd name="connsiteY10" fmla="*/ 417451 h 482899"/>
                <a:gd name="connsiteX11" fmla="*/ 365169 w 365818"/>
                <a:gd name="connsiteY11" fmla="*/ 247571 h 482899"/>
                <a:gd name="connsiteX12" fmla="*/ 327297 w 365818"/>
                <a:gd name="connsiteY12" fmla="*/ 107555 h 482899"/>
                <a:gd name="connsiteX13" fmla="*/ 186416 w 365818"/>
                <a:gd name="connsiteY13" fmla="*/ 35924 h 482899"/>
                <a:gd name="connsiteX14" fmla="*/ 29303 w 365818"/>
                <a:gd name="connsiteY14" fmla="*/ 0 h 482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65818" h="482899">
                  <a:moveTo>
                    <a:pt x="2577" y="29648"/>
                  </a:moveTo>
                  <a:cubicBezTo>
                    <a:pt x="-10191" y="89485"/>
                    <a:pt x="25733" y="155922"/>
                    <a:pt x="82756" y="178104"/>
                  </a:cubicBezTo>
                  <a:cubicBezTo>
                    <a:pt x="84055" y="164362"/>
                    <a:pt x="85461" y="150620"/>
                    <a:pt x="86760" y="136878"/>
                  </a:cubicBezTo>
                  <a:cubicBezTo>
                    <a:pt x="103748" y="168149"/>
                    <a:pt x="142052" y="179402"/>
                    <a:pt x="176028" y="189790"/>
                  </a:cubicBezTo>
                  <a:cubicBezTo>
                    <a:pt x="210004" y="200069"/>
                    <a:pt x="247984" y="216733"/>
                    <a:pt x="257830" y="250925"/>
                  </a:cubicBezTo>
                  <a:cubicBezTo>
                    <a:pt x="265404" y="277327"/>
                    <a:pt x="253286" y="306001"/>
                    <a:pt x="258696" y="332944"/>
                  </a:cubicBezTo>
                  <a:cubicBezTo>
                    <a:pt x="261726" y="347551"/>
                    <a:pt x="269733" y="360752"/>
                    <a:pt x="273628" y="375143"/>
                  </a:cubicBezTo>
                  <a:cubicBezTo>
                    <a:pt x="279363" y="396243"/>
                    <a:pt x="275792" y="418858"/>
                    <a:pt x="279796" y="440390"/>
                  </a:cubicBezTo>
                  <a:cubicBezTo>
                    <a:pt x="283799" y="461923"/>
                    <a:pt x="300246" y="484538"/>
                    <a:pt x="321995" y="482806"/>
                  </a:cubicBezTo>
                  <a:cubicBezTo>
                    <a:pt x="335845" y="481724"/>
                    <a:pt x="347315" y="470796"/>
                    <a:pt x="353050" y="458136"/>
                  </a:cubicBezTo>
                  <a:cubicBezTo>
                    <a:pt x="358785" y="445476"/>
                    <a:pt x="359867" y="431301"/>
                    <a:pt x="360732" y="417451"/>
                  </a:cubicBezTo>
                  <a:cubicBezTo>
                    <a:pt x="364411" y="360860"/>
                    <a:pt x="367116" y="304162"/>
                    <a:pt x="365169" y="247571"/>
                  </a:cubicBezTo>
                  <a:cubicBezTo>
                    <a:pt x="363546" y="198446"/>
                    <a:pt x="357270" y="146508"/>
                    <a:pt x="327297" y="107555"/>
                  </a:cubicBezTo>
                  <a:cubicBezTo>
                    <a:pt x="294403" y="64814"/>
                    <a:pt x="239327" y="45987"/>
                    <a:pt x="186416" y="35924"/>
                  </a:cubicBezTo>
                  <a:cubicBezTo>
                    <a:pt x="133504" y="25861"/>
                    <a:pt x="78428" y="22182"/>
                    <a:pt x="29303" y="0"/>
                  </a:cubicBezTo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5" name="Freeform: Shape 214">
              <a:extLst>
                <a:ext uri="{FF2B5EF4-FFF2-40B4-BE49-F238E27FC236}">
                  <a16:creationId xmlns="" xmlns:a16="http://schemas.microsoft.com/office/drawing/2014/main" id="{21AF43AA-110F-465C-B0B1-D7C21D02534C}"/>
                </a:ext>
              </a:extLst>
            </p:cNvPr>
            <p:cNvSpPr/>
            <p:nvPr/>
          </p:nvSpPr>
          <p:spPr>
            <a:xfrm flipH="1">
              <a:off x="1249133" y="2766522"/>
              <a:ext cx="43209" cy="152075"/>
            </a:xfrm>
            <a:custGeom>
              <a:avLst/>
              <a:gdLst>
                <a:gd name="connsiteX0" fmla="*/ 39139 w 39203"/>
                <a:gd name="connsiteY0" fmla="*/ 137961 h 137974"/>
                <a:gd name="connsiteX1" fmla="*/ 9166 w 39203"/>
                <a:gd name="connsiteY1" fmla="*/ 72173 h 137974"/>
                <a:gd name="connsiteX2" fmla="*/ 5271 w 39203"/>
                <a:gd name="connsiteY2" fmla="*/ 1 h 137974"/>
                <a:gd name="connsiteX3" fmla="*/ 726 w 39203"/>
                <a:gd name="connsiteY3" fmla="*/ 21209 h 137974"/>
                <a:gd name="connsiteX4" fmla="*/ 4514 w 39203"/>
                <a:gd name="connsiteY4" fmla="*/ 73363 h 137974"/>
                <a:gd name="connsiteX5" fmla="*/ 25181 w 39203"/>
                <a:gd name="connsiteY5" fmla="*/ 121298 h 137974"/>
                <a:gd name="connsiteX6" fmla="*/ 39139 w 39203"/>
                <a:gd name="connsiteY6" fmla="*/ 137961 h 137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203" h="137974">
                  <a:moveTo>
                    <a:pt x="39139" y="137961"/>
                  </a:moveTo>
                  <a:cubicBezTo>
                    <a:pt x="40545" y="137204"/>
                    <a:pt x="18580" y="111451"/>
                    <a:pt x="9166" y="72173"/>
                  </a:cubicBezTo>
                  <a:cubicBezTo>
                    <a:pt x="-680" y="33003"/>
                    <a:pt x="6894" y="109"/>
                    <a:pt x="5271" y="1"/>
                  </a:cubicBezTo>
                  <a:cubicBezTo>
                    <a:pt x="4730" y="-107"/>
                    <a:pt x="2133" y="7792"/>
                    <a:pt x="726" y="21209"/>
                  </a:cubicBezTo>
                  <a:cubicBezTo>
                    <a:pt x="-680" y="34518"/>
                    <a:pt x="-356" y="53346"/>
                    <a:pt x="4514" y="73363"/>
                  </a:cubicBezTo>
                  <a:cubicBezTo>
                    <a:pt x="9491" y="93381"/>
                    <a:pt x="17823" y="110153"/>
                    <a:pt x="25181" y="121298"/>
                  </a:cubicBezTo>
                  <a:cubicBezTo>
                    <a:pt x="32755" y="132551"/>
                    <a:pt x="38706" y="138286"/>
                    <a:pt x="39139" y="137961"/>
                  </a:cubicBezTo>
                  <a:close/>
                </a:path>
              </a:pathLst>
            </a:custGeom>
            <a:solidFill>
              <a:srgbClr val="455A64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6" name="Freeform: Shape 215">
              <a:extLst>
                <a:ext uri="{FF2B5EF4-FFF2-40B4-BE49-F238E27FC236}">
                  <a16:creationId xmlns="" xmlns:a16="http://schemas.microsoft.com/office/drawing/2014/main" id="{1C13E63E-11EC-4494-AA05-6D2B9D27516A}"/>
                </a:ext>
              </a:extLst>
            </p:cNvPr>
            <p:cNvSpPr/>
            <p:nvPr/>
          </p:nvSpPr>
          <p:spPr>
            <a:xfrm flipH="1">
              <a:off x="904281" y="2758294"/>
              <a:ext cx="374572" cy="403588"/>
            </a:xfrm>
            <a:custGeom>
              <a:avLst/>
              <a:gdLst>
                <a:gd name="connsiteX0" fmla="*/ 323704 w 339841"/>
                <a:gd name="connsiteY0" fmla="*/ 366162 h 366166"/>
                <a:gd name="connsiteX1" fmla="*/ 326193 w 339841"/>
                <a:gd name="connsiteY1" fmla="*/ 360969 h 366166"/>
                <a:gd name="connsiteX2" fmla="*/ 331711 w 339841"/>
                <a:gd name="connsiteY2" fmla="*/ 345279 h 366166"/>
                <a:gd name="connsiteX3" fmla="*/ 339718 w 339841"/>
                <a:gd name="connsiteY3" fmla="*/ 284685 h 366166"/>
                <a:gd name="connsiteX4" fmla="*/ 310287 w 339841"/>
                <a:gd name="connsiteY4" fmla="*/ 199528 h 366166"/>
                <a:gd name="connsiteX5" fmla="*/ 269494 w 339841"/>
                <a:gd name="connsiteY5" fmla="*/ 164362 h 366166"/>
                <a:gd name="connsiteX6" fmla="*/ 213985 w 339841"/>
                <a:gd name="connsiteY6" fmla="*/ 148239 h 366166"/>
                <a:gd name="connsiteX7" fmla="*/ 157070 w 339841"/>
                <a:gd name="connsiteY7" fmla="*/ 141964 h 366166"/>
                <a:gd name="connsiteX8" fmla="*/ 106430 w 339841"/>
                <a:gd name="connsiteY8" fmla="*/ 127897 h 366166"/>
                <a:gd name="connsiteX9" fmla="*/ 36531 w 339841"/>
                <a:gd name="connsiteY9" fmla="*/ 73579 h 366166"/>
                <a:gd name="connsiteX10" fmla="*/ 6883 w 339841"/>
                <a:gd name="connsiteY10" fmla="*/ 21208 h 366166"/>
                <a:gd name="connsiteX11" fmla="*/ 3745 w 339841"/>
                <a:gd name="connsiteY11" fmla="*/ 12227 h 366166"/>
                <a:gd name="connsiteX12" fmla="*/ 1905 w 339841"/>
                <a:gd name="connsiteY12" fmla="*/ 5518 h 366166"/>
                <a:gd name="connsiteX13" fmla="*/ 66 w 339841"/>
                <a:gd name="connsiteY13" fmla="*/ 0 h 366166"/>
                <a:gd name="connsiteX14" fmla="*/ 931 w 339841"/>
                <a:gd name="connsiteY14" fmla="*/ 5735 h 366166"/>
                <a:gd name="connsiteX15" fmla="*/ 2338 w 339841"/>
                <a:gd name="connsiteY15" fmla="*/ 12660 h 366166"/>
                <a:gd name="connsiteX16" fmla="*/ 5152 w 339841"/>
                <a:gd name="connsiteY16" fmla="*/ 21857 h 366166"/>
                <a:gd name="connsiteX17" fmla="*/ 33934 w 339841"/>
                <a:gd name="connsiteY17" fmla="*/ 75635 h 366166"/>
                <a:gd name="connsiteX18" fmla="*/ 104699 w 339841"/>
                <a:gd name="connsiteY18" fmla="*/ 131793 h 366166"/>
                <a:gd name="connsiteX19" fmla="*/ 156421 w 339841"/>
                <a:gd name="connsiteY19" fmla="*/ 146400 h 366166"/>
                <a:gd name="connsiteX20" fmla="*/ 213336 w 339841"/>
                <a:gd name="connsiteY20" fmla="*/ 152784 h 366166"/>
                <a:gd name="connsiteX21" fmla="*/ 267330 w 339841"/>
                <a:gd name="connsiteY21" fmla="*/ 168257 h 366166"/>
                <a:gd name="connsiteX22" fmla="*/ 306824 w 339841"/>
                <a:gd name="connsiteY22" fmla="*/ 202017 h 366166"/>
                <a:gd name="connsiteX23" fmla="*/ 336364 w 339841"/>
                <a:gd name="connsiteY23" fmla="*/ 284685 h 366166"/>
                <a:gd name="connsiteX24" fmla="*/ 329872 w 339841"/>
                <a:gd name="connsiteY24" fmla="*/ 344630 h 366166"/>
                <a:gd name="connsiteX25" fmla="*/ 325219 w 339841"/>
                <a:gd name="connsiteY25" fmla="*/ 360428 h 366166"/>
                <a:gd name="connsiteX26" fmla="*/ 323704 w 339841"/>
                <a:gd name="connsiteY26" fmla="*/ 366162 h 366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39841" h="366166">
                  <a:moveTo>
                    <a:pt x="323704" y="366162"/>
                  </a:moveTo>
                  <a:cubicBezTo>
                    <a:pt x="323812" y="366271"/>
                    <a:pt x="324678" y="364431"/>
                    <a:pt x="326193" y="360969"/>
                  </a:cubicBezTo>
                  <a:cubicBezTo>
                    <a:pt x="327599" y="357506"/>
                    <a:pt x="329547" y="352204"/>
                    <a:pt x="331711" y="345279"/>
                  </a:cubicBezTo>
                  <a:cubicBezTo>
                    <a:pt x="335715" y="331537"/>
                    <a:pt x="340692" y="310762"/>
                    <a:pt x="339718" y="284685"/>
                  </a:cubicBezTo>
                  <a:cubicBezTo>
                    <a:pt x="338961" y="258932"/>
                    <a:pt x="331278" y="227228"/>
                    <a:pt x="310287" y="199528"/>
                  </a:cubicBezTo>
                  <a:cubicBezTo>
                    <a:pt x="299791" y="185786"/>
                    <a:pt x="286157" y="173235"/>
                    <a:pt x="269494" y="164362"/>
                  </a:cubicBezTo>
                  <a:cubicBezTo>
                    <a:pt x="252830" y="155381"/>
                    <a:pt x="233570" y="150836"/>
                    <a:pt x="213985" y="148239"/>
                  </a:cubicBezTo>
                  <a:cubicBezTo>
                    <a:pt x="194400" y="145534"/>
                    <a:pt x="175248" y="144561"/>
                    <a:pt x="157070" y="141964"/>
                  </a:cubicBezTo>
                  <a:cubicBezTo>
                    <a:pt x="138892" y="139583"/>
                    <a:pt x="121795" y="134714"/>
                    <a:pt x="106430" y="127897"/>
                  </a:cubicBezTo>
                  <a:cubicBezTo>
                    <a:pt x="75700" y="114155"/>
                    <a:pt x="52220" y="93597"/>
                    <a:pt x="36531" y="73579"/>
                  </a:cubicBezTo>
                  <a:cubicBezTo>
                    <a:pt x="20408" y="53777"/>
                    <a:pt x="11860" y="34517"/>
                    <a:pt x="6883" y="21208"/>
                  </a:cubicBezTo>
                  <a:cubicBezTo>
                    <a:pt x="5692" y="17854"/>
                    <a:pt x="4719" y="14932"/>
                    <a:pt x="3745" y="12227"/>
                  </a:cubicBezTo>
                  <a:cubicBezTo>
                    <a:pt x="2987" y="9738"/>
                    <a:pt x="2446" y="7466"/>
                    <a:pt x="1905" y="5518"/>
                  </a:cubicBezTo>
                  <a:cubicBezTo>
                    <a:pt x="823" y="1839"/>
                    <a:pt x="282" y="0"/>
                    <a:pt x="66" y="0"/>
                  </a:cubicBezTo>
                  <a:cubicBezTo>
                    <a:pt x="-151" y="0"/>
                    <a:pt x="174" y="1948"/>
                    <a:pt x="931" y="5735"/>
                  </a:cubicBezTo>
                  <a:cubicBezTo>
                    <a:pt x="1364" y="7791"/>
                    <a:pt x="1797" y="10063"/>
                    <a:pt x="2338" y="12660"/>
                  </a:cubicBezTo>
                  <a:cubicBezTo>
                    <a:pt x="3204" y="15365"/>
                    <a:pt x="4069" y="18503"/>
                    <a:pt x="5152" y="21857"/>
                  </a:cubicBezTo>
                  <a:cubicBezTo>
                    <a:pt x="9696" y="35491"/>
                    <a:pt x="17811" y="55184"/>
                    <a:pt x="33934" y="75635"/>
                  </a:cubicBezTo>
                  <a:cubicBezTo>
                    <a:pt x="49515" y="96193"/>
                    <a:pt x="73320" y="117510"/>
                    <a:pt x="104699" y="131793"/>
                  </a:cubicBezTo>
                  <a:cubicBezTo>
                    <a:pt x="120389" y="138934"/>
                    <a:pt x="138026" y="143911"/>
                    <a:pt x="156421" y="146400"/>
                  </a:cubicBezTo>
                  <a:cubicBezTo>
                    <a:pt x="174815" y="149105"/>
                    <a:pt x="194076" y="150187"/>
                    <a:pt x="213336" y="152784"/>
                  </a:cubicBezTo>
                  <a:cubicBezTo>
                    <a:pt x="232596" y="155381"/>
                    <a:pt x="251316" y="159709"/>
                    <a:pt x="267330" y="168257"/>
                  </a:cubicBezTo>
                  <a:cubicBezTo>
                    <a:pt x="283344" y="176697"/>
                    <a:pt x="296653" y="188816"/>
                    <a:pt x="306824" y="202017"/>
                  </a:cubicBezTo>
                  <a:cubicBezTo>
                    <a:pt x="327383" y="228743"/>
                    <a:pt x="335282" y="259365"/>
                    <a:pt x="336364" y="284685"/>
                  </a:cubicBezTo>
                  <a:cubicBezTo>
                    <a:pt x="337662" y="310221"/>
                    <a:pt x="333334" y="330780"/>
                    <a:pt x="329872" y="344630"/>
                  </a:cubicBezTo>
                  <a:cubicBezTo>
                    <a:pt x="328032" y="351555"/>
                    <a:pt x="326409" y="356857"/>
                    <a:pt x="325219" y="360428"/>
                  </a:cubicBezTo>
                  <a:cubicBezTo>
                    <a:pt x="324029" y="364215"/>
                    <a:pt x="323488" y="366162"/>
                    <a:pt x="323704" y="366162"/>
                  </a:cubicBezTo>
                  <a:close/>
                </a:path>
              </a:pathLst>
            </a:custGeom>
            <a:solidFill>
              <a:srgbClr val="455A64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="" xmlns:a16="http://schemas.microsoft.com/office/drawing/2014/main" id="{3B6D3311-5216-4F83-842D-A66AF8097BF6}"/>
                </a:ext>
              </a:extLst>
            </p:cNvPr>
            <p:cNvSpPr/>
            <p:nvPr/>
          </p:nvSpPr>
          <p:spPr>
            <a:xfrm flipH="1">
              <a:off x="858858" y="2725989"/>
              <a:ext cx="394996" cy="295159"/>
            </a:xfrm>
            <a:custGeom>
              <a:avLst/>
              <a:gdLst>
                <a:gd name="connsiteX0" fmla="*/ 358155 w 358371"/>
                <a:gd name="connsiteY0" fmla="*/ 267791 h 267791"/>
                <a:gd name="connsiteX1" fmla="*/ 358372 w 358371"/>
                <a:gd name="connsiteY1" fmla="*/ 262814 h 267791"/>
                <a:gd name="connsiteX2" fmla="*/ 357073 w 358371"/>
                <a:gd name="connsiteY2" fmla="*/ 248531 h 267791"/>
                <a:gd name="connsiteX3" fmla="*/ 339977 w 358371"/>
                <a:gd name="connsiteY3" fmla="*/ 198973 h 267791"/>
                <a:gd name="connsiteX4" fmla="*/ 285442 w 358371"/>
                <a:gd name="connsiteY4" fmla="*/ 143681 h 267791"/>
                <a:gd name="connsiteX5" fmla="*/ 242377 w 358371"/>
                <a:gd name="connsiteY5" fmla="*/ 126801 h 267791"/>
                <a:gd name="connsiteX6" fmla="*/ 193577 w 358371"/>
                <a:gd name="connsiteY6" fmla="*/ 120201 h 267791"/>
                <a:gd name="connsiteX7" fmla="*/ 153974 w 358371"/>
                <a:gd name="connsiteY7" fmla="*/ 97045 h 267791"/>
                <a:gd name="connsiteX8" fmla="*/ 143262 w 358371"/>
                <a:gd name="connsiteY8" fmla="*/ 76703 h 267791"/>
                <a:gd name="connsiteX9" fmla="*/ 131901 w 358371"/>
                <a:gd name="connsiteY9" fmla="*/ 57010 h 267791"/>
                <a:gd name="connsiteX10" fmla="*/ 70766 w 358371"/>
                <a:gd name="connsiteY10" fmla="*/ 9184 h 267791"/>
                <a:gd name="connsiteX11" fmla="*/ 19044 w 358371"/>
                <a:gd name="connsiteY11" fmla="*/ 94 h 267791"/>
                <a:gd name="connsiteX12" fmla="*/ 4869 w 358371"/>
                <a:gd name="connsiteY12" fmla="*/ 1609 h 267791"/>
                <a:gd name="connsiteX13" fmla="*/ 0 w 358371"/>
                <a:gd name="connsiteY13" fmla="*/ 2691 h 267791"/>
                <a:gd name="connsiteX14" fmla="*/ 19044 w 358371"/>
                <a:gd name="connsiteY14" fmla="*/ 1826 h 267791"/>
                <a:gd name="connsiteX15" fmla="*/ 69467 w 358371"/>
                <a:gd name="connsiteY15" fmla="*/ 12105 h 267791"/>
                <a:gd name="connsiteX16" fmla="*/ 128222 w 358371"/>
                <a:gd name="connsiteY16" fmla="*/ 59282 h 267791"/>
                <a:gd name="connsiteX17" fmla="*/ 139042 w 358371"/>
                <a:gd name="connsiteY17" fmla="*/ 78434 h 267791"/>
                <a:gd name="connsiteX18" fmla="*/ 150079 w 358371"/>
                <a:gd name="connsiteY18" fmla="*/ 99426 h 267791"/>
                <a:gd name="connsiteX19" fmla="*/ 168365 w 358371"/>
                <a:gd name="connsiteY19" fmla="*/ 116630 h 267791"/>
                <a:gd name="connsiteX20" fmla="*/ 192711 w 358371"/>
                <a:gd name="connsiteY20" fmla="*/ 124745 h 267791"/>
                <a:gd name="connsiteX21" fmla="*/ 241295 w 358371"/>
                <a:gd name="connsiteY21" fmla="*/ 131238 h 267791"/>
                <a:gd name="connsiteX22" fmla="*/ 283278 w 358371"/>
                <a:gd name="connsiteY22" fmla="*/ 147360 h 267791"/>
                <a:gd name="connsiteX23" fmla="*/ 337164 w 358371"/>
                <a:gd name="connsiteY23" fmla="*/ 200488 h 267791"/>
                <a:gd name="connsiteX24" fmla="*/ 355342 w 358371"/>
                <a:gd name="connsiteY24" fmla="*/ 248747 h 267791"/>
                <a:gd name="connsiteX25" fmla="*/ 358155 w 358371"/>
                <a:gd name="connsiteY25" fmla="*/ 267791 h 267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58371" h="267791">
                  <a:moveTo>
                    <a:pt x="358155" y="267791"/>
                  </a:moveTo>
                  <a:cubicBezTo>
                    <a:pt x="358372" y="267791"/>
                    <a:pt x="358372" y="266060"/>
                    <a:pt x="358372" y="262814"/>
                  </a:cubicBezTo>
                  <a:cubicBezTo>
                    <a:pt x="358263" y="259568"/>
                    <a:pt x="357939" y="254698"/>
                    <a:pt x="357073" y="248531"/>
                  </a:cubicBezTo>
                  <a:cubicBezTo>
                    <a:pt x="355126" y="236304"/>
                    <a:pt x="350906" y="218450"/>
                    <a:pt x="339977" y="198973"/>
                  </a:cubicBezTo>
                  <a:cubicBezTo>
                    <a:pt x="329265" y="179497"/>
                    <a:pt x="311195" y="158505"/>
                    <a:pt x="285442" y="143681"/>
                  </a:cubicBezTo>
                  <a:cubicBezTo>
                    <a:pt x="272674" y="136215"/>
                    <a:pt x="258067" y="130264"/>
                    <a:pt x="242377" y="126801"/>
                  </a:cubicBezTo>
                  <a:cubicBezTo>
                    <a:pt x="226579" y="123231"/>
                    <a:pt x="209916" y="123122"/>
                    <a:pt x="193577" y="120201"/>
                  </a:cubicBezTo>
                  <a:cubicBezTo>
                    <a:pt x="177346" y="117604"/>
                    <a:pt x="162090" y="110354"/>
                    <a:pt x="153974" y="97045"/>
                  </a:cubicBezTo>
                  <a:cubicBezTo>
                    <a:pt x="149754" y="90661"/>
                    <a:pt x="146508" y="83628"/>
                    <a:pt x="143262" y="76703"/>
                  </a:cubicBezTo>
                  <a:cubicBezTo>
                    <a:pt x="140016" y="69778"/>
                    <a:pt x="136229" y="63069"/>
                    <a:pt x="131901" y="57010"/>
                  </a:cubicBezTo>
                  <a:cubicBezTo>
                    <a:pt x="114804" y="32447"/>
                    <a:pt x="91432" y="17407"/>
                    <a:pt x="70766" y="9184"/>
                  </a:cubicBezTo>
                  <a:cubicBezTo>
                    <a:pt x="49774" y="1176"/>
                    <a:pt x="31487" y="-447"/>
                    <a:pt x="19044" y="94"/>
                  </a:cubicBezTo>
                  <a:cubicBezTo>
                    <a:pt x="12876" y="419"/>
                    <a:pt x="8007" y="960"/>
                    <a:pt x="4869" y="1609"/>
                  </a:cubicBezTo>
                  <a:cubicBezTo>
                    <a:pt x="1623" y="2150"/>
                    <a:pt x="0" y="2583"/>
                    <a:pt x="0" y="2691"/>
                  </a:cubicBezTo>
                  <a:cubicBezTo>
                    <a:pt x="108" y="3232"/>
                    <a:pt x="6817" y="1826"/>
                    <a:pt x="19044" y="1826"/>
                  </a:cubicBezTo>
                  <a:cubicBezTo>
                    <a:pt x="31271" y="1826"/>
                    <a:pt x="49125" y="3990"/>
                    <a:pt x="69467" y="12105"/>
                  </a:cubicBezTo>
                  <a:cubicBezTo>
                    <a:pt x="89485" y="20545"/>
                    <a:pt x="111991" y="35477"/>
                    <a:pt x="128222" y="59282"/>
                  </a:cubicBezTo>
                  <a:cubicBezTo>
                    <a:pt x="132334" y="65125"/>
                    <a:pt x="135796" y="71617"/>
                    <a:pt x="139042" y="78434"/>
                  </a:cubicBezTo>
                  <a:cubicBezTo>
                    <a:pt x="142288" y="85251"/>
                    <a:pt x="145534" y="92609"/>
                    <a:pt x="150079" y="99426"/>
                  </a:cubicBezTo>
                  <a:cubicBezTo>
                    <a:pt x="154515" y="106351"/>
                    <a:pt x="160791" y="112518"/>
                    <a:pt x="168365" y="116630"/>
                  </a:cubicBezTo>
                  <a:cubicBezTo>
                    <a:pt x="175832" y="120850"/>
                    <a:pt x="184271" y="123122"/>
                    <a:pt x="192711" y="124745"/>
                  </a:cubicBezTo>
                  <a:cubicBezTo>
                    <a:pt x="209591" y="127667"/>
                    <a:pt x="226146" y="127775"/>
                    <a:pt x="241295" y="131238"/>
                  </a:cubicBezTo>
                  <a:cubicBezTo>
                    <a:pt x="256552" y="134592"/>
                    <a:pt x="270726" y="140219"/>
                    <a:pt x="283278" y="147360"/>
                  </a:cubicBezTo>
                  <a:cubicBezTo>
                    <a:pt x="308490" y="161535"/>
                    <a:pt x="326235" y="181661"/>
                    <a:pt x="337164" y="200488"/>
                  </a:cubicBezTo>
                  <a:cubicBezTo>
                    <a:pt x="348200" y="219424"/>
                    <a:pt x="352961" y="236737"/>
                    <a:pt x="355342" y="248747"/>
                  </a:cubicBezTo>
                  <a:cubicBezTo>
                    <a:pt x="357506" y="260974"/>
                    <a:pt x="357722" y="267791"/>
                    <a:pt x="358155" y="267791"/>
                  </a:cubicBezTo>
                  <a:close/>
                </a:path>
              </a:pathLst>
            </a:custGeom>
            <a:solidFill>
              <a:srgbClr val="455A64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="" xmlns:a16="http://schemas.microsoft.com/office/drawing/2014/main" id="{09380FE9-FE2E-4338-8E5A-F8A4F78E23EA}"/>
                </a:ext>
              </a:extLst>
            </p:cNvPr>
            <p:cNvSpPr/>
            <p:nvPr/>
          </p:nvSpPr>
          <p:spPr>
            <a:xfrm flipH="1">
              <a:off x="811441" y="3006241"/>
              <a:ext cx="167401" cy="362318"/>
            </a:xfrm>
            <a:custGeom>
              <a:avLst/>
              <a:gdLst>
                <a:gd name="connsiteX0" fmla="*/ 5 w 151879"/>
                <a:gd name="connsiteY0" fmla="*/ 323530 h 328723"/>
                <a:gd name="connsiteX1" fmla="*/ 4875 w 151879"/>
                <a:gd name="connsiteY1" fmla="*/ 328507 h 328723"/>
                <a:gd name="connsiteX2" fmla="*/ 5091 w 151879"/>
                <a:gd name="connsiteY2" fmla="*/ 328724 h 328723"/>
                <a:gd name="connsiteX3" fmla="*/ 5416 w 151879"/>
                <a:gd name="connsiteY3" fmla="*/ 328616 h 328723"/>
                <a:gd name="connsiteX4" fmla="*/ 63846 w 151879"/>
                <a:gd name="connsiteY4" fmla="*/ 289229 h 328723"/>
                <a:gd name="connsiteX5" fmla="*/ 99770 w 151879"/>
                <a:gd name="connsiteY5" fmla="*/ 243892 h 328723"/>
                <a:gd name="connsiteX6" fmla="*/ 109941 w 151879"/>
                <a:gd name="connsiteY6" fmla="*/ 232098 h 328723"/>
                <a:gd name="connsiteX7" fmla="*/ 122709 w 151879"/>
                <a:gd name="connsiteY7" fmla="*/ 221926 h 328723"/>
                <a:gd name="connsiteX8" fmla="*/ 145324 w 151879"/>
                <a:gd name="connsiteY8" fmla="*/ 194767 h 328723"/>
                <a:gd name="connsiteX9" fmla="*/ 151491 w 151879"/>
                <a:gd name="connsiteY9" fmla="*/ 153650 h 328723"/>
                <a:gd name="connsiteX10" fmla="*/ 140563 w 151879"/>
                <a:gd name="connsiteY10" fmla="*/ 116644 h 328723"/>
                <a:gd name="connsiteX11" fmla="*/ 124115 w 151879"/>
                <a:gd name="connsiteY11" fmla="*/ 86671 h 328723"/>
                <a:gd name="connsiteX12" fmla="*/ 120761 w 151879"/>
                <a:gd name="connsiteY12" fmla="*/ 58322 h 328723"/>
                <a:gd name="connsiteX13" fmla="*/ 126063 w 151879"/>
                <a:gd name="connsiteY13" fmla="*/ 34409 h 328723"/>
                <a:gd name="connsiteX14" fmla="*/ 128985 w 151879"/>
                <a:gd name="connsiteY14" fmla="*/ 15798 h 328723"/>
                <a:gd name="connsiteX15" fmla="*/ 127794 w 151879"/>
                <a:gd name="connsiteY15" fmla="*/ 3895 h 328723"/>
                <a:gd name="connsiteX16" fmla="*/ 126280 w 151879"/>
                <a:gd name="connsiteY16" fmla="*/ 0 h 328723"/>
                <a:gd name="connsiteX17" fmla="*/ 127037 w 151879"/>
                <a:gd name="connsiteY17" fmla="*/ 15690 h 328723"/>
                <a:gd name="connsiteX18" fmla="*/ 123466 w 151879"/>
                <a:gd name="connsiteY18" fmla="*/ 33760 h 328723"/>
                <a:gd name="connsiteX19" fmla="*/ 117407 w 151879"/>
                <a:gd name="connsiteY19" fmla="*/ 57889 h 328723"/>
                <a:gd name="connsiteX20" fmla="*/ 120437 w 151879"/>
                <a:gd name="connsiteY20" fmla="*/ 88186 h 328723"/>
                <a:gd name="connsiteX21" fmla="*/ 136667 w 151879"/>
                <a:gd name="connsiteY21" fmla="*/ 118700 h 328723"/>
                <a:gd name="connsiteX22" fmla="*/ 146838 w 151879"/>
                <a:gd name="connsiteY22" fmla="*/ 154191 h 328723"/>
                <a:gd name="connsiteX23" fmla="*/ 140995 w 151879"/>
                <a:gd name="connsiteY23" fmla="*/ 192928 h 328723"/>
                <a:gd name="connsiteX24" fmla="*/ 119895 w 151879"/>
                <a:gd name="connsiteY24" fmla="*/ 218356 h 328723"/>
                <a:gd name="connsiteX25" fmla="*/ 106803 w 151879"/>
                <a:gd name="connsiteY25" fmla="*/ 228960 h 328723"/>
                <a:gd name="connsiteX26" fmla="*/ 96091 w 151879"/>
                <a:gd name="connsiteY26" fmla="*/ 241511 h 328723"/>
                <a:gd name="connsiteX27" fmla="*/ 61141 w 151879"/>
                <a:gd name="connsiteY27" fmla="*/ 286849 h 328723"/>
                <a:gd name="connsiteX28" fmla="*/ 4875 w 151879"/>
                <a:gd name="connsiteY28" fmla="*/ 327750 h 328723"/>
                <a:gd name="connsiteX29" fmla="*/ 5524 w 151879"/>
                <a:gd name="connsiteY29" fmla="*/ 327858 h 328723"/>
                <a:gd name="connsiteX30" fmla="*/ 5 w 151879"/>
                <a:gd name="connsiteY30" fmla="*/ 323530 h 328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51879" h="328723">
                  <a:moveTo>
                    <a:pt x="5" y="323530"/>
                  </a:moveTo>
                  <a:cubicBezTo>
                    <a:pt x="-103" y="323638"/>
                    <a:pt x="1412" y="325261"/>
                    <a:pt x="4875" y="328507"/>
                  </a:cubicBezTo>
                  <a:lnTo>
                    <a:pt x="5091" y="328724"/>
                  </a:lnTo>
                  <a:lnTo>
                    <a:pt x="5416" y="328616"/>
                  </a:lnTo>
                  <a:cubicBezTo>
                    <a:pt x="15479" y="324828"/>
                    <a:pt x="39284" y="313900"/>
                    <a:pt x="63846" y="289229"/>
                  </a:cubicBezTo>
                  <a:cubicBezTo>
                    <a:pt x="76289" y="277219"/>
                    <a:pt x="88192" y="261205"/>
                    <a:pt x="99770" y="243892"/>
                  </a:cubicBezTo>
                  <a:cubicBezTo>
                    <a:pt x="102799" y="239672"/>
                    <a:pt x="106154" y="235668"/>
                    <a:pt x="109941" y="232098"/>
                  </a:cubicBezTo>
                  <a:cubicBezTo>
                    <a:pt x="113836" y="228527"/>
                    <a:pt x="118272" y="225281"/>
                    <a:pt x="122709" y="221926"/>
                  </a:cubicBezTo>
                  <a:cubicBezTo>
                    <a:pt x="132014" y="215326"/>
                    <a:pt x="140454" y="206020"/>
                    <a:pt x="145324" y="194767"/>
                  </a:cubicBezTo>
                  <a:cubicBezTo>
                    <a:pt x="151275" y="181458"/>
                    <a:pt x="152681" y="167067"/>
                    <a:pt x="151491" y="153650"/>
                  </a:cubicBezTo>
                  <a:cubicBezTo>
                    <a:pt x="150192" y="140232"/>
                    <a:pt x="146189" y="127573"/>
                    <a:pt x="140563" y="116644"/>
                  </a:cubicBezTo>
                  <a:cubicBezTo>
                    <a:pt x="134828" y="105824"/>
                    <a:pt x="128119" y="96410"/>
                    <a:pt x="124115" y="86671"/>
                  </a:cubicBezTo>
                  <a:cubicBezTo>
                    <a:pt x="119895" y="77041"/>
                    <a:pt x="119354" y="67195"/>
                    <a:pt x="120761" y="58322"/>
                  </a:cubicBezTo>
                  <a:cubicBezTo>
                    <a:pt x="122060" y="49449"/>
                    <a:pt x="124440" y="41442"/>
                    <a:pt x="126063" y="34409"/>
                  </a:cubicBezTo>
                  <a:cubicBezTo>
                    <a:pt x="127794" y="27267"/>
                    <a:pt x="128876" y="20992"/>
                    <a:pt x="128985" y="15798"/>
                  </a:cubicBezTo>
                  <a:cubicBezTo>
                    <a:pt x="129201" y="10604"/>
                    <a:pt x="128444" y="6600"/>
                    <a:pt x="127794" y="3895"/>
                  </a:cubicBezTo>
                  <a:cubicBezTo>
                    <a:pt x="126929" y="1298"/>
                    <a:pt x="126496" y="0"/>
                    <a:pt x="126280" y="0"/>
                  </a:cubicBezTo>
                  <a:cubicBezTo>
                    <a:pt x="125738" y="108"/>
                    <a:pt x="128011" y="5518"/>
                    <a:pt x="127037" y="15690"/>
                  </a:cubicBezTo>
                  <a:cubicBezTo>
                    <a:pt x="126604" y="20667"/>
                    <a:pt x="125306" y="26835"/>
                    <a:pt x="123466" y="33760"/>
                  </a:cubicBezTo>
                  <a:cubicBezTo>
                    <a:pt x="121627" y="40793"/>
                    <a:pt x="118922" y="48692"/>
                    <a:pt x="117407" y="57889"/>
                  </a:cubicBezTo>
                  <a:cubicBezTo>
                    <a:pt x="115676" y="66978"/>
                    <a:pt x="116108" y="78015"/>
                    <a:pt x="120437" y="88186"/>
                  </a:cubicBezTo>
                  <a:cubicBezTo>
                    <a:pt x="124548" y="98466"/>
                    <a:pt x="131257" y="108096"/>
                    <a:pt x="136667" y="118700"/>
                  </a:cubicBezTo>
                  <a:cubicBezTo>
                    <a:pt x="141969" y="129304"/>
                    <a:pt x="145756" y="141314"/>
                    <a:pt x="146838" y="154191"/>
                  </a:cubicBezTo>
                  <a:cubicBezTo>
                    <a:pt x="147920" y="166959"/>
                    <a:pt x="146514" y="180593"/>
                    <a:pt x="140995" y="192928"/>
                  </a:cubicBezTo>
                  <a:cubicBezTo>
                    <a:pt x="136343" y="203424"/>
                    <a:pt x="128876" y="211864"/>
                    <a:pt x="119895" y="218356"/>
                  </a:cubicBezTo>
                  <a:cubicBezTo>
                    <a:pt x="115459" y="221710"/>
                    <a:pt x="110915" y="225064"/>
                    <a:pt x="106803" y="228960"/>
                  </a:cubicBezTo>
                  <a:cubicBezTo>
                    <a:pt x="102691" y="232855"/>
                    <a:pt x="99229" y="237183"/>
                    <a:pt x="96091" y="241511"/>
                  </a:cubicBezTo>
                  <a:cubicBezTo>
                    <a:pt x="84404" y="259257"/>
                    <a:pt x="73151" y="274730"/>
                    <a:pt x="61141" y="286849"/>
                  </a:cubicBezTo>
                  <a:cubicBezTo>
                    <a:pt x="37444" y="311519"/>
                    <a:pt x="14505" y="322989"/>
                    <a:pt x="4875" y="327750"/>
                  </a:cubicBezTo>
                  <a:lnTo>
                    <a:pt x="5524" y="327858"/>
                  </a:lnTo>
                  <a:cubicBezTo>
                    <a:pt x="1845" y="324720"/>
                    <a:pt x="114" y="323422"/>
                    <a:pt x="5" y="323530"/>
                  </a:cubicBezTo>
                  <a:close/>
                </a:path>
              </a:pathLst>
            </a:custGeom>
            <a:solidFill>
              <a:srgbClr val="455A64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9" name="Freeform: Shape 218">
              <a:extLst>
                <a:ext uri="{FF2B5EF4-FFF2-40B4-BE49-F238E27FC236}">
                  <a16:creationId xmlns="" xmlns:a16="http://schemas.microsoft.com/office/drawing/2014/main" id="{58F3C3F5-051B-4EB7-A647-8C58658E9325}"/>
                </a:ext>
              </a:extLst>
            </p:cNvPr>
            <p:cNvSpPr/>
            <p:nvPr/>
          </p:nvSpPr>
          <p:spPr>
            <a:xfrm flipH="1">
              <a:off x="1810187" y="2681966"/>
              <a:ext cx="1453477" cy="1670983"/>
            </a:xfrm>
            <a:custGeom>
              <a:avLst/>
              <a:gdLst>
                <a:gd name="connsiteX0" fmla="*/ 334027 w 1318707"/>
                <a:gd name="connsiteY0" fmla="*/ 500768 h 1516046"/>
                <a:gd name="connsiteX1" fmla="*/ 224092 w 1318707"/>
                <a:gd name="connsiteY1" fmla="*/ 421996 h 1516046"/>
                <a:gd name="connsiteX2" fmla="*/ 5195 w 1318707"/>
                <a:gd name="connsiteY2" fmla="*/ 555087 h 1516046"/>
                <a:gd name="connsiteX3" fmla="*/ 138286 w 1318707"/>
                <a:gd name="connsiteY3" fmla="*/ 773983 h 1516046"/>
                <a:gd name="connsiteX4" fmla="*/ 274082 w 1318707"/>
                <a:gd name="connsiteY4" fmla="*/ 752667 h 1516046"/>
                <a:gd name="connsiteX5" fmla="*/ 276354 w 1318707"/>
                <a:gd name="connsiteY5" fmla="*/ 751152 h 1516046"/>
                <a:gd name="connsiteX6" fmla="*/ 153326 w 1318707"/>
                <a:gd name="connsiteY6" fmla="*/ 1255491 h 1516046"/>
                <a:gd name="connsiteX7" fmla="*/ 549678 w 1318707"/>
                <a:gd name="connsiteY7" fmla="*/ 1352118 h 1516046"/>
                <a:gd name="connsiteX8" fmla="*/ 548162 w 1318707"/>
                <a:gd name="connsiteY8" fmla="*/ 1349845 h 1516046"/>
                <a:gd name="connsiteX9" fmla="*/ 526846 w 1318707"/>
                <a:gd name="connsiteY9" fmla="*/ 1214049 h 1516046"/>
                <a:gd name="connsiteX10" fmla="*/ 745743 w 1318707"/>
                <a:gd name="connsiteY10" fmla="*/ 1080958 h 1516046"/>
                <a:gd name="connsiteX11" fmla="*/ 878834 w 1318707"/>
                <a:gd name="connsiteY11" fmla="*/ 1299855 h 1516046"/>
                <a:gd name="connsiteX12" fmla="*/ 800061 w 1318707"/>
                <a:gd name="connsiteY12" fmla="*/ 1409790 h 1516046"/>
                <a:gd name="connsiteX13" fmla="*/ 796166 w 1318707"/>
                <a:gd name="connsiteY13" fmla="*/ 1412171 h 1516046"/>
                <a:gd name="connsiteX14" fmla="*/ 1222274 w 1318707"/>
                <a:gd name="connsiteY14" fmla="*/ 1516047 h 1516046"/>
                <a:gd name="connsiteX15" fmla="*/ 1254735 w 1318707"/>
                <a:gd name="connsiteY15" fmla="*/ 719990 h 1516046"/>
                <a:gd name="connsiteX16" fmla="*/ 508668 w 1318707"/>
                <a:gd name="connsiteY16" fmla="*/ 12011 h 1516046"/>
                <a:gd name="connsiteX17" fmla="*/ 459327 w 1318707"/>
                <a:gd name="connsiteY17" fmla="*/ 0 h 1516046"/>
                <a:gd name="connsiteX18" fmla="*/ 336299 w 1318707"/>
                <a:gd name="connsiteY18" fmla="*/ 504555 h 1516046"/>
                <a:gd name="connsiteX19" fmla="*/ 334027 w 1318707"/>
                <a:gd name="connsiteY19" fmla="*/ 500768 h 1516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318707" h="1516046">
                  <a:moveTo>
                    <a:pt x="334027" y="500768"/>
                  </a:moveTo>
                  <a:cubicBezTo>
                    <a:pt x="309789" y="462680"/>
                    <a:pt x="271377" y="433574"/>
                    <a:pt x="224092" y="421996"/>
                  </a:cubicBezTo>
                  <a:cubicBezTo>
                    <a:pt x="126924" y="398299"/>
                    <a:pt x="28891" y="457919"/>
                    <a:pt x="5195" y="555087"/>
                  </a:cubicBezTo>
                  <a:cubicBezTo>
                    <a:pt x="-18502" y="652254"/>
                    <a:pt x="41119" y="750287"/>
                    <a:pt x="138286" y="773983"/>
                  </a:cubicBezTo>
                  <a:cubicBezTo>
                    <a:pt x="186653" y="785778"/>
                    <a:pt x="234587" y="776472"/>
                    <a:pt x="274082" y="752667"/>
                  </a:cubicBezTo>
                  <a:lnTo>
                    <a:pt x="276354" y="751152"/>
                  </a:lnTo>
                  <a:lnTo>
                    <a:pt x="153326" y="1255491"/>
                  </a:lnTo>
                  <a:lnTo>
                    <a:pt x="549678" y="1352118"/>
                  </a:lnTo>
                  <a:lnTo>
                    <a:pt x="548162" y="1349845"/>
                  </a:lnTo>
                  <a:cubicBezTo>
                    <a:pt x="524358" y="1310351"/>
                    <a:pt x="515052" y="1262416"/>
                    <a:pt x="526846" y="1214049"/>
                  </a:cubicBezTo>
                  <a:cubicBezTo>
                    <a:pt x="550543" y="1116882"/>
                    <a:pt x="648576" y="1057262"/>
                    <a:pt x="745743" y="1080958"/>
                  </a:cubicBezTo>
                  <a:cubicBezTo>
                    <a:pt x="842910" y="1104655"/>
                    <a:pt x="902531" y="1202688"/>
                    <a:pt x="878834" y="1299855"/>
                  </a:cubicBezTo>
                  <a:cubicBezTo>
                    <a:pt x="867256" y="1347140"/>
                    <a:pt x="838149" y="1385553"/>
                    <a:pt x="800061" y="1409790"/>
                  </a:cubicBezTo>
                  <a:lnTo>
                    <a:pt x="796166" y="1412171"/>
                  </a:lnTo>
                  <a:lnTo>
                    <a:pt x="1222274" y="1516047"/>
                  </a:lnTo>
                  <a:cubicBezTo>
                    <a:pt x="1314463" y="1310784"/>
                    <a:pt x="1367808" y="1034863"/>
                    <a:pt x="1254735" y="719990"/>
                  </a:cubicBezTo>
                  <a:cubicBezTo>
                    <a:pt x="1072303" y="211755"/>
                    <a:pt x="652363" y="52587"/>
                    <a:pt x="508668" y="12011"/>
                  </a:cubicBezTo>
                  <a:lnTo>
                    <a:pt x="459327" y="0"/>
                  </a:lnTo>
                  <a:lnTo>
                    <a:pt x="336299" y="504555"/>
                  </a:lnTo>
                  <a:lnTo>
                    <a:pt x="334027" y="500768"/>
                  </a:lnTo>
                  <a:close/>
                </a:path>
              </a:pathLst>
            </a:custGeom>
            <a:solidFill>
              <a:srgbClr val="094A44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="" xmlns:a16="http://schemas.microsoft.com/office/drawing/2014/main" id="{0CE5A521-DF6A-4065-B729-541A2A6C2390}"/>
                </a:ext>
              </a:extLst>
            </p:cNvPr>
            <p:cNvSpPr/>
            <p:nvPr/>
          </p:nvSpPr>
          <p:spPr>
            <a:xfrm flipH="1">
              <a:off x="1807358" y="2679700"/>
              <a:ext cx="1457897" cy="1676827"/>
            </a:xfrm>
            <a:custGeom>
              <a:avLst/>
              <a:gdLst>
                <a:gd name="connsiteX0" fmla="*/ 335470 w 1322717"/>
                <a:gd name="connsiteY0" fmla="*/ 502824 h 1521348"/>
                <a:gd name="connsiteX1" fmla="*/ 337958 w 1322717"/>
                <a:gd name="connsiteY1" fmla="*/ 506611 h 1521348"/>
                <a:gd name="connsiteX2" fmla="*/ 337742 w 1322717"/>
                <a:gd name="connsiteY2" fmla="*/ 506611 h 1521348"/>
                <a:gd name="connsiteX3" fmla="*/ 459255 w 1322717"/>
                <a:gd name="connsiteY3" fmla="*/ 1623 h 1521348"/>
                <a:gd name="connsiteX4" fmla="*/ 459688 w 1322717"/>
                <a:gd name="connsiteY4" fmla="*/ 0 h 1521348"/>
                <a:gd name="connsiteX5" fmla="*/ 461311 w 1322717"/>
                <a:gd name="connsiteY5" fmla="*/ 433 h 1521348"/>
                <a:gd name="connsiteX6" fmla="*/ 501888 w 1322717"/>
                <a:gd name="connsiteY6" fmla="*/ 10279 h 1521348"/>
                <a:gd name="connsiteX7" fmla="*/ 543546 w 1322717"/>
                <a:gd name="connsiteY7" fmla="*/ 22398 h 1521348"/>
                <a:gd name="connsiteX8" fmla="*/ 628811 w 1322717"/>
                <a:gd name="connsiteY8" fmla="*/ 54102 h 1521348"/>
                <a:gd name="connsiteX9" fmla="*/ 804642 w 1322717"/>
                <a:gd name="connsiteY9" fmla="*/ 146292 h 1521348"/>
                <a:gd name="connsiteX10" fmla="*/ 977120 w 1322717"/>
                <a:gd name="connsiteY10" fmla="*/ 281655 h 1521348"/>
                <a:gd name="connsiteX11" fmla="*/ 1129904 w 1322717"/>
                <a:gd name="connsiteY11" fmla="*/ 464412 h 1521348"/>
                <a:gd name="connsiteX12" fmla="*/ 1162582 w 1322717"/>
                <a:gd name="connsiteY12" fmla="*/ 517540 h 1521348"/>
                <a:gd name="connsiteX13" fmla="*/ 1178920 w 1322717"/>
                <a:gd name="connsiteY13" fmla="*/ 544591 h 1521348"/>
                <a:gd name="connsiteX14" fmla="*/ 1193311 w 1322717"/>
                <a:gd name="connsiteY14" fmla="*/ 572940 h 1521348"/>
                <a:gd name="connsiteX15" fmla="*/ 1222094 w 1322717"/>
                <a:gd name="connsiteY15" fmla="*/ 630613 h 1521348"/>
                <a:gd name="connsiteX16" fmla="*/ 1246656 w 1322717"/>
                <a:gd name="connsiteY16" fmla="*/ 691207 h 1521348"/>
                <a:gd name="connsiteX17" fmla="*/ 1314824 w 1322717"/>
                <a:gd name="connsiteY17" fmla="*/ 952736 h 1521348"/>
                <a:gd name="connsiteX18" fmla="*/ 1310713 w 1322717"/>
                <a:gd name="connsiteY18" fmla="*/ 1236339 h 1521348"/>
                <a:gd name="connsiteX19" fmla="*/ 1297295 w 1322717"/>
                <a:gd name="connsiteY19" fmla="*/ 1308078 h 1521348"/>
                <a:gd name="connsiteX20" fmla="*/ 1278360 w 1322717"/>
                <a:gd name="connsiteY20" fmla="*/ 1379277 h 1521348"/>
                <a:gd name="connsiteX21" fmla="*/ 1226422 w 1322717"/>
                <a:gd name="connsiteY21" fmla="*/ 1519184 h 1521348"/>
                <a:gd name="connsiteX22" fmla="*/ 1225448 w 1322717"/>
                <a:gd name="connsiteY22" fmla="*/ 1521349 h 1521348"/>
                <a:gd name="connsiteX23" fmla="*/ 1223176 w 1322717"/>
                <a:gd name="connsiteY23" fmla="*/ 1520808 h 1521348"/>
                <a:gd name="connsiteX24" fmla="*/ 925831 w 1322717"/>
                <a:gd name="connsiteY24" fmla="*/ 1448311 h 1521348"/>
                <a:gd name="connsiteX25" fmla="*/ 797068 w 1322717"/>
                <a:gd name="connsiteY25" fmla="*/ 1416932 h 1521348"/>
                <a:gd name="connsiteX26" fmla="*/ 790359 w 1322717"/>
                <a:gd name="connsiteY26" fmla="*/ 1415309 h 1521348"/>
                <a:gd name="connsiteX27" fmla="*/ 796203 w 1322717"/>
                <a:gd name="connsiteY27" fmla="*/ 1411846 h 1521348"/>
                <a:gd name="connsiteX28" fmla="*/ 867834 w 1322717"/>
                <a:gd name="connsiteY28" fmla="*/ 1330044 h 1521348"/>
                <a:gd name="connsiteX29" fmla="*/ 881467 w 1322717"/>
                <a:gd name="connsiteY29" fmla="*/ 1277240 h 1521348"/>
                <a:gd name="connsiteX30" fmla="*/ 878762 w 1322717"/>
                <a:gd name="connsiteY30" fmla="*/ 1223138 h 1521348"/>
                <a:gd name="connsiteX31" fmla="*/ 871512 w 1322717"/>
                <a:gd name="connsiteY31" fmla="*/ 1197061 h 1521348"/>
                <a:gd name="connsiteX32" fmla="*/ 860043 w 1322717"/>
                <a:gd name="connsiteY32" fmla="*/ 1172607 h 1521348"/>
                <a:gd name="connsiteX33" fmla="*/ 827474 w 1322717"/>
                <a:gd name="connsiteY33" fmla="*/ 1130191 h 1521348"/>
                <a:gd name="connsiteX34" fmla="*/ 733877 w 1322717"/>
                <a:gd name="connsiteY34" fmla="*/ 1083231 h 1521348"/>
                <a:gd name="connsiteX35" fmla="*/ 631516 w 1322717"/>
                <a:gd name="connsiteY35" fmla="*/ 1096215 h 1521348"/>
                <a:gd name="connsiteX36" fmla="*/ 554367 w 1322717"/>
                <a:gd name="connsiteY36" fmla="*/ 1162436 h 1521348"/>
                <a:gd name="connsiteX37" fmla="*/ 533375 w 1322717"/>
                <a:gd name="connsiteY37" fmla="*/ 1208531 h 1521348"/>
                <a:gd name="connsiteX38" fmla="*/ 526017 w 1322717"/>
                <a:gd name="connsiteY38" fmla="*/ 1258305 h 1521348"/>
                <a:gd name="connsiteX39" fmla="*/ 553393 w 1322717"/>
                <a:gd name="connsiteY39" fmla="*/ 1352550 h 1521348"/>
                <a:gd name="connsiteX40" fmla="*/ 556964 w 1322717"/>
                <a:gd name="connsiteY40" fmla="*/ 1358177 h 1521348"/>
                <a:gd name="connsiteX41" fmla="*/ 550580 w 1322717"/>
                <a:gd name="connsiteY41" fmla="*/ 1356662 h 1521348"/>
                <a:gd name="connsiteX42" fmla="*/ 154228 w 1322717"/>
                <a:gd name="connsiteY42" fmla="*/ 1259819 h 1521348"/>
                <a:gd name="connsiteX43" fmla="*/ 151848 w 1322717"/>
                <a:gd name="connsiteY43" fmla="*/ 1259278 h 1521348"/>
                <a:gd name="connsiteX44" fmla="*/ 152389 w 1322717"/>
                <a:gd name="connsiteY44" fmla="*/ 1256898 h 1521348"/>
                <a:gd name="connsiteX45" fmla="*/ 275741 w 1322717"/>
                <a:gd name="connsiteY45" fmla="*/ 752667 h 1521348"/>
                <a:gd name="connsiteX46" fmla="*/ 278879 w 1322717"/>
                <a:gd name="connsiteY46" fmla="*/ 754831 h 1521348"/>
                <a:gd name="connsiteX47" fmla="*/ 186906 w 1322717"/>
                <a:gd name="connsiteY47" fmla="*/ 782964 h 1521348"/>
                <a:gd name="connsiteX48" fmla="*/ 98070 w 1322717"/>
                <a:gd name="connsiteY48" fmla="*/ 762081 h 1521348"/>
                <a:gd name="connsiteX49" fmla="*/ 2418 w 1322717"/>
                <a:gd name="connsiteY49" fmla="*/ 630180 h 1521348"/>
                <a:gd name="connsiteX50" fmla="*/ 36069 w 1322717"/>
                <a:gd name="connsiteY50" fmla="*/ 491246 h 1521348"/>
                <a:gd name="connsiteX51" fmla="*/ 136374 w 1322717"/>
                <a:gd name="connsiteY51" fmla="*/ 423727 h 1521348"/>
                <a:gd name="connsiteX52" fmla="*/ 188204 w 1322717"/>
                <a:gd name="connsiteY52" fmla="*/ 417992 h 1521348"/>
                <a:gd name="connsiteX53" fmla="*/ 233433 w 1322717"/>
                <a:gd name="connsiteY53" fmla="*/ 425242 h 1521348"/>
                <a:gd name="connsiteX54" fmla="*/ 296625 w 1322717"/>
                <a:gd name="connsiteY54" fmla="*/ 458460 h 1521348"/>
                <a:gd name="connsiteX55" fmla="*/ 327030 w 1322717"/>
                <a:gd name="connsiteY55" fmla="*/ 490272 h 1521348"/>
                <a:gd name="connsiteX56" fmla="*/ 335470 w 1322717"/>
                <a:gd name="connsiteY56" fmla="*/ 502824 h 1521348"/>
                <a:gd name="connsiteX57" fmla="*/ 333197 w 1322717"/>
                <a:gd name="connsiteY57" fmla="*/ 499794 h 1521348"/>
                <a:gd name="connsiteX58" fmla="*/ 326597 w 1322717"/>
                <a:gd name="connsiteY58" fmla="*/ 490705 h 1521348"/>
                <a:gd name="connsiteX59" fmla="*/ 295867 w 1322717"/>
                <a:gd name="connsiteY59" fmla="*/ 459434 h 1521348"/>
                <a:gd name="connsiteX60" fmla="*/ 232892 w 1322717"/>
                <a:gd name="connsiteY60" fmla="*/ 426973 h 1521348"/>
                <a:gd name="connsiteX61" fmla="*/ 188096 w 1322717"/>
                <a:gd name="connsiteY61" fmla="*/ 420048 h 1521348"/>
                <a:gd name="connsiteX62" fmla="*/ 136916 w 1322717"/>
                <a:gd name="connsiteY62" fmla="*/ 425999 h 1521348"/>
                <a:gd name="connsiteX63" fmla="*/ 38234 w 1322717"/>
                <a:gd name="connsiteY63" fmla="*/ 492978 h 1521348"/>
                <a:gd name="connsiteX64" fmla="*/ 5556 w 1322717"/>
                <a:gd name="connsiteY64" fmla="*/ 629747 h 1521348"/>
                <a:gd name="connsiteX65" fmla="*/ 99693 w 1322717"/>
                <a:gd name="connsiteY65" fmla="*/ 758943 h 1521348"/>
                <a:gd name="connsiteX66" fmla="*/ 186797 w 1322717"/>
                <a:gd name="connsiteY66" fmla="*/ 779177 h 1521348"/>
                <a:gd name="connsiteX67" fmla="*/ 276607 w 1322717"/>
                <a:gd name="connsiteY67" fmla="*/ 751585 h 1521348"/>
                <a:gd name="connsiteX68" fmla="*/ 280935 w 1322717"/>
                <a:gd name="connsiteY68" fmla="*/ 748880 h 1521348"/>
                <a:gd name="connsiteX69" fmla="*/ 279745 w 1322717"/>
                <a:gd name="connsiteY69" fmla="*/ 753749 h 1521348"/>
                <a:gd name="connsiteX70" fmla="*/ 157150 w 1322717"/>
                <a:gd name="connsiteY70" fmla="*/ 1258196 h 1521348"/>
                <a:gd name="connsiteX71" fmla="*/ 155310 w 1322717"/>
                <a:gd name="connsiteY71" fmla="*/ 1255275 h 1521348"/>
                <a:gd name="connsiteX72" fmla="*/ 551770 w 1322717"/>
                <a:gd name="connsiteY72" fmla="*/ 1351685 h 1521348"/>
                <a:gd name="connsiteX73" fmla="*/ 548956 w 1322717"/>
                <a:gd name="connsiteY73" fmla="*/ 1355688 h 1521348"/>
                <a:gd name="connsiteX74" fmla="*/ 520499 w 1322717"/>
                <a:gd name="connsiteY74" fmla="*/ 1258521 h 1521348"/>
                <a:gd name="connsiteX75" fmla="*/ 528073 w 1322717"/>
                <a:gd name="connsiteY75" fmla="*/ 1207232 h 1521348"/>
                <a:gd name="connsiteX76" fmla="*/ 549714 w 1322717"/>
                <a:gd name="connsiteY76" fmla="*/ 1159623 h 1521348"/>
                <a:gd name="connsiteX77" fmla="*/ 629136 w 1322717"/>
                <a:gd name="connsiteY77" fmla="*/ 1091346 h 1521348"/>
                <a:gd name="connsiteX78" fmla="*/ 734743 w 1322717"/>
                <a:gd name="connsiteY78" fmla="*/ 1077928 h 1521348"/>
                <a:gd name="connsiteX79" fmla="*/ 831261 w 1322717"/>
                <a:gd name="connsiteY79" fmla="*/ 1126296 h 1521348"/>
                <a:gd name="connsiteX80" fmla="*/ 864912 w 1322717"/>
                <a:gd name="connsiteY80" fmla="*/ 1170010 h 1521348"/>
                <a:gd name="connsiteX81" fmla="*/ 876706 w 1322717"/>
                <a:gd name="connsiteY81" fmla="*/ 1195222 h 1521348"/>
                <a:gd name="connsiteX82" fmla="*/ 884172 w 1322717"/>
                <a:gd name="connsiteY82" fmla="*/ 1222056 h 1521348"/>
                <a:gd name="connsiteX83" fmla="*/ 886986 w 1322717"/>
                <a:gd name="connsiteY83" fmla="*/ 1277889 h 1521348"/>
                <a:gd name="connsiteX84" fmla="*/ 872919 w 1322717"/>
                <a:gd name="connsiteY84" fmla="*/ 1332316 h 1521348"/>
                <a:gd name="connsiteX85" fmla="*/ 799124 w 1322717"/>
                <a:gd name="connsiteY85" fmla="*/ 1416607 h 1521348"/>
                <a:gd name="connsiteX86" fmla="*/ 798367 w 1322717"/>
                <a:gd name="connsiteY86" fmla="*/ 1411522 h 1521348"/>
                <a:gd name="connsiteX87" fmla="*/ 927130 w 1322717"/>
                <a:gd name="connsiteY87" fmla="*/ 1442901 h 1521348"/>
                <a:gd name="connsiteX88" fmla="*/ 1224474 w 1322717"/>
                <a:gd name="connsiteY88" fmla="*/ 1515397 h 1521348"/>
                <a:gd name="connsiteX89" fmla="*/ 1221228 w 1322717"/>
                <a:gd name="connsiteY89" fmla="*/ 1517020 h 1521348"/>
                <a:gd name="connsiteX90" fmla="*/ 1272949 w 1322717"/>
                <a:gd name="connsiteY90" fmla="*/ 1377762 h 1521348"/>
                <a:gd name="connsiteX91" fmla="*/ 1291777 w 1322717"/>
                <a:gd name="connsiteY91" fmla="*/ 1306888 h 1521348"/>
                <a:gd name="connsiteX92" fmla="*/ 1305086 w 1322717"/>
                <a:gd name="connsiteY92" fmla="*/ 1235474 h 1521348"/>
                <a:gd name="connsiteX93" fmla="*/ 1309306 w 1322717"/>
                <a:gd name="connsiteY93" fmla="*/ 953386 h 1521348"/>
                <a:gd name="connsiteX94" fmla="*/ 1241679 w 1322717"/>
                <a:gd name="connsiteY94" fmla="*/ 693047 h 1521348"/>
                <a:gd name="connsiteX95" fmla="*/ 1217333 w 1322717"/>
                <a:gd name="connsiteY95" fmla="*/ 632669 h 1521348"/>
                <a:gd name="connsiteX96" fmla="*/ 1188767 w 1322717"/>
                <a:gd name="connsiteY96" fmla="*/ 575213 h 1521348"/>
                <a:gd name="connsiteX97" fmla="*/ 1174484 w 1322717"/>
                <a:gd name="connsiteY97" fmla="*/ 546863 h 1521348"/>
                <a:gd name="connsiteX98" fmla="*/ 1158253 w 1322717"/>
                <a:gd name="connsiteY98" fmla="*/ 519920 h 1521348"/>
                <a:gd name="connsiteX99" fmla="*/ 1125792 w 1322717"/>
                <a:gd name="connsiteY99" fmla="*/ 467009 h 1521348"/>
                <a:gd name="connsiteX100" fmla="*/ 973982 w 1322717"/>
                <a:gd name="connsiteY100" fmla="*/ 284901 h 1521348"/>
                <a:gd name="connsiteX101" fmla="*/ 802370 w 1322717"/>
                <a:gd name="connsiteY101" fmla="*/ 149754 h 1521348"/>
                <a:gd name="connsiteX102" fmla="*/ 627296 w 1322717"/>
                <a:gd name="connsiteY102" fmla="*/ 57565 h 1521348"/>
                <a:gd name="connsiteX103" fmla="*/ 542356 w 1322717"/>
                <a:gd name="connsiteY103" fmla="*/ 25753 h 1521348"/>
                <a:gd name="connsiteX104" fmla="*/ 500914 w 1322717"/>
                <a:gd name="connsiteY104" fmla="*/ 13634 h 1521348"/>
                <a:gd name="connsiteX105" fmla="*/ 460337 w 1322717"/>
                <a:gd name="connsiteY105" fmla="*/ 3679 h 1521348"/>
                <a:gd name="connsiteX106" fmla="*/ 462285 w 1322717"/>
                <a:gd name="connsiteY106" fmla="*/ 2489 h 1521348"/>
                <a:gd name="connsiteX107" fmla="*/ 337742 w 1322717"/>
                <a:gd name="connsiteY107" fmla="*/ 506719 h 1521348"/>
                <a:gd name="connsiteX108" fmla="*/ 337634 w 1322717"/>
                <a:gd name="connsiteY108" fmla="*/ 506936 h 1521348"/>
                <a:gd name="connsiteX109" fmla="*/ 337526 w 1322717"/>
                <a:gd name="connsiteY109" fmla="*/ 506719 h 1521348"/>
                <a:gd name="connsiteX110" fmla="*/ 335470 w 1322717"/>
                <a:gd name="connsiteY110" fmla="*/ 502824 h 1521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</a:cxnLst>
              <a:rect l="l" t="t" r="r" b="b"/>
              <a:pathLst>
                <a:path w="1322717" h="1521348">
                  <a:moveTo>
                    <a:pt x="335470" y="502824"/>
                  </a:moveTo>
                  <a:cubicBezTo>
                    <a:pt x="335470" y="502824"/>
                    <a:pt x="335903" y="503473"/>
                    <a:pt x="337958" y="506611"/>
                  </a:cubicBezTo>
                  <a:lnTo>
                    <a:pt x="337742" y="506611"/>
                  </a:lnTo>
                  <a:cubicBezTo>
                    <a:pt x="342070" y="486593"/>
                    <a:pt x="385893" y="304486"/>
                    <a:pt x="459255" y="1623"/>
                  </a:cubicBezTo>
                  <a:lnTo>
                    <a:pt x="459688" y="0"/>
                  </a:lnTo>
                  <a:lnTo>
                    <a:pt x="461311" y="433"/>
                  </a:lnTo>
                  <a:cubicBezTo>
                    <a:pt x="474620" y="3679"/>
                    <a:pt x="488146" y="6925"/>
                    <a:pt x="501888" y="10279"/>
                  </a:cubicBezTo>
                  <a:cubicBezTo>
                    <a:pt x="515738" y="13417"/>
                    <a:pt x="529480" y="18178"/>
                    <a:pt x="543546" y="22398"/>
                  </a:cubicBezTo>
                  <a:cubicBezTo>
                    <a:pt x="571463" y="31596"/>
                    <a:pt x="600029" y="41875"/>
                    <a:pt x="628811" y="54102"/>
                  </a:cubicBezTo>
                  <a:cubicBezTo>
                    <a:pt x="686484" y="78448"/>
                    <a:pt x="746104" y="108204"/>
                    <a:pt x="804642" y="146292"/>
                  </a:cubicBezTo>
                  <a:cubicBezTo>
                    <a:pt x="863289" y="184163"/>
                    <a:pt x="921611" y="228960"/>
                    <a:pt x="977120" y="281655"/>
                  </a:cubicBezTo>
                  <a:cubicBezTo>
                    <a:pt x="1031655" y="335324"/>
                    <a:pt x="1083701" y="395918"/>
                    <a:pt x="1129904" y="464412"/>
                  </a:cubicBezTo>
                  <a:cubicBezTo>
                    <a:pt x="1141482" y="481508"/>
                    <a:pt x="1151545" y="499686"/>
                    <a:pt x="1162582" y="517540"/>
                  </a:cubicBezTo>
                  <a:cubicBezTo>
                    <a:pt x="1167992" y="526521"/>
                    <a:pt x="1173402" y="535502"/>
                    <a:pt x="1178920" y="544591"/>
                  </a:cubicBezTo>
                  <a:cubicBezTo>
                    <a:pt x="1183898" y="553896"/>
                    <a:pt x="1188442" y="563527"/>
                    <a:pt x="1193311" y="572940"/>
                  </a:cubicBezTo>
                  <a:cubicBezTo>
                    <a:pt x="1202833" y="591984"/>
                    <a:pt x="1212463" y="611245"/>
                    <a:pt x="1222094" y="630613"/>
                  </a:cubicBezTo>
                  <a:cubicBezTo>
                    <a:pt x="1230209" y="650631"/>
                    <a:pt x="1238432" y="670865"/>
                    <a:pt x="1246656" y="691207"/>
                  </a:cubicBezTo>
                  <a:cubicBezTo>
                    <a:pt x="1279333" y="772685"/>
                    <a:pt x="1302814" y="860871"/>
                    <a:pt x="1314824" y="952736"/>
                  </a:cubicBezTo>
                  <a:cubicBezTo>
                    <a:pt x="1325753" y="1044710"/>
                    <a:pt x="1326186" y="1140579"/>
                    <a:pt x="1310713" y="1236339"/>
                  </a:cubicBezTo>
                  <a:cubicBezTo>
                    <a:pt x="1307467" y="1260360"/>
                    <a:pt x="1302165" y="1284165"/>
                    <a:pt x="1297295" y="1308078"/>
                  </a:cubicBezTo>
                  <a:cubicBezTo>
                    <a:pt x="1291452" y="1331775"/>
                    <a:pt x="1285717" y="1355797"/>
                    <a:pt x="1278360" y="1379277"/>
                  </a:cubicBezTo>
                  <a:cubicBezTo>
                    <a:pt x="1264185" y="1426562"/>
                    <a:pt x="1246872" y="1473414"/>
                    <a:pt x="1226422" y="1519184"/>
                  </a:cubicBezTo>
                  <a:lnTo>
                    <a:pt x="1225448" y="1521349"/>
                  </a:lnTo>
                  <a:lnTo>
                    <a:pt x="1223176" y="1520808"/>
                  </a:lnTo>
                  <a:cubicBezTo>
                    <a:pt x="1128172" y="1497652"/>
                    <a:pt x="1027651" y="1473198"/>
                    <a:pt x="925831" y="1448311"/>
                  </a:cubicBezTo>
                  <a:cubicBezTo>
                    <a:pt x="882657" y="1437815"/>
                    <a:pt x="839700" y="1427319"/>
                    <a:pt x="797068" y="1416932"/>
                  </a:cubicBezTo>
                  <a:lnTo>
                    <a:pt x="790359" y="1415309"/>
                  </a:lnTo>
                  <a:lnTo>
                    <a:pt x="796203" y="1411846"/>
                  </a:lnTo>
                  <a:cubicBezTo>
                    <a:pt x="828015" y="1392802"/>
                    <a:pt x="853334" y="1363803"/>
                    <a:pt x="867834" y="1330044"/>
                  </a:cubicBezTo>
                  <a:cubicBezTo>
                    <a:pt x="875300" y="1313272"/>
                    <a:pt x="879520" y="1295310"/>
                    <a:pt x="881467" y="1277240"/>
                  </a:cubicBezTo>
                  <a:cubicBezTo>
                    <a:pt x="883740" y="1259170"/>
                    <a:pt x="882333" y="1240776"/>
                    <a:pt x="878762" y="1223138"/>
                  </a:cubicBezTo>
                  <a:cubicBezTo>
                    <a:pt x="877247" y="1214157"/>
                    <a:pt x="874218" y="1205717"/>
                    <a:pt x="871512" y="1197061"/>
                  </a:cubicBezTo>
                  <a:cubicBezTo>
                    <a:pt x="867942" y="1188729"/>
                    <a:pt x="864696" y="1180398"/>
                    <a:pt x="860043" y="1172607"/>
                  </a:cubicBezTo>
                  <a:cubicBezTo>
                    <a:pt x="851278" y="1157026"/>
                    <a:pt x="840566" y="1142310"/>
                    <a:pt x="827474" y="1130191"/>
                  </a:cubicBezTo>
                  <a:cubicBezTo>
                    <a:pt x="801721" y="1105412"/>
                    <a:pt x="768611" y="1088965"/>
                    <a:pt x="733877" y="1083231"/>
                  </a:cubicBezTo>
                  <a:cubicBezTo>
                    <a:pt x="699252" y="1077171"/>
                    <a:pt x="663003" y="1081932"/>
                    <a:pt x="631516" y="1096215"/>
                  </a:cubicBezTo>
                  <a:cubicBezTo>
                    <a:pt x="599812" y="1110282"/>
                    <a:pt x="572761" y="1133762"/>
                    <a:pt x="554367" y="1162436"/>
                  </a:cubicBezTo>
                  <a:cubicBezTo>
                    <a:pt x="545277" y="1176827"/>
                    <a:pt x="537811" y="1192300"/>
                    <a:pt x="533375" y="1208531"/>
                  </a:cubicBezTo>
                  <a:cubicBezTo>
                    <a:pt x="528289" y="1224653"/>
                    <a:pt x="526017" y="1241533"/>
                    <a:pt x="526017" y="1258305"/>
                  </a:cubicBezTo>
                  <a:cubicBezTo>
                    <a:pt x="526017" y="1291740"/>
                    <a:pt x="535972" y="1324958"/>
                    <a:pt x="553393" y="1352550"/>
                  </a:cubicBezTo>
                  <a:lnTo>
                    <a:pt x="556964" y="1358177"/>
                  </a:lnTo>
                  <a:lnTo>
                    <a:pt x="550580" y="1356662"/>
                  </a:lnTo>
                  <a:cubicBezTo>
                    <a:pt x="411970" y="1322794"/>
                    <a:pt x="279637" y="1290441"/>
                    <a:pt x="154228" y="1259819"/>
                  </a:cubicBezTo>
                  <a:lnTo>
                    <a:pt x="151848" y="1259278"/>
                  </a:lnTo>
                  <a:lnTo>
                    <a:pt x="152389" y="1256898"/>
                  </a:lnTo>
                  <a:cubicBezTo>
                    <a:pt x="197510" y="1072518"/>
                    <a:pt x="238736" y="903828"/>
                    <a:pt x="275741" y="752667"/>
                  </a:cubicBezTo>
                  <a:lnTo>
                    <a:pt x="278879" y="754831"/>
                  </a:lnTo>
                  <a:cubicBezTo>
                    <a:pt x="250638" y="772577"/>
                    <a:pt x="218501" y="782099"/>
                    <a:pt x="186906" y="782964"/>
                  </a:cubicBezTo>
                  <a:cubicBezTo>
                    <a:pt x="155310" y="783830"/>
                    <a:pt x="124472" y="776147"/>
                    <a:pt x="98070" y="762081"/>
                  </a:cubicBezTo>
                  <a:cubicBezTo>
                    <a:pt x="44293" y="734597"/>
                    <a:pt x="10966" y="681902"/>
                    <a:pt x="2418" y="630180"/>
                  </a:cubicBezTo>
                  <a:cubicBezTo>
                    <a:pt x="-6238" y="577918"/>
                    <a:pt x="9127" y="527170"/>
                    <a:pt x="36069" y="491246"/>
                  </a:cubicBezTo>
                  <a:cubicBezTo>
                    <a:pt x="63229" y="454890"/>
                    <a:pt x="100883" y="433249"/>
                    <a:pt x="136374" y="423727"/>
                  </a:cubicBezTo>
                  <a:cubicBezTo>
                    <a:pt x="154336" y="419291"/>
                    <a:pt x="171866" y="417668"/>
                    <a:pt x="188204" y="417992"/>
                  </a:cubicBezTo>
                  <a:cubicBezTo>
                    <a:pt x="204543" y="418858"/>
                    <a:pt x="219800" y="421346"/>
                    <a:pt x="233433" y="425242"/>
                  </a:cubicBezTo>
                  <a:cubicBezTo>
                    <a:pt x="260809" y="433249"/>
                    <a:pt x="281584" y="446342"/>
                    <a:pt x="296625" y="458460"/>
                  </a:cubicBezTo>
                  <a:cubicBezTo>
                    <a:pt x="311665" y="470796"/>
                    <a:pt x="321187" y="482373"/>
                    <a:pt x="327030" y="490272"/>
                  </a:cubicBezTo>
                  <a:cubicBezTo>
                    <a:pt x="333090" y="498388"/>
                    <a:pt x="335470" y="502824"/>
                    <a:pt x="335470" y="502824"/>
                  </a:cubicBezTo>
                  <a:cubicBezTo>
                    <a:pt x="335470" y="502824"/>
                    <a:pt x="334713" y="501850"/>
                    <a:pt x="333197" y="499794"/>
                  </a:cubicBezTo>
                  <a:cubicBezTo>
                    <a:pt x="331791" y="497739"/>
                    <a:pt x="329627" y="494709"/>
                    <a:pt x="326597" y="490705"/>
                  </a:cubicBezTo>
                  <a:cubicBezTo>
                    <a:pt x="320538" y="482915"/>
                    <a:pt x="310907" y="471553"/>
                    <a:pt x="295867" y="459434"/>
                  </a:cubicBezTo>
                  <a:cubicBezTo>
                    <a:pt x="280827" y="447532"/>
                    <a:pt x="260052" y="434764"/>
                    <a:pt x="232892" y="426973"/>
                  </a:cubicBezTo>
                  <a:cubicBezTo>
                    <a:pt x="219367" y="423186"/>
                    <a:pt x="204218" y="420805"/>
                    <a:pt x="188096" y="420048"/>
                  </a:cubicBezTo>
                  <a:cubicBezTo>
                    <a:pt x="171866" y="419832"/>
                    <a:pt x="154661" y="421455"/>
                    <a:pt x="136916" y="425999"/>
                  </a:cubicBezTo>
                  <a:cubicBezTo>
                    <a:pt x="101858" y="435629"/>
                    <a:pt x="64852" y="457162"/>
                    <a:pt x="38234" y="492978"/>
                  </a:cubicBezTo>
                  <a:cubicBezTo>
                    <a:pt x="11832" y="528468"/>
                    <a:pt x="-3100" y="578351"/>
                    <a:pt x="5556" y="629747"/>
                  </a:cubicBezTo>
                  <a:cubicBezTo>
                    <a:pt x="14104" y="680495"/>
                    <a:pt x="46998" y="732108"/>
                    <a:pt x="99693" y="758943"/>
                  </a:cubicBezTo>
                  <a:cubicBezTo>
                    <a:pt x="125554" y="772577"/>
                    <a:pt x="155851" y="780151"/>
                    <a:pt x="186797" y="779177"/>
                  </a:cubicBezTo>
                  <a:cubicBezTo>
                    <a:pt x="217636" y="778420"/>
                    <a:pt x="249231" y="768898"/>
                    <a:pt x="276607" y="751585"/>
                  </a:cubicBezTo>
                  <a:lnTo>
                    <a:pt x="280935" y="748880"/>
                  </a:lnTo>
                  <a:lnTo>
                    <a:pt x="279745" y="753749"/>
                  </a:lnTo>
                  <a:cubicBezTo>
                    <a:pt x="242955" y="905018"/>
                    <a:pt x="201946" y="1073709"/>
                    <a:pt x="157150" y="1258196"/>
                  </a:cubicBezTo>
                  <a:lnTo>
                    <a:pt x="155310" y="1255275"/>
                  </a:lnTo>
                  <a:cubicBezTo>
                    <a:pt x="280827" y="1285788"/>
                    <a:pt x="413052" y="1318033"/>
                    <a:pt x="551770" y="1351685"/>
                  </a:cubicBezTo>
                  <a:lnTo>
                    <a:pt x="548956" y="1355688"/>
                  </a:lnTo>
                  <a:cubicBezTo>
                    <a:pt x="530778" y="1326906"/>
                    <a:pt x="520607" y="1293038"/>
                    <a:pt x="520499" y="1258521"/>
                  </a:cubicBezTo>
                  <a:cubicBezTo>
                    <a:pt x="520499" y="1241317"/>
                    <a:pt x="522771" y="1223896"/>
                    <a:pt x="528073" y="1207232"/>
                  </a:cubicBezTo>
                  <a:cubicBezTo>
                    <a:pt x="532618" y="1190461"/>
                    <a:pt x="540300" y="1174446"/>
                    <a:pt x="549714" y="1159623"/>
                  </a:cubicBezTo>
                  <a:cubicBezTo>
                    <a:pt x="568650" y="1129975"/>
                    <a:pt x="596566" y="1105845"/>
                    <a:pt x="629136" y="1091346"/>
                  </a:cubicBezTo>
                  <a:cubicBezTo>
                    <a:pt x="661705" y="1076630"/>
                    <a:pt x="698927" y="1071653"/>
                    <a:pt x="734743" y="1077928"/>
                  </a:cubicBezTo>
                  <a:cubicBezTo>
                    <a:pt x="770558" y="1083880"/>
                    <a:pt x="804751" y="1100760"/>
                    <a:pt x="831261" y="1126296"/>
                  </a:cubicBezTo>
                  <a:cubicBezTo>
                    <a:pt x="844786" y="1138847"/>
                    <a:pt x="855823" y="1153888"/>
                    <a:pt x="864912" y="1170010"/>
                  </a:cubicBezTo>
                  <a:cubicBezTo>
                    <a:pt x="869673" y="1178017"/>
                    <a:pt x="873027" y="1186674"/>
                    <a:pt x="876706" y="1195222"/>
                  </a:cubicBezTo>
                  <a:cubicBezTo>
                    <a:pt x="879520" y="1204094"/>
                    <a:pt x="882657" y="1212859"/>
                    <a:pt x="884172" y="1222056"/>
                  </a:cubicBezTo>
                  <a:cubicBezTo>
                    <a:pt x="887851" y="1240343"/>
                    <a:pt x="889258" y="1259170"/>
                    <a:pt x="886986" y="1277889"/>
                  </a:cubicBezTo>
                  <a:cubicBezTo>
                    <a:pt x="884930" y="1296501"/>
                    <a:pt x="880602" y="1315004"/>
                    <a:pt x="872919" y="1332316"/>
                  </a:cubicBezTo>
                  <a:cubicBezTo>
                    <a:pt x="857987" y="1367050"/>
                    <a:pt x="831802" y="1397022"/>
                    <a:pt x="799124" y="1416607"/>
                  </a:cubicBezTo>
                  <a:lnTo>
                    <a:pt x="798367" y="1411522"/>
                  </a:lnTo>
                  <a:cubicBezTo>
                    <a:pt x="840999" y="1421909"/>
                    <a:pt x="883956" y="1432405"/>
                    <a:pt x="927130" y="1442901"/>
                  </a:cubicBezTo>
                  <a:cubicBezTo>
                    <a:pt x="1028950" y="1467788"/>
                    <a:pt x="1129579" y="1492242"/>
                    <a:pt x="1224474" y="1515397"/>
                  </a:cubicBezTo>
                  <a:lnTo>
                    <a:pt x="1221228" y="1517020"/>
                  </a:lnTo>
                  <a:cubicBezTo>
                    <a:pt x="1241570" y="1471358"/>
                    <a:pt x="1258883" y="1424831"/>
                    <a:pt x="1272949" y="1377762"/>
                  </a:cubicBezTo>
                  <a:cubicBezTo>
                    <a:pt x="1280307" y="1354282"/>
                    <a:pt x="1285934" y="1330477"/>
                    <a:pt x="1291777" y="1306888"/>
                  </a:cubicBezTo>
                  <a:cubicBezTo>
                    <a:pt x="1296538" y="1283083"/>
                    <a:pt x="1301948" y="1259387"/>
                    <a:pt x="1305086" y="1235474"/>
                  </a:cubicBezTo>
                  <a:cubicBezTo>
                    <a:pt x="1320451" y="1140254"/>
                    <a:pt x="1320127" y="1044926"/>
                    <a:pt x="1309306" y="953386"/>
                  </a:cubicBezTo>
                  <a:cubicBezTo>
                    <a:pt x="1297404" y="861953"/>
                    <a:pt x="1274140" y="774200"/>
                    <a:pt x="1241679" y="693047"/>
                  </a:cubicBezTo>
                  <a:cubicBezTo>
                    <a:pt x="1233455" y="672704"/>
                    <a:pt x="1225340" y="652578"/>
                    <a:pt x="1217333" y="632669"/>
                  </a:cubicBezTo>
                  <a:cubicBezTo>
                    <a:pt x="1207702" y="613409"/>
                    <a:pt x="1198180" y="594257"/>
                    <a:pt x="1188767" y="575213"/>
                  </a:cubicBezTo>
                  <a:cubicBezTo>
                    <a:pt x="1184006" y="565799"/>
                    <a:pt x="1179461" y="556169"/>
                    <a:pt x="1174484" y="546863"/>
                  </a:cubicBezTo>
                  <a:cubicBezTo>
                    <a:pt x="1169074" y="537882"/>
                    <a:pt x="1163663" y="528901"/>
                    <a:pt x="1158253" y="519920"/>
                  </a:cubicBezTo>
                  <a:cubicBezTo>
                    <a:pt x="1147325" y="502175"/>
                    <a:pt x="1137262" y="483997"/>
                    <a:pt x="1125792" y="467009"/>
                  </a:cubicBezTo>
                  <a:cubicBezTo>
                    <a:pt x="1079914" y="398840"/>
                    <a:pt x="1028084" y="338354"/>
                    <a:pt x="973982" y="284901"/>
                  </a:cubicBezTo>
                  <a:cubicBezTo>
                    <a:pt x="918798" y="232422"/>
                    <a:pt x="860692" y="187626"/>
                    <a:pt x="802370" y="149754"/>
                  </a:cubicBezTo>
                  <a:cubicBezTo>
                    <a:pt x="744048" y="111667"/>
                    <a:pt x="684753" y="81910"/>
                    <a:pt x="627296" y="57565"/>
                  </a:cubicBezTo>
                  <a:cubicBezTo>
                    <a:pt x="598622" y="45337"/>
                    <a:pt x="570165" y="34950"/>
                    <a:pt x="542356" y="25753"/>
                  </a:cubicBezTo>
                  <a:cubicBezTo>
                    <a:pt x="528398" y="21533"/>
                    <a:pt x="514764" y="16880"/>
                    <a:pt x="500914" y="13634"/>
                  </a:cubicBezTo>
                  <a:cubicBezTo>
                    <a:pt x="487172" y="10279"/>
                    <a:pt x="473646" y="6925"/>
                    <a:pt x="460337" y="3679"/>
                  </a:cubicBezTo>
                  <a:lnTo>
                    <a:pt x="462285" y="2489"/>
                  </a:lnTo>
                  <a:cubicBezTo>
                    <a:pt x="388057" y="305135"/>
                    <a:pt x="343152" y="486918"/>
                    <a:pt x="337742" y="506719"/>
                  </a:cubicBezTo>
                  <a:lnTo>
                    <a:pt x="337634" y="506936"/>
                  </a:lnTo>
                  <a:lnTo>
                    <a:pt x="337526" y="506719"/>
                  </a:lnTo>
                  <a:cubicBezTo>
                    <a:pt x="335795" y="503581"/>
                    <a:pt x="335470" y="502824"/>
                    <a:pt x="335470" y="502824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1" name="Freeform: Shape 220">
              <a:extLst>
                <a:ext uri="{FF2B5EF4-FFF2-40B4-BE49-F238E27FC236}">
                  <a16:creationId xmlns="" xmlns:a16="http://schemas.microsoft.com/office/drawing/2014/main" id="{01276C40-AC93-402D-9B6B-D0413252FE85}"/>
                </a:ext>
              </a:extLst>
            </p:cNvPr>
            <p:cNvSpPr/>
            <p:nvPr/>
          </p:nvSpPr>
          <p:spPr>
            <a:xfrm flipH="1">
              <a:off x="1902881" y="3153374"/>
              <a:ext cx="348943" cy="324668"/>
            </a:xfrm>
            <a:custGeom>
              <a:avLst/>
              <a:gdLst>
                <a:gd name="connsiteX0" fmla="*/ 290945 w 316588"/>
                <a:gd name="connsiteY0" fmla="*/ 189174 h 294564"/>
                <a:gd name="connsiteX1" fmla="*/ 275039 w 316588"/>
                <a:gd name="connsiteY1" fmla="*/ 91790 h 294564"/>
                <a:gd name="connsiteX2" fmla="*/ 209359 w 316588"/>
                <a:gd name="connsiteY2" fmla="*/ 30006 h 294564"/>
                <a:gd name="connsiteX3" fmla="*/ 226563 w 316588"/>
                <a:gd name="connsiteY3" fmla="*/ 62575 h 294564"/>
                <a:gd name="connsiteX4" fmla="*/ 230783 w 316588"/>
                <a:gd name="connsiteY4" fmla="*/ 73937 h 294564"/>
                <a:gd name="connsiteX5" fmla="*/ 215851 w 316588"/>
                <a:gd name="connsiteY5" fmla="*/ 89410 h 294564"/>
                <a:gd name="connsiteX6" fmla="*/ 86764 w 316588"/>
                <a:gd name="connsiteY6" fmla="*/ 7608 h 294564"/>
                <a:gd name="connsiteX7" fmla="*/ 53437 w 316588"/>
                <a:gd name="connsiteY7" fmla="*/ 6850 h 294564"/>
                <a:gd name="connsiteX8" fmla="*/ 27360 w 316588"/>
                <a:gd name="connsiteY8" fmla="*/ 5552 h 294564"/>
                <a:gd name="connsiteX9" fmla="*/ 32878 w 316588"/>
                <a:gd name="connsiteY9" fmla="*/ 30980 h 294564"/>
                <a:gd name="connsiteX10" fmla="*/ 3555 w 316588"/>
                <a:gd name="connsiteY10" fmla="*/ 24487 h 294564"/>
                <a:gd name="connsiteX11" fmla="*/ 18595 w 316588"/>
                <a:gd name="connsiteY11" fmla="*/ 64631 h 294564"/>
                <a:gd name="connsiteX12" fmla="*/ 77242 w 316588"/>
                <a:gd name="connsiteY12" fmla="*/ 161906 h 294564"/>
                <a:gd name="connsiteX13" fmla="*/ 235544 w 316588"/>
                <a:gd name="connsiteY13" fmla="*/ 294565 h 294564"/>
                <a:gd name="connsiteX14" fmla="*/ 316589 w 316588"/>
                <a:gd name="connsiteY14" fmla="*/ 223042 h 294564"/>
                <a:gd name="connsiteX15" fmla="*/ 290945 w 316588"/>
                <a:gd name="connsiteY15" fmla="*/ 189174 h 294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16588" h="294564">
                  <a:moveTo>
                    <a:pt x="290945" y="189174"/>
                  </a:moveTo>
                  <a:cubicBezTo>
                    <a:pt x="290945" y="189174"/>
                    <a:pt x="276121" y="115487"/>
                    <a:pt x="275039" y="91790"/>
                  </a:cubicBezTo>
                  <a:cubicBezTo>
                    <a:pt x="273957" y="68094"/>
                    <a:pt x="209359" y="30006"/>
                    <a:pt x="209359" y="30006"/>
                  </a:cubicBezTo>
                  <a:lnTo>
                    <a:pt x="226563" y="62575"/>
                  </a:lnTo>
                  <a:lnTo>
                    <a:pt x="230783" y="73937"/>
                  </a:lnTo>
                  <a:cubicBezTo>
                    <a:pt x="230783" y="73937"/>
                    <a:pt x="227104" y="93089"/>
                    <a:pt x="215851" y="89410"/>
                  </a:cubicBezTo>
                  <a:cubicBezTo>
                    <a:pt x="204598" y="85839"/>
                    <a:pt x="86764" y="7608"/>
                    <a:pt x="86764" y="7608"/>
                  </a:cubicBezTo>
                  <a:cubicBezTo>
                    <a:pt x="61444" y="-9056"/>
                    <a:pt x="53437" y="6850"/>
                    <a:pt x="53437" y="6850"/>
                  </a:cubicBezTo>
                  <a:cubicBezTo>
                    <a:pt x="53437" y="6850"/>
                    <a:pt x="36557" y="-5161"/>
                    <a:pt x="27360" y="5552"/>
                  </a:cubicBezTo>
                  <a:cubicBezTo>
                    <a:pt x="21517" y="12477"/>
                    <a:pt x="32878" y="30980"/>
                    <a:pt x="32878" y="30980"/>
                  </a:cubicBezTo>
                  <a:cubicBezTo>
                    <a:pt x="32878" y="30980"/>
                    <a:pt x="16864" y="15074"/>
                    <a:pt x="3555" y="24487"/>
                  </a:cubicBezTo>
                  <a:cubicBezTo>
                    <a:pt x="-9754" y="34009"/>
                    <a:pt x="18595" y="64631"/>
                    <a:pt x="18595" y="64631"/>
                  </a:cubicBezTo>
                  <a:cubicBezTo>
                    <a:pt x="9722" y="85406"/>
                    <a:pt x="63283" y="145351"/>
                    <a:pt x="77242" y="161906"/>
                  </a:cubicBezTo>
                  <a:cubicBezTo>
                    <a:pt x="91092" y="178462"/>
                    <a:pt x="235544" y="294565"/>
                    <a:pt x="235544" y="294565"/>
                  </a:cubicBezTo>
                  <a:lnTo>
                    <a:pt x="316589" y="223042"/>
                  </a:lnTo>
                  <a:lnTo>
                    <a:pt x="290945" y="189174"/>
                  </a:lnTo>
                  <a:close/>
                </a:path>
              </a:pathLst>
            </a:custGeom>
            <a:solidFill>
              <a:srgbClr val="FFBE9D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="" xmlns:a16="http://schemas.microsoft.com/office/drawing/2014/main" id="{9087B400-3679-4449-AE07-B8296574F96D}"/>
                </a:ext>
              </a:extLst>
            </p:cNvPr>
            <p:cNvSpPr/>
            <p:nvPr/>
          </p:nvSpPr>
          <p:spPr>
            <a:xfrm flipH="1">
              <a:off x="2066496" y="3160900"/>
              <a:ext cx="126445" cy="107396"/>
            </a:xfrm>
            <a:custGeom>
              <a:avLst/>
              <a:gdLst>
                <a:gd name="connsiteX0" fmla="*/ 114710 w 114721"/>
                <a:gd name="connsiteY0" fmla="*/ 97405 h 97438"/>
                <a:gd name="connsiteX1" fmla="*/ 95234 w 114721"/>
                <a:gd name="connsiteY1" fmla="*/ 86693 h 97438"/>
                <a:gd name="connsiteX2" fmla="*/ 52385 w 114721"/>
                <a:gd name="connsiteY2" fmla="*/ 54557 h 97438"/>
                <a:gd name="connsiteX3" fmla="*/ 14081 w 114721"/>
                <a:gd name="connsiteY3" fmla="*/ 17226 h 97438"/>
                <a:gd name="connsiteX4" fmla="*/ 14 w 114721"/>
                <a:gd name="connsiteY4" fmla="*/ 22 h 97438"/>
                <a:gd name="connsiteX5" fmla="*/ 16028 w 114721"/>
                <a:gd name="connsiteY5" fmla="*/ 15278 h 97438"/>
                <a:gd name="connsiteX6" fmla="*/ 54982 w 114721"/>
                <a:gd name="connsiteY6" fmla="*/ 51527 h 97438"/>
                <a:gd name="connsiteX7" fmla="*/ 96857 w 114721"/>
                <a:gd name="connsiteY7" fmla="*/ 84313 h 97438"/>
                <a:gd name="connsiteX8" fmla="*/ 114710 w 114721"/>
                <a:gd name="connsiteY8" fmla="*/ 97405 h 97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721" h="97438">
                  <a:moveTo>
                    <a:pt x="114710" y="97405"/>
                  </a:moveTo>
                  <a:cubicBezTo>
                    <a:pt x="114494" y="97838"/>
                    <a:pt x="106812" y="94051"/>
                    <a:pt x="95234" y="86693"/>
                  </a:cubicBezTo>
                  <a:cubicBezTo>
                    <a:pt x="83656" y="79335"/>
                    <a:pt x="68183" y="68298"/>
                    <a:pt x="52385" y="54557"/>
                  </a:cubicBezTo>
                  <a:cubicBezTo>
                    <a:pt x="36587" y="40815"/>
                    <a:pt x="23278" y="27289"/>
                    <a:pt x="14081" y="17226"/>
                  </a:cubicBezTo>
                  <a:cubicBezTo>
                    <a:pt x="4883" y="7055"/>
                    <a:pt x="-310" y="346"/>
                    <a:pt x="14" y="22"/>
                  </a:cubicBezTo>
                  <a:cubicBezTo>
                    <a:pt x="447" y="-411"/>
                    <a:pt x="6398" y="5648"/>
                    <a:pt x="16028" y="15278"/>
                  </a:cubicBezTo>
                  <a:cubicBezTo>
                    <a:pt x="25659" y="24909"/>
                    <a:pt x="39184" y="38001"/>
                    <a:pt x="54982" y="51527"/>
                  </a:cubicBezTo>
                  <a:cubicBezTo>
                    <a:pt x="70672" y="65052"/>
                    <a:pt x="85712" y="76414"/>
                    <a:pt x="96857" y="84313"/>
                  </a:cubicBezTo>
                  <a:cubicBezTo>
                    <a:pt x="108002" y="92320"/>
                    <a:pt x="115035" y="96973"/>
                    <a:pt x="114710" y="97405"/>
                  </a:cubicBezTo>
                  <a:close/>
                </a:path>
              </a:pathLst>
            </a:custGeom>
            <a:solidFill>
              <a:srgbClr val="EB996E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3" name="Freeform: Shape 222">
              <a:extLst>
                <a:ext uri="{FF2B5EF4-FFF2-40B4-BE49-F238E27FC236}">
                  <a16:creationId xmlns="" xmlns:a16="http://schemas.microsoft.com/office/drawing/2014/main" id="{B48667A2-E238-41EA-8898-367BC2957B46}"/>
                </a:ext>
              </a:extLst>
            </p:cNvPr>
            <p:cNvSpPr/>
            <p:nvPr/>
          </p:nvSpPr>
          <p:spPr>
            <a:xfrm flipH="1">
              <a:off x="2096548" y="3189284"/>
              <a:ext cx="116550" cy="108464"/>
            </a:xfrm>
            <a:custGeom>
              <a:avLst/>
              <a:gdLst>
                <a:gd name="connsiteX0" fmla="*/ 105730 w 105743"/>
                <a:gd name="connsiteY0" fmla="*/ 98380 h 98407"/>
                <a:gd name="connsiteX1" fmla="*/ 88634 w 105743"/>
                <a:gd name="connsiteY1" fmla="*/ 85828 h 98407"/>
                <a:gd name="connsiteX2" fmla="*/ 49573 w 105743"/>
                <a:gd name="connsiteY2" fmla="*/ 52718 h 98407"/>
                <a:gd name="connsiteX3" fmla="*/ 13324 w 105743"/>
                <a:gd name="connsiteY3" fmla="*/ 16578 h 98407"/>
                <a:gd name="connsiteX4" fmla="*/ 15 w 105743"/>
                <a:gd name="connsiteY4" fmla="*/ 23 h 98407"/>
                <a:gd name="connsiteX5" fmla="*/ 15380 w 105743"/>
                <a:gd name="connsiteY5" fmla="*/ 14630 h 98407"/>
                <a:gd name="connsiteX6" fmla="*/ 52278 w 105743"/>
                <a:gd name="connsiteY6" fmla="*/ 49796 h 98407"/>
                <a:gd name="connsiteX7" fmla="*/ 90365 w 105743"/>
                <a:gd name="connsiteY7" fmla="*/ 83664 h 98407"/>
                <a:gd name="connsiteX8" fmla="*/ 105730 w 105743"/>
                <a:gd name="connsiteY8" fmla="*/ 98380 h 98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743" h="98407">
                  <a:moveTo>
                    <a:pt x="105730" y="98380"/>
                  </a:moveTo>
                  <a:cubicBezTo>
                    <a:pt x="105406" y="98813"/>
                    <a:pt x="98805" y="94052"/>
                    <a:pt x="88634" y="85828"/>
                  </a:cubicBezTo>
                  <a:cubicBezTo>
                    <a:pt x="78355" y="77713"/>
                    <a:pt x="64396" y="66135"/>
                    <a:pt x="49573" y="52718"/>
                  </a:cubicBezTo>
                  <a:cubicBezTo>
                    <a:pt x="34749" y="39301"/>
                    <a:pt x="21981" y="26316"/>
                    <a:pt x="13324" y="16578"/>
                  </a:cubicBezTo>
                  <a:cubicBezTo>
                    <a:pt x="4560" y="6839"/>
                    <a:pt x="-309" y="347"/>
                    <a:pt x="15" y="23"/>
                  </a:cubicBezTo>
                  <a:cubicBezTo>
                    <a:pt x="448" y="-410"/>
                    <a:pt x="6075" y="5433"/>
                    <a:pt x="15380" y="14630"/>
                  </a:cubicBezTo>
                  <a:cubicBezTo>
                    <a:pt x="24577" y="23827"/>
                    <a:pt x="37562" y="36379"/>
                    <a:pt x="52278" y="49796"/>
                  </a:cubicBezTo>
                  <a:cubicBezTo>
                    <a:pt x="66669" y="62564"/>
                    <a:pt x="79653" y="74142"/>
                    <a:pt x="90365" y="83664"/>
                  </a:cubicBezTo>
                  <a:cubicBezTo>
                    <a:pt x="100212" y="92429"/>
                    <a:pt x="106055" y="97947"/>
                    <a:pt x="105730" y="98380"/>
                  </a:cubicBezTo>
                  <a:close/>
                </a:path>
              </a:pathLst>
            </a:custGeom>
            <a:solidFill>
              <a:srgbClr val="EB996E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4" name="Freeform: Shape 223">
              <a:extLst>
                <a:ext uri="{FF2B5EF4-FFF2-40B4-BE49-F238E27FC236}">
                  <a16:creationId xmlns="" xmlns:a16="http://schemas.microsoft.com/office/drawing/2014/main" id="{A031D6F4-9651-4DD3-9CF7-C76A77E69E69}"/>
                </a:ext>
              </a:extLst>
            </p:cNvPr>
            <p:cNvSpPr/>
            <p:nvPr/>
          </p:nvSpPr>
          <p:spPr>
            <a:xfrm flipH="1">
              <a:off x="2131849" y="3224709"/>
              <a:ext cx="99277" cy="99047"/>
            </a:xfrm>
            <a:custGeom>
              <a:avLst/>
              <a:gdLst>
                <a:gd name="connsiteX0" fmla="*/ 90059 w 90072"/>
                <a:gd name="connsiteY0" fmla="*/ 89828 h 89863"/>
                <a:gd name="connsiteX1" fmla="*/ 74045 w 90072"/>
                <a:gd name="connsiteY1" fmla="*/ 79981 h 89863"/>
                <a:gd name="connsiteX2" fmla="*/ 39852 w 90072"/>
                <a:gd name="connsiteY2" fmla="*/ 50117 h 89863"/>
                <a:gd name="connsiteX3" fmla="*/ 10313 w 90072"/>
                <a:gd name="connsiteY3" fmla="*/ 15708 h 89863"/>
                <a:gd name="connsiteX4" fmla="*/ 33 w 90072"/>
                <a:gd name="connsiteY4" fmla="*/ 18 h 89863"/>
                <a:gd name="connsiteX5" fmla="*/ 42666 w 90072"/>
                <a:gd name="connsiteY5" fmla="*/ 47412 h 89863"/>
                <a:gd name="connsiteX6" fmla="*/ 75776 w 90072"/>
                <a:gd name="connsiteY6" fmla="*/ 77817 h 89863"/>
                <a:gd name="connsiteX7" fmla="*/ 90059 w 90072"/>
                <a:gd name="connsiteY7" fmla="*/ 89828 h 89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0072" h="89863">
                  <a:moveTo>
                    <a:pt x="90059" y="89828"/>
                  </a:moveTo>
                  <a:cubicBezTo>
                    <a:pt x="89843" y="90260"/>
                    <a:pt x="83459" y="86798"/>
                    <a:pt x="74045" y="79981"/>
                  </a:cubicBezTo>
                  <a:cubicBezTo>
                    <a:pt x="64631" y="73164"/>
                    <a:pt x="52188" y="62885"/>
                    <a:pt x="39852" y="50117"/>
                  </a:cubicBezTo>
                  <a:cubicBezTo>
                    <a:pt x="27409" y="37457"/>
                    <a:pt x="17346" y="24905"/>
                    <a:pt x="10313" y="15708"/>
                  </a:cubicBezTo>
                  <a:cubicBezTo>
                    <a:pt x="3388" y="6402"/>
                    <a:pt x="-399" y="343"/>
                    <a:pt x="33" y="18"/>
                  </a:cubicBezTo>
                  <a:cubicBezTo>
                    <a:pt x="1007" y="-739"/>
                    <a:pt x="18212" y="22200"/>
                    <a:pt x="42666" y="47412"/>
                  </a:cubicBezTo>
                  <a:cubicBezTo>
                    <a:pt x="54893" y="59963"/>
                    <a:pt x="66795" y="70567"/>
                    <a:pt x="75776" y="77817"/>
                  </a:cubicBezTo>
                  <a:cubicBezTo>
                    <a:pt x="84649" y="85067"/>
                    <a:pt x="90384" y="89287"/>
                    <a:pt x="90059" y="89828"/>
                  </a:cubicBezTo>
                  <a:close/>
                </a:path>
              </a:pathLst>
            </a:custGeom>
            <a:solidFill>
              <a:srgbClr val="EB996E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5" name="Freeform: Shape 224">
              <a:extLst>
                <a:ext uri="{FF2B5EF4-FFF2-40B4-BE49-F238E27FC236}">
                  <a16:creationId xmlns="" xmlns:a16="http://schemas.microsoft.com/office/drawing/2014/main" id="{88F72978-7660-4D92-8866-0AB260AF790D}"/>
                </a:ext>
              </a:extLst>
            </p:cNvPr>
            <p:cNvSpPr/>
            <p:nvPr/>
          </p:nvSpPr>
          <p:spPr>
            <a:xfrm flipH="1">
              <a:off x="1211398" y="6454352"/>
              <a:ext cx="483250" cy="384382"/>
            </a:xfrm>
            <a:custGeom>
              <a:avLst/>
              <a:gdLst>
                <a:gd name="connsiteX0" fmla="*/ 224740 w 438442"/>
                <a:gd name="connsiteY0" fmla="*/ 0 h 348741"/>
                <a:gd name="connsiteX1" fmla="*/ 227012 w 438442"/>
                <a:gd name="connsiteY1" fmla="*/ 220628 h 348741"/>
                <a:gd name="connsiteX2" fmla="*/ 0 w 438442"/>
                <a:gd name="connsiteY2" fmla="*/ 337813 h 348741"/>
                <a:gd name="connsiteX3" fmla="*/ 427947 w 438442"/>
                <a:gd name="connsiteY3" fmla="*/ 348742 h 348741"/>
                <a:gd name="connsiteX4" fmla="*/ 438443 w 438442"/>
                <a:gd name="connsiteY4" fmla="*/ 4869 h 348741"/>
                <a:gd name="connsiteX5" fmla="*/ 224740 w 438442"/>
                <a:gd name="connsiteY5" fmla="*/ 0 h 348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8442" h="348741">
                  <a:moveTo>
                    <a:pt x="224740" y="0"/>
                  </a:moveTo>
                  <a:lnTo>
                    <a:pt x="227012" y="220628"/>
                  </a:lnTo>
                  <a:cubicBezTo>
                    <a:pt x="227012" y="220628"/>
                    <a:pt x="3571" y="297020"/>
                    <a:pt x="0" y="337813"/>
                  </a:cubicBezTo>
                  <a:lnTo>
                    <a:pt x="427947" y="348742"/>
                  </a:lnTo>
                  <a:lnTo>
                    <a:pt x="438443" y="4869"/>
                  </a:lnTo>
                  <a:lnTo>
                    <a:pt x="224740" y="0"/>
                  </a:lnTo>
                  <a:close/>
                </a:path>
              </a:pathLst>
            </a:custGeom>
            <a:solidFill>
              <a:srgbClr val="455A64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6" name="Freeform: Shape 225">
              <a:extLst>
                <a:ext uri="{FF2B5EF4-FFF2-40B4-BE49-F238E27FC236}">
                  <a16:creationId xmlns="" xmlns:a16="http://schemas.microsoft.com/office/drawing/2014/main" id="{45466314-D367-49F6-9C2E-6DF204DB1616}"/>
                </a:ext>
              </a:extLst>
            </p:cNvPr>
            <p:cNvSpPr/>
            <p:nvPr/>
          </p:nvSpPr>
          <p:spPr>
            <a:xfrm flipH="1">
              <a:off x="1284820" y="6679785"/>
              <a:ext cx="36741" cy="36668"/>
            </a:xfrm>
            <a:custGeom>
              <a:avLst/>
              <a:gdLst>
                <a:gd name="connsiteX0" fmla="*/ 21285 w 33334"/>
                <a:gd name="connsiteY0" fmla="*/ 841 h 33268"/>
                <a:gd name="connsiteX1" fmla="*/ 32862 w 33334"/>
                <a:gd name="connsiteY1" fmla="*/ 21076 h 33268"/>
                <a:gd name="connsiteX2" fmla="*/ 12845 w 33334"/>
                <a:gd name="connsiteY2" fmla="*/ 32761 h 33268"/>
                <a:gd name="connsiteX3" fmla="*/ 726 w 33334"/>
                <a:gd name="connsiteY3" fmla="*/ 11229 h 33268"/>
                <a:gd name="connsiteX4" fmla="*/ 22799 w 33334"/>
                <a:gd name="connsiteY4" fmla="*/ 1382 h 33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334" h="33268">
                  <a:moveTo>
                    <a:pt x="21285" y="841"/>
                  </a:moveTo>
                  <a:cubicBezTo>
                    <a:pt x="29508" y="3330"/>
                    <a:pt x="35026" y="12744"/>
                    <a:pt x="32862" y="21076"/>
                  </a:cubicBezTo>
                  <a:cubicBezTo>
                    <a:pt x="30698" y="29407"/>
                    <a:pt x="21176" y="35034"/>
                    <a:pt x="12845" y="32761"/>
                  </a:cubicBezTo>
                  <a:cubicBezTo>
                    <a:pt x="4621" y="30381"/>
                    <a:pt x="-2304" y="19236"/>
                    <a:pt x="726" y="11229"/>
                  </a:cubicBezTo>
                  <a:cubicBezTo>
                    <a:pt x="3755" y="3222"/>
                    <a:pt x="15333" y="-2838"/>
                    <a:pt x="22799" y="1382"/>
                  </a:cubicBezTo>
                </a:path>
              </a:pathLst>
            </a:custGeom>
            <a:solidFill>
              <a:srgbClr val="FFFFFF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7" name="Freeform: Shape 226">
              <a:extLst>
                <a:ext uri="{FF2B5EF4-FFF2-40B4-BE49-F238E27FC236}">
                  <a16:creationId xmlns="" xmlns:a16="http://schemas.microsoft.com/office/drawing/2014/main" id="{A37FFB50-761E-4607-94E6-AFBCEA970EE3}"/>
                </a:ext>
              </a:extLst>
            </p:cNvPr>
            <p:cNvSpPr/>
            <p:nvPr/>
          </p:nvSpPr>
          <p:spPr>
            <a:xfrm flipH="1">
              <a:off x="1222966" y="6800451"/>
              <a:ext cx="471818" cy="38283"/>
            </a:xfrm>
            <a:custGeom>
              <a:avLst/>
              <a:gdLst>
                <a:gd name="connsiteX0" fmla="*/ 428071 w 428070"/>
                <a:gd name="connsiteY0" fmla="*/ 34734 h 34733"/>
                <a:gd name="connsiteX1" fmla="*/ 427746 w 428070"/>
                <a:gd name="connsiteY1" fmla="*/ 0 h 34733"/>
                <a:gd name="connsiteX2" fmla="*/ 17545 w 428070"/>
                <a:gd name="connsiteY2" fmla="*/ 2489 h 34733"/>
                <a:gd name="connsiteX3" fmla="*/ 124 w 428070"/>
                <a:gd name="connsiteY3" fmla="*/ 23805 h 34733"/>
                <a:gd name="connsiteX4" fmla="*/ 428071 w 428070"/>
                <a:gd name="connsiteY4" fmla="*/ 34734 h 34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8070" h="34733">
                  <a:moveTo>
                    <a:pt x="428071" y="34734"/>
                  </a:moveTo>
                  <a:lnTo>
                    <a:pt x="427746" y="0"/>
                  </a:lnTo>
                  <a:lnTo>
                    <a:pt x="17545" y="2489"/>
                  </a:lnTo>
                  <a:cubicBezTo>
                    <a:pt x="17545" y="2489"/>
                    <a:pt x="-1716" y="10280"/>
                    <a:pt x="124" y="23805"/>
                  </a:cubicBezTo>
                  <a:lnTo>
                    <a:pt x="428071" y="34734"/>
                  </a:lnTo>
                  <a:close/>
                </a:path>
              </a:pathLst>
            </a:custGeom>
            <a:solidFill>
              <a:srgbClr val="FFFFFF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8" name="Freeform: Shape 227">
              <a:extLst>
                <a:ext uri="{FF2B5EF4-FFF2-40B4-BE49-F238E27FC236}">
                  <a16:creationId xmlns="" xmlns:a16="http://schemas.microsoft.com/office/drawing/2014/main" id="{92FD1CDC-628E-43AB-9FC9-D00172700D70}"/>
                </a:ext>
              </a:extLst>
            </p:cNvPr>
            <p:cNvSpPr/>
            <p:nvPr/>
          </p:nvSpPr>
          <p:spPr>
            <a:xfrm flipH="1">
              <a:off x="1409588" y="6692936"/>
              <a:ext cx="42373" cy="30042"/>
            </a:xfrm>
            <a:custGeom>
              <a:avLst/>
              <a:gdLst>
                <a:gd name="connsiteX0" fmla="*/ 11 w 38444"/>
                <a:gd name="connsiteY0" fmla="*/ 1785 h 27256"/>
                <a:gd name="connsiteX1" fmla="*/ 20570 w 38444"/>
                <a:gd name="connsiteY1" fmla="*/ 12064 h 27256"/>
                <a:gd name="connsiteX2" fmla="*/ 37882 w 38444"/>
                <a:gd name="connsiteY2" fmla="*/ 27213 h 27256"/>
                <a:gd name="connsiteX3" fmla="*/ 24681 w 38444"/>
                <a:gd name="connsiteY3" fmla="*/ 6005 h 27256"/>
                <a:gd name="connsiteX4" fmla="*/ 11 w 38444"/>
                <a:gd name="connsiteY4" fmla="*/ 1785 h 27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444" h="27256">
                  <a:moveTo>
                    <a:pt x="11" y="1785"/>
                  </a:moveTo>
                  <a:cubicBezTo>
                    <a:pt x="11" y="3841"/>
                    <a:pt x="10399" y="5139"/>
                    <a:pt x="20570" y="12064"/>
                  </a:cubicBezTo>
                  <a:cubicBezTo>
                    <a:pt x="30849" y="18773"/>
                    <a:pt x="35935" y="27970"/>
                    <a:pt x="37882" y="27213"/>
                  </a:cubicBezTo>
                  <a:cubicBezTo>
                    <a:pt x="39830" y="26888"/>
                    <a:pt x="37017" y="14336"/>
                    <a:pt x="24681" y="6005"/>
                  </a:cubicBezTo>
                  <a:cubicBezTo>
                    <a:pt x="12238" y="-2327"/>
                    <a:pt x="-422" y="-163"/>
                    <a:pt x="11" y="1785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9" name="Freeform: Shape 228">
              <a:extLst>
                <a:ext uri="{FF2B5EF4-FFF2-40B4-BE49-F238E27FC236}">
                  <a16:creationId xmlns="" xmlns:a16="http://schemas.microsoft.com/office/drawing/2014/main" id="{B0B99F35-937C-4132-BC2A-A5E01C1F2DD4}"/>
                </a:ext>
              </a:extLst>
            </p:cNvPr>
            <p:cNvSpPr/>
            <p:nvPr/>
          </p:nvSpPr>
          <p:spPr>
            <a:xfrm flipH="1">
              <a:off x="1471677" y="6713194"/>
              <a:ext cx="30388" cy="37536"/>
            </a:xfrm>
            <a:custGeom>
              <a:avLst/>
              <a:gdLst>
                <a:gd name="connsiteX0" fmla="*/ 23 w 27570"/>
                <a:gd name="connsiteY0" fmla="*/ 827 h 34056"/>
                <a:gd name="connsiteX1" fmla="*/ 15280 w 27570"/>
                <a:gd name="connsiteY1" fmla="*/ 15651 h 34056"/>
                <a:gd name="connsiteX2" fmla="*/ 25992 w 27570"/>
                <a:gd name="connsiteY2" fmla="*/ 34046 h 34056"/>
                <a:gd name="connsiteX3" fmla="*/ 20907 w 27570"/>
                <a:gd name="connsiteY3" fmla="*/ 11214 h 34056"/>
                <a:gd name="connsiteX4" fmla="*/ 23 w 27570"/>
                <a:gd name="connsiteY4" fmla="*/ 827 h 34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570" h="34056">
                  <a:moveTo>
                    <a:pt x="23" y="827"/>
                  </a:moveTo>
                  <a:cubicBezTo>
                    <a:pt x="-518" y="2883"/>
                    <a:pt x="8463" y="6670"/>
                    <a:pt x="15280" y="15651"/>
                  </a:cubicBezTo>
                  <a:cubicBezTo>
                    <a:pt x="22422" y="24415"/>
                    <a:pt x="23936" y="34046"/>
                    <a:pt x="25992" y="34046"/>
                  </a:cubicBezTo>
                  <a:cubicBezTo>
                    <a:pt x="27940" y="34478"/>
                    <a:pt x="29671" y="22251"/>
                    <a:pt x="20907" y="11214"/>
                  </a:cubicBezTo>
                  <a:cubicBezTo>
                    <a:pt x="12467" y="-39"/>
                    <a:pt x="131" y="-1229"/>
                    <a:pt x="23" y="827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0" name="Freeform: Shape 229">
              <a:extLst>
                <a:ext uri="{FF2B5EF4-FFF2-40B4-BE49-F238E27FC236}">
                  <a16:creationId xmlns="" xmlns:a16="http://schemas.microsoft.com/office/drawing/2014/main" id="{928E8F98-1C0E-431A-83DA-A96D300D2B18}"/>
                </a:ext>
              </a:extLst>
            </p:cNvPr>
            <p:cNvSpPr/>
            <p:nvPr/>
          </p:nvSpPr>
          <p:spPr>
            <a:xfrm flipH="1">
              <a:off x="1528612" y="6732370"/>
              <a:ext cx="20463" cy="40195"/>
            </a:xfrm>
            <a:custGeom>
              <a:avLst/>
              <a:gdLst>
                <a:gd name="connsiteX0" fmla="*/ 15839 w 18566"/>
                <a:gd name="connsiteY0" fmla="*/ 36449 h 36468"/>
                <a:gd name="connsiteX1" fmla="*/ 15839 w 18566"/>
                <a:gd name="connsiteY1" fmla="*/ 15024 h 36468"/>
                <a:gd name="connsiteX2" fmla="*/ 150 w 18566"/>
                <a:gd name="connsiteY2" fmla="*/ 309 h 36468"/>
                <a:gd name="connsiteX3" fmla="*/ 9131 w 18566"/>
                <a:gd name="connsiteY3" fmla="*/ 17838 h 36468"/>
                <a:gd name="connsiteX4" fmla="*/ 15839 w 18566"/>
                <a:gd name="connsiteY4" fmla="*/ 36449 h 36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66" h="36468">
                  <a:moveTo>
                    <a:pt x="15839" y="36449"/>
                  </a:moveTo>
                  <a:cubicBezTo>
                    <a:pt x="17679" y="36990"/>
                    <a:pt x="20925" y="26602"/>
                    <a:pt x="15839" y="15024"/>
                  </a:cubicBezTo>
                  <a:cubicBezTo>
                    <a:pt x="10862" y="3447"/>
                    <a:pt x="1124" y="-1314"/>
                    <a:pt x="150" y="309"/>
                  </a:cubicBezTo>
                  <a:cubicBezTo>
                    <a:pt x="-1040" y="2040"/>
                    <a:pt x="5127" y="8316"/>
                    <a:pt x="9131" y="17838"/>
                  </a:cubicBezTo>
                  <a:cubicBezTo>
                    <a:pt x="13459" y="27360"/>
                    <a:pt x="13783" y="36232"/>
                    <a:pt x="15839" y="36449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1" name="Freeform: Shape 230">
              <a:extLst>
                <a:ext uri="{FF2B5EF4-FFF2-40B4-BE49-F238E27FC236}">
                  <a16:creationId xmlns="" xmlns:a16="http://schemas.microsoft.com/office/drawing/2014/main" id="{DE05328C-0E44-4D4B-B256-65A0966788F0}"/>
                </a:ext>
              </a:extLst>
            </p:cNvPr>
            <p:cNvSpPr/>
            <p:nvPr/>
          </p:nvSpPr>
          <p:spPr>
            <a:xfrm flipH="1">
              <a:off x="1397428" y="6631742"/>
              <a:ext cx="49107" cy="12265"/>
            </a:xfrm>
            <a:custGeom>
              <a:avLst/>
              <a:gdLst>
                <a:gd name="connsiteX0" fmla="*/ 66 w 44554"/>
                <a:gd name="connsiteY0" fmla="*/ 6990 h 11128"/>
                <a:gd name="connsiteX1" fmla="*/ 22356 w 44554"/>
                <a:gd name="connsiteY1" fmla="*/ 7423 h 11128"/>
                <a:gd name="connsiteX2" fmla="*/ 44429 w 44554"/>
                <a:gd name="connsiteY2" fmla="*/ 10669 h 11128"/>
                <a:gd name="connsiteX3" fmla="*/ 23005 w 44554"/>
                <a:gd name="connsiteY3" fmla="*/ 173 h 11128"/>
                <a:gd name="connsiteX4" fmla="*/ 66 w 44554"/>
                <a:gd name="connsiteY4" fmla="*/ 6990 h 11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554" h="11128">
                  <a:moveTo>
                    <a:pt x="66" y="6990"/>
                  </a:moveTo>
                  <a:cubicBezTo>
                    <a:pt x="931" y="8937"/>
                    <a:pt x="10562" y="6232"/>
                    <a:pt x="22356" y="7423"/>
                  </a:cubicBezTo>
                  <a:cubicBezTo>
                    <a:pt x="34150" y="8288"/>
                    <a:pt x="43239" y="12508"/>
                    <a:pt x="44429" y="10669"/>
                  </a:cubicBezTo>
                  <a:cubicBezTo>
                    <a:pt x="45728" y="9154"/>
                    <a:pt x="36855" y="1255"/>
                    <a:pt x="23005" y="173"/>
                  </a:cubicBezTo>
                  <a:cubicBezTo>
                    <a:pt x="9046" y="-1125"/>
                    <a:pt x="-908" y="5259"/>
                    <a:pt x="66" y="6990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2" name="Freeform: Shape 231">
              <a:extLst>
                <a:ext uri="{FF2B5EF4-FFF2-40B4-BE49-F238E27FC236}">
                  <a16:creationId xmlns="" xmlns:a16="http://schemas.microsoft.com/office/drawing/2014/main" id="{68F3BB8E-5162-445A-9273-5E1AB5319015}"/>
                </a:ext>
              </a:extLst>
            </p:cNvPr>
            <p:cNvSpPr/>
            <p:nvPr/>
          </p:nvSpPr>
          <p:spPr>
            <a:xfrm flipH="1">
              <a:off x="1212828" y="6502415"/>
              <a:ext cx="233515" cy="47227"/>
            </a:xfrm>
            <a:custGeom>
              <a:avLst/>
              <a:gdLst>
                <a:gd name="connsiteX0" fmla="*/ 0 w 211863"/>
                <a:gd name="connsiteY0" fmla="*/ 0 h 42848"/>
                <a:gd name="connsiteX1" fmla="*/ 325 w 211863"/>
                <a:gd name="connsiteY1" fmla="*/ 39386 h 42848"/>
                <a:gd name="connsiteX2" fmla="*/ 210673 w 211863"/>
                <a:gd name="connsiteY2" fmla="*/ 42849 h 42848"/>
                <a:gd name="connsiteX3" fmla="*/ 211864 w 211863"/>
                <a:gd name="connsiteY3" fmla="*/ 7466 h 42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1863" h="42848">
                  <a:moveTo>
                    <a:pt x="0" y="0"/>
                  </a:moveTo>
                  <a:lnTo>
                    <a:pt x="325" y="39386"/>
                  </a:lnTo>
                  <a:lnTo>
                    <a:pt x="210673" y="42849"/>
                  </a:lnTo>
                  <a:lnTo>
                    <a:pt x="211864" y="7466"/>
                  </a:lnTo>
                  <a:close/>
                </a:path>
              </a:pathLst>
            </a:custGeom>
            <a:solidFill>
              <a:srgbClr val="000000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3" name="Freeform: Shape 232">
              <a:extLst>
                <a:ext uri="{FF2B5EF4-FFF2-40B4-BE49-F238E27FC236}">
                  <a16:creationId xmlns="" xmlns:a16="http://schemas.microsoft.com/office/drawing/2014/main" id="{C7BABD8E-85B1-422C-BBAE-BA7133C54766}"/>
                </a:ext>
              </a:extLst>
            </p:cNvPr>
            <p:cNvSpPr/>
            <p:nvPr/>
          </p:nvSpPr>
          <p:spPr>
            <a:xfrm flipH="1">
              <a:off x="1373610" y="6554007"/>
              <a:ext cx="72376" cy="38277"/>
            </a:xfrm>
            <a:custGeom>
              <a:avLst/>
              <a:gdLst>
                <a:gd name="connsiteX0" fmla="*/ 0 w 65665"/>
                <a:gd name="connsiteY0" fmla="*/ 32937 h 34728"/>
                <a:gd name="connsiteX1" fmla="*/ 21425 w 65665"/>
                <a:gd name="connsiteY1" fmla="*/ 33370 h 34728"/>
                <a:gd name="connsiteX2" fmla="*/ 44039 w 65665"/>
                <a:gd name="connsiteY2" fmla="*/ 27094 h 34728"/>
                <a:gd name="connsiteX3" fmla="*/ 56483 w 65665"/>
                <a:gd name="connsiteY3" fmla="*/ 20927 h 34728"/>
                <a:gd name="connsiteX4" fmla="*/ 63083 w 65665"/>
                <a:gd name="connsiteY4" fmla="*/ 16057 h 34728"/>
                <a:gd name="connsiteX5" fmla="*/ 64273 w 65665"/>
                <a:gd name="connsiteY5" fmla="*/ 5021 h 34728"/>
                <a:gd name="connsiteX6" fmla="*/ 55292 w 65665"/>
                <a:gd name="connsiteY6" fmla="*/ 43 h 34728"/>
                <a:gd name="connsiteX7" fmla="*/ 47177 w 65665"/>
                <a:gd name="connsiteY7" fmla="*/ 909 h 34728"/>
                <a:gd name="connsiteX8" fmla="*/ 33760 w 65665"/>
                <a:gd name="connsiteY8" fmla="*/ 5129 h 34728"/>
                <a:gd name="connsiteX9" fmla="*/ 13634 w 65665"/>
                <a:gd name="connsiteY9" fmla="*/ 17572 h 34728"/>
                <a:gd name="connsiteX10" fmla="*/ 541 w 65665"/>
                <a:gd name="connsiteY10" fmla="*/ 34668 h 34728"/>
                <a:gd name="connsiteX11" fmla="*/ 16772 w 65665"/>
                <a:gd name="connsiteY11" fmla="*/ 21684 h 34728"/>
                <a:gd name="connsiteX12" fmla="*/ 36140 w 65665"/>
                <a:gd name="connsiteY12" fmla="*/ 11405 h 34728"/>
                <a:gd name="connsiteX13" fmla="*/ 48584 w 65665"/>
                <a:gd name="connsiteY13" fmla="*/ 7942 h 34728"/>
                <a:gd name="connsiteX14" fmla="*/ 58106 w 65665"/>
                <a:gd name="connsiteY14" fmla="*/ 9024 h 34728"/>
                <a:gd name="connsiteX15" fmla="*/ 57565 w 65665"/>
                <a:gd name="connsiteY15" fmla="*/ 11405 h 34728"/>
                <a:gd name="connsiteX16" fmla="*/ 52696 w 65665"/>
                <a:gd name="connsiteY16" fmla="*/ 14975 h 34728"/>
                <a:gd name="connsiteX17" fmla="*/ 41226 w 65665"/>
                <a:gd name="connsiteY17" fmla="*/ 21143 h 34728"/>
                <a:gd name="connsiteX18" fmla="*/ 20342 w 65665"/>
                <a:gd name="connsiteY18" fmla="*/ 28501 h 34728"/>
                <a:gd name="connsiteX19" fmla="*/ 0 w 65665"/>
                <a:gd name="connsiteY19" fmla="*/ 32937 h 34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5665" h="34728">
                  <a:moveTo>
                    <a:pt x="0" y="32937"/>
                  </a:moveTo>
                  <a:cubicBezTo>
                    <a:pt x="0" y="33803"/>
                    <a:pt x="8224" y="35318"/>
                    <a:pt x="21425" y="33370"/>
                  </a:cubicBezTo>
                  <a:cubicBezTo>
                    <a:pt x="28025" y="32396"/>
                    <a:pt x="35816" y="30448"/>
                    <a:pt x="44039" y="27094"/>
                  </a:cubicBezTo>
                  <a:cubicBezTo>
                    <a:pt x="48151" y="25363"/>
                    <a:pt x="52371" y="23307"/>
                    <a:pt x="56483" y="20927"/>
                  </a:cubicBezTo>
                  <a:cubicBezTo>
                    <a:pt x="58538" y="19736"/>
                    <a:pt x="60811" y="18438"/>
                    <a:pt x="63083" y="16057"/>
                  </a:cubicBezTo>
                  <a:cubicBezTo>
                    <a:pt x="65464" y="13893"/>
                    <a:pt x="66870" y="8483"/>
                    <a:pt x="64273" y="5021"/>
                  </a:cubicBezTo>
                  <a:cubicBezTo>
                    <a:pt x="62217" y="1666"/>
                    <a:pt x="58322" y="151"/>
                    <a:pt x="55292" y="43"/>
                  </a:cubicBezTo>
                  <a:cubicBezTo>
                    <a:pt x="52154" y="-173"/>
                    <a:pt x="49558" y="476"/>
                    <a:pt x="47177" y="909"/>
                  </a:cubicBezTo>
                  <a:cubicBezTo>
                    <a:pt x="42416" y="1991"/>
                    <a:pt x="37871" y="3397"/>
                    <a:pt x="33760" y="5129"/>
                  </a:cubicBezTo>
                  <a:cubicBezTo>
                    <a:pt x="25536" y="8591"/>
                    <a:pt x="18719" y="13136"/>
                    <a:pt x="13634" y="17572"/>
                  </a:cubicBezTo>
                  <a:cubicBezTo>
                    <a:pt x="3463" y="26553"/>
                    <a:pt x="-108" y="34235"/>
                    <a:pt x="541" y="34668"/>
                  </a:cubicBezTo>
                  <a:cubicBezTo>
                    <a:pt x="1515" y="35426"/>
                    <a:pt x="6492" y="28934"/>
                    <a:pt x="16772" y="21684"/>
                  </a:cubicBezTo>
                  <a:cubicBezTo>
                    <a:pt x="21857" y="18005"/>
                    <a:pt x="28458" y="14326"/>
                    <a:pt x="36140" y="11405"/>
                  </a:cubicBezTo>
                  <a:cubicBezTo>
                    <a:pt x="40036" y="9998"/>
                    <a:pt x="44147" y="8807"/>
                    <a:pt x="48584" y="7942"/>
                  </a:cubicBezTo>
                  <a:cubicBezTo>
                    <a:pt x="53128" y="6860"/>
                    <a:pt x="57024" y="6968"/>
                    <a:pt x="58106" y="9024"/>
                  </a:cubicBezTo>
                  <a:cubicBezTo>
                    <a:pt x="58538" y="9782"/>
                    <a:pt x="58538" y="10106"/>
                    <a:pt x="57565" y="11405"/>
                  </a:cubicBezTo>
                  <a:cubicBezTo>
                    <a:pt x="56591" y="12595"/>
                    <a:pt x="54643" y="13785"/>
                    <a:pt x="52696" y="14975"/>
                  </a:cubicBezTo>
                  <a:cubicBezTo>
                    <a:pt x="48800" y="17356"/>
                    <a:pt x="45013" y="19412"/>
                    <a:pt x="41226" y="21143"/>
                  </a:cubicBezTo>
                  <a:cubicBezTo>
                    <a:pt x="33652" y="24605"/>
                    <a:pt x="26510" y="26986"/>
                    <a:pt x="20342" y="28501"/>
                  </a:cubicBezTo>
                  <a:cubicBezTo>
                    <a:pt x="8007" y="31422"/>
                    <a:pt x="0" y="31855"/>
                    <a:pt x="0" y="32937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4" name="Freeform: Shape 233">
              <a:extLst>
                <a:ext uri="{FF2B5EF4-FFF2-40B4-BE49-F238E27FC236}">
                  <a16:creationId xmlns="" xmlns:a16="http://schemas.microsoft.com/office/drawing/2014/main" id="{3F0278D0-717B-4C5F-8FE7-4202266B28F7}"/>
                </a:ext>
              </a:extLst>
            </p:cNvPr>
            <p:cNvSpPr/>
            <p:nvPr/>
          </p:nvSpPr>
          <p:spPr>
            <a:xfrm flipH="1">
              <a:off x="1436114" y="6518145"/>
              <a:ext cx="36594" cy="75515"/>
            </a:xfrm>
            <a:custGeom>
              <a:avLst/>
              <a:gdLst>
                <a:gd name="connsiteX0" fmla="*/ 26841 w 33201"/>
                <a:gd name="connsiteY0" fmla="*/ 68504 h 68513"/>
                <a:gd name="connsiteX1" fmla="*/ 33008 w 33201"/>
                <a:gd name="connsiteY1" fmla="*/ 47945 h 68513"/>
                <a:gd name="connsiteX2" fmla="*/ 30736 w 33201"/>
                <a:gd name="connsiteY2" fmla="*/ 24357 h 68513"/>
                <a:gd name="connsiteX3" fmla="*/ 25650 w 33201"/>
                <a:gd name="connsiteY3" fmla="*/ 11156 h 68513"/>
                <a:gd name="connsiteX4" fmla="*/ 12233 w 33201"/>
                <a:gd name="connsiteY4" fmla="*/ 11 h 68513"/>
                <a:gd name="connsiteX5" fmla="*/ 3144 w 33201"/>
                <a:gd name="connsiteY5" fmla="*/ 5745 h 68513"/>
                <a:gd name="connsiteX6" fmla="*/ 764 w 33201"/>
                <a:gd name="connsiteY6" fmla="*/ 13536 h 68513"/>
                <a:gd name="connsiteX7" fmla="*/ 331 w 33201"/>
                <a:gd name="connsiteY7" fmla="*/ 27927 h 68513"/>
                <a:gd name="connsiteX8" fmla="*/ 8879 w 33201"/>
                <a:gd name="connsiteY8" fmla="*/ 50325 h 68513"/>
                <a:gd name="connsiteX9" fmla="*/ 25759 w 33201"/>
                <a:gd name="connsiteY9" fmla="*/ 63635 h 68513"/>
                <a:gd name="connsiteX10" fmla="*/ 13207 w 33201"/>
                <a:gd name="connsiteY10" fmla="*/ 47512 h 68513"/>
                <a:gd name="connsiteX11" fmla="*/ 6931 w 33201"/>
                <a:gd name="connsiteY11" fmla="*/ 27170 h 68513"/>
                <a:gd name="connsiteX12" fmla="*/ 7688 w 33201"/>
                <a:gd name="connsiteY12" fmla="*/ 14835 h 68513"/>
                <a:gd name="connsiteX13" fmla="*/ 12017 w 33201"/>
                <a:gd name="connsiteY13" fmla="*/ 7152 h 68513"/>
                <a:gd name="connsiteX14" fmla="*/ 19375 w 33201"/>
                <a:gd name="connsiteY14" fmla="*/ 14402 h 68513"/>
                <a:gd name="connsiteX15" fmla="*/ 24352 w 33201"/>
                <a:gd name="connsiteY15" fmla="*/ 26196 h 68513"/>
                <a:gd name="connsiteX16" fmla="*/ 27923 w 33201"/>
                <a:gd name="connsiteY16" fmla="*/ 47729 h 68513"/>
                <a:gd name="connsiteX17" fmla="*/ 26841 w 33201"/>
                <a:gd name="connsiteY17" fmla="*/ 68504 h 68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3201" h="68513">
                  <a:moveTo>
                    <a:pt x="26841" y="68504"/>
                  </a:moveTo>
                  <a:cubicBezTo>
                    <a:pt x="27598" y="68828"/>
                    <a:pt x="31926" y="61470"/>
                    <a:pt x="33008" y="47945"/>
                  </a:cubicBezTo>
                  <a:cubicBezTo>
                    <a:pt x="33549" y="41236"/>
                    <a:pt x="33008" y="33121"/>
                    <a:pt x="30736" y="24357"/>
                  </a:cubicBezTo>
                  <a:cubicBezTo>
                    <a:pt x="29546" y="20028"/>
                    <a:pt x="27815" y="15592"/>
                    <a:pt x="25650" y="11156"/>
                  </a:cubicBezTo>
                  <a:cubicBezTo>
                    <a:pt x="23270" y="6828"/>
                    <a:pt x="20348" y="1092"/>
                    <a:pt x="12233" y="11"/>
                  </a:cubicBezTo>
                  <a:cubicBezTo>
                    <a:pt x="8013" y="-206"/>
                    <a:pt x="4442" y="2932"/>
                    <a:pt x="3144" y="5745"/>
                  </a:cubicBezTo>
                  <a:cubicBezTo>
                    <a:pt x="1629" y="8558"/>
                    <a:pt x="1304" y="11047"/>
                    <a:pt x="764" y="13536"/>
                  </a:cubicBezTo>
                  <a:cubicBezTo>
                    <a:pt x="-102" y="18513"/>
                    <a:pt x="-210" y="23383"/>
                    <a:pt x="331" y="27927"/>
                  </a:cubicBezTo>
                  <a:cubicBezTo>
                    <a:pt x="1413" y="37125"/>
                    <a:pt x="4983" y="44699"/>
                    <a:pt x="8879" y="50325"/>
                  </a:cubicBezTo>
                  <a:cubicBezTo>
                    <a:pt x="16994" y="61579"/>
                    <a:pt x="25650" y="64392"/>
                    <a:pt x="25759" y="63635"/>
                  </a:cubicBezTo>
                  <a:cubicBezTo>
                    <a:pt x="26516" y="62553"/>
                    <a:pt x="19266" y="58332"/>
                    <a:pt x="13207" y="47512"/>
                  </a:cubicBezTo>
                  <a:cubicBezTo>
                    <a:pt x="10177" y="42210"/>
                    <a:pt x="7580" y="35177"/>
                    <a:pt x="6931" y="27170"/>
                  </a:cubicBezTo>
                  <a:cubicBezTo>
                    <a:pt x="6607" y="23166"/>
                    <a:pt x="6823" y="18946"/>
                    <a:pt x="7688" y="14835"/>
                  </a:cubicBezTo>
                  <a:cubicBezTo>
                    <a:pt x="8446" y="10290"/>
                    <a:pt x="10286" y="6719"/>
                    <a:pt x="12017" y="7152"/>
                  </a:cubicBezTo>
                  <a:cubicBezTo>
                    <a:pt x="14181" y="7152"/>
                    <a:pt x="17643" y="10723"/>
                    <a:pt x="19375" y="14402"/>
                  </a:cubicBezTo>
                  <a:cubicBezTo>
                    <a:pt x="21431" y="18297"/>
                    <a:pt x="23162" y="22301"/>
                    <a:pt x="24352" y="26196"/>
                  </a:cubicBezTo>
                  <a:cubicBezTo>
                    <a:pt x="26841" y="33987"/>
                    <a:pt x="27815" y="41453"/>
                    <a:pt x="27923" y="47729"/>
                  </a:cubicBezTo>
                  <a:cubicBezTo>
                    <a:pt x="28139" y="60388"/>
                    <a:pt x="25759" y="68179"/>
                    <a:pt x="26841" y="68504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5" name="Freeform: Shape 234">
              <a:extLst>
                <a:ext uri="{FF2B5EF4-FFF2-40B4-BE49-F238E27FC236}">
                  <a16:creationId xmlns="" xmlns:a16="http://schemas.microsoft.com/office/drawing/2014/main" id="{DE4565A3-D932-4E72-ADBC-07B13CC8A8F5}"/>
                </a:ext>
              </a:extLst>
            </p:cNvPr>
            <p:cNvSpPr/>
            <p:nvPr/>
          </p:nvSpPr>
          <p:spPr>
            <a:xfrm flipH="1">
              <a:off x="210192" y="5911470"/>
              <a:ext cx="444489" cy="599054"/>
            </a:xfrm>
            <a:custGeom>
              <a:avLst/>
              <a:gdLst>
                <a:gd name="connsiteX0" fmla="*/ 0 w 403275"/>
                <a:gd name="connsiteY0" fmla="*/ 186435 h 543508"/>
                <a:gd name="connsiteX1" fmla="*/ 195849 w 403275"/>
                <a:gd name="connsiteY1" fmla="*/ 288039 h 543508"/>
                <a:gd name="connsiteX2" fmla="*/ 192711 w 403275"/>
                <a:gd name="connsiteY2" fmla="*/ 543509 h 543508"/>
                <a:gd name="connsiteX3" fmla="*/ 403276 w 403275"/>
                <a:gd name="connsiteY3" fmla="*/ 170854 h 543508"/>
                <a:gd name="connsiteX4" fmla="*/ 104633 w 403275"/>
                <a:gd name="connsiteY4" fmla="*/ 0 h 543508"/>
                <a:gd name="connsiteX5" fmla="*/ 0 w 403275"/>
                <a:gd name="connsiteY5" fmla="*/ 186435 h 543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3275" h="543508">
                  <a:moveTo>
                    <a:pt x="0" y="186435"/>
                  </a:moveTo>
                  <a:lnTo>
                    <a:pt x="195849" y="288039"/>
                  </a:lnTo>
                  <a:cubicBezTo>
                    <a:pt x="195849" y="288039"/>
                    <a:pt x="158410" y="521219"/>
                    <a:pt x="192711" y="543509"/>
                  </a:cubicBezTo>
                  <a:lnTo>
                    <a:pt x="403276" y="170854"/>
                  </a:lnTo>
                  <a:lnTo>
                    <a:pt x="104633" y="0"/>
                  </a:lnTo>
                  <a:lnTo>
                    <a:pt x="0" y="186435"/>
                  </a:lnTo>
                  <a:close/>
                </a:path>
              </a:pathLst>
            </a:custGeom>
            <a:solidFill>
              <a:srgbClr val="455A64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6" name="Freeform: Shape 235">
              <a:extLst>
                <a:ext uri="{FF2B5EF4-FFF2-40B4-BE49-F238E27FC236}">
                  <a16:creationId xmlns="" xmlns:a16="http://schemas.microsoft.com/office/drawing/2014/main" id="{3877AAE0-364D-4F57-B348-C50BD119E636}"/>
                </a:ext>
              </a:extLst>
            </p:cNvPr>
            <p:cNvSpPr/>
            <p:nvPr/>
          </p:nvSpPr>
          <p:spPr>
            <a:xfrm flipH="1">
              <a:off x="353559" y="6086609"/>
              <a:ext cx="36223" cy="35437"/>
            </a:xfrm>
            <a:custGeom>
              <a:avLst/>
              <a:gdLst>
                <a:gd name="connsiteX0" fmla="*/ 4529 w 32864"/>
                <a:gd name="connsiteY0" fmla="*/ 4813 h 32151"/>
                <a:gd name="connsiteX1" fmla="*/ 27793 w 32864"/>
                <a:gd name="connsiteY1" fmla="*/ 4055 h 32151"/>
                <a:gd name="connsiteX2" fmla="*/ 28658 w 32864"/>
                <a:gd name="connsiteY2" fmla="*/ 27103 h 32151"/>
                <a:gd name="connsiteX3" fmla="*/ 3987 w 32864"/>
                <a:gd name="connsiteY3" fmla="*/ 27752 h 32151"/>
                <a:gd name="connsiteX4" fmla="*/ 5719 w 32864"/>
                <a:gd name="connsiteY4" fmla="*/ 3623 h 32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864" h="32151">
                  <a:moveTo>
                    <a:pt x="4529" y="4813"/>
                  </a:moveTo>
                  <a:cubicBezTo>
                    <a:pt x="10588" y="-1247"/>
                    <a:pt x="21516" y="-1679"/>
                    <a:pt x="27793" y="4055"/>
                  </a:cubicBezTo>
                  <a:cubicBezTo>
                    <a:pt x="34177" y="9898"/>
                    <a:pt x="34609" y="20935"/>
                    <a:pt x="28658" y="27103"/>
                  </a:cubicBezTo>
                  <a:cubicBezTo>
                    <a:pt x="22707" y="33270"/>
                    <a:pt x="9614" y="34136"/>
                    <a:pt x="3987" y="27752"/>
                  </a:cubicBezTo>
                  <a:cubicBezTo>
                    <a:pt x="-1639" y="21260"/>
                    <a:pt x="-1531" y="8167"/>
                    <a:pt x="5719" y="3623"/>
                  </a:cubicBezTo>
                </a:path>
              </a:pathLst>
            </a:custGeom>
            <a:solidFill>
              <a:srgbClr val="FFFFFF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7" name="Freeform: Shape 236">
              <a:extLst>
                <a:ext uri="{FF2B5EF4-FFF2-40B4-BE49-F238E27FC236}">
                  <a16:creationId xmlns="" xmlns:a16="http://schemas.microsoft.com/office/drawing/2014/main" id="{CDCA3BE7-1259-42A8-BB4F-94E2ACCE09B4}"/>
                </a:ext>
              </a:extLst>
            </p:cNvPr>
            <p:cNvSpPr/>
            <p:nvPr/>
          </p:nvSpPr>
          <p:spPr>
            <a:xfrm flipH="1">
              <a:off x="210192" y="6082134"/>
              <a:ext cx="243924" cy="428389"/>
            </a:xfrm>
            <a:custGeom>
              <a:avLst/>
              <a:gdLst>
                <a:gd name="connsiteX0" fmla="*/ 221308 w 221307"/>
                <a:gd name="connsiteY0" fmla="*/ 16014 h 388668"/>
                <a:gd name="connsiteX1" fmla="*/ 190578 w 221307"/>
                <a:gd name="connsiteY1" fmla="*/ 0 h 388668"/>
                <a:gd name="connsiteX2" fmla="*/ 139 w 221307"/>
                <a:gd name="connsiteY2" fmla="*/ 363241 h 388668"/>
                <a:gd name="connsiteX3" fmla="*/ 10743 w 221307"/>
                <a:gd name="connsiteY3" fmla="*/ 388669 h 388668"/>
                <a:gd name="connsiteX4" fmla="*/ 221308 w 221307"/>
                <a:gd name="connsiteY4" fmla="*/ 16014 h 388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1307" h="388668">
                  <a:moveTo>
                    <a:pt x="221308" y="16014"/>
                  </a:moveTo>
                  <a:lnTo>
                    <a:pt x="190578" y="0"/>
                  </a:lnTo>
                  <a:lnTo>
                    <a:pt x="139" y="363241"/>
                  </a:lnTo>
                  <a:cubicBezTo>
                    <a:pt x="139" y="363241"/>
                    <a:pt x="-2025" y="383908"/>
                    <a:pt x="10743" y="388669"/>
                  </a:cubicBezTo>
                  <a:lnTo>
                    <a:pt x="221308" y="16014"/>
                  </a:lnTo>
                  <a:close/>
                </a:path>
              </a:pathLst>
            </a:custGeom>
            <a:solidFill>
              <a:srgbClr val="FFFFFF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8" name="Freeform: Shape 237">
              <a:extLst>
                <a:ext uri="{FF2B5EF4-FFF2-40B4-BE49-F238E27FC236}">
                  <a16:creationId xmlns="" xmlns:a16="http://schemas.microsoft.com/office/drawing/2014/main" id="{422EE8C3-E303-44BD-819A-CED2C3737F40}"/>
                </a:ext>
              </a:extLst>
            </p:cNvPr>
            <p:cNvSpPr/>
            <p:nvPr/>
          </p:nvSpPr>
          <p:spPr>
            <a:xfrm flipH="1">
              <a:off x="400396" y="6207952"/>
              <a:ext cx="44769" cy="26563"/>
            </a:xfrm>
            <a:custGeom>
              <a:avLst/>
              <a:gdLst>
                <a:gd name="connsiteX0" fmla="*/ 458 w 40618"/>
                <a:gd name="connsiteY0" fmla="*/ 24025 h 24100"/>
                <a:gd name="connsiteX1" fmla="*/ 19177 w 40618"/>
                <a:gd name="connsiteY1" fmla="*/ 10715 h 24100"/>
                <a:gd name="connsiteX2" fmla="*/ 40601 w 40618"/>
                <a:gd name="connsiteY2" fmla="*/ 2492 h 24100"/>
                <a:gd name="connsiteX3" fmla="*/ 15714 w 40618"/>
                <a:gd name="connsiteY3" fmla="*/ 4223 h 24100"/>
                <a:gd name="connsiteX4" fmla="*/ 458 w 40618"/>
                <a:gd name="connsiteY4" fmla="*/ 24025 h 24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618" h="24100">
                  <a:moveTo>
                    <a:pt x="458" y="24025"/>
                  </a:moveTo>
                  <a:cubicBezTo>
                    <a:pt x="2297" y="24998"/>
                    <a:pt x="8248" y="16342"/>
                    <a:pt x="19177" y="10715"/>
                  </a:cubicBezTo>
                  <a:cubicBezTo>
                    <a:pt x="29889" y="4764"/>
                    <a:pt x="40385" y="4656"/>
                    <a:pt x="40601" y="2492"/>
                  </a:cubicBezTo>
                  <a:cubicBezTo>
                    <a:pt x="41143" y="653"/>
                    <a:pt x="28807" y="-2810"/>
                    <a:pt x="15714" y="4223"/>
                  </a:cubicBezTo>
                  <a:cubicBezTo>
                    <a:pt x="2622" y="11257"/>
                    <a:pt x="-1490" y="23484"/>
                    <a:pt x="458" y="24025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9" name="Freeform: Shape 238">
              <a:extLst>
                <a:ext uri="{FF2B5EF4-FFF2-40B4-BE49-F238E27FC236}">
                  <a16:creationId xmlns="" xmlns:a16="http://schemas.microsoft.com/office/drawing/2014/main" id="{3E5371E4-9E3F-4E31-ABF5-E748001E7267}"/>
                </a:ext>
              </a:extLst>
            </p:cNvPr>
            <p:cNvSpPr/>
            <p:nvPr/>
          </p:nvSpPr>
          <p:spPr>
            <a:xfrm flipH="1">
              <a:off x="405297" y="6271871"/>
              <a:ext cx="46213" cy="15980"/>
            </a:xfrm>
            <a:custGeom>
              <a:avLst/>
              <a:gdLst>
                <a:gd name="connsiteX0" fmla="*/ 265 w 41928"/>
                <a:gd name="connsiteY0" fmla="*/ 14292 h 14498"/>
                <a:gd name="connsiteX1" fmla="*/ 20499 w 41928"/>
                <a:gd name="connsiteY1" fmla="*/ 7692 h 14498"/>
                <a:gd name="connsiteX2" fmla="*/ 41815 w 41928"/>
                <a:gd name="connsiteY2" fmla="*/ 6826 h 14498"/>
                <a:gd name="connsiteX3" fmla="*/ 19200 w 41928"/>
                <a:gd name="connsiteY3" fmla="*/ 550 h 14498"/>
                <a:gd name="connsiteX4" fmla="*/ 265 w 41928"/>
                <a:gd name="connsiteY4" fmla="*/ 14292 h 14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928" h="14498">
                  <a:moveTo>
                    <a:pt x="265" y="14292"/>
                  </a:moveTo>
                  <a:cubicBezTo>
                    <a:pt x="1779" y="15699"/>
                    <a:pt x="9353" y="9531"/>
                    <a:pt x="20499" y="7692"/>
                  </a:cubicBezTo>
                  <a:cubicBezTo>
                    <a:pt x="31643" y="5527"/>
                    <a:pt x="40841" y="8665"/>
                    <a:pt x="41815" y="6826"/>
                  </a:cubicBezTo>
                  <a:cubicBezTo>
                    <a:pt x="43113" y="5311"/>
                    <a:pt x="33158" y="-2047"/>
                    <a:pt x="19200" y="550"/>
                  </a:cubicBezTo>
                  <a:cubicBezTo>
                    <a:pt x="5350" y="2931"/>
                    <a:pt x="-1467" y="13210"/>
                    <a:pt x="265" y="14292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0" name="Freeform: Shape 239">
              <a:extLst>
                <a:ext uri="{FF2B5EF4-FFF2-40B4-BE49-F238E27FC236}">
                  <a16:creationId xmlns="" xmlns:a16="http://schemas.microsoft.com/office/drawing/2014/main" id="{5C139D94-328B-487D-89A9-C9B814291C67}"/>
                </a:ext>
              </a:extLst>
            </p:cNvPr>
            <p:cNvSpPr/>
            <p:nvPr/>
          </p:nvSpPr>
          <p:spPr>
            <a:xfrm flipH="1">
              <a:off x="413257" y="6329945"/>
              <a:ext cx="43547" cy="11721"/>
            </a:xfrm>
            <a:custGeom>
              <a:avLst/>
              <a:gdLst>
                <a:gd name="connsiteX0" fmla="*/ 39367 w 39509"/>
                <a:gd name="connsiteY0" fmla="*/ 10186 h 10634"/>
                <a:gd name="connsiteX1" fmla="*/ 20432 w 39509"/>
                <a:gd name="connsiteY1" fmla="*/ 123 h 10634"/>
                <a:gd name="connsiteX2" fmla="*/ 89 w 39509"/>
                <a:gd name="connsiteY2" fmla="*/ 7048 h 10634"/>
                <a:gd name="connsiteX3" fmla="*/ 19782 w 39509"/>
                <a:gd name="connsiteY3" fmla="*/ 7372 h 10634"/>
                <a:gd name="connsiteX4" fmla="*/ 39367 w 39509"/>
                <a:gd name="connsiteY4" fmla="*/ 10186 h 10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509" h="10634">
                  <a:moveTo>
                    <a:pt x="39367" y="10186"/>
                  </a:moveTo>
                  <a:cubicBezTo>
                    <a:pt x="40666" y="8779"/>
                    <a:pt x="32983" y="1096"/>
                    <a:pt x="20432" y="123"/>
                  </a:cubicBezTo>
                  <a:cubicBezTo>
                    <a:pt x="7880" y="-959"/>
                    <a:pt x="-993" y="5425"/>
                    <a:pt x="89" y="7048"/>
                  </a:cubicBezTo>
                  <a:cubicBezTo>
                    <a:pt x="955" y="8887"/>
                    <a:pt x="9503" y="6399"/>
                    <a:pt x="19782" y="7372"/>
                  </a:cubicBezTo>
                  <a:cubicBezTo>
                    <a:pt x="30170" y="8130"/>
                    <a:pt x="38069" y="11917"/>
                    <a:pt x="39367" y="10186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1" name="Freeform: Shape 240">
              <a:extLst>
                <a:ext uri="{FF2B5EF4-FFF2-40B4-BE49-F238E27FC236}">
                  <a16:creationId xmlns="" xmlns:a16="http://schemas.microsoft.com/office/drawing/2014/main" id="{A8284CF6-B1C9-4E32-A06E-122E717A43C8}"/>
                </a:ext>
              </a:extLst>
            </p:cNvPr>
            <p:cNvSpPr/>
            <p:nvPr/>
          </p:nvSpPr>
          <p:spPr>
            <a:xfrm flipH="1">
              <a:off x="464368" y="6161808"/>
              <a:ext cx="28204" cy="41619"/>
            </a:xfrm>
            <a:custGeom>
              <a:avLst/>
              <a:gdLst>
                <a:gd name="connsiteX0" fmla="*/ 1379 w 25589"/>
                <a:gd name="connsiteY0" fmla="*/ 37757 h 37760"/>
                <a:gd name="connsiteX1" fmla="*/ 12199 w 25589"/>
                <a:gd name="connsiteY1" fmla="*/ 18281 h 37760"/>
                <a:gd name="connsiteX2" fmla="*/ 25508 w 25589"/>
                <a:gd name="connsiteY2" fmla="*/ 427 h 37760"/>
                <a:gd name="connsiteX3" fmla="*/ 6140 w 25589"/>
                <a:gd name="connsiteY3" fmla="*/ 14385 h 37760"/>
                <a:gd name="connsiteX4" fmla="*/ 1379 w 25589"/>
                <a:gd name="connsiteY4" fmla="*/ 37757 h 37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89" h="37760">
                  <a:moveTo>
                    <a:pt x="1379" y="37757"/>
                  </a:moveTo>
                  <a:cubicBezTo>
                    <a:pt x="3435" y="37974"/>
                    <a:pt x="5707" y="28127"/>
                    <a:pt x="12199" y="18281"/>
                  </a:cubicBezTo>
                  <a:cubicBezTo>
                    <a:pt x="18475" y="8218"/>
                    <a:pt x="26482" y="2158"/>
                    <a:pt x="25508" y="427"/>
                  </a:cubicBezTo>
                  <a:cubicBezTo>
                    <a:pt x="24751" y="-1413"/>
                    <a:pt x="13606" y="2591"/>
                    <a:pt x="6140" y="14385"/>
                  </a:cubicBezTo>
                  <a:cubicBezTo>
                    <a:pt x="-1543" y="26071"/>
                    <a:pt x="-569" y="37866"/>
                    <a:pt x="1379" y="37757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2" name="Freeform: Shape 241">
              <a:extLst>
                <a:ext uri="{FF2B5EF4-FFF2-40B4-BE49-F238E27FC236}">
                  <a16:creationId xmlns="" xmlns:a16="http://schemas.microsoft.com/office/drawing/2014/main" id="{6D2D422A-9B3C-40BE-B82B-75C0F62A030F}"/>
                </a:ext>
              </a:extLst>
            </p:cNvPr>
            <p:cNvSpPr/>
            <p:nvPr/>
          </p:nvSpPr>
          <p:spPr>
            <a:xfrm flipH="1">
              <a:off x="461238" y="5936753"/>
              <a:ext cx="150628" cy="222424"/>
            </a:xfrm>
            <a:custGeom>
              <a:avLst/>
              <a:gdLst>
                <a:gd name="connsiteX0" fmla="*/ 0 w 136661"/>
                <a:gd name="connsiteY0" fmla="*/ 183622 h 201800"/>
                <a:gd name="connsiteX1" fmla="*/ 34842 w 136661"/>
                <a:gd name="connsiteY1" fmla="*/ 201800 h 201800"/>
                <a:gd name="connsiteX2" fmla="*/ 136662 w 136661"/>
                <a:gd name="connsiteY2" fmla="*/ 17637 h 201800"/>
                <a:gd name="connsiteX3" fmla="*/ 106040 w 136661"/>
                <a:gd name="connsiteY3" fmla="*/ 0 h 20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661" h="201800">
                  <a:moveTo>
                    <a:pt x="0" y="183622"/>
                  </a:moveTo>
                  <a:lnTo>
                    <a:pt x="34842" y="201800"/>
                  </a:lnTo>
                  <a:lnTo>
                    <a:pt x="136662" y="17637"/>
                  </a:lnTo>
                  <a:lnTo>
                    <a:pt x="106040" y="0"/>
                  </a:lnTo>
                  <a:close/>
                </a:path>
              </a:pathLst>
            </a:custGeom>
            <a:solidFill>
              <a:srgbClr val="000000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3" name="Freeform: Shape 242">
              <a:extLst>
                <a:ext uri="{FF2B5EF4-FFF2-40B4-BE49-F238E27FC236}">
                  <a16:creationId xmlns="" xmlns:a16="http://schemas.microsoft.com/office/drawing/2014/main" id="{B96390F1-BE16-40C1-86AC-98F9479C4A85}"/>
                </a:ext>
              </a:extLst>
            </p:cNvPr>
            <p:cNvSpPr/>
            <p:nvPr/>
          </p:nvSpPr>
          <p:spPr>
            <a:xfrm flipH="1">
              <a:off x="516456" y="6102805"/>
              <a:ext cx="27635" cy="77493"/>
            </a:xfrm>
            <a:custGeom>
              <a:avLst/>
              <a:gdLst>
                <a:gd name="connsiteX0" fmla="*/ 9060 w 25073"/>
                <a:gd name="connsiteY0" fmla="*/ 70081 h 70308"/>
                <a:gd name="connsiteX1" fmla="*/ 19555 w 25073"/>
                <a:gd name="connsiteY1" fmla="*/ 51362 h 70308"/>
                <a:gd name="connsiteX2" fmla="*/ 24641 w 25073"/>
                <a:gd name="connsiteY2" fmla="*/ 28423 h 70308"/>
                <a:gd name="connsiteX3" fmla="*/ 24965 w 25073"/>
                <a:gd name="connsiteY3" fmla="*/ 14464 h 70308"/>
                <a:gd name="connsiteX4" fmla="*/ 23775 w 25073"/>
                <a:gd name="connsiteY4" fmla="*/ 6349 h 70308"/>
                <a:gd name="connsiteX5" fmla="*/ 14578 w 25073"/>
                <a:gd name="connsiteY5" fmla="*/ 73 h 70308"/>
                <a:gd name="connsiteX6" fmla="*/ 5921 w 25073"/>
                <a:gd name="connsiteY6" fmla="*/ 5700 h 70308"/>
                <a:gd name="connsiteX7" fmla="*/ 2892 w 25073"/>
                <a:gd name="connsiteY7" fmla="*/ 13274 h 70308"/>
                <a:gd name="connsiteX8" fmla="*/ 295 w 25073"/>
                <a:gd name="connsiteY8" fmla="*/ 27124 h 70308"/>
                <a:gd name="connsiteX9" fmla="*/ 1918 w 25073"/>
                <a:gd name="connsiteY9" fmla="*/ 50713 h 70308"/>
                <a:gd name="connsiteX10" fmla="*/ 10899 w 25073"/>
                <a:gd name="connsiteY10" fmla="*/ 70298 h 70308"/>
                <a:gd name="connsiteX11" fmla="*/ 7004 w 25073"/>
                <a:gd name="connsiteY11" fmla="*/ 49847 h 70308"/>
                <a:gd name="connsiteX12" fmla="*/ 7004 w 25073"/>
                <a:gd name="connsiteY12" fmla="*/ 27882 h 70308"/>
                <a:gd name="connsiteX13" fmla="*/ 9709 w 25073"/>
                <a:gd name="connsiteY13" fmla="*/ 15330 h 70308"/>
                <a:gd name="connsiteX14" fmla="*/ 15119 w 25073"/>
                <a:gd name="connsiteY14" fmla="*/ 7431 h 70308"/>
                <a:gd name="connsiteX15" fmla="*/ 16958 w 25073"/>
                <a:gd name="connsiteY15" fmla="*/ 9054 h 70308"/>
                <a:gd name="connsiteX16" fmla="*/ 17824 w 25073"/>
                <a:gd name="connsiteY16" fmla="*/ 15006 h 70308"/>
                <a:gd name="connsiteX17" fmla="*/ 17932 w 25073"/>
                <a:gd name="connsiteY17" fmla="*/ 28098 h 70308"/>
                <a:gd name="connsiteX18" fmla="*/ 14686 w 25073"/>
                <a:gd name="connsiteY18" fmla="*/ 50064 h 70308"/>
                <a:gd name="connsiteX19" fmla="*/ 9060 w 25073"/>
                <a:gd name="connsiteY19" fmla="*/ 70081 h 70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5073" h="70308">
                  <a:moveTo>
                    <a:pt x="9060" y="70081"/>
                  </a:moveTo>
                  <a:cubicBezTo>
                    <a:pt x="9817" y="70514"/>
                    <a:pt x="15011" y="64022"/>
                    <a:pt x="19555" y="51362"/>
                  </a:cubicBezTo>
                  <a:cubicBezTo>
                    <a:pt x="21828" y="45086"/>
                    <a:pt x="23775" y="37296"/>
                    <a:pt x="24641" y="28423"/>
                  </a:cubicBezTo>
                  <a:cubicBezTo>
                    <a:pt x="25074" y="23986"/>
                    <a:pt x="25182" y="19334"/>
                    <a:pt x="24965" y="14464"/>
                  </a:cubicBezTo>
                  <a:cubicBezTo>
                    <a:pt x="24857" y="12084"/>
                    <a:pt x="24857" y="9487"/>
                    <a:pt x="23775" y="6349"/>
                  </a:cubicBezTo>
                  <a:cubicBezTo>
                    <a:pt x="23018" y="3211"/>
                    <a:pt x="18798" y="-576"/>
                    <a:pt x="14578" y="73"/>
                  </a:cubicBezTo>
                  <a:cubicBezTo>
                    <a:pt x="10682" y="398"/>
                    <a:pt x="7545" y="2995"/>
                    <a:pt x="5921" y="5700"/>
                  </a:cubicBezTo>
                  <a:cubicBezTo>
                    <a:pt x="4299" y="8405"/>
                    <a:pt x="3541" y="10894"/>
                    <a:pt x="2892" y="13274"/>
                  </a:cubicBezTo>
                  <a:cubicBezTo>
                    <a:pt x="1594" y="18035"/>
                    <a:pt x="728" y="22688"/>
                    <a:pt x="295" y="27124"/>
                  </a:cubicBezTo>
                  <a:cubicBezTo>
                    <a:pt x="-462" y="36105"/>
                    <a:pt x="295" y="44220"/>
                    <a:pt x="1918" y="50713"/>
                  </a:cubicBezTo>
                  <a:cubicBezTo>
                    <a:pt x="5056" y="63914"/>
                    <a:pt x="10141" y="70622"/>
                    <a:pt x="10899" y="70298"/>
                  </a:cubicBezTo>
                  <a:cubicBezTo>
                    <a:pt x="11981" y="69865"/>
                    <a:pt x="8626" y="62399"/>
                    <a:pt x="7004" y="49847"/>
                  </a:cubicBezTo>
                  <a:cubicBezTo>
                    <a:pt x="6246" y="43571"/>
                    <a:pt x="5921" y="36105"/>
                    <a:pt x="7004" y="27882"/>
                  </a:cubicBezTo>
                  <a:cubicBezTo>
                    <a:pt x="7545" y="23770"/>
                    <a:pt x="8410" y="19550"/>
                    <a:pt x="9709" y="15330"/>
                  </a:cubicBezTo>
                  <a:cubicBezTo>
                    <a:pt x="10899" y="10785"/>
                    <a:pt x="12738" y="7431"/>
                    <a:pt x="15119" y="7431"/>
                  </a:cubicBezTo>
                  <a:cubicBezTo>
                    <a:pt x="15985" y="7431"/>
                    <a:pt x="16309" y="7539"/>
                    <a:pt x="16958" y="9054"/>
                  </a:cubicBezTo>
                  <a:cubicBezTo>
                    <a:pt x="17499" y="10461"/>
                    <a:pt x="17716" y="12733"/>
                    <a:pt x="17824" y="15006"/>
                  </a:cubicBezTo>
                  <a:cubicBezTo>
                    <a:pt x="18148" y="19550"/>
                    <a:pt x="18148" y="23878"/>
                    <a:pt x="17932" y="28098"/>
                  </a:cubicBezTo>
                  <a:cubicBezTo>
                    <a:pt x="17499" y="36430"/>
                    <a:pt x="16201" y="43896"/>
                    <a:pt x="14686" y="50064"/>
                  </a:cubicBezTo>
                  <a:cubicBezTo>
                    <a:pt x="11440" y="62291"/>
                    <a:pt x="7977" y="69540"/>
                    <a:pt x="9060" y="70081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4" name="Freeform: Shape 243">
              <a:extLst>
                <a:ext uri="{FF2B5EF4-FFF2-40B4-BE49-F238E27FC236}">
                  <a16:creationId xmlns="" xmlns:a16="http://schemas.microsoft.com/office/drawing/2014/main" id="{B6032EFF-BF3D-4494-8879-CE7455BBD7F3}"/>
                </a:ext>
              </a:extLst>
            </p:cNvPr>
            <p:cNvSpPr/>
            <p:nvPr/>
          </p:nvSpPr>
          <p:spPr>
            <a:xfrm flipH="1">
              <a:off x="529746" y="6150710"/>
              <a:ext cx="75621" cy="36919"/>
            </a:xfrm>
            <a:custGeom>
              <a:avLst/>
              <a:gdLst>
                <a:gd name="connsiteX0" fmla="*/ 68548 w 68609"/>
                <a:gd name="connsiteY0" fmla="*/ 25752 h 33496"/>
                <a:gd name="connsiteX1" fmla="*/ 53292 w 68609"/>
                <a:gd name="connsiteY1" fmla="*/ 10604 h 33496"/>
                <a:gd name="connsiteX2" fmla="*/ 31434 w 68609"/>
                <a:gd name="connsiteY2" fmla="*/ 1623 h 33496"/>
                <a:gd name="connsiteX3" fmla="*/ 17368 w 68609"/>
                <a:gd name="connsiteY3" fmla="*/ 0 h 33496"/>
                <a:gd name="connsiteX4" fmla="*/ 1246 w 68609"/>
                <a:gd name="connsiteY4" fmla="*/ 6600 h 33496"/>
                <a:gd name="connsiteX5" fmla="*/ 2003 w 68609"/>
                <a:gd name="connsiteY5" fmla="*/ 17312 h 33496"/>
                <a:gd name="connsiteX6" fmla="*/ 7738 w 68609"/>
                <a:gd name="connsiteY6" fmla="*/ 23047 h 33496"/>
                <a:gd name="connsiteX7" fmla="*/ 20289 w 68609"/>
                <a:gd name="connsiteY7" fmla="*/ 30189 h 33496"/>
                <a:gd name="connsiteX8" fmla="*/ 44094 w 68609"/>
                <a:gd name="connsiteY8" fmla="*/ 33110 h 33496"/>
                <a:gd name="connsiteX9" fmla="*/ 63787 w 68609"/>
                <a:gd name="connsiteY9" fmla="*/ 24454 h 33496"/>
                <a:gd name="connsiteX10" fmla="*/ 43662 w 68609"/>
                <a:gd name="connsiteY10" fmla="*/ 28025 h 33496"/>
                <a:gd name="connsiteX11" fmla="*/ 22778 w 68609"/>
                <a:gd name="connsiteY11" fmla="*/ 24021 h 33496"/>
                <a:gd name="connsiteX12" fmla="*/ 12174 w 68609"/>
                <a:gd name="connsiteY12" fmla="*/ 17637 h 33496"/>
                <a:gd name="connsiteX13" fmla="*/ 7413 w 68609"/>
                <a:gd name="connsiteY13" fmla="*/ 10279 h 33496"/>
                <a:gd name="connsiteX14" fmla="*/ 17260 w 68609"/>
                <a:gd name="connsiteY14" fmla="*/ 7249 h 33496"/>
                <a:gd name="connsiteX15" fmla="*/ 30028 w 68609"/>
                <a:gd name="connsiteY15" fmla="*/ 8332 h 33496"/>
                <a:gd name="connsiteX16" fmla="*/ 50694 w 68609"/>
                <a:gd name="connsiteY16" fmla="*/ 15256 h 33496"/>
                <a:gd name="connsiteX17" fmla="*/ 68548 w 68609"/>
                <a:gd name="connsiteY17" fmla="*/ 25752 h 33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8609" h="33496">
                  <a:moveTo>
                    <a:pt x="68548" y="25752"/>
                  </a:moveTo>
                  <a:cubicBezTo>
                    <a:pt x="69198" y="25211"/>
                    <a:pt x="64761" y="17962"/>
                    <a:pt x="53292" y="10604"/>
                  </a:cubicBezTo>
                  <a:cubicBezTo>
                    <a:pt x="47665" y="7033"/>
                    <a:pt x="40199" y="3571"/>
                    <a:pt x="31434" y="1623"/>
                  </a:cubicBezTo>
                  <a:cubicBezTo>
                    <a:pt x="26998" y="649"/>
                    <a:pt x="22345" y="0"/>
                    <a:pt x="17368" y="0"/>
                  </a:cubicBezTo>
                  <a:cubicBezTo>
                    <a:pt x="12499" y="108"/>
                    <a:pt x="6007" y="0"/>
                    <a:pt x="1246" y="6600"/>
                  </a:cubicBezTo>
                  <a:cubicBezTo>
                    <a:pt x="-1027" y="10171"/>
                    <a:pt x="163" y="14932"/>
                    <a:pt x="2003" y="17312"/>
                  </a:cubicBezTo>
                  <a:cubicBezTo>
                    <a:pt x="3843" y="20017"/>
                    <a:pt x="5898" y="21424"/>
                    <a:pt x="7738" y="23047"/>
                  </a:cubicBezTo>
                  <a:cubicBezTo>
                    <a:pt x="11741" y="26185"/>
                    <a:pt x="16070" y="28566"/>
                    <a:pt x="20289" y="30189"/>
                  </a:cubicBezTo>
                  <a:cubicBezTo>
                    <a:pt x="28838" y="33543"/>
                    <a:pt x="37277" y="33976"/>
                    <a:pt x="44094" y="33110"/>
                  </a:cubicBezTo>
                  <a:cubicBezTo>
                    <a:pt x="57836" y="31271"/>
                    <a:pt x="64328" y="24887"/>
                    <a:pt x="63787" y="24454"/>
                  </a:cubicBezTo>
                  <a:cubicBezTo>
                    <a:pt x="63246" y="23372"/>
                    <a:pt x="56105" y="27700"/>
                    <a:pt x="43662" y="28025"/>
                  </a:cubicBezTo>
                  <a:cubicBezTo>
                    <a:pt x="37494" y="28133"/>
                    <a:pt x="30136" y="27267"/>
                    <a:pt x="22778" y="24021"/>
                  </a:cubicBezTo>
                  <a:cubicBezTo>
                    <a:pt x="19099" y="22398"/>
                    <a:pt x="15528" y="20342"/>
                    <a:pt x="12174" y="17637"/>
                  </a:cubicBezTo>
                  <a:cubicBezTo>
                    <a:pt x="8495" y="14824"/>
                    <a:pt x="6223" y="11578"/>
                    <a:pt x="7413" y="10279"/>
                  </a:cubicBezTo>
                  <a:cubicBezTo>
                    <a:pt x="8387" y="8440"/>
                    <a:pt x="13148" y="6925"/>
                    <a:pt x="17260" y="7249"/>
                  </a:cubicBezTo>
                  <a:cubicBezTo>
                    <a:pt x="21696" y="7249"/>
                    <a:pt x="25916" y="7682"/>
                    <a:pt x="30028" y="8332"/>
                  </a:cubicBezTo>
                  <a:cubicBezTo>
                    <a:pt x="38035" y="9846"/>
                    <a:pt x="45068" y="12443"/>
                    <a:pt x="50694" y="15256"/>
                  </a:cubicBezTo>
                  <a:cubicBezTo>
                    <a:pt x="61948" y="20775"/>
                    <a:pt x="67683" y="26618"/>
                    <a:pt x="68548" y="25752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5" name="Freeform: Shape 244">
              <a:extLst>
                <a:ext uri="{FF2B5EF4-FFF2-40B4-BE49-F238E27FC236}">
                  <a16:creationId xmlns="" xmlns:a16="http://schemas.microsoft.com/office/drawing/2014/main" id="{6F5F14D3-80D9-4A8D-BFEB-4BDEC2B5A438}"/>
                </a:ext>
              </a:extLst>
            </p:cNvPr>
            <p:cNvSpPr/>
            <p:nvPr/>
          </p:nvSpPr>
          <p:spPr>
            <a:xfrm flipH="1">
              <a:off x="457660" y="4658381"/>
              <a:ext cx="1135019" cy="1875995"/>
            </a:xfrm>
            <a:custGeom>
              <a:avLst/>
              <a:gdLst>
                <a:gd name="connsiteX0" fmla="*/ 480859 w 1029777"/>
                <a:gd name="connsiteY0" fmla="*/ 0 h 1702049"/>
                <a:gd name="connsiteX1" fmla="*/ 520245 w 1029777"/>
                <a:gd name="connsiteY1" fmla="*/ 239239 h 1702049"/>
                <a:gd name="connsiteX2" fmla="*/ 491463 w 1029777"/>
                <a:gd name="connsiteY2" fmla="*/ 370599 h 1702049"/>
                <a:gd name="connsiteX3" fmla="*/ 450778 w 1029777"/>
                <a:gd name="connsiteY3" fmla="*/ 580623 h 1702049"/>
                <a:gd name="connsiteX4" fmla="*/ 502067 w 1029777"/>
                <a:gd name="connsiteY4" fmla="*/ 728970 h 1702049"/>
                <a:gd name="connsiteX5" fmla="*/ 1029777 w 1029777"/>
                <a:gd name="connsiteY5" fmla="*/ 1157242 h 1702049"/>
                <a:gd name="connsiteX6" fmla="*/ 898093 w 1029777"/>
                <a:gd name="connsiteY6" fmla="*/ 1399619 h 1702049"/>
                <a:gd name="connsiteX7" fmla="*/ 387262 w 1029777"/>
                <a:gd name="connsiteY7" fmla="*/ 1075548 h 1702049"/>
                <a:gd name="connsiteX8" fmla="*/ 369409 w 1029777"/>
                <a:gd name="connsiteY8" fmla="*/ 1216105 h 1702049"/>
                <a:gd name="connsiteX9" fmla="*/ 361185 w 1029777"/>
                <a:gd name="connsiteY9" fmla="*/ 1702049 h 1702049"/>
                <a:gd name="connsiteX10" fmla="*/ 111775 w 1029777"/>
                <a:gd name="connsiteY10" fmla="*/ 1693393 h 1702049"/>
                <a:gd name="connsiteX11" fmla="*/ 69034 w 1029777"/>
                <a:gd name="connsiteY11" fmla="*/ 868770 h 1702049"/>
                <a:gd name="connsiteX12" fmla="*/ 0 w 1029777"/>
                <a:gd name="connsiteY12" fmla="*/ 13309 h 1702049"/>
                <a:gd name="connsiteX13" fmla="*/ 480859 w 1029777"/>
                <a:gd name="connsiteY13" fmla="*/ 0 h 1702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29777" h="1702049">
                  <a:moveTo>
                    <a:pt x="480859" y="0"/>
                  </a:moveTo>
                  <a:cubicBezTo>
                    <a:pt x="480859" y="0"/>
                    <a:pt x="529767" y="178753"/>
                    <a:pt x="520245" y="239239"/>
                  </a:cubicBezTo>
                  <a:cubicBezTo>
                    <a:pt x="516999" y="259690"/>
                    <a:pt x="501850" y="322340"/>
                    <a:pt x="491463" y="370599"/>
                  </a:cubicBezTo>
                  <a:cubicBezTo>
                    <a:pt x="473284" y="454673"/>
                    <a:pt x="455647" y="559523"/>
                    <a:pt x="450778" y="580623"/>
                  </a:cubicBezTo>
                  <a:lnTo>
                    <a:pt x="502067" y="728970"/>
                  </a:lnTo>
                  <a:lnTo>
                    <a:pt x="1029777" y="1157242"/>
                  </a:lnTo>
                  <a:lnTo>
                    <a:pt x="898093" y="1399619"/>
                  </a:lnTo>
                  <a:lnTo>
                    <a:pt x="387262" y="1075548"/>
                  </a:lnTo>
                  <a:lnTo>
                    <a:pt x="369409" y="1216105"/>
                  </a:lnTo>
                  <a:cubicBezTo>
                    <a:pt x="369409" y="1216105"/>
                    <a:pt x="373953" y="1542881"/>
                    <a:pt x="361185" y="1702049"/>
                  </a:cubicBezTo>
                  <a:lnTo>
                    <a:pt x="111775" y="1693393"/>
                  </a:lnTo>
                  <a:lnTo>
                    <a:pt x="69034" y="868770"/>
                  </a:lnTo>
                  <a:lnTo>
                    <a:pt x="0" y="13309"/>
                  </a:lnTo>
                  <a:lnTo>
                    <a:pt x="480859" y="0"/>
                  </a:ln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6" name="Freeform: Shape 245">
              <a:extLst>
                <a:ext uri="{FF2B5EF4-FFF2-40B4-BE49-F238E27FC236}">
                  <a16:creationId xmlns="" xmlns:a16="http://schemas.microsoft.com/office/drawing/2014/main" id="{EEE2D2FC-46B8-4AAF-9DD1-500C170E5E3A}"/>
                </a:ext>
              </a:extLst>
            </p:cNvPr>
            <p:cNvSpPr/>
            <p:nvPr/>
          </p:nvSpPr>
          <p:spPr>
            <a:xfrm flipH="1">
              <a:off x="1027093" y="4959399"/>
              <a:ext cx="157803" cy="1034361"/>
            </a:xfrm>
            <a:custGeom>
              <a:avLst/>
              <a:gdLst>
                <a:gd name="connsiteX0" fmla="*/ 85 w 143171"/>
                <a:gd name="connsiteY0" fmla="*/ 938454 h 938453"/>
                <a:gd name="connsiteX1" fmla="*/ 626 w 143171"/>
                <a:gd name="connsiteY1" fmla="*/ 936073 h 938453"/>
                <a:gd name="connsiteX2" fmla="*/ 1816 w 143171"/>
                <a:gd name="connsiteY2" fmla="*/ 928932 h 938453"/>
                <a:gd name="connsiteX3" fmla="*/ 5279 w 143171"/>
                <a:gd name="connsiteY3" fmla="*/ 901448 h 938453"/>
                <a:gd name="connsiteX4" fmla="*/ 17181 w 143171"/>
                <a:gd name="connsiteY4" fmla="*/ 800385 h 938453"/>
                <a:gd name="connsiteX5" fmla="*/ 59597 w 143171"/>
                <a:gd name="connsiteY5" fmla="*/ 467225 h 938453"/>
                <a:gd name="connsiteX6" fmla="*/ 113591 w 143171"/>
                <a:gd name="connsiteY6" fmla="*/ 135904 h 938453"/>
                <a:gd name="connsiteX7" fmla="*/ 135015 w 143171"/>
                <a:gd name="connsiteY7" fmla="*/ 36465 h 938453"/>
                <a:gd name="connsiteX8" fmla="*/ 141291 w 143171"/>
                <a:gd name="connsiteY8" fmla="*/ 9522 h 938453"/>
                <a:gd name="connsiteX9" fmla="*/ 143131 w 143171"/>
                <a:gd name="connsiteY9" fmla="*/ 0 h 938453"/>
                <a:gd name="connsiteX10" fmla="*/ 140209 w 143171"/>
                <a:gd name="connsiteY10" fmla="*/ 9197 h 938453"/>
                <a:gd name="connsiteX11" fmla="*/ 132851 w 143171"/>
                <a:gd name="connsiteY11" fmla="*/ 35924 h 938453"/>
                <a:gd name="connsiteX12" fmla="*/ 109587 w 143171"/>
                <a:gd name="connsiteY12" fmla="*/ 135147 h 938453"/>
                <a:gd name="connsiteX13" fmla="*/ 53862 w 143171"/>
                <a:gd name="connsiteY13" fmla="*/ 466576 h 938453"/>
                <a:gd name="connsiteX14" fmla="*/ 13069 w 143171"/>
                <a:gd name="connsiteY14" fmla="*/ 800061 h 938453"/>
                <a:gd name="connsiteX15" fmla="*/ 2898 w 143171"/>
                <a:gd name="connsiteY15" fmla="*/ 901339 h 938453"/>
                <a:gd name="connsiteX16" fmla="*/ 518 w 143171"/>
                <a:gd name="connsiteY16" fmla="*/ 928932 h 938453"/>
                <a:gd name="connsiteX17" fmla="*/ 85 w 143171"/>
                <a:gd name="connsiteY17" fmla="*/ 938454 h 93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3171" h="938453">
                  <a:moveTo>
                    <a:pt x="85" y="938454"/>
                  </a:moveTo>
                  <a:cubicBezTo>
                    <a:pt x="193" y="938454"/>
                    <a:pt x="410" y="937696"/>
                    <a:pt x="626" y="936073"/>
                  </a:cubicBezTo>
                  <a:cubicBezTo>
                    <a:pt x="950" y="934126"/>
                    <a:pt x="1275" y="931745"/>
                    <a:pt x="1816" y="928932"/>
                  </a:cubicBezTo>
                  <a:cubicBezTo>
                    <a:pt x="2682" y="922115"/>
                    <a:pt x="3872" y="913026"/>
                    <a:pt x="5279" y="901448"/>
                  </a:cubicBezTo>
                  <a:cubicBezTo>
                    <a:pt x="8200" y="876994"/>
                    <a:pt x="12204" y="842585"/>
                    <a:pt x="17181" y="800385"/>
                  </a:cubicBezTo>
                  <a:cubicBezTo>
                    <a:pt x="27244" y="715012"/>
                    <a:pt x="41311" y="597070"/>
                    <a:pt x="59597" y="467225"/>
                  </a:cubicBezTo>
                  <a:cubicBezTo>
                    <a:pt x="77775" y="337272"/>
                    <a:pt x="96927" y="220087"/>
                    <a:pt x="113591" y="135904"/>
                  </a:cubicBezTo>
                  <a:cubicBezTo>
                    <a:pt x="122247" y="93813"/>
                    <a:pt x="129064" y="59729"/>
                    <a:pt x="135015" y="36465"/>
                  </a:cubicBezTo>
                  <a:cubicBezTo>
                    <a:pt x="137612" y="25103"/>
                    <a:pt x="139776" y="16122"/>
                    <a:pt x="141291" y="9522"/>
                  </a:cubicBezTo>
                  <a:cubicBezTo>
                    <a:pt x="142698" y="3354"/>
                    <a:pt x="143347" y="108"/>
                    <a:pt x="143131" y="0"/>
                  </a:cubicBezTo>
                  <a:cubicBezTo>
                    <a:pt x="142914" y="0"/>
                    <a:pt x="141940" y="3138"/>
                    <a:pt x="140209" y="9197"/>
                  </a:cubicBezTo>
                  <a:cubicBezTo>
                    <a:pt x="138370" y="15798"/>
                    <a:pt x="135989" y="24671"/>
                    <a:pt x="132851" y="35924"/>
                  </a:cubicBezTo>
                  <a:cubicBezTo>
                    <a:pt x="126251" y="59079"/>
                    <a:pt x="118785" y="93056"/>
                    <a:pt x="109587" y="135147"/>
                  </a:cubicBezTo>
                  <a:cubicBezTo>
                    <a:pt x="91842" y="219329"/>
                    <a:pt x="72041" y="336515"/>
                    <a:pt x="53862" y="466576"/>
                  </a:cubicBezTo>
                  <a:cubicBezTo>
                    <a:pt x="35576" y="596529"/>
                    <a:pt x="22158" y="714579"/>
                    <a:pt x="13069" y="800061"/>
                  </a:cubicBezTo>
                  <a:cubicBezTo>
                    <a:pt x="8849" y="842477"/>
                    <a:pt x="5387" y="876886"/>
                    <a:pt x="2898" y="901339"/>
                  </a:cubicBezTo>
                  <a:cubicBezTo>
                    <a:pt x="1924" y="912917"/>
                    <a:pt x="1059" y="922115"/>
                    <a:pt x="518" y="928932"/>
                  </a:cubicBezTo>
                  <a:cubicBezTo>
                    <a:pt x="85" y="935099"/>
                    <a:pt x="-132" y="938345"/>
                    <a:pt x="85" y="938454"/>
                  </a:cubicBezTo>
                  <a:close/>
                </a:path>
              </a:pathLst>
            </a:custGeom>
            <a:solidFill>
              <a:srgbClr val="455A64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7" name="Freeform: Shape 246">
              <a:extLst>
                <a:ext uri="{FF2B5EF4-FFF2-40B4-BE49-F238E27FC236}">
                  <a16:creationId xmlns="" xmlns:a16="http://schemas.microsoft.com/office/drawing/2014/main" id="{B38D033E-C2DF-4B88-8BA2-02558C418BA2}"/>
                </a:ext>
              </a:extLst>
            </p:cNvPr>
            <p:cNvSpPr/>
            <p:nvPr/>
          </p:nvSpPr>
          <p:spPr>
            <a:xfrm flipH="1">
              <a:off x="889015" y="3422228"/>
              <a:ext cx="711416" cy="1520475"/>
            </a:xfrm>
            <a:custGeom>
              <a:avLst/>
              <a:gdLst>
                <a:gd name="connsiteX0" fmla="*/ 638728 w 645452"/>
                <a:gd name="connsiteY0" fmla="*/ 304162 h 1379493"/>
                <a:gd name="connsiteX1" fmla="*/ 527386 w 645452"/>
                <a:gd name="connsiteY1" fmla="*/ 854379 h 1379493"/>
                <a:gd name="connsiteX2" fmla="*/ 627800 w 645452"/>
                <a:gd name="connsiteY2" fmla="*/ 1212967 h 1379493"/>
                <a:gd name="connsiteX3" fmla="*/ 556818 w 645452"/>
                <a:gd name="connsiteY3" fmla="*/ 1379493 h 1379493"/>
                <a:gd name="connsiteX4" fmla="*/ 0 w 645452"/>
                <a:gd name="connsiteY4" fmla="*/ 1174122 h 1379493"/>
                <a:gd name="connsiteX5" fmla="*/ 89376 w 645452"/>
                <a:gd name="connsiteY5" fmla="*/ 421455 h 1379493"/>
                <a:gd name="connsiteX6" fmla="*/ 294639 w 645452"/>
                <a:gd name="connsiteY6" fmla="*/ 57348 h 1379493"/>
                <a:gd name="connsiteX7" fmla="*/ 294639 w 645452"/>
                <a:gd name="connsiteY7" fmla="*/ 57348 h 1379493"/>
                <a:gd name="connsiteX8" fmla="*/ 297669 w 645452"/>
                <a:gd name="connsiteY8" fmla="*/ 0 h 1379493"/>
                <a:gd name="connsiteX9" fmla="*/ 580298 w 645452"/>
                <a:gd name="connsiteY9" fmla="*/ 4112 h 1379493"/>
                <a:gd name="connsiteX10" fmla="*/ 578567 w 645452"/>
                <a:gd name="connsiteY10" fmla="*/ 61893 h 1379493"/>
                <a:gd name="connsiteX11" fmla="*/ 638728 w 645452"/>
                <a:gd name="connsiteY11" fmla="*/ 304162 h 1379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45452" h="1379493">
                  <a:moveTo>
                    <a:pt x="638728" y="304162"/>
                  </a:moveTo>
                  <a:lnTo>
                    <a:pt x="527386" y="854379"/>
                  </a:lnTo>
                  <a:cubicBezTo>
                    <a:pt x="527386" y="854379"/>
                    <a:pt x="641109" y="1111796"/>
                    <a:pt x="627800" y="1212967"/>
                  </a:cubicBezTo>
                  <a:cubicBezTo>
                    <a:pt x="620117" y="1271722"/>
                    <a:pt x="556818" y="1379493"/>
                    <a:pt x="556818" y="1379493"/>
                  </a:cubicBezTo>
                  <a:lnTo>
                    <a:pt x="0" y="1174122"/>
                  </a:lnTo>
                  <a:cubicBezTo>
                    <a:pt x="0" y="1174122"/>
                    <a:pt x="53777" y="540804"/>
                    <a:pt x="89376" y="421455"/>
                  </a:cubicBezTo>
                  <a:cubicBezTo>
                    <a:pt x="139583" y="253089"/>
                    <a:pt x="294639" y="57348"/>
                    <a:pt x="294639" y="57348"/>
                  </a:cubicBezTo>
                  <a:lnTo>
                    <a:pt x="294639" y="57348"/>
                  </a:lnTo>
                  <a:lnTo>
                    <a:pt x="297669" y="0"/>
                  </a:lnTo>
                  <a:lnTo>
                    <a:pt x="580298" y="4112"/>
                  </a:lnTo>
                  <a:lnTo>
                    <a:pt x="578567" y="61893"/>
                  </a:lnTo>
                  <a:cubicBezTo>
                    <a:pt x="578567" y="62001"/>
                    <a:pt x="670648" y="166310"/>
                    <a:pt x="638728" y="304162"/>
                  </a:cubicBezTo>
                  <a:close/>
                </a:path>
              </a:pathLst>
            </a:custGeom>
            <a:solidFill>
              <a:srgbClr val="F7AB9B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8" name="Freeform: Shape 247">
              <a:extLst>
                <a:ext uri="{FF2B5EF4-FFF2-40B4-BE49-F238E27FC236}">
                  <a16:creationId xmlns="" xmlns:a16="http://schemas.microsoft.com/office/drawing/2014/main" id="{8CD868BF-4787-42A6-9649-360746AF92BE}"/>
                </a:ext>
              </a:extLst>
            </p:cNvPr>
            <p:cNvSpPr/>
            <p:nvPr/>
          </p:nvSpPr>
          <p:spPr>
            <a:xfrm flipH="1">
              <a:off x="1019028" y="3890571"/>
              <a:ext cx="571623" cy="95178"/>
            </a:xfrm>
            <a:custGeom>
              <a:avLst/>
              <a:gdLst>
                <a:gd name="connsiteX0" fmla="*/ 0 w 518621"/>
                <a:gd name="connsiteY0" fmla="*/ 86347 h 86353"/>
                <a:gd name="connsiteX1" fmla="*/ 518622 w 518621"/>
                <a:gd name="connsiteY1" fmla="*/ 0 h 86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18621" h="86353">
                  <a:moveTo>
                    <a:pt x="0" y="86347"/>
                  </a:moveTo>
                  <a:cubicBezTo>
                    <a:pt x="41442" y="87212"/>
                    <a:pt x="518622" y="0"/>
                    <a:pt x="518622" y="0"/>
                  </a:cubicBezTo>
                </a:path>
              </a:pathLst>
            </a:custGeom>
            <a:solidFill>
              <a:srgbClr val="FF725E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9" name="Freeform: Shape 248">
              <a:extLst>
                <a:ext uri="{FF2B5EF4-FFF2-40B4-BE49-F238E27FC236}">
                  <a16:creationId xmlns="" xmlns:a16="http://schemas.microsoft.com/office/drawing/2014/main" id="{531C0EC7-FD4E-490D-8E0E-5642152A76DB}"/>
                </a:ext>
              </a:extLst>
            </p:cNvPr>
            <p:cNvSpPr/>
            <p:nvPr/>
          </p:nvSpPr>
          <p:spPr>
            <a:xfrm flipH="1">
              <a:off x="1010538" y="4091995"/>
              <a:ext cx="76757" cy="292200"/>
            </a:xfrm>
            <a:custGeom>
              <a:avLst/>
              <a:gdLst>
                <a:gd name="connsiteX0" fmla="*/ 45 w 69640"/>
                <a:gd name="connsiteY0" fmla="*/ 8 h 265107"/>
                <a:gd name="connsiteX1" fmla="*/ 153 w 69640"/>
                <a:gd name="connsiteY1" fmla="*/ 2821 h 265107"/>
                <a:gd name="connsiteX2" fmla="*/ 910 w 69640"/>
                <a:gd name="connsiteY2" fmla="*/ 10829 h 265107"/>
                <a:gd name="connsiteX3" fmla="*/ 4589 w 69640"/>
                <a:gd name="connsiteY3" fmla="*/ 40044 h 265107"/>
                <a:gd name="connsiteX4" fmla="*/ 24066 w 69640"/>
                <a:gd name="connsiteY4" fmla="*/ 135371 h 265107"/>
                <a:gd name="connsiteX5" fmla="*/ 53930 w 69640"/>
                <a:gd name="connsiteY5" fmla="*/ 227994 h 265107"/>
                <a:gd name="connsiteX6" fmla="*/ 65076 w 69640"/>
                <a:gd name="connsiteY6" fmla="*/ 255261 h 265107"/>
                <a:gd name="connsiteX7" fmla="*/ 68322 w 69640"/>
                <a:gd name="connsiteY7" fmla="*/ 262619 h 265107"/>
                <a:gd name="connsiteX8" fmla="*/ 69620 w 69640"/>
                <a:gd name="connsiteY8" fmla="*/ 265108 h 265107"/>
                <a:gd name="connsiteX9" fmla="*/ 68754 w 69640"/>
                <a:gd name="connsiteY9" fmla="*/ 262403 h 265107"/>
                <a:gd name="connsiteX10" fmla="*/ 65833 w 69640"/>
                <a:gd name="connsiteY10" fmla="*/ 254937 h 265107"/>
                <a:gd name="connsiteX11" fmla="*/ 55337 w 69640"/>
                <a:gd name="connsiteY11" fmla="*/ 227453 h 265107"/>
                <a:gd name="connsiteX12" fmla="*/ 26122 w 69640"/>
                <a:gd name="connsiteY12" fmla="*/ 134830 h 265107"/>
                <a:gd name="connsiteX13" fmla="*/ 5996 w 69640"/>
                <a:gd name="connsiteY13" fmla="*/ 39827 h 265107"/>
                <a:gd name="connsiteX14" fmla="*/ 1560 w 69640"/>
                <a:gd name="connsiteY14" fmla="*/ 10720 h 265107"/>
                <a:gd name="connsiteX15" fmla="*/ 369 w 69640"/>
                <a:gd name="connsiteY15" fmla="*/ 2821 h 265107"/>
                <a:gd name="connsiteX16" fmla="*/ 45 w 69640"/>
                <a:gd name="connsiteY16" fmla="*/ 8 h 265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9640" h="265107">
                  <a:moveTo>
                    <a:pt x="45" y="8"/>
                  </a:moveTo>
                  <a:cubicBezTo>
                    <a:pt x="-63" y="8"/>
                    <a:pt x="45" y="982"/>
                    <a:pt x="153" y="2821"/>
                  </a:cubicBezTo>
                  <a:cubicBezTo>
                    <a:pt x="369" y="5310"/>
                    <a:pt x="586" y="7907"/>
                    <a:pt x="910" y="10829"/>
                  </a:cubicBezTo>
                  <a:cubicBezTo>
                    <a:pt x="1560" y="17754"/>
                    <a:pt x="2858" y="27708"/>
                    <a:pt x="4589" y="40044"/>
                  </a:cubicBezTo>
                  <a:cubicBezTo>
                    <a:pt x="8160" y="64714"/>
                    <a:pt x="14436" y="98582"/>
                    <a:pt x="24066" y="135371"/>
                  </a:cubicBezTo>
                  <a:cubicBezTo>
                    <a:pt x="33804" y="172161"/>
                    <a:pt x="44949" y="204730"/>
                    <a:pt x="53930" y="227994"/>
                  </a:cubicBezTo>
                  <a:cubicBezTo>
                    <a:pt x="58475" y="239572"/>
                    <a:pt x="62262" y="248877"/>
                    <a:pt x="65076" y="255261"/>
                  </a:cubicBezTo>
                  <a:cubicBezTo>
                    <a:pt x="66266" y="257966"/>
                    <a:pt x="67348" y="260347"/>
                    <a:pt x="68322" y="262619"/>
                  </a:cubicBezTo>
                  <a:cubicBezTo>
                    <a:pt x="69079" y="264242"/>
                    <a:pt x="69512" y="265108"/>
                    <a:pt x="69620" y="265108"/>
                  </a:cubicBezTo>
                  <a:cubicBezTo>
                    <a:pt x="69728" y="265108"/>
                    <a:pt x="69404" y="264134"/>
                    <a:pt x="68754" y="262403"/>
                  </a:cubicBezTo>
                  <a:cubicBezTo>
                    <a:pt x="67889" y="260131"/>
                    <a:pt x="66915" y="257642"/>
                    <a:pt x="65833" y="254937"/>
                  </a:cubicBezTo>
                  <a:cubicBezTo>
                    <a:pt x="63236" y="248444"/>
                    <a:pt x="59665" y="239031"/>
                    <a:pt x="55337" y="227453"/>
                  </a:cubicBezTo>
                  <a:cubicBezTo>
                    <a:pt x="46681" y="204189"/>
                    <a:pt x="35752" y="171511"/>
                    <a:pt x="26122" y="134830"/>
                  </a:cubicBezTo>
                  <a:cubicBezTo>
                    <a:pt x="16492" y="98149"/>
                    <a:pt x="9999" y="64389"/>
                    <a:pt x="5996" y="39827"/>
                  </a:cubicBezTo>
                  <a:cubicBezTo>
                    <a:pt x="4048" y="27600"/>
                    <a:pt x="2533" y="17645"/>
                    <a:pt x="1560" y="10720"/>
                  </a:cubicBezTo>
                  <a:cubicBezTo>
                    <a:pt x="1127" y="7799"/>
                    <a:pt x="802" y="5202"/>
                    <a:pt x="369" y="2821"/>
                  </a:cubicBezTo>
                  <a:cubicBezTo>
                    <a:pt x="261" y="874"/>
                    <a:pt x="45" y="-100"/>
                    <a:pt x="45" y="8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0" name="Freeform: Shape 249">
              <a:extLst>
                <a:ext uri="{FF2B5EF4-FFF2-40B4-BE49-F238E27FC236}">
                  <a16:creationId xmlns="" xmlns:a16="http://schemas.microsoft.com/office/drawing/2014/main" id="{794DA787-EDAB-494B-880E-3105F21C1AA7}"/>
                </a:ext>
              </a:extLst>
            </p:cNvPr>
            <p:cNvSpPr/>
            <p:nvPr/>
          </p:nvSpPr>
          <p:spPr>
            <a:xfrm flipH="1">
              <a:off x="1016493" y="4825823"/>
              <a:ext cx="39655" cy="95532"/>
            </a:xfrm>
            <a:custGeom>
              <a:avLst/>
              <a:gdLst>
                <a:gd name="connsiteX0" fmla="*/ 27 w 35978"/>
                <a:gd name="connsiteY0" fmla="*/ 86673 h 86674"/>
                <a:gd name="connsiteX1" fmla="*/ 18963 w 35978"/>
                <a:gd name="connsiteY1" fmla="*/ 43716 h 86674"/>
                <a:gd name="connsiteX2" fmla="*/ 35951 w 35978"/>
                <a:gd name="connsiteY2" fmla="*/ 2 h 86674"/>
                <a:gd name="connsiteX3" fmla="*/ 17015 w 35978"/>
                <a:gd name="connsiteY3" fmla="*/ 42959 h 86674"/>
                <a:gd name="connsiteX4" fmla="*/ 27 w 35978"/>
                <a:gd name="connsiteY4" fmla="*/ 86673 h 86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978" h="86674">
                  <a:moveTo>
                    <a:pt x="27" y="86673"/>
                  </a:moveTo>
                  <a:cubicBezTo>
                    <a:pt x="568" y="86890"/>
                    <a:pt x="9116" y="67629"/>
                    <a:pt x="18963" y="43716"/>
                  </a:cubicBezTo>
                  <a:cubicBezTo>
                    <a:pt x="28918" y="19803"/>
                    <a:pt x="36492" y="218"/>
                    <a:pt x="35951" y="2"/>
                  </a:cubicBezTo>
                  <a:cubicBezTo>
                    <a:pt x="35410" y="-215"/>
                    <a:pt x="26862" y="18938"/>
                    <a:pt x="17015" y="42959"/>
                  </a:cubicBezTo>
                  <a:cubicBezTo>
                    <a:pt x="7061" y="66872"/>
                    <a:pt x="-514" y="86457"/>
                    <a:pt x="27" y="86673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1" name="Freeform: Shape 250">
              <a:extLst>
                <a:ext uri="{FF2B5EF4-FFF2-40B4-BE49-F238E27FC236}">
                  <a16:creationId xmlns="" xmlns:a16="http://schemas.microsoft.com/office/drawing/2014/main" id="{57F5771B-51C7-4358-8515-2130A96902BF}"/>
                </a:ext>
              </a:extLst>
            </p:cNvPr>
            <p:cNvSpPr/>
            <p:nvPr/>
          </p:nvSpPr>
          <p:spPr>
            <a:xfrm flipH="1">
              <a:off x="1115002" y="4793504"/>
              <a:ext cx="36202" cy="91955"/>
            </a:xfrm>
            <a:custGeom>
              <a:avLst/>
              <a:gdLst>
                <a:gd name="connsiteX0" fmla="*/ 30 w 32845"/>
                <a:gd name="connsiteY0" fmla="*/ 83427 h 83429"/>
                <a:gd name="connsiteX1" fmla="*/ 17451 w 32845"/>
                <a:gd name="connsiteY1" fmla="*/ 42093 h 83429"/>
                <a:gd name="connsiteX2" fmla="*/ 32816 w 32845"/>
                <a:gd name="connsiteY2" fmla="*/ 2 h 83429"/>
                <a:gd name="connsiteX3" fmla="*/ 15395 w 32845"/>
                <a:gd name="connsiteY3" fmla="*/ 41336 h 83429"/>
                <a:gd name="connsiteX4" fmla="*/ 30 w 32845"/>
                <a:gd name="connsiteY4" fmla="*/ 83427 h 83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845" h="83429">
                  <a:moveTo>
                    <a:pt x="30" y="83427"/>
                  </a:moveTo>
                  <a:cubicBezTo>
                    <a:pt x="571" y="83644"/>
                    <a:pt x="8362" y="65141"/>
                    <a:pt x="17451" y="42093"/>
                  </a:cubicBezTo>
                  <a:cubicBezTo>
                    <a:pt x="26540" y="19046"/>
                    <a:pt x="33357" y="218"/>
                    <a:pt x="32816" y="2"/>
                  </a:cubicBezTo>
                  <a:cubicBezTo>
                    <a:pt x="32275" y="-214"/>
                    <a:pt x="24484" y="18288"/>
                    <a:pt x="15395" y="41336"/>
                  </a:cubicBezTo>
                  <a:cubicBezTo>
                    <a:pt x="6306" y="64275"/>
                    <a:pt x="-511" y="83211"/>
                    <a:pt x="30" y="83427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2" name="Freeform: Shape 251">
              <a:extLst>
                <a:ext uri="{FF2B5EF4-FFF2-40B4-BE49-F238E27FC236}">
                  <a16:creationId xmlns="" xmlns:a16="http://schemas.microsoft.com/office/drawing/2014/main" id="{213646F5-CAF0-4416-A5AD-389F60F205DB}"/>
                </a:ext>
              </a:extLst>
            </p:cNvPr>
            <p:cNvSpPr/>
            <p:nvPr/>
          </p:nvSpPr>
          <p:spPr>
            <a:xfrm flipH="1">
              <a:off x="1225190" y="4744487"/>
              <a:ext cx="36927" cy="104006"/>
            </a:xfrm>
            <a:custGeom>
              <a:avLst/>
              <a:gdLst>
                <a:gd name="connsiteX0" fmla="*/ 30 w 33503"/>
                <a:gd name="connsiteY0" fmla="*/ 94355 h 94362"/>
                <a:gd name="connsiteX1" fmla="*/ 2194 w 33503"/>
                <a:gd name="connsiteY1" fmla="*/ 91001 h 94362"/>
                <a:gd name="connsiteX2" fmla="*/ 7171 w 33503"/>
                <a:gd name="connsiteY2" fmla="*/ 81371 h 94362"/>
                <a:gd name="connsiteX3" fmla="*/ 20805 w 33503"/>
                <a:gd name="connsiteY3" fmla="*/ 48585 h 94362"/>
                <a:gd name="connsiteX4" fmla="*/ 30868 w 33503"/>
                <a:gd name="connsiteY4" fmla="*/ 14501 h 94362"/>
                <a:gd name="connsiteX5" fmla="*/ 33032 w 33503"/>
                <a:gd name="connsiteY5" fmla="*/ 3897 h 94362"/>
                <a:gd name="connsiteX6" fmla="*/ 33465 w 33503"/>
                <a:gd name="connsiteY6" fmla="*/ 2 h 94362"/>
                <a:gd name="connsiteX7" fmla="*/ 29353 w 33503"/>
                <a:gd name="connsiteY7" fmla="*/ 14068 h 94362"/>
                <a:gd name="connsiteX8" fmla="*/ 18749 w 33503"/>
                <a:gd name="connsiteY8" fmla="*/ 47828 h 94362"/>
                <a:gd name="connsiteX9" fmla="*/ 5764 w 33503"/>
                <a:gd name="connsiteY9" fmla="*/ 80722 h 94362"/>
                <a:gd name="connsiteX10" fmla="*/ 30 w 33503"/>
                <a:gd name="connsiteY10" fmla="*/ 94355 h 94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503" h="94362">
                  <a:moveTo>
                    <a:pt x="30" y="94355"/>
                  </a:moveTo>
                  <a:cubicBezTo>
                    <a:pt x="138" y="94464"/>
                    <a:pt x="895" y="93274"/>
                    <a:pt x="2194" y="91001"/>
                  </a:cubicBezTo>
                  <a:cubicBezTo>
                    <a:pt x="3492" y="88837"/>
                    <a:pt x="5115" y="85483"/>
                    <a:pt x="7171" y="81371"/>
                  </a:cubicBezTo>
                  <a:cubicBezTo>
                    <a:pt x="11175" y="73148"/>
                    <a:pt x="16152" y="61678"/>
                    <a:pt x="20805" y="48585"/>
                  </a:cubicBezTo>
                  <a:cubicBezTo>
                    <a:pt x="25458" y="35493"/>
                    <a:pt x="28812" y="23374"/>
                    <a:pt x="30868" y="14501"/>
                  </a:cubicBezTo>
                  <a:cubicBezTo>
                    <a:pt x="31842" y="10065"/>
                    <a:pt x="32599" y="6494"/>
                    <a:pt x="33032" y="3897"/>
                  </a:cubicBezTo>
                  <a:cubicBezTo>
                    <a:pt x="33465" y="1408"/>
                    <a:pt x="33573" y="2"/>
                    <a:pt x="33465" y="2"/>
                  </a:cubicBezTo>
                  <a:cubicBezTo>
                    <a:pt x="33140" y="-107"/>
                    <a:pt x="31733" y="5412"/>
                    <a:pt x="29353" y="14068"/>
                  </a:cubicBezTo>
                  <a:cubicBezTo>
                    <a:pt x="26972" y="22833"/>
                    <a:pt x="23402" y="34843"/>
                    <a:pt x="18749" y="47828"/>
                  </a:cubicBezTo>
                  <a:cubicBezTo>
                    <a:pt x="14096" y="60812"/>
                    <a:pt x="9335" y="72390"/>
                    <a:pt x="5764" y="80722"/>
                  </a:cubicBezTo>
                  <a:cubicBezTo>
                    <a:pt x="2085" y="89054"/>
                    <a:pt x="-295" y="94139"/>
                    <a:pt x="30" y="94355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3" name="Freeform: Shape 252">
              <a:extLst>
                <a:ext uri="{FF2B5EF4-FFF2-40B4-BE49-F238E27FC236}">
                  <a16:creationId xmlns="" xmlns:a16="http://schemas.microsoft.com/office/drawing/2014/main" id="{F308A473-5D5E-4013-8DAE-EDC92A6DBB95}"/>
                </a:ext>
              </a:extLst>
            </p:cNvPr>
            <p:cNvSpPr/>
            <p:nvPr/>
          </p:nvSpPr>
          <p:spPr>
            <a:xfrm flipH="1">
              <a:off x="1321193" y="4703580"/>
              <a:ext cx="36704" cy="108174"/>
            </a:xfrm>
            <a:custGeom>
              <a:avLst/>
              <a:gdLst>
                <a:gd name="connsiteX0" fmla="*/ 42 w 33301"/>
                <a:gd name="connsiteY0" fmla="*/ 98143 h 98144"/>
                <a:gd name="connsiteX1" fmla="*/ 17679 w 33301"/>
                <a:gd name="connsiteY1" fmla="*/ 49451 h 98144"/>
                <a:gd name="connsiteX2" fmla="*/ 33260 w 33301"/>
                <a:gd name="connsiteY2" fmla="*/ 2 h 98144"/>
                <a:gd name="connsiteX3" fmla="*/ 15623 w 33301"/>
                <a:gd name="connsiteY3" fmla="*/ 48693 h 98144"/>
                <a:gd name="connsiteX4" fmla="*/ 42 w 33301"/>
                <a:gd name="connsiteY4" fmla="*/ 98143 h 98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301" h="98144">
                  <a:moveTo>
                    <a:pt x="42" y="98143"/>
                  </a:moveTo>
                  <a:cubicBezTo>
                    <a:pt x="582" y="98359"/>
                    <a:pt x="8481" y="76502"/>
                    <a:pt x="17679" y="49451"/>
                  </a:cubicBezTo>
                  <a:cubicBezTo>
                    <a:pt x="26876" y="22292"/>
                    <a:pt x="33909" y="218"/>
                    <a:pt x="33260" y="2"/>
                  </a:cubicBezTo>
                  <a:cubicBezTo>
                    <a:pt x="32719" y="-215"/>
                    <a:pt x="24820" y="21642"/>
                    <a:pt x="15623" y="48693"/>
                  </a:cubicBezTo>
                  <a:cubicBezTo>
                    <a:pt x="6426" y="75853"/>
                    <a:pt x="-608" y="98034"/>
                    <a:pt x="42" y="98143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4" name="Freeform: Shape 253">
              <a:extLst>
                <a:ext uri="{FF2B5EF4-FFF2-40B4-BE49-F238E27FC236}">
                  <a16:creationId xmlns="" xmlns:a16="http://schemas.microsoft.com/office/drawing/2014/main" id="{CC5198C9-D3C0-4C26-B63A-6B63C1366383}"/>
                </a:ext>
              </a:extLst>
            </p:cNvPr>
            <p:cNvSpPr/>
            <p:nvPr/>
          </p:nvSpPr>
          <p:spPr>
            <a:xfrm flipH="1">
              <a:off x="1444279" y="4677938"/>
              <a:ext cx="32171" cy="87900"/>
            </a:xfrm>
            <a:custGeom>
              <a:avLst/>
              <a:gdLst>
                <a:gd name="connsiteX0" fmla="*/ 48 w 29188"/>
                <a:gd name="connsiteY0" fmla="*/ 79748 h 79750"/>
                <a:gd name="connsiteX1" fmla="*/ 15629 w 29188"/>
                <a:gd name="connsiteY1" fmla="*/ 40254 h 79750"/>
                <a:gd name="connsiteX2" fmla="*/ 29155 w 29188"/>
                <a:gd name="connsiteY2" fmla="*/ 2 h 79750"/>
                <a:gd name="connsiteX3" fmla="*/ 13573 w 29188"/>
                <a:gd name="connsiteY3" fmla="*/ 39496 h 79750"/>
                <a:gd name="connsiteX4" fmla="*/ 48 w 29188"/>
                <a:gd name="connsiteY4" fmla="*/ 79748 h 79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188" h="79750">
                  <a:moveTo>
                    <a:pt x="48" y="79748"/>
                  </a:moveTo>
                  <a:cubicBezTo>
                    <a:pt x="589" y="79965"/>
                    <a:pt x="7622" y="62219"/>
                    <a:pt x="15629" y="40254"/>
                  </a:cubicBezTo>
                  <a:cubicBezTo>
                    <a:pt x="23636" y="18180"/>
                    <a:pt x="29695" y="218"/>
                    <a:pt x="29155" y="2"/>
                  </a:cubicBezTo>
                  <a:cubicBezTo>
                    <a:pt x="28614" y="-214"/>
                    <a:pt x="21580" y="17531"/>
                    <a:pt x="13573" y="39496"/>
                  </a:cubicBezTo>
                  <a:cubicBezTo>
                    <a:pt x="5458" y="61462"/>
                    <a:pt x="-602" y="79532"/>
                    <a:pt x="48" y="79748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5" name="Freeform: Shape 254">
              <a:extLst>
                <a:ext uri="{FF2B5EF4-FFF2-40B4-BE49-F238E27FC236}">
                  <a16:creationId xmlns="" xmlns:a16="http://schemas.microsoft.com/office/drawing/2014/main" id="{164FAF19-B402-421B-88A6-FE0EAFB32E38}"/>
                </a:ext>
              </a:extLst>
            </p:cNvPr>
            <p:cNvSpPr/>
            <p:nvPr/>
          </p:nvSpPr>
          <p:spPr>
            <a:xfrm flipH="1">
              <a:off x="925433" y="3357587"/>
              <a:ext cx="1136781" cy="629712"/>
            </a:xfrm>
            <a:custGeom>
              <a:avLst/>
              <a:gdLst>
                <a:gd name="connsiteX0" fmla="*/ 938345 w 1031376"/>
                <a:gd name="connsiteY0" fmla="*/ 185570 h 571324"/>
                <a:gd name="connsiteX1" fmla="*/ 1013331 w 1031376"/>
                <a:gd name="connsiteY1" fmla="*/ 247463 h 571324"/>
                <a:gd name="connsiteX2" fmla="*/ 1013006 w 1031376"/>
                <a:gd name="connsiteY2" fmla="*/ 417018 h 571324"/>
                <a:gd name="connsiteX3" fmla="*/ 890194 w 1031376"/>
                <a:gd name="connsiteY3" fmla="*/ 510939 h 571324"/>
                <a:gd name="connsiteX4" fmla="*/ 427730 w 1031376"/>
                <a:gd name="connsiteY4" fmla="*/ 569911 h 571324"/>
                <a:gd name="connsiteX5" fmla="*/ 244649 w 1031376"/>
                <a:gd name="connsiteY5" fmla="*/ 460733 h 571324"/>
                <a:gd name="connsiteX6" fmla="*/ 0 w 1031376"/>
                <a:gd name="connsiteY6" fmla="*/ 93921 h 571324"/>
                <a:gd name="connsiteX7" fmla="*/ 140341 w 1031376"/>
                <a:gd name="connsiteY7" fmla="*/ 0 h 571324"/>
                <a:gd name="connsiteX8" fmla="*/ 423294 w 1031376"/>
                <a:gd name="connsiteY8" fmla="*/ 302647 h 571324"/>
                <a:gd name="connsiteX9" fmla="*/ 938345 w 1031376"/>
                <a:gd name="connsiteY9" fmla="*/ 185570 h 571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31376" h="571324">
                  <a:moveTo>
                    <a:pt x="938345" y="185570"/>
                  </a:moveTo>
                  <a:cubicBezTo>
                    <a:pt x="973295" y="189898"/>
                    <a:pt x="972538" y="203748"/>
                    <a:pt x="1013331" y="247463"/>
                  </a:cubicBezTo>
                  <a:cubicBezTo>
                    <a:pt x="1054123" y="291177"/>
                    <a:pt x="1013006" y="417018"/>
                    <a:pt x="1013006" y="417018"/>
                  </a:cubicBezTo>
                  <a:lnTo>
                    <a:pt x="890194" y="510939"/>
                  </a:lnTo>
                  <a:lnTo>
                    <a:pt x="427730" y="569911"/>
                  </a:lnTo>
                  <a:cubicBezTo>
                    <a:pt x="427730" y="569911"/>
                    <a:pt x="329265" y="592092"/>
                    <a:pt x="244649" y="460733"/>
                  </a:cubicBezTo>
                  <a:cubicBezTo>
                    <a:pt x="213595" y="412582"/>
                    <a:pt x="0" y="93921"/>
                    <a:pt x="0" y="93921"/>
                  </a:cubicBezTo>
                  <a:lnTo>
                    <a:pt x="140341" y="0"/>
                  </a:lnTo>
                  <a:lnTo>
                    <a:pt x="423294" y="302647"/>
                  </a:lnTo>
                  <a:lnTo>
                    <a:pt x="938345" y="185570"/>
                  </a:lnTo>
                  <a:close/>
                </a:path>
              </a:pathLst>
            </a:custGeom>
            <a:solidFill>
              <a:srgbClr val="F7AB9B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6" name="Freeform: Shape 255">
              <a:extLst>
                <a:ext uri="{FF2B5EF4-FFF2-40B4-BE49-F238E27FC236}">
                  <a16:creationId xmlns="" xmlns:a16="http://schemas.microsoft.com/office/drawing/2014/main" id="{57D1A470-A442-435C-B94F-5E90BE64DF0D}"/>
                </a:ext>
              </a:extLst>
            </p:cNvPr>
            <p:cNvSpPr/>
            <p:nvPr/>
          </p:nvSpPr>
          <p:spPr>
            <a:xfrm flipH="1">
              <a:off x="967211" y="3884312"/>
              <a:ext cx="501554" cy="86879"/>
            </a:xfrm>
            <a:custGeom>
              <a:avLst/>
              <a:gdLst>
                <a:gd name="connsiteX0" fmla="*/ 35383 w 455049"/>
                <a:gd name="connsiteY0" fmla="*/ 73197 h 78823"/>
                <a:gd name="connsiteX1" fmla="*/ 430868 w 455049"/>
                <a:gd name="connsiteY1" fmla="*/ 1025 h 78823"/>
                <a:gd name="connsiteX2" fmla="*/ 445800 w 455049"/>
                <a:gd name="connsiteY2" fmla="*/ 1133 h 78823"/>
                <a:gd name="connsiteX3" fmla="*/ 453266 w 455049"/>
                <a:gd name="connsiteY3" fmla="*/ 25479 h 78823"/>
                <a:gd name="connsiteX4" fmla="*/ 432383 w 455049"/>
                <a:gd name="connsiteY4" fmla="*/ 44198 h 78823"/>
                <a:gd name="connsiteX5" fmla="*/ 288039 w 455049"/>
                <a:gd name="connsiteY5" fmla="*/ 70275 h 78823"/>
                <a:gd name="connsiteX6" fmla="*/ 0 w 455049"/>
                <a:gd name="connsiteY6" fmla="*/ 78823 h 78823"/>
                <a:gd name="connsiteX7" fmla="*/ 35383 w 455049"/>
                <a:gd name="connsiteY7" fmla="*/ 73197 h 78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5049" h="78823">
                  <a:moveTo>
                    <a:pt x="35383" y="73197"/>
                  </a:moveTo>
                  <a:cubicBezTo>
                    <a:pt x="168690" y="48851"/>
                    <a:pt x="297561" y="25371"/>
                    <a:pt x="430868" y="1025"/>
                  </a:cubicBezTo>
                  <a:cubicBezTo>
                    <a:pt x="435846" y="159"/>
                    <a:pt x="441148" y="-815"/>
                    <a:pt x="445800" y="1133"/>
                  </a:cubicBezTo>
                  <a:cubicBezTo>
                    <a:pt x="454673" y="4704"/>
                    <a:pt x="457162" y="16822"/>
                    <a:pt x="453266" y="25479"/>
                  </a:cubicBezTo>
                  <a:cubicBezTo>
                    <a:pt x="449263" y="34135"/>
                    <a:pt x="440823" y="39762"/>
                    <a:pt x="432383" y="44198"/>
                  </a:cubicBezTo>
                  <a:cubicBezTo>
                    <a:pt x="388669" y="67029"/>
                    <a:pt x="337380" y="68869"/>
                    <a:pt x="288039" y="70275"/>
                  </a:cubicBezTo>
                  <a:cubicBezTo>
                    <a:pt x="203748" y="72547"/>
                    <a:pt x="84183" y="76551"/>
                    <a:pt x="0" y="78823"/>
                  </a:cubicBezTo>
                  <a:lnTo>
                    <a:pt x="35383" y="73197"/>
                  </a:lnTo>
                  <a:close/>
                </a:path>
              </a:pathLst>
            </a:custGeom>
            <a:solidFill>
              <a:srgbClr val="000000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7" name="Freeform: Shape 256">
              <a:extLst>
                <a:ext uri="{FF2B5EF4-FFF2-40B4-BE49-F238E27FC236}">
                  <a16:creationId xmlns="" xmlns:a16="http://schemas.microsoft.com/office/drawing/2014/main" id="{FC54B56C-71E5-4F9D-B944-276838BE3239}"/>
                </a:ext>
              </a:extLst>
            </p:cNvPr>
            <p:cNvSpPr/>
            <p:nvPr/>
          </p:nvSpPr>
          <p:spPr>
            <a:xfrm flipH="1">
              <a:off x="1042522" y="3898322"/>
              <a:ext cx="682896" cy="89795"/>
            </a:xfrm>
            <a:custGeom>
              <a:avLst/>
              <a:gdLst>
                <a:gd name="connsiteX0" fmla="*/ 0 w 619576"/>
                <a:gd name="connsiteY0" fmla="*/ 39819 h 81469"/>
                <a:gd name="connsiteX1" fmla="*/ 4761 w 619576"/>
                <a:gd name="connsiteY1" fmla="*/ 44147 h 81469"/>
                <a:gd name="connsiteX2" fmla="*/ 19477 w 619576"/>
                <a:gd name="connsiteY2" fmla="*/ 55509 h 81469"/>
                <a:gd name="connsiteX3" fmla="*/ 82884 w 619576"/>
                <a:gd name="connsiteY3" fmla="*/ 79855 h 81469"/>
                <a:gd name="connsiteX4" fmla="*/ 129953 w 619576"/>
                <a:gd name="connsiteY4" fmla="*/ 79422 h 81469"/>
                <a:gd name="connsiteX5" fmla="*/ 183622 w 619576"/>
                <a:gd name="connsiteY5" fmla="*/ 72713 h 81469"/>
                <a:gd name="connsiteX6" fmla="*/ 306001 w 619576"/>
                <a:gd name="connsiteY6" fmla="*/ 53994 h 81469"/>
                <a:gd name="connsiteX7" fmla="*/ 527603 w 619576"/>
                <a:gd name="connsiteY7" fmla="*/ 15149 h 81469"/>
                <a:gd name="connsiteX8" fmla="*/ 594906 w 619576"/>
                <a:gd name="connsiteY8" fmla="*/ 4112 h 81469"/>
                <a:gd name="connsiteX9" fmla="*/ 613192 w 619576"/>
                <a:gd name="connsiteY9" fmla="*/ 1190 h 81469"/>
                <a:gd name="connsiteX10" fmla="*/ 619576 w 619576"/>
                <a:gd name="connsiteY10" fmla="*/ 0 h 81469"/>
                <a:gd name="connsiteX11" fmla="*/ 613192 w 619576"/>
                <a:gd name="connsiteY11" fmla="*/ 758 h 81469"/>
                <a:gd name="connsiteX12" fmla="*/ 594798 w 619576"/>
                <a:gd name="connsiteY12" fmla="*/ 3246 h 81469"/>
                <a:gd name="connsiteX13" fmla="*/ 527386 w 619576"/>
                <a:gd name="connsiteY13" fmla="*/ 13526 h 81469"/>
                <a:gd name="connsiteX14" fmla="*/ 305676 w 619576"/>
                <a:gd name="connsiteY14" fmla="*/ 51830 h 81469"/>
                <a:gd name="connsiteX15" fmla="*/ 183298 w 619576"/>
                <a:gd name="connsiteY15" fmla="*/ 70766 h 81469"/>
                <a:gd name="connsiteX16" fmla="*/ 129737 w 619576"/>
                <a:gd name="connsiteY16" fmla="*/ 77691 h 81469"/>
                <a:gd name="connsiteX17" fmla="*/ 83101 w 619576"/>
                <a:gd name="connsiteY17" fmla="*/ 78448 h 81469"/>
                <a:gd name="connsiteX18" fmla="*/ 20018 w 619576"/>
                <a:gd name="connsiteY18" fmla="*/ 54968 h 81469"/>
                <a:gd name="connsiteX19" fmla="*/ 5194 w 619576"/>
                <a:gd name="connsiteY19" fmla="*/ 43931 h 81469"/>
                <a:gd name="connsiteX20" fmla="*/ 0 w 619576"/>
                <a:gd name="connsiteY20" fmla="*/ 39819 h 8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19576" h="81469">
                  <a:moveTo>
                    <a:pt x="0" y="39819"/>
                  </a:moveTo>
                  <a:cubicBezTo>
                    <a:pt x="0" y="39819"/>
                    <a:pt x="1623" y="41334"/>
                    <a:pt x="4761" y="44147"/>
                  </a:cubicBezTo>
                  <a:cubicBezTo>
                    <a:pt x="7899" y="47069"/>
                    <a:pt x="12768" y="50964"/>
                    <a:pt x="19477" y="55509"/>
                  </a:cubicBezTo>
                  <a:cubicBezTo>
                    <a:pt x="32678" y="64490"/>
                    <a:pt x="54102" y="75635"/>
                    <a:pt x="82884" y="79855"/>
                  </a:cubicBezTo>
                  <a:cubicBezTo>
                    <a:pt x="97167" y="82127"/>
                    <a:pt x="113290" y="82019"/>
                    <a:pt x="129953" y="79422"/>
                  </a:cubicBezTo>
                  <a:cubicBezTo>
                    <a:pt x="146725" y="77474"/>
                    <a:pt x="164687" y="75202"/>
                    <a:pt x="183622" y="72713"/>
                  </a:cubicBezTo>
                  <a:cubicBezTo>
                    <a:pt x="221385" y="67628"/>
                    <a:pt x="262719" y="61244"/>
                    <a:pt x="306001" y="53994"/>
                  </a:cubicBezTo>
                  <a:cubicBezTo>
                    <a:pt x="392240" y="38845"/>
                    <a:pt x="470255" y="25212"/>
                    <a:pt x="527603" y="15149"/>
                  </a:cubicBezTo>
                  <a:cubicBezTo>
                    <a:pt x="555519" y="10604"/>
                    <a:pt x="578351" y="6817"/>
                    <a:pt x="594906" y="4112"/>
                  </a:cubicBezTo>
                  <a:cubicBezTo>
                    <a:pt x="602372" y="2922"/>
                    <a:pt x="608431" y="1948"/>
                    <a:pt x="613192" y="1190"/>
                  </a:cubicBezTo>
                  <a:cubicBezTo>
                    <a:pt x="617412" y="541"/>
                    <a:pt x="619576" y="0"/>
                    <a:pt x="619576" y="0"/>
                  </a:cubicBezTo>
                  <a:cubicBezTo>
                    <a:pt x="619576" y="0"/>
                    <a:pt x="617304" y="216"/>
                    <a:pt x="613192" y="758"/>
                  </a:cubicBezTo>
                  <a:cubicBezTo>
                    <a:pt x="608431" y="1407"/>
                    <a:pt x="602372" y="2272"/>
                    <a:pt x="594798" y="3246"/>
                  </a:cubicBezTo>
                  <a:cubicBezTo>
                    <a:pt x="578892" y="5519"/>
                    <a:pt x="555844" y="8981"/>
                    <a:pt x="527386" y="13526"/>
                  </a:cubicBezTo>
                  <a:cubicBezTo>
                    <a:pt x="470471" y="22615"/>
                    <a:pt x="392240" y="37006"/>
                    <a:pt x="305676" y="51830"/>
                  </a:cubicBezTo>
                  <a:cubicBezTo>
                    <a:pt x="262395" y="59079"/>
                    <a:pt x="221061" y="65572"/>
                    <a:pt x="183298" y="70766"/>
                  </a:cubicBezTo>
                  <a:cubicBezTo>
                    <a:pt x="164470" y="73362"/>
                    <a:pt x="146508" y="75635"/>
                    <a:pt x="129737" y="77691"/>
                  </a:cubicBezTo>
                  <a:cubicBezTo>
                    <a:pt x="112965" y="80396"/>
                    <a:pt x="97275" y="80504"/>
                    <a:pt x="83101" y="78448"/>
                  </a:cubicBezTo>
                  <a:cubicBezTo>
                    <a:pt x="54643" y="74444"/>
                    <a:pt x="33327" y="63624"/>
                    <a:pt x="20018" y="54968"/>
                  </a:cubicBezTo>
                  <a:cubicBezTo>
                    <a:pt x="13309" y="50531"/>
                    <a:pt x="8332" y="46744"/>
                    <a:pt x="5194" y="43931"/>
                  </a:cubicBezTo>
                  <a:cubicBezTo>
                    <a:pt x="1840" y="41118"/>
                    <a:pt x="0" y="39819"/>
                    <a:pt x="0" y="39819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8" name="Freeform: Shape 257">
              <a:extLst>
                <a:ext uri="{FF2B5EF4-FFF2-40B4-BE49-F238E27FC236}">
                  <a16:creationId xmlns="" xmlns:a16="http://schemas.microsoft.com/office/drawing/2014/main" id="{33C78B11-D070-4F87-BB0B-26AE1DC96257}"/>
                </a:ext>
              </a:extLst>
            </p:cNvPr>
            <p:cNvSpPr/>
            <p:nvPr/>
          </p:nvSpPr>
          <p:spPr>
            <a:xfrm flipH="1">
              <a:off x="924743" y="3580488"/>
              <a:ext cx="89400" cy="211094"/>
            </a:xfrm>
            <a:custGeom>
              <a:avLst/>
              <a:gdLst>
                <a:gd name="connsiteX0" fmla="*/ 72286 w 81111"/>
                <a:gd name="connsiteY0" fmla="*/ 191521 h 191521"/>
                <a:gd name="connsiteX1" fmla="*/ 72935 w 81111"/>
                <a:gd name="connsiteY1" fmla="*/ 189249 h 191521"/>
                <a:gd name="connsiteX2" fmla="*/ 74234 w 81111"/>
                <a:gd name="connsiteY2" fmla="*/ 182757 h 191521"/>
                <a:gd name="connsiteX3" fmla="*/ 78237 w 81111"/>
                <a:gd name="connsiteY3" fmla="*/ 158519 h 191521"/>
                <a:gd name="connsiteX4" fmla="*/ 76181 w 81111"/>
                <a:gd name="connsiteY4" fmla="*/ 77799 h 191521"/>
                <a:gd name="connsiteX5" fmla="*/ 31277 w 81111"/>
                <a:gd name="connsiteY5" fmla="*/ 11794 h 191521"/>
                <a:gd name="connsiteX6" fmla="*/ 8878 w 81111"/>
                <a:gd name="connsiteY6" fmla="*/ 1623 h 191521"/>
                <a:gd name="connsiteX7" fmla="*/ 6 w 81111"/>
                <a:gd name="connsiteY7" fmla="*/ 0 h 191521"/>
                <a:gd name="connsiteX8" fmla="*/ 30411 w 81111"/>
                <a:gd name="connsiteY8" fmla="*/ 13093 h 191521"/>
                <a:gd name="connsiteX9" fmla="*/ 74125 w 81111"/>
                <a:gd name="connsiteY9" fmla="*/ 78340 h 191521"/>
                <a:gd name="connsiteX10" fmla="*/ 76830 w 81111"/>
                <a:gd name="connsiteY10" fmla="*/ 158303 h 191521"/>
                <a:gd name="connsiteX11" fmla="*/ 73476 w 81111"/>
                <a:gd name="connsiteY11" fmla="*/ 182540 h 191521"/>
                <a:gd name="connsiteX12" fmla="*/ 72502 w 81111"/>
                <a:gd name="connsiteY12" fmla="*/ 189141 h 191521"/>
                <a:gd name="connsiteX13" fmla="*/ 72286 w 81111"/>
                <a:gd name="connsiteY13" fmla="*/ 191521 h 191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1111" h="191521">
                  <a:moveTo>
                    <a:pt x="72286" y="191521"/>
                  </a:moveTo>
                  <a:cubicBezTo>
                    <a:pt x="72394" y="191521"/>
                    <a:pt x="72611" y="190764"/>
                    <a:pt x="72935" y="189249"/>
                  </a:cubicBezTo>
                  <a:cubicBezTo>
                    <a:pt x="73368" y="187193"/>
                    <a:pt x="73801" y="185029"/>
                    <a:pt x="74234" y="182757"/>
                  </a:cubicBezTo>
                  <a:cubicBezTo>
                    <a:pt x="75316" y="177022"/>
                    <a:pt x="76830" y="168798"/>
                    <a:pt x="78237" y="158519"/>
                  </a:cubicBezTo>
                  <a:cubicBezTo>
                    <a:pt x="80942" y="138177"/>
                    <a:pt x="83864" y="108853"/>
                    <a:pt x="76181" y="77799"/>
                  </a:cubicBezTo>
                  <a:cubicBezTo>
                    <a:pt x="68282" y="46636"/>
                    <a:pt x="48806" y="22939"/>
                    <a:pt x="31277" y="11794"/>
                  </a:cubicBezTo>
                  <a:cubicBezTo>
                    <a:pt x="22512" y="6168"/>
                    <a:pt x="14505" y="3030"/>
                    <a:pt x="8878" y="1623"/>
                  </a:cubicBezTo>
                  <a:cubicBezTo>
                    <a:pt x="3252" y="216"/>
                    <a:pt x="6" y="0"/>
                    <a:pt x="6" y="0"/>
                  </a:cubicBezTo>
                  <a:cubicBezTo>
                    <a:pt x="-319" y="649"/>
                    <a:pt x="13207" y="1407"/>
                    <a:pt x="30411" y="13093"/>
                  </a:cubicBezTo>
                  <a:cubicBezTo>
                    <a:pt x="47507" y="24346"/>
                    <a:pt x="66335" y="47718"/>
                    <a:pt x="74125" y="78340"/>
                  </a:cubicBezTo>
                  <a:cubicBezTo>
                    <a:pt x="81700" y="108961"/>
                    <a:pt x="79103" y="137960"/>
                    <a:pt x="76830" y="158303"/>
                  </a:cubicBezTo>
                  <a:cubicBezTo>
                    <a:pt x="75640" y="168582"/>
                    <a:pt x="74342" y="176805"/>
                    <a:pt x="73476" y="182540"/>
                  </a:cubicBezTo>
                  <a:cubicBezTo>
                    <a:pt x="73151" y="184921"/>
                    <a:pt x="72827" y="187085"/>
                    <a:pt x="72502" y="189141"/>
                  </a:cubicBezTo>
                  <a:cubicBezTo>
                    <a:pt x="72286" y="190655"/>
                    <a:pt x="72178" y="191413"/>
                    <a:pt x="72286" y="191521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9" name="Freeform: Shape 258">
              <a:extLst>
                <a:ext uri="{FF2B5EF4-FFF2-40B4-BE49-F238E27FC236}">
                  <a16:creationId xmlns="" xmlns:a16="http://schemas.microsoft.com/office/drawing/2014/main" id="{DC7365D6-BE9C-4AD7-A70F-3AA23D97B097}"/>
                </a:ext>
              </a:extLst>
            </p:cNvPr>
            <p:cNvSpPr/>
            <p:nvPr/>
          </p:nvSpPr>
          <p:spPr>
            <a:xfrm flipH="1">
              <a:off x="1593127" y="3690687"/>
              <a:ext cx="11139" cy="176870"/>
            </a:xfrm>
            <a:custGeom>
              <a:avLst/>
              <a:gdLst>
                <a:gd name="connsiteX0" fmla="*/ 6076 w 10106"/>
                <a:gd name="connsiteY0" fmla="*/ 160467 h 160470"/>
                <a:gd name="connsiteX1" fmla="*/ 5643 w 10106"/>
                <a:gd name="connsiteY1" fmla="*/ 154083 h 160470"/>
                <a:gd name="connsiteX2" fmla="*/ 4020 w 10106"/>
                <a:gd name="connsiteY2" fmla="*/ 136878 h 160470"/>
                <a:gd name="connsiteX3" fmla="*/ 2289 w 10106"/>
                <a:gd name="connsiteY3" fmla="*/ 80071 h 160470"/>
                <a:gd name="connsiteX4" fmla="*/ 6834 w 10106"/>
                <a:gd name="connsiteY4" fmla="*/ 23372 h 160470"/>
                <a:gd name="connsiteX5" fmla="*/ 9323 w 10106"/>
                <a:gd name="connsiteY5" fmla="*/ 6276 h 160470"/>
                <a:gd name="connsiteX6" fmla="*/ 10080 w 10106"/>
                <a:gd name="connsiteY6" fmla="*/ 0 h 160470"/>
                <a:gd name="connsiteX7" fmla="*/ 8457 w 10106"/>
                <a:gd name="connsiteY7" fmla="*/ 6168 h 160470"/>
                <a:gd name="connsiteX8" fmla="*/ 5319 w 10106"/>
                <a:gd name="connsiteY8" fmla="*/ 23156 h 160470"/>
                <a:gd name="connsiteX9" fmla="*/ 125 w 10106"/>
                <a:gd name="connsiteY9" fmla="*/ 80071 h 160470"/>
                <a:gd name="connsiteX10" fmla="*/ 2397 w 10106"/>
                <a:gd name="connsiteY10" fmla="*/ 137095 h 160470"/>
                <a:gd name="connsiteX11" fmla="*/ 4670 w 10106"/>
                <a:gd name="connsiteY11" fmla="*/ 154299 h 160470"/>
                <a:gd name="connsiteX12" fmla="*/ 6076 w 10106"/>
                <a:gd name="connsiteY12" fmla="*/ 160467 h 160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106" h="160470">
                  <a:moveTo>
                    <a:pt x="6076" y="160467"/>
                  </a:moveTo>
                  <a:cubicBezTo>
                    <a:pt x="6185" y="160467"/>
                    <a:pt x="6076" y="158194"/>
                    <a:pt x="5643" y="154083"/>
                  </a:cubicBezTo>
                  <a:cubicBezTo>
                    <a:pt x="5102" y="148672"/>
                    <a:pt x="4562" y="143046"/>
                    <a:pt x="4020" y="136878"/>
                  </a:cubicBezTo>
                  <a:cubicBezTo>
                    <a:pt x="2830" y="122379"/>
                    <a:pt x="1856" y="102253"/>
                    <a:pt x="2289" y="80071"/>
                  </a:cubicBezTo>
                  <a:cubicBezTo>
                    <a:pt x="2830" y="57889"/>
                    <a:pt x="4886" y="37763"/>
                    <a:pt x="6834" y="23372"/>
                  </a:cubicBezTo>
                  <a:cubicBezTo>
                    <a:pt x="7699" y="17313"/>
                    <a:pt x="8565" y="11578"/>
                    <a:pt x="9323" y="6276"/>
                  </a:cubicBezTo>
                  <a:cubicBezTo>
                    <a:pt x="9972" y="2272"/>
                    <a:pt x="10188" y="0"/>
                    <a:pt x="10080" y="0"/>
                  </a:cubicBezTo>
                  <a:cubicBezTo>
                    <a:pt x="9972" y="0"/>
                    <a:pt x="9431" y="2164"/>
                    <a:pt x="8457" y="6168"/>
                  </a:cubicBezTo>
                  <a:cubicBezTo>
                    <a:pt x="7591" y="10171"/>
                    <a:pt x="6509" y="16014"/>
                    <a:pt x="5319" y="23156"/>
                  </a:cubicBezTo>
                  <a:cubicBezTo>
                    <a:pt x="2938" y="37547"/>
                    <a:pt x="774" y="57673"/>
                    <a:pt x="125" y="80071"/>
                  </a:cubicBezTo>
                  <a:cubicBezTo>
                    <a:pt x="-416" y="102361"/>
                    <a:pt x="882" y="122595"/>
                    <a:pt x="2397" y="137095"/>
                  </a:cubicBezTo>
                  <a:cubicBezTo>
                    <a:pt x="3155" y="144344"/>
                    <a:pt x="4020" y="150187"/>
                    <a:pt x="4670" y="154299"/>
                  </a:cubicBezTo>
                  <a:cubicBezTo>
                    <a:pt x="5427" y="158303"/>
                    <a:pt x="5860" y="160575"/>
                    <a:pt x="6076" y="160467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0" name="Freeform: Shape 259">
              <a:extLst>
                <a:ext uri="{FF2B5EF4-FFF2-40B4-BE49-F238E27FC236}">
                  <a16:creationId xmlns="" xmlns:a16="http://schemas.microsoft.com/office/drawing/2014/main" id="{99AFEBA2-4305-4D6F-9D59-E8F2516EB7C8}"/>
                </a:ext>
              </a:extLst>
            </p:cNvPr>
            <p:cNvSpPr/>
            <p:nvPr/>
          </p:nvSpPr>
          <p:spPr>
            <a:xfrm flipH="1">
              <a:off x="1087365" y="3357583"/>
              <a:ext cx="820052" cy="336563"/>
            </a:xfrm>
            <a:custGeom>
              <a:avLst/>
              <a:gdLst>
                <a:gd name="connsiteX0" fmla="*/ 744015 w 744015"/>
                <a:gd name="connsiteY0" fmla="*/ 202238 h 305356"/>
                <a:gd name="connsiteX1" fmla="*/ 735359 w 744015"/>
                <a:gd name="connsiteY1" fmla="*/ 204726 h 305356"/>
                <a:gd name="connsiteX2" fmla="*/ 710256 w 744015"/>
                <a:gd name="connsiteY2" fmla="*/ 210786 h 305356"/>
                <a:gd name="connsiteX3" fmla="*/ 617742 w 744015"/>
                <a:gd name="connsiteY3" fmla="*/ 231885 h 305356"/>
                <a:gd name="connsiteX4" fmla="*/ 312173 w 744015"/>
                <a:gd name="connsiteY4" fmla="*/ 299297 h 305356"/>
                <a:gd name="connsiteX5" fmla="*/ 285663 w 744015"/>
                <a:gd name="connsiteY5" fmla="*/ 305031 h 305356"/>
                <a:gd name="connsiteX6" fmla="*/ 284148 w 744015"/>
                <a:gd name="connsiteY6" fmla="*/ 305356 h 305356"/>
                <a:gd name="connsiteX7" fmla="*/ 283066 w 744015"/>
                <a:gd name="connsiteY7" fmla="*/ 304166 h 305356"/>
                <a:gd name="connsiteX8" fmla="*/ 81374 w 744015"/>
                <a:gd name="connsiteY8" fmla="*/ 89056 h 305356"/>
                <a:gd name="connsiteX9" fmla="*/ 21321 w 744015"/>
                <a:gd name="connsiteY9" fmla="*/ 24134 h 305356"/>
                <a:gd name="connsiteX10" fmla="*/ 5307 w 744015"/>
                <a:gd name="connsiteY10" fmla="*/ 6388 h 305356"/>
                <a:gd name="connsiteX11" fmla="*/ 4 w 744015"/>
                <a:gd name="connsiteY11" fmla="*/ 4 h 305356"/>
                <a:gd name="connsiteX12" fmla="*/ 6172 w 744015"/>
                <a:gd name="connsiteY12" fmla="*/ 5739 h 305356"/>
                <a:gd name="connsiteX13" fmla="*/ 22944 w 744015"/>
                <a:gd name="connsiteY13" fmla="*/ 22835 h 305356"/>
                <a:gd name="connsiteX14" fmla="*/ 84296 w 744015"/>
                <a:gd name="connsiteY14" fmla="*/ 86567 h 305356"/>
                <a:gd name="connsiteX15" fmla="*/ 287178 w 744015"/>
                <a:gd name="connsiteY15" fmla="*/ 300379 h 305356"/>
                <a:gd name="connsiteX16" fmla="*/ 284581 w 744015"/>
                <a:gd name="connsiteY16" fmla="*/ 299513 h 305356"/>
                <a:gd name="connsiteX17" fmla="*/ 311091 w 744015"/>
                <a:gd name="connsiteY17" fmla="*/ 293778 h 305356"/>
                <a:gd name="connsiteX18" fmla="*/ 617092 w 744015"/>
                <a:gd name="connsiteY18" fmla="*/ 227990 h 305356"/>
                <a:gd name="connsiteX19" fmla="*/ 709931 w 744015"/>
                <a:gd name="connsiteY19" fmla="*/ 208622 h 305356"/>
                <a:gd name="connsiteX20" fmla="*/ 735251 w 744015"/>
                <a:gd name="connsiteY20" fmla="*/ 203644 h 305356"/>
                <a:gd name="connsiteX21" fmla="*/ 744015 w 744015"/>
                <a:gd name="connsiteY21" fmla="*/ 202238 h 305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44015" h="305356">
                  <a:moveTo>
                    <a:pt x="744015" y="202238"/>
                  </a:moveTo>
                  <a:cubicBezTo>
                    <a:pt x="744015" y="202454"/>
                    <a:pt x="741094" y="203320"/>
                    <a:pt x="735359" y="204726"/>
                  </a:cubicBezTo>
                  <a:cubicBezTo>
                    <a:pt x="729083" y="206241"/>
                    <a:pt x="720752" y="208189"/>
                    <a:pt x="710256" y="210786"/>
                  </a:cubicBezTo>
                  <a:cubicBezTo>
                    <a:pt x="687858" y="215871"/>
                    <a:pt x="656370" y="223013"/>
                    <a:pt x="617742" y="231885"/>
                  </a:cubicBezTo>
                  <a:cubicBezTo>
                    <a:pt x="539077" y="249198"/>
                    <a:pt x="431198" y="273003"/>
                    <a:pt x="312173" y="299297"/>
                  </a:cubicBezTo>
                  <a:cubicBezTo>
                    <a:pt x="303084" y="301244"/>
                    <a:pt x="294103" y="303192"/>
                    <a:pt x="285663" y="305031"/>
                  </a:cubicBezTo>
                  <a:lnTo>
                    <a:pt x="284148" y="305356"/>
                  </a:lnTo>
                  <a:lnTo>
                    <a:pt x="283066" y="304166"/>
                  </a:lnTo>
                  <a:cubicBezTo>
                    <a:pt x="203861" y="219658"/>
                    <a:pt x="132987" y="144024"/>
                    <a:pt x="81374" y="89056"/>
                  </a:cubicBezTo>
                  <a:cubicBezTo>
                    <a:pt x="56271" y="61897"/>
                    <a:pt x="35820" y="39823"/>
                    <a:pt x="21321" y="24134"/>
                  </a:cubicBezTo>
                  <a:cubicBezTo>
                    <a:pt x="14612" y="16668"/>
                    <a:pt x="9310" y="10825"/>
                    <a:pt x="5307" y="6388"/>
                  </a:cubicBezTo>
                  <a:cubicBezTo>
                    <a:pt x="1736" y="2277"/>
                    <a:pt x="-103" y="113"/>
                    <a:pt x="4" y="4"/>
                  </a:cubicBezTo>
                  <a:cubicBezTo>
                    <a:pt x="113" y="-104"/>
                    <a:pt x="2277" y="1844"/>
                    <a:pt x="6172" y="5739"/>
                  </a:cubicBezTo>
                  <a:cubicBezTo>
                    <a:pt x="10392" y="9959"/>
                    <a:pt x="15910" y="15694"/>
                    <a:pt x="22944" y="22835"/>
                  </a:cubicBezTo>
                  <a:cubicBezTo>
                    <a:pt x="37768" y="38200"/>
                    <a:pt x="58543" y="59841"/>
                    <a:pt x="84296" y="86567"/>
                  </a:cubicBezTo>
                  <a:cubicBezTo>
                    <a:pt x="136125" y="141211"/>
                    <a:pt x="207540" y="216412"/>
                    <a:pt x="287178" y="300379"/>
                  </a:cubicBezTo>
                  <a:lnTo>
                    <a:pt x="284581" y="299513"/>
                  </a:lnTo>
                  <a:cubicBezTo>
                    <a:pt x="293021" y="297673"/>
                    <a:pt x="302002" y="295726"/>
                    <a:pt x="311091" y="293778"/>
                  </a:cubicBezTo>
                  <a:cubicBezTo>
                    <a:pt x="430332" y="268134"/>
                    <a:pt x="538320" y="244870"/>
                    <a:pt x="617092" y="227990"/>
                  </a:cubicBezTo>
                  <a:cubicBezTo>
                    <a:pt x="655938" y="219875"/>
                    <a:pt x="687533" y="213383"/>
                    <a:pt x="709931" y="208622"/>
                  </a:cubicBezTo>
                  <a:cubicBezTo>
                    <a:pt x="720535" y="206566"/>
                    <a:pt x="728975" y="204834"/>
                    <a:pt x="735251" y="203644"/>
                  </a:cubicBezTo>
                  <a:cubicBezTo>
                    <a:pt x="740986" y="202454"/>
                    <a:pt x="744015" y="202021"/>
                    <a:pt x="744015" y="202238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1" name="Freeform: Shape 260">
              <a:extLst>
                <a:ext uri="{FF2B5EF4-FFF2-40B4-BE49-F238E27FC236}">
                  <a16:creationId xmlns="" xmlns:a16="http://schemas.microsoft.com/office/drawing/2014/main" id="{6A9842B0-6D70-4413-94DD-AB265CE4B869}"/>
                </a:ext>
              </a:extLst>
            </p:cNvPr>
            <p:cNvSpPr/>
            <p:nvPr/>
          </p:nvSpPr>
          <p:spPr>
            <a:xfrm flipH="1">
              <a:off x="2011051" y="4341978"/>
              <a:ext cx="1215044" cy="1732642"/>
            </a:xfrm>
            <a:custGeom>
              <a:avLst/>
              <a:gdLst>
                <a:gd name="connsiteX0" fmla="*/ 671947 w 1102382"/>
                <a:gd name="connsiteY0" fmla="*/ 303837 h 1571988"/>
                <a:gd name="connsiteX1" fmla="*/ 675085 w 1102382"/>
                <a:gd name="connsiteY1" fmla="*/ 300699 h 1571988"/>
                <a:gd name="connsiteX2" fmla="*/ 724642 w 1102382"/>
                <a:gd name="connsiteY2" fmla="*/ 177671 h 1571988"/>
                <a:gd name="connsiteX3" fmla="*/ 546971 w 1102382"/>
                <a:gd name="connsiteY3" fmla="*/ 0 h 1571988"/>
                <a:gd name="connsiteX4" fmla="*/ 369300 w 1102382"/>
                <a:gd name="connsiteY4" fmla="*/ 177671 h 1571988"/>
                <a:gd name="connsiteX5" fmla="*/ 421130 w 1102382"/>
                <a:gd name="connsiteY5" fmla="*/ 302106 h 1571988"/>
                <a:gd name="connsiteX6" fmla="*/ 423078 w 1102382"/>
                <a:gd name="connsiteY6" fmla="*/ 303837 h 1571988"/>
                <a:gd name="connsiteX7" fmla="*/ 0 w 1102382"/>
                <a:gd name="connsiteY7" fmla="*/ 303837 h 1571988"/>
                <a:gd name="connsiteX8" fmla="*/ 0 w 1102382"/>
                <a:gd name="connsiteY8" fmla="*/ 778745 h 1571988"/>
                <a:gd name="connsiteX9" fmla="*/ 1731 w 1102382"/>
                <a:gd name="connsiteY9" fmla="*/ 776797 h 1571988"/>
                <a:gd name="connsiteX10" fmla="*/ 126166 w 1102382"/>
                <a:gd name="connsiteY10" fmla="*/ 724859 h 1571988"/>
                <a:gd name="connsiteX11" fmla="*/ 303837 w 1102382"/>
                <a:gd name="connsiteY11" fmla="*/ 902530 h 1571988"/>
                <a:gd name="connsiteX12" fmla="*/ 126166 w 1102382"/>
                <a:gd name="connsiteY12" fmla="*/ 1080201 h 1571988"/>
                <a:gd name="connsiteX13" fmla="*/ 3138 w 1102382"/>
                <a:gd name="connsiteY13" fmla="*/ 1030644 h 1571988"/>
                <a:gd name="connsiteX14" fmla="*/ 0 w 1102382"/>
                <a:gd name="connsiteY14" fmla="*/ 1027506 h 1571988"/>
                <a:gd name="connsiteX15" fmla="*/ 0 w 1102382"/>
                <a:gd name="connsiteY15" fmla="*/ 1571988 h 1571988"/>
                <a:gd name="connsiteX16" fmla="*/ 477180 w 1102382"/>
                <a:gd name="connsiteY16" fmla="*/ 1571988 h 1571988"/>
                <a:gd name="connsiteX17" fmla="*/ 520678 w 1102382"/>
                <a:gd name="connsiteY17" fmla="*/ 1252245 h 1571988"/>
                <a:gd name="connsiteX18" fmla="*/ 939860 w 1102382"/>
                <a:gd name="connsiteY18" fmla="*/ 715012 h 1571988"/>
                <a:gd name="connsiteX19" fmla="*/ 1102383 w 1102382"/>
                <a:gd name="connsiteY19" fmla="*/ 303621 h 1571988"/>
                <a:gd name="connsiteX20" fmla="*/ 671947 w 1102382"/>
                <a:gd name="connsiteY20" fmla="*/ 303621 h 1571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02382" h="1571988">
                  <a:moveTo>
                    <a:pt x="671947" y="303837"/>
                  </a:moveTo>
                  <a:lnTo>
                    <a:pt x="675085" y="300699"/>
                  </a:lnTo>
                  <a:cubicBezTo>
                    <a:pt x="705707" y="268779"/>
                    <a:pt x="724642" y="225389"/>
                    <a:pt x="724642" y="177671"/>
                  </a:cubicBezTo>
                  <a:cubicBezTo>
                    <a:pt x="724642" y="79530"/>
                    <a:pt x="645112" y="0"/>
                    <a:pt x="546971" y="0"/>
                  </a:cubicBezTo>
                  <a:cubicBezTo>
                    <a:pt x="448830" y="0"/>
                    <a:pt x="369300" y="79530"/>
                    <a:pt x="369300" y="177671"/>
                  </a:cubicBezTo>
                  <a:cubicBezTo>
                    <a:pt x="369300" y="226471"/>
                    <a:pt x="389318" y="269969"/>
                    <a:pt x="421130" y="302106"/>
                  </a:cubicBezTo>
                  <a:lnTo>
                    <a:pt x="423078" y="303837"/>
                  </a:lnTo>
                  <a:lnTo>
                    <a:pt x="0" y="303837"/>
                  </a:lnTo>
                  <a:lnTo>
                    <a:pt x="0" y="778745"/>
                  </a:lnTo>
                  <a:lnTo>
                    <a:pt x="1731" y="776797"/>
                  </a:lnTo>
                  <a:cubicBezTo>
                    <a:pt x="33868" y="744985"/>
                    <a:pt x="77366" y="724859"/>
                    <a:pt x="126166" y="724859"/>
                  </a:cubicBezTo>
                  <a:cubicBezTo>
                    <a:pt x="224307" y="724859"/>
                    <a:pt x="303837" y="804389"/>
                    <a:pt x="303837" y="902530"/>
                  </a:cubicBezTo>
                  <a:cubicBezTo>
                    <a:pt x="303837" y="1000671"/>
                    <a:pt x="224307" y="1080201"/>
                    <a:pt x="126166" y="1080201"/>
                  </a:cubicBezTo>
                  <a:cubicBezTo>
                    <a:pt x="78448" y="1080201"/>
                    <a:pt x="35058" y="1061373"/>
                    <a:pt x="3138" y="1030644"/>
                  </a:cubicBezTo>
                  <a:lnTo>
                    <a:pt x="0" y="1027506"/>
                  </a:lnTo>
                  <a:lnTo>
                    <a:pt x="0" y="1571988"/>
                  </a:lnTo>
                  <a:lnTo>
                    <a:pt x="477180" y="1571988"/>
                  </a:lnTo>
                  <a:cubicBezTo>
                    <a:pt x="477180" y="1571988"/>
                    <a:pt x="498929" y="1390314"/>
                    <a:pt x="520678" y="1252245"/>
                  </a:cubicBezTo>
                  <a:cubicBezTo>
                    <a:pt x="542427" y="1114177"/>
                    <a:pt x="851241" y="832522"/>
                    <a:pt x="939860" y="715012"/>
                  </a:cubicBezTo>
                  <a:cubicBezTo>
                    <a:pt x="975567" y="667727"/>
                    <a:pt x="1063754" y="512779"/>
                    <a:pt x="1102383" y="303621"/>
                  </a:cubicBezTo>
                  <a:lnTo>
                    <a:pt x="671947" y="303621"/>
                  </a:lnTo>
                  <a:close/>
                </a:path>
              </a:pathLst>
            </a:custGeom>
            <a:solidFill>
              <a:srgbClr val="094A44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2" name="Freeform: Shape 261">
              <a:extLst>
                <a:ext uri="{FF2B5EF4-FFF2-40B4-BE49-F238E27FC236}">
                  <a16:creationId xmlns="" xmlns:a16="http://schemas.microsoft.com/office/drawing/2014/main" id="{91AD1180-97CD-4161-8774-E57D8DF2879A}"/>
                </a:ext>
              </a:extLst>
            </p:cNvPr>
            <p:cNvSpPr/>
            <p:nvPr/>
          </p:nvSpPr>
          <p:spPr>
            <a:xfrm flipH="1">
              <a:off x="2324473" y="5096689"/>
              <a:ext cx="901623" cy="977932"/>
            </a:xfrm>
            <a:custGeom>
              <a:avLst/>
              <a:gdLst>
                <a:gd name="connsiteX0" fmla="*/ 818022 w 818022"/>
                <a:gd name="connsiteY0" fmla="*/ 166726 h 887256"/>
                <a:gd name="connsiteX1" fmla="*/ 753749 w 818022"/>
                <a:gd name="connsiteY1" fmla="*/ 133832 h 887256"/>
                <a:gd name="connsiteX2" fmla="*/ 703218 w 818022"/>
                <a:gd name="connsiteY2" fmla="*/ 148872 h 887256"/>
                <a:gd name="connsiteX3" fmla="*/ 667402 w 818022"/>
                <a:gd name="connsiteY3" fmla="*/ 118900 h 887256"/>
                <a:gd name="connsiteX4" fmla="*/ 647493 w 818022"/>
                <a:gd name="connsiteY4" fmla="*/ 74536 h 887256"/>
                <a:gd name="connsiteX5" fmla="*/ 607566 w 818022"/>
                <a:gd name="connsiteY5" fmla="*/ 51813 h 887256"/>
                <a:gd name="connsiteX6" fmla="*/ 552273 w 818022"/>
                <a:gd name="connsiteY6" fmla="*/ 81353 h 887256"/>
                <a:gd name="connsiteX7" fmla="*/ 521868 w 818022"/>
                <a:gd name="connsiteY7" fmla="*/ 62092 h 887256"/>
                <a:gd name="connsiteX8" fmla="*/ 503257 w 818022"/>
                <a:gd name="connsiteY8" fmla="*/ 29523 h 887256"/>
                <a:gd name="connsiteX9" fmla="*/ 398407 w 818022"/>
                <a:gd name="connsiteY9" fmla="*/ 14916 h 887256"/>
                <a:gd name="connsiteX10" fmla="*/ 353502 w 818022"/>
                <a:gd name="connsiteY10" fmla="*/ 93904 h 887256"/>
                <a:gd name="connsiteX11" fmla="*/ 303837 w 818022"/>
                <a:gd name="connsiteY11" fmla="*/ 217798 h 887256"/>
                <a:gd name="connsiteX12" fmla="*/ 126166 w 818022"/>
                <a:gd name="connsiteY12" fmla="*/ 395469 h 887256"/>
                <a:gd name="connsiteX13" fmla="*/ 3138 w 818022"/>
                <a:gd name="connsiteY13" fmla="*/ 345912 h 887256"/>
                <a:gd name="connsiteX14" fmla="*/ 0 w 818022"/>
                <a:gd name="connsiteY14" fmla="*/ 342774 h 887256"/>
                <a:gd name="connsiteX15" fmla="*/ 0 w 818022"/>
                <a:gd name="connsiteY15" fmla="*/ 887256 h 887256"/>
                <a:gd name="connsiteX16" fmla="*/ 477180 w 818022"/>
                <a:gd name="connsiteY16" fmla="*/ 887256 h 887256"/>
                <a:gd name="connsiteX17" fmla="*/ 520678 w 818022"/>
                <a:gd name="connsiteY17" fmla="*/ 567513 h 887256"/>
                <a:gd name="connsiteX18" fmla="*/ 519920 w 818022"/>
                <a:gd name="connsiteY18" fmla="*/ 563943 h 887256"/>
                <a:gd name="connsiteX19" fmla="*/ 520678 w 818022"/>
                <a:gd name="connsiteY19" fmla="*/ 559723 h 887256"/>
                <a:gd name="connsiteX20" fmla="*/ 818022 w 818022"/>
                <a:gd name="connsiteY20" fmla="*/ 166726 h 887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18022" h="887256">
                  <a:moveTo>
                    <a:pt x="818022" y="166726"/>
                  </a:moveTo>
                  <a:cubicBezTo>
                    <a:pt x="808284" y="142272"/>
                    <a:pt x="779177" y="127448"/>
                    <a:pt x="753749" y="133832"/>
                  </a:cubicBezTo>
                  <a:cubicBezTo>
                    <a:pt x="736545" y="138160"/>
                    <a:pt x="720855" y="150820"/>
                    <a:pt x="703218" y="148872"/>
                  </a:cubicBezTo>
                  <a:cubicBezTo>
                    <a:pt x="687096" y="147141"/>
                    <a:pt x="674760" y="133399"/>
                    <a:pt x="667402" y="118900"/>
                  </a:cubicBezTo>
                  <a:cubicBezTo>
                    <a:pt x="660045" y="104400"/>
                    <a:pt x="656041" y="88278"/>
                    <a:pt x="647493" y="74536"/>
                  </a:cubicBezTo>
                  <a:cubicBezTo>
                    <a:pt x="638945" y="60794"/>
                    <a:pt x="623580" y="49216"/>
                    <a:pt x="607566" y="51813"/>
                  </a:cubicBezTo>
                  <a:cubicBezTo>
                    <a:pt x="586574" y="55276"/>
                    <a:pt x="573589" y="80920"/>
                    <a:pt x="552273" y="81353"/>
                  </a:cubicBezTo>
                  <a:cubicBezTo>
                    <a:pt x="539722" y="81569"/>
                    <a:pt x="528901" y="72480"/>
                    <a:pt x="521868" y="62092"/>
                  </a:cubicBezTo>
                  <a:cubicBezTo>
                    <a:pt x="514835" y="51705"/>
                    <a:pt x="510398" y="39802"/>
                    <a:pt x="503257" y="29523"/>
                  </a:cubicBezTo>
                  <a:cubicBezTo>
                    <a:pt x="480534" y="-2938"/>
                    <a:pt x="429137" y="-9863"/>
                    <a:pt x="398407" y="14916"/>
                  </a:cubicBezTo>
                  <a:cubicBezTo>
                    <a:pt x="378173" y="25195"/>
                    <a:pt x="356424" y="59279"/>
                    <a:pt x="353502" y="93904"/>
                  </a:cubicBezTo>
                  <a:cubicBezTo>
                    <a:pt x="344738" y="198863"/>
                    <a:pt x="303837" y="217798"/>
                    <a:pt x="303837" y="217798"/>
                  </a:cubicBezTo>
                  <a:cubicBezTo>
                    <a:pt x="303837" y="315939"/>
                    <a:pt x="224307" y="395469"/>
                    <a:pt x="126166" y="395469"/>
                  </a:cubicBezTo>
                  <a:cubicBezTo>
                    <a:pt x="78448" y="395469"/>
                    <a:pt x="35058" y="376642"/>
                    <a:pt x="3138" y="345912"/>
                  </a:cubicBezTo>
                  <a:lnTo>
                    <a:pt x="0" y="342774"/>
                  </a:lnTo>
                  <a:lnTo>
                    <a:pt x="0" y="887256"/>
                  </a:lnTo>
                  <a:lnTo>
                    <a:pt x="477180" y="887256"/>
                  </a:lnTo>
                  <a:cubicBezTo>
                    <a:pt x="477180" y="887256"/>
                    <a:pt x="498929" y="705582"/>
                    <a:pt x="520678" y="567513"/>
                  </a:cubicBezTo>
                  <a:lnTo>
                    <a:pt x="519920" y="563943"/>
                  </a:lnTo>
                  <a:cubicBezTo>
                    <a:pt x="520245" y="562752"/>
                    <a:pt x="520461" y="561346"/>
                    <a:pt x="520678" y="559723"/>
                  </a:cubicBezTo>
                  <a:cubicBezTo>
                    <a:pt x="534095" y="461690"/>
                    <a:pt x="818022" y="166726"/>
                    <a:pt x="818022" y="166726"/>
                  </a:cubicBezTo>
                  <a:close/>
                </a:path>
              </a:pathLst>
            </a:custGeom>
            <a:solidFill>
              <a:srgbClr val="F7AB9B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3" name="Freeform: Shape 262">
              <a:extLst>
                <a:ext uri="{FF2B5EF4-FFF2-40B4-BE49-F238E27FC236}">
                  <a16:creationId xmlns="" xmlns:a16="http://schemas.microsoft.com/office/drawing/2014/main" id="{669C58B5-48EB-4F6A-B19F-3655EC153A48}"/>
                </a:ext>
              </a:extLst>
            </p:cNvPr>
            <p:cNvSpPr/>
            <p:nvPr/>
          </p:nvSpPr>
          <p:spPr>
            <a:xfrm flipH="1">
              <a:off x="2009144" y="4340463"/>
              <a:ext cx="1219933" cy="1737378"/>
            </a:xfrm>
            <a:custGeom>
              <a:avLst/>
              <a:gdLst>
                <a:gd name="connsiteX0" fmla="*/ 674652 w 1106818"/>
                <a:gd name="connsiteY0" fmla="*/ 305212 h 1576284"/>
                <a:gd name="connsiteX1" fmla="*/ 1104979 w 1106818"/>
                <a:gd name="connsiteY1" fmla="*/ 303697 h 1576284"/>
                <a:gd name="connsiteX2" fmla="*/ 1106819 w 1106818"/>
                <a:gd name="connsiteY2" fmla="*/ 303697 h 1576284"/>
                <a:gd name="connsiteX3" fmla="*/ 1106494 w 1106818"/>
                <a:gd name="connsiteY3" fmla="*/ 305537 h 1576284"/>
                <a:gd name="connsiteX4" fmla="*/ 1023826 w 1106818"/>
                <a:gd name="connsiteY4" fmla="*/ 573559 h 1576284"/>
                <a:gd name="connsiteX5" fmla="*/ 944729 w 1106818"/>
                <a:gd name="connsiteY5" fmla="*/ 717037 h 1576284"/>
                <a:gd name="connsiteX6" fmla="*/ 827112 w 1106818"/>
                <a:gd name="connsiteY6" fmla="*/ 850669 h 1576284"/>
                <a:gd name="connsiteX7" fmla="*/ 698457 w 1106818"/>
                <a:gd name="connsiteY7" fmla="*/ 991659 h 1576284"/>
                <a:gd name="connsiteX8" fmla="*/ 573265 w 1106818"/>
                <a:gd name="connsiteY8" fmla="*/ 1150827 h 1576284"/>
                <a:gd name="connsiteX9" fmla="*/ 527927 w 1106818"/>
                <a:gd name="connsiteY9" fmla="*/ 1244856 h 1576284"/>
                <a:gd name="connsiteX10" fmla="*/ 511480 w 1106818"/>
                <a:gd name="connsiteY10" fmla="*/ 1351653 h 1576284"/>
                <a:gd name="connsiteX11" fmla="*/ 482590 w 1106818"/>
                <a:gd name="connsiteY11" fmla="*/ 1573688 h 1576284"/>
                <a:gd name="connsiteX12" fmla="*/ 482265 w 1106818"/>
                <a:gd name="connsiteY12" fmla="*/ 1576177 h 1576284"/>
                <a:gd name="connsiteX13" fmla="*/ 479885 w 1106818"/>
                <a:gd name="connsiteY13" fmla="*/ 1576177 h 1576284"/>
                <a:gd name="connsiteX14" fmla="*/ 2813 w 1106818"/>
                <a:gd name="connsiteY14" fmla="*/ 1576285 h 1576284"/>
                <a:gd name="connsiteX15" fmla="*/ 0 w 1106818"/>
                <a:gd name="connsiteY15" fmla="*/ 1576285 h 1576284"/>
                <a:gd name="connsiteX16" fmla="*/ 0 w 1106818"/>
                <a:gd name="connsiteY16" fmla="*/ 1573472 h 1576284"/>
                <a:gd name="connsiteX17" fmla="*/ 0 w 1106818"/>
                <a:gd name="connsiteY17" fmla="*/ 1193676 h 1576284"/>
                <a:gd name="connsiteX18" fmla="*/ 0 w 1106818"/>
                <a:gd name="connsiteY18" fmla="*/ 1028989 h 1576284"/>
                <a:gd name="connsiteX19" fmla="*/ 0 w 1106818"/>
                <a:gd name="connsiteY19" fmla="*/ 1022172 h 1576284"/>
                <a:gd name="connsiteX20" fmla="*/ 4761 w 1106818"/>
                <a:gd name="connsiteY20" fmla="*/ 1027041 h 1576284"/>
                <a:gd name="connsiteX21" fmla="*/ 99331 w 1106818"/>
                <a:gd name="connsiteY21" fmla="*/ 1076274 h 1576284"/>
                <a:gd name="connsiteX22" fmla="*/ 152784 w 1106818"/>
                <a:gd name="connsiteY22" fmla="*/ 1077032 h 1576284"/>
                <a:gd name="connsiteX23" fmla="*/ 203748 w 1106818"/>
                <a:gd name="connsiteY23" fmla="*/ 1061883 h 1576284"/>
                <a:gd name="connsiteX24" fmla="*/ 226904 w 1106818"/>
                <a:gd name="connsiteY24" fmla="*/ 1048899 h 1576284"/>
                <a:gd name="connsiteX25" fmla="*/ 247571 w 1106818"/>
                <a:gd name="connsiteY25" fmla="*/ 1032343 h 1576284"/>
                <a:gd name="connsiteX26" fmla="*/ 280357 w 1106818"/>
                <a:gd name="connsiteY26" fmla="*/ 991442 h 1576284"/>
                <a:gd name="connsiteX27" fmla="*/ 303296 w 1106818"/>
                <a:gd name="connsiteY27" fmla="*/ 891354 h 1576284"/>
                <a:gd name="connsiteX28" fmla="*/ 267047 w 1106818"/>
                <a:gd name="connsiteY28" fmla="*/ 796783 h 1576284"/>
                <a:gd name="connsiteX29" fmla="*/ 186003 w 1106818"/>
                <a:gd name="connsiteY29" fmla="*/ 738678 h 1576284"/>
                <a:gd name="connsiteX30" fmla="*/ 137094 w 1106818"/>
                <a:gd name="connsiteY30" fmla="*/ 729372 h 1576284"/>
                <a:gd name="connsiteX31" fmla="*/ 87970 w 1106818"/>
                <a:gd name="connsiteY31" fmla="*/ 733917 h 1576284"/>
                <a:gd name="connsiteX32" fmla="*/ 4544 w 1106818"/>
                <a:gd name="connsiteY32" fmla="*/ 781959 h 1576284"/>
                <a:gd name="connsiteX33" fmla="*/ 0 w 1106818"/>
                <a:gd name="connsiteY33" fmla="*/ 786720 h 1576284"/>
                <a:gd name="connsiteX34" fmla="*/ 0 w 1106818"/>
                <a:gd name="connsiteY34" fmla="*/ 780228 h 1576284"/>
                <a:gd name="connsiteX35" fmla="*/ 216 w 1106818"/>
                <a:gd name="connsiteY35" fmla="*/ 305321 h 1576284"/>
                <a:gd name="connsiteX36" fmla="*/ 216 w 1106818"/>
                <a:gd name="connsiteY36" fmla="*/ 302940 h 1576284"/>
                <a:gd name="connsiteX37" fmla="*/ 2597 w 1106818"/>
                <a:gd name="connsiteY37" fmla="*/ 302940 h 1576284"/>
                <a:gd name="connsiteX38" fmla="*/ 425675 w 1106818"/>
                <a:gd name="connsiteY38" fmla="*/ 303265 h 1576284"/>
                <a:gd name="connsiteX39" fmla="*/ 424376 w 1106818"/>
                <a:gd name="connsiteY39" fmla="*/ 306835 h 1576284"/>
                <a:gd name="connsiteX40" fmla="*/ 376009 w 1106818"/>
                <a:gd name="connsiteY40" fmla="*/ 225141 h 1576284"/>
                <a:gd name="connsiteX41" fmla="*/ 375576 w 1106818"/>
                <a:gd name="connsiteY41" fmla="*/ 135116 h 1576284"/>
                <a:gd name="connsiteX42" fmla="*/ 480534 w 1106818"/>
                <a:gd name="connsiteY42" fmla="*/ 13494 h 1576284"/>
                <a:gd name="connsiteX43" fmla="*/ 621416 w 1106818"/>
                <a:gd name="connsiteY43" fmla="*/ 15117 h 1576284"/>
                <a:gd name="connsiteX44" fmla="*/ 708195 w 1106818"/>
                <a:gd name="connsiteY44" fmla="*/ 96920 h 1576284"/>
                <a:gd name="connsiteX45" fmla="*/ 724967 w 1106818"/>
                <a:gd name="connsiteY45" fmla="*/ 145611 h 1576284"/>
                <a:gd name="connsiteX46" fmla="*/ 727672 w 1106818"/>
                <a:gd name="connsiteY46" fmla="*/ 168875 h 1576284"/>
                <a:gd name="connsiteX47" fmla="*/ 727672 w 1106818"/>
                <a:gd name="connsiteY47" fmla="*/ 190732 h 1576284"/>
                <a:gd name="connsiteX48" fmla="*/ 709061 w 1106818"/>
                <a:gd name="connsiteY48" fmla="*/ 258685 h 1576284"/>
                <a:gd name="connsiteX49" fmla="*/ 684823 w 1106818"/>
                <a:gd name="connsiteY49" fmla="*/ 294717 h 1576284"/>
                <a:gd name="connsiteX50" fmla="*/ 677249 w 1106818"/>
                <a:gd name="connsiteY50" fmla="*/ 302832 h 1576284"/>
                <a:gd name="connsiteX51" fmla="*/ 674652 w 1106818"/>
                <a:gd name="connsiteY51" fmla="*/ 305212 h 1576284"/>
                <a:gd name="connsiteX52" fmla="*/ 677141 w 1106818"/>
                <a:gd name="connsiteY52" fmla="*/ 302507 h 1576284"/>
                <a:gd name="connsiteX53" fmla="*/ 684498 w 1106818"/>
                <a:gd name="connsiteY53" fmla="*/ 294176 h 1576284"/>
                <a:gd name="connsiteX54" fmla="*/ 708087 w 1106818"/>
                <a:gd name="connsiteY54" fmla="*/ 258035 h 1576284"/>
                <a:gd name="connsiteX55" fmla="*/ 726049 w 1106818"/>
                <a:gd name="connsiteY55" fmla="*/ 190516 h 1576284"/>
                <a:gd name="connsiteX56" fmla="*/ 725832 w 1106818"/>
                <a:gd name="connsiteY56" fmla="*/ 168875 h 1576284"/>
                <a:gd name="connsiteX57" fmla="*/ 723019 w 1106818"/>
                <a:gd name="connsiteY57" fmla="*/ 145828 h 1576284"/>
                <a:gd name="connsiteX58" fmla="*/ 706248 w 1106818"/>
                <a:gd name="connsiteY58" fmla="*/ 97894 h 1576284"/>
                <a:gd name="connsiteX59" fmla="*/ 620334 w 1106818"/>
                <a:gd name="connsiteY59" fmla="*/ 17606 h 1576284"/>
                <a:gd name="connsiteX60" fmla="*/ 481832 w 1106818"/>
                <a:gd name="connsiteY60" fmla="*/ 16416 h 1576284"/>
                <a:gd name="connsiteX61" fmla="*/ 379147 w 1106818"/>
                <a:gd name="connsiteY61" fmla="*/ 135981 h 1576284"/>
                <a:gd name="connsiteX62" fmla="*/ 379688 w 1106818"/>
                <a:gd name="connsiteY62" fmla="*/ 224168 h 1576284"/>
                <a:gd name="connsiteX63" fmla="*/ 426973 w 1106818"/>
                <a:gd name="connsiteY63" fmla="*/ 303806 h 1576284"/>
                <a:gd name="connsiteX64" fmla="*/ 430652 w 1106818"/>
                <a:gd name="connsiteY64" fmla="*/ 307377 h 1576284"/>
                <a:gd name="connsiteX65" fmla="*/ 425675 w 1106818"/>
                <a:gd name="connsiteY65" fmla="*/ 307377 h 1576284"/>
                <a:gd name="connsiteX66" fmla="*/ 2597 w 1106818"/>
                <a:gd name="connsiteY66" fmla="*/ 307701 h 1576284"/>
                <a:gd name="connsiteX67" fmla="*/ 4977 w 1106818"/>
                <a:gd name="connsiteY67" fmla="*/ 305321 h 1576284"/>
                <a:gd name="connsiteX68" fmla="*/ 5194 w 1106818"/>
                <a:gd name="connsiteY68" fmla="*/ 780228 h 1576284"/>
                <a:gd name="connsiteX69" fmla="*/ 649 w 1106818"/>
                <a:gd name="connsiteY69" fmla="*/ 778497 h 1576284"/>
                <a:gd name="connsiteX70" fmla="*/ 86780 w 1106818"/>
                <a:gd name="connsiteY70" fmla="*/ 728831 h 1576284"/>
                <a:gd name="connsiteX71" fmla="*/ 137419 w 1106818"/>
                <a:gd name="connsiteY71" fmla="*/ 724178 h 1576284"/>
                <a:gd name="connsiteX72" fmla="*/ 187734 w 1106818"/>
                <a:gd name="connsiteY72" fmla="*/ 733809 h 1576284"/>
                <a:gd name="connsiteX73" fmla="*/ 271267 w 1106818"/>
                <a:gd name="connsiteY73" fmla="*/ 793645 h 1576284"/>
                <a:gd name="connsiteX74" fmla="*/ 308598 w 1106818"/>
                <a:gd name="connsiteY74" fmla="*/ 891137 h 1576284"/>
                <a:gd name="connsiteX75" fmla="*/ 284901 w 1106818"/>
                <a:gd name="connsiteY75" fmla="*/ 994364 h 1576284"/>
                <a:gd name="connsiteX76" fmla="*/ 251033 w 1106818"/>
                <a:gd name="connsiteY76" fmla="*/ 1036563 h 1576284"/>
                <a:gd name="connsiteX77" fmla="*/ 229717 w 1106818"/>
                <a:gd name="connsiteY77" fmla="*/ 1053660 h 1576284"/>
                <a:gd name="connsiteX78" fmla="*/ 205804 w 1106818"/>
                <a:gd name="connsiteY78" fmla="*/ 1067077 h 1576284"/>
                <a:gd name="connsiteX79" fmla="*/ 153217 w 1106818"/>
                <a:gd name="connsiteY79" fmla="*/ 1082767 h 1576284"/>
                <a:gd name="connsiteX80" fmla="*/ 98033 w 1106818"/>
                <a:gd name="connsiteY80" fmla="*/ 1082009 h 1576284"/>
                <a:gd name="connsiteX81" fmla="*/ 433 w 1106818"/>
                <a:gd name="connsiteY81" fmla="*/ 1031261 h 1576284"/>
                <a:gd name="connsiteX82" fmla="*/ 5194 w 1106818"/>
                <a:gd name="connsiteY82" fmla="*/ 1029314 h 1576284"/>
                <a:gd name="connsiteX83" fmla="*/ 5194 w 1106818"/>
                <a:gd name="connsiteY83" fmla="*/ 1194000 h 1576284"/>
                <a:gd name="connsiteX84" fmla="*/ 5194 w 1106818"/>
                <a:gd name="connsiteY84" fmla="*/ 1573796 h 1576284"/>
                <a:gd name="connsiteX85" fmla="*/ 2381 w 1106818"/>
                <a:gd name="connsiteY85" fmla="*/ 1570983 h 1576284"/>
                <a:gd name="connsiteX86" fmla="*/ 479452 w 1106818"/>
                <a:gd name="connsiteY86" fmla="*/ 1571091 h 1576284"/>
                <a:gd name="connsiteX87" fmla="*/ 476747 w 1106818"/>
                <a:gd name="connsiteY87" fmla="*/ 1573472 h 1576284"/>
                <a:gd name="connsiteX88" fmla="*/ 505854 w 1106818"/>
                <a:gd name="connsiteY88" fmla="*/ 1351221 h 1576284"/>
                <a:gd name="connsiteX89" fmla="*/ 522409 w 1106818"/>
                <a:gd name="connsiteY89" fmla="*/ 1243991 h 1576284"/>
                <a:gd name="connsiteX90" fmla="*/ 568504 w 1106818"/>
                <a:gd name="connsiteY90" fmla="*/ 1148446 h 1576284"/>
                <a:gd name="connsiteX91" fmla="*/ 694345 w 1106818"/>
                <a:gd name="connsiteY91" fmla="*/ 988845 h 1576284"/>
                <a:gd name="connsiteX92" fmla="*/ 823324 w 1106818"/>
                <a:gd name="connsiteY92" fmla="*/ 847964 h 1576284"/>
                <a:gd name="connsiteX93" fmla="*/ 940942 w 1106818"/>
                <a:gd name="connsiteY93" fmla="*/ 714873 h 1576284"/>
                <a:gd name="connsiteX94" fmla="*/ 1019931 w 1106818"/>
                <a:gd name="connsiteY94" fmla="*/ 572260 h 1576284"/>
                <a:gd name="connsiteX95" fmla="*/ 1103140 w 1106818"/>
                <a:gd name="connsiteY95" fmla="*/ 305212 h 1576284"/>
                <a:gd name="connsiteX96" fmla="*/ 1104655 w 1106818"/>
                <a:gd name="connsiteY96" fmla="*/ 306944 h 1576284"/>
                <a:gd name="connsiteX97" fmla="*/ 674652 w 1106818"/>
                <a:gd name="connsiteY97" fmla="*/ 305212 h 1576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</a:cxnLst>
              <a:rect l="l" t="t" r="r" b="b"/>
              <a:pathLst>
                <a:path w="1106818" h="1576284">
                  <a:moveTo>
                    <a:pt x="674652" y="305212"/>
                  </a:moveTo>
                  <a:cubicBezTo>
                    <a:pt x="685689" y="305212"/>
                    <a:pt x="831115" y="304671"/>
                    <a:pt x="1104979" y="303697"/>
                  </a:cubicBezTo>
                  <a:lnTo>
                    <a:pt x="1106819" y="303697"/>
                  </a:lnTo>
                  <a:lnTo>
                    <a:pt x="1106494" y="305537"/>
                  </a:lnTo>
                  <a:cubicBezTo>
                    <a:pt x="1091346" y="386690"/>
                    <a:pt x="1065918" y="478014"/>
                    <a:pt x="1023826" y="573559"/>
                  </a:cubicBezTo>
                  <a:cubicBezTo>
                    <a:pt x="1002294" y="621060"/>
                    <a:pt x="978164" y="670401"/>
                    <a:pt x="944729" y="717037"/>
                  </a:cubicBezTo>
                  <a:cubicBezTo>
                    <a:pt x="909779" y="762374"/>
                    <a:pt x="868770" y="805440"/>
                    <a:pt x="827112" y="850669"/>
                  </a:cubicBezTo>
                  <a:cubicBezTo>
                    <a:pt x="785236" y="895790"/>
                    <a:pt x="741738" y="942318"/>
                    <a:pt x="698457" y="991659"/>
                  </a:cubicBezTo>
                  <a:cubicBezTo>
                    <a:pt x="655284" y="1041108"/>
                    <a:pt x="611353" y="1092830"/>
                    <a:pt x="573265" y="1150827"/>
                  </a:cubicBezTo>
                  <a:cubicBezTo>
                    <a:pt x="554654" y="1179934"/>
                    <a:pt x="536475" y="1210664"/>
                    <a:pt x="527927" y="1244856"/>
                  </a:cubicBezTo>
                  <a:cubicBezTo>
                    <a:pt x="521435" y="1279481"/>
                    <a:pt x="516782" y="1315622"/>
                    <a:pt x="511480" y="1351653"/>
                  </a:cubicBezTo>
                  <a:cubicBezTo>
                    <a:pt x="501309" y="1423934"/>
                    <a:pt x="491679" y="1498162"/>
                    <a:pt x="482590" y="1573688"/>
                  </a:cubicBezTo>
                  <a:lnTo>
                    <a:pt x="482265" y="1576177"/>
                  </a:lnTo>
                  <a:lnTo>
                    <a:pt x="479885" y="1576177"/>
                  </a:lnTo>
                  <a:cubicBezTo>
                    <a:pt x="326560" y="1576177"/>
                    <a:pt x="167067" y="1576285"/>
                    <a:pt x="2813" y="1576285"/>
                  </a:cubicBezTo>
                  <a:lnTo>
                    <a:pt x="0" y="1576285"/>
                  </a:lnTo>
                  <a:lnTo>
                    <a:pt x="0" y="1573472"/>
                  </a:lnTo>
                  <a:cubicBezTo>
                    <a:pt x="0" y="1451742"/>
                    <a:pt x="0" y="1323845"/>
                    <a:pt x="0" y="1193676"/>
                  </a:cubicBezTo>
                  <a:cubicBezTo>
                    <a:pt x="0" y="1138275"/>
                    <a:pt x="0" y="1083308"/>
                    <a:pt x="0" y="1028989"/>
                  </a:cubicBezTo>
                  <a:lnTo>
                    <a:pt x="0" y="1022172"/>
                  </a:lnTo>
                  <a:lnTo>
                    <a:pt x="4761" y="1027041"/>
                  </a:lnTo>
                  <a:cubicBezTo>
                    <a:pt x="30405" y="1052902"/>
                    <a:pt x="63949" y="1070323"/>
                    <a:pt x="99331" y="1076274"/>
                  </a:cubicBezTo>
                  <a:cubicBezTo>
                    <a:pt x="117076" y="1079520"/>
                    <a:pt x="135147" y="1079304"/>
                    <a:pt x="152784" y="1077032"/>
                  </a:cubicBezTo>
                  <a:cubicBezTo>
                    <a:pt x="170529" y="1074976"/>
                    <a:pt x="187734" y="1069457"/>
                    <a:pt x="203748" y="1061883"/>
                  </a:cubicBezTo>
                  <a:cubicBezTo>
                    <a:pt x="211863" y="1058312"/>
                    <a:pt x="219329" y="1053443"/>
                    <a:pt x="226904" y="1048899"/>
                  </a:cubicBezTo>
                  <a:cubicBezTo>
                    <a:pt x="233937" y="1043596"/>
                    <a:pt x="241187" y="1038511"/>
                    <a:pt x="247571" y="1032343"/>
                  </a:cubicBezTo>
                  <a:cubicBezTo>
                    <a:pt x="260447" y="1020333"/>
                    <a:pt x="271917" y="1006699"/>
                    <a:pt x="280357" y="991442"/>
                  </a:cubicBezTo>
                  <a:cubicBezTo>
                    <a:pt x="297994" y="961145"/>
                    <a:pt x="305893" y="925762"/>
                    <a:pt x="303296" y="891354"/>
                  </a:cubicBezTo>
                  <a:cubicBezTo>
                    <a:pt x="301023" y="856945"/>
                    <a:pt x="288039" y="823618"/>
                    <a:pt x="267047" y="796783"/>
                  </a:cubicBezTo>
                  <a:cubicBezTo>
                    <a:pt x="246272" y="769840"/>
                    <a:pt x="217706" y="749498"/>
                    <a:pt x="186003" y="738678"/>
                  </a:cubicBezTo>
                  <a:cubicBezTo>
                    <a:pt x="170205" y="733376"/>
                    <a:pt x="153758" y="729805"/>
                    <a:pt x="137094" y="729372"/>
                  </a:cubicBezTo>
                  <a:cubicBezTo>
                    <a:pt x="120539" y="728290"/>
                    <a:pt x="103984" y="730021"/>
                    <a:pt x="87970" y="733917"/>
                  </a:cubicBezTo>
                  <a:cubicBezTo>
                    <a:pt x="56050" y="741707"/>
                    <a:pt x="26726" y="758912"/>
                    <a:pt x="4544" y="781959"/>
                  </a:cubicBezTo>
                  <a:lnTo>
                    <a:pt x="0" y="786720"/>
                  </a:lnTo>
                  <a:lnTo>
                    <a:pt x="0" y="780228"/>
                  </a:lnTo>
                  <a:cubicBezTo>
                    <a:pt x="108" y="612728"/>
                    <a:pt x="216" y="453993"/>
                    <a:pt x="216" y="305321"/>
                  </a:cubicBezTo>
                  <a:lnTo>
                    <a:pt x="216" y="302940"/>
                  </a:lnTo>
                  <a:lnTo>
                    <a:pt x="2597" y="302940"/>
                  </a:lnTo>
                  <a:cubicBezTo>
                    <a:pt x="155273" y="303048"/>
                    <a:pt x="296695" y="303156"/>
                    <a:pt x="425675" y="303265"/>
                  </a:cubicBezTo>
                  <a:lnTo>
                    <a:pt x="424376" y="306835"/>
                  </a:lnTo>
                  <a:cubicBezTo>
                    <a:pt x="400679" y="283896"/>
                    <a:pt x="384124" y="255330"/>
                    <a:pt x="376009" y="225141"/>
                  </a:cubicBezTo>
                  <a:cubicBezTo>
                    <a:pt x="367785" y="194952"/>
                    <a:pt x="368218" y="163681"/>
                    <a:pt x="375576" y="135116"/>
                  </a:cubicBezTo>
                  <a:cubicBezTo>
                    <a:pt x="389642" y="77227"/>
                    <a:pt x="432816" y="33296"/>
                    <a:pt x="480534" y="13494"/>
                  </a:cubicBezTo>
                  <a:cubicBezTo>
                    <a:pt x="528901" y="-6415"/>
                    <a:pt x="580947" y="-2953"/>
                    <a:pt x="621416" y="15117"/>
                  </a:cubicBezTo>
                  <a:cubicBezTo>
                    <a:pt x="662533" y="32971"/>
                    <a:pt x="691424" y="64783"/>
                    <a:pt x="708195" y="96920"/>
                  </a:cubicBezTo>
                  <a:cubicBezTo>
                    <a:pt x="716852" y="113042"/>
                    <a:pt x="721613" y="129814"/>
                    <a:pt x="724967" y="145611"/>
                  </a:cubicBezTo>
                  <a:cubicBezTo>
                    <a:pt x="726157" y="153619"/>
                    <a:pt x="727564" y="161301"/>
                    <a:pt x="727672" y="168875"/>
                  </a:cubicBezTo>
                  <a:cubicBezTo>
                    <a:pt x="728213" y="176450"/>
                    <a:pt x="728321" y="183699"/>
                    <a:pt x="727672" y="190732"/>
                  </a:cubicBezTo>
                  <a:cubicBezTo>
                    <a:pt x="725724" y="218757"/>
                    <a:pt x="717717" y="241697"/>
                    <a:pt x="709061" y="258685"/>
                  </a:cubicBezTo>
                  <a:cubicBezTo>
                    <a:pt x="700404" y="275781"/>
                    <a:pt x="691207" y="287359"/>
                    <a:pt x="684823" y="294717"/>
                  </a:cubicBezTo>
                  <a:cubicBezTo>
                    <a:pt x="681577" y="298396"/>
                    <a:pt x="678980" y="301101"/>
                    <a:pt x="677249" y="302832"/>
                  </a:cubicBezTo>
                  <a:cubicBezTo>
                    <a:pt x="675951" y="304022"/>
                    <a:pt x="675301" y="304780"/>
                    <a:pt x="674652" y="305212"/>
                  </a:cubicBezTo>
                  <a:cubicBezTo>
                    <a:pt x="675193" y="304671"/>
                    <a:pt x="675842" y="303914"/>
                    <a:pt x="677141" y="302507"/>
                  </a:cubicBezTo>
                  <a:cubicBezTo>
                    <a:pt x="678764" y="300668"/>
                    <a:pt x="681361" y="297963"/>
                    <a:pt x="684498" y="294176"/>
                  </a:cubicBezTo>
                  <a:cubicBezTo>
                    <a:pt x="690666" y="286710"/>
                    <a:pt x="699755" y="275132"/>
                    <a:pt x="708087" y="258035"/>
                  </a:cubicBezTo>
                  <a:cubicBezTo>
                    <a:pt x="716527" y="241047"/>
                    <a:pt x="724318" y="218324"/>
                    <a:pt x="726049" y="190516"/>
                  </a:cubicBezTo>
                  <a:cubicBezTo>
                    <a:pt x="726590" y="183591"/>
                    <a:pt x="726374" y="176341"/>
                    <a:pt x="725832" y="168875"/>
                  </a:cubicBezTo>
                  <a:cubicBezTo>
                    <a:pt x="725724" y="161409"/>
                    <a:pt x="724209" y="153727"/>
                    <a:pt x="723019" y="145828"/>
                  </a:cubicBezTo>
                  <a:cubicBezTo>
                    <a:pt x="719665" y="130246"/>
                    <a:pt x="714904" y="113691"/>
                    <a:pt x="706248" y="97894"/>
                  </a:cubicBezTo>
                  <a:cubicBezTo>
                    <a:pt x="689584" y="66190"/>
                    <a:pt x="660910" y="35027"/>
                    <a:pt x="620334" y="17606"/>
                  </a:cubicBezTo>
                  <a:cubicBezTo>
                    <a:pt x="580406" y="-31"/>
                    <a:pt x="529226" y="-3277"/>
                    <a:pt x="481832" y="16416"/>
                  </a:cubicBezTo>
                  <a:cubicBezTo>
                    <a:pt x="434980" y="36001"/>
                    <a:pt x="392780" y="79282"/>
                    <a:pt x="379147" y="135981"/>
                  </a:cubicBezTo>
                  <a:cubicBezTo>
                    <a:pt x="372005" y="164006"/>
                    <a:pt x="371681" y="194628"/>
                    <a:pt x="379688" y="224168"/>
                  </a:cubicBezTo>
                  <a:cubicBezTo>
                    <a:pt x="387587" y="253599"/>
                    <a:pt x="404034" y="281732"/>
                    <a:pt x="426973" y="303806"/>
                  </a:cubicBezTo>
                  <a:lnTo>
                    <a:pt x="430652" y="307377"/>
                  </a:lnTo>
                  <a:lnTo>
                    <a:pt x="425675" y="307377"/>
                  </a:lnTo>
                  <a:cubicBezTo>
                    <a:pt x="296695" y="307485"/>
                    <a:pt x="155165" y="307593"/>
                    <a:pt x="2597" y="307701"/>
                  </a:cubicBezTo>
                  <a:lnTo>
                    <a:pt x="4977" y="305321"/>
                  </a:lnTo>
                  <a:cubicBezTo>
                    <a:pt x="5086" y="453993"/>
                    <a:pt x="5194" y="612728"/>
                    <a:pt x="5194" y="780228"/>
                  </a:cubicBezTo>
                  <a:lnTo>
                    <a:pt x="649" y="778497"/>
                  </a:lnTo>
                  <a:cubicBezTo>
                    <a:pt x="23805" y="754476"/>
                    <a:pt x="53777" y="736946"/>
                    <a:pt x="86780" y="728831"/>
                  </a:cubicBezTo>
                  <a:cubicBezTo>
                    <a:pt x="103226" y="724828"/>
                    <a:pt x="120323" y="722988"/>
                    <a:pt x="137419" y="724178"/>
                  </a:cubicBezTo>
                  <a:cubicBezTo>
                    <a:pt x="154515" y="724611"/>
                    <a:pt x="171503" y="728290"/>
                    <a:pt x="187734" y="733809"/>
                  </a:cubicBezTo>
                  <a:cubicBezTo>
                    <a:pt x="220303" y="744954"/>
                    <a:pt x="249843" y="765945"/>
                    <a:pt x="271267" y="793645"/>
                  </a:cubicBezTo>
                  <a:cubicBezTo>
                    <a:pt x="292908" y="821237"/>
                    <a:pt x="306217" y="855646"/>
                    <a:pt x="308598" y="891137"/>
                  </a:cubicBezTo>
                  <a:cubicBezTo>
                    <a:pt x="311303" y="926628"/>
                    <a:pt x="303188" y="963201"/>
                    <a:pt x="284901" y="994364"/>
                  </a:cubicBezTo>
                  <a:cubicBezTo>
                    <a:pt x="276137" y="1010161"/>
                    <a:pt x="264342" y="1024228"/>
                    <a:pt x="251033" y="1036563"/>
                  </a:cubicBezTo>
                  <a:cubicBezTo>
                    <a:pt x="244541" y="1042947"/>
                    <a:pt x="237075" y="1048250"/>
                    <a:pt x="229717" y="1053660"/>
                  </a:cubicBezTo>
                  <a:cubicBezTo>
                    <a:pt x="221926" y="1058421"/>
                    <a:pt x="214244" y="1063398"/>
                    <a:pt x="205804" y="1067077"/>
                  </a:cubicBezTo>
                  <a:cubicBezTo>
                    <a:pt x="189249" y="1074868"/>
                    <a:pt x="171503" y="1080602"/>
                    <a:pt x="153217" y="1082767"/>
                  </a:cubicBezTo>
                  <a:cubicBezTo>
                    <a:pt x="135038" y="1085147"/>
                    <a:pt x="116319" y="1085363"/>
                    <a:pt x="98033" y="1082009"/>
                  </a:cubicBezTo>
                  <a:cubicBezTo>
                    <a:pt x="61460" y="1075841"/>
                    <a:pt x="26726" y="1057880"/>
                    <a:pt x="433" y="1031261"/>
                  </a:cubicBezTo>
                  <a:lnTo>
                    <a:pt x="5194" y="1029314"/>
                  </a:lnTo>
                  <a:cubicBezTo>
                    <a:pt x="5194" y="1083740"/>
                    <a:pt x="5194" y="1138708"/>
                    <a:pt x="5194" y="1194000"/>
                  </a:cubicBezTo>
                  <a:cubicBezTo>
                    <a:pt x="5194" y="1324061"/>
                    <a:pt x="5194" y="1452067"/>
                    <a:pt x="5194" y="1573796"/>
                  </a:cubicBezTo>
                  <a:lnTo>
                    <a:pt x="2381" y="1570983"/>
                  </a:lnTo>
                  <a:cubicBezTo>
                    <a:pt x="166634" y="1570983"/>
                    <a:pt x="326235" y="1571091"/>
                    <a:pt x="479452" y="1571091"/>
                  </a:cubicBezTo>
                  <a:lnTo>
                    <a:pt x="476747" y="1573472"/>
                  </a:lnTo>
                  <a:cubicBezTo>
                    <a:pt x="485944" y="1497621"/>
                    <a:pt x="495683" y="1423609"/>
                    <a:pt x="505854" y="1351221"/>
                  </a:cubicBezTo>
                  <a:cubicBezTo>
                    <a:pt x="511264" y="1314972"/>
                    <a:pt x="515700" y="1279373"/>
                    <a:pt x="522409" y="1243991"/>
                  </a:cubicBezTo>
                  <a:cubicBezTo>
                    <a:pt x="531390" y="1208716"/>
                    <a:pt x="549785" y="1177770"/>
                    <a:pt x="568504" y="1148446"/>
                  </a:cubicBezTo>
                  <a:cubicBezTo>
                    <a:pt x="606916" y="1090124"/>
                    <a:pt x="651063" y="1038295"/>
                    <a:pt x="694345" y="988845"/>
                  </a:cubicBezTo>
                  <a:cubicBezTo>
                    <a:pt x="737843" y="939504"/>
                    <a:pt x="781449" y="892977"/>
                    <a:pt x="823324" y="847964"/>
                  </a:cubicBezTo>
                  <a:cubicBezTo>
                    <a:pt x="864983" y="802735"/>
                    <a:pt x="906209" y="759778"/>
                    <a:pt x="940942" y="714873"/>
                  </a:cubicBezTo>
                  <a:cubicBezTo>
                    <a:pt x="974052" y="668886"/>
                    <a:pt x="998398" y="619545"/>
                    <a:pt x="1019931" y="572260"/>
                  </a:cubicBezTo>
                  <a:cubicBezTo>
                    <a:pt x="1062022" y="477040"/>
                    <a:pt x="1087667" y="386041"/>
                    <a:pt x="1103140" y="305212"/>
                  </a:cubicBezTo>
                  <a:lnTo>
                    <a:pt x="1104655" y="306944"/>
                  </a:lnTo>
                  <a:cubicBezTo>
                    <a:pt x="831223" y="305753"/>
                    <a:pt x="685689" y="305321"/>
                    <a:pt x="674652" y="305212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4" name="Freeform: Shape 263">
              <a:extLst>
                <a:ext uri="{FF2B5EF4-FFF2-40B4-BE49-F238E27FC236}">
                  <a16:creationId xmlns="" xmlns:a16="http://schemas.microsoft.com/office/drawing/2014/main" id="{77587DE7-41DE-404A-A1A5-AF280CCD445C}"/>
                </a:ext>
              </a:extLst>
            </p:cNvPr>
            <p:cNvSpPr/>
            <p:nvPr/>
          </p:nvSpPr>
          <p:spPr>
            <a:xfrm flipH="1">
              <a:off x="2835392" y="5006031"/>
              <a:ext cx="90638" cy="90639"/>
            </a:xfrm>
            <a:custGeom>
              <a:avLst/>
              <a:gdLst>
                <a:gd name="connsiteX0" fmla="*/ 82235 w 82234"/>
                <a:gd name="connsiteY0" fmla="*/ 41118 h 82235"/>
                <a:gd name="connsiteX1" fmla="*/ 41117 w 82234"/>
                <a:gd name="connsiteY1" fmla="*/ 82236 h 82235"/>
                <a:gd name="connsiteX2" fmla="*/ 0 w 82234"/>
                <a:gd name="connsiteY2" fmla="*/ 41118 h 82235"/>
                <a:gd name="connsiteX3" fmla="*/ 41117 w 82234"/>
                <a:gd name="connsiteY3" fmla="*/ 0 h 82235"/>
                <a:gd name="connsiteX4" fmla="*/ 82235 w 82234"/>
                <a:gd name="connsiteY4" fmla="*/ 41118 h 82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234" h="82235">
                  <a:moveTo>
                    <a:pt x="82235" y="41118"/>
                  </a:moveTo>
                  <a:cubicBezTo>
                    <a:pt x="82235" y="63841"/>
                    <a:pt x="63840" y="82236"/>
                    <a:pt x="41117" y="82236"/>
                  </a:cubicBezTo>
                  <a:cubicBezTo>
                    <a:pt x="18394" y="82236"/>
                    <a:pt x="0" y="63841"/>
                    <a:pt x="0" y="41118"/>
                  </a:cubicBezTo>
                  <a:cubicBezTo>
                    <a:pt x="0" y="18395"/>
                    <a:pt x="18394" y="0"/>
                    <a:pt x="41117" y="0"/>
                  </a:cubicBezTo>
                  <a:cubicBezTo>
                    <a:pt x="63732" y="-108"/>
                    <a:pt x="82235" y="18395"/>
                    <a:pt x="82235" y="41118"/>
                  </a:cubicBezTo>
                  <a:close/>
                </a:path>
              </a:pathLst>
            </a:custGeom>
            <a:solidFill>
              <a:srgbClr val="F7AB9B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6" name="Freeform: Shape 265">
              <a:extLst>
                <a:ext uri="{FF2B5EF4-FFF2-40B4-BE49-F238E27FC236}">
                  <a16:creationId xmlns="" xmlns:a16="http://schemas.microsoft.com/office/drawing/2014/main" id="{1ECFD063-0BDD-4EF8-BB56-BA15E4F97BB0}"/>
                </a:ext>
              </a:extLst>
            </p:cNvPr>
            <p:cNvSpPr/>
            <p:nvPr/>
          </p:nvSpPr>
          <p:spPr>
            <a:xfrm flipH="1">
              <a:off x="1413431" y="4292876"/>
              <a:ext cx="209660" cy="218651"/>
            </a:xfrm>
            <a:custGeom>
              <a:avLst/>
              <a:gdLst>
                <a:gd name="connsiteX0" fmla="*/ 189465 w 190220"/>
                <a:gd name="connsiteY0" fmla="*/ 158055 h 198377"/>
                <a:gd name="connsiteX1" fmla="*/ 178861 w 190220"/>
                <a:gd name="connsiteY1" fmla="*/ 142906 h 198377"/>
                <a:gd name="connsiteX2" fmla="*/ 123136 w 190220"/>
                <a:gd name="connsiteY2" fmla="*/ 122131 h 198377"/>
                <a:gd name="connsiteX3" fmla="*/ 161007 w 190220"/>
                <a:gd name="connsiteY3" fmla="*/ 81338 h 198377"/>
                <a:gd name="connsiteX4" fmla="*/ 162739 w 190220"/>
                <a:gd name="connsiteY4" fmla="*/ 27885 h 198377"/>
                <a:gd name="connsiteX5" fmla="*/ 116103 w 190220"/>
                <a:gd name="connsiteY5" fmla="*/ 1808 h 198377"/>
                <a:gd name="connsiteX6" fmla="*/ 41658 w 190220"/>
                <a:gd name="connsiteY6" fmla="*/ 12737 h 198377"/>
                <a:gd name="connsiteX7" fmla="*/ 0 w 190220"/>
                <a:gd name="connsiteY7" fmla="*/ 73439 h 198377"/>
                <a:gd name="connsiteX8" fmla="*/ 36465 w 190220"/>
                <a:gd name="connsiteY8" fmla="*/ 128515 h 198377"/>
                <a:gd name="connsiteX9" fmla="*/ 77799 w 190220"/>
                <a:gd name="connsiteY9" fmla="*/ 187919 h 198377"/>
                <a:gd name="connsiteX10" fmla="*/ 108204 w 190220"/>
                <a:gd name="connsiteY10" fmla="*/ 196792 h 198377"/>
                <a:gd name="connsiteX11" fmla="*/ 119674 w 190220"/>
                <a:gd name="connsiteY11" fmla="*/ 172771 h 198377"/>
                <a:gd name="connsiteX12" fmla="*/ 108637 w 190220"/>
                <a:gd name="connsiteY12" fmla="*/ 146693 h 198377"/>
                <a:gd name="connsiteX13" fmla="*/ 164145 w 190220"/>
                <a:gd name="connsiteY13" fmla="*/ 177207 h 198377"/>
                <a:gd name="connsiteX14" fmla="*/ 185353 w 190220"/>
                <a:gd name="connsiteY14" fmla="*/ 175259 h 198377"/>
                <a:gd name="connsiteX15" fmla="*/ 189465 w 190220"/>
                <a:gd name="connsiteY15" fmla="*/ 158055 h 198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90220" h="198377">
                  <a:moveTo>
                    <a:pt x="189465" y="158055"/>
                  </a:moveTo>
                  <a:cubicBezTo>
                    <a:pt x="187734" y="152104"/>
                    <a:pt x="183514" y="147126"/>
                    <a:pt x="178861" y="142906"/>
                  </a:cubicBezTo>
                  <a:cubicBezTo>
                    <a:pt x="163821" y="129164"/>
                    <a:pt x="143478" y="121590"/>
                    <a:pt x="123136" y="122131"/>
                  </a:cubicBezTo>
                  <a:cubicBezTo>
                    <a:pt x="137636" y="110337"/>
                    <a:pt x="152027" y="97785"/>
                    <a:pt x="161007" y="81338"/>
                  </a:cubicBezTo>
                  <a:cubicBezTo>
                    <a:pt x="169988" y="64999"/>
                    <a:pt x="172477" y="43791"/>
                    <a:pt x="162739" y="27885"/>
                  </a:cubicBezTo>
                  <a:cubicBezTo>
                    <a:pt x="153109" y="12196"/>
                    <a:pt x="134173" y="4838"/>
                    <a:pt x="116103" y="1808"/>
                  </a:cubicBezTo>
                  <a:cubicBezTo>
                    <a:pt x="90891" y="-2303"/>
                    <a:pt x="64057" y="293"/>
                    <a:pt x="41658" y="12737"/>
                  </a:cubicBezTo>
                  <a:cubicBezTo>
                    <a:pt x="19260" y="25072"/>
                    <a:pt x="2164" y="47903"/>
                    <a:pt x="0" y="73439"/>
                  </a:cubicBezTo>
                  <a:lnTo>
                    <a:pt x="36465" y="128515"/>
                  </a:lnTo>
                  <a:cubicBezTo>
                    <a:pt x="44580" y="151563"/>
                    <a:pt x="59079" y="172230"/>
                    <a:pt x="77799" y="187919"/>
                  </a:cubicBezTo>
                  <a:cubicBezTo>
                    <a:pt x="86347" y="195061"/>
                    <a:pt x="98033" y="201445"/>
                    <a:pt x="108204" y="196792"/>
                  </a:cubicBezTo>
                  <a:cubicBezTo>
                    <a:pt x="116860" y="192897"/>
                    <a:pt x="120755" y="182184"/>
                    <a:pt x="119674" y="172771"/>
                  </a:cubicBezTo>
                  <a:cubicBezTo>
                    <a:pt x="118592" y="163357"/>
                    <a:pt x="113506" y="154917"/>
                    <a:pt x="108637" y="146693"/>
                  </a:cubicBezTo>
                  <a:cubicBezTo>
                    <a:pt x="124218" y="161301"/>
                    <a:pt x="143478" y="171797"/>
                    <a:pt x="164145" y="177207"/>
                  </a:cubicBezTo>
                  <a:cubicBezTo>
                    <a:pt x="171287" y="179046"/>
                    <a:pt x="179727" y="180020"/>
                    <a:pt x="185353" y="175259"/>
                  </a:cubicBezTo>
                  <a:cubicBezTo>
                    <a:pt x="190006" y="171148"/>
                    <a:pt x="191196" y="164006"/>
                    <a:pt x="189465" y="158055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7" name="Freeform: Shape 266">
              <a:extLst>
                <a:ext uri="{FF2B5EF4-FFF2-40B4-BE49-F238E27FC236}">
                  <a16:creationId xmlns="" xmlns:a16="http://schemas.microsoft.com/office/drawing/2014/main" id="{50B2E465-7919-4C27-962E-E3DB01F13F62}"/>
                </a:ext>
              </a:extLst>
            </p:cNvPr>
            <p:cNvSpPr/>
            <p:nvPr/>
          </p:nvSpPr>
          <p:spPr>
            <a:xfrm flipH="1">
              <a:off x="1485086" y="4406655"/>
              <a:ext cx="89068" cy="29444"/>
            </a:xfrm>
            <a:custGeom>
              <a:avLst/>
              <a:gdLst>
                <a:gd name="connsiteX0" fmla="*/ 72 w 80809"/>
                <a:gd name="connsiteY0" fmla="*/ 75 h 26714"/>
                <a:gd name="connsiteX1" fmla="*/ 38052 w 80809"/>
                <a:gd name="connsiteY1" fmla="*/ 19768 h 26714"/>
                <a:gd name="connsiteX2" fmla="*/ 80792 w 80809"/>
                <a:gd name="connsiteY2" fmla="*/ 17604 h 26714"/>
                <a:gd name="connsiteX3" fmla="*/ 68998 w 80809"/>
                <a:gd name="connsiteY3" fmla="*/ 23879 h 26714"/>
                <a:gd name="connsiteX4" fmla="*/ 36861 w 80809"/>
                <a:gd name="connsiteY4" fmla="*/ 25286 h 26714"/>
                <a:gd name="connsiteX5" fmla="*/ 8187 w 80809"/>
                <a:gd name="connsiteY5" fmla="*/ 10679 h 26714"/>
                <a:gd name="connsiteX6" fmla="*/ 72 w 80809"/>
                <a:gd name="connsiteY6" fmla="*/ 75 h 26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0809" h="26714">
                  <a:moveTo>
                    <a:pt x="72" y="75"/>
                  </a:moveTo>
                  <a:cubicBezTo>
                    <a:pt x="1154" y="-1224"/>
                    <a:pt x="14571" y="14790"/>
                    <a:pt x="38052" y="19768"/>
                  </a:cubicBezTo>
                  <a:cubicBezTo>
                    <a:pt x="61424" y="24962"/>
                    <a:pt x="80360" y="15981"/>
                    <a:pt x="80792" y="17604"/>
                  </a:cubicBezTo>
                  <a:cubicBezTo>
                    <a:pt x="81117" y="18253"/>
                    <a:pt x="77005" y="21282"/>
                    <a:pt x="68998" y="23879"/>
                  </a:cubicBezTo>
                  <a:cubicBezTo>
                    <a:pt x="61207" y="26476"/>
                    <a:pt x="49413" y="27991"/>
                    <a:pt x="36861" y="25286"/>
                  </a:cubicBezTo>
                  <a:cubicBezTo>
                    <a:pt x="24310" y="22581"/>
                    <a:pt x="14247" y="16305"/>
                    <a:pt x="8187" y="10679"/>
                  </a:cubicBezTo>
                  <a:cubicBezTo>
                    <a:pt x="2020" y="5052"/>
                    <a:pt x="-469" y="507"/>
                    <a:pt x="72" y="75"/>
                  </a:cubicBezTo>
                  <a:close/>
                </a:path>
              </a:pathLst>
            </a:custGeom>
            <a:solidFill>
              <a:srgbClr val="455A64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8" name="Freeform: Shape 267">
              <a:extLst>
                <a:ext uri="{FF2B5EF4-FFF2-40B4-BE49-F238E27FC236}">
                  <a16:creationId xmlns="" xmlns:a16="http://schemas.microsoft.com/office/drawing/2014/main" id="{759B8243-69B3-4AB1-8DD5-73ACD61E0273}"/>
                </a:ext>
              </a:extLst>
            </p:cNvPr>
            <p:cNvSpPr/>
            <p:nvPr/>
          </p:nvSpPr>
          <p:spPr>
            <a:xfrm flipH="1">
              <a:off x="1433818" y="4321217"/>
              <a:ext cx="153682" cy="76354"/>
            </a:xfrm>
            <a:custGeom>
              <a:avLst/>
              <a:gdLst>
                <a:gd name="connsiteX0" fmla="*/ 139429 w 139432"/>
                <a:gd name="connsiteY0" fmla="*/ 6609 h 69274"/>
                <a:gd name="connsiteX1" fmla="*/ 115408 w 139432"/>
                <a:gd name="connsiteY1" fmla="*/ 4553 h 69274"/>
                <a:gd name="connsiteX2" fmla="*/ 59574 w 139432"/>
                <a:gd name="connsiteY2" fmla="*/ 15265 h 69274"/>
                <a:gd name="connsiteX3" fmla="*/ 14453 w 139432"/>
                <a:gd name="connsiteY3" fmla="*/ 49890 h 69274"/>
                <a:gd name="connsiteX4" fmla="*/ 62 w 139432"/>
                <a:gd name="connsiteY4" fmla="*/ 69259 h 69274"/>
                <a:gd name="connsiteX5" fmla="*/ 11316 w 139432"/>
                <a:gd name="connsiteY5" fmla="*/ 47510 h 69274"/>
                <a:gd name="connsiteX6" fmla="*/ 57302 w 139432"/>
                <a:gd name="connsiteY6" fmla="*/ 10180 h 69274"/>
                <a:gd name="connsiteX7" fmla="*/ 115732 w 139432"/>
                <a:gd name="connsiteY7" fmla="*/ 549 h 69274"/>
                <a:gd name="connsiteX8" fmla="*/ 139429 w 139432"/>
                <a:gd name="connsiteY8" fmla="*/ 6609 h 69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9432" h="69274">
                  <a:moveTo>
                    <a:pt x="139429" y="6609"/>
                  </a:moveTo>
                  <a:cubicBezTo>
                    <a:pt x="139212" y="7475"/>
                    <a:pt x="130123" y="5094"/>
                    <a:pt x="115408" y="4553"/>
                  </a:cubicBezTo>
                  <a:cubicBezTo>
                    <a:pt x="100692" y="4012"/>
                    <a:pt x="80025" y="6068"/>
                    <a:pt x="59574" y="15265"/>
                  </a:cubicBezTo>
                  <a:cubicBezTo>
                    <a:pt x="39124" y="24462"/>
                    <a:pt x="23759" y="38529"/>
                    <a:pt x="14453" y="49890"/>
                  </a:cubicBezTo>
                  <a:cubicBezTo>
                    <a:pt x="5040" y="61252"/>
                    <a:pt x="820" y="69692"/>
                    <a:pt x="62" y="69259"/>
                  </a:cubicBezTo>
                  <a:cubicBezTo>
                    <a:pt x="-479" y="69042"/>
                    <a:pt x="2443" y="59953"/>
                    <a:pt x="11316" y="47510"/>
                  </a:cubicBezTo>
                  <a:cubicBezTo>
                    <a:pt x="20080" y="35175"/>
                    <a:pt x="35769" y="19810"/>
                    <a:pt x="57302" y="10180"/>
                  </a:cubicBezTo>
                  <a:cubicBezTo>
                    <a:pt x="78835" y="549"/>
                    <a:pt x="100692" y="-1074"/>
                    <a:pt x="115732" y="549"/>
                  </a:cubicBezTo>
                  <a:cubicBezTo>
                    <a:pt x="130881" y="2172"/>
                    <a:pt x="139645" y="6068"/>
                    <a:pt x="139429" y="6609"/>
                  </a:cubicBezTo>
                  <a:close/>
                </a:path>
              </a:pathLst>
            </a:custGeom>
            <a:solidFill>
              <a:srgbClr val="455A64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9" name="Freeform: Shape 268">
              <a:extLst>
                <a:ext uri="{FF2B5EF4-FFF2-40B4-BE49-F238E27FC236}">
                  <a16:creationId xmlns="" xmlns:a16="http://schemas.microsoft.com/office/drawing/2014/main" id="{5BC92FD7-5636-4791-928F-EBEC00FC5EC7}"/>
                </a:ext>
              </a:extLst>
            </p:cNvPr>
            <p:cNvSpPr/>
            <p:nvPr/>
          </p:nvSpPr>
          <p:spPr>
            <a:xfrm flipH="1">
              <a:off x="1577409" y="4353642"/>
              <a:ext cx="56622" cy="87677"/>
            </a:xfrm>
            <a:custGeom>
              <a:avLst/>
              <a:gdLst>
                <a:gd name="connsiteX0" fmla="*/ 51369 w 51372"/>
                <a:gd name="connsiteY0" fmla="*/ 65918 h 79547"/>
                <a:gd name="connsiteX1" fmla="*/ 47474 w 51372"/>
                <a:gd name="connsiteY1" fmla="*/ 51635 h 79547"/>
                <a:gd name="connsiteX2" fmla="*/ 14904 w 51372"/>
                <a:gd name="connsiteY2" fmla="*/ 2835 h 79547"/>
                <a:gd name="connsiteX3" fmla="*/ 5058 w 51372"/>
                <a:gd name="connsiteY3" fmla="*/ 347 h 79547"/>
                <a:gd name="connsiteX4" fmla="*/ 1054 w 51372"/>
                <a:gd name="connsiteY4" fmla="*/ 14738 h 79547"/>
                <a:gd name="connsiteX5" fmla="*/ 7654 w 51372"/>
                <a:gd name="connsiteY5" fmla="*/ 29995 h 79547"/>
                <a:gd name="connsiteX6" fmla="*/ 25183 w 51372"/>
                <a:gd name="connsiteY6" fmla="*/ 66676 h 79547"/>
                <a:gd name="connsiteX7" fmla="*/ 32649 w 51372"/>
                <a:gd name="connsiteY7" fmla="*/ 77172 h 79547"/>
                <a:gd name="connsiteX8" fmla="*/ 45093 w 51372"/>
                <a:gd name="connsiteY8" fmla="*/ 78362 h 79547"/>
                <a:gd name="connsiteX9" fmla="*/ 51369 w 51372"/>
                <a:gd name="connsiteY9" fmla="*/ 65918 h 79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372" h="79547">
                  <a:moveTo>
                    <a:pt x="51369" y="65918"/>
                  </a:moveTo>
                  <a:cubicBezTo>
                    <a:pt x="51261" y="60941"/>
                    <a:pt x="49313" y="56288"/>
                    <a:pt x="47474" y="51635"/>
                  </a:cubicBezTo>
                  <a:cubicBezTo>
                    <a:pt x="39899" y="33241"/>
                    <a:pt x="31459" y="13764"/>
                    <a:pt x="14904" y="2835"/>
                  </a:cubicBezTo>
                  <a:cubicBezTo>
                    <a:pt x="11983" y="888"/>
                    <a:pt x="8412" y="-735"/>
                    <a:pt x="5058" y="347"/>
                  </a:cubicBezTo>
                  <a:cubicBezTo>
                    <a:pt x="-244" y="2186"/>
                    <a:pt x="-1002" y="9544"/>
                    <a:pt x="1054" y="14738"/>
                  </a:cubicBezTo>
                  <a:cubicBezTo>
                    <a:pt x="3110" y="19932"/>
                    <a:pt x="6897" y="24476"/>
                    <a:pt x="7654" y="29995"/>
                  </a:cubicBezTo>
                  <a:lnTo>
                    <a:pt x="25183" y="66676"/>
                  </a:lnTo>
                  <a:cubicBezTo>
                    <a:pt x="26590" y="70788"/>
                    <a:pt x="28971" y="74791"/>
                    <a:pt x="32649" y="77172"/>
                  </a:cubicBezTo>
                  <a:cubicBezTo>
                    <a:pt x="36220" y="79660"/>
                    <a:pt x="41198" y="80418"/>
                    <a:pt x="45093" y="78362"/>
                  </a:cubicBezTo>
                  <a:cubicBezTo>
                    <a:pt x="49313" y="76198"/>
                    <a:pt x="51477" y="70896"/>
                    <a:pt x="51369" y="65918"/>
                  </a:cubicBezTo>
                  <a:close/>
                </a:path>
              </a:pathLst>
            </a:custGeom>
            <a:solidFill>
              <a:srgbClr val="455A64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0" name="Freeform: Shape 269">
              <a:extLst>
                <a:ext uri="{FF2B5EF4-FFF2-40B4-BE49-F238E27FC236}">
                  <a16:creationId xmlns="" xmlns:a16="http://schemas.microsoft.com/office/drawing/2014/main" id="{E8B31063-3A47-40B1-9FD0-D6DBE72A1D9D}"/>
                </a:ext>
              </a:extLst>
            </p:cNvPr>
            <p:cNvSpPr/>
            <p:nvPr/>
          </p:nvSpPr>
          <p:spPr>
            <a:xfrm flipH="1">
              <a:off x="1540493" y="4388414"/>
              <a:ext cx="83048" cy="345103"/>
            </a:xfrm>
            <a:custGeom>
              <a:avLst/>
              <a:gdLst>
                <a:gd name="connsiteX0" fmla="*/ 65115 w 75348"/>
                <a:gd name="connsiteY0" fmla="*/ 313104 h 313104"/>
                <a:gd name="connsiteX1" fmla="*/ 74962 w 75348"/>
                <a:gd name="connsiteY1" fmla="*/ 175468 h 313104"/>
                <a:gd name="connsiteX2" fmla="*/ 39363 w 75348"/>
                <a:gd name="connsiteY2" fmla="*/ 43460 h 313104"/>
                <a:gd name="connsiteX3" fmla="*/ 734 w 75348"/>
                <a:gd name="connsiteY3" fmla="*/ 70 h 313104"/>
                <a:gd name="connsiteX4" fmla="*/ 14260 w 75348"/>
                <a:gd name="connsiteY4" fmla="*/ 44109 h 313104"/>
                <a:gd name="connsiteX5" fmla="*/ 13178 w 75348"/>
                <a:gd name="connsiteY5" fmla="*/ 184774 h 313104"/>
                <a:gd name="connsiteX6" fmla="*/ 65115 w 75348"/>
                <a:gd name="connsiteY6" fmla="*/ 313104 h 313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348" h="313104">
                  <a:moveTo>
                    <a:pt x="65115" y="313104"/>
                  </a:moveTo>
                  <a:cubicBezTo>
                    <a:pt x="71175" y="267442"/>
                    <a:pt x="76910" y="221564"/>
                    <a:pt x="74962" y="175468"/>
                  </a:cubicBezTo>
                  <a:cubicBezTo>
                    <a:pt x="73014" y="129482"/>
                    <a:pt x="63059" y="82954"/>
                    <a:pt x="39363" y="43460"/>
                  </a:cubicBezTo>
                  <a:cubicBezTo>
                    <a:pt x="35792" y="37508"/>
                    <a:pt x="7443" y="-1878"/>
                    <a:pt x="734" y="70"/>
                  </a:cubicBezTo>
                  <a:cubicBezTo>
                    <a:pt x="-4027" y="1477"/>
                    <a:pt x="15991" y="39348"/>
                    <a:pt x="14260" y="44109"/>
                  </a:cubicBezTo>
                  <a:cubicBezTo>
                    <a:pt x="-1755" y="88905"/>
                    <a:pt x="842" y="138787"/>
                    <a:pt x="13178" y="184774"/>
                  </a:cubicBezTo>
                  <a:cubicBezTo>
                    <a:pt x="25729" y="230761"/>
                    <a:pt x="43150" y="270905"/>
                    <a:pt x="65115" y="313104"/>
                  </a:cubicBezTo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1" name="Freeform: Shape 270">
              <a:extLst>
                <a:ext uri="{FF2B5EF4-FFF2-40B4-BE49-F238E27FC236}">
                  <a16:creationId xmlns="" xmlns:a16="http://schemas.microsoft.com/office/drawing/2014/main" id="{AFCA43BA-A18D-4F1E-A180-802A67A67795}"/>
                </a:ext>
              </a:extLst>
            </p:cNvPr>
            <p:cNvSpPr/>
            <p:nvPr/>
          </p:nvSpPr>
          <p:spPr>
            <a:xfrm flipH="1">
              <a:off x="1493642" y="4341959"/>
              <a:ext cx="507572" cy="836936"/>
            </a:xfrm>
            <a:custGeom>
              <a:avLst/>
              <a:gdLst>
                <a:gd name="connsiteX0" fmla="*/ 355831 w 460509"/>
                <a:gd name="connsiteY0" fmla="*/ 756579 h 759333"/>
                <a:gd name="connsiteX1" fmla="*/ 458300 w 460509"/>
                <a:gd name="connsiteY1" fmla="*/ 604228 h 759333"/>
                <a:gd name="connsiteX2" fmla="*/ 380285 w 460509"/>
                <a:gd name="connsiteY2" fmla="*/ 181800 h 759333"/>
                <a:gd name="connsiteX3" fmla="*/ 168422 w 460509"/>
                <a:gd name="connsiteY3" fmla="*/ 3047 h 759333"/>
                <a:gd name="connsiteX4" fmla="*/ 158034 w 460509"/>
                <a:gd name="connsiteY4" fmla="*/ 5535 h 759333"/>
                <a:gd name="connsiteX5" fmla="*/ 2545 w 460509"/>
                <a:gd name="connsiteY5" fmla="*/ 238282 h 759333"/>
                <a:gd name="connsiteX6" fmla="*/ 49830 w 460509"/>
                <a:gd name="connsiteY6" fmla="*/ 498080 h 759333"/>
                <a:gd name="connsiteX7" fmla="*/ 188873 w 460509"/>
                <a:gd name="connsiteY7" fmla="*/ 596221 h 759333"/>
                <a:gd name="connsiteX8" fmla="*/ 200450 w 460509"/>
                <a:gd name="connsiteY8" fmla="*/ 653245 h 759333"/>
                <a:gd name="connsiteX9" fmla="*/ 355831 w 460509"/>
                <a:gd name="connsiteY9" fmla="*/ 756579 h 759333"/>
                <a:gd name="connsiteX10" fmla="*/ 355831 w 460509"/>
                <a:gd name="connsiteY10" fmla="*/ 756579 h 759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60509" h="759333">
                  <a:moveTo>
                    <a:pt x="355831" y="756579"/>
                  </a:moveTo>
                  <a:cubicBezTo>
                    <a:pt x="425731" y="742080"/>
                    <a:pt x="471285" y="674453"/>
                    <a:pt x="458300" y="604228"/>
                  </a:cubicBezTo>
                  <a:lnTo>
                    <a:pt x="380285" y="181800"/>
                  </a:lnTo>
                  <a:cubicBezTo>
                    <a:pt x="362973" y="67644"/>
                    <a:pt x="282036" y="-17404"/>
                    <a:pt x="168422" y="3047"/>
                  </a:cubicBezTo>
                  <a:lnTo>
                    <a:pt x="158034" y="5535"/>
                  </a:lnTo>
                  <a:cubicBezTo>
                    <a:pt x="53509" y="30747"/>
                    <a:pt x="-14227" y="132026"/>
                    <a:pt x="2545" y="238282"/>
                  </a:cubicBezTo>
                  <a:cubicBezTo>
                    <a:pt x="18127" y="337181"/>
                    <a:pt x="36629" y="446142"/>
                    <a:pt x="49830" y="498080"/>
                  </a:cubicBezTo>
                  <a:cubicBezTo>
                    <a:pt x="77206" y="605418"/>
                    <a:pt x="188873" y="596221"/>
                    <a:pt x="188873" y="596221"/>
                  </a:cubicBezTo>
                  <a:cubicBezTo>
                    <a:pt x="189089" y="596221"/>
                    <a:pt x="194174" y="621324"/>
                    <a:pt x="200450" y="653245"/>
                  </a:cubicBezTo>
                  <a:cubicBezTo>
                    <a:pt x="214408" y="724876"/>
                    <a:pt x="284308" y="771403"/>
                    <a:pt x="355831" y="756579"/>
                  </a:cubicBezTo>
                  <a:lnTo>
                    <a:pt x="355831" y="756579"/>
                  </a:lnTo>
                  <a:close/>
                </a:path>
              </a:pathLst>
            </a:custGeom>
            <a:solidFill>
              <a:srgbClr val="B78876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2" name="Freeform: Shape 271">
              <a:extLst>
                <a:ext uri="{FF2B5EF4-FFF2-40B4-BE49-F238E27FC236}">
                  <a16:creationId xmlns="" xmlns:a16="http://schemas.microsoft.com/office/drawing/2014/main" id="{6EE263E7-7C02-421B-BF22-83B9FAB99D51}"/>
                </a:ext>
              </a:extLst>
            </p:cNvPr>
            <p:cNvSpPr/>
            <p:nvPr/>
          </p:nvSpPr>
          <p:spPr>
            <a:xfrm flipH="1">
              <a:off x="1649448" y="4916107"/>
              <a:ext cx="143591" cy="113298"/>
            </a:xfrm>
            <a:custGeom>
              <a:avLst/>
              <a:gdLst>
                <a:gd name="connsiteX0" fmla="*/ 0 w 130277"/>
                <a:gd name="connsiteY0" fmla="*/ 75310 h 102793"/>
                <a:gd name="connsiteX1" fmla="*/ 130277 w 130277"/>
                <a:gd name="connsiteY1" fmla="*/ 0 h 102793"/>
                <a:gd name="connsiteX2" fmla="*/ 5194 w 130277"/>
                <a:gd name="connsiteY2" fmla="*/ 102794 h 102793"/>
                <a:gd name="connsiteX3" fmla="*/ 0 w 130277"/>
                <a:gd name="connsiteY3" fmla="*/ 75310 h 102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277" h="102793">
                  <a:moveTo>
                    <a:pt x="0" y="75310"/>
                  </a:moveTo>
                  <a:cubicBezTo>
                    <a:pt x="0" y="75310"/>
                    <a:pt x="68818" y="62867"/>
                    <a:pt x="130277" y="0"/>
                  </a:cubicBezTo>
                  <a:cubicBezTo>
                    <a:pt x="130277" y="0"/>
                    <a:pt x="115021" y="86563"/>
                    <a:pt x="5194" y="102794"/>
                  </a:cubicBezTo>
                  <a:lnTo>
                    <a:pt x="0" y="75310"/>
                  </a:lnTo>
                  <a:close/>
                </a:path>
              </a:pathLst>
            </a:custGeom>
            <a:solidFill>
              <a:srgbClr val="995037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3" name="Freeform: Shape 272">
              <a:extLst>
                <a:ext uri="{FF2B5EF4-FFF2-40B4-BE49-F238E27FC236}">
                  <a16:creationId xmlns="" xmlns:a16="http://schemas.microsoft.com/office/drawing/2014/main" id="{872FD108-4776-4C15-B079-DF4B4A1CD567}"/>
                </a:ext>
              </a:extLst>
            </p:cNvPr>
            <p:cNvSpPr/>
            <p:nvPr/>
          </p:nvSpPr>
          <p:spPr>
            <a:xfrm flipH="1">
              <a:off x="1909849" y="4663425"/>
              <a:ext cx="34999" cy="33322"/>
            </a:xfrm>
            <a:custGeom>
              <a:avLst/>
              <a:gdLst>
                <a:gd name="connsiteX0" fmla="*/ 313 w 31754"/>
                <a:gd name="connsiteY0" fmla="*/ 18038 h 30232"/>
                <a:gd name="connsiteX1" fmla="*/ 18924 w 31754"/>
                <a:gd name="connsiteY1" fmla="*/ 29940 h 30232"/>
                <a:gd name="connsiteX2" fmla="*/ 31476 w 31754"/>
                <a:gd name="connsiteY2" fmla="*/ 12194 h 30232"/>
                <a:gd name="connsiteX3" fmla="*/ 12865 w 31754"/>
                <a:gd name="connsiteY3" fmla="*/ 292 h 30232"/>
                <a:gd name="connsiteX4" fmla="*/ 313 w 31754"/>
                <a:gd name="connsiteY4" fmla="*/ 18038 h 30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4" h="30232">
                  <a:moveTo>
                    <a:pt x="313" y="18038"/>
                  </a:moveTo>
                  <a:cubicBezTo>
                    <a:pt x="1936" y="26261"/>
                    <a:pt x="10268" y="31563"/>
                    <a:pt x="18924" y="29940"/>
                  </a:cubicBezTo>
                  <a:cubicBezTo>
                    <a:pt x="27472" y="28317"/>
                    <a:pt x="33099" y="20418"/>
                    <a:pt x="31476" y="12194"/>
                  </a:cubicBezTo>
                  <a:cubicBezTo>
                    <a:pt x="29853" y="3971"/>
                    <a:pt x="21521" y="-1331"/>
                    <a:pt x="12865" y="292"/>
                  </a:cubicBezTo>
                  <a:cubicBezTo>
                    <a:pt x="4208" y="1915"/>
                    <a:pt x="-1418" y="9814"/>
                    <a:pt x="313" y="18038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4" name="Freeform: Shape 273">
              <a:extLst>
                <a:ext uri="{FF2B5EF4-FFF2-40B4-BE49-F238E27FC236}">
                  <a16:creationId xmlns="" xmlns:a16="http://schemas.microsoft.com/office/drawing/2014/main" id="{8998C3CA-FFC3-42BB-8CB3-4BAB18A39DC7}"/>
                </a:ext>
              </a:extLst>
            </p:cNvPr>
            <p:cNvSpPr/>
            <p:nvPr/>
          </p:nvSpPr>
          <p:spPr>
            <a:xfrm flipH="1">
              <a:off x="1894312" y="4620609"/>
              <a:ext cx="67424" cy="27309"/>
            </a:xfrm>
            <a:custGeom>
              <a:avLst/>
              <a:gdLst>
                <a:gd name="connsiteX0" fmla="*/ 487 w 61172"/>
                <a:gd name="connsiteY0" fmla="*/ 24640 h 24777"/>
                <a:gd name="connsiteX1" fmla="*/ 29053 w 61172"/>
                <a:gd name="connsiteY1" fmla="*/ 10790 h 24777"/>
                <a:gd name="connsiteX2" fmla="*/ 61081 w 61172"/>
                <a:gd name="connsiteY2" fmla="*/ 9708 h 24777"/>
                <a:gd name="connsiteX3" fmla="*/ 52749 w 61172"/>
                <a:gd name="connsiteY3" fmla="*/ 2891 h 24777"/>
                <a:gd name="connsiteX4" fmla="*/ 26564 w 61172"/>
                <a:gd name="connsiteY4" fmla="*/ 1268 h 24777"/>
                <a:gd name="connsiteX5" fmla="*/ 4491 w 61172"/>
                <a:gd name="connsiteY5" fmla="*/ 14793 h 24777"/>
                <a:gd name="connsiteX6" fmla="*/ 487 w 61172"/>
                <a:gd name="connsiteY6" fmla="*/ 24640 h 24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172" h="24777">
                  <a:moveTo>
                    <a:pt x="487" y="24640"/>
                  </a:moveTo>
                  <a:cubicBezTo>
                    <a:pt x="2868" y="26155"/>
                    <a:pt x="12498" y="14793"/>
                    <a:pt x="29053" y="10790"/>
                  </a:cubicBezTo>
                  <a:cubicBezTo>
                    <a:pt x="45500" y="6570"/>
                    <a:pt x="59783" y="12196"/>
                    <a:pt x="61081" y="9708"/>
                  </a:cubicBezTo>
                  <a:cubicBezTo>
                    <a:pt x="61731" y="8625"/>
                    <a:pt x="58917" y="5488"/>
                    <a:pt x="52749" y="2891"/>
                  </a:cubicBezTo>
                  <a:cubicBezTo>
                    <a:pt x="46582" y="294"/>
                    <a:pt x="36843" y="-1221"/>
                    <a:pt x="26564" y="1268"/>
                  </a:cubicBezTo>
                  <a:cubicBezTo>
                    <a:pt x="16285" y="3864"/>
                    <a:pt x="8494" y="9708"/>
                    <a:pt x="4491" y="14793"/>
                  </a:cubicBezTo>
                  <a:cubicBezTo>
                    <a:pt x="162" y="19879"/>
                    <a:pt x="-703" y="23990"/>
                    <a:pt x="487" y="24640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5" name="Freeform: Shape 274">
              <a:extLst>
                <a:ext uri="{FF2B5EF4-FFF2-40B4-BE49-F238E27FC236}">
                  <a16:creationId xmlns="" xmlns:a16="http://schemas.microsoft.com/office/drawing/2014/main" id="{74F49E8D-25E1-4531-B85C-8933DA3AADBE}"/>
                </a:ext>
              </a:extLst>
            </p:cNvPr>
            <p:cNvSpPr/>
            <p:nvPr/>
          </p:nvSpPr>
          <p:spPr>
            <a:xfrm flipH="1">
              <a:off x="1736798" y="4622996"/>
              <a:ext cx="34999" cy="33322"/>
            </a:xfrm>
            <a:custGeom>
              <a:avLst/>
              <a:gdLst>
                <a:gd name="connsiteX0" fmla="*/ 313 w 31754"/>
                <a:gd name="connsiteY0" fmla="*/ 18038 h 30232"/>
                <a:gd name="connsiteX1" fmla="*/ 18924 w 31754"/>
                <a:gd name="connsiteY1" fmla="*/ 29940 h 30232"/>
                <a:gd name="connsiteX2" fmla="*/ 31476 w 31754"/>
                <a:gd name="connsiteY2" fmla="*/ 12194 h 30232"/>
                <a:gd name="connsiteX3" fmla="*/ 12865 w 31754"/>
                <a:gd name="connsiteY3" fmla="*/ 292 h 30232"/>
                <a:gd name="connsiteX4" fmla="*/ 313 w 31754"/>
                <a:gd name="connsiteY4" fmla="*/ 18038 h 30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4" h="30232">
                  <a:moveTo>
                    <a:pt x="313" y="18038"/>
                  </a:moveTo>
                  <a:cubicBezTo>
                    <a:pt x="1936" y="26261"/>
                    <a:pt x="10268" y="31563"/>
                    <a:pt x="18924" y="29940"/>
                  </a:cubicBezTo>
                  <a:cubicBezTo>
                    <a:pt x="27472" y="28317"/>
                    <a:pt x="33099" y="20418"/>
                    <a:pt x="31476" y="12194"/>
                  </a:cubicBezTo>
                  <a:cubicBezTo>
                    <a:pt x="29852" y="3971"/>
                    <a:pt x="21521" y="-1331"/>
                    <a:pt x="12865" y="292"/>
                  </a:cubicBezTo>
                  <a:cubicBezTo>
                    <a:pt x="4208" y="1915"/>
                    <a:pt x="-1418" y="9922"/>
                    <a:pt x="313" y="18038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6" name="Freeform: Shape 275">
              <a:extLst>
                <a:ext uri="{FF2B5EF4-FFF2-40B4-BE49-F238E27FC236}">
                  <a16:creationId xmlns="" xmlns:a16="http://schemas.microsoft.com/office/drawing/2014/main" id="{F16C49E6-DAB6-4578-B226-36CEE3C3EB5E}"/>
                </a:ext>
              </a:extLst>
            </p:cNvPr>
            <p:cNvSpPr/>
            <p:nvPr/>
          </p:nvSpPr>
          <p:spPr>
            <a:xfrm flipH="1">
              <a:off x="1713868" y="4584830"/>
              <a:ext cx="67424" cy="27309"/>
            </a:xfrm>
            <a:custGeom>
              <a:avLst/>
              <a:gdLst>
                <a:gd name="connsiteX0" fmla="*/ 487 w 61172"/>
                <a:gd name="connsiteY0" fmla="*/ 24640 h 24777"/>
                <a:gd name="connsiteX1" fmla="*/ 29053 w 61172"/>
                <a:gd name="connsiteY1" fmla="*/ 10790 h 24777"/>
                <a:gd name="connsiteX2" fmla="*/ 61081 w 61172"/>
                <a:gd name="connsiteY2" fmla="*/ 9708 h 24777"/>
                <a:gd name="connsiteX3" fmla="*/ 52749 w 61172"/>
                <a:gd name="connsiteY3" fmla="*/ 2891 h 24777"/>
                <a:gd name="connsiteX4" fmla="*/ 26564 w 61172"/>
                <a:gd name="connsiteY4" fmla="*/ 1268 h 24777"/>
                <a:gd name="connsiteX5" fmla="*/ 4491 w 61172"/>
                <a:gd name="connsiteY5" fmla="*/ 14793 h 24777"/>
                <a:gd name="connsiteX6" fmla="*/ 487 w 61172"/>
                <a:gd name="connsiteY6" fmla="*/ 24640 h 24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172" h="24777">
                  <a:moveTo>
                    <a:pt x="487" y="24640"/>
                  </a:moveTo>
                  <a:cubicBezTo>
                    <a:pt x="2868" y="26155"/>
                    <a:pt x="12498" y="14793"/>
                    <a:pt x="29053" y="10790"/>
                  </a:cubicBezTo>
                  <a:cubicBezTo>
                    <a:pt x="45500" y="6570"/>
                    <a:pt x="59783" y="12196"/>
                    <a:pt x="61081" y="9708"/>
                  </a:cubicBezTo>
                  <a:cubicBezTo>
                    <a:pt x="61731" y="8625"/>
                    <a:pt x="58917" y="5488"/>
                    <a:pt x="52749" y="2891"/>
                  </a:cubicBezTo>
                  <a:cubicBezTo>
                    <a:pt x="46582" y="294"/>
                    <a:pt x="36843" y="-1221"/>
                    <a:pt x="26564" y="1268"/>
                  </a:cubicBezTo>
                  <a:cubicBezTo>
                    <a:pt x="16285" y="3864"/>
                    <a:pt x="8494" y="9708"/>
                    <a:pt x="4491" y="14793"/>
                  </a:cubicBezTo>
                  <a:cubicBezTo>
                    <a:pt x="162" y="19879"/>
                    <a:pt x="-703" y="23990"/>
                    <a:pt x="487" y="24640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7" name="Freeform: Shape 276">
              <a:extLst>
                <a:ext uri="{FF2B5EF4-FFF2-40B4-BE49-F238E27FC236}">
                  <a16:creationId xmlns="" xmlns:a16="http://schemas.microsoft.com/office/drawing/2014/main" id="{62C938E3-2F25-4349-A9A3-373869C4F73E}"/>
                </a:ext>
              </a:extLst>
            </p:cNvPr>
            <p:cNvSpPr/>
            <p:nvPr/>
          </p:nvSpPr>
          <p:spPr>
            <a:xfrm flipH="1">
              <a:off x="1812357" y="4613895"/>
              <a:ext cx="50068" cy="162132"/>
            </a:xfrm>
            <a:custGeom>
              <a:avLst/>
              <a:gdLst>
                <a:gd name="connsiteX0" fmla="*/ 45423 w 45426"/>
                <a:gd name="connsiteY0" fmla="*/ 139800 h 147099"/>
                <a:gd name="connsiteX1" fmla="*/ 17398 w 45426"/>
                <a:gd name="connsiteY1" fmla="*/ 141424 h 147099"/>
                <a:gd name="connsiteX2" fmla="*/ 7444 w 45426"/>
                <a:gd name="connsiteY2" fmla="*/ 139368 h 147099"/>
                <a:gd name="connsiteX3" fmla="*/ 7227 w 45426"/>
                <a:gd name="connsiteY3" fmla="*/ 126167 h 147099"/>
                <a:gd name="connsiteX4" fmla="*/ 11988 w 45426"/>
                <a:gd name="connsiteY4" fmla="*/ 91000 h 147099"/>
                <a:gd name="connsiteX5" fmla="*/ 19779 w 45426"/>
                <a:gd name="connsiteY5" fmla="*/ 1 h 147099"/>
                <a:gd name="connsiteX6" fmla="*/ 4738 w 45426"/>
                <a:gd name="connsiteY6" fmla="*/ 90135 h 147099"/>
                <a:gd name="connsiteX7" fmla="*/ 627 w 45426"/>
                <a:gd name="connsiteY7" fmla="*/ 125409 h 147099"/>
                <a:gd name="connsiteX8" fmla="*/ 2466 w 45426"/>
                <a:gd name="connsiteY8" fmla="*/ 142506 h 147099"/>
                <a:gd name="connsiteX9" fmla="*/ 10906 w 45426"/>
                <a:gd name="connsiteY9" fmla="*/ 147050 h 147099"/>
                <a:gd name="connsiteX10" fmla="*/ 18372 w 45426"/>
                <a:gd name="connsiteY10" fmla="*/ 146293 h 147099"/>
                <a:gd name="connsiteX11" fmla="*/ 45423 w 45426"/>
                <a:gd name="connsiteY11" fmla="*/ 139800 h 147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5426" h="147099">
                  <a:moveTo>
                    <a:pt x="45423" y="139800"/>
                  </a:moveTo>
                  <a:cubicBezTo>
                    <a:pt x="45315" y="138827"/>
                    <a:pt x="34603" y="139584"/>
                    <a:pt x="17398" y="141424"/>
                  </a:cubicBezTo>
                  <a:cubicBezTo>
                    <a:pt x="13070" y="141965"/>
                    <a:pt x="8850" y="142181"/>
                    <a:pt x="7444" y="139368"/>
                  </a:cubicBezTo>
                  <a:cubicBezTo>
                    <a:pt x="5712" y="136554"/>
                    <a:pt x="6361" y="131577"/>
                    <a:pt x="7227" y="126167"/>
                  </a:cubicBezTo>
                  <a:cubicBezTo>
                    <a:pt x="8742" y="115022"/>
                    <a:pt x="10257" y="103228"/>
                    <a:pt x="11988" y="91000"/>
                  </a:cubicBezTo>
                  <a:cubicBezTo>
                    <a:pt x="18264" y="41010"/>
                    <a:pt x="21727" y="325"/>
                    <a:pt x="19779" y="1"/>
                  </a:cubicBezTo>
                  <a:cubicBezTo>
                    <a:pt x="17723" y="-215"/>
                    <a:pt x="11014" y="40145"/>
                    <a:pt x="4738" y="90135"/>
                  </a:cubicBezTo>
                  <a:cubicBezTo>
                    <a:pt x="3332" y="102470"/>
                    <a:pt x="1925" y="114156"/>
                    <a:pt x="627" y="125409"/>
                  </a:cubicBezTo>
                  <a:cubicBezTo>
                    <a:pt x="194" y="130603"/>
                    <a:pt x="-1213" y="136663"/>
                    <a:pt x="2466" y="142506"/>
                  </a:cubicBezTo>
                  <a:cubicBezTo>
                    <a:pt x="4414" y="145427"/>
                    <a:pt x="7984" y="146942"/>
                    <a:pt x="10906" y="147050"/>
                  </a:cubicBezTo>
                  <a:cubicBezTo>
                    <a:pt x="13828" y="147267"/>
                    <a:pt x="16208" y="146726"/>
                    <a:pt x="18372" y="146293"/>
                  </a:cubicBezTo>
                  <a:cubicBezTo>
                    <a:pt x="35144" y="143155"/>
                    <a:pt x="45640" y="140774"/>
                    <a:pt x="45423" y="139800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8" name="Freeform: Shape 277">
              <a:extLst>
                <a:ext uri="{FF2B5EF4-FFF2-40B4-BE49-F238E27FC236}">
                  <a16:creationId xmlns="" xmlns:a16="http://schemas.microsoft.com/office/drawing/2014/main" id="{CA627A74-3AA8-4DA2-B5B6-9F9A0B30E257}"/>
                </a:ext>
              </a:extLst>
            </p:cNvPr>
            <p:cNvSpPr/>
            <p:nvPr/>
          </p:nvSpPr>
          <p:spPr>
            <a:xfrm flipH="1">
              <a:off x="1749347" y="4767590"/>
              <a:ext cx="52764" cy="64168"/>
            </a:xfrm>
            <a:custGeom>
              <a:avLst/>
              <a:gdLst>
                <a:gd name="connsiteX0" fmla="*/ 42207 w 47872"/>
                <a:gd name="connsiteY0" fmla="*/ 32 h 58218"/>
                <a:gd name="connsiteX1" fmla="*/ 31494 w 47872"/>
                <a:gd name="connsiteY1" fmla="*/ 34982 h 58218"/>
                <a:gd name="connsiteX2" fmla="*/ 7 w 47872"/>
                <a:gd name="connsiteY2" fmla="*/ 56623 h 58218"/>
                <a:gd name="connsiteX3" fmla="*/ 13208 w 47872"/>
                <a:gd name="connsiteY3" fmla="*/ 57380 h 58218"/>
                <a:gd name="connsiteX4" fmla="*/ 39718 w 47872"/>
                <a:gd name="connsiteY4" fmla="*/ 40284 h 58218"/>
                <a:gd name="connsiteX5" fmla="*/ 47508 w 47872"/>
                <a:gd name="connsiteY5" fmla="*/ 11285 h 58218"/>
                <a:gd name="connsiteX6" fmla="*/ 42207 w 47872"/>
                <a:gd name="connsiteY6" fmla="*/ 32 h 58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872" h="58218">
                  <a:moveTo>
                    <a:pt x="42207" y="32"/>
                  </a:moveTo>
                  <a:cubicBezTo>
                    <a:pt x="39501" y="573"/>
                    <a:pt x="43830" y="18535"/>
                    <a:pt x="31494" y="34982"/>
                  </a:cubicBezTo>
                  <a:cubicBezTo>
                    <a:pt x="19267" y="51429"/>
                    <a:pt x="-426" y="54134"/>
                    <a:pt x="7" y="56623"/>
                  </a:cubicBezTo>
                  <a:cubicBezTo>
                    <a:pt x="7" y="57813"/>
                    <a:pt x="5093" y="59111"/>
                    <a:pt x="13208" y="57380"/>
                  </a:cubicBezTo>
                  <a:cubicBezTo>
                    <a:pt x="21215" y="55757"/>
                    <a:pt x="32144" y="50347"/>
                    <a:pt x="39718" y="40284"/>
                  </a:cubicBezTo>
                  <a:cubicBezTo>
                    <a:pt x="47184" y="30221"/>
                    <a:pt x="48699" y="18751"/>
                    <a:pt x="47508" y="11285"/>
                  </a:cubicBezTo>
                  <a:cubicBezTo>
                    <a:pt x="46427" y="3603"/>
                    <a:pt x="43397" y="-401"/>
                    <a:pt x="42207" y="32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9" name="Freeform: Shape 278">
              <a:extLst>
                <a:ext uri="{FF2B5EF4-FFF2-40B4-BE49-F238E27FC236}">
                  <a16:creationId xmlns="" xmlns:a16="http://schemas.microsoft.com/office/drawing/2014/main" id="{30595CB9-FD76-4DB2-98A9-81B8414E8C78}"/>
                </a:ext>
              </a:extLst>
            </p:cNvPr>
            <p:cNvSpPr/>
            <p:nvPr/>
          </p:nvSpPr>
          <p:spPr>
            <a:xfrm flipH="1">
              <a:off x="1712338" y="4513336"/>
              <a:ext cx="85575" cy="25873"/>
            </a:xfrm>
            <a:custGeom>
              <a:avLst/>
              <a:gdLst>
                <a:gd name="connsiteX0" fmla="*/ 310 w 77640"/>
                <a:gd name="connsiteY0" fmla="*/ 22094 h 23474"/>
                <a:gd name="connsiteX1" fmla="*/ 39047 w 77640"/>
                <a:gd name="connsiteY1" fmla="*/ 17766 h 23474"/>
                <a:gd name="connsiteX2" fmla="*/ 77567 w 77640"/>
                <a:gd name="connsiteY2" fmla="*/ 12247 h 23474"/>
                <a:gd name="connsiteX3" fmla="*/ 67071 w 77640"/>
                <a:gd name="connsiteY3" fmla="*/ 3591 h 23474"/>
                <a:gd name="connsiteX4" fmla="*/ 36774 w 77640"/>
                <a:gd name="connsiteY4" fmla="*/ 562 h 23474"/>
                <a:gd name="connsiteX5" fmla="*/ 8208 w 77640"/>
                <a:gd name="connsiteY5" fmla="*/ 11165 h 23474"/>
                <a:gd name="connsiteX6" fmla="*/ 310 w 77640"/>
                <a:gd name="connsiteY6" fmla="*/ 22094 h 23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7640" h="23474">
                  <a:moveTo>
                    <a:pt x="310" y="22094"/>
                  </a:moveTo>
                  <a:cubicBezTo>
                    <a:pt x="3015" y="26206"/>
                    <a:pt x="19029" y="20038"/>
                    <a:pt x="39047" y="17766"/>
                  </a:cubicBezTo>
                  <a:cubicBezTo>
                    <a:pt x="58956" y="15061"/>
                    <a:pt x="76052" y="16900"/>
                    <a:pt x="77567" y="12247"/>
                  </a:cubicBezTo>
                  <a:cubicBezTo>
                    <a:pt x="78216" y="10083"/>
                    <a:pt x="74537" y="6513"/>
                    <a:pt x="67071" y="3591"/>
                  </a:cubicBezTo>
                  <a:cubicBezTo>
                    <a:pt x="59714" y="778"/>
                    <a:pt x="48785" y="-953"/>
                    <a:pt x="36774" y="562"/>
                  </a:cubicBezTo>
                  <a:cubicBezTo>
                    <a:pt x="24764" y="2076"/>
                    <a:pt x="14593" y="6513"/>
                    <a:pt x="8208" y="11165"/>
                  </a:cubicBezTo>
                  <a:cubicBezTo>
                    <a:pt x="1824" y="15710"/>
                    <a:pt x="-989" y="20146"/>
                    <a:pt x="310" y="22094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0" name="Freeform: Shape 279">
              <a:extLst>
                <a:ext uri="{FF2B5EF4-FFF2-40B4-BE49-F238E27FC236}">
                  <a16:creationId xmlns="" xmlns:a16="http://schemas.microsoft.com/office/drawing/2014/main" id="{53AE80BB-0A1A-400C-AD60-8BBAC3DD5A07}"/>
                </a:ext>
              </a:extLst>
            </p:cNvPr>
            <p:cNvSpPr/>
            <p:nvPr/>
          </p:nvSpPr>
          <p:spPr>
            <a:xfrm flipH="1">
              <a:off x="1906921" y="4557289"/>
              <a:ext cx="62433" cy="28837"/>
            </a:xfrm>
            <a:custGeom>
              <a:avLst/>
              <a:gdLst>
                <a:gd name="connsiteX0" fmla="*/ 906 w 56644"/>
                <a:gd name="connsiteY0" fmla="*/ 25389 h 26163"/>
                <a:gd name="connsiteX1" fmla="*/ 28823 w 56644"/>
                <a:gd name="connsiteY1" fmla="*/ 18248 h 26163"/>
                <a:gd name="connsiteX2" fmla="*/ 56523 w 56644"/>
                <a:gd name="connsiteY2" fmla="*/ 10132 h 26163"/>
                <a:gd name="connsiteX3" fmla="*/ 48516 w 56644"/>
                <a:gd name="connsiteY3" fmla="*/ 2234 h 26163"/>
                <a:gd name="connsiteX4" fmla="*/ 24278 w 56644"/>
                <a:gd name="connsiteY4" fmla="*/ 1584 h 26163"/>
                <a:gd name="connsiteX5" fmla="*/ 3720 w 56644"/>
                <a:gd name="connsiteY5" fmla="*/ 14569 h 26163"/>
                <a:gd name="connsiteX6" fmla="*/ 906 w 56644"/>
                <a:gd name="connsiteY6" fmla="*/ 25389 h 26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644" h="26163">
                  <a:moveTo>
                    <a:pt x="906" y="25389"/>
                  </a:moveTo>
                  <a:cubicBezTo>
                    <a:pt x="4694" y="28419"/>
                    <a:pt x="15189" y="21818"/>
                    <a:pt x="28823" y="18248"/>
                  </a:cubicBezTo>
                  <a:cubicBezTo>
                    <a:pt x="42348" y="14244"/>
                    <a:pt x="54792" y="14677"/>
                    <a:pt x="56523" y="10132"/>
                  </a:cubicBezTo>
                  <a:cubicBezTo>
                    <a:pt x="57281" y="7968"/>
                    <a:pt x="54468" y="4614"/>
                    <a:pt x="48516" y="2234"/>
                  </a:cubicBezTo>
                  <a:cubicBezTo>
                    <a:pt x="42673" y="-147"/>
                    <a:pt x="33584" y="-1013"/>
                    <a:pt x="24278" y="1584"/>
                  </a:cubicBezTo>
                  <a:cubicBezTo>
                    <a:pt x="14973" y="4181"/>
                    <a:pt x="7615" y="9483"/>
                    <a:pt x="3720" y="14569"/>
                  </a:cubicBezTo>
                  <a:cubicBezTo>
                    <a:pt x="-176" y="19654"/>
                    <a:pt x="-825" y="23874"/>
                    <a:pt x="906" y="25389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1" name="Freeform: Shape 280">
              <a:extLst>
                <a:ext uri="{FF2B5EF4-FFF2-40B4-BE49-F238E27FC236}">
                  <a16:creationId xmlns="" xmlns:a16="http://schemas.microsoft.com/office/drawing/2014/main" id="{9DB6CCFB-413C-4A45-8483-563BD6CF5D3E}"/>
                </a:ext>
              </a:extLst>
            </p:cNvPr>
            <p:cNvSpPr/>
            <p:nvPr/>
          </p:nvSpPr>
          <p:spPr>
            <a:xfrm flipH="1">
              <a:off x="1475584" y="4620314"/>
              <a:ext cx="95032" cy="130374"/>
            </a:xfrm>
            <a:custGeom>
              <a:avLst/>
              <a:gdLst>
                <a:gd name="connsiteX0" fmla="*/ 0 w 86220"/>
                <a:gd name="connsiteY0" fmla="*/ 11057 h 118285"/>
                <a:gd name="connsiteX1" fmla="*/ 84183 w 86220"/>
                <a:gd name="connsiteY1" fmla="*/ 45466 h 118285"/>
                <a:gd name="connsiteX2" fmla="*/ 21316 w 86220"/>
                <a:gd name="connsiteY2" fmla="*/ 117747 h 118285"/>
                <a:gd name="connsiteX3" fmla="*/ 0 w 86220"/>
                <a:gd name="connsiteY3" fmla="*/ 11057 h 118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220" h="118285">
                  <a:moveTo>
                    <a:pt x="0" y="11057"/>
                  </a:moveTo>
                  <a:cubicBezTo>
                    <a:pt x="1623" y="9867"/>
                    <a:pt x="68710" y="-28653"/>
                    <a:pt x="84183" y="45466"/>
                  </a:cubicBezTo>
                  <a:cubicBezTo>
                    <a:pt x="99656" y="119694"/>
                    <a:pt x="21965" y="119803"/>
                    <a:pt x="21316" y="117747"/>
                  </a:cubicBezTo>
                  <a:cubicBezTo>
                    <a:pt x="20775" y="115691"/>
                    <a:pt x="0" y="11057"/>
                    <a:pt x="0" y="11057"/>
                  </a:cubicBezTo>
                  <a:close/>
                </a:path>
              </a:pathLst>
            </a:custGeom>
            <a:solidFill>
              <a:srgbClr val="B78876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2" name="Freeform: Shape 281">
              <a:extLst>
                <a:ext uri="{FF2B5EF4-FFF2-40B4-BE49-F238E27FC236}">
                  <a16:creationId xmlns="" xmlns:a16="http://schemas.microsoft.com/office/drawing/2014/main" id="{0574E7EB-EE8E-4B1B-A27B-07ADF7035011}"/>
                </a:ext>
              </a:extLst>
            </p:cNvPr>
            <p:cNvSpPr/>
            <p:nvPr/>
          </p:nvSpPr>
          <p:spPr>
            <a:xfrm flipH="1">
              <a:off x="1497214" y="4645640"/>
              <a:ext cx="37503" cy="72880"/>
            </a:xfrm>
            <a:custGeom>
              <a:avLst/>
              <a:gdLst>
                <a:gd name="connsiteX0" fmla="*/ 5627 w 34026"/>
                <a:gd name="connsiteY0" fmla="*/ 61983 h 66122"/>
                <a:gd name="connsiteX1" fmla="*/ 9522 w 34026"/>
                <a:gd name="connsiteY1" fmla="*/ 63173 h 66122"/>
                <a:gd name="connsiteX2" fmla="*/ 19261 w 34026"/>
                <a:gd name="connsiteY2" fmla="*/ 61334 h 66122"/>
                <a:gd name="connsiteX3" fmla="*/ 28133 w 34026"/>
                <a:gd name="connsiteY3" fmla="*/ 29522 h 66122"/>
                <a:gd name="connsiteX4" fmla="*/ 20667 w 34026"/>
                <a:gd name="connsiteY4" fmla="*/ 11776 h 66122"/>
                <a:gd name="connsiteX5" fmla="*/ 8873 w 34026"/>
                <a:gd name="connsiteY5" fmla="*/ 3877 h 66122"/>
                <a:gd name="connsiteX6" fmla="*/ 1948 w 34026"/>
                <a:gd name="connsiteY6" fmla="*/ 8963 h 66122"/>
                <a:gd name="connsiteX7" fmla="*/ 1840 w 34026"/>
                <a:gd name="connsiteY7" fmla="*/ 12858 h 66122"/>
                <a:gd name="connsiteX8" fmla="*/ 0 w 34026"/>
                <a:gd name="connsiteY8" fmla="*/ 8747 h 66122"/>
                <a:gd name="connsiteX9" fmla="*/ 1948 w 34026"/>
                <a:gd name="connsiteY9" fmla="*/ 3445 h 66122"/>
                <a:gd name="connsiteX10" fmla="*/ 8657 w 34026"/>
                <a:gd name="connsiteY10" fmla="*/ 90 h 66122"/>
                <a:gd name="connsiteX11" fmla="*/ 24563 w 34026"/>
                <a:gd name="connsiteY11" fmla="*/ 8747 h 66122"/>
                <a:gd name="connsiteX12" fmla="*/ 33327 w 34026"/>
                <a:gd name="connsiteY12" fmla="*/ 28548 h 66122"/>
                <a:gd name="connsiteX13" fmla="*/ 21100 w 34026"/>
                <a:gd name="connsiteY13" fmla="*/ 64472 h 66122"/>
                <a:gd name="connsiteX14" fmla="*/ 8873 w 34026"/>
                <a:gd name="connsiteY14" fmla="*/ 65013 h 66122"/>
                <a:gd name="connsiteX15" fmla="*/ 5627 w 34026"/>
                <a:gd name="connsiteY15" fmla="*/ 61983 h 66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4026" h="66122">
                  <a:moveTo>
                    <a:pt x="5627" y="61983"/>
                  </a:moveTo>
                  <a:cubicBezTo>
                    <a:pt x="5951" y="61658"/>
                    <a:pt x="7142" y="62632"/>
                    <a:pt x="9522" y="63173"/>
                  </a:cubicBezTo>
                  <a:cubicBezTo>
                    <a:pt x="11903" y="63714"/>
                    <a:pt x="15690" y="63606"/>
                    <a:pt x="19261" y="61334"/>
                  </a:cubicBezTo>
                  <a:cubicBezTo>
                    <a:pt x="26510" y="56789"/>
                    <a:pt x="30514" y="43047"/>
                    <a:pt x="28133" y="29522"/>
                  </a:cubicBezTo>
                  <a:cubicBezTo>
                    <a:pt x="26943" y="22705"/>
                    <a:pt x="24130" y="16645"/>
                    <a:pt x="20667" y="11776"/>
                  </a:cubicBezTo>
                  <a:cubicBezTo>
                    <a:pt x="17313" y="6799"/>
                    <a:pt x="12985" y="3769"/>
                    <a:pt x="8873" y="3877"/>
                  </a:cubicBezTo>
                  <a:cubicBezTo>
                    <a:pt x="4761" y="3769"/>
                    <a:pt x="2489" y="6691"/>
                    <a:pt x="1948" y="8963"/>
                  </a:cubicBezTo>
                  <a:cubicBezTo>
                    <a:pt x="1407" y="11235"/>
                    <a:pt x="2164" y="12642"/>
                    <a:pt x="1840" y="12858"/>
                  </a:cubicBezTo>
                  <a:cubicBezTo>
                    <a:pt x="1623" y="13075"/>
                    <a:pt x="0" y="11993"/>
                    <a:pt x="0" y="8747"/>
                  </a:cubicBezTo>
                  <a:cubicBezTo>
                    <a:pt x="0" y="7232"/>
                    <a:pt x="541" y="5284"/>
                    <a:pt x="1948" y="3445"/>
                  </a:cubicBezTo>
                  <a:cubicBezTo>
                    <a:pt x="3463" y="1605"/>
                    <a:pt x="5843" y="307"/>
                    <a:pt x="8657" y="90"/>
                  </a:cubicBezTo>
                  <a:cubicBezTo>
                    <a:pt x="14500" y="-667"/>
                    <a:pt x="20667" y="3445"/>
                    <a:pt x="24563" y="8747"/>
                  </a:cubicBezTo>
                  <a:cubicBezTo>
                    <a:pt x="28782" y="14049"/>
                    <a:pt x="32029" y="20865"/>
                    <a:pt x="33327" y="28548"/>
                  </a:cubicBezTo>
                  <a:cubicBezTo>
                    <a:pt x="35924" y="43588"/>
                    <a:pt x="31163" y="59170"/>
                    <a:pt x="21100" y="64472"/>
                  </a:cubicBezTo>
                  <a:cubicBezTo>
                    <a:pt x="16123" y="66960"/>
                    <a:pt x="11470" y="66203"/>
                    <a:pt x="8873" y="65013"/>
                  </a:cubicBezTo>
                  <a:cubicBezTo>
                    <a:pt x="6168" y="63714"/>
                    <a:pt x="5410" y="62199"/>
                    <a:pt x="5627" y="61983"/>
                  </a:cubicBezTo>
                  <a:close/>
                </a:path>
              </a:pathLst>
            </a:custGeom>
            <a:solidFill>
              <a:srgbClr val="995037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3" name="Freeform: Shape 282">
              <a:extLst>
                <a:ext uri="{FF2B5EF4-FFF2-40B4-BE49-F238E27FC236}">
                  <a16:creationId xmlns="" xmlns:a16="http://schemas.microsoft.com/office/drawing/2014/main" id="{B86B5616-6CD6-431D-B02A-4FFFE1CC1C01}"/>
                </a:ext>
              </a:extLst>
            </p:cNvPr>
            <p:cNvSpPr/>
            <p:nvPr/>
          </p:nvSpPr>
          <p:spPr>
            <a:xfrm flipH="1">
              <a:off x="1543573" y="4324224"/>
              <a:ext cx="432575" cy="374852"/>
            </a:xfrm>
            <a:custGeom>
              <a:avLst/>
              <a:gdLst>
                <a:gd name="connsiteX0" fmla="*/ 3391 w 392466"/>
                <a:gd name="connsiteY0" fmla="*/ 121715 h 340095"/>
                <a:gd name="connsiteX1" fmla="*/ 45266 w 392466"/>
                <a:gd name="connsiteY1" fmla="*/ 52031 h 340095"/>
                <a:gd name="connsiteX2" fmla="*/ 195237 w 392466"/>
                <a:gd name="connsiteY2" fmla="*/ 310 h 340095"/>
                <a:gd name="connsiteX3" fmla="*/ 327571 w 392466"/>
                <a:gd name="connsiteY3" fmla="*/ 61229 h 340095"/>
                <a:gd name="connsiteX4" fmla="*/ 390004 w 392466"/>
                <a:gd name="connsiteY4" fmla="*/ 203950 h 340095"/>
                <a:gd name="connsiteX5" fmla="*/ 388598 w 392466"/>
                <a:gd name="connsiteY5" fmla="*/ 251451 h 340095"/>
                <a:gd name="connsiteX6" fmla="*/ 369013 w 392466"/>
                <a:gd name="connsiteY6" fmla="*/ 306744 h 340095"/>
                <a:gd name="connsiteX7" fmla="*/ 365767 w 392466"/>
                <a:gd name="connsiteY7" fmla="*/ 330981 h 340095"/>
                <a:gd name="connsiteX8" fmla="*/ 325298 w 392466"/>
                <a:gd name="connsiteY8" fmla="*/ 325788 h 340095"/>
                <a:gd name="connsiteX9" fmla="*/ 286345 w 392466"/>
                <a:gd name="connsiteY9" fmla="*/ 232408 h 340095"/>
                <a:gd name="connsiteX10" fmla="*/ 277039 w 392466"/>
                <a:gd name="connsiteY10" fmla="*/ 160777 h 340095"/>
                <a:gd name="connsiteX11" fmla="*/ 282125 w 392466"/>
                <a:gd name="connsiteY11" fmla="*/ 121607 h 340095"/>
                <a:gd name="connsiteX12" fmla="*/ 269465 w 392466"/>
                <a:gd name="connsiteY12" fmla="*/ 85575 h 340095"/>
                <a:gd name="connsiteX13" fmla="*/ 262215 w 392466"/>
                <a:gd name="connsiteY13" fmla="*/ 80705 h 340095"/>
                <a:gd name="connsiteX14" fmla="*/ 182361 w 392466"/>
                <a:gd name="connsiteY14" fmla="*/ 81355 h 340095"/>
                <a:gd name="connsiteX15" fmla="*/ 54897 w 392466"/>
                <a:gd name="connsiteY15" fmla="*/ 130263 h 340095"/>
                <a:gd name="connsiteX16" fmla="*/ 14861 w 392466"/>
                <a:gd name="connsiteY16" fmla="*/ 103104 h 340095"/>
                <a:gd name="connsiteX17" fmla="*/ 3391 w 392466"/>
                <a:gd name="connsiteY17" fmla="*/ 121715 h 340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92466" h="340095">
                  <a:moveTo>
                    <a:pt x="3391" y="121715"/>
                  </a:moveTo>
                  <a:cubicBezTo>
                    <a:pt x="-9918" y="117495"/>
                    <a:pt x="18432" y="71292"/>
                    <a:pt x="45266" y="52031"/>
                  </a:cubicBezTo>
                  <a:cubicBezTo>
                    <a:pt x="85951" y="22925"/>
                    <a:pt x="151631" y="-3153"/>
                    <a:pt x="195237" y="310"/>
                  </a:cubicBezTo>
                  <a:cubicBezTo>
                    <a:pt x="247608" y="4530"/>
                    <a:pt x="293703" y="20977"/>
                    <a:pt x="327571" y="61229"/>
                  </a:cubicBezTo>
                  <a:cubicBezTo>
                    <a:pt x="361438" y="101372"/>
                    <a:pt x="381240" y="152120"/>
                    <a:pt x="390004" y="203950"/>
                  </a:cubicBezTo>
                  <a:cubicBezTo>
                    <a:pt x="392710" y="219748"/>
                    <a:pt x="394333" y="236519"/>
                    <a:pt x="388598" y="251451"/>
                  </a:cubicBezTo>
                  <a:cubicBezTo>
                    <a:pt x="381456" y="269954"/>
                    <a:pt x="363603" y="284237"/>
                    <a:pt x="369013" y="306744"/>
                  </a:cubicBezTo>
                  <a:cubicBezTo>
                    <a:pt x="370960" y="314967"/>
                    <a:pt x="370311" y="323840"/>
                    <a:pt x="365767" y="330981"/>
                  </a:cubicBezTo>
                  <a:cubicBezTo>
                    <a:pt x="355054" y="348186"/>
                    <a:pt x="335686" y="337907"/>
                    <a:pt x="325298" y="325788"/>
                  </a:cubicBezTo>
                  <a:cubicBezTo>
                    <a:pt x="303225" y="299927"/>
                    <a:pt x="294460" y="265518"/>
                    <a:pt x="286345" y="232408"/>
                  </a:cubicBezTo>
                  <a:cubicBezTo>
                    <a:pt x="280610" y="208927"/>
                    <a:pt x="274875" y="184906"/>
                    <a:pt x="277039" y="160777"/>
                  </a:cubicBezTo>
                  <a:cubicBezTo>
                    <a:pt x="278230" y="147684"/>
                    <a:pt x="281692" y="134807"/>
                    <a:pt x="282125" y="121607"/>
                  </a:cubicBezTo>
                  <a:cubicBezTo>
                    <a:pt x="282558" y="108406"/>
                    <a:pt x="279312" y="94231"/>
                    <a:pt x="269465" y="85575"/>
                  </a:cubicBezTo>
                  <a:cubicBezTo>
                    <a:pt x="267842" y="84168"/>
                    <a:pt x="265353" y="82437"/>
                    <a:pt x="262215" y="80705"/>
                  </a:cubicBezTo>
                  <a:cubicBezTo>
                    <a:pt x="237545" y="66423"/>
                    <a:pt x="206923" y="66747"/>
                    <a:pt x="182361" y="81355"/>
                  </a:cubicBezTo>
                  <a:cubicBezTo>
                    <a:pt x="143407" y="104511"/>
                    <a:pt x="76321" y="140759"/>
                    <a:pt x="54897" y="130263"/>
                  </a:cubicBezTo>
                  <a:cubicBezTo>
                    <a:pt x="23950" y="115114"/>
                    <a:pt x="14861" y="103104"/>
                    <a:pt x="14861" y="103104"/>
                  </a:cubicBezTo>
                  <a:lnTo>
                    <a:pt x="3391" y="121715"/>
                  </a:ln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4" name="Freeform: Shape 283">
              <a:extLst>
                <a:ext uri="{FF2B5EF4-FFF2-40B4-BE49-F238E27FC236}">
                  <a16:creationId xmlns="" xmlns:a16="http://schemas.microsoft.com/office/drawing/2014/main" id="{B12E7B80-F707-4840-9CF9-DC13043FF360}"/>
                </a:ext>
              </a:extLst>
            </p:cNvPr>
            <p:cNvSpPr/>
            <p:nvPr/>
          </p:nvSpPr>
          <p:spPr>
            <a:xfrm flipH="1">
              <a:off x="1636210" y="4312695"/>
              <a:ext cx="307031" cy="161120"/>
            </a:xfrm>
            <a:custGeom>
              <a:avLst/>
              <a:gdLst>
                <a:gd name="connsiteX0" fmla="*/ 159430 w 278562"/>
                <a:gd name="connsiteY0" fmla="*/ 1465 h 146181"/>
                <a:gd name="connsiteX1" fmla="*/ 35212 w 278562"/>
                <a:gd name="connsiteY1" fmla="*/ 33277 h 146181"/>
                <a:gd name="connsiteX2" fmla="*/ 154 w 278562"/>
                <a:gd name="connsiteY2" fmla="*/ 91491 h 146181"/>
                <a:gd name="connsiteX3" fmla="*/ 35969 w 278562"/>
                <a:gd name="connsiteY3" fmla="*/ 144403 h 146181"/>
                <a:gd name="connsiteX4" fmla="*/ 37592 w 278562"/>
                <a:gd name="connsiteY4" fmla="*/ 145052 h 146181"/>
                <a:gd name="connsiteX5" fmla="*/ 120693 w 278562"/>
                <a:gd name="connsiteY5" fmla="*/ 123844 h 146181"/>
                <a:gd name="connsiteX6" fmla="*/ 190701 w 278562"/>
                <a:gd name="connsiteY6" fmla="*/ 73854 h 146181"/>
                <a:gd name="connsiteX7" fmla="*/ 278563 w 278562"/>
                <a:gd name="connsiteY7" fmla="*/ 53728 h 146181"/>
                <a:gd name="connsiteX8" fmla="*/ 159430 w 278562"/>
                <a:gd name="connsiteY8" fmla="*/ 1465 h 146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8562" h="146181">
                  <a:moveTo>
                    <a:pt x="159430" y="1465"/>
                  </a:moveTo>
                  <a:cubicBezTo>
                    <a:pt x="115824" y="-4053"/>
                    <a:pt x="69513" y="5902"/>
                    <a:pt x="35212" y="33277"/>
                  </a:cubicBezTo>
                  <a:cubicBezTo>
                    <a:pt x="17034" y="47885"/>
                    <a:pt x="1993" y="68335"/>
                    <a:pt x="154" y="91491"/>
                  </a:cubicBezTo>
                  <a:cubicBezTo>
                    <a:pt x="-1686" y="114755"/>
                    <a:pt x="13138" y="139966"/>
                    <a:pt x="35969" y="144403"/>
                  </a:cubicBezTo>
                  <a:lnTo>
                    <a:pt x="37592" y="145052"/>
                  </a:lnTo>
                  <a:cubicBezTo>
                    <a:pt x="71460" y="149380"/>
                    <a:pt x="91153" y="141048"/>
                    <a:pt x="120693" y="123844"/>
                  </a:cubicBezTo>
                  <a:cubicBezTo>
                    <a:pt x="145472" y="109345"/>
                    <a:pt x="165922" y="88245"/>
                    <a:pt x="190701" y="73854"/>
                  </a:cubicBezTo>
                  <a:cubicBezTo>
                    <a:pt x="217103" y="58597"/>
                    <a:pt x="248158" y="51455"/>
                    <a:pt x="278563" y="53728"/>
                  </a:cubicBezTo>
                  <a:cubicBezTo>
                    <a:pt x="243829" y="27001"/>
                    <a:pt x="203036" y="6984"/>
                    <a:pt x="159430" y="1465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5" name="Freeform: Shape 284">
              <a:extLst>
                <a:ext uri="{FF2B5EF4-FFF2-40B4-BE49-F238E27FC236}">
                  <a16:creationId xmlns="" xmlns:a16="http://schemas.microsoft.com/office/drawing/2014/main" id="{31872898-0D22-47E6-8310-80C4985D09DA}"/>
                </a:ext>
              </a:extLst>
            </p:cNvPr>
            <p:cNvSpPr/>
            <p:nvPr/>
          </p:nvSpPr>
          <p:spPr>
            <a:xfrm flipH="1">
              <a:off x="1647775" y="4355490"/>
              <a:ext cx="253676" cy="118216"/>
            </a:xfrm>
            <a:custGeom>
              <a:avLst/>
              <a:gdLst>
                <a:gd name="connsiteX0" fmla="*/ 230153 w 230155"/>
                <a:gd name="connsiteY0" fmla="*/ 5703 h 107255"/>
                <a:gd name="connsiteX1" fmla="*/ 192606 w 230155"/>
                <a:gd name="connsiteY1" fmla="*/ 5162 h 107255"/>
                <a:gd name="connsiteX2" fmla="*/ 155275 w 230155"/>
                <a:gd name="connsiteY2" fmla="*/ 21392 h 107255"/>
                <a:gd name="connsiteX3" fmla="*/ 116322 w 230155"/>
                <a:gd name="connsiteY3" fmla="*/ 53745 h 107255"/>
                <a:gd name="connsiteX4" fmla="*/ 77044 w 230155"/>
                <a:gd name="connsiteY4" fmla="*/ 87072 h 107255"/>
                <a:gd name="connsiteX5" fmla="*/ 38631 w 230155"/>
                <a:gd name="connsiteY5" fmla="*/ 104926 h 107255"/>
                <a:gd name="connsiteX6" fmla="*/ 10066 w 230155"/>
                <a:gd name="connsiteY6" fmla="*/ 106549 h 107255"/>
                <a:gd name="connsiteX7" fmla="*/ 2 w 230155"/>
                <a:gd name="connsiteY7" fmla="*/ 103627 h 107255"/>
                <a:gd name="connsiteX8" fmla="*/ 37549 w 230155"/>
                <a:gd name="connsiteY8" fmla="*/ 101031 h 107255"/>
                <a:gd name="connsiteX9" fmla="*/ 74014 w 230155"/>
                <a:gd name="connsiteY9" fmla="*/ 82744 h 107255"/>
                <a:gd name="connsiteX10" fmla="*/ 112427 w 230155"/>
                <a:gd name="connsiteY10" fmla="*/ 49525 h 107255"/>
                <a:gd name="connsiteX11" fmla="*/ 152354 w 230155"/>
                <a:gd name="connsiteY11" fmla="*/ 16956 h 107255"/>
                <a:gd name="connsiteX12" fmla="*/ 191740 w 230155"/>
                <a:gd name="connsiteY12" fmla="*/ 1158 h 107255"/>
                <a:gd name="connsiteX13" fmla="*/ 220306 w 230155"/>
                <a:gd name="connsiteY13" fmla="*/ 1807 h 107255"/>
                <a:gd name="connsiteX14" fmla="*/ 230153 w 230155"/>
                <a:gd name="connsiteY14" fmla="*/ 5703 h 107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0155" h="107255">
                  <a:moveTo>
                    <a:pt x="230153" y="5703"/>
                  </a:moveTo>
                  <a:cubicBezTo>
                    <a:pt x="230044" y="6785"/>
                    <a:pt x="215653" y="293"/>
                    <a:pt x="192606" y="5162"/>
                  </a:cubicBezTo>
                  <a:cubicBezTo>
                    <a:pt x="181244" y="7542"/>
                    <a:pt x="168152" y="12844"/>
                    <a:pt x="155275" y="21392"/>
                  </a:cubicBezTo>
                  <a:cubicBezTo>
                    <a:pt x="142291" y="29832"/>
                    <a:pt x="129523" y="41302"/>
                    <a:pt x="116322" y="53745"/>
                  </a:cubicBezTo>
                  <a:cubicBezTo>
                    <a:pt x="103121" y="66189"/>
                    <a:pt x="90245" y="78091"/>
                    <a:pt x="77044" y="87072"/>
                  </a:cubicBezTo>
                  <a:cubicBezTo>
                    <a:pt x="63951" y="96161"/>
                    <a:pt x="50426" y="102221"/>
                    <a:pt x="38631" y="104926"/>
                  </a:cubicBezTo>
                  <a:cubicBezTo>
                    <a:pt x="26837" y="107739"/>
                    <a:pt x="16774" y="107631"/>
                    <a:pt x="10066" y="106549"/>
                  </a:cubicBezTo>
                  <a:cubicBezTo>
                    <a:pt x="3357" y="105467"/>
                    <a:pt x="-106" y="103952"/>
                    <a:pt x="2" y="103627"/>
                  </a:cubicBezTo>
                  <a:cubicBezTo>
                    <a:pt x="111" y="102545"/>
                    <a:pt x="14935" y="107523"/>
                    <a:pt x="37549" y="101031"/>
                  </a:cubicBezTo>
                  <a:cubicBezTo>
                    <a:pt x="48803" y="97893"/>
                    <a:pt x="61463" y="91833"/>
                    <a:pt x="74014" y="82744"/>
                  </a:cubicBezTo>
                  <a:cubicBezTo>
                    <a:pt x="86674" y="73763"/>
                    <a:pt x="99226" y="61969"/>
                    <a:pt x="112427" y="49525"/>
                  </a:cubicBezTo>
                  <a:cubicBezTo>
                    <a:pt x="125627" y="37082"/>
                    <a:pt x="138828" y="25504"/>
                    <a:pt x="152354" y="16956"/>
                  </a:cubicBezTo>
                  <a:cubicBezTo>
                    <a:pt x="165879" y="8300"/>
                    <a:pt x="179730" y="3106"/>
                    <a:pt x="191740" y="1158"/>
                  </a:cubicBezTo>
                  <a:cubicBezTo>
                    <a:pt x="203751" y="-898"/>
                    <a:pt x="213814" y="76"/>
                    <a:pt x="220306" y="1807"/>
                  </a:cubicBezTo>
                  <a:cubicBezTo>
                    <a:pt x="227015" y="3539"/>
                    <a:pt x="230261" y="5486"/>
                    <a:pt x="230153" y="5703"/>
                  </a:cubicBezTo>
                  <a:close/>
                </a:path>
              </a:pathLst>
            </a:custGeom>
            <a:solidFill>
              <a:srgbClr val="455A64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6" name="Freeform: Shape 285">
              <a:extLst>
                <a:ext uri="{FF2B5EF4-FFF2-40B4-BE49-F238E27FC236}">
                  <a16:creationId xmlns="" xmlns:a16="http://schemas.microsoft.com/office/drawing/2014/main" id="{AFBD411A-673E-4F03-A708-15EF63BB80A2}"/>
                </a:ext>
              </a:extLst>
            </p:cNvPr>
            <p:cNvSpPr/>
            <p:nvPr/>
          </p:nvSpPr>
          <p:spPr>
            <a:xfrm flipH="1">
              <a:off x="1687728" y="4337773"/>
              <a:ext cx="219451" cy="132912"/>
            </a:xfrm>
            <a:custGeom>
              <a:avLst/>
              <a:gdLst>
                <a:gd name="connsiteX0" fmla="*/ 199101 w 199103"/>
                <a:gd name="connsiteY0" fmla="*/ 3707 h 120588"/>
                <a:gd name="connsiteX1" fmla="*/ 164692 w 199103"/>
                <a:gd name="connsiteY1" fmla="*/ 5330 h 120588"/>
                <a:gd name="connsiteX2" fmla="*/ 130824 w 199103"/>
                <a:gd name="connsiteY2" fmla="*/ 20695 h 120588"/>
                <a:gd name="connsiteX3" fmla="*/ 96091 w 199103"/>
                <a:gd name="connsiteY3" fmla="*/ 50884 h 120588"/>
                <a:gd name="connsiteX4" fmla="*/ 63521 w 199103"/>
                <a:gd name="connsiteY4" fmla="*/ 84536 h 120588"/>
                <a:gd name="connsiteX5" fmla="*/ 33224 w 199103"/>
                <a:gd name="connsiteY5" fmla="*/ 108341 h 120588"/>
                <a:gd name="connsiteX6" fmla="*/ 9419 w 199103"/>
                <a:gd name="connsiteY6" fmla="*/ 118945 h 120588"/>
                <a:gd name="connsiteX7" fmla="*/ 6 w 199103"/>
                <a:gd name="connsiteY7" fmla="*/ 120460 h 120588"/>
                <a:gd name="connsiteX8" fmla="*/ 31060 w 199103"/>
                <a:gd name="connsiteY8" fmla="*/ 104878 h 120588"/>
                <a:gd name="connsiteX9" fmla="*/ 59951 w 199103"/>
                <a:gd name="connsiteY9" fmla="*/ 80749 h 120588"/>
                <a:gd name="connsiteX10" fmla="*/ 92087 w 199103"/>
                <a:gd name="connsiteY10" fmla="*/ 46989 h 120588"/>
                <a:gd name="connsiteX11" fmla="*/ 128011 w 199103"/>
                <a:gd name="connsiteY11" fmla="*/ 16367 h 120588"/>
                <a:gd name="connsiteX12" fmla="*/ 163826 w 199103"/>
                <a:gd name="connsiteY12" fmla="*/ 1543 h 120588"/>
                <a:gd name="connsiteX13" fmla="*/ 189904 w 199103"/>
                <a:gd name="connsiteY13" fmla="*/ 894 h 120588"/>
                <a:gd name="connsiteX14" fmla="*/ 199101 w 199103"/>
                <a:gd name="connsiteY14" fmla="*/ 3707 h 120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99103" h="120588">
                  <a:moveTo>
                    <a:pt x="199101" y="3707"/>
                  </a:moveTo>
                  <a:cubicBezTo>
                    <a:pt x="198993" y="4789"/>
                    <a:pt x="185576" y="137"/>
                    <a:pt x="164692" y="5330"/>
                  </a:cubicBezTo>
                  <a:cubicBezTo>
                    <a:pt x="154413" y="7927"/>
                    <a:pt x="142619" y="12905"/>
                    <a:pt x="130824" y="20695"/>
                  </a:cubicBezTo>
                  <a:cubicBezTo>
                    <a:pt x="119030" y="28486"/>
                    <a:pt x="107561" y="39090"/>
                    <a:pt x="96091" y="50884"/>
                  </a:cubicBezTo>
                  <a:cubicBezTo>
                    <a:pt x="84621" y="62678"/>
                    <a:pt x="74017" y="74473"/>
                    <a:pt x="63521" y="84536"/>
                  </a:cubicBezTo>
                  <a:cubicBezTo>
                    <a:pt x="53026" y="94490"/>
                    <a:pt x="42638" y="102606"/>
                    <a:pt x="33224" y="108341"/>
                  </a:cubicBezTo>
                  <a:cubicBezTo>
                    <a:pt x="23810" y="113967"/>
                    <a:pt x="15371" y="117322"/>
                    <a:pt x="9419" y="118945"/>
                  </a:cubicBezTo>
                  <a:cubicBezTo>
                    <a:pt x="3468" y="120568"/>
                    <a:pt x="114" y="120784"/>
                    <a:pt x="6" y="120460"/>
                  </a:cubicBezTo>
                  <a:cubicBezTo>
                    <a:pt x="-319" y="119486"/>
                    <a:pt x="13207" y="116889"/>
                    <a:pt x="31060" y="104878"/>
                  </a:cubicBezTo>
                  <a:cubicBezTo>
                    <a:pt x="39933" y="98927"/>
                    <a:pt x="49780" y="90812"/>
                    <a:pt x="59951" y="80749"/>
                  </a:cubicBezTo>
                  <a:cubicBezTo>
                    <a:pt x="70122" y="70794"/>
                    <a:pt x="80510" y="58891"/>
                    <a:pt x="92087" y="46989"/>
                  </a:cubicBezTo>
                  <a:cubicBezTo>
                    <a:pt x="103665" y="35086"/>
                    <a:pt x="115568" y="24266"/>
                    <a:pt x="128011" y="16367"/>
                  </a:cubicBezTo>
                  <a:cubicBezTo>
                    <a:pt x="140346" y="8468"/>
                    <a:pt x="152898" y="3707"/>
                    <a:pt x="163826" y="1543"/>
                  </a:cubicBezTo>
                  <a:cubicBezTo>
                    <a:pt x="174755" y="-621"/>
                    <a:pt x="183844" y="-188"/>
                    <a:pt x="189904" y="894"/>
                  </a:cubicBezTo>
                  <a:cubicBezTo>
                    <a:pt x="196071" y="1976"/>
                    <a:pt x="199209" y="3491"/>
                    <a:pt x="199101" y="3707"/>
                  </a:cubicBezTo>
                  <a:close/>
                </a:path>
              </a:pathLst>
            </a:custGeom>
            <a:solidFill>
              <a:srgbClr val="455A64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7" name="Freeform: Shape 286">
              <a:extLst>
                <a:ext uri="{FF2B5EF4-FFF2-40B4-BE49-F238E27FC236}">
                  <a16:creationId xmlns="" xmlns:a16="http://schemas.microsoft.com/office/drawing/2014/main" id="{3F9AB738-5D1E-431F-A174-A8C2841F78C3}"/>
                </a:ext>
              </a:extLst>
            </p:cNvPr>
            <p:cNvSpPr/>
            <p:nvPr/>
          </p:nvSpPr>
          <p:spPr>
            <a:xfrm flipH="1">
              <a:off x="1581076" y="4429273"/>
              <a:ext cx="81768" cy="137569"/>
            </a:xfrm>
            <a:custGeom>
              <a:avLst/>
              <a:gdLst>
                <a:gd name="connsiteX0" fmla="*/ 73723 w 74186"/>
                <a:gd name="connsiteY0" fmla="*/ 4 h 124813"/>
                <a:gd name="connsiteX1" fmla="*/ 72208 w 74186"/>
                <a:gd name="connsiteY1" fmla="*/ 22078 h 124813"/>
                <a:gd name="connsiteX2" fmla="*/ 53164 w 74186"/>
                <a:gd name="connsiteY2" fmla="*/ 71960 h 124813"/>
                <a:gd name="connsiteX3" fmla="*/ 18647 w 74186"/>
                <a:gd name="connsiteY3" fmla="*/ 112753 h 124813"/>
                <a:gd name="connsiteX4" fmla="*/ 36 w 74186"/>
                <a:gd name="connsiteY4" fmla="*/ 124763 h 124813"/>
                <a:gd name="connsiteX5" fmla="*/ 48295 w 74186"/>
                <a:gd name="connsiteY5" fmla="*/ 69146 h 124813"/>
                <a:gd name="connsiteX6" fmla="*/ 73723 w 74186"/>
                <a:gd name="connsiteY6" fmla="*/ 4 h 124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186" h="124813">
                  <a:moveTo>
                    <a:pt x="73723" y="4"/>
                  </a:moveTo>
                  <a:cubicBezTo>
                    <a:pt x="74372" y="4"/>
                    <a:pt x="74696" y="8552"/>
                    <a:pt x="72208" y="22078"/>
                  </a:cubicBezTo>
                  <a:cubicBezTo>
                    <a:pt x="69719" y="35495"/>
                    <a:pt x="63876" y="53890"/>
                    <a:pt x="53164" y="71960"/>
                  </a:cubicBezTo>
                  <a:cubicBezTo>
                    <a:pt x="42452" y="90030"/>
                    <a:pt x="29251" y="104096"/>
                    <a:pt x="18647" y="112753"/>
                  </a:cubicBezTo>
                  <a:cubicBezTo>
                    <a:pt x="8043" y="121517"/>
                    <a:pt x="469" y="125304"/>
                    <a:pt x="36" y="124763"/>
                  </a:cubicBezTo>
                  <a:cubicBezTo>
                    <a:pt x="-1154" y="123357"/>
                    <a:pt x="27628" y="104637"/>
                    <a:pt x="48295" y="69146"/>
                  </a:cubicBezTo>
                  <a:cubicBezTo>
                    <a:pt x="69395" y="33872"/>
                    <a:pt x="71883" y="-429"/>
                    <a:pt x="73723" y="4"/>
                  </a:cubicBezTo>
                  <a:close/>
                </a:path>
              </a:pathLst>
            </a:custGeom>
            <a:solidFill>
              <a:srgbClr val="455A64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8" name="Freeform: Shape 287">
              <a:extLst>
                <a:ext uri="{FF2B5EF4-FFF2-40B4-BE49-F238E27FC236}">
                  <a16:creationId xmlns="" xmlns:a16="http://schemas.microsoft.com/office/drawing/2014/main" id="{61FAE684-D0E3-4231-AC1D-F8AF41F2C891}"/>
                </a:ext>
              </a:extLst>
            </p:cNvPr>
            <p:cNvSpPr/>
            <p:nvPr/>
          </p:nvSpPr>
          <p:spPr>
            <a:xfrm flipH="1">
              <a:off x="1558330" y="4485092"/>
              <a:ext cx="95790" cy="109466"/>
            </a:xfrm>
            <a:custGeom>
              <a:avLst/>
              <a:gdLst>
                <a:gd name="connsiteX0" fmla="*/ 85501 w 86908"/>
                <a:gd name="connsiteY0" fmla="*/ 1 h 99316"/>
                <a:gd name="connsiteX1" fmla="*/ 85609 w 86908"/>
                <a:gd name="connsiteY1" fmla="*/ 20668 h 99316"/>
                <a:gd name="connsiteX2" fmla="*/ 60181 w 86908"/>
                <a:gd name="connsiteY2" fmla="*/ 63625 h 99316"/>
                <a:gd name="connsiteX3" fmla="*/ 18955 w 86908"/>
                <a:gd name="connsiteY3" fmla="*/ 91434 h 99316"/>
                <a:gd name="connsiteX4" fmla="*/ 20 w 86908"/>
                <a:gd name="connsiteY4" fmla="*/ 99224 h 99316"/>
                <a:gd name="connsiteX5" fmla="*/ 17116 w 86908"/>
                <a:gd name="connsiteY5" fmla="*/ 87971 h 99316"/>
                <a:gd name="connsiteX6" fmla="*/ 56394 w 86908"/>
                <a:gd name="connsiteY6" fmla="*/ 59622 h 99316"/>
                <a:gd name="connsiteX7" fmla="*/ 81822 w 86908"/>
                <a:gd name="connsiteY7" fmla="*/ 19802 h 99316"/>
                <a:gd name="connsiteX8" fmla="*/ 85501 w 86908"/>
                <a:gd name="connsiteY8" fmla="*/ 1 h 99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6908" h="99316">
                  <a:moveTo>
                    <a:pt x="85501" y="1"/>
                  </a:moveTo>
                  <a:cubicBezTo>
                    <a:pt x="86042" y="-107"/>
                    <a:pt x="88314" y="7900"/>
                    <a:pt x="85609" y="20668"/>
                  </a:cubicBezTo>
                  <a:cubicBezTo>
                    <a:pt x="83120" y="33436"/>
                    <a:pt x="74572" y="49991"/>
                    <a:pt x="60181" y="63625"/>
                  </a:cubicBezTo>
                  <a:cubicBezTo>
                    <a:pt x="45790" y="77151"/>
                    <a:pt x="30209" y="85699"/>
                    <a:pt x="18955" y="91434"/>
                  </a:cubicBezTo>
                  <a:cubicBezTo>
                    <a:pt x="7594" y="97060"/>
                    <a:pt x="344" y="99874"/>
                    <a:pt x="20" y="99224"/>
                  </a:cubicBezTo>
                  <a:cubicBezTo>
                    <a:pt x="-413" y="98467"/>
                    <a:pt x="6295" y="94355"/>
                    <a:pt x="17116" y="87971"/>
                  </a:cubicBezTo>
                  <a:cubicBezTo>
                    <a:pt x="27828" y="81479"/>
                    <a:pt x="42760" y="72606"/>
                    <a:pt x="56394" y="59622"/>
                  </a:cubicBezTo>
                  <a:cubicBezTo>
                    <a:pt x="70028" y="46745"/>
                    <a:pt x="78468" y="31488"/>
                    <a:pt x="81822" y="19802"/>
                  </a:cubicBezTo>
                  <a:cubicBezTo>
                    <a:pt x="85176" y="7900"/>
                    <a:pt x="84527" y="1"/>
                    <a:pt x="85501" y="1"/>
                  </a:cubicBezTo>
                  <a:close/>
                </a:path>
              </a:pathLst>
            </a:custGeom>
            <a:solidFill>
              <a:srgbClr val="455A64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9" name="Freeform: Shape 288">
              <a:extLst>
                <a:ext uri="{FF2B5EF4-FFF2-40B4-BE49-F238E27FC236}">
                  <a16:creationId xmlns="" xmlns:a16="http://schemas.microsoft.com/office/drawing/2014/main" id="{242CD1DE-DC3B-4759-BCDE-38F9B234A33B}"/>
                </a:ext>
              </a:extLst>
            </p:cNvPr>
            <p:cNvSpPr/>
            <p:nvPr/>
          </p:nvSpPr>
          <p:spPr>
            <a:xfrm flipH="1">
              <a:off x="1884540" y="4354113"/>
              <a:ext cx="33534" cy="117057"/>
            </a:xfrm>
            <a:custGeom>
              <a:avLst/>
              <a:gdLst>
                <a:gd name="connsiteX0" fmla="*/ 30341 w 30425"/>
                <a:gd name="connsiteY0" fmla="*/ 27 h 106203"/>
                <a:gd name="connsiteX1" fmla="*/ 22875 w 30425"/>
                <a:gd name="connsiteY1" fmla="*/ 15175 h 106203"/>
                <a:gd name="connsiteX2" fmla="*/ 7618 w 30425"/>
                <a:gd name="connsiteY2" fmla="*/ 51965 h 106203"/>
                <a:gd name="connsiteX3" fmla="*/ 8268 w 30425"/>
                <a:gd name="connsiteY3" fmla="*/ 90810 h 106203"/>
                <a:gd name="connsiteX4" fmla="*/ 14543 w 30425"/>
                <a:gd name="connsiteY4" fmla="*/ 106175 h 106203"/>
                <a:gd name="connsiteX5" fmla="*/ 4480 w 30425"/>
                <a:gd name="connsiteY5" fmla="*/ 92216 h 106203"/>
                <a:gd name="connsiteX6" fmla="*/ 2100 w 30425"/>
                <a:gd name="connsiteY6" fmla="*/ 50774 h 106203"/>
                <a:gd name="connsiteX7" fmla="*/ 19413 w 30425"/>
                <a:gd name="connsiteY7" fmla="*/ 13227 h 106203"/>
                <a:gd name="connsiteX8" fmla="*/ 30341 w 30425"/>
                <a:gd name="connsiteY8" fmla="*/ 27 h 106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425" h="106203">
                  <a:moveTo>
                    <a:pt x="30341" y="27"/>
                  </a:moveTo>
                  <a:cubicBezTo>
                    <a:pt x="30990" y="459"/>
                    <a:pt x="27852" y="6194"/>
                    <a:pt x="22875" y="15175"/>
                  </a:cubicBezTo>
                  <a:cubicBezTo>
                    <a:pt x="18006" y="24264"/>
                    <a:pt x="11297" y="36924"/>
                    <a:pt x="7618" y="51965"/>
                  </a:cubicBezTo>
                  <a:cubicBezTo>
                    <a:pt x="4047" y="67005"/>
                    <a:pt x="5238" y="81288"/>
                    <a:pt x="8268" y="90810"/>
                  </a:cubicBezTo>
                  <a:cubicBezTo>
                    <a:pt x="11297" y="100440"/>
                    <a:pt x="15301" y="105634"/>
                    <a:pt x="14543" y="106175"/>
                  </a:cubicBezTo>
                  <a:cubicBezTo>
                    <a:pt x="14110" y="106608"/>
                    <a:pt x="8808" y="102171"/>
                    <a:pt x="4480" y="92216"/>
                  </a:cubicBezTo>
                  <a:cubicBezTo>
                    <a:pt x="152" y="82370"/>
                    <a:pt x="-1796" y="66788"/>
                    <a:pt x="2100" y="50774"/>
                  </a:cubicBezTo>
                  <a:cubicBezTo>
                    <a:pt x="5995" y="34760"/>
                    <a:pt x="13569" y="21884"/>
                    <a:pt x="19413" y="13227"/>
                  </a:cubicBezTo>
                  <a:cubicBezTo>
                    <a:pt x="25472" y="4463"/>
                    <a:pt x="29800" y="-406"/>
                    <a:pt x="30341" y="27"/>
                  </a:cubicBezTo>
                  <a:close/>
                </a:path>
              </a:pathLst>
            </a:custGeom>
            <a:solidFill>
              <a:srgbClr val="455A64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0" name="Freeform: Shape 289">
              <a:extLst>
                <a:ext uri="{FF2B5EF4-FFF2-40B4-BE49-F238E27FC236}">
                  <a16:creationId xmlns="" xmlns:a16="http://schemas.microsoft.com/office/drawing/2014/main" id="{E0D64DE0-A3F2-4C1C-A0E7-75DCAA5E606A}"/>
                </a:ext>
              </a:extLst>
            </p:cNvPr>
            <p:cNvSpPr/>
            <p:nvPr/>
          </p:nvSpPr>
          <p:spPr>
            <a:xfrm flipH="1">
              <a:off x="1902827" y="4404589"/>
              <a:ext cx="34016" cy="69057"/>
            </a:xfrm>
            <a:custGeom>
              <a:avLst/>
              <a:gdLst>
                <a:gd name="connsiteX0" fmla="*/ 2897 w 30862"/>
                <a:gd name="connsiteY0" fmla="*/ 2 h 62654"/>
                <a:gd name="connsiteX1" fmla="*/ 10255 w 30862"/>
                <a:gd name="connsiteY1" fmla="*/ 34195 h 62654"/>
                <a:gd name="connsiteX2" fmla="*/ 30813 w 30862"/>
                <a:gd name="connsiteY2" fmla="*/ 62544 h 62654"/>
                <a:gd name="connsiteX3" fmla="*/ 21075 w 30862"/>
                <a:gd name="connsiteY3" fmla="*/ 57459 h 62654"/>
                <a:gd name="connsiteX4" fmla="*/ 5061 w 30862"/>
                <a:gd name="connsiteY4" fmla="*/ 36467 h 62654"/>
                <a:gd name="connsiteX5" fmla="*/ 84 w 30862"/>
                <a:gd name="connsiteY5" fmla="*/ 10498 h 62654"/>
                <a:gd name="connsiteX6" fmla="*/ 2897 w 30862"/>
                <a:gd name="connsiteY6" fmla="*/ 2 h 62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862" h="62654">
                  <a:moveTo>
                    <a:pt x="2897" y="2"/>
                  </a:moveTo>
                  <a:cubicBezTo>
                    <a:pt x="4520" y="219"/>
                    <a:pt x="2139" y="16558"/>
                    <a:pt x="10255" y="34195"/>
                  </a:cubicBezTo>
                  <a:cubicBezTo>
                    <a:pt x="17937" y="52048"/>
                    <a:pt x="31787" y="61246"/>
                    <a:pt x="30813" y="62544"/>
                  </a:cubicBezTo>
                  <a:cubicBezTo>
                    <a:pt x="30489" y="63085"/>
                    <a:pt x="26485" y="61679"/>
                    <a:pt x="21075" y="57459"/>
                  </a:cubicBezTo>
                  <a:cubicBezTo>
                    <a:pt x="15773" y="53239"/>
                    <a:pt x="9389" y="45989"/>
                    <a:pt x="5061" y="36467"/>
                  </a:cubicBezTo>
                  <a:cubicBezTo>
                    <a:pt x="841" y="26945"/>
                    <a:pt x="-349" y="17315"/>
                    <a:pt x="84" y="10498"/>
                  </a:cubicBezTo>
                  <a:cubicBezTo>
                    <a:pt x="516" y="3789"/>
                    <a:pt x="2248" y="-106"/>
                    <a:pt x="2897" y="2"/>
                  </a:cubicBezTo>
                  <a:close/>
                </a:path>
              </a:pathLst>
            </a:custGeom>
            <a:solidFill>
              <a:srgbClr val="455A64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1" name="Freeform: Shape 290">
              <a:extLst>
                <a:ext uri="{FF2B5EF4-FFF2-40B4-BE49-F238E27FC236}">
                  <a16:creationId xmlns="" xmlns:a16="http://schemas.microsoft.com/office/drawing/2014/main" id="{DF288C20-9B59-4B6E-A052-C1EECAF9B588}"/>
                </a:ext>
              </a:extLst>
            </p:cNvPr>
            <p:cNvSpPr/>
            <p:nvPr/>
          </p:nvSpPr>
          <p:spPr>
            <a:xfrm flipH="1">
              <a:off x="693022" y="6156554"/>
              <a:ext cx="639426" cy="673849"/>
            </a:xfrm>
            <a:custGeom>
              <a:avLst/>
              <a:gdLst>
                <a:gd name="connsiteX0" fmla="*/ 444719 w 580137"/>
                <a:gd name="connsiteY0" fmla="*/ 0 h 611368"/>
                <a:gd name="connsiteX1" fmla="*/ 580082 w 580137"/>
                <a:gd name="connsiteY1" fmla="*/ 461166 h 611368"/>
                <a:gd name="connsiteX2" fmla="*/ 530741 w 580137"/>
                <a:gd name="connsiteY2" fmla="*/ 611353 h 611368"/>
                <a:gd name="connsiteX3" fmla="*/ 212729 w 580137"/>
                <a:gd name="connsiteY3" fmla="*/ 586574 h 611368"/>
                <a:gd name="connsiteX4" fmla="*/ 36465 w 580137"/>
                <a:gd name="connsiteY4" fmla="*/ 539830 h 611368"/>
                <a:gd name="connsiteX5" fmla="*/ 0 w 580137"/>
                <a:gd name="connsiteY5" fmla="*/ 218789 h 611368"/>
                <a:gd name="connsiteX6" fmla="*/ 444719 w 580137"/>
                <a:gd name="connsiteY6" fmla="*/ 0 h 611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137" h="611368">
                  <a:moveTo>
                    <a:pt x="444719" y="0"/>
                  </a:moveTo>
                  <a:cubicBezTo>
                    <a:pt x="444719" y="0"/>
                    <a:pt x="583328" y="401329"/>
                    <a:pt x="580082" y="461166"/>
                  </a:cubicBezTo>
                  <a:cubicBezTo>
                    <a:pt x="576944" y="521002"/>
                    <a:pt x="564176" y="612759"/>
                    <a:pt x="530741" y="611353"/>
                  </a:cubicBezTo>
                  <a:cubicBezTo>
                    <a:pt x="497306" y="609946"/>
                    <a:pt x="212729" y="586574"/>
                    <a:pt x="212729" y="586574"/>
                  </a:cubicBezTo>
                  <a:lnTo>
                    <a:pt x="36465" y="539830"/>
                  </a:lnTo>
                  <a:lnTo>
                    <a:pt x="0" y="218789"/>
                  </a:lnTo>
                  <a:lnTo>
                    <a:pt x="444719" y="0"/>
                  </a:lnTo>
                  <a:close/>
                </a:path>
              </a:pathLst>
            </a:custGeom>
            <a:solidFill>
              <a:srgbClr val="F7AB9B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2" name="Freeform: Shape 291">
              <a:extLst>
                <a:ext uri="{FF2B5EF4-FFF2-40B4-BE49-F238E27FC236}">
                  <a16:creationId xmlns="" xmlns:a16="http://schemas.microsoft.com/office/drawing/2014/main" id="{91205BBE-80B0-4086-B361-3C37A732BC31}"/>
                </a:ext>
              </a:extLst>
            </p:cNvPr>
            <p:cNvSpPr/>
            <p:nvPr/>
          </p:nvSpPr>
          <p:spPr>
            <a:xfrm flipH="1">
              <a:off x="737747" y="6175397"/>
              <a:ext cx="594701" cy="651190"/>
            </a:xfrm>
            <a:custGeom>
              <a:avLst/>
              <a:gdLst>
                <a:gd name="connsiteX0" fmla="*/ 409985 w 539559"/>
                <a:gd name="connsiteY0" fmla="*/ 0 h 590810"/>
                <a:gd name="connsiteX1" fmla="*/ 539505 w 539559"/>
                <a:gd name="connsiteY1" fmla="*/ 444069 h 590810"/>
                <a:gd name="connsiteX2" fmla="*/ 496440 w 539559"/>
                <a:gd name="connsiteY2" fmla="*/ 590794 h 590810"/>
                <a:gd name="connsiteX3" fmla="*/ 212729 w 539559"/>
                <a:gd name="connsiteY3" fmla="*/ 569478 h 590810"/>
                <a:gd name="connsiteX4" fmla="*/ 36465 w 539559"/>
                <a:gd name="connsiteY4" fmla="*/ 522734 h 590810"/>
                <a:gd name="connsiteX5" fmla="*/ 0 w 539559"/>
                <a:gd name="connsiteY5" fmla="*/ 201692 h 590810"/>
                <a:gd name="connsiteX6" fmla="*/ 409985 w 539559"/>
                <a:gd name="connsiteY6" fmla="*/ 0 h 590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9559" h="590810">
                  <a:moveTo>
                    <a:pt x="409985" y="0"/>
                  </a:moveTo>
                  <a:cubicBezTo>
                    <a:pt x="409985" y="0"/>
                    <a:pt x="542643" y="384233"/>
                    <a:pt x="539505" y="444069"/>
                  </a:cubicBezTo>
                  <a:cubicBezTo>
                    <a:pt x="536367" y="503906"/>
                    <a:pt x="529875" y="592201"/>
                    <a:pt x="496440" y="590794"/>
                  </a:cubicBezTo>
                  <a:cubicBezTo>
                    <a:pt x="463005" y="589387"/>
                    <a:pt x="212729" y="569478"/>
                    <a:pt x="212729" y="569478"/>
                  </a:cubicBezTo>
                  <a:lnTo>
                    <a:pt x="36465" y="522734"/>
                  </a:lnTo>
                  <a:lnTo>
                    <a:pt x="0" y="201692"/>
                  </a:lnTo>
                  <a:lnTo>
                    <a:pt x="409985" y="0"/>
                  </a:ln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3" name="Freeform: Shape 292">
              <a:extLst>
                <a:ext uri="{FF2B5EF4-FFF2-40B4-BE49-F238E27FC236}">
                  <a16:creationId xmlns="" xmlns:a16="http://schemas.microsoft.com/office/drawing/2014/main" id="{2F832CA3-7D33-49F5-B25E-ADD08385BDB4}"/>
                </a:ext>
              </a:extLst>
            </p:cNvPr>
            <p:cNvSpPr/>
            <p:nvPr/>
          </p:nvSpPr>
          <p:spPr>
            <a:xfrm flipH="1">
              <a:off x="818409" y="6232853"/>
              <a:ext cx="39038" cy="13725"/>
            </a:xfrm>
            <a:custGeom>
              <a:avLst/>
              <a:gdLst>
                <a:gd name="connsiteX0" fmla="*/ 35401 w 35418"/>
                <a:gd name="connsiteY0" fmla="*/ 567 h 12452"/>
                <a:gd name="connsiteX1" fmla="*/ 18521 w 35418"/>
                <a:gd name="connsiteY1" fmla="*/ 8899 h 12452"/>
                <a:gd name="connsiteX2" fmla="*/ 18 w 35418"/>
                <a:gd name="connsiteY2" fmla="*/ 11820 h 12452"/>
                <a:gd name="connsiteX3" fmla="*/ 16898 w 35418"/>
                <a:gd name="connsiteY3" fmla="*/ 3488 h 12452"/>
                <a:gd name="connsiteX4" fmla="*/ 35401 w 35418"/>
                <a:gd name="connsiteY4" fmla="*/ 567 h 12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18" h="12452">
                  <a:moveTo>
                    <a:pt x="35401" y="567"/>
                  </a:moveTo>
                  <a:cubicBezTo>
                    <a:pt x="35834" y="2082"/>
                    <a:pt x="28368" y="5761"/>
                    <a:pt x="18521" y="8899"/>
                  </a:cubicBezTo>
                  <a:cubicBezTo>
                    <a:pt x="8782" y="12037"/>
                    <a:pt x="451" y="13335"/>
                    <a:pt x="18" y="11820"/>
                  </a:cubicBezTo>
                  <a:cubicBezTo>
                    <a:pt x="-415" y="10305"/>
                    <a:pt x="7051" y="6626"/>
                    <a:pt x="16898" y="3488"/>
                  </a:cubicBezTo>
                  <a:cubicBezTo>
                    <a:pt x="26636" y="459"/>
                    <a:pt x="34968" y="-840"/>
                    <a:pt x="35401" y="567"/>
                  </a:cubicBezTo>
                  <a:close/>
                </a:path>
              </a:pathLst>
            </a:custGeom>
            <a:solidFill>
              <a:srgbClr val="FAFAFA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4" name="Freeform: Shape 293">
              <a:extLst>
                <a:ext uri="{FF2B5EF4-FFF2-40B4-BE49-F238E27FC236}">
                  <a16:creationId xmlns="" xmlns:a16="http://schemas.microsoft.com/office/drawing/2014/main" id="{2C296C63-E46C-44CB-A463-F4A0335EA8CB}"/>
                </a:ext>
              </a:extLst>
            </p:cNvPr>
            <p:cNvSpPr/>
            <p:nvPr/>
          </p:nvSpPr>
          <p:spPr>
            <a:xfrm flipH="1">
              <a:off x="778098" y="6349611"/>
              <a:ext cx="39038" cy="13725"/>
            </a:xfrm>
            <a:custGeom>
              <a:avLst/>
              <a:gdLst>
                <a:gd name="connsiteX0" fmla="*/ 35400 w 35418"/>
                <a:gd name="connsiteY0" fmla="*/ 567 h 12452"/>
                <a:gd name="connsiteX1" fmla="*/ 18520 w 35418"/>
                <a:gd name="connsiteY1" fmla="*/ 8899 h 12452"/>
                <a:gd name="connsiteX2" fmla="*/ 18 w 35418"/>
                <a:gd name="connsiteY2" fmla="*/ 11820 h 12452"/>
                <a:gd name="connsiteX3" fmla="*/ 16898 w 35418"/>
                <a:gd name="connsiteY3" fmla="*/ 3489 h 12452"/>
                <a:gd name="connsiteX4" fmla="*/ 35400 w 35418"/>
                <a:gd name="connsiteY4" fmla="*/ 567 h 12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18" h="12452">
                  <a:moveTo>
                    <a:pt x="35400" y="567"/>
                  </a:moveTo>
                  <a:cubicBezTo>
                    <a:pt x="35833" y="2082"/>
                    <a:pt x="28367" y="5761"/>
                    <a:pt x="18520" y="8899"/>
                  </a:cubicBezTo>
                  <a:cubicBezTo>
                    <a:pt x="8782" y="12037"/>
                    <a:pt x="451" y="13335"/>
                    <a:pt x="18" y="11820"/>
                  </a:cubicBezTo>
                  <a:cubicBezTo>
                    <a:pt x="-415" y="10305"/>
                    <a:pt x="7051" y="6626"/>
                    <a:pt x="16898" y="3489"/>
                  </a:cubicBezTo>
                  <a:cubicBezTo>
                    <a:pt x="26527" y="459"/>
                    <a:pt x="34859" y="-840"/>
                    <a:pt x="35400" y="567"/>
                  </a:cubicBezTo>
                  <a:close/>
                </a:path>
              </a:pathLst>
            </a:custGeom>
            <a:solidFill>
              <a:srgbClr val="FAFAFA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5" name="Freeform: Shape 294">
              <a:extLst>
                <a:ext uri="{FF2B5EF4-FFF2-40B4-BE49-F238E27FC236}">
                  <a16:creationId xmlns="" xmlns:a16="http://schemas.microsoft.com/office/drawing/2014/main" id="{35518D25-70C4-40A3-B73F-48A32D2DF5EF}"/>
                </a:ext>
              </a:extLst>
            </p:cNvPr>
            <p:cNvSpPr/>
            <p:nvPr/>
          </p:nvSpPr>
          <p:spPr>
            <a:xfrm flipH="1">
              <a:off x="725384" y="6521348"/>
              <a:ext cx="39038" cy="13725"/>
            </a:xfrm>
            <a:custGeom>
              <a:avLst/>
              <a:gdLst>
                <a:gd name="connsiteX0" fmla="*/ 35400 w 35418"/>
                <a:gd name="connsiteY0" fmla="*/ 567 h 12452"/>
                <a:gd name="connsiteX1" fmla="*/ 18520 w 35418"/>
                <a:gd name="connsiteY1" fmla="*/ 8899 h 12452"/>
                <a:gd name="connsiteX2" fmla="*/ 18 w 35418"/>
                <a:gd name="connsiteY2" fmla="*/ 11820 h 12452"/>
                <a:gd name="connsiteX3" fmla="*/ 16898 w 35418"/>
                <a:gd name="connsiteY3" fmla="*/ 3489 h 12452"/>
                <a:gd name="connsiteX4" fmla="*/ 35400 w 35418"/>
                <a:gd name="connsiteY4" fmla="*/ 567 h 12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18" h="12452">
                  <a:moveTo>
                    <a:pt x="35400" y="567"/>
                  </a:moveTo>
                  <a:cubicBezTo>
                    <a:pt x="35833" y="2082"/>
                    <a:pt x="28367" y="5761"/>
                    <a:pt x="18520" y="8899"/>
                  </a:cubicBezTo>
                  <a:cubicBezTo>
                    <a:pt x="8782" y="12037"/>
                    <a:pt x="451" y="13335"/>
                    <a:pt x="18" y="11820"/>
                  </a:cubicBezTo>
                  <a:cubicBezTo>
                    <a:pt x="-415" y="10306"/>
                    <a:pt x="7051" y="6627"/>
                    <a:pt x="16898" y="3489"/>
                  </a:cubicBezTo>
                  <a:cubicBezTo>
                    <a:pt x="26636" y="459"/>
                    <a:pt x="34968" y="-839"/>
                    <a:pt x="35400" y="567"/>
                  </a:cubicBezTo>
                  <a:close/>
                </a:path>
              </a:pathLst>
            </a:custGeom>
            <a:solidFill>
              <a:srgbClr val="FAFAFA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6" name="Freeform: Shape 295">
              <a:extLst>
                <a:ext uri="{FF2B5EF4-FFF2-40B4-BE49-F238E27FC236}">
                  <a16:creationId xmlns="" xmlns:a16="http://schemas.microsoft.com/office/drawing/2014/main" id="{16FEFA1F-194A-4F5B-AAE4-C7681B9F0A49}"/>
                </a:ext>
              </a:extLst>
            </p:cNvPr>
            <p:cNvSpPr/>
            <p:nvPr/>
          </p:nvSpPr>
          <p:spPr>
            <a:xfrm flipH="1">
              <a:off x="692964" y="6641599"/>
              <a:ext cx="46989" cy="6429"/>
            </a:xfrm>
            <a:custGeom>
              <a:avLst/>
              <a:gdLst>
                <a:gd name="connsiteX0" fmla="*/ 42632 w 42632"/>
                <a:gd name="connsiteY0" fmla="*/ 2159 h 5833"/>
                <a:gd name="connsiteX1" fmla="*/ 21424 w 42632"/>
                <a:gd name="connsiteY1" fmla="*/ 5730 h 5833"/>
                <a:gd name="connsiteX2" fmla="*/ 0 w 42632"/>
                <a:gd name="connsiteY2" fmla="*/ 3674 h 5833"/>
                <a:gd name="connsiteX3" fmla="*/ 21208 w 42632"/>
                <a:gd name="connsiteY3" fmla="*/ 103 h 5833"/>
                <a:gd name="connsiteX4" fmla="*/ 42632 w 42632"/>
                <a:gd name="connsiteY4" fmla="*/ 2159 h 5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632" h="5833">
                  <a:moveTo>
                    <a:pt x="42632" y="2159"/>
                  </a:moveTo>
                  <a:cubicBezTo>
                    <a:pt x="42632" y="3674"/>
                    <a:pt x="33110" y="5297"/>
                    <a:pt x="21424" y="5730"/>
                  </a:cubicBezTo>
                  <a:cubicBezTo>
                    <a:pt x="9630" y="6163"/>
                    <a:pt x="0" y="5189"/>
                    <a:pt x="0" y="3674"/>
                  </a:cubicBezTo>
                  <a:cubicBezTo>
                    <a:pt x="0" y="2159"/>
                    <a:pt x="9414" y="536"/>
                    <a:pt x="21208" y="103"/>
                  </a:cubicBezTo>
                  <a:cubicBezTo>
                    <a:pt x="33002" y="-330"/>
                    <a:pt x="42632" y="645"/>
                    <a:pt x="42632" y="2159"/>
                  </a:cubicBezTo>
                  <a:close/>
                </a:path>
              </a:pathLst>
            </a:custGeom>
            <a:solidFill>
              <a:srgbClr val="FAFAFA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7" name="Freeform: Shape 296">
              <a:extLst>
                <a:ext uri="{FF2B5EF4-FFF2-40B4-BE49-F238E27FC236}">
                  <a16:creationId xmlns="" xmlns:a16="http://schemas.microsoft.com/office/drawing/2014/main" id="{468E100F-9163-4F54-87DA-5B19439A4F99}"/>
                </a:ext>
              </a:extLst>
            </p:cNvPr>
            <p:cNvSpPr/>
            <p:nvPr/>
          </p:nvSpPr>
          <p:spPr>
            <a:xfrm flipH="1">
              <a:off x="703097" y="6750137"/>
              <a:ext cx="44613" cy="8080"/>
            </a:xfrm>
            <a:custGeom>
              <a:avLst/>
              <a:gdLst>
                <a:gd name="connsiteX0" fmla="*/ 40473 w 40476"/>
                <a:gd name="connsiteY0" fmla="*/ 6046 h 7331"/>
                <a:gd name="connsiteX1" fmla="*/ 19914 w 40476"/>
                <a:gd name="connsiteY1" fmla="*/ 6479 h 7331"/>
                <a:gd name="connsiteX2" fmla="*/ 4 w 40476"/>
                <a:gd name="connsiteY2" fmla="*/ 1285 h 7331"/>
                <a:gd name="connsiteX3" fmla="*/ 20563 w 40476"/>
                <a:gd name="connsiteY3" fmla="*/ 853 h 7331"/>
                <a:gd name="connsiteX4" fmla="*/ 40473 w 40476"/>
                <a:gd name="connsiteY4" fmla="*/ 6046 h 7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476" h="7331">
                  <a:moveTo>
                    <a:pt x="40473" y="6046"/>
                  </a:moveTo>
                  <a:cubicBezTo>
                    <a:pt x="40256" y="7561"/>
                    <a:pt x="31058" y="7777"/>
                    <a:pt x="19914" y="6479"/>
                  </a:cubicBezTo>
                  <a:cubicBezTo>
                    <a:pt x="8768" y="5181"/>
                    <a:pt x="-212" y="2800"/>
                    <a:pt x="4" y="1285"/>
                  </a:cubicBezTo>
                  <a:cubicBezTo>
                    <a:pt x="220" y="-230"/>
                    <a:pt x="9418" y="-446"/>
                    <a:pt x="20563" y="853"/>
                  </a:cubicBezTo>
                  <a:cubicBezTo>
                    <a:pt x="31816" y="2151"/>
                    <a:pt x="40689" y="4532"/>
                    <a:pt x="40473" y="6046"/>
                  </a:cubicBezTo>
                  <a:close/>
                </a:path>
              </a:pathLst>
            </a:custGeom>
            <a:solidFill>
              <a:srgbClr val="FAFAFA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8" name="Freeform: Shape 297">
              <a:extLst>
                <a:ext uri="{FF2B5EF4-FFF2-40B4-BE49-F238E27FC236}">
                  <a16:creationId xmlns="" xmlns:a16="http://schemas.microsoft.com/office/drawing/2014/main" id="{3A00829C-6A74-4CEE-846C-A7945A2A132C}"/>
                </a:ext>
              </a:extLst>
            </p:cNvPr>
            <p:cNvSpPr/>
            <p:nvPr/>
          </p:nvSpPr>
          <p:spPr>
            <a:xfrm flipH="1">
              <a:off x="716162" y="6199484"/>
              <a:ext cx="135793" cy="628182"/>
            </a:xfrm>
            <a:custGeom>
              <a:avLst/>
              <a:gdLst>
                <a:gd name="connsiteX0" fmla="*/ 13 w 123202"/>
                <a:gd name="connsiteY0" fmla="*/ 4 h 569936"/>
                <a:gd name="connsiteX1" fmla="*/ 2719 w 123202"/>
                <a:gd name="connsiteY1" fmla="*/ 5414 h 569936"/>
                <a:gd name="connsiteX2" fmla="*/ 9427 w 123202"/>
                <a:gd name="connsiteY2" fmla="*/ 21428 h 569936"/>
                <a:gd name="connsiteX3" fmla="*/ 31176 w 123202"/>
                <a:gd name="connsiteY3" fmla="*/ 81590 h 569936"/>
                <a:gd name="connsiteX4" fmla="*/ 90797 w 123202"/>
                <a:gd name="connsiteY4" fmla="*/ 283932 h 569936"/>
                <a:gd name="connsiteX5" fmla="*/ 116333 w 123202"/>
                <a:gd name="connsiteY5" fmla="*/ 397329 h 569936"/>
                <a:gd name="connsiteX6" fmla="*/ 121094 w 123202"/>
                <a:gd name="connsiteY6" fmla="*/ 492224 h 569936"/>
                <a:gd name="connsiteX7" fmla="*/ 98912 w 123202"/>
                <a:gd name="connsiteY7" fmla="*/ 552277 h 569936"/>
                <a:gd name="connsiteX8" fmla="*/ 87983 w 123202"/>
                <a:gd name="connsiteY8" fmla="*/ 565911 h 569936"/>
                <a:gd name="connsiteX9" fmla="*/ 83439 w 123202"/>
                <a:gd name="connsiteY9" fmla="*/ 569915 h 569936"/>
                <a:gd name="connsiteX10" fmla="*/ 97073 w 123202"/>
                <a:gd name="connsiteY10" fmla="*/ 551087 h 569936"/>
                <a:gd name="connsiteX11" fmla="*/ 117199 w 123202"/>
                <a:gd name="connsiteY11" fmla="*/ 491683 h 569936"/>
                <a:gd name="connsiteX12" fmla="*/ 111247 w 123202"/>
                <a:gd name="connsiteY12" fmla="*/ 398195 h 569936"/>
                <a:gd name="connsiteX13" fmla="*/ 85387 w 123202"/>
                <a:gd name="connsiteY13" fmla="*/ 285338 h 569936"/>
                <a:gd name="connsiteX14" fmla="*/ 27498 w 123202"/>
                <a:gd name="connsiteY14" fmla="*/ 82889 h 569936"/>
                <a:gd name="connsiteX15" fmla="*/ 7480 w 123202"/>
                <a:gd name="connsiteY15" fmla="*/ 22294 h 569936"/>
                <a:gd name="connsiteX16" fmla="*/ 1745 w 123202"/>
                <a:gd name="connsiteY16" fmla="*/ 5955 h 569936"/>
                <a:gd name="connsiteX17" fmla="*/ 13 w 123202"/>
                <a:gd name="connsiteY17" fmla="*/ 4 h 569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3202" h="569936">
                  <a:moveTo>
                    <a:pt x="13" y="4"/>
                  </a:moveTo>
                  <a:cubicBezTo>
                    <a:pt x="230" y="-104"/>
                    <a:pt x="1096" y="1844"/>
                    <a:pt x="2719" y="5414"/>
                  </a:cubicBezTo>
                  <a:cubicBezTo>
                    <a:pt x="4342" y="9093"/>
                    <a:pt x="6722" y="14395"/>
                    <a:pt x="9427" y="21428"/>
                  </a:cubicBezTo>
                  <a:cubicBezTo>
                    <a:pt x="15054" y="35495"/>
                    <a:pt x="22520" y="55946"/>
                    <a:pt x="31176" y="81590"/>
                  </a:cubicBezTo>
                  <a:cubicBezTo>
                    <a:pt x="48381" y="132771"/>
                    <a:pt x="70022" y="204185"/>
                    <a:pt x="90797" y="283932"/>
                  </a:cubicBezTo>
                  <a:cubicBezTo>
                    <a:pt x="101076" y="323751"/>
                    <a:pt x="110057" y="362163"/>
                    <a:pt x="116333" y="397329"/>
                  </a:cubicBezTo>
                  <a:cubicBezTo>
                    <a:pt x="122933" y="432496"/>
                    <a:pt x="125314" y="465173"/>
                    <a:pt x="121094" y="492224"/>
                  </a:cubicBezTo>
                  <a:cubicBezTo>
                    <a:pt x="117090" y="519275"/>
                    <a:pt x="107460" y="539834"/>
                    <a:pt x="98912" y="552277"/>
                  </a:cubicBezTo>
                  <a:cubicBezTo>
                    <a:pt x="94692" y="558662"/>
                    <a:pt x="90688" y="562990"/>
                    <a:pt x="87983" y="565911"/>
                  </a:cubicBezTo>
                  <a:cubicBezTo>
                    <a:pt x="85170" y="568725"/>
                    <a:pt x="83547" y="570131"/>
                    <a:pt x="83439" y="569915"/>
                  </a:cubicBezTo>
                  <a:cubicBezTo>
                    <a:pt x="83006" y="569482"/>
                    <a:pt x="89282" y="563855"/>
                    <a:pt x="97073" y="551087"/>
                  </a:cubicBezTo>
                  <a:cubicBezTo>
                    <a:pt x="104971" y="538427"/>
                    <a:pt x="113844" y="518193"/>
                    <a:pt x="117199" y="491683"/>
                  </a:cubicBezTo>
                  <a:cubicBezTo>
                    <a:pt x="120878" y="465173"/>
                    <a:pt x="118064" y="433145"/>
                    <a:pt x="111247" y="398195"/>
                  </a:cubicBezTo>
                  <a:cubicBezTo>
                    <a:pt x="104647" y="363137"/>
                    <a:pt x="95666" y="325157"/>
                    <a:pt x="85387" y="285338"/>
                  </a:cubicBezTo>
                  <a:cubicBezTo>
                    <a:pt x="64720" y="205700"/>
                    <a:pt x="43620" y="134286"/>
                    <a:pt x="27498" y="82889"/>
                  </a:cubicBezTo>
                  <a:cubicBezTo>
                    <a:pt x="19382" y="57244"/>
                    <a:pt x="12457" y="36469"/>
                    <a:pt x="7480" y="22294"/>
                  </a:cubicBezTo>
                  <a:cubicBezTo>
                    <a:pt x="5207" y="15694"/>
                    <a:pt x="3260" y="10283"/>
                    <a:pt x="1745" y="5955"/>
                  </a:cubicBezTo>
                  <a:cubicBezTo>
                    <a:pt x="446" y="2168"/>
                    <a:pt x="-95" y="112"/>
                    <a:pt x="13" y="4"/>
                  </a:cubicBezTo>
                  <a:close/>
                </a:path>
              </a:pathLst>
            </a:custGeom>
            <a:solidFill>
              <a:srgbClr val="FAFAFA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9" name="Freeform: Shape 298">
              <a:extLst>
                <a:ext uri="{FF2B5EF4-FFF2-40B4-BE49-F238E27FC236}">
                  <a16:creationId xmlns="" xmlns:a16="http://schemas.microsoft.com/office/drawing/2014/main" id="{89033317-259A-4B35-9A27-5C0A540255C1}"/>
                </a:ext>
              </a:extLst>
            </p:cNvPr>
            <p:cNvSpPr/>
            <p:nvPr/>
          </p:nvSpPr>
          <p:spPr>
            <a:xfrm flipH="1">
              <a:off x="955700" y="6451728"/>
              <a:ext cx="356593" cy="447233"/>
            </a:xfrm>
            <a:custGeom>
              <a:avLst/>
              <a:gdLst>
                <a:gd name="connsiteX0" fmla="*/ 1839 w 323529"/>
                <a:gd name="connsiteY0" fmla="*/ 0 h 405765"/>
                <a:gd name="connsiteX1" fmla="*/ 323530 w 323529"/>
                <a:gd name="connsiteY1" fmla="*/ 5519 h 405765"/>
                <a:gd name="connsiteX2" fmla="*/ 318769 w 323529"/>
                <a:gd name="connsiteY2" fmla="*/ 405765 h 405765"/>
                <a:gd name="connsiteX3" fmla="*/ 206237 w 323529"/>
                <a:gd name="connsiteY3" fmla="*/ 194984 h 405765"/>
                <a:gd name="connsiteX4" fmla="*/ 0 w 323529"/>
                <a:gd name="connsiteY4" fmla="*/ 199961 h 405765"/>
                <a:gd name="connsiteX5" fmla="*/ 1839 w 323529"/>
                <a:gd name="connsiteY5" fmla="*/ 0 h 405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3529" h="405765">
                  <a:moveTo>
                    <a:pt x="1839" y="0"/>
                  </a:moveTo>
                  <a:lnTo>
                    <a:pt x="323530" y="5519"/>
                  </a:lnTo>
                  <a:lnTo>
                    <a:pt x="318769" y="405765"/>
                  </a:lnTo>
                  <a:cubicBezTo>
                    <a:pt x="280573" y="402952"/>
                    <a:pt x="206237" y="194984"/>
                    <a:pt x="206237" y="194984"/>
                  </a:cubicBezTo>
                  <a:lnTo>
                    <a:pt x="0" y="199961"/>
                  </a:lnTo>
                  <a:lnTo>
                    <a:pt x="1839" y="0"/>
                  </a:lnTo>
                  <a:close/>
                </a:path>
              </a:pathLst>
            </a:custGeom>
            <a:solidFill>
              <a:srgbClr val="455A64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0" name="Freeform: Shape 299">
              <a:extLst>
                <a:ext uri="{FF2B5EF4-FFF2-40B4-BE49-F238E27FC236}">
                  <a16:creationId xmlns="" xmlns:a16="http://schemas.microsoft.com/office/drawing/2014/main" id="{A2D3D5F4-BE9F-4AD8-83AA-A0318D616D4C}"/>
                </a:ext>
              </a:extLst>
            </p:cNvPr>
            <p:cNvSpPr/>
            <p:nvPr/>
          </p:nvSpPr>
          <p:spPr>
            <a:xfrm flipH="1">
              <a:off x="1068872" y="6517353"/>
              <a:ext cx="34187" cy="34329"/>
            </a:xfrm>
            <a:custGeom>
              <a:avLst/>
              <a:gdLst>
                <a:gd name="connsiteX0" fmla="*/ 606 w 31017"/>
                <a:gd name="connsiteY0" fmla="*/ 11442 h 31146"/>
                <a:gd name="connsiteX1" fmla="*/ 19434 w 31017"/>
                <a:gd name="connsiteY1" fmla="*/ 405 h 31146"/>
                <a:gd name="connsiteX2" fmla="*/ 30579 w 31017"/>
                <a:gd name="connsiteY2" fmla="*/ 18908 h 31146"/>
                <a:gd name="connsiteX3" fmla="*/ 10669 w 31017"/>
                <a:gd name="connsiteY3" fmla="*/ 30486 h 31146"/>
                <a:gd name="connsiteX4" fmla="*/ 1256 w 31017"/>
                <a:gd name="connsiteY4" fmla="*/ 9927 h 31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017" h="31146">
                  <a:moveTo>
                    <a:pt x="606" y="11442"/>
                  </a:moveTo>
                  <a:cubicBezTo>
                    <a:pt x="2770" y="3760"/>
                    <a:pt x="11535" y="-1543"/>
                    <a:pt x="19434" y="405"/>
                  </a:cubicBezTo>
                  <a:cubicBezTo>
                    <a:pt x="27225" y="2244"/>
                    <a:pt x="32635" y="11117"/>
                    <a:pt x="30579" y="18908"/>
                  </a:cubicBezTo>
                  <a:cubicBezTo>
                    <a:pt x="28523" y="26699"/>
                    <a:pt x="18136" y="33299"/>
                    <a:pt x="10669" y="30486"/>
                  </a:cubicBezTo>
                  <a:cubicBezTo>
                    <a:pt x="3095" y="27781"/>
                    <a:pt x="-2640" y="16960"/>
                    <a:pt x="1256" y="9927"/>
                  </a:cubicBezTo>
                </a:path>
              </a:pathLst>
            </a:custGeom>
            <a:solidFill>
              <a:srgbClr val="FFFFFF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1" name="Freeform: Shape 300">
              <a:extLst>
                <a:ext uri="{FF2B5EF4-FFF2-40B4-BE49-F238E27FC236}">
                  <a16:creationId xmlns="" xmlns:a16="http://schemas.microsoft.com/office/drawing/2014/main" id="{F33B17E4-7990-4C4C-8F67-6DC6193BB1C3}"/>
                </a:ext>
              </a:extLst>
            </p:cNvPr>
            <p:cNvSpPr/>
            <p:nvPr/>
          </p:nvSpPr>
          <p:spPr>
            <a:xfrm flipH="1">
              <a:off x="955699" y="6457691"/>
              <a:ext cx="35778" cy="441314"/>
            </a:xfrm>
            <a:custGeom>
              <a:avLst/>
              <a:gdLst>
                <a:gd name="connsiteX0" fmla="*/ 32461 w 32461"/>
                <a:gd name="connsiteY0" fmla="*/ 0 h 400394"/>
                <a:gd name="connsiteX1" fmla="*/ 0 w 32461"/>
                <a:gd name="connsiteY1" fmla="*/ 758 h 400394"/>
                <a:gd name="connsiteX2" fmla="*/ 7574 w 32461"/>
                <a:gd name="connsiteY2" fmla="*/ 384233 h 400394"/>
                <a:gd name="connsiteX3" fmla="*/ 27700 w 32461"/>
                <a:gd name="connsiteY3" fmla="*/ 400247 h 400394"/>
                <a:gd name="connsiteX4" fmla="*/ 32461 w 32461"/>
                <a:gd name="connsiteY4" fmla="*/ 0 h 400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461" h="400394">
                  <a:moveTo>
                    <a:pt x="32461" y="0"/>
                  </a:moveTo>
                  <a:lnTo>
                    <a:pt x="0" y="758"/>
                  </a:lnTo>
                  <a:lnTo>
                    <a:pt x="7574" y="384233"/>
                  </a:lnTo>
                  <a:cubicBezTo>
                    <a:pt x="7574" y="384233"/>
                    <a:pt x="15148" y="402194"/>
                    <a:pt x="27700" y="400247"/>
                  </a:cubicBezTo>
                  <a:lnTo>
                    <a:pt x="32461" y="0"/>
                  </a:lnTo>
                  <a:close/>
                </a:path>
              </a:pathLst>
            </a:custGeom>
            <a:solidFill>
              <a:srgbClr val="FFFFFF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2" name="Freeform: Shape 301">
              <a:extLst>
                <a:ext uri="{FF2B5EF4-FFF2-40B4-BE49-F238E27FC236}">
                  <a16:creationId xmlns="" xmlns:a16="http://schemas.microsoft.com/office/drawing/2014/main" id="{67F97FD7-390E-4DA9-85EE-631F01F625B0}"/>
                </a:ext>
              </a:extLst>
            </p:cNvPr>
            <p:cNvSpPr/>
            <p:nvPr/>
          </p:nvSpPr>
          <p:spPr>
            <a:xfrm flipH="1">
              <a:off x="1061553" y="6633749"/>
              <a:ext cx="27627" cy="39938"/>
            </a:xfrm>
            <a:custGeom>
              <a:avLst/>
              <a:gdLst>
                <a:gd name="connsiteX0" fmla="*/ 1755 w 25065"/>
                <a:gd name="connsiteY0" fmla="*/ 36224 h 36235"/>
                <a:gd name="connsiteX1" fmla="*/ 11060 w 25065"/>
                <a:gd name="connsiteY1" fmla="*/ 16856 h 36235"/>
                <a:gd name="connsiteX2" fmla="*/ 25018 w 25065"/>
                <a:gd name="connsiteY2" fmla="*/ 517 h 36235"/>
                <a:gd name="connsiteX3" fmla="*/ 5433 w 25065"/>
                <a:gd name="connsiteY3" fmla="*/ 13177 h 36235"/>
                <a:gd name="connsiteX4" fmla="*/ 1755 w 25065"/>
                <a:gd name="connsiteY4" fmla="*/ 36224 h 36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65" h="36235">
                  <a:moveTo>
                    <a:pt x="1755" y="36224"/>
                  </a:moveTo>
                  <a:cubicBezTo>
                    <a:pt x="3702" y="36224"/>
                    <a:pt x="4676" y="26378"/>
                    <a:pt x="11060" y="16856"/>
                  </a:cubicBezTo>
                  <a:cubicBezTo>
                    <a:pt x="17228" y="7117"/>
                    <a:pt x="25776" y="2248"/>
                    <a:pt x="25018" y="517"/>
                  </a:cubicBezTo>
                  <a:cubicBezTo>
                    <a:pt x="24694" y="-1323"/>
                    <a:pt x="12900" y="1490"/>
                    <a:pt x="5433" y="13177"/>
                  </a:cubicBezTo>
                  <a:cubicBezTo>
                    <a:pt x="-2249" y="24754"/>
                    <a:pt x="-85" y="36657"/>
                    <a:pt x="1755" y="36224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3" name="Freeform: Shape 302">
              <a:extLst>
                <a:ext uri="{FF2B5EF4-FFF2-40B4-BE49-F238E27FC236}">
                  <a16:creationId xmlns="" xmlns:a16="http://schemas.microsoft.com/office/drawing/2014/main" id="{09E6883D-F440-4720-9CA7-6896E1A3CD67}"/>
                </a:ext>
              </a:extLst>
            </p:cNvPr>
            <p:cNvSpPr/>
            <p:nvPr/>
          </p:nvSpPr>
          <p:spPr>
            <a:xfrm flipH="1">
              <a:off x="1034763" y="6691286"/>
              <a:ext cx="34773" cy="28918"/>
            </a:xfrm>
            <a:custGeom>
              <a:avLst/>
              <a:gdLst>
                <a:gd name="connsiteX0" fmla="*/ 813 w 31549"/>
                <a:gd name="connsiteY0" fmla="*/ 26222 h 26237"/>
                <a:gd name="connsiteX1" fmla="*/ 14446 w 31549"/>
                <a:gd name="connsiteY1" fmla="*/ 11722 h 26237"/>
                <a:gd name="connsiteX2" fmla="*/ 31542 w 31549"/>
                <a:gd name="connsiteY2" fmla="*/ 1443 h 26237"/>
                <a:gd name="connsiteX3" fmla="*/ 10226 w 31549"/>
                <a:gd name="connsiteY3" fmla="*/ 6420 h 26237"/>
                <a:gd name="connsiteX4" fmla="*/ 813 w 31549"/>
                <a:gd name="connsiteY4" fmla="*/ 26222 h 26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549" h="26237">
                  <a:moveTo>
                    <a:pt x="813" y="26222"/>
                  </a:moveTo>
                  <a:cubicBezTo>
                    <a:pt x="2652" y="26654"/>
                    <a:pt x="6114" y="18214"/>
                    <a:pt x="14446" y="11722"/>
                  </a:cubicBezTo>
                  <a:cubicBezTo>
                    <a:pt x="22562" y="4905"/>
                    <a:pt x="31542" y="3390"/>
                    <a:pt x="31542" y="1443"/>
                  </a:cubicBezTo>
                  <a:cubicBezTo>
                    <a:pt x="31867" y="-397"/>
                    <a:pt x="20397" y="-1912"/>
                    <a:pt x="10226" y="6420"/>
                  </a:cubicBezTo>
                  <a:cubicBezTo>
                    <a:pt x="-161" y="14644"/>
                    <a:pt x="-1135" y="26113"/>
                    <a:pt x="813" y="26222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4" name="Freeform: Shape 303">
              <a:extLst>
                <a:ext uri="{FF2B5EF4-FFF2-40B4-BE49-F238E27FC236}">
                  <a16:creationId xmlns="" xmlns:a16="http://schemas.microsoft.com/office/drawing/2014/main" id="{4577688A-0FDA-4D2A-9FEE-8C47E2493796}"/>
                </a:ext>
              </a:extLst>
            </p:cNvPr>
            <p:cNvSpPr/>
            <p:nvPr/>
          </p:nvSpPr>
          <p:spPr>
            <a:xfrm flipH="1">
              <a:off x="1013646" y="6744451"/>
              <a:ext cx="37350" cy="19531"/>
            </a:xfrm>
            <a:custGeom>
              <a:avLst/>
              <a:gdLst>
                <a:gd name="connsiteX0" fmla="*/ 33874 w 33887"/>
                <a:gd name="connsiteY0" fmla="*/ 2441 h 17720"/>
                <a:gd name="connsiteX1" fmla="*/ 13856 w 33887"/>
                <a:gd name="connsiteY1" fmla="*/ 2765 h 17720"/>
                <a:gd name="connsiteX2" fmla="*/ 331 w 33887"/>
                <a:gd name="connsiteY2" fmla="*/ 17589 h 17720"/>
                <a:gd name="connsiteX3" fmla="*/ 16669 w 33887"/>
                <a:gd name="connsiteY3" fmla="*/ 8933 h 17720"/>
                <a:gd name="connsiteX4" fmla="*/ 33874 w 33887"/>
                <a:gd name="connsiteY4" fmla="*/ 2441 h 17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887" h="17720">
                  <a:moveTo>
                    <a:pt x="33874" y="2441"/>
                  </a:moveTo>
                  <a:cubicBezTo>
                    <a:pt x="34307" y="709"/>
                    <a:pt x="24568" y="-2212"/>
                    <a:pt x="13856" y="2765"/>
                  </a:cubicBezTo>
                  <a:cubicBezTo>
                    <a:pt x="3036" y="7635"/>
                    <a:pt x="-1293" y="16724"/>
                    <a:pt x="331" y="17589"/>
                  </a:cubicBezTo>
                  <a:cubicBezTo>
                    <a:pt x="1954" y="18671"/>
                    <a:pt x="7689" y="12829"/>
                    <a:pt x="16669" y="8933"/>
                  </a:cubicBezTo>
                  <a:cubicBezTo>
                    <a:pt x="25434" y="4821"/>
                    <a:pt x="33657" y="4389"/>
                    <a:pt x="33874" y="2441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5" name="Freeform: Shape 304">
              <a:extLst>
                <a:ext uri="{FF2B5EF4-FFF2-40B4-BE49-F238E27FC236}">
                  <a16:creationId xmlns="" xmlns:a16="http://schemas.microsoft.com/office/drawing/2014/main" id="{FEC077FD-4367-4BC0-876E-DE4B70136B30}"/>
                </a:ext>
              </a:extLst>
            </p:cNvPr>
            <p:cNvSpPr/>
            <p:nvPr/>
          </p:nvSpPr>
          <p:spPr>
            <a:xfrm flipH="1">
              <a:off x="1135582" y="6623222"/>
              <a:ext cx="11149" cy="45998"/>
            </a:xfrm>
            <a:custGeom>
              <a:avLst/>
              <a:gdLst>
                <a:gd name="connsiteX0" fmla="*/ 6793 w 10115"/>
                <a:gd name="connsiteY0" fmla="*/ 41663 h 41733"/>
                <a:gd name="connsiteX1" fmla="*/ 6901 w 10115"/>
                <a:gd name="connsiteY1" fmla="*/ 20780 h 41733"/>
                <a:gd name="connsiteX2" fmla="*/ 9714 w 10115"/>
                <a:gd name="connsiteY2" fmla="*/ 113 h 41733"/>
                <a:gd name="connsiteX3" fmla="*/ 84 w 10115"/>
                <a:gd name="connsiteY3" fmla="*/ 20239 h 41733"/>
                <a:gd name="connsiteX4" fmla="*/ 6793 w 10115"/>
                <a:gd name="connsiteY4" fmla="*/ 41663 h 41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15" h="41733">
                  <a:moveTo>
                    <a:pt x="6793" y="41663"/>
                  </a:moveTo>
                  <a:cubicBezTo>
                    <a:pt x="8632" y="40906"/>
                    <a:pt x="6036" y="31817"/>
                    <a:pt x="6901" y="20780"/>
                  </a:cubicBezTo>
                  <a:cubicBezTo>
                    <a:pt x="7550" y="9743"/>
                    <a:pt x="11337" y="1195"/>
                    <a:pt x="9714" y="113"/>
                  </a:cubicBezTo>
                  <a:cubicBezTo>
                    <a:pt x="8308" y="-1077"/>
                    <a:pt x="950" y="7254"/>
                    <a:pt x="84" y="20239"/>
                  </a:cubicBezTo>
                  <a:cubicBezTo>
                    <a:pt x="-781" y="33331"/>
                    <a:pt x="5278" y="42637"/>
                    <a:pt x="6793" y="41663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6" name="Freeform: Shape 305">
              <a:extLst>
                <a:ext uri="{FF2B5EF4-FFF2-40B4-BE49-F238E27FC236}">
                  <a16:creationId xmlns="" xmlns:a16="http://schemas.microsoft.com/office/drawing/2014/main" id="{4A31CBB1-2CE1-4B10-A16D-0B6AA47E2BAB}"/>
                </a:ext>
              </a:extLst>
            </p:cNvPr>
            <p:cNvSpPr/>
            <p:nvPr/>
          </p:nvSpPr>
          <p:spPr>
            <a:xfrm flipH="1">
              <a:off x="1189639" y="6590723"/>
              <a:ext cx="36562" cy="67328"/>
            </a:xfrm>
            <a:custGeom>
              <a:avLst/>
              <a:gdLst>
                <a:gd name="connsiteX0" fmla="*/ 31609 w 33172"/>
                <a:gd name="connsiteY0" fmla="*/ 61086 h 61085"/>
                <a:gd name="connsiteX1" fmla="*/ 31718 w 33172"/>
                <a:gd name="connsiteY1" fmla="*/ 41068 h 61085"/>
                <a:gd name="connsiteX2" fmla="*/ 25550 w 33172"/>
                <a:gd name="connsiteY2" fmla="*/ 19968 h 61085"/>
                <a:gd name="connsiteX3" fmla="*/ 19599 w 33172"/>
                <a:gd name="connsiteY3" fmla="*/ 8390 h 61085"/>
                <a:gd name="connsiteX4" fmla="*/ 14946 w 33172"/>
                <a:gd name="connsiteY4" fmla="*/ 2331 h 61085"/>
                <a:gd name="connsiteX5" fmla="*/ 4558 w 33172"/>
                <a:gd name="connsiteY5" fmla="*/ 1357 h 61085"/>
                <a:gd name="connsiteX6" fmla="*/ 14 w 33172"/>
                <a:gd name="connsiteY6" fmla="*/ 9905 h 61085"/>
                <a:gd name="connsiteX7" fmla="*/ 988 w 33172"/>
                <a:gd name="connsiteY7" fmla="*/ 17480 h 61085"/>
                <a:gd name="connsiteX8" fmla="*/ 5100 w 33172"/>
                <a:gd name="connsiteY8" fmla="*/ 30031 h 61085"/>
                <a:gd name="connsiteX9" fmla="*/ 17002 w 33172"/>
                <a:gd name="connsiteY9" fmla="*/ 48642 h 61085"/>
                <a:gd name="connsiteX10" fmla="*/ 33124 w 33172"/>
                <a:gd name="connsiteY10" fmla="*/ 60653 h 61085"/>
                <a:gd name="connsiteX11" fmla="*/ 20681 w 33172"/>
                <a:gd name="connsiteY11" fmla="*/ 45613 h 61085"/>
                <a:gd name="connsiteX12" fmla="*/ 10834 w 33172"/>
                <a:gd name="connsiteY12" fmla="*/ 27651 h 61085"/>
                <a:gd name="connsiteX13" fmla="*/ 7372 w 33172"/>
                <a:gd name="connsiteY13" fmla="*/ 16073 h 61085"/>
                <a:gd name="connsiteX14" fmla="*/ 8237 w 33172"/>
                <a:gd name="connsiteY14" fmla="*/ 7200 h 61085"/>
                <a:gd name="connsiteX15" fmla="*/ 10510 w 33172"/>
                <a:gd name="connsiteY15" fmla="*/ 7633 h 61085"/>
                <a:gd name="connsiteX16" fmla="*/ 13864 w 33172"/>
                <a:gd name="connsiteY16" fmla="*/ 12178 h 61085"/>
                <a:gd name="connsiteX17" fmla="*/ 19815 w 33172"/>
                <a:gd name="connsiteY17" fmla="*/ 22890 h 61085"/>
                <a:gd name="connsiteX18" fmla="*/ 27065 w 33172"/>
                <a:gd name="connsiteY18" fmla="*/ 42367 h 61085"/>
                <a:gd name="connsiteX19" fmla="*/ 31609 w 33172"/>
                <a:gd name="connsiteY19" fmla="*/ 61086 h 61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3172" h="61085">
                  <a:moveTo>
                    <a:pt x="31609" y="61086"/>
                  </a:moveTo>
                  <a:cubicBezTo>
                    <a:pt x="32367" y="61086"/>
                    <a:pt x="33665" y="53403"/>
                    <a:pt x="31718" y="41068"/>
                  </a:cubicBezTo>
                  <a:cubicBezTo>
                    <a:pt x="30744" y="34901"/>
                    <a:pt x="28796" y="27651"/>
                    <a:pt x="25550" y="19968"/>
                  </a:cubicBezTo>
                  <a:cubicBezTo>
                    <a:pt x="23927" y="16181"/>
                    <a:pt x="21979" y="12286"/>
                    <a:pt x="19599" y="8390"/>
                  </a:cubicBezTo>
                  <a:cubicBezTo>
                    <a:pt x="18408" y="6551"/>
                    <a:pt x="17218" y="4279"/>
                    <a:pt x="14946" y="2331"/>
                  </a:cubicBezTo>
                  <a:cubicBezTo>
                    <a:pt x="12890" y="167"/>
                    <a:pt x="7805" y="-1132"/>
                    <a:pt x="4558" y="1357"/>
                  </a:cubicBezTo>
                  <a:cubicBezTo>
                    <a:pt x="1420" y="3413"/>
                    <a:pt x="122" y="6984"/>
                    <a:pt x="14" y="9905"/>
                  </a:cubicBezTo>
                  <a:cubicBezTo>
                    <a:pt x="-94" y="12827"/>
                    <a:pt x="447" y="15207"/>
                    <a:pt x="988" y="17480"/>
                  </a:cubicBezTo>
                  <a:cubicBezTo>
                    <a:pt x="1962" y="21916"/>
                    <a:pt x="3476" y="26136"/>
                    <a:pt x="5100" y="30031"/>
                  </a:cubicBezTo>
                  <a:cubicBezTo>
                    <a:pt x="8454" y="37714"/>
                    <a:pt x="12782" y="43990"/>
                    <a:pt x="17002" y="48642"/>
                  </a:cubicBezTo>
                  <a:cubicBezTo>
                    <a:pt x="25442" y="58056"/>
                    <a:pt x="32800" y="61302"/>
                    <a:pt x="33124" y="60653"/>
                  </a:cubicBezTo>
                  <a:cubicBezTo>
                    <a:pt x="33774" y="59787"/>
                    <a:pt x="27714" y="55135"/>
                    <a:pt x="20681" y="45613"/>
                  </a:cubicBezTo>
                  <a:cubicBezTo>
                    <a:pt x="17218" y="40852"/>
                    <a:pt x="13647" y="34792"/>
                    <a:pt x="10834" y="27651"/>
                  </a:cubicBezTo>
                  <a:cubicBezTo>
                    <a:pt x="9428" y="24080"/>
                    <a:pt x="8237" y="20185"/>
                    <a:pt x="7372" y="16073"/>
                  </a:cubicBezTo>
                  <a:cubicBezTo>
                    <a:pt x="6290" y="11853"/>
                    <a:pt x="6290" y="8174"/>
                    <a:pt x="8237" y="7200"/>
                  </a:cubicBezTo>
                  <a:cubicBezTo>
                    <a:pt x="8995" y="6767"/>
                    <a:pt x="9211" y="6767"/>
                    <a:pt x="10510" y="7633"/>
                  </a:cubicBezTo>
                  <a:cubicBezTo>
                    <a:pt x="11592" y="8607"/>
                    <a:pt x="12782" y="10338"/>
                    <a:pt x="13864" y="12178"/>
                  </a:cubicBezTo>
                  <a:cubicBezTo>
                    <a:pt x="16136" y="15748"/>
                    <a:pt x="18084" y="19319"/>
                    <a:pt x="19815" y="22890"/>
                  </a:cubicBezTo>
                  <a:cubicBezTo>
                    <a:pt x="23169" y="29923"/>
                    <a:pt x="25442" y="36632"/>
                    <a:pt x="27065" y="42367"/>
                  </a:cubicBezTo>
                  <a:cubicBezTo>
                    <a:pt x="30095" y="53512"/>
                    <a:pt x="30527" y="61086"/>
                    <a:pt x="31609" y="61086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7" name="Freeform: Shape 306">
              <a:extLst>
                <a:ext uri="{FF2B5EF4-FFF2-40B4-BE49-F238E27FC236}">
                  <a16:creationId xmlns="" xmlns:a16="http://schemas.microsoft.com/office/drawing/2014/main" id="{B2F030E8-234F-4365-A77C-DFA7BF4D2A4D}"/>
                </a:ext>
              </a:extLst>
            </p:cNvPr>
            <p:cNvSpPr/>
            <p:nvPr/>
          </p:nvSpPr>
          <p:spPr>
            <a:xfrm flipH="1">
              <a:off x="1188248" y="6649076"/>
              <a:ext cx="70270" cy="34680"/>
            </a:xfrm>
            <a:custGeom>
              <a:avLst/>
              <a:gdLst>
                <a:gd name="connsiteX0" fmla="*/ 63743 w 63754"/>
                <a:gd name="connsiteY0" fmla="*/ 5654 h 31464"/>
                <a:gd name="connsiteX1" fmla="*/ 44483 w 63754"/>
                <a:gd name="connsiteY1" fmla="*/ 136 h 31464"/>
                <a:gd name="connsiteX2" fmla="*/ 22518 w 63754"/>
                <a:gd name="connsiteY2" fmla="*/ 2625 h 31464"/>
                <a:gd name="connsiteX3" fmla="*/ 10290 w 63754"/>
                <a:gd name="connsiteY3" fmla="*/ 7602 h 31464"/>
                <a:gd name="connsiteX4" fmla="*/ 11 w 63754"/>
                <a:gd name="connsiteY4" fmla="*/ 20262 h 31464"/>
                <a:gd name="connsiteX5" fmla="*/ 5529 w 63754"/>
                <a:gd name="connsiteY5" fmla="*/ 28702 h 31464"/>
                <a:gd name="connsiteX6" fmla="*/ 12887 w 63754"/>
                <a:gd name="connsiteY6" fmla="*/ 30866 h 31464"/>
                <a:gd name="connsiteX7" fmla="*/ 26413 w 63754"/>
                <a:gd name="connsiteY7" fmla="*/ 31082 h 31464"/>
                <a:gd name="connsiteX8" fmla="*/ 47188 w 63754"/>
                <a:gd name="connsiteY8" fmla="*/ 22751 h 31464"/>
                <a:gd name="connsiteX9" fmla="*/ 59415 w 63754"/>
                <a:gd name="connsiteY9" fmla="*/ 6736 h 31464"/>
                <a:gd name="connsiteX10" fmla="*/ 44591 w 63754"/>
                <a:gd name="connsiteY10" fmla="*/ 18747 h 31464"/>
                <a:gd name="connsiteX11" fmla="*/ 25656 w 63754"/>
                <a:gd name="connsiteY11" fmla="*/ 24915 h 31464"/>
                <a:gd name="connsiteX12" fmla="*/ 14078 w 63754"/>
                <a:gd name="connsiteY12" fmla="*/ 24374 h 31464"/>
                <a:gd name="connsiteX13" fmla="*/ 6828 w 63754"/>
                <a:gd name="connsiteY13" fmla="*/ 20478 h 31464"/>
                <a:gd name="connsiteX14" fmla="*/ 13428 w 63754"/>
                <a:gd name="connsiteY14" fmla="*/ 13553 h 31464"/>
                <a:gd name="connsiteX15" fmla="*/ 24357 w 63754"/>
                <a:gd name="connsiteY15" fmla="*/ 8684 h 31464"/>
                <a:gd name="connsiteX16" fmla="*/ 44375 w 63754"/>
                <a:gd name="connsiteY16" fmla="*/ 5005 h 31464"/>
                <a:gd name="connsiteX17" fmla="*/ 63743 w 63754"/>
                <a:gd name="connsiteY17" fmla="*/ 5654 h 31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3754" h="31464">
                  <a:moveTo>
                    <a:pt x="63743" y="5654"/>
                  </a:moveTo>
                  <a:cubicBezTo>
                    <a:pt x="64068" y="5005"/>
                    <a:pt x="57143" y="1001"/>
                    <a:pt x="44483" y="136"/>
                  </a:cubicBezTo>
                  <a:cubicBezTo>
                    <a:pt x="38207" y="-297"/>
                    <a:pt x="30633" y="244"/>
                    <a:pt x="22518" y="2625"/>
                  </a:cubicBezTo>
                  <a:cubicBezTo>
                    <a:pt x="18514" y="3815"/>
                    <a:pt x="14402" y="5438"/>
                    <a:pt x="10290" y="7602"/>
                  </a:cubicBezTo>
                  <a:cubicBezTo>
                    <a:pt x="6287" y="9874"/>
                    <a:pt x="985" y="12688"/>
                    <a:pt x="11" y="20262"/>
                  </a:cubicBezTo>
                  <a:cubicBezTo>
                    <a:pt x="-205" y="24266"/>
                    <a:pt x="2824" y="27512"/>
                    <a:pt x="5529" y="28702"/>
                  </a:cubicBezTo>
                  <a:cubicBezTo>
                    <a:pt x="8235" y="30108"/>
                    <a:pt x="10507" y="30325"/>
                    <a:pt x="12887" y="30866"/>
                  </a:cubicBezTo>
                  <a:cubicBezTo>
                    <a:pt x="17540" y="31623"/>
                    <a:pt x="22085" y="31623"/>
                    <a:pt x="26413" y="31082"/>
                  </a:cubicBezTo>
                  <a:cubicBezTo>
                    <a:pt x="34961" y="29892"/>
                    <a:pt x="42102" y="26538"/>
                    <a:pt x="47188" y="22751"/>
                  </a:cubicBezTo>
                  <a:cubicBezTo>
                    <a:pt x="57684" y="15068"/>
                    <a:pt x="60064" y="6953"/>
                    <a:pt x="59415" y="6736"/>
                  </a:cubicBezTo>
                  <a:cubicBezTo>
                    <a:pt x="58441" y="6087"/>
                    <a:pt x="54546" y="12796"/>
                    <a:pt x="44591" y="18747"/>
                  </a:cubicBezTo>
                  <a:cubicBezTo>
                    <a:pt x="39614" y="21668"/>
                    <a:pt x="33121" y="24157"/>
                    <a:pt x="25656" y="24915"/>
                  </a:cubicBezTo>
                  <a:cubicBezTo>
                    <a:pt x="21976" y="25239"/>
                    <a:pt x="17973" y="25131"/>
                    <a:pt x="14078" y="24374"/>
                  </a:cubicBezTo>
                  <a:cubicBezTo>
                    <a:pt x="9858" y="23724"/>
                    <a:pt x="6395" y="22101"/>
                    <a:pt x="6828" y="20478"/>
                  </a:cubicBezTo>
                  <a:cubicBezTo>
                    <a:pt x="6828" y="18531"/>
                    <a:pt x="10074" y="15176"/>
                    <a:pt x="13428" y="13553"/>
                  </a:cubicBezTo>
                  <a:cubicBezTo>
                    <a:pt x="16999" y="11497"/>
                    <a:pt x="20786" y="9983"/>
                    <a:pt x="24357" y="8684"/>
                  </a:cubicBezTo>
                  <a:cubicBezTo>
                    <a:pt x="31607" y="6304"/>
                    <a:pt x="38532" y="5222"/>
                    <a:pt x="44375" y="5005"/>
                  </a:cubicBezTo>
                  <a:cubicBezTo>
                    <a:pt x="56061" y="4464"/>
                    <a:pt x="63419" y="6628"/>
                    <a:pt x="63743" y="5654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8" name="Freeform: Shape 307">
              <a:extLst>
                <a:ext uri="{FF2B5EF4-FFF2-40B4-BE49-F238E27FC236}">
                  <a16:creationId xmlns="" xmlns:a16="http://schemas.microsoft.com/office/drawing/2014/main" id="{B1BE2FFD-0B9A-4CD8-95C3-04D1DAAE5200}"/>
                </a:ext>
              </a:extLst>
            </p:cNvPr>
            <p:cNvSpPr/>
            <p:nvPr/>
          </p:nvSpPr>
          <p:spPr>
            <a:xfrm flipH="1">
              <a:off x="1264113" y="6242423"/>
              <a:ext cx="985116" cy="604829"/>
            </a:xfrm>
            <a:custGeom>
              <a:avLst/>
              <a:gdLst>
                <a:gd name="connsiteX0" fmla="*/ 601299 w 893774"/>
                <a:gd name="connsiteY0" fmla="*/ 0 h 548748"/>
                <a:gd name="connsiteX1" fmla="*/ 39829 w 893774"/>
                <a:gd name="connsiteY1" fmla="*/ 226471 h 548748"/>
                <a:gd name="connsiteX2" fmla="*/ 61578 w 893774"/>
                <a:gd name="connsiteY2" fmla="*/ 505854 h 548748"/>
                <a:gd name="connsiteX3" fmla="*/ 318021 w 893774"/>
                <a:gd name="connsiteY3" fmla="*/ 537341 h 548748"/>
                <a:gd name="connsiteX4" fmla="*/ 890853 w 893774"/>
                <a:gd name="connsiteY4" fmla="*/ 446774 h 548748"/>
                <a:gd name="connsiteX5" fmla="*/ 893775 w 893774"/>
                <a:gd name="connsiteY5" fmla="*/ 53345 h 548748"/>
                <a:gd name="connsiteX6" fmla="*/ 601299 w 893774"/>
                <a:gd name="connsiteY6" fmla="*/ 0 h 548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93774" h="548748">
                  <a:moveTo>
                    <a:pt x="601299" y="0"/>
                  </a:moveTo>
                  <a:cubicBezTo>
                    <a:pt x="601299" y="0"/>
                    <a:pt x="141865" y="143911"/>
                    <a:pt x="39829" y="226471"/>
                  </a:cubicBezTo>
                  <a:cubicBezTo>
                    <a:pt x="-12001" y="268454"/>
                    <a:pt x="-21523" y="437144"/>
                    <a:pt x="61578" y="505854"/>
                  </a:cubicBezTo>
                  <a:cubicBezTo>
                    <a:pt x="144679" y="574563"/>
                    <a:pt x="254397" y="541020"/>
                    <a:pt x="318021" y="537341"/>
                  </a:cubicBezTo>
                  <a:cubicBezTo>
                    <a:pt x="381645" y="533662"/>
                    <a:pt x="890853" y="446774"/>
                    <a:pt x="890853" y="446774"/>
                  </a:cubicBezTo>
                  <a:lnTo>
                    <a:pt x="893775" y="53345"/>
                  </a:lnTo>
                  <a:lnTo>
                    <a:pt x="601299" y="0"/>
                  </a:ln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9" name="Freeform: Shape 308">
              <a:extLst>
                <a:ext uri="{FF2B5EF4-FFF2-40B4-BE49-F238E27FC236}">
                  <a16:creationId xmlns="" xmlns:a16="http://schemas.microsoft.com/office/drawing/2014/main" id="{CABC01B9-4F6B-4764-8A59-1EA9B7E952A8}"/>
                </a:ext>
              </a:extLst>
            </p:cNvPr>
            <p:cNvSpPr/>
            <p:nvPr/>
          </p:nvSpPr>
          <p:spPr>
            <a:xfrm flipH="1">
              <a:off x="1705373" y="6544901"/>
              <a:ext cx="319035" cy="174212"/>
            </a:xfrm>
            <a:custGeom>
              <a:avLst/>
              <a:gdLst>
                <a:gd name="connsiteX0" fmla="*/ 289446 w 289453"/>
                <a:gd name="connsiteY0" fmla="*/ 82 h 158059"/>
                <a:gd name="connsiteX1" fmla="*/ 277111 w 289453"/>
                <a:gd name="connsiteY1" fmla="*/ 6791 h 158059"/>
                <a:gd name="connsiteX2" fmla="*/ 261854 w 289453"/>
                <a:gd name="connsiteY2" fmla="*/ 12958 h 158059"/>
                <a:gd name="connsiteX3" fmla="*/ 240971 w 289453"/>
                <a:gd name="connsiteY3" fmla="*/ 19234 h 158059"/>
                <a:gd name="connsiteX4" fmla="*/ 185462 w 289453"/>
                <a:gd name="connsiteY4" fmla="*/ 30487 h 158059"/>
                <a:gd name="connsiteX5" fmla="*/ 118267 w 289453"/>
                <a:gd name="connsiteY5" fmla="*/ 44770 h 158059"/>
                <a:gd name="connsiteX6" fmla="*/ 68385 w 289453"/>
                <a:gd name="connsiteY6" fmla="*/ 67818 h 158059"/>
                <a:gd name="connsiteX7" fmla="*/ 34409 w 289453"/>
                <a:gd name="connsiteY7" fmla="*/ 101145 h 158059"/>
                <a:gd name="connsiteX8" fmla="*/ 1948 w 289453"/>
                <a:gd name="connsiteY8" fmla="*/ 154814 h 158059"/>
                <a:gd name="connsiteX9" fmla="*/ 0 w 289453"/>
                <a:gd name="connsiteY9" fmla="*/ 158060 h 158059"/>
                <a:gd name="connsiteX10" fmla="*/ 325 w 289453"/>
                <a:gd name="connsiteY10" fmla="*/ 154489 h 158059"/>
                <a:gd name="connsiteX11" fmla="*/ 1623 w 289453"/>
                <a:gd name="connsiteY11" fmla="*/ 144534 h 158059"/>
                <a:gd name="connsiteX12" fmla="*/ 1948 w 289453"/>
                <a:gd name="connsiteY12" fmla="*/ 154597 h 158059"/>
                <a:gd name="connsiteX13" fmla="*/ 325 w 289453"/>
                <a:gd name="connsiteY13" fmla="*/ 154165 h 158059"/>
                <a:gd name="connsiteX14" fmla="*/ 30838 w 289453"/>
                <a:gd name="connsiteY14" fmla="*/ 98764 h 158059"/>
                <a:gd name="connsiteX15" fmla="*/ 65355 w 289453"/>
                <a:gd name="connsiteY15" fmla="*/ 63814 h 158059"/>
                <a:gd name="connsiteX16" fmla="*/ 116536 w 289453"/>
                <a:gd name="connsiteY16" fmla="*/ 39901 h 158059"/>
                <a:gd name="connsiteX17" fmla="*/ 184488 w 289453"/>
                <a:gd name="connsiteY17" fmla="*/ 25943 h 158059"/>
                <a:gd name="connsiteX18" fmla="*/ 239888 w 289453"/>
                <a:gd name="connsiteY18" fmla="*/ 15880 h 158059"/>
                <a:gd name="connsiteX19" fmla="*/ 289446 w 289453"/>
                <a:gd name="connsiteY19" fmla="*/ 82 h 158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9453" h="158059">
                  <a:moveTo>
                    <a:pt x="289446" y="82"/>
                  </a:moveTo>
                  <a:cubicBezTo>
                    <a:pt x="289662" y="407"/>
                    <a:pt x="285226" y="2787"/>
                    <a:pt x="277111" y="6791"/>
                  </a:cubicBezTo>
                  <a:cubicBezTo>
                    <a:pt x="272999" y="8738"/>
                    <a:pt x="267805" y="10578"/>
                    <a:pt x="261854" y="12958"/>
                  </a:cubicBezTo>
                  <a:cubicBezTo>
                    <a:pt x="255686" y="14798"/>
                    <a:pt x="248869" y="17394"/>
                    <a:pt x="240971" y="19234"/>
                  </a:cubicBezTo>
                  <a:cubicBezTo>
                    <a:pt x="225389" y="23454"/>
                    <a:pt x="206453" y="26916"/>
                    <a:pt x="185462" y="30487"/>
                  </a:cubicBezTo>
                  <a:cubicBezTo>
                    <a:pt x="164579" y="34058"/>
                    <a:pt x="141423" y="37737"/>
                    <a:pt x="118267" y="44770"/>
                  </a:cubicBezTo>
                  <a:cubicBezTo>
                    <a:pt x="99764" y="50289"/>
                    <a:pt x="82668" y="57971"/>
                    <a:pt x="68385" y="67818"/>
                  </a:cubicBezTo>
                  <a:cubicBezTo>
                    <a:pt x="53994" y="77448"/>
                    <a:pt x="43065" y="89567"/>
                    <a:pt x="34409" y="101145"/>
                  </a:cubicBezTo>
                  <a:cubicBezTo>
                    <a:pt x="17313" y="124517"/>
                    <a:pt x="7791" y="144967"/>
                    <a:pt x="1948" y="154814"/>
                  </a:cubicBezTo>
                  <a:lnTo>
                    <a:pt x="0" y="158060"/>
                  </a:lnTo>
                  <a:lnTo>
                    <a:pt x="325" y="154489"/>
                  </a:lnTo>
                  <a:cubicBezTo>
                    <a:pt x="866" y="147781"/>
                    <a:pt x="1299" y="144534"/>
                    <a:pt x="1623" y="144534"/>
                  </a:cubicBezTo>
                  <a:cubicBezTo>
                    <a:pt x="1948" y="144534"/>
                    <a:pt x="2056" y="147781"/>
                    <a:pt x="1948" y="154597"/>
                  </a:cubicBezTo>
                  <a:lnTo>
                    <a:pt x="325" y="154165"/>
                  </a:lnTo>
                  <a:cubicBezTo>
                    <a:pt x="5194" y="143885"/>
                    <a:pt x="13850" y="123002"/>
                    <a:pt x="30838" y="98764"/>
                  </a:cubicBezTo>
                  <a:cubicBezTo>
                    <a:pt x="39386" y="86753"/>
                    <a:pt x="50531" y="73985"/>
                    <a:pt x="65355" y="63814"/>
                  </a:cubicBezTo>
                  <a:cubicBezTo>
                    <a:pt x="79963" y="53427"/>
                    <a:pt x="97600" y="45528"/>
                    <a:pt x="116536" y="39901"/>
                  </a:cubicBezTo>
                  <a:cubicBezTo>
                    <a:pt x="140233" y="32760"/>
                    <a:pt x="163605" y="29189"/>
                    <a:pt x="184488" y="25943"/>
                  </a:cubicBezTo>
                  <a:cubicBezTo>
                    <a:pt x="205480" y="22697"/>
                    <a:pt x="224307" y="19559"/>
                    <a:pt x="239888" y="15880"/>
                  </a:cubicBezTo>
                  <a:cubicBezTo>
                    <a:pt x="271484" y="8847"/>
                    <a:pt x="289013" y="-1000"/>
                    <a:pt x="289446" y="82"/>
                  </a:cubicBezTo>
                  <a:close/>
                </a:path>
              </a:pathLst>
            </a:custGeom>
            <a:solidFill>
              <a:srgbClr val="455A64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0" name="Freeform: Shape 309">
              <a:extLst>
                <a:ext uri="{FF2B5EF4-FFF2-40B4-BE49-F238E27FC236}">
                  <a16:creationId xmlns="" xmlns:a16="http://schemas.microsoft.com/office/drawing/2014/main" id="{66886B13-06A9-410F-8538-1697D7D77C33}"/>
                </a:ext>
              </a:extLst>
            </p:cNvPr>
            <p:cNvSpPr/>
            <p:nvPr/>
          </p:nvSpPr>
          <p:spPr>
            <a:xfrm flipH="1">
              <a:off x="1946408" y="6614732"/>
              <a:ext cx="100624" cy="60538"/>
            </a:xfrm>
            <a:custGeom>
              <a:avLst/>
              <a:gdLst>
                <a:gd name="connsiteX0" fmla="*/ 91291 w 91294"/>
                <a:gd name="connsiteY0" fmla="*/ 458 h 54925"/>
                <a:gd name="connsiteX1" fmla="*/ 41301 w 91294"/>
                <a:gd name="connsiteY1" fmla="*/ 20368 h 54925"/>
                <a:gd name="connsiteX2" fmla="*/ 76 w 91294"/>
                <a:gd name="connsiteY2" fmla="*/ 54885 h 54925"/>
                <a:gd name="connsiteX3" fmla="*/ 38704 w 91294"/>
                <a:gd name="connsiteY3" fmla="*/ 15931 h 54925"/>
                <a:gd name="connsiteX4" fmla="*/ 91291 w 91294"/>
                <a:gd name="connsiteY4" fmla="*/ 458 h 54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294" h="54925">
                  <a:moveTo>
                    <a:pt x="91291" y="458"/>
                  </a:moveTo>
                  <a:cubicBezTo>
                    <a:pt x="91616" y="2081"/>
                    <a:pt x="66837" y="4895"/>
                    <a:pt x="41301" y="20368"/>
                  </a:cubicBezTo>
                  <a:cubicBezTo>
                    <a:pt x="15549" y="35516"/>
                    <a:pt x="1266" y="55967"/>
                    <a:pt x="76" y="54885"/>
                  </a:cubicBezTo>
                  <a:cubicBezTo>
                    <a:pt x="-1115" y="54452"/>
                    <a:pt x="11761" y="31729"/>
                    <a:pt x="38704" y="15931"/>
                  </a:cubicBezTo>
                  <a:cubicBezTo>
                    <a:pt x="65323" y="-407"/>
                    <a:pt x="91508" y="-840"/>
                    <a:pt x="91291" y="458"/>
                  </a:cubicBezTo>
                  <a:close/>
                </a:path>
              </a:pathLst>
            </a:custGeom>
            <a:solidFill>
              <a:srgbClr val="455A64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1" name="Freeform: Shape 310">
              <a:extLst>
                <a:ext uri="{FF2B5EF4-FFF2-40B4-BE49-F238E27FC236}">
                  <a16:creationId xmlns="" xmlns:a16="http://schemas.microsoft.com/office/drawing/2014/main" id="{4905EE4A-C8ED-4D38-8B78-CBE9BB359002}"/>
                </a:ext>
              </a:extLst>
            </p:cNvPr>
            <p:cNvSpPr/>
            <p:nvPr/>
          </p:nvSpPr>
          <p:spPr>
            <a:xfrm flipH="1">
              <a:off x="1125052" y="6520184"/>
              <a:ext cx="390226" cy="552303"/>
            </a:xfrm>
            <a:custGeom>
              <a:avLst/>
              <a:gdLst>
                <a:gd name="connsiteX0" fmla="*/ 157112 w 354043"/>
                <a:gd name="connsiteY0" fmla="*/ 0 h 501092"/>
                <a:gd name="connsiteX1" fmla="*/ 354044 w 354043"/>
                <a:gd name="connsiteY1" fmla="*/ 254388 h 501092"/>
                <a:gd name="connsiteX2" fmla="*/ 38845 w 354043"/>
                <a:gd name="connsiteY2" fmla="*/ 501093 h 501092"/>
                <a:gd name="connsiteX3" fmla="*/ 132875 w 354043"/>
                <a:gd name="connsiteY3" fmla="*/ 281439 h 501092"/>
                <a:gd name="connsiteX4" fmla="*/ 0 w 354043"/>
                <a:gd name="connsiteY4" fmla="*/ 123677 h 501092"/>
                <a:gd name="connsiteX5" fmla="*/ 157112 w 354043"/>
                <a:gd name="connsiteY5" fmla="*/ 0 h 501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4043" h="501092">
                  <a:moveTo>
                    <a:pt x="157112" y="0"/>
                  </a:moveTo>
                  <a:lnTo>
                    <a:pt x="354044" y="254388"/>
                  </a:lnTo>
                  <a:lnTo>
                    <a:pt x="38845" y="501093"/>
                  </a:lnTo>
                  <a:cubicBezTo>
                    <a:pt x="17096" y="469497"/>
                    <a:pt x="132875" y="281439"/>
                    <a:pt x="132875" y="281439"/>
                  </a:cubicBezTo>
                  <a:lnTo>
                    <a:pt x="0" y="123677"/>
                  </a:lnTo>
                  <a:lnTo>
                    <a:pt x="157112" y="0"/>
                  </a:lnTo>
                  <a:close/>
                </a:path>
              </a:pathLst>
            </a:custGeom>
            <a:solidFill>
              <a:srgbClr val="455A64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2" name="Freeform: Shape 311">
              <a:extLst>
                <a:ext uri="{FF2B5EF4-FFF2-40B4-BE49-F238E27FC236}">
                  <a16:creationId xmlns="" xmlns:a16="http://schemas.microsoft.com/office/drawing/2014/main" id="{895C8511-776C-4468-89D6-75AE10D35C89}"/>
                </a:ext>
              </a:extLst>
            </p:cNvPr>
            <p:cNvSpPr/>
            <p:nvPr/>
          </p:nvSpPr>
          <p:spPr>
            <a:xfrm flipH="1">
              <a:off x="1249338" y="6730020"/>
              <a:ext cx="34163" cy="33296"/>
            </a:xfrm>
            <a:custGeom>
              <a:avLst/>
              <a:gdLst>
                <a:gd name="connsiteX0" fmla="*/ 9368 w 30995"/>
                <a:gd name="connsiteY0" fmla="*/ 1143 h 30209"/>
                <a:gd name="connsiteX1" fmla="*/ 29711 w 30995"/>
                <a:gd name="connsiteY1" fmla="*/ 8825 h 30209"/>
                <a:gd name="connsiteX2" fmla="*/ 22245 w 30995"/>
                <a:gd name="connsiteY2" fmla="*/ 29060 h 30209"/>
                <a:gd name="connsiteX3" fmla="*/ 712 w 30995"/>
                <a:gd name="connsiteY3" fmla="*/ 20728 h 30209"/>
                <a:gd name="connsiteX4" fmla="*/ 10883 w 30995"/>
                <a:gd name="connsiteY4" fmla="*/ 494 h 30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995" h="30209">
                  <a:moveTo>
                    <a:pt x="9368" y="1143"/>
                  </a:moveTo>
                  <a:cubicBezTo>
                    <a:pt x="16726" y="-1995"/>
                    <a:pt x="26356" y="1576"/>
                    <a:pt x="29711" y="8825"/>
                  </a:cubicBezTo>
                  <a:cubicBezTo>
                    <a:pt x="33065" y="16075"/>
                    <a:pt x="29602" y="25922"/>
                    <a:pt x="22245" y="29060"/>
                  </a:cubicBezTo>
                  <a:cubicBezTo>
                    <a:pt x="14887" y="32306"/>
                    <a:pt x="3309" y="28410"/>
                    <a:pt x="712" y="20728"/>
                  </a:cubicBezTo>
                  <a:cubicBezTo>
                    <a:pt x="-1885" y="13154"/>
                    <a:pt x="2876" y="1901"/>
                    <a:pt x="10883" y="494"/>
                  </a:cubicBezTo>
                </a:path>
              </a:pathLst>
            </a:custGeom>
            <a:solidFill>
              <a:srgbClr val="FFFFFF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3" name="Freeform: Shape 312">
              <a:extLst>
                <a:ext uri="{FF2B5EF4-FFF2-40B4-BE49-F238E27FC236}">
                  <a16:creationId xmlns="" xmlns:a16="http://schemas.microsoft.com/office/drawing/2014/main" id="{09492499-35FC-41CB-AE17-E3B1D164CF54}"/>
                </a:ext>
              </a:extLst>
            </p:cNvPr>
            <p:cNvSpPr/>
            <p:nvPr/>
          </p:nvSpPr>
          <p:spPr>
            <a:xfrm flipH="1">
              <a:off x="1125052" y="6773140"/>
              <a:ext cx="352053" cy="299347"/>
            </a:xfrm>
            <a:custGeom>
              <a:avLst/>
              <a:gdLst>
                <a:gd name="connsiteX0" fmla="*/ 319410 w 319410"/>
                <a:gd name="connsiteY0" fmla="*/ 24887 h 271591"/>
                <a:gd name="connsiteX1" fmla="*/ 298527 w 319410"/>
                <a:gd name="connsiteY1" fmla="*/ 0 h 271591"/>
                <a:gd name="connsiteX2" fmla="*/ 4104 w 319410"/>
                <a:gd name="connsiteY2" fmla="*/ 245839 h 271591"/>
                <a:gd name="connsiteX3" fmla="*/ 4212 w 319410"/>
                <a:gd name="connsiteY3" fmla="*/ 271592 h 271591"/>
                <a:gd name="connsiteX4" fmla="*/ 319410 w 319410"/>
                <a:gd name="connsiteY4" fmla="*/ 24887 h 271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410" h="271591">
                  <a:moveTo>
                    <a:pt x="319410" y="24887"/>
                  </a:moveTo>
                  <a:lnTo>
                    <a:pt x="298527" y="0"/>
                  </a:lnTo>
                  <a:lnTo>
                    <a:pt x="4104" y="245839"/>
                  </a:lnTo>
                  <a:cubicBezTo>
                    <a:pt x="4104" y="245839"/>
                    <a:pt x="-5202" y="262936"/>
                    <a:pt x="4212" y="271592"/>
                  </a:cubicBezTo>
                  <a:lnTo>
                    <a:pt x="319410" y="24887"/>
                  </a:lnTo>
                  <a:close/>
                </a:path>
              </a:pathLst>
            </a:custGeom>
            <a:solidFill>
              <a:srgbClr val="FFFFFF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4" name="Freeform: Shape 313">
              <a:extLst>
                <a:ext uri="{FF2B5EF4-FFF2-40B4-BE49-F238E27FC236}">
                  <a16:creationId xmlns="" xmlns:a16="http://schemas.microsoft.com/office/drawing/2014/main" id="{7B424A6F-C0BA-4A93-B6C3-DE1F86D06C30}"/>
                </a:ext>
              </a:extLst>
            </p:cNvPr>
            <p:cNvSpPr/>
            <p:nvPr/>
          </p:nvSpPr>
          <p:spPr>
            <a:xfrm flipH="1">
              <a:off x="1328880" y="6820172"/>
              <a:ext cx="47158" cy="13135"/>
            </a:xfrm>
            <a:custGeom>
              <a:avLst/>
              <a:gdLst>
                <a:gd name="connsiteX0" fmla="*/ 161 w 42785"/>
                <a:gd name="connsiteY0" fmla="*/ 11647 h 11917"/>
                <a:gd name="connsiteX1" fmla="*/ 21153 w 42785"/>
                <a:gd name="connsiteY1" fmla="*/ 6886 h 11917"/>
                <a:gd name="connsiteX2" fmla="*/ 42685 w 42785"/>
                <a:gd name="connsiteY2" fmla="*/ 7536 h 11917"/>
                <a:gd name="connsiteX3" fmla="*/ 20503 w 42785"/>
                <a:gd name="connsiteY3" fmla="*/ 178 h 11917"/>
                <a:gd name="connsiteX4" fmla="*/ 161 w 42785"/>
                <a:gd name="connsiteY4" fmla="*/ 11647 h 11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785" h="11917">
                  <a:moveTo>
                    <a:pt x="161" y="11647"/>
                  </a:moveTo>
                  <a:cubicBezTo>
                    <a:pt x="1459" y="13162"/>
                    <a:pt x="9683" y="7860"/>
                    <a:pt x="21153" y="6886"/>
                  </a:cubicBezTo>
                  <a:cubicBezTo>
                    <a:pt x="32622" y="5588"/>
                    <a:pt x="41711" y="9267"/>
                    <a:pt x="42685" y="7536"/>
                  </a:cubicBezTo>
                  <a:cubicBezTo>
                    <a:pt x="43875" y="6129"/>
                    <a:pt x="34353" y="-1229"/>
                    <a:pt x="20503" y="178"/>
                  </a:cubicBezTo>
                  <a:cubicBezTo>
                    <a:pt x="6653" y="1368"/>
                    <a:pt x="-1246" y="10457"/>
                    <a:pt x="161" y="11647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5" name="Freeform: Shape 314">
              <a:extLst>
                <a:ext uri="{FF2B5EF4-FFF2-40B4-BE49-F238E27FC236}">
                  <a16:creationId xmlns="" xmlns:a16="http://schemas.microsoft.com/office/drawing/2014/main" id="{506E2F60-4D30-4F8C-8B4B-1A24D9F32EB5}"/>
                </a:ext>
              </a:extLst>
            </p:cNvPr>
            <p:cNvSpPr/>
            <p:nvPr/>
          </p:nvSpPr>
          <p:spPr>
            <a:xfrm flipH="1">
              <a:off x="1357683" y="6870155"/>
              <a:ext cx="42838" cy="15889"/>
            </a:xfrm>
            <a:custGeom>
              <a:avLst/>
              <a:gdLst>
                <a:gd name="connsiteX0" fmla="*/ 84 w 38866"/>
                <a:gd name="connsiteY0" fmla="*/ 5793 h 14416"/>
                <a:gd name="connsiteX1" fmla="*/ 19885 w 38866"/>
                <a:gd name="connsiteY1" fmla="*/ 7416 h 14416"/>
                <a:gd name="connsiteX2" fmla="*/ 38604 w 38866"/>
                <a:gd name="connsiteY2" fmla="*/ 14233 h 14416"/>
                <a:gd name="connsiteX3" fmla="*/ 21400 w 38866"/>
                <a:gd name="connsiteY3" fmla="*/ 707 h 14416"/>
                <a:gd name="connsiteX4" fmla="*/ 84 w 38866"/>
                <a:gd name="connsiteY4" fmla="*/ 5793 h 14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866" h="14416">
                  <a:moveTo>
                    <a:pt x="84" y="5793"/>
                  </a:moveTo>
                  <a:cubicBezTo>
                    <a:pt x="950" y="7524"/>
                    <a:pt x="9606" y="4928"/>
                    <a:pt x="19885" y="7416"/>
                  </a:cubicBezTo>
                  <a:cubicBezTo>
                    <a:pt x="30273" y="9580"/>
                    <a:pt x="37090" y="15531"/>
                    <a:pt x="38604" y="14233"/>
                  </a:cubicBezTo>
                  <a:cubicBezTo>
                    <a:pt x="40227" y="13367"/>
                    <a:pt x="34276" y="3521"/>
                    <a:pt x="21400" y="707"/>
                  </a:cubicBezTo>
                  <a:cubicBezTo>
                    <a:pt x="8524" y="-2106"/>
                    <a:pt x="-998" y="4278"/>
                    <a:pt x="84" y="5793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6" name="Freeform: Shape 315">
              <a:extLst>
                <a:ext uri="{FF2B5EF4-FFF2-40B4-BE49-F238E27FC236}">
                  <a16:creationId xmlns="" xmlns:a16="http://schemas.microsoft.com/office/drawing/2014/main" id="{635B9722-8F19-4ED4-A6FA-D3E836A50184}"/>
                </a:ext>
              </a:extLst>
            </p:cNvPr>
            <p:cNvSpPr/>
            <p:nvPr/>
          </p:nvSpPr>
          <p:spPr>
            <a:xfrm flipH="1">
              <a:off x="1386680" y="6915672"/>
              <a:ext cx="36536" cy="20852"/>
            </a:xfrm>
            <a:custGeom>
              <a:avLst/>
              <a:gdLst>
                <a:gd name="connsiteX0" fmla="*/ 32794 w 33148"/>
                <a:gd name="connsiteY0" fmla="*/ 18815 h 18919"/>
                <a:gd name="connsiteX1" fmla="*/ 20026 w 33148"/>
                <a:gd name="connsiteY1" fmla="*/ 3342 h 18919"/>
                <a:gd name="connsiteX2" fmla="*/ 8 w 33148"/>
                <a:gd name="connsiteY2" fmla="*/ 2044 h 18919"/>
                <a:gd name="connsiteX3" fmla="*/ 16888 w 33148"/>
                <a:gd name="connsiteY3" fmla="*/ 9402 h 18919"/>
                <a:gd name="connsiteX4" fmla="*/ 32794 w 33148"/>
                <a:gd name="connsiteY4" fmla="*/ 18815 h 18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148" h="18919">
                  <a:moveTo>
                    <a:pt x="32794" y="18815"/>
                  </a:moveTo>
                  <a:cubicBezTo>
                    <a:pt x="34417" y="18058"/>
                    <a:pt x="30521" y="8644"/>
                    <a:pt x="20026" y="3342"/>
                  </a:cubicBezTo>
                  <a:cubicBezTo>
                    <a:pt x="9530" y="-2068"/>
                    <a:pt x="-317" y="313"/>
                    <a:pt x="8" y="2044"/>
                  </a:cubicBezTo>
                  <a:cubicBezTo>
                    <a:pt x="116" y="3991"/>
                    <a:pt x="8340" y="4857"/>
                    <a:pt x="16888" y="9402"/>
                  </a:cubicBezTo>
                  <a:cubicBezTo>
                    <a:pt x="25652" y="13730"/>
                    <a:pt x="31171" y="19789"/>
                    <a:pt x="32794" y="18815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7" name="Freeform: Shape 316">
              <a:extLst>
                <a:ext uri="{FF2B5EF4-FFF2-40B4-BE49-F238E27FC236}">
                  <a16:creationId xmlns="" xmlns:a16="http://schemas.microsoft.com/office/drawing/2014/main" id="{843118BC-9F36-4645-B043-DE8651F22C46}"/>
                </a:ext>
              </a:extLst>
            </p:cNvPr>
            <p:cNvSpPr/>
            <p:nvPr/>
          </p:nvSpPr>
          <p:spPr>
            <a:xfrm flipH="1">
              <a:off x="1367150" y="6762191"/>
              <a:ext cx="38117" cy="27481"/>
            </a:xfrm>
            <a:custGeom>
              <a:avLst/>
              <a:gdLst>
                <a:gd name="connsiteX0" fmla="*/ 387 w 34583"/>
                <a:gd name="connsiteY0" fmla="*/ 24866 h 24933"/>
                <a:gd name="connsiteX1" fmla="*/ 16726 w 34583"/>
                <a:gd name="connsiteY1" fmla="*/ 11881 h 24933"/>
                <a:gd name="connsiteX2" fmla="*/ 34580 w 34583"/>
                <a:gd name="connsiteY2" fmla="*/ 1169 h 24933"/>
                <a:gd name="connsiteX3" fmla="*/ 12831 w 34583"/>
                <a:gd name="connsiteY3" fmla="*/ 6255 h 24933"/>
                <a:gd name="connsiteX4" fmla="*/ 387 w 34583"/>
                <a:gd name="connsiteY4" fmla="*/ 24866 h 24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83" h="24933">
                  <a:moveTo>
                    <a:pt x="387" y="24866"/>
                  </a:moveTo>
                  <a:cubicBezTo>
                    <a:pt x="2118" y="25731"/>
                    <a:pt x="7529" y="18157"/>
                    <a:pt x="16726" y="11881"/>
                  </a:cubicBezTo>
                  <a:cubicBezTo>
                    <a:pt x="25815" y="5497"/>
                    <a:pt x="34796" y="3117"/>
                    <a:pt x="34580" y="1169"/>
                  </a:cubicBezTo>
                  <a:cubicBezTo>
                    <a:pt x="34580" y="-670"/>
                    <a:pt x="23543" y="-1212"/>
                    <a:pt x="12831" y="6255"/>
                  </a:cubicBezTo>
                  <a:cubicBezTo>
                    <a:pt x="2118" y="13721"/>
                    <a:pt x="-1236" y="24325"/>
                    <a:pt x="387" y="24866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8" name="Freeform: Shape 317">
              <a:extLst>
                <a:ext uri="{FF2B5EF4-FFF2-40B4-BE49-F238E27FC236}">
                  <a16:creationId xmlns="" xmlns:a16="http://schemas.microsoft.com/office/drawing/2014/main" id="{82EB0E75-24BB-4AF3-AA71-195D03F65DE4}"/>
                </a:ext>
              </a:extLst>
            </p:cNvPr>
            <p:cNvSpPr/>
            <p:nvPr/>
          </p:nvSpPr>
          <p:spPr>
            <a:xfrm flipH="1">
              <a:off x="1389753" y="6676962"/>
              <a:ext cx="39322" cy="65886"/>
            </a:xfrm>
            <a:custGeom>
              <a:avLst/>
              <a:gdLst>
                <a:gd name="connsiteX0" fmla="*/ 239 w 35676"/>
                <a:gd name="connsiteY0" fmla="*/ 59019 h 59777"/>
                <a:gd name="connsiteX1" fmla="*/ 15928 w 35676"/>
                <a:gd name="connsiteY1" fmla="*/ 46575 h 59777"/>
                <a:gd name="connsiteX2" fmla="*/ 28480 w 35676"/>
                <a:gd name="connsiteY2" fmla="*/ 28613 h 59777"/>
                <a:gd name="connsiteX3" fmla="*/ 33782 w 35676"/>
                <a:gd name="connsiteY3" fmla="*/ 16711 h 59777"/>
                <a:gd name="connsiteX4" fmla="*/ 35622 w 35676"/>
                <a:gd name="connsiteY4" fmla="*/ 9245 h 59777"/>
                <a:gd name="connsiteX5" fmla="*/ 29887 w 35676"/>
                <a:gd name="connsiteY5" fmla="*/ 480 h 59777"/>
                <a:gd name="connsiteX6" fmla="*/ 20365 w 35676"/>
                <a:gd name="connsiteY6" fmla="*/ 2212 h 59777"/>
                <a:gd name="connsiteX7" fmla="*/ 15063 w 35676"/>
                <a:gd name="connsiteY7" fmla="*/ 7622 h 59777"/>
                <a:gd name="connsiteX8" fmla="*/ 7921 w 35676"/>
                <a:gd name="connsiteY8" fmla="*/ 18658 h 59777"/>
                <a:gd name="connsiteX9" fmla="*/ 888 w 35676"/>
                <a:gd name="connsiteY9" fmla="*/ 39650 h 59777"/>
                <a:gd name="connsiteX10" fmla="*/ 1645 w 35676"/>
                <a:gd name="connsiteY10" fmla="*/ 59776 h 59777"/>
                <a:gd name="connsiteX11" fmla="*/ 5541 w 35676"/>
                <a:gd name="connsiteY11" fmla="*/ 40732 h 59777"/>
                <a:gd name="connsiteX12" fmla="*/ 13440 w 35676"/>
                <a:gd name="connsiteY12" fmla="*/ 21796 h 59777"/>
                <a:gd name="connsiteX13" fmla="*/ 20365 w 35676"/>
                <a:gd name="connsiteY13" fmla="*/ 11950 h 59777"/>
                <a:gd name="connsiteX14" fmla="*/ 27831 w 35676"/>
                <a:gd name="connsiteY14" fmla="*/ 7081 h 59777"/>
                <a:gd name="connsiteX15" fmla="*/ 28913 w 35676"/>
                <a:gd name="connsiteY15" fmla="*/ 9137 h 59777"/>
                <a:gd name="connsiteX16" fmla="*/ 27506 w 35676"/>
                <a:gd name="connsiteY16" fmla="*/ 14547 h 59777"/>
                <a:gd name="connsiteX17" fmla="*/ 22853 w 35676"/>
                <a:gd name="connsiteY17" fmla="*/ 25800 h 59777"/>
                <a:gd name="connsiteX18" fmla="*/ 12141 w 35676"/>
                <a:gd name="connsiteY18" fmla="*/ 43546 h 59777"/>
                <a:gd name="connsiteX19" fmla="*/ 239 w 35676"/>
                <a:gd name="connsiteY19" fmla="*/ 59019 h 59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5676" h="59777">
                  <a:moveTo>
                    <a:pt x="239" y="59019"/>
                  </a:moveTo>
                  <a:cubicBezTo>
                    <a:pt x="672" y="59668"/>
                    <a:pt x="7597" y="55881"/>
                    <a:pt x="15928" y="46575"/>
                  </a:cubicBezTo>
                  <a:cubicBezTo>
                    <a:pt x="20148" y="41923"/>
                    <a:pt x="24585" y="35863"/>
                    <a:pt x="28480" y="28613"/>
                  </a:cubicBezTo>
                  <a:cubicBezTo>
                    <a:pt x="30428" y="24934"/>
                    <a:pt x="32267" y="20931"/>
                    <a:pt x="33782" y="16711"/>
                  </a:cubicBezTo>
                  <a:cubicBezTo>
                    <a:pt x="34540" y="14655"/>
                    <a:pt x="35513" y="12383"/>
                    <a:pt x="35622" y="9245"/>
                  </a:cubicBezTo>
                  <a:cubicBezTo>
                    <a:pt x="36054" y="6323"/>
                    <a:pt x="33890" y="1454"/>
                    <a:pt x="29887" y="480"/>
                  </a:cubicBezTo>
                  <a:cubicBezTo>
                    <a:pt x="26424" y="-710"/>
                    <a:pt x="22745" y="480"/>
                    <a:pt x="20365" y="2212"/>
                  </a:cubicBezTo>
                  <a:cubicBezTo>
                    <a:pt x="17984" y="3943"/>
                    <a:pt x="16469" y="5890"/>
                    <a:pt x="15063" y="7622"/>
                  </a:cubicBezTo>
                  <a:cubicBezTo>
                    <a:pt x="12250" y="11192"/>
                    <a:pt x="9869" y="14980"/>
                    <a:pt x="7921" y="18658"/>
                  </a:cubicBezTo>
                  <a:cubicBezTo>
                    <a:pt x="4026" y="26125"/>
                    <a:pt x="1862" y="33374"/>
                    <a:pt x="888" y="39650"/>
                  </a:cubicBezTo>
                  <a:cubicBezTo>
                    <a:pt x="-1168" y="52094"/>
                    <a:pt x="888" y="59884"/>
                    <a:pt x="1645" y="59776"/>
                  </a:cubicBezTo>
                  <a:cubicBezTo>
                    <a:pt x="2728" y="59776"/>
                    <a:pt x="2511" y="52094"/>
                    <a:pt x="5541" y="40732"/>
                  </a:cubicBezTo>
                  <a:cubicBezTo>
                    <a:pt x="7056" y="34997"/>
                    <a:pt x="9544" y="28505"/>
                    <a:pt x="13440" y="21796"/>
                  </a:cubicBezTo>
                  <a:cubicBezTo>
                    <a:pt x="15388" y="18442"/>
                    <a:pt x="17660" y="15088"/>
                    <a:pt x="20365" y="11950"/>
                  </a:cubicBezTo>
                  <a:cubicBezTo>
                    <a:pt x="23070" y="8487"/>
                    <a:pt x="25883" y="6215"/>
                    <a:pt x="27831" y="7081"/>
                  </a:cubicBezTo>
                  <a:cubicBezTo>
                    <a:pt x="28588" y="7405"/>
                    <a:pt x="28805" y="7622"/>
                    <a:pt x="28913" y="9137"/>
                  </a:cubicBezTo>
                  <a:cubicBezTo>
                    <a:pt x="28913" y="10651"/>
                    <a:pt x="28264" y="12491"/>
                    <a:pt x="27506" y="14547"/>
                  </a:cubicBezTo>
                  <a:cubicBezTo>
                    <a:pt x="26100" y="18550"/>
                    <a:pt x="24585" y="22338"/>
                    <a:pt x="22853" y="25800"/>
                  </a:cubicBezTo>
                  <a:cubicBezTo>
                    <a:pt x="19499" y="32833"/>
                    <a:pt x="15712" y="38785"/>
                    <a:pt x="12141" y="43546"/>
                  </a:cubicBezTo>
                  <a:cubicBezTo>
                    <a:pt x="5216" y="53068"/>
                    <a:pt x="-410" y="58153"/>
                    <a:pt x="239" y="59019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9" name="Freeform: Shape 318">
              <a:extLst>
                <a:ext uri="{FF2B5EF4-FFF2-40B4-BE49-F238E27FC236}">
                  <a16:creationId xmlns="" xmlns:a16="http://schemas.microsoft.com/office/drawing/2014/main" id="{529F4B7E-685E-428D-A57D-92CAC350BE1B}"/>
                </a:ext>
              </a:extLst>
            </p:cNvPr>
            <p:cNvSpPr/>
            <p:nvPr/>
          </p:nvSpPr>
          <p:spPr>
            <a:xfrm flipH="1">
              <a:off x="1424430" y="6695505"/>
              <a:ext cx="60513" cy="47123"/>
            </a:xfrm>
            <a:custGeom>
              <a:avLst/>
              <a:gdLst>
                <a:gd name="connsiteX0" fmla="*/ 54713 w 54902"/>
                <a:gd name="connsiteY0" fmla="*/ 42735 h 42754"/>
                <a:gd name="connsiteX1" fmla="*/ 46922 w 54902"/>
                <a:gd name="connsiteY1" fmla="*/ 24233 h 42754"/>
                <a:gd name="connsiteX2" fmla="*/ 31232 w 54902"/>
                <a:gd name="connsiteY2" fmla="*/ 8651 h 42754"/>
                <a:gd name="connsiteX3" fmla="*/ 19763 w 54902"/>
                <a:gd name="connsiteY3" fmla="*/ 2267 h 42754"/>
                <a:gd name="connsiteX4" fmla="*/ 3424 w 54902"/>
                <a:gd name="connsiteY4" fmla="*/ 2159 h 42754"/>
                <a:gd name="connsiteX5" fmla="*/ 286 w 54902"/>
                <a:gd name="connsiteY5" fmla="*/ 11681 h 42754"/>
                <a:gd name="connsiteX6" fmla="*/ 3207 w 54902"/>
                <a:gd name="connsiteY6" fmla="*/ 18714 h 42754"/>
                <a:gd name="connsiteX7" fmla="*/ 11539 w 54902"/>
                <a:gd name="connsiteY7" fmla="*/ 29318 h 42754"/>
                <a:gd name="connsiteX8" fmla="*/ 31016 w 54902"/>
                <a:gd name="connsiteY8" fmla="*/ 40355 h 42754"/>
                <a:gd name="connsiteX9" fmla="*/ 51142 w 54902"/>
                <a:gd name="connsiteY9" fmla="*/ 39922 h 42754"/>
                <a:gd name="connsiteX10" fmla="*/ 32531 w 54902"/>
                <a:gd name="connsiteY10" fmla="*/ 35810 h 42754"/>
                <a:gd name="connsiteX11" fmla="*/ 15976 w 54902"/>
                <a:gd name="connsiteY11" fmla="*/ 24882 h 42754"/>
                <a:gd name="connsiteX12" fmla="*/ 9159 w 54902"/>
                <a:gd name="connsiteY12" fmla="*/ 15576 h 42754"/>
                <a:gd name="connsiteX13" fmla="*/ 7644 w 54902"/>
                <a:gd name="connsiteY13" fmla="*/ 7461 h 42754"/>
                <a:gd name="connsiteX14" fmla="*/ 17166 w 54902"/>
                <a:gd name="connsiteY14" fmla="*/ 8327 h 42754"/>
                <a:gd name="connsiteX15" fmla="*/ 27770 w 54902"/>
                <a:gd name="connsiteY15" fmla="*/ 13845 h 42754"/>
                <a:gd name="connsiteX16" fmla="*/ 43135 w 54902"/>
                <a:gd name="connsiteY16" fmla="*/ 27154 h 42754"/>
                <a:gd name="connsiteX17" fmla="*/ 54713 w 54902"/>
                <a:gd name="connsiteY17" fmla="*/ 42735 h 42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4902" h="42754">
                  <a:moveTo>
                    <a:pt x="54713" y="42735"/>
                  </a:moveTo>
                  <a:cubicBezTo>
                    <a:pt x="55470" y="42519"/>
                    <a:pt x="54172" y="34620"/>
                    <a:pt x="46922" y="24233"/>
                  </a:cubicBezTo>
                  <a:cubicBezTo>
                    <a:pt x="43351" y="19039"/>
                    <a:pt x="38157" y="13520"/>
                    <a:pt x="31232" y="8651"/>
                  </a:cubicBezTo>
                  <a:cubicBezTo>
                    <a:pt x="27770" y="6271"/>
                    <a:pt x="23983" y="3998"/>
                    <a:pt x="19763" y="2267"/>
                  </a:cubicBezTo>
                  <a:cubicBezTo>
                    <a:pt x="15434" y="644"/>
                    <a:pt x="9916" y="-1845"/>
                    <a:pt x="3424" y="2159"/>
                  </a:cubicBezTo>
                  <a:cubicBezTo>
                    <a:pt x="178" y="4431"/>
                    <a:pt x="-472" y="8976"/>
                    <a:pt x="286" y="11681"/>
                  </a:cubicBezTo>
                  <a:cubicBezTo>
                    <a:pt x="935" y="14603"/>
                    <a:pt x="2126" y="16658"/>
                    <a:pt x="3207" y="18714"/>
                  </a:cubicBezTo>
                  <a:cubicBezTo>
                    <a:pt x="5480" y="22826"/>
                    <a:pt x="8401" y="26397"/>
                    <a:pt x="11539" y="29318"/>
                  </a:cubicBezTo>
                  <a:cubicBezTo>
                    <a:pt x="17815" y="35270"/>
                    <a:pt x="24848" y="38732"/>
                    <a:pt x="31016" y="40355"/>
                  </a:cubicBezTo>
                  <a:cubicBezTo>
                    <a:pt x="43568" y="43709"/>
                    <a:pt x="51467" y="40463"/>
                    <a:pt x="51142" y="39922"/>
                  </a:cubicBezTo>
                  <a:cubicBezTo>
                    <a:pt x="51034" y="38732"/>
                    <a:pt x="43351" y="39922"/>
                    <a:pt x="32531" y="35810"/>
                  </a:cubicBezTo>
                  <a:cubicBezTo>
                    <a:pt x="27229" y="33755"/>
                    <a:pt x="21169" y="30292"/>
                    <a:pt x="15976" y="24882"/>
                  </a:cubicBezTo>
                  <a:cubicBezTo>
                    <a:pt x="13379" y="22177"/>
                    <a:pt x="10998" y="19039"/>
                    <a:pt x="9159" y="15576"/>
                  </a:cubicBezTo>
                  <a:cubicBezTo>
                    <a:pt x="6995" y="11789"/>
                    <a:pt x="6129" y="8110"/>
                    <a:pt x="7644" y="7461"/>
                  </a:cubicBezTo>
                  <a:cubicBezTo>
                    <a:pt x="9159" y="6163"/>
                    <a:pt x="13811" y="6704"/>
                    <a:pt x="17166" y="8327"/>
                  </a:cubicBezTo>
                  <a:cubicBezTo>
                    <a:pt x="20953" y="9842"/>
                    <a:pt x="24524" y="11789"/>
                    <a:pt x="27770" y="13845"/>
                  </a:cubicBezTo>
                  <a:cubicBezTo>
                    <a:pt x="34154" y="17957"/>
                    <a:pt x="39348" y="22826"/>
                    <a:pt x="43135" y="27154"/>
                  </a:cubicBezTo>
                  <a:cubicBezTo>
                    <a:pt x="50817" y="36135"/>
                    <a:pt x="53630" y="43168"/>
                    <a:pt x="54713" y="42735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0" name="Freeform: Shape 319">
              <a:extLst>
                <a:ext uri="{FF2B5EF4-FFF2-40B4-BE49-F238E27FC236}">
                  <a16:creationId xmlns="" xmlns:a16="http://schemas.microsoft.com/office/drawing/2014/main" id="{3EB03617-81BB-484F-9E39-A9CF2D20F6E5}"/>
                </a:ext>
              </a:extLst>
            </p:cNvPr>
            <p:cNvSpPr/>
            <p:nvPr/>
          </p:nvSpPr>
          <p:spPr>
            <a:xfrm flipH="1">
              <a:off x="861370" y="5855173"/>
              <a:ext cx="1210272" cy="884931"/>
            </a:xfrm>
            <a:custGeom>
              <a:avLst/>
              <a:gdLst>
                <a:gd name="connsiteX0" fmla="*/ 271382 w 1098053"/>
                <a:gd name="connsiteY0" fmla="*/ 11691 h 802878"/>
                <a:gd name="connsiteX1" fmla="*/ 124225 w 1098053"/>
                <a:gd name="connsiteY1" fmla="*/ 9419 h 802878"/>
                <a:gd name="connsiteX2" fmla="*/ 56813 w 1098053"/>
                <a:gd name="connsiteY2" fmla="*/ 54864 h 802878"/>
                <a:gd name="connsiteX3" fmla="*/ 26516 w 1098053"/>
                <a:gd name="connsiteY3" fmla="*/ 319423 h 802878"/>
                <a:gd name="connsiteX4" fmla="*/ 508024 w 1098053"/>
                <a:gd name="connsiteY4" fmla="*/ 802879 h 802878"/>
                <a:gd name="connsiteX5" fmla="*/ 741745 w 1098053"/>
                <a:gd name="connsiteY5" fmla="*/ 674549 h 802878"/>
                <a:gd name="connsiteX6" fmla="*/ 635597 w 1098053"/>
                <a:gd name="connsiteY6" fmla="*/ 532693 h 802878"/>
                <a:gd name="connsiteX7" fmla="*/ 903077 w 1098053"/>
                <a:gd name="connsiteY7" fmla="*/ 580411 h 802878"/>
                <a:gd name="connsiteX8" fmla="*/ 1096654 w 1098053"/>
                <a:gd name="connsiteY8" fmla="*/ 362705 h 802878"/>
                <a:gd name="connsiteX9" fmla="*/ 1074905 w 1098053"/>
                <a:gd name="connsiteY9" fmla="*/ 323968 h 802878"/>
                <a:gd name="connsiteX10" fmla="*/ 899506 w 1098053"/>
                <a:gd name="connsiteY10" fmla="*/ 186440 h 802878"/>
                <a:gd name="connsiteX11" fmla="*/ 271382 w 1098053"/>
                <a:gd name="connsiteY11" fmla="*/ 11691 h 802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98053" h="802878">
                  <a:moveTo>
                    <a:pt x="271382" y="11691"/>
                  </a:moveTo>
                  <a:cubicBezTo>
                    <a:pt x="223664" y="-1402"/>
                    <a:pt x="171401" y="-5297"/>
                    <a:pt x="124225" y="9419"/>
                  </a:cubicBezTo>
                  <a:cubicBezTo>
                    <a:pt x="97931" y="17642"/>
                    <a:pt x="72395" y="32791"/>
                    <a:pt x="56813" y="54864"/>
                  </a:cubicBezTo>
                  <a:cubicBezTo>
                    <a:pt x="6607" y="125954"/>
                    <a:pt x="-25422" y="241733"/>
                    <a:pt x="26516" y="319423"/>
                  </a:cubicBezTo>
                  <a:cubicBezTo>
                    <a:pt x="70339" y="384995"/>
                    <a:pt x="508024" y="802879"/>
                    <a:pt x="508024" y="802879"/>
                  </a:cubicBezTo>
                  <a:lnTo>
                    <a:pt x="741745" y="674549"/>
                  </a:lnTo>
                  <a:lnTo>
                    <a:pt x="635597" y="532693"/>
                  </a:lnTo>
                  <a:cubicBezTo>
                    <a:pt x="635597" y="532693"/>
                    <a:pt x="823655" y="596534"/>
                    <a:pt x="903077" y="580411"/>
                  </a:cubicBezTo>
                  <a:cubicBezTo>
                    <a:pt x="982499" y="564289"/>
                    <a:pt x="1112993" y="487464"/>
                    <a:pt x="1096654" y="362705"/>
                  </a:cubicBezTo>
                  <a:lnTo>
                    <a:pt x="1074905" y="323968"/>
                  </a:lnTo>
                  <a:cubicBezTo>
                    <a:pt x="1037034" y="256665"/>
                    <a:pt x="973951" y="207107"/>
                    <a:pt x="899506" y="186440"/>
                  </a:cubicBezTo>
                  <a:lnTo>
                    <a:pt x="271382" y="11691"/>
                  </a:ln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1" name="Freeform: Shape 320">
              <a:extLst>
                <a:ext uri="{FF2B5EF4-FFF2-40B4-BE49-F238E27FC236}">
                  <a16:creationId xmlns="" xmlns:a16="http://schemas.microsoft.com/office/drawing/2014/main" id="{D865D92E-7558-4EDD-B746-A38D8A60B4EB}"/>
                </a:ext>
              </a:extLst>
            </p:cNvPr>
            <p:cNvSpPr/>
            <p:nvPr/>
          </p:nvSpPr>
          <p:spPr>
            <a:xfrm flipH="1">
              <a:off x="1254922" y="6290839"/>
              <a:ext cx="712602" cy="451769"/>
            </a:xfrm>
            <a:custGeom>
              <a:avLst/>
              <a:gdLst>
                <a:gd name="connsiteX0" fmla="*/ 646523 w 646528"/>
                <a:gd name="connsiteY0" fmla="*/ 279603 h 409880"/>
                <a:gd name="connsiteX1" fmla="*/ 642303 w 646528"/>
                <a:gd name="connsiteY1" fmla="*/ 282417 h 409880"/>
                <a:gd name="connsiteX2" fmla="*/ 629644 w 646528"/>
                <a:gd name="connsiteY2" fmla="*/ 289775 h 409880"/>
                <a:gd name="connsiteX3" fmla="*/ 581817 w 646528"/>
                <a:gd name="connsiteY3" fmla="*/ 316609 h 409880"/>
                <a:gd name="connsiteX4" fmla="*/ 413993 w 646528"/>
                <a:gd name="connsiteY4" fmla="*/ 409015 h 409880"/>
                <a:gd name="connsiteX5" fmla="*/ 412370 w 646528"/>
                <a:gd name="connsiteY5" fmla="*/ 409881 h 409880"/>
                <a:gd name="connsiteX6" fmla="*/ 411071 w 646528"/>
                <a:gd name="connsiteY6" fmla="*/ 408582 h 409880"/>
                <a:gd name="connsiteX7" fmla="*/ 299297 w 646528"/>
                <a:gd name="connsiteY7" fmla="*/ 298647 h 409880"/>
                <a:gd name="connsiteX8" fmla="*/ 86892 w 646528"/>
                <a:gd name="connsiteY8" fmla="*/ 88191 h 409880"/>
                <a:gd name="connsiteX9" fmla="*/ 22943 w 646528"/>
                <a:gd name="connsiteY9" fmla="*/ 24026 h 409880"/>
                <a:gd name="connsiteX10" fmla="*/ 5739 w 646528"/>
                <a:gd name="connsiteY10" fmla="*/ 6388 h 409880"/>
                <a:gd name="connsiteX11" fmla="*/ 4 w 646528"/>
                <a:gd name="connsiteY11" fmla="*/ 4 h 409880"/>
                <a:gd name="connsiteX12" fmla="*/ 6497 w 646528"/>
                <a:gd name="connsiteY12" fmla="*/ 5631 h 409880"/>
                <a:gd name="connsiteX13" fmla="*/ 24350 w 646528"/>
                <a:gd name="connsiteY13" fmla="*/ 22619 h 409880"/>
                <a:gd name="connsiteX14" fmla="*/ 89489 w 646528"/>
                <a:gd name="connsiteY14" fmla="*/ 85593 h 409880"/>
                <a:gd name="connsiteX15" fmla="*/ 302976 w 646528"/>
                <a:gd name="connsiteY15" fmla="*/ 294968 h 409880"/>
                <a:gd name="connsiteX16" fmla="*/ 414426 w 646528"/>
                <a:gd name="connsiteY16" fmla="*/ 405120 h 409880"/>
                <a:gd name="connsiteX17" fmla="*/ 411504 w 646528"/>
                <a:gd name="connsiteY17" fmla="*/ 404687 h 409880"/>
                <a:gd name="connsiteX18" fmla="*/ 580194 w 646528"/>
                <a:gd name="connsiteY18" fmla="*/ 314012 h 409880"/>
                <a:gd name="connsiteX19" fmla="*/ 628778 w 646528"/>
                <a:gd name="connsiteY19" fmla="*/ 288368 h 409880"/>
                <a:gd name="connsiteX20" fmla="*/ 641762 w 646528"/>
                <a:gd name="connsiteY20" fmla="*/ 281767 h 409880"/>
                <a:gd name="connsiteX21" fmla="*/ 646523 w 646528"/>
                <a:gd name="connsiteY21" fmla="*/ 279603 h 409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46528" h="409880">
                  <a:moveTo>
                    <a:pt x="646523" y="279603"/>
                  </a:moveTo>
                  <a:cubicBezTo>
                    <a:pt x="646631" y="279711"/>
                    <a:pt x="645117" y="280686"/>
                    <a:pt x="642303" y="282417"/>
                  </a:cubicBezTo>
                  <a:cubicBezTo>
                    <a:pt x="639057" y="284256"/>
                    <a:pt x="634837" y="286745"/>
                    <a:pt x="629644" y="289775"/>
                  </a:cubicBezTo>
                  <a:cubicBezTo>
                    <a:pt x="618066" y="296267"/>
                    <a:pt x="601943" y="305356"/>
                    <a:pt x="581817" y="316609"/>
                  </a:cubicBezTo>
                  <a:cubicBezTo>
                    <a:pt x="540159" y="339548"/>
                    <a:pt x="482053" y="371469"/>
                    <a:pt x="413993" y="409015"/>
                  </a:cubicBezTo>
                  <a:lnTo>
                    <a:pt x="412370" y="409881"/>
                  </a:lnTo>
                  <a:lnTo>
                    <a:pt x="411071" y="408582"/>
                  </a:lnTo>
                  <a:cubicBezTo>
                    <a:pt x="376662" y="374715"/>
                    <a:pt x="338899" y="337601"/>
                    <a:pt x="299297" y="298647"/>
                  </a:cubicBezTo>
                  <a:cubicBezTo>
                    <a:pt x="216520" y="216629"/>
                    <a:pt x="141643" y="142400"/>
                    <a:pt x="86892" y="88191"/>
                  </a:cubicBezTo>
                  <a:cubicBezTo>
                    <a:pt x="60166" y="61356"/>
                    <a:pt x="38417" y="39499"/>
                    <a:pt x="22943" y="24026"/>
                  </a:cubicBezTo>
                  <a:cubicBezTo>
                    <a:pt x="15694" y="16667"/>
                    <a:pt x="9959" y="10716"/>
                    <a:pt x="5739" y="6388"/>
                  </a:cubicBezTo>
                  <a:cubicBezTo>
                    <a:pt x="1844" y="2276"/>
                    <a:pt x="-104" y="112"/>
                    <a:pt x="4" y="4"/>
                  </a:cubicBezTo>
                  <a:cubicBezTo>
                    <a:pt x="112" y="-104"/>
                    <a:pt x="2385" y="1844"/>
                    <a:pt x="6497" y="5631"/>
                  </a:cubicBezTo>
                  <a:cubicBezTo>
                    <a:pt x="10933" y="9851"/>
                    <a:pt x="16884" y="15477"/>
                    <a:pt x="24350" y="22619"/>
                  </a:cubicBezTo>
                  <a:cubicBezTo>
                    <a:pt x="40040" y="37876"/>
                    <a:pt x="62222" y="59300"/>
                    <a:pt x="89489" y="85593"/>
                  </a:cubicBezTo>
                  <a:cubicBezTo>
                    <a:pt x="144457" y="139479"/>
                    <a:pt x="219767" y="213383"/>
                    <a:pt x="302976" y="294968"/>
                  </a:cubicBezTo>
                  <a:cubicBezTo>
                    <a:pt x="342470" y="333922"/>
                    <a:pt x="380125" y="371144"/>
                    <a:pt x="414426" y="405120"/>
                  </a:cubicBezTo>
                  <a:lnTo>
                    <a:pt x="411504" y="404687"/>
                  </a:lnTo>
                  <a:cubicBezTo>
                    <a:pt x="479889" y="367898"/>
                    <a:pt x="538319" y="336519"/>
                    <a:pt x="580194" y="314012"/>
                  </a:cubicBezTo>
                  <a:cubicBezTo>
                    <a:pt x="600645" y="303192"/>
                    <a:pt x="616983" y="294536"/>
                    <a:pt x="628778" y="288368"/>
                  </a:cubicBezTo>
                  <a:cubicBezTo>
                    <a:pt x="634188" y="285663"/>
                    <a:pt x="638408" y="283391"/>
                    <a:pt x="641762" y="281767"/>
                  </a:cubicBezTo>
                  <a:cubicBezTo>
                    <a:pt x="644900" y="280253"/>
                    <a:pt x="646523" y="279495"/>
                    <a:pt x="646523" y="279603"/>
                  </a:cubicBezTo>
                  <a:close/>
                </a:path>
              </a:pathLst>
            </a:custGeom>
            <a:solidFill>
              <a:srgbClr val="455A64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2" name="Freeform: Shape 321">
              <a:extLst>
                <a:ext uri="{FF2B5EF4-FFF2-40B4-BE49-F238E27FC236}">
                  <a16:creationId xmlns="" xmlns:a16="http://schemas.microsoft.com/office/drawing/2014/main" id="{EB315144-AE87-456D-A165-9E1BCBB95C97}"/>
                </a:ext>
              </a:extLst>
            </p:cNvPr>
            <p:cNvSpPr/>
            <p:nvPr/>
          </p:nvSpPr>
          <p:spPr>
            <a:xfrm flipH="1">
              <a:off x="1255877" y="6042778"/>
              <a:ext cx="623151" cy="553501"/>
            </a:xfrm>
            <a:custGeom>
              <a:avLst/>
              <a:gdLst>
                <a:gd name="connsiteX0" fmla="*/ 0 w 565371"/>
                <a:gd name="connsiteY0" fmla="*/ 3030 h 502179"/>
                <a:gd name="connsiteX1" fmla="*/ 8007 w 565371"/>
                <a:gd name="connsiteY1" fmla="*/ 1840 h 502179"/>
                <a:gd name="connsiteX2" fmla="*/ 31055 w 565371"/>
                <a:gd name="connsiteY2" fmla="*/ 217 h 502179"/>
                <a:gd name="connsiteX3" fmla="*/ 115778 w 565371"/>
                <a:gd name="connsiteY3" fmla="*/ 8224 h 502179"/>
                <a:gd name="connsiteX4" fmla="*/ 171071 w 565371"/>
                <a:gd name="connsiteY4" fmla="*/ 28891 h 502179"/>
                <a:gd name="connsiteX5" fmla="*/ 225714 w 565371"/>
                <a:gd name="connsiteY5" fmla="*/ 68926 h 502179"/>
                <a:gd name="connsiteX6" fmla="*/ 320609 w 565371"/>
                <a:gd name="connsiteY6" fmla="*/ 190764 h 502179"/>
                <a:gd name="connsiteX7" fmla="*/ 414530 w 565371"/>
                <a:gd name="connsiteY7" fmla="*/ 312926 h 502179"/>
                <a:gd name="connsiteX8" fmla="*/ 493086 w 565371"/>
                <a:gd name="connsiteY8" fmla="*/ 411392 h 502179"/>
                <a:gd name="connsiteX9" fmla="*/ 546214 w 565371"/>
                <a:gd name="connsiteY9" fmla="*/ 477613 h 502179"/>
                <a:gd name="connsiteX10" fmla="*/ 560605 w 565371"/>
                <a:gd name="connsiteY10" fmla="*/ 495683 h 502179"/>
                <a:gd name="connsiteX11" fmla="*/ 565366 w 565371"/>
                <a:gd name="connsiteY11" fmla="*/ 502175 h 502179"/>
                <a:gd name="connsiteX12" fmla="*/ 559848 w 565371"/>
                <a:gd name="connsiteY12" fmla="*/ 496332 h 502179"/>
                <a:gd name="connsiteX13" fmla="*/ 544699 w 565371"/>
                <a:gd name="connsiteY13" fmla="*/ 478911 h 502179"/>
                <a:gd name="connsiteX14" fmla="*/ 490272 w 565371"/>
                <a:gd name="connsiteY14" fmla="*/ 413664 h 502179"/>
                <a:gd name="connsiteX15" fmla="*/ 410851 w 565371"/>
                <a:gd name="connsiteY15" fmla="*/ 315848 h 502179"/>
                <a:gd name="connsiteX16" fmla="*/ 316389 w 565371"/>
                <a:gd name="connsiteY16" fmla="*/ 193685 h 502179"/>
                <a:gd name="connsiteX17" fmla="*/ 222467 w 565371"/>
                <a:gd name="connsiteY17" fmla="*/ 72280 h 502179"/>
                <a:gd name="connsiteX18" fmla="*/ 169123 w 565371"/>
                <a:gd name="connsiteY18" fmla="*/ 32570 h 502179"/>
                <a:gd name="connsiteX19" fmla="*/ 115021 w 565371"/>
                <a:gd name="connsiteY19" fmla="*/ 11686 h 502179"/>
                <a:gd name="connsiteX20" fmla="*/ 31271 w 565371"/>
                <a:gd name="connsiteY20" fmla="*/ 2164 h 502179"/>
                <a:gd name="connsiteX21" fmla="*/ 8224 w 565371"/>
                <a:gd name="connsiteY21" fmla="*/ 2813 h 502179"/>
                <a:gd name="connsiteX22" fmla="*/ 0 w 565371"/>
                <a:gd name="connsiteY22" fmla="*/ 3030 h 502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65371" h="502179">
                  <a:moveTo>
                    <a:pt x="0" y="3030"/>
                  </a:moveTo>
                  <a:cubicBezTo>
                    <a:pt x="0" y="2813"/>
                    <a:pt x="2705" y="2489"/>
                    <a:pt x="8007" y="1840"/>
                  </a:cubicBezTo>
                  <a:cubicBezTo>
                    <a:pt x="13309" y="1298"/>
                    <a:pt x="20992" y="541"/>
                    <a:pt x="31055" y="217"/>
                  </a:cubicBezTo>
                  <a:cubicBezTo>
                    <a:pt x="51072" y="-433"/>
                    <a:pt x="80504" y="-108"/>
                    <a:pt x="115778" y="8224"/>
                  </a:cubicBezTo>
                  <a:cubicBezTo>
                    <a:pt x="133307" y="12552"/>
                    <a:pt x="152135" y="18936"/>
                    <a:pt x="171071" y="28891"/>
                  </a:cubicBezTo>
                  <a:cubicBezTo>
                    <a:pt x="189790" y="38954"/>
                    <a:pt x="208509" y="52263"/>
                    <a:pt x="225714" y="68926"/>
                  </a:cubicBezTo>
                  <a:cubicBezTo>
                    <a:pt x="260555" y="101928"/>
                    <a:pt x="289229" y="146184"/>
                    <a:pt x="320609" y="190764"/>
                  </a:cubicBezTo>
                  <a:cubicBezTo>
                    <a:pt x="352421" y="235019"/>
                    <a:pt x="385315" y="275596"/>
                    <a:pt x="414530" y="312926"/>
                  </a:cubicBezTo>
                  <a:cubicBezTo>
                    <a:pt x="443961" y="349932"/>
                    <a:pt x="470580" y="383259"/>
                    <a:pt x="493086" y="411392"/>
                  </a:cubicBezTo>
                  <a:cubicBezTo>
                    <a:pt x="515267" y="439092"/>
                    <a:pt x="533338" y="461598"/>
                    <a:pt x="546214" y="477613"/>
                  </a:cubicBezTo>
                  <a:cubicBezTo>
                    <a:pt x="552165" y="485187"/>
                    <a:pt x="557034" y="491138"/>
                    <a:pt x="560605" y="495683"/>
                  </a:cubicBezTo>
                  <a:cubicBezTo>
                    <a:pt x="563851" y="499794"/>
                    <a:pt x="565474" y="502067"/>
                    <a:pt x="565366" y="502175"/>
                  </a:cubicBezTo>
                  <a:cubicBezTo>
                    <a:pt x="565258" y="502283"/>
                    <a:pt x="563310" y="500227"/>
                    <a:pt x="559848" y="496332"/>
                  </a:cubicBezTo>
                  <a:cubicBezTo>
                    <a:pt x="556061" y="492004"/>
                    <a:pt x="551083" y="486161"/>
                    <a:pt x="544699" y="478911"/>
                  </a:cubicBezTo>
                  <a:cubicBezTo>
                    <a:pt x="531715" y="463654"/>
                    <a:pt x="513104" y="441364"/>
                    <a:pt x="490272" y="413664"/>
                  </a:cubicBezTo>
                  <a:cubicBezTo>
                    <a:pt x="467441" y="385964"/>
                    <a:pt x="440499" y="352854"/>
                    <a:pt x="410851" y="315848"/>
                  </a:cubicBezTo>
                  <a:cubicBezTo>
                    <a:pt x="381311" y="278734"/>
                    <a:pt x="348417" y="238266"/>
                    <a:pt x="316389" y="193685"/>
                  </a:cubicBezTo>
                  <a:cubicBezTo>
                    <a:pt x="284901" y="148889"/>
                    <a:pt x="256552" y="104958"/>
                    <a:pt x="222467" y="72280"/>
                  </a:cubicBezTo>
                  <a:cubicBezTo>
                    <a:pt x="205696" y="55833"/>
                    <a:pt x="187409" y="42632"/>
                    <a:pt x="169123" y="32570"/>
                  </a:cubicBezTo>
                  <a:cubicBezTo>
                    <a:pt x="150728" y="22723"/>
                    <a:pt x="132225" y="16231"/>
                    <a:pt x="115021" y="11686"/>
                  </a:cubicBezTo>
                  <a:cubicBezTo>
                    <a:pt x="80396" y="3030"/>
                    <a:pt x="51181" y="2164"/>
                    <a:pt x="31271" y="2164"/>
                  </a:cubicBezTo>
                  <a:cubicBezTo>
                    <a:pt x="21316" y="2164"/>
                    <a:pt x="13526" y="2489"/>
                    <a:pt x="8224" y="2813"/>
                  </a:cubicBezTo>
                  <a:cubicBezTo>
                    <a:pt x="2813" y="3138"/>
                    <a:pt x="0" y="3246"/>
                    <a:pt x="0" y="3030"/>
                  </a:cubicBezTo>
                  <a:close/>
                </a:path>
              </a:pathLst>
            </a:custGeom>
            <a:solidFill>
              <a:srgbClr val="455A64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3" name="Freeform: Shape 322">
              <a:extLst>
                <a:ext uri="{FF2B5EF4-FFF2-40B4-BE49-F238E27FC236}">
                  <a16:creationId xmlns="" xmlns:a16="http://schemas.microsoft.com/office/drawing/2014/main" id="{F60E109B-2902-4B1A-B242-A582094DEB45}"/>
                </a:ext>
              </a:extLst>
            </p:cNvPr>
            <p:cNvSpPr/>
            <p:nvPr/>
          </p:nvSpPr>
          <p:spPr>
            <a:xfrm flipH="1">
              <a:off x="1636739" y="6008482"/>
              <a:ext cx="110763" cy="111121"/>
            </a:xfrm>
            <a:custGeom>
              <a:avLst/>
              <a:gdLst>
                <a:gd name="connsiteX0" fmla="*/ 100432 w 100493"/>
                <a:gd name="connsiteY0" fmla="*/ 100799 h 100818"/>
                <a:gd name="connsiteX1" fmla="*/ 55961 w 100493"/>
                <a:gd name="connsiteY1" fmla="*/ 44750 h 100818"/>
                <a:gd name="connsiteX2" fmla="*/ 19 w 100493"/>
                <a:gd name="connsiteY2" fmla="*/ 61 h 100818"/>
                <a:gd name="connsiteX3" fmla="*/ 19171 w 100493"/>
                <a:gd name="connsiteY3" fmla="*/ 9259 h 100818"/>
                <a:gd name="connsiteX4" fmla="*/ 59531 w 100493"/>
                <a:gd name="connsiteY4" fmla="*/ 41071 h 100818"/>
                <a:gd name="connsiteX5" fmla="*/ 91127 w 100493"/>
                <a:gd name="connsiteY5" fmla="*/ 81539 h 100818"/>
                <a:gd name="connsiteX6" fmla="*/ 100432 w 100493"/>
                <a:gd name="connsiteY6" fmla="*/ 100799 h 100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493" h="100818">
                  <a:moveTo>
                    <a:pt x="100432" y="100799"/>
                  </a:moveTo>
                  <a:cubicBezTo>
                    <a:pt x="99026" y="101665"/>
                    <a:pt x="83985" y="72666"/>
                    <a:pt x="55961" y="44750"/>
                  </a:cubicBezTo>
                  <a:cubicBezTo>
                    <a:pt x="28152" y="16508"/>
                    <a:pt x="-847" y="1468"/>
                    <a:pt x="19" y="61"/>
                  </a:cubicBezTo>
                  <a:cubicBezTo>
                    <a:pt x="344" y="-479"/>
                    <a:pt x="7918" y="2550"/>
                    <a:pt x="19171" y="9259"/>
                  </a:cubicBezTo>
                  <a:cubicBezTo>
                    <a:pt x="30533" y="15967"/>
                    <a:pt x="45356" y="26788"/>
                    <a:pt x="59531" y="41071"/>
                  </a:cubicBezTo>
                  <a:cubicBezTo>
                    <a:pt x="73706" y="55354"/>
                    <a:pt x="84526" y="70286"/>
                    <a:pt x="91127" y="81539"/>
                  </a:cubicBezTo>
                  <a:cubicBezTo>
                    <a:pt x="97944" y="93009"/>
                    <a:pt x="100973" y="100583"/>
                    <a:pt x="100432" y="100799"/>
                  </a:cubicBezTo>
                  <a:close/>
                </a:path>
              </a:pathLst>
            </a:custGeom>
            <a:solidFill>
              <a:srgbClr val="455A64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4" name="Freeform: Shape 323">
              <a:extLst>
                <a:ext uri="{FF2B5EF4-FFF2-40B4-BE49-F238E27FC236}">
                  <a16:creationId xmlns="" xmlns:a16="http://schemas.microsoft.com/office/drawing/2014/main" id="{46BF9456-C71C-4E82-B3B2-66D151D75E14}"/>
                </a:ext>
              </a:extLst>
            </p:cNvPr>
            <p:cNvSpPr/>
            <p:nvPr/>
          </p:nvSpPr>
          <p:spPr>
            <a:xfrm flipH="1">
              <a:off x="2413561" y="5216409"/>
              <a:ext cx="162656" cy="64401"/>
            </a:xfrm>
            <a:custGeom>
              <a:avLst/>
              <a:gdLst>
                <a:gd name="connsiteX0" fmla="*/ 1932 w 147574"/>
                <a:gd name="connsiteY0" fmla="*/ 34517 h 58430"/>
                <a:gd name="connsiteX1" fmla="*/ 6260 w 147574"/>
                <a:gd name="connsiteY1" fmla="*/ 19477 h 58430"/>
                <a:gd name="connsiteX2" fmla="*/ 96069 w 147574"/>
                <a:gd name="connsiteY2" fmla="*/ 0 h 58430"/>
                <a:gd name="connsiteX3" fmla="*/ 147574 w 147574"/>
                <a:gd name="connsiteY3" fmla="*/ 37980 h 58430"/>
                <a:gd name="connsiteX4" fmla="*/ 78757 w 147574"/>
                <a:gd name="connsiteY4" fmla="*/ 58430 h 58430"/>
                <a:gd name="connsiteX5" fmla="*/ 57224 w 147574"/>
                <a:gd name="connsiteY5" fmla="*/ 37547 h 58430"/>
                <a:gd name="connsiteX6" fmla="*/ 1932 w 147574"/>
                <a:gd name="connsiteY6" fmla="*/ 34517 h 58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7574" h="58430">
                  <a:moveTo>
                    <a:pt x="1932" y="34517"/>
                  </a:moveTo>
                  <a:cubicBezTo>
                    <a:pt x="1932" y="34517"/>
                    <a:pt x="-4561" y="26077"/>
                    <a:pt x="6260" y="19477"/>
                  </a:cubicBezTo>
                  <a:lnTo>
                    <a:pt x="96069" y="0"/>
                  </a:lnTo>
                  <a:cubicBezTo>
                    <a:pt x="102453" y="3679"/>
                    <a:pt x="147574" y="37980"/>
                    <a:pt x="147574" y="37980"/>
                  </a:cubicBezTo>
                  <a:lnTo>
                    <a:pt x="78757" y="58430"/>
                  </a:lnTo>
                  <a:lnTo>
                    <a:pt x="57224" y="37547"/>
                  </a:lnTo>
                  <a:cubicBezTo>
                    <a:pt x="57116" y="37439"/>
                    <a:pt x="16539" y="45554"/>
                    <a:pt x="1932" y="34517"/>
                  </a:cubicBezTo>
                  <a:close/>
                </a:path>
              </a:pathLst>
            </a:custGeom>
            <a:solidFill>
              <a:srgbClr val="B78876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5" name="Freeform: Shape 324">
              <a:extLst>
                <a:ext uri="{FF2B5EF4-FFF2-40B4-BE49-F238E27FC236}">
                  <a16:creationId xmlns="" xmlns:a16="http://schemas.microsoft.com/office/drawing/2014/main" id="{C11E1B07-E176-48E5-8CD4-50429AD92029}"/>
                </a:ext>
              </a:extLst>
            </p:cNvPr>
            <p:cNvSpPr/>
            <p:nvPr/>
          </p:nvSpPr>
          <p:spPr>
            <a:xfrm flipH="1">
              <a:off x="2254705" y="5252740"/>
              <a:ext cx="353993" cy="277329"/>
            </a:xfrm>
            <a:custGeom>
              <a:avLst/>
              <a:gdLst>
                <a:gd name="connsiteX0" fmla="*/ 321171 w 321170"/>
                <a:gd name="connsiteY0" fmla="*/ 104024 h 251614"/>
                <a:gd name="connsiteX1" fmla="*/ 177043 w 321170"/>
                <a:gd name="connsiteY1" fmla="*/ 4909 h 251614"/>
                <a:gd name="connsiteX2" fmla="*/ 88640 w 321170"/>
                <a:gd name="connsiteY2" fmla="*/ 20815 h 251614"/>
                <a:gd name="connsiteX3" fmla="*/ 72626 w 321170"/>
                <a:gd name="connsiteY3" fmla="*/ 19409 h 251614"/>
                <a:gd name="connsiteX4" fmla="*/ 17550 w 321170"/>
                <a:gd name="connsiteY4" fmla="*/ 905 h 251614"/>
                <a:gd name="connsiteX5" fmla="*/ 2618 w 321170"/>
                <a:gd name="connsiteY5" fmla="*/ 38777 h 251614"/>
                <a:gd name="connsiteX6" fmla="*/ 25341 w 321170"/>
                <a:gd name="connsiteY6" fmla="*/ 63231 h 251614"/>
                <a:gd name="connsiteX7" fmla="*/ 12898 w 321170"/>
                <a:gd name="connsiteY7" fmla="*/ 98181 h 251614"/>
                <a:gd name="connsiteX8" fmla="*/ 21121 w 321170"/>
                <a:gd name="connsiteY8" fmla="*/ 112247 h 251614"/>
                <a:gd name="connsiteX9" fmla="*/ 27613 w 321170"/>
                <a:gd name="connsiteY9" fmla="*/ 152175 h 251614"/>
                <a:gd name="connsiteX10" fmla="*/ 42870 w 321170"/>
                <a:gd name="connsiteY10" fmla="*/ 191453 h 251614"/>
                <a:gd name="connsiteX11" fmla="*/ 117856 w 321170"/>
                <a:gd name="connsiteY11" fmla="*/ 225862 h 251614"/>
                <a:gd name="connsiteX12" fmla="*/ 199333 w 321170"/>
                <a:gd name="connsiteY12" fmla="*/ 232787 h 251614"/>
                <a:gd name="connsiteX13" fmla="*/ 284923 w 321170"/>
                <a:gd name="connsiteY13" fmla="*/ 251614 h 2516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1170" h="251614">
                  <a:moveTo>
                    <a:pt x="321171" y="104024"/>
                  </a:moveTo>
                  <a:cubicBezTo>
                    <a:pt x="321171" y="104024"/>
                    <a:pt x="179856" y="6424"/>
                    <a:pt x="177043" y="4909"/>
                  </a:cubicBezTo>
                  <a:cubicBezTo>
                    <a:pt x="174230" y="3503"/>
                    <a:pt x="88640" y="20815"/>
                    <a:pt x="88640" y="20815"/>
                  </a:cubicBezTo>
                  <a:lnTo>
                    <a:pt x="72626" y="19409"/>
                  </a:lnTo>
                  <a:cubicBezTo>
                    <a:pt x="72626" y="19409"/>
                    <a:pt x="28587" y="-4937"/>
                    <a:pt x="17550" y="905"/>
                  </a:cubicBezTo>
                  <a:cubicBezTo>
                    <a:pt x="6514" y="6749"/>
                    <a:pt x="-5389" y="27956"/>
                    <a:pt x="2618" y="38777"/>
                  </a:cubicBezTo>
                  <a:cubicBezTo>
                    <a:pt x="10625" y="49597"/>
                    <a:pt x="25341" y="63231"/>
                    <a:pt x="25341" y="63231"/>
                  </a:cubicBezTo>
                  <a:cubicBezTo>
                    <a:pt x="25341" y="63231"/>
                    <a:pt x="671" y="75674"/>
                    <a:pt x="12898" y="98181"/>
                  </a:cubicBezTo>
                  <a:lnTo>
                    <a:pt x="21121" y="112247"/>
                  </a:lnTo>
                  <a:cubicBezTo>
                    <a:pt x="21121" y="112247"/>
                    <a:pt x="-1926" y="132157"/>
                    <a:pt x="27613" y="152175"/>
                  </a:cubicBezTo>
                  <a:cubicBezTo>
                    <a:pt x="27613" y="152175"/>
                    <a:pt x="14304" y="170245"/>
                    <a:pt x="42870" y="191453"/>
                  </a:cubicBezTo>
                  <a:cubicBezTo>
                    <a:pt x="71436" y="212661"/>
                    <a:pt x="108983" y="224347"/>
                    <a:pt x="117856" y="225862"/>
                  </a:cubicBezTo>
                  <a:cubicBezTo>
                    <a:pt x="126728" y="227377"/>
                    <a:pt x="193382" y="232679"/>
                    <a:pt x="199333" y="232787"/>
                  </a:cubicBezTo>
                  <a:cubicBezTo>
                    <a:pt x="205393" y="232895"/>
                    <a:pt x="284923" y="251614"/>
                    <a:pt x="284923" y="251614"/>
                  </a:cubicBezTo>
                </a:path>
              </a:pathLst>
            </a:custGeom>
            <a:solidFill>
              <a:srgbClr val="B78876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6" name="Freeform: Shape 325">
              <a:extLst>
                <a:ext uri="{FF2B5EF4-FFF2-40B4-BE49-F238E27FC236}">
                  <a16:creationId xmlns="" xmlns:a16="http://schemas.microsoft.com/office/drawing/2014/main" id="{46896800-0382-477E-AF4F-59621D57EB66}"/>
                </a:ext>
              </a:extLst>
            </p:cNvPr>
            <p:cNvSpPr/>
            <p:nvPr/>
          </p:nvSpPr>
          <p:spPr>
            <a:xfrm flipH="1">
              <a:off x="2230229" y="5152930"/>
              <a:ext cx="318575" cy="127283"/>
            </a:xfrm>
            <a:custGeom>
              <a:avLst/>
              <a:gdLst>
                <a:gd name="connsiteX0" fmla="*/ 278517 w 289036"/>
                <a:gd name="connsiteY0" fmla="*/ 461 h 115481"/>
                <a:gd name="connsiteX1" fmla="*/ 0 w 289036"/>
                <a:gd name="connsiteY1" fmla="*/ 100874 h 115481"/>
                <a:gd name="connsiteX2" fmla="*/ 23372 w 289036"/>
                <a:gd name="connsiteY2" fmla="*/ 115482 h 115481"/>
                <a:gd name="connsiteX3" fmla="*/ 284036 w 289036"/>
                <a:gd name="connsiteY3" fmla="*/ 15068 h 115481"/>
                <a:gd name="connsiteX4" fmla="*/ 288147 w 289036"/>
                <a:gd name="connsiteY4" fmla="*/ 4140 h 115481"/>
                <a:gd name="connsiteX5" fmla="*/ 288147 w 289036"/>
                <a:gd name="connsiteY5" fmla="*/ 4140 h 115481"/>
                <a:gd name="connsiteX6" fmla="*/ 278517 w 289036"/>
                <a:gd name="connsiteY6" fmla="*/ 461 h 115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9036" h="115481">
                  <a:moveTo>
                    <a:pt x="278517" y="461"/>
                  </a:moveTo>
                  <a:lnTo>
                    <a:pt x="0" y="100874"/>
                  </a:lnTo>
                  <a:lnTo>
                    <a:pt x="23372" y="115482"/>
                  </a:lnTo>
                  <a:lnTo>
                    <a:pt x="284036" y="15068"/>
                  </a:lnTo>
                  <a:cubicBezTo>
                    <a:pt x="288364" y="13337"/>
                    <a:pt x="290312" y="8251"/>
                    <a:pt x="288147" y="4140"/>
                  </a:cubicBezTo>
                  <a:lnTo>
                    <a:pt x="288147" y="4140"/>
                  </a:lnTo>
                  <a:cubicBezTo>
                    <a:pt x="286308" y="677"/>
                    <a:pt x="282196" y="-838"/>
                    <a:pt x="278517" y="461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7" name="Freeform: Shape 326">
              <a:extLst>
                <a:ext uri="{FF2B5EF4-FFF2-40B4-BE49-F238E27FC236}">
                  <a16:creationId xmlns="" xmlns:a16="http://schemas.microsoft.com/office/drawing/2014/main" id="{D5ED28DD-1447-496D-8F75-4DF062E180AE}"/>
                </a:ext>
              </a:extLst>
            </p:cNvPr>
            <p:cNvSpPr/>
            <p:nvPr/>
          </p:nvSpPr>
          <p:spPr>
            <a:xfrm flipH="1">
              <a:off x="2540671" y="5319174"/>
              <a:ext cx="43351" cy="27298"/>
            </a:xfrm>
            <a:custGeom>
              <a:avLst/>
              <a:gdLst>
                <a:gd name="connsiteX0" fmla="*/ 39309 w 39331"/>
                <a:gd name="connsiteY0" fmla="*/ 24274 h 24767"/>
                <a:gd name="connsiteX1" fmla="*/ 19941 w 39331"/>
                <a:gd name="connsiteY1" fmla="*/ 11830 h 24767"/>
                <a:gd name="connsiteX2" fmla="*/ 140 w 39331"/>
                <a:gd name="connsiteY2" fmla="*/ 144 h 24767"/>
                <a:gd name="connsiteX3" fmla="*/ 16803 w 39331"/>
                <a:gd name="connsiteY3" fmla="*/ 16916 h 24767"/>
                <a:gd name="connsiteX4" fmla="*/ 39309 w 39331"/>
                <a:gd name="connsiteY4" fmla="*/ 24274 h 24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331" h="24767">
                  <a:moveTo>
                    <a:pt x="39309" y="24274"/>
                  </a:moveTo>
                  <a:cubicBezTo>
                    <a:pt x="39850" y="22651"/>
                    <a:pt x="30437" y="18431"/>
                    <a:pt x="19941" y="11830"/>
                  </a:cubicBezTo>
                  <a:cubicBezTo>
                    <a:pt x="9337" y="5338"/>
                    <a:pt x="1330" y="-1046"/>
                    <a:pt x="140" y="144"/>
                  </a:cubicBezTo>
                  <a:cubicBezTo>
                    <a:pt x="-1051" y="1226"/>
                    <a:pt x="5442" y="9991"/>
                    <a:pt x="16803" y="16916"/>
                  </a:cubicBezTo>
                  <a:cubicBezTo>
                    <a:pt x="28056" y="23949"/>
                    <a:pt x="38877" y="25788"/>
                    <a:pt x="39309" y="24274"/>
                  </a:cubicBezTo>
                  <a:close/>
                </a:path>
              </a:pathLst>
            </a:custGeom>
            <a:solidFill>
              <a:srgbClr val="995037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8" name="Freeform: Shape 327">
              <a:extLst>
                <a:ext uri="{FF2B5EF4-FFF2-40B4-BE49-F238E27FC236}">
                  <a16:creationId xmlns="" xmlns:a16="http://schemas.microsoft.com/office/drawing/2014/main" id="{75F940BA-E6A7-41BF-A36D-5F4B87F3A22A}"/>
                </a:ext>
              </a:extLst>
            </p:cNvPr>
            <p:cNvSpPr/>
            <p:nvPr/>
          </p:nvSpPr>
          <p:spPr>
            <a:xfrm flipH="1">
              <a:off x="2568002" y="5373953"/>
              <a:ext cx="19684" cy="16518"/>
            </a:xfrm>
            <a:custGeom>
              <a:avLst/>
              <a:gdLst>
                <a:gd name="connsiteX0" fmla="*/ 17640 w 17859"/>
                <a:gd name="connsiteY0" fmla="*/ 14610 h 14986"/>
                <a:gd name="connsiteX1" fmla="*/ 10823 w 17859"/>
                <a:gd name="connsiteY1" fmla="*/ 5196 h 14986"/>
                <a:gd name="connsiteX2" fmla="*/ 219 w 17859"/>
                <a:gd name="connsiteY2" fmla="*/ 327 h 14986"/>
                <a:gd name="connsiteX3" fmla="*/ 7036 w 17859"/>
                <a:gd name="connsiteY3" fmla="*/ 9740 h 14986"/>
                <a:gd name="connsiteX4" fmla="*/ 17640 w 17859"/>
                <a:gd name="connsiteY4" fmla="*/ 14610 h 14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59" h="14986">
                  <a:moveTo>
                    <a:pt x="17640" y="14610"/>
                  </a:moveTo>
                  <a:cubicBezTo>
                    <a:pt x="18722" y="13311"/>
                    <a:pt x="15692" y="9091"/>
                    <a:pt x="10823" y="5196"/>
                  </a:cubicBezTo>
                  <a:cubicBezTo>
                    <a:pt x="6062" y="1300"/>
                    <a:pt x="1301" y="-864"/>
                    <a:pt x="219" y="327"/>
                  </a:cubicBezTo>
                  <a:cubicBezTo>
                    <a:pt x="-863" y="1625"/>
                    <a:pt x="2167" y="5845"/>
                    <a:pt x="7036" y="9740"/>
                  </a:cubicBezTo>
                  <a:cubicBezTo>
                    <a:pt x="11905" y="13744"/>
                    <a:pt x="16558" y="15908"/>
                    <a:pt x="17640" y="14610"/>
                  </a:cubicBezTo>
                  <a:close/>
                </a:path>
              </a:pathLst>
            </a:custGeom>
            <a:solidFill>
              <a:srgbClr val="995037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9" name="Freeform: Shape 328">
              <a:extLst>
                <a:ext uri="{FF2B5EF4-FFF2-40B4-BE49-F238E27FC236}">
                  <a16:creationId xmlns="" xmlns:a16="http://schemas.microsoft.com/office/drawing/2014/main" id="{D0391868-0D14-4AEC-8A97-3489496BC7A0}"/>
                </a:ext>
              </a:extLst>
            </p:cNvPr>
            <p:cNvSpPr/>
            <p:nvPr/>
          </p:nvSpPr>
          <p:spPr>
            <a:xfrm flipH="1">
              <a:off x="2558582" y="5416190"/>
              <a:ext cx="24733" cy="11562"/>
            </a:xfrm>
            <a:custGeom>
              <a:avLst/>
              <a:gdLst>
                <a:gd name="connsiteX0" fmla="*/ 22438 w 22440"/>
                <a:gd name="connsiteY0" fmla="*/ 8966 h 10490"/>
                <a:gd name="connsiteX1" fmla="*/ 11834 w 22440"/>
                <a:gd name="connsiteY1" fmla="*/ 3231 h 10490"/>
                <a:gd name="connsiteX2" fmla="*/ 148 w 22440"/>
                <a:gd name="connsiteY2" fmla="*/ 418 h 10490"/>
                <a:gd name="connsiteX3" fmla="*/ 9778 w 22440"/>
                <a:gd name="connsiteY3" fmla="*/ 8750 h 10490"/>
                <a:gd name="connsiteX4" fmla="*/ 22438 w 22440"/>
                <a:gd name="connsiteY4" fmla="*/ 8966 h 10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40" h="10490">
                  <a:moveTo>
                    <a:pt x="22438" y="8966"/>
                  </a:moveTo>
                  <a:cubicBezTo>
                    <a:pt x="22546" y="7343"/>
                    <a:pt x="17677" y="5504"/>
                    <a:pt x="11834" y="3231"/>
                  </a:cubicBezTo>
                  <a:cubicBezTo>
                    <a:pt x="5991" y="1067"/>
                    <a:pt x="1122" y="-880"/>
                    <a:pt x="148" y="418"/>
                  </a:cubicBezTo>
                  <a:cubicBezTo>
                    <a:pt x="-826" y="1716"/>
                    <a:pt x="3070" y="6261"/>
                    <a:pt x="9778" y="8750"/>
                  </a:cubicBezTo>
                  <a:cubicBezTo>
                    <a:pt x="16379" y="11455"/>
                    <a:pt x="22330" y="10589"/>
                    <a:pt x="22438" y="8966"/>
                  </a:cubicBezTo>
                  <a:close/>
                </a:path>
              </a:pathLst>
            </a:custGeom>
            <a:solidFill>
              <a:srgbClr val="995037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0" name="Freeform: Shape 329">
              <a:extLst>
                <a:ext uri="{FF2B5EF4-FFF2-40B4-BE49-F238E27FC236}">
                  <a16:creationId xmlns="" xmlns:a16="http://schemas.microsoft.com/office/drawing/2014/main" id="{4A976193-2ED1-48E3-BCD2-448458E0C51B}"/>
                </a:ext>
              </a:extLst>
            </p:cNvPr>
            <p:cNvSpPr/>
            <p:nvPr/>
          </p:nvSpPr>
          <p:spPr>
            <a:xfrm flipH="1">
              <a:off x="2477348" y="5254004"/>
              <a:ext cx="96742" cy="34076"/>
            </a:xfrm>
            <a:custGeom>
              <a:avLst/>
              <a:gdLst>
                <a:gd name="connsiteX0" fmla="*/ 2 w 87772"/>
                <a:gd name="connsiteY0" fmla="*/ 408 h 30916"/>
                <a:gd name="connsiteX1" fmla="*/ 12445 w 87772"/>
                <a:gd name="connsiteY1" fmla="*/ 7117 h 30916"/>
                <a:gd name="connsiteX2" fmla="*/ 41552 w 87772"/>
                <a:gd name="connsiteY2" fmla="*/ 24429 h 30916"/>
                <a:gd name="connsiteX3" fmla="*/ 50533 w 87772"/>
                <a:gd name="connsiteY3" fmla="*/ 29407 h 30916"/>
                <a:gd name="connsiteX4" fmla="*/ 60704 w 87772"/>
                <a:gd name="connsiteY4" fmla="*/ 30813 h 30916"/>
                <a:gd name="connsiteX5" fmla="*/ 75961 w 87772"/>
                <a:gd name="connsiteY5" fmla="*/ 25403 h 30916"/>
                <a:gd name="connsiteX6" fmla="*/ 87755 w 87772"/>
                <a:gd name="connsiteY6" fmla="*/ 17180 h 30916"/>
                <a:gd name="connsiteX7" fmla="*/ 74122 w 87772"/>
                <a:gd name="connsiteY7" fmla="*/ 21508 h 30916"/>
                <a:gd name="connsiteX8" fmla="*/ 60271 w 87772"/>
                <a:gd name="connsiteY8" fmla="*/ 25187 h 30916"/>
                <a:gd name="connsiteX9" fmla="*/ 44690 w 87772"/>
                <a:gd name="connsiteY9" fmla="*/ 19236 h 30916"/>
                <a:gd name="connsiteX10" fmla="*/ 14176 w 87772"/>
                <a:gd name="connsiteY10" fmla="*/ 3221 h 30916"/>
                <a:gd name="connsiteX11" fmla="*/ 2 w 87772"/>
                <a:gd name="connsiteY11" fmla="*/ 408 h 30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7772" h="30916">
                  <a:moveTo>
                    <a:pt x="2" y="408"/>
                  </a:moveTo>
                  <a:cubicBezTo>
                    <a:pt x="-106" y="1274"/>
                    <a:pt x="4871" y="3005"/>
                    <a:pt x="12445" y="7117"/>
                  </a:cubicBezTo>
                  <a:cubicBezTo>
                    <a:pt x="20020" y="11120"/>
                    <a:pt x="30299" y="17396"/>
                    <a:pt x="41552" y="24429"/>
                  </a:cubicBezTo>
                  <a:cubicBezTo>
                    <a:pt x="44474" y="26161"/>
                    <a:pt x="46962" y="28000"/>
                    <a:pt x="50533" y="29407"/>
                  </a:cubicBezTo>
                  <a:cubicBezTo>
                    <a:pt x="53887" y="30705"/>
                    <a:pt x="57458" y="31138"/>
                    <a:pt x="60704" y="30813"/>
                  </a:cubicBezTo>
                  <a:cubicBezTo>
                    <a:pt x="67197" y="30056"/>
                    <a:pt x="72066" y="27459"/>
                    <a:pt x="75961" y="25403"/>
                  </a:cubicBezTo>
                  <a:cubicBezTo>
                    <a:pt x="83644" y="20967"/>
                    <a:pt x="88080" y="17937"/>
                    <a:pt x="87755" y="17180"/>
                  </a:cubicBezTo>
                  <a:cubicBezTo>
                    <a:pt x="87431" y="16422"/>
                    <a:pt x="82129" y="18154"/>
                    <a:pt x="74122" y="21508"/>
                  </a:cubicBezTo>
                  <a:cubicBezTo>
                    <a:pt x="70118" y="23023"/>
                    <a:pt x="65357" y="24971"/>
                    <a:pt x="60271" y="25187"/>
                  </a:cubicBezTo>
                  <a:cubicBezTo>
                    <a:pt x="54970" y="25620"/>
                    <a:pt x="50641" y="23131"/>
                    <a:pt x="44690" y="19236"/>
                  </a:cubicBezTo>
                  <a:cubicBezTo>
                    <a:pt x="33329" y="12203"/>
                    <a:pt x="22508" y="6359"/>
                    <a:pt x="14176" y="3221"/>
                  </a:cubicBezTo>
                  <a:cubicBezTo>
                    <a:pt x="5845" y="-133"/>
                    <a:pt x="110" y="-457"/>
                    <a:pt x="2" y="408"/>
                  </a:cubicBezTo>
                  <a:close/>
                </a:path>
              </a:pathLst>
            </a:custGeom>
            <a:solidFill>
              <a:srgbClr val="995037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1" name="Freeform: Shape 330">
              <a:extLst>
                <a:ext uri="{FF2B5EF4-FFF2-40B4-BE49-F238E27FC236}">
                  <a16:creationId xmlns="" xmlns:a16="http://schemas.microsoft.com/office/drawing/2014/main" id="{20225A25-00A7-41E8-8B99-6078DB2363C8}"/>
                </a:ext>
              </a:extLst>
            </p:cNvPr>
            <p:cNvSpPr/>
            <p:nvPr/>
          </p:nvSpPr>
          <p:spPr>
            <a:xfrm flipH="1">
              <a:off x="2604902" y="5268050"/>
              <a:ext cx="61495" cy="55471"/>
            </a:xfrm>
            <a:custGeom>
              <a:avLst/>
              <a:gdLst>
                <a:gd name="connsiteX0" fmla="*/ 17421 w 55793"/>
                <a:gd name="connsiteY0" fmla="*/ 1515 h 50328"/>
                <a:gd name="connsiteX1" fmla="*/ 37222 w 55793"/>
                <a:gd name="connsiteY1" fmla="*/ 21208 h 50328"/>
                <a:gd name="connsiteX2" fmla="*/ 52371 w 55793"/>
                <a:gd name="connsiteY2" fmla="*/ 26726 h 50328"/>
                <a:gd name="connsiteX3" fmla="*/ 53345 w 55793"/>
                <a:gd name="connsiteY3" fmla="*/ 43282 h 50328"/>
                <a:gd name="connsiteX4" fmla="*/ 37547 w 55793"/>
                <a:gd name="connsiteY4" fmla="*/ 50315 h 50328"/>
                <a:gd name="connsiteX5" fmla="*/ 20883 w 55793"/>
                <a:gd name="connsiteY5" fmla="*/ 44039 h 50328"/>
                <a:gd name="connsiteX6" fmla="*/ 0 w 55793"/>
                <a:gd name="connsiteY6" fmla="*/ 18611 h 50328"/>
                <a:gd name="connsiteX7" fmla="*/ 5951 w 55793"/>
                <a:gd name="connsiteY7" fmla="*/ 14608 h 50328"/>
                <a:gd name="connsiteX8" fmla="*/ 14608 w 55793"/>
                <a:gd name="connsiteY8" fmla="*/ 22615 h 50328"/>
                <a:gd name="connsiteX9" fmla="*/ 9089 w 55793"/>
                <a:gd name="connsiteY9" fmla="*/ 7574 h 50328"/>
                <a:gd name="connsiteX10" fmla="*/ 17962 w 55793"/>
                <a:gd name="connsiteY10" fmla="*/ 0 h 50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5793" h="50328">
                  <a:moveTo>
                    <a:pt x="17421" y="1515"/>
                  </a:moveTo>
                  <a:cubicBezTo>
                    <a:pt x="20234" y="10820"/>
                    <a:pt x="27916" y="18503"/>
                    <a:pt x="37222" y="21208"/>
                  </a:cubicBezTo>
                  <a:cubicBezTo>
                    <a:pt x="42416" y="22723"/>
                    <a:pt x="48367" y="23048"/>
                    <a:pt x="52371" y="26726"/>
                  </a:cubicBezTo>
                  <a:cubicBezTo>
                    <a:pt x="56699" y="30838"/>
                    <a:pt x="56807" y="38304"/>
                    <a:pt x="53345" y="43282"/>
                  </a:cubicBezTo>
                  <a:cubicBezTo>
                    <a:pt x="49882" y="48151"/>
                    <a:pt x="43498" y="50531"/>
                    <a:pt x="37547" y="50315"/>
                  </a:cubicBezTo>
                  <a:cubicBezTo>
                    <a:pt x="31487" y="50099"/>
                    <a:pt x="25861" y="47501"/>
                    <a:pt x="20883" y="44039"/>
                  </a:cubicBezTo>
                  <a:cubicBezTo>
                    <a:pt x="11686" y="37763"/>
                    <a:pt x="4653" y="28674"/>
                    <a:pt x="0" y="18611"/>
                  </a:cubicBezTo>
                  <a:cubicBezTo>
                    <a:pt x="2381" y="18070"/>
                    <a:pt x="4545" y="16664"/>
                    <a:pt x="5951" y="14608"/>
                  </a:cubicBezTo>
                  <a:cubicBezTo>
                    <a:pt x="8873" y="17313"/>
                    <a:pt x="11686" y="19910"/>
                    <a:pt x="14608" y="22615"/>
                  </a:cubicBezTo>
                  <a:cubicBezTo>
                    <a:pt x="12768" y="17637"/>
                    <a:pt x="10929" y="12552"/>
                    <a:pt x="9089" y="7574"/>
                  </a:cubicBezTo>
                  <a:cubicBezTo>
                    <a:pt x="12443" y="5626"/>
                    <a:pt x="15473" y="3030"/>
                    <a:pt x="17962" y="0"/>
                  </a:cubicBezTo>
                </a:path>
              </a:pathLst>
            </a:custGeom>
            <a:solidFill>
              <a:srgbClr val="F7AB9B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2" name="Freeform: Shape 331">
              <a:extLst>
                <a:ext uri="{FF2B5EF4-FFF2-40B4-BE49-F238E27FC236}">
                  <a16:creationId xmlns="" xmlns:a16="http://schemas.microsoft.com/office/drawing/2014/main" id="{896F90A3-ABD4-46A7-A22A-74BBCE2431F1}"/>
                </a:ext>
              </a:extLst>
            </p:cNvPr>
            <p:cNvSpPr/>
            <p:nvPr/>
          </p:nvSpPr>
          <p:spPr>
            <a:xfrm flipH="1">
              <a:off x="2586969" y="5295480"/>
              <a:ext cx="23494" cy="23255"/>
            </a:xfrm>
            <a:custGeom>
              <a:avLst/>
              <a:gdLst>
                <a:gd name="connsiteX0" fmla="*/ 4112 w 21316"/>
                <a:gd name="connsiteY0" fmla="*/ 0 h 21099"/>
                <a:gd name="connsiteX1" fmla="*/ 0 w 21316"/>
                <a:gd name="connsiteY1" fmla="*/ 1515 h 21099"/>
                <a:gd name="connsiteX2" fmla="*/ 216 w 21316"/>
                <a:gd name="connsiteY2" fmla="*/ 21100 h 21099"/>
                <a:gd name="connsiteX3" fmla="*/ 21316 w 21316"/>
                <a:gd name="connsiteY3" fmla="*/ 18611 h 21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316" h="21099">
                  <a:moveTo>
                    <a:pt x="4112" y="0"/>
                  </a:moveTo>
                  <a:lnTo>
                    <a:pt x="0" y="1515"/>
                  </a:lnTo>
                  <a:lnTo>
                    <a:pt x="216" y="21100"/>
                  </a:lnTo>
                  <a:lnTo>
                    <a:pt x="21316" y="18611"/>
                  </a:lnTo>
                  <a:close/>
                </a:path>
              </a:pathLst>
            </a:custGeom>
            <a:solidFill>
              <a:srgbClr val="F7AB9B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3" name="Freeform: Shape 332">
              <a:extLst>
                <a:ext uri="{FF2B5EF4-FFF2-40B4-BE49-F238E27FC236}">
                  <a16:creationId xmlns="" xmlns:a16="http://schemas.microsoft.com/office/drawing/2014/main" id="{D0B0573E-0EB3-47D5-B138-77DF931AE5A6}"/>
                </a:ext>
              </a:extLst>
            </p:cNvPr>
            <p:cNvSpPr/>
            <p:nvPr/>
          </p:nvSpPr>
          <p:spPr>
            <a:xfrm flipH="1">
              <a:off x="2316597" y="5424998"/>
              <a:ext cx="45529" cy="82999"/>
            </a:xfrm>
            <a:custGeom>
              <a:avLst/>
              <a:gdLst>
                <a:gd name="connsiteX0" fmla="*/ 25289 w 41307"/>
                <a:gd name="connsiteY0" fmla="*/ 40252 h 75303"/>
                <a:gd name="connsiteX1" fmla="*/ 78 w 41307"/>
                <a:gd name="connsiteY1" fmla="*/ 75202 h 75303"/>
                <a:gd name="connsiteX2" fmla="*/ 30591 w 41307"/>
                <a:gd name="connsiteY2" fmla="*/ 43174 h 75303"/>
                <a:gd name="connsiteX3" fmla="*/ 40546 w 41307"/>
                <a:gd name="connsiteY3" fmla="*/ 0 h 75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07" h="75303">
                  <a:moveTo>
                    <a:pt x="25289" y="40252"/>
                  </a:moveTo>
                  <a:cubicBezTo>
                    <a:pt x="14036" y="61136"/>
                    <a:pt x="-1221" y="73687"/>
                    <a:pt x="78" y="75202"/>
                  </a:cubicBezTo>
                  <a:cubicBezTo>
                    <a:pt x="727" y="76501"/>
                    <a:pt x="18581" y="65356"/>
                    <a:pt x="30591" y="43174"/>
                  </a:cubicBezTo>
                  <a:cubicBezTo>
                    <a:pt x="42710" y="20884"/>
                    <a:pt x="41953" y="-108"/>
                    <a:pt x="40546" y="0"/>
                  </a:cubicBezTo>
                </a:path>
              </a:pathLst>
            </a:custGeom>
            <a:solidFill>
              <a:srgbClr val="995037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4" name="Freeform: Shape 333">
              <a:extLst>
                <a:ext uri="{FF2B5EF4-FFF2-40B4-BE49-F238E27FC236}">
                  <a16:creationId xmlns="" xmlns:a16="http://schemas.microsoft.com/office/drawing/2014/main" id="{0B111F58-B2CA-4B26-9EB4-9FD498ACF465}"/>
                </a:ext>
              </a:extLst>
            </p:cNvPr>
            <p:cNvSpPr/>
            <p:nvPr/>
          </p:nvSpPr>
          <p:spPr>
            <a:xfrm flipH="1">
              <a:off x="1730784" y="5299297"/>
              <a:ext cx="914503" cy="599451"/>
            </a:xfrm>
            <a:custGeom>
              <a:avLst/>
              <a:gdLst>
                <a:gd name="connsiteX0" fmla="*/ 640568 w 829708"/>
                <a:gd name="connsiteY0" fmla="*/ 0 h 543869"/>
                <a:gd name="connsiteX1" fmla="*/ 406523 w 829708"/>
                <a:gd name="connsiteY1" fmla="*/ 320825 h 543869"/>
                <a:gd name="connsiteX2" fmla="*/ 80612 w 829708"/>
                <a:gd name="connsiteY2" fmla="*/ 228419 h 543869"/>
                <a:gd name="connsiteX3" fmla="*/ 0 w 829708"/>
                <a:gd name="connsiteY3" fmla="*/ 365838 h 543869"/>
                <a:gd name="connsiteX4" fmla="*/ 475448 w 829708"/>
                <a:gd name="connsiteY4" fmla="*/ 542751 h 543869"/>
                <a:gd name="connsiteX5" fmla="*/ 829709 w 829708"/>
                <a:gd name="connsiteY5" fmla="*/ 100846 h 543869"/>
                <a:gd name="connsiteX6" fmla="*/ 640568 w 829708"/>
                <a:gd name="connsiteY6" fmla="*/ 0 h 543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9708" h="543869">
                  <a:moveTo>
                    <a:pt x="640568" y="0"/>
                  </a:moveTo>
                  <a:lnTo>
                    <a:pt x="406523" y="320825"/>
                  </a:lnTo>
                  <a:lnTo>
                    <a:pt x="80612" y="228419"/>
                  </a:lnTo>
                  <a:cubicBezTo>
                    <a:pt x="46420" y="269103"/>
                    <a:pt x="19152" y="314874"/>
                    <a:pt x="0" y="365838"/>
                  </a:cubicBezTo>
                  <a:cubicBezTo>
                    <a:pt x="0" y="365838"/>
                    <a:pt x="444610" y="560280"/>
                    <a:pt x="475448" y="542751"/>
                  </a:cubicBezTo>
                  <a:cubicBezTo>
                    <a:pt x="506287" y="525222"/>
                    <a:pt x="829709" y="100846"/>
                    <a:pt x="829709" y="100846"/>
                  </a:cubicBezTo>
                  <a:lnTo>
                    <a:pt x="640568" y="0"/>
                  </a:lnTo>
                  <a:close/>
                </a:path>
              </a:pathLst>
            </a:custGeom>
            <a:solidFill>
              <a:srgbClr val="B78876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5" name="Freeform: Shape 334">
              <a:extLst>
                <a:ext uri="{FF2B5EF4-FFF2-40B4-BE49-F238E27FC236}">
                  <a16:creationId xmlns="" xmlns:a16="http://schemas.microsoft.com/office/drawing/2014/main" id="{A3652DB9-6D01-453E-AC56-68A9FD296414}"/>
                </a:ext>
              </a:extLst>
            </p:cNvPr>
            <p:cNvSpPr/>
            <p:nvPr/>
          </p:nvSpPr>
          <p:spPr>
            <a:xfrm flipH="1">
              <a:off x="1747362" y="5131733"/>
              <a:ext cx="310440" cy="452481"/>
            </a:xfrm>
            <a:custGeom>
              <a:avLst/>
              <a:gdLst>
                <a:gd name="connsiteX0" fmla="*/ 191629 w 281655"/>
                <a:gd name="connsiteY0" fmla="*/ 0 h 410526"/>
                <a:gd name="connsiteX1" fmla="*/ 51289 w 281655"/>
                <a:gd name="connsiteY1" fmla="*/ 213703 h 410526"/>
                <a:gd name="connsiteX2" fmla="*/ 0 w 281655"/>
                <a:gd name="connsiteY2" fmla="*/ 317687 h 410526"/>
                <a:gd name="connsiteX3" fmla="*/ 244649 w 281655"/>
                <a:gd name="connsiteY3" fmla="*/ 410526 h 410526"/>
                <a:gd name="connsiteX4" fmla="*/ 281655 w 281655"/>
                <a:gd name="connsiteY4" fmla="*/ 341275 h 410526"/>
                <a:gd name="connsiteX5" fmla="*/ 191629 w 281655"/>
                <a:gd name="connsiteY5" fmla="*/ 0 h 410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1655" h="410526">
                  <a:moveTo>
                    <a:pt x="191629" y="0"/>
                  </a:moveTo>
                  <a:cubicBezTo>
                    <a:pt x="191629" y="0"/>
                    <a:pt x="134173" y="19368"/>
                    <a:pt x="51289" y="213703"/>
                  </a:cubicBezTo>
                  <a:lnTo>
                    <a:pt x="0" y="317687"/>
                  </a:lnTo>
                  <a:lnTo>
                    <a:pt x="244649" y="410526"/>
                  </a:lnTo>
                  <a:lnTo>
                    <a:pt x="281655" y="341275"/>
                  </a:lnTo>
                  <a:lnTo>
                    <a:pt x="191629" y="0"/>
                  </a:lnTo>
                  <a:close/>
                </a:path>
              </a:pathLst>
            </a:custGeom>
            <a:solidFill>
              <a:srgbClr val="455A64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6" name="Freeform: Shape 335">
              <a:extLst>
                <a:ext uri="{FF2B5EF4-FFF2-40B4-BE49-F238E27FC236}">
                  <a16:creationId xmlns="" xmlns:a16="http://schemas.microsoft.com/office/drawing/2014/main" id="{0C58D344-7652-40C5-8524-C6DAA7FCEF58}"/>
                </a:ext>
              </a:extLst>
            </p:cNvPr>
            <p:cNvSpPr/>
            <p:nvPr/>
          </p:nvSpPr>
          <p:spPr>
            <a:xfrm flipH="1">
              <a:off x="844905" y="4919327"/>
              <a:ext cx="1022196" cy="1325848"/>
            </a:xfrm>
            <a:custGeom>
              <a:avLst/>
              <a:gdLst>
                <a:gd name="connsiteX0" fmla="*/ 804930 w 927416"/>
                <a:gd name="connsiteY0" fmla="*/ 536043 h 1202912"/>
                <a:gd name="connsiteX1" fmla="*/ 571209 w 927416"/>
                <a:gd name="connsiteY1" fmla="*/ 36789 h 1202912"/>
                <a:gd name="connsiteX2" fmla="*/ 321799 w 927416"/>
                <a:gd name="connsiteY2" fmla="*/ 0 h 1202912"/>
                <a:gd name="connsiteX3" fmla="*/ 85589 w 927416"/>
                <a:gd name="connsiteY3" fmla="*/ 152892 h 1202912"/>
                <a:gd name="connsiteX4" fmla="*/ 0 w 927416"/>
                <a:gd name="connsiteY4" fmla="*/ 209699 h 1202912"/>
                <a:gd name="connsiteX5" fmla="*/ 173559 w 927416"/>
                <a:gd name="connsiteY5" fmla="*/ 885217 h 1202912"/>
                <a:gd name="connsiteX6" fmla="*/ 628774 w 927416"/>
                <a:gd name="connsiteY6" fmla="*/ 1037244 h 1202912"/>
                <a:gd name="connsiteX7" fmla="*/ 850267 w 927416"/>
                <a:gd name="connsiteY7" fmla="*/ 1192841 h 1202912"/>
                <a:gd name="connsiteX8" fmla="*/ 927417 w 927416"/>
                <a:gd name="connsiteY8" fmla="*/ 1165033 h 1202912"/>
                <a:gd name="connsiteX9" fmla="*/ 804930 w 927416"/>
                <a:gd name="connsiteY9" fmla="*/ 536043 h 1202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27416" h="1202912">
                  <a:moveTo>
                    <a:pt x="804930" y="536043"/>
                  </a:moveTo>
                  <a:cubicBezTo>
                    <a:pt x="737952" y="159601"/>
                    <a:pt x="631154" y="73903"/>
                    <a:pt x="571209" y="36789"/>
                  </a:cubicBezTo>
                  <a:cubicBezTo>
                    <a:pt x="511372" y="-325"/>
                    <a:pt x="373304" y="4436"/>
                    <a:pt x="321799" y="0"/>
                  </a:cubicBezTo>
                  <a:cubicBezTo>
                    <a:pt x="255362" y="105824"/>
                    <a:pt x="185786" y="149538"/>
                    <a:pt x="85589" y="152892"/>
                  </a:cubicBezTo>
                  <a:cubicBezTo>
                    <a:pt x="64490" y="153542"/>
                    <a:pt x="27592" y="183514"/>
                    <a:pt x="0" y="209699"/>
                  </a:cubicBezTo>
                  <a:lnTo>
                    <a:pt x="173559" y="885217"/>
                  </a:lnTo>
                  <a:cubicBezTo>
                    <a:pt x="173559" y="885217"/>
                    <a:pt x="521760" y="1010626"/>
                    <a:pt x="628774" y="1037244"/>
                  </a:cubicBezTo>
                  <a:cubicBezTo>
                    <a:pt x="735787" y="1063862"/>
                    <a:pt x="786968" y="1151291"/>
                    <a:pt x="850267" y="1192841"/>
                  </a:cubicBezTo>
                  <a:cubicBezTo>
                    <a:pt x="901448" y="1226493"/>
                    <a:pt x="927417" y="1165033"/>
                    <a:pt x="927417" y="1165033"/>
                  </a:cubicBezTo>
                  <a:cubicBezTo>
                    <a:pt x="927417" y="1165033"/>
                    <a:pt x="871908" y="912376"/>
                    <a:pt x="804930" y="536043"/>
                  </a:cubicBezTo>
                  <a:close/>
                </a:path>
              </a:pathLst>
            </a:custGeom>
            <a:solidFill>
              <a:srgbClr val="455A64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7" name="Freeform: Shape 336">
              <a:extLst>
                <a:ext uri="{FF2B5EF4-FFF2-40B4-BE49-F238E27FC236}">
                  <a16:creationId xmlns="" xmlns:a16="http://schemas.microsoft.com/office/drawing/2014/main" id="{F5FD1814-34E6-448A-8677-0D36298A2ACA}"/>
                </a:ext>
              </a:extLst>
            </p:cNvPr>
            <p:cNvSpPr/>
            <p:nvPr/>
          </p:nvSpPr>
          <p:spPr>
            <a:xfrm flipH="1">
              <a:off x="891372" y="5965881"/>
              <a:ext cx="533862" cy="177797"/>
            </a:xfrm>
            <a:custGeom>
              <a:avLst/>
              <a:gdLst>
                <a:gd name="connsiteX0" fmla="*/ 484321 w 484361"/>
                <a:gd name="connsiteY0" fmla="*/ 161307 h 161311"/>
                <a:gd name="connsiteX1" fmla="*/ 473933 w 484361"/>
                <a:gd name="connsiteY1" fmla="*/ 143562 h 161311"/>
                <a:gd name="connsiteX2" fmla="*/ 434223 w 484361"/>
                <a:gd name="connsiteY2" fmla="*/ 104716 h 161311"/>
                <a:gd name="connsiteX3" fmla="*/ 358155 w 484361"/>
                <a:gd name="connsiteY3" fmla="*/ 72688 h 161311"/>
                <a:gd name="connsiteX4" fmla="*/ 257958 w 484361"/>
                <a:gd name="connsiteY4" fmla="*/ 52346 h 161311"/>
                <a:gd name="connsiteX5" fmla="*/ 75310 w 484361"/>
                <a:gd name="connsiteY5" fmla="*/ 16422 h 161311"/>
                <a:gd name="connsiteX6" fmla="*/ 20126 w 484361"/>
                <a:gd name="connsiteY6" fmla="*/ 4952 h 161311"/>
                <a:gd name="connsiteX7" fmla="*/ 5194 w 484361"/>
                <a:gd name="connsiteY7" fmla="*/ 1598 h 161311"/>
                <a:gd name="connsiteX8" fmla="*/ 0 w 484361"/>
                <a:gd name="connsiteY8" fmla="*/ 83 h 161311"/>
                <a:gd name="connsiteX9" fmla="*/ 5302 w 484361"/>
                <a:gd name="connsiteY9" fmla="*/ 624 h 161311"/>
                <a:gd name="connsiteX10" fmla="*/ 20450 w 484361"/>
                <a:gd name="connsiteY10" fmla="*/ 3005 h 161311"/>
                <a:gd name="connsiteX11" fmla="*/ 75959 w 484361"/>
                <a:gd name="connsiteY11" fmla="*/ 12851 h 161311"/>
                <a:gd name="connsiteX12" fmla="*/ 258824 w 484361"/>
                <a:gd name="connsiteY12" fmla="*/ 47260 h 161311"/>
                <a:gd name="connsiteX13" fmla="*/ 359237 w 484361"/>
                <a:gd name="connsiteY13" fmla="*/ 68035 h 161311"/>
                <a:gd name="connsiteX14" fmla="*/ 436170 w 484361"/>
                <a:gd name="connsiteY14" fmla="*/ 101687 h 161311"/>
                <a:gd name="connsiteX15" fmla="*/ 475448 w 484361"/>
                <a:gd name="connsiteY15" fmla="*/ 142479 h 161311"/>
                <a:gd name="connsiteX16" fmla="*/ 482482 w 484361"/>
                <a:gd name="connsiteY16" fmla="*/ 156222 h 161311"/>
                <a:gd name="connsiteX17" fmla="*/ 484321 w 484361"/>
                <a:gd name="connsiteY17" fmla="*/ 161307 h 161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84361" h="161311">
                  <a:moveTo>
                    <a:pt x="484321" y="161307"/>
                  </a:moveTo>
                  <a:cubicBezTo>
                    <a:pt x="483888" y="161523"/>
                    <a:pt x="481183" y="154598"/>
                    <a:pt x="473933" y="143562"/>
                  </a:cubicBezTo>
                  <a:cubicBezTo>
                    <a:pt x="466576" y="132633"/>
                    <a:pt x="453916" y="117917"/>
                    <a:pt x="434223" y="104716"/>
                  </a:cubicBezTo>
                  <a:cubicBezTo>
                    <a:pt x="414854" y="91299"/>
                    <a:pt x="388561" y="80370"/>
                    <a:pt x="358155" y="72688"/>
                  </a:cubicBezTo>
                  <a:cubicBezTo>
                    <a:pt x="327858" y="65005"/>
                    <a:pt x="293558" y="59487"/>
                    <a:pt x="257958" y="52346"/>
                  </a:cubicBezTo>
                  <a:cubicBezTo>
                    <a:pt x="186544" y="38603"/>
                    <a:pt x="122054" y="25944"/>
                    <a:pt x="75310" y="16422"/>
                  </a:cubicBezTo>
                  <a:cubicBezTo>
                    <a:pt x="52587" y="11661"/>
                    <a:pt x="33868" y="7766"/>
                    <a:pt x="20126" y="4952"/>
                  </a:cubicBezTo>
                  <a:cubicBezTo>
                    <a:pt x="14066" y="3545"/>
                    <a:pt x="9197" y="2463"/>
                    <a:pt x="5194" y="1598"/>
                  </a:cubicBezTo>
                  <a:cubicBezTo>
                    <a:pt x="1731" y="732"/>
                    <a:pt x="0" y="299"/>
                    <a:pt x="0" y="83"/>
                  </a:cubicBezTo>
                  <a:cubicBezTo>
                    <a:pt x="0" y="-133"/>
                    <a:pt x="1839" y="83"/>
                    <a:pt x="5302" y="624"/>
                  </a:cubicBezTo>
                  <a:cubicBezTo>
                    <a:pt x="9305" y="1273"/>
                    <a:pt x="14391" y="2031"/>
                    <a:pt x="20450" y="3005"/>
                  </a:cubicBezTo>
                  <a:cubicBezTo>
                    <a:pt x="34300" y="5493"/>
                    <a:pt x="53128" y="8739"/>
                    <a:pt x="75959" y="12851"/>
                  </a:cubicBezTo>
                  <a:cubicBezTo>
                    <a:pt x="122812" y="21399"/>
                    <a:pt x="187517" y="33518"/>
                    <a:pt x="258824" y="47260"/>
                  </a:cubicBezTo>
                  <a:cubicBezTo>
                    <a:pt x="294423" y="54402"/>
                    <a:pt x="328616" y="60028"/>
                    <a:pt x="359237" y="68035"/>
                  </a:cubicBezTo>
                  <a:cubicBezTo>
                    <a:pt x="389859" y="76042"/>
                    <a:pt x="416585" y="87512"/>
                    <a:pt x="436170" y="101687"/>
                  </a:cubicBezTo>
                  <a:cubicBezTo>
                    <a:pt x="455972" y="115537"/>
                    <a:pt x="468523" y="131010"/>
                    <a:pt x="475448" y="142479"/>
                  </a:cubicBezTo>
                  <a:cubicBezTo>
                    <a:pt x="478911" y="148214"/>
                    <a:pt x="481183" y="152975"/>
                    <a:pt x="482482" y="156222"/>
                  </a:cubicBezTo>
                  <a:cubicBezTo>
                    <a:pt x="483888" y="159468"/>
                    <a:pt x="484538" y="161307"/>
                    <a:pt x="484321" y="161307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8" name="Freeform: Shape 337">
              <a:extLst>
                <a:ext uri="{FF2B5EF4-FFF2-40B4-BE49-F238E27FC236}">
                  <a16:creationId xmlns="" xmlns:a16="http://schemas.microsoft.com/office/drawing/2014/main" id="{E2D307F9-48BE-4E7E-895F-072DDD09E574}"/>
                </a:ext>
              </a:extLst>
            </p:cNvPr>
            <p:cNvSpPr/>
            <p:nvPr/>
          </p:nvSpPr>
          <p:spPr>
            <a:xfrm flipH="1">
              <a:off x="830641" y="5952595"/>
              <a:ext cx="664481" cy="313176"/>
            </a:xfrm>
            <a:custGeom>
              <a:avLst/>
              <a:gdLst>
                <a:gd name="connsiteX0" fmla="*/ 0 w 602869"/>
                <a:gd name="connsiteY0" fmla="*/ 10514 h 284138"/>
                <a:gd name="connsiteX1" fmla="*/ 465710 w 602869"/>
                <a:gd name="connsiteY1" fmla="*/ 82578 h 284138"/>
                <a:gd name="connsiteX2" fmla="*/ 560280 w 602869"/>
                <a:gd name="connsiteY2" fmla="*/ 141333 h 284138"/>
                <a:gd name="connsiteX3" fmla="*/ 602588 w 602869"/>
                <a:gd name="connsiteY3" fmla="*/ 241205 h 284138"/>
                <a:gd name="connsiteX4" fmla="*/ 562769 w 602869"/>
                <a:gd name="connsiteY4" fmla="*/ 283405 h 284138"/>
                <a:gd name="connsiteX5" fmla="*/ 542427 w 602869"/>
                <a:gd name="connsiteY5" fmla="*/ 269555 h 284138"/>
                <a:gd name="connsiteX6" fmla="*/ 0 w 602869"/>
                <a:gd name="connsiteY6" fmla="*/ 10514 h 28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2869" h="284138">
                  <a:moveTo>
                    <a:pt x="0" y="10514"/>
                  </a:moveTo>
                  <a:cubicBezTo>
                    <a:pt x="153650" y="-19350"/>
                    <a:pt x="318336" y="17439"/>
                    <a:pt x="465710" y="82578"/>
                  </a:cubicBezTo>
                  <a:cubicBezTo>
                    <a:pt x="499794" y="97618"/>
                    <a:pt x="533771" y="115039"/>
                    <a:pt x="560280" y="141333"/>
                  </a:cubicBezTo>
                  <a:cubicBezTo>
                    <a:pt x="586791" y="167518"/>
                    <a:pt x="605402" y="203983"/>
                    <a:pt x="602588" y="241205"/>
                  </a:cubicBezTo>
                  <a:cubicBezTo>
                    <a:pt x="600965" y="263279"/>
                    <a:pt x="584194" y="288815"/>
                    <a:pt x="562769" y="283405"/>
                  </a:cubicBezTo>
                  <a:cubicBezTo>
                    <a:pt x="554762" y="281349"/>
                    <a:pt x="548378" y="275289"/>
                    <a:pt x="542427" y="269555"/>
                  </a:cubicBezTo>
                  <a:cubicBezTo>
                    <a:pt x="395594" y="128781"/>
                    <a:pt x="219871" y="70892"/>
                    <a:pt x="0" y="10514"/>
                  </a:cubicBezTo>
                </a:path>
              </a:pathLst>
            </a:custGeom>
            <a:solidFill>
              <a:srgbClr val="F7AB9B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9" name="Freeform: Shape 338">
              <a:extLst>
                <a:ext uri="{FF2B5EF4-FFF2-40B4-BE49-F238E27FC236}">
                  <a16:creationId xmlns="" xmlns:a16="http://schemas.microsoft.com/office/drawing/2014/main" id="{B55C4F70-6C30-42EA-94C5-8ADF1377D4F7}"/>
                </a:ext>
              </a:extLst>
            </p:cNvPr>
            <p:cNvSpPr/>
            <p:nvPr/>
          </p:nvSpPr>
          <p:spPr>
            <a:xfrm flipH="1">
              <a:off x="1222476" y="5966793"/>
              <a:ext cx="86290" cy="50086"/>
            </a:xfrm>
            <a:custGeom>
              <a:avLst/>
              <a:gdLst>
                <a:gd name="connsiteX0" fmla="*/ 78278 w 78289"/>
                <a:gd name="connsiteY0" fmla="*/ 230 h 45442"/>
                <a:gd name="connsiteX1" fmla="*/ 38459 w 78289"/>
                <a:gd name="connsiteY1" fmla="*/ 21547 h 45442"/>
                <a:gd name="connsiteX2" fmla="*/ 47 w 78289"/>
                <a:gd name="connsiteY2" fmla="*/ 45352 h 45442"/>
                <a:gd name="connsiteX3" fmla="*/ 35646 w 78289"/>
                <a:gd name="connsiteY3" fmla="*/ 16678 h 45442"/>
                <a:gd name="connsiteX4" fmla="*/ 78278 w 78289"/>
                <a:gd name="connsiteY4" fmla="*/ 230 h 45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289" h="45442">
                  <a:moveTo>
                    <a:pt x="78278" y="230"/>
                  </a:moveTo>
                  <a:cubicBezTo>
                    <a:pt x="78819" y="1854"/>
                    <a:pt x="59883" y="9103"/>
                    <a:pt x="38459" y="21547"/>
                  </a:cubicBezTo>
                  <a:cubicBezTo>
                    <a:pt x="16926" y="33882"/>
                    <a:pt x="1129" y="46650"/>
                    <a:pt x="47" y="45352"/>
                  </a:cubicBezTo>
                  <a:cubicBezTo>
                    <a:pt x="-927" y="44270"/>
                    <a:pt x="13464" y="29337"/>
                    <a:pt x="35646" y="16678"/>
                  </a:cubicBezTo>
                  <a:cubicBezTo>
                    <a:pt x="57719" y="3801"/>
                    <a:pt x="77954" y="-1176"/>
                    <a:pt x="78278" y="230"/>
                  </a:cubicBezTo>
                  <a:close/>
                </a:path>
              </a:pathLst>
            </a:custGeom>
            <a:solidFill>
              <a:srgbClr val="FAFAFA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0" name="Freeform: Shape 339">
              <a:extLst>
                <a:ext uri="{FF2B5EF4-FFF2-40B4-BE49-F238E27FC236}">
                  <a16:creationId xmlns="" xmlns:a16="http://schemas.microsoft.com/office/drawing/2014/main" id="{39C9A2EE-9095-4A9C-A928-A89B9DAA3477}"/>
                </a:ext>
              </a:extLst>
            </p:cNvPr>
            <p:cNvSpPr/>
            <p:nvPr/>
          </p:nvSpPr>
          <p:spPr>
            <a:xfrm flipH="1">
              <a:off x="1089258" y="6000385"/>
              <a:ext cx="110004" cy="58707"/>
            </a:xfrm>
            <a:custGeom>
              <a:avLst/>
              <a:gdLst>
                <a:gd name="connsiteX0" fmla="*/ 99791 w 99804"/>
                <a:gd name="connsiteY0" fmla="*/ 157 h 53264"/>
                <a:gd name="connsiteX1" fmla="*/ 49909 w 99804"/>
                <a:gd name="connsiteY1" fmla="*/ 26667 h 53264"/>
                <a:gd name="connsiteX2" fmla="*/ 27 w 99804"/>
                <a:gd name="connsiteY2" fmla="*/ 53177 h 53264"/>
                <a:gd name="connsiteX3" fmla="*/ 47204 w 99804"/>
                <a:gd name="connsiteY3" fmla="*/ 21690 h 53264"/>
                <a:gd name="connsiteX4" fmla="*/ 99791 w 99804"/>
                <a:gd name="connsiteY4" fmla="*/ 157 h 53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804" h="53264">
                  <a:moveTo>
                    <a:pt x="99791" y="157"/>
                  </a:moveTo>
                  <a:cubicBezTo>
                    <a:pt x="100440" y="1672"/>
                    <a:pt x="77393" y="12059"/>
                    <a:pt x="49909" y="26667"/>
                  </a:cubicBezTo>
                  <a:cubicBezTo>
                    <a:pt x="22425" y="41166"/>
                    <a:pt x="1000" y="54476"/>
                    <a:pt x="27" y="53177"/>
                  </a:cubicBezTo>
                  <a:cubicBezTo>
                    <a:pt x="-839" y="51987"/>
                    <a:pt x="19504" y="36405"/>
                    <a:pt x="47204" y="21690"/>
                  </a:cubicBezTo>
                  <a:cubicBezTo>
                    <a:pt x="75120" y="6866"/>
                    <a:pt x="99358" y="-1249"/>
                    <a:pt x="99791" y="157"/>
                  </a:cubicBezTo>
                  <a:close/>
                </a:path>
              </a:pathLst>
            </a:custGeom>
            <a:solidFill>
              <a:srgbClr val="FAFAFA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1" name="Freeform: Shape 340">
              <a:extLst>
                <a:ext uri="{FF2B5EF4-FFF2-40B4-BE49-F238E27FC236}">
                  <a16:creationId xmlns="" xmlns:a16="http://schemas.microsoft.com/office/drawing/2014/main" id="{1D9FEE35-DF2E-4042-98F4-FB017724BBC5}"/>
                </a:ext>
              </a:extLst>
            </p:cNvPr>
            <p:cNvSpPr/>
            <p:nvPr/>
          </p:nvSpPr>
          <p:spPr>
            <a:xfrm flipH="1">
              <a:off x="965777" y="6051190"/>
              <a:ext cx="87995" cy="78729"/>
            </a:xfrm>
            <a:custGeom>
              <a:avLst/>
              <a:gdLst>
                <a:gd name="connsiteX0" fmla="*/ 79783 w 79836"/>
                <a:gd name="connsiteY0" fmla="*/ 50 h 71429"/>
                <a:gd name="connsiteX1" fmla="*/ 43210 w 79836"/>
                <a:gd name="connsiteY1" fmla="*/ 39328 h 71429"/>
                <a:gd name="connsiteX2" fmla="*/ 37 w 79836"/>
                <a:gd name="connsiteY2" fmla="*/ 71357 h 71429"/>
                <a:gd name="connsiteX3" fmla="*/ 39423 w 79836"/>
                <a:gd name="connsiteY3" fmla="*/ 35108 h 71429"/>
                <a:gd name="connsiteX4" fmla="*/ 79783 w 79836"/>
                <a:gd name="connsiteY4" fmla="*/ 50 h 7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836" h="71429">
                  <a:moveTo>
                    <a:pt x="79783" y="50"/>
                  </a:moveTo>
                  <a:cubicBezTo>
                    <a:pt x="80865" y="1024"/>
                    <a:pt x="65392" y="19527"/>
                    <a:pt x="43210" y="39328"/>
                  </a:cubicBezTo>
                  <a:cubicBezTo>
                    <a:pt x="21028" y="59130"/>
                    <a:pt x="902" y="72547"/>
                    <a:pt x="37" y="71357"/>
                  </a:cubicBezTo>
                  <a:cubicBezTo>
                    <a:pt x="-937" y="70058"/>
                    <a:pt x="17566" y="54801"/>
                    <a:pt x="39423" y="35108"/>
                  </a:cubicBezTo>
                  <a:cubicBezTo>
                    <a:pt x="61388" y="15631"/>
                    <a:pt x="78593" y="-1032"/>
                    <a:pt x="79783" y="50"/>
                  </a:cubicBezTo>
                  <a:close/>
                </a:path>
              </a:pathLst>
            </a:custGeom>
            <a:solidFill>
              <a:srgbClr val="FAFAFA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2" name="Freeform: Shape 341">
              <a:extLst>
                <a:ext uri="{FF2B5EF4-FFF2-40B4-BE49-F238E27FC236}">
                  <a16:creationId xmlns="" xmlns:a16="http://schemas.microsoft.com/office/drawing/2014/main" id="{8D91EF19-9B28-47FC-8697-35D4BA1D3081}"/>
                </a:ext>
              </a:extLst>
            </p:cNvPr>
            <p:cNvSpPr/>
            <p:nvPr/>
          </p:nvSpPr>
          <p:spPr>
            <a:xfrm flipH="1">
              <a:off x="871829" y="6114809"/>
              <a:ext cx="61387" cy="101930"/>
            </a:xfrm>
            <a:custGeom>
              <a:avLst/>
              <a:gdLst>
                <a:gd name="connsiteX0" fmla="*/ 55344 w 55695"/>
                <a:gd name="connsiteY0" fmla="*/ 3 h 92479"/>
                <a:gd name="connsiteX1" fmla="*/ 38356 w 55695"/>
                <a:gd name="connsiteY1" fmla="*/ 52590 h 92479"/>
                <a:gd name="connsiteX2" fmla="*/ 52 w 55695"/>
                <a:gd name="connsiteY2" fmla="*/ 92410 h 92479"/>
                <a:gd name="connsiteX3" fmla="*/ 33595 w 55695"/>
                <a:gd name="connsiteY3" fmla="*/ 49669 h 92479"/>
                <a:gd name="connsiteX4" fmla="*/ 55344 w 55695"/>
                <a:gd name="connsiteY4" fmla="*/ 3 h 92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695" h="92479">
                  <a:moveTo>
                    <a:pt x="55344" y="3"/>
                  </a:moveTo>
                  <a:cubicBezTo>
                    <a:pt x="56751" y="3"/>
                    <a:pt x="54479" y="25864"/>
                    <a:pt x="38356" y="52590"/>
                  </a:cubicBezTo>
                  <a:cubicBezTo>
                    <a:pt x="22342" y="79533"/>
                    <a:pt x="593" y="93600"/>
                    <a:pt x="52" y="92410"/>
                  </a:cubicBezTo>
                  <a:cubicBezTo>
                    <a:pt x="-1138" y="91111"/>
                    <a:pt x="18339" y="75530"/>
                    <a:pt x="33595" y="49669"/>
                  </a:cubicBezTo>
                  <a:cubicBezTo>
                    <a:pt x="49068" y="24133"/>
                    <a:pt x="53613" y="-321"/>
                    <a:pt x="55344" y="3"/>
                  </a:cubicBezTo>
                  <a:close/>
                </a:path>
              </a:pathLst>
            </a:custGeom>
            <a:solidFill>
              <a:srgbClr val="FAFAFA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3" name="Freeform: Shape 342">
              <a:extLst>
                <a:ext uri="{FF2B5EF4-FFF2-40B4-BE49-F238E27FC236}">
                  <a16:creationId xmlns="" xmlns:a16="http://schemas.microsoft.com/office/drawing/2014/main" id="{0D867942-115D-4DE3-999C-AE3BC87EC21C}"/>
                </a:ext>
              </a:extLst>
            </p:cNvPr>
            <p:cNvSpPr/>
            <p:nvPr/>
          </p:nvSpPr>
          <p:spPr>
            <a:xfrm flipH="1">
              <a:off x="838783" y="5966639"/>
              <a:ext cx="648588" cy="274237"/>
            </a:xfrm>
            <a:custGeom>
              <a:avLst/>
              <a:gdLst>
                <a:gd name="connsiteX0" fmla="*/ 588414 w 588449"/>
                <a:gd name="connsiteY0" fmla="*/ 248806 h 248809"/>
                <a:gd name="connsiteX1" fmla="*/ 575537 w 588449"/>
                <a:gd name="connsiteY1" fmla="*/ 226408 h 248809"/>
                <a:gd name="connsiteX2" fmla="*/ 526088 w 588449"/>
                <a:gd name="connsiteY2" fmla="*/ 177283 h 248809"/>
                <a:gd name="connsiteX3" fmla="*/ 319743 w 588449"/>
                <a:gd name="connsiteY3" fmla="*/ 71351 h 248809"/>
                <a:gd name="connsiteX4" fmla="*/ 198230 w 588449"/>
                <a:gd name="connsiteY4" fmla="*/ 30991 h 248809"/>
                <a:gd name="connsiteX5" fmla="*/ 95977 w 588449"/>
                <a:gd name="connsiteY5" fmla="*/ 9459 h 248809"/>
                <a:gd name="connsiteX6" fmla="*/ 25861 w 588449"/>
                <a:gd name="connsiteY6" fmla="*/ 2209 h 248809"/>
                <a:gd name="connsiteX7" fmla="*/ 6709 w 588449"/>
                <a:gd name="connsiteY7" fmla="*/ 1235 h 248809"/>
                <a:gd name="connsiteX8" fmla="*/ 0 w 588449"/>
                <a:gd name="connsiteY8" fmla="*/ 586 h 248809"/>
                <a:gd name="connsiteX9" fmla="*/ 6709 w 588449"/>
                <a:gd name="connsiteY9" fmla="*/ 153 h 248809"/>
                <a:gd name="connsiteX10" fmla="*/ 25969 w 588449"/>
                <a:gd name="connsiteY10" fmla="*/ 45 h 248809"/>
                <a:gd name="connsiteX11" fmla="*/ 96518 w 588449"/>
                <a:gd name="connsiteY11" fmla="*/ 5563 h 248809"/>
                <a:gd name="connsiteX12" fmla="*/ 199528 w 588449"/>
                <a:gd name="connsiteY12" fmla="*/ 26122 h 248809"/>
                <a:gd name="connsiteX13" fmla="*/ 321799 w 588449"/>
                <a:gd name="connsiteY13" fmla="*/ 66158 h 248809"/>
                <a:gd name="connsiteX14" fmla="*/ 528469 w 588449"/>
                <a:gd name="connsiteY14" fmla="*/ 174145 h 248809"/>
                <a:gd name="connsiteX15" fmla="*/ 577377 w 588449"/>
                <a:gd name="connsiteY15" fmla="*/ 225326 h 248809"/>
                <a:gd name="connsiteX16" fmla="*/ 586141 w 588449"/>
                <a:gd name="connsiteY16" fmla="*/ 242530 h 248809"/>
                <a:gd name="connsiteX17" fmla="*/ 588414 w 588449"/>
                <a:gd name="connsiteY17" fmla="*/ 248806 h 248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88449" h="248809">
                  <a:moveTo>
                    <a:pt x="588414" y="248806"/>
                  </a:moveTo>
                  <a:cubicBezTo>
                    <a:pt x="587873" y="249022"/>
                    <a:pt x="584518" y="240366"/>
                    <a:pt x="575537" y="226408"/>
                  </a:cubicBezTo>
                  <a:cubicBezTo>
                    <a:pt x="566448" y="212558"/>
                    <a:pt x="550434" y="194379"/>
                    <a:pt x="526088" y="177283"/>
                  </a:cubicBezTo>
                  <a:cubicBezTo>
                    <a:pt x="477613" y="142874"/>
                    <a:pt x="404791" y="103488"/>
                    <a:pt x="319743" y="71351"/>
                  </a:cubicBezTo>
                  <a:cubicBezTo>
                    <a:pt x="277327" y="54904"/>
                    <a:pt x="236210" y="41379"/>
                    <a:pt x="198230" y="30991"/>
                  </a:cubicBezTo>
                  <a:cubicBezTo>
                    <a:pt x="160250" y="20712"/>
                    <a:pt x="125409" y="13787"/>
                    <a:pt x="95977" y="9459"/>
                  </a:cubicBezTo>
                  <a:cubicBezTo>
                    <a:pt x="66546" y="5130"/>
                    <a:pt x="42524" y="3183"/>
                    <a:pt x="25861" y="2209"/>
                  </a:cubicBezTo>
                  <a:cubicBezTo>
                    <a:pt x="18070" y="1776"/>
                    <a:pt x="11686" y="1451"/>
                    <a:pt x="6709" y="1235"/>
                  </a:cubicBezTo>
                  <a:cubicBezTo>
                    <a:pt x="2273" y="1019"/>
                    <a:pt x="0" y="694"/>
                    <a:pt x="0" y="586"/>
                  </a:cubicBezTo>
                  <a:cubicBezTo>
                    <a:pt x="0" y="369"/>
                    <a:pt x="2273" y="261"/>
                    <a:pt x="6709" y="153"/>
                  </a:cubicBezTo>
                  <a:cubicBezTo>
                    <a:pt x="11145" y="45"/>
                    <a:pt x="17637" y="-63"/>
                    <a:pt x="25969" y="45"/>
                  </a:cubicBezTo>
                  <a:cubicBezTo>
                    <a:pt x="42632" y="478"/>
                    <a:pt x="66870" y="1668"/>
                    <a:pt x="96518" y="5563"/>
                  </a:cubicBezTo>
                  <a:cubicBezTo>
                    <a:pt x="126166" y="9459"/>
                    <a:pt x="161224" y="16059"/>
                    <a:pt x="199528" y="26122"/>
                  </a:cubicBezTo>
                  <a:cubicBezTo>
                    <a:pt x="237833" y="36185"/>
                    <a:pt x="279275" y="49602"/>
                    <a:pt x="321799" y="66158"/>
                  </a:cubicBezTo>
                  <a:cubicBezTo>
                    <a:pt x="407172" y="98510"/>
                    <a:pt x="480209" y="138654"/>
                    <a:pt x="528469" y="174145"/>
                  </a:cubicBezTo>
                  <a:cubicBezTo>
                    <a:pt x="552815" y="191891"/>
                    <a:pt x="568829" y="210935"/>
                    <a:pt x="577377" y="225326"/>
                  </a:cubicBezTo>
                  <a:cubicBezTo>
                    <a:pt x="581597" y="232575"/>
                    <a:pt x="584518" y="238418"/>
                    <a:pt x="586141" y="242530"/>
                  </a:cubicBezTo>
                  <a:cubicBezTo>
                    <a:pt x="587873" y="246533"/>
                    <a:pt x="588630" y="248806"/>
                    <a:pt x="588414" y="248806"/>
                  </a:cubicBezTo>
                  <a:close/>
                </a:path>
              </a:pathLst>
            </a:custGeom>
            <a:solidFill>
              <a:srgbClr val="FAFAFA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4" name="Freeform: Shape 343">
              <a:extLst>
                <a:ext uri="{FF2B5EF4-FFF2-40B4-BE49-F238E27FC236}">
                  <a16:creationId xmlns="" xmlns:a16="http://schemas.microsoft.com/office/drawing/2014/main" id="{3E17D8A5-62BA-4999-9AA6-A9F2ABB633C8}"/>
                </a:ext>
              </a:extLst>
            </p:cNvPr>
            <p:cNvSpPr/>
            <p:nvPr/>
          </p:nvSpPr>
          <p:spPr>
            <a:xfrm flipH="1">
              <a:off x="1316944" y="5204417"/>
              <a:ext cx="996198" cy="543559"/>
            </a:xfrm>
            <a:custGeom>
              <a:avLst/>
              <a:gdLst>
                <a:gd name="connsiteX0" fmla="*/ 38954 w 903828"/>
                <a:gd name="connsiteY0" fmla="*/ 138236 h 493159"/>
                <a:gd name="connsiteX1" fmla="*/ 556710 w 903828"/>
                <a:gd name="connsiteY1" fmla="*/ 256070 h 493159"/>
                <a:gd name="connsiteX2" fmla="*/ 691640 w 903828"/>
                <a:gd name="connsiteY2" fmla="*/ 16074 h 493159"/>
                <a:gd name="connsiteX3" fmla="*/ 834794 w 903828"/>
                <a:gd name="connsiteY3" fmla="*/ 14451 h 493159"/>
                <a:gd name="connsiteX4" fmla="*/ 903828 w 903828"/>
                <a:gd name="connsiteY4" fmla="*/ 127416 h 493159"/>
                <a:gd name="connsiteX5" fmla="*/ 755913 w 903828"/>
                <a:gd name="connsiteY5" fmla="*/ 363517 h 493159"/>
                <a:gd name="connsiteX6" fmla="*/ 536259 w 903828"/>
                <a:gd name="connsiteY6" fmla="*/ 484705 h 493159"/>
                <a:gd name="connsiteX7" fmla="*/ 0 w 903828"/>
                <a:gd name="connsiteY7" fmla="*/ 289180 h 493159"/>
                <a:gd name="connsiteX8" fmla="*/ 38954 w 903828"/>
                <a:gd name="connsiteY8" fmla="*/ 138236 h 493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3828" h="493159">
                  <a:moveTo>
                    <a:pt x="38954" y="138236"/>
                  </a:moveTo>
                  <a:lnTo>
                    <a:pt x="556710" y="256070"/>
                  </a:lnTo>
                  <a:lnTo>
                    <a:pt x="691640" y="16074"/>
                  </a:lnTo>
                  <a:cubicBezTo>
                    <a:pt x="691640" y="16074"/>
                    <a:pt x="777879" y="-18984"/>
                    <a:pt x="834794" y="14451"/>
                  </a:cubicBezTo>
                  <a:cubicBezTo>
                    <a:pt x="891818" y="47777"/>
                    <a:pt x="903828" y="127416"/>
                    <a:pt x="903828" y="127416"/>
                  </a:cubicBezTo>
                  <a:lnTo>
                    <a:pt x="755913" y="363517"/>
                  </a:lnTo>
                  <a:cubicBezTo>
                    <a:pt x="711225" y="434823"/>
                    <a:pt x="637105" y="520629"/>
                    <a:pt x="536259" y="484705"/>
                  </a:cubicBezTo>
                  <a:lnTo>
                    <a:pt x="0" y="289180"/>
                  </a:lnTo>
                  <a:lnTo>
                    <a:pt x="38954" y="138236"/>
                  </a:lnTo>
                  <a:close/>
                </a:path>
              </a:pathLst>
            </a:custGeom>
            <a:solidFill>
              <a:srgbClr val="B78876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5" name="Freeform: Shape 344">
              <a:extLst>
                <a:ext uri="{FF2B5EF4-FFF2-40B4-BE49-F238E27FC236}">
                  <a16:creationId xmlns="" xmlns:a16="http://schemas.microsoft.com/office/drawing/2014/main" id="{A3AA18D1-A62B-493E-BA21-5254C7F869A6}"/>
                </a:ext>
              </a:extLst>
            </p:cNvPr>
            <p:cNvSpPr/>
            <p:nvPr/>
          </p:nvSpPr>
          <p:spPr>
            <a:xfrm flipH="1">
              <a:off x="1188064" y="4949784"/>
              <a:ext cx="408193" cy="466715"/>
            </a:xfrm>
            <a:custGeom>
              <a:avLst/>
              <a:gdLst>
                <a:gd name="connsiteX0" fmla="*/ 366379 w 370344"/>
                <a:gd name="connsiteY0" fmla="*/ 175898 h 423440"/>
                <a:gd name="connsiteX1" fmla="*/ 189465 w 370344"/>
                <a:gd name="connsiteY1" fmla="*/ 7966 h 423440"/>
                <a:gd name="connsiteX2" fmla="*/ 89918 w 370344"/>
                <a:gd name="connsiteY2" fmla="*/ 105674 h 423440"/>
                <a:gd name="connsiteX3" fmla="*/ 0 w 370344"/>
                <a:gd name="connsiteY3" fmla="*/ 285076 h 423440"/>
                <a:gd name="connsiteX4" fmla="*/ 193685 w 370344"/>
                <a:gd name="connsiteY4" fmla="*/ 415029 h 423440"/>
                <a:gd name="connsiteX5" fmla="*/ 263693 w 370344"/>
                <a:gd name="connsiteY5" fmla="*/ 398907 h 423440"/>
                <a:gd name="connsiteX6" fmla="*/ 366379 w 370344"/>
                <a:gd name="connsiteY6" fmla="*/ 175898 h 423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0344" h="423440">
                  <a:moveTo>
                    <a:pt x="366379" y="175898"/>
                  </a:moveTo>
                  <a:cubicBezTo>
                    <a:pt x="392564" y="77324"/>
                    <a:pt x="284036" y="-30447"/>
                    <a:pt x="189465" y="7966"/>
                  </a:cubicBezTo>
                  <a:cubicBezTo>
                    <a:pt x="152351" y="23006"/>
                    <a:pt x="105824" y="77541"/>
                    <a:pt x="89918" y="105674"/>
                  </a:cubicBezTo>
                  <a:cubicBezTo>
                    <a:pt x="50206" y="175898"/>
                    <a:pt x="0" y="285076"/>
                    <a:pt x="0" y="285076"/>
                  </a:cubicBezTo>
                  <a:lnTo>
                    <a:pt x="193685" y="415029"/>
                  </a:lnTo>
                  <a:cubicBezTo>
                    <a:pt x="217274" y="430935"/>
                    <a:pt x="249410" y="423577"/>
                    <a:pt x="263693" y="398907"/>
                  </a:cubicBezTo>
                  <a:cubicBezTo>
                    <a:pt x="295721" y="343723"/>
                    <a:pt x="347010" y="248612"/>
                    <a:pt x="366379" y="175898"/>
                  </a:cubicBezTo>
                  <a:close/>
                </a:path>
              </a:pathLst>
            </a:custGeom>
            <a:solidFill>
              <a:srgbClr val="455A64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6" name="Freeform: Shape 345">
              <a:extLst>
                <a:ext uri="{FF2B5EF4-FFF2-40B4-BE49-F238E27FC236}">
                  <a16:creationId xmlns="" xmlns:a16="http://schemas.microsoft.com/office/drawing/2014/main" id="{5669BB36-58B4-484A-AF20-0A7C960B91C6}"/>
                </a:ext>
              </a:extLst>
            </p:cNvPr>
            <p:cNvSpPr/>
            <p:nvPr/>
          </p:nvSpPr>
          <p:spPr>
            <a:xfrm flipH="1">
              <a:off x="1214288" y="5141751"/>
              <a:ext cx="386268" cy="293928"/>
            </a:xfrm>
            <a:custGeom>
              <a:avLst/>
              <a:gdLst>
                <a:gd name="connsiteX0" fmla="*/ 350370 w 350452"/>
                <a:gd name="connsiteY0" fmla="*/ 0 h 266674"/>
                <a:gd name="connsiteX1" fmla="*/ 349829 w 350452"/>
                <a:gd name="connsiteY1" fmla="*/ 5843 h 266674"/>
                <a:gd name="connsiteX2" fmla="*/ 347015 w 350452"/>
                <a:gd name="connsiteY2" fmla="*/ 22506 h 266674"/>
                <a:gd name="connsiteX3" fmla="*/ 329703 w 350452"/>
                <a:gd name="connsiteY3" fmla="*/ 82019 h 266674"/>
                <a:gd name="connsiteX4" fmla="*/ 294212 w 350452"/>
                <a:gd name="connsiteY4" fmla="*/ 166742 h 266674"/>
                <a:gd name="connsiteX5" fmla="*/ 273437 w 350452"/>
                <a:gd name="connsiteY5" fmla="*/ 216624 h 266674"/>
                <a:gd name="connsiteX6" fmla="*/ 264131 w 350452"/>
                <a:gd name="connsiteY6" fmla="*/ 243675 h 266674"/>
                <a:gd name="connsiteX7" fmla="*/ 257639 w 350452"/>
                <a:gd name="connsiteY7" fmla="*/ 257525 h 266674"/>
                <a:gd name="connsiteX8" fmla="*/ 243789 w 350452"/>
                <a:gd name="connsiteY8" fmla="*/ 266615 h 266674"/>
                <a:gd name="connsiteX9" fmla="*/ 228424 w 350452"/>
                <a:gd name="connsiteY9" fmla="*/ 261854 h 266674"/>
                <a:gd name="connsiteX10" fmla="*/ 215764 w 350452"/>
                <a:gd name="connsiteY10" fmla="*/ 254171 h 266674"/>
                <a:gd name="connsiteX11" fmla="*/ 191959 w 350452"/>
                <a:gd name="connsiteY11" fmla="*/ 238157 h 266674"/>
                <a:gd name="connsiteX12" fmla="*/ 146622 w 350452"/>
                <a:gd name="connsiteY12" fmla="*/ 208617 h 266674"/>
                <a:gd name="connsiteX13" fmla="*/ 69905 w 350452"/>
                <a:gd name="connsiteY13" fmla="*/ 158303 h 266674"/>
                <a:gd name="connsiteX14" fmla="*/ 18508 w 350452"/>
                <a:gd name="connsiteY14" fmla="*/ 124002 h 266674"/>
                <a:gd name="connsiteX15" fmla="*/ 4658 w 350452"/>
                <a:gd name="connsiteY15" fmla="*/ 114480 h 266674"/>
                <a:gd name="connsiteX16" fmla="*/ 5 w 350452"/>
                <a:gd name="connsiteY16" fmla="*/ 110801 h 266674"/>
                <a:gd name="connsiteX17" fmla="*/ 5199 w 350452"/>
                <a:gd name="connsiteY17" fmla="*/ 113506 h 266674"/>
                <a:gd name="connsiteX18" fmla="*/ 19590 w 350452"/>
                <a:gd name="connsiteY18" fmla="*/ 122270 h 266674"/>
                <a:gd name="connsiteX19" fmla="*/ 71961 w 350452"/>
                <a:gd name="connsiteY19" fmla="*/ 155165 h 266674"/>
                <a:gd name="connsiteX20" fmla="*/ 149219 w 350452"/>
                <a:gd name="connsiteY20" fmla="*/ 204614 h 266674"/>
                <a:gd name="connsiteX21" fmla="*/ 194772 w 350452"/>
                <a:gd name="connsiteY21" fmla="*/ 233937 h 266674"/>
                <a:gd name="connsiteX22" fmla="*/ 218577 w 350452"/>
                <a:gd name="connsiteY22" fmla="*/ 249843 h 266674"/>
                <a:gd name="connsiteX23" fmla="*/ 230912 w 350452"/>
                <a:gd name="connsiteY23" fmla="*/ 257309 h 266674"/>
                <a:gd name="connsiteX24" fmla="*/ 243356 w 350452"/>
                <a:gd name="connsiteY24" fmla="*/ 261529 h 266674"/>
                <a:gd name="connsiteX25" fmla="*/ 259262 w 350452"/>
                <a:gd name="connsiteY25" fmla="*/ 242052 h 266674"/>
                <a:gd name="connsiteX26" fmla="*/ 268676 w 350452"/>
                <a:gd name="connsiteY26" fmla="*/ 214893 h 266674"/>
                <a:gd name="connsiteX27" fmla="*/ 289884 w 350452"/>
                <a:gd name="connsiteY27" fmla="*/ 164903 h 266674"/>
                <a:gd name="connsiteX28" fmla="*/ 326348 w 350452"/>
                <a:gd name="connsiteY28" fmla="*/ 80828 h 266674"/>
                <a:gd name="connsiteX29" fmla="*/ 345068 w 350452"/>
                <a:gd name="connsiteY29" fmla="*/ 22182 h 266674"/>
                <a:gd name="connsiteX30" fmla="*/ 350370 w 350452"/>
                <a:gd name="connsiteY30" fmla="*/ 0 h 266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50452" h="266674">
                  <a:moveTo>
                    <a:pt x="350370" y="0"/>
                  </a:moveTo>
                  <a:cubicBezTo>
                    <a:pt x="350586" y="0"/>
                    <a:pt x="350370" y="2056"/>
                    <a:pt x="349829" y="5843"/>
                  </a:cubicBezTo>
                  <a:cubicBezTo>
                    <a:pt x="349288" y="9630"/>
                    <a:pt x="348638" y="15365"/>
                    <a:pt x="347015" y="22506"/>
                  </a:cubicBezTo>
                  <a:cubicBezTo>
                    <a:pt x="344202" y="36898"/>
                    <a:pt x="338792" y="57456"/>
                    <a:pt x="329703" y="82019"/>
                  </a:cubicBezTo>
                  <a:cubicBezTo>
                    <a:pt x="320830" y="106689"/>
                    <a:pt x="308062" y="135147"/>
                    <a:pt x="294212" y="166742"/>
                  </a:cubicBezTo>
                  <a:cubicBezTo>
                    <a:pt x="287287" y="182540"/>
                    <a:pt x="280145" y="199095"/>
                    <a:pt x="273437" y="216624"/>
                  </a:cubicBezTo>
                  <a:cubicBezTo>
                    <a:pt x="269866" y="225389"/>
                    <a:pt x="267269" y="234153"/>
                    <a:pt x="264131" y="243675"/>
                  </a:cubicBezTo>
                  <a:cubicBezTo>
                    <a:pt x="262508" y="248328"/>
                    <a:pt x="260561" y="253089"/>
                    <a:pt x="257639" y="257525"/>
                  </a:cubicBezTo>
                  <a:cubicBezTo>
                    <a:pt x="254717" y="261746"/>
                    <a:pt x="249956" y="266290"/>
                    <a:pt x="243789" y="266615"/>
                  </a:cubicBezTo>
                  <a:cubicBezTo>
                    <a:pt x="237296" y="267156"/>
                    <a:pt x="232860" y="263909"/>
                    <a:pt x="228424" y="261854"/>
                  </a:cubicBezTo>
                  <a:cubicBezTo>
                    <a:pt x="223988" y="259473"/>
                    <a:pt x="219767" y="256768"/>
                    <a:pt x="215764" y="254171"/>
                  </a:cubicBezTo>
                  <a:cubicBezTo>
                    <a:pt x="207540" y="248869"/>
                    <a:pt x="199966" y="243242"/>
                    <a:pt x="191959" y="238157"/>
                  </a:cubicBezTo>
                  <a:cubicBezTo>
                    <a:pt x="176270" y="227878"/>
                    <a:pt x="161013" y="218031"/>
                    <a:pt x="146622" y="208617"/>
                  </a:cubicBezTo>
                  <a:cubicBezTo>
                    <a:pt x="117947" y="189790"/>
                    <a:pt x="91979" y="172694"/>
                    <a:pt x="69905" y="158303"/>
                  </a:cubicBezTo>
                  <a:cubicBezTo>
                    <a:pt x="48589" y="144128"/>
                    <a:pt x="31168" y="132442"/>
                    <a:pt x="18508" y="124002"/>
                  </a:cubicBezTo>
                  <a:cubicBezTo>
                    <a:pt x="12881" y="120107"/>
                    <a:pt x="8337" y="116969"/>
                    <a:pt x="4658" y="114480"/>
                  </a:cubicBezTo>
                  <a:cubicBezTo>
                    <a:pt x="1520" y="112208"/>
                    <a:pt x="-103" y="111017"/>
                    <a:pt x="5" y="110801"/>
                  </a:cubicBezTo>
                  <a:cubicBezTo>
                    <a:pt x="113" y="110693"/>
                    <a:pt x="1845" y="111558"/>
                    <a:pt x="5199" y="113506"/>
                  </a:cubicBezTo>
                  <a:cubicBezTo>
                    <a:pt x="8986" y="115778"/>
                    <a:pt x="13747" y="118700"/>
                    <a:pt x="19590" y="122270"/>
                  </a:cubicBezTo>
                  <a:cubicBezTo>
                    <a:pt x="32575" y="130386"/>
                    <a:pt x="50320" y="141639"/>
                    <a:pt x="71961" y="155165"/>
                  </a:cubicBezTo>
                  <a:cubicBezTo>
                    <a:pt x="94143" y="169339"/>
                    <a:pt x="120328" y="186111"/>
                    <a:pt x="149219" y="204614"/>
                  </a:cubicBezTo>
                  <a:cubicBezTo>
                    <a:pt x="163718" y="214028"/>
                    <a:pt x="178975" y="223766"/>
                    <a:pt x="194772" y="233937"/>
                  </a:cubicBezTo>
                  <a:cubicBezTo>
                    <a:pt x="202779" y="238914"/>
                    <a:pt x="210570" y="244649"/>
                    <a:pt x="218577" y="249843"/>
                  </a:cubicBezTo>
                  <a:cubicBezTo>
                    <a:pt x="222581" y="252440"/>
                    <a:pt x="226693" y="255037"/>
                    <a:pt x="230912" y="257309"/>
                  </a:cubicBezTo>
                  <a:cubicBezTo>
                    <a:pt x="235133" y="259365"/>
                    <a:pt x="239569" y="262070"/>
                    <a:pt x="243356" y="261529"/>
                  </a:cubicBezTo>
                  <a:cubicBezTo>
                    <a:pt x="251796" y="260772"/>
                    <a:pt x="256232" y="250709"/>
                    <a:pt x="259262" y="242052"/>
                  </a:cubicBezTo>
                  <a:cubicBezTo>
                    <a:pt x="262184" y="233072"/>
                    <a:pt x="265105" y="223550"/>
                    <a:pt x="268676" y="214893"/>
                  </a:cubicBezTo>
                  <a:cubicBezTo>
                    <a:pt x="275492" y="197364"/>
                    <a:pt x="282851" y="180701"/>
                    <a:pt x="289884" y="164903"/>
                  </a:cubicBezTo>
                  <a:cubicBezTo>
                    <a:pt x="304058" y="133415"/>
                    <a:pt x="317043" y="105174"/>
                    <a:pt x="326348" y="80828"/>
                  </a:cubicBezTo>
                  <a:cubicBezTo>
                    <a:pt x="335762" y="56590"/>
                    <a:pt x="341714" y="36356"/>
                    <a:pt x="345068" y="22182"/>
                  </a:cubicBezTo>
                  <a:cubicBezTo>
                    <a:pt x="348530" y="8007"/>
                    <a:pt x="349829" y="0"/>
                    <a:pt x="350370" y="0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7" name="Freeform: Shape 346">
              <a:extLst>
                <a:ext uri="{FF2B5EF4-FFF2-40B4-BE49-F238E27FC236}">
                  <a16:creationId xmlns="" xmlns:a16="http://schemas.microsoft.com/office/drawing/2014/main" id="{5EB7BE3F-6C89-4BF3-B68F-5A89A46C75B4}"/>
                </a:ext>
              </a:extLst>
            </p:cNvPr>
            <p:cNvSpPr/>
            <p:nvPr/>
          </p:nvSpPr>
          <p:spPr>
            <a:xfrm flipH="1">
              <a:off x="1650896" y="5483527"/>
              <a:ext cx="49675" cy="129071"/>
            </a:xfrm>
            <a:custGeom>
              <a:avLst/>
              <a:gdLst>
                <a:gd name="connsiteX0" fmla="*/ 43895 w 45069"/>
                <a:gd name="connsiteY0" fmla="*/ 117104 h 117103"/>
                <a:gd name="connsiteX1" fmla="*/ 30369 w 45069"/>
                <a:gd name="connsiteY1" fmla="*/ 55428 h 117103"/>
                <a:gd name="connsiteX2" fmla="*/ 72 w 45069"/>
                <a:gd name="connsiteY2" fmla="*/ 27 h 117103"/>
                <a:gd name="connsiteX3" fmla="*/ 13165 w 45069"/>
                <a:gd name="connsiteY3" fmla="*/ 13553 h 117103"/>
                <a:gd name="connsiteX4" fmla="*/ 35238 w 45069"/>
                <a:gd name="connsiteY4" fmla="*/ 53480 h 117103"/>
                <a:gd name="connsiteX5" fmla="*/ 44868 w 45069"/>
                <a:gd name="connsiteY5" fmla="*/ 98060 h 117103"/>
                <a:gd name="connsiteX6" fmla="*/ 43895 w 45069"/>
                <a:gd name="connsiteY6" fmla="*/ 117104 h 117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069" h="117103">
                  <a:moveTo>
                    <a:pt x="43895" y="117104"/>
                  </a:moveTo>
                  <a:cubicBezTo>
                    <a:pt x="42163" y="117212"/>
                    <a:pt x="42813" y="88213"/>
                    <a:pt x="30369" y="55428"/>
                  </a:cubicBezTo>
                  <a:cubicBezTo>
                    <a:pt x="18250" y="22533"/>
                    <a:pt x="-1335" y="1109"/>
                    <a:pt x="72" y="27"/>
                  </a:cubicBezTo>
                  <a:cubicBezTo>
                    <a:pt x="505" y="-406"/>
                    <a:pt x="6023" y="4355"/>
                    <a:pt x="13165" y="13553"/>
                  </a:cubicBezTo>
                  <a:cubicBezTo>
                    <a:pt x="20414" y="22750"/>
                    <a:pt x="28962" y="36708"/>
                    <a:pt x="35238" y="53480"/>
                  </a:cubicBezTo>
                  <a:cubicBezTo>
                    <a:pt x="41514" y="70251"/>
                    <a:pt x="44219" y="86374"/>
                    <a:pt x="44868" y="98060"/>
                  </a:cubicBezTo>
                  <a:cubicBezTo>
                    <a:pt x="45518" y="109962"/>
                    <a:pt x="44436" y="117104"/>
                    <a:pt x="43895" y="117104"/>
                  </a:cubicBezTo>
                  <a:close/>
                </a:path>
              </a:pathLst>
            </a:custGeom>
            <a:solidFill>
              <a:srgbClr val="995037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8" name="Freeform: Shape 347">
              <a:extLst>
                <a:ext uri="{FF2B5EF4-FFF2-40B4-BE49-F238E27FC236}">
                  <a16:creationId xmlns="" xmlns:a16="http://schemas.microsoft.com/office/drawing/2014/main" id="{A1227265-98CA-454F-A2B3-1A772D625F74}"/>
                </a:ext>
              </a:extLst>
            </p:cNvPr>
            <p:cNvSpPr/>
            <p:nvPr/>
          </p:nvSpPr>
          <p:spPr>
            <a:xfrm flipH="1">
              <a:off x="1846587" y="5533125"/>
              <a:ext cx="439365" cy="160259"/>
            </a:xfrm>
            <a:custGeom>
              <a:avLst/>
              <a:gdLst>
                <a:gd name="connsiteX0" fmla="*/ 398625 w 398626"/>
                <a:gd name="connsiteY0" fmla="*/ 145359 h 145399"/>
                <a:gd name="connsiteX1" fmla="*/ 382611 w 398626"/>
                <a:gd name="connsiteY1" fmla="*/ 140706 h 145399"/>
                <a:gd name="connsiteX2" fmla="*/ 339546 w 398626"/>
                <a:gd name="connsiteY2" fmla="*/ 125990 h 145399"/>
                <a:gd name="connsiteX3" fmla="*/ 198340 w 398626"/>
                <a:gd name="connsiteY3" fmla="*/ 75351 h 145399"/>
                <a:gd name="connsiteX4" fmla="*/ 57675 w 398626"/>
                <a:gd name="connsiteY4" fmla="*/ 23196 h 145399"/>
                <a:gd name="connsiteX5" fmla="*/ 15258 w 398626"/>
                <a:gd name="connsiteY5" fmla="*/ 6749 h 145399"/>
                <a:gd name="connsiteX6" fmla="*/ 2 w 398626"/>
                <a:gd name="connsiteY6" fmla="*/ 41 h 145399"/>
                <a:gd name="connsiteX7" fmla="*/ 16016 w 398626"/>
                <a:gd name="connsiteY7" fmla="*/ 4693 h 145399"/>
                <a:gd name="connsiteX8" fmla="*/ 59081 w 398626"/>
                <a:gd name="connsiteY8" fmla="*/ 19409 h 145399"/>
                <a:gd name="connsiteX9" fmla="*/ 200287 w 398626"/>
                <a:gd name="connsiteY9" fmla="*/ 70049 h 145399"/>
                <a:gd name="connsiteX10" fmla="*/ 340953 w 398626"/>
                <a:gd name="connsiteY10" fmla="*/ 122203 h 145399"/>
                <a:gd name="connsiteX11" fmla="*/ 383368 w 398626"/>
                <a:gd name="connsiteY11" fmla="*/ 138650 h 145399"/>
                <a:gd name="connsiteX12" fmla="*/ 398625 w 398626"/>
                <a:gd name="connsiteY12" fmla="*/ 145359 h 145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98626" h="145399">
                  <a:moveTo>
                    <a:pt x="398625" y="145359"/>
                  </a:moveTo>
                  <a:cubicBezTo>
                    <a:pt x="398517" y="145683"/>
                    <a:pt x="392782" y="144060"/>
                    <a:pt x="382611" y="140706"/>
                  </a:cubicBezTo>
                  <a:cubicBezTo>
                    <a:pt x="371466" y="136919"/>
                    <a:pt x="357075" y="131941"/>
                    <a:pt x="339546" y="125990"/>
                  </a:cubicBezTo>
                  <a:cubicBezTo>
                    <a:pt x="303297" y="113330"/>
                    <a:pt x="253416" y="95476"/>
                    <a:pt x="198340" y="75351"/>
                  </a:cubicBezTo>
                  <a:cubicBezTo>
                    <a:pt x="143264" y="55224"/>
                    <a:pt x="93598" y="36830"/>
                    <a:pt x="57675" y="23196"/>
                  </a:cubicBezTo>
                  <a:cubicBezTo>
                    <a:pt x="40470" y="16596"/>
                    <a:pt x="26187" y="11077"/>
                    <a:pt x="15258" y="6749"/>
                  </a:cubicBezTo>
                  <a:cubicBezTo>
                    <a:pt x="5303" y="2746"/>
                    <a:pt x="-107" y="365"/>
                    <a:pt x="2" y="41"/>
                  </a:cubicBezTo>
                  <a:cubicBezTo>
                    <a:pt x="110" y="-284"/>
                    <a:pt x="5845" y="1339"/>
                    <a:pt x="16016" y="4693"/>
                  </a:cubicBezTo>
                  <a:cubicBezTo>
                    <a:pt x="27161" y="8481"/>
                    <a:pt x="41552" y="13458"/>
                    <a:pt x="59081" y="19409"/>
                  </a:cubicBezTo>
                  <a:cubicBezTo>
                    <a:pt x="95329" y="32069"/>
                    <a:pt x="145212" y="49923"/>
                    <a:pt x="200287" y="70049"/>
                  </a:cubicBezTo>
                  <a:cubicBezTo>
                    <a:pt x="255255" y="90066"/>
                    <a:pt x="305029" y="108569"/>
                    <a:pt x="340953" y="122203"/>
                  </a:cubicBezTo>
                  <a:cubicBezTo>
                    <a:pt x="358157" y="128803"/>
                    <a:pt x="372440" y="134322"/>
                    <a:pt x="383368" y="138650"/>
                  </a:cubicBezTo>
                  <a:cubicBezTo>
                    <a:pt x="393323" y="142654"/>
                    <a:pt x="398733" y="145034"/>
                    <a:pt x="398625" y="145359"/>
                  </a:cubicBezTo>
                  <a:close/>
                </a:path>
              </a:pathLst>
            </a:custGeom>
            <a:solidFill>
              <a:srgbClr val="995037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9" name="Freeform: Shape 348">
              <a:extLst>
                <a:ext uri="{FF2B5EF4-FFF2-40B4-BE49-F238E27FC236}">
                  <a16:creationId xmlns="" xmlns:a16="http://schemas.microsoft.com/office/drawing/2014/main" id="{BEAE7BEF-D75C-424E-89C9-D47F38319784}"/>
                </a:ext>
              </a:extLst>
            </p:cNvPr>
            <p:cNvSpPr/>
            <p:nvPr/>
          </p:nvSpPr>
          <p:spPr>
            <a:xfrm flipH="1">
              <a:off x="4437364" y="6388758"/>
              <a:ext cx="395553" cy="464645"/>
            </a:xfrm>
            <a:custGeom>
              <a:avLst/>
              <a:gdLst>
                <a:gd name="connsiteX0" fmla="*/ 284144 w 358876"/>
                <a:gd name="connsiteY0" fmla="*/ 66870 h 421562"/>
                <a:gd name="connsiteX1" fmla="*/ 209050 w 358876"/>
                <a:gd name="connsiteY1" fmla="*/ 248978 h 421562"/>
                <a:gd name="connsiteX2" fmla="*/ 358372 w 358876"/>
                <a:gd name="connsiteY2" fmla="*/ 421563 h 421562"/>
                <a:gd name="connsiteX3" fmla="*/ 0 w 358876"/>
                <a:gd name="connsiteY3" fmla="*/ 288580 h 421562"/>
                <a:gd name="connsiteX4" fmla="*/ 105391 w 358876"/>
                <a:gd name="connsiteY4" fmla="*/ 0 h 421562"/>
                <a:gd name="connsiteX5" fmla="*/ 284144 w 358876"/>
                <a:gd name="connsiteY5" fmla="*/ 66870 h 421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8876" h="421562">
                  <a:moveTo>
                    <a:pt x="284144" y="66870"/>
                  </a:moveTo>
                  <a:lnTo>
                    <a:pt x="209050" y="248978"/>
                  </a:lnTo>
                  <a:cubicBezTo>
                    <a:pt x="209050" y="248978"/>
                    <a:pt x="368976" y="386505"/>
                    <a:pt x="358372" y="421563"/>
                  </a:cubicBezTo>
                  <a:lnTo>
                    <a:pt x="0" y="288580"/>
                  </a:lnTo>
                  <a:lnTo>
                    <a:pt x="105391" y="0"/>
                  </a:lnTo>
                  <a:lnTo>
                    <a:pt x="284144" y="66870"/>
                  </a:lnTo>
                  <a:close/>
                </a:path>
              </a:pathLst>
            </a:custGeom>
            <a:solidFill>
              <a:srgbClr val="FF725E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0" name="Freeform: Shape 349">
              <a:extLst>
                <a:ext uri="{FF2B5EF4-FFF2-40B4-BE49-F238E27FC236}">
                  <a16:creationId xmlns="" xmlns:a16="http://schemas.microsoft.com/office/drawing/2014/main" id="{79DC2D44-F34E-4F77-BC63-D4C90FF70E94}"/>
                </a:ext>
              </a:extLst>
            </p:cNvPr>
            <p:cNvSpPr/>
            <p:nvPr/>
          </p:nvSpPr>
          <p:spPr>
            <a:xfrm flipH="1">
              <a:off x="4437364" y="6388758"/>
              <a:ext cx="395553" cy="464645"/>
            </a:xfrm>
            <a:custGeom>
              <a:avLst/>
              <a:gdLst>
                <a:gd name="connsiteX0" fmla="*/ 284144 w 358876"/>
                <a:gd name="connsiteY0" fmla="*/ 66870 h 421562"/>
                <a:gd name="connsiteX1" fmla="*/ 209050 w 358876"/>
                <a:gd name="connsiteY1" fmla="*/ 248978 h 421562"/>
                <a:gd name="connsiteX2" fmla="*/ 358372 w 358876"/>
                <a:gd name="connsiteY2" fmla="*/ 421563 h 421562"/>
                <a:gd name="connsiteX3" fmla="*/ 0 w 358876"/>
                <a:gd name="connsiteY3" fmla="*/ 288580 h 421562"/>
                <a:gd name="connsiteX4" fmla="*/ 105391 w 358876"/>
                <a:gd name="connsiteY4" fmla="*/ 0 h 421562"/>
                <a:gd name="connsiteX5" fmla="*/ 284144 w 358876"/>
                <a:gd name="connsiteY5" fmla="*/ 66870 h 421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8876" h="421562">
                  <a:moveTo>
                    <a:pt x="284144" y="66870"/>
                  </a:moveTo>
                  <a:lnTo>
                    <a:pt x="209050" y="248978"/>
                  </a:lnTo>
                  <a:cubicBezTo>
                    <a:pt x="209050" y="248978"/>
                    <a:pt x="368976" y="386505"/>
                    <a:pt x="358372" y="421563"/>
                  </a:cubicBezTo>
                  <a:lnTo>
                    <a:pt x="0" y="288580"/>
                  </a:lnTo>
                  <a:lnTo>
                    <a:pt x="105391" y="0"/>
                  </a:lnTo>
                  <a:lnTo>
                    <a:pt x="284144" y="66870"/>
                  </a:lnTo>
                  <a:close/>
                </a:path>
              </a:pathLst>
            </a:custGeom>
            <a:solidFill>
              <a:srgbClr val="000000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1" name="Freeform: Shape 350">
              <a:extLst>
                <a:ext uri="{FF2B5EF4-FFF2-40B4-BE49-F238E27FC236}">
                  <a16:creationId xmlns="" xmlns:a16="http://schemas.microsoft.com/office/drawing/2014/main" id="{AEAF839F-9C38-4C3C-A467-75FCC919D648}"/>
                </a:ext>
              </a:extLst>
            </p:cNvPr>
            <p:cNvSpPr/>
            <p:nvPr/>
          </p:nvSpPr>
          <p:spPr>
            <a:xfrm flipH="1">
              <a:off x="4703396" y="6600706"/>
              <a:ext cx="33031" cy="32498"/>
            </a:xfrm>
            <a:custGeom>
              <a:avLst/>
              <a:gdLst>
                <a:gd name="connsiteX0" fmla="*/ 16442 w 29968"/>
                <a:gd name="connsiteY0" fmla="*/ 90 h 29485"/>
                <a:gd name="connsiteX1" fmla="*/ 103 w 29968"/>
                <a:gd name="connsiteY1" fmla="*/ 13075 h 29485"/>
                <a:gd name="connsiteX2" fmla="*/ 12763 w 29968"/>
                <a:gd name="connsiteY2" fmla="*/ 29413 h 29485"/>
                <a:gd name="connsiteX3" fmla="*/ 29967 w 29968"/>
                <a:gd name="connsiteY3" fmla="*/ 15563 h 29485"/>
                <a:gd name="connsiteX4" fmla="*/ 14927 w 29968"/>
                <a:gd name="connsiteY4" fmla="*/ 90 h 29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968" h="29485">
                  <a:moveTo>
                    <a:pt x="16442" y="90"/>
                  </a:moveTo>
                  <a:cubicBezTo>
                    <a:pt x="8759" y="-559"/>
                    <a:pt x="1077" y="5392"/>
                    <a:pt x="103" y="13075"/>
                  </a:cubicBezTo>
                  <a:cubicBezTo>
                    <a:pt x="-871" y="20649"/>
                    <a:pt x="5189" y="28548"/>
                    <a:pt x="12763" y="29413"/>
                  </a:cubicBezTo>
                  <a:cubicBezTo>
                    <a:pt x="20337" y="30279"/>
                    <a:pt x="29859" y="23246"/>
                    <a:pt x="29967" y="15563"/>
                  </a:cubicBezTo>
                  <a:cubicBezTo>
                    <a:pt x="30075" y="7881"/>
                    <a:pt x="22501" y="-992"/>
                    <a:pt x="14927" y="90"/>
                  </a:cubicBezTo>
                </a:path>
              </a:pathLst>
            </a:custGeom>
            <a:solidFill>
              <a:srgbClr val="E0E0E0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2" name="Freeform: Shape 351">
              <a:extLst>
                <a:ext uri="{FF2B5EF4-FFF2-40B4-BE49-F238E27FC236}">
                  <a16:creationId xmlns="" xmlns:a16="http://schemas.microsoft.com/office/drawing/2014/main" id="{22917EDE-E219-46E3-8E54-CA9869930392}"/>
                </a:ext>
              </a:extLst>
            </p:cNvPr>
            <p:cNvSpPr/>
            <p:nvPr/>
          </p:nvSpPr>
          <p:spPr>
            <a:xfrm flipH="1">
              <a:off x="4436188" y="6675226"/>
              <a:ext cx="396729" cy="178177"/>
            </a:xfrm>
            <a:custGeom>
              <a:avLst/>
              <a:gdLst>
                <a:gd name="connsiteX0" fmla="*/ 0 w 359943"/>
                <a:gd name="connsiteY0" fmla="*/ 28674 h 161656"/>
                <a:gd name="connsiteX1" fmla="*/ 11794 w 359943"/>
                <a:gd name="connsiteY1" fmla="*/ 0 h 161656"/>
                <a:gd name="connsiteX2" fmla="*/ 351014 w 359943"/>
                <a:gd name="connsiteY2" fmla="*/ 138177 h 161656"/>
                <a:gd name="connsiteX3" fmla="*/ 358372 w 359943"/>
                <a:gd name="connsiteY3" fmla="*/ 161657 h 161656"/>
                <a:gd name="connsiteX4" fmla="*/ 0 w 359943"/>
                <a:gd name="connsiteY4" fmla="*/ 28674 h 161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9943" h="161656">
                  <a:moveTo>
                    <a:pt x="0" y="28674"/>
                  </a:moveTo>
                  <a:lnTo>
                    <a:pt x="11794" y="0"/>
                  </a:lnTo>
                  <a:lnTo>
                    <a:pt x="351014" y="138177"/>
                  </a:lnTo>
                  <a:cubicBezTo>
                    <a:pt x="351014" y="138177"/>
                    <a:pt x="364431" y="151053"/>
                    <a:pt x="358372" y="161657"/>
                  </a:cubicBezTo>
                  <a:lnTo>
                    <a:pt x="0" y="28674"/>
                  </a:ln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3" name="Freeform: Shape 352">
              <a:extLst>
                <a:ext uri="{FF2B5EF4-FFF2-40B4-BE49-F238E27FC236}">
                  <a16:creationId xmlns="" xmlns:a16="http://schemas.microsoft.com/office/drawing/2014/main" id="{1865A18C-2B97-4686-A4D1-AFDF00FC34D7}"/>
                </a:ext>
              </a:extLst>
            </p:cNvPr>
            <p:cNvSpPr/>
            <p:nvPr/>
          </p:nvSpPr>
          <p:spPr>
            <a:xfrm flipH="1">
              <a:off x="4595271" y="6657599"/>
              <a:ext cx="44200" cy="15563"/>
            </a:xfrm>
            <a:custGeom>
              <a:avLst/>
              <a:gdLst>
                <a:gd name="connsiteX0" fmla="*/ 40035 w 40102"/>
                <a:gd name="connsiteY0" fmla="*/ 5389 h 14120"/>
                <a:gd name="connsiteX1" fmla="*/ 19585 w 40102"/>
                <a:gd name="connsiteY1" fmla="*/ 7120 h 14120"/>
                <a:gd name="connsiteX2" fmla="*/ 216 w 40102"/>
                <a:gd name="connsiteY2" fmla="*/ 13937 h 14120"/>
                <a:gd name="connsiteX3" fmla="*/ 18178 w 40102"/>
                <a:gd name="connsiteY3" fmla="*/ 736 h 14120"/>
                <a:gd name="connsiteX4" fmla="*/ 40035 w 40102"/>
                <a:gd name="connsiteY4" fmla="*/ 5389 h 14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102" h="14120">
                  <a:moveTo>
                    <a:pt x="40035" y="5389"/>
                  </a:moveTo>
                  <a:cubicBezTo>
                    <a:pt x="39278" y="7120"/>
                    <a:pt x="30297" y="4631"/>
                    <a:pt x="19585" y="7120"/>
                  </a:cubicBezTo>
                  <a:cubicBezTo>
                    <a:pt x="8873" y="9284"/>
                    <a:pt x="1623" y="15235"/>
                    <a:pt x="216" y="13937"/>
                  </a:cubicBezTo>
                  <a:cubicBezTo>
                    <a:pt x="-1299" y="12963"/>
                    <a:pt x="5194" y="3549"/>
                    <a:pt x="18178" y="736"/>
                  </a:cubicBezTo>
                  <a:cubicBezTo>
                    <a:pt x="31271" y="-2077"/>
                    <a:pt x="41009" y="3982"/>
                    <a:pt x="40035" y="5389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4" name="Freeform: Shape 353">
              <a:extLst>
                <a:ext uri="{FF2B5EF4-FFF2-40B4-BE49-F238E27FC236}">
                  <a16:creationId xmlns="" xmlns:a16="http://schemas.microsoft.com/office/drawing/2014/main" id="{EBD7A484-A2E7-4426-BD31-475BB2077449}"/>
                </a:ext>
              </a:extLst>
            </p:cNvPr>
            <p:cNvSpPr/>
            <p:nvPr/>
          </p:nvSpPr>
          <p:spPr>
            <a:xfrm flipH="1">
              <a:off x="4560251" y="6693653"/>
              <a:ext cx="36590" cy="23358"/>
            </a:xfrm>
            <a:custGeom>
              <a:avLst/>
              <a:gdLst>
                <a:gd name="connsiteX0" fmla="*/ 33169 w 33197"/>
                <a:gd name="connsiteY0" fmla="*/ 2217 h 21192"/>
                <a:gd name="connsiteX1" fmla="*/ 15531 w 33197"/>
                <a:gd name="connsiteY1" fmla="*/ 9467 h 21192"/>
                <a:gd name="connsiteX2" fmla="*/ 491 w 33197"/>
                <a:gd name="connsiteY2" fmla="*/ 21153 h 21192"/>
                <a:gd name="connsiteX3" fmla="*/ 12285 w 33197"/>
                <a:gd name="connsiteY3" fmla="*/ 3840 h 21192"/>
                <a:gd name="connsiteX4" fmla="*/ 33169 w 33197"/>
                <a:gd name="connsiteY4" fmla="*/ 2217 h 21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197" h="21192">
                  <a:moveTo>
                    <a:pt x="33169" y="2217"/>
                  </a:moveTo>
                  <a:cubicBezTo>
                    <a:pt x="32952" y="4057"/>
                    <a:pt x="24296" y="4273"/>
                    <a:pt x="15531" y="9467"/>
                  </a:cubicBezTo>
                  <a:cubicBezTo>
                    <a:pt x="6659" y="14444"/>
                    <a:pt x="2222" y="21802"/>
                    <a:pt x="491" y="21153"/>
                  </a:cubicBezTo>
                  <a:cubicBezTo>
                    <a:pt x="-1240" y="20828"/>
                    <a:pt x="1357" y="10116"/>
                    <a:pt x="12285" y="3840"/>
                  </a:cubicBezTo>
                  <a:cubicBezTo>
                    <a:pt x="23214" y="-2544"/>
                    <a:pt x="33818" y="594"/>
                    <a:pt x="33169" y="2217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5" name="Freeform: Shape 354">
              <a:extLst>
                <a:ext uri="{FF2B5EF4-FFF2-40B4-BE49-F238E27FC236}">
                  <a16:creationId xmlns="" xmlns:a16="http://schemas.microsoft.com/office/drawing/2014/main" id="{A908C730-E6C3-46B9-ADEF-9DA9B6564C5B}"/>
                </a:ext>
              </a:extLst>
            </p:cNvPr>
            <p:cNvSpPr/>
            <p:nvPr/>
          </p:nvSpPr>
          <p:spPr>
            <a:xfrm flipH="1">
              <a:off x="4527584" y="6726358"/>
              <a:ext cx="28410" cy="28077"/>
            </a:xfrm>
            <a:custGeom>
              <a:avLst/>
              <a:gdLst>
                <a:gd name="connsiteX0" fmla="*/ 762 w 25776"/>
                <a:gd name="connsiteY0" fmla="*/ 25456 h 25474"/>
                <a:gd name="connsiteX1" fmla="*/ 7904 w 25776"/>
                <a:gd name="connsiteY1" fmla="*/ 7710 h 25474"/>
                <a:gd name="connsiteX2" fmla="*/ 25758 w 25776"/>
                <a:gd name="connsiteY2" fmla="*/ 785 h 25474"/>
                <a:gd name="connsiteX3" fmla="*/ 12448 w 25776"/>
                <a:gd name="connsiteY3" fmla="*/ 12363 h 25474"/>
                <a:gd name="connsiteX4" fmla="*/ 762 w 25776"/>
                <a:gd name="connsiteY4" fmla="*/ 25456 h 25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776" h="25474">
                  <a:moveTo>
                    <a:pt x="762" y="25456"/>
                  </a:moveTo>
                  <a:cubicBezTo>
                    <a:pt x="-969" y="25239"/>
                    <a:pt x="-212" y="15609"/>
                    <a:pt x="7904" y="7710"/>
                  </a:cubicBezTo>
                  <a:cubicBezTo>
                    <a:pt x="15911" y="-297"/>
                    <a:pt x="25541" y="-946"/>
                    <a:pt x="25758" y="785"/>
                  </a:cubicBezTo>
                  <a:cubicBezTo>
                    <a:pt x="26190" y="2624"/>
                    <a:pt x="18941" y="5762"/>
                    <a:pt x="12448" y="12363"/>
                  </a:cubicBezTo>
                  <a:cubicBezTo>
                    <a:pt x="5848" y="18747"/>
                    <a:pt x="2602" y="25888"/>
                    <a:pt x="762" y="25456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6" name="Freeform: Shape 355">
              <a:extLst>
                <a:ext uri="{FF2B5EF4-FFF2-40B4-BE49-F238E27FC236}">
                  <a16:creationId xmlns="" xmlns:a16="http://schemas.microsoft.com/office/drawing/2014/main" id="{F27C90B4-C591-4563-888F-C9F876A49BA8}"/>
                </a:ext>
              </a:extLst>
            </p:cNvPr>
            <p:cNvSpPr/>
            <p:nvPr/>
          </p:nvSpPr>
          <p:spPr>
            <a:xfrm flipH="1">
              <a:off x="4581321" y="6599421"/>
              <a:ext cx="42074" cy="16510"/>
            </a:xfrm>
            <a:custGeom>
              <a:avLst/>
              <a:gdLst>
                <a:gd name="connsiteX0" fmla="*/ 38001 w 38173"/>
                <a:gd name="connsiteY0" fmla="*/ 14782 h 14979"/>
                <a:gd name="connsiteX1" fmla="*/ 19390 w 38173"/>
                <a:gd name="connsiteY1" fmla="*/ 7748 h 14979"/>
                <a:gd name="connsiteX2" fmla="*/ 21 w 38173"/>
                <a:gd name="connsiteY2" fmla="*/ 3204 h 14979"/>
                <a:gd name="connsiteX3" fmla="*/ 21337 w 38173"/>
                <a:gd name="connsiteY3" fmla="*/ 1581 h 14979"/>
                <a:gd name="connsiteX4" fmla="*/ 38001 w 38173"/>
                <a:gd name="connsiteY4" fmla="*/ 14782 h 14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73" h="14979">
                  <a:moveTo>
                    <a:pt x="38001" y="14782"/>
                  </a:moveTo>
                  <a:cubicBezTo>
                    <a:pt x="36702" y="16080"/>
                    <a:pt x="29561" y="10670"/>
                    <a:pt x="19390" y="7748"/>
                  </a:cubicBezTo>
                  <a:cubicBezTo>
                    <a:pt x="9327" y="4502"/>
                    <a:pt x="346" y="5043"/>
                    <a:pt x="21" y="3204"/>
                  </a:cubicBezTo>
                  <a:cubicBezTo>
                    <a:pt x="-520" y="1581"/>
                    <a:pt x="9435" y="-2098"/>
                    <a:pt x="21337" y="1581"/>
                  </a:cubicBezTo>
                  <a:cubicBezTo>
                    <a:pt x="33240" y="5151"/>
                    <a:pt x="39299" y="13808"/>
                    <a:pt x="38001" y="14782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7" name="Freeform: Shape 356">
              <a:extLst>
                <a:ext uri="{FF2B5EF4-FFF2-40B4-BE49-F238E27FC236}">
                  <a16:creationId xmlns="" xmlns:a16="http://schemas.microsoft.com/office/drawing/2014/main" id="{8D85A68F-E252-4572-BB3D-1F2B2123C05E}"/>
                </a:ext>
              </a:extLst>
            </p:cNvPr>
            <p:cNvSpPr/>
            <p:nvPr/>
          </p:nvSpPr>
          <p:spPr>
            <a:xfrm flipH="1">
              <a:off x="4493138" y="6496690"/>
              <a:ext cx="448545" cy="358025"/>
            </a:xfrm>
            <a:custGeom>
              <a:avLst/>
              <a:gdLst>
                <a:gd name="connsiteX0" fmla="*/ 201259 w 406955"/>
                <a:gd name="connsiteY0" fmla="*/ 0 h 324828"/>
                <a:gd name="connsiteX1" fmla="*/ 195308 w 406955"/>
                <a:gd name="connsiteY1" fmla="*/ 207644 h 324828"/>
                <a:gd name="connsiteX2" fmla="*/ 406955 w 406955"/>
                <a:gd name="connsiteY2" fmla="*/ 321907 h 324828"/>
                <a:gd name="connsiteX3" fmla="*/ 4003 w 406955"/>
                <a:gd name="connsiteY3" fmla="*/ 324829 h 324828"/>
                <a:gd name="connsiteX4" fmla="*/ 0 w 406955"/>
                <a:gd name="connsiteY4" fmla="*/ 974 h 324828"/>
                <a:gd name="connsiteX5" fmla="*/ 201259 w 406955"/>
                <a:gd name="connsiteY5" fmla="*/ 0 h 324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6955" h="324828">
                  <a:moveTo>
                    <a:pt x="201259" y="0"/>
                  </a:moveTo>
                  <a:lnTo>
                    <a:pt x="195308" y="207644"/>
                  </a:lnTo>
                  <a:cubicBezTo>
                    <a:pt x="195308" y="207644"/>
                    <a:pt x="404358" y="283386"/>
                    <a:pt x="406955" y="321907"/>
                  </a:cubicBezTo>
                  <a:lnTo>
                    <a:pt x="4003" y="324829"/>
                  </a:lnTo>
                  <a:lnTo>
                    <a:pt x="0" y="974"/>
                  </a:lnTo>
                  <a:lnTo>
                    <a:pt x="201259" y="0"/>
                  </a:lnTo>
                  <a:close/>
                </a:path>
              </a:pathLst>
            </a:custGeom>
            <a:solidFill>
              <a:srgbClr val="FF725E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8" name="Freeform: Shape 357">
              <a:extLst>
                <a:ext uri="{FF2B5EF4-FFF2-40B4-BE49-F238E27FC236}">
                  <a16:creationId xmlns="" xmlns:a16="http://schemas.microsoft.com/office/drawing/2014/main" id="{988CF198-7519-4F4E-A940-EB8B630175A4}"/>
                </a:ext>
              </a:extLst>
            </p:cNvPr>
            <p:cNvSpPr/>
            <p:nvPr/>
          </p:nvSpPr>
          <p:spPr>
            <a:xfrm flipH="1">
              <a:off x="4842143" y="6706429"/>
              <a:ext cx="34588" cy="34515"/>
            </a:xfrm>
            <a:custGeom>
              <a:avLst/>
              <a:gdLst>
                <a:gd name="connsiteX0" fmla="*/ 11619 w 31381"/>
                <a:gd name="connsiteY0" fmla="*/ 796 h 31315"/>
                <a:gd name="connsiteX1" fmla="*/ 366 w 31381"/>
                <a:gd name="connsiteY1" fmla="*/ 19623 h 31315"/>
                <a:gd name="connsiteX2" fmla="*/ 18977 w 31381"/>
                <a:gd name="connsiteY2" fmla="*/ 30877 h 31315"/>
                <a:gd name="connsiteX3" fmla="*/ 30771 w 31381"/>
                <a:gd name="connsiteY3" fmla="*/ 10859 h 31315"/>
                <a:gd name="connsiteX4" fmla="*/ 10104 w 31381"/>
                <a:gd name="connsiteY4" fmla="*/ 1229 h 31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381" h="31315">
                  <a:moveTo>
                    <a:pt x="11619" y="796"/>
                  </a:moveTo>
                  <a:cubicBezTo>
                    <a:pt x="3829" y="2960"/>
                    <a:pt x="-1473" y="11833"/>
                    <a:pt x="366" y="19623"/>
                  </a:cubicBezTo>
                  <a:cubicBezTo>
                    <a:pt x="2205" y="27522"/>
                    <a:pt x="11186" y="32933"/>
                    <a:pt x="18977" y="30877"/>
                  </a:cubicBezTo>
                  <a:cubicBezTo>
                    <a:pt x="26768" y="28821"/>
                    <a:pt x="33476" y="18433"/>
                    <a:pt x="30771" y="10859"/>
                  </a:cubicBezTo>
                  <a:cubicBezTo>
                    <a:pt x="28066" y="3285"/>
                    <a:pt x="17246" y="-2667"/>
                    <a:pt x="10104" y="1229"/>
                  </a:cubicBezTo>
                </a:path>
              </a:pathLst>
            </a:custGeom>
            <a:solidFill>
              <a:srgbClr val="E0E0E0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9" name="Freeform: Shape 358">
              <a:extLst>
                <a:ext uri="{FF2B5EF4-FFF2-40B4-BE49-F238E27FC236}">
                  <a16:creationId xmlns="" xmlns:a16="http://schemas.microsoft.com/office/drawing/2014/main" id="{74EB99F6-CDDA-4AA9-B628-FBB347CAEF70}"/>
                </a:ext>
              </a:extLst>
            </p:cNvPr>
            <p:cNvSpPr/>
            <p:nvPr/>
          </p:nvSpPr>
          <p:spPr>
            <a:xfrm flipH="1">
              <a:off x="4493094" y="6828955"/>
              <a:ext cx="444891" cy="35063"/>
            </a:xfrm>
            <a:custGeom>
              <a:avLst/>
              <a:gdLst>
                <a:gd name="connsiteX0" fmla="*/ 433 w 403640"/>
                <a:gd name="connsiteY0" fmla="*/ 31812 h 31812"/>
                <a:gd name="connsiteX1" fmla="*/ 0 w 403640"/>
                <a:gd name="connsiteY1" fmla="*/ 433 h 31812"/>
                <a:gd name="connsiteX2" fmla="*/ 387479 w 403640"/>
                <a:gd name="connsiteY2" fmla="*/ 0 h 31812"/>
                <a:gd name="connsiteX3" fmla="*/ 403493 w 403640"/>
                <a:gd name="connsiteY3" fmla="*/ 20342 h 31812"/>
                <a:gd name="connsiteX4" fmla="*/ 433 w 403640"/>
                <a:gd name="connsiteY4" fmla="*/ 31812 h 31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3640" h="31812">
                  <a:moveTo>
                    <a:pt x="433" y="31812"/>
                  </a:moveTo>
                  <a:lnTo>
                    <a:pt x="0" y="433"/>
                  </a:lnTo>
                  <a:lnTo>
                    <a:pt x="387479" y="0"/>
                  </a:lnTo>
                  <a:cubicBezTo>
                    <a:pt x="387479" y="0"/>
                    <a:pt x="405440" y="7682"/>
                    <a:pt x="403493" y="20342"/>
                  </a:cubicBezTo>
                  <a:lnTo>
                    <a:pt x="433" y="31812"/>
                  </a:ln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0" name="Freeform: Shape 359">
              <a:extLst>
                <a:ext uri="{FF2B5EF4-FFF2-40B4-BE49-F238E27FC236}">
                  <a16:creationId xmlns="" xmlns:a16="http://schemas.microsoft.com/office/drawing/2014/main" id="{48C08F90-555F-4C67-911D-7F81AD3A3B55}"/>
                </a:ext>
              </a:extLst>
            </p:cNvPr>
            <p:cNvSpPr/>
            <p:nvPr/>
          </p:nvSpPr>
          <p:spPr>
            <a:xfrm flipH="1">
              <a:off x="4719248" y="6721182"/>
              <a:ext cx="40284" cy="27680"/>
            </a:xfrm>
            <a:custGeom>
              <a:avLst/>
              <a:gdLst>
                <a:gd name="connsiteX0" fmla="*/ 36539 w 36549"/>
                <a:gd name="connsiteY0" fmla="*/ 1802 h 25113"/>
                <a:gd name="connsiteX1" fmla="*/ 17062 w 36549"/>
                <a:gd name="connsiteY1" fmla="*/ 11108 h 25113"/>
                <a:gd name="connsiteX2" fmla="*/ 507 w 36549"/>
                <a:gd name="connsiteY2" fmla="*/ 25066 h 25113"/>
                <a:gd name="connsiteX3" fmla="*/ 13383 w 36549"/>
                <a:gd name="connsiteY3" fmla="*/ 5373 h 25113"/>
                <a:gd name="connsiteX4" fmla="*/ 36539 w 36549"/>
                <a:gd name="connsiteY4" fmla="*/ 1802 h 25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549" h="25113">
                  <a:moveTo>
                    <a:pt x="36539" y="1802"/>
                  </a:moveTo>
                  <a:cubicBezTo>
                    <a:pt x="36539" y="3750"/>
                    <a:pt x="26692" y="4724"/>
                    <a:pt x="17062" y="11108"/>
                  </a:cubicBezTo>
                  <a:cubicBezTo>
                    <a:pt x="7215" y="17276"/>
                    <a:pt x="2346" y="25824"/>
                    <a:pt x="507" y="25066"/>
                  </a:cubicBezTo>
                  <a:cubicBezTo>
                    <a:pt x="-1333" y="24742"/>
                    <a:pt x="1589" y="12947"/>
                    <a:pt x="13383" y="5373"/>
                  </a:cubicBezTo>
                  <a:cubicBezTo>
                    <a:pt x="25069" y="-2309"/>
                    <a:pt x="36971" y="-37"/>
                    <a:pt x="36539" y="1802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1" name="Freeform: Shape 360">
              <a:extLst>
                <a:ext uri="{FF2B5EF4-FFF2-40B4-BE49-F238E27FC236}">
                  <a16:creationId xmlns="" xmlns:a16="http://schemas.microsoft.com/office/drawing/2014/main" id="{5F0DD0E7-F5B0-435C-8D84-EF4257142B3D}"/>
                </a:ext>
              </a:extLst>
            </p:cNvPr>
            <p:cNvSpPr/>
            <p:nvPr/>
          </p:nvSpPr>
          <p:spPr>
            <a:xfrm flipH="1">
              <a:off x="4672491" y="6741235"/>
              <a:ext cx="29234" cy="34775"/>
            </a:xfrm>
            <a:custGeom>
              <a:avLst/>
              <a:gdLst>
                <a:gd name="connsiteX0" fmla="*/ 26507 w 26523"/>
                <a:gd name="connsiteY0" fmla="*/ 815 h 31551"/>
                <a:gd name="connsiteX1" fmla="*/ 11900 w 26523"/>
                <a:gd name="connsiteY1" fmla="*/ 14448 h 31551"/>
                <a:gd name="connsiteX2" fmla="*/ 1404 w 26523"/>
                <a:gd name="connsiteY2" fmla="*/ 31545 h 31551"/>
                <a:gd name="connsiteX3" fmla="*/ 6490 w 26523"/>
                <a:gd name="connsiteY3" fmla="*/ 10120 h 31551"/>
                <a:gd name="connsiteX4" fmla="*/ 26507 w 26523"/>
                <a:gd name="connsiteY4" fmla="*/ 815 h 3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523" h="31551">
                  <a:moveTo>
                    <a:pt x="26507" y="815"/>
                  </a:moveTo>
                  <a:cubicBezTo>
                    <a:pt x="26940" y="2762"/>
                    <a:pt x="18500" y="6116"/>
                    <a:pt x="11900" y="14448"/>
                  </a:cubicBezTo>
                  <a:cubicBezTo>
                    <a:pt x="5083" y="22672"/>
                    <a:pt x="3460" y="31653"/>
                    <a:pt x="1404" y="31545"/>
                  </a:cubicBezTo>
                  <a:cubicBezTo>
                    <a:pt x="-435" y="31869"/>
                    <a:pt x="-1842" y="20400"/>
                    <a:pt x="6490" y="10120"/>
                  </a:cubicBezTo>
                  <a:cubicBezTo>
                    <a:pt x="14821" y="-159"/>
                    <a:pt x="26399" y="-1133"/>
                    <a:pt x="26507" y="815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2" name="Freeform: Shape 361">
              <a:extLst>
                <a:ext uri="{FF2B5EF4-FFF2-40B4-BE49-F238E27FC236}">
                  <a16:creationId xmlns="" xmlns:a16="http://schemas.microsoft.com/office/drawing/2014/main" id="{608C982D-FC75-4898-97AB-3BF967E28AC2}"/>
                </a:ext>
              </a:extLst>
            </p:cNvPr>
            <p:cNvSpPr/>
            <p:nvPr/>
          </p:nvSpPr>
          <p:spPr>
            <a:xfrm flipH="1">
              <a:off x="4628595" y="6760134"/>
              <a:ext cx="19718" cy="37589"/>
            </a:xfrm>
            <a:custGeom>
              <a:avLst/>
              <a:gdLst>
                <a:gd name="connsiteX0" fmla="*/ 2395 w 17890"/>
                <a:gd name="connsiteY0" fmla="*/ 34091 h 34104"/>
                <a:gd name="connsiteX1" fmla="*/ 2719 w 17890"/>
                <a:gd name="connsiteY1" fmla="*/ 13856 h 34104"/>
                <a:gd name="connsiteX2" fmla="*/ 17760 w 17890"/>
                <a:gd name="connsiteY2" fmla="*/ 331 h 34104"/>
                <a:gd name="connsiteX3" fmla="*/ 8995 w 17890"/>
                <a:gd name="connsiteY3" fmla="*/ 16670 h 34104"/>
                <a:gd name="connsiteX4" fmla="*/ 2395 w 17890"/>
                <a:gd name="connsiteY4" fmla="*/ 34091 h 34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90" h="34104">
                  <a:moveTo>
                    <a:pt x="2395" y="34091"/>
                  </a:moveTo>
                  <a:cubicBezTo>
                    <a:pt x="663" y="34523"/>
                    <a:pt x="-2150" y="24677"/>
                    <a:pt x="2719" y="13856"/>
                  </a:cubicBezTo>
                  <a:cubicBezTo>
                    <a:pt x="7588" y="3036"/>
                    <a:pt x="16894" y="-1292"/>
                    <a:pt x="17760" y="331"/>
                  </a:cubicBezTo>
                  <a:cubicBezTo>
                    <a:pt x="18842" y="1954"/>
                    <a:pt x="12999" y="7797"/>
                    <a:pt x="8995" y="16670"/>
                  </a:cubicBezTo>
                  <a:cubicBezTo>
                    <a:pt x="4883" y="25542"/>
                    <a:pt x="4342" y="33874"/>
                    <a:pt x="2395" y="34091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3" name="Freeform: Shape 362">
              <a:extLst>
                <a:ext uri="{FF2B5EF4-FFF2-40B4-BE49-F238E27FC236}">
                  <a16:creationId xmlns="" xmlns:a16="http://schemas.microsoft.com/office/drawing/2014/main" id="{F4FA4C34-AA05-41CF-A445-AA63F3E88F14}"/>
                </a:ext>
              </a:extLst>
            </p:cNvPr>
            <p:cNvSpPr/>
            <p:nvPr/>
          </p:nvSpPr>
          <p:spPr>
            <a:xfrm flipH="1">
              <a:off x="4723476" y="6663208"/>
              <a:ext cx="46235" cy="11080"/>
            </a:xfrm>
            <a:custGeom>
              <a:avLst/>
              <a:gdLst>
                <a:gd name="connsiteX0" fmla="*/ 41878 w 41948"/>
                <a:gd name="connsiteY0" fmla="*/ 6900 h 10053"/>
                <a:gd name="connsiteX1" fmla="*/ 20887 w 41948"/>
                <a:gd name="connsiteY1" fmla="*/ 6900 h 10053"/>
                <a:gd name="connsiteX2" fmla="*/ 112 w 41948"/>
                <a:gd name="connsiteY2" fmla="*/ 9605 h 10053"/>
                <a:gd name="connsiteX3" fmla="*/ 20454 w 41948"/>
                <a:gd name="connsiteY3" fmla="*/ 83 h 10053"/>
                <a:gd name="connsiteX4" fmla="*/ 41878 w 41948"/>
                <a:gd name="connsiteY4" fmla="*/ 6900 h 10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948" h="10053">
                  <a:moveTo>
                    <a:pt x="41878" y="6900"/>
                  </a:moveTo>
                  <a:cubicBezTo>
                    <a:pt x="41121" y="8739"/>
                    <a:pt x="32032" y="6034"/>
                    <a:pt x="20887" y="6900"/>
                  </a:cubicBezTo>
                  <a:cubicBezTo>
                    <a:pt x="9742" y="7549"/>
                    <a:pt x="1085" y="11336"/>
                    <a:pt x="112" y="9605"/>
                  </a:cubicBezTo>
                  <a:cubicBezTo>
                    <a:pt x="-1079" y="8198"/>
                    <a:pt x="7361" y="840"/>
                    <a:pt x="20454" y="83"/>
                  </a:cubicBezTo>
                  <a:cubicBezTo>
                    <a:pt x="33547" y="-783"/>
                    <a:pt x="42852" y="5385"/>
                    <a:pt x="41878" y="6900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4" name="Freeform: Shape 363">
              <a:extLst>
                <a:ext uri="{FF2B5EF4-FFF2-40B4-BE49-F238E27FC236}">
                  <a16:creationId xmlns="" xmlns:a16="http://schemas.microsoft.com/office/drawing/2014/main" id="{6BCA1A6E-8218-4FA0-AE06-F6AF2D20C386}"/>
                </a:ext>
              </a:extLst>
            </p:cNvPr>
            <p:cNvSpPr/>
            <p:nvPr/>
          </p:nvSpPr>
          <p:spPr>
            <a:xfrm flipH="1">
              <a:off x="4086257" y="4615566"/>
              <a:ext cx="815831" cy="1974625"/>
            </a:xfrm>
            <a:custGeom>
              <a:avLst/>
              <a:gdLst>
                <a:gd name="connsiteX0" fmla="*/ 575754 w 740185"/>
                <a:gd name="connsiteY0" fmla="*/ 0 h 1791533"/>
                <a:gd name="connsiteX1" fmla="*/ 734814 w 740185"/>
                <a:gd name="connsiteY1" fmla="*/ 789998 h 1791533"/>
                <a:gd name="connsiteX2" fmla="*/ 711658 w 740185"/>
                <a:gd name="connsiteY2" fmla="*/ 1070571 h 1791533"/>
                <a:gd name="connsiteX3" fmla="*/ 701703 w 740185"/>
                <a:gd name="connsiteY3" fmla="*/ 1099461 h 1791533"/>
                <a:gd name="connsiteX4" fmla="*/ 313251 w 740185"/>
                <a:gd name="connsiteY4" fmla="*/ 1791534 h 1791533"/>
                <a:gd name="connsiteX5" fmla="*/ 90242 w 740185"/>
                <a:gd name="connsiteY5" fmla="*/ 1714168 h 1791533"/>
                <a:gd name="connsiteX6" fmla="*/ 318445 w 740185"/>
                <a:gd name="connsiteY6" fmla="*/ 1057586 h 1791533"/>
                <a:gd name="connsiteX7" fmla="*/ 364539 w 740185"/>
                <a:gd name="connsiteY7" fmla="*/ 975676 h 1791533"/>
                <a:gd name="connsiteX8" fmla="*/ 0 w 740185"/>
                <a:gd name="connsiteY8" fmla="*/ 52479 h 1791533"/>
                <a:gd name="connsiteX9" fmla="*/ 575754 w 740185"/>
                <a:gd name="connsiteY9" fmla="*/ 0 h 1791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40185" h="1791533">
                  <a:moveTo>
                    <a:pt x="575754" y="0"/>
                  </a:moveTo>
                  <a:cubicBezTo>
                    <a:pt x="575754" y="0"/>
                    <a:pt x="707221" y="573157"/>
                    <a:pt x="734814" y="789998"/>
                  </a:cubicBezTo>
                  <a:cubicBezTo>
                    <a:pt x="753966" y="941051"/>
                    <a:pt x="716094" y="1040382"/>
                    <a:pt x="711658" y="1070571"/>
                  </a:cubicBezTo>
                  <a:cubicBezTo>
                    <a:pt x="710143" y="1080742"/>
                    <a:pt x="706789" y="1090480"/>
                    <a:pt x="701703" y="1099461"/>
                  </a:cubicBezTo>
                  <a:lnTo>
                    <a:pt x="313251" y="1791534"/>
                  </a:lnTo>
                  <a:lnTo>
                    <a:pt x="90242" y="1714168"/>
                  </a:lnTo>
                  <a:cubicBezTo>
                    <a:pt x="90242" y="1714168"/>
                    <a:pt x="277543" y="1148586"/>
                    <a:pt x="318445" y="1057586"/>
                  </a:cubicBezTo>
                  <a:lnTo>
                    <a:pt x="364539" y="975676"/>
                  </a:lnTo>
                  <a:lnTo>
                    <a:pt x="0" y="52479"/>
                  </a:lnTo>
                  <a:lnTo>
                    <a:pt x="575754" y="0"/>
                  </a:ln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5" name="Freeform: Shape 364">
              <a:extLst>
                <a:ext uri="{FF2B5EF4-FFF2-40B4-BE49-F238E27FC236}">
                  <a16:creationId xmlns="" xmlns:a16="http://schemas.microsoft.com/office/drawing/2014/main" id="{32087A24-77EA-493E-8C07-9DE534B3B14F}"/>
                </a:ext>
              </a:extLst>
            </p:cNvPr>
            <p:cNvSpPr/>
            <p:nvPr/>
          </p:nvSpPr>
          <p:spPr>
            <a:xfrm flipH="1">
              <a:off x="4503436" y="4352951"/>
              <a:ext cx="699953" cy="2319293"/>
            </a:xfrm>
            <a:custGeom>
              <a:avLst/>
              <a:gdLst>
                <a:gd name="connsiteX0" fmla="*/ 634982 w 635052"/>
                <a:gd name="connsiteY0" fmla="*/ 248328 h 2104243"/>
                <a:gd name="connsiteX1" fmla="*/ 423876 w 635052"/>
                <a:gd name="connsiteY1" fmla="*/ 1333614 h 2104243"/>
                <a:gd name="connsiteX2" fmla="*/ 451576 w 635052"/>
                <a:gd name="connsiteY2" fmla="*/ 2098076 h 2104243"/>
                <a:gd name="connsiteX3" fmla="*/ 224780 w 635052"/>
                <a:gd name="connsiteY3" fmla="*/ 2104244 h 2104243"/>
                <a:gd name="connsiteX4" fmla="*/ 104133 w 635052"/>
                <a:gd name="connsiteY4" fmla="*/ 1442035 h 2104243"/>
                <a:gd name="connsiteX5" fmla="*/ 107271 w 635052"/>
                <a:gd name="connsiteY5" fmla="*/ 1000887 h 2104243"/>
                <a:gd name="connsiteX6" fmla="*/ 15189 w 635052"/>
                <a:gd name="connsiteY6" fmla="*/ 279924 h 2104243"/>
                <a:gd name="connsiteX7" fmla="*/ 191237 w 635052"/>
                <a:gd name="connsiteY7" fmla="*/ 0 h 2104243"/>
                <a:gd name="connsiteX8" fmla="*/ 634982 w 635052"/>
                <a:gd name="connsiteY8" fmla="*/ 248328 h 2104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5052" h="2104243">
                  <a:moveTo>
                    <a:pt x="634982" y="248328"/>
                  </a:moveTo>
                  <a:cubicBezTo>
                    <a:pt x="639526" y="266506"/>
                    <a:pt x="423876" y="1333614"/>
                    <a:pt x="423876" y="1333614"/>
                  </a:cubicBezTo>
                  <a:lnTo>
                    <a:pt x="451576" y="2098076"/>
                  </a:lnTo>
                  <a:lnTo>
                    <a:pt x="224780" y="2104244"/>
                  </a:lnTo>
                  <a:cubicBezTo>
                    <a:pt x="224780" y="2104244"/>
                    <a:pt x="108677" y="1687766"/>
                    <a:pt x="104133" y="1442035"/>
                  </a:cubicBezTo>
                  <a:cubicBezTo>
                    <a:pt x="99588" y="1196304"/>
                    <a:pt x="127288" y="1154321"/>
                    <a:pt x="107271" y="1000887"/>
                  </a:cubicBezTo>
                  <a:cubicBezTo>
                    <a:pt x="86063" y="839122"/>
                    <a:pt x="-43674" y="505962"/>
                    <a:pt x="15189" y="279924"/>
                  </a:cubicBezTo>
                  <a:cubicBezTo>
                    <a:pt x="64422" y="90891"/>
                    <a:pt x="191237" y="0"/>
                    <a:pt x="191237" y="0"/>
                  </a:cubicBezTo>
                  <a:lnTo>
                    <a:pt x="634982" y="248328"/>
                  </a:ln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6" name="Freeform: Shape 365">
              <a:extLst>
                <a:ext uri="{FF2B5EF4-FFF2-40B4-BE49-F238E27FC236}">
                  <a16:creationId xmlns="" xmlns:a16="http://schemas.microsoft.com/office/drawing/2014/main" id="{633B845C-62F7-42E1-B4CF-A1CD230AB369}"/>
                </a:ext>
              </a:extLst>
            </p:cNvPr>
            <p:cNvSpPr/>
            <p:nvPr/>
          </p:nvSpPr>
          <p:spPr>
            <a:xfrm flipH="1">
              <a:off x="4533776" y="4800661"/>
              <a:ext cx="205280" cy="1871821"/>
            </a:xfrm>
            <a:custGeom>
              <a:avLst/>
              <a:gdLst>
                <a:gd name="connsiteX0" fmla="*/ 30405 w 186246"/>
                <a:gd name="connsiteY0" fmla="*/ 1698262 h 1698262"/>
                <a:gd name="connsiteX1" fmla="*/ 30514 w 186246"/>
                <a:gd name="connsiteY1" fmla="*/ 1694367 h 1698262"/>
                <a:gd name="connsiteX2" fmla="*/ 30405 w 186246"/>
                <a:gd name="connsiteY2" fmla="*/ 1682897 h 1698262"/>
                <a:gd name="connsiteX3" fmla="*/ 29432 w 186246"/>
                <a:gd name="connsiteY3" fmla="*/ 1638534 h 1698262"/>
                <a:gd name="connsiteX4" fmla="*/ 24562 w 186246"/>
                <a:gd name="connsiteY4" fmla="*/ 1474280 h 1698262"/>
                <a:gd name="connsiteX5" fmla="*/ 6168 w 186246"/>
                <a:gd name="connsiteY5" fmla="*/ 923846 h 1698262"/>
                <a:gd name="connsiteX6" fmla="*/ 6060 w 186246"/>
                <a:gd name="connsiteY6" fmla="*/ 924495 h 1698262"/>
                <a:gd name="connsiteX7" fmla="*/ 22398 w 186246"/>
                <a:gd name="connsiteY7" fmla="*/ 842585 h 1698262"/>
                <a:gd name="connsiteX8" fmla="*/ 139475 w 186246"/>
                <a:gd name="connsiteY8" fmla="*/ 246922 h 1698262"/>
                <a:gd name="connsiteX9" fmla="*/ 174209 w 186246"/>
                <a:gd name="connsiteY9" fmla="*/ 66329 h 1698262"/>
                <a:gd name="connsiteX10" fmla="*/ 183406 w 186246"/>
                <a:gd name="connsiteY10" fmla="*/ 17204 h 1698262"/>
                <a:gd name="connsiteX11" fmla="*/ 185678 w 186246"/>
                <a:gd name="connsiteY11" fmla="*/ 4436 h 1698262"/>
                <a:gd name="connsiteX12" fmla="*/ 186219 w 186246"/>
                <a:gd name="connsiteY12" fmla="*/ 0 h 1698262"/>
                <a:gd name="connsiteX13" fmla="*/ 185029 w 186246"/>
                <a:gd name="connsiteY13" fmla="*/ 4328 h 1698262"/>
                <a:gd name="connsiteX14" fmla="*/ 182216 w 186246"/>
                <a:gd name="connsiteY14" fmla="*/ 16988 h 1698262"/>
                <a:gd name="connsiteX15" fmla="*/ 171936 w 186246"/>
                <a:gd name="connsiteY15" fmla="*/ 65896 h 1698262"/>
                <a:gd name="connsiteX16" fmla="*/ 135255 w 186246"/>
                <a:gd name="connsiteY16" fmla="*/ 246164 h 1698262"/>
                <a:gd name="connsiteX17" fmla="*/ 16447 w 186246"/>
                <a:gd name="connsiteY17" fmla="*/ 841503 h 1698262"/>
                <a:gd name="connsiteX18" fmla="*/ 108 w 186246"/>
                <a:gd name="connsiteY18" fmla="*/ 923413 h 1698262"/>
                <a:gd name="connsiteX19" fmla="*/ 0 w 186246"/>
                <a:gd name="connsiteY19" fmla="*/ 923738 h 1698262"/>
                <a:gd name="connsiteX20" fmla="*/ 0 w 186246"/>
                <a:gd name="connsiteY20" fmla="*/ 924062 h 1698262"/>
                <a:gd name="connsiteX21" fmla="*/ 20342 w 186246"/>
                <a:gd name="connsiteY21" fmla="*/ 1474388 h 1698262"/>
                <a:gd name="connsiteX22" fmla="*/ 27051 w 186246"/>
                <a:gd name="connsiteY22" fmla="*/ 1638534 h 1698262"/>
                <a:gd name="connsiteX23" fmla="*/ 29107 w 186246"/>
                <a:gd name="connsiteY23" fmla="*/ 1682897 h 1698262"/>
                <a:gd name="connsiteX24" fmla="*/ 29756 w 186246"/>
                <a:gd name="connsiteY24" fmla="*/ 1694367 h 1698262"/>
                <a:gd name="connsiteX25" fmla="*/ 30405 w 186246"/>
                <a:gd name="connsiteY25" fmla="*/ 1698262 h 1698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86246" h="1698262">
                  <a:moveTo>
                    <a:pt x="30405" y="1698262"/>
                  </a:moveTo>
                  <a:cubicBezTo>
                    <a:pt x="30514" y="1698262"/>
                    <a:pt x="30514" y="1696964"/>
                    <a:pt x="30514" y="1694367"/>
                  </a:cubicBezTo>
                  <a:cubicBezTo>
                    <a:pt x="30514" y="1691445"/>
                    <a:pt x="30405" y="1687658"/>
                    <a:pt x="30405" y="1682897"/>
                  </a:cubicBezTo>
                  <a:cubicBezTo>
                    <a:pt x="30189" y="1672401"/>
                    <a:pt x="29864" y="1657578"/>
                    <a:pt x="29432" y="1638534"/>
                  </a:cubicBezTo>
                  <a:cubicBezTo>
                    <a:pt x="28241" y="1599580"/>
                    <a:pt x="26618" y="1543639"/>
                    <a:pt x="24562" y="1474280"/>
                  </a:cubicBezTo>
                  <a:cubicBezTo>
                    <a:pt x="19910" y="1334805"/>
                    <a:pt x="13417" y="1141336"/>
                    <a:pt x="6168" y="923846"/>
                  </a:cubicBezTo>
                  <a:lnTo>
                    <a:pt x="6060" y="924495"/>
                  </a:lnTo>
                  <a:cubicBezTo>
                    <a:pt x="11253" y="898418"/>
                    <a:pt x="16772" y="870610"/>
                    <a:pt x="22398" y="842585"/>
                  </a:cubicBezTo>
                  <a:cubicBezTo>
                    <a:pt x="68060" y="610054"/>
                    <a:pt x="109394" y="399706"/>
                    <a:pt x="139475" y="246922"/>
                  </a:cubicBezTo>
                  <a:cubicBezTo>
                    <a:pt x="154083" y="170854"/>
                    <a:pt x="165985" y="109286"/>
                    <a:pt x="174209" y="66329"/>
                  </a:cubicBezTo>
                  <a:cubicBezTo>
                    <a:pt x="178104" y="45229"/>
                    <a:pt x="181242" y="28782"/>
                    <a:pt x="183406" y="17204"/>
                  </a:cubicBezTo>
                  <a:cubicBezTo>
                    <a:pt x="184380" y="11794"/>
                    <a:pt x="185029" y="7574"/>
                    <a:pt x="185678" y="4436"/>
                  </a:cubicBezTo>
                  <a:cubicBezTo>
                    <a:pt x="186111" y="1515"/>
                    <a:pt x="186327" y="0"/>
                    <a:pt x="186219" y="0"/>
                  </a:cubicBezTo>
                  <a:cubicBezTo>
                    <a:pt x="186111" y="0"/>
                    <a:pt x="185678" y="1407"/>
                    <a:pt x="185029" y="4328"/>
                  </a:cubicBezTo>
                  <a:cubicBezTo>
                    <a:pt x="184380" y="7466"/>
                    <a:pt x="183406" y="11686"/>
                    <a:pt x="182216" y="16988"/>
                  </a:cubicBezTo>
                  <a:cubicBezTo>
                    <a:pt x="179835" y="28566"/>
                    <a:pt x="176373" y="44905"/>
                    <a:pt x="171936" y="65896"/>
                  </a:cubicBezTo>
                  <a:cubicBezTo>
                    <a:pt x="163172" y="108745"/>
                    <a:pt x="150728" y="170313"/>
                    <a:pt x="135255" y="246164"/>
                  </a:cubicBezTo>
                  <a:cubicBezTo>
                    <a:pt x="104850" y="398732"/>
                    <a:pt x="62867" y="609081"/>
                    <a:pt x="16447" y="841503"/>
                  </a:cubicBezTo>
                  <a:cubicBezTo>
                    <a:pt x="10820" y="869527"/>
                    <a:pt x="5302" y="897228"/>
                    <a:pt x="108" y="923413"/>
                  </a:cubicBezTo>
                  <a:lnTo>
                    <a:pt x="0" y="923738"/>
                  </a:lnTo>
                  <a:lnTo>
                    <a:pt x="0" y="924062"/>
                  </a:lnTo>
                  <a:cubicBezTo>
                    <a:pt x="8007" y="1141444"/>
                    <a:pt x="15149" y="1334913"/>
                    <a:pt x="20342" y="1474388"/>
                  </a:cubicBezTo>
                  <a:cubicBezTo>
                    <a:pt x="23156" y="1543747"/>
                    <a:pt x="25428" y="1599580"/>
                    <a:pt x="27051" y="1638534"/>
                  </a:cubicBezTo>
                  <a:cubicBezTo>
                    <a:pt x="27917" y="1657578"/>
                    <a:pt x="28674" y="1672401"/>
                    <a:pt x="29107" y="1682897"/>
                  </a:cubicBezTo>
                  <a:cubicBezTo>
                    <a:pt x="29432" y="1687767"/>
                    <a:pt x="29648" y="1691553"/>
                    <a:pt x="29756" y="1694367"/>
                  </a:cubicBezTo>
                  <a:cubicBezTo>
                    <a:pt x="30189" y="1696964"/>
                    <a:pt x="30297" y="1698262"/>
                    <a:pt x="30405" y="1698262"/>
                  </a:cubicBezTo>
                  <a:close/>
                </a:path>
              </a:pathLst>
            </a:custGeom>
            <a:solidFill>
              <a:srgbClr val="455A64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7" name="Freeform: Shape 366">
              <a:extLst>
                <a:ext uri="{FF2B5EF4-FFF2-40B4-BE49-F238E27FC236}">
                  <a16:creationId xmlns="" xmlns:a16="http://schemas.microsoft.com/office/drawing/2014/main" id="{432D6846-80A4-4B56-B49A-6EBD27FEC349}"/>
                </a:ext>
              </a:extLst>
            </p:cNvPr>
            <p:cNvSpPr/>
            <p:nvPr/>
          </p:nvSpPr>
          <p:spPr>
            <a:xfrm flipH="1">
              <a:off x="4417748" y="5692692"/>
              <a:ext cx="85780" cy="65335"/>
            </a:xfrm>
            <a:custGeom>
              <a:avLst/>
              <a:gdLst>
                <a:gd name="connsiteX0" fmla="*/ 121 w 77826"/>
                <a:gd name="connsiteY0" fmla="*/ 45 h 59277"/>
                <a:gd name="connsiteX1" fmla="*/ 32150 w 77826"/>
                <a:gd name="connsiteY1" fmla="*/ 38458 h 59277"/>
                <a:gd name="connsiteX2" fmla="*/ 77812 w 77826"/>
                <a:gd name="connsiteY2" fmla="*/ 59017 h 59277"/>
                <a:gd name="connsiteX3" fmla="*/ 35829 w 77826"/>
                <a:gd name="connsiteY3" fmla="*/ 33589 h 59277"/>
                <a:gd name="connsiteX4" fmla="*/ 121 w 77826"/>
                <a:gd name="connsiteY4" fmla="*/ 45 h 59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826" h="59277">
                  <a:moveTo>
                    <a:pt x="121" y="45"/>
                  </a:moveTo>
                  <a:cubicBezTo>
                    <a:pt x="-1285" y="694"/>
                    <a:pt x="9535" y="21470"/>
                    <a:pt x="32150" y="38458"/>
                  </a:cubicBezTo>
                  <a:cubicBezTo>
                    <a:pt x="54656" y="55662"/>
                    <a:pt x="77596" y="60532"/>
                    <a:pt x="77812" y="59017"/>
                  </a:cubicBezTo>
                  <a:cubicBezTo>
                    <a:pt x="78461" y="57285"/>
                    <a:pt x="57253" y="50036"/>
                    <a:pt x="35829" y="33589"/>
                  </a:cubicBezTo>
                  <a:cubicBezTo>
                    <a:pt x="14296" y="17466"/>
                    <a:pt x="1744" y="-1036"/>
                    <a:pt x="121" y="45"/>
                  </a:cubicBezTo>
                  <a:close/>
                </a:path>
              </a:pathLst>
            </a:custGeom>
            <a:solidFill>
              <a:srgbClr val="455A64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8" name="Freeform: Shape 367">
              <a:extLst>
                <a:ext uri="{FF2B5EF4-FFF2-40B4-BE49-F238E27FC236}">
                  <a16:creationId xmlns="" xmlns:a16="http://schemas.microsoft.com/office/drawing/2014/main" id="{85CCB05E-92D5-4B6E-8167-AEED9BD8D9CE}"/>
                </a:ext>
              </a:extLst>
            </p:cNvPr>
            <p:cNvSpPr/>
            <p:nvPr/>
          </p:nvSpPr>
          <p:spPr>
            <a:xfrm flipH="1">
              <a:off x="4267476" y="2952095"/>
              <a:ext cx="835010" cy="993480"/>
            </a:xfrm>
            <a:custGeom>
              <a:avLst/>
              <a:gdLst>
                <a:gd name="connsiteX0" fmla="*/ 106831 w 757586"/>
                <a:gd name="connsiteY0" fmla="*/ 0 h 901362"/>
                <a:gd name="connsiteX1" fmla="*/ 567348 w 757586"/>
                <a:gd name="connsiteY1" fmla="*/ 12552 h 901362"/>
                <a:gd name="connsiteX2" fmla="*/ 694596 w 757586"/>
                <a:gd name="connsiteY2" fmla="*/ 599559 h 901362"/>
                <a:gd name="connsiteX3" fmla="*/ 746750 w 757586"/>
                <a:gd name="connsiteY3" fmla="*/ 740224 h 901362"/>
                <a:gd name="connsiteX4" fmla="*/ 744153 w 757586"/>
                <a:gd name="connsiteY4" fmla="*/ 891168 h 901362"/>
                <a:gd name="connsiteX5" fmla="*/ 582280 w 757586"/>
                <a:gd name="connsiteY5" fmla="*/ 889437 h 901362"/>
                <a:gd name="connsiteX6" fmla="*/ 581198 w 757586"/>
                <a:gd name="connsiteY6" fmla="*/ 844316 h 901362"/>
                <a:gd name="connsiteX7" fmla="*/ 551658 w 757586"/>
                <a:gd name="connsiteY7" fmla="*/ 890627 h 901362"/>
                <a:gd name="connsiteX8" fmla="*/ 489657 w 757586"/>
                <a:gd name="connsiteY8" fmla="*/ 901015 h 901362"/>
                <a:gd name="connsiteX9" fmla="*/ 127823 w 757586"/>
                <a:gd name="connsiteY9" fmla="*/ 839339 h 901362"/>
                <a:gd name="connsiteX10" fmla="*/ 17671 w 757586"/>
                <a:gd name="connsiteY10" fmla="*/ 861088 h 901362"/>
                <a:gd name="connsiteX11" fmla="*/ 106831 w 757586"/>
                <a:gd name="connsiteY11" fmla="*/ 0 h 901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57586" h="901362">
                  <a:moveTo>
                    <a:pt x="106831" y="0"/>
                  </a:moveTo>
                  <a:lnTo>
                    <a:pt x="567348" y="12552"/>
                  </a:lnTo>
                  <a:cubicBezTo>
                    <a:pt x="569945" y="234695"/>
                    <a:pt x="627076" y="414421"/>
                    <a:pt x="694596" y="599559"/>
                  </a:cubicBezTo>
                  <a:cubicBezTo>
                    <a:pt x="711800" y="646627"/>
                    <a:pt x="733549" y="691207"/>
                    <a:pt x="746750" y="740224"/>
                  </a:cubicBezTo>
                  <a:cubicBezTo>
                    <a:pt x="759843" y="789240"/>
                    <a:pt x="763413" y="845398"/>
                    <a:pt x="744153" y="891168"/>
                  </a:cubicBezTo>
                  <a:cubicBezTo>
                    <a:pt x="705091" y="880023"/>
                    <a:pt x="621342" y="900582"/>
                    <a:pt x="582280" y="889437"/>
                  </a:cubicBezTo>
                  <a:cubicBezTo>
                    <a:pt x="581955" y="874397"/>
                    <a:pt x="581631" y="859356"/>
                    <a:pt x="581198" y="844316"/>
                  </a:cubicBezTo>
                  <a:cubicBezTo>
                    <a:pt x="578709" y="863901"/>
                    <a:pt x="566374" y="881755"/>
                    <a:pt x="551658" y="890627"/>
                  </a:cubicBezTo>
                  <a:cubicBezTo>
                    <a:pt x="532614" y="901989"/>
                    <a:pt x="510757" y="901881"/>
                    <a:pt x="489657" y="901015"/>
                  </a:cubicBezTo>
                  <a:cubicBezTo>
                    <a:pt x="367819" y="896146"/>
                    <a:pt x="246306" y="875479"/>
                    <a:pt x="127823" y="839339"/>
                  </a:cubicBezTo>
                  <a:cubicBezTo>
                    <a:pt x="112025" y="834578"/>
                    <a:pt x="17671" y="861088"/>
                    <a:pt x="17671" y="861088"/>
                  </a:cubicBezTo>
                  <a:cubicBezTo>
                    <a:pt x="-34375" y="635807"/>
                    <a:pt x="38555" y="246272"/>
                    <a:pt x="106831" y="0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9" name="Freeform: Shape 368">
              <a:extLst>
                <a:ext uri="{FF2B5EF4-FFF2-40B4-BE49-F238E27FC236}">
                  <a16:creationId xmlns="" xmlns:a16="http://schemas.microsoft.com/office/drawing/2014/main" id="{4034CACB-B197-4CF2-A406-B2EDECEF4406}"/>
                </a:ext>
              </a:extLst>
            </p:cNvPr>
            <p:cNvSpPr/>
            <p:nvPr/>
          </p:nvSpPr>
          <p:spPr>
            <a:xfrm flipH="1">
              <a:off x="4240130" y="3410540"/>
              <a:ext cx="920519" cy="1277355"/>
            </a:xfrm>
            <a:custGeom>
              <a:avLst/>
              <a:gdLst>
                <a:gd name="connsiteX0" fmla="*/ 664048 w 835166"/>
                <a:gd name="connsiteY0" fmla="*/ 29756 h 1158916"/>
                <a:gd name="connsiteX1" fmla="*/ 739899 w 835166"/>
                <a:gd name="connsiteY1" fmla="*/ 280681 h 1158916"/>
                <a:gd name="connsiteX2" fmla="*/ 739899 w 835166"/>
                <a:gd name="connsiteY2" fmla="*/ 280681 h 1158916"/>
                <a:gd name="connsiteX3" fmla="*/ 748447 w 835166"/>
                <a:gd name="connsiteY3" fmla="*/ 613084 h 1158916"/>
                <a:gd name="connsiteX4" fmla="*/ 733299 w 835166"/>
                <a:gd name="connsiteY4" fmla="*/ 752884 h 1158916"/>
                <a:gd name="connsiteX5" fmla="*/ 835119 w 835166"/>
                <a:gd name="connsiteY5" fmla="*/ 1109524 h 1158916"/>
                <a:gd name="connsiteX6" fmla="*/ 0 w 835166"/>
                <a:gd name="connsiteY6" fmla="*/ 1063754 h 1158916"/>
                <a:gd name="connsiteX7" fmla="*/ 107447 w 835166"/>
                <a:gd name="connsiteY7" fmla="*/ 734273 h 1158916"/>
                <a:gd name="connsiteX8" fmla="*/ 100413 w 835166"/>
                <a:gd name="connsiteY8" fmla="*/ 313467 h 1158916"/>
                <a:gd name="connsiteX9" fmla="*/ 101712 w 835166"/>
                <a:gd name="connsiteY9" fmla="*/ 28349 h 1158916"/>
                <a:gd name="connsiteX10" fmla="*/ 297886 w 835166"/>
                <a:gd name="connsiteY10" fmla="*/ 0 h 1158916"/>
                <a:gd name="connsiteX11" fmla="*/ 498820 w 835166"/>
                <a:gd name="connsiteY11" fmla="*/ 14716 h 1158916"/>
                <a:gd name="connsiteX12" fmla="*/ 664048 w 835166"/>
                <a:gd name="connsiteY12" fmla="*/ 29756 h 1158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35166" h="1158916">
                  <a:moveTo>
                    <a:pt x="664048" y="29756"/>
                  </a:moveTo>
                  <a:lnTo>
                    <a:pt x="739899" y="280681"/>
                  </a:lnTo>
                  <a:cubicBezTo>
                    <a:pt x="739899" y="280681"/>
                    <a:pt x="737302" y="260772"/>
                    <a:pt x="739899" y="280681"/>
                  </a:cubicBezTo>
                  <a:cubicBezTo>
                    <a:pt x="752992" y="379580"/>
                    <a:pt x="804930" y="498280"/>
                    <a:pt x="748447" y="613084"/>
                  </a:cubicBezTo>
                  <a:lnTo>
                    <a:pt x="733299" y="752884"/>
                  </a:lnTo>
                  <a:cubicBezTo>
                    <a:pt x="733299" y="752884"/>
                    <a:pt x="825380" y="1063321"/>
                    <a:pt x="835119" y="1109524"/>
                  </a:cubicBezTo>
                  <a:cubicBezTo>
                    <a:pt x="842368" y="1207016"/>
                    <a:pt x="24562" y="1143284"/>
                    <a:pt x="0" y="1063754"/>
                  </a:cubicBezTo>
                  <a:lnTo>
                    <a:pt x="107447" y="734273"/>
                  </a:lnTo>
                  <a:lnTo>
                    <a:pt x="100413" y="313467"/>
                  </a:lnTo>
                  <a:cubicBezTo>
                    <a:pt x="94462" y="173559"/>
                    <a:pt x="101712" y="28349"/>
                    <a:pt x="101712" y="28349"/>
                  </a:cubicBezTo>
                  <a:lnTo>
                    <a:pt x="297886" y="0"/>
                  </a:lnTo>
                  <a:lnTo>
                    <a:pt x="498820" y="14716"/>
                  </a:lnTo>
                  <a:lnTo>
                    <a:pt x="664048" y="29756"/>
                  </a:lnTo>
                  <a:close/>
                </a:path>
              </a:pathLst>
            </a:custGeom>
            <a:solidFill>
              <a:srgbClr val="455A64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0" name="Freeform: Shape 369">
              <a:extLst>
                <a:ext uri="{FF2B5EF4-FFF2-40B4-BE49-F238E27FC236}">
                  <a16:creationId xmlns="" xmlns:a16="http://schemas.microsoft.com/office/drawing/2014/main" id="{6664C3F6-FBAA-49E4-AE10-ADF5EA4818AA}"/>
                </a:ext>
              </a:extLst>
            </p:cNvPr>
            <p:cNvSpPr/>
            <p:nvPr/>
          </p:nvSpPr>
          <p:spPr>
            <a:xfrm flipH="1">
              <a:off x="3994384" y="3443337"/>
              <a:ext cx="443536" cy="362557"/>
            </a:xfrm>
            <a:custGeom>
              <a:avLst/>
              <a:gdLst>
                <a:gd name="connsiteX0" fmla="*/ 0 w 402410"/>
                <a:gd name="connsiteY0" fmla="*/ 0 h 328940"/>
                <a:gd name="connsiteX1" fmla="*/ 402411 w 402410"/>
                <a:gd name="connsiteY1" fmla="*/ 0 h 328940"/>
                <a:gd name="connsiteX2" fmla="*/ 395486 w 402410"/>
                <a:gd name="connsiteY2" fmla="*/ 255361 h 328940"/>
                <a:gd name="connsiteX3" fmla="*/ 72172 w 402410"/>
                <a:gd name="connsiteY3" fmla="*/ 328940 h 328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2410" h="328940">
                  <a:moveTo>
                    <a:pt x="0" y="0"/>
                  </a:moveTo>
                  <a:lnTo>
                    <a:pt x="402411" y="0"/>
                  </a:lnTo>
                  <a:lnTo>
                    <a:pt x="395486" y="255361"/>
                  </a:lnTo>
                  <a:lnTo>
                    <a:pt x="72172" y="328940"/>
                  </a:lnTo>
                  <a:close/>
                </a:path>
              </a:pathLst>
            </a:custGeom>
            <a:solidFill>
              <a:srgbClr val="455A64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1" name="Freeform: Shape 370">
              <a:extLst>
                <a:ext uri="{FF2B5EF4-FFF2-40B4-BE49-F238E27FC236}">
                  <a16:creationId xmlns="" xmlns:a16="http://schemas.microsoft.com/office/drawing/2014/main" id="{8B5D5D0D-5457-45EF-A9D1-710435208FBA}"/>
                </a:ext>
              </a:extLst>
            </p:cNvPr>
            <p:cNvSpPr/>
            <p:nvPr/>
          </p:nvSpPr>
          <p:spPr>
            <a:xfrm flipH="1">
              <a:off x="4564992" y="3965209"/>
              <a:ext cx="220709" cy="94030"/>
            </a:xfrm>
            <a:custGeom>
              <a:avLst/>
              <a:gdLst>
                <a:gd name="connsiteX0" fmla="*/ 12 w 200244"/>
                <a:gd name="connsiteY0" fmla="*/ 67970 h 85311"/>
                <a:gd name="connsiteX1" fmla="*/ 8019 w 200244"/>
                <a:gd name="connsiteY1" fmla="*/ 72731 h 85311"/>
                <a:gd name="connsiteX2" fmla="*/ 31932 w 200244"/>
                <a:gd name="connsiteY2" fmla="*/ 81063 h 85311"/>
                <a:gd name="connsiteX3" fmla="*/ 114924 w 200244"/>
                <a:gd name="connsiteY3" fmla="*/ 77600 h 85311"/>
                <a:gd name="connsiteX4" fmla="*/ 182876 w 200244"/>
                <a:gd name="connsiteY4" fmla="*/ 29882 h 85311"/>
                <a:gd name="connsiteX5" fmla="*/ 196726 w 200244"/>
                <a:gd name="connsiteY5" fmla="*/ 8674 h 85311"/>
                <a:gd name="connsiteX6" fmla="*/ 200189 w 200244"/>
                <a:gd name="connsiteY6" fmla="*/ 18 h 85311"/>
                <a:gd name="connsiteX7" fmla="*/ 179630 w 200244"/>
                <a:gd name="connsiteY7" fmla="*/ 27069 h 85311"/>
                <a:gd name="connsiteX8" fmla="*/ 112977 w 200244"/>
                <a:gd name="connsiteY8" fmla="*/ 71757 h 85311"/>
                <a:gd name="connsiteX9" fmla="*/ 32906 w 200244"/>
                <a:gd name="connsiteY9" fmla="*/ 76843 h 85311"/>
                <a:gd name="connsiteX10" fmla="*/ 12 w 200244"/>
                <a:gd name="connsiteY10" fmla="*/ 67970 h 85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0244" h="85311">
                  <a:moveTo>
                    <a:pt x="12" y="67970"/>
                  </a:moveTo>
                  <a:cubicBezTo>
                    <a:pt x="-205" y="68294"/>
                    <a:pt x="2608" y="70134"/>
                    <a:pt x="8019" y="72731"/>
                  </a:cubicBezTo>
                  <a:cubicBezTo>
                    <a:pt x="13429" y="75328"/>
                    <a:pt x="21544" y="78466"/>
                    <a:pt x="31932" y="81063"/>
                  </a:cubicBezTo>
                  <a:cubicBezTo>
                    <a:pt x="52599" y="86365"/>
                    <a:pt x="83437" y="88204"/>
                    <a:pt x="114924" y="77600"/>
                  </a:cubicBezTo>
                  <a:cubicBezTo>
                    <a:pt x="146303" y="66888"/>
                    <a:pt x="169784" y="46654"/>
                    <a:pt x="182876" y="29882"/>
                  </a:cubicBezTo>
                  <a:cubicBezTo>
                    <a:pt x="189585" y="21442"/>
                    <a:pt x="194130" y="14084"/>
                    <a:pt x="196726" y="8674"/>
                  </a:cubicBezTo>
                  <a:cubicBezTo>
                    <a:pt x="199432" y="3372"/>
                    <a:pt x="200514" y="234"/>
                    <a:pt x="200189" y="18"/>
                  </a:cubicBezTo>
                  <a:cubicBezTo>
                    <a:pt x="199215" y="-523"/>
                    <a:pt x="193480" y="11379"/>
                    <a:pt x="179630" y="27069"/>
                  </a:cubicBezTo>
                  <a:cubicBezTo>
                    <a:pt x="165997" y="42650"/>
                    <a:pt x="143057" y="61586"/>
                    <a:pt x="112977" y="71757"/>
                  </a:cubicBezTo>
                  <a:cubicBezTo>
                    <a:pt x="82896" y="81928"/>
                    <a:pt x="53248" y="80954"/>
                    <a:pt x="32906" y="76843"/>
                  </a:cubicBezTo>
                  <a:cubicBezTo>
                    <a:pt x="12239" y="72839"/>
                    <a:pt x="444" y="66996"/>
                    <a:pt x="12" y="67970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2" name="Freeform: Shape 371">
              <a:extLst>
                <a:ext uri="{FF2B5EF4-FFF2-40B4-BE49-F238E27FC236}">
                  <a16:creationId xmlns="" xmlns:a16="http://schemas.microsoft.com/office/drawing/2014/main" id="{727593FD-4834-4610-B070-7DE933B98318}"/>
                </a:ext>
              </a:extLst>
            </p:cNvPr>
            <p:cNvSpPr/>
            <p:nvPr/>
          </p:nvSpPr>
          <p:spPr>
            <a:xfrm flipH="1">
              <a:off x="4344165" y="3517515"/>
              <a:ext cx="42029" cy="246518"/>
            </a:xfrm>
            <a:custGeom>
              <a:avLst/>
              <a:gdLst>
                <a:gd name="connsiteX0" fmla="*/ 140 w 38132"/>
                <a:gd name="connsiteY0" fmla="*/ 3 h 223660"/>
                <a:gd name="connsiteX1" fmla="*/ 7389 w 38132"/>
                <a:gd name="connsiteY1" fmla="*/ 32572 h 223660"/>
                <a:gd name="connsiteX2" fmla="*/ 23620 w 38132"/>
                <a:gd name="connsiteY2" fmla="*/ 111020 h 223660"/>
                <a:gd name="connsiteX3" fmla="*/ 33575 w 38132"/>
                <a:gd name="connsiteY3" fmla="*/ 190550 h 223660"/>
                <a:gd name="connsiteX4" fmla="*/ 37145 w 38132"/>
                <a:gd name="connsiteY4" fmla="*/ 223661 h 223660"/>
                <a:gd name="connsiteX5" fmla="*/ 37795 w 38132"/>
                <a:gd name="connsiteY5" fmla="*/ 190226 h 223660"/>
                <a:gd name="connsiteX6" fmla="*/ 29463 w 38132"/>
                <a:gd name="connsiteY6" fmla="*/ 110046 h 223660"/>
                <a:gd name="connsiteX7" fmla="*/ 11393 w 38132"/>
                <a:gd name="connsiteY7" fmla="*/ 31490 h 223660"/>
                <a:gd name="connsiteX8" fmla="*/ 140 w 38132"/>
                <a:gd name="connsiteY8" fmla="*/ 3 h 22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132" h="223660">
                  <a:moveTo>
                    <a:pt x="140" y="3"/>
                  </a:moveTo>
                  <a:cubicBezTo>
                    <a:pt x="-726" y="328"/>
                    <a:pt x="2520" y="12555"/>
                    <a:pt x="7389" y="32572"/>
                  </a:cubicBezTo>
                  <a:cubicBezTo>
                    <a:pt x="12259" y="52482"/>
                    <a:pt x="18426" y="80182"/>
                    <a:pt x="23620" y="111020"/>
                  </a:cubicBezTo>
                  <a:cubicBezTo>
                    <a:pt x="28706" y="141858"/>
                    <a:pt x="31735" y="170100"/>
                    <a:pt x="33575" y="190550"/>
                  </a:cubicBezTo>
                  <a:cubicBezTo>
                    <a:pt x="35414" y="211001"/>
                    <a:pt x="36280" y="223661"/>
                    <a:pt x="37145" y="223661"/>
                  </a:cubicBezTo>
                  <a:cubicBezTo>
                    <a:pt x="37903" y="223661"/>
                    <a:pt x="38552" y="210892"/>
                    <a:pt x="37795" y="190226"/>
                  </a:cubicBezTo>
                  <a:cubicBezTo>
                    <a:pt x="37037" y="169559"/>
                    <a:pt x="34657" y="141101"/>
                    <a:pt x="29463" y="110046"/>
                  </a:cubicBezTo>
                  <a:cubicBezTo>
                    <a:pt x="24269" y="78992"/>
                    <a:pt x="17344" y="51183"/>
                    <a:pt x="11393" y="31490"/>
                  </a:cubicBezTo>
                  <a:cubicBezTo>
                    <a:pt x="5658" y="11581"/>
                    <a:pt x="897" y="-214"/>
                    <a:pt x="140" y="3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3" name="Freeform: Shape 372">
              <a:extLst>
                <a:ext uri="{FF2B5EF4-FFF2-40B4-BE49-F238E27FC236}">
                  <a16:creationId xmlns="" xmlns:a16="http://schemas.microsoft.com/office/drawing/2014/main" id="{509BA5E8-1A4D-4202-AB50-1CDA6F78D45E}"/>
                </a:ext>
              </a:extLst>
            </p:cNvPr>
            <p:cNvSpPr/>
            <p:nvPr/>
          </p:nvSpPr>
          <p:spPr>
            <a:xfrm flipH="1">
              <a:off x="4574832" y="3982880"/>
              <a:ext cx="208828" cy="103882"/>
            </a:xfrm>
            <a:custGeom>
              <a:avLst/>
              <a:gdLst>
                <a:gd name="connsiteX0" fmla="*/ 103768 w 189465"/>
                <a:gd name="connsiteY0" fmla="*/ 59621 h 94250"/>
                <a:gd name="connsiteX1" fmla="*/ 188816 w 189465"/>
                <a:gd name="connsiteY1" fmla="*/ 0 h 94250"/>
                <a:gd name="connsiteX2" fmla="*/ 189465 w 189465"/>
                <a:gd name="connsiteY2" fmla="*/ 1840 h 94250"/>
                <a:gd name="connsiteX3" fmla="*/ 108204 w 189465"/>
                <a:gd name="connsiteY3" fmla="*/ 91108 h 94250"/>
                <a:gd name="connsiteX4" fmla="*/ 0 w 189465"/>
                <a:gd name="connsiteY4" fmla="*/ 52804 h 94250"/>
                <a:gd name="connsiteX5" fmla="*/ 103768 w 189465"/>
                <a:gd name="connsiteY5" fmla="*/ 59621 h 94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9465" h="94250">
                  <a:moveTo>
                    <a:pt x="103768" y="59621"/>
                  </a:moveTo>
                  <a:cubicBezTo>
                    <a:pt x="138717" y="49990"/>
                    <a:pt x="171071" y="31487"/>
                    <a:pt x="188816" y="0"/>
                  </a:cubicBezTo>
                  <a:lnTo>
                    <a:pt x="189465" y="1840"/>
                  </a:lnTo>
                  <a:cubicBezTo>
                    <a:pt x="182757" y="42632"/>
                    <a:pt x="148239" y="80612"/>
                    <a:pt x="108204" y="91108"/>
                  </a:cubicBezTo>
                  <a:cubicBezTo>
                    <a:pt x="68277" y="101604"/>
                    <a:pt x="25861" y="85048"/>
                    <a:pt x="0" y="52804"/>
                  </a:cubicBezTo>
                  <a:cubicBezTo>
                    <a:pt x="34193" y="64706"/>
                    <a:pt x="68818" y="69251"/>
                    <a:pt x="103768" y="59621"/>
                  </a:cubicBezTo>
                  <a:close/>
                </a:path>
              </a:pathLst>
            </a:custGeom>
            <a:solidFill>
              <a:srgbClr val="000000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4" name="Freeform: Shape 373">
              <a:extLst>
                <a:ext uri="{FF2B5EF4-FFF2-40B4-BE49-F238E27FC236}">
                  <a16:creationId xmlns="" xmlns:a16="http://schemas.microsoft.com/office/drawing/2014/main" id="{6AA5FFFE-ACFF-4BC0-88FD-DDB3E44C56EB}"/>
                </a:ext>
              </a:extLst>
            </p:cNvPr>
            <p:cNvSpPr/>
            <p:nvPr/>
          </p:nvSpPr>
          <p:spPr>
            <a:xfrm flipH="1">
              <a:off x="3361696" y="3125384"/>
              <a:ext cx="127610" cy="219442"/>
            </a:xfrm>
            <a:custGeom>
              <a:avLst/>
              <a:gdLst>
                <a:gd name="connsiteX0" fmla="*/ 0 w 115778"/>
                <a:gd name="connsiteY0" fmla="*/ 99764 h 199095"/>
                <a:gd name="connsiteX1" fmla="*/ 3138 w 115778"/>
                <a:gd name="connsiteY1" fmla="*/ 45987 h 199095"/>
                <a:gd name="connsiteX2" fmla="*/ 59728 w 115778"/>
                <a:gd name="connsiteY2" fmla="*/ 0 h 199095"/>
                <a:gd name="connsiteX3" fmla="*/ 115778 w 115778"/>
                <a:gd name="connsiteY3" fmla="*/ 75094 h 199095"/>
                <a:gd name="connsiteX4" fmla="*/ 80937 w 115778"/>
                <a:gd name="connsiteY4" fmla="*/ 199095 h 199095"/>
                <a:gd name="connsiteX5" fmla="*/ 0 w 115778"/>
                <a:gd name="connsiteY5" fmla="*/ 99764 h 199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5778" h="199095">
                  <a:moveTo>
                    <a:pt x="0" y="99764"/>
                  </a:moveTo>
                  <a:cubicBezTo>
                    <a:pt x="4545" y="94787"/>
                    <a:pt x="3138" y="45987"/>
                    <a:pt x="3138" y="45987"/>
                  </a:cubicBezTo>
                  <a:lnTo>
                    <a:pt x="59728" y="0"/>
                  </a:lnTo>
                  <a:lnTo>
                    <a:pt x="115778" y="75094"/>
                  </a:lnTo>
                  <a:lnTo>
                    <a:pt x="80937" y="199095"/>
                  </a:lnTo>
                  <a:lnTo>
                    <a:pt x="0" y="99764"/>
                  </a:lnTo>
                  <a:close/>
                </a:path>
              </a:pathLst>
            </a:custGeom>
            <a:solidFill>
              <a:srgbClr val="D08979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5" name="Freeform: Shape 374">
              <a:extLst>
                <a:ext uri="{FF2B5EF4-FFF2-40B4-BE49-F238E27FC236}">
                  <a16:creationId xmlns="" xmlns:a16="http://schemas.microsoft.com/office/drawing/2014/main" id="{D8B3B11E-6F84-4797-AB20-802E1D9219B6}"/>
                </a:ext>
              </a:extLst>
            </p:cNvPr>
            <p:cNvSpPr/>
            <p:nvPr/>
          </p:nvSpPr>
          <p:spPr>
            <a:xfrm flipH="1">
              <a:off x="3400098" y="3229738"/>
              <a:ext cx="669300" cy="537349"/>
            </a:xfrm>
            <a:custGeom>
              <a:avLst/>
              <a:gdLst>
                <a:gd name="connsiteX0" fmla="*/ 52804 w 607241"/>
                <a:gd name="connsiteY0" fmla="*/ 275163 h 487525"/>
                <a:gd name="connsiteX1" fmla="*/ 276245 w 607241"/>
                <a:gd name="connsiteY1" fmla="*/ 279383 h 487525"/>
                <a:gd name="connsiteX2" fmla="*/ 530849 w 607241"/>
                <a:gd name="connsiteY2" fmla="*/ 0 h 487525"/>
                <a:gd name="connsiteX3" fmla="*/ 607241 w 607241"/>
                <a:gd name="connsiteY3" fmla="*/ 104309 h 487525"/>
                <a:gd name="connsiteX4" fmla="*/ 408795 w 607241"/>
                <a:gd name="connsiteY4" fmla="*/ 462464 h 487525"/>
                <a:gd name="connsiteX5" fmla="*/ 0 w 607241"/>
                <a:gd name="connsiteY5" fmla="*/ 486918 h 487525"/>
                <a:gd name="connsiteX6" fmla="*/ 52804 w 607241"/>
                <a:gd name="connsiteY6" fmla="*/ 275163 h 487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7241" h="487525">
                  <a:moveTo>
                    <a:pt x="52804" y="275163"/>
                  </a:moveTo>
                  <a:lnTo>
                    <a:pt x="276245" y="279383"/>
                  </a:lnTo>
                  <a:lnTo>
                    <a:pt x="530849" y="0"/>
                  </a:lnTo>
                  <a:lnTo>
                    <a:pt x="607241" y="104309"/>
                  </a:lnTo>
                  <a:cubicBezTo>
                    <a:pt x="607241" y="104309"/>
                    <a:pt x="435413" y="431301"/>
                    <a:pt x="408795" y="462464"/>
                  </a:cubicBezTo>
                  <a:cubicBezTo>
                    <a:pt x="382177" y="493627"/>
                    <a:pt x="0" y="486918"/>
                    <a:pt x="0" y="486918"/>
                  </a:cubicBezTo>
                  <a:lnTo>
                    <a:pt x="52804" y="275163"/>
                  </a:lnTo>
                  <a:close/>
                </a:path>
              </a:pathLst>
            </a:custGeom>
            <a:solidFill>
              <a:srgbClr val="455A64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6" name="Freeform: Shape 375">
              <a:extLst>
                <a:ext uri="{FF2B5EF4-FFF2-40B4-BE49-F238E27FC236}">
                  <a16:creationId xmlns="" xmlns:a16="http://schemas.microsoft.com/office/drawing/2014/main" id="{3981E184-4753-4A07-9190-C15A84D3FBD3}"/>
                </a:ext>
              </a:extLst>
            </p:cNvPr>
            <p:cNvSpPr/>
            <p:nvPr/>
          </p:nvSpPr>
          <p:spPr>
            <a:xfrm flipH="1">
              <a:off x="3220132" y="2863841"/>
              <a:ext cx="1243671" cy="1797576"/>
            </a:xfrm>
            <a:custGeom>
              <a:avLst/>
              <a:gdLst>
                <a:gd name="connsiteX0" fmla="*/ 877430 w 1128355"/>
                <a:gd name="connsiteY0" fmla="*/ 471012 h 1630901"/>
                <a:gd name="connsiteX1" fmla="*/ 1006734 w 1128355"/>
                <a:gd name="connsiteY1" fmla="*/ 500768 h 1630901"/>
                <a:gd name="connsiteX2" fmla="*/ 1010305 w 1128355"/>
                <a:gd name="connsiteY2" fmla="*/ 503365 h 1630901"/>
                <a:gd name="connsiteX3" fmla="*/ 930883 w 1128355"/>
                <a:gd name="connsiteY3" fmla="*/ 0 h 1630901"/>
                <a:gd name="connsiteX4" fmla="*/ 930883 w 1128355"/>
                <a:gd name="connsiteY4" fmla="*/ 0 h 1630901"/>
                <a:gd name="connsiteX5" fmla="*/ 881758 w 1128355"/>
                <a:gd name="connsiteY5" fmla="*/ 7791 h 1630901"/>
                <a:gd name="connsiteX6" fmla="*/ 94898 w 1128355"/>
                <a:gd name="connsiteY6" fmla="*/ 639594 h 1630901"/>
                <a:gd name="connsiteX7" fmla="*/ 62221 w 1128355"/>
                <a:gd name="connsiteY7" fmla="*/ 1420611 h 1630901"/>
                <a:gd name="connsiteX8" fmla="*/ 114592 w 1128355"/>
                <a:gd name="connsiteY8" fmla="*/ 1412387 h 1630901"/>
                <a:gd name="connsiteX9" fmla="*/ 522521 w 1128355"/>
                <a:gd name="connsiteY9" fmla="*/ 1348006 h 1630901"/>
                <a:gd name="connsiteX10" fmla="*/ 519924 w 1128355"/>
                <a:gd name="connsiteY10" fmla="*/ 1351576 h 1630901"/>
                <a:gd name="connsiteX11" fmla="*/ 490168 w 1128355"/>
                <a:gd name="connsiteY11" fmla="*/ 1480880 h 1630901"/>
                <a:gd name="connsiteX12" fmla="*/ 693375 w 1128355"/>
                <a:gd name="connsiteY12" fmla="*/ 1628687 h 1630901"/>
                <a:gd name="connsiteX13" fmla="*/ 841182 w 1128355"/>
                <a:gd name="connsiteY13" fmla="*/ 1425480 h 1630901"/>
                <a:gd name="connsiteX14" fmla="*/ 770524 w 1128355"/>
                <a:gd name="connsiteY14" fmla="*/ 1310675 h 1630901"/>
                <a:gd name="connsiteX15" fmla="*/ 768252 w 1128355"/>
                <a:gd name="connsiteY15" fmla="*/ 1309269 h 1630901"/>
                <a:gd name="connsiteX16" fmla="*/ 779505 w 1128355"/>
                <a:gd name="connsiteY16" fmla="*/ 1307538 h 1630901"/>
                <a:gd name="connsiteX17" fmla="*/ 1128355 w 1128355"/>
                <a:gd name="connsiteY17" fmla="*/ 1252462 h 1630901"/>
                <a:gd name="connsiteX18" fmla="*/ 1048933 w 1128355"/>
                <a:gd name="connsiteY18" fmla="*/ 749421 h 1630901"/>
                <a:gd name="connsiteX19" fmla="*/ 1047527 w 1128355"/>
                <a:gd name="connsiteY19" fmla="*/ 751693 h 1630901"/>
                <a:gd name="connsiteX20" fmla="*/ 932722 w 1128355"/>
                <a:gd name="connsiteY20" fmla="*/ 822351 h 1630901"/>
                <a:gd name="connsiteX21" fmla="*/ 729515 w 1128355"/>
                <a:gd name="connsiteY21" fmla="*/ 674544 h 1630901"/>
                <a:gd name="connsiteX22" fmla="*/ 877430 w 1128355"/>
                <a:gd name="connsiteY22" fmla="*/ 471012 h 1630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128355" h="1630901">
                  <a:moveTo>
                    <a:pt x="877430" y="471012"/>
                  </a:moveTo>
                  <a:cubicBezTo>
                    <a:pt x="924607" y="463546"/>
                    <a:pt x="970377" y="475449"/>
                    <a:pt x="1006734" y="500768"/>
                  </a:cubicBezTo>
                  <a:lnTo>
                    <a:pt x="1010305" y="503365"/>
                  </a:lnTo>
                  <a:lnTo>
                    <a:pt x="930883" y="0"/>
                  </a:lnTo>
                  <a:lnTo>
                    <a:pt x="930883" y="0"/>
                  </a:lnTo>
                  <a:lnTo>
                    <a:pt x="881758" y="7791"/>
                  </a:lnTo>
                  <a:cubicBezTo>
                    <a:pt x="737955" y="35816"/>
                    <a:pt x="314444" y="157329"/>
                    <a:pt x="94898" y="639594"/>
                  </a:cubicBezTo>
                  <a:cubicBezTo>
                    <a:pt x="-41114" y="938345"/>
                    <a:pt x="-11250" y="1212426"/>
                    <a:pt x="62221" y="1420611"/>
                  </a:cubicBezTo>
                  <a:lnTo>
                    <a:pt x="114592" y="1412387"/>
                  </a:lnTo>
                  <a:lnTo>
                    <a:pt x="522521" y="1348006"/>
                  </a:lnTo>
                  <a:lnTo>
                    <a:pt x="519924" y="1351576"/>
                  </a:lnTo>
                  <a:cubicBezTo>
                    <a:pt x="494604" y="1387933"/>
                    <a:pt x="482702" y="1433703"/>
                    <a:pt x="490168" y="1480880"/>
                  </a:cubicBezTo>
                  <a:cubicBezTo>
                    <a:pt x="505425" y="1577831"/>
                    <a:pt x="596424" y="1644052"/>
                    <a:pt x="693375" y="1628687"/>
                  </a:cubicBezTo>
                  <a:cubicBezTo>
                    <a:pt x="790326" y="1613430"/>
                    <a:pt x="856547" y="1522431"/>
                    <a:pt x="841182" y="1425480"/>
                  </a:cubicBezTo>
                  <a:cubicBezTo>
                    <a:pt x="833607" y="1377221"/>
                    <a:pt x="806989" y="1337402"/>
                    <a:pt x="770524" y="1310675"/>
                  </a:cubicBezTo>
                  <a:lnTo>
                    <a:pt x="768252" y="1309269"/>
                  </a:lnTo>
                  <a:lnTo>
                    <a:pt x="779505" y="1307538"/>
                  </a:lnTo>
                  <a:lnTo>
                    <a:pt x="1128355" y="1252462"/>
                  </a:lnTo>
                  <a:lnTo>
                    <a:pt x="1048933" y="749421"/>
                  </a:lnTo>
                  <a:lnTo>
                    <a:pt x="1047527" y="751693"/>
                  </a:lnTo>
                  <a:cubicBezTo>
                    <a:pt x="1020800" y="788158"/>
                    <a:pt x="980873" y="814776"/>
                    <a:pt x="932722" y="822351"/>
                  </a:cubicBezTo>
                  <a:cubicBezTo>
                    <a:pt x="835771" y="837607"/>
                    <a:pt x="744772" y="771495"/>
                    <a:pt x="729515" y="674544"/>
                  </a:cubicBezTo>
                  <a:cubicBezTo>
                    <a:pt x="714258" y="577377"/>
                    <a:pt x="780479" y="486377"/>
                    <a:pt x="877430" y="471012"/>
                  </a:cubicBezTo>
                  <a:close/>
                </a:path>
              </a:pathLst>
            </a:custGeom>
            <a:solidFill>
              <a:srgbClr val="F7AB9B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7" name="Freeform: Shape 376">
              <a:extLst>
                <a:ext uri="{FF2B5EF4-FFF2-40B4-BE49-F238E27FC236}">
                  <a16:creationId xmlns="" xmlns:a16="http://schemas.microsoft.com/office/drawing/2014/main" id="{ACC2E607-E815-46A7-A822-B11D20D7A663}"/>
                </a:ext>
              </a:extLst>
            </p:cNvPr>
            <p:cNvSpPr/>
            <p:nvPr/>
          </p:nvSpPr>
          <p:spPr>
            <a:xfrm flipH="1">
              <a:off x="3217151" y="2861456"/>
              <a:ext cx="1249654" cy="1802645"/>
            </a:xfrm>
            <a:custGeom>
              <a:avLst/>
              <a:gdLst>
                <a:gd name="connsiteX0" fmla="*/ 880154 w 1133783"/>
                <a:gd name="connsiteY0" fmla="*/ 473176 h 1635500"/>
                <a:gd name="connsiteX1" fmla="*/ 868251 w 1133783"/>
                <a:gd name="connsiteY1" fmla="*/ 475989 h 1635500"/>
                <a:gd name="connsiteX2" fmla="*/ 853860 w 1133783"/>
                <a:gd name="connsiteY2" fmla="*/ 480101 h 1635500"/>
                <a:gd name="connsiteX3" fmla="*/ 844663 w 1133783"/>
                <a:gd name="connsiteY3" fmla="*/ 483131 h 1635500"/>
                <a:gd name="connsiteX4" fmla="*/ 834491 w 1133783"/>
                <a:gd name="connsiteY4" fmla="*/ 487567 h 1635500"/>
                <a:gd name="connsiteX5" fmla="*/ 786557 w 1133783"/>
                <a:gd name="connsiteY5" fmla="*/ 519920 h 1635500"/>
                <a:gd name="connsiteX6" fmla="*/ 742951 w 1133783"/>
                <a:gd name="connsiteY6" fmla="*/ 585492 h 1635500"/>
                <a:gd name="connsiteX7" fmla="*/ 736026 w 1133783"/>
                <a:gd name="connsiteY7" fmla="*/ 607457 h 1635500"/>
                <a:gd name="connsiteX8" fmla="*/ 732239 w 1133783"/>
                <a:gd name="connsiteY8" fmla="*/ 631479 h 1635500"/>
                <a:gd name="connsiteX9" fmla="*/ 734944 w 1133783"/>
                <a:gd name="connsiteY9" fmla="*/ 683417 h 1635500"/>
                <a:gd name="connsiteX10" fmla="*/ 794348 w 1133783"/>
                <a:gd name="connsiteY10" fmla="*/ 783505 h 1635500"/>
                <a:gd name="connsiteX11" fmla="*/ 921271 w 1133783"/>
                <a:gd name="connsiteY11" fmla="*/ 824082 h 1635500"/>
                <a:gd name="connsiteX12" fmla="*/ 992253 w 1133783"/>
                <a:gd name="connsiteY12" fmla="*/ 802766 h 1635500"/>
                <a:gd name="connsiteX13" fmla="*/ 1050142 w 1133783"/>
                <a:gd name="connsiteY13" fmla="*/ 750287 h 1635500"/>
                <a:gd name="connsiteX14" fmla="*/ 1052847 w 1133783"/>
                <a:gd name="connsiteY14" fmla="*/ 746391 h 1635500"/>
                <a:gd name="connsiteX15" fmla="*/ 1053605 w 1133783"/>
                <a:gd name="connsiteY15" fmla="*/ 751044 h 1635500"/>
                <a:gd name="connsiteX16" fmla="*/ 1133459 w 1133783"/>
                <a:gd name="connsiteY16" fmla="*/ 1254085 h 1635500"/>
                <a:gd name="connsiteX17" fmla="*/ 1133784 w 1133783"/>
                <a:gd name="connsiteY17" fmla="*/ 1256357 h 1635500"/>
                <a:gd name="connsiteX18" fmla="*/ 1131511 w 1133783"/>
                <a:gd name="connsiteY18" fmla="*/ 1256681 h 1635500"/>
                <a:gd name="connsiteX19" fmla="*/ 771408 w 1133783"/>
                <a:gd name="connsiteY19" fmla="*/ 1313705 h 1635500"/>
                <a:gd name="connsiteX20" fmla="*/ 772382 w 1133783"/>
                <a:gd name="connsiteY20" fmla="*/ 1309052 h 1635500"/>
                <a:gd name="connsiteX21" fmla="*/ 834275 w 1133783"/>
                <a:gd name="connsiteY21" fmla="*/ 1384903 h 1635500"/>
                <a:gd name="connsiteX22" fmla="*/ 847151 w 1133783"/>
                <a:gd name="connsiteY22" fmla="*/ 1433487 h 1635500"/>
                <a:gd name="connsiteX23" fmla="*/ 846286 w 1133783"/>
                <a:gd name="connsiteY23" fmla="*/ 1484343 h 1635500"/>
                <a:gd name="connsiteX24" fmla="*/ 830813 w 1133783"/>
                <a:gd name="connsiteY24" fmla="*/ 1533359 h 1635500"/>
                <a:gd name="connsiteX25" fmla="*/ 801706 w 1133783"/>
                <a:gd name="connsiteY25" fmla="*/ 1576424 h 1635500"/>
                <a:gd name="connsiteX26" fmla="*/ 761129 w 1133783"/>
                <a:gd name="connsiteY26" fmla="*/ 1609751 h 1635500"/>
                <a:gd name="connsiteX27" fmla="*/ 712113 w 1133783"/>
                <a:gd name="connsiteY27" fmla="*/ 1630094 h 1635500"/>
                <a:gd name="connsiteX28" fmla="*/ 658876 w 1133783"/>
                <a:gd name="connsiteY28" fmla="*/ 1635396 h 1635500"/>
                <a:gd name="connsiteX29" fmla="*/ 605965 w 1133783"/>
                <a:gd name="connsiteY29" fmla="*/ 1624467 h 1635500"/>
                <a:gd name="connsiteX30" fmla="*/ 520483 w 1133783"/>
                <a:gd name="connsiteY30" fmla="*/ 1558463 h 1635500"/>
                <a:gd name="connsiteX31" fmla="*/ 506200 w 1133783"/>
                <a:gd name="connsiteY31" fmla="*/ 1534766 h 1635500"/>
                <a:gd name="connsiteX32" fmla="*/ 496137 w 1133783"/>
                <a:gd name="connsiteY32" fmla="*/ 1508905 h 1635500"/>
                <a:gd name="connsiteX33" fmla="*/ 487806 w 1133783"/>
                <a:gd name="connsiteY33" fmla="*/ 1453829 h 1635500"/>
                <a:gd name="connsiteX34" fmla="*/ 522756 w 1133783"/>
                <a:gd name="connsiteY34" fmla="*/ 1348330 h 1635500"/>
                <a:gd name="connsiteX35" fmla="*/ 525461 w 1133783"/>
                <a:gd name="connsiteY35" fmla="*/ 1352767 h 1635500"/>
                <a:gd name="connsiteX36" fmla="*/ 227791 w 1133783"/>
                <a:gd name="connsiteY36" fmla="*/ 1399727 h 1635500"/>
                <a:gd name="connsiteX37" fmla="*/ 65161 w 1133783"/>
                <a:gd name="connsiteY37" fmla="*/ 1425372 h 1635500"/>
                <a:gd name="connsiteX38" fmla="*/ 62889 w 1133783"/>
                <a:gd name="connsiteY38" fmla="*/ 1425696 h 1635500"/>
                <a:gd name="connsiteX39" fmla="*/ 62131 w 1133783"/>
                <a:gd name="connsiteY39" fmla="*/ 1423532 h 1635500"/>
                <a:gd name="connsiteX40" fmla="*/ 3052 w 1133783"/>
                <a:gd name="connsiteY40" fmla="*/ 1146963 h 1635500"/>
                <a:gd name="connsiteX41" fmla="*/ 1753 w 1133783"/>
                <a:gd name="connsiteY41" fmla="*/ 1008786 h 1635500"/>
                <a:gd name="connsiteX42" fmla="*/ 8354 w 1133783"/>
                <a:gd name="connsiteY42" fmla="*/ 940942 h 1635500"/>
                <a:gd name="connsiteX43" fmla="*/ 13007 w 1133783"/>
                <a:gd name="connsiteY43" fmla="*/ 907507 h 1635500"/>
                <a:gd name="connsiteX44" fmla="*/ 19174 w 1133783"/>
                <a:gd name="connsiteY44" fmla="*/ 874397 h 1635500"/>
                <a:gd name="connsiteX45" fmla="*/ 102167 w 1133783"/>
                <a:gd name="connsiteY45" fmla="*/ 626285 h 1635500"/>
                <a:gd name="connsiteX46" fmla="*/ 130841 w 1133783"/>
                <a:gd name="connsiteY46" fmla="*/ 569478 h 1635500"/>
                <a:gd name="connsiteX47" fmla="*/ 137982 w 1133783"/>
                <a:gd name="connsiteY47" fmla="*/ 555411 h 1635500"/>
                <a:gd name="connsiteX48" fmla="*/ 145989 w 1133783"/>
                <a:gd name="connsiteY48" fmla="*/ 541886 h 1635500"/>
                <a:gd name="connsiteX49" fmla="*/ 162220 w 1133783"/>
                <a:gd name="connsiteY49" fmla="*/ 515159 h 1635500"/>
                <a:gd name="connsiteX50" fmla="*/ 178342 w 1133783"/>
                <a:gd name="connsiteY50" fmla="*/ 488649 h 1635500"/>
                <a:gd name="connsiteX51" fmla="*/ 186349 w 1133783"/>
                <a:gd name="connsiteY51" fmla="*/ 475448 h 1635500"/>
                <a:gd name="connsiteX52" fmla="*/ 195330 w 1133783"/>
                <a:gd name="connsiteY52" fmla="*/ 463005 h 1635500"/>
                <a:gd name="connsiteX53" fmla="*/ 231038 w 1133783"/>
                <a:gd name="connsiteY53" fmla="*/ 413556 h 1635500"/>
                <a:gd name="connsiteX54" fmla="*/ 249865 w 1133783"/>
                <a:gd name="connsiteY54" fmla="*/ 390075 h 1635500"/>
                <a:gd name="connsiteX55" fmla="*/ 269234 w 1133783"/>
                <a:gd name="connsiteY55" fmla="*/ 367244 h 1635500"/>
                <a:gd name="connsiteX56" fmla="*/ 288386 w 1133783"/>
                <a:gd name="connsiteY56" fmla="*/ 344630 h 1635500"/>
                <a:gd name="connsiteX57" fmla="*/ 308836 w 1133783"/>
                <a:gd name="connsiteY57" fmla="*/ 323422 h 1635500"/>
                <a:gd name="connsiteX58" fmla="*/ 349954 w 1133783"/>
                <a:gd name="connsiteY58" fmla="*/ 282196 h 1635500"/>
                <a:gd name="connsiteX59" fmla="*/ 392911 w 1133783"/>
                <a:gd name="connsiteY59" fmla="*/ 244433 h 1635500"/>
                <a:gd name="connsiteX60" fmla="*/ 572962 w 1133783"/>
                <a:gd name="connsiteY60" fmla="*/ 121405 h 1635500"/>
                <a:gd name="connsiteX61" fmla="*/ 756801 w 1133783"/>
                <a:gd name="connsiteY61" fmla="*/ 41767 h 1635500"/>
                <a:gd name="connsiteX62" fmla="*/ 932957 w 1133783"/>
                <a:gd name="connsiteY62" fmla="*/ 216 h 1635500"/>
                <a:gd name="connsiteX63" fmla="*/ 934688 w 1133783"/>
                <a:gd name="connsiteY63" fmla="*/ 0 h 1635500"/>
                <a:gd name="connsiteX64" fmla="*/ 935013 w 1133783"/>
                <a:gd name="connsiteY64" fmla="*/ 1731 h 1635500"/>
                <a:gd name="connsiteX65" fmla="*/ 1013461 w 1133783"/>
                <a:gd name="connsiteY65" fmla="*/ 505205 h 1635500"/>
                <a:gd name="connsiteX66" fmla="*/ 1013786 w 1133783"/>
                <a:gd name="connsiteY66" fmla="*/ 507260 h 1635500"/>
                <a:gd name="connsiteX67" fmla="*/ 1012162 w 1133783"/>
                <a:gd name="connsiteY67" fmla="*/ 506070 h 1635500"/>
                <a:gd name="connsiteX68" fmla="*/ 914021 w 1133783"/>
                <a:gd name="connsiteY68" fmla="*/ 471445 h 1635500"/>
                <a:gd name="connsiteX69" fmla="*/ 888161 w 1133783"/>
                <a:gd name="connsiteY69" fmla="*/ 472202 h 1635500"/>
                <a:gd name="connsiteX70" fmla="*/ 880154 w 1133783"/>
                <a:gd name="connsiteY70" fmla="*/ 473176 h 1635500"/>
                <a:gd name="connsiteX71" fmla="*/ 888593 w 1133783"/>
                <a:gd name="connsiteY71" fmla="*/ 471878 h 1635500"/>
                <a:gd name="connsiteX72" fmla="*/ 914454 w 1133783"/>
                <a:gd name="connsiteY72" fmla="*/ 470688 h 1635500"/>
                <a:gd name="connsiteX73" fmla="*/ 1013569 w 1133783"/>
                <a:gd name="connsiteY73" fmla="*/ 504772 h 1635500"/>
                <a:gd name="connsiteX74" fmla="*/ 1012271 w 1133783"/>
                <a:gd name="connsiteY74" fmla="*/ 505637 h 1635500"/>
                <a:gd name="connsiteX75" fmla="*/ 931875 w 1133783"/>
                <a:gd name="connsiteY75" fmla="*/ 2489 h 1635500"/>
                <a:gd name="connsiteX76" fmla="*/ 933823 w 1133783"/>
                <a:gd name="connsiteY76" fmla="*/ 4003 h 1635500"/>
                <a:gd name="connsiteX77" fmla="*/ 758532 w 1133783"/>
                <a:gd name="connsiteY77" fmla="*/ 45770 h 1635500"/>
                <a:gd name="connsiteX78" fmla="*/ 575559 w 1133783"/>
                <a:gd name="connsiteY78" fmla="*/ 125408 h 1635500"/>
                <a:gd name="connsiteX79" fmla="*/ 396373 w 1133783"/>
                <a:gd name="connsiteY79" fmla="*/ 248220 h 1635500"/>
                <a:gd name="connsiteX80" fmla="*/ 353633 w 1133783"/>
                <a:gd name="connsiteY80" fmla="*/ 285875 h 1635500"/>
                <a:gd name="connsiteX81" fmla="*/ 312732 w 1133783"/>
                <a:gd name="connsiteY81" fmla="*/ 326993 h 1635500"/>
                <a:gd name="connsiteX82" fmla="*/ 292389 w 1133783"/>
                <a:gd name="connsiteY82" fmla="*/ 348092 h 1635500"/>
                <a:gd name="connsiteX83" fmla="*/ 273345 w 1133783"/>
                <a:gd name="connsiteY83" fmla="*/ 370707 h 1635500"/>
                <a:gd name="connsiteX84" fmla="*/ 254085 w 1133783"/>
                <a:gd name="connsiteY84" fmla="*/ 393430 h 1635500"/>
                <a:gd name="connsiteX85" fmla="*/ 235366 w 1133783"/>
                <a:gd name="connsiteY85" fmla="*/ 416910 h 1635500"/>
                <a:gd name="connsiteX86" fmla="*/ 199875 w 1133783"/>
                <a:gd name="connsiteY86" fmla="*/ 466143 h 1635500"/>
                <a:gd name="connsiteX87" fmla="*/ 190894 w 1133783"/>
                <a:gd name="connsiteY87" fmla="*/ 478586 h 1635500"/>
                <a:gd name="connsiteX88" fmla="*/ 182887 w 1133783"/>
                <a:gd name="connsiteY88" fmla="*/ 491679 h 1635500"/>
                <a:gd name="connsiteX89" fmla="*/ 166873 w 1133783"/>
                <a:gd name="connsiteY89" fmla="*/ 518081 h 1635500"/>
                <a:gd name="connsiteX90" fmla="*/ 150750 w 1133783"/>
                <a:gd name="connsiteY90" fmla="*/ 544699 h 1635500"/>
                <a:gd name="connsiteX91" fmla="*/ 142743 w 1133783"/>
                <a:gd name="connsiteY91" fmla="*/ 558116 h 1635500"/>
                <a:gd name="connsiteX92" fmla="*/ 135710 w 1133783"/>
                <a:gd name="connsiteY92" fmla="*/ 572183 h 1635500"/>
                <a:gd name="connsiteX93" fmla="*/ 107252 w 1133783"/>
                <a:gd name="connsiteY93" fmla="*/ 628774 h 1635500"/>
                <a:gd name="connsiteX94" fmla="*/ 24909 w 1133783"/>
                <a:gd name="connsiteY94" fmla="*/ 875695 h 1635500"/>
                <a:gd name="connsiteX95" fmla="*/ 18741 w 1133783"/>
                <a:gd name="connsiteY95" fmla="*/ 908589 h 1635500"/>
                <a:gd name="connsiteX96" fmla="*/ 14088 w 1133783"/>
                <a:gd name="connsiteY96" fmla="*/ 941916 h 1635500"/>
                <a:gd name="connsiteX97" fmla="*/ 7488 w 1133783"/>
                <a:gd name="connsiteY97" fmla="*/ 1009327 h 1635500"/>
                <a:gd name="connsiteX98" fmla="*/ 8895 w 1133783"/>
                <a:gd name="connsiteY98" fmla="*/ 1146638 h 1635500"/>
                <a:gd name="connsiteX99" fmla="*/ 67758 w 1133783"/>
                <a:gd name="connsiteY99" fmla="*/ 1421801 h 1635500"/>
                <a:gd name="connsiteX100" fmla="*/ 64620 w 1133783"/>
                <a:gd name="connsiteY100" fmla="*/ 1419961 h 1635500"/>
                <a:gd name="connsiteX101" fmla="*/ 227250 w 1133783"/>
                <a:gd name="connsiteY101" fmla="*/ 1394317 h 1635500"/>
                <a:gd name="connsiteX102" fmla="*/ 525028 w 1133783"/>
                <a:gd name="connsiteY102" fmla="*/ 1347357 h 1635500"/>
                <a:gd name="connsiteX103" fmla="*/ 531736 w 1133783"/>
                <a:gd name="connsiteY103" fmla="*/ 1346275 h 1635500"/>
                <a:gd name="connsiteX104" fmla="*/ 527733 w 1133783"/>
                <a:gd name="connsiteY104" fmla="*/ 1351685 h 1635500"/>
                <a:gd name="connsiteX105" fmla="*/ 493757 w 1133783"/>
                <a:gd name="connsiteY105" fmla="*/ 1453938 h 1635500"/>
                <a:gd name="connsiteX106" fmla="*/ 501872 w 1133783"/>
                <a:gd name="connsiteY106" fmla="*/ 1507282 h 1635500"/>
                <a:gd name="connsiteX107" fmla="*/ 511611 w 1133783"/>
                <a:gd name="connsiteY107" fmla="*/ 1532385 h 1635500"/>
                <a:gd name="connsiteX108" fmla="*/ 525461 w 1133783"/>
                <a:gd name="connsiteY108" fmla="*/ 1555433 h 1635500"/>
                <a:gd name="connsiteX109" fmla="*/ 608345 w 1133783"/>
                <a:gd name="connsiteY109" fmla="*/ 1619490 h 1635500"/>
                <a:gd name="connsiteX110" fmla="*/ 659634 w 1133783"/>
                <a:gd name="connsiteY110" fmla="*/ 1630094 h 1635500"/>
                <a:gd name="connsiteX111" fmla="*/ 711247 w 1133783"/>
                <a:gd name="connsiteY111" fmla="*/ 1625008 h 1635500"/>
                <a:gd name="connsiteX112" fmla="*/ 758749 w 1133783"/>
                <a:gd name="connsiteY112" fmla="*/ 1605315 h 1635500"/>
                <a:gd name="connsiteX113" fmla="*/ 798135 w 1133783"/>
                <a:gd name="connsiteY113" fmla="*/ 1573070 h 1635500"/>
                <a:gd name="connsiteX114" fmla="*/ 826376 w 1133783"/>
                <a:gd name="connsiteY114" fmla="*/ 1531303 h 1635500"/>
                <a:gd name="connsiteX115" fmla="*/ 841416 w 1133783"/>
                <a:gd name="connsiteY115" fmla="*/ 1483694 h 1635500"/>
                <a:gd name="connsiteX116" fmla="*/ 842390 w 1133783"/>
                <a:gd name="connsiteY116" fmla="*/ 1434353 h 1635500"/>
                <a:gd name="connsiteX117" fmla="*/ 829947 w 1133783"/>
                <a:gd name="connsiteY117" fmla="*/ 1387176 h 1635500"/>
                <a:gd name="connsiteX118" fmla="*/ 770002 w 1133783"/>
                <a:gd name="connsiteY118" fmla="*/ 1313597 h 1635500"/>
                <a:gd name="connsiteX119" fmla="*/ 764700 w 1133783"/>
                <a:gd name="connsiteY119" fmla="*/ 1309918 h 1635500"/>
                <a:gd name="connsiteX120" fmla="*/ 770976 w 1133783"/>
                <a:gd name="connsiteY120" fmla="*/ 1308944 h 1635500"/>
                <a:gd name="connsiteX121" fmla="*/ 1131187 w 1133783"/>
                <a:gd name="connsiteY121" fmla="*/ 1252353 h 1635500"/>
                <a:gd name="connsiteX122" fmla="*/ 1129239 w 1133783"/>
                <a:gd name="connsiteY122" fmla="*/ 1255059 h 1635500"/>
                <a:gd name="connsiteX123" fmla="*/ 1050250 w 1133783"/>
                <a:gd name="connsiteY123" fmla="*/ 751910 h 1635500"/>
                <a:gd name="connsiteX124" fmla="*/ 1053713 w 1133783"/>
                <a:gd name="connsiteY124" fmla="*/ 752667 h 1635500"/>
                <a:gd name="connsiteX125" fmla="*/ 994417 w 1133783"/>
                <a:gd name="connsiteY125" fmla="*/ 806228 h 1635500"/>
                <a:gd name="connsiteX126" fmla="*/ 921920 w 1133783"/>
                <a:gd name="connsiteY126" fmla="*/ 827761 h 1635500"/>
                <a:gd name="connsiteX127" fmla="*/ 792833 w 1133783"/>
                <a:gd name="connsiteY127" fmla="*/ 786102 h 1635500"/>
                <a:gd name="connsiteX128" fmla="*/ 732780 w 1133783"/>
                <a:gd name="connsiteY128" fmla="*/ 684282 h 1635500"/>
                <a:gd name="connsiteX129" fmla="*/ 730183 w 1133783"/>
                <a:gd name="connsiteY129" fmla="*/ 631587 h 1635500"/>
                <a:gd name="connsiteX130" fmla="*/ 734186 w 1133783"/>
                <a:gd name="connsiteY130" fmla="*/ 607349 h 1635500"/>
                <a:gd name="connsiteX131" fmla="*/ 741220 w 1133783"/>
                <a:gd name="connsiteY131" fmla="*/ 585167 h 1635500"/>
                <a:gd name="connsiteX132" fmla="*/ 785691 w 1133783"/>
                <a:gd name="connsiteY132" fmla="*/ 519163 h 1635500"/>
                <a:gd name="connsiteX133" fmla="*/ 834275 w 1133783"/>
                <a:gd name="connsiteY133" fmla="*/ 487026 h 1635500"/>
                <a:gd name="connsiteX134" fmla="*/ 844554 w 1133783"/>
                <a:gd name="connsiteY134" fmla="*/ 482698 h 1635500"/>
                <a:gd name="connsiteX135" fmla="*/ 853752 w 1133783"/>
                <a:gd name="connsiteY135" fmla="*/ 479777 h 1635500"/>
                <a:gd name="connsiteX136" fmla="*/ 868251 w 1133783"/>
                <a:gd name="connsiteY136" fmla="*/ 475881 h 1635500"/>
                <a:gd name="connsiteX137" fmla="*/ 880154 w 1133783"/>
                <a:gd name="connsiteY137" fmla="*/ 473176 h 1635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</a:cxnLst>
              <a:rect l="l" t="t" r="r" b="b"/>
              <a:pathLst>
                <a:path w="1133783" h="1635500">
                  <a:moveTo>
                    <a:pt x="880154" y="473176"/>
                  </a:moveTo>
                  <a:cubicBezTo>
                    <a:pt x="880154" y="473176"/>
                    <a:pt x="876150" y="474150"/>
                    <a:pt x="868251" y="475989"/>
                  </a:cubicBezTo>
                  <a:cubicBezTo>
                    <a:pt x="864248" y="476639"/>
                    <a:pt x="859487" y="478154"/>
                    <a:pt x="853860" y="480101"/>
                  </a:cubicBezTo>
                  <a:cubicBezTo>
                    <a:pt x="851047" y="481075"/>
                    <a:pt x="847909" y="481941"/>
                    <a:pt x="844663" y="483131"/>
                  </a:cubicBezTo>
                  <a:cubicBezTo>
                    <a:pt x="841525" y="484538"/>
                    <a:pt x="838062" y="486052"/>
                    <a:pt x="834491" y="487567"/>
                  </a:cubicBezTo>
                  <a:cubicBezTo>
                    <a:pt x="820317" y="494168"/>
                    <a:pt x="803220" y="504014"/>
                    <a:pt x="786557" y="519920"/>
                  </a:cubicBezTo>
                  <a:cubicBezTo>
                    <a:pt x="769894" y="535718"/>
                    <a:pt x="753771" y="557575"/>
                    <a:pt x="742951" y="585492"/>
                  </a:cubicBezTo>
                  <a:cubicBezTo>
                    <a:pt x="740029" y="592417"/>
                    <a:pt x="738298" y="599883"/>
                    <a:pt x="736026" y="607457"/>
                  </a:cubicBezTo>
                  <a:cubicBezTo>
                    <a:pt x="734619" y="615248"/>
                    <a:pt x="732671" y="623147"/>
                    <a:pt x="732239" y="631479"/>
                  </a:cubicBezTo>
                  <a:cubicBezTo>
                    <a:pt x="730399" y="648034"/>
                    <a:pt x="731373" y="665563"/>
                    <a:pt x="734944" y="683417"/>
                  </a:cubicBezTo>
                  <a:cubicBezTo>
                    <a:pt x="741544" y="719232"/>
                    <a:pt x="761778" y="755913"/>
                    <a:pt x="794348" y="783505"/>
                  </a:cubicBezTo>
                  <a:cubicBezTo>
                    <a:pt x="826701" y="810989"/>
                    <a:pt x="872687" y="828194"/>
                    <a:pt x="921271" y="824082"/>
                  </a:cubicBezTo>
                  <a:cubicBezTo>
                    <a:pt x="945401" y="822351"/>
                    <a:pt x="969963" y="815209"/>
                    <a:pt x="992253" y="802766"/>
                  </a:cubicBezTo>
                  <a:cubicBezTo>
                    <a:pt x="1014435" y="790214"/>
                    <a:pt x="1034885" y="772360"/>
                    <a:pt x="1050142" y="750287"/>
                  </a:cubicBezTo>
                  <a:lnTo>
                    <a:pt x="1052847" y="746391"/>
                  </a:lnTo>
                  <a:lnTo>
                    <a:pt x="1053605" y="751044"/>
                  </a:lnTo>
                  <a:cubicBezTo>
                    <a:pt x="1077085" y="899067"/>
                    <a:pt x="1103919" y="1068298"/>
                    <a:pt x="1133459" y="1254085"/>
                  </a:cubicBezTo>
                  <a:lnTo>
                    <a:pt x="1133784" y="1256357"/>
                  </a:lnTo>
                  <a:lnTo>
                    <a:pt x="1131511" y="1256681"/>
                  </a:lnTo>
                  <a:cubicBezTo>
                    <a:pt x="1018438" y="1274643"/>
                    <a:pt x="897574" y="1293687"/>
                    <a:pt x="771408" y="1313705"/>
                  </a:cubicBezTo>
                  <a:lnTo>
                    <a:pt x="772382" y="1309052"/>
                  </a:lnTo>
                  <a:cubicBezTo>
                    <a:pt x="799217" y="1327880"/>
                    <a:pt x="821074" y="1354173"/>
                    <a:pt x="834275" y="1384903"/>
                  </a:cubicBezTo>
                  <a:cubicBezTo>
                    <a:pt x="840767" y="1400268"/>
                    <a:pt x="845420" y="1416715"/>
                    <a:pt x="847151" y="1433487"/>
                  </a:cubicBezTo>
                  <a:cubicBezTo>
                    <a:pt x="849640" y="1450258"/>
                    <a:pt x="848558" y="1467463"/>
                    <a:pt x="846286" y="1484343"/>
                  </a:cubicBezTo>
                  <a:cubicBezTo>
                    <a:pt x="843689" y="1501331"/>
                    <a:pt x="838062" y="1517670"/>
                    <a:pt x="830813" y="1533359"/>
                  </a:cubicBezTo>
                  <a:cubicBezTo>
                    <a:pt x="823346" y="1548941"/>
                    <a:pt x="813284" y="1563332"/>
                    <a:pt x="801706" y="1576424"/>
                  </a:cubicBezTo>
                  <a:cubicBezTo>
                    <a:pt x="790019" y="1589517"/>
                    <a:pt x="776061" y="1600446"/>
                    <a:pt x="761129" y="1609751"/>
                  </a:cubicBezTo>
                  <a:cubicBezTo>
                    <a:pt x="746089" y="1619057"/>
                    <a:pt x="729317" y="1625441"/>
                    <a:pt x="712113" y="1630094"/>
                  </a:cubicBezTo>
                  <a:cubicBezTo>
                    <a:pt x="694800" y="1634422"/>
                    <a:pt x="676838" y="1635937"/>
                    <a:pt x="658876" y="1635396"/>
                  </a:cubicBezTo>
                  <a:cubicBezTo>
                    <a:pt x="640914" y="1634314"/>
                    <a:pt x="623061" y="1630526"/>
                    <a:pt x="605965" y="1624467"/>
                  </a:cubicBezTo>
                  <a:cubicBezTo>
                    <a:pt x="572097" y="1611699"/>
                    <a:pt x="541367" y="1588868"/>
                    <a:pt x="520483" y="1558463"/>
                  </a:cubicBezTo>
                  <a:cubicBezTo>
                    <a:pt x="514965" y="1551105"/>
                    <a:pt x="510745" y="1542773"/>
                    <a:pt x="506200" y="1534766"/>
                  </a:cubicBezTo>
                  <a:cubicBezTo>
                    <a:pt x="502521" y="1526218"/>
                    <a:pt x="498626" y="1517886"/>
                    <a:pt x="496137" y="1508905"/>
                  </a:cubicBezTo>
                  <a:cubicBezTo>
                    <a:pt x="490619" y="1491160"/>
                    <a:pt x="487481" y="1472549"/>
                    <a:pt x="487806" y="1453829"/>
                  </a:cubicBezTo>
                  <a:cubicBezTo>
                    <a:pt x="487914" y="1416391"/>
                    <a:pt x="500357" y="1378844"/>
                    <a:pt x="522756" y="1348330"/>
                  </a:cubicBezTo>
                  <a:lnTo>
                    <a:pt x="525461" y="1352767"/>
                  </a:lnTo>
                  <a:cubicBezTo>
                    <a:pt x="430349" y="1367807"/>
                    <a:pt x="329720" y="1383713"/>
                    <a:pt x="227791" y="1399727"/>
                  </a:cubicBezTo>
                  <a:cubicBezTo>
                    <a:pt x="172824" y="1408384"/>
                    <a:pt x="118181" y="1417040"/>
                    <a:pt x="65161" y="1425372"/>
                  </a:cubicBezTo>
                  <a:lnTo>
                    <a:pt x="62889" y="1425696"/>
                  </a:lnTo>
                  <a:lnTo>
                    <a:pt x="62131" y="1423532"/>
                  </a:lnTo>
                  <a:cubicBezTo>
                    <a:pt x="30644" y="1332965"/>
                    <a:pt x="9869" y="1239802"/>
                    <a:pt x="3052" y="1146963"/>
                  </a:cubicBezTo>
                  <a:cubicBezTo>
                    <a:pt x="-1060" y="1100651"/>
                    <a:pt x="-519" y="1054448"/>
                    <a:pt x="1753" y="1008786"/>
                  </a:cubicBezTo>
                  <a:cubicBezTo>
                    <a:pt x="3593" y="986063"/>
                    <a:pt x="4891" y="963340"/>
                    <a:pt x="8354" y="940942"/>
                  </a:cubicBezTo>
                  <a:cubicBezTo>
                    <a:pt x="9977" y="929797"/>
                    <a:pt x="11059" y="918544"/>
                    <a:pt x="13007" y="907507"/>
                  </a:cubicBezTo>
                  <a:cubicBezTo>
                    <a:pt x="15062" y="896470"/>
                    <a:pt x="17118" y="885433"/>
                    <a:pt x="19174" y="874397"/>
                  </a:cubicBezTo>
                  <a:cubicBezTo>
                    <a:pt x="36162" y="786535"/>
                    <a:pt x="65377" y="703218"/>
                    <a:pt x="102167" y="626285"/>
                  </a:cubicBezTo>
                  <a:cubicBezTo>
                    <a:pt x="111797" y="607241"/>
                    <a:pt x="121319" y="588305"/>
                    <a:pt x="130841" y="569478"/>
                  </a:cubicBezTo>
                  <a:lnTo>
                    <a:pt x="137982" y="555411"/>
                  </a:lnTo>
                  <a:cubicBezTo>
                    <a:pt x="140471" y="550759"/>
                    <a:pt x="143392" y="546430"/>
                    <a:pt x="145989" y="541886"/>
                  </a:cubicBezTo>
                  <a:cubicBezTo>
                    <a:pt x="151399" y="532905"/>
                    <a:pt x="156810" y="524032"/>
                    <a:pt x="162220" y="515159"/>
                  </a:cubicBezTo>
                  <a:cubicBezTo>
                    <a:pt x="167630" y="506287"/>
                    <a:pt x="173040" y="497414"/>
                    <a:pt x="178342" y="488649"/>
                  </a:cubicBezTo>
                  <a:lnTo>
                    <a:pt x="186349" y="475448"/>
                  </a:lnTo>
                  <a:lnTo>
                    <a:pt x="195330" y="463005"/>
                  </a:lnTo>
                  <a:cubicBezTo>
                    <a:pt x="207341" y="446342"/>
                    <a:pt x="219243" y="429895"/>
                    <a:pt x="231038" y="413556"/>
                  </a:cubicBezTo>
                  <a:cubicBezTo>
                    <a:pt x="236664" y="405116"/>
                    <a:pt x="243481" y="397758"/>
                    <a:pt x="249865" y="390075"/>
                  </a:cubicBezTo>
                  <a:cubicBezTo>
                    <a:pt x="256357" y="382393"/>
                    <a:pt x="262741" y="374819"/>
                    <a:pt x="269234" y="367244"/>
                  </a:cubicBezTo>
                  <a:cubicBezTo>
                    <a:pt x="275618" y="359670"/>
                    <a:pt x="282110" y="352096"/>
                    <a:pt x="288386" y="344630"/>
                  </a:cubicBezTo>
                  <a:cubicBezTo>
                    <a:pt x="294878" y="337272"/>
                    <a:pt x="302128" y="330455"/>
                    <a:pt x="308836" y="323422"/>
                  </a:cubicBezTo>
                  <a:cubicBezTo>
                    <a:pt x="322686" y="309572"/>
                    <a:pt x="335995" y="295397"/>
                    <a:pt x="349954" y="282196"/>
                  </a:cubicBezTo>
                  <a:cubicBezTo>
                    <a:pt x="364453" y="269536"/>
                    <a:pt x="378736" y="256876"/>
                    <a:pt x="392911" y="244433"/>
                  </a:cubicBezTo>
                  <a:cubicBezTo>
                    <a:pt x="451125" y="196174"/>
                    <a:pt x="511719" y="155056"/>
                    <a:pt x="572962" y="121405"/>
                  </a:cubicBezTo>
                  <a:cubicBezTo>
                    <a:pt x="634639" y="88294"/>
                    <a:pt x="696423" y="61893"/>
                    <a:pt x="756801" y="41767"/>
                  </a:cubicBezTo>
                  <a:cubicBezTo>
                    <a:pt x="817179" y="21641"/>
                    <a:pt x="876366" y="7358"/>
                    <a:pt x="932957" y="216"/>
                  </a:cubicBezTo>
                  <a:lnTo>
                    <a:pt x="934688" y="0"/>
                  </a:lnTo>
                  <a:lnTo>
                    <a:pt x="935013" y="1731"/>
                  </a:lnTo>
                  <a:cubicBezTo>
                    <a:pt x="970612" y="229934"/>
                    <a:pt x="997230" y="400679"/>
                    <a:pt x="1013461" y="505205"/>
                  </a:cubicBezTo>
                  <a:lnTo>
                    <a:pt x="1013786" y="507260"/>
                  </a:lnTo>
                  <a:lnTo>
                    <a:pt x="1012162" y="506070"/>
                  </a:lnTo>
                  <a:cubicBezTo>
                    <a:pt x="973317" y="477937"/>
                    <a:pt x="936744" y="472527"/>
                    <a:pt x="914021" y="471445"/>
                  </a:cubicBezTo>
                  <a:cubicBezTo>
                    <a:pt x="902444" y="470904"/>
                    <a:pt x="893895" y="471770"/>
                    <a:pt x="888161" y="472202"/>
                  </a:cubicBezTo>
                  <a:cubicBezTo>
                    <a:pt x="882967" y="472960"/>
                    <a:pt x="880154" y="473176"/>
                    <a:pt x="880154" y="473176"/>
                  </a:cubicBezTo>
                  <a:cubicBezTo>
                    <a:pt x="880154" y="473176"/>
                    <a:pt x="882967" y="472635"/>
                    <a:pt x="888593" y="471878"/>
                  </a:cubicBezTo>
                  <a:cubicBezTo>
                    <a:pt x="894220" y="471337"/>
                    <a:pt x="902876" y="470363"/>
                    <a:pt x="914454" y="470688"/>
                  </a:cubicBezTo>
                  <a:cubicBezTo>
                    <a:pt x="937177" y="471445"/>
                    <a:pt x="974183" y="476639"/>
                    <a:pt x="1013569" y="504772"/>
                  </a:cubicBezTo>
                  <a:lnTo>
                    <a:pt x="1012271" y="505637"/>
                  </a:lnTo>
                  <a:cubicBezTo>
                    <a:pt x="995607" y="401221"/>
                    <a:pt x="968340" y="230475"/>
                    <a:pt x="931875" y="2489"/>
                  </a:cubicBezTo>
                  <a:lnTo>
                    <a:pt x="933823" y="4003"/>
                  </a:lnTo>
                  <a:cubicBezTo>
                    <a:pt x="877556" y="11253"/>
                    <a:pt x="818802" y="25536"/>
                    <a:pt x="758532" y="45770"/>
                  </a:cubicBezTo>
                  <a:cubicBezTo>
                    <a:pt x="698371" y="66004"/>
                    <a:pt x="636803" y="92298"/>
                    <a:pt x="575559" y="125408"/>
                  </a:cubicBezTo>
                  <a:cubicBezTo>
                    <a:pt x="514532" y="159060"/>
                    <a:pt x="454263" y="200069"/>
                    <a:pt x="396373" y="248220"/>
                  </a:cubicBezTo>
                  <a:cubicBezTo>
                    <a:pt x="382199" y="260663"/>
                    <a:pt x="368024" y="273215"/>
                    <a:pt x="353633" y="285875"/>
                  </a:cubicBezTo>
                  <a:cubicBezTo>
                    <a:pt x="339783" y="299076"/>
                    <a:pt x="326582" y="313142"/>
                    <a:pt x="312732" y="326993"/>
                  </a:cubicBezTo>
                  <a:cubicBezTo>
                    <a:pt x="306023" y="334026"/>
                    <a:pt x="298882" y="340734"/>
                    <a:pt x="292389" y="348092"/>
                  </a:cubicBezTo>
                  <a:cubicBezTo>
                    <a:pt x="286005" y="355558"/>
                    <a:pt x="279729" y="363133"/>
                    <a:pt x="273345" y="370707"/>
                  </a:cubicBezTo>
                  <a:cubicBezTo>
                    <a:pt x="266961" y="378281"/>
                    <a:pt x="260577" y="385856"/>
                    <a:pt x="254085" y="393430"/>
                  </a:cubicBezTo>
                  <a:cubicBezTo>
                    <a:pt x="247701" y="401112"/>
                    <a:pt x="240992" y="408470"/>
                    <a:pt x="235366" y="416910"/>
                  </a:cubicBezTo>
                  <a:cubicBezTo>
                    <a:pt x="223571" y="433249"/>
                    <a:pt x="211777" y="449696"/>
                    <a:pt x="199875" y="466143"/>
                  </a:cubicBezTo>
                  <a:lnTo>
                    <a:pt x="190894" y="478586"/>
                  </a:lnTo>
                  <a:lnTo>
                    <a:pt x="182887" y="491679"/>
                  </a:lnTo>
                  <a:cubicBezTo>
                    <a:pt x="177585" y="500444"/>
                    <a:pt x="172175" y="509316"/>
                    <a:pt x="166873" y="518081"/>
                  </a:cubicBezTo>
                  <a:cubicBezTo>
                    <a:pt x="161462" y="526954"/>
                    <a:pt x="156160" y="535826"/>
                    <a:pt x="150750" y="544699"/>
                  </a:cubicBezTo>
                  <a:cubicBezTo>
                    <a:pt x="148045" y="549135"/>
                    <a:pt x="145232" y="553572"/>
                    <a:pt x="142743" y="558116"/>
                  </a:cubicBezTo>
                  <a:lnTo>
                    <a:pt x="135710" y="572183"/>
                  </a:lnTo>
                  <a:cubicBezTo>
                    <a:pt x="126296" y="590902"/>
                    <a:pt x="116774" y="609730"/>
                    <a:pt x="107252" y="628774"/>
                  </a:cubicBezTo>
                  <a:cubicBezTo>
                    <a:pt x="70679" y="705382"/>
                    <a:pt x="41789" y="788374"/>
                    <a:pt x="24909" y="875695"/>
                  </a:cubicBezTo>
                  <a:cubicBezTo>
                    <a:pt x="22853" y="886624"/>
                    <a:pt x="20797" y="897552"/>
                    <a:pt x="18741" y="908589"/>
                  </a:cubicBezTo>
                  <a:cubicBezTo>
                    <a:pt x="16685" y="919626"/>
                    <a:pt x="15712" y="930771"/>
                    <a:pt x="14088" y="941916"/>
                  </a:cubicBezTo>
                  <a:cubicBezTo>
                    <a:pt x="10626" y="964098"/>
                    <a:pt x="9436" y="986712"/>
                    <a:pt x="7488" y="1009327"/>
                  </a:cubicBezTo>
                  <a:cubicBezTo>
                    <a:pt x="5324" y="1054665"/>
                    <a:pt x="4675" y="1100651"/>
                    <a:pt x="8895" y="1146638"/>
                  </a:cubicBezTo>
                  <a:cubicBezTo>
                    <a:pt x="15712" y="1238936"/>
                    <a:pt x="36378" y="1331559"/>
                    <a:pt x="67758" y="1421801"/>
                  </a:cubicBezTo>
                  <a:lnTo>
                    <a:pt x="64620" y="1419961"/>
                  </a:lnTo>
                  <a:cubicBezTo>
                    <a:pt x="117640" y="1411630"/>
                    <a:pt x="172283" y="1402973"/>
                    <a:pt x="227250" y="1394317"/>
                  </a:cubicBezTo>
                  <a:cubicBezTo>
                    <a:pt x="329287" y="1378195"/>
                    <a:pt x="429917" y="1362397"/>
                    <a:pt x="525028" y="1347357"/>
                  </a:cubicBezTo>
                  <a:lnTo>
                    <a:pt x="531736" y="1346275"/>
                  </a:lnTo>
                  <a:lnTo>
                    <a:pt x="527733" y="1351685"/>
                  </a:lnTo>
                  <a:cubicBezTo>
                    <a:pt x="505876" y="1381333"/>
                    <a:pt x="493973" y="1417689"/>
                    <a:pt x="493757" y="1453938"/>
                  </a:cubicBezTo>
                  <a:cubicBezTo>
                    <a:pt x="493540" y="1472116"/>
                    <a:pt x="496570" y="1490078"/>
                    <a:pt x="501872" y="1507282"/>
                  </a:cubicBezTo>
                  <a:cubicBezTo>
                    <a:pt x="504253" y="1516047"/>
                    <a:pt x="508040" y="1524162"/>
                    <a:pt x="511611" y="1532385"/>
                  </a:cubicBezTo>
                  <a:cubicBezTo>
                    <a:pt x="515939" y="1540176"/>
                    <a:pt x="520051" y="1548183"/>
                    <a:pt x="525461" y="1555433"/>
                  </a:cubicBezTo>
                  <a:cubicBezTo>
                    <a:pt x="545695" y="1584973"/>
                    <a:pt x="575451" y="1607154"/>
                    <a:pt x="608345" y="1619490"/>
                  </a:cubicBezTo>
                  <a:cubicBezTo>
                    <a:pt x="624900" y="1625333"/>
                    <a:pt x="642213" y="1629012"/>
                    <a:pt x="659634" y="1630094"/>
                  </a:cubicBezTo>
                  <a:cubicBezTo>
                    <a:pt x="677054" y="1630635"/>
                    <a:pt x="694475" y="1629228"/>
                    <a:pt x="711247" y="1625008"/>
                  </a:cubicBezTo>
                  <a:cubicBezTo>
                    <a:pt x="727910" y="1620464"/>
                    <a:pt x="744141" y="1614296"/>
                    <a:pt x="758749" y="1605315"/>
                  </a:cubicBezTo>
                  <a:cubicBezTo>
                    <a:pt x="773248" y="1596226"/>
                    <a:pt x="786773" y="1585622"/>
                    <a:pt x="798135" y="1573070"/>
                  </a:cubicBezTo>
                  <a:cubicBezTo>
                    <a:pt x="809280" y="1560302"/>
                    <a:pt x="819126" y="1546452"/>
                    <a:pt x="826376" y="1531303"/>
                  </a:cubicBezTo>
                  <a:cubicBezTo>
                    <a:pt x="833409" y="1516047"/>
                    <a:pt x="838928" y="1500141"/>
                    <a:pt x="841416" y="1483694"/>
                  </a:cubicBezTo>
                  <a:cubicBezTo>
                    <a:pt x="843689" y="1467355"/>
                    <a:pt x="844771" y="1450583"/>
                    <a:pt x="842390" y="1434353"/>
                  </a:cubicBezTo>
                  <a:cubicBezTo>
                    <a:pt x="840767" y="1418014"/>
                    <a:pt x="836223" y="1402108"/>
                    <a:pt x="829947" y="1387176"/>
                  </a:cubicBezTo>
                  <a:cubicBezTo>
                    <a:pt x="817179" y="1357311"/>
                    <a:pt x="795754" y="1331559"/>
                    <a:pt x="770002" y="1313597"/>
                  </a:cubicBezTo>
                  <a:lnTo>
                    <a:pt x="764700" y="1309918"/>
                  </a:lnTo>
                  <a:lnTo>
                    <a:pt x="770976" y="1308944"/>
                  </a:lnTo>
                  <a:cubicBezTo>
                    <a:pt x="897142" y="1289143"/>
                    <a:pt x="1018005" y="1270099"/>
                    <a:pt x="1131187" y="1252353"/>
                  </a:cubicBezTo>
                  <a:lnTo>
                    <a:pt x="1129239" y="1255059"/>
                  </a:lnTo>
                  <a:cubicBezTo>
                    <a:pt x="1100132" y="1069272"/>
                    <a:pt x="1073514" y="900041"/>
                    <a:pt x="1050250" y="751910"/>
                  </a:cubicBezTo>
                  <a:lnTo>
                    <a:pt x="1053713" y="752667"/>
                  </a:lnTo>
                  <a:cubicBezTo>
                    <a:pt x="1037915" y="775390"/>
                    <a:pt x="1017140" y="793352"/>
                    <a:pt x="994417" y="806228"/>
                  </a:cubicBezTo>
                  <a:cubicBezTo>
                    <a:pt x="971586" y="818888"/>
                    <a:pt x="946591" y="826138"/>
                    <a:pt x="921920" y="827761"/>
                  </a:cubicBezTo>
                  <a:cubicBezTo>
                    <a:pt x="872471" y="831764"/>
                    <a:pt x="825727" y="814127"/>
                    <a:pt x="792833" y="786102"/>
                  </a:cubicBezTo>
                  <a:cubicBezTo>
                    <a:pt x="759831" y="757969"/>
                    <a:pt x="739380" y="720639"/>
                    <a:pt x="732780" y="684282"/>
                  </a:cubicBezTo>
                  <a:cubicBezTo>
                    <a:pt x="729209" y="666212"/>
                    <a:pt x="728235" y="648359"/>
                    <a:pt x="730183" y="631587"/>
                  </a:cubicBezTo>
                  <a:cubicBezTo>
                    <a:pt x="730616" y="623147"/>
                    <a:pt x="732671" y="615140"/>
                    <a:pt x="734186" y="607349"/>
                  </a:cubicBezTo>
                  <a:cubicBezTo>
                    <a:pt x="736459" y="599667"/>
                    <a:pt x="738298" y="592092"/>
                    <a:pt x="741220" y="585167"/>
                  </a:cubicBezTo>
                  <a:cubicBezTo>
                    <a:pt x="752365" y="556926"/>
                    <a:pt x="768812" y="534961"/>
                    <a:pt x="785691" y="519163"/>
                  </a:cubicBezTo>
                  <a:cubicBezTo>
                    <a:pt x="802679" y="503257"/>
                    <a:pt x="819992" y="493519"/>
                    <a:pt x="834275" y="487026"/>
                  </a:cubicBezTo>
                  <a:cubicBezTo>
                    <a:pt x="837954" y="485511"/>
                    <a:pt x="841308" y="483997"/>
                    <a:pt x="844554" y="482698"/>
                  </a:cubicBezTo>
                  <a:cubicBezTo>
                    <a:pt x="847800" y="481508"/>
                    <a:pt x="850938" y="480642"/>
                    <a:pt x="853752" y="479777"/>
                  </a:cubicBezTo>
                  <a:cubicBezTo>
                    <a:pt x="859487" y="477937"/>
                    <a:pt x="864248" y="476531"/>
                    <a:pt x="868251" y="475881"/>
                  </a:cubicBezTo>
                  <a:cubicBezTo>
                    <a:pt x="876042" y="473825"/>
                    <a:pt x="880154" y="473176"/>
                    <a:pt x="880154" y="473176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8" name="Freeform: Shape 377">
              <a:extLst>
                <a:ext uri="{FF2B5EF4-FFF2-40B4-BE49-F238E27FC236}">
                  <a16:creationId xmlns="" xmlns:a16="http://schemas.microsoft.com/office/drawing/2014/main" id="{37746D62-6E2C-4715-8657-1D9A2B388371}"/>
                </a:ext>
              </a:extLst>
            </p:cNvPr>
            <p:cNvSpPr/>
            <p:nvPr/>
          </p:nvSpPr>
          <p:spPr>
            <a:xfrm flipH="1">
              <a:off x="3849122" y="4122217"/>
              <a:ext cx="604182" cy="97634"/>
            </a:xfrm>
            <a:custGeom>
              <a:avLst/>
              <a:gdLst>
                <a:gd name="connsiteX0" fmla="*/ 4869 w 548161"/>
                <a:gd name="connsiteY0" fmla="*/ 76248 h 88581"/>
                <a:gd name="connsiteX1" fmla="*/ 200827 w 548161"/>
                <a:gd name="connsiteY1" fmla="*/ 78953 h 88581"/>
                <a:gd name="connsiteX2" fmla="*/ 250276 w 548161"/>
                <a:gd name="connsiteY2" fmla="*/ 64562 h 88581"/>
                <a:gd name="connsiteX3" fmla="*/ 317795 w 548161"/>
                <a:gd name="connsiteY3" fmla="*/ 63480 h 88581"/>
                <a:gd name="connsiteX4" fmla="*/ 439849 w 548161"/>
                <a:gd name="connsiteY4" fmla="*/ 64345 h 88581"/>
                <a:gd name="connsiteX5" fmla="*/ 548161 w 548161"/>
                <a:gd name="connsiteY5" fmla="*/ 12948 h 88581"/>
                <a:gd name="connsiteX6" fmla="*/ 0 w 548161"/>
                <a:gd name="connsiteY6" fmla="*/ 42488 h 88581"/>
                <a:gd name="connsiteX7" fmla="*/ 3571 w 548161"/>
                <a:gd name="connsiteY7" fmla="*/ 76031 h 88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8161" h="88581">
                  <a:moveTo>
                    <a:pt x="4869" y="76248"/>
                  </a:moveTo>
                  <a:cubicBezTo>
                    <a:pt x="69900" y="86527"/>
                    <a:pt x="137419" y="96590"/>
                    <a:pt x="200827" y="78953"/>
                  </a:cubicBezTo>
                  <a:cubicBezTo>
                    <a:pt x="217382" y="74300"/>
                    <a:pt x="233396" y="67808"/>
                    <a:pt x="250276" y="64562"/>
                  </a:cubicBezTo>
                  <a:cubicBezTo>
                    <a:pt x="272458" y="60342"/>
                    <a:pt x="295289" y="61748"/>
                    <a:pt x="317795" y="63480"/>
                  </a:cubicBezTo>
                  <a:cubicBezTo>
                    <a:pt x="358480" y="66509"/>
                    <a:pt x="399489" y="69972"/>
                    <a:pt x="439849" y="64345"/>
                  </a:cubicBezTo>
                  <a:cubicBezTo>
                    <a:pt x="480209" y="58719"/>
                    <a:pt x="520570" y="42921"/>
                    <a:pt x="548161" y="12948"/>
                  </a:cubicBezTo>
                  <a:cubicBezTo>
                    <a:pt x="365730" y="-11398"/>
                    <a:pt x="178753" y="-1335"/>
                    <a:pt x="0" y="42488"/>
                  </a:cubicBezTo>
                  <a:cubicBezTo>
                    <a:pt x="0" y="42488"/>
                    <a:pt x="4869" y="76248"/>
                    <a:pt x="3571" y="76031"/>
                  </a:cubicBezTo>
                </a:path>
              </a:pathLst>
            </a:custGeom>
            <a:solidFill>
              <a:srgbClr val="000000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9" name="Freeform: Shape 378">
              <a:extLst>
                <a:ext uri="{FF2B5EF4-FFF2-40B4-BE49-F238E27FC236}">
                  <a16:creationId xmlns="" xmlns:a16="http://schemas.microsoft.com/office/drawing/2014/main" id="{830D3262-926E-417A-BBAD-C9E7042B85CE}"/>
                </a:ext>
              </a:extLst>
            </p:cNvPr>
            <p:cNvSpPr/>
            <p:nvPr/>
          </p:nvSpPr>
          <p:spPr>
            <a:xfrm flipH="1">
              <a:off x="3340159" y="3093254"/>
              <a:ext cx="128140" cy="195638"/>
            </a:xfrm>
            <a:custGeom>
              <a:avLst/>
              <a:gdLst>
                <a:gd name="connsiteX0" fmla="*/ 89903 w 116259"/>
                <a:gd name="connsiteY0" fmla="*/ 177498 h 177498"/>
                <a:gd name="connsiteX1" fmla="*/ 114248 w 116259"/>
                <a:gd name="connsiteY1" fmla="*/ 148499 h 177498"/>
                <a:gd name="connsiteX2" fmla="*/ 110894 w 116259"/>
                <a:gd name="connsiteY2" fmla="*/ 121557 h 177498"/>
                <a:gd name="connsiteX3" fmla="*/ 105376 w 116259"/>
                <a:gd name="connsiteY3" fmla="*/ 116688 h 177498"/>
                <a:gd name="connsiteX4" fmla="*/ 103536 w 116259"/>
                <a:gd name="connsiteY4" fmla="*/ 74163 h 177498"/>
                <a:gd name="connsiteX5" fmla="*/ 97044 w 116259"/>
                <a:gd name="connsiteY5" fmla="*/ 34344 h 177498"/>
                <a:gd name="connsiteX6" fmla="*/ 95313 w 116259"/>
                <a:gd name="connsiteY6" fmla="*/ 4372 h 177498"/>
                <a:gd name="connsiteX7" fmla="*/ 52680 w 116259"/>
                <a:gd name="connsiteY7" fmla="*/ 5562 h 177498"/>
                <a:gd name="connsiteX8" fmla="*/ 8750 w 116259"/>
                <a:gd name="connsiteY8" fmla="*/ 29367 h 177498"/>
                <a:gd name="connsiteX9" fmla="*/ 18163 w 116259"/>
                <a:gd name="connsiteY9" fmla="*/ 47437 h 177498"/>
                <a:gd name="connsiteX10" fmla="*/ 31905 w 116259"/>
                <a:gd name="connsiteY10" fmla="*/ 49060 h 177498"/>
                <a:gd name="connsiteX11" fmla="*/ 93 w 116259"/>
                <a:gd name="connsiteY11" fmla="*/ 66914 h 177498"/>
                <a:gd name="connsiteX12" fmla="*/ 15891 w 116259"/>
                <a:gd name="connsiteY12" fmla="*/ 88230 h 177498"/>
                <a:gd name="connsiteX13" fmla="*/ 10048 w 116259"/>
                <a:gd name="connsiteY13" fmla="*/ 103162 h 177498"/>
                <a:gd name="connsiteX14" fmla="*/ 28551 w 116259"/>
                <a:gd name="connsiteY14" fmla="*/ 116038 h 177498"/>
                <a:gd name="connsiteX15" fmla="*/ 45755 w 116259"/>
                <a:gd name="connsiteY15" fmla="*/ 113225 h 177498"/>
                <a:gd name="connsiteX16" fmla="*/ 37099 w 116259"/>
                <a:gd name="connsiteY16" fmla="*/ 124478 h 177498"/>
                <a:gd name="connsiteX17" fmla="*/ 51815 w 116259"/>
                <a:gd name="connsiteY17" fmla="*/ 139194 h 177498"/>
                <a:gd name="connsiteX18" fmla="*/ 85033 w 116259"/>
                <a:gd name="connsiteY18" fmla="*/ 148175 h 177498"/>
                <a:gd name="connsiteX19" fmla="*/ 89903 w 116259"/>
                <a:gd name="connsiteY19" fmla="*/ 177498 h 177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16259" h="177498">
                  <a:moveTo>
                    <a:pt x="89903" y="177498"/>
                  </a:moveTo>
                  <a:cubicBezTo>
                    <a:pt x="89903" y="177498"/>
                    <a:pt x="110570" y="158021"/>
                    <a:pt x="114248" y="148499"/>
                  </a:cubicBezTo>
                  <a:cubicBezTo>
                    <a:pt x="117927" y="138869"/>
                    <a:pt x="116412" y="126534"/>
                    <a:pt x="110894" y="121557"/>
                  </a:cubicBezTo>
                  <a:cubicBezTo>
                    <a:pt x="105376" y="116688"/>
                    <a:pt x="105376" y="116688"/>
                    <a:pt x="105376" y="116688"/>
                  </a:cubicBezTo>
                  <a:cubicBezTo>
                    <a:pt x="105376" y="116688"/>
                    <a:pt x="114898" y="86715"/>
                    <a:pt x="103536" y="74163"/>
                  </a:cubicBezTo>
                  <a:cubicBezTo>
                    <a:pt x="103536" y="74163"/>
                    <a:pt x="113275" y="45598"/>
                    <a:pt x="97044" y="34344"/>
                  </a:cubicBezTo>
                  <a:cubicBezTo>
                    <a:pt x="97044" y="34344"/>
                    <a:pt x="108189" y="11946"/>
                    <a:pt x="95313" y="4372"/>
                  </a:cubicBezTo>
                  <a:cubicBezTo>
                    <a:pt x="82436" y="-3094"/>
                    <a:pt x="62527" y="152"/>
                    <a:pt x="52680" y="5562"/>
                  </a:cubicBezTo>
                  <a:cubicBezTo>
                    <a:pt x="42834" y="10972"/>
                    <a:pt x="8641" y="23091"/>
                    <a:pt x="8750" y="29367"/>
                  </a:cubicBezTo>
                  <a:cubicBezTo>
                    <a:pt x="8750" y="29367"/>
                    <a:pt x="8858" y="46247"/>
                    <a:pt x="18163" y="47437"/>
                  </a:cubicBezTo>
                  <a:cubicBezTo>
                    <a:pt x="27469" y="48627"/>
                    <a:pt x="31905" y="49060"/>
                    <a:pt x="31905" y="49060"/>
                  </a:cubicBezTo>
                  <a:cubicBezTo>
                    <a:pt x="31905" y="49060"/>
                    <a:pt x="742" y="59123"/>
                    <a:pt x="93" y="66914"/>
                  </a:cubicBezTo>
                  <a:cubicBezTo>
                    <a:pt x="-556" y="74813"/>
                    <a:pt x="1933" y="89312"/>
                    <a:pt x="15891" y="88230"/>
                  </a:cubicBezTo>
                  <a:cubicBezTo>
                    <a:pt x="15891" y="88230"/>
                    <a:pt x="6152" y="96562"/>
                    <a:pt x="10048" y="103162"/>
                  </a:cubicBezTo>
                  <a:cubicBezTo>
                    <a:pt x="13943" y="109762"/>
                    <a:pt x="20003" y="117770"/>
                    <a:pt x="28551" y="116038"/>
                  </a:cubicBezTo>
                  <a:cubicBezTo>
                    <a:pt x="37099" y="114307"/>
                    <a:pt x="45755" y="113225"/>
                    <a:pt x="45755" y="113225"/>
                  </a:cubicBezTo>
                  <a:cubicBezTo>
                    <a:pt x="45755" y="113225"/>
                    <a:pt x="33636" y="118527"/>
                    <a:pt x="37099" y="124478"/>
                  </a:cubicBezTo>
                  <a:cubicBezTo>
                    <a:pt x="40562" y="130429"/>
                    <a:pt x="40670" y="136814"/>
                    <a:pt x="51815" y="139194"/>
                  </a:cubicBezTo>
                  <a:cubicBezTo>
                    <a:pt x="62852" y="141466"/>
                    <a:pt x="85033" y="148175"/>
                    <a:pt x="85033" y="148175"/>
                  </a:cubicBezTo>
                  <a:lnTo>
                    <a:pt x="89903" y="177498"/>
                  </a:lnTo>
                  <a:close/>
                </a:path>
              </a:pathLst>
            </a:custGeom>
            <a:solidFill>
              <a:srgbClr val="D08979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0" name="Freeform: Shape 379">
              <a:extLst>
                <a:ext uri="{FF2B5EF4-FFF2-40B4-BE49-F238E27FC236}">
                  <a16:creationId xmlns="" xmlns:a16="http://schemas.microsoft.com/office/drawing/2014/main" id="{BB066777-32A7-4EE5-B081-CBBBF5FB5BD9}"/>
                </a:ext>
              </a:extLst>
            </p:cNvPr>
            <p:cNvSpPr/>
            <p:nvPr/>
          </p:nvSpPr>
          <p:spPr>
            <a:xfrm flipH="1">
              <a:off x="3350829" y="3207079"/>
              <a:ext cx="66219" cy="15775"/>
            </a:xfrm>
            <a:custGeom>
              <a:avLst/>
              <a:gdLst>
                <a:gd name="connsiteX0" fmla="*/ 12 w 60079"/>
                <a:gd name="connsiteY0" fmla="*/ 10171 h 14312"/>
                <a:gd name="connsiteX1" fmla="*/ 8668 w 60079"/>
                <a:gd name="connsiteY1" fmla="*/ 6384 h 14312"/>
                <a:gd name="connsiteX2" fmla="*/ 30634 w 60079"/>
                <a:gd name="connsiteY2" fmla="*/ 2921 h 14312"/>
                <a:gd name="connsiteX3" fmla="*/ 51950 w 60079"/>
                <a:gd name="connsiteY3" fmla="*/ 9413 h 14312"/>
                <a:gd name="connsiteX4" fmla="*/ 60065 w 60079"/>
                <a:gd name="connsiteY4" fmla="*/ 14283 h 14312"/>
                <a:gd name="connsiteX5" fmla="*/ 53032 w 60079"/>
                <a:gd name="connsiteY5" fmla="*/ 7682 h 14312"/>
                <a:gd name="connsiteX6" fmla="*/ 30959 w 60079"/>
                <a:gd name="connsiteY6" fmla="*/ 108 h 14312"/>
                <a:gd name="connsiteX7" fmla="*/ 8019 w 60079"/>
                <a:gd name="connsiteY7" fmla="*/ 4544 h 14312"/>
                <a:gd name="connsiteX8" fmla="*/ 12 w 60079"/>
                <a:gd name="connsiteY8" fmla="*/ 10171 h 14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079" h="14312">
                  <a:moveTo>
                    <a:pt x="12" y="10171"/>
                  </a:moveTo>
                  <a:cubicBezTo>
                    <a:pt x="228" y="10495"/>
                    <a:pt x="3366" y="8548"/>
                    <a:pt x="8668" y="6384"/>
                  </a:cubicBezTo>
                  <a:cubicBezTo>
                    <a:pt x="13970" y="4328"/>
                    <a:pt x="21869" y="2380"/>
                    <a:pt x="30634" y="2921"/>
                  </a:cubicBezTo>
                  <a:cubicBezTo>
                    <a:pt x="39398" y="3570"/>
                    <a:pt x="46864" y="6492"/>
                    <a:pt x="51950" y="9413"/>
                  </a:cubicBezTo>
                  <a:cubicBezTo>
                    <a:pt x="57035" y="12227"/>
                    <a:pt x="59741" y="14607"/>
                    <a:pt x="60065" y="14283"/>
                  </a:cubicBezTo>
                  <a:cubicBezTo>
                    <a:pt x="60282" y="14066"/>
                    <a:pt x="58010" y="11037"/>
                    <a:pt x="53032" y="7682"/>
                  </a:cubicBezTo>
                  <a:cubicBezTo>
                    <a:pt x="48055" y="4328"/>
                    <a:pt x="40156" y="757"/>
                    <a:pt x="30959" y="108"/>
                  </a:cubicBezTo>
                  <a:cubicBezTo>
                    <a:pt x="21653" y="-541"/>
                    <a:pt x="13321" y="1839"/>
                    <a:pt x="8019" y="4544"/>
                  </a:cubicBezTo>
                  <a:cubicBezTo>
                    <a:pt x="2501" y="7249"/>
                    <a:pt x="-204" y="9955"/>
                    <a:pt x="12" y="10171"/>
                  </a:cubicBezTo>
                  <a:close/>
                </a:path>
              </a:pathLst>
            </a:custGeom>
            <a:solidFill>
              <a:srgbClr val="A1675B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1" name="Freeform: Shape 380">
              <a:extLst>
                <a:ext uri="{FF2B5EF4-FFF2-40B4-BE49-F238E27FC236}">
                  <a16:creationId xmlns="" xmlns:a16="http://schemas.microsoft.com/office/drawing/2014/main" id="{2AD4A0DA-B8E1-4F1E-878A-227A3E904903}"/>
                </a:ext>
              </a:extLst>
            </p:cNvPr>
            <p:cNvSpPr/>
            <p:nvPr/>
          </p:nvSpPr>
          <p:spPr>
            <a:xfrm flipH="1">
              <a:off x="3354660" y="3170204"/>
              <a:ext cx="95174" cy="20353"/>
            </a:xfrm>
            <a:custGeom>
              <a:avLst/>
              <a:gdLst>
                <a:gd name="connsiteX0" fmla="*/ 86349 w 86349"/>
                <a:gd name="connsiteY0" fmla="*/ 2509 h 18466"/>
                <a:gd name="connsiteX1" fmla="*/ 73364 w 86349"/>
                <a:gd name="connsiteY1" fmla="*/ 345 h 18466"/>
                <a:gd name="connsiteX2" fmla="*/ 41661 w 86349"/>
                <a:gd name="connsiteY2" fmla="*/ 2076 h 18466"/>
                <a:gd name="connsiteX3" fmla="*/ 11363 w 86349"/>
                <a:gd name="connsiteY3" fmla="*/ 11706 h 18466"/>
                <a:gd name="connsiteX4" fmla="*/ 2 w 86349"/>
                <a:gd name="connsiteY4" fmla="*/ 18415 h 18466"/>
                <a:gd name="connsiteX5" fmla="*/ 42094 w 86349"/>
                <a:gd name="connsiteY5" fmla="*/ 4889 h 18466"/>
                <a:gd name="connsiteX6" fmla="*/ 86349 w 86349"/>
                <a:gd name="connsiteY6" fmla="*/ 2509 h 1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349" h="18466">
                  <a:moveTo>
                    <a:pt x="86349" y="2509"/>
                  </a:moveTo>
                  <a:cubicBezTo>
                    <a:pt x="86349" y="2184"/>
                    <a:pt x="81480" y="994"/>
                    <a:pt x="73364" y="345"/>
                  </a:cubicBezTo>
                  <a:cubicBezTo>
                    <a:pt x="65249" y="-304"/>
                    <a:pt x="53888" y="-196"/>
                    <a:pt x="41661" y="2076"/>
                  </a:cubicBezTo>
                  <a:cubicBezTo>
                    <a:pt x="29434" y="4348"/>
                    <a:pt x="18722" y="8244"/>
                    <a:pt x="11363" y="11706"/>
                  </a:cubicBezTo>
                  <a:cubicBezTo>
                    <a:pt x="4006" y="15169"/>
                    <a:pt x="-106" y="18090"/>
                    <a:pt x="2" y="18415"/>
                  </a:cubicBezTo>
                  <a:cubicBezTo>
                    <a:pt x="435" y="19280"/>
                    <a:pt x="17964" y="9109"/>
                    <a:pt x="42094" y="4889"/>
                  </a:cubicBezTo>
                  <a:cubicBezTo>
                    <a:pt x="66331" y="237"/>
                    <a:pt x="86349" y="3483"/>
                    <a:pt x="86349" y="2509"/>
                  </a:cubicBezTo>
                  <a:close/>
                </a:path>
              </a:pathLst>
            </a:custGeom>
            <a:solidFill>
              <a:srgbClr val="A1675B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2" name="Freeform: Shape 381">
              <a:extLst>
                <a:ext uri="{FF2B5EF4-FFF2-40B4-BE49-F238E27FC236}">
                  <a16:creationId xmlns="" xmlns:a16="http://schemas.microsoft.com/office/drawing/2014/main" id="{B80AEEF7-4754-4986-9B14-E451E3C12B71}"/>
                </a:ext>
              </a:extLst>
            </p:cNvPr>
            <p:cNvSpPr/>
            <p:nvPr/>
          </p:nvSpPr>
          <p:spPr>
            <a:xfrm flipH="1">
              <a:off x="3361815" y="3129881"/>
              <a:ext cx="72279" cy="17285"/>
            </a:xfrm>
            <a:custGeom>
              <a:avLst/>
              <a:gdLst>
                <a:gd name="connsiteX0" fmla="*/ 65577 w 65577"/>
                <a:gd name="connsiteY0" fmla="*/ 357 h 15682"/>
                <a:gd name="connsiteX1" fmla="*/ 31818 w 65577"/>
                <a:gd name="connsiteY1" fmla="*/ 3819 h 15682"/>
                <a:gd name="connsiteX2" fmla="*/ 6 w 65577"/>
                <a:gd name="connsiteY2" fmla="*/ 15613 h 15682"/>
                <a:gd name="connsiteX3" fmla="*/ 32467 w 65577"/>
                <a:gd name="connsiteY3" fmla="*/ 6524 h 15682"/>
                <a:gd name="connsiteX4" fmla="*/ 65577 w 65577"/>
                <a:gd name="connsiteY4" fmla="*/ 357 h 15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577" h="15682">
                  <a:moveTo>
                    <a:pt x="65577" y="357"/>
                  </a:moveTo>
                  <a:cubicBezTo>
                    <a:pt x="65577" y="-293"/>
                    <a:pt x="50212" y="-509"/>
                    <a:pt x="31818" y="3819"/>
                  </a:cubicBezTo>
                  <a:cubicBezTo>
                    <a:pt x="13423" y="8039"/>
                    <a:pt x="-319" y="14964"/>
                    <a:pt x="6" y="15613"/>
                  </a:cubicBezTo>
                  <a:cubicBezTo>
                    <a:pt x="330" y="16371"/>
                    <a:pt x="14397" y="10744"/>
                    <a:pt x="32467" y="6524"/>
                  </a:cubicBezTo>
                  <a:cubicBezTo>
                    <a:pt x="50537" y="2304"/>
                    <a:pt x="65577" y="1222"/>
                    <a:pt x="65577" y="357"/>
                  </a:cubicBezTo>
                  <a:close/>
                </a:path>
              </a:pathLst>
            </a:custGeom>
            <a:solidFill>
              <a:srgbClr val="A1675B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3" name="Freeform: Shape 382">
              <a:extLst>
                <a:ext uri="{FF2B5EF4-FFF2-40B4-BE49-F238E27FC236}">
                  <a16:creationId xmlns="" xmlns:a16="http://schemas.microsoft.com/office/drawing/2014/main" id="{1E55976C-7C22-40C2-BEE2-27A2FF4D122B}"/>
                </a:ext>
              </a:extLst>
            </p:cNvPr>
            <p:cNvSpPr/>
            <p:nvPr/>
          </p:nvSpPr>
          <p:spPr>
            <a:xfrm flipH="1">
              <a:off x="3798072" y="3837618"/>
              <a:ext cx="440322" cy="289807"/>
            </a:xfrm>
            <a:custGeom>
              <a:avLst/>
              <a:gdLst>
                <a:gd name="connsiteX0" fmla="*/ 44364 w 399494"/>
                <a:gd name="connsiteY0" fmla="*/ 136229 h 262935"/>
                <a:gd name="connsiteX1" fmla="*/ 121838 w 399494"/>
                <a:gd name="connsiteY1" fmla="*/ 62975 h 262935"/>
                <a:gd name="connsiteX2" fmla="*/ 206453 w 399494"/>
                <a:gd name="connsiteY2" fmla="*/ 0 h 262935"/>
                <a:gd name="connsiteX3" fmla="*/ 210565 w 399494"/>
                <a:gd name="connsiteY3" fmla="*/ 24454 h 262935"/>
                <a:gd name="connsiteX4" fmla="*/ 173992 w 399494"/>
                <a:gd name="connsiteY4" fmla="*/ 69359 h 262935"/>
                <a:gd name="connsiteX5" fmla="*/ 174208 w 399494"/>
                <a:gd name="connsiteY5" fmla="*/ 99764 h 262935"/>
                <a:gd name="connsiteX6" fmla="*/ 338678 w 399494"/>
                <a:gd name="connsiteY6" fmla="*/ 114263 h 262935"/>
                <a:gd name="connsiteX7" fmla="*/ 367785 w 399494"/>
                <a:gd name="connsiteY7" fmla="*/ 135471 h 262935"/>
                <a:gd name="connsiteX8" fmla="*/ 391049 w 399494"/>
                <a:gd name="connsiteY8" fmla="*/ 151486 h 262935"/>
                <a:gd name="connsiteX9" fmla="*/ 369625 w 399494"/>
                <a:gd name="connsiteY9" fmla="*/ 169664 h 262935"/>
                <a:gd name="connsiteX10" fmla="*/ 399056 w 399494"/>
                <a:gd name="connsiteY10" fmla="*/ 183298 h 262935"/>
                <a:gd name="connsiteX11" fmla="*/ 359778 w 399494"/>
                <a:gd name="connsiteY11" fmla="*/ 207968 h 262935"/>
                <a:gd name="connsiteX12" fmla="*/ 245623 w 399494"/>
                <a:gd name="connsiteY12" fmla="*/ 252981 h 262935"/>
                <a:gd name="connsiteX13" fmla="*/ 22615 w 399494"/>
                <a:gd name="connsiteY13" fmla="*/ 262936 h 262935"/>
                <a:gd name="connsiteX14" fmla="*/ 0 w 399494"/>
                <a:gd name="connsiteY14" fmla="*/ 148348 h 262935"/>
                <a:gd name="connsiteX15" fmla="*/ 44364 w 399494"/>
                <a:gd name="connsiteY15" fmla="*/ 136229 h 262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99494" h="262935">
                  <a:moveTo>
                    <a:pt x="44364" y="136229"/>
                  </a:moveTo>
                  <a:cubicBezTo>
                    <a:pt x="44364" y="136229"/>
                    <a:pt x="105499" y="82668"/>
                    <a:pt x="121838" y="62975"/>
                  </a:cubicBezTo>
                  <a:cubicBezTo>
                    <a:pt x="138285" y="43390"/>
                    <a:pt x="206453" y="0"/>
                    <a:pt x="206453" y="0"/>
                  </a:cubicBezTo>
                  <a:cubicBezTo>
                    <a:pt x="206453" y="0"/>
                    <a:pt x="216408" y="6059"/>
                    <a:pt x="210565" y="24454"/>
                  </a:cubicBezTo>
                  <a:cubicBezTo>
                    <a:pt x="208725" y="30081"/>
                    <a:pt x="173992" y="69359"/>
                    <a:pt x="173992" y="69359"/>
                  </a:cubicBezTo>
                  <a:cubicBezTo>
                    <a:pt x="173992" y="69359"/>
                    <a:pt x="162198" y="95436"/>
                    <a:pt x="174208" y="99764"/>
                  </a:cubicBezTo>
                  <a:cubicBezTo>
                    <a:pt x="186327" y="104092"/>
                    <a:pt x="338678" y="114263"/>
                    <a:pt x="338678" y="114263"/>
                  </a:cubicBezTo>
                  <a:cubicBezTo>
                    <a:pt x="371356" y="116536"/>
                    <a:pt x="367785" y="135471"/>
                    <a:pt x="367785" y="135471"/>
                  </a:cubicBezTo>
                  <a:cubicBezTo>
                    <a:pt x="367785" y="135471"/>
                    <a:pt x="390184" y="136229"/>
                    <a:pt x="391049" y="151486"/>
                  </a:cubicBezTo>
                  <a:cubicBezTo>
                    <a:pt x="391590" y="161224"/>
                    <a:pt x="369625" y="169664"/>
                    <a:pt x="369625" y="169664"/>
                  </a:cubicBezTo>
                  <a:cubicBezTo>
                    <a:pt x="369625" y="169664"/>
                    <a:pt x="393754" y="166418"/>
                    <a:pt x="399056" y="183298"/>
                  </a:cubicBezTo>
                  <a:cubicBezTo>
                    <a:pt x="404358" y="200177"/>
                    <a:pt x="359778" y="207968"/>
                    <a:pt x="359778" y="207968"/>
                  </a:cubicBezTo>
                  <a:cubicBezTo>
                    <a:pt x="353719" y="231665"/>
                    <a:pt x="268346" y="247895"/>
                    <a:pt x="245623" y="252981"/>
                  </a:cubicBezTo>
                  <a:cubicBezTo>
                    <a:pt x="222900" y="258067"/>
                    <a:pt x="22615" y="262936"/>
                    <a:pt x="22615" y="262936"/>
                  </a:cubicBezTo>
                  <a:lnTo>
                    <a:pt x="0" y="148348"/>
                  </a:lnTo>
                  <a:lnTo>
                    <a:pt x="44364" y="136229"/>
                  </a:lnTo>
                  <a:close/>
                </a:path>
              </a:pathLst>
            </a:custGeom>
            <a:solidFill>
              <a:srgbClr val="D08979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4" name="Freeform: Shape 383">
              <a:extLst>
                <a:ext uri="{FF2B5EF4-FFF2-40B4-BE49-F238E27FC236}">
                  <a16:creationId xmlns="" xmlns:a16="http://schemas.microsoft.com/office/drawing/2014/main" id="{21701E05-CB39-4815-AE7D-AB669E6EF0B3}"/>
                </a:ext>
              </a:extLst>
            </p:cNvPr>
            <p:cNvSpPr/>
            <p:nvPr/>
          </p:nvSpPr>
          <p:spPr>
            <a:xfrm flipH="1">
              <a:off x="3833021" y="3986866"/>
              <a:ext cx="178895" cy="14722"/>
            </a:xfrm>
            <a:custGeom>
              <a:avLst/>
              <a:gdLst>
                <a:gd name="connsiteX0" fmla="*/ 1 w 162307"/>
                <a:gd name="connsiteY0" fmla="*/ 8501 h 13357"/>
                <a:gd name="connsiteX1" fmla="*/ 23698 w 162307"/>
                <a:gd name="connsiteY1" fmla="*/ 12072 h 13357"/>
                <a:gd name="connsiteX2" fmla="*/ 81587 w 162307"/>
                <a:gd name="connsiteY2" fmla="*/ 12613 h 13357"/>
                <a:gd name="connsiteX3" fmla="*/ 139043 w 162307"/>
                <a:gd name="connsiteY3" fmla="*/ 5688 h 13357"/>
                <a:gd name="connsiteX4" fmla="*/ 162307 w 162307"/>
                <a:gd name="connsiteY4" fmla="*/ 169 h 13357"/>
                <a:gd name="connsiteX5" fmla="*/ 138502 w 162307"/>
                <a:gd name="connsiteY5" fmla="*/ 2658 h 13357"/>
                <a:gd name="connsiteX6" fmla="*/ 81262 w 162307"/>
                <a:gd name="connsiteY6" fmla="*/ 8285 h 13357"/>
                <a:gd name="connsiteX7" fmla="*/ 23806 w 162307"/>
                <a:gd name="connsiteY7" fmla="*/ 9042 h 13357"/>
                <a:gd name="connsiteX8" fmla="*/ 1 w 162307"/>
                <a:gd name="connsiteY8" fmla="*/ 8501 h 13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2307" h="13357">
                  <a:moveTo>
                    <a:pt x="1" y="8501"/>
                  </a:moveTo>
                  <a:cubicBezTo>
                    <a:pt x="-107" y="9042"/>
                    <a:pt x="8982" y="10773"/>
                    <a:pt x="23698" y="12072"/>
                  </a:cubicBezTo>
                  <a:cubicBezTo>
                    <a:pt x="38413" y="13370"/>
                    <a:pt x="58972" y="13911"/>
                    <a:pt x="81587" y="12613"/>
                  </a:cubicBezTo>
                  <a:cubicBezTo>
                    <a:pt x="104201" y="11206"/>
                    <a:pt x="124436" y="8393"/>
                    <a:pt x="139043" y="5688"/>
                  </a:cubicBezTo>
                  <a:cubicBezTo>
                    <a:pt x="153651" y="2983"/>
                    <a:pt x="162415" y="711"/>
                    <a:pt x="162307" y="169"/>
                  </a:cubicBezTo>
                  <a:cubicBezTo>
                    <a:pt x="162199" y="-480"/>
                    <a:pt x="153110" y="819"/>
                    <a:pt x="138502" y="2658"/>
                  </a:cubicBezTo>
                  <a:cubicBezTo>
                    <a:pt x="123895" y="4498"/>
                    <a:pt x="103660" y="6878"/>
                    <a:pt x="81262" y="8285"/>
                  </a:cubicBezTo>
                  <a:cubicBezTo>
                    <a:pt x="58864" y="9583"/>
                    <a:pt x="38522" y="9583"/>
                    <a:pt x="23806" y="9042"/>
                  </a:cubicBezTo>
                  <a:cubicBezTo>
                    <a:pt x="9198" y="8501"/>
                    <a:pt x="109" y="7852"/>
                    <a:pt x="1" y="8501"/>
                  </a:cubicBezTo>
                  <a:close/>
                </a:path>
              </a:pathLst>
            </a:custGeom>
            <a:solidFill>
              <a:srgbClr val="A1675B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5" name="Freeform: Shape 384">
              <a:extLst>
                <a:ext uri="{FF2B5EF4-FFF2-40B4-BE49-F238E27FC236}">
                  <a16:creationId xmlns="" xmlns:a16="http://schemas.microsoft.com/office/drawing/2014/main" id="{0E5F5F07-A821-4094-AB47-C017B5CE5A90}"/>
                </a:ext>
              </a:extLst>
            </p:cNvPr>
            <p:cNvSpPr/>
            <p:nvPr/>
          </p:nvSpPr>
          <p:spPr>
            <a:xfrm flipH="1">
              <a:off x="3834213" y="4024435"/>
              <a:ext cx="171142" cy="17451"/>
            </a:xfrm>
            <a:custGeom>
              <a:avLst/>
              <a:gdLst>
                <a:gd name="connsiteX0" fmla="*/ 0 w 155273"/>
                <a:gd name="connsiteY0" fmla="*/ 15210 h 15833"/>
                <a:gd name="connsiteX1" fmla="*/ 22939 w 155273"/>
                <a:gd name="connsiteY1" fmla="*/ 15751 h 15833"/>
                <a:gd name="connsiteX2" fmla="*/ 78123 w 155273"/>
                <a:gd name="connsiteY2" fmla="*/ 12938 h 15833"/>
                <a:gd name="connsiteX3" fmla="*/ 132983 w 155273"/>
                <a:gd name="connsiteY3" fmla="*/ 5688 h 15833"/>
                <a:gd name="connsiteX4" fmla="*/ 155273 w 155273"/>
                <a:gd name="connsiteY4" fmla="*/ 169 h 15833"/>
                <a:gd name="connsiteX5" fmla="*/ 132550 w 155273"/>
                <a:gd name="connsiteY5" fmla="*/ 2658 h 15833"/>
                <a:gd name="connsiteX6" fmla="*/ 77799 w 155273"/>
                <a:gd name="connsiteY6" fmla="*/ 8610 h 15833"/>
                <a:gd name="connsiteX7" fmla="*/ 22831 w 155273"/>
                <a:gd name="connsiteY7" fmla="*/ 12721 h 15833"/>
                <a:gd name="connsiteX8" fmla="*/ 0 w 155273"/>
                <a:gd name="connsiteY8" fmla="*/ 15210 h 15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5273" h="15833">
                  <a:moveTo>
                    <a:pt x="0" y="15210"/>
                  </a:moveTo>
                  <a:cubicBezTo>
                    <a:pt x="0" y="15751"/>
                    <a:pt x="8764" y="15967"/>
                    <a:pt x="22939" y="15751"/>
                  </a:cubicBezTo>
                  <a:cubicBezTo>
                    <a:pt x="37114" y="15426"/>
                    <a:pt x="56591" y="14777"/>
                    <a:pt x="78123" y="12938"/>
                  </a:cubicBezTo>
                  <a:cubicBezTo>
                    <a:pt x="99656" y="11098"/>
                    <a:pt x="119133" y="8393"/>
                    <a:pt x="132983" y="5688"/>
                  </a:cubicBezTo>
                  <a:cubicBezTo>
                    <a:pt x="146941" y="2983"/>
                    <a:pt x="155381" y="711"/>
                    <a:pt x="155273" y="169"/>
                  </a:cubicBezTo>
                  <a:cubicBezTo>
                    <a:pt x="155165" y="-480"/>
                    <a:pt x="146508" y="819"/>
                    <a:pt x="132550" y="2658"/>
                  </a:cubicBezTo>
                  <a:cubicBezTo>
                    <a:pt x="118592" y="4498"/>
                    <a:pt x="99223" y="6770"/>
                    <a:pt x="77799" y="8610"/>
                  </a:cubicBezTo>
                  <a:cubicBezTo>
                    <a:pt x="57132" y="10124"/>
                    <a:pt x="38304" y="11531"/>
                    <a:pt x="22831" y="12721"/>
                  </a:cubicBezTo>
                  <a:cubicBezTo>
                    <a:pt x="8656" y="13695"/>
                    <a:pt x="0" y="14669"/>
                    <a:pt x="0" y="15210"/>
                  </a:cubicBezTo>
                  <a:close/>
                </a:path>
              </a:pathLst>
            </a:custGeom>
            <a:solidFill>
              <a:srgbClr val="A1675B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6" name="Freeform: Shape 385">
              <a:extLst>
                <a:ext uri="{FF2B5EF4-FFF2-40B4-BE49-F238E27FC236}">
                  <a16:creationId xmlns="" xmlns:a16="http://schemas.microsoft.com/office/drawing/2014/main" id="{429F68C3-CC10-471A-A079-84BD2E7386E0}"/>
                </a:ext>
              </a:extLst>
            </p:cNvPr>
            <p:cNvSpPr/>
            <p:nvPr/>
          </p:nvSpPr>
          <p:spPr>
            <a:xfrm flipH="1">
              <a:off x="3841961" y="4066812"/>
              <a:ext cx="150156" cy="22446"/>
            </a:xfrm>
            <a:custGeom>
              <a:avLst/>
              <a:gdLst>
                <a:gd name="connsiteX0" fmla="*/ 0 w 136233"/>
                <a:gd name="connsiteY0" fmla="*/ 18096 h 20365"/>
                <a:gd name="connsiteX1" fmla="*/ 20234 w 136233"/>
                <a:gd name="connsiteY1" fmla="*/ 20260 h 20365"/>
                <a:gd name="connsiteX2" fmla="*/ 69142 w 136233"/>
                <a:gd name="connsiteY2" fmla="*/ 17122 h 20365"/>
                <a:gd name="connsiteX3" fmla="*/ 117077 w 136233"/>
                <a:gd name="connsiteY3" fmla="*/ 6843 h 20365"/>
                <a:gd name="connsiteX4" fmla="*/ 136229 w 136233"/>
                <a:gd name="connsiteY4" fmla="*/ 134 h 20365"/>
                <a:gd name="connsiteX5" fmla="*/ 68493 w 136233"/>
                <a:gd name="connsiteY5" fmla="*/ 12794 h 20365"/>
                <a:gd name="connsiteX6" fmla="*/ 20126 w 136233"/>
                <a:gd name="connsiteY6" fmla="*/ 17230 h 20365"/>
                <a:gd name="connsiteX7" fmla="*/ 0 w 136233"/>
                <a:gd name="connsiteY7" fmla="*/ 18096 h 20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6233" h="20365">
                  <a:moveTo>
                    <a:pt x="0" y="18096"/>
                  </a:moveTo>
                  <a:cubicBezTo>
                    <a:pt x="0" y="18637"/>
                    <a:pt x="7683" y="19827"/>
                    <a:pt x="20234" y="20260"/>
                  </a:cubicBezTo>
                  <a:cubicBezTo>
                    <a:pt x="32786" y="20693"/>
                    <a:pt x="50207" y="19827"/>
                    <a:pt x="69142" y="17122"/>
                  </a:cubicBezTo>
                  <a:cubicBezTo>
                    <a:pt x="88078" y="14309"/>
                    <a:pt x="105066" y="10305"/>
                    <a:pt x="117077" y="6843"/>
                  </a:cubicBezTo>
                  <a:cubicBezTo>
                    <a:pt x="129087" y="3380"/>
                    <a:pt x="136445" y="675"/>
                    <a:pt x="136229" y="134"/>
                  </a:cubicBezTo>
                  <a:cubicBezTo>
                    <a:pt x="135904" y="-1165"/>
                    <a:pt x="106040" y="7275"/>
                    <a:pt x="68493" y="12794"/>
                  </a:cubicBezTo>
                  <a:cubicBezTo>
                    <a:pt x="49666" y="15499"/>
                    <a:pt x="32570" y="16797"/>
                    <a:pt x="20126" y="17230"/>
                  </a:cubicBezTo>
                  <a:cubicBezTo>
                    <a:pt x="7791" y="17555"/>
                    <a:pt x="108" y="17447"/>
                    <a:pt x="0" y="18096"/>
                  </a:cubicBezTo>
                  <a:close/>
                </a:path>
              </a:pathLst>
            </a:custGeom>
            <a:solidFill>
              <a:srgbClr val="A1675B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7" name="Freeform: Shape 386">
              <a:extLst>
                <a:ext uri="{FF2B5EF4-FFF2-40B4-BE49-F238E27FC236}">
                  <a16:creationId xmlns="" xmlns:a16="http://schemas.microsoft.com/office/drawing/2014/main" id="{6447EE8E-476D-492C-BC23-3C2B0FC89AC3}"/>
                </a:ext>
              </a:extLst>
            </p:cNvPr>
            <p:cNvSpPr/>
            <p:nvPr/>
          </p:nvSpPr>
          <p:spPr>
            <a:xfrm flipH="1">
              <a:off x="4197010" y="3441786"/>
              <a:ext cx="989737" cy="853771"/>
            </a:xfrm>
            <a:custGeom>
              <a:avLst/>
              <a:gdLst>
                <a:gd name="connsiteX0" fmla="*/ 125389 w 897966"/>
                <a:gd name="connsiteY0" fmla="*/ 0 h 774607"/>
                <a:gd name="connsiteX1" fmla="*/ 2361 w 897966"/>
                <a:gd name="connsiteY1" fmla="*/ 180484 h 774607"/>
                <a:gd name="connsiteX2" fmla="*/ 133397 w 897966"/>
                <a:gd name="connsiteY2" fmla="*/ 759159 h 774607"/>
                <a:gd name="connsiteX3" fmla="*/ 521308 w 897966"/>
                <a:gd name="connsiteY3" fmla="*/ 743578 h 774607"/>
                <a:gd name="connsiteX4" fmla="*/ 897966 w 897966"/>
                <a:gd name="connsiteY4" fmla="*/ 632777 h 774607"/>
                <a:gd name="connsiteX5" fmla="*/ 897966 w 897966"/>
                <a:gd name="connsiteY5" fmla="*/ 466576 h 774607"/>
                <a:gd name="connsiteX6" fmla="*/ 338660 w 897966"/>
                <a:gd name="connsiteY6" fmla="*/ 507910 h 774607"/>
                <a:gd name="connsiteX7" fmla="*/ 125389 w 897966"/>
                <a:gd name="connsiteY7" fmla="*/ 0 h 774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97966" h="774607">
                  <a:moveTo>
                    <a:pt x="125389" y="0"/>
                  </a:moveTo>
                  <a:cubicBezTo>
                    <a:pt x="125389" y="0"/>
                    <a:pt x="13615" y="66005"/>
                    <a:pt x="2361" y="180484"/>
                  </a:cubicBezTo>
                  <a:cubicBezTo>
                    <a:pt x="-8459" y="289879"/>
                    <a:pt x="15021" y="651497"/>
                    <a:pt x="133397" y="759159"/>
                  </a:cubicBezTo>
                  <a:cubicBezTo>
                    <a:pt x="160556" y="783830"/>
                    <a:pt x="345801" y="779177"/>
                    <a:pt x="521308" y="743578"/>
                  </a:cubicBezTo>
                  <a:cubicBezTo>
                    <a:pt x="714344" y="704516"/>
                    <a:pt x="897966" y="632777"/>
                    <a:pt x="897966" y="632777"/>
                  </a:cubicBezTo>
                  <a:lnTo>
                    <a:pt x="897966" y="466576"/>
                  </a:lnTo>
                  <a:lnTo>
                    <a:pt x="338660" y="507910"/>
                  </a:lnTo>
                  <a:lnTo>
                    <a:pt x="125389" y="0"/>
                  </a:lnTo>
                  <a:close/>
                </a:path>
              </a:pathLst>
            </a:custGeom>
            <a:solidFill>
              <a:srgbClr val="455A64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8" name="Freeform: Shape 387">
              <a:extLst>
                <a:ext uri="{FF2B5EF4-FFF2-40B4-BE49-F238E27FC236}">
                  <a16:creationId xmlns="" xmlns:a16="http://schemas.microsoft.com/office/drawing/2014/main" id="{184A3487-346B-44E7-9D7C-15814074D28F}"/>
                </a:ext>
              </a:extLst>
            </p:cNvPr>
            <p:cNvSpPr/>
            <p:nvPr/>
          </p:nvSpPr>
          <p:spPr>
            <a:xfrm flipH="1">
              <a:off x="4197011" y="3737432"/>
              <a:ext cx="698928" cy="267153"/>
            </a:xfrm>
            <a:custGeom>
              <a:avLst/>
              <a:gdLst>
                <a:gd name="connsiteX0" fmla="*/ 634123 w 634122"/>
                <a:gd name="connsiteY0" fmla="*/ 198452 h 242382"/>
                <a:gd name="connsiteX1" fmla="*/ 625899 w 634122"/>
                <a:gd name="connsiteY1" fmla="*/ 199642 h 242382"/>
                <a:gd name="connsiteX2" fmla="*/ 602311 w 634122"/>
                <a:gd name="connsiteY2" fmla="*/ 201914 h 242382"/>
                <a:gd name="connsiteX3" fmla="*/ 515639 w 634122"/>
                <a:gd name="connsiteY3" fmla="*/ 209164 h 242382"/>
                <a:gd name="connsiteX4" fmla="*/ 229332 w 634122"/>
                <a:gd name="connsiteY4" fmla="*/ 231129 h 242382"/>
                <a:gd name="connsiteX5" fmla="*/ 74925 w 634122"/>
                <a:gd name="connsiteY5" fmla="*/ 242274 h 242382"/>
                <a:gd name="connsiteX6" fmla="*/ 72869 w 634122"/>
                <a:gd name="connsiteY6" fmla="*/ 242382 h 242382"/>
                <a:gd name="connsiteX7" fmla="*/ 72219 w 634122"/>
                <a:gd name="connsiteY7" fmla="*/ 240435 h 242382"/>
                <a:gd name="connsiteX8" fmla="*/ 43978 w 634122"/>
                <a:gd name="connsiteY8" fmla="*/ 142835 h 242382"/>
                <a:gd name="connsiteX9" fmla="*/ 23203 w 634122"/>
                <a:gd name="connsiteY9" fmla="*/ 66334 h 242382"/>
                <a:gd name="connsiteX10" fmla="*/ 5999 w 634122"/>
                <a:gd name="connsiteY10" fmla="*/ 17534 h 242382"/>
                <a:gd name="connsiteX11" fmla="*/ 1346 w 634122"/>
                <a:gd name="connsiteY11" fmla="*/ 4550 h 242382"/>
                <a:gd name="connsiteX12" fmla="*/ 47 w 634122"/>
                <a:gd name="connsiteY12" fmla="*/ 5 h 242382"/>
                <a:gd name="connsiteX13" fmla="*/ 2211 w 634122"/>
                <a:gd name="connsiteY13" fmla="*/ 4225 h 242382"/>
                <a:gd name="connsiteX14" fmla="*/ 7622 w 634122"/>
                <a:gd name="connsiteY14" fmla="*/ 16885 h 242382"/>
                <a:gd name="connsiteX15" fmla="*/ 26233 w 634122"/>
                <a:gd name="connsiteY15" fmla="*/ 65252 h 242382"/>
                <a:gd name="connsiteX16" fmla="*/ 48198 w 634122"/>
                <a:gd name="connsiteY16" fmla="*/ 141753 h 242382"/>
                <a:gd name="connsiteX17" fmla="*/ 77197 w 634122"/>
                <a:gd name="connsiteY17" fmla="*/ 238812 h 242382"/>
                <a:gd name="connsiteX18" fmla="*/ 74492 w 634122"/>
                <a:gd name="connsiteY18" fmla="*/ 237080 h 242382"/>
                <a:gd name="connsiteX19" fmla="*/ 228899 w 634122"/>
                <a:gd name="connsiteY19" fmla="*/ 225503 h 242382"/>
                <a:gd name="connsiteX20" fmla="*/ 515315 w 634122"/>
                <a:gd name="connsiteY20" fmla="*/ 205160 h 242382"/>
                <a:gd name="connsiteX21" fmla="*/ 602203 w 634122"/>
                <a:gd name="connsiteY21" fmla="*/ 199642 h 242382"/>
                <a:gd name="connsiteX22" fmla="*/ 625791 w 634122"/>
                <a:gd name="connsiteY22" fmla="*/ 198452 h 242382"/>
                <a:gd name="connsiteX23" fmla="*/ 634123 w 634122"/>
                <a:gd name="connsiteY23" fmla="*/ 198452 h 242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34122" h="242382">
                  <a:moveTo>
                    <a:pt x="634123" y="198452"/>
                  </a:moveTo>
                  <a:cubicBezTo>
                    <a:pt x="634123" y="198668"/>
                    <a:pt x="631310" y="198993"/>
                    <a:pt x="625899" y="199642"/>
                  </a:cubicBezTo>
                  <a:cubicBezTo>
                    <a:pt x="619948" y="200183"/>
                    <a:pt x="612158" y="200940"/>
                    <a:pt x="602311" y="201914"/>
                  </a:cubicBezTo>
                  <a:cubicBezTo>
                    <a:pt x="581211" y="203645"/>
                    <a:pt x="551780" y="206134"/>
                    <a:pt x="515639" y="209164"/>
                  </a:cubicBezTo>
                  <a:cubicBezTo>
                    <a:pt x="441844" y="214790"/>
                    <a:pt x="340890" y="222581"/>
                    <a:pt x="229332" y="231129"/>
                  </a:cubicBezTo>
                  <a:cubicBezTo>
                    <a:pt x="174581" y="235133"/>
                    <a:pt x="122426" y="238920"/>
                    <a:pt x="74925" y="242274"/>
                  </a:cubicBezTo>
                  <a:lnTo>
                    <a:pt x="72869" y="242382"/>
                  </a:lnTo>
                  <a:lnTo>
                    <a:pt x="72219" y="240435"/>
                  </a:lnTo>
                  <a:cubicBezTo>
                    <a:pt x="60642" y="205377"/>
                    <a:pt x="51012" y="172483"/>
                    <a:pt x="43978" y="142835"/>
                  </a:cubicBezTo>
                  <a:cubicBezTo>
                    <a:pt x="37053" y="113079"/>
                    <a:pt x="30345" y="87326"/>
                    <a:pt x="23203" y="66334"/>
                  </a:cubicBezTo>
                  <a:cubicBezTo>
                    <a:pt x="16278" y="45343"/>
                    <a:pt x="10110" y="28788"/>
                    <a:pt x="5999" y="17534"/>
                  </a:cubicBezTo>
                  <a:cubicBezTo>
                    <a:pt x="4051" y="12232"/>
                    <a:pt x="2536" y="8012"/>
                    <a:pt x="1346" y="4550"/>
                  </a:cubicBezTo>
                  <a:cubicBezTo>
                    <a:pt x="372" y="1628"/>
                    <a:pt x="-169" y="5"/>
                    <a:pt x="47" y="5"/>
                  </a:cubicBezTo>
                  <a:cubicBezTo>
                    <a:pt x="156" y="-103"/>
                    <a:pt x="913" y="1412"/>
                    <a:pt x="2211" y="4225"/>
                  </a:cubicBezTo>
                  <a:cubicBezTo>
                    <a:pt x="3618" y="7580"/>
                    <a:pt x="5458" y="11691"/>
                    <a:pt x="7622" y="16885"/>
                  </a:cubicBezTo>
                  <a:cubicBezTo>
                    <a:pt x="12274" y="28030"/>
                    <a:pt x="18875" y="44261"/>
                    <a:pt x="26233" y="65252"/>
                  </a:cubicBezTo>
                  <a:cubicBezTo>
                    <a:pt x="33807" y="86136"/>
                    <a:pt x="40948" y="112213"/>
                    <a:pt x="48198" y="141753"/>
                  </a:cubicBezTo>
                  <a:cubicBezTo>
                    <a:pt x="55664" y="171292"/>
                    <a:pt x="65511" y="203862"/>
                    <a:pt x="77197" y="238812"/>
                  </a:cubicBezTo>
                  <a:lnTo>
                    <a:pt x="74492" y="237080"/>
                  </a:lnTo>
                  <a:cubicBezTo>
                    <a:pt x="121993" y="233510"/>
                    <a:pt x="174148" y="229614"/>
                    <a:pt x="228899" y="225503"/>
                  </a:cubicBezTo>
                  <a:cubicBezTo>
                    <a:pt x="340457" y="217604"/>
                    <a:pt x="441412" y="210462"/>
                    <a:pt x="515315" y="205160"/>
                  </a:cubicBezTo>
                  <a:cubicBezTo>
                    <a:pt x="551563" y="202888"/>
                    <a:pt x="581103" y="200940"/>
                    <a:pt x="602203" y="199642"/>
                  </a:cubicBezTo>
                  <a:cubicBezTo>
                    <a:pt x="612049" y="199101"/>
                    <a:pt x="619948" y="198776"/>
                    <a:pt x="625791" y="198452"/>
                  </a:cubicBezTo>
                  <a:cubicBezTo>
                    <a:pt x="631310" y="198235"/>
                    <a:pt x="634123" y="198235"/>
                    <a:pt x="634123" y="198452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9" name="Freeform: Shape 388">
              <a:extLst>
                <a:ext uri="{FF2B5EF4-FFF2-40B4-BE49-F238E27FC236}">
                  <a16:creationId xmlns="" xmlns:a16="http://schemas.microsoft.com/office/drawing/2014/main" id="{18557806-5FAA-45D3-9FB7-36EF836F0E1E}"/>
                </a:ext>
              </a:extLst>
            </p:cNvPr>
            <p:cNvSpPr/>
            <p:nvPr/>
          </p:nvSpPr>
          <p:spPr>
            <a:xfrm flipH="1">
              <a:off x="4379237" y="4194161"/>
              <a:ext cx="660598" cy="95140"/>
            </a:xfrm>
            <a:custGeom>
              <a:avLst/>
              <a:gdLst>
                <a:gd name="connsiteX0" fmla="*/ 0 w 599346"/>
                <a:gd name="connsiteY0" fmla="*/ 76547 h 86318"/>
                <a:gd name="connsiteX1" fmla="*/ 6276 w 599346"/>
                <a:gd name="connsiteY1" fmla="*/ 76547 h 86318"/>
                <a:gd name="connsiteX2" fmla="*/ 24021 w 599346"/>
                <a:gd name="connsiteY2" fmla="*/ 77629 h 86318"/>
                <a:gd name="connsiteX3" fmla="*/ 52046 w 599346"/>
                <a:gd name="connsiteY3" fmla="*/ 79252 h 86318"/>
                <a:gd name="connsiteX4" fmla="*/ 89160 w 599346"/>
                <a:gd name="connsiteY4" fmla="*/ 80767 h 86318"/>
                <a:gd name="connsiteX5" fmla="*/ 303945 w 599346"/>
                <a:gd name="connsiteY5" fmla="*/ 71245 h 86318"/>
                <a:gd name="connsiteX6" fmla="*/ 514402 w 599346"/>
                <a:gd name="connsiteY6" fmla="*/ 27530 h 86318"/>
                <a:gd name="connsiteX7" fmla="*/ 576511 w 599346"/>
                <a:gd name="connsiteY7" fmla="*/ 7404 h 86318"/>
                <a:gd name="connsiteX8" fmla="*/ 593283 w 599346"/>
                <a:gd name="connsiteY8" fmla="*/ 1669 h 86318"/>
                <a:gd name="connsiteX9" fmla="*/ 599342 w 599346"/>
                <a:gd name="connsiteY9" fmla="*/ 46 h 86318"/>
                <a:gd name="connsiteX10" fmla="*/ 593715 w 599346"/>
                <a:gd name="connsiteY10" fmla="*/ 2751 h 86318"/>
                <a:gd name="connsiteX11" fmla="*/ 577268 w 599346"/>
                <a:gd name="connsiteY11" fmla="*/ 9460 h 86318"/>
                <a:gd name="connsiteX12" fmla="*/ 515592 w 599346"/>
                <a:gd name="connsiteY12" fmla="*/ 31426 h 86318"/>
                <a:gd name="connsiteX13" fmla="*/ 304702 w 599346"/>
                <a:gd name="connsiteY13" fmla="*/ 76979 h 86318"/>
                <a:gd name="connsiteX14" fmla="*/ 89052 w 599346"/>
                <a:gd name="connsiteY14" fmla="*/ 84878 h 86318"/>
                <a:gd name="connsiteX15" fmla="*/ 51830 w 599346"/>
                <a:gd name="connsiteY15" fmla="*/ 82606 h 86318"/>
                <a:gd name="connsiteX16" fmla="*/ 23805 w 599346"/>
                <a:gd name="connsiteY16" fmla="*/ 80009 h 86318"/>
                <a:gd name="connsiteX17" fmla="*/ 6168 w 599346"/>
                <a:gd name="connsiteY17" fmla="*/ 77953 h 86318"/>
                <a:gd name="connsiteX18" fmla="*/ 0 w 599346"/>
                <a:gd name="connsiteY18" fmla="*/ 76547 h 86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99346" h="86318">
                  <a:moveTo>
                    <a:pt x="0" y="76547"/>
                  </a:moveTo>
                  <a:cubicBezTo>
                    <a:pt x="0" y="76330"/>
                    <a:pt x="2164" y="76330"/>
                    <a:pt x="6276" y="76547"/>
                  </a:cubicBezTo>
                  <a:cubicBezTo>
                    <a:pt x="10929" y="76871"/>
                    <a:pt x="16771" y="77196"/>
                    <a:pt x="24021" y="77629"/>
                  </a:cubicBezTo>
                  <a:cubicBezTo>
                    <a:pt x="31704" y="78170"/>
                    <a:pt x="41117" y="78711"/>
                    <a:pt x="52046" y="79252"/>
                  </a:cubicBezTo>
                  <a:cubicBezTo>
                    <a:pt x="62975" y="79793"/>
                    <a:pt x="75418" y="80442"/>
                    <a:pt x="89160" y="80767"/>
                  </a:cubicBezTo>
                  <a:cubicBezTo>
                    <a:pt x="144236" y="82498"/>
                    <a:pt x="220520" y="81524"/>
                    <a:pt x="303945" y="71245"/>
                  </a:cubicBezTo>
                  <a:cubicBezTo>
                    <a:pt x="387479" y="61290"/>
                    <a:pt x="461598" y="43220"/>
                    <a:pt x="514402" y="27530"/>
                  </a:cubicBezTo>
                  <a:cubicBezTo>
                    <a:pt x="540695" y="19523"/>
                    <a:pt x="562012" y="12598"/>
                    <a:pt x="576511" y="7404"/>
                  </a:cubicBezTo>
                  <a:cubicBezTo>
                    <a:pt x="583328" y="5024"/>
                    <a:pt x="588846" y="3184"/>
                    <a:pt x="593283" y="1669"/>
                  </a:cubicBezTo>
                  <a:cubicBezTo>
                    <a:pt x="597178" y="371"/>
                    <a:pt x="599234" y="-170"/>
                    <a:pt x="599342" y="46"/>
                  </a:cubicBezTo>
                  <a:cubicBezTo>
                    <a:pt x="599450" y="263"/>
                    <a:pt x="597502" y="1128"/>
                    <a:pt x="593715" y="2751"/>
                  </a:cubicBezTo>
                  <a:cubicBezTo>
                    <a:pt x="589387" y="4483"/>
                    <a:pt x="583977" y="6755"/>
                    <a:pt x="577268" y="9460"/>
                  </a:cubicBezTo>
                  <a:cubicBezTo>
                    <a:pt x="562986" y="15411"/>
                    <a:pt x="541886" y="22877"/>
                    <a:pt x="515592" y="31426"/>
                  </a:cubicBezTo>
                  <a:cubicBezTo>
                    <a:pt x="463005" y="48197"/>
                    <a:pt x="388561" y="66917"/>
                    <a:pt x="304702" y="76979"/>
                  </a:cubicBezTo>
                  <a:cubicBezTo>
                    <a:pt x="220953" y="87259"/>
                    <a:pt x="144236" y="87584"/>
                    <a:pt x="89052" y="84878"/>
                  </a:cubicBezTo>
                  <a:cubicBezTo>
                    <a:pt x="75202" y="84337"/>
                    <a:pt x="62758" y="83472"/>
                    <a:pt x="51830" y="82606"/>
                  </a:cubicBezTo>
                  <a:cubicBezTo>
                    <a:pt x="40901" y="81849"/>
                    <a:pt x="31487" y="80983"/>
                    <a:pt x="23805" y="80009"/>
                  </a:cubicBezTo>
                  <a:cubicBezTo>
                    <a:pt x="16663" y="79144"/>
                    <a:pt x="10820" y="78494"/>
                    <a:pt x="6168" y="77953"/>
                  </a:cubicBezTo>
                  <a:cubicBezTo>
                    <a:pt x="2164" y="77088"/>
                    <a:pt x="0" y="76763"/>
                    <a:pt x="0" y="76547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0" name="Freeform: Shape 389">
              <a:extLst>
                <a:ext uri="{FF2B5EF4-FFF2-40B4-BE49-F238E27FC236}">
                  <a16:creationId xmlns="" xmlns:a16="http://schemas.microsoft.com/office/drawing/2014/main" id="{1BCDC5D5-BB2F-4C4C-B2AF-2DA2D57A1D95}"/>
                </a:ext>
              </a:extLst>
            </p:cNvPr>
            <p:cNvSpPr/>
            <p:nvPr/>
          </p:nvSpPr>
          <p:spPr>
            <a:xfrm flipH="1">
              <a:off x="4813437" y="4001500"/>
              <a:ext cx="74810" cy="105778"/>
            </a:xfrm>
            <a:custGeom>
              <a:avLst/>
              <a:gdLst>
                <a:gd name="connsiteX0" fmla="*/ 67838 w 67873"/>
                <a:gd name="connsiteY0" fmla="*/ 94 h 95970"/>
                <a:gd name="connsiteX1" fmla="*/ 26179 w 67873"/>
                <a:gd name="connsiteY1" fmla="*/ 42510 h 95970"/>
                <a:gd name="connsiteX2" fmla="*/ 319 w 67873"/>
                <a:gd name="connsiteY2" fmla="*/ 95963 h 95970"/>
                <a:gd name="connsiteX3" fmla="*/ 21527 w 67873"/>
                <a:gd name="connsiteY3" fmla="*/ 39264 h 95970"/>
                <a:gd name="connsiteX4" fmla="*/ 67838 w 67873"/>
                <a:gd name="connsiteY4" fmla="*/ 94 h 95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873" h="95970">
                  <a:moveTo>
                    <a:pt x="67838" y="94"/>
                  </a:moveTo>
                  <a:cubicBezTo>
                    <a:pt x="68920" y="1609"/>
                    <a:pt x="45007" y="15351"/>
                    <a:pt x="26179" y="42510"/>
                  </a:cubicBezTo>
                  <a:cubicBezTo>
                    <a:pt x="7027" y="69344"/>
                    <a:pt x="2050" y="96504"/>
                    <a:pt x="319" y="95963"/>
                  </a:cubicBezTo>
                  <a:cubicBezTo>
                    <a:pt x="-1088" y="96071"/>
                    <a:pt x="1509" y="67397"/>
                    <a:pt x="21527" y="39264"/>
                  </a:cubicBezTo>
                  <a:cubicBezTo>
                    <a:pt x="41328" y="10914"/>
                    <a:pt x="67513" y="-1204"/>
                    <a:pt x="67838" y="94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1" name="Freeform: Shape 390">
              <a:extLst>
                <a:ext uri="{FF2B5EF4-FFF2-40B4-BE49-F238E27FC236}">
                  <a16:creationId xmlns="" xmlns:a16="http://schemas.microsoft.com/office/drawing/2014/main" id="{5996731B-A67C-4927-93CC-E4CB2BAA2638}"/>
                </a:ext>
              </a:extLst>
            </p:cNvPr>
            <p:cNvSpPr/>
            <p:nvPr/>
          </p:nvSpPr>
          <p:spPr>
            <a:xfrm flipH="1">
              <a:off x="4409480" y="3378100"/>
              <a:ext cx="202667" cy="493090"/>
            </a:xfrm>
            <a:custGeom>
              <a:avLst/>
              <a:gdLst>
                <a:gd name="connsiteX0" fmla="*/ 57876 w 183875"/>
                <a:gd name="connsiteY0" fmla="*/ 222359 h 447370"/>
                <a:gd name="connsiteX1" fmla="*/ 28985 w 183875"/>
                <a:gd name="connsiteY1" fmla="*/ 147266 h 447370"/>
                <a:gd name="connsiteX2" fmla="*/ 2259 w 183875"/>
                <a:gd name="connsiteY2" fmla="*/ 0 h 447370"/>
                <a:gd name="connsiteX3" fmla="*/ 175061 w 183875"/>
                <a:gd name="connsiteY3" fmla="*/ 54427 h 447370"/>
                <a:gd name="connsiteX4" fmla="*/ 163483 w 183875"/>
                <a:gd name="connsiteY4" fmla="*/ 134498 h 447370"/>
                <a:gd name="connsiteX5" fmla="*/ 183825 w 183875"/>
                <a:gd name="connsiteY5" fmla="*/ 209050 h 447370"/>
                <a:gd name="connsiteX6" fmla="*/ 139029 w 183875"/>
                <a:gd name="connsiteY6" fmla="*/ 315415 h 447370"/>
                <a:gd name="connsiteX7" fmla="*/ 160129 w 183875"/>
                <a:gd name="connsiteY7" fmla="*/ 439092 h 447370"/>
                <a:gd name="connsiteX8" fmla="*/ 56036 w 183875"/>
                <a:gd name="connsiteY8" fmla="*/ 443204 h 447370"/>
                <a:gd name="connsiteX9" fmla="*/ 31907 w 183875"/>
                <a:gd name="connsiteY9" fmla="*/ 287390 h 447370"/>
                <a:gd name="connsiteX10" fmla="*/ 57876 w 183875"/>
                <a:gd name="connsiteY10" fmla="*/ 222359 h 447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3875" h="447370">
                  <a:moveTo>
                    <a:pt x="57876" y="222359"/>
                  </a:moveTo>
                  <a:cubicBezTo>
                    <a:pt x="59715" y="195200"/>
                    <a:pt x="41970" y="171179"/>
                    <a:pt x="28985" y="147266"/>
                  </a:cubicBezTo>
                  <a:cubicBezTo>
                    <a:pt x="4748" y="102686"/>
                    <a:pt x="-4774" y="50207"/>
                    <a:pt x="2259" y="0"/>
                  </a:cubicBezTo>
                  <a:lnTo>
                    <a:pt x="175061" y="54427"/>
                  </a:lnTo>
                  <a:cubicBezTo>
                    <a:pt x="163375" y="70441"/>
                    <a:pt x="155584" y="109827"/>
                    <a:pt x="163483" y="134498"/>
                  </a:cubicBezTo>
                  <a:cubicBezTo>
                    <a:pt x="171382" y="159276"/>
                    <a:pt x="184799" y="183189"/>
                    <a:pt x="183825" y="209050"/>
                  </a:cubicBezTo>
                  <a:cubicBezTo>
                    <a:pt x="182310" y="247787"/>
                    <a:pt x="149525" y="278084"/>
                    <a:pt x="139029" y="315415"/>
                  </a:cubicBezTo>
                  <a:cubicBezTo>
                    <a:pt x="127451" y="356424"/>
                    <a:pt x="143898" y="399597"/>
                    <a:pt x="160129" y="439092"/>
                  </a:cubicBezTo>
                  <a:cubicBezTo>
                    <a:pt x="126369" y="448506"/>
                    <a:pt x="90445" y="449912"/>
                    <a:pt x="56036" y="443204"/>
                  </a:cubicBezTo>
                  <a:cubicBezTo>
                    <a:pt x="34396" y="393754"/>
                    <a:pt x="12538" y="337813"/>
                    <a:pt x="31907" y="287390"/>
                  </a:cubicBezTo>
                  <a:cubicBezTo>
                    <a:pt x="40238" y="265424"/>
                    <a:pt x="56253" y="245731"/>
                    <a:pt x="57876" y="222359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2" name="Freeform: Shape 391">
              <a:extLst>
                <a:ext uri="{FF2B5EF4-FFF2-40B4-BE49-F238E27FC236}">
                  <a16:creationId xmlns="" xmlns:a16="http://schemas.microsoft.com/office/drawing/2014/main" id="{389914A2-942B-45F9-A226-A669DD74BE38}"/>
                </a:ext>
              </a:extLst>
            </p:cNvPr>
            <p:cNvSpPr/>
            <p:nvPr/>
          </p:nvSpPr>
          <p:spPr>
            <a:xfrm flipH="1">
              <a:off x="4455213" y="2706930"/>
              <a:ext cx="559089" cy="620127"/>
            </a:xfrm>
            <a:custGeom>
              <a:avLst/>
              <a:gdLst>
                <a:gd name="connsiteX0" fmla="*/ 20764 w 507249"/>
                <a:gd name="connsiteY0" fmla="*/ 247862 h 562627"/>
                <a:gd name="connsiteX1" fmla="*/ 119771 w 507249"/>
                <a:gd name="connsiteY1" fmla="*/ 47035 h 562627"/>
                <a:gd name="connsiteX2" fmla="*/ 307613 w 507249"/>
                <a:gd name="connsiteY2" fmla="*/ 1265 h 562627"/>
                <a:gd name="connsiteX3" fmla="*/ 408892 w 507249"/>
                <a:gd name="connsiteY3" fmla="*/ 38595 h 562627"/>
                <a:gd name="connsiteX4" fmla="*/ 482904 w 507249"/>
                <a:gd name="connsiteY4" fmla="*/ 153508 h 562627"/>
                <a:gd name="connsiteX5" fmla="*/ 483012 w 507249"/>
                <a:gd name="connsiteY5" fmla="*/ 386255 h 562627"/>
                <a:gd name="connsiteX6" fmla="*/ 120961 w 507249"/>
                <a:gd name="connsiteY6" fmla="*/ 562627 h 562627"/>
                <a:gd name="connsiteX7" fmla="*/ 3019 w 507249"/>
                <a:gd name="connsiteY7" fmla="*/ 441547 h 562627"/>
                <a:gd name="connsiteX8" fmla="*/ 20764 w 507249"/>
                <a:gd name="connsiteY8" fmla="*/ 247862 h 562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07249" h="562627">
                  <a:moveTo>
                    <a:pt x="20764" y="247862"/>
                  </a:moveTo>
                  <a:cubicBezTo>
                    <a:pt x="38618" y="172011"/>
                    <a:pt x="56904" y="93130"/>
                    <a:pt x="119771" y="47035"/>
                  </a:cubicBezTo>
                  <a:cubicBezTo>
                    <a:pt x="175712" y="6026"/>
                    <a:pt x="238363" y="-3929"/>
                    <a:pt x="307613" y="1265"/>
                  </a:cubicBezTo>
                  <a:cubicBezTo>
                    <a:pt x="341697" y="3753"/>
                    <a:pt x="379677" y="20850"/>
                    <a:pt x="408892" y="38595"/>
                  </a:cubicBezTo>
                  <a:cubicBezTo>
                    <a:pt x="448927" y="62941"/>
                    <a:pt x="464617" y="110334"/>
                    <a:pt x="482904" y="153508"/>
                  </a:cubicBezTo>
                  <a:cubicBezTo>
                    <a:pt x="519585" y="239963"/>
                    <a:pt x="510820" y="355092"/>
                    <a:pt x="483012" y="386255"/>
                  </a:cubicBezTo>
                  <a:lnTo>
                    <a:pt x="120961" y="562627"/>
                  </a:lnTo>
                  <a:cubicBezTo>
                    <a:pt x="59068" y="527785"/>
                    <a:pt x="17410" y="511122"/>
                    <a:pt x="3019" y="441547"/>
                  </a:cubicBezTo>
                  <a:cubicBezTo>
                    <a:pt x="-6828" y="394262"/>
                    <a:pt x="9619" y="295039"/>
                    <a:pt x="20764" y="247862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3" name="Freeform: Shape 392">
              <a:extLst>
                <a:ext uri="{FF2B5EF4-FFF2-40B4-BE49-F238E27FC236}">
                  <a16:creationId xmlns="" xmlns:a16="http://schemas.microsoft.com/office/drawing/2014/main" id="{32250792-3F81-49CE-A81E-586F346A68A0}"/>
                </a:ext>
              </a:extLst>
            </p:cNvPr>
            <p:cNvSpPr/>
            <p:nvPr/>
          </p:nvSpPr>
          <p:spPr>
            <a:xfrm flipH="1">
              <a:off x="4481585" y="2771200"/>
              <a:ext cx="436732" cy="799212"/>
            </a:xfrm>
            <a:custGeom>
              <a:avLst/>
              <a:gdLst>
                <a:gd name="connsiteX0" fmla="*/ 37988 w 396237"/>
                <a:gd name="connsiteY0" fmla="*/ 59272 h 725107"/>
                <a:gd name="connsiteX1" fmla="*/ 264134 w 396237"/>
                <a:gd name="connsiteY1" fmla="*/ 517 h 725107"/>
                <a:gd name="connsiteX2" fmla="*/ 390517 w 396237"/>
                <a:gd name="connsiteY2" fmla="*/ 154167 h 725107"/>
                <a:gd name="connsiteX3" fmla="*/ 390733 w 396237"/>
                <a:gd name="connsiteY3" fmla="*/ 394380 h 725107"/>
                <a:gd name="connsiteX4" fmla="*/ 285342 w 396237"/>
                <a:gd name="connsiteY4" fmla="*/ 538400 h 725107"/>
                <a:gd name="connsiteX5" fmla="*/ 279283 w 396237"/>
                <a:gd name="connsiteY5" fmla="*/ 539374 h 725107"/>
                <a:gd name="connsiteX6" fmla="*/ 278634 w 396237"/>
                <a:gd name="connsiteY6" fmla="*/ 569779 h 725107"/>
                <a:gd name="connsiteX7" fmla="*/ 279283 w 396237"/>
                <a:gd name="connsiteY7" fmla="*/ 650932 h 725107"/>
                <a:gd name="connsiteX8" fmla="*/ 25004 w 396237"/>
                <a:gd name="connsiteY8" fmla="*/ 686423 h 725107"/>
                <a:gd name="connsiteX9" fmla="*/ 8 w 396237"/>
                <a:gd name="connsiteY9" fmla="*/ 102878 h 725107"/>
                <a:gd name="connsiteX10" fmla="*/ 37988 w 396237"/>
                <a:gd name="connsiteY10" fmla="*/ 59272 h 725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6237" h="725107">
                  <a:moveTo>
                    <a:pt x="37988" y="59272"/>
                  </a:moveTo>
                  <a:lnTo>
                    <a:pt x="264134" y="517"/>
                  </a:lnTo>
                  <a:cubicBezTo>
                    <a:pt x="336631" y="-7598"/>
                    <a:pt x="385431" y="81346"/>
                    <a:pt x="390517" y="154167"/>
                  </a:cubicBezTo>
                  <a:cubicBezTo>
                    <a:pt x="396143" y="234996"/>
                    <a:pt x="399822" y="334002"/>
                    <a:pt x="390733" y="394380"/>
                  </a:cubicBezTo>
                  <a:cubicBezTo>
                    <a:pt x="374935" y="498364"/>
                    <a:pt x="305360" y="532881"/>
                    <a:pt x="285342" y="538400"/>
                  </a:cubicBezTo>
                  <a:cubicBezTo>
                    <a:pt x="282096" y="539265"/>
                    <a:pt x="279283" y="539374"/>
                    <a:pt x="279283" y="539374"/>
                  </a:cubicBezTo>
                  <a:cubicBezTo>
                    <a:pt x="279283" y="544567"/>
                    <a:pt x="278850" y="552466"/>
                    <a:pt x="278634" y="569779"/>
                  </a:cubicBezTo>
                  <a:lnTo>
                    <a:pt x="279283" y="650932"/>
                  </a:lnTo>
                  <a:cubicBezTo>
                    <a:pt x="249419" y="749398"/>
                    <a:pt x="149655" y="737495"/>
                    <a:pt x="25004" y="686423"/>
                  </a:cubicBezTo>
                  <a:lnTo>
                    <a:pt x="8" y="102878"/>
                  </a:lnTo>
                  <a:cubicBezTo>
                    <a:pt x="-424" y="80697"/>
                    <a:pt x="16023" y="61761"/>
                    <a:pt x="37988" y="59272"/>
                  </a:cubicBezTo>
                  <a:close/>
                </a:path>
              </a:pathLst>
            </a:custGeom>
            <a:solidFill>
              <a:srgbClr val="D08979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4" name="Freeform: Shape 393">
              <a:extLst>
                <a:ext uri="{FF2B5EF4-FFF2-40B4-BE49-F238E27FC236}">
                  <a16:creationId xmlns="" xmlns:a16="http://schemas.microsoft.com/office/drawing/2014/main" id="{849A23AC-E80F-4638-97CC-8B4C0584ADCD}"/>
                </a:ext>
              </a:extLst>
            </p:cNvPr>
            <p:cNvSpPr/>
            <p:nvPr/>
          </p:nvSpPr>
          <p:spPr>
            <a:xfrm flipH="1">
              <a:off x="4532363" y="3035782"/>
              <a:ext cx="34253" cy="32869"/>
            </a:xfrm>
            <a:custGeom>
              <a:avLst/>
              <a:gdLst>
                <a:gd name="connsiteX0" fmla="*/ 31066 w 31077"/>
                <a:gd name="connsiteY0" fmla="*/ 13991 h 29821"/>
                <a:gd name="connsiteX1" fmla="*/ 16134 w 31077"/>
                <a:gd name="connsiteY1" fmla="*/ 29789 h 29821"/>
                <a:gd name="connsiteX2" fmla="*/ 11 w 31077"/>
                <a:gd name="connsiteY2" fmla="*/ 15830 h 29821"/>
                <a:gd name="connsiteX3" fmla="*/ 14944 w 31077"/>
                <a:gd name="connsiteY3" fmla="*/ 33 h 29821"/>
                <a:gd name="connsiteX4" fmla="*/ 31066 w 31077"/>
                <a:gd name="connsiteY4" fmla="*/ 13991 h 29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077" h="29821">
                  <a:moveTo>
                    <a:pt x="31066" y="13991"/>
                  </a:moveTo>
                  <a:cubicBezTo>
                    <a:pt x="31391" y="22214"/>
                    <a:pt x="24790" y="29248"/>
                    <a:pt x="16134" y="29789"/>
                  </a:cubicBezTo>
                  <a:cubicBezTo>
                    <a:pt x="7586" y="30330"/>
                    <a:pt x="336" y="24054"/>
                    <a:pt x="11" y="15830"/>
                  </a:cubicBezTo>
                  <a:cubicBezTo>
                    <a:pt x="-313" y="7607"/>
                    <a:pt x="6287" y="574"/>
                    <a:pt x="14944" y="33"/>
                  </a:cubicBezTo>
                  <a:cubicBezTo>
                    <a:pt x="23492" y="-508"/>
                    <a:pt x="30741" y="5767"/>
                    <a:pt x="31066" y="13991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5" name="Freeform: Shape 394">
              <a:extLst>
                <a:ext uri="{FF2B5EF4-FFF2-40B4-BE49-F238E27FC236}">
                  <a16:creationId xmlns="" xmlns:a16="http://schemas.microsoft.com/office/drawing/2014/main" id="{7C32513F-964C-400A-820D-1EDB0C5AA3AC}"/>
                </a:ext>
              </a:extLst>
            </p:cNvPr>
            <p:cNvSpPr/>
            <p:nvPr/>
          </p:nvSpPr>
          <p:spPr>
            <a:xfrm flipH="1">
              <a:off x="4510862" y="3003020"/>
              <a:ext cx="68125" cy="18353"/>
            </a:xfrm>
            <a:custGeom>
              <a:avLst/>
              <a:gdLst>
                <a:gd name="connsiteX0" fmla="*/ 61549 w 61808"/>
                <a:gd name="connsiteY0" fmla="*/ 16231 h 16651"/>
                <a:gd name="connsiteX1" fmla="*/ 31036 w 61808"/>
                <a:gd name="connsiteY1" fmla="*/ 9738 h 16651"/>
                <a:gd name="connsiteX2" fmla="*/ 198 w 61808"/>
                <a:gd name="connsiteY2" fmla="*/ 16339 h 16651"/>
                <a:gd name="connsiteX3" fmla="*/ 6582 w 61808"/>
                <a:gd name="connsiteY3" fmla="*/ 7791 h 16651"/>
                <a:gd name="connsiteX4" fmla="*/ 31253 w 61808"/>
                <a:gd name="connsiteY4" fmla="*/ 0 h 16651"/>
                <a:gd name="connsiteX5" fmla="*/ 55598 w 61808"/>
                <a:gd name="connsiteY5" fmla="*/ 7683 h 16651"/>
                <a:gd name="connsiteX6" fmla="*/ 61549 w 61808"/>
                <a:gd name="connsiteY6" fmla="*/ 16231 h 16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808" h="16651">
                  <a:moveTo>
                    <a:pt x="61549" y="16231"/>
                  </a:moveTo>
                  <a:cubicBezTo>
                    <a:pt x="59602" y="18287"/>
                    <a:pt x="47808" y="9630"/>
                    <a:pt x="31036" y="9738"/>
                  </a:cubicBezTo>
                  <a:cubicBezTo>
                    <a:pt x="14264" y="9630"/>
                    <a:pt x="2037" y="18395"/>
                    <a:pt x="198" y="16339"/>
                  </a:cubicBezTo>
                  <a:cubicBezTo>
                    <a:pt x="-668" y="15473"/>
                    <a:pt x="1280" y="11794"/>
                    <a:pt x="6582" y="7791"/>
                  </a:cubicBezTo>
                  <a:cubicBezTo>
                    <a:pt x="11776" y="3895"/>
                    <a:pt x="20757" y="0"/>
                    <a:pt x="31253" y="0"/>
                  </a:cubicBezTo>
                  <a:cubicBezTo>
                    <a:pt x="41640" y="0"/>
                    <a:pt x="50513" y="3787"/>
                    <a:pt x="55598" y="7683"/>
                  </a:cubicBezTo>
                  <a:cubicBezTo>
                    <a:pt x="60792" y="11686"/>
                    <a:pt x="62523" y="15365"/>
                    <a:pt x="61549" y="16231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6" name="Freeform: Shape 395">
              <a:extLst>
                <a:ext uri="{FF2B5EF4-FFF2-40B4-BE49-F238E27FC236}">
                  <a16:creationId xmlns="" xmlns:a16="http://schemas.microsoft.com/office/drawing/2014/main" id="{F7A9CD2F-27D7-402B-896D-3C5D65E7A02B}"/>
                </a:ext>
              </a:extLst>
            </p:cNvPr>
            <p:cNvSpPr/>
            <p:nvPr/>
          </p:nvSpPr>
          <p:spPr>
            <a:xfrm flipH="1">
              <a:off x="4708036" y="3035782"/>
              <a:ext cx="34253" cy="32869"/>
            </a:xfrm>
            <a:custGeom>
              <a:avLst/>
              <a:gdLst>
                <a:gd name="connsiteX0" fmla="*/ 31066 w 31077"/>
                <a:gd name="connsiteY0" fmla="*/ 13991 h 29821"/>
                <a:gd name="connsiteX1" fmla="*/ 16134 w 31077"/>
                <a:gd name="connsiteY1" fmla="*/ 29789 h 29821"/>
                <a:gd name="connsiteX2" fmla="*/ 11 w 31077"/>
                <a:gd name="connsiteY2" fmla="*/ 15830 h 29821"/>
                <a:gd name="connsiteX3" fmla="*/ 14944 w 31077"/>
                <a:gd name="connsiteY3" fmla="*/ 33 h 29821"/>
                <a:gd name="connsiteX4" fmla="*/ 31066 w 31077"/>
                <a:gd name="connsiteY4" fmla="*/ 13991 h 29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077" h="29821">
                  <a:moveTo>
                    <a:pt x="31066" y="13991"/>
                  </a:moveTo>
                  <a:cubicBezTo>
                    <a:pt x="31391" y="22214"/>
                    <a:pt x="24790" y="29248"/>
                    <a:pt x="16134" y="29789"/>
                  </a:cubicBezTo>
                  <a:cubicBezTo>
                    <a:pt x="7586" y="30330"/>
                    <a:pt x="336" y="24054"/>
                    <a:pt x="11" y="15830"/>
                  </a:cubicBezTo>
                  <a:cubicBezTo>
                    <a:pt x="-313" y="7607"/>
                    <a:pt x="6287" y="574"/>
                    <a:pt x="14944" y="33"/>
                  </a:cubicBezTo>
                  <a:cubicBezTo>
                    <a:pt x="23492" y="-508"/>
                    <a:pt x="30741" y="5767"/>
                    <a:pt x="31066" y="13991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7" name="Freeform: Shape 396">
              <a:extLst>
                <a:ext uri="{FF2B5EF4-FFF2-40B4-BE49-F238E27FC236}">
                  <a16:creationId xmlns="" xmlns:a16="http://schemas.microsoft.com/office/drawing/2014/main" id="{79D27034-AC82-409A-A1B7-F236EE0C72D8}"/>
                </a:ext>
              </a:extLst>
            </p:cNvPr>
            <p:cNvSpPr/>
            <p:nvPr/>
          </p:nvSpPr>
          <p:spPr>
            <a:xfrm flipH="1">
              <a:off x="4692268" y="2999323"/>
              <a:ext cx="68122" cy="18353"/>
            </a:xfrm>
            <a:custGeom>
              <a:avLst/>
              <a:gdLst>
                <a:gd name="connsiteX0" fmla="*/ 61556 w 61806"/>
                <a:gd name="connsiteY0" fmla="*/ 16231 h 16651"/>
                <a:gd name="connsiteX1" fmla="*/ 31042 w 61806"/>
                <a:gd name="connsiteY1" fmla="*/ 9738 h 16651"/>
                <a:gd name="connsiteX2" fmla="*/ 204 w 61806"/>
                <a:gd name="connsiteY2" fmla="*/ 16339 h 16651"/>
                <a:gd name="connsiteX3" fmla="*/ 6588 w 61806"/>
                <a:gd name="connsiteY3" fmla="*/ 7791 h 16651"/>
                <a:gd name="connsiteX4" fmla="*/ 31259 w 61806"/>
                <a:gd name="connsiteY4" fmla="*/ 0 h 16651"/>
                <a:gd name="connsiteX5" fmla="*/ 55605 w 61806"/>
                <a:gd name="connsiteY5" fmla="*/ 7682 h 16651"/>
                <a:gd name="connsiteX6" fmla="*/ 61556 w 61806"/>
                <a:gd name="connsiteY6" fmla="*/ 16231 h 16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806" h="16651">
                  <a:moveTo>
                    <a:pt x="61556" y="16231"/>
                  </a:moveTo>
                  <a:cubicBezTo>
                    <a:pt x="59608" y="18287"/>
                    <a:pt x="47814" y="9630"/>
                    <a:pt x="31042" y="9738"/>
                  </a:cubicBezTo>
                  <a:cubicBezTo>
                    <a:pt x="14271" y="9630"/>
                    <a:pt x="2044" y="18395"/>
                    <a:pt x="204" y="16339"/>
                  </a:cubicBezTo>
                  <a:cubicBezTo>
                    <a:pt x="-661" y="15473"/>
                    <a:pt x="1178" y="11794"/>
                    <a:pt x="6588" y="7791"/>
                  </a:cubicBezTo>
                  <a:cubicBezTo>
                    <a:pt x="11782" y="3895"/>
                    <a:pt x="20763" y="0"/>
                    <a:pt x="31259" y="0"/>
                  </a:cubicBezTo>
                  <a:cubicBezTo>
                    <a:pt x="41647" y="0"/>
                    <a:pt x="50519" y="3787"/>
                    <a:pt x="55605" y="7682"/>
                  </a:cubicBezTo>
                  <a:cubicBezTo>
                    <a:pt x="60690" y="11686"/>
                    <a:pt x="62530" y="15365"/>
                    <a:pt x="61556" y="16231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8" name="Freeform: Shape 397">
              <a:extLst>
                <a:ext uri="{FF2B5EF4-FFF2-40B4-BE49-F238E27FC236}">
                  <a16:creationId xmlns="" xmlns:a16="http://schemas.microsoft.com/office/drawing/2014/main" id="{4F192D99-FCFE-4274-9DD9-FBC149C16E1E}"/>
                </a:ext>
              </a:extLst>
            </p:cNvPr>
            <p:cNvSpPr/>
            <p:nvPr/>
          </p:nvSpPr>
          <p:spPr>
            <a:xfrm flipH="1">
              <a:off x="4577732" y="2985476"/>
              <a:ext cx="56565" cy="154329"/>
            </a:xfrm>
            <a:custGeom>
              <a:avLst/>
              <a:gdLst>
                <a:gd name="connsiteX0" fmla="*/ 8830 w 51320"/>
                <a:gd name="connsiteY0" fmla="*/ 139378 h 140019"/>
                <a:gd name="connsiteX1" fmla="*/ 35989 w 51320"/>
                <a:gd name="connsiteY1" fmla="*/ 134293 h 140019"/>
                <a:gd name="connsiteX2" fmla="*/ 44970 w 51320"/>
                <a:gd name="connsiteY2" fmla="*/ 130073 h 140019"/>
                <a:gd name="connsiteX3" fmla="*/ 42049 w 51320"/>
                <a:gd name="connsiteY3" fmla="*/ 117413 h 140019"/>
                <a:gd name="connsiteX4" fmla="*/ 29172 w 51320"/>
                <a:gd name="connsiteY4" fmla="*/ 84952 h 140019"/>
                <a:gd name="connsiteX5" fmla="*/ 174 w 51320"/>
                <a:gd name="connsiteY5" fmla="*/ 11 h 140019"/>
                <a:gd name="connsiteX6" fmla="*/ 35881 w 51320"/>
                <a:gd name="connsiteY6" fmla="*/ 82463 h 140019"/>
                <a:gd name="connsiteX7" fmla="*/ 48216 w 51320"/>
                <a:gd name="connsiteY7" fmla="*/ 115141 h 140019"/>
                <a:gd name="connsiteX8" fmla="*/ 50597 w 51320"/>
                <a:gd name="connsiteY8" fmla="*/ 131912 h 140019"/>
                <a:gd name="connsiteX9" fmla="*/ 43564 w 51320"/>
                <a:gd name="connsiteY9" fmla="*/ 138188 h 140019"/>
                <a:gd name="connsiteX10" fmla="*/ 36314 w 51320"/>
                <a:gd name="connsiteY10" fmla="*/ 139270 h 140019"/>
                <a:gd name="connsiteX11" fmla="*/ 8830 w 51320"/>
                <a:gd name="connsiteY11" fmla="*/ 139378 h 140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1320" h="140019">
                  <a:moveTo>
                    <a:pt x="8830" y="139378"/>
                  </a:moveTo>
                  <a:cubicBezTo>
                    <a:pt x="8722" y="138404"/>
                    <a:pt x="19109" y="136565"/>
                    <a:pt x="35989" y="134293"/>
                  </a:cubicBezTo>
                  <a:cubicBezTo>
                    <a:pt x="40209" y="133860"/>
                    <a:pt x="44321" y="132994"/>
                    <a:pt x="44970" y="130073"/>
                  </a:cubicBezTo>
                  <a:cubicBezTo>
                    <a:pt x="45944" y="126935"/>
                    <a:pt x="44104" y="122390"/>
                    <a:pt x="42049" y="117413"/>
                  </a:cubicBezTo>
                  <a:cubicBezTo>
                    <a:pt x="37937" y="107133"/>
                    <a:pt x="33717" y="96313"/>
                    <a:pt x="29172" y="84952"/>
                  </a:cubicBezTo>
                  <a:cubicBezTo>
                    <a:pt x="11319" y="38748"/>
                    <a:pt x="-1666" y="661"/>
                    <a:pt x="174" y="11"/>
                  </a:cubicBezTo>
                  <a:cubicBezTo>
                    <a:pt x="2013" y="-746"/>
                    <a:pt x="18027" y="36260"/>
                    <a:pt x="35881" y="82463"/>
                  </a:cubicBezTo>
                  <a:cubicBezTo>
                    <a:pt x="40209" y="93824"/>
                    <a:pt x="44321" y="104753"/>
                    <a:pt x="48216" y="115141"/>
                  </a:cubicBezTo>
                  <a:cubicBezTo>
                    <a:pt x="49839" y="120010"/>
                    <a:pt x="52653" y="125528"/>
                    <a:pt x="50597" y="131912"/>
                  </a:cubicBezTo>
                  <a:cubicBezTo>
                    <a:pt x="49515" y="135158"/>
                    <a:pt x="46377" y="137431"/>
                    <a:pt x="43564" y="138188"/>
                  </a:cubicBezTo>
                  <a:cubicBezTo>
                    <a:pt x="40858" y="139054"/>
                    <a:pt x="38370" y="139054"/>
                    <a:pt x="36314" y="139270"/>
                  </a:cubicBezTo>
                  <a:cubicBezTo>
                    <a:pt x="19434" y="140136"/>
                    <a:pt x="8830" y="140352"/>
                    <a:pt x="8830" y="139378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9" name="Freeform: Shape 398">
              <a:extLst>
                <a:ext uri="{FF2B5EF4-FFF2-40B4-BE49-F238E27FC236}">
                  <a16:creationId xmlns="" xmlns:a16="http://schemas.microsoft.com/office/drawing/2014/main" id="{E2917386-CBE8-48F7-829C-40669C6D1236}"/>
                </a:ext>
              </a:extLst>
            </p:cNvPr>
            <p:cNvSpPr/>
            <p:nvPr/>
          </p:nvSpPr>
          <p:spPr>
            <a:xfrm flipH="1">
              <a:off x="4610373" y="3319305"/>
              <a:ext cx="179490" cy="81214"/>
            </a:xfrm>
            <a:custGeom>
              <a:avLst/>
              <a:gdLst>
                <a:gd name="connsiteX0" fmla="*/ 162847 w 162847"/>
                <a:gd name="connsiteY0" fmla="*/ 42200 h 73684"/>
                <a:gd name="connsiteX1" fmla="*/ 0 w 162847"/>
                <a:gd name="connsiteY1" fmla="*/ 0 h 73684"/>
                <a:gd name="connsiteX2" fmla="*/ 162090 w 162847"/>
                <a:gd name="connsiteY2" fmla="*/ 72497 h 73684"/>
                <a:gd name="connsiteX3" fmla="*/ 162847 w 162847"/>
                <a:gd name="connsiteY3" fmla="*/ 42200 h 73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2847" h="73684">
                  <a:moveTo>
                    <a:pt x="162847" y="42200"/>
                  </a:moveTo>
                  <a:cubicBezTo>
                    <a:pt x="162847" y="42200"/>
                    <a:pt x="81261" y="48043"/>
                    <a:pt x="0" y="0"/>
                  </a:cubicBezTo>
                  <a:cubicBezTo>
                    <a:pt x="0" y="0"/>
                    <a:pt x="40793" y="84616"/>
                    <a:pt x="162090" y="72497"/>
                  </a:cubicBezTo>
                  <a:lnTo>
                    <a:pt x="162847" y="42200"/>
                  </a:lnTo>
                  <a:close/>
                </a:path>
              </a:pathLst>
            </a:custGeom>
            <a:solidFill>
              <a:srgbClr val="A1675B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0" name="Freeform: Shape 399">
              <a:extLst>
                <a:ext uri="{FF2B5EF4-FFF2-40B4-BE49-F238E27FC236}">
                  <a16:creationId xmlns="" xmlns:a16="http://schemas.microsoft.com/office/drawing/2014/main" id="{AE2B4EB9-AE0C-46C9-8B69-42301F65C908}"/>
                </a:ext>
              </a:extLst>
            </p:cNvPr>
            <p:cNvSpPr/>
            <p:nvPr/>
          </p:nvSpPr>
          <p:spPr>
            <a:xfrm flipH="1">
              <a:off x="4622976" y="3160278"/>
              <a:ext cx="66278" cy="56241"/>
            </a:xfrm>
            <a:custGeom>
              <a:avLst/>
              <a:gdLst>
                <a:gd name="connsiteX0" fmla="*/ 3508 w 60133"/>
                <a:gd name="connsiteY0" fmla="*/ 12380 h 51026"/>
                <a:gd name="connsiteX1" fmla="*/ 25798 w 60133"/>
                <a:gd name="connsiteY1" fmla="*/ 45 h 51026"/>
                <a:gd name="connsiteX2" fmla="*/ 57827 w 60133"/>
                <a:gd name="connsiteY2" fmla="*/ 15626 h 51026"/>
                <a:gd name="connsiteX3" fmla="*/ 59341 w 60133"/>
                <a:gd name="connsiteY3" fmla="*/ 31316 h 51026"/>
                <a:gd name="connsiteX4" fmla="*/ 57069 w 60133"/>
                <a:gd name="connsiteY4" fmla="*/ 34562 h 51026"/>
                <a:gd name="connsiteX5" fmla="*/ 32182 w 60133"/>
                <a:gd name="connsiteY5" fmla="*/ 50251 h 51026"/>
                <a:gd name="connsiteX6" fmla="*/ 4374 w 60133"/>
                <a:gd name="connsiteY6" fmla="*/ 40188 h 51026"/>
                <a:gd name="connsiteX7" fmla="*/ 3508 w 60133"/>
                <a:gd name="connsiteY7" fmla="*/ 12380 h 51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0133" h="51026">
                  <a:moveTo>
                    <a:pt x="3508" y="12380"/>
                  </a:moveTo>
                  <a:cubicBezTo>
                    <a:pt x="8269" y="4589"/>
                    <a:pt x="16926" y="369"/>
                    <a:pt x="25798" y="45"/>
                  </a:cubicBezTo>
                  <a:cubicBezTo>
                    <a:pt x="38566" y="-496"/>
                    <a:pt x="49387" y="3832"/>
                    <a:pt x="57827" y="15626"/>
                  </a:cubicBezTo>
                  <a:cubicBezTo>
                    <a:pt x="60640" y="18980"/>
                    <a:pt x="60532" y="28610"/>
                    <a:pt x="59341" y="31316"/>
                  </a:cubicBezTo>
                  <a:cubicBezTo>
                    <a:pt x="58151" y="34021"/>
                    <a:pt x="59125" y="32722"/>
                    <a:pt x="57069" y="34562"/>
                  </a:cubicBezTo>
                  <a:cubicBezTo>
                    <a:pt x="49603" y="41270"/>
                    <a:pt x="41704" y="47871"/>
                    <a:pt x="32182" y="50251"/>
                  </a:cubicBezTo>
                  <a:cubicBezTo>
                    <a:pt x="22552" y="52632"/>
                    <a:pt x="10758" y="49602"/>
                    <a:pt x="4374" y="40188"/>
                  </a:cubicBezTo>
                  <a:cubicBezTo>
                    <a:pt x="-1361" y="31965"/>
                    <a:pt x="-1253" y="20279"/>
                    <a:pt x="3508" y="12380"/>
                  </a:cubicBezTo>
                  <a:close/>
                </a:path>
              </a:pathLst>
            </a:custGeom>
            <a:solidFill>
              <a:srgbClr val="A1675B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1" name="Freeform: Shape 400">
              <a:extLst>
                <a:ext uri="{FF2B5EF4-FFF2-40B4-BE49-F238E27FC236}">
                  <a16:creationId xmlns="" xmlns:a16="http://schemas.microsoft.com/office/drawing/2014/main" id="{3B60F202-E2B9-4FDE-BC84-081E213617D4}"/>
                </a:ext>
              </a:extLst>
            </p:cNvPr>
            <p:cNvSpPr/>
            <p:nvPr/>
          </p:nvSpPr>
          <p:spPr>
            <a:xfrm flipH="1">
              <a:off x="4622768" y="3152931"/>
              <a:ext cx="62330" cy="52509"/>
            </a:xfrm>
            <a:custGeom>
              <a:avLst/>
              <a:gdLst>
                <a:gd name="connsiteX0" fmla="*/ 2658 w 56551"/>
                <a:gd name="connsiteY0" fmla="*/ 2 h 47640"/>
                <a:gd name="connsiteX1" fmla="*/ 21378 w 56551"/>
                <a:gd name="connsiteY1" fmla="*/ 30732 h 47640"/>
                <a:gd name="connsiteX2" fmla="*/ 56544 w 56551"/>
                <a:gd name="connsiteY2" fmla="*/ 43716 h 47640"/>
                <a:gd name="connsiteX3" fmla="*/ 44101 w 56551"/>
                <a:gd name="connsiteY3" fmla="*/ 47612 h 47640"/>
                <a:gd name="connsiteX4" fmla="*/ 14669 w 56551"/>
                <a:gd name="connsiteY4" fmla="*/ 37765 h 47640"/>
                <a:gd name="connsiteX5" fmla="*/ 170 w 56551"/>
                <a:gd name="connsiteY5" fmla="*/ 12013 h 47640"/>
                <a:gd name="connsiteX6" fmla="*/ 2658 w 56551"/>
                <a:gd name="connsiteY6" fmla="*/ 2 h 47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551" h="47640">
                  <a:moveTo>
                    <a:pt x="2658" y="2"/>
                  </a:moveTo>
                  <a:cubicBezTo>
                    <a:pt x="5363" y="-214"/>
                    <a:pt x="5688" y="17964"/>
                    <a:pt x="21378" y="30732"/>
                  </a:cubicBezTo>
                  <a:cubicBezTo>
                    <a:pt x="37067" y="43500"/>
                    <a:pt x="56436" y="41228"/>
                    <a:pt x="56544" y="43716"/>
                  </a:cubicBezTo>
                  <a:cubicBezTo>
                    <a:pt x="56760" y="44907"/>
                    <a:pt x="52324" y="47287"/>
                    <a:pt x="44101" y="47612"/>
                  </a:cubicBezTo>
                  <a:cubicBezTo>
                    <a:pt x="36093" y="47936"/>
                    <a:pt x="24299" y="45556"/>
                    <a:pt x="14669" y="37765"/>
                  </a:cubicBezTo>
                  <a:cubicBezTo>
                    <a:pt x="5039" y="29974"/>
                    <a:pt x="819" y="19479"/>
                    <a:pt x="170" y="12013"/>
                  </a:cubicBezTo>
                  <a:cubicBezTo>
                    <a:pt x="-588" y="4438"/>
                    <a:pt x="1360" y="-106"/>
                    <a:pt x="2658" y="2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2" name="Freeform: Shape 401">
              <a:extLst>
                <a:ext uri="{FF2B5EF4-FFF2-40B4-BE49-F238E27FC236}">
                  <a16:creationId xmlns="" xmlns:a16="http://schemas.microsoft.com/office/drawing/2014/main" id="{80ECD20B-F5D4-4256-892E-1B9C6E406103}"/>
                </a:ext>
              </a:extLst>
            </p:cNvPr>
            <p:cNvSpPr/>
            <p:nvPr/>
          </p:nvSpPr>
          <p:spPr>
            <a:xfrm flipH="1">
              <a:off x="4683305" y="2938297"/>
              <a:ext cx="83670" cy="27623"/>
            </a:xfrm>
            <a:custGeom>
              <a:avLst/>
              <a:gdLst>
                <a:gd name="connsiteX0" fmla="*/ 75861 w 75912"/>
                <a:gd name="connsiteY0" fmla="*/ 10571 h 25062"/>
                <a:gd name="connsiteX1" fmla="*/ 38206 w 75912"/>
                <a:gd name="connsiteY1" fmla="*/ 17821 h 25062"/>
                <a:gd name="connsiteX2" fmla="*/ 335 w 75912"/>
                <a:gd name="connsiteY2" fmla="*/ 23880 h 25062"/>
                <a:gd name="connsiteX3" fmla="*/ 7585 w 75912"/>
                <a:gd name="connsiteY3" fmla="*/ 12735 h 25062"/>
                <a:gd name="connsiteX4" fmla="*/ 35177 w 75912"/>
                <a:gd name="connsiteY4" fmla="*/ 1049 h 25062"/>
                <a:gd name="connsiteX5" fmla="*/ 65041 w 75912"/>
                <a:gd name="connsiteY5" fmla="*/ 2672 h 25062"/>
                <a:gd name="connsiteX6" fmla="*/ 75861 w 75912"/>
                <a:gd name="connsiteY6" fmla="*/ 10571 h 25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912" h="25062">
                  <a:moveTo>
                    <a:pt x="75861" y="10571"/>
                  </a:moveTo>
                  <a:cubicBezTo>
                    <a:pt x="74455" y="15224"/>
                    <a:pt x="57683" y="14142"/>
                    <a:pt x="38206" y="17821"/>
                  </a:cubicBezTo>
                  <a:cubicBezTo>
                    <a:pt x="18621" y="21067"/>
                    <a:pt x="3257" y="27776"/>
                    <a:pt x="335" y="23880"/>
                  </a:cubicBezTo>
                  <a:cubicBezTo>
                    <a:pt x="-963" y="22041"/>
                    <a:pt x="1525" y="17605"/>
                    <a:pt x="7585" y="12735"/>
                  </a:cubicBezTo>
                  <a:cubicBezTo>
                    <a:pt x="13644" y="7974"/>
                    <a:pt x="23491" y="3105"/>
                    <a:pt x="35177" y="1049"/>
                  </a:cubicBezTo>
                  <a:cubicBezTo>
                    <a:pt x="46863" y="-1007"/>
                    <a:pt x="57791" y="184"/>
                    <a:pt x="65041" y="2672"/>
                  </a:cubicBezTo>
                  <a:cubicBezTo>
                    <a:pt x="72615" y="5053"/>
                    <a:pt x="76402" y="8407"/>
                    <a:pt x="75861" y="10571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3" name="Freeform: Shape 402">
              <a:extLst>
                <a:ext uri="{FF2B5EF4-FFF2-40B4-BE49-F238E27FC236}">
                  <a16:creationId xmlns="" xmlns:a16="http://schemas.microsoft.com/office/drawing/2014/main" id="{0AA6213A-1C9C-42B0-94A4-7718EA8A4029}"/>
                </a:ext>
              </a:extLst>
            </p:cNvPr>
            <p:cNvSpPr/>
            <p:nvPr/>
          </p:nvSpPr>
          <p:spPr>
            <a:xfrm flipH="1">
              <a:off x="4510176" y="2945280"/>
              <a:ext cx="69521" cy="26972"/>
            </a:xfrm>
            <a:custGeom>
              <a:avLst/>
              <a:gdLst>
                <a:gd name="connsiteX0" fmla="*/ 62303 w 63075"/>
                <a:gd name="connsiteY0" fmla="*/ 23604 h 24471"/>
                <a:gd name="connsiteX1" fmla="*/ 31140 w 63075"/>
                <a:gd name="connsiteY1" fmla="*/ 17761 h 24471"/>
                <a:gd name="connsiteX2" fmla="*/ 194 w 63075"/>
                <a:gd name="connsiteY2" fmla="*/ 10836 h 24471"/>
                <a:gd name="connsiteX3" fmla="*/ 8201 w 63075"/>
                <a:gd name="connsiteY3" fmla="*/ 2720 h 24471"/>
                <a:gd name="connsiteX4" fmla="*/ 34603 w 63075"/>
                <a:gd name="connsiteY4" fmla="*/ 1097 h 24471"/>
                <a:gd name="connsiteX5" fmla="*/ 58083 w 63075"/>
                <a:gd name="connsiteY5" fmla="*/ 13000 h 24471"/>
                <a:gd name="connsiteX6" fmla="*/ 62303 w 63075"/>
                <a:gd name="connsiteY6" fmla="*/ 23604 h 24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075" h="24471">
                  <a:moveTo>
                    <a:pt x="62303" y="23604"/>
                  </a:moveTo>
                  <a:cubicBezTo>
                    <a:pt x="58407" y="26742"/>
                    <a:pt x="46397" y="20574"/>
                    <a:pt x="31140" y="17761"/>
                  </a:cubicBezTo>
                  <a:cubicBezTo>
                    <a:pt x="15991" y="14406"/>
                    <a:pt x="2466" y="15272"/>
                    <a:pt x="194" y="10836"/>
                  </a:cubicBezTo>
                  <a:cubicBezTo>
                    <a:pt x="-780" y="8672"/>
                    <a:pt x="1925" y="5317"/>
                    <a:pt x="8201" y="2720"/>
                  </a:cubicBezTo>
                  <a:cubicBezTo>
                    <a:pt x="14368" y="232"/>
                    <a:pt x="24215" y="-1067"/>
                    <a:pt x="34603" y="1097"/>
                  </a:cubicBezTo>
                  <a:cubicBezTo>
                    <a:pt x="44990" y="3261"/>
                    <a:pt x="53538" y="8239"/>
                    <a:pt x="58083" y="13000"/>
                  </a:cubicBezTo>
                  <a:cubicBezTo>
                    <a:pt x="62952" y="17869"/>
                    <a:pt x="64034" y="21981"/>
                    <a:pt x="62303" y="23604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4" name="Freeform: Shape 403">
              <a:extLst>
                <a:ext uri="{FF2B5EF4-FFF2-40B4-BE49-F238E27FC236}">
                  <a16:creationId xmlns="" xmlns:a16="http://schemas.microsoft.com/office/drawing/2014/main" id="{F8598A54-2F29-4140-A95D-233560E17714}"/>
                </a:ext>
              </a:extLst>
            </p:cNvPr>
            <p:cNvSpPr/>
            <p:nvPr/>
          </p:nvSpPr>
          <p:spPr>
            <a:xfrm flipH="1">
              <a:off x="4622736" y="2739080"/>
              <a:ext cx="321055" cy="308164"/>
            </a:xfrm>
            <a:custGeom>
              <a:avLst/>
              <a:gdLst>
                <a:gd name="connsiteX0" fmla="*/ 289627 w 291286"/>
                <a:gd name="connsiteY0" fmla="*/ 15701 h 279590"/>
                <a:gd name="connsiteX1" fmla="*/ 265930 w 291286"/>
                <a:gd name="connsiteY1" fmla="*/ 159721 h 279590"/>
                <a:gd name="connsiteX2" fmla="*/ 242667 w 291286"/>
                <a:gd name="connsiteY2" fmla="*/ 193481 h 279590"/>
                <a:gd name="connsiteX3" fmla="*/ 204471 w 291286"/>
                <a:gd name="connsiteY3" fmla="*/ 204517 h 279590"/>
                <a:gd name="connsiteX4" fmla="*/ 240503 w 291286"/>
                <a:gd name="connsiteY4" fmla="*/ 111354 h 279590"/>
                <a:gd name="connsiteX5" fmla="*/ 184020 w 291286"/>
                <a:gd name="connsiteY5" fmla="*/ 207547 h 279590"/>
                <a:gd name="connsiteX6" fmla="*/ 85013 w 291286"/>
                <a:gd name="connsiteY6" fmla="*/ 250504 h 279590"/>
                <a:gd name="connsiteX7" fmla="*/ 88259 w 291286"/>
                <a:gd name="connsiteY7" fmla="*/ 225617 h 279590"/>
                <a:gd name="connsiteX8" fmla="*/ 57421 w 291286"/>
                <a:gd name="connsiteY8" fmla="*/ 271171 h 279590"/>
                <a:gd name="connsiteX9" fmla="*/ 5375 w 291286"/>
                <a:gd name="connsiteY9" fmla="*/ 270955 h 279590"/>
                <a:gd name="connsiteX10" fmla="*/ 9162 w 291286"/>
                <a:gd name="connsiteY10" fmla="*/ 86791 h 279590"/>
                <a:gd name="connsiteX11" fmla="*/ 109684 w 291286"/>
                <a:gd name="connsiteY11" fmla="*/ 12996 h 279590"/>
                <a:gd name="connsiteX12" fmla="*/ 288761 w 291286"/>
                <a:gd name="connsiteY12" fmla="*/ 10832 h 279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91286" h="279590">
                  <a:moveTo>
                    <a:pt x="289627" y="15701"/>
                  </a:moveTo>
                  <a:cubicBezTo>
                    <a:pt x="295145" y="64610"/>
                    <a:pt x="286814" y="115141"/>
                    <a:pt x="265930" y="159721"/>
                  </a:cubicBezTo>
                  <a:cubicBezTo>
                    <a:pt x="260087" y="172164"/>
                    <a:pt x="253054" y="184391"/>
                    <a:pt x="242667" y="193481"/>
                  </a:cubicBezTo>
                  <a:cubicBezTo>
                    <a:pt x="232279" y="202461"/>
                    <a:pt x="217888" y="207763"/>
                    <a:pt x="204471" y="204517"/>
                  </a:cubicBezTo>
                  <a:cubicBezTo>
                    <a:pt x="225787" y="178224"/>
                    <a:pt x="238555" y="145113"/>
                    <a:pt x="240503" y="111354"/>
                  </a:cubicBezTo>
                  <a:cubicBezTo>
                    <a:pt x="225029" y="145330"/>
                    <a:pt x="209232" y="180063"/>
                    <a:pt x="184020" y="207547"/>
                  </a:cubicBezTo>
                  <a:cubicBezTo>
                    <a:pt x="158809" y="235139"/>
                    <a:pt x="122127" y="254832"/>
                    <a:pt x="85013" y="250504"/>
                  </a:cubicBezTo>
                  <a:lnTo>
                    <a:pt x="88259" y="225617"/>
                  </a:lnTo>
                  <a:cubicBezTo>
                    <a:pt x="82308" y="243363"/>
                    <a:pt x="72895" y="260783"/>
                    <a:pt x="57421" y="271171"/>
                  </a:cubicBezTo>
                  <a:cubicBezTo>
                    <a:pt x="41948" y="281667"/>
                    <a:pt x="19442" y="283182"/>
                    <a:pt x="5375" y="270955"/>
                  </a:cubicBezTo>
                  <a:cubicBezTo>
                    <a:pt x="19550" y="210577"/>
                    <a:pt x="-15725" y="143599"/>
                    <a:pt x="9162" y="86791"/>
                  </a:cubicBezTo>
                  <a:cubicBezTo>
                    <a:pt x="26475" y="47405"/>
                    <a:pt x="68350" y="24790"/>
                    <a:pt x="109684" y="12996"/>
                  </a:cubicBezTo>
                  <a:cubicBezTo>
                    <a:pt x="167789" y="-3559"/>
                    <a:pt x="230331" y="-4316"/>
                    <a:pt x="288761" y="10832"/>
                  </a:cubicBezTo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5" name="Freeform: Shape 404">
              <a:extLst>
                <a:ext uri="{FF2B5EF4-FFF2-40B4-BE49-F238E27FC236}">
                  <a16:creationId xmlns="" xmlns:a16="http://schemas.microsoft.com/office/drawing/2014/main" id="{37F59A61-73FC-416C-BFA9-515D2273CD85}"/>
                </a:ext>
              </a:extLst>
            </p:cNvPr>
            <p:cNvSpPr/>
            <p:nvPr/>
          </p:nvSpPr>
          <p:spPr>
            <a:xfrm flipH="1">
              <a:off x="4629694" y="2757221"/>
              <a:ext cx="476" cy="3100"/>
            </a:xfrm>
            <a:custGeom>
              <a:avLst/>
              <a:gdLst>
                <a:gd name="connsiteX0" fmla="*/ 0 w 432"/>
                <a:gd name="connsiteY0" fmla="*/ 0 h 2813"/>
                <a:gd name="connsiteX1" fmla="*/ 433 w 432"/>
                <a:gd name="connsiteY1" fmla="*/ 2597 h 2813"/>
                <a:gd name="connsiteX2" fmla="*/ 0 w 432"/>
                <a:gd name="connsiteY2" fmla="*/ 2813 h 2813"/>
                <a:gd name="connsiteX3" fmla="*/ 0 w 432"/>
                <a:gd name="connsiteY3" fmla="*/ 0 h 2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2" h="2813">
                  <a:moveTo>
                    <a:pt x="0" y="0"/>
                  </a:moveTo>
                  <a:cubicBezTo>
                    <a:pt x="216" y="866"/>
                    <a:pt x="325" y="1731"/>
                    <a:pt x="433" y="2597"/>
                  </a:cubicBezTo>
                  <a:lnTo>
                    <a:pt x="0" y="2813"/>
                  </a:lnTo>
                  <a:cubicBezTo>
                    <a:pt x="0" y="1948"/>
                    <a:pt x="0" y="974"/>
                    <a:pt x="0" y="0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6" name="Freeform: Shape 405">
              <a:extLst>
                <a:ext uri="{FF2B5EF4-FFF2-40B4-BE49-F238E27FC236}">
                  <a16:creationId xmlns="" xmlns:a16="http://schemas.microsoft.com/office/drawing/2014/main" id="{B50DF78B-DF44-437B-B0E2-E693DE4B81E3}"/>
                </a:ext>
              </a:extLst>
            </p:cNvPr>
            <p:cNvSpPr/>
            <p:nvPr/>
          </p:nvSpPr>
          <p:spPr>
            <a:xfrm flipH="1">
              <a:off x="4457818" y="2743620"/>
              <a:ext cx="188095" cy="284923"/>
            </a:xfrm>
            <a:custGeom>
              <a:avLst/>
              <a:gdLst>
                <a:gd name="connsiteX0" fmla="*/ 14716 w 170654"/>
                <a:gd name="connsiteY0" fmla="*/ 15046 h 258504"/>
                <a:gd name="connsiteX1" fmla="*/ 22182 w 170654"/>
                <a:gd name="connsiteY1" fmla="*/ 12232 h 258504"/>
                <a:gd name="connsiteX2" fmla="*/ 95436 w 170654"/>
                <a:gd name="connsiteY2" fmla="*/ 20564 h 258504"/>
                <a:gd name="connsiteX3" fmla="*/ 142396 w 170654"/>
                <a:gd name="connsiteY3" fmla="*/ 90572 h 258504"/>
                <a:gd name="connsiteX4" fmla="*/ 167283 w 170654"/>
                <a:gd name="connsiteY4" fmla="*/ 165341 h 258504"/>
                <a:gd name="connsiteX5" fmla="*/ 167283 w 170654"/>
                <a:gd name="connsiteY5" fmla="*/ 258505 h 258504"/>
                <a:gd name="connsiteX6" fmla="*/ 131251 w 170654"/>
                <a:gd name="connsiteY6" fmla="*/ 195638 h 258504"/>
                <a:gd name="connsiteX7" fmla="*/ 110693 w 170654"/>
                <a:gd name="connsiteY7" fmla="*/ 124764 h 258504"/>
                <a:gd name="connsiteX8" fmla="*/ 112640 w 170654"/>
                <a:gd name="connsiteY8" fmla="*/ 186332 h 258504"/>
                <a:gd name="connsiteX9" fmla="*/ 105607 w 170654"/>
                <a:gd name="connsiteY9" fmla="*/ 201373 h 258504"/>
                <a:gd name="connsiteX10" fmla="*/ 90567 w 170654"/>
                <a:gd name="connsiteY10" fmla="*/ 200940 h 258504"/>
                <a:gd name="connsiteX11" fmla="*/ 92406 w 170654"/>
                <a:gd name="connsiteY11" fmla="*/ 128010 h 258504"/>
                <a:gd name="connsiteX12" fmla="*/ 66870 w 170654"/>
                <a:gd name="connsiteY12" fmla="*/ 58760 h 258504"/>
                <a:gd name="connsiteX13" fmla="*/ 58863 w 170654"/>
                <a:gd name="connsiteY13" fmla="*/ 182004 h 258504"/>
                <a:gd name="connsiteX14" fmla="*/ 51505 w 170654"/>
                <a:gd name="connsiteY14" fmla="*/ 197910 h 258504"/>
                <a:gd name="connsiteX15" fmla="*/ 26293 w 170654"/>
                <a:gd name="connsiteY15" fmla="*/ 202455 h 258504"/>
                <a:gd name="connsiteX16" fmla="*/ 0 w 170654"/>
                <a:gd name="connsiteY16" fmla="*/ 200615 h 258504"/>
                <a:gd name="connsiteX17" fmla="*/ 14716 w 170654"/>
                <a:gd name="connsiteY17" fmla="*/ 15046 h 258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70654" h="258504">
                  <a:moveTo>
                    <a:pt x="14716" y="15046"/>
                  </a:moveTo>
                  <a:lnTo>
                    <a:pt x="22182" y="12232"/>
                  </a:lnTo>
                  <a:cubicBezTo>
                    <a:pt x="45337" y="1087"/>
                    <a:pt x="60702" y="-11897"/>
                    <a:pt x="95436" y="20564"/>
                  </a:cubicBezTo>
                  <a:cubicBezTo>
                    <a:pt x="114263" y="38201"/>
                    <a:pt x="130710" y="64170"/>
                    <a:pt x="142396" y="90572"/>
                  </a:cubicBezTo>
                  <a:cubicBezTo>
                    <a:pt x="152784" y="114160"/>
                    <a:pt x="164037" y="139697"/>
                    <a:pt x="167283" y="165341"/>
                  </a:cubicBezTo>
                  <a:cubicBezTo>
                    <a:pt x="171503" y="198776"/>
                    <a:pt x="172044" y="223014"/>
                    <a:pt x="167283" y="258505"/>
                  </a:cubicBezTo>
                  <a:cubicBezTo>
                    <a:pt x="147049" y="244330"/>
                    <a:pt x="137203" y="219659"/>
                    <a:pt x="131251" y="195638"/>
                  </a:cubicBezTo>
                  <a:cubicBezTo>
                    <a:pt x="125300" y="171725"/>
                    <a:pt x="122054" y="146622"/>
                    <a:pt x="110693" y="124764"/>
                  </a:cubicBezTo>
                  <a:cubicBezTo>
                    <a:pt x="113614" y="145215"/>
                    <a:pt x="116536" y="165990"/>
                    <a:pt x="112640" y="186332"/>
                  </a:cubicBezTo>
                  <a:cubicBezTo>
                    <a:pt x="111558" y="191851"/>
                    <a:pt x="109827" y="197694"/>
                    <a:pt x="105607" y="201373"/>
                  </a:cubicBezTo>
                  <a:cubicBezTo>
                    <a:pt x="101387" y="205052"/>
                    <a:pt x="93921" y="205485"/>
                    <a:pt x="90567" y="200940"/>
                  </a:cubicBezTo>
                  <a:cubicBezTo>
                    <a:pt x="98682" y="177676"/>
                    <a:pt x="97925" y="152032"/>
                    <a:pt x="92406" y="128010"/>
                  </a:cubicBezTo>
                  <a:cubicBezTo>
                    <a:pt x="86888" y="103989"/>
                    <a:pt x="76933" y="81266"/>
                    <a:pt x="66870" y="58760"/>
                  </a:cubicBezTo>
                  <a:cubicBezTo>
                    <a:pt x="71198" y="99877"/>
                    <a:pt x="68493" y="141752"/>
                    <a:pt x="58863" y="182004"/>
                  </a:cubicBezTo>
                  <a:cubicBezTo>
                    <a:pt x="57456" y="187739"/>
                    <a:pt x="55725" y="193799"/>
                    <a:pt x="51505" y="197910"/>
                  </a:cubicBezTo>
                  <a:cubicBezTo>
                    <a:pt x="45121" y="204078"/>
                    <a:pt x="35058" y="203970"/>
                    <a:pt x="26293" y="202455"/>
                  </a:cubicBezTo>
                  <a:cubicBezTo>
                    <a:pt x="17529" y="200940"/>
                    <a:pt x="8548" y="198235"/>
                    <a:pt x="0" y="200615"/>
                  </a:cubicBezTo>
                  <a:cubicBezTo>
                    <a:pt x="21424" y="141428"/>
                    <a:pt x="26618" y="76614"/>
                    <a:pt x="14716" y="15046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7" name="Freeform: Shape 406">
              <a:extLst>
                <a:ext uri="{FF2B5EF4-FFF2-40B4-BE49-F238E27FC236}">
                  <a16:creationId xmlns="" xmlns:a16="http://schemas.microsoft.com/office/drawing/2014/main" id="{91ED8A2B-BCBE-47B5-99FE-D2B0B534B512}"/>
                </a:ext>
              </a:extLst>
            </p:cNvPr>
            <p:cNvSpPr/>
            <p:nvPr/>
          </p:nvSpPr>
          <p:spPr>
            <a:xfrm flipH="1">
              <a:off x="4758335" y="2967362"/>
              <a:ext cx="274924" cy="878485"/>
            </a:xfrm>
            <a:custGeom>
              <a:avLst/>
              <a:gdLst>
                <a:gd name="connsiteX0" fmla="*/ 162722 w 249432"/>
                <a:gd name="connsiteY0" fmla="*/ 0 h 797030"/>
                <a:gd name="connsiteX1" fmla="*/ 157095 w 249432"/>
                <a:gd name="connsiteY1" fmla="*/ 208942 h 797030"/>
                <a:gd name="connsiteX2" fmla="*/ 200377 w 249432"/>
                <a:gd name="connsiteY2" fmla="*/ 354152 h 797030"/>
                <a:gd name="connsiteX3" fmla="*/ 167159 w 249432"/>
                <a:gd name="connsiteY3" fmla="*/ 503798 h 797030"/>
                <a:gd name="connsiteX4" fmla="*/ 208060 w 249432"/>
                <a:gd name="connsiteY4" fmla="*/ 589063 h 797030"/>
                <a:gd name="connsiteX5" fmla="*/ 244632 w 249432"/>
                <a:gd name="connsiteY5" fmla="*/ 797031 h 797030"/>
                <a:gd name="connsiteX6" fmla="*/ 83084 w 249432"/>
                <a:gd name="connsiteY6" fmla="*/ 796706 h 797030"/>
                <a:gd name="connsiteX7" fmla="*/ 54626 w 249432"/>
                <a:gd name="connsiteY7" fmla="*/ 634508 h 797030"/>
                <a:gd name="connsiteX8" fmla="*/ 15781 w 249432"/>
                <a:gd name="connsiteY8" fmla="*/ 535935 h 797030"/>
                <a:gd name="connsiteX9" fmla="*/ 27792 w 249432"/>
                <a:gd name="connsiteY9" fmla="*/ 439200 h 797030"/>
                <a:gd name="connsiteX10" fmla="*/ 6367 w 249432"/>
                <a:gd name="connsiteY10" fmla="*/ 263477 h 797030"/>
                <a:gd name="connsiteX11" fmla="*/ 30172 w 249432"/>
                <a:gd name="connsiteY11" fmla="*/ 92298 h 797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9432" h="797030">
                  <a:moveTo>
                    <a:pt x="162722" y="0"/>
                  </a:moveTo>
                  <a:cubicBezTo>
                    <a:pt x="191072" y="64598"/>
                    <a:pt x="146275" y="139150"/>
                    <a:pt x="157095" y="208942"/>
                  </a:cubicBezTo>
                  <a:cubicBezTo>
                    <a:pt x="164886" y="259149"/>
                    <a:pt x="201135" y="303404"/>
                    <a:pt x="200377" y="354152"/>
                  </a:cubicBezTo>
                  <a:cubicBezTo>
                    <a:pt x="199620" y="405657"/>
                    <a:pt x="160558" y="452726"/>
                    <a:pt x="167159" y="503798"/>
                  </a:cubicBezTo>
                  <a:cubicBezTo>
                    <a:pt x="171270" y="535285"/>
                    <a:pt x="192045" y="561579"/>
                    <a:pt x="208060" y="589063"/>
                  </a:cubicBezTo>
                  <a:cubicBezTo>
                    <a:pt x="244200" y="651172"/>
                    <a:pt x="257509" y="726374"/>
                    <a:pt x="244632" y="797031"/>
                  </a:cubicBezTo>
                  <a:cubicBezTo>
                    <a:pt x="190747" y="796923"/>
                    <a:pt x="136970" y="796814"/>
                    <a:pt x="83084" y="796706"/>
                  </a:cubicBezTo>
                  <a:cubicBezTo>
                    <a:pt x="87629" y="741414"/>
                    <a:pt x="77674" y="685040"/>
                    <a:pt x="54626" y="634508"/>
                  </a:cubicBezTo>
                  <a:cubicBezTo>
                    <a:pt x="39802" y="602264"/>
                    <a:pt x="19352" y="571317"/>
                    <a:pt x="15781" y="535935"/>
                  </a:cubicBezTo>
                  <a:cubicBezTo>
                    <a:pt x="12535" y="503473"/>
                    <a:pt x="23896" y="471553"/>
                    <a:pt x="27792" y="439200"/>
                  </a:cubicBezTo>
                  <a:cubicBezTo>
                    <a:pt x="34825" y="380337"/>
                    <a:pt x="16755" y="321799"/>
                    <a:pt x="6367" y="263477"/>
                  </a:cubicBezTo>
                  <a:cubicBezTo>
                    <a:pt x="-4020" y="205155"/>
                    <a:pt x="-5211" y="139908"/>
                    <a:pt x="30172" y="92298"/>
                  </a:cubicBezTo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8" name="Freeform: Shape 407">
              <a:extLst>
                <a:ext uri="{FF2B5EF4-FFF2-40B4-BE49-F238E27FC236}">
                  <a16:creationId xmlns="" xmlns:a16="http://schemas.microsoft.com/office/drawing/2014/main" id="{1A7F6595-3B69-4488-9217-DC8D8430EA33}"/>
                </a:ext>
              </a:extLst>
            </p:cNvPr>
            <p:cNvSpPr/>
            <p:nvPr/>
          </p:nvSpPr>
          <p:spPr>
            <a:xfrm flipH="1">
              <a:off x="2905350" y="4678297"/>
              <a:ext cx="1493689" cy="1401213"/>
            </a:xfrm>
            <a:custGeom>
              <a:avLst/>
              <a:gdLst>
                <a:gd name="connsiteX0" fmla="*/ 1056612 w 1355191"/>
                <a:gd name="connsiteY0" fmla="*/ 1268367 h 1271289"/>
                <a:gd name="connsiteX1" fmla="*/ 625203 w 1355191"/>
                <a:gd name="connsiteY1" fmla="*/ 1268367 h 1271289"/>
                <a:gd name="connsiteX2" fmla="*/ 581705 w 1355191"/>
                <a:gd name="connsiteY2" fmla="*/ 948625 h 1271289"/>
                <a:gd name="connsiteX3" fmla="*/ 162522 w 1355191"/>
                <a:gd name="connsiteY3" fmla="*/ 411392 h 1271289"/>
                <a:gd name="connsiteX4" fmla="*/ 0 w 1355191"/>
                <a:gd name="connsiteY4" fmla="*/ 0 h 1271289"/>
                <a:gd name="connsiteX5" fmla="*/ 407496 w 1355191"/>
                <a:gd name="connsiteY5" fmla="*/ 0 h 1271289"/>
                <a:gd name="connsiteX6" fmla="*/ 404358 w 1355191"/>
                <a:gd name="connsiteY6" fmla="*/ 3138 h 1271289"/>
                <a:gd name="connsiteX7" fmla="*/ 354801 w 1355191"/>
                <a:gd name="connsiteY7" fmla="*/ 126166 h 1271289"/>
                <a:gd name="connsiteX8" fmla="*/ 532472 w 1355191"/>
                <a:gd name="connsiteY8" fmla="*/ 303837 h 1271289"/>
                <a:gd name="connsiteX9" fmla="*/ 710143 w 1355191"/>
                <a:gd name="connsiteY9" fmla="*/ 126166 h 1271289"/>
                <a:gd name="connsiteX10" fmla="*/ 658205 w 1355191"/>
                <a:gd name="connsiteY10" fmla="*/ 1731 h 1271289"/>
                <a:gd name="connsiteX11" fmla="*/ 656366 w 1355191"/>
                <a:gd name="connsiteY11" fmla="*/ 108 h 1271289"/>
                <a:gd name="connsiteX12" fmla="*/ 1052933 w 1355191"/>
                <a:gd name="connsiteY12" fmla="*/ 3030 h 1271289"/>
                <a:gd name="connsiteX13" fmla="*/ 1052933 w 1355191"/>
                <a:gd name="connsiteY13" fmla="*/ 477937 h 1271289"/>
                <a:gd name="connsiteX14" fmla="*/ 1179208 w 1355191"/>
                <a:gd name="connsiteY14" fmla="*/ 424051 h 1271289"/>
                <a:gd name="connsiteX15" fmla="*/ 1350386 w 1355191"/>
                <a:gd name="connsiteY15" fmla="*/ 553896 h 1271289"/>
                <a:gd name="connsiteX16" fmla="*/ 1232444 w 1355191"/>
                <a:gd name="connsiteY16" fmla="*/ 771386 h 1271289"/>
                <a:gd name="connsiteX17" fmla="*/ 1051635 w 1355191"/>
                <a:gd name="connsiteY17" fmla="*/ 719124 h 1271289"/>
                <a:gd name="connsiteX18" fmla="*/ 1052933 w 1355191"/>
                <a:gd name="connsiteY18" fmla="*/ 1271289 h 1271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55191" h="1271289">
                  <a:moveTo>
                    <a:pt x="1056612" y="1268367"/>
                  </a:moveTo>
                  <a:lnTo>
                    <a:pt x="625203" y="1268367"/>
                  </a:lnTo>
                  <a:cubicBezTo>
                    <a:pt x="625203" y="1268367"/>
                    <a:pt x="603454" y="1086693"/>
                    <a:pt x="581705" y="948625"/>
                  </a:cubicBezTo>
                  <a:cubicBezTo>
                    <a:pt x="559956" y="810556"/>
                    <a:pt x="251141" y="528901"/>
                    <a:pt x="162522" y="411392"/>
                  </a:cubicBezTo>
                  <a:cubicBezTo>
                    <a:pt x="126815" y="364107"/>
                    <a:pt x="38629" y="209158"/>
                    <a:pt x="0" y="0"/>
                  </a:cubicBezTo>
                  <a:lnTo>
                    <a:pt x="407496" y="0"/>
                  </a:lnTo>
                  <a:lnTo>
                    <a:pt x="404358" y="3138"/>
                  </a:lnTo>
                  <a:cubicBezTo>
                    <a:pt x="373737" y="35058"/>
                    <a:pt x="354801" y="78448"/>
                    <a:pt x="354801" y="126166"/>
                  </a:cubicBezTo>
                  <a:cubicBezTo>
                    <a:pt x="354801" y="224307"/>
                    <a:pt x="434331" y="303837"/>
                    <a:pt x="532472" y="303837"/>
                  </a:cubicBezTo>
                  <a:cubicBezTo>
                    <a:pt x="630613" y="303837"/>
                    <a:pt x="710143" y="224307"/>
                    <a:pt x="710143" y="126166"/>
                  </a:cubicBezTo>
                  <a:cubicBezTo>
                    <a:pt x="710143" y="77366"/>
                    <a:pt x="690125" y="33868"/>
                    <a:pt x="658205" y="1731"/>
                  </a:cubicBezTo>
                  <a:lnTo>
                    <a:pt x="656366" y="108"/>
                  </a:lnTo>
                  <a:lnTo>
                    <a:pt x="1052933" y="3030"/>
                  </a:lnTo>
                  <a:lnTo>
                    <a:pt x="1052933" y="477937"/>
                  </a:lnTo>
                  <a:cubicBezTo>
                    <a:pt x="1052933" y="477937"/>
                    <a:pt x="1089939" y="421563"/>
                    <a:pt x="1179208" y="424051"/>
                  </a:cubicBezTo>
                  <a:cubicBezTo>
                    <a:pt x="1268476" y="426540"/>
                    <a:pt x="1335995" y="489840"/>
                    <a:pt x="1350386" y="553896"/>
                  </a:cubicBezTo>
                  <a:cubicBezTo>
                    <a:pt x="1364777" y="617845"/>
                    <a:pt x="1352659" y="738925"/>
                    <a:pt x="1232444" y="771386"/>
                  </a:cubicBezTo>
                  <a:cubicBezTo>
                    <a:pt x="1112229" y="803848"/>
                    <a:pt x="1051635" y="719124"/>
                    <a:pt x="1051635" y="719124"/>
                  </a:cubicBezTo>
                  <a:lnTo>
                    <a:pt x="1052933" y="1271289"/>
                  </a:lnTo>
                </a:path>
              </a:pathLst>
            </a:custGeom>
            <a:solidFill>
              <a:srgbClr val="094A44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9" name="Freeform: Shape 408">
              <a:extLst>
                <a:ext uri="{FF2B5EF4-FFF2-40B4-BE49-F238E27FC236}">
                  <a16:creationId xmlns="" xmlns:a16="http://schemas.microsoft.com/office/drawing/2014/main" id="{44198B87-E28F-40C6-AB40-D0047096B972}"/>
                </a:ext>
              </a:extLst>
            </p:cNvPr>
            <p:cNvSpPr/>
            <p:nvPr/>
          </p:nvSpPr>
          <p:spPr>
            <a:xfrm flipH="1">
              <a:off x="3235399" y="6049695"/>
              <a:ext cx="6201" cy="29816"/>
            </a:xfrm>
            <a:custGeom>
              <a:avLst/>
              <a:gdLst>
                <a:gd name="connsiteX0" fmla="*/ 2813 w 5626"/>
                <a:gd name="connsiteY0" fmla="*/ 0 h 27051"/>
                <a:gd name="connsiteX1" fmla="*/ 5627 w 5626"/>
                <a:gd name="connsiteY1" fmla="*/ 13526 h 27051"/>
                <a:gd name="connsiteX2" fmla="*/ 2813 w 5626"/>
                <a:gd name="connsiteY2" fmla="*/ 27051 h 27051"/>
                <a:gd name="connsiteX3" fmla="*/ 0 w 5626"/>
                <a:gd name="connsiteY3" fmla="*/ 13526 h 27051"/>
                <a:gd name="connsiteX4" fmla="*/ 2813 w 5626"/>
                <a:gd name="connsiteY4" fmla="*/ 0 h 27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26" h="27051">
                  <a:moveTo>
                    <a:pt x="2813" y="0"/>
                  </a:moveTo>
                  <a:cubicBezTo>
                    <a:pt x="4328" y="0"/>
                    <a:pt x="5627" y="6059"/>
                    <a:pt x="5627" y="13526"/>
                  </a:cubicBezTo>
                  <a:cubicBezTo>
                    <a:pt x="5627" y="20992"/>
                    <a:pt x="4436" y="27051"/>
                    <a:pt x="2813" y="27051"/>
                  </a:cubicBezTo>
                  <a:cubicBezTo>
                    <a:pt x="1298" y="27051"/>
                    <a:pt x="0" y="20992"/>
                    <a:pt x="0" y="13526"/>
                  </a:cubicBezTo>
                  <a:cubicBezTo>
                    <a:pt x="0" y="6059"/>
                    <a:pt x="1190" y="0"/>
                    <a:pt x="2813" y="0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0" name="Freeform: Shape 409">
              <a:extLst>
                <a:ext uri="{FF2B5EF4-FFF2-40B4-BE49-F238E27FC236}">
                  <a16:creationId xmlns="" xmlns:a16="http://schemas.microsoft.com/office/drawing/2014/main" id="{021E0553-FD16-4744-93DF-2E1E109FE9A5}"/>
                </a:ext>
              </a:extLst>
            </p:cNvPr>
            <p:cNvSpPr/>
            <p:nvPr/>
          </p:nvSpPr>
          <p:spPr>
            <a:xfrm flipH="1">
              <a:off x="3235637" y="5927690"/>
              <a:ext cx="6208" cy="61062"/>
            </a:xfrm>
            <a:custGeom>
              <a:avLst/>
              <a:gdLst>
                <a:gd name="connsiteX0" fmla="*/ 2711 w 5632"/>
                <a:gd name="connsiteY0" fmla="*/ 0 h 55400"/>
                <a:gd name="connsiteX1" fmla="*/ 5633 w 5632"/>
                <a:gd name="connsiteY1" fmla="*/ 27700 h 55400"/>
                <a:gd name="connsiteX2" fmla="*/ 2928 w 5632"/>
                <a:gd name="connsiteY2" fmla="*/ 55400 h 55400"/>
                <a:gd name="connsiteX3" fmla="*/ 6 w 5632"/>
                <a:gd name="connsiteY3" fmla="*/ 27700 h 55400"/>
                <a:gd name="connsiteX4" fmla="*/ 2711 w 5632"/>
                <a:gd name="connsiteY4" fmla="*/ 0 h 5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32" h="55400">
                  <a:moveTo>
                    <a:pt x="2711" y="0"/>
                  </a:moveTo>
                  <a:cubicBezTo>
                    <a:pt x="4226" y="0"/>
                    <a:pt x="5525" y="12335"/>
                    <a:pt x="5633" y="27700"/>
                  </a:cubicBezTo>
                  <a:cubicBezTo>
                    <a:pt x="5633" y="42957"/>
                    <a:pt x="4443" y="55400"/>
                    <a:pt x="2928" y="55400"/>
                  </a:cubicBezTo>
                  <a:cubicBezTo>
                    <a:pt x="1413" y="55400"/>
                    <a:pt x="115" y="43065"/>
                    <a:pt x="6" y="27700"/>
                  </a:cubicBezTo>
                  <a:cubicBezTo>
                    <a:pt x="-102" y="12335"/>
                    <a:pt x="1196" y="0"/>
                    <a:pt x="2711" y="0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1" name="Freeform: Shape 410">
              <a:extLst>
                <a:ext uri="{FF2B5EF4-FFF2-40B4-BE49-F238E27FC236}">
                  <a16:creationId xmlns="" xmlns:a16="http://schemas.microsoft.com/office/drawing/2014/main" id="{2034BCC5-A3DC-4B18-98CD-60EF9DD0F7D4}"/>
                </a:ext>
              </a:extLst>
            </p:cNvPr>
            <p:cNvSpPr/>
            <p:nvPr/>
          </p:nvSpPr>
          <p:spPr>
            <a:xfrm flipH="1">
              <a:off x="3235875" y="5805684"/>
              <a:ext cx="6209" cy="61062"/>
            </a:xfrm>
            <a:custGeom>
              <a:avLst/>
              <a:gdLst>
                <a:gd name="connsiteX0" fmla="*/ 2712 w 5633"/>
                <a:gd name="connsiteY0" fmla="*/ 0 h 55400"/>
                <a:gd name="connsiteX1" fmla="*/ 5633 w 5633"/>
                <a:gd name="connsiteY1" fmla="*/ 27700 h 55400"/>
                <a:gd name="connsiteX2" fmla="*/ 2928 w 5633"/>
                <a:gd name="connsiteY2" fmla="*/ 55401 h 55400"/>
                <a:gd name="connsiteX3" fmla="*/ 7 w 5633"/>
                <a:gd name="connsiteY3" fmla="*/ 27700 h 55400"/>
                <a:gd name="connsiteX4" fmla="*/ 2712 w 5633"/>
                <a:gd name="connsiteY4" fmla="*/ 0 h 5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33" h="55400">
                  <a:moveTo>
                    <a:pt x="2712" y="0"/>
                  </a:moveTo>
                  <a:cubicBezTo>
                    <a:pt x="4227" y="0"/>
                    <a:pt x="5525" y="12335"/>
                    <a:pt x="5633" y="27700"/>
                  </a:cubicBezTo>
                  <a:cubicBezTo>
                    <a:pt x="5633" y="42957"/>
                    <a:pt x="4443" y="55401"/>
                    <a:pt x="2928" y="55401"/>
                  </a:cubicBezTo>
                  <a:cubicBezTo>
                    <a:pt x="1413" y="55401"/>
                    <a:pt x="115" y="43065"/>
                    <a:pt x="7" y="27700"/>
                  </a:cubicBezTo>
                  <a:cubicBezTo>
                    <a:pt x="-101" y="12335"/>
                    <a:pt x="1089" y="0"/>
                    <a:pt x="2712" y="0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2" name="Freeform: Shape 411">
              <a:extLst>
                <a:ext uri="{FF2B5EF4-FFF2-40B4-BE49-F238E27FC236}">
                  <a16:creationId xmlns="" xmlns:a16="http://schemas.microsoft.com/office/drawing/2014/main" id="{B943E6FD-C181-45B0-A4DE-B56734FD20F6}"/>
                </a:ext>
              </a:extLst>
            </p:cNvPr>
            <p:cNvSpPr/>
            <p:nvPr/>
          </p:nvSpPr>
          <p:spPr>
            <a:xfrm flipH="1">
              <a:off x="3236233" y="5683679"/>
              <a:ext cx="6208" cy="61062"/>
            </a:xfrm>
            <a:custGeom>
              <a:avLst/>
              <a:gdLst>
                <a:gd name="connsiteX0" fmla="*/ 2711 w 5632"/>
                <a:gd name="connsiteY0" fmla="*/ 0 h 55400"/>
                <a:gd name="connsiteX1" fmla="*/ 5633 w 5632"/>
                <a:gd name="connsiteY1" fmla="*/ 27700 h 55400"/>
                <a:gd name="connsiteX2" fmla="*/ 2928 w 5632"/>
                <a:gd name="connsiteY2" fmla="*/ 55400 h 55400"/>
                <a:gd name="connsiteX3" fmla="*/ 6 w 5632"/>
                <a:gd name="connsiteY3" fmla="*/ 27700 h 55400"/>
                <a:gd name="connsiteX4" fmla="*/ 2711 w 5632"/>
                <a:gd name="connsiteY4" fmla="*/ 0 h 5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32" h="55400">
                  <a:moveTo>
                    <a:pt x="2711" y="0"/>
                  </a:moveTo>
                  <a:cubicBezTo>
                    <a:pt x="4226" y="0"/>
                    <a:pt x="5525" y="12335"/>
                    <a:pt x="5633" y="27700"/>
                  </a:cubicBezTo>
                  <a:cubicBezTo>
                    <a:pt x="5633" y="42957"/>
                    <a:pt x="4442" y="55400"/>
                    <a:pt x="2928" y="55400"/>
                  </a:cubicBezTo>
                  <a:cubicBezTo>
                    <a:pt x="1413" y="55400"/>
                    <a:pt x="114" y="43065"/>
                    <a:pt x="6" y="27700"/>
                  </a:cubicBezTo>
                  <a:cubicBezTo>
                    <a:pt x="-102" y="12335"/>
                    <a:pt x="1196" y="0"/>
                    <a:pt x="2711" y="0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3" name="Freeform: Shape 412">
              <a:extLst>
                <a:ext uri="{FF2B5EF4-FFF2-40B4-BE49-F238E27FC236}">
                  <a16:creationId xmlns="" xmlns:a16="http://schemas.microsoft.com/office/drawing/2014/main" id="{D28F39E3-2259-448E-8D9F-A98A8A81CDEA}"/>
                </a:ext>
              </a:extLst>
            </p:cNvPr>
            <p:cNvSpPr/>
            <p:nvPr/>
          </p:nvSpPr>
          <p:spPr>
            <a:xfrm flipH="1">
              <a:off x="3236471" y="5561674"/>
              <a:ext cx="6209" cy="61062"/>
            </a:xfrm>
            <a:custGeom>
              <a:avLst/>
              <a:gdLst>
                <a:gd name="connsiteX0" fmla="*/ 2712 w 5633"/>
                <a:gd name="connsiteY0" fmla="*/ 0 h 55400"/>
                <a:gd name="connsiteX1" fmla="*/ 5634 w 5633"/>
                <a:gd name="connsiteY1" fmla="*/ 27700 h 55400"/>
                <a:gd name="connsiteX2" fmla="*/ 2929 w 5633"/>
                <a:gd name="connsiteY2" fmla="*/ 55400 h 55400"/>
                <a:gd name="connsiteX3" fmla="*/ 7 w 5633"/>
                <a:gd name="connsiteY3" fmla="*/ 27700 h 55400"/>
                <a:gd name="connsiteX4" fmla="*/ 2712 w 5633"/>
                <a:gd name="connsiteY4" fmla="*/ 0 h 5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33" h="55400">
                  <a:moveTo>
                    <a:pt x="2712" y="0"/>
                  </a:moveTo>
                  <a:cubicBezTo>
                    <a:pt x="4227" y="0"/>
                    <a:pt x="5525" y="12335"/>
                    <a:pt x="5634" y="27700"/>
                  </a:cubicBezTo>
                  <a:cubicBezTo>
                    <a:pt x="5634" y="42957"/>
                    <a:pt x="4443" y="55400"/>
                    <a:pt x="2929" y="55400"/>
                  </a:cubicBezTo>
                  <a:cubicBezTo>
                    <a:pt x="1414" y="55400"/>
                    <a:pt x="115" y="43065"/>
                    <a:pt x="7" y="27700"/>
                  </a:cubicBezTo>
                  <a:cubicBezTo>
                    <a:pt x="-101" y="12335"/>
                    <a:pt x="1089" y="0"/>
                    <a:pt x="2712" y="0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4" name="Freeform: Shape 413">
              <a:extLst>
                <a:ext uri="{FF2B5EF4-FFF2-40B4-BE49-F238E27FC236}">
                  <a16:creationId xmlns="" xmlns:a16="http://schemas.microsoft.com/office/drawing/2014/main" id="{7030EC9A-1874-4627-9571-13D6DF6A6247}"/>
                </a:ext>
              </a:extLst>
            </p:cNvPr>
            <p:cNvSpPr/>
            <p:nvPr/>
          </p:nvSpPr>
          <p:spPr>
            <a:xfrm flipH="1">
              <a:off x="3219313" y="5468971"/>
              <a:ext cx="23836" cy="31759"/>
            </a:xfrm>
            <a:custGeom>
              <a:avLst/>
              <a:gdLst>
                <a:gd name="connsiteX0" fmla="*/ 21533 w 21626"/>
                <a:gd name="connsiteY0" fmla="*/ 21132 h 28814"/>
                <a:gd name="connsiteX1" fmla="*/ 14283 w 21626"/>
                <a:gd name="connsiteY1" fmla="*/ 17237 h 28814"/>
                <a:gd name="connsiteX2" fmla="*/ 7683 w 21626"/>
                <a:gd name="connsiteY2" fmla="*/ 11394 h 28814"/>
                <a:gd name="connsiteX3" fmla="*/ 4112 w 21626"/>
                <a:gd name="connsiteY3" fmla="*/ 7607 h 28814"/>
                <a:gd name="connsiteX4" fmla="*/ 2273 w 21626"/>
                <a:gd name="connsiteY4" fmla="*/ 5551 h 28814"/>
                <a:gd name="connsiteX5" fmla="*/ 1407 w 21626"/>
                <a:gd name="connsiteY5" fmla="*/ 4469 h 28814"/>
                <a:gd name="connsiteX6" fmla="*/ 974 w 21626"/>
                <a:gd name="connsiteY6" fmla="*/ 3928 h 28814"/>
                <a:gd name="connsiteX7" fmla="*/ 758 w 21626"/>
                <a:gd name="connsiteY7" fmla="*/ 3603 h 28814"/>
                <a:gd name="connsiteX8" fmla="*/ 650 w 21626"/>
                <a:gd name="connsiteY8" fmla="*/ 3495 h 28814"/>
                <a:gd name="connsiteX9" fmla="*/ 541 w 21626"/>
                <a:gd name="connsiteY9" fmla="*/ 3387 h 28814"/>
                <a:gd name="connsiteX10" fmla="*/ 541 w 21626"/>
                <a:gd name="connsiteY10" fmla="*/ 3387 h 28814"/>
                <a:gd name="connsiteX11" fmla="*/ 541 w 21626"/>
                <a:gd name="connsiteY11" fmla="*/ 3387 h 28814"/>
                <a:gd name="connsiteX12" fmla="*/ 541 w 21626"/>
                <a:gd name="connsiteY12" fmla="*/ 3387 h 28814"/>
                <a:gd name="connsiteX13" fmla="*/ 5627 w 21626"/>
                <a:gd name="connsiteY13" fmla="*/ 1764 h 28814"/>
                <a:gd name="connsiteX14" fmla="*/ 2922 w 21626"/>
                <a:gd name="connsiteY14" fmla="*/ 28815 h 28814"/>
                <a:gd name="connsiteX15" fmla="*/ 0 w 21626"/>
                <a:gd name="connsiteY15" fmla="*/ 1764 h 28814"/>
                <a:gd name="connsiteX16" fmla="*/ 5086 w 21626"/>
                <a:gd name="connsiteY16" fmla="*/ 140 h 28814"/>
                <a:gd name="connsiteX17" fmla="*/ 5086 w 21626"/>
                <a:gd name="connsiteY17" fmla="*/ 140 h 28814"/>
                <a:gd name="connsiteX18" fmla="*/ 5086 w 21626"/>
                <a:gd name="connsiteY18" fmla="*/ 140 h 28814"/>
                <a:gd name="connsiteX19" fmla="*/ 5086 w 21626"/>
                <a:gd name="connsiteY19" fmla="*/ 140 h 28814"/>
                <a:gd name="connsiteX20" fmla="*/ 5086 w 21626"/>
                <a:gd name="connsiteY20" fmla="*/ 249 h 28814"/>
                <a:gd name="connsiteX21" fmla="*/ 5194 w 21626"/>
                <a:gd name="connsiteY21" fmla="*/ 357 h 28814"/>
                <a:gd name="connsiteX22" fmla="*/ 5410 w 21626"/>
                <a:gd name="connsiteY22" fmla="*/ 573 h 28814"/>
                <a:gd name="connsiteX23" fmla="*/ 5843 w 21626"/>
                <a:gd name="connsiteY23" fmla="*/ 1115 h 28814"/>
                <a:gd name="connsiteX24" fmla="*/ 6709 w 21626"/>
                <a:gd name="connsiteY24" fmla="*/ 2196 h 28814"/>
                <a:gd name="connsiteX25" fmla="*/ 8332 w 21626"/>
                <a:gd name="connsiteY25" fmla="*/ 4252 h 28814"/>
                <a:gd name="connsiteX26" fmla="*/ 11470 w 21626"/>
                <a:gd name="connsiteY26" fmla="*/ 8039 h 28814"/>
                <a:gd name="connsiteX27" fmla="*/ 16988 w 21626"/>
                <a:gd name="connsiteY27" fmla="*/ 14532 h 28814"/>
                <a:gd name="connsiteX28" fmla="*/ 21533 w 21626"/>
                <a:gd name="connsiteY28" fmla="*/ 21132 h 28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1626" h="28814">
                  <a:moveTo>
                    <a:pt x="21533" y="21132"/>
                  </a:moveTo>
                  <a:cubicBezTo>
                    <a:pt x="20992" y="21673"/>
                    <a:pt x="18287" y="20267"/>
                    <a:pt x="14283" y="17237"/>
                  </a:cubicBezTo>
                  <a:cubicBezTo>
                    <a:pt x="12335" y="15722"/>
                    <a:pt x="10063" y="13774"/>
                    <a:pt x="7683" y="11394"/>
                  </a:cubicBezTo>
                  <a:cubicBezTo>
                    <a:pt x="6492" y="10204"/>
                    <a:pt x="5302" y="9013"/>
                    <a:pt x="4112" y="7607"/>
                  </a:cubicBezTo>
                  <a:lnTo>
                    <a:pt x="2273" y="5551"/>
                  </a:lnTo>
                  <a:lnTo>
                    <a:pt x="1407" y="4469"/>
                  </a:lnTo>
                  <a:lnTo>
                    <a:pt x="974" y="3928"/>
                  </a:lnTo>
                  <a:lnTo>
                    <a:pt x="758" y="3603"/>
                  </a:lnTo>
                  <a:lnTo>
                    <a:pt x="650" y="3495"/>
                  </a:lnTo>
                  <a:lnTo>
                    <a:pt x="541" y="3387"/>
                  </a:lnTo>
                  <a:lnTo>
                    <a:pt x="541" y="3387"/>
                  </a:lnTo>
                  <a:lnTo>
                    <a:pt x="541" y="3387"/>
                  </a:lnTo>
                  <a:lnTo>
                    <a:pt x="541" y="3387"/>
                  </a:lnTo>
                  <a:cubicBezTo>
                    <a:pt x="2813" y="2629"/>
                    <a:pt x="-4544" y="5010"/>
                    <a:pt x="5627" y="1764"/>
                  </a:cubicBezTo>
                  <a:cubicBezTo>
                    <a:pt x="5627" y="16696"/>
                    <a:pt x="4436" y="28815"/>
                    <a:pt x="2922" y="28815"/>
                  </a:cubicBezTo>
                  <a:cubicBezTo>
                    <a:pt x="1407" y="28815"/>
                    <a:pt x="108" y="16696"/>
                    <a:pt x="0" y="1764"/>
                  </a:cubicBezTo>
                  <a:cubicBezTo>
                    <a:pt x="10171" y="-1483"/>
                    <a:pt x="2813" y="898"/>
                    <a:pt x="5086" y="140"/>
                  </a:cubicBezTo>
                  <a:lnTo>
                    <a:pt x="5086" y="140"/>
                  </a:lnTo>
                  <a:lnTo>
                    <a:pt x="5086" y="140"/>
                  </a:lnTo>
                  <a:lnTo>
                    <a:pt x="5086" y="140"/>
                  </a:lnTo>
                  <a:lnTo>
                    <a:pt x="5086" y="249"/>
                  </a:lnTo>
                  <a:lnTo>
                    <a:pt x="5194" y="357"/>
                  </a:lnTo>
                  <a:lnTo>
                    <a:pt x="5410" y="573"/>
                  </a:lnTo>
                  <a:lnTo>
                    <a:pt x="5843" y="1115"/>
                  </a:lnTo>
                  <a:lnTo>
                    <a:pt x="6709" y="2196"/>
                  </a:lnTo>
                  <a:lnTo>
                    <a:pt x="8332" y="4252"/>
                  </a:lnTo>
                  <a:cubicBezTo>
                    <a:pt x="9306" y="5443"/>
                    <a:pt x="10388" y="6741"/>
                    <a:pt x="11470" y="8039"/>
                  </a:cubicBezTo>
                  <a:cubicBezTo>
                    <a:pt x="13093" y="9879"/>
                    <a:pt x="14932" y="12043"/>
                    <a:pt x="16988" y="14532"/>
                  </a:cubicBezTo>
                  <a:cubicBezTo>
                    <a:pt x="20234" y="18102"/>
                    <a:pt x="22074" y="20591"/>
                    <a:pt x="21533" y="21132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5" name="Freeform: Shape 414">
              <a:extLst>
                <a:ext uri="{FF2B5EF4-FFF2-40B4-BE49-F238E27FC236}">
                  <a16:creationId xmlns="" xmlns:a16="http://schemas.microsoft.com/office/drawing/2014/main" id="{3477EDBC-B79D-4E82-84F2-EE56DC16A62A}"/>
                </a:ext>
              </a:extLst>
            </p:cNvPr>
            <p:cNvSpPr/>
            <p:nvPr/>
          </p:nvSpPr>
          <p:spPr>
            <a:xfrm flipH="1">
              <a:off x="3113630" y="5522526"/>
              <a:ext cx="56442" cy="14988"/>
            </a:xfrm>
            <a:custGeom>
              <a:avLst/>
              <a:gdLst>
                <a:gd name="connsiteX0" fmla="*/ 51209 w 51209"/>
                <a:gd name="connsiteY0" fmla="*/ 12362 h 13598"/>
                <a:gd name="connsiteX1" fmla="*/ 24482 w 51209"/>
                <a:gd name="connsiteY1" fmla="*/ 11172 h 13598"/>
                <a:gd name="connsiteX2" fmla="*/ 28 w 51209"/>
                <a:gd name="connsiteY2" fmla="*/ 352 h 13598"/>
                <a:gd name="connsiteX3" fmla="*/ 25781 w 51209"/>
                <a:gd name="connsiteY3" fmla="*/ 5654 h 13598"/>
                <a:gd name="connsiteX4" fmla="*/ 51209 w 51209"/>
                <a:gd name="connsiteY4" fmla="*/ 12362 h 13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209" h="13598">
                  <a:moveTo>
                    <a:pt x="51209" y="12362"/>
                  </a:moveTo>
                  <a:cubicBezTo>
                    <a:pt x="51209" y="13877"/>
                    <a:pt x="38982" y="14526"/>
                    <a:pt x="24482" y="11172"/>
                  </a:cubicBezTo>
                  <a:cubicBezTo>
                    <a:pt x="9983" y="7818"/>
                    <a:pt x="-621" y="1758"/>
                    <a:pt x="28" y="352"/>
                  </a:cubicBezTo>
                  <a:cubicBezTo>
                    <a:pt x="677" y="-1163"/>
                    <a:pt x="11822" y="2516"/>
                    <a:pt x="25781" y="5654"/>
                  </a:cubicBezTo>
                  <a:cubicBezTo>
                    <a:pt x="39739" y="8900"/>
                    <a:pt x="51317" y="10739"/>
                    <a:pt x="51209" y="12362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6" name="Freeform: Shape 415">
              <a:extLst>
                <a:ext uri="{FF2B5EF4-FFF2-40B4-BE49-F238E27FC236}">
                  <a16:creationId xmlns="" xmlns:a16="http://schemas.microsoft.com/office/drawing/2014/main" id="{F96CF9F2-4D3D-411D-9637-A6C58AEAC71A}"/>
                </a:ext>
              </a:extLst>
            </p:cNvPr>
            <p:cNvSpPr/>
            <p:nvPr/>
          </p:nvSpPr>
          <p:spPr>
            <a:xfrm flipH="1">
              <a:off x="3000765" y="5512728"/>
              <a:ext cx="54912" cy="19870"/>
            </a:xfrm>
            <a:custGeom>
              <a:avLst/>
              <a:gdLst>
                <a:gd name="connsiteX0" fmla="*/ 49781 w 49820"/>
                <a:gd name="connsiteY0" fmla="*/ 260 h 18028"/>
                <a:gd name="connsiteX1" fmla="*/ 26409 w 49820"/>
                <a:gd name="connsiteY1" fmla="*/ 13244 h 18028"/>
                <a:gd name="connsiteX2" fmla="*/ 7 w 49820"/>
                <a:gd name="connsiteY2" fmla="*/ 17465 h 18028"/>
                <a:gd name="connsiteX3" fmla="*/ 24677 w 49820"/>
                <a:gd name="connsiteY3" fmla="*/ 7943 h 18028"/>
                <a:gd name="connsiteX4" fmla="*/ 49781 w 49820"/>
                <a:gd name="connsiteY4" fmla="*/ 260 h 18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820" h="18028">
                  <a:moveTo>
                    <a:pt x="49781" y="260"/>
                  </a:moveTo>
                  <a:cubicBezTo>
                    <a:pt x="50538" y="1559"/>
                    <a:pt x="40475" y="8483"/>
                    <a:pt x="26409" y="13244"/>
                  </a:cubicBezTo>
                  <a:cubicBezTo>
                    <a:pt x="12342" y="18005"/>
                    <a:pt x="223" y="18763"/>
                    <a:pt x="7" y="17465"/>
                  </a:cubicBezTo>
                  <a:cubicBezTo>
                    <a:pt x="-318" y="15733"/>
                    <a:pt x="11044" y="12595"/>
                    <a:pt x="24677" y="7943"/>
                  </a:cubicBezTo>
                  <a:cubicBezTo>
                    <a:pt x="38203" y="3398"/>
                    <a:pt x="49023" y="-1147"/>
                    <a:pt x="49781" y="260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7" name="Freeform: Shape 416">
              <a:extLst>
                <a:ext uri="{FF2B5EF4-FFF2-40B4-BE49-F238E27FC236}">
                  <a16:creationId xmlns="" xmlns:a16="http://schemas.microsoft.com/office/drawing/2014/main" id="{C15135D6-8156-435C-A4FA-F71D0779C3E9}"/>
                </a:ext>
              </a:extLst>
            </p:cNvPr>
            <p:cNvSpPr/>
            <p:nvPr/>
          </p:nvSpPr>
          <p:spPr>
            <a:xfrm flipH="1">
              <a:off x="2922825" y="5429151"/>
              <a:ext cx="31851" cy="48910"/>
            </a:xfrm>
            <a:custGeom>
              <a:avLst/>
              <a:gdLst>
                <a:gd name="connsiteX0" fmla="*/ 28587 w 28898"/>
                <a:gd name="connsiteY0" fmla="*/ 20 h 44375"/>
                <a:gd name="connsiteX1" fmla="*/ 18632 w 28898"/>
                <a:gd name="connsiteY1" fmla="*/ 24907 h 44375"/>
                <a:gd name="connsiteX2" fmla="*/ 129 w 28898"/>
                <a:gd name="connsiteY2" fmla="*/ 44276 h 44375"/>
                <a:gd name="connsiteX3" fmla="*/ 13871 w 28898"/>
                <a:gd name="connsiteY3" fmla="*/ 21877 h 44375"/>
                <a:gd name="connsiteX4" fmla="*/ 28587 w 28898"/>
                <a:gd name="connsiteY4" fmla="*/ 20 h 4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898" h="44375">
                  <a:moveTo>
                    <a:pt x="28587" y="20"/>
                  </a:moveTo>
                  <a:cubicBezTo>
                    <a:pt x="29993" y="561"/>
                    <a:pt x="26639" y="12247"/>
                    <a:pt x="18632" y="24907"/>
                  </a:cubicBezTo>
                  <a:cubicBezTo>
                    <a:pt x="10625" y="37567"/>
                    <a:pt x="1211" y="45358"/>
                    <a:pt x="129" y="44276"/>
                  </a:cubicBezTo>
                  <a:cubicBezTo>
                    <a:pt x="-1061" y="43194"/>
                    <a:pt x="6188" y="33888"/>
                    <a:pt x="13871" y="21877"/>
                  </a:cubicBezTo>
                  <a:cubicBezTo>
                    <a:pt x="21553" y="9867"/>
                    <a:pt x="27072" y="-521"/>
                    <a:pt x="28587" y="20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8" name="Freeform: Shape 417">
              <a:extLst>
                <a:ext uri="{FF2B5EF4-FFF2-40B4-BE49-F238E27FC236}">
                  <a16:creationId xmlns="" xmlns:a16="http://schemas.microsoft.com/office/drawing/2014/main" id="{613DE97E-193A-4C69-B08D-F60984DB1DE5}"/>
                </a:ext>
              </a:extLst>
            </p:cNvPr>
            <p:cNvSpPr/>
            <p:nvPr/>
          </p:nvSpPr>
          <p:spPr>
            <a:xfrm flipH="1">
              <a:off x="2902387" y="5315036"/>
              <a:ext cx="6575" cy="58087"/>
            </a:xfrm>
            <a:custGeom>
              <a:avLst/>
              <a:gdLst>
                <a:gd name="connsiteX0" fmla="*/ 2151 w 5965"/>
                <a:gd name="connsiteY0" fmla="*/ 3 h 52701"/>
                <a:gd name="connsiteX1" fmla="*/ 5938 w 5965"/>
                <a:gd name="connsiteY1" fmla="*/ 26405 h 52701"/>
                <a:gd name="connsiteX2" fmla="*/ 1069 w 5965"/>
                <a:gd name="connsiteY2" fmla="*/ 52698 h 52701"/>
                <a:gd name="connsiteX3" fmla="*/ 312 w 5965"/>
                <a:gd name="connsiteY3" fmla="*/ 26296 h 52701"/>
                <a:gd name="connsiteX4" fmla="*/ 2151 w 5965"/>
                <a:gd name="connsiteY4" fmla="*/ 3 h 52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65" h="52701">
                  <a:moveTo>
                    <a:pt x="2151" y="3"/>
                  </a:moveTo>
                  <a:cubicBezTo>
                    <a:pt x="3666" y="-214"/>
                    <a:pt x="6263" y="11689"/>
                    <a:pt x="5938" y="26405"/>
                  </a:cubicBezTo>
                  <a:cubicBezTo>
                    <a:pt x="5614" y="41229"/>
                    <a:pt x="2584" y="52915"/>
                    <a:pt x="1069" y="52698"/>
                  </a:cubicBezTo>
                  <a:cubicBezTo>
                    <a:pt x="-554" y="52482"/>
                    <a:pt x="95" y="40688"/>
                    <a:pt x="312" y="26296"/>
                  </a:cubicBezTo>
                  <a:cubicBezTo>
                    <a:pt x="636" y="12013"/>
                    <a:pt x="636" y="219"/>
                    <a:pt x="2151" y="3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9" name="Freeform: Shape 418">
              <a:extLst>
                <a:ext uri="{FF2B5EF4-FFF2-40B4-BE49-F238E27FC236}">
                  <a16:creationId xmlns="" xmlns:a16="http://schemas.microsoft.com/office/drawing/2014/main" id="{3FF24966-C0FC-47A6-8703-618CE87BABDD}"/>
                </a:ext>
              </a:extLst>
            </p:cNvPr>
            <p:cNvSpPr/>
            <p:nvPr/>
          </p:nvSpPr>
          <p:spPr>
            <a:xfrm flipH="1">
              <a:off x="2920581" y="5210813"/>
              <a:ext cx="33021" cy="48205"/>
            </a:xfrm>
            <a:custGeom>
              <a:avLst/>
              <a:gdLst>
                <a:gd name="connsiteX0" fmla="*/ 127 w 29959"/>
                <a:gd name="connsiteY0" fmla="*/ 100 h 43735"/>
                <a:gd name="connsiteX1" fmla="*/ 18955 w 29959"/>
                <a:gd name="connsiteY1" fmla="*/ 19144 h 43735"/>
                <a:gd name="connsiteX2" fmla="*/ 29667 w 29959"/>
                <a:gd name="connsiteY2" fmla="*/ 43706 h 43735"/>
                <a:gd name="connsiteX3" fmla="*/ 14302 w 29959"/>
                <a:gd name="connsiteY3" fmla="*/ 22390 h 43735"/>
                <a:gd name="connsiteX4" fmla="*/ 127 w 29959"/>
                <a:gd name="connsiteY4" fmla="*/ 100 h 43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959" h="43735">
                  <a:moveTo>
                    <a:pt x="127" y="100"/>
                  </a:moveTo>
                  <a:cubicBezTo>
                    <a:pt x="1209" y="-982"/>
                    <a:pt x="10623" y="6809"/>
                    <a:pt x="18955" y="19144"/>
                  </a:cubicBezTo>
                  <a:cubicBezTo>
                    <a:pt x="27395" y="31479"/>
                    <a:pt x="31074" y="43165"/>
                    <a:pt x="29667" y="43706"/>
                  </a:cubicBezTo>
                  <a:cubicBezTo>
                    <a:pt x="28152" y="44355"/>
                    <a:pt x="22417" y="34184"/>
                    <a:pt x="14302" y="22390"/>
                  </a:cubicBezTo>
                  <a:cubicBezTo>
                    <a:pt x="6295" y="10487"/>
                    <a:pt x="-1063" y="1182"/>
                    <a:pt x="127" y="100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0" name="Freeform: Shape 419">
              <a:extLst>
                <a:ext uri="{FF2B5EF4-FFF2-40B4-BE49-F238E27FC236}">
                  <a16:creationId xmlns="" xmlns:a16="http://schemas.microsoft.com/office/drawing/2014/main" id="{61658885-BFDB-428E-9DF6-EBA89A35D34E}"/>
                </a:ext>
              </a:extLst>
            </p:cNvPr>
            <p:cNvSpPr/>
            <p:nvPr/>
          </p:nvSpPr>
          <p:spPr>
            <a:xfrm flipH="1">
              <a:off x="2998723" y="5151656"/>
              <a:ext cx="53615" cy="23148"/>
            </a:xfrm>
            <a:custGeom>
              <a:avLst/>
              <a:gdLst>
                <a:gd name="connsiteX0" fmla="*/ 7 w 48644"/>
                <a:gd name="connsiteY0" fmla="*/ 536 h 21002"/>
                <a:gd name="connsiteX1" fmla="*/ 26084 w 48644"/>
                <a:gd name="connsiteY1" fmla="*/ 6378 h 21002"/>
                <a:gd name="connsiteX2" fmla="*/ 48591 w 48644"/>
                <a:gd name="connsiteY2" fmla="*/ 20770 h 21002"/>
                <a:gd name="connsiteX3" fmla="*/ 23920 w 48644"/>
                <a:gd name="connsiteY3" fmla="*/ 11572 h 21002"/>
                <a:gd name="connsiteX4" fmla="*/ 7 w 48644"/>
                <a:gd name="connsiteY4" fmla="*/ 536 h 21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644" h="21002">
                  <a:moveTo>
                    <a:pt x="7" y="536"/>
                  </a:moveTo>
                  <a:cubicBezTo>
                    <a:pt x="332" y="-979"/>
                    <a:pt x="12342" y="644"/>
                    <a:pt x="26084" y="6378"/>
                  </a:cubicBezTo>
                  <a:cubicBezTo>
                    <a:pt x="39826" y="12113"/>
                    <a:pt x="49456" y="19579"/>
                    <a:pt x="48591" y="20770"/>
                  </a:cubicBezTo>
                  <a:cubicBezTo>
                    <a:pt x="47725" y="22176"/>
                    <a:pt x="37229" y="16982"/>
                    <a:pt x="23920" y="11572"/>
                  </a:cubicBezTo>
                  <a:cubicBezTo>
                    <a:pt x="10719" y="6054"/>
                    <a:pt x="-318" y="2050"/>
                    <a:pt x="7" y="536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1" name="Freeform: Shape 420">
              <a:extLst>
                <a:ext uri="{FF2B5EF4-FFF2-40B4-BE49-F238E27FC236}">
                  <a16:creationId xmlns="" xmlns:a16="http://schemas.microsoft.com/office/drawing/2014/main" id="{CAF4C88B-89AC-4828-9972-1FDE7365001B}"/>
                </a:ext>
              </a:extLst>
            </p:cNvPr>
            <p:cNvSpPr/>
            <p:nvPr/>
          </p:nvSpPr>
          <p:spPr>
            <a:xfrm flipH="1">
              <a:off x="3110052" y="5143593"/>
              <a:ext cx="57267" cy="12108"/>
            </a:xfrm>
            <a:custGeom>
              <a:avLst/>
              <a:gdLst>
                <a:gd name="connsiteX0" fmla="*/ 19 w 51957"/>
                <a:gd name="connsiteY0" fmla="*/ 10557 h 10985"/>
                <a:gd name="connsiteX1" fmla="*/ 25230 w 51957"/>
                <a:gd name="connsiteY1" fmla="*/ 1359 h 10985"/>
                <a:gd name="connsiteX2" fmla="*/ 51957 w 51957"/>
                <a:gd name="connsiteY2" fmla="*/ 1792 h 10985"/>
                <a:gd name="connsiteX3" fmla="*/ 26096 w 51957"/>
                <a:gd name="connsiteY3" fmla="*/ 6986 h 10985"/>
                <a:gd name="connsiteX4" fmla="*/ 19 w 51957"/>
                <a:gd name="connsiteY4" fmla="*/ 10557 h 1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957" h="10985">
                  <a:moveTo>
                    <a:pt x="19" y="10557"/>
                  </a:moveTo>
                  <a:cubicBezTo>
                    <a:pt x="-522" y="9150"/>
                    <a:pt x="10515" y="3740"/>
                    <a:pt x="25230" y="1359"/>
                  </a:cubicBezTo>
                  <a:cubicBezTo>
                    <a:pt x="39946" y="-1130"/>
                    <a:pt x="52065" y="277"/>
                    <a:pt x="51957" y="1792"/>
                  </a:cubicBezTo>
                  <a:cubicBezTo>
                    <a:pt x="51957" y="3415"/>
                    <a:pt x="40271" y="4605"/>
                    <a:pt x="26096" y="6986"/>
                  </a:cubicBezTo>
                  <a:cubicBezTo>
                    <a:pt x="12030" y="9258"/>
                    <a:pt x="560" y="12071"/>
                    <a:pt x="19" y="10557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2" name="Freeform: Shape 421">
              <a:extLst>
                <a:ext uri="{FF2B5EF4-FFF2-40B4-BE49-F238E27FC236}">
                  <a16:creationId xmlns="" xmlns:a16="http://schemas.microsoft.com/office/drawing/2014/main" id="{9A5FB03E-371B-4FFC-B234-FC1DA4D17A81}"/>
                </a:ext>
              </a:extLst>
            </p:cNvPr>
            <p:cNvSpPr/>
            <p:nvPr/>
          </p:nvSpPr>
          <p:spPr>
            <a:xfrm flipH="1">
              <a:off x="3218005" y="5175144"/>
              <a:ext cx="23713" cy="31650"/>
            </a:xfrm>
            <a:custGeom>
              <a:avLst/>
              <a:gdLst>
                <a:gd name="connsiteX0" fmla="*/ 2921 w 21514"/>
                <a:gd name="connsiteY0" fmla="*/ 0 h 28715"/>
                <a:gd name="connsiteX1" fmla="*/ 5735 w 21514"/>
                <a:gd name="connsiteY1" fmla="*/ 27051 h 28715"/>
                <a:gd name="connsiteX2" fmla="*/ 541 w 21514"/>
                <a:gd name="connsiteY2" fmla="*/ 25536 h 28715"/>
                <a:gd name="connsiteX3" fmla="*/ 541 w 21514"/>
                <a:gd name="connsiteY3" fmla="*/ 25536 h 28715"/>
                <a:gd name="connsiteX4" fmla="*/ 541 w 21514"/>
                <a:gd name="connsiteY4" fmla="*/ 25536 h 28715"/>
                <a:gd name="connsiteX5" fmla="*/ 541 w 21514"/>
                <a:gd name="connsiteY5" fmla="*/ 25536 h 28715"/>
                <a:gd name="connsiteX6" fmla="*/ 649 w 21514"/>
                <a:gd name="connsiteY6" fmla="*/ 25428 h 28715"/>
                <a:gd name="connsiteX7" fmla="*/ 757 w 21514"/>
                <a:gd name="connsiteY7" fmla="*/ 25320 h 28715"/>
                <a:gd name="connsiteX8" fmla="*/ 974 w 21514"/>
                <a:gd name="connsiteY8" fmla="*/ 24995 h 28715"/>
                <a:gd name="connsiteX9" fmla="*/ 1406 w 21514"/>
                <a:gd name="connsiteY9" fmla="*/ 24346 h 28715"/>
                <a:gd name="connsiteX10" fmla="*/ 2272 w 21514"/>
                <a:gd name="connsiteY10" fmla="*/ 23156 h 28715"/>
                <a:gd name="connsiteX11" fmla="*/ 4003 w 21514"/>
                <a:gd name="connsiteY11" fmla="*/ 20992 h 28715"/>
                <a:gd name="connsiteX12" fmla="*/ 7574 w 21514"/>
                <a:gd name="connsiteY12" fmla="*/ 17204 h 28715"/>
                <a:gd name="connsiteX13" fmla="*/ 14175 w 21514"/>
                <a:gd name="connsiteY13" fmla="*/ 11362 h 28715"/>
                <a:gd name="connsiteX14" fmla="*/ 21424 w 21514"/>
                <a:gd name="connsiteY14" fmla="*/ 7574 h 28715"/>
                <a:gd name="connsiteX15" fmla="*/ 16880 w 21514"/>
                <a:gd name="connsiteY15" fmla="*/ 14283 h 28715"/>
                <a:gd name="connsiteX16" fmla="*/ 11361 w 21514"/>
                <a:gd name="connsiteY16" fmla="*/ 20667 h 28715"/>
                <a:gd name="connsiteX17" fmla="*/ 8223 w 21514"/>
                <a:gd name="connsiteY17" fmla="*/ 24454 h 28715"/>
                <a:gd name="connsiteX18" fmla="*/ 6600 w 21514"/>
                <a:gd name="connsiteY18" fmla="*/ 26510 h 28715"/>
                <a:gd name="connsiteX19" fmla="*/ 5843 w 21514"/>
                <a:gd name="connsiteY19" fmla="*/ 27592 h 28715"/>
                <a:gd name="connsiteX20" fmla="*/ 5518 w 21514"/>
                <a:gd name="connsiteY20" fmla="*/ 28133 h 28715"/>
                <a:gd name="connsiteX21" fmla="*/ 5302 w 21514"/>
                <a:gd name="connsiteY21" fmla="*/ 28349 h 28715"/>
                <a:gd name="connsiteX22" fmla="*/ 5194 w 21514"/>
                <a:gd name="connsiteY22" fmla="*/ 28458 h 28715"/>
                <a:gd name="connsiteX23" fmla="*/ 5194 w 21514"/>
                <a:gd name="connsiteY23" fmla="*/ 28566 h 28715"/>
                <a:gd name="connsiteX24" fmla="*/ 5194 w 21514"/>
                <a:gd name="connsiteY24" fmla="*/ 28566 h 28715"/>
                <a:gd name="connsiteX25" fmla="*/ 5194 w 21514"/>
                <a:gd name="connsiteY25" fmla="*/ 28566 h 28715"/>
                <a:gd name="connsiteX26" fmla="*/ 5194 w 21514"/>
                <a:gd name="connsiteY26" fmla="*/ 28566 h 28715"/>
                <a:gd name="connsiteX27" fmla="*/ 0 w 21514"/>
                <a:gd name="connsiteY27" fmla="*/ 27051 h 28715"/>
                <a:gd name="connsiteX28" fmla="*/ 2921 w 21514"/>
                <a:gd name="connsiteY28" fmla="*/ 0 h 28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1514" h="28715">
                  <a:moveTo>
                    <a:pt x="2921" y="0"/>
                  </a:moveTo>
                  <a:cubicBezTo>
                    <a:pt x="4436" y="0"/>
                    <a:pt x="5735" y="12119"/>
                    <a:pt x="5735" y="27051"/>
                  </a:cubicBezTo>
                  <a:cubicBezTo>
                    <a:pt x="-4653" y="23913"/>
                    <a:pt x="2921" y="26186"/>
                    <a:pt x="541" y="25536"/>
                  </a:cubicBezTo>
                  <a:lnTo>
                    <a:pt x="541" y="25536"/>
                  </a:lnTo>
                  <a:lnTo>
                    <a:pt x="541" y="25536"/>
                  </a:lnTo>
                  <a:lnTo>
                    <a:pt x="541" y="25536"/>
                  </a:lnTo>
                  <a:lnTo>
                    <a:pt x="649" y="25428"/>
                  </a:lnTo>
                  <a:lnTo>
                    <a:pt x="757" y="25320"/>
                  </a:lnTo>
                  <a:lnTo>
                    <a:pt x="974" y="24995"/>
                  </a:lnTo>
                  <a:lnTo>
                    <a:pt x="1406" y="24346"/>
                  </a:lnTo>
                  <a:lnTo>
                    <a:pt x="2272" y="23156"/>
                  </a:lnTo>
                  <a:lnTo>
                    <a:pt x="4003" y="20992"/>
                  </a:lnTo>
                  <a:cubicBezTo>
                    <a:pt x="5194" y="19585"/>
                    <a:pt x="6384" y="18287"/>
                    <a:pt x="7574" y="17204"/>
                  </a:cubicBezTo>
                  <a:cubicBezTo>
                    <a:pt x="9955" y="14824"/>
                    <a:pt x="12227" y="12876"/>
                    <a:pt x="14175" y="11362"/>
                  </a:cubicBezTo>
                  <a:cubicBezTo>
                    <a:pt x="18178" y="8332"/>
                    <a:pt x="20992" y="6925"/>
                    <a:pt x="21424" y="7574"/>
                  </a:cubicBezTo>
                  <a:cubicBezTo>
                    <a:pt x="21965" y="8224"/>
                    <a:pt x="20017" y="10604"/>
                    <a:pt x="16880" y="14283"/>
                  </a:cubicBezTo>
                  <a:cubicBezTo>
                    <a:pt x="14824" y="16772"/>
                    <a:pt x="12984" y="18828"/>
                    <a:pt x="11361" y="20667"/>
                  </a:cubicBezTo>
                  <a:cubicBezTo>
                    <a:pt x="10279" y="22074"/>
                    <a:pt x="9197" y="23264"/>
                    <a:pt x="8223" y="24454"/>
                  </a:cubicBezTo>
                  <a:lnTo>
                    <a:pt x="6600" y="26510"/>
                  </a:lnTo>
                  <a:lnTo>
                    <a:pt x="5843" y="27592"/>
                  </a:lnTo>
                  <a:lnTo>
                    <a:pt x="5518" y="28133"/>
                  </a:lnTo>
                  <a:lnTo>
                    <a:pt x="5302" y="28349"/>
                  </a:lnTo>
                  <a:lnTo>
                    <a:pt x="5194" y="28458"/>
                  </a:lnTo>
                  <a:lnTo>
                    <a:pt x="5194" y="28566"/>
                  </a:lnTo>
                  <a:lnTo>
                    <a:pt x="5194" y="28566"/>
                  </a:lnTo>
                  <a:lnTo>
                    <a:pt x="5194" y="28566"/>
                  </a:lnTo>
                  <a:lnTo>
                    <a:pt x="5194" y="28566"/>
                  </a:lnTo>
                  <a:cubicBezTo>
                    <a:pt x="2921" y="27917"/>
                    <a:pt x="10387" y="30081"/>
                    <a:pt x="0" y="27051"/>
                  </a:cubicBezTo>
                  <a:cubicBezTo>
                    <a:pt x="108" y="12119"/>
                    <a:pt x="1406" y="0"/>
                    <a:pt x="2921" y="0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3" name="Freeform: Shape 422">
              <a:extLst>
                <a:ext uri="{FF2B5EF4-FFF2-40B4-BE49-F238E27FC236}">
                  <a16:creationId xmlns="" xmlns:a16="http://schemas.microsoft.com/office/drawing/2014/main" id="{AC6B0A51-F4FC-4950-9DDD-57A8F2D03373}"/>
                </a:ext>
              </a:extLst>
            </p:cNvPr>
            <p:cNvSpPr/>
            <p:nvPr/>
          </p:nvSpPr>
          <p:spPr>
            <a:xfrm flipH="1">
              <a:off x="3235399" y="5042644"/>
              <a:ext cx="6201" cy="66309"/>
            </a:xfrm>
            <a:custGeom>
              <a:avLst/>
              <a:gdLst>
                <a:gd name="connsiteX0" fmla="*/ 2813 w 5626"/>
                <a:gd name="connsiteY0" fmla="*/ 0 h 60161"/>
                <a:gd name="connsiteX1" fmla="*/ 5627 w 5626"/>
                <a:gd name="connsiteY1" fmla="*/ 30081 h 60161"/>
                <a:gd name="connsiteX2" fmla="*/ 2813 w 5626"/>
                <a:gd name="connsiteY2" fmla="*/ 60161 h 60161"/>
                <a:gd name="connsiteX3" fmla="*/ 0 w 5626"/>
                <a:gd name="connsiteY3" fmla="*/ 30081 h 60161"/>
                <a:gd name="connsiteX4" fmla="*/ 2813 w 5626"/>
                <a:gd name="connsiteY4" fmla="*/ 0 h 60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26" h="60161">
                  <a:moveTo>
                    <a:pt x="2813" y="0"/>
                  </a:moveTo>
                  <a:cubicBezTo>
                    <a:pt x="4328" y="0"/>
                    <a:pt x="5627" y="13417"/>
                    <a:pt x="5627" y="30081"/>
                  </a:cubicBezTo>
                  <a:cubicBezTo>
                    <a:pt x="5627" y="46636"/>
                    <a:pt x="4328" y="60161"/>
                    <a:pt x="2813" y="60161"/>
                  </a:cubicBezTo>
                  <a:cubicBezTo>
                    <a:pt x="1298" y="60161"/>
                    <a:pt x="0" y="46744"/>
                    <a:pt x="0" y="30081"/>
                  </a:cubicBezTo>
                  <a:cubicBezTo>
                    <a:pt x="0" y="13417"/>
                    <a:pt x="1298" y="0"/>
                    <a:pt x="2813" y="0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4" name="Freeform: Shape 423">
              <a:extLst>
                <a:ext uri="{FF2B5EF4-FFF2-40B4-BE49-F238E27FC236}">
                  <a16:creationId xmlns="" xmlns:a16="http://schemas.microsoft.com/office/drawing/2014/main" id="{EF333CC2-1AFB-475D-B0F7-A851753451DF}"/>
                </a:ext>
              </a:extLst>
            </p:cNvPr>
            <p:cNvSpPr/>
            <p:nvPr/>
          </p:nvSpPr>
          <p:spPr>
            <a:xfrm flipH="1">
              <a:off x="3235399" y="4910144"/>
              <a:ext cx="6201" cy="66309"/>
            </a:xfrm>
            <a:custGeom>
              <a:avLst/>
              <a:gdLst>
                <a:gd name="connsiteX0" fmla="*/ 2813 w 5626"/>
                <a:gd name="connsiteY0" fmla="*/ 0 h 60161"/>
                <a:gd name="connsiteX1" fmla="*/ 5627 w 5626"/>
                <a:gd name="connsiteY1" fmla="*/ 30081 h 60161"/>
                <a:gd name="connsiteX2" fmla="*/ 2813 w 5626"/>
                <a:gd name="connsiteY2" fmla="*/ 60161 h 60161"/>
                <a:gd name="connsiteX3" fmla="*/ 0 w 5626"/>
                <a:gd name="connsiteY3" fmla="*/ 30081 h 60161"/>
                <a:gd name="connsiteX4" fmla="*/ 2813 w 5626"/>
                <a:gd name="connsiteY4" fmla="*/ 0 h 60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26" h="60161">
                  <a:moveTo>
                    <a:pt x="2813" y="0"/>
                  </a:moveTo>
                  <a:cubicBezTo>
                    <a:pt x="4328" y="0"/>
                    <a:pt x="5627" y="13417"/>
                    <a:pt x="5627" y="30081"/>
                  </a:cubicBezTo>
                  <a:cubicBezTo>
                    <a:pt x="5627" y="46636"/>
                    <a:pt x="4328" y="60161"/>
                    <a:pt x="2813" y="60161"/>
                  </a:cubicBezTo>
                  <a:cubicBezTo>
                    <a:pt x="1298" y="60161"/>
                    <a:pt x="0" y="46744"/>
                    <a:pt x="0" y="30081"/>
                  </a:cubicBezTo>
                  <a:cubicBezTo>
                    <a:pt x="0" y="13417"/>
                    <a:pt x="1298" y="0"/>
                    <a:pt x="2813" y="0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5" name="Freeform: Shape 424">
              <a:extLst>
                <a:ext uri="{FF2B5EF4-FFF2-40B4-BE49-F238E27FC236}">
                  <a16:creationId xmlns="" xmlns:a16="http://schemas.microsoft.com/office/drawing/2014/main" id="{36182DAB-D891-4F7E-9055-5742A2E71B3F}"/>
                </a:ext>
              </a:extLst>
            </p:cNvPr>
            <p:cNvSpPr/>
            <p:nvPr/>
          </p:nvSpPr>
          <p:spPr>
            <a:xfrm flipH="1">
              <a:off x="3235399" y="4777643"/>
              <a:ext cx="6201" cy="66309"/>
            </a:xfrm>
            <a:custGeom>
              <a:avLst/>
              <a:gdLst>
                <a:gd name="connsiteX0" fmla="*/ 2813 w 5626"/>
                <a:gd name="connsiteY0" fmla="*/ 0 h 60161"/>
                <a:gd name="connsiteX1" fmla="*/ 5627 w 5626"/>
                <a:gd name="connsiteY1" fmla="*/ 30081 h 60161"/>
                <a:gd name="connsiteX2" fmla="*/ 2813 w 5626"/>
                <a:gd name="connsiteY2" fmla="*/ 60161 h 60161"/>
                <a:gd name="connsiteX3" fmla="*/ 0 w 5626"/>
                <a:gd name="connsiteY3" fmla="*/ 30081 h 60161"/>
                <a:gd name="connsiteX4" fmla="*/ 2813 w 5626"/>
                <a:gd name="connsiteY4" fmla="*/ 0 h 60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26" h="60161">
                  <a:moveTo>
                    <a:pt x="2813" y="0"/>
                  </a:moveTo>
                  <a:cubicBezTo>
                    <a:pt x="4328" y="0"/>
                    <a:pt x="5627" y="13417"/>
                    <a:pt x="5627" y="30081"/>
                  </a:cubicBezTo>
                  <a:cubicBezTo>
                    <a:pt x="5627" y="46636"/>
                    <a:pt x="4328" y="60161"/>
                    <a:pt x="2813" y="60161"/>
                  </a:cubicBezTo>
                  <a:cubicBezTo>
                    <a:pt x="1298" y="60161"/>
                    <a:pt x="0" y="46744"/>
                    <a:pt x="0" y="30081"/>
                  </a:cubicBezTo>
                  <a:cubicBezTo>
                    <a:pt x="0" y="13417"/>
                    <a:pt x="1298" y="0"/>
                    <a:pt x="2813" y="0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6" name="Freeform: Shape 425">
              <a:extLst>
                <a:ext uri="{FF2B5EF4-FFF2-40B4-BE49-F238E27FC236}">
                  <a16:creationId xmlns="" xmlns:a16="http://schemas.microsoft.com/office/drawing/2014/main" id="{5A19A82D-9977-48C6-BD76-1C83141B68B4}"/>
                </a:ext>
              </a:extLst>
            </p:cNvPr>
            <p:cNvSpPr/>
            <p:nvPr/>
          </p:nvSpPr>
          <p:spPr>
            <a:xfrm flipH="1">
              <a:off x="3235124" y="4678529"/>
              <a:ext cx="33189" cy="32804"/>
            </a:xfrm>
            <a:custGeom>
              <a:avLst/>
              <a:gdLst>
                <a:gd name="connsiteX0" fmla="*/ 0 w 30112"/>
                <a:gd name="connsiteY0" fmla="*/ 2604 h 29762"/>
                <a:gd name="connsiteX1" fmla="*/ 27051 w 30112"/>
                <a:gd name="connsiteY1" fmla="*/ 7 h 29762"/>
                <a:gd name="connsiteX2" fmla="*/ 29864 w 30112"/>
                <a:gd name="connsiteY2" fmla="*/ 2820 h 29762"/>
                <a:gd name="connsiteX3" fmla="*/ 29864 w 30112"/>
                <a:gd name="connsiteY3" fmla="*/ 2820 h 29762"/>
                <a:gd name="connsiteX4" fmla="*/ 29864 w 30112"/>
                <a:gd name="connsiteY4" fmla="*/ 2820 h 29762"/>
                <a:gd name="connsiteX5" fmla="*/ 29864 w 30112"/>
                <a:gd name="connsiteY5" fmla="*/ 2820 h 29762"/>
                <a:gd name="connsiteX6" fmla="*/ 29864 w 30112"/>
                <a:gd name="connsiteY6" fmla="*/ 2928 h 29762"/>
                <a:gd name="connsiteX7" fmla="*/ 29864 w 30112"/>
                <a:gd name="connsiteY7" fmla="*/ 3145 h 29762"/>
                <a:gd name="connsiteX8" fmla="*/ 29864 w 30112"/>
                <a:gd name="connsiteY8" fmla="*/ 3469 h 29762"/>
                <a:gd name="connsiteX9" fmla="*/ 29864 w 30112"/>
                <a:gd name="connsiteY9" fmla="*/ 4119 h 29762"/>
                <a:gd name="connsiteX10" fmla="*/ 29864 w 30112"/>
                <a:gd name="connsiteY10" fmla="*/ 5525 h 29762"/>
                <a:gd name="connsiteX11" fmla="*/ 29864 w 30112"/>
                <a:gd name="connsiteY11" fmla="*/ 8230 h 29762"/>
                <a:gd name="connsiteX12" fmla="*/ 29648 w 30112"/>
                <a:gd name="connsiteY12" fmla="*/ 13316 h 29762"/>
                <a:gd name="connsiteX13" fmla="*/ 28999 w 30112"/>
                <a:gd name="connsiteY13" fmla="*/ 21864 h 29762"/>
                <a:gd name="connsiteX14" fmla="*/ 27051 w 30112"/>
                <a:gd name="connsiteY14" fmla="*/ 29763 h 29762"/>
                <a:gd name="connsiteX15" fmla="*/ 25103 w 30112"/>
                <a:gd name="connsiteY15" fmla="*/ 21864 h 29762"/>
                <a:gd name="connsiteX16" fmla="*/ 24454 w 30112"/>
                <a:gd name="connsiteY16" fmla="*/ 13316 h 29762"/>
                <a:gd name="connsiteX17" fmla="*/ 24238 w 30112"/>
                <a:gd name="connsiteY17" fmla="*/ 8230 h 29762"/>
                <a:gd name="connsiteX18" fmla="*/ 24238 w 30112"/>
                <a:gd name="connsiteY18" fmla="*/ 5525 h 29762"/>
                <a:gd name="connsiteX19" fmla="*/ 24238 w 30112"/>
                <a:gd name="connsiteY19" fmla="*/ 4119 h 29762"/>
                <a:gd name="connsiteX20" fmla="*/ 24238 w 30112"/>
                <a:gd name="connsiteY20" fmla="*/ 3469 h 29762"/>
                <a:gd name="connsiteX21" fmla="*/ 24238 w 30112"/>
                <a:gd name="connsiteY21" fmla="*/ 3145 h 29762"/>
                <a:gd name="connsiteX22" fmla="*/ 24238 w 30112"/>
                <a:gd name="connsiteY22" fmla="*/ 2928 h 29762"/>
                <a:gd name="connsiteX23" fmla="*/ 24238 w 30112"/>
                <a:gd name="connsiteY23" fmla="*/ 2820 h 29762"/>
                <a:gd name="connsiteX24" fmla="*/ 24238 w 30112"/>
                <a:gd name="connsiteY24" fmla="*/ 2820 h 29762"/>
                <a:gd name="connsiteX25" fmla="*/ 24238 w 30112"/>
                <a:gd name="connsiteY25" fmla="*/ 2820 h 29762"/>
                <a:gd name="connsiteX26" fmla="*/ 24238 w 30112"/>
                <a:gd name="connsiteY26" fmla="*/ 2820 h 29762"/>
                <a:gd name="connsiteX27" fmla="*/ 27051 w 30112"/>
                <a:gd name="connsiteY27" fmla="*/ 5633 h 29762"/>
                <a:gd name="connsiteX28" fmla="*/ 0 w 30112"/>
                <a:gd name="connsiteY28" fmla="*/ 2604 h 29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30112" h="29762">
                  <a:moveTo>
                    <a:pt x="0" y="2604"/>
                  </a:moveTo>
                  <a:cubicBezTo>
                    <a:pt x="0" y="1089"/>
                    <a:pt x="12119" y="-101"/>
                    <a:pt x="27051" y="7"/>
                  </a:cubicBezTo>
                  <a:cubicBezTo>
                    <a:pt x="32677" y="5633"/>
                    <a:pt x="28566" y="1522"/>
                    <a:pt x="29864" y="2820"/>
                  </a:cubicBezTo>
                  <a:lnTo>
                    <a:pt x="29864" y="2820"/>
                  </a:lnTo>
                  <a:lnTo>
                    <a:pt x="29864" y="2820"/>
                  </a:lnTo>
                  <a:lnTo>
                    <a:pt x="29864" y="2820"/>
                  </a:lnTo>
                  <a:lnTo>
                    <a:pt x="29864" y="2928"/>
                  </a:lnTo>
                  <a:lnTo>
                    <a:pt x="29864" y="3145"/>
                  </a:lnTo>
                  <a:lnTo>
                    <a:pt x="29864" y="3469"/>
                  </a:lnTo>
                  <a:lnTo>
                    <a:pt x="29864" y="4119"/>
                  </a:lnTo>
                  <a:lnTo>
                    <a:pt x="29864" y="5525"/>
                  </a:lnTo>
                  <a:lnTo>
                    <a:pt x="29864" y="8230"/>
                  </a:lnTo>
                  <a:cubicBezTo>
                    <a:pt x="29864" y="9853"/>
                    <a:pt x="29756" y="11477"/>
                    <a:pt x="29648" y="13316"/>
                  </a:cubicBezTo>
                  <a:cubicBezTo>
                    <a:pt x="29540" y="16562"/>
                    <a:pt x="29323" y="19484"/>
                    <a:pt x="28999" y="21864"/>
                  </a:cubicBezTo>
                  <a:cubicBezTo>
                    <a:pt x="28458" y="26733"/>
                    <a:pt x="27809" y="29763"/>
                    <a:pt x="27051" y="29763"/>
                  </a:cubicBezTo>
                  <a:cubicBezTo>
                    <a:pt x="26293" y="29763"/>
                    <a:pt x="25536" y="26733"/>
                    <a:pt x="25103" y="21864"/>
                  </a:cubicBezTo>
                  <a:cubicBezTo>
                    <a:pt x="24887" y="19375"/>
                    <a:pt x="24671" y="16454"/>
                    <a:pt x="24454" y="13316"/>
                  </a:cubicBezTo>
                  <a:cubicBezTo>
                    <a:pt x="24346" y="11477"/>
                    <a:pt x="24346" y="9853"/>
                    <a:pt x="24238" y="8230"/>
                  </a:cubicBezTo>
                  <a:lnTo>
                    <a:pt x="24238" y="5525"/>
                  </a:lnTo>
                  <a:lnTo>
                    <a:pt x="24238" y="4119"/>
                  </a:lnTo>
                  <a:lnTo>
                    <a:pt x="24238" y="3469"/>
                  </a:lnTo>
                  <a:lnTo>
                    <a:pt x="24238" y="3145"/>
                  </a:lnTo>
                  <a:lnTo>
                    <a:pt x="24238" y="2928"/>
                  </a:lnTo>
                  <a:lnTo>
                    <a:pt x="24238" y="2820"/>
                  </a:lnTo>
                  <a:lnTo>
                    <a:pt x="24238" y="2820"/>
                  </a:lnTo>
                  <a:lnTo>
                    <a:pt x="24238" y="2820"/>
                  </a:lnTo>
                  <a:lnTo>
                    <a:pt x="24238" y="2820"/>
                  </a:lnTo>
                  <a:cubicBezTo>
                    <a:pt x="25536" y="4119"/>
                    <a:pt x="21425" y="7"/>
                    <a:pt x="27051" y="5633"/>
                  </a:cubicBezTo>
                  <a:cubicBezTo>
                    <a:pt x="12119" y="5417"/>
                    <a:pt x="0" y="4119"/>
                    <a:pt x="0" y="2604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7" name="Freeform: Shape 426">
              <a:extLst>
                <a:ext uri="{FF2B5EF4-FFF2-40B4-BE49-F238E27FC236}">
                  <a16:creationId xmlns="" xmlns:a16="http://schemas.microsoft.com/office/drawing/2014/main" id="{1C932606-0CFF-40C7-A34C-C9F805379433}"/>
                </a:ext>
              </a:extLst>
            </p:cNvPr>
            <p:cNvSpPr/>
            <p:nvPr/>
          </p:nvSpPr>
          <p:spPr>
            <a:xfrm flipH="1">
              <a:off x="3322221" y="4677695"/>
              <a:ext cx="53906" cy="6216"/>
            </a:xfrm>
            <a:custGeom>
              <a:avLst/>
              <a:gdLst>
                <a:gd name="connsiteX0" fmla="*/ 0 w 48908"/>
                <a:gd name="connsiteY0" fmla="*/ 2604 h 5640"/>
                <a:gd name="connsiteX1" fmla="*/ 24454 w 48908"/>
                <a:gd name="connsiteY1" fmla="*/ 7 h 5640"/>
                <a:gd name="connsiteX2" fmla="*/ 48908 w 48908"/>
                <a:gd name="connsiteY2" fmla="*/ 3037 h 5640"/>
                <a:gd name="connsiteX3" fmla="*/ 24454 w 48908"/>
                <a:gd name="connsiteY3" fmla="*/ 5634 h 5640"/>
                <a:gd name="connsiteX4" fmla="*/ 0 w 48908"/>
                <a:gd name="connsiteY4" fmla="*/ 2604 h 5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908" h="5640">
                  <a:moveTo>
                    <a:pt x="0" y="2604"/>
                  </a:moveTo>
                  <a:cubicBezTo>
                    <a:pt x="0" y="1089"/>
                    <a:pt x="10929" y="-101"/>
                    <a:pt x="24454" y="7"/>
                  </a:cubicBezTo>
                  <a:cubicBezTo>
                    <a:pt x="37980" y="115"/>
                    <a:pt x="48908" y="1414"/>
                    <a:pt x="48908" y="3037"/>
                  </a:cubicBezTo>
                  <a:cubicBezTo>
                    <a:pt x="48908" y="4551"/>
                    <a:pt x="37980" y="5742"/>
                    <a:pt x="24454" y="5634"/>
                  </a:cubicBezTo>
                  <a:cubicBezTo>
                    <a:pt x="10929" y="5525"/>
                    <a:pt x="0" y="4119"/>
                    <a:pt x="0" y="2604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8" name="Freeform: Shape 427">
              <a:extLst>
                <a:ext uri="{FF2B5EF4-FFF2-40B4-BE49-F238E27FC236}">
                  <a16:creationId xmlns="" xmlns:a16="http://schemas.microsoft.com/office/drawing/2014/main" id="{68A25894-F19B-4843-AA80-104EA5474EF7}"/>
                </a:ext>
              </a:extLst>
            </p:cNvPr>
            <p:cNvSpPr/>
            <p:nvPr/>
          </p:nvSpPr>
          <p:spPr>
            <a:xfrm flipH="1">
              <a:off x="3430153" y="4676859"/>
              <a:ext cx="53906" cy="6216"/>
            </a:xfrm>
            <a:custGeom>
              <a:avLst/>
              <a:gdLst>
                <a:gd name="connsiteX0" fmla="*/ 0 w 48908"/>
                <a:gd name="connsiteY0" fmla="*/ 2604 h 5640"/>
                <a:gd name="connsiteX1" fmla="*/ 24454 w 48908"/>
                <a:gd name="connsiteY1" fmla="*/ 7 h 5640"/>
                <a:gd name="connsiteX2" fmla="*/ 48908 w 48908"/>
                <a:gd name="connsiteY2" fmla="*/ 3037 h 5640"/>
                <a:gd name="connsiteX3" fmla="*/ 24454 w 48908"/>
                <a:gd name="connsiteY3" fmla="*/ 5633 h 5640"/>
                <a:gd name="connsiteX4" fmla="*/ 0 w 48908"/>
                <a:gd name="connsiteY4" fmla="*/ 2604 h 5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908" h="5640">
                  <a:moveTo>
                    <a:pt x="0" y="2604"/>
                  </a:moveTo>
                  <a:cubicBezTo>
                    <a:pt x="0" y="1089"/>
                    <a:pt x="10929" y="-101"/>
                    <a:pt x="24454" y="7"/>
                  </a:cubicBezTo>
                  <a:cubicBezTo>
                    <a:pt x="37980" y="115"/>
                    <a:pt x="48908" y="1414"/>
                    <a:pt x="48908" y="3037"/>
                  </a:cubicBezTo>
                  <a:cubicBezTo>
                    <a:pt x="48908" y="4551"/>
                    <a:pt x="37980" y="5742"/>
                    <a:pt x="24454" y="5633"/>
                  </a:cubicBezTo>
                  <a:cubicBezTo>
                    <a:pt x="10929" y="5525"/>
                    <a:pt x="0" y="4227"/>
                    <a:pt x="0" y="2604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9" name="Freeform: Shape 428">
              <a:extLst>
                <a:ext uri="{FF2B5EF4-FFF2-40B4-BE49-F238E27FC236}">
                  <a16:creationId xmlns="" xmlns:a16="http://schemas.microsoft.com/office/drawing/2014/main" id="{515D50EE-7DB9-4A35-B64A-A2CD62E5C05C}"/>
                </a:ext>
              </a:extLst>
            </p:cNvPr>
            <p:cNvSpPr/>
            <p:nvPr/>
          </p:nvSpPr>
          <p:spPr>
            <a:xfrm flipH="1">
              <a:off x="3537967" y="4676144"/>
              <a:ext cx="53906" cy="6216"/>
            </a:xfrm>
            <a:custGeom>
              <a:avLst/>
              <a:gdLst>
                <a:gd name="connsiteX0" fmla="*/ 0 w 48908"/>
                <a:gd name="connsiteY0" fmla="*/ 2604 h 5640"/>
                <a:gd name="connsiteX1" fmla="*/ 24454 w 48908"/>
                <a:gd name="connsiteY1" fmla="*/ 7 h 5640"/>
                <a:gd name="connsiteX2" fmla="*/ 48908 w 48908"/>
                <a:gd name="connsiteY2" fmla="*/ 3037 h 5640"/>
                <a:gd name="connsiteX3" fmla="*/ 24454 w 48908"/>
                <a:gd name="connsiteY3" fmla="*/ 5633 h 5640"/>
                <a:gd name="connsiteX4" fmla="*/ 0 w 48908"/>
                <a:gd name="connsiteY4" fmla="*/ 2604 h 5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908" h="5640">
                  <a:moveTo>
                    <a:pt x="0" y="2604"/>
                  </a:moveTo>
                  <a:cubicBezTo>
                    <a:pt x="0" y="1089"/>
                    <a:pt x="10929" y="-101"/>
                    <a:pt x="24454" y="7"/>
                  </a:cubicBezTo>
                  <a:cubicBezTo>
                    <a:pt x="37980" y="115"/>
                    <a:pt x="48908" y="1414"/>
                    <a:pt x="48908" y="3037"/>
                  </a:cubicBezTo>
                  <a:cubicBezTo>
                    <a:pt x="48908" y="4551"/>
                    <a:pt x="37980" y="5742"/>
                    <a:pt x="24454" y="5633"/>
                  </a:cubicBezTo>
                  <a:cubicBezTo>
                    <a:pt x="10929" y="5525"/>
                    <a:pt x="0" y="4119"/>
                    <a:pt x="0" y="2604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0" name="Freeform: Shape 429">
              <a:extLst>
                <a:ext uri="{FF2B5EF4-FFF2-40B4-BE49-F238E27FC236}">
                  <a16:creationId xmlns="" xmlns:a16="http://schemas.microsoft.com/office/drawing/2014/main" id="{F49E4A1A-22E7-425C-A13E-B146FF951D87}"/>
                </a:ext>
              </a:extLst>
            </p:cNvPr>
            <p:cNvSpPr/>
            <p:nvPr/>
          </p:nvSpPr>
          <p:spPr>
            <a:xfrm flipH="1">
              <a:off x="3645541" y="4674929"/>
              <a:ext cx="32442" cy="25739"/>
            </a:xfrm>
            <a:custGeom>
              <a:avLst/>
              <a:gdLst>
                <a:gd name="connsiteX0" fmla="*/ 20129 w 29434"/>
                <a:gd name="connsiteY0" fmla="*/ 23290 h 23352"/>
                <a:gd name="connsiteX1" fmla="*/ 13421 w 29434"/>
                <a:gd name="connsiteY1" fmla="*/ 18637 h 23352"/>
                <a:gd name="connsiteX2" fmla="*/ 7469 w 29434"/>
                <a:gd name="connsiteY2" fmla="*/ 12686 h 23352"/>
                <a:gd name="connsiteX3" fmla="*/ 4115 w 29434"/>
                <a:gd name="connsiteY3" fmla="*/ 9007 h 23352"/>
                <a:gd name="connsiteX4" fmla="*/ 2384 w 29434"/>
                <a:gd name="connsiteY4" fmla="*/ 7060 h 23352"/>
                <a:gd name="connsiteX5" fmla="*/ 1410 w 29434"/>
                <a:gd name="connsiteY5" fmla="*/ 6194 h 23352"/>
                <a:gd name="connsiteX6" fmla="*/ 869 w 29434"/>
                <a:gd name="connsiteY6" fmla="*/ 5761 h 23352"/>
                <a:gd name="connsiteX7" fmla="*/ 652 w 29434"/>
                <a:gd name="connsiteY7" fmla="*/ 5545 h 23352"/>
                <a:gd name="connsiteX8" fmla="*/ 544 w 29434"/>
                <a:gd name="connsiteY8" fmla="*/ 5437 h 23352"/>
                <a:gd name="connsiteX9" fmla="*/ 436 w 29434"/>
                <a:gd name="connsiteY9" fmla="*/ 5328 h 23352"/>
                <a:gd name="connsiteX10" fmla="*/ 436 w 29434"/>
                <a:gd name="connsiteY10" fmla="*/ 5328 h 23352"/>
                <a:gd name="connsiteX11" fmla="*/ 436 w 29434"/>
                <a:gd name="connsiteY11" fmla="*/ 5328 h 23352"/>
                <a:gd name="connsiteX12" fmla="*/ 436 w 29434"/>
                <a:gd name="connsiteY12" fmla="*/ 5328 h 23352"/>
                <a:gd name="connsiteX13" fmla="*/ 2384 w 29434"/>
                <a:gd name="connsiteY13" fmla="*/ 351 h 23352"/>
                <a:gd name="connsiteX14" fmla="*/ 29435 w 29434"/>
                <a:gd name="connsiteY14" fmla="*/ 3381 h 23352"/>
                <a:gd name="connsiteX15" fmla="*/ 2384 w 29434"/>
                <a:gd name="connsiteY15" fmla="*/ 5977 h 23352"/>
                <a:gd name="connsiteX16" fmla="*/ 4331 w 29434"/>
                <a:gd name="connsiteY16" fmla="*/ 1108 h 23352"/>
                <a:gd name="connsiteX17" fmla="*/ 4331 w 29434"/>
                <a:gd name="connsiteY17" fmla="*/ 1108 h 23352"/>
                <a:gd name="connsiteX18" fmla="*/ 4331 w 29434"/>
                <a:gd name="connsiteY18" fmla="*/ 1108 h 23352"/>
                <a:gd name="connsiteX19" fmla="*/ 4331 w 29434"/>
                <a:gd name="connsiteY19" fmla="*/ 1108 h 23352"/>
                <a:gd name="connsiteX20" fmla="*/ 4440 w 29434"/>
                <a:gd name="connsiteY20" fmla="*/ 1217 h 23352"/>
                <a:gd name="connsiteX21" fmla="*/ 4548 w 29434"/>
                <a:gd name="connsiteY21" fmla="*/ 1325 h 23352"/>
                <a:gd name="connsiteX22" fmla="*/ 4764 w 29434"/>
                <a:gd name="connsiteY22" fmla="*/ 1541 h 23352"/>
                <a:gd name="connsiteX23" fmla="*/ 5305 w 29434"/>
                <a:gd name="connsiteY23" fmla="*/ 1974 h 23352"/>
                <a:gd name="connsiteX24" fmla="*/ 6387 w 29434"/>
                <a:gd name="connsiteY24" fmla="*/ 2948 h 23352"/>
                <a:gd name="connsiteX25" fmla="*/ 8119 w 29434"/>
                <a:gd name="connsiteY25" fmla="*/ 5004 h 23352"/>
                <a:gd name="connsiteX26" fmla="*/ 11365 w 29434"/>
                <a:gd name="connsiteY26" fmla="*/ 9007 h 23352"/>
                <a:gd name="connsiteX27" fmla="*/ 16667 w 29434"/>
                <a:gd name="connsiteY27" fmla="*/ 16040 h 23352"/>
                <a:gd name="connsiteX28" fmla="*/ 20129 w 29434"/>
                <a:gd name="connsiteY28" fmla="*/ 23290 h 23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9434" h="23352">
                  <a:moveTo>
                    <a:pt x="20129" y="23290"/>
                  </a:moveTo>
                  <a:cubicBezTo>
                    <a:pt x="19480" y="23723"/>
                    <a:pt x="16991" y="21883"/>
                    <a:pt x="13421" y="18637"/>
                  </a:cubicBezTo>
                  <a:cubicBezTo>
                    <a:pt x="11689" y="17014"/>
                    <a:pt x="9634" y="14958"/>
                    <a:pt x="7469" y="12686"/>
                  </a:cubicBezTo>
                  <a:cubicBezTo>
                    <a:pt x="6279" y="11388"/>
                    <a:pt x="5197" y="10197"/>
                    <a:pt x="4115" y="9007"/>
                  </a:cubicBezTo>
                  <a:lnTo>
                    <a:pt x="2384" y="7060"/>
                  </a:lnTo>
                  <a:lnTo>
                    <a:pt x="1410" y="6194"/>
                  </a:lnTo>
                  <a:lnTo>
                    <a:pt x="869" y="5761"/>
                  </a:lnTo>
                  <a:lnTo>
                    <a:pt x="652" y="5545"/>
                  </a:lnTo>
                  <a:lnTo>
                    <a:pt x="544" y="5437"/>
                  </a:lnTo>
                  <a:lnTo>
                    <a:pt x="436" y="5328"/>
                  </a:lnTo>
                  <a:lnTo>
                    <a:pt x="436" y="5328"/>
                  </a:lnTo>
                  <a:lnTo>
                    <a:pt x="436" y="5328"/>
                  </a:lnTo>
                  <a:lnTo>
                    <a:pt x="436" y="5328"/>
                  </a:lnTo>
                  <a:cubicBezTo>
                    <a:pt x="-1295" y="9765"/>
                    <a:pt x="2708" y="-623"/>
                    <a:pt x="2384" y="351"/>
                  </a:cubicBezTo>
                  <a:cubicBezTo>
                    <a:pt x="17316" y="459"/>
                    <a:pt x="29435" y="1757"/>
                    <a:pt x="29435" y="3381"/>
                  </a:cubicBezTo>
                  <a:cubicBezTo>
                    <a:pt x="29435" y="4895"/>
                    <a:pt x="17316" y="6086"/>
                    <a:pt x="2384" y="5977"/>
                  </a:cubicBezTo>
                  <a:cubicBezTo>
                    <a:pt x="1951" y="7060"/>
                    <a:pt x="5955" y="-3328"/>
                    <a:pt x="4331" y="1108"/>
                  </a:cubicBezTo>
                  <a:lnTo>
                    <a:pt x="4331" y="1108"/>
                  </a:lnTo>
                  <a:lnTo>
                    <a:pt x="4331" y="1108"/>
                  </a:lnTo>
                  <a:lnTo>
                    <a:pt x="4331" y="1108"/>
                  </a:lnTo>
                  <a:lnTo>
                    <a:pt x="4440" y="1217"/>
                  </a:lnTo>
                  <a:lnTo>
                    <a:pt x="4548" y="1325"/>
                  </a:lnTo>
                  <a:lnTo>
                    <a:pt x="4764" y="1541"/>
                  </a:lnTo>
                  <a:lnTo>
                    <a:pt x="5305" y="1974"/>
                  </a:lnTo>
                  <a:lnTo>
                    <a:pt x="6387" y="2948"/>
                  </a:lnTo>
                  <a:lnTo>
                    <a:pt x="8119" y="5004"/>
                  </a:lnTo>
                  <a:cubicBezTo>
                    <a:pt x="9201" y="6302"/>
                    <a:pt x="10174" y="7601"/>
                    <a:pt x="11365" y="9007"/>
                  </a:cubicBezTo>
                  <a:cubicBezTo>
                    <a:pt x="13421" y="11604"/>
                    <a:pt x="15260" y="13985"/>
                    <a:pt x="16667" y="16040"/>
                  </a:cubicBezTo>
                  <a:cubicBezTo>
                    <a:pt x="19264" y="20152"/>
                    <a:pt x="20779" y="22857"/>
                    <a:pt x="20129" y="23290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1" name="Freeform: Shape 430">
              <a:extLst>
                <a:ext uri="{FF2B5EF4-FFF2-40B4-BE49-F238E27FC236}">
                  <a16:creationId xmlns="" xmlns:a16="http://schemas.microsoft.com/office/drawing/2014/main" id="{BAC8BF05-40B7-49D1-9F6C-65B4D1441EAE}"/>
                </a:ext>
              </a:extLst>
            </p:cNvPr>
            <p:cNvSpPr/>
            <p:nvPr/>
          </p:nvSpPr>
          <p:spPr>
            <a:xfrm flipH="1">
              <a:off x="3614975" y="4750907"/>
              <a:ext cx="13588" cy="56434"/>
            </a:xfrm>
            <a:custGeom>
              <a:avLst/>
              <a:gdLst>
                <a:gd name="connsiteX0" fmla="*/ 10891 w 12328"/>
                <a:gd name="connsiteY0" fmla="*/ 51200 h 51201"/>
                <a:gd name="connsiteX1" fmla="*/ 4831 w 12328"/>
                <a:gd name="connsiteY1" fmla="*/ 25772 h 51201"/>
                <a:gd name="connsiteX2" fmla="*/ 395 w 12328"/>
                <a:gd name="connsiteY2" fmla="*/ 20 h 51201"/>
                <a:gd name="connsiteX3" fmla="*/ 10350 w 12328"/>
                <a:gd name="connsiteY3" fmla="*/ 24582 h 51201"/>
                <a:gd name="connsiteX4" fmla="*/ 10891 w 12328"/>
                <a:gd name="connsiteY4" fmla="*/ 51200 h 51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28" h="51201">
                  <a:moveTo>
                    <a:pt x="10891" y="51200"/>
                  </a:moveTo>
                  <a:cubicBezTo>
                    <a:pt x="9268" y="51309"/>
                    <a:pt x="7753" y="39731"/>
                    <a:pt x="4831" y="25772"/>
                  </a:cubicBezTo>
                  <a:cubicBezTo>
                    <a:pt x="2018" y="11814"/>
                    <a:pt x="-1120" y="669"/>
                    <a:pt x="395" y="20"/>
                  </a:cubicBezTo>
                  <a:cubicBezTo>
                    <a:pt x="1801" y="-521"/>
                    <a:pt x="7428" y="10083"/>
                    <a:pt x="10350" y="24582"/>
                  </a:cubicBezTo>
                  <a:cubicBezTo>
                    <a:pt x="13379" y="39190"/>
                    <a:pt x="12406" y="51200"/>
                    <a:pt x="10891" y="51200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2" name="Freeform: Shape 431">
              <a:extLst>
                <a:ext uri="{FF2B5EF4-FFF2-40B4-BE49-F238E27FC236}">
                  <a16:creationId xmlns="" xmlns:a16="http://schemas.microsoft.com/office/drawing/2014/main" id="{A0642209-68F9-4A36-BAB3-D8A676F5BEB3}"/>
                </a:ext>
              </a:extLst>
            </p:cNvPr>
            <p:cNvSpPr/>
            <p:nvPr/>
          </p:nvSpPr>
          <p:spPr>
            <a:xfrm flipH="1">
              <a:off x="3621421" y="4864697"/>
              <a:ext cx="22707" cy="53245"/>
            </a:xfrm>
            <a:custGeom>
              <a:avLst/>
              <a:gdLst>
                <a:gd name="connsiteX0" fmla="*/ 233 w 20602"/>
                <a:gd name="connsiteY0" fmla="*/ 48266 h 48308"/>
                <a:gd name="connsiteX1" fmla="*/ 9323 w 20602"/>
                <a:gd name="connsiteY1" fmla="*/ 23812 h 48308"/>
                <a:gd name="connsiteX2" fmla="*/ 20035 w 20602"/>
                <a:gd name="connsiteY2" fmla="*/ 7 h 48308"/>
                <a:gd name="connsiteX3" fmla="*/ 14516 w 20602"/>
                <a:gd name="connsiteY3" fmla="*/ 25976 h 48308"/>
                <a:gd name="connsiteX4" fmla="*/ 233 w 20602"/>
                <a:gd name="connsiteY4" fmla="*/ 48266 h 48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02" h="48308">
                  <a:moveTo>
                    <a:pt x="233" y="48266"/>
                  </a:moveTo>
                  <a:cubicBezTo>
                    <a:pt x="-1173" y="47400"/>
                    <a:pt x="4020" y="36905"/>
                    <a:pt x="9323" y="23812"/>
                  </a:cubicBezTo>
                  <a:cubicBezTo>
                    <a:pt x="14733" y="10719"/>
                    <a:pt x="18520" y="-318"/>
                    <a:pt x="20035" y="7"/>
                  </a:cubicBezTo>
                  <a:cubicBezTo>
                    <a:pt x="21550" y="332"/>
                    <a:pt x="20143" y="12342"/>
                    <a:pt x="14516" y="25976"/>
                  </a:cubicBezTo>
                  <a:cubicBezTo>
                    <a:pt x="8998" y="39610"/>
                    <a:pt x="1532" y="49023"/>
                    <a:pt x="233" y="48266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3" name="Freeform: Shape 432">
              <a:extLst>
                <a:ext uri="{FF2B5EF4-FFF2-40B4-BE49-F238E27FC236}">
                  <a16:creationId xmlns="" xmlns:a16="http://schemas.microsoft.com/office/drawing/2014/main" id="{D2D26E46-C9E2-4342-8947-46F83803A467}"/>
                </a:ext>
              </a:extLst>
            </p:cNvPr>
            <p:cNvSpPr/>
            <p:nvPr/>
          </p:nvSpPr>
          <p:spPr>
            <a:xfrm flipH="1">
              <a:off x="3680136" y="4962259"/>
              <a:ext cx="47967" cy="32520"/>
            </a:xfrm>
            <a:custGeom>
              <a:avLst/>
              <a:gdLst>
                <a:gd name="connsiteX0" fmla="*/ 30 w 43519"/>
                <a:gd name="connsiteY0" fmla="*/ 29217 h 29505"/>
                <a:gd name="connsiteX1" fmla="*/ 21238 w 43519"/>
                <a:gd name="connsiteY1" fmla="*/ 13961 h 29505"/>
                <a:gd name="connsiteX2" fmla="*/ 43419 w 43519"/>
                <a:gd name="connsiteY2" fmla="*/ 110 h 29505"/>
                <a:gd name="connsiteX3" fmla="*/ 24376 w 43519"/>
                <a:gd name="connsiteY3" fmla="*/ 18613 h 29505"/>
                <a:gd name="connsiteX4" fmla="*/ 30 w 43519"/>
                <a:gd name="connsiteY4" fmla="*/ 29217 h 29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519" h="29505">
                  <a:moveTo>
                    <a:pt x="30" y="29217"/>
                  </a:moveTo>
                  <a:cubicBezTo>
                    <a:pt x="-619" y="27702"/>
                    <a:pt x="9443" y="21860"/>
                    <a:pt x="21238" y="13961"/>
                  </a:cubicBezTo>
                  <a:cubicBezTo>
                    <a:pt x="33032" y="6062"/>
                    <a:pt x="42337" y="-972"/>
                    <a:pt x="43419" y="110"/>
                  </a:cubicBezTo>
                  <a:cubicBezTo>
                    <a:pt x="44501" y="1193"/>
                    <a:pt x="36711" y="10390"/>
                    <a:pt x="24376" y="18613"/>
                  </a:cubicBezTo>
                  <a:cubicBezTo>
                    <a:pt x="12149" y="26837"/>
                    <a:pt x="679" y="30624"/>
                    <a:pt x="30" y="29217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4" name="Freeform: Shape 433">
              <a:extLst>
                <a:ext uri="{FF2B5EF4-FFF2-40B4-BE49-F238E27FC236}">
                  <a16:creationId xmlns="" xmlns:a16="http://schemas.microsoft.com/office/drawing/2014/main" id="{EBF8B6FA-C59C-42B0-AD2B-5112A3CD112D}"/>
                </a:ext>
              </a:extLst>
            </p:cNvPr>
            <p:cNvSpPr/>
            <p:nvPr/>
          </p:nvSpPr>
          <p:spPr>
            <a:xfrm flipH="1">
              <a:off x="3783166" y="5009661"/>
              <a:ext cx="57491" cy="6863"/>
            </a:xfrm>
            <a:custGeom>
              <a:avLst/>
              <a:gdLst>
                <a:gd name="connsiteX0" fmla="*/ 3 w 52160"/>
                <a:gd name="connsiteY0" fmla="*/ 1575 h 6227"/>
                <a:gd name="connsiteX1" fmla="*/ 26080 w 52160"/>
                <a:gd name="connsiteY1" fmla="*/ 601 h 6227"/>
                <a:gd name="connsiteX2" fmla="*/ 52157 w 52160"/>
                <a:gd name="connsiteY2" fmla="*/ 1467 h 6227"/>
                <a:gd name="connsiteX3" fmla="*/ 26080 w 52160"/>
                <a:gd name="connsiteY3" fmla="*/ 6228 h 6227"/>
                <a:gd name="connsiteX4" fmla="*/ 3 w 52160"/>
                <a:gd name="connsiteY4" fmla="*/ 1575 h 6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160" h="6227">
                  <a:moveTo>
                    <a:pt x="3" y="1575"/>
                  </a:moveTo>
                  <a:cubicBezTo>
                    <a:pt x="219" y="60"/>
                    <a:pt x="12013" y="-373"/>
                    <a:pt x="26080" y="601"/>
                  </a:cubicBezTo>
                  <a:cubicBezTo>
                    <a:pt x="40255" y="-481"/>
                    <a:pt x="51941" y="-48"/>
                    <a:pt x="52157" y="1467"/>
                  </a:cubicBezTo>
                  <a:cubicBezTo>
                    <a:pt x="52374" y="2981"/>
                    <a:pt x="40687" y="5146"/>
                    <a:pt x="26080" y="6228"/>
                  </a:cubicBezTo>
                  <a:cubicBezTo>
                    <a:pt x="11473" y="5254"/>
                    <a:pt x="-214" y="3090"/>
                    <a:pt x="3" y="1575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5" name="Freeform: Shape 434">
              <a:extLst>
                <a:ext uri="{FF2B5EF4-FFF2-40B4-BE49-F238E27FC236}">
                  <a16:creationId xmlns="" xmlns:a16="http://schemas.microsoft.com/office/drawing/2014/main" id="{057B0789-F892-4C9D-98A7-6B6F226294C2}"/>
                </a:ext>
              </a:extLst>
            </p:cNvPr>
            <p:cNvSpPr/>
            <p:nvPr/>
          </p:nvSpPr>
          <p:spPr>
            <a:xfrm flipH="1">
              <a:off x="3895720" y="4962593"/>
              <a:ext cx="47965" cy="32424"/>
            </a:xfrm>
            <a:custGeom>
              <a:avLst/>
              <a:gdLst>
                <a:gd name="connsiteX0" fmla="*/ 99 w 43518"/>
                <a:gd name="connsiteY0" fmla="*/ 132 h 29418"/>
                <a:gd name="connsiteX1" fmla="*/ 22281 w 43518"/>
                <a:gd name="connsiteY1" fmla="*/ 13874 h 29418"/>
                <a:gd name="connsiteX2" fmla="*/ 43489 w 43518"/>
                <a:gd name="connsiteY2" fmla="*/ 29131 h 29418"/>
                <a:gd name="connsiteX3" fmla="*/ 19143 w 43518"/>
                <a:gd name="connsiteY3" fmla="*/ 18527 h 29418"/>
                <a:gd name="connsiteX4" fmla="*/ 99 w 43518"/>
                <a:gd name="connsiteY4" fmla="*/ 132 h 2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518" h="29418">
                  <a:moveTo>
                    <a:pt x="99" y="132"/>
                  </a:moveTo>
                  <a:cubicBezTo>
                    <a:pt x="1181" y="-1058"/>
                    <a:pt x="10486" y="5975"/>
                    <a:pt x="22281" y="13874"/>
                  </a:cubicBezTo>
                  <a:cubicBezTo>
                    <a:pt x="34075" y="21773"/>
                    <a:pt x="44138" y="27616"/>
                    <a:pt x="43489" y="29131"/>
                  </a:cubicBezTo>
                  <a:cubicBezTo>
                    <a:pt x="42948" y="30537"/>
                    <a:pt x="31370" y="26750"/>
                    <a:pt x="19143" y="18527"/>
                  </a:cubicBezTo>
                  <a:cubicBezTo>
                    <a:pt x="6916" y="10412"/>
                    <a:pt x="-983" y="1214"/>
                    <a:pt x="99" y="132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6" name="Freeform: Shape 435">
              <a:extLst>
                <a:ext uri="{FF2B5EF4-FFF2-40B4-BE49-F238E27FC236}">
                  <a16:creationId xmlns="" xmlns:a16="http://schemas.microsoft.com/office/drawing/2014/main" id="{81DB2182-D211-4B02-9417-4A62C5C294DE}"/>
                </a:ext>
              </a:extLst>
            </p:cNvPr>
            <p:cNvSpPr/>
            <p:nvPr/>
          </p:nvSpPr>
          <p:spPr>
            <a:xfrm flipH="1">
              <a:off x="3979815" y="4865174"/>
              <a:ext cx="22944" cy="53258"/>
            </a:xfrm>
            <a:custGeom>
              <a:avLst/>
              <a:gdLst>
                <a:gd name="connsiteX0" fmla="*/ 567 w 20817"/>
                <a:gd name="connsiteY0" fmla="*/ 7 h 48320"/>
                <a:gd name="connsiteX1" fmla="*/ 11387 w 20817"/>
                <a:gd name="connsiteY1" fmla="*/ 23812 h 48320"/>
                <a:gd name="connsiteX2" fmla="*/ 20584 w 20817"/>
                <a:gd name="connsiteY2" fmla="*/ 48266 h 48320"/>
                <a:gd name="connsiteX3" fmla="*/ 6193 w 20817"/>
                <a:gd name="connsiteY3" fmla="*/ 25976 h 48320"/>
                <a:gd name="connsiteX4" fmla="*/ 567 w 20817"/>
                <a:gd name="connsiteY4" fmla="*/ 7 h 48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17" h="48320">
                  <a:moveTo>
                    <a:pt x="567" y="7"/>
                  </a:moveTo>
                  <a:cubicBezTo>
                    <a:pt x="2081" y="-318"/>
                    <a:pt x="5869" y="10611"/>
                    <a:pt x="11387" y="23812"/>
                  </a:cubicBezTo>
                  <a:cubicBezTo>
                    <a:pt x="16797" y="37013"/>
                    <a:pt x="21991" y="47400"/>
                    <a:pt x="20584" y="48266"/>
                  </a:cubicBezTo>
                  <a:cubicBezTo>
                    <a:pt x="19286" y="49132"/>
                    <a:pt x="11820" y="39610"/>
                    <a:pt x="6193" y="25976"/>
                  </a:cubicBezTo>
                  <a:cubicBezTo>
                    <a:pt x="458" y="12342"/>
                    <a:pt x="-948" y="332"/>
                    <a:pt x="567" y="7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7" name="Freeform: Shape 436">
              <a:extLst>
                <a:ext uri="{FF2B5EF4-FFF2-40B4-BE49-F238E27FC236}">
                  <a16:creationId xmlns="" xmlns:a16="http://schemas.microsoft.com/office/drawing/2014/main" id="{71100D13-7FC9-4B9D-AD00-ACD1BFDCBDF9}"/>
                </a:ext>
              </a:extLst>
            </p:cNvPr>
            <p:cNvSpPr/>
            <p:nvPr/>
          </p:nvSpPr>
          <p:spPr>
            <a:xfrm flipH="1">
              <a:off x="3996083" y="4751384"/>
              <a:ext cx="13258" cy="56433"/>
            </a:xfrm>
            <a:custGeom>
              <a:avLst/>
              <a:gdLst>
                <a:gd name="connsiteX0" fmla="*/ 11625 w 12029"/>
                <a:gd name="connsiteY0" fmla="*/ 20 h 51200"/>
                <a:gd name="connsiteX1" fmla="*/ 7405 w 12029"/>
                <a:gd name="connsiteY1" fmla="*/ 25772 h 51200"/>
                <a:gd name="connsiteX2" fmla="*/ 1453 w 12029"/>
                <a:gd name="connsiteY2" fmla="*/ 51200 h 51200"/>
                <a:gd name="connsiteX3" fmla="*/ 1886 w 12029"/>
                <a:gd name="connsiteY3" fmla="*/ 24690 h 51200"/>
                <a:gd name="connsiteX4" fmla="*/ 11625 w 12029"/>
                <a:gd name="connsiteY4" fmla="*/ 20 h 5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9" h="51200">
                  <a:moveTo>
                    <a:pt x="11625" y="20"/>
                  </a:moveTo>
                  <a:cubicBezTo>
                    <a:pt x="13139" y="561"/>
                    <a:pt x="10110" y="11814"/>
                    <a:pt x="7405" y="25772"/>
                  </a:cubicBezTo>
                  <a:cubicBezTo>
                    <a:pt x="4591" y="39730"/>
                    <a:pt x="3076" y="51308"/>
                    <a:pt x="1453" y="51200"/>
                  </a:cubicBezTo>
                  <a:cubicBezTo>
                    <a:pt x="-62" y="51200"/>
                    <a:pt x="-1035" y="39190"/>
                    <a:pt x="1886" y="24690"/>
                  </a:cubicBezTo>
                  <a:cubicBezTo>
                    <a:pt x="4699" y="10191"/>
                    <a:pt x="10218" y="-521"/>
                    <a:pt x="11625" y="20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8" name="Freeform: Shape 437">
              <a:extLst>
                <a:ext uri="{FF2B5EF4-FFF2-40B4-BE49-F238E27FC236}">
                  <a16:creationId xmlns="" xmlns:a16="http://schemas.microsoft.com/office/drawing/2014/main" id="{5FBAB277-1207-4337-BD6F-DBD71458A788}"/>
                </a:ext>
              </a:extLst>
            </p:cNvPr>
            <p:cNvSpPr/>
            <p:nvPr/>
          </p:nvSpPr>
          <p:spPr>
            <a:xfrm flipH="1">
              <a:off x="3947752" y="4674841"/>
              <a:ext cx="32081" cy="26096"/>
            </a:xfrm>
            <a:custGeom>
              <a:avLst/>
              <a:gdLst>
                <a:gd name="connsiteX0" fmla="*/ 0 w 29106"/>
                <a:gd name="connsiteY0" fmla="*/ 3244 h 23676"/>
                <a:gd name="connsiteX1" fmla="*/ 27051 w 29106"/>
                <a:gd name="connsiteY1" fmla="*/ 431 h 23676"/>
                <a:gd name="connsiteX2" fmla="*/ 29107 w 29106"/>
                <a:gd name="connsiteY2" fmla="*/ 5192 h 23676"/>
                <a:gd name="connsiteX3" fmla="*/ 29107 w 29106"/>
                <a:gd name="connsiteY3" fmla="*/ 5192 h 23676"/>
                <a:gd name="connsiteX4" fmla="*/ 29107 w 29106"/>
                <a:gd name="connsiteY4" fmla="*/ 5192 h 23676"/>
                <a:gd name="connsiteX5" fmla="*/ 29107 w 29106"/>
                <a:gd name="connsiteY5" fmla="*/ 5192 h 23676"/>
                <a:gd name="connsiteX6" fmla="*/ 28999 w 29106"/>
                <a:gd name="connsiteY6" fmla="*/ 5300 h 23676"/>
                <a:gd name="connsiteX7" fmla="*/ 28890 w 29106"/>
                <a:gd name="connsiteY7" fmla="*/ 5408 h 23676"/>
                <a:gd name="connsiteX8" fmla="*/ 28674 w 29106"/>
                <a:gd name="connsiteY8" fmla="*/ 5625 h 23676"/>
                <a:gd name="connsiteX9" fmla="*/ 28241 w 29106"/>
                <a:gd name="connsiteY9" fmla="*/ 6166 h 23676"/>
                <a:gd name="connsiteX10" fmla="*/ 27267 w 29106"/>
                <a:gd name="connsiteY10" fmla="*/ 7140 h 23676"/>
                <a:gd name="connsiteX11" fmla="*/ 25428 w 29106"/>
                <a:gd name="connsiteY11" fmla="*/ 9087 h 23676"/>
                <a:gd name="connsiteX12" fmla="*/ 22074 w 29106"/>
                <a:gd name="connsiteY12" fmla="*/ 12766 h 23676"/>
                <a:gd name="connsiteX13" fmla="*/ 16122 w 29106"/>
                <a:gd name="connsiteY13" fmla="*/ 18826 h 23676"/>
                <a:gd name="connsiteX14" fmla="*/ 9414 w 29106"/>
                <a:gd name="connsiteY14" fmla="*/ 23587 h 23676"/>
                <a:gd name="connsiteX15" fmla="*/ 12984 w 29106"/>
                <a:gd name="connsiteY15" fmla="*/ 16229 h 23676"/>
                <a:gd name="connsiteX16" fmla="*/ 18178 w 29106"/>
                <a:gd name="connsiteY16" fmla="*/ 9195 h 23676"/>
                <a:gd name="connsiteX17" fmla="*/ 21425 w 29106"/>
                <a:gd name="connsiteY17" fmla="*/ 5192 h 23676"/>
                <a:gd name="connsiteX18" fmla="*/ 23264 w 29106"/>
                <a:gd name="connsiteY18" fmla="*/ 3136 h 23676"/>
                <a:gd name="connsiteX19" fmla="*/ 24238 w 29106"/>
                <a:gd name="connsiteY19" fmla="*/ 2162 h 23676"/>
                <a:gd name="connsiteX20" fmla="*/ 24671 w 29106"/>
                <a:gd name="connsiteY20" fmla="*/ 1621 h 23676"/>
                <a:gd name="connsiteX21" fmla="*/ 24887 w 29106"/>
                <a:gd name="connsiteY21" fmla="*/ 1405 h 23676"/>
                <a:gd name="connsiteX22" fmla="*/ 24995 w 29106"/>
                <a:gd name="connsiteY22" fmla="*/ 1297 h 23676"/>
                <a:gd name="connsiteX23" fmla="*/ 25103 w 29106"/>
                <a:gd name="connsiteY23" fmla="*/ 1188 h 23676"/>
                <a:gd name="connsiteX24" fmla="*/ 25103 w 29106"/>
                <a:gd name="connsiteY24" fmla="*/ 1188 h 23676"/>
                <a:gd name="connsiteX25" fmla="*/ 25103 w 29106"/>
                <a:gd name="connsiteY25" fmla="*/ 1188 h 23676"/>
                <a:gd name="connsiteX26" fmla="*/ 25103 w 29106"/>
                <a:gd name="connsiteY26" fmla="*/ 1188 h 23676"/>
                <a:gd name="connsiteX27" fmla="*/ 27051 w 29106"/>
                <a:gd name="connsiteY27" fmla="*/ 5949 h 23676"/>
                <a:gd name="connsiteX28" fmla="*/ 0 w 29106"/>
                <a:gd name="connsiteY28" fmla="*/ 3244 h 23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9106" h="23676">
                  <a:moveTo>
                    <a:pt x="0" y="3244"/>
                  </a:moveTo>
                  <a:cubicBezTo>
                    <a:pt x="0" y="1729"/>
                    <a:pt x="12119" y="431"/>
                    <a:pt x="27051" y="431"/>
                  </a:cubicBezTo>
                  <a:cubicBezTo>
                    <a:pt x="27917" y="2595"/>
                    <a:pt x="25103" y="-4330"/>
                    <a:pt x="29107" y="5192"/>
                  </a:cubicBezTo>
                  <a:lnTo>
                    <a:pt x="29107" y="5192"/>
                  </a:lnTo>
                  <a:lnTo>
                    <a:pt x="29107" y="5192"/>
                  </a:lnTo>
                  <a:lnTo>
                    <a:pt x="29107" y="5192"/>
                  </a:lnTo>
                  <a:lnTo>
                    <a:pt x="28999" y="5300"/>
                  </a:lnTo>
                  <a:lnTo>
                    <a:pt x="28890" y="5408"/>
                  </a:lnTo>
                  <a:lnTo>
                    <a:pt x="28674" y="5625"/>
                  </a:lnTo>
                  <a:lnTo>
                    <a:pt x="28241" y="6166"/>
                  </a:lnTo>
                  <a:lnTo>
                    <a:pt x="27267" y="7140"/>
                  </a:lnTo>
                  <a:cubicBezTo>
                    <a:pt x="26618" y="7789"/>
                    <a:pt x="25969" y="8438"/>
                    <a:pt x="25428" y="9087"/>
                  </a:cubicBezTo>
                  <a:cubicBezTo>
                    <a:pt x="24346" y="10277"/>
                    <a:pt x="23264" y="11468"/>
                    <a:pt x="22074" y="12766"/>
                  </a:cubicBezTo>
                  <a:cubicBezTo>
                    <a:pt x="19910" y="15147"/>
                    <a:pt x="17854" y="17202"/>
                    <a:pt x="16122" y="18826"/>
                  </a:cubicBezTo>
                  <a:cubicBezTo>
                    <a:pt x="12552" y="22180"/>
                    <a:pt x="10063" y="24127"/>
                    <a:pt x="9414" y="23587"/>
                  </a:cubicBezTo>
                  <a:cubicBezTo>
                    <a:pt x="8764" y="23154"/>
                    <a:pt x="10171" y="20340"/>
                    <a:pt x="12984" y="16229"/>
                  </a:cubicBezTo>
                  <a:cubicBezTo>
                    <a:pt x="14391" y="14173"/>
                    <a:pt x="16122" y="11792"/>
                    <a:pt x="18178" y="9195"/>
                  </a:cubicBezTo>
                  <a:cubicBezTo>
                    <a:pt x="19369" y="7789"/>
                    <a:pt x="20342" y="6382"/>
                    <a:pt x="21425" y="5192"/>
                  </a:cubicBezTo>
                  <a:cubicBezTo>
                    <a:pt x="21965" y="4434"/>
                    <a:pt x="22615" y="3785"/>
                    <a:pt x="23264" y="3136"/>
                  </a:cubicBezTo>
                  <a:lnTo>
                    <a:pt x="24238" y="2162"/>
                  </a:lnTo>
                  <a:lnTo>
                    <a:pt x="24671" y="1621"/>
                  </a:lnTo>
                  <a:lnTo>
                    <a:pt x="24887" y="1405"/>
                  </a:lnTo>
                  <a:lnTo>
                    <a:pt x="24995" y="1297"/>
                  </a:lnTo>
                  <a:lnTo>
                    <a:pt x="25103" y="1188"/>
                  </a:lnTo>
                  <a:lnTo>
                    <a:pt x="25103" y="1188"/>
                  </a:lnTo>
                  <a:lnTo>
                    <a:pt x="25103" y="1188"/>
                  </a:lnTo>
                  <a:lnTo>
                    <a:pt x="25103" y="1188"/>
                  </a:lnTo>
                  <a:cubicBezTo>
                    <a:pt x="29107" y="10818"/>
                    <a:pt x="26185" y="3893"/>
                    <a:pt x="27051" y="5949"/>
                  </a:cubicBezTo>
                  <a:cubicBezTo>
                    <a:pt x="12119" y="6057"/>
                    <a:pt x="0" y="4759"/>
                    <a:pt x="0" y="3244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9" name="Freeform: Shape 438">
              <a:extLst>
                <a:ext uri="{FF2B5EF4-FFF2-40B4-BE49-F238E27FC236}">
                  <a16:creationId xmlns="" xmlns:a16="http://schemas.microsoft.com/office/drawing/2014/main" id="{BC9530F6-D24B-421A-ABBB-D4DDF50FB2B6}"/>
                </a:ext>
              </a:extLst>
            </p:cNvPr>
            <p:cNvSpPr/>
            <p:nvPr/>
          </p:nvSpPr>
          <p:spPr>
            <a:xfrm flipH="1">
              <a:off x="4053417" y="4675316"/>
              <a:ext cx="29816" cy="6201"/>
            </a:xfrm>
            <a:custGeom>
              <a:avLst/>
              <a:gdLst>
                <a:gd name="connsiteX0" fmla="*/ 0 w 27051"/>
                <a:gd name="connsiteY0" fmla="*/ 2813 h 5626"/>
                <a:gd name="connsiteX1" fmla="*/ 13526 w 27051"/>
                <a:gd name="connsiteY1" fmla="*/ 0 h 5626"/>
                <a:gd name="connsiteX2" fmla="*/ 27051 w 27051"/>
                <a:gd name="connsiteY2" fmla="*/ 2813 h 5626"/>
                <a:gd name="connsiteX3" fmla="*/ 13526 w 27051"/>
                <a:gd name="connsiteY3" fmla="*/ 5626 h 5626"/>
                <a:gd name="connsiteX4" fmla="*/ 0 w 27051"/>
                <a:gd name="connsiteY4" fmla="*/ 2813 h 5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51" h="5626">
                  <a:moveTo>
                    <a:pt x="0" y="2813"/>
                  </a:moveTo>
                  <a:cubicBezTo>
                    <a:pt x="0" y="1298"/>
                    <a:pt x="6059" y="0"/>
                    <a:pt x="13526" y="0"/>
                  </a:cubicBezTo>
                  <a:cubicBezTo>
                    <a:pt x="20992" y="0"/>
                    <a:pt x="27051" y="1298"/>
                    <a:pt x="27051" y="2813"/>
                  </a:cubicBezTo>
                  <a:cubicBezTo>
                    <a:pt x="27051" y="4328"/>
                    <a:pt x="20992" y="5626"/>
                    <a:pt x="13526" y="5626"/>
                  </a:cubicBezTo>
                  <a:cubicBezTo>
                    <a:pt x="6059" y="5626"/>
                    <a:pt x="0" y="4328"/>
                    <a:pt x="0" y="2813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0" name="Freeform: Shape 439">
              <a:extLst>
                <a:ext uri="{FF2B5EF4-FFF2-40B4-BE49-F238E27FC236}">
                  <a16:creationId xmlns="" xmlns:a16="http://schemas.microsoft.com/office/drawing/2014/main" id="{DA9867BD-A3AE-425A-813F-E57E7EE33E37}"/>
                </a:ext>
              </a:extLst>
            </p:cNvPr>
            <p:cNvSpPr/>
            <p:nvPr/>
          </p:nvSpPr>
          <p:spPr>
            <a:xfrm flipH="1">
              <a:off x="3232894" y="4676390"/>
              <a:ext cx="1167219" cy="1402405"/>
            </a:xfrm>
            <a:custGeom>
              <a:avLst/>
              <a:gdLst>
                <a:gd name="connsiteX0" fmla="*/ 1058993 w 1058992"/>
                <a:gd name="connsiteY0" fmla="*/ 1270099 h 1272371"/>
                <a:gd name="connsiteX1" fmla="*/ 1051202 w 1058992"/>
                <a:gd name="connsiteY1" fmla="*/ 1270423 h 1272371"/>
                <a:gd name="connsiteX2" fmla="*/ 1028587 w 1058992"/>
                <a:gd name="connsiteY2" fmla="*/ 1270748 h 1272371"/>
                <a:gd name="connsiteX3" fmla="*/ 941916 w 1058992"/>
                <a:gd name="connsiteY3" fmla="*/ 1271397 h 1272371"/>
                <a:gd name="connsiteX4" fmla="*/ 627475 w 1058992"/>
                <a:gd name="connsiteY4" fmla="*/ 1272371 h 1272371"/>
                <a:gd name="connsiteX5" fmla="*/ 625527 w 1058992"/>
                <a:gd name="connsiteY5" fmla="*/ 1272371 h 1272371"/>
                <a:gd name="connsiteX6" fmla="*/ 625311 w 1058992"/>
                <a:gd name="connsiteY6" fmla="*/ 1270315 h 1272371"/>
                <a:gd name="connsiteX7" fmla="*/ 584843 w 1058992"/>
                <a:gd name="connsiteY7" fmla="*/ 973079 h 1272371"/>
                <a:gd name="connsiteX8" fmla="*/ 515917 w 1058992"/>
                <a:gd name="connsiteY8" fmla="*/ 821269 h 1272371"/>
                <a:gd name="connsiteX9" fmla="*/ 402735 w 1058992"/>
                <a:gd name="connsiteY9" fmla="*/ 682010 h 1272371"/>
                <a:gd name="connsiteX10" fmla="*/ 244757 w 1058992"/>
                <a:gd name="connsiteY10" fmla="*/ 509749 h 1272371"/>
                <a:gd name="connsiteX11" fmla="*/ 171828 w 1058992"/>
                <a:gd name="connsiteY11" fmla="*/ 426540 h 1272371"/>
                <a:gd name="connsiteX12" fmla="*/ 141098 w 1058992"/>
                <a:gd name="connsiteY12" fmla="*/ 382609 h 1272371"/>
                <a:gd name="connsiteX13" fmla="*/ 115345 w 1058992"/>
                <a:gd name="connsiteY13" fmla="*/ 337380 h 1272371"/>
                <a:gd name="connsiteX14" fmla="*/ 40685 w 1058992"/>
                <a:gd name="connsiteY14" fmla="*/ 160142 h 1272371"/>
                <a:gd name="connsiteX15" fmla="*/ 433 w 1058992"/>
                <a:gd name="connsiteY15" fmla="*/ 2272 h 1272371"/>
                <a:gd name="connsiteX16" fmla="*/ 0 w 1058992"/>
                <a:gd name="connsiteY16" fmla="*/ 0 h 1272371"/>
                <a:gd name="connsiteX17" fmla="*/ 2272 w 1058992"/>
                <a:gd name="connsiteY17" fmla="*/ 0 h 1272371"/>
                <a:gd name="connsiteX18" fmla="*/ 205912 w 1058992"/>
                <a:gd name="connsiteY18" fmla="*/ 866 h 1272371"/>
                <a:gd name="connsiteX19" fmla="*/ 260447 w 1058992"/>
                <a:gd name="connsiteY19" fmla="*/ 1407 h 1272371"/>
                <a:gd name="connsiteX20" fmla="*/ 274514 w 1058992"/>
                <a:gd name="connsiteY20" fmla="*/ 1623 h 1272371"/>
                <a:gd name="connsiteX21" fmla="*/ 279275 w 1058992"/>
                <a:gd name="connsiteY21" fmla="*/ 1839 h 1272371"/>
                <a:gd name="connsiteX22" fmla="*/ 274514 w 1058992"/>
                <a:gd name="connsiteY22" fmla="*/ 2056 h 1272371"/>
                <a:gd name="connsiteX23" fmla="*/ 260447 w 1058992"/>
                <a:gd name="connsiteY23" fmla="*/ 2272 h 1272371"/>
                <a:gd name="connsiteX24" fmla="*/ 205912 w 1058992"/>
                <a:gd name="connsiteY24" fmla="*/ 2813 h 1272371"/>
                <a:gd name="connsiteX25" fmla="*/ 2272 w 1058992"/>
                <a:gd name="connsiteY25" fmla="*/ 3679 h 1272371"/>
                <a:gd name="connsiteX26" fmla="*/ 4112 w 1058992"/>
                <a:gd name="connsiteY26" fmla="*/ 1515 h 1272371"/>
                <a:gd name="connsiteX27" fmla="*/ 45013 w 1058992"/>
                <a:gd name="connsiteY27" fmla="*/ 158627 h 1272371"/>
                <a:gd name="connsiteX28" fmla="*/ 119890 w 1058992"/>
                <a:gd name="connsiteY28" fmla="*/ 334891 h 1272371"/>
                <a:gd name="connsiteX29" fmla="*/ 145643 w 1058992"/>
                <a:gd name="connsiteY29" fmla="*/ 379796 h 1272371"/>
                <a:gd name="connsiteX30" fmla="*/ 176048 w 1058992"/>
                <a:gd name="connsiteY30" fmla="*/ 423186 h 1272371"/>
                <a:gd name="connsiteX31" fmla="*/ 248869 w 1058992"/>
                <a:gd name="connsiteY31" fmla="*/ 506070 h 1272371"/>
                <a:gd name="connsiteX32" fmla="*/ 407063 w 1058992"/>
                <a:gd name="connsiteY32" fmla="*/ 678331 h 1272371"/>
                <a:gd name="connsiteX33" fmla="*/ 520569 w 1058992"/>
                <a:gd name="connsiteY33" fmla="*/ 818131 h 1272371"/>
                <a:gd name="connsiteX34" fmla="*/ 566232 w 1058992"/>
                <a:gd name="connsiteY34" fmla="*/ 891926 h 1272371"/>
                <a:gd name="connsiteX35" fmla="*/ 582246 w 1058992"/>
                <a:gd name="connsiteY35" fmla="*/ 931420 h 1272371"/>
                <a:gd name="connsiteX36" fmla="*/ 590145 w 1058992"/>
                <a:gd name="connsiteY36" fmla="*/ 972430 h 1272371"/>
                <a:gd name="connsiteX37" fmla="*/ 629747 w 1058992"/>
                <a:gd name="connsiteY37" fmla="*/ 1270099 h 1272371"/>
                <a:gd name="connsiteX38" fmla="*/ 627475 w 1058992"/>
                <a:gd name="connsiteY38" fmla="*/ 1268043 h 1272371"/>
                <a:gd name="connsiteX39" fmla="*/ 941916 w 1058992"/>
                <a:gd name="connsiteY39" fmla="*/ 1269017 h 1272371"/>
                <a:gd name="connsiteX40" fmla="*/ 1028587 w 1058992"/>
                <a:gd name="connsiteY40" fmla="*/ 1269666 h 1272371"/>
                <a:gd name="connsiteX41" fmla="*/ 1051202 w 1058992"/>
                <a:gd name="connsiteY41" fmla="*/ 1269991 h 1272371"/>
                <a:gd name="connsiteX42" fmla="*/ 1058993 w 1058992"/>
                <a:gd name="connsiteY42" fmla="*/ 1270099 h 1272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058992" h="1272371">
                  <a:moveTo>
                    <a:pt x="1058993" y="1270099"/>
                  </a:moveTo>
                  <a:cubicBezTo>
                    <a:pt x="1058993" y="1270099"/>
                    <a:pt x="1056396" y="1270315"/>
                    <a:pt x="1051202" y="1270423"/>
                  </a:cubicBezTo>
                  <a:cubicBezTo>
                    <a:pt x="1045900" y="1270532"/>
                    <a:pt x="1038326" y="1270640"/>
                    <a:pt x="1028587" y="1270748"/>
                  </a:cubicBezTo>
                  <a:cubicBezTo>
                    <a:pt x="1008461" y="1270856"/>
                    <a:pt x="979246" y="1271073"/>
                    <a:pt x="941916" y="1271397"/>
                  </a:cubicBezTo>
                  <a:cubicBezTo>
                    <a:pt x="866714" y="1271614"/>
                    <a:pt x="758943" y="1271938"/>
                    <a:pt x="627475" y="1272371"/>
                  </a:cubicBezTo>
                  <a:lnTo>
                    <a:pt x="625527" y="1272371"/>
                  </a:lnTo>
                  <a:lnTo>
                    <a:pt x="625311" y="1270315"/>
                  </a:lnTo>
                  <a:cubicBezTo>
                    <a:pt x="614274" y="1181804"/>
                    <a:pt x="601290" y="1081283"/>
                    <a:pt x="584843" y="973079"/>
                  </a:cubicBezTo>
                  <a:cubicBezTo>
                    <a:pt x="580731" y="918003"/>
                    <a:pt x="549027" y="868662"/>
                    <a:pt x="515917" y="821269"/>
                  </a:cubicBezTo>
                  <a:cubicBezTo>
                    <a:pt x="482049" y="773767"/>
                    <a:pt x="443312" y="727889"/>
                    <a:pt x="402735" y="682010"/>
                  </a:cubicBezTo>
                  <a:cubicBezTo>
                    <a:pt x="349607" y="621957"/>
                    <a:pt x="295721" y="565258"/>
                    <a:pt x="244757" y="509749"/>
                  </a:cubicBezTo>
                  <a:cubicBezTo>
                    <a:pt x="219329" y="481941"/>
                    <a:pt x="194551" y="454673"/>
                    <a:pt x="171828" y="426540"/>
                  </a:cubicBezTo>
                  <a:cubicBezTo>
                    <a:pt x="160466" y="412474"/>
                    <a:pt x="150295" y="397650"/>
                    <a:pt x="141098" y="382609"/>
                  </a:cubicBezTo>
                  <a:cubicBezTo>
                    <a:pt x="131792" y="367677"/>
                    <a:pt x="123353" y="352420"/>
                    <a:pt x="115345" y="337380"/>
                  </a:cubicBezTo>
                  <a:cubicBezTo>
                    <a:pt x="83317" y="276786"/>
                    <a:pt x="59296" y="216733"/>
                    <a:pt x="40685" y="160142"/>
                  </a:cubicBezTo>
                  <a:cubicBezTo>
                    <a:pt x="21965" y="103551"/>
                    <a:pt x="9197" y="50315"/>
                    <a:pt x="433" y="2272"/>
                  </a:cubicBezTo>
                  <a:lnTo>
                    <a:pt x="0" y="0"/>
                  </a:lnTo>
                  <a:lnTo>
                    <a:pt x="2272" y="0"/>
                  </a:lnTo>
                  <a:cubicBezTo>
                    <a:pt x="88835" y="325"/>
                    <a:pt x="158086" y="649"/>
                    <a:pt x="205912" y="866"/>
                  </a:cubicBezTo>
                  <a:cubicBezTo>
                    <a:pt x="229501" y="1082"/>
                    <a:pt x="247787" y="1298"/>
                    <a:pt x="260447" y="1407"/>
                  </a:cubicBezTo>
                  <a:cubicBezTo>
                    <a:pt x="266506" y="1515"/>
                    <a:pt x="271159" y="1623"/>
                    <a:pt x="274514" y="1623"/>
                  </a:cubicBezTo>
                  <a:cubicBezTo>
                    <a:pt x="277651" y="1731"/>
                    <a:pt x="279275" y="1839"/>
                    <a:pt x="279275" y="1839"/>
                  </a:cubicBezTo>
                  <a:cubicBezTo>
                    <a:pt x="279275" y="1839"/>
                    <a:pt x="277651" y="2056"/>
                    <a:pt x="274514" y="2056"/>
                  </a:cubicBezTo>
                  <a:cubicBezTo>
                    <a:pt x="271159" y="2164"/>
                    <a:pt x="266398" y="2164"/>
                    <a:pt x="260447" y="2272"/>
                  </a:cubicBezTo>
                  <a:cubicBezTo>
                    <a:pt x="247787" y="2381"/>
                    <a:pt x="229501" y="2597"/>
                    <a:pt x="205912" y="2813"/>
                  </a:cubicBezTo>
                  <a:cubicBezTo>
                    <a:pt x="158086" y="3030"/>
                    <a:pt x="88835" y="3354"/>
                    <a:pt x="2272" y="3679"/>
                  </a:cubicBezTo>
                  <a:lnTo>
                    <a:pt x="4112" y="1515"/>
                  </a:lnTo>
                  <a:cubicBezTo>
                    <a:pt x="13093" y="49341"/>
                    <a:pt x="26185" y="102361"/>
                    <a:pt x="45013" y="158627"/>
                  </a:cubicBezTo>
                  <a:cubicBezTo>
                    <a:pt x="63732" y="214893"/>
                    <a:pt x="87862" y="274730"/>
                    <a:pt x="119890" y="334891"/>
                  </a:cubicBezTo>
                  <a:cubicBezTo>
                    <a:pt x="127897" y="349932"/>
                    <a:pt x="136337" y="364972"/>
                    <a:pt x="145643" y="379796"/>
                  </a:cubicBezTo>
                  <a:cubicBezTo>
                    <a:pt x="154732" y="394728"/>
                    <a:pt x="164687" y="409228"/>
                    <a:pt x="176048" y="423186"/>
                  </a:cubicBezTo>
                  <a:cubicBezTo>
                    <a:pt x="198663" y="451102"/>
                    <a:pt x="223441" y="478370"/>
                    <a:pt x="248869" y="506070"/>
                  </a:cubicBezTo>
                  <a:cubicBezTo>
                    <a:pt x="299833" y="561362"/>
                    <a:pt x="353827" y="618062"/>
                    <a:pt x="407063" y="678331"/>
                  </a:cubicBezTo>
                  <a:cubicBezTo>
                    <a:pt x="447640" y="724318"/>
                    <a:pt x="486485" y="770304"/>
                    <a:pt x="520569" y="818131"/>
                  </a:cubicBezTo>
                  <a:cubicBezTo>
                    <a:pt x="537449" y="842044"/>
                    <a:pt x="553247" y="866390"/>
                    <a:pt x="566232" y="891926"/>
                  </a:cubicBezTo>
                  <a:cubicBezTo>
                    <a:pt x="572399" y="904802"/>
                    <a:pt x="578459" y="917678"/>
                    <a:pt x="582246" y="931420"/>
                  </a:cubicBezTo>
                  <a:cubicBezTo>
                    <a:pt x="586466" y="945054"/>
                    <a:pt x="588089" y="959012"/>
                    <a:pt x="590145" y="972430"/>
                  </a:cubicBezTo>
                  <a:cubicBezTo>
                    <a:pt x="606375" y="1080850"/>
                    <a:pt x="619143" y="1181155"/>
                    <a:pt x="629747" y="1270099"/>
                  </a:cubicBezTo>
                  <a:lnTo>
                    <a:pt x="627475" y="1268043"/>
                  </a:lnTo>
                  <a:cubicBezTo>
                    <a:pt x="758835" y="1268476"/>
                    <a:pt x="866714" y="1268800"/>
                    <a:pt x="941916" y="1269017"/>
                  </a:cubicBezTo>
                  <a:cubicBezTo>
                    <a:pt x="979246" y="1269233"/>
                    <a:pt x="1008461" y="1269450"/>
                    <a:pt x="1028587" y="1269666"/>
                  </a:cubicBezTo>
                  <a:cubicBezTo>
                    <a:pt x="1038326" y="1269774"/>
                    <a:pt x="1045900" y="1269882"/>
                    <a:pt x="1051202" y="1269991"/>
                  </a:cubicBezTo>
                  <a:cubicBezTo>
                    <a:pt x="1056396" y="1269882"/>
                    <a:pt x="1058993" y="1270099"/>
                    <a:pt x="1058993" y="1270099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1" name="Freeform: Shape 440">
              <a:extLst>
                <a:ext uri="{FF2B5EF4-FFF2-40B4-BE49-F238E27FC236}">
                  <a16:creationId xmlns="" xmlns:a16="http://schemas.microsoft.com/office/drawing/2014/main" id="{5BA9F200-277E-4834-9339-C06F9F3B413B}"/>
                </a:ext>
              </a:extLst>
            </p:cNvPr>
            <p:cNvSpPr/>
            <p:nvPr/>
          </p:nvSpPr>
          <p:spPr>
            <a:xfrm flipH="1">
              <a:off x="3234443" y="6073190"/>
              <a:ext cx="29816" cy="6201"/>
            </a:xfrm>
            <a:custGeom>
              <a:avLst/>
              <a:gdLst>
                <a:gd name="connsiteX0" fmla="*/ 0 w 27051"/>
                <a:gd name="connsiteY0" fmla="*/ 2813 h 5626"/>
                <a:gd name="connsiteX1" fmla="*/ 13526 w 27051"/>
                <a:gd name="connsiteY1" fmla="*/ 0 h 5626"/>
                <a:gd name="connsiteX2" fmla="*/ 27051 w 27051"/>
                <a:gd name="connsiteY2" fmla="*/ 2813 h 5626"/>
                <a:gd name="connsiteX3" fmla="*/ 13526 w 27051"/>
                <a:gd name="connsiteY3" fmla="*/ 5626 h 5626"/>
                <a:gd name="connsiteX4" fmla="*/ 0 w 27051"/>
                <a:gd name="connsiteY4" fmla="*/ 2813 h 5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51" h="5626">
                  <a:moveTo>
                    <a:pt x="0" y="2813"/>
                  </a:moveTo>
                  <a:cubicBezTo>
                    <a:pt x="0" y="1298"/>
                    <a:pt x="6059" y="0"/>
                    <a:pt x="13526" y="0"/>
                  </a:cubicBezTo>
                  <a:cubicBezTo>
                    <a:pt x="20992" y="0"/>
                    <a:pt x="27051" y="1298"/>
                    <a:pt x="27051" y="2813"/>
                  </a:cubicBezTo>
                  <a:cubicBezTo>
                    <a:pt x="27051" y="4328"/>
                    <a:pt x="20992" y="5626"/>
                    <a:pt x="13526" y="5626"/>
                  </a:cubicBezTo>
                  <a:cubicBezTo>
                    <a:pt x="6059" y="5626"/>
                    <a:pt x="0" y="4328"/>
                    <a:pt x="0" y="2813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2" name="Freeform: Shape 441">
              <a:extLst>
                <a:ext uri="{FF2B5EF4-FFF2-40B4-BE49-F238E27FC236}">
                  <a16:creationId xmlns="" xmlns:a16="http://schemas.microsoft.com/office/drawing/2014/main" id="{8192C0A2-6521-45EA-A21F-1EA08B87794D}"/>
                </a:ext>
              </a:extLst>
            </p:cNvPr>
            <p:cNvSpPr/>
            <p:nvPr/>
          </p:nvSpPr>
          <p:spPr>
            <a:xfrm flipH="1">
              <a:off x="3323652" y="6073190"/>
              <a:ext cx="59392" cy="6201"/>
            </a:xfrm>
            <a:custGeom>
              <a:avLst/>
              <a:gdLst>
                <a:gd name="connsiteX0" fmla="*/ 0 w 53885"/>
                <a:gd name="connsiteY0" fmla="*/ 2813 h 5626"/>
                <a:gd name="connsiteX1" fmla="*/ 26943 w 53885"/>
                <a:gd name="connsiteY1" fmla="*/ 0 h 5626"/>
                <a:gd name="connsiteX2" fmla="*/ 53885 w 53885"/>
                <a:gd name="connsiteY2" fmla="*/ 2813 h 5626"/>
                <a:gd name="connsiteX3" fmla="*/ 26943 w 53885"/>
                <a:gd name="connsiteY3" fmla="*/ 5626 h 5626"/>
                <a:gd name="connsiteX4" fmla="*/ 0 w 53885"/>
                <a:gd name="connsiteY4" fmla="*/ 2813 h 5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5" h="5626">
                  <a:moveTo>
                    <a:pt x="0" y="2813"/>
                  </a:moveTo>
                  <a:cubicBezTo>
                    <a:pt x="0" y="1298"/>
                    <a:pt x="12119" y="0"/>
                    <a:pt x="26943" y="0"/>
                  </a:cubicBezTo>
                  <a:cubicBezTo>
                    <a:pt x="41875" y="0"/>
                    <a:pt x="53885" y="1298"/>
                    <a:pt x="53885" y="2813"/>
                  </a:cubicBezTo>
                  <a:cubicBezTo>
                    <a:pt x="53885" y="4328"/>
                    <a:pt x="41767" y="5626"/>
                    <a:pt x="26943" y="5626"/>
                  </a:cubicBezTo>
                  <a:cubicBezTo>
                    <a:pt x="12010" y="5626"/>
                    <a:pt x="0" y="4328"/>
                    <a:pt x="0" y="2813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3" name="Freeform: Shape 442">
              <a:extLst>
                <a:ext uri="{FF2B5EF4-FFF2-40B4-BE49-F238E27FC236}">
                  <a16:creationId xmlns="" xmlns:a16="http://schemas.microsoft.com/office/drawing/2014/main" id="{BD85C7A5-20FF-4FE5-BA0F-C579DE8228AA}"/>
                </a:ext>
              </a:extLst>
            </p:cNvPr>
            <p:cNvSpPr/>
            <p:nvPr/>
          </p:nvSpPr>
          <p:spPr>
            <a:xfrm flipH="1">
              <a:off x="3442557" y="6073190"/>
              <a:ext cx="59392" cy="6201"/>
            </a:xfrm>
            <a:custGeom>
              <a:avLst/>
              <a:gdLst>
                <a:gd name="connsiteX0" fmla="*/ 0 w 53885"/>
                <a:gd name="connsiteY0" fmla="*/ 2813 h 5626"/>
                <a:gd name="connsiteX1" fmla="*/ 26943 w 53885"/>
                <a:gd name="connsiteY1" fmla="*/ 0 h 5626"/>
                <a:gd name="connsiteX2" fmla="*/ 53886 w 53885"/>
                <a:gd name="connsiteY2" fmla="*/ 2813 h 5626"/>
                <a:gd name="connsiteX3" fmla="*/ 26943 w 53885"/>
                <a:gd name="connsiteY3" fmla="*/ 5626 h 5626"/>
                <a:gd name="connsiteX4" fmla="*/ 0 w 53885"/>
                <a:gd name="connsiteY4" fmla="*/ 2813 h 5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5" h="5626">
                  <a:moveTo>
                    <a:pt x="0" y="2813"/>
                  </a:moveTo>
                  <a:cubicBezTo>
                    <a:pt x="0" y="1298"/>
                    <a:pt x="12119" y="0"/>
                    <a:pt x="26943" y="0"/>
                  </a:cubicBezTo>
                  <a:cubicBezTo>
                    <a:pt x="41875" y="0"/>
                    <a:pt x="53886" y="1298"/>
                    <a:pt x="53886" y="2813"/>
                  </a:cubicBezTo>
                  <a:cubicBezTo>
                    <a:pt x="53886" y="4328"/>
                    <a:pt x="41767" y="5626"/>
                    <a:pt x="26943" y="5626"/>
                  </a:cubicBezTo>
                  <a:cubicBezTo>
                    <a:pt x="12119" y="5626"/>
                    <a:pt x="0" y="4328"/>
                    <a:pt x="0" y="2813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4" name="Freeform: Shape 443">
              <a:extLst>
                <a:ext uri="{FF2B5EF4-FFF2-40B4-BE49-F238E27FC236}">
                  <a16:creationId xmlns="" xmlns:a16="http://schemas.microsoft.com/office/drawing/2014/main" id="{45EC5C88-F826-419F-B6D1-933E50E95FEE}"/>
                </a:ext>
              </a:extLst>
            </p:cNvPr>
            <p:cNvSpPr/>
            <p:nvPr/>
          </p:nvSpPr>
          <p:spPr>
            <a:xfrm flipH="1">
              <a:off x="3561342" y="6073190"/>
              <a:ext cx="59392" cy="6201"/>
            </a:xfrm>
            <a:custGeom>
              <a:avLst/>
              <a:gdLst>
                <a:gd name="connsiteX0" fmla="*/ 0 w 53885"/>
                <a:gd name="connsiteY0" fmla="*/ 2813 h 5626"/>
                <a:gd name="connsiteX1" fmla="*/ 26943 w 53885"/>
                <a:gd name="connsiteY1" fmla="*/ 0 h 5626"/>
                <a:gd name="connsiteX2" fmla="*/ 53885 w 53885"/>
                <a:gd name="connsiteY2" fmla="*/ 2813 h 5626"/>
                <a:gd name="connsiteX3" fmla="*/ 26943 w 53885"/>
                <a:gd name="connsiteY3" fmla="*/ 5626 h 5626"/>
                <a:gd name="connsiteX4" fmla="*/ 0 w 53885"/>
                <a:gd name="connsiteY4" fmla="*/ 2813 h 5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5" h="5626">
                  <a:moveTo>
                    <a:pt x="0" y="2813"/>
                  </a:moveTo>
                  <a:cubicBezTo>
                    <a:pt x="0" y="1298"/>
                    <a:pt x="12119" y="0"/>
                    <a:pt x="26943" y="0"/>
                  </a:cubicBezTo>
                  <a:cubicBezTo>
                    <a:pt x="41875" y="0"/>
                    <a:pt x="53885" y="1298"/>
                    <a:pt x="53885" y="2813"/>
                  </a:cubicBezTo>
                  <a:cubicBezTo>
                    <a:pt x="53885" y="4328"/>
                    <a:pt x="41767" y="5626"/>
                    <a:pt x="26943" y="5626"/>
                  </a:cubicBezTo>
                  <a:cubicBezTo>
                    <a:pt x="12010" y="5626"/>
                    <a:pt x="0" y="4328"/>
                    <a:pt x="0" y="2813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5" name="Freeform: Shape 444">
              <a:extLst>
                <a:ext uri="{FF2B5EF4-FFF2-40B4-BE49-F238E27FC236}">
                  <a16:creationId xmlns="" xmlns:a16="http://schemas.microsoft.com/office/drawing/2014/main" id="{E01FBC70-A571-4FD8-8528-216EA53BD167}"/>
                </a:ext>
              </a:extLst>
            </p:cNvPr>
            <p:cNvSpPr/>
            <p:nvPr/>
          </p:nvSpPr>
          <p:spPr>
            <a:xfrm flipH="1">
              <a:off x="3680365" y="6046711"/>
              <a:ext cx="34467" cy="32680"/>
            </a:xfrm>
            <a:custGeom>
              <a:avLst/>
              <a:gdLst>
                <a:gd name="connsiteX0" fmla="*/ 1082 w 31271"/>
                <a:gd name="connsiteY0" fmla="*/ 3 h 29650"/>
                <a:gd name="connsiteX1" fmla="*/ 4003 w 31271"/>
                <a:gd name="connsiteY1" fmla="*/ 7685 h 29650"/>
                <a:gd name="connsiteX2" fmla="*/ 5626 w 31271"/>
                <a:gd name="connsiteY2" fmla="*/ 16125 h 29650"/>
                <a:gd name="connsiteX3" fmla="*/ 6384 w 31271"/>
                <a:gd name="connsiteY3" fmla="*/ 21211 h 29650"/>
                <a:gd name="connsiteX4" fmla="*/ 6709 w 31271"/>
                <a:gd name="connsiteY4" fmla="*/ 23916 h 29650"/>
                <a:gd name="connsiteX5" fmla="*/ 6925 w 31271"/>
                <a:gd name="connsiteY5" fmla="*/ 25323 h 29650"/>
                <a:gd name="connsiteX6" fmla="*/ 7033 w 31271"/>
                <a:gd name="connsiteY6" fmla="*/ 25972 h 29650"/>
                <a:gd name="connsiteX7" fmla="*/ 7033 w 31271"/>
                <a:gd name="connsiteY7" fmla="*/ 26296 h 29650"/>
                <a:gd name="connsiteX8" fmla="*/ 7033 w 31271"/>
                <a:gd name="connsiteY8" fmla="*/ 26513 h 29650"/>
                <a:gd name="connsiteX9" fmla="*/ 7033 w 31271"/>
                <a:gd name="connsiteY9" fmla="*/ 26621 h 29650"/>
                <a:gd name="connsiteX10" fmla="*/ 7033 w 31271"/>
                <a:gd name="connsiteY10" fmla="*/ 26621 h 29650"/>
                <a:gd name="connsiteX11" fmla="*/ 7033 w 31271"/>
                <a:gd name="connsiteY11" fmla="*/ 26621 h 29650"/>
                <a:gd name="connsiteX12" fmla="*/ 4220 w 31271"/>
                <a:gd name="connsiteY12" fmla="*/ 24024 h 29650"/>
                <a:gd name="connsiteX13" fmla="*/ 4220 w 31271"/>
                <a:gd name="connsiteY13" fmla="*/ 24024 h 29650"/>
                <a:gd name="connsiteX14" fmla="*/ 31271 w 31271"/>
                <a:gd name="connsiteY14" fmla="*/ 26837 h 29650"/>
                <a:gd name="connsiteX15" fmla="*/ 4220 w 31271"/>
                <a:gd name="connsiteY15" fmla="*/ 29651 h 29650"/>
                <a:gd name="connsiteX16" fmla="*/ 4220 w 31271"/>
                <a:gd name="connsiteY16" fmla="*/ 29651 h 29650"/>
                <a:gd name="connsiteX17" fmla="*/ 1407 w 31271"/>
                <a:gd name="connsiteY17" fmla="*/ 27054 h 29650"/>
                <a:gd name="connsiteX18" fmla="*/ 1407 w 31271"/>
                <a:gd name="connsiteY18" fmla="*/ 27054 h 29650"/>
                <a:gd name="connsiteX19" fmla="*/ 1407 w 31271"/>
                <a:gd name="connsiteY19" fmla="*/ 27054 h 29650"/>
                <a:gd name="connsiteX20" fmla="*/ 1407 w 31271"/>
                <a:gd name="connsiteY20" fmla="*/ 26946 h 29650"/>
                <a:gd name="connsiteX21" fmla="*/ 1407 w 31271"/>
                <a:gd name="connsiteY21" fmla="*/ 26729 h 29650"/>
                <a:gd name="connsiteX22" fmla="*/ 1407 w 31271"/>
                <a:gd name="connsiteY22" fmla="*/ 26405 h 29650"/>
                <a:gd name="connsiteX23" fmla="*/ 1298 w 31271"/>
                <a:gd name="connsiteY23" fmla="*/ 25755 h 29650"/>
                <a:gd name="connsiteX24" fmla="*/ 1190 w 31271"/>
                <a:gd name="connsiteY24" fmla="*/ 24349 h 29650"/>
                <a:gd name="connsiteX25" fmla="*/ 866 w 31271"/>
                <a:gd name="connsiteY25" fmla="*/ 21644 h 29650"/>
                <a:gd name="connsiteX26" fmla="*/ 433 w 31271"/>
                <a:gd name="connsiteY26" fmla="*/ 16558 h 29650"/>
                <a:gd name="connsiteX27" fmla="*/ 0 w 31271"/>
                <a:gd name="connsiteY27" fmla="*/ 8010 h 29650"/>
                <a:gd name="connsiteX28" fmla="*/ 1082 w 31271"/>
                <a:gd name="connsiteY28" fmla="*/ 3 h 29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31271" h="29650">
                  <a:moveTo>
                    <a:pt x="1082" y="3"/>
                  </a:moveTo>
                  <a:cubicBezTo>
                    <a:pt x="1840" y="-105"/>
                    <a:pt x="2921" y="2816"/>
                    <a:pt x="4003" y="7685"/>
                  </a:cubicBezTo>
                  <a:cubicBezTo>
                    <a:pt x="4545" y="10066"/>
                    <a:pt x="5086" y="12987"/>
                    <a:pt x="5626" y="16125"/>
                  </a:cubicBezTo>
                  <a:cubicBezTo>
                    <a:pt x="5951" y="17965"/>
                    <a:pt x="6168" y="19588"/>
                    <a:pt x="6384" y="21211"/>
                  </a:cubicBezTo>
                  <a:lnTo>
                    <a:pt x="6709" y="23916"/>
                  </a:lnTo>
                  <a:lnTo>
                    <a:pt x="6925" y="25323"/>
                  </a:lnTo>
                  <a:lnTo>
                    <a:pt x="7033" y="25972"/>
                  </a:lnTo>
                  <a:lnTo>
                    <a:pt x="7033" y="26296"/>
                  </a:lnTo>
                  <a:lnTo>
                    <a:pt x="7033" y="26513"/>
                  </a:lnTo>
                  <a:lnTo>
                    <a:pt x="7033" y="26621"/>
                  </a:lnTo>
                  <a:lnTo>
                    <a:pt x="7033" y="26621"/>
                  </a:lnTo>
                  <a:lnTo>
                    <a:pt x="7033" y="26621"/>
                  </a:lnTo>
                  <a:cubicBezTo>
                    <a:pt x="5735" y="25431"/>
                    <a:pt x="9847" y="29218"/>
                    <a:pt x="4220" y="24024"/>
                  </a:cubicBezTo>
                  <a:lnTo>
                    <a:pt x="4220" y="24024"/>
                  </a:lnTo>
                  <a:cubicBezTo>
                    <a:pt x="19152" y="24024"/>
                    <a:pt x="31271" y="25323"/>
                    <a:pt x="31271" y="26837"/>
                  </a:cubicBezTo>
                  <a:cubicBezTo>
                    <a:pt x="31271" y="28352"/>
                    <a:pt x="19152" y="29651"/>
                    <a:pt x="4220" y="29651"/>
                  </a:cubicBezTo>
                  <a:lnTo>
                    <a:pt x="4220" y="29651"/>
                  </a:lnTo>
                  <a:cubicBezTo>
                    <a:pt x="4653" y="24024"/>
                    <a:pt x="541" y="28460"/>
                    <a:pt x="1407" y="27054"/>
                  </a:cubicBezTo>
                  <a:lnTo>
                    <a:pt x="1407" y="27054"/>
                  </a:lnTo>
                  <a:lnTo>
                    <a:pt x="1407" y="27054"/>
                  </a:lnTo>
                  <a:lnTo>
                    <a:pt x="1407" y="26946"/>
                  </a:lnTo>
                  <a:lnTo>
                    <a:pt x="1407" y="26729"/>
                  </a:lnTo>
                  <a:lnTo>
                    <a:pt x="1407" y="26405"/>
                  </a:lnTo>
                  <a:lnTo>
                    <a:pt x="1298" y="25755"/>
                  </a:lnTo>
                  <a:lnTo>
                    <a:pt x="1190" y="24349"/>
                  </a:lnTo>
                  <a:lnTo>
                    <a:pt x="866" y="21644"/>
                  </a:lnTo>
                  <a:cubicBezTo>
                    <a:pt x="758" y="20020"/>
                    <a:pt x="541" y="18397"/>
                    <a:pt x="433" y="16558"/>
                  </a:cubicBezTo>
                  <a:cubicBezTo>
                    <a:pt x="216" y="13312"/>
                    <a:pt x="0" y="10390"/>
                    <a:pt x="0" y="8010"/>
                  </a:cubicBezTo>
                  <a:cubicBezTo>
                    <a:pt x="0" y="3141"/>
                    <a:pt x="325" y="111"/>
                    <a:pt x="1082" y="3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6" name="Freeform: Shape 445">
              <a:extLst>
                <a:ext uri="{FF2B5EF4-FFF2-40B4-BE49-F238E27FC236}">
                  <a16:creationId xmlns="" xmlns:a16="http://schemas.microsoft.com/office/drawing/2014/main" id="{5A445951-3B08-424B-BC10-F6DEF499BF95}"/>
                </a:ext>
              </a:extLst>
            </p:cNvPr>
            <p:cNvSpPr/>
            <p:nvPr/>
          </p:nvSpPr>
          <p:spPr>
            <a:xfrm flipH="1">
              <a:off x="3720353" y="5923990"/>
              <a:ext cx="10033" cy="61426"/>
            </a:xfrm>
            <a:custGeom>
              <a:avLst/>
              <a:gdLst>
                <a:gd name="connsiteX0" fmla="*/ 911 w 9103"/>
                <a:gd name="connsiteY0" fmla="*/ 3 h 55730"/>
                <a:gd name="connsiteX1" fmla="*/ 7295 w 9103"/>
                <a:gd name="connsiteY1" fmla="*/ 27487 h 55730"/>
                <a:gd name="connsiteX2" fmla="*/ 8161 w 9103"/>
                <a:gd name="connsiteY2" fmla="*/ 55728 h 55730"/>
                <a:gd name="connsiteX3" fmla="*/ 1777 w 9103"/>
                <a:gd name="connsiteY3" fmla="*/ 28244 h 55730"/>
                <a:gd name="connsiteX4" fmla="*/ 911 w 9103"/>
                <a:gd name="connsiteY4" fmla="*/ 3 h 55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03" h="55730">
                  <a:moveTo>
                    <a:pt x="911" y="3"/>
                  </a:moveTo>
                  <a:cubicBezTo>
                    <a:pt x="2426" y="-213"/>
                    <a:pt x="5347" y="12122"/>
                    <a:pt x="7295" y="27487"/>
                  </a:cubicBezTo>
                  <a:cubicBezTo>
                    <a:pt x="9351" y="42852"/>
                    <a:pt x="9675" y="55512"/>
                    <a:pt x="8161" y="55728"/>
                  </a:cubicBezTo>
                  <a:cubicBezTo>
                    <a:pt x="6646" y="55944"/>
                    <a:pt x="3724" y="43609"/>
                    <a:pt x="1777" y="28244"/>
                  </a:cubicBezTo>
                  <a:cubicBezTo>
                    <a:pt x="-171" y="12771"/>
                    <a:pt x="-604" y="111"/>
                    <a:pt x="911" y="3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7" name="Freeform: Shape 446">
              <a:extLst>
                <a:ext uri="{FF2B5EF4-FFF2-40B4-BE49-F238E27FC236}">
                  <a16:creationId xmlns="" xmlns:a16="http://schemas.microsoft.com/office/drawing/2014/main" id="{4E024B6A-DD7B-445F-B071-822D97AEEBE6}"/>
                </a:ext>
              </a:extLst>
            </p:cNvPr>
            <p:cNvSpPr/>
            <p:nvPr/>
          </p:nvSpPr>
          <p:spPr>
            <a:xfrm flipH="1">
              <a:off x="3736691" y="5801269"/>
              <a:ext cx="10581" cy="61306"/>
            </a:xfrm>
            <a:custGeom>
              <a:avLst/>
              <a:gdLst>
                <a:gd name="connsiteX0" fmla="*/ 867 w 9600"/>
                <a:gd name="connsiteY0" fmla="*/ 3 h 55622"/>
                <a:gd name="connsiteX1" fmla="*/ 7575 w 9600"/>
                <a:gd name="connsiteY1" fmla="*/ 27378 h 55622"/>
                <a:gd name="connsiteX2" fmla="*/ 8657 w 9600"/>
                <a:gd name="connsiteY2" fmla="*/ 55620 h 55622"/>
                <a:gd name="connsiteX3" fmla="*/ 1948 w 9600"/>
                <a:gd name="connsiteY3" fmla="*/ 28244 h 55622"/>
                <a:gd name="connsiteX4" fmla="*/ 867 w 9600"/>
                <a:gd name="connsiteY4" fmla="*/ 3 h 55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00" h="55622">
                  <a:moveTo>
                    <a:pt x="867" y="3"/>
                  </a:moveTo>
                  <a:cubicBezTo>
                    <a:pt x="2381" y="-213"/>
                    <a:pt x="5411" y="12014"/>
                    <a:pt x="7575" y="27378"/>
                  </a:cubicBezTo>
                  <a:cubicBezTo>
                    <a:pt x="9739" y="42744"/>
                    <a:pt x="10280" y="55403"/>
                    <a:pt x="8657" y="55620"/>
                  </a:cubicBezTo>
                  <a:cubicBezTo>
                    <a:pt x="7142" y="55836"/>
                    <a:pt x="4113" y="43609"/>
                    <a:pt x="1948" y="28244"/>
                  </a:cubicBezTo>
                  <a:cubicBezTo>
                    <a:pt x="-108" y="12879"/>
                    <a:pt x="-648" y="219"/>
                    <a:pt x="867" y="3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8" name="Freeform: Shape 447">
              <a:extLst>
                <a:ext uri="{FF2B5EF4-FFF2-40B4-BE49-F238E27FC236}">
                  <a16:creationId xmlns="" xmlns:a16="http://schemas.microsoft.com/office/drawing/2014/main" id="{03CA5499-FCBB-4498-8837-8A5A4F01BC58}"/>
                </a:ext>
              </a:extLst>
            </p:cNvPr>
            <p:cNvSpPr/>
            <p:nvPr/>
          </p:nvSpPr>
          <p:spPr>
            <a:xfrm flipH="1">
              <a:off x="3754409" y="5680429"/>
              <a:ext cx="17070" cy="59668"/>
            </a:xfrm>
            <a:custGeom>
              <a:avLst/>
              <a:gdLst>
                <a:gd name="connsiteX0" fmla="*/ 322 w 15487"/>
                <a:gd name="connsiteY0" fmla="*/ 27 h 54135"/>
                <a:gd name="connsiteX1" fmla="*/ 12333 w 15487"/>
                <a:gd name="connsiteY1" fmla="*/ 25780 h 54135"/>
                <a:gd name="connsiteX2" fmla="*/ 14605 w 15487"/>
                <a:gd name="connsiteY2" fmla="*/ 54129 h 54135"/>
                <a:gd name="connsiteX3" fmla="*/ 6814 w 15487"/>
                <a:gd name="connsiteY3" fmla="*/ 27186 h 54135"/>
                <a:gd name="connsiteX4" fmla="*/ 322 w 15487"/>
                <a:gd name="connsiteY4" fmla="*/ 27 h 54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87" h="54135">
                  <a:moveTo>
                    <a:pt x="322" y="27"/>
                  </a:moveTo>
                  <a:cubicBezTo>
                    <a:pt x="1620" y="-622"/>
                    <a:pt x="8221" y="10523"/>
                    <a:pt x="12333" y="25780"/>
                  </a:cubicBezTo>
                  <a:cubicBezTo>
                    <a:pt x="16228" y="41253"/>
                    <a:pt x="15903" y="53913"/>
                    <a:pt x="14605" y="54129"/>
                  </a:cubicBezTo>
                  <a:cubicBezTo>
                    <a:pt x="12765" y="54454"/>
                    <a:pt x="10493" y="41902"/>
                    <a:pt x="6814" y="27186"/>
                  </a:cubicBezTo>
                  <a:cubicBezTo>
                    <a:pt x="2919" y="12471"/>
                    <a:pt x="-1193" y="676"/>
                    <a:pt x="322" y="27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9" name="Freeform: Shape 448">
              <a:extLst>
                <a:ext uri="{FF2B5EF4-FFF2-40B4-BE49-F238E27FC236}">
                  <a16:creationId xmlns="" xmlns:a16="http://schemas.microsoft.com/office/drawing/2014/main" id="{B2F5138F-8983-4C89-83C7-94941A4D214F}"/>
                </a:ext>
              </a:extLst>
            </p:cNvPr>
            <p:cNvSpPr/>
            <p:nvPr/>
          </p:nvSpPr>
          <p:spPr>
            <a:xfrm flipH="1">
              <a:off x="3799670" y="5574257"/>
              <a:ext cx="34858" cy="51506"/>
            </a:xfrm>
            <a:custGeom>
              <a:avLst/>
              <a:gdLst>
                <a:gd name="connsiteX0" fmla="*/ 178 w 31626"/>
                <a:gd name="connsiteY0" fmla="*/ 53 h 46730"/>
                <a:gd name="connsiteX1" fmla="*/ 18140 w 31626"/>
                <a:gd name="connsiteY1" fmla="*/ 21803 h 46730"/>
                <a:gd name="connsiteX2" fmla="*/ 31449 w 31626"/>
                <a:gd name="connsiteY2" fmla="*/ 46689 h 46730"/>
                <a:gd name="connsiteX3" fmla="*/ 13487 w 31626"/>
                <a:gd name="connsiteY3" fmla="*/ 24941 h 46730"/>
                <a:gd name="connsiteX4" fmla="*/ 178 w 31626"/>
                <a:gd name="connsiteY4" fmla="*/ 53 h 46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626" h="46730">
                  <a:moveTo>
                    <a:pt x="178" y="53"/>
                  </a:moveTo>
                  <a:cubicBezTo>
                    <a:pt x="1476" y="-812"/>
                    <a:pt x="9483" y="8926"/>
                    <a:pt x="18140" y="21803"/>
                  </a:cubicBezTo>
                  <a:cubicBezTo>
                    <a:pt x="26796" y="34787"/>
                    <a:pt x="32747" y="45932"/>
                    <a:pt x="31449" y="46689"/>
                  </a:cubicBezTo>
                  <a:cubicBezTo>
                    <a:pt x="30150" y="47447"/>
                    <a:pt x="22035" y="37709"/>
                    <a:pt x="13487" y="24941"/>
                  </a:cubicBezTo>
                  <a:cubicBezTo>
                    <a:pt x="4831" y="12064"/>
                    <a:pt x="-1121" y="919"/>
                    <a:pt x="178" y="53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0" name="Freeform: Shape 449">
              <a:extLst>
                <a:ext uri="{FF2B5EF4-FFF2-40B4-BE49-F238E27FC236}">
                  <a16:creationId xmlns="" xmlns:a16="http://schemas.microsoft.com/office/drawing/2014/main" id="{416814AB-5F2A-4599-BDE4-8A75BE5746FD}"/>
                </a:ext>
              </a:extLst>
            </p:cNvPr>
            <p:cNvSpPr/>
            <p:nvPr/>
          </p:nvSpPr>
          <p:spPr>
            <a:xfrm flipH="1">
              <a:off x="3871637" y="5477036"/>
              <a:ext cx="39645" cy="47984"/>
            </a:xfrm>
            <a:custGeom>
              <a:avLst/>
              <a:gdLst>
                <a:gd name="connsiteX0" fmla="*/ 131 w 35969"/>
                <a:gd name="connsiteY0" fmla="*/ 73 h 43535"/>
                <a:gd name="connsiteX1" fmla="*/ 20149 w 35969"/>
                <a:gd name="connsiteY1" fmla="*/ 19983 h 43535"/>
                <a:gd name="connsiteX2" fmla="*/ 35839 w 35969"/>
                <a:gd name="connsiteY2" fmla="*/ 43463 h 43535"/>
                <a:gd name="connsiteX3" fmla="*/ 15821 w 35969"/>
                <a:gd name="connsiteY3" fmla="*/ 23553 h 43535"/>
                <a:gd name="connsiteX4" fmla="*/ 131 w 35969"/>
                <a:gd name="connsiteY4" fmla="*/ 73 h 43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969" h="43535">
                  <a:moveTo>
                    <a:pt x="131" y="73"/>
                  </a:moveTo>
                  <a:cubicBezTo>
                    <a:pt x="1322" y="-901"/>
                    <a:pt x="10302" y="7972"/>
                    <a:pt x="20149" y="19983"/>
                  </a:cubicBezTo>
                  <a:cubicBezTo>
                    <a:pt x="29995" y="31993"/>
                    <a:pt x="37029" y="42489"/>
                    <a:pt x="35839" y="43463"/>
                  </a:cubicBezTo>
                  <a:cubicBezTo>
                    <a:pt x="34648" y="44437"/>
                    <a:pt x="25667" y="35456"/>
                    <a:pt x="15821" y="23553"/>
                  </a:cubicBezTo>
                  <a:cubicBezTo>
                    <a:pt x="5974" y="11543"/>
                    <a:pt x="-1059" y="1047"/>
                    <a:pt x="131" y="73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1" name="Freeform: Shape 450">
              <a:extLst>
                <a:ext uri="{FF2B5EF4-FFF2-40B4-BE49-F238E27FC236}">
                  <a16:creationId xmlns="" xmlns:a16="http://schemas.microsoft.com/office/drawing/2014/main" id="{09F5B7DF-6CF4-4660-BE93-278B7E33242F}"/>
                </a:ext>
              </a:extLst>
            </p:cNvPr>
            <p:cNvSpPr/>
            <p:nvPr/>
          </p:nvSpPr>
          <p:spPr>
            <a:xfrm flipH="1">
              <a:off x="3951311" y="5384110"/>
              <a:ext cx="41659" cy="46340"/>
            </a:xfrm>
            <a:custGeom>
              <a:avLst/>
              <a:gdLst>
                <a:gd name="connsiteX0" fmla="*/ 125 w 37796"/>
                <a:gd name="connsiteY0" fmla="*/ 92 h 42043"/>
                <a:gd name="connsiteX1" fmla="*/ 21008 w 37796"/>
                <a:gd name="connsiteY1" fmla="*/ 19136 h 42043"/>
                <a:gd name="connsiteX2" fmla="*/ 37671 w 37796"/>
                <a:gd name="connsiteY2" fmla="*/ 41967 h 42043"/>
                <a:gd name="connsiteX3" fmla="*/ 16788 w 37796"/>
                <a:gd name="connsiteY3" fmla="*/ 22924 h 42043"/>
                <a:gd name="connsiteX4" fmla="*/ 125 w 37796"/>
                <a:gd name="connsiteY4" fmla="*/ 92 h 42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796" h="42043">
                  <a:moveTo>
                    <a:pt x="125" y="92"/>
                  </a:moveTo>
                  <a:cubicBezTo>
                    <a:pt x="1315" y="-990"/>
                    <a:pt x="10620" y="7559"/>
                    <a:pt x="21008" y="19136"/>
                  </a:cubicBezTo>
                  <a:cubicBezTo>
                    <a:pt x="31396" y="30714"/>
                    <a:pt x="38862" y="40886"/>
                    <a:pt x="37671" y="41967"/>
                  </a:cubicBezTo>
                  <a:cubicBezTo>
                    <a:pt x="36481" y="42941"/>
                    <a:pt x="27176" y="34501"/>
                    <a:pt x="16788" y="22924"/>
                  </a:cubicBezTo>
                  <a:cubicBezTo>
                    <a:pt x="6401" y="11346"/>
                    <a:pt x="-1066" y="1066"/>
                    <a:pt x="125" y="92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2" name="Freeform: Shape 451">
              <a:extLst>
                <a:ext uri="{FF2B5EF4-FFF2-40B4-BE49-F238E27FC236}">
                  <a16:creationId xmlns="" xmlns:a16="http://schemas.microsoft.com/office/drawing/2014/main" id="{0B9FE735-55FB-45AD-8DBE-6229D93443DC}"/>
                </a:ext>
              </a:extLst>
            </p:cNvPr>
            <p:cNvSpPr/>
            <p:nvPr/>
          </p:nvSpPr>
          <p:spPr>
            <a:xfrm flipH="1">
              <a:off x="4034559" y="5292991"/>
              <a:ext cx="42369" cy="45646"/>
            </a:xfrm>
            <a:custGeom>
              <a:avLst/>
              <a:gdLst>
                <a:gd name="connsiteX0" fmla="*/ 122 w 38440"/>
                <a:gd name="connsiteY0" fmla="*/ 95 h 41414"/>
                <a:gd name="connsiteX1" fmla="*/ 21330 w 38440"/>
                <a:gd name="connsiteY1" fmla="*/ 18814 h 41414"/>
                <a:gd name="connsiteX2" fmla="*/ 38318 w 38440"/>
                <a:gd name="connsiteY2" fmla="*/ 41320 h 41414"/>
                <a:gd name="connsiteX3" fmla="*/ 17110 w 38440"/>
                <a:gd name="connsiteY3" fmla="*/ 22601 h 41414"/>
                <a:gd name="connsiteX4" fmla="*/ 122 w 38440"/>
                <a:gd name="connsiteY4" fmla="*/ 95 h 41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440" h="41414">
                  <a:moveTo>
                    <a:pt x="122" y="95"/>
                  </a:moveTo>
                  <a:cubicBezTo>
                    <a:pt x="1312" y="-988"/>
                    <a:pt x="10726" y="7344"/>
                    <a:pt x="21330" y="18814"/>
                  </a:cubicBezTo>
                  <a:cubicBezTo>
                    <a:pt x="31933" y="30175"/>
                    <a:pt x="39508" y="40238"/>
                    <a:pt x="38318" y="41320"/>
                  </a:cubicBezTo>
                  <a:cubicBezTo>
                    <a:pt x="37127" y="42402"/>
                    <a:pt x="27714" y="34070"/>
                    <a:pt x="17110" y="22601"/>
                  </a:cubicBezTo>
                  <a:cubicBezTo>
                    <a:pt x="6614" y="11240"/>
                    <a:pt x="-1069" y="1177"/>
                    <a:pt x="122" y="95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3" name="Freeform: Shape 452">
              <a:extLst>
                <a:ext uri="{FF2B5EF4-FFF2-40B4-BE49-F238E27FC236}">
                  <a16:creationId xmlns="" xmlns:a16="http://schemas.microsoft.com/office/drawing/2014/main" id="{78738626-E845-44FB-9625-E2639533CD79}"/>
                </a:ext>
              </a:extLst>
            </p:cNvPr>
            <p:cNvSpPr/>
            <p:nvPr/>
          </p:nvSpPr>
          <p:spPr>
            <a:xfrm flipH="1">
              <a:off x="4118779" y="5201876"/>
              <a:ext cx="41992" cy="45883"/>
            </a:xfrm>
            <a:custGeom>
              <a:avLst/>
              <a:gdLst>
                <a:gd name="connsiteX0" fmla="*/ 123 w 38098"/>
                <a:gd name="connsiteY0" fmla="*/ 93 h 41629"/>
                <a:gd name="connsiteX1" fmla="*/ 21115 w 38098"/>
                <a:gd name="connsiteY1" fmla="*/ 18921 h 41629"/>
                <a:gd name="connsiteX2" fmla="*/ 37995 w 38098"/>
                <a:gd name="connsiteY2" fmla="*/ 41536 h 41629"/>
                <a:gd name="connsiteX3" fmla="*/ 17003 w 38098"/>
                <a:gd name="connsiteY3" fmla="*/ 22708 h 41629"/>
                <a:gd name="connsiteX4" fmla="*/ 123 w 38098"/>
                <a:gd name="connsiteY4" fmla="*/ 93 h 41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98" h="41629">
                  <a:moveTo>
                    <a:pt x="123" y="93"/>
                  </a:moveTo>
                  <a:cubicBezTo>
                    <a:pt x="1313" y="-989"/>
                    <a:pt x="10727" y="7451"/>
                    <a:pt x="21115" y="18921"/>
                  </a:cubicBezTo>
                  <a:cubicBezTo>
                    <a:pt x="31611" y="30391"/>
                    <a:pt x="39077" y="40562"/>
                    <a:pt x="37995" y="41536"/>
                  </a:cubicBezTo>
                  <a:cubicBezTo>
                    <a:pt x="36804" y="42618"/>
                    <a:pt x="27391" y="34178"/>
                    <a:pt x="17003" y="22708"/>
                  </a:cubicBezTo>
                  <a:cubicBezTo>
                    <a:pt x="6507" y="11238"/>
                    <a:pt x="-1067" y="1176"/>
                    <a:pt x="123" y="93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4" name="Freeform: Shape 453">
              <a:extLst>
                <a:ext uri="{FF2B5EF4-FFF2-40B4-BE49-F238E27FC236}">
                  <a16:creationId xmlns="" xmlns:a16="http://schemas.microsoft.com/office/drawing/2014/main" id="{A106AD5A-5C17-4534-BA58-F2AF4F10D84A}"/>
                </a:ext>
              </a:extLst>
            </p:cNvPr>
            <p:cNvSpPr/>
            <p:nvPr/>
          </p:nvSpPr>
          <p:spPr>
            <a:xfrm flipH="1">
              <a:off x="4201114" y="5131572"/>
              <a:ext cx="19143" cy="23699"/>
            </a:xfrm>
            <a:custGeom>
              <a:avLst/>
              <a:gdLst>
                <a:gd name="connsiteX0" fmla="*/ 317 w 17368"/>
                <a:gd name="connsiteY0" fmla="*/ 146 h 21502"/>
                <a:gd name="connsiteX1" fmla="*/ 10921 w 17368"/>
                <a:gd name="connsiteY1" fmla="*/ 9018 h 21502"/>
                <a:gd name="connsiteX2" fmla="*/ 17089 w 17368"/>
                <a:gd name="connsiteY2" fmla="*/ 21354 h 21502"/>
                <a:gd name="connsiteX3" fmla="*/ 6485 w 17368"/>
                <a:gd name="connsiteY3" fmla="*/ 12481 h 21502"/>
                <a:gd name="connsiteX4" fmla="*/ 317 w 17368"/>
                <a:gd name="connsiteY4" fmla="*/ 146 h 21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368" h="21502">
                  <a:moveTo>
                    <a:pt x="317" y="146"/>
                  </a:moveTo>
                  <a:cubicBezTo>
                    <a:pt x="1616" y="-828"/>
                    <a:pt x="6268" y="3176"/>
                    <a:pt x="10921" y="9018"/>
                  </a:cubicBezTo>
                  <a:cubicBezTo>
                    <a:pt x="15574" y="14862"/>
                    <a:pt x="18279" y="20380"/>
                    <a:pt x="17089" y="21354"/>
                  </a:cubicBezTo>
                  <a:cubicBezTo>
                    <a:pt x="15898" y="22328"/>
                    <a:pt x="11138" y="18432"/>
                    <a:pt x="6485" y="12481"/>
                  </a:cubicBezTo>
                  <a:cubicBezTo>
                    <a:pt x="1832" y="6638"/>
                    <a:pt x="-981" y="1120"/>
                    <a:pt x="317" y="146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5" name="Freeform: Shape 454">
              <a:extLst>
                <a:ext uri="{FF2B5EF4-FFF2-40B4-BE49-F238E27FC236}">
                  <a16:creationId xmlns="" xmlns:a16="http://schemas.microsoft.com/office/drawing/2014/main" id="{CA6B190C-98B8-4517-B6A9-EF956D5C4C98}"/>
                </a:ext>
              </a:extLst>
            </p:cNvPr>
            <p:cNvSpPr/>
            <p:nvPr/>
          </p:nvSpPr>
          <p:spPr>
            <a:xfrm flipH="1">
              <a:off x="4172790" y="4540192"/>
              <a:ext cx="131794" cy="143233"/>
            </a:xfrm>
            <a:custGeom>
              <a:avLst/>
              <a:gdLst>
                <a:gd name="connsiteX0" fmla="*/ 64598 w 119574"/>
                <a:gd name="connsiteY0" fmla="*/ 0 h 129952"/>
                <a:gd name="connsiteX1" fmla="*/ 85265 w 119574"/>
                <a:gd name="connsiteY1" fmla="*/ 18178 h 129952"/>
                <a:gd name="connsiteX2" fmla="*/ 119565 w 119574"/>
                <a:gd name="connsiteY2" fmla="*/ 55076 h 129952"/>
                <a:gd name="connsiteX3" fmla="*/ 118267 w 119574"/>
                <a:gd name="connsiteY3" fmla="*/ 93380 h 129952"/>
                <a:gd name="connsiteX4" fmla="*/ 115887 w 119574"/>
                <a:gd name="connsiteY4" fmla="*/ 129953 h 129952"/>
                <a:gd name="connsiteX5" fmla="*/ 96518 w 119574"/>
                <a:gd name="connsiteY5" fmla="*/ 109286 h 129952"/>
                <a:gd name="connsiteX6" fmla="*/ 92839 w 119574"/>
                <a:gd name="connsiteY6" fmla="*/ 125841 h 129952"/>
                <a:gd name="connsiteX7" fmla="*/ 70982 w 119574"/>
                <a:gd name="connsiteY7" fmla="*/ 91108 h 129952"/>
                <a:gd name="connsiteX8" fmla="*/ 71956 w 119574"/>
                <a:gd name="connsiteY8" fmla="*/ 53669 h 129952"/>
                <a:gd name="connsiteX9" fmla="*/ 65247 w 119574"/>
                <a:gd name="connsiteY9" fmla="*/ 47610 h 129952"/>
                <a:gd name="connsiteX10" fmla="*/ 6492 w 119574"/>
                <a:gd name="connsiteY10" fmla="*/ 66004 h 129952"/>
                <a:gd name="connsiteX11" fmla="*/ 0 w 119574"/>
                <a:gd name="connsiteY11" fmla="*/ 25103 h 129952"/>
                <a:gd name="connsiteX12" fmla="*/ 64598 w 119574"/>
                <a:gd name="connsiteY12" fmla="*/ 0 h 129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9574" h="129952">
                  <a:moveTo>
                    <a:pt x="64598" y="0"/>
                  </a:moveTo>
                  <a:lnTo>
                    <a:pt x="85265" y="18178"/>
                  </a:lnTo>
                  <a:cubicBezTo>
                    <a:pt x="85265" y="18178"/>
                    <a:pt x="120215" y="54102"/>
                    <a:pt x="119565" y="55076"/>
                  </a:cubicBezTo>
                  <a:cubicBezTo>
                    <a:pt x="118916" y="55941"/>
                    <a:pt x="118267" y="93272"/>
                    <a:pt x="118267" y="93380"/>
                  </a:cubicBezTo>
                  <a:lnTo>
                    <a:pt x="115887" y="129953"/>
                  </a:lnTo>
                  <a:cubicBezTo>
                    <a:pt x="115887" y="129953"/>
                    <a:pt x="99331" y="125084"/>
                    <a:pt x="96518" y="109286"/>
                  </a:cubicBezTo>
                  <a:lnTo>
                    <a:pt x="92839" y="125841"/>
                  </a:lnTo>
                  <a:cubicBezTo>
                    <a:pt x="92839" y="125841"/>
                    <a:pt x="68818" y="120323"/>
                    <a:pt x="70982" y="91108"/>
                  </a:cubicBezTo>
                  <a:cubicBezTo>
                    <a:pt x="72172" y="74553"/>
                    <a:pt x="72172" y="61784"/>
                    <a:pt x="71956" y="53669"/>
                  </a:cubicBezTo>
                  <a:lnTo>
                    <a:pt x="65247" y="47610"/>
                  </a:lnTo>
                  <a:cubicBezTo>
                    <a:pt x="63516" y="48692"/>
                    <a:pt x="6492" y="67303"/>
                    <a:pt x="6492" y="66004"/>
                  </a:cubicBezTo>
                  <a:cubicBezTo>
                    <a:pt x="6600" y="64706"/>
                    <a:pt x="0" y="25103"/>
                    <a:pt x="0" y="25103"/>
                  </a:cubicBezTo>
                  <a:lnTo>
                    <a:pt x="64598" y="0"/>
                  </a:lnTo>
                  <a:close/>
                </a:path>
              </a:pathLst>
            </a:custGeom>
            <a:solidFill>
              <a:srgbClr val="FFBE9D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6" name="Freeform: Shape 455">
              <a:extLst>
                <a:ext uri="{FF2B5EF4-FFF2-40B4-BE49-F238E27FC236}">
                  <a16:creationId xmlns="" xmlns:a16="http://schemas.microsoft.com/office/drawing/2014/main" id="{C99589CC-28E6-46F9-B662-F740A4D2EEC2}"/>
                </a:ext>
              </a:extLst>
            </p:cNvPr>
            <p:cNvSpPr/>
            <p:nvPr/>
          </p:nvSpPr>
          <p:spPr>
            <a:xfrm flipH="1">
              <a:off x="4133920" y="4514074"/>
              <a:ext cx="304715" cy="214910"/>
            </a:xfrm>
            <a:custGeom>
              <a:avLst/>
              <a:gdLst>
                <a:gd name="connsiteX0" fmla="*/ 0 w 276461"/>
                <a:gd name="connsiteY0" fmla="*/ 151377 h 194983"/>
                <a:gd name="connsiteX1" fmla="*/ 84075 w 276461"/>
                <a:gd name="connsiteY1" fmla="*/ 24346 h 194983"/>
                <a:gd name="connsiteX2" fmla="*/ 198013 w 276461"/>
                <a:gd name="connsiteY2" fmla="*/ 0 h 194983"/>
                <a:gd name="connsiteX3" fmla="*/ 263044 w 276461"/>
                <a:gd name="connsiteY3" fmla="*/ 54643 h 194983"/>
                <a:gd name="connsiteX4" fmla="*/ 276461 w 276461"/>
                <a:gd name="connsiteY4" fmla="*/ 94787 h 194983"/>
                <a:gd name="connsiteX5" fmla="*/ 230908 w 276461"/>
                <a:gd name="connsiteY5" fmla="*/ 69251 h 194983"/>
                <a:gd name="connsiteX6" fmla="*/ 189032 w 276461"/>
                <a:gd name="connsiteY6" fmla="*/ 36032 h 194983"/>
                <a:gd name="connsiteX7" fmla="*/ 128871 w 276461"/>
                <a:gd name="connsiteY7" fmla="*/ 62325 h 194983"/>
                <a:gd name="connsiteX8" fmla="*/ 132009 w 276461"/>
                <a:gd name="connsiteY8" fmla="*/ 94246 h 194983"/>
                <a:gd name="connsiteX9" fmla="*/ 22939 w 276461"/>
                <a:gd name="connsiteY9" fmla="*/ 194984 h 194983"/>
                <a:gd name="connsiteX10" fmla="*/ 0 w 276461"/>
                <a:gd name="connsiteY10" fmla="*/ 151377 h 194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6461" h="194983">
                  <a:moveTo>
                    <a:pt x="0" y="151377"/>
                  </a:moveTo>
                  <a:lnTo>
                    <a:pt x="84075" y="24346"/>
                  </a:lnTo>
                  <a:lnTo>
                    <a:pt x="198013" y="0"/>
                  </a:lnTo>
                  <a:lnTo>
                    <a:pt x="263044" y="54643"/>
                  </a:lnTo>
                  <a:lnTo>
                    <a:pt x="276461" y="94787"/>
                  </a:lnTo>
                  <a:cubicBezTo>
                    <a:pt x="270077" y="100521"/>
                    <a:pt x="247246" y="90783"/>
                    <a:pt x="230908" y="69251"/>
                  </a:cubicBezTo>
                  <a:cubicBezTo>
                    <a:pt x="215110" y="48475"/>
                    <a:pt x="189032" y="36032"/>
                    <a:pt x="189032" y="36032"/>
                  </a:cubicBezTo>
                  <a:lnTo>
                    <a:pt x="128871" y="62325"/>
                  </a:lnTo>
                  <a:lnTo>
                    <a:pt x="132009" y="94246"/>
                  </a:lnTo>
                  <a:lnTo>
                    <a:pt x="22939" y="194984"/>
                  </a:lnTo>
                  <a:lnTo>
                    <a:pt x="0" y="151377"/>
                  </a:lnTo>
                  <a:close/>
                </a:path>
              </a:pathLst>
            </a:custGeom>
            <a:solidFill>
              <a:srgbClr val="FFBE9D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7" name="Freeform: Shape 456">
              <a:extLst>
                <a:ext uri="{FF2B5EF4-FFF2-40B4-BE49-F238E27FC236}">
                  <a16:creationId xmlns="" xmlns:a16="http://schemas.microsoft.com/office/drawing/2014/main" id="{3D8869AD-A61E-4152-8E5C-39EDDB8588CB}"/>
                </a:ext>
              </a:extLst>
            </p:cNvPr>
            <p:cNvSpPr/>
            <p:nvPr/>
          </p:nvSpPr>
          <p:spPr>
            <a:xfrm flipH="1">
              <a:off x="4092299" y="4467483"/>
              <a:ext cx="281775" cy="212365"/>
            </a:xfrm>
            <a:custGeom>
              <a:avLst/>
              <a:gdLst>
                <a:gd name="connsiteX0" fmla="*/ 241474 w 255648"/>
                <a:gd name="connsiteY0" fmla="*/ 166489 h 192674"/>
                <a:gd name="connsiteX1" fmla="*/ 20089 w 255648"/>
                <a:gd name="connsiteY1" fmla="*/ 2451 h 192674"/>
                <a:gd name="connsiteX2" fmla="*/ 2451 w 255648"/>
                <a:gd name="connsiteY2" fmla="*/ 5048 h 192674"/>
                <a:gd name="connsiteX3" fmla="*/ 2451 w 255648"/>
                <a:gd name="connsiteY3" fmla="*/ 5048 h 192674"/>
                <a:gd name="connsiteX4" fmla="*/ 5048 w 255648"/>
                <a:gd name="connsiteY4" fmla="*/ 22686 h 192674"/>
                <a:gd name="connsiteX5" fmla="*/ 226434 w 255648"/>
                <a:gd name="connsiteY5" fmla="*/ 186723 h 192674"/>
                <a:gd name="connsiteX6" fmla="*/ 255649 w 255648"/>
                <a:gd name="connsiteY6" fmla="*/ 192674 h 192674"/>
                <a:gd name="connsiteX7" fmla="*/ 241474 w 255648"/>
                <a:gd name="connsiteY7" fmla="*/ 166489 h 192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5648" h="192674">
                  <a:moveTo>
                    <a:pt x="241474" y="166489"/>
                  </a:moveTo>
                  <a:lnTo>
                    <a:pt x="20089" y="2451"/>
                  </a:lnTo>
                  <a:cubicBezTo>
                    <a:pt x="14462" y="-1660"/>
                    <a:pt x="6563" y="-470"/>
                    <a:pt x="2451" y="5048"/>
                  </a:cubicBezTo>
                  <a:lnTo>
                    <a:pt x="2451" y="5048"/>
                  </a:lnTo>
                  <a:cubicBezTo>
                    <a:pt x="-1660" y="10675"/>
                    <a:pt x="-470" y="18574"/>
                    <a:pt x="5048" y="22686"/>
                  </a:cubicBezTo>
                  <a:lnTo>
                    <a:pt x="226434" y="186723"/>
                  </a:lnTo>
                  <a:lnTo>
                    <a:pt x="255649" y="192674"/>
                  </a:lnTo>
                  <a:lnTo>
                    <a:pt x="241474" y="166489"/>
                  </a:ln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8" name="Freeform: Shape 457">
              <a:extLst>
                <a:ext uri="{FF2B5EF4-FFF2-40B4-BE49-F238E27FC236}">
                  <a16:creationId xmlns="" xmlns:a16="http://schemas.microsoft.com/office/drawing/2014/main" id="{F1FF5734-9F37-4C01-8DD3-637E220D0664}"/>
                </a:ext>
              </a:extLst>
            </p:cNvPr>
            <p:cNvSpPr/>
            <p:nvPr/>
          </p:nvSpPr>
          <p:spPr>
            <a:xfrm flipH="1">
              <a:off x="4177578" y="4558081"/>
              <a:ext cx="248296" cy="215149"/>
            </a:xfrm>
            <a:custGeom>
              <a:avLst/>
              <a:gdLst>
                <a:gd name="connsiteX0" fmla="*/ 32786 w 225273"/>
                <a:gd name="connsiteY0" fmla="*/ 195201 h 195200"/>
                <a:gd name="connsiteX1" fmla="*/ 96410 w 225273"/>
                <a:gd name="connsiteY1" fmla="*/ 156464 h 195200"/>
                <a:gd name="connsiteX2" fmla="*/ 116644 w 225273"/>
                <a:gd name="connsiteY2" fmla="*/ 137095 h 195200"/>
                <a:gd name="connsiteX3" fmla="*/ 168474 w 225273"/>
                <a:gd name="connsiteY3" fmla="*/ 68386 h 195200"/>
                <a:gd name="connsiteX4" fmla="*/ 224956 w 225273"/>
                <a:gd name="connsiteY4" fmla="*/ 15907 h 195200"/>
                <a:gd name="connsiteX5" fmla="*/ 181566 w 225273"/>
                <a:gd name="connsiteY5" fmla="*/ 9306 h 195200"/>
                <a:gd name="connsiteX6" fmla="*/ 86563 w 225273"/>
                <a:gd name="connsiteY6" fmla="*/ 60379 h 195200"/>
                <a:gd name="connsiteX7" fmla="*/ 0 w 225273"/>
                <a:gd name="connsiteY7" fmla="*/ 133200 h 195200"/>
                <a:gd name="connsiteX8" fmla="*/ 32786 w 225273"/>
                <a:gd name="connsiteY8" fmla="*/ 195201 h 19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5273" h="195200">
                  <a:moveTo>
                    <a:pt x="32786" y="195201"/>
                  </a:moveTo>
                  <a:lnTo>
                    <a:pt x="96410" y="156464"/>
                  </a:lnTo>
                  <a:cubicBezTo>
                    <a:pt x="104525" y="151487"/>
                    <a:pt x="111450" y="144994"/>
                    <a:pt x="116644" y="137095"/>
                  </a:cubicBezTo>
                  <a:cubicBezTo>
                    <a:pt x="130386" y="116428"/>
                    <a:pt x="158627" y="75311"/>
                    <a:pt x="168474" y="68386"/>
                  </a:cubicBezTo>
                  <a:cubicBezTo>
                    <a:pt x="181783" y="59080"/>
                    <a:pt x="229609" y="28999"/>
                    <a:pt x="224956" y="15907"/>
                  </a:cubicBezTo>
                  <a:cubicBezTo>
                    <a:pt x="220303" y="2814"/>
                    <a:pt x="208942" y="-8764"/>
                    <a:pt x="181566" y="9306"/>
                  </a:cubicBezTo>
                  <a:cubicBezTo>
                    <a:pt x="154191" y="27376"/>
                    <a:pt x="86563" y="60379"/>
                    <a:pt x="86563" y="60379"/>
                  </a:cubicBezTo>
                  <a:lnTo>
                    <a:pt x="0" y="133200"/>
                  </a:lnTo>
                  <a:lnTo>
                    <a:pt x="32786" y="195201"/>
                  </a:lnTo>
                  <a:close/>
                </a:path>
              </a:pathLst>
            </a:custGeom>
            <a:solidFill>
              <a:srgbClr val="FFBE9D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9" name="Freeform: Shape 458">
              <a:extLst>
                <a:ext uri="{FF2B5EF4-FFF2-40B4-BE49-F238E27FC236}">
                  <a16:creationId xmlns="" xmlns:a16="http://schemas.microsoft.com/office/drawing/2014/main" id="{B09CD358-71A1-46BC-929A-3A48359866CC}"/>
                </a:ext>
              </a:extLst>
            </p:cNvPr>
            <p:cNvSpPr/>
            <p:nvPr/>
          </p:nvSpPr>
          <p:spPr>
            <a:xfrm flipH="1">
              <a:off x="4177673" y="4556126"/>
              <a:ext cx="145285" cy="76436"/>
            </a:xfrm>
            <a:custGeom>
              <a:avLst/>
              <a:gdLst>
                <a:gd name="connsiteX0" fmla="*/ 7 w 131814"/>
                <a:gd name="connsiteY0" fmla="*/ 58689 h 69349"/>
                <a:gd name="connsiteX1" fmla="*/ 30412 w 131814"/>
                <a:gd name="connsiteY1" fmla="*/ 44515 h 69349"/>
                <a:gd name="connsiteX2" fmla="*/ 101611 w 131814"/>
                <a:gd name="connsiteY2" fmla="*/ 7292 h 69349"/>
                <a:gd name="connsiteX3" fmla="*/ 120979 w 131814"/>
                <a:gd name="connsiteY3" fmla="*/ 8483 h 69349"/>
                <a:gd name="connsiteX4" fmla="*/ 125957 w 131814"/>
                <a:gd name="connsiteY4" fmla="*/ 24821 h 69349"/>
                <a:gd name="connsiteX5" fmla="*/ 114811 w 131814"/>
                <a:gd name="connsiteY5" fmla="*/ 38996 h 69349"/>
                <a:gd name="connsiteX6" fmla="*/ 102151 w 131814"/>
                <a:gd name="connsiteY6" fmla="*/ 49925 h 69349"/>
                <a:gd name="connsiteX7" fmla="*/ 75100 w 131814"/>
                <a:gd name="connsiteY7" fmla="*/ 69293 h 69349"/>
                <a:gd name="connsiteX8" fmla="*/ 83432 w 131814"/>
                <a:gd name="connsiteY8" fmla="*/ 65831 h 69349"/>
                <a:gd name="connsiteX9" fmla="*/ 104424 w 131814"/>
                <a:gd name="connsiteY9" fmla="*/ 52846 h 69349"/>
                <a:gd name="connsiteX10" fmla="*/ 117733 w 131814"/>
                <a:gd name="connsiteY10" fmla="*/ 42242 h 69349"/>
                <a:gd name="connsiteX11" fmla="*/ 130609 w 131814"/>
                <a:gd name="connsiteY11" fmla="*/ 26445 h 69349"/>
                <a:gd name="connsiteX12" fmla="*/ 124225 w 131814"/>
                <a:gd name="connsiteY12" fmla="*/ 4263 h 69349"/>
                <a:gd name="connsiteX13" fmla="*/ 99663 w 131814"/>
                <a:gd name="connsiteY13" fmla="*/ 2207 h 69349"/>
                <a:gd name="connsiteX14" fmla="*/ 28465 w 131814"/>
                <a:gd name="connsiteY14" fmla="*/ 41052 h 69349"/>
                <a:gd name="connsiteX15" fmla="*/ 7 w 131814"/>
                <a:gd name="connsiteY15" fmla="*/ 58689 h 69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31814" h="69349">
                  <a:moveTo>
                    <a:pt x="7" y="58689"/>
                  </a:moveTo>
                  <a:cubicBezTo>
                    <a:pt x="332" y="59339"/>
                    <a:pt x="11909" y="53928"/>
                    <a:pt x="30412" y="44515"/>
                  </a:cubicBezTo>
                  <a:cubicBezTo>
                    <a:pt x="48699" y="35317"/>
                    <a:pt x="74560" y="21467"/>
                    <a:pt x="101611" y="7292"/>
                  </a:cubicBezTo>
                  <a:cubicBezTo>
                    <a:pt x="108319" y="4587"/>
                    <a:pt x="116110" y="4587"/>
                    <a:pt x="120979" y="8483"/>
                  </a:cubicBezTo>
                  <a:cubicBezTo>
                    <a:pt x="125957" y="12378"/>
                    <a:pt x="128012" y="19411"/>
                    <a:pt x="125957" y="24821"/>
                  </a:cubicBezTo>
                  <a:cubicBezTo>
                    <a:pt x="123901" y="30448"/>
                    <a:pt x="119140" y="34884"/>
                    <a:pt x="114811" y="38996"/>
                  </a:cubicBezTo>
                  <a:cubicBezTo>
                    <a:pt x="110375" y="43108"/>
                    <a:pt x="106155" y="46679"/>
                    <a:pt x="102151" y="49925"/>
                  </a:cubicBezTo>
                  <a:cubicBezTo>
                    <a:pt x="86029" y="62585"/>
                    <a:pt x="74668" y="68536"/>
                    <a:pt x="75100" y="69293"/>
                  </a:cubicBezTo>
                  <a:cubicBezTo>
                    <a:pt x="75209" y="69618"/>
                    <a:pt x="78239" y="68536"/>
                    <a:pt x="83432" y="65831"/>
                  </a:cubicBezTo>
                  <a:cubicBezTo>
                    <a:pt x="88626" y="63234"/>
                    <a:pt x="95984" y="59014"/>
                    <a:pt x="104424" y="52846"/>
                  </a:cubicBezTo>
                  <a:cubicBezTo>
                    <a:pt x="108644" y="49817"/>
                    <a:pt x="113188" y="46246"/>
                    <a:pt x="117733" y="42242"/>
                  </a:cubicBezTo>
                  <a:cubicBezTo>
                    <a:pt x="122169" y="38239"/>
                    <a:pt x="127688" y="33802"/>
                    <a:pt x="130609" y="26445"/>
                  </a:cubicBezTo>
                  <a:cubicBezTo>
                    <a:pt x="133531" y="19087"/>
                    <a:pt x="131042" y="9673"/>
                    <a:pt x="124225" y="4263"/>
                  </a:cubicBezTo>
                  <a:cubicBezTo>
                    <a:pt x="117084" y="-1256"/>
                    <a:pt x="107454" y="-823"/>
                    <a:pt x="99663" y="2207"/>
                  </a:cubicBezTo>
                  <a:cubicBezTo>
                    <a:pt x="70881" y="17139"/>
                    <a:pt x="46751" y="30881"/>
                    <a:pt x="28465" y="41052"/>
                  </a:cubicBezTo>
                  <a:cubicBezTo>
                    <a:pt x="10611" y="51440"/>
                    <a:pt x="-318" y="58040"/>
                    <a:pt x="7" y="58689"/>
                  </a:cubicBezTo>
                  <a:close/>
                </a:path>
              </a:pathLst>
            </a:custGeom>
            <a:solidFill>
              <a:srgbClr val="EB996E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0" name="Freeform: Shape 459">
              <a:extLst>
                <a:ext uri="{FF2B5EF4-FFF2-40B4-BE49-F238E27FC236}">
                  <a16:creationId xmlns="" xmlns:a16="http://schemas.microsoft.com/office/drawing/2014/main" id="{DE9B0971-CE33-4254-AC6E-6CF8E488B268}"/>
                </a:ext>
              </a:extLst>
            </p:cNvPr>
            <p:cNvSpPr/>
            <p:nvPr/>
          </p:nvSpPr>
          <p:spPr>
            <a:xfrm flipH="1">
              <a:off x="5808244" y="6372895"/>
              <a:ext cx="392611" cy="476214"/>
            </a:xfrm>
            <a:custGeom>
              <a:avLst/>
              <a:gdLst>
                <a:gd name="connsiteX0" fmla="*/ 203965 w 356207"/>
                <a:gd name="connsiteY0" fmla="*/ 373845 h 432058"/>
                <a:gd name="connsiteX1" fmla="*/ 202341 w 356207"/>
                <a:gd name="connsiteY1" fmla="*/ 225930 h 432058"/>
                <a:gd name="connsiteX2" fmla="*/ 356208 w 356207"/>
                <a:gd name="connsiteY2" fmla="*/ 171936 h 432058"/>
                <a:gd name="connsiteX3" fmla="*/ 304162 w 356207"/>
                <a:gd name="connsiteY3" fmla="*/ 0 h 432058"/>
                <a:gd name="connsiteX4" fmla="*/ 106040 w 356207"/>
                <a:gd name="connsiteY4" fmla="*/ 86672 h 432058"/>
                <a:gd name="connsiteX5" fmla="*/ 0 w 356207"/>
                <a:gd name="connsiteY5" fmla="*/ 156030 h 432058"/>
                <a:gd name="connsiteX6" fmla="*/ 133957 w 356207"/>
                <a:gd name="connsiteY6" fmla="*/ 428488 h 432058"/>
                <a:gd name="connsiteX7" fmla="*/ 287931 w 356207"/>
                <a:gd name="connsiteY7" fmla="*/ 432059 h 432058"/>
                <a:gd name="connsiteX8" fmla="*/ 203965 w 356207"/>
                <a:gd name="connsiteY8" fmla="*/ 373845 h 432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6207" h="432058">
                  <a:moveTo>
                    <a:pt x="203965" y="373845"/>
                  </a:moveTo>
                  <a:lnTo>
                    <a:pt x="202341" y="225930"/>
                  </a:lnTo>
                  <a:lnTo>
                    <a:pt x="356208" y="171936"/>
                  </a:lnTo>
                  <a:lnTo>
                    <a:pt x="304162" y="0"/>
                  </a:lnTo>
                  <a:lnTo>
                    <a:pt x="106040" y="86672"/>
                  </a:lnTo>
                  <a:lnTo>
                    <a:pt x="0" y="156030"/>
                  </a:lnTo>
                  <a:lnTo>
                    <a:pt x="133957" y="428488"/>
                  </a:lnTo>
                  <a:lnTo>
                    <a:pt x="287931" y="432059"/>
                  </a:lnTo>
                  <a:cubicBezTo>
                    <a:pt x="287931" y="431842"/>
                    <a:pt x="277651" y="394620"/>
                    <a:pt x="203965" y="373845"/>
                  </a:cubicBezTo>
                  <a:close/>
                </a:path>
              </a:pathLst>
            </a:custGeom>
            <a:solidFill>
              <a:srgbClr val="455A64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1" name="Freeform: Shape 460">
              <a:extLst>
                <a:ext uri="{FF2B5EF4-FFF2-40B4-BE49-F238E27FC236}">
                  <a16:creationId xmlns="" xmlns:a16="http://schemas.microsoft.com/office/drawing/2014/main" id="{A431805D-EE9E-4F9B-BF50-E1EF5C74E620}"/>
                </a:ext>
              </a:extLst>
            </p:cNvPr>
            <p:cNvSpPr/>
            <p:nvPr/>
          </p:nvSpPr>
          <p:spPr>
            <a:xfrm flipH="1">
              <a:off x="5883499" y="6528533"/>
              <a:ext cx="317356" cy="320337"/>
            </a:xfrm>
            <a:custGeom>
              <a:avLst/>
              <a:gdLst>
                <a:gd name="connsiteX0" fmla="*/ 0 w 287930"/>
                <a:gd name="connsiteY0" fmla="*/ 14716 h 290635"/>
                <a:gd name="connsiteX1" fmla="*/ 133957 w 287930"/>
                <a:gd name="connsiteY1" fmla="*/ 287174 h 290635"/>
                <a:gd name="connsiteX2" fmla="*/ 287931 w 287930"/>
                <a:gd name="connsiteY2" fmla="*/ 290636 h 290635"/>
                <a:gd name="connsiteX3" fmla="*/ 271051 w 287930"/>
                <a:gd name="connsiteY3" fmla="*/ 267156 h 290635"/>
                <a:gd name="connsiteX4" fmla="*/ 146075 w 287930"/>
                <a:gd name="connsiteY4" fmla="*/ 257417 h 290635"/>
                <a:gd name="connsiteX5" fmla="*/ 22506 w 287930"/>
                <a:gd name="connsiteY5" fmla="*/ 0 h 290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7930" h="290635">
                  <a:moveTo>
                    <a:pt x="0" y="14716"/>
                  </a:moveTo>
                  <a:lnTo>
                    <a:pt x="133957" y="287174"/>
                  </a:lnTo>
                  <a:lnTo>
                    <a:pt x="287931" y="290636"/>
                  </a:lnTo>
                  <a:lnTo>
                    <a:pt x="271051" y="267156"/>
                  </a:lnTo>
                  <a:lnTo>
                    <a:pt x="146075" y="257417"/>
                  </a:lnTo>
                  <a:lnTo>
                    <a:pt x="22506" y="0"/>
                  </a:lnTo>
                  <a:close/>
                </a:path>
              </a:pathLst>
            </a:custGeom>
            <a:solidFill>
              <a:srgbClr val="FFFFFF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2" name="Freeform: Shape 461">
              <a:extLst>
                <a:ext uri="{FF2B5EF4-FFF2-40B4-BE49-F238E27FC236}">
                  <a16:creationId xmlns="" xmlns:a16="http://schemas.microsoft.com/office/drawing/2014/main" id="{97405511-96DE-48D9-86C2-E18CA6203ED8}"/>
                </a:ext>
              </a:extLst>
            </p:cNvPr>
            <p:cNvSpPr/>
            <p:nvPr/>
          </p:nvSpPr>
          <p:spPr>
            <a:xfrm flipH="1">
              <a:off x="5975288" y="6698835"/>
              <a:ext cx="48623" cy="11758"/>
            </a:xfrm>
            <a:custGeom>
              <a:avLst/>
              <a:gdLst>
                <a:gd name="connsiteX0" fmla="*/ 43969 w 44115"/>
                <a:gd name="connsiteY0" fmla="*/ 10391 h 10668"/>
                <a:gd name="connsiteX1" fmla="*/ 22111 w 44115"/>
                <a:gd name="connsiteY1" fmla="*/ 6821 h 10668"/>
                <a:gd name="connsiteX2" fmla="*/ 146 w 44115"/>
                <a:gd name="connsiteY2" fmla="*/ 10067 h 10668"/>
                <a:gd name="connsiteX3" fmla="*/ 22111 w 44115"/>
                <a:gd name="connsiteY3" fmla="*/ 4 h 10668"/>
                <a:gd name="connsiteX4" fmla="*/ 43969 w 44115"/>
                <a:gd name="connsiteY4" fmla="*/ 10391 h 10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115" h="10668">
                  <a:moveTo>
                    <a:pt x="43969" y="10391"/>
                  </a:moveTo>
                  <a:cubicBezTo>
                    <a:pt x="42778" y="11906"/>
                    <a:pt x="34014" y="6712"/>
                    <a:pt x="22111" y="6821"/>
                  </a:cubicBezTo>
                  <a:cubicBezTo>
                    <a:pt x="10209" y="6496"/>
                    <a:pt x="1336" y="11690"/>
                    <a:pt x="146" y="10067"/>
                  </a:cubicBezTo>
                  <a:cubicBezTo>
                    <a:pt x="-1261" y="8877"/>
                    <a:pt x="7612" y="-212"/>
                    <a:pt x="22111" y="4"/>
                  </a:cubicBezTo>
                  <a:cubicBezTo>
                    <a:pt x="36611" y="4"/>
                    <a:pt x="45375" y="9201"/>
                    <a:pt x="43969" y="10391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3" name="Freeform: Shape 462">
              <a:extLst>
                <a:ext uri="{FF2B5EF4-FFF2-40B4-BE49-F238E27FC236}">
                  <a16:creationId xmlns="" xmlns:a16="http://schemas.microsoft.com/office/drawing/2014/main" id="{01125B8B-B389-4B4E-864E-1D34D9981C04}"/>
                </a:ext>
              </a:extLst>
            </p:cNvPr>
            <p:cNvSpPr/>
            <p:nvPr/>
          </p:nvSpPr>
          <p:spPr>
            <a:xfrm flipH="1">
              <a:off x="5977019" y="6649738"/>
              <a:ext cx="48501" cy="20096"/>
            </a:xfrm>
            <a:custGeom>
              <a:avLst/>
              <a:gdLst>
                <a:gd name="connsiteX0" fmla="*/ 43698 w 44004"/>
                <a:gd name="connsiteY0" fmla="*/ 18147 h 18233"/>
                <a:gd name="connsiteX1" fmla="*/ 23248 w 44004"/>
                <a:gd name="connsiteY1" fmla="*/ 7326 h 18233"/>
                <a:gd name="connsiteX2" fmla="*/ 92 w 44004"/>
                <a:gd name="connsiteY2" fmla="*/ 8408 h 18233"/>
                <a:gd name="connsiteX3" fmla="*/ 5827 w 44004"/>
                <a:gd name="connsiteY3" fmla="*/ 2890 h 18233"/>
                <a:gd name="connsiteX4" fmla="*/ 24762 w 44004"/>
                <a:gd name="connsiteY4" fmla="*/ 726 h 18233"/>
                <a:gd name="connsiteX5" fmla="*/ 40885 w 44004"/>
                <a:gd name="connsiteY5" fmla="*/ 10789 h 18233"/>
                <a:gd name="connsiteX6" fmla="*/ 43698 w 44004"/>
                <a:gd name="connsiteY6" fmla="*/ 18147 h 1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004" h="18233">
                  <a:moveTo>
                    <a:pt x="43698" y="18147"/>
                  </a:moveTo>
                  <a:cubicBezTo>
                    <a:pt x="42183" y="19229"/>
                    <a:pt x="35475" y="9923"/>
                    <a:pt x="23248" y="7326"/>
                  </a:cubicBezTo>
                  <a:cubicBezTo>
                    <a:pt x="11021" y="4513"/>
                    <a:pt x="1066" y="10031"/>
                    <a:pt x="92" y="8408"/>
                  </a:cubicBezTo>
                  <a:cubicBezTo>
                    <a:pt x="-449" y="7651"/>
                    <a:pt x="1390" y="5162"/>
                    <a:pt x="5827" y="2890"/>
                  </a:cubicBezTo>
                  <a:cubicBezTo>
                    <a:pt x="10155" y="618"/>
                    <a:pt x="17188" y="-1005"/>
                    <a:pt x="24762" y="726"/>
                  </a:cubicBezTo>
                  <a:cubicBezTo>
                    <a:pt x="32337" y="2457"/>
                    <a:pt x="37963" y="6893"/>
                    <a:pt x="40885" y="10789"/>
                  </a:cubicBezTo>
                  <a:cubicBezTo>
                    <a:pt x="43915" y="14684"/>
                    <a:pt x="44456" y="17714"/>
                    <a:pt x="43698" y="18147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4" name="Freeform: Shape 463">
              <a:extLst>
                <a:ext uri="{FF2B5EF4-FFF2-40B4-BE49-F238E27FC236}">
                  <a16:creationId xmlns="" xmlns:a16="http://schemas.microsoft.com/office/drawing/2014/main" id="{EC4EE840-FECF-4C8C-ADD4-83519A28E97F}"/>
                </a:ext>
              </a:extLst>
            </p:cNvPr>
            <p:cNvSpPr/>
            <p:nvPr/>
          </p:nvSpPr>
          <p:spPr>
            <a:xfrm flipH="1">
              <a:off x="5974540" y="6595574"/>
              <a:ext cx="43071" cy="22336"/>
            </a:xfrm>
            <a:custGeom>
              <a:avLst/>
              <a:gdLst>
                <a:gd name="connsiteX0" fmla="*/ 38577 w 39077"/>
                <a:gd name="connsiteY0" fmla="*/ 20221 h 20265"/>
                <a:gd name="connsiteX1" fmla="*/ 21156 w 39077"/>
                <a:gd name="connsiteY1" fmla="*/ 8102 h 20265"/>
                <a:gd name="connsiteX2" fmla="*/ 57 w 39077"/>
                <a:gd name="connsiteY2" fmla="*/ 5722 h 20265"/>
                <a:gd name="connsiteX3" fmla="*/ 6008 w 39077"/>
                <a:gd name="connsiteY3" fmla="*/ 1285 h 20265"/>
                <a:gd name="connsiteX4" fmla="*/ 23537 w 39077"/>
                <a:gd name="connsiteY4" fmla="*/ 1718 h 20265"/>
                <a:gd name="connsiteX5" fmla="*/ 37062 w 39077"/>
                <a:gd name="connsiteY5" fmla="*/ 12971 h 20265"/>
                <a:gd name="connsiteX6" fmla="*/ 38577 w 39077"/>
                <a:gd name="connsiteY6" fmla="*/ 20221 h 20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077" h="20265">
                  <a:moveTo>
                    <a:pt x="38577" y="20221"/>
                  </a:moveTo>
                  <a:cubicBezTo>
                    <a:pt x="36846" y="20978"/>
                    <a:pt x="31869" y="11997"/>
                    <a:pt x="21156" y="8102"/>
                  </a:cubicBezTo>
                  <a:cubicBezTo>
                    <a:pt x="10552" y="3990"/>
                    <a:pt x="814" y="7453"/>
                    <a:pt x="57" y="5722"/>
                  </a:cubicBezTo>
                  <a:cubicBezTo>
                    <a:pt x="-376" y="4964"/>
                    <a:pt x="1680" y="2800"/>
                    <a:pt x="6008" y="1285"/>
                  </a:cubicBezTo>
                  <a:cubicBezTo>
                    <a:pt x="10228" y="-230"/>
                    <a:pt x="16936" y="-771"/>
                    <a:pt x="23537" y="1718"/>
                  </a:cubicBezTo>
                  <a:cubicBezTo>
                    <a:pt x="30245" y="4207"/>
                    <a:pt x="34898" y="9076"/>
                    <a:pt x="37062" y="12971"/>
                  </a:cubicBezTo>
                  <a:cubicBezTo>
                    <a:pt x="39335" y="16975"/>
                    <a:pt x="39443" y="19896"/>
                    <a:pt x="38577" y="20221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5" name="Freeform: Shape 464">
              <a:extLst>
                <a:ext uri="{FF2B5EF4-FFF2-40B4-BE49-F238E27FC236}">
                  <a16:creationId xmlns="" xmlns:a16="http://schemas.microsoft.com/office/drawing/2014/main" id="{76C8379B-76A3-4AB4-A782-7C8F33136C3E}"/>
                </a:ext>
              </a:extLst>
            </p:cNvPr>
            <p:cNvSpPr/>
            <p:nvPr/>
          </p:nvSpPr>
          <p:spPr>
            <a:xfrm flipH="1">
              <a:off x="5958671" y="6574763"/>
              <a:ext cx="22117" cy="43029"/>
            </a:xfrm>
            <a:custGeom>
              <a:avLst/>
              <a:gdLst>
                <a:gd name="connsiteX0" fmla="*/ 16530 w 20066"/>
                <a:gd name="connsiteY0" fmla="*/ 38993 h 39039"/>
                <a:gd name="connsiteX1" fmla="*/ 11228 w 20066"/>
                <a:gd name="connsiteY1" fmla="*/ 18434 h 39039"/>
                <a:gd name="connsiteX2" fmla="*/ 83 w 20066"/>
                <a:gd name="connsiteY2" fmla="*/ 364 h 39039"/>
                <a:gd name="connsiteX3" fmla="*/ 17504 w 20066"/>
                <a:gd name="connsiteY3" fmla="*/ 15837 h 39039"/>
                <a:gd name="connsiteX4" fmla="*/ 16530 w 20066"/>
                <a:gd name="connsiteY4" fmla="*/ 38993 h 39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66" h="39039">
                  <a:moveTo>
                    <a:pt x="16530" y="38993"/>
                  </a:moveTo>
                  <a:cubicBezTo>
                    <a:pt x="14691" y="38560"/>
                    <a:pt x="15773" y="28822"/>
                    <a:pt x="11228" y="18434"/>
                  </a:cubicBezTo>
                  <a:cubicBezTo>
                    <a:pt x="6900" y="7938"/>
                    <a:pt x="-890" y="1987"/>
                    <a:pt x="83" y="364"/>
                  </a:cubicBezTo>
                  <a:cubicBezTo>
                    <a:pt x="624" y="-1367"/>
                    <a:pt x="12094" y="2961"/>
                    <a:pt x="17504" y="15837"/>
                  </a:cubicBezTo>
                  <a:cubicBezTo>
                    <a:pt x="23023" y="28605"/>
                    <a:pt x="18153" y="39858"/>
                    <a:pt x="16530" y="38993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6" name="Freeform: Shape 465">
              <a:extLst>
                <a:ext uri="{FF2B5EF4-FFF2-40B4-BE49-F238E27FC236}">
                  <a16:creationId xmlns="" xmlns:a16="http://schemas.microsoft.com/office/drawing/2014/main" id="{3A8D6664-E43C-4767-AE8D-0503E4CFB0DD}"/>
                </a:ext>
              </a:extLst>
            </p:cNvPr>
            <p:cNvSpPr/>
            <p:nvPr/>
          </p:nvSpPr>
          <p:spPr>
            <a:xfrm flipH="1">
              <a:off x="5918103" y="6525264"/>
              <a:ext cx="31175" cy="76204"/>
            </a:xfrm>
            <a:custGeom>
              <a:avLst/>
              <a:gdLst>
                <a:gd name="connsiteX0" fmla="*/ 6228 w 28284"/>
                <a:gd name="connsiteY0" fmla="*/ 66590 h 69138"/>
                <a:gd name="connsiteX1" fmla="*/ 2658 w 28284"/>
                <a:gd name="connsiteY1" fmla="*/ 45923 h 69138"/>
                <a:gd name="connsiteX2" fmla="*/ 602 w 28284"/>
                <a:gd name="connsiteY2" fmla="*/ 23416 h 69138"/>
                <a:gd name="connsiteX3" fmla="*/ 602 w 28284"/>
                <a:gd name="connsiteY3" fmla="*/ 9025 h 69138"/>
                <a:gd name="connsiteX4" fmla="*/ 6120 w 28284"/>
                <a:gd name="connsiteY4" fmla="*/ 1343 h 69138"/>
                <a:gd name="connsiteX5" fmla="*/ 16616 w 28284"/>
                <a:gd name="connsiteY5" fmla="*/ 1775 h 69138"/>
                <a:gd name="connsiteX6" fmla="*/ 25381 w 28284"/>
                <a:gd name="connsiteY6" fmla="*/ 15409 h 69138"/>
                <a:gd name="connsiteX7" fmla="*/ 28194 w 28284"/>
                <a:gd name="connsiteY7" fmla="*/ 29367 h 69138"/>
                <a:gd name="connsiteX8" fmla="*/ 24082 w 28284"/>
                <a:gd name="connsiteY8" fmla="*/ 52631 h 69138"/>
                <a:gd name="connsiteX9" fmla="*/ 10557 w 28284"/>
                <a:gd name="connsiteY9" fmla="*/ 69078 h 69138"/>
                <a:gd name="connsiteX10" fmla="*/ 19538 w 28284"/>
                <a:gd name="connsiteY10" fmla="*/ 50900 h 69138"/>
                <a:gd name="connsiteX11" fmla="*/ 21810 w 28284"/>
                <a:gd name="connsiteY11" fmla="*/ 29800 h 69138"/>
                <a:gd name="connsiteX12" fmla="*/ 18997 w 28284"/>
                <a:gd name="connsiteY12" fmla="*/ 17681 h 69138"/>
                <a:gd name="connsiteX13" fmla="*/ 12721 w 28284"/>
                <a:gd name="connsiteY13" fmla="*/ 7402 h 69138"/>
                <a:gd name="connsiteX14" fmla="*/ 9475 w 28284"/>
                <a:gd name="connsiteY14" fmla="*/ 7185 h 69138"/>
                <a:gd name="connsiteX15" fmla="*/ 6986 w 28284"/>
                <a:gd name="connsiteY15" fmla="*/ 10756 h 69138"/>
                <a:gd name="connsiteX16" fmla="*/ 6770 w 28284"/>
                <a:gd name="connsiteY16" fmla="*/ 22983 h 69138"/>
                <a:gd name="connsiteX17" fmla="*/ 7419 w 28284"/>
                <a:gd name="connsiteY17" fmla="*/ 45598 h 69138"/>
                <a:gd name="connsiteX18" fmla="*/ 6228 w 28284"/>
                <a:gd name="connsiteY18" fmla="*/ 66590 h 69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8284" h="69138">
                  <a:moveTo>
                    <a:pt x="6228" y="66590"/>
                  </a:moveTo>
                  <a:cubicBezTo>
                    <a:pt x="5255" y="66698"/>
                    <a:pt x="3956" y="58691"/>
                    <a:pt x="2658" y="45923"/>
                  </a:cubicBezTo>
                  <a:cubicBezTo>
                    <a:pt x="2009" y="38565"/>
                    <a:pt x="1251" y="30990"/>
                    <a:pt x="602" y="23416"/>
                  </a:cubicBezTo>
                  <a:cubicBezTo>
                    <a:pt x="494" y="19196"/>
                    <a:pt x="-697" y="14868"/>
                    <a:pt x="602" y="9025"/>
                  </a:cubicBezTo>
                  <a:cubicBezTo>
                    <a:pt x="1359" y="6104"/>
                    <a:pt x="3091" y="3182"/>
                    <a:pt x="6120" y="1343"/>
                  </a:cubicBezTo>
                  <a:cubicBezTo>
                    <a:pt x="9150" y="-713"/>
                    <a:pt x="13911" y="-281"/>
                    <a:pt x="16616" y="1775"/>
                  </a:cubicBezTo>
                  <a:cubicBezTo>
                    <a:pt x="21918" y="5995"/>
                    <a:pt x="23433" y="10864"/>
                    <a:pt x="25381" y="15409"/>
                  </a:cubicBezTo>
                  <a:cubicBezTo>
                    <a:pt x="27004" y="20062"/>
                    <a:pt x="27869" y="24823"/>
                    <a:pt x="28194" y="29367"/>
                  </a:cubicBezTo>
                  <a:cubicBezTo>
                    <a:pt x="28735" y="38456"/>
                    <a:pt x="26787" y="46463"/>
                    <a:pt x="24082" y="52631"/>
                  </a:cubicBezTo>
                  <a:cubicBezTo>
                    <a:pt x="18564" y="65183"/>
                    <a:pt x="10881" y="69727"/>
                    <a:pt x="10557" y="69078"/>
                  </a:cubicBezTo>
                  <a:cubicBezTo>
                    <a:pt x="9691" y="68213"/>
                    <a:pt x="15750" y="62694"/>
                    <a:pt x="19538" y="50900"/>
                  </a:cubicBezTo>
                  <a:cubicBezTo>
                    <a:pt x="21377" y="45057"/>
                    <a:pt x="22676" y="37699"/>
                    <a:pt x="21810" y="29800"/>
                  </a:cubicBezTo>
                  <a:cubicBezTo>
                    <a:pt x="21377" y="25796"/>
                    <a:pt x="20511" y="21685"/>
                    <a:pt x="18997" y="17681"/>
                  </a:cubicBezTo>
                  <a:cubicBezTo>
                    <a:pt x="17482" y="13786"/>
                    <a:pt x="15318" y="9241"/>
                    <a:pt x="12721" y="7402"/>
                  </a:cubicBezTo>
                  <a:cubicBezTo>
                    <a:pt x="11422" y="6644"/>
                    <a:pt x="10557" y="6536"/>
                    <a:pt x="9475" y="7185"/>
                  </a:cubicBezTo>
                  <a:cubicBezTo>
                    <a:pt x="8393" y="7835"/>
                    <a:pt x="7311" y="9241"/>
                    <a:pt x="6986" y="10756"/>
                  </a:cubicBezTo>
                  <a:cubicBezTo>
                    <a:pt x="6120" y="14002"/>
                    <a:pt x="6770" y="18763"/>
                    <a:pt x="6770" y="22983"/>
                  </a:cubicBezTo>
                  <a:cubicBezTo>
                    <a:pt x="6986" y="30666"/>
                    <a:pt x="7202" y="38132"/>
                    <a:pt x="7419" y="45598"/>
                  </a:cubicBezTo>
                  <a:cubicBezTo>
                    <a:pt x="7527" y="58582"/>
                    <a:pt x="7094" y="66481"/>
                    <a:pt x="6228" y="66590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7" name="Freeform: Shape 466">
              <a:extLst>
                <a:ext uri="{FF2B5EF4-FFF2-40B4-BE49-F238E27FC236}">
                  <a16:creationId xmlns="" xmlns:a16="http://schemas.microsoft.com/office/drawing/2014/main" id="{52615C8F-4AF8-4F23-964B-9F0CF088D4D4}"/>
                </a:ext>
              </a:extLst>
            </p:cNvPr>
            <p:cNvSpPr/>
            <p:nvPr/>
          </p:nvSpPr>
          <p:spPr>
            <a:xfrm flipH="1">
              <a:off x="5873641" y="6592026"/>
              <a:ext cx="67026" cy="31158"/>
            </a:xfrm>
            <a:custGeom>
              <a:avLst/>
              <a:gdLst>
                <a:gd name="connsiteX0" fmla="*/ 905 w 60811"/>
                <a:gd name="connsiteY0" fmla="*/ 12727 h 28269"/>
                <a:gd name="connsiteX1" fmla="*/ 16702 w 60811"/>
                <a:gd name="connsiteY1" fmla="*/ 1690 h 28269"/>
                <a:gd name="connsiteX2" fmla="*/ 60417 w 60811"/>
                <a:gd name="connsiteY2" fmla="*/ 17272 h 28269"/>
                <a:gd name="connsiteX3" fmla="*/ 59768 w 60811"/>
                <a:gd name="connsiteY3" fmla="*/ 23223 h 28269"/>
                <a:gd name="connsiteX4" fmla="*/ 55764 w 60811"/>
                <a:gd name="connsiteY4" fmla="*/ 26577 h 28269"/>
                <a:gd name="connsiteX5" fmla="*/ 48514 w 60811"/>
                <a:gd name="connsiteY5" fmla="*/ 27984 h 28269"/>
                <a:gd name="connsiteX6" fmla="*/ 35963 w 60811"/>
                <a:gd name="connsiteY6" fmla="*/ 27984 h 28269"/>
                <a:gd name="connsiteX7" fmla="*/ 15620 w 60811"/>
                <a:gd name="connsiteY7" fmla="*/ 22790 h 28269"/>
                <a:gd name="connsiteX8" fmla="*/ 39 w 60811"/>
                <a:gd name="connsiteY8" fmla="*/ 11753 h 28269"/>
                <a:gd name="connsiteX9" fmla="*/ 17352 w 60811"/>
                <a:gd name="connsiteY9" fmla="*/ 18246 h 28269"/>
                <a:gd name="connsiteX10" fmla="*/ 36504 w 60811"/>
                <a:gd name="connsiteY10" fmla="*/ 21708 h 28269"/>
                <a:gd name="connsiteX11" fmla="*/ 47865 w 60811"/>
                <a:gd name="connsiteY11" fmla="*/ 21383 h 28269"/>
                <a:gd name="connsiteX12" fmla="*/ 53059 w 60811"/>
                <a:gd name="connsiteY12" fmla="*/ 20301 h 28269"/>
                <a:gd name="connsiteX13" fmla="*/ 54033 w 60811"/>
                <a:gd name="connsiteY13" fmla="*/ 19219 h 28269"/>
                <a:gd name="connsiteX14" fmla="*/ 51003 w 60811"/>
                <a:gd name="connsiteY14" fmla="*/ 15541 h 28269"/>
                <a:gd name="connsiteX15" fmla="*/ 46459 w 60811"/>
                <a:gd name="connsiteY15" fmla="*/ 11970 h 28269"/>
                <a:gd name="connsiteX16" fmla="*/ 36612 w 60811"/>
                <a:gd name="connsiteY16" fmla="*/ 7209 h 28269"/>
                <a:gd name="connsiteX17" fmla="*/ 18001 w 60811"/>
                <a:gd name="connsiteY17" fmla="*/ 6235 h 28269"/>
                <a:gd name="connsiteX18" fmla="*/ 905 w 60811"/>
                <a:gd name="connsiteY18" fmla="*/ 12727 h 28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0811" h="28269">
                  <a:moveTo>
                    <a:pt x="905" y="12727"/>
                  </a:moveTo>
                  <a:cubicBezTo>
                    <a:pt x="255" y="12294"/>
                    <a:pt x="4800" y="5586"/>
                    <a:pt x="16702" y="1690"/>
                  </a:cubicBezTo>
                  <a:cubicBezTo>
                    <a:pt x="28064" y="-1880"/>
                    <a:pt x="48190" y="-1123"/>
                    <a:pt x="60417" y="17272"/>
                  </a:cubicBezTo>
                  <a:cubicBezTo>
                    <a:pt x="61066" y="19003"/>
                    <a:pt x="60958" y="21492"/>
                    <a:pt x="59768" y="23223"/>
                  </a:cubicBezTo>
                  <a:cubicBezTo>
                    <a:pt x="58686" y="25062"/>
                    <a:pt x="57062" y="25928"/>
                    <a:pt x="55764" y="26577"/>
                  </a:cubicBezTo>
                  <a:cubicBezTo>
                    <a:pt x="52951" y="27767"/>
                    <a:pt x="50678" y="27767"/>
                    <a:pt x="48514" y="27984"/>
                  </a:cubicBezTo>
                  <a:cubicBezTo>
                    <a:pt x="44186" y="28417"/>
                    <a:pt x="39966" y="28309"/>
                    <a:pt x="35963" y="27984"/>
                  </a:cubicBezTo>
                  <a:cubicBezTo>
                    <a:pt x="27956" y="27226"/>
                    <a:pt x="21031" y="25171"/>
                    <a:pt x="15620" y="22790"/>
                  </a:cubicBezTo>
                  <a:cubicBezTo>
                    <a:pt x="4584" y="17921"/>
                    <a:pt x="-502" y="12294"/>
                    <a:pt x="39" y="11753"/>
                  </a:cubicBezTo>
                  <a:cubicBezTo>
                    <a:pt x="688" y="10888"/>
                    <a:pt x="6639" y="14891"/>
                    <a:pt x="17352" y="18246"/>
                  </a:cubicBezTo>
                  <a:cubicBezTo>
                    <a:pt x="22654" y="19869"/>
                    <a:pt x="29254" y="21383"/>
                    <a:pt x="36504" y="21708"/>
                  </a:cubicBezTo>
                  <a:cubicBezTo>
                    <a:pt x="40183" y="21925"/>
                    <a:pt x="43970" y="21816"/>
                    <a:pt x="47865" y="21383"/>
                  </a:cubicBezTo>
                  <a:cubicBezTo>
                    <a:pt x="49921" y="21167"/>
                    <a:pt x="51869" y="20951"/>
                    <a:pt x="53059" y="20301"/>
                  </a:cubicBezTo>
                  <a:cubicBezTo>
                    <a:pt x="54357" y="19544"/>
                    <a:pt x="54033" y="19760"/>
                    <a:pt x="54033" y="19219"/>
                  </a:cubicBezTo>
                  <a:cubicBezTo>
                    <a:pt x="53925" y="18462"/>
                    <a:pt x="52410" y="16947"/>
                    <a:pt x="51003" y="15541"/>
                  </a:cubicBezTo>
                  <a:cubicBezTo>
                    <a:pt x="49596" y="14242"/>
                    <a:pt x="48082" y="12943"/>
                    <a:pt x="46459" y="11970"/>
                  </a:cubicBezTo>
                  <a:cubicBezTo>
                    <a:pt x="43321" y="9805"/>
                    <a:pt x="39966" y="8291"/>
                    <a:pt x="36612" y="7209"/>
                  </a:cubicBezTo>
                  <a:cubicBezTo>
                    <a:pt x="29903" y="5045"/>
                    <a:pt x="23303" y="5153"/>
                    <a:pt x="18001" y="6235"/>
                  </a:cubicBezTo>
                  <a:cubicBezTo>
                    <a:pt x="7072" y="8615"/>
                    <a:pt x="1554" y="13593"/>
                    <a:pt x="905" y="12727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8" name="Freeform: Shape 467">
              <a:extLst>
                <a:ext uri="{FF2B5EF4-FFF2-40B4-BE49-F238E27FC236}">
                  <a16:creationId xmlns="" xmlns:a16="http://schemas.microsoft.com/office/drawing/2014/main" id="{95A31160-2FAD-431B-BFAF-7626B75EA7E5}"/>
                </a:ext>
              </a:extLst>
            </p:cNvPr>
            <p:cNvSpPr/>
            <p:nvPr/>
          </p:nvSpPr>
          <p:spPr>
            <a:xfrm flipH="1">
              <a:off x="6065368" y="6522088"/>
              <a:ext cx="40200" cy="40200"/>
            </a:xfrm>
            <a:custGeom>
              <a:avLst/>
              <a:gdLst>
                <a:gd name="connsiteX0" fmla="*/ 36469 w 36473"/>
                <a:gd name="connsiteY0" fmla="*/ 18615 h 36473"/>
                <a:gd name="connsiteX1" fmla="*/ 17858 w 36473"/>
                <a:gd name="connsiteY1" fmla="*/ 36469 h 36473"/>
                <a:gd name="connsiteX2" fmla="*/ 4 w 36473"/>
                <a:gd name="connsiteY2" fmla="*/ 17858 h 36473"/>
                <a:gd name="connsiteX3" fmla="*/ 18615 w 36473"/>
                <a:gd name="connsiteY3" fmla="*/ 4 h 36473"/>
                <a:gd name="connsiteX4" fmla="*/ 36469 w 36473"/>
                <a:gd name="connsiteY4" fmla="*/ 18615 h 36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73" h="36473">
                  <a:moveTo>
                    <a:pt x="36469" y="18615"/>
                  </a:moveTo>
                  <a:cubicBezTo>
                    <a:pt x="36253" y="28678"/>
                    <a:pt x="27921" y="36686"/>
                    <a:pt x="17858" y="36469"/>
                  </a:cubicBezTo>
                  <a:cubicBezTo>
                    <a:pt x="7795" y="36253"/>
                    <a:pt x="-212" y="27921"/>
                    <a:pt x="4" y="17858"/>
                  </a:cubicBezTo>
                  <a:cubicBezTo>
                    <a:pt x="221" y="7795"/>
                    <a:pt x="8552" y="-212"/>
                    <a:pt x="18615" y="4"/>
                  </a:cubicBezTo>
                  <a:cubicBezTo>
                    <a:pt x="28678" y="221"/>
                    <a:pt x="36685" y="8552"/>
                    <a:pt x="36469" y="18615"/>
                  </a:cubicBezTo>
                  <a:close/>
                </a:path>
              </a:pathLst>
            </a:custGeom>
            <a:solidFill>
              <a:srgbClr val="FFFFFF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9" name="Freeform: Shape 468">
              <a:extLst>
                <a:ext uri="{FF2B5EF4-FFF2-40B4-BE49-F238E27FC236}">
                  <a16:creationId xmlns="" xmlns:a16="http://schemas.microsoft.com/office/drawing/2014/main" id="{D85DB3F5-20EC-4E8D-B565-7AED401B3310}"/>
                </a:ext>
              </a:extLst>
            </p:cNvPr>
            <p:cNvSpPr/>
            <p:nvPr/>
          </p:nvSpPr>
          <p:spPr>
            <a:xfrm flipH="1">
              <a:off x="4698866" y="6522450"/>
              <a:ext cx="441628" cy="351227"/>
            </a:xfrm>
            <a:custGeom>
              <a:avLst/>
              <a:gdLst>
                <a:gd name="connsiteX0" fmla="*/ 195308 w 400679"/>
                <a:gd name="connsiteY0" fmla="*/ 0 h 318660"/>
                <a:gd name="connsiteX1" fmla="*/ 193252 w 400679"/>
                <a:gd name="connsiteY1" fmla="*/ 201584 h 318660"/>
                <a:gd name="connsiteX2" fmla="*/ 400679 w 400679"/>
                <a:gd name="connsiteY2" fmla="*/ 308706 h 318660"/>
                <a:gd name="connsiteX3" fmla="*/ 9630 w 400679"/>
                <a:gd name="connsiteY3" fmla="*/ 318661 h 318660"/>
                <a:gd name="connsiteX4" fmla="*/ 0 w 400679"/>
                <a:gd name="connsiteY4" fmla="*/ 4436 h 318660"/>
                <a:gd name="connsiteX5" fmla="*/ 195308 w 400679"/>
                <a:gd name="connsiteY5" fmla="*/ 0 h 318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0679" h="318660">
                  <a:moveTo>
                    <a:pt x="195308" y="0"/>
                  </a:moveTo>
                  <a:lnTo>
                    <a:pt x="193252" y="201584"/>
                  </a:lnTo>
                  <a:cubicBezTo>
                    <a:pt x="193252" y="201584"/>
                    <a:pt x="397433" y="271376"/>
                    <a:pt x="400679" y="308706"/>
                  </a:cubicBezTo>
                  <a:lnTo>
                    <a:pt x="9630" y="318661"/>
                  </a:lnTo>
                  <a:lnTo>
                    <a:pt x="0" y="4436"/>
                  </a:lnTo>
                  <a:lnTo>
                    <a:pt x="195308" y="0"/>
                  </a:lnTo>
                  <a:close/>
                </a:path>
              </a:pathLst>
            </a:custGeom>
            <a:solidFill>
              <a:srgbClr val="455A64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0" name="Freeform: Shape 469">
              <a:extLst>
                <a:ext uri="{FF2B5EF4-FFF2-40B4-BE49-F238E27FC236}">
                  <a16:creationId xmlns="" xmlns:a16="http://schemas.microsoft.com/office/drawing/2014/main" id="{13944040-3C6C-466F-8866-A1FED38CA9C5}"/>
                </a:ext>
              </a:extLst>
            </p:cNvPr>
            <p:cNvSpPr/>
            <p:nvPr/>
          </p:nvSpPr>
          <p:spPr>
            <a:xfrm flipH="1">
              <a:off x="5039727" y="6728430"/>
              <a:ext cx="33605" cy="33566"/>
            </a:xfrm>
            <a:custGeom>
              <a:avLst/>
              <a:gdLst>
                <a:gd name="connsiteX0" fmla="*/ 11022 w 30489"/>
                <a:gd name="connsiteY0" fmla="*/ 853 h 30454"/>
                <a:gd name="connsiteX1" fmla="*/ 418 w 30489"/>
                <a:gd name="connsiteY1" fmla="*/ 19356 h 30454"/>
                <a:gd name="connsiteX2" fmla="*/ 18704 w 30489"/>
                <a:gd name="connsiteY2" fmla="*/ 29960 h 30454"/>
                <a:gd name="connsiteX3" fmla="*/ 29849 w 30489"/>
                <a:gd name="connsiteY3" fmla="*/ 10267 h 30454"/>
                <a:gd name="connsiteX4" fmla="*/ 9615 w 30489"/>
                <a:gd name="connsiteY4" fmla="*/ 1286 h 30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9" h="30454">
                  <a:moveTo>
                    <a:pt x="11022" y="853"/>
                  </a:moveTo>
                  <a:cubicBezTo>
                    <a:pt x="3556" y="3125"/>
                    <a:pt x="-1530" y="11782"/>
                    <a:pt x="418" y="19356"/>
                  </a:cubicBezTo>
                  <a:cubicBezTo>
                    <a:pt x="2365" y="26930"/>
                    <a:pt x="11130" y="32124"/>
                    <a:pt x="18704" y="29960"/>
                  </a:cubicBezTo>
                  <a:cubicBezTo>
                    <a:pt x="26279" y="27796"/>
                    <a:pt x="32554" y="17625"/>
                    <a:pt x="29849" y="10267"/>
                  </a:cubicBezTo>
                  <a:cubicBezTo>
                    <a:pt x="27036" y="2909"/>
                    <a:pt x="16432" y="-2609"/>
                    <a:pt x="9615" y="1286"/>
                  </a:cubicBezTo>
                </a:path>
              </a:pathLst>
            </a:custGeom>
            <a:solidFill>
              <a:srgbClr val="FFFFFF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1" name="Freeform: Shape 470">
              <a:extLst>
                <a:ext uri="{FF2B5EF4-FFF2-40B4-BE49-F238E27FC236}">
                  <a16:creationId xmlns="" xmlns:a16="http://schemas.microsoft.com/office/drawing/2014/main" id="{357000D7-C5FF-4B66-B7AF-338434236E3E}"/>
                </a:ext>
              </a:extLst>
            </p:cNvPr>
            <p:cNvSpPr/>
            <p:nvPr/>
          </p:nvSpPr>
          <p:spPr>
            <a:xfrm flipH="1">
              <a:off x="4698734" y="6838853"/>
              <a:ext cx="431026" cy="34943"/>
            </a:xfrm>
            <a:custGeom>
              <a:avLst/>
              <a:gdLst>
                <a:gd name="connsiteX0" fmla="*/ 0 w 391060"/>
                <a:gd name="connsiteY0" fmla="*/ 31704 h 31703"/>
                <a:gd name="connsiteX1" fmla="*/ 216 w 391060"/>
                <a:gd name="connsiteY1" fmla="*/ 0 h 31703"/>
                <a:gd name="connsiteX2" fmla="*/ 375035 w 391060"/>
                <a:gd name="connsiteY2" fmla="*/ 2272 h 31703"/>
                <a:gd name="connsiteX3" fmla="*/ 390941 w 391060"/>
                <a:gd name="connsiteY3" fmla="*/ 21749 h 31703"/>
                <a:gd name="connsiteX4" fmla="*/ 0 w 391060"/>
                <a:gd name="connsiteY4" fmla="*/ 31704 h 31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1060" h="31703">
                  <a:moveTo>
                    <a:pt x="0" y="31704"/>
                  </a:moveTo>
                  <a:lnTo>
                    <a:pt x="216" y="0"/>
                  </a:lnTo>
                  <a:lnTo>
                    <a:pt x="375035" y="2272"/>
                  </a:lnTo>
                  <a:cubicBezTo>
                    <a:pt x="375035" y="2272"/>
                    <a:pt x="392672" y="9414"/>
                    <a:pt x="390941" y="21749"/>
                  </a:cubicBezTo>
                  <a:lnTo>
                    <a:pt x="0" y="31704"/>
                  </a:lnTo>
                  <a:close/>
                </a:path>
              </a:pathLst>
            </a:custGeom>
            <a:solidFill>
              <a:srgbClr val="FFFFFF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2" name="Freeform: Shape 471">
              <a:extLst>
                <a:ext uri="{FF2B5EF4-FFF2-40B4-BE49-F238E27FC236}">
                  <a16:creationId xmlns="" xmlns:a16="http://schemas.microsoft.com/office/drawing/2014/main" id="{7717DC5C-F5A3-4ADC-B435-47181A2D339C}"/>
                </a:ext>
              </a:extLst>
            </p:cNvPr>
            <p:cNvSpPr/>
            <p:nvPr/>
          </p:nvSpPr>
          <p:spPr>
            <a:xfrm flipH="1">
              <a:off x="4920561" y="6740508"/>
              <a:ext cx="38726" cy="27424"/>
            </a:xfrm>
            <a:custGeom>
              <a:avLst/>
              <a:gdLst>
                <a:gd name="connsiteX0" fmla="*/ 35123 w 35135"/>
                <a:gd name="connsiteY0" fmla="*/ 1582 h 24881"/>
                <a:gd name="connsiteX1" fmla="*/ 16296 w 35135"/>
                <a:gd name="connsiteY1" fmla="*/ 10996 h 24881"/>
                <a:gd name="connsiteX2" fmla="*/ 498 w 35135"/>
                <a:gd name="connsiteY2" fmla="*/ 24846 h 24881"/>
                <a:gd name="connsiteX3" fmla="*/ 12617 w 35135"/>
                <a:gd name="connsiteY3" fmla="*/ 5477 h 24881"/>
                <a:gd name="connsiteX4" fmla="*/ 35123 w 35135"/>
                <a:gd name="connsiteY4" fmla="*/ 1582 h 24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135" h="24881">
                  <a:moveTo>
                    <a:pt x="35123" y="1582"/>
                  </a:moveTo>
                  <a:cubicBezTo>
                    <a:pt x="35123" y="3529"/>
                    <a:pt x="25601" y="4611"/>
                    <a:pt x="16296" y="10996"/>
                  </a:cubicBezTo>
                  <a:cubicBezTo>
                    <a:pt x="6882" y="17163"/>
                    <a:pt x="2229" y="25495"/>
                    <a:pt x="498" y="24846"/>
                  </a:cubicBezTo>
                  <a:cubicBezTo>
                    <a:pt x="-1233" y="24521"/>
                    <a:pt x="1256" y="13051"/>
                    <a:pt x="12617" y="5477"/>
                  </a:cubicBezTo>
                  <a:cubicBezTo>
                    <a:pt x="23870" y="-2097"/>
                    <a:pt x="35556" y="-149"/>
                    <a:pt x="35123" y="1582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3" name="Freeform: Shape 472">
              <a:extLst>
                <a:ext uri="{FF2B5EF4-FFF2-40B4-BE49-F238E27FC236}">
                  <a16:creationId xmlns="" xmlns:a16="http://schemas.microsoft.com/office/drawing/2014/main" id="{E9D76BC5-0C53-444D-ACB5-097C90585491}"/>
                </a:ext>
              </a:extLst>
            </p:cNvPr>
            <p:cNvSpPr/>
            <p:nvPr/>
          </p:nvSpPr>
          <p:spPr>
            <a:xfrm flipH="1">
              <a:off x="4874878" y="6759038"/>
              <a:ext cx="27870" cy="34145"/>
            </a:xfrm>
            <a:custGeom>
              <a:avLst/>
              <a:gdLst>
                <a:gd name="connsiteX0" fmla="*/ 25270 w 25286"/>
                <a:gd name="connsiteY0" fmla="*/ 675 h 30979"/>
                <a:gd name="connsiteX1" fmla="*/ 11312 w 25286"/>
                <a:gd name="connsiteY1" fmla="*/ 14201 h 30979"/>
                <a:gd name="connsiteX2" fmla="*/ 1465 w 25286"/>
                <a:gd name="connsiteY2" fmla="*/ 30973 h 30979"/>
                <a:gd name="connsiteX3" fmla="*/ 6118 w 25286"/>
                <a:gd name="connsiteY3" fmla="*/ 10089 h 30979"/>
                <a:gd name="connsiteX4" fmla="*/ 25270 w 25286"/>
                <a:gd name="connsiteY4" fmla="*/ 675 h 30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286" h="30979">
                  <a:moveTo>
                    <a:pt x="25270" y="675"/>
                  </a:moveTo>
                  <a:cubicBezTo>
                    <a:pt x="25703" y="2515"/>
                    <a:pt x="17588" y="5977"/>
                    <a:pt x="11312" y="14201"/>
                  </a:cubicBezTo>
                  <a:cubicBezTo>
                    <a:pt x="4819" y="22208"/>
                    <a:pt x="3413" y="31081"/>
                    <a:pt x="1465" y="30973"/>
                  </a:cubicBezTo>
                  <a:cubicBezTo>
                    <a:pt x="-374" y="31297"/>
                    <a:pt x="-1889" y="20152"/>
                    <a:pt x="6118" y="10089"/>
                  </a:cubicBezTo>
                  <a:cubicBezTo>
                    <a:pt x="14017" y="26"/>
                    <a:pt x="25162" y="-1056"/>
                    <a:pt x="25270" y="675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4" name="Freeform: Shape 473">
              <a:extLst>
                <a:ext uri="{FF2B5EF4-FFF2-40B4-BE49-F238E27FC236}">
                  <a16:creationId xmlns="" xmlns:a16="http://schemas.microsoft.com/office/drawing/2014/main" id="{062BFCE9-894A-4CAB-AD61-CA12CDFBFB21}"/>
                </a:ext>
              </a:extLst>
            </p:cNvPr>
            <p:cNvSpPr/>
            <p:nvPr/>
          </p:nvSpPr>
          <p:spPr>
            <a:xfrm flipH="1">
              <a:off x="4831932" y="6776633"/>
              <a:ext cx="18657" cy="36714"/>
            </a:xfrm>
            <a:custGeom>
              <a:avLst/>
              <a:gdLst>
                <a:gd name="connsiteX0" fmla="*/ 2509 w 16927"/>
                <a:gd name="connsiteY0" fmla="*/ 33296 h 33310"/>
                <a:gd name="connsiteX1" fmla="*/ 2509 w 16927"/>
                <a:gd name="connsiteY1" fmla="*/ 13711 h 33310"/>
                <a:gd name="connsiteX2" fmla="*/ 16792 w 16927"/>
                <a:gd name="connsiteY2" fmla="*/ 294 h 33310"/>
                <a:gd name="connsiteX3" fmla="*/ 8568 w 16927"/>
                <a:gd name="connsiteY3" fmla="*/ 16308 h 33310"/>
                <a:gd name="connsiteX4" fmla="*/ 2509 w 16927"/>
                <a:gd name="connsiteY4" fmla="*/ 33296 h 33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927" h="33310">
                  <a:moveTo>
                    <a:pt x="2509" y="33296"/>
                  </a:moveTo>
                  <a:cubicBezTo>
                    <a:pt x="777" y="33729"/>
                    <a:pt x="-2144" y="24315"/>
                    <a:pt x="2509" y="13711"/>
                  </a:cubicBezTo>
                  <a:cubicBezTo>
                    <a:pt x="7053" y="3107"/>
                    <a:pt x="15926" y="-1221"/>
                    <a:pt x="16792" y="294"/>
                  </a:cubicBezTo>
                  <a:cubicBezTo>
                    <a:pt x="17874" y="1809"/>
                    <a:pt x="12247" y="7543"/>
                    <a:pt x="8568" y="16308"/>
                  </a:cubicBezTo>
                  <a:cubicBezTo>
                    <a:pt x="4781" y="24964"/>
                    <a:pt x="4456" y="32971"/>
                    <a:pt x="2509" y="33296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5" name="Freeform: Shape 474">
              <a:extLst>
                <a:ext uri="{FF2B5EF4-FFF2-40B4-BE49-F238E27FC236}">
                  <a16:creationId xmlns="" xmlns:a16="http://schemas.microsoft.com/office/drawing/2014/main" id="{D7CF72CC-61F4-4A34-AD3C-20C531855D15}"/>
                </a:ext>
              </a:extLst>
            </p:cNvPr>
            <p:cNvSpPr/>
            <p:nvPr/>
          </p:nvSpPr>
          <p:spPr>
            <a:xfrm flipH="1">
              <a:off x="4925623" y="6684501"/>
              <a:ext cx="44810" cy="11192"/>
            </a:xfrm>
            <a:custGeom>
              <a:avLst/>
              <a:gdLst>
                <a:gd name="connsiteX0" fmla="*/ 40584 w 40655"/>
                <a:gd name="connsiteY0" fmla="*/ 6408 h 10154"/>
                <a:gd name="connsiteX1" fmla="*/ 20241 w 40655"/>
                <a:gd name="connsiteY1" fmla="*/ 6733 h 10154"/>
                <a:gd name="connsiteX2" fmla="*/ 115 w 40655"/>
                <a:gd name="connsiteY2" fmla="*/ 9763 h 10154"/>
                <a:gd name="connsiteX3" fmla="*/ 19701 w 40655"/>
                <a:gd name="connsiteY3" fmla="*/ 133 h 10154"/>
                <a:gd name="connsiteX4" fmla="*/ 40584 w 40655"/>
                <a:gd name="connsiteY4" fmla="*/ 6408 h 10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655" h="10154">
                  <a:moveTo>
                    <a:pt x="40584" y="6408"/>
                  </a:moveTo>
                  <a:cubicBezTo>
                    <a:pt x="39826" y="8140"/>
                    <a:pt x="30954" y="5759"/>
                    <a:pt x="20241" y="6733"/>
                  </a:cubicBezTo>
                  <a:cubicBezTo>
                    <a:pt x="9421" y="7491"/>
                    <a:pt x="1198" y="11386"/>
                    <a:pt x="115" y="9763"/>
                  </a:cubicBezTo>
                  <a:cubicBezTo>
                    <a:pt x="-1075" y="8464"/>
                    <a:pt x="7041" y="1107"/>
                    <a:pt x="19701" y="133"/>
                  </a:cubicBezTo>
                  <a:cubicBezTo>
                    <a:pt x="32469" y="-949"/>
                    <a:pt x="41558" y="4894"/>
                    <a:pt x="40584" y="6408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6" name="Freeform: Shape 475">
              <a:extLst>
                <a:ext uri="{FF2B5EF4-FFF2-40B4-BE49-F238E27FC236}">
                  <a16:creationId xmlns="" xmlns:a16="http://schemas.microsoft.com/office/drawing/2014/main" id="{8A864E83-1062-4239-8562-EC9AF385A6BA}"/>
                </a:ext>
              </a:extLst>
            </p:cNvPr>
            <p:cNvSpPr/>
            <p:nvPr/>
          </p:nvSpPr>
          <p:spPr>
            <a:xfrm flipH="1">
              <a:off x="4926059" y="6613394"/>
              <a:ext cx="66165" cy="35051"/>
            </a:xfrm>
            <a:custGeom>
              <a:avLst/>
              <a:gdLst>
                <a:gd name="connsiteX0" fmla="*/ 60029 w 60030"/>
                <a:gd name="connsiteY0" fmla="*/ 30238 h 31801"/>
                <a:gd name="connsiteX1" fmla="*/ 40444 w 60030"/>
                <a:gd name="connsiteY1" fmla="*/ 30670 h 31801"/>
                <a:gd name="connsiteX2" fmla="*/ 19777 w 60030"/>
                <a:gd name="connsiteY2" fmla="*/ 24936 h 31801"/>
                <a:gd name="connsiteX3" fmla="*/ 8416 w 60030"/>
                <a:gd name="connsiteY3" fmla="*/ 19201 h 31801"/>
                <a:gd name="connsiteX4" fmla="*/ 2356 w 60030"/>
                <a:gd name="connsiteY4" fmla="*/ 14764 h 31801"/>
                <a:gd name="connsiteX5" fmla="*/ 1274 w 60030"/>
                <a:gd name="connsiteY5" fmla="*/ 4594 h 31801"/>
                <a:gd name="connsiteX6" fmla="*/ 9498 w 60030"/>
                <a:gd name="connsiteY6" fmla="*/ 49 h 31801"/>
                <a:gd name="connsiteX7" fmla="*/ 16856 w 60030"/>
                <a:gd name="connsiteY7" fmla="*/ 914 h 31801"/>
                <a:gd name="connsiteX8" fmla="*/ 29191 w 60030"/>
                <a:gd name="connsiteY8" fmla="*/ 4810 h 31801"/>
                <a:gd name="connsiteX9" fmla="*/ 47586 w 60030"/>
                <a:gd name="connsiteY9" fmla="*/ 16171 h 31801"/>
                <a:gd name="connsiteX10" fmla="*/ 59488 w 60030"/>
                <a:gd name="connsiteY10" fmla="*/ 31753 h 31801"/>
                <a:gd name="connsiteX11" fmla="*/ 44664 w 60030"/>
                <a:gd name="connsiteY11" fmla="*/ 19850 h 31801"/>
                <a:gd name="connsiteX12" fmla="*/ 26919 w 60030"/>
                <a:gd name="connsiteY12" fmla="*/ 10436 h 31801"/>
                <a:gd name="connsiteX13" fmla="*/ 15557 w 60030"/>
                <a:gd name="connsiteY13" fmla="*/ 7299 h 31801"/>
                <a:gd name="connsiteX14" fmla="*/ 6901 w 60030"/>
                <a:gd name="connsiteY14" fmla="*/ 8272 h 31801"/>
                <a:gd name="connsiteX15" fmla="*/ 7334 w 60030"/>
                <a:gd name="connsiteY15" fmla="*/ 10436 h 31801"/>
                <a:gd name="connsiteX16" fmla="*/ 11770 w 60030"/>
                <a:gd name="connsiteY16" fmla="*/ 13683 h 31801"/>
                <a:gd name="connsiteX17" fmla="*/ 22266 w 60030"/>
                <a:gd name="connsiteY17" fmla="*/ 19309 h 31801"/>
                <a:gd name="connsiteX18" fmla="*/ 41418 w 60030"/>
                <a:gd name="connsiteY18" fmla="*/ 26126 h 31801"/>
                <a:gd name="connsiteX19" fmla="*/ 60029 w 60030"/>
                <a:gd name="connsiteY19" fmla="*/ 30238 h 31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0030" h="31801">
                  <a:moveTo>
                    <a:pt x="60029" y="30238"/>
                  </a:moveTo>
                  <a:cubicBezTo>
                    <a:pt x="60029" y="30995"/>
                    <a:pt x="52563" y="32402"/>
                    <a:pt x="40444" y="30670"/>
                  </a:cubicBezTo>
                  <a:cubicBezTo>
                    <a:pt x="34385" y="29805"/>
                    <a:pt x="27243" y="27965"/>
                    <a:pt x="19777" y="24936"/>
                  </a:cubicBezTo>
                  <a:cubicBezTo>
                    <a:pt x="15990" y="23421"/>
                    <a:pt x="12203" y="21473"/>
                    <a:pt x="8416" y="19201"/>
                  </a:cubicBezTo>
                  <a:cubicBezTo>
                    <a:pt x="6576" y="18119"/>
                    <a:pt x="4412" y="16929"/>
                    <a:pt x="2356" y="14764"/>
                  </a:cubicBezTo>
                  <a:cubicBezTo>
                    <a:pt x="192" y="12817"/>
                    <a:pt x="-1106" y="7840"/>
                    <a:pt x="1274" y="4594"/>
                  </a:cubicBezTo>
                  <a:cubicBezTo>
                    <a:pt x="3222" y="1564"/>
                    <a:pt x="6685" y="157"/>
                    <a:pt x="9498" y="49"/>
                  </a:cubicBezTo>
                  <a:cubicBezTo>
                    <a:pt x="12419" y="-167"/>
                    <a:pt x="14692" y="373"/>
                    <a:pt x="16856" y="914"/>
                  </a:cubicBezTo>
                  <a:cubicBezTo>
                    <a:pt x="21184" y="1888"/>
                    <a:pt x="25404" y="3187"/>
                    <a:pt x="29191" y="4810"/>
                  </a:cubicBezTo>
                  <a:cubicBezTo>
                    <a:pt x="36765" y="8056"/>
                    <a:pt x="42933" y="12168"/>
                    <a:pt x="47586" y="16171"/>
                  </a:cubicBezTo>
                  <a:cubicBezTo>
                    <a:pt x="56891" y="24286"/>
                    <a:pt x="60137" y="31428"/>
                    <a:pt x="59488" y="31753"/>
                  </a:cubicBezTo>
                  <a:cubicBezTo>
                    <a:pt x="58622" y="32402"/>
                    <a:pt x="54078" y="26559"/>
                    <a:pt x="44664" y="19850"/>
                  </a:cubicBezTo>
                  <a:cubicBezTo>
                    <a:pt x="40011" y="16496"/>
                    <a:pt x="33952" y="13141"/>
                    <a:pt x="26919" y="10436"/>
                  </a:cubicBezTo>
                  <a:cubicBezTo>
                    <a:pt x="23348" y="9138"/>
                    <a:pt x="19561" y="8056"/>
                    <a:pt x="15557" y="7299"/>
                  </a:cubicBezTo>
                  <a:cubicBezTo>
                    <a:pt x="11337" y="6325"/>
                    <a:pt x="7875" y="6325"/>
                    <a:pt x="6901" y="8272"/>
                  </a:cubicBezTo>
                  <a:cubicBezTo>
                    <a:pt x="6576" y="9030"/>
                    <a:pt x="6468" y="9246"/>
                    <a:pt x="7334" y="10436"/>
                  </a:cubicBezTo>
                  <a:cubicBezTo>
                    <a:pt x="8308" y="11518"/>
                    <a:pt x="9931" y="12601"/>
                    <a:pt x="11770" y="13683"/>
                  </a:cubicBezTo>
                  <a:cubicBezTo>
                    <a:pt x="15233" y="15847"/>
                    <a:pt x="18803" y="17686"/>
                    <a:pt x="22266" y="19309"/>
                  </a:cubicBezTo>
                  <a:cubicBezTo>
                    <a:pt x="29191" y="22555"/>
                    <a:pt x="35791" y="24611"/>
                    <a:pt x="41418" y="26126"/>
                  </a:cubicBezTo>
                  <a:cubicBezTo>
                    <a:pt x="52671" y="28939"/>
                    <a:pt x="60137" y="29264"/>
                    <a:pt x="60029" y="30238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7" name="Freeform: Shape 476">
              <a:extLst>
                <a:ext uri="{FF2B5EF4-FFF2-40B4-BE49-F238E27FC236}">
                  <a16:creationId xmlns="" xmlns:a16="http://schemas.microsoft.com/office/drawing/2014/main" id="{DBC5F701-40E4-42BE-A818-ECE9707BCA72}"/>
                </a:ext>
              </a:extLst>
            </p:cNvPr>
            <p:cNvSpPr/>
            <p:nvPr/>
          </p:nvSpPr>
          <p:spPr>
            <a:xfrm flipH="1">
              <a:off x="4901559" y="6580877"/>
              <a:ext cx="33493" cy="68958"/>
            </a:xfrm>
            <a:custGeom>
              <a:avLst/>
              <a:gdLst>
                <a:gd name="connsiteX0" fmla="*/ 5777 w 30387"/>
                <a:gd name="connsiteY0" fmla="*/ 62553 h 62564"/>
                <a:gd name="connsiteX1" fmla="*/ 151 w 30387"/>
                <a:gd name="connsiteY1" fmla="*/ 43726 h 62564"/>
                <a:gd name="connsiteX2" fmla="*/ 2315 w 30387"/>
                <a:gd name="connsiteY2" fmla="*/ 22193 h 62564"/>
                <a:gd name="connsiteX3" fmla="*/ 6968 w 30387"/>
                <a:gd name="connsiteY3" fmla="*/ 10183 h 62564"/>
                <a:gd name="connsiteX4" fmla="*/ 19195 w 30387"/>
                <a:gd name="connsiteY4" fmla="*/ 11 h 62564"/>
                <a:gd name="connsiteX5" fmla="*/ 27526 w 30387"/>
                <a:gd name="connsiteY5" fmla="*/ 5314 h 62564"/>
                <a:gd name="connsiteX6" fmla="*/ 29691 w 30387"/>
                <a:gd name="connsiteY6" fmla="*/ 12455 h 62564"/>
                <a:gd name="connsiteX7" fmla="*/ 30015 w 30387"/>
                <a:gd name="connsiteY7" fmla="*/ 25656 h 62564"/>
                <a:gd name="connsiteX8" fmla="*/ 22116 w 30387"/>
                <a:gd name="connsiteY8" fmla="*/ 46106 h 62564"/>
                <a:gd name="connsiteX9" fmla="*/ 6643 w 30387"/>
                <a:gd name="connsiteY9" fmla="*/ 58225 h 62564"/>
                <a:gd name="connsiteX10" fmla="*/ 18113 w 30387"/>
                <a:gd name="connsiteY10" fmla="*/ 43510 h 62564"/>
                <a:gd name="connsiteX11" fmla="*/ 23847 w 30387"/>
                <a:gd name="connsiteY11" fmla="*/ 24898 h 62564"/>
                <a:gd name="connsiteX12" fmla="*/ 23198 w 30387"/>
                <a:gd name="connsiteY12" fmla="*/ 13645 h 62564"/>
                <a:gd name="connsiteX13" fmla="*/ 19303 w 30387"/>
                <a:gd name="connsiteY13" fmla="*/ 6612 h 62564"/>
                <a:gd name="connsiteX14" fmla="*/ 12594 w 30387"/>
                <a:gd name="connsiteY14" fmla="*/ 13212 h 62564"/>
                <a:gd name="connsiteX15" fmla="*/ 8050 w 30387"/>
                <a:gd name="connsiteY15" fmla="*/ 23925 h 62564"/>
                <a:gd name="connsiteX16" fmla="*/ 4804 w 30387"/>
                <a:gd name="connsiteY16" fmla="*/ 43510 h 62564"/>
                <a:gd name="connsiteX17" fmla="*/ 5777 w 30387"/>
                <a:gd name="connsiteY17" fmla="*/ 62553 h 62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0387" h="62564">
                  <a:moveTo>
                    <a:pt x="5777" y="62553"/>
                  </a:moveTo>
                  <a:cubicBezTo>
                    <a:pt x="5128" y="62878"/>
                    <a:pt x="1125" y="56169"/>
                    <a:pt x="151" y="43726"/>
                  </a:cubicBezTo>
                  <a:cubicBezTo>
                    <a:pt x="-282" y="37558"/>
                    <a:pt x="151" y="30200"/>
                    <a:pt x="2315" y="22193"/>
                  </a:cubicBezTo>
                  <a:cubicBezTo>
                    <a:pt x="3397" y="18190"/>
                    <a:pt x="4912" y="14186"/>
                    <a:pt x="6968" y="10183"/>
                  </a:cubicBezTo>
                  <a:cubicBezTo>
                    <a:pt x="9132" y="6287"/>
                    <a:pt x="11837" y="985"/>
                    <a:pt x="19195" y="11"/>
                  </a:cubicBezTo>
                  <a:cubicBezTo>
                    <a:pt x="23090" y="-205"/>
                    <a:pt x="26336" y="2716"/>
                    <a:pt x="27526" y="5314"/>
                  </a:cubicBezTo>
                  <a:cubicBezTo>
                    <a:pt x="28933" y="7910"/>
                    <a:pt x="29150" y="10183"/>
                    <a:pt x="29691" y="12455"/>
                  </a:cubicBezTo>
                  <a:cubicBezTo>
                    <a:pt x="30556" y="16999"/>
                    <a:pt x="30556" y="21436"/>
                    <a:pt x="30015" y="25656"/>
                  </a:cubicBezTo>
                  <a:cubicBezTo>
                    <a:pt x="29041" y="33988"/>
                    <a:pt x="25795" y="41021"/>
                    <a:pt x="22116" y="46106"/>
                  </a:cubicBezTo>
                  <a:cubicBezTo>
                    <a:pt x="14758" y="56386"/>
                    <a:pt x="6860" y="58874"/>
                    <a:pt x="6643" y="58225"/>
                  </a:cubicBezTo>
                  <a:cubicBezTo>
                    <a:pt x="5994" y="57251"/>
                    <a:pt x="12594" y="53464"/>
                    <a:pt x="18113" y="43510"/>
                  </a:cubicBezTo>
                  <a:cubicBezTo>
                    <a:pt x="20926" y="38640"/>
                    <a:pt x="23306" y="32256"/>
                    <a:pt x="23847" y="24898"/>
                  </a:cubicBezTo>
                  <a:cubicBezTo>
                    <a:pt x="24172" y="21220"/>
                    <a:pt x="23956" y="17432"/>
                    <a:pt x="23198" y="13645"/>
                  </a:cubicBezTo>
                  <a:cubicBezTo>
                    <a:pt x="22441" y="9533"/>
                    <a:pt x="20818" y="6179"/>
                    <a:pt x="19303" y="6612"/>
                  </a:cubicBezTo>
                  <a:cubicBezTo>
                    <a:pt x="17355" y="6612"/>
                    <a:pt x="14109" y="9858"/>
                    <a:pt x="12594" y="13212"/>
                  </a:cubicBezTo>
                  <a:cubicBezTo>
                    <a:pt x="10647" y="16783"/>
                    <a:pt x="9132" y="20354"/>
                    <a:pt x="8050" y="23925"/>
                  </a:cubicBezTo>
                  <a:cubicBezTo>
                    <a:pt x="5777" y="31066"/>
                    <a:pt x="4912" y="37883"/>
                    <a:pt x="4804" y="43510"/>
                  </a:cubicBezTo>
                  <a:cubicBezTo>
                    <a:pt x="4587" y="55195"/>
                    <a:pt x="6860" y="62229"/>
                    <a:pt x="5777" y="62553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8" name="Freeform: Shape 477">
              <a:extLst>
                <a:ext uri="{FF2B5EF4-FFF2-40B4-BE49-F238E27FC236}">
                  <a16:creationId xmlns="" xmlns:a16="http://schemas.microsoft.com/office/drawing/2014/main" id="{EA201CA1-9750-48A1-AA82-5F234A7A23DC}"/>
                </a:ext>
              </a:extLst>
            </p:cNvPr>
            <p:cNvSpPr/>
            <p:nvPr/>
          </p:nvSpPr>
          <p:spPr>
            <a:xfrm flipH="1">
              <a:off x="5052206" y="3929489"/>
              <a:ext cx="849062" cy="460910"/>
            </a:xfrm>
            <a:custGeom>
              <a:avLst/>
              <a:gdLst>
                <a:gd name="connsiteX0" fmla="*/ 28134 w 770335"/>
                <a:gd name="connsiteY0" fmla="*/ 418173 h 418173"/>
                <a:gd name="connsiteX1" fmla="*/ 20885 w 770335"/>
                <a:gd name="connsiteY1" fmla="*/ 388200 h 418173"/>
                <a:gd name="connsiteX2" fmla="*/ 21534 w 770335"/>
                <a:gd name="connsiteY2" fmla="*/ 361041 h 418173"/>
                <a:gd name="connsiteX3" fmla="*/ 44581 w 770335"/>
                <a:gd name="connsiteY3" fmla="*/ 339941 h 418173"/>
                <a:gd name="connsiteX4" fmla="*/ 18937 w 770335"/>
                <a:gd name="connsiteY4" fmla="*/ 321330 h 418173"/>
                <a:gd name="connsiteX5" fmla="*/ 867 w 770335"/>
                <a:gd name="connsiteY5" fmla="*/ 309644 h 418173"/>
                <a:gd name="connsiteX6" fmla="*/ 7900 w 770335"/>
                <a:gd name="connsiteY6" fmla="*/ 289194 h 418173"/>
                <a:gd name="connsiteX7" fmla="*/ 7143 w 770335"/>
                <a:gd name="connsiteY7" fmla="*/ 266687 h 418173"/>
                <a:gd name="connsiteX8" fmla="*/ 35059 w 770335"/>
                <a:gd name="connsiteY8" fmla="*/ 257490 h 418173"/>
                <a:gd name="connsiteX9" fmla="*/ 96519 w 770335"/>
                <a:gd name="connsiteY9" fmla="*/ 221458 h 418173"/>
                <a:gd name="connsiteX10" fmla="*/ 56376 w 770335"/>
                <a:gd name="connsiteY10" fmla="*/ 191594 h 418173"/>
                <a:gd name="connsiteX11" fmla="*/ 48260 w 770335"/>
                <a:gd name="connsiteY11" fmla="*/ 183046 h 418173"/>
                <a:gd name="connsiteX12" fmla="*/ 57674 w 770335"/>
                <a:gd name="connsiteY12" fmla="*/ 160647 h 418173"/>
                <a:gd name="connsiteX13" fmla="*/ 107556 w 770335"/>
                <a:gd name="connsiteY13" fmla="*/ 138898 h 418173"/>
                <a:gd name="connsiteX14" fmla="*/ 122813 w 770335"/>
                <a:gd name="connsiteY14" fmla="*/ 144741 h 418173"/>
                <a:gd name="connsiteX15" fmla="*/ 163498 w 770335"/>
                <a:gd name="connsiteY15" fmla="*/ 140197 h 418173"/>
                <a:gd name="connsiteX16" fmla="*/ 185138 w 770335"/>
                <a:gd name="connsiteY16" fmla="*/ 146797 h 418173"/>
                <a:gd name="connsiteX17" fmla="*/ 170855 w 770335"/>
                <a:gd name="connsiteY17" fmla="*/ 128835 h 418173"/>
                <a:gd name="connsiteX18" fmla="*/ 161550 w 770335"/>
                <a:gd name="connsiteY18" fmla="*/ 108493 h 418173"/>
                <a:gd name="connsiteX19" fmla="*/ 177889 w 770335"/>
                <a:gd name="connsiteY19" fmla="*/ 98538 h 418173"/>
                <a:gd name="connsiteX20" fmla="*/ 177781 w 770335"/>
                <a:gd name="connsiteY20" fmla="*/ 78737 h 418173"/>
                <a:gd name="connsiteX21" fmla="*/ 200287 w 770335"/>
                <a:gd name="connsiteY21" fmla="*/ 73110 h 418173"/>
                <a:gd name="connsiteX22" fmla="*/ 214245 w 770335"/>
                <a:gd name="connsiteY22" fmla="*/ 79170 h 418173"/>
                <a:gd name="connsiteX23" fmla="*/ 242162 w 770335"/>
                <a:gd name="connsiteY23" fmla="*/ 76897 h 418173"/>
                <a:gd name="connsiteX24" fmla="*/ 269538 w 770335"/>
                <a:gd name="connsiteY24" fmla="*/ 79061 h 418173"/>
                <a:gd name="connsiteX25" fmla="*/ 304163 w 770335"/>
                <a:gd name="connsiteY25" fmla="*/ 91938 h 418173"/>
                <a:gd name="connsiteX26" fmla="*/ 282847 w 770335"/>
                <a:gd name="connsiteY26" fmla="*/ 56122 h 418173"/>
                <a:gd name="connsiteX27" fmla="*/ 285985 w 770335"/>
                <a:gd name="connsiteY27" fmla="*/ 37511 h 418173"/>
                <a:gd name="connsiteX28" fmla="*/ 273866 w 770335"/>
                <a:gd name="connsiteY28" fmla="*/ 12408 h 418173"/>
                <a:gd name="connsiteX29" fmla="*/ 303189 w 770335"/>
                <a:gd name="connsiteY29" fmla="*/ 289 h 418173"/>
                <a:gd name="connsiteX30" fmla="*/ 312927 w 770335"/>
                <a:gd name="connsiteY30" fmla="*/ 14356 h 418173"/>
                <a:gd name="connsiteX31" fmla="*/ 338788 w 770335"/>
                <a:gd name="connsiteY31" fmla="*/ 14572 h 418173"/>
                <a:gd name="connsiteX32" fmla="*/ 346903 w 770335"/>
                <a:gd name="connsiteY32" fmla="*/ 39026 h 418173"/>
                <a:gd name="connsiteX33" fmla="*/ 363783 w 770335"/>
                <a:gd name="connsiteY33" fmla="*/ 42380 h 418173"/>
                <a:gd name="connsiteX34" fmla="*/ 367029 w 770335"/>
                <a:gd name="connsiteY34" fmla="*/ 61641 h 418173"/>
                <a:gd name="connsiteX35" fmla="*/ 396461 w 770335"/>
                <a:gd name="connsiteY35" fmla="*/ 77330 h 418173"/>
                <a:gd name="connsiteX36" fmla="*/ 428706 w 770335"/>
                <a:gd name="connsiteY36" fmla="*/ 70622 h 418173"/>
                <a:gd name="connsiteX37" fmla="*/ 431194 w 770335"/>
                <a:gd name="connsiteY37" fmla="*/ 44328 h 418173"/>
                <a:gd name="connsiteX38" fmla="*/ 457163 w 770335"/>
                <a:gd name="connsiteY38" fmla="*/ 39567 h 418173"/>
                <a:gd name="connsiteX39" fmla="*/ 484972 w 770335"/>
                <a:gd name="connsiteY39" fmla="*/ 22038 h 418173"/>
                <a:gd name="connsiteX40" fmla="*/ 515918 w 770335"/>
                <a:gd name="connsiteY40" fmla="*/ 7972 h 418173"/>
                <a:gd name="connsiteX41" fmla="*/ 514295 w 770335"/>
                <a:gd name="connsiteY41" fmla="*/ 46384 h 418173"/>
                <a:gd name="connsiteX42" fmla="*/ 492871 w 770335"/>
                <a:gd name="connsiteY42" fmla="*/ 86311 h 418173"/>
                <a:gd name="connsiteX43" fmla="*/ 562662 w 770335"/>
                <a:gd name="connsiteY43" fmla="*/ 48873 h 418173"/>
                <a:gd name="connsiteX44" fmla="*/ 569696 w 770335"/>
                <a:gd name="connsiteY44" fmla="*/ 46817 h 418173"/>
                <a:gd name="connsiteX45" fmla="*/ 578460 w 770335"/>
                <a:gd name="connsiteY45" fmla="*/ 51794 h 418173"/>
                <a:gd name="connsiteX46" fmla="*/ 592310 w 770335"/>
                <a:gd name="connsiteY46" fmla="*/ 54175 h 418173"/>
                <a:gd name="connsiteX47" fmla="*/ 595989 w 770335"/>
                <a:gd name="connsiteY47" fmla="*/ 86528 h 418173"/>
                <a:gd name="connsiteX48" fmla="*/ 565151 w 770335"/>
                <a:gd name="connsiteY48" fmla="*/ 109575 h 418173"/>
                <a:gd name="connsiteX49" fmla="*/ 596206 w 770335"/>
                <a:gd name="connsiteY49" fmla="*/ 115418 h 418173"/>
                <a:gd name="connsiteX50" fmla="*/ 637107 w 770335"/>
                <a:gd name="connsiteY50" fmla="*/ 93994 h 418173"/>
                <a:gd name="connsiteX51" fmla="*/ 668810 w 770335"/>
                <a:gd name="connsiteY51" fmla="*/ 81550 h 418173"/>
                <a:gd name="connsiteX52" fmla="*/ 699432 w 770335"/>
                <a:gd name="connsiteY52" fmla="*/ 90639 h 418173"/>
                <a:gd name="connsiteX53" fmla="*/ 699107 w 770335"/>
                <a:gd name="connsiteY53" fmla="*/ 129052 h 418173"/>
                <a:gd name="connsiteX54" fmla="*/ 665240 w 770335"/>
                <a:gd name="connsiteY54" fmla="*/ 152965 h 418173"/>
                <a:gd name="connsiteX55" fmla="*/ 688720 w 770335"/>
                <a:gd name="connsiteY55" fmla="*/ 163677 h 418173"/>
                <a:gd name="connsiteX56" fmla="*/ 716853 w 770335"/>
                <a:gd name="connsiteY56" fmla="*/ 161946 h 418173"/>
                <a:gd name="connsiteX57" fmla="*/ 746176 w 770335"/>
                <a:gd name="connsiteY57" fmla="*/ 186508 h 418173"/>
                <a:gd name="connsiteX58" fmla="*/ 757213 w 770335"/>
                <a:gd name="connsiteY58" fmla="*/ 190187 h 418173"/>
                <a:gd name="connsiteX59" fmla="*/ 764679 w 770335"/>
                <a:gd name="connsiteY59" fmla="*/ 204578 h 418173"/>
                <a:gd name="connsiteX60" fmla="*/ 769224 w 770335"/>
                <a:gd name="connsiteY60" fmla="*/ 224704 h 418173"/>
                <a:gd name="connsiteX61" fmla="*/ 770089 w 770335"/>
                <a:gd name="connsiteY61" fmla="*/ 234767 h 418173"/>
                <a:gd name="connsiteX62" fmla="*/ 742281 w 770335"/>
                <a:gd name="connsiteY62" fmla="*/ 243856 h 418173"/>
                <a:gd name="connsiteX63" fmla="*/ 712092 w 770335"/>
                <a:gd name="connsiteY63" fmla="*/ 229898 h 418173"/>
                <a:gd name="connsiteX64" fmla="*/ 750180 w 770335"/>
                <a:gd name="connsiteY64" fmla="*/ 259221 h 418173"/>
                <a:gd name="connsiteX65" fmla="*/ 739684 w 770335"/>
                <a:gd name="connsiteY65" fmla="*/ 300663 h 418173"/>
                <a:gd name="connsiteX66" fmla="*/ 697593 w 770335"/>
                <a:gd name="connsiteY66" fmla="*/ 280862 h 418173"/>
                <a:gd name="connsiteX67" fmla="*/ 655177 w 770335"/>
                <a:gd name="connsiteY67" fmla="*/ 262900 h 418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770335" h="418173">
                  <a:moveTo>
                    <a:pt x="28134" y="418173"/>
                  </a:moveTo>
                  <a:cubicBezTo>
                    <a:pt x="15583" y="415468"/>
                    <a:pt x="10930" y="396316"/>
                    <a:pt x="20885" y="388200"/>
                  </a:cubicBezTo>
                  <a:cubicBezTo>
                    <a:pt x="11687" y="383115"/>
                    <a:pt x="14284" y="368616"/>
                    <a:pt x="21534" y="361041"/>
                  </a:cubicBezTo>
                  <a:cubicBezTo>
                    <a:pt x="28675" y="353467"/>
                    <a:pt x="38955" y="348706"/>
                    <a:pt x="44581" y="339941"/>
                  </a:cubicBezTo>
                  <a:cubicBezTo>
                    <a:pt x="32895" y="342971"/>
                    <a:pt x="19694" y="333449"/>
                    <a:pt x="18937" y="321330"/>
                  </a:cubicBezTo>
                  <a:cubicBezTo>
                    <a:pt x="11255" y="321980"/>
                    <a:pt x="3356" y="316894"/>
                    <a:pt x="867" y="309644"/>
                  </a:cubicBezTo>
                  <a:cubicBezTo>
                    <a:pt x="-1622" y="302286"/>
                    <a:pt x="1408" y="293414"/>
                    <a:pt x="7900" y="289194"/>
                  </a:cubicBezTo>
                  <a:cubicBezTo>
                    <a:pt x="-1946" y="288328"/>
                    <a:pt x="-1081" y="272206"/>
                    <a:pt x="7143" y="266687"/>
                  </a:cubicBezTo>
                  <a:cubicBezTo>
                    <a:pt x="15366" y="261277"/>
                    <a:pt x="26078" y="261602"/>
                    <a:pt x="35059" y="257490"/>
                  </a:cubicBezTo>
                  <a:cubicBezTo>
                    <a:pt x="51074" y="239420"/>
                    <a:pt x="72931" y="226544"/>
                    <a:pt x="96519" y="221458"/>
                  </a:cubicBezTo>
                  <a:cubicBezTo>
                    <a:pt x="83102" y="211503"/>
                    <a:pt x="69793" y="201549"/>
                    <a:pt x="56376" y="191594"/>
                  </a:cubicBezTo>
                  <a:cubicBezTo>
                    <a:pt x="53238" y="189213"/>
                    <a:pt x="49883" y="186725"/>
                    <a:pt x="48260" y="183046"/>
                  </a:cubicBezTo>
                  <a:cubicBezTo>
                    <a:pt x="44798" y="175039"/>
                    <a:pt x="50965" y="166274"/>
                    <a:pt x="57674" y="160647"/>
                  </a:cubicBezTo>
                  <a:cubicBezTo>
                    <a:pt x="71632" y="148637"/>
                    <a:pt x="89270" y="140954"/>
                    <a:pt x="107556" y="138898"/>
                  </a:cubicBezTo>
                  <a:cubicBezTo>
                    <a:pt x="113399" y="138249"/>
                    <a:pt x="120973" y="139115"/>
                    <a:pt x="122813" y="144741"/>
                  </a:cubicBezTo>
                  <a:cubicBezTo>
                    <a:pt x="135256" y="138898"/>
                    <a:pt x="149647" y="139439"/>
                    <a:pt x="163498" y="140197"/>
                  </a:cubicBezTo>
                  <a:cubicBezTo>
                    <a:pt x="171180" y="140630"/>
                    <a:pt x="179620" y="141387"/>
                    <a:pt x="185138" y="146797"/>
                  </a:cubicBezTo>
                  <a:cubicBezTo>
                    <a:pt x="182217" y="139656"/>
                    <a:pt x="176049" y="134462"/>
                    <a:pt x="170855" y="128835"/>
                  </a:cubicBezTo>
                  <a:cubicBezTo>
                    <a:pt x="165553" y="123209"/>
                    <a:pt x="160792" y="116176"/>
                    <a:pt x="161550" y="108493"/>
                  </a:cubicBezTo>
                  <a:cubicBezTo>
                    <a:pt x="162307" y="100811"/>
                    <a:pt x="171613" y="94210"/>
                    <a:pt x="177889" y="98538"/>
                  </a:cubicBezTo>
                  <a:cubicBezTo>
                    <a:pt x="170747" y="95184"/>
                    <a:pt x="171721" y="83714"/>
                    <a:pt x="177781" y="78737"/>
                  </a:cubicBezTo>
                  <a:cubicBezTo>
                    <a:pt x="183840" y="73760"/>
                    <a:pt x="192388" y="73327"/>
                    <a:pt x="200287" y="73110"/>
                  </a:cubicBezTo>
                  <a:cubicBezTo>
                    <a:pt x="205805" y="73002"/>
                    <a:pt x="212730" y="73868"/>
                    <a:pt x="214245" y="79170"/>
                  </a:cubicBezTo>
                  <a:cubicBezTo>
                    <a:pt x="216734" y="66835"/>
                    <a:pt x="237726" y="65211"/>
                    <a:pt x="242162" y="76897"/>
                  </a:cubicBezTo>
                  <a:cubicBezTo>
                    <a:pt x="249520" y="69648"/>
                    <a:pt x="263370" y="70730"/>
                    <a:pt x="269538" y="79061"/>
                  </a:cubicBezTo>
                  <a:cubicBezTo>
                    <a:pt x="281548" y="71596"/>
                    <a:pt x="299835" y="78412"/>
                    <a:pt x="304163" y="91938"/>
                  </a:cubicBezTo>
                  <a:cubicBezTo>
                    <a:pt x="297021" y="80035"/>
                    <a:pt x="289988" y="68133"/>
                    <a:pt x="282847" y="56122"/>
                  </a:cubicBezTo>
                  <a:cubicBezTo>
                    <a:pt x="278843" y="49414"/>
                    <a:pt x="278086" y="36754"/>
                    <a:pt x="285985" y="37511"/>
                  </a:cubicBezTo>
                  <a:cubicBezTo>
                    <a:pt x="274731" y="37511"/>
                    <a:pt x="268347" y="22254"/>
                    <a:pt x="273866" y="12408"/>
                  </a:cubicBezTo>
                  <a:cubicBezTo>
                    <a:pt x="279384" y="2561"/>
                    <a:pt x="292044" y="-1118"/>
                    <a:pt x="303189" y="289"/>
                  </a:cubicBezTo>
                  <a:cubicBezTo>
                    <a:pt x="306435" y="4942"/>
                    <a:pt x="309681" y="9703"/>
                    <a:pt x="312927" y="14356"/>
                  </a:cubicBezTo>
                  <a:cubicBezTo>
                    <a:pt x="320502" y="9053"/>
                    <a:pt x="331322" y="9162"/>
                    <a:pt x="338788" y="14572"/>
                  </a:cubicBezTo>
                  <a:cubicBezTo>
                    <a:pt x="346254" y="19982"/>
                    <a:pt x="349609" y="30262"/>
                    <a:pt x="346903" y="39026"/>
                  </a:cubicBezTo>
                  <a:cubicBezTo>
                    <a:pt x="351448" y="34157"/>
                    <a:pt x="360212" y="36862"/>
                    <a:pt x="363783" y="42380"/>
                  </a:cubicBezTo>
                  <a:cubicBezTo>
                    <a:pt x="367354" y="47899"/>
                    <a:pt x="367246" y="55040"/>
                    <a:pt x="367029" y="61641"/>
                  </a:cubicBezTo>
                  <a:cubicBezTo>
                    <a:pt x="377958" y="52443"/>
                    <a:pt x="397976" y="63155"/>
                    <a:pt x="396461" y="77330"/>
                  </a:cubicBezTo>
                  <a:cubicBezTo>
                    <a:pt x="406307" y="72245"/>
                    <a:pt x="417561" y="69972"/>
                    <a:pt x="428706" y="70622"/>
                  </a:cubicBezTo>
                  <a:cubicBezTo>
                    <a:pt x="423728" y="62615"/>
                    <a:pt x="424810" y="51253"/>
                    <a:pt x="431194" y="44328"/>
                  </a:cubicBezTo>
                  <a:cubicBezTo>
                    <a:pt x="437578" y="37403"/>
                    <a:pt x="448723" y="35347"/>
                    <a:pt x="457163" y="39567"/>
                  </a:cubicBezTo>
                  <a:cubicBezTo>
                    <a:pt x="458245" y="26907"/>
                    <a:pt x="473069" y="17494"/>
                    <a:pt x="484972" y="22038"/>
                  </a:cubicBezTo>
                  <a:cubicBezTo>
                    <a:pt x="488434" y="9053"/>
                    <a:pt x="505530" y="-685"/>
                    <a:pt x="515918" y="7972"/>
                  </a:cubicBezTo>
                  <a:cubicBezTo>
                    <a:pt x="526630" y="16844"/>
                    <a:pt x="520895" y="34049"/>
                    <a:pt x="514295" y="46384"/>
                  </a:cubicBezTo>
                  <a:cubicBezTo>
                    <a:pt x="507154" y="59693"/>
                    <a:pt x="500012" y="73002"/>
                    <a:pt x="492871" y="86311"/>
                  </a:cubicBezTo>
                  <a:cubicBezTo>
                    <a:pt x="516134" y="73868"/>
                    <a:pt x="539398" y="61424"/>
                    <a:pt x="562662" y="48873"/>
                  </a:cubicBezTo>
                  <a:cubicBezTo>
                    <a:pt x="564826" y="47682"/>
                    <a:pt x="567207" y="46492"/>
                    <a:pt x="569696" y="46817"/>
                  </a:cubicBezTo>
                  <a:cubicBezTo>
                    <a:pt x="573050" y="47250"/>
                    <a:pt x="575430" y="50279"/>
                    <a:pt x="578460" y="51794"/>
                  </a:cubicBezTo>
                  <a:cubicBezTo>
                    <a:pt x="582680" y="53850"/>
                    <a:pt x="587766" y="52876"/>
                    <a:pt x="592310" y="54175"/>
                  </a:cubicBezTo>
                  <a:cubicBezTo>
                    <a:pt x="604645" y="57962"/>
                    <a:pt x="604429" y="76789"/>
                    <a:pt x="595989" y="86528"/>
                  </a:cubicBezTo>
                  <a:cubicBezTo>
                    <a:pt x="587549" y="96266"/>
                    <a:pt x="574673" y="100919"/>
                    <a:pt x="565151" y="109575"/>
                  </a:cubicBezTo>
                  <a:cubicBezTo>
                    <a:pt x="575539" y="111523"/>
                    <a:pt x="585818" y="113470"/>
                    <a:pt x="596206" y="115418"/>
                  </a:cubicBezTo>
                  <a:cubicBezTo>
                    <a:pt x="600101" y="98322"/>
                    <a:pt x="620876" y="87501"/>
                    <a:pt x="637107" y="93994"/>
                  </a:cubicBezTo>
                  <a:cubicBezTo>
                    <a:pt x="641327" y="82524"/>
                    <a:pt x="656692" y="81117"/>
                    <a:pt x="668810" y="81550"/>
                  </a:cubicBezTo>
                  <a:cubicBezTo>
                    <a:pt x="679739" y="81983"/>
                    <a:pt x="691750" y="82957"/>
                    <a:pt x="699432" y="90639"/>
                  </a:cubicBezTo>
                  <a:cubicBezTo>
                    <a:pt x="709279" y="100486"/>
                    <a:pt x="707439" y="117799"/>
                    <a:pt x="699107" y="129052"/>
                  </a:cubicBezTo>
                  <a:cubicBezTo>
                    <a:pt x="690776" y="140305"/>
                    <a:pt x="677791" y="146797"/>
                    <a:pt x="665240" y="152965"/>
                  </a:cubicBezTo>
                  <a:cubicBezTo>
                    <a:pt x="667295" y="162270"/>
                    <a:pt x="679414" y="165084"/>
                    <a:pt x="688720" y="163677"/>
                  </a:cubicBezTo>
                  <a:cubicBezTo>
                    <a:pt x="698134" y="162270"/>
                    <a:pt x="707872" y="158592"/>
                    <a:pt x="716853" y="161946"/>
                  </a:cubicBezTo>
                  <a:cubicBezTo>
                    <a:pt x="728972" y="166490"/>
                    <a:pt x="734057" y="182072"/>
                    <a:pt x="746176" y="186508"/>
                  </a:cubicBezTo>
                  <a:cubicBezTo>
                    <a:pt x="749855" y="187807"/>
                    <a:pt x="753967" y="188023"/>
                    <a:pt x="757213" y="190187"/>
                  </a:cubicBezTo>
                  <a:cubicBezTo>
                    <a:pt x="761866" y="193217"/>
                    <a:pt x="763489" y="199168"/>
                    <a:pt x="764679" y="204578"/>
                  </a:cubicBezTo>
                  <a:cubicBezTo>
                    <a:pt x="766194" y="211287"/>
                    <a:pt x="767709" y="217996"/>
                    <a:pt x="769224" y="224704"/>
                  </a:cubicBezTo>
                  <a:cubicBezTo>
                    <a:pt x="769981" y="228058"/>
                    <a:pt x="770739" y="231521"/>
                    <a:pt x="770089" y="234767"/>
                  </a:cubicBezTo>
                  <a:cubicBezTo>
                    <a:pt x="767925" y="245696"/>
                    <a:pt x="752560" y="248076"/>
                    <a:pt x="742281" y="243856"/>
                  </a:cubicBezTo>
                  <a:cubicBezTo>
                    <a:pt x="732002" y="239636"/>
                    <a:pt x="723129" y="231521"/>
                    <a:pt x="712092" y="229898"/>
                  </a:cubicBezTo>
                  <a:cubicBezTo>
                    <a:pt x="726700" y="237148"/>
                    <a:pt x="742064" y="245155"/>
                    <a:pt x="750180" y="259221"/>
                  </a:cubicBezTo>
                  <a:cubicBezTo>
                    <a:pt x="758295" y="273288"/>
                    <a:pt x="754941" y="295145"/>
                    <a:pt x="739684" y="300663"/>
                  </a:cubicBezTo>
                  <a:cubicBezTo>
                    <a:pt x="724211" y="306182"/>
                    <a:pt x="708954" y="292764"/>
                    <a:pt x="697593" y="280862"/>
                  </a:cubicBezTo>
                  <a:cubicBezTo>
                    <a:pt x="686339" y="268851"/>
                    <a:pt x="670109" y="256083"/>
                    <a:pt x="655177" y="262900"/>
                  </a:cubicBezTo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9" name="Freeform: Shape 478">
              <a:extLst>
                <a:ext uri="{FF2B5EF4-FFF2-40B4-BE49-F238E27FC236}">
                  <a16:creationId xmlns="" xmlns:a16="http://schemas.microsoft.com/office/drawing/2014/main" id="{1A5BB4A2-67C3-467B-8FAF-1DD00C3AF6D4}"/>
                </a:ext>
              </a:extLst>
            </p:cNvPr>
            <p:cNvSpPr/>
            <p:nvPr/>
          </p:nvSpPr>
          <p:spPr>
            <a:xfrm flipH="1">
              <a:off x="5042144" y="4146388"/>
              <a:ext cx="869743" cy="556088"/>
            </a:xfrm>
            <a:custGeom>
              <a:avLst/>
              <a:gdLst>
                <a:gd name="connsiteX0" fmla="*/ 60166 w 789098"/>
                <a:gd name="connsiteY0" fmla="*/ 211755 h 504526"/>
                <a:gd name="connsiteX1" fmla="*/ 30193 w 789098"/>
                <a:gd name="connsiteY1" fmla="*/ 229068 h 504526"/>
                <a:gd name="connsiteX2" fmla="*/ 870 w 789098"/>
                <a:gd name="connsiteY2" fmla="*/ 260231 h 504526"/>
                <a:gd name="connsiteX3" fmla="*/ 14720 w 789098"/>
                <a:gd name="connsiteY3" fmla="*/ 300807 h 504526"/>
                <a:gd name="connsiteX4" fmla="*/ 44043 w 789098"/>
                <a:gd name="connsiteY4" fmla="*/ 297020 h 504526"/>
                <a:gd name="connsiteX5" fmla="*/ 66983 w 789098"/>
                <a:gd name="connsiteY5" fmla="*/ 316930 h 504526"/>
                <a:gd name="connsiteX6" fmla="*/ 79642 w 789098"/>
                <a:gd name="connsiteY6" fmla="*/ 361293 h 504526"/>
                <a:gd name="connsiteX7" fmla="*/ 85377 w 789098"/>
                <a:gd name="connsiteY7" fmla="*/ 416586 h 504526"/>
                <a:gd name="connsiteX8" fmla="*/ 98254 w 789098"/>
                <a:gd name="connsiteY8" fmla="*/ 450345 h 504526"/>
                <a:gd name="connsiteX9" fmla="*/ 132013 w 789098"/>
                <a:gd name="connsiteY9" fmla="*/ 437361 h 504526"/>
                <a:gd name="connsiteX10" fmla="*/ 149001 w 789098"/>
                <a:gd name="connsiteY10" fmla="*/ 462897 h 504526"/>
                <a:gd name="connsiteX11" fmla="*/ 175944 w 789098"/>
                <a:gd name="connsiteY11" fmla="*/ 458244 h 504526"/>
                <a:gd name="connsiteX12" fmla="*/ 225934 w 789098"/>
                <a:gd name="connsiteY12" fmla="*/ 479344 h 504526"/>
                <a:gd name="connsiteX13" fmla="*/ 244545 w 789098"/>
                <a:gd name="connsiteY13" fmla="*/ 504231 h 504526"/>
                <a:gd name="connsiteX14" fmla="*/ 270514 w 789098"/>
                <a:gd name="connsiteY14" fmla="*/ 487243 h 504526"/>
                <a:gd name="connsiteX15" fmla="*/ 328945 w 789098"/>
                <a:gd name="connsiteY15" fmla="*/ 491679 h 504526"/>
                <a:gd name="connsiteX16" fmla="*/ 367790 w 789098"/>
                <a:gd name="connsiteY16" fmla="*/ 492220 h 504526"/>
                <a:gd name="connsiteX17" fmla="*/ 414101 w 789098"/>
                <a:gd name="connsiteY17" fmla="*/ 475449 h 504526"/>
                <a:gd name="connsiteX18" fmla="*/ 428276 w 789098"/>
                <a:gd name="connsiteY18" fmla="*/ 468415 h 504526"/>
                <a:gd name="connsiteX19" fmla="*/ 445913 w 789098"/>
                <a:gd name="connsiteY19" fmla="*/ 472743 h 504526"/>
                <a:gd name="connsiteX20" fmla="*/ 537454 w 789098"/>
                <a:gd name="connsiteY20" fmla="*/ 459218 h 504526"/>
                <a:gd name="connsiteX21" fmla="*/ 550114 w 789098"/>
                <a:gd name="connsiteY21" fmla="*/ 450778 h 504526"/>
                <a:gd name="connsiteX22" fmla="*/ 567534 w 789098"/>
                <a:gd name="connsiteY22" fmla="*/ 449912 h 504526"/>
                <a:gd name="connsiteX23" fmla="*/ 610491 w 789098"/>
                <a:gd name="connsiteY23" fmla="*/ 447424 h 504526"/>
                <a:gd name="connsiteX24" fmla="*/ 642087 w 789098"/>
                <a:gd name="connsiteY24" fmla="*/ 430327 h 504526"/>
                <a:gd name="connsiteX25" fmla="*/ 631158 w 789098"/>
                <a:gd name="connsiteY25" fmla="*/ 401545 h 504526"/>
                <a:gd name="connsiteX26" fmla="*/ 639598 w 789098"/>
                <a:gd name="connsiteY26" fmla="*/ 379904 h 504526"/>
                <a:gd name="connsiteX27" fmla="*/ 661239 w 789098"/>
                <a:gd name="connsiteY27" fmla="*/ 380878 h 504526"/>
                <a:gd name="connsiteX28" fmla="*/ 654422 w 789098"/>
                <a:gd name="connsiteY28" fmla="*/ 399057 h 504526"/>
                <a:gd name="connsiteX29" fmla="*/ 690130 w 789098"/>
                <a:gd name="connsiteY29" fmla="*/ 382285 h 504526"/>
                <a:gd name="connsiteX30" fmla="*/ 661023 w 789098"/>
                <a:gd name="connsiteY30" fmla="*/ 350040 h 504526"/>
                <a:gd name="connsiteX31" fmla="*/ 665026 w 789098"/>
                <a:gd name="connsiteY31" fmla="*/ 314765 h 504526"/>
                <a:gd name="connsiteX32" fmla="*/ 700084 w 789098"/>
                <a:gd name="connsiteY32" fmla="*/ 321799 h 504526"/>
                <a:gd name="connsiteX33" fmla="*/ 727244 w 789098"/>
                <a:gd name="connsiteY33" fmla="*/ 345063 h 504526"/>
                <a:gd name="connsiteX34" fmla="*/ 758298 w 789098"/>
                <a:gd name="connsiteY34" fmla="*/ 331429 h 504526"/>
                <a:gd name="connsiteX35" fmla="*/ 742067 w 789098"/>
                <a:gd name="connsiteY35" fmla="*/ 305027 h 504526"/>
                <a:gd name="connsiteX36" fmla="*/ 724430 w 789098"/>
                <a:gd name="connsiteY36" fmla="*/ 269861 h 504526"/>
                <a:gd name="connsiteX37" fmla="*/ 705819 w 789098"/>
                <a:gd name="connsiteY37" fmla="*/ 229825 h 504526"/>
                <a:gd name="connsiteX38" fmla="*/ 733628 w 789098"/>
                <a:gd name="connsiteY38" fmla="*/ 221710 h 504526"/>
                <a:gd name="connsiteX39" fmla="*/ 770958 w 789098"/>
                <a:gd name="connsiteY39" fmla="*/ 226796 h 504526"/>
                <a:gd name="connsiteX40" fmla="*/ 788920 w 789098"/>
                <a:gd name="connsiteY40" fmla="*/ 200719 h 504526"/>
                <a:gd name="connsiteX41" fmla="*/ 779939 w 789098"/>
                <a:gd name="connsiteY41" fmla="*/ 183190 h 504526"/>
                <a:gd name="connsiteX42" fmla="*/ 736982 w 789098"/>
                <a:gd name="connsiteY42" fmla="*/ 168582 h 504526"/>
                <a:gd name="connsiteX43" fmla="*/ 723997 w 789098"/>
                <a:gd name="connsiteY43" fmla="*/ 108853 h 504526"/>
                <a:gd name="connsiteX44" fmla="*/ 763059 w 789098"/>
                <a:gd name="connsiteY44" fmla="*/ 82884 h 504526"/>
                <a:gd name="connsiteX45" fmla="*/ 678443 w 789098"/>
                <a:gd name="connsiteY45" fmla="*/ 30297 h 504526"/>
                <a:gd name="connsiteX46" fmla="*/ 475453 w 789098"/>
                <a:gd name="connsiteY46" fmla="*/ 0 h 504526"/>
                <a:gd name="connsiteX47" fmla="*/ 58976 w 789098"/>
                <a:gd name="connsiteY47" fmla="*/ 211106 h 504526"/>
                <a:gd name="connsiteX48" fmla="*/ 24026 w 789098"/>
                <a:gd name="connsiteY48" fmla="*/ 204722 h 504526"/>
                <a:gd name="connsiteX49" fmla="*/ 27272 w 789098"/>
                <a:gd name="connsiteY49" fmla="*/ 165877 h 504526"/>
                <a:gd name="connsiteX50" fmla="*/ 57244 w 789098"/>
                <a:gd name="connsiteY50" fmla="*/ 138068 h 504526"/>
                <a:gd name="connsiteX51" fmla="*/ 20455 w 789098"/>
                <a:gd name="connsiteY51" fmla="*/ 126382 h 504526"/>
                <a:gd name="connsiteX52" fmla="*/ 14828 w 789098"/>
                <a:gd name="connsiteY52" fmla="*/ 103768 h 504526"/>
                <a:gd name="connsiteX53" fmla="*/ 41014 w 789098"/>
                <a:gd name="connsiteY53" fmla="*/ 86780 h 504526"/>
                <a:gd name="connsiteX54" fmla="*/ 51834 w 789098"/>
                <a:gd name="connsiteY54" fmla="*/ 71847 h 504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789098" h="504526">
                  <a:moveTo>
                    <a:pt x="60166" y="211755"/>
                  </a:moveTo>
                  <a:cubicBezTo>
                    <a:pt x="48480" y="202991"/>
                    <a:pt x="28462" y="214569"/>
                    <a:pt x="30193" y="229068"/>
                  </a:cubicBezTo>
                  <a:cubicBezTo>
                    <a:pt x="15802" y="233071"/>
                    <a:pt x="4008" y="245623"/>
                    <a:pt x="870" y="260231"/>
                  </a:cubicBezTo>
                  <a:cubicBezTo>
                    <a:pt x="-2268" y="274838"/>
                    <a:pt x="3250" y="291069"/>
                    <a:pt x="14720" y="300807"/>
                  </a:cubicBezTo>
                  <a:cubicBezTo>
                    <a:pt x="23917" y="308490"/>
                    <a:pt x="42096" y="308814"/>
                    <a:pt x="44043" y="297020"/>
                  </a:cubicBezTo>
                  <a:cubicBezTo>
                    <a:pt x="47722" y="306867"/>
                    <a:pt x="56703" y="314657"/>
                    <a:pt x="66983" y="316930"/>
                  </a:cubicBezTo>
                  <a:cubicBezTo>
                    <a:pt x="57028" y="331429"/>
                    <a:pt x="63520" y="354260"/>
                    <a:pt x="79642" y="361293"/>
                  </a:cubicBezTo>
                  <a:cubicBezTo>
                    <a:pt x="61031" y="374061"/>
                    <a:pt x="64494" y="407929"/>
                    <a:pt x="85377" y="416586"/>
                  </a:cubicBezTo>
                  <a:cubicBezTo>
                    <a:pt x="79859" y="428813"/>
                    <a:pt x="86027" y="444935"/>
                    <a:pt x="98254" y="450345"/>
                  </a:cubicBezTo>
                  <a:cubicBezTo>
                    <a:pt x="110481" y="455755"/>
                    <a:pt x="126603" y="449588"/>
                    <a:pt x="132013" y="437361"/>
                  </a:cubicBezTo>
                  <a:cubicBezTo>
                    <a:pt x="136017" y="446883"/>
                    <a:pt x="140453" y="457054"/>
                    <a:pt x="149001" y="462897"/>
                  </a:cubicBezTo>
                  <a:cubicBezTo>
                    <a:pt x="157549" y="468740"/>
                    <a:pt x="171616" y="467658"/>
                    <a:pt x="175944" y="458244"/>
                  </a:cubicBezTo>
                  <a:cubicBezTo>
                    <a:pt x="180705" y="478803"/>
                    <a:pt x="207864" y="490272"/>
                    <a:pt x="225934" y="479344"/>
                  </a:cubicBezTo>
                  <a:cubicBezTo>
                    <a:pt x="224636" y="490705"/>
                    <a:pt x="233292" y="502283"/>
                    <a:pt x="244545" y="504231"/>
                  </a:cubicBezTo>
                  <a:cubicBezTo>
                    <a:pt x="255799" y="506178"/>
                    <a:pt x="267917" y="498280"/>
                    <a:pt x="270514" y="487243"/>
                  </a:cubicBezTo>
                  <a:cubicBezTo>
                    <a:pt x="289991" y="488758"/>
                    <a:pt x="309468" y="490272"/>
                    <a:pt x="328945" y="491679"/>
                  </a:cubicBezTo>
                  <a:cubicBezTo>
                    <a:pt x="341929" y="492653"/>
                    <a:pt x="354914" y="493627"/>
                    <a:pt x="367790" y="492220"/>
                  </a:cubicBezTo>
                  <a:cubicBezTo>
                    <a:pt x="384237" y="490381"/>
                    <a:pt x="400251" y="484646"/>
                    <a:pt x="414101" y="475449"/>
                  </a:cubicBezTo>
                  <a:cubicBezTo>
                    <a:pt x="418537" y="472527"/>
                    <a:pt x="422974" y="469065"/>
                    <a:pt x="428276" y="468415"/>
                  </a:cubicBezTo>
                  <a:cubicBezTo>
                    <a:pt x="434335" y="467550"/>
                    <a:pt x="440178" y="470471"/>
                    <a:pt x="445913" y="472743"/>
                  </a:cubicBezTo>
                  <a:cubicBezTo>
                    <a:pt x="475994" y="484538"/>
                    <a:pt x="512134" y="479236"/>
                    <a:pt x="537454" y="459218"/>
                  </a:cubicBezTo>
                  <a:cubicBezTo>
                    <a:pt x="541457" y="456080"/>
                    <a:pt x="545353" y="452509"/>
                    <a:pt x="550114" y="450778"/>
                  </a:cubicBezTo>
                  <a:cubicBezTo>
                    <a:pt x="555632" y="448830"/>
                    <a:pt x="561691" y="449479"/>
                    <a:pt x="567534" y="449912"/>
                  </a:cubicBezTo>
                  <a:cubicBezTo>
                    <a:pt x="581926" y="450886"/>
                    <a:pt x="596317" y="450129"/>
                    <a:pt x="610491" y="447424"/>
                  </a:cubicBezTo>
                  <a:cubicBezTo>
                    <a:pt x="622610" y="445151"/>
                    <a:pt x="635595" y="440823"/>
                    <a:pt x="642087" y="430327"/>
                  </a:cubicBezTo>
                  <a:cubicBezTo>
                    <a:pt x="648579" y="419832"/>
                    <a:pt x="643494" y="402411"/>
                    <a:pt x="631158" y="401545"/>
                  </a:cubicBezTo>
                  <a:cubicBezTo>
                    <a:pt x="630834" y="393538"/>
                    <a:pt x="633322" y="384990"/>
                    <a:pt x="639598" y="379904"/>
                  </a:cubicBezTo>
                  <a:cubicBezTo>
                    <a:pt x="645766" y="374819"/>
                    <a:pt x="656153" y="374711"/>
                    <a:pt x="661239" y="380878"/>
                  </a:cubicBezTo>
                  <a:cubicBezTo>
                    <a:pt x="666325" y="387046"/>
                    <a:pt x="662429" y="398732"/>
                    <a:pt x="654422" y="399057"/>
                  </a:cubicBezTo>
                  <a:cubicBezTo>
                    <a:pt x="666866" y="409336"/>
                    <a:pt x="688507" y="398299"/>
                    <a:pt x="690130" y="382285"/>
                  </a:cubicBezTo>
                  <a:cubicBezTo>
                    <a:pt x="691861" y="366271"/>
                    <a:pt x="677037" y="351555"/>
                    <a:pt x="661023" y="350040"/>
                  </a:cubicBezTo>
                  <a:cubicBezTo>
                    <a:pt x="665243" y="338895"/>
                    <a:pt x="666541" y="326668"/>
                    <a:pt x="665026" y="314765"/>
                  </a:cubicBezTo>
                  <a:cubicBezTo>
                    <a:pt x="672276" y="325910"/>
                    <a:pt x="689048" y="329265"/>
                    <a:pt x="700084" y="321799"/>
                  </a:cubicBezTo>
                  <a:cubicBezTo>
                    <a:pt x="705927" y="332619"/>
                    <a:pt x="715341" y="342141"/>
                    <a:pt x="727244" y="345063"/>
                  </a:cubicBezTo>
                  <a:cubicBezTo>
                    <a:pt x="739146" y="347984"/>
                    <a:pt x="753429" y="342790"/>
                    <a:pt x="758298" y="331429"/>
                  </a:cubicBezTo>
                  <a:cubicBezTo>
                    <a:pt x="763059" y="320068"/>
                    <a:pt x="754403" y="304594"/>
                    <a:pt x="742067" y="305027"/>
                  </a:cubicBezTo>
                  <a:cubicBezTo>
                    <a:pt x="751806" y="292043"/>
                    <a:pt x="740661" y="269753"/>
                    <a:pt x="724430" y="269861"/>
                  </a:cubicBezTo>
                  <a:cubicBezTo>
                    <a:pt x="728326" y="254388"/>
                    <a:pt x="720102" y="236750"/>
                    <a:pt x="705819" y="229825"/>
                  </a:cubicBezTo>
                  <a:cubicBezTo>
                    <a:pt x="714800" y="236534"/>
                    <a:pt x="729624" y="232206"/>
                    <a:pt x="733628" y="221710"/>
                  </a:cubicBezTo>
                  <a:cubicBezTo>
                    <a:pt x="740012" y="234045"/>
                    <a:pt x="758406" y="232747"/>
                    <a:pt x="770958" y="226796"/>
                  </a:cubicBezTo>
                  <a:cubicBezTo>
                    <a:pt x="780805" y="222143"/>
                    <a:pt x="790543" y="215001"/>
                    <a:pt x="788920" y="200719"/>
                  </a:cubicBezTo>
                  <a:cubicBezTo>
                    <a:pt x="788162" y="194010"/>
                    <a:pt x="784916" y="187842"/>
                    <a:pt x="779939" y="183190"/>
                  </a:cubicBezTo>
                  <a:cubicBezTo>
                    <a:pt x="768361" y="172261"/>
                    <a:pt x="752239" y="170313"/>
                    <a:pt x="736982" y="168582"/>
                  </a:cubicBezTo>
                  <a:cubicBezTo>
                    <a:pt x="729408" y="149538"/>
                    <a:pt x="725080" y="129304"/>
                    <a:pt x="723997" y="108853"/>
                  </a:cubicBezTo>
                  <a:cubicBezTo>
                    <a:pt x="741094" y="110909"/>
                    <a:pt x="759488" y="99656"/>
                    <a:pt x="763059" y="82884"/>
                  </a:cubicBezTo>
                  <a:lnTo>
                    <a:pt x="678443" y="30297"/>
                  </a:lnTo>
                  <a:cubicBezTo>
                    <a:pt x="678443" y="30297"/>
                    <a:pt x="482486" y="0"/>
                    <a:pt x="475453" y="0"/>
                  </a:cubicBezTo>
                  <a:cubicBezTo>
                    <a:pt x="468420" y="0"/>
                    <a:pt x="58976" y="211106"/>
                    <a:pt x="58976" y="211106"/>
                  </a:cubicBezTo>
                  <a:cubicBezTo>
                    <a:pt x="49454" y="221061"/>
                    <a:pt x="30951" y="216516"/>
                    <a:pt x="24026" y="204722"/>
                  </a:cubicBezTo>
                  <a:cubicBezTo>
                    <a:pt x="17101" y="192928"/>
                    <a:pt x="19914" y="177346"/>
                    <a:pt x="27272" y="165877"/>
                  </a:cubicBezTo>
                  <a:cubicBezTo>
                    <a:pt x="34738" y="154407"/>
                    <a:pt x="46099" y="146075"/>
                    <a:pt x="57244" y="138068"/>
                  </a:cubicBezTo>
                  <a:cubicBezTo>
                    <a:pt x="44152" y="137203"/>
                    <a:pt x="30193" y="135904"/>
                    <a:pt x="20455" y="126382"/>
                  </a:cubicBezTo>
                  <a:cubicBezTo>
                    <a:pt x="14395" y="120431"/>
                    <a:pt x="11582" y="111558"/>
                    <a:pt x="14828" y="103768"/>
                  </a:cubicBezTo>
                  <a:cubicBezTo>
                    <a:pt x="19589" y="92514"/>
                    <a:pt x="32574" y="93272"/>
                    <a:pt x="41014" y="86780"/>
                  </a:cubicBezTo>
                  <a:cubicBezTo>
                    <a:pt x="45883" y="82992"/>
                    <a:pt x="48696" y="77258"/>
                    <a:pt x="51834" y="71847"/>
                  </a:cubicBezTo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0" name="Freeform: Shape 479">
              <a:extLst>
                <a:ext uri="{FF2B5EF4-FFF2-40B4-BE49-F238E27FC236}">
                  <a16:creationId xmlns="" xmlns:a16="http://schemas.microsoft.com/office/drawing/2014/main" id="{E9031EF8-8553-4293-8A31-181EA0406967}"/>
                </a:ext>
              </a:extLst>
            </p:cNvPr>
            <p:cNvSpPr/>
            <p:nvPr/>
          </p:nvSpPr>
          <p:spPr>
            <a:xfrm flipH="1">
              <a:off x="5236345" y="4167427"/>
              <a:ext cx="419853" cy="704552"/>
            </a:xfrm>
            <a:custGeom>
              <a:avLst/>
              <a:gdLst>
                <a:gd name="connsiteX0" fmla="*/ 261002 w 380923"/>
                <a:gd name="connsiteY0" fmla="*/ 639225 h 639224"/>
                <a:gd name="connsiteX1" fmla="*/ 268576 w 380923"/>
                <a:gd name="connsiteY1" fmla="*/ 511328 h 639224"/>
                <a:gd name="connsiteX2" fmla="*/ 375590 w 380923"/>
                <a:gd name="connsiteY2" fmla="*/ 379102 h 639224"/>
                <a:gd name="connsiteX3" fmla="*/ 375373 w 380923"/>
                <a:gd name="connsiteY3" fmla="*/ 148195 h 639224"/>
                <a:gd name="connsiteX4" fmla="*/ 253860 w 380923"/>
                <a:gd name="connsiteY4" fmla="*/ 496 h 639224"/>
                <a:gd name="connsiteX5" fmla="*/ 36478 w 380923"/>
                <a:gd name="connsiteY5" fmla="*/ 56979 h 639224"/>
                <a:gd name="connsiteX6" fmla="*/ 13 w 380923"/>
                <a:gd name="connsiteY6" fmla="*/ 98854 h 639224"/>
                <a:gd name="connsiteX7" fmla="*/ 20789 w 380923"/>
                <a:gd name="connsiteY7" fmla="*/ 537188 h 639224"/>
                <a:gd name="connsiteX8" fmla="*/ 261002 w 380923"/>
                <a:gd name="connsiteY8" fmla="*/ 639225 h 639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0923" h="639224">
                  <a:moveTo>
                    <a:pt x="261002" y="639225"/>
                  </a:moveTo>
                  <a:cubicBezTo>
                    <a:pt x="261002" y="639225"/>
                    <a:pt x="268576" y="510895"/>
                    <a:pt x="268576" y="511328"/>
                  </a:cubicBezTo>
                  <a:cubicBezTo>
                    <a:pt x="268576" y="511328"/>
                    <a:pt x="357844" y="495854"/>
                    <a:pt x="375590" y="379102"/>
                  </a:cubicBezTo>
                  <a:cubicBezTo>
                    <a:pt x="384354" y="320997"/>
                    <a:pt x="380892" y="225885"/>
                    <a:pt x="375373" y="148195"/>
                  </a:cubicBezTo>
                  <a:cubicBezTo>
                    <a:pt x="370504" y="78187"/>
                    <a:pt x="323543" y="-7294"/>
                    <a:pt x="253860" y="496"/>
                  </a:cubicBezTo>
                  <a:lnTo>
                    <a:pt x="36478" y="56979"/>
                  </a:lnTo>
                  <a:cubicBezTo>
                    <a:pt x="15270" y="59359"/>
                    <a:pt x="-527" y="77538"/>
                    <a:pt x="13" y="98854"/>
                  </a:cubicBezTo>
                  <a:lnTo>
                    <a:pt x="20789" y="537188"/>
                  </a:lnTo>
                  <a:lnTo>
                    <a:pt x="261002" y="639225"/>
                  </a:lnTo>
                  <a:close/>
                </a:path>
              </a:pathLst>
            </a:custGeom>
            <a:solidFill>
              <a:srgbClr val="FFBE9D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1" name="Freeform: Shape 480">
              <a:extLst>
                <a:ext uri="{FF2B5EF4-FFF2-40B4-BE49-F238E27FC236}">
                  <a16:creationId xmlns="" xmlns:a16="http://schemas.microsoft.com/office/drawing/2014/main" id="{9DFE4D4D-B64F-4CE8-AAA7-845261B1776A}"/>
                </a:ext>
              </a:extLst>
            </p:cNvPr>
            <p:cNvSpPr/>
            <p:nvPr/>
          </p:nvSpPr>
          <p:spPr>
            <a:xfrm flipH="1">
              <a:off x="5264275" y="4403970"/>
              <a:ext cx="32822" cy="31546"/>
            </a:xfrm>
            <a:custGeom>
              <a:avLst/>
              <a:gdLst>
                <a:gd name="connsiteX0" fmla="*/ 29768 w 29779"/>
                <a:gd name="connsiteY0" fmla="*/ 13439 h 28621"/>
                <a:gd name="connsiteX1" fmla="*/ 15485 w 29779"/>
                <a:gd name="connsiteY1" fmla="*/ 28588 h 28621"/>
                <a:gd name="connsiteX2" fmla="*/ 12 w 29779"/>
                <a:gd name="connsiteY2" fmla="*/ 15171 h 28621"/>
                <a:gd name="connsiteX3" fmla="*/ 14295 w 29779"/>
                <a:gd name="connsiteY3" fmla="*/ 22 h 28621"/>
                <a:gd name="connsiteX4" fmla="*/ 29768 w 29779"/>
                <a:gd name="connsiteY4" fmla="*/ 13439 h 28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79" h="28621">
                  <a:moveTo>
                    <a:pt x="29768" y="13439"/>
                  </a:moveTo>
                  <a:cubicBezTo>
                    <a:pt x="30093" y="21338"/>
                    <a:pt x="23709" y="28155"/>
                    <a:pt x="15485" y="28588"/>
                  </a:cubicBezTo>
                  <a:cubicBezTo>
                    <a:pt x="7261" y="29129"/>
                    <a:pt x="336" y="23070"/>
                    <a:pt x="12" y="15171"/>
                  </a:cubicBezTo>
                  <a:cubicBezTo>
                    <a:pt x="-313" y="7272"/>
                    <a:pt x="6071" y="455"/>
                    <a:pt x="14295" y="22"/>
                  </a:cubicBezTo>
                  <a:cubicBezTo>
                    <a:pt x="22410" y="-411"/>
                    <a:pt x="29443" y="5541"/>
                    <a:pt x="29768" y="13439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2" name="Freeform: Shape 481">
              <a:extLst>
                <a:ext uri="{FF2B5EF4-FFF2-40B4-BE49-F238E27FC236}">
                  <a16:creationId xmlns="" xmlns:a16="http://schemas.microsoft.com/office/drawing/2014/main" id="{B8813CDF-E1AD-4366-BE50-3648BD5AA15C}"/>
                </a:ext>
              </a:extLst>
            </p:cNvPr>
            <p:cNvSpPr/>
            <p:nvPr/>
          </p:nvSpPr>
          <p:spPr>
            <a:xfrm flipH="1">
              <a:off x="5435775" y="4408740"/>
              <a:ext cx="32822" cy="31546"/>
            </a:xfrm>
            <a:custGeom>
              <a:avLst/>
              <a:gdLst>
                <a:gd name="connsiteX0" fmla="*/ 29768 w 29779"/>
                <a:gd name="connsiteY0" fmla="*/ 13440 h 28621"/>
                <a:gd name="connsiteX1" fmla="*/ 15485 w 29779"/>
                <a:gd name="connsiteY1" fmla="*/ 28588 h 28621"/>
                <a:gd name="connsiteX2" fmla="*/ 12 w 29779"/>
                <a:gd name="connsiteY2" fmla="*/ 15171 h 28621"/>
                <a:gd name="connsiteX3" fmla="*/ 14295 w 29779"/>
                <a:gd name="connsiteY3" fmla="*/ 22 h 28621"/>
                <a:gd name="connsiteX4" fmla="*/ 29768 w 29779"/>
                <a:gd name="connsiteY4" fmla="*/ 13440 h 28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79" h="28621">
                  <a:moveTo>
                    <a:pt x="29768" y="13440"/>
                  </a:moveTo>
                  <a:cubicBezTo>
                    <a:pt x="30093" y="21338"/>
                    <a:pt x="23708" y="28155"/>
                    <a:pt x="15485" y="28588"/>
                  </a:cubicBezTo>
                  <a:cubicBezTo>
                    <a:pt x="7261" y="29129"/>
                    <a:pt x="336" y="23070"/>
                    <a:pt x="12" y="15171"/>
                  </a:cubicBezTo>
                  <a:cubicBezTo>
                    <a:pt x="-313" y="7272"/>
                    <a:pt x="6071" y="455"/>
                    <a:pt x="14295" y="22"/>
                  </a:cubicBezTo>
                  <a:cubicBezTo>
                    <a:pt x="22410" y="-411"/>
                    <a:pt x="29443" y="5541"/>
                    <a:pt x="29768" y="13440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3" name="Freeform: Shape 482">
              <a:extLst>
                <a:ext uri="{FF2B5EF4-FFF2-40B4-BE49-F238E27FC236}">
                  <a16:creationId xmlns="" xmlns:a16="http://schemas.microsoft.com/office/drawing/2014/main" id="{B4BA624E-D137-43FF-A561-A130A566C5F7}"/>
                </a:ext>
              </a:extLst>
            </p:cNvPr>
            <p:cNvSpPr/>
            <p:nvPr/>
          </p:nvSpPr>
          <p:spPr>
            <a:xfrm flipH="1">
              <a:off x="5264522" y="4368216"/>
              <a:ext cx="65467" cy="17648"/>
            </a:xfrm>
            <a:custGeom>
              <a:avLst/>
              <a:gdLst>
                <a:gd name="connsiteX0" fmla="*/ 59176 w 59397"/>
                <a:gd name="connsiteY0" fmla="*/ 15581 h 16012"/>
                <a:gd name="connsiteX1" fmla="*/ 29853 w 59397"/>
                <a:gd name="connsiteY1" fmla="*/ 9414 h 16012"/>
                <a:gd name="connsiteX2" fmla="*/ 205 w 59397"/>
                <a:gd name="connsiteY2" fmla="*/ 15690 h 16012"/>
                <a:gd name="connsiteX3" fmla="*/ 6373 w 59397"/>
                <a:gd name="connsiteY3" fmla="*/ 7466 h 16012"/>
                <a:gd name="connsiteX4" fmla="*/ 30070 w 59397"/>
                <a:gd name="connsiteY4" fmla="*/ 0 h 16012"/>
                <a:gd name="connsiteX5" fmla="*/ 53442 w 59397"/>
                <a:gd name="connsiteY5" fmla="*/ 7358 h 16012"/>
                <a:gd name="connsiteX6" fmla="*/ 59176 w 59397"/>
                <a:gd name="connsiteY6" fmla="*/ 15581 h 16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9397" h="16012">
                  <a:moveTo>
                    <a:pt x="59176" y="15581"/>
                  </a:moveTo>
                  <a:cubicBezTo>
                    <a:pt x="57337" y="17529"/>
                    <a:pt x="45976" y="9197"/>
                    <a:pt x="29853" y="9414"/>
                  </a:cubicBezTo>
                  <a:cubicBezTo>
                    <a:pt x="13731" y="9306"/>
                    <a:pt x="2045" y="17745"/>
                    <a:pt x="205" y="15690"/>
                  </a:cubicBezTo>
                  <a:cubicBezTo>
                    <a:pt x="-660" y="14824"/>
                    <a:pt x="1179" y="11253"/>
                    <a:pt x="6373" y="7466"/>
                  </a:cubicBezTo>
                  <a:cubicBezTo>
                    <a:pt x="11458" y="3679"/>
                    <a:pt x="20006" y="0"/>
                    <a:pt x="30070" y="0"/>
                  </a:cubicBezTo>
                  <a:cubicBezTo>
                    <a:pt x="40132" y="0"/>
                    <a:pt x="48572" y="3571"/>
                    <a:pt x="53442" y="7358"/>
                  </a:cubicBezTo>
                  <a:cubicBezTo>
                    <a:pt x="58419" y="11253"/>
                    <a:pt x="60042" y="14716"/>
                    <a:pt x="59176" y="15581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4" name="Freeform: Shape 483">
              <a:extLst>
                <a:ext uri="{FF2B5EF4-FFF2-40B4-BE49-F238E27FC236}">
                  <a16:creationId xmlns="" xmlns:a16="http://schemas.microsoft.com/office/drawing/2014/main" id="{E2C93471-0F1B-40F6-8F77-2BA648C8785D}"/>
                </a:ext>
              </a:extLst>
            </p:cNvPr>
            <p:cNvSpPr/>
            <p:nvPr/>
          </p:nvSpPr>
          <p:spPr>
            <a:xfrm flipH="1">
              <a:off x="5436021" y="4379188"/>
              <a:ext cx="65467" cy="17648"/>
            </a:xfrm>
            <a:custGeom>
              <a:avLst/>
              <a:gdLst>
                <a:gd name="connsiteX0" fmla="*/ 59176 w 59397"/>
                <a:gd name="connsiteY0" fmla="*/ 15581 h 16012"/>
                <a:gd name="connsiteX1" fmla="*/ 29853 w 59397"/>
                <a:gd name="connsiteY1" fmla="*/ 9414 h 16012"/>
                <a:gd name="connsiteX2" fmla="*/ 205 w 59397"/>
                <a:gd name="connsiteY2" fmla="*/ 15690 h 16012"/>
                <a:gd name="connsiteX3" fmla="*/ 6373 w 59397"/>
                <a:gd name="connsiteY3" fmla="*/ 7466 h 16012"/>
                <a:gd name="connsiteX4" fmla="*/ 30069 w 59397"/>
                <a:gd name="connsiteY4" fmla="*/ 0 h 16012"/>
                <a:gd name="connsiteX5" fmla="*/ 53442 w 59397"/>
                <a:gd name="connsiteY5" fmla="*/ 7358 h 16012"/>
                <a:gd name="connsiteX6" fmla="*/ 59176 w 59397"/>
                <a:gd name="connsiteY6" fmla="*/ 15581 h 16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9397" h="16012">
                  <a:moveTo>
                    <a:pt x="59176" y="15581"/>
                  </a:moveTo>
                  <a:cubicBezTo>
                    <a:pt x="57337" y="17529"/>
                    <a:pt x="45975" y="9197"/>
                    <a:pt x="29853" y="9414"/>
                  </a:cubicBezTo>
                  <a:cubicBezTo>
                    <a:pt x="13731" y="9306"/>
                    <a:pt x="2045" y="17745"/>
                    <a:pt x="205" y="15690"/>
                  </a:cubicBezTo>
                  <a:cubicBezTo>
                    <a:pt x="-660" y="14824"/>
                    <a:pt x="1179" y="11253"/>
                    <a:pt x="6373" y="7466"/>
                  </a:cubicBezTo>
                  <a:cubicBezTo>
                    <a:pt x="11458" y="3679"/>
                    <a:pt x="20006" y="0"/>
                    <a:pt x="30069" y="0"/>
                  </a:cubicBezTo>
                  <a:cubicBezTo>
                    <a:pt x="40132" y="0"/>
                    <a:pt x="48572" y="3571"/>
                    <a:pt x="53442" y="7358"/>
                  </a:cubicBezTo>
                  <a:cubicBezTo>
                    <a:pt x="58419" y="11253"/>
                    <a:pt x="60042" y="14716"/>
                    <a:pt x="59176" y="15581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5" name="Freeform: Shape 484">
              <a:extLst>
                <a:ext uri="{FF2B5EF4-FFF2-40B4-BE49-F238E27FC236}">
                  <a16:creationId xmlns="" xmlns:a16="http://schemas.microsoft.com/office/drawing/2014/main" id="{5E1F62AF-6B44-47FB-A001-8978208C91E0}"/>
                </a:ext>
              </a:extLst>
            </p:cNvPr>
            <p:cNvSpPr/>
            <p:nvPr/>
          </p:nvSpPr>
          <p:spPr>
            <a:xfrm flipH="1">
              <a:off x="5328708" y="4373335"/>
              <a:ext cx="54542" cy="148422"/>
            </a:xfrm>
            <a:custGeom>
              <a:avLst/>
              <a:gdLst>
                <a:gd name="connsiteX0" fmla="*/ 8493 w 49485"/>
                <a:gd name="connsiteY0" fmla="*/ 134074 h 134660"/>
                <a:gd name="connsiteX1" fmla="*/ 34570 w 49485"/>
                <a:gd name="connsiteY1" fmla="*/ 129204 h 134660"/>
                <a:gd name="connsiteX2" fmla="*/ 43226 w 49485"/>
                <a:gd name="connsiteY2" fmla="*/ 125093 h 134660"/>
                <a:gd name="connsiteX3" fmla="*/ 40413 w 49485"/>
                <a:gd name="connsiteY3" fmla="*/ 112974 h 134660"/>
                <a:gd name="connsiteX4" fmla="*/ 28077 w 49485"/>
                <a:gd name="connsiteY4" fmla="*/ 81703 h 134660"/>
                <a:gd name="connsiteX5" fmla="*/ 161 w 49485"/>
                <a:gd name="connsiteY5" fmla="*/ 9 h 134660"/>
                <a:gd name="connsiteX6" fmla="*/ 34570 w 49485"/>
                <a:gd name="connsiteY6" fmla="*/ 79322 h 134660"/>
                <a:gd name="connsiteX7" fmla="*/ 46472 w 49485"/>
                <a:gd name="connsiteY7" fmla="*/ 110701 h 134660"/>
                <a:gd name="connsiteX8" fmla="*/ 48744 w 49485"/>
                <a:gd name="connsiteY8" fmla="*/ 126824 h 134660"/>
                <a:gd name="connsiteX9" fmla="*/ 42036 w 49485"/>
                <a:gd name="connsiteY9" fmla="*/ 132883 h 134660"/>
                <a:gd name="connsiteX10" fmla="*/ 35111 w 49485"/>
                <a:gd name="connsiteY10" fmla="*/ 133857 h 134660"/>
                <a:gd name="connsiteX11" fmla="*/ 8493 w 49485"/>
                <a:gd name="connsiteY11" fmla="*/ 134074 h 13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9485" h="134660">
                  <a:moveTo>
                    <a:pt x="8493" y="134074"/>
                  </a:moveTo>
                  <a:cubicBezTo>
                    <a:pt x="8384" y="133208"/>
                    <a:pt x="18447" y="131368"/>
                    <a:pt x="34570" y="129204"/>
                  </a:cubicBezTo>
                  <a:cubicBezTo>
                    <a:pt x="38682" y="128772"/>
                    <a:pt x="42577" y="127906"/>
                    <a:pt x="43226" y="125093"/>
                  </a:cubicBezTo>
                  <a:cubicBezTo>
                    <a:pt x="44200" y="122063"/>
                    <a:pt x="42469" y="117735"/>
                    <a:pt x="40413" y="112974"/>
                  </a:cubicBezTo>
                  <a:cubicBezTo>
                    <a:pt x="36517" y="103019"/>
                    <a:pt x="32406" y="92631"/>
                    <a:pt x="28077" y="81703"/>
                  </a:cubicBezTo>
                  <a:cubicBezTo>
                    <a:pt x="10873" y="37231"/>
                    <a:pt x="-1570" y="658"/>
                    <a:pt x="161" y="9"/>
                  </a:cubicBezTo>
                  <a:cubicBezTo>
                    <a:pt x="2000" y="-640"/>
                    <a:pt x="17365" y="34850"/>
                    <a:pt x="34570" y="79322"/>
                  </a:cubicBezTo>
                  <a:cubicBezTo>
                    <a:pt x="38682" y="90251"/>
                    <a:pt x="42685" y="100747"/>
                    <a:pt x="46472" y="110701"/>
                  </a:cubicBezTo>
                  <a:cubicBezTo>
                    <a:pt x="48095" y="115354"/>
                    <a:pt x="50800" y="120656"/>
                    <a:pt x="48744" y="126824"/>
                  </a:cubicBezTo>
                  <a:cubicBezTo>
                    <a:pt x="47663" y="129854"/>
                    <a:pt x="44633" y="132126"/>
                    <a:pt x="42036" y="132883"/>
                  </a:cubicBezTo>
                  <a:cubicBezTo>
                    <a:pt x="39439" y="133749"/>
                    <a:pt x="37058" y="133749"/>
                    <a:pt x="35111" y="133857"/>
                  </a:cubicBezTo>
                  <a:cubicBezTo>
                    <a:pt x="18664" y="134831"/>
                    <a:pt x="8601" y="134939"/>
                    <a:pt x="8493" y="134074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6" name="Freeform: Shape 485">
              <a:extLst>
                <a:ext uri="{FF2B5EF4-FFF2-40B4-BE49-F238E27FC236}">
                  <a16:creationId xmlns="" xmlns:a16="http://schemas.microsoft.com/office/drawing/2014/main" id="{656822CA-E329-4F97-9082-5ACDAD817EAB}"/>
                </a:ext>
              </a:extLst>
            </p:cNvPr>
            <p:cNvSpPr/>
            <p:nvPr/>
          </p:nvSpPr>
          <p:spPr>
            <a:xfrm flipH="1">
              <a:off x="5360175" y="4686288"/>
              <a:ext cx="172572" cy="77717"/>
            </a:xfrm>
            <a:custGeom>
              <a:avLst/>
              <a:gdLst>
                <a:gd name="connsiteX0" fmla="*/ 156571 w 156571"/>
                <a:gd name="connsiteY0" fmla="*/ 40577 h 70511"/>
                <a:gd name="connsiteX1" fmla="*/ 0 w 156571"/>
                <a:gd name="connsiteY1" fmla="*/ 0 h 70511"/>
                <a:gd name="connsiteX2" fmla="*/ 156571 w 156571"/>
                <a:gd name="connsiteY2" fmla="*/ 69359 h 70511"/>
                <a:gd name="connsiteX3" fmla="*/ 156571 w 156571"/>
                <a:gd name="connsiteY3" fmla="*/ 40577 h 70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6571" h="70511">
                  <a:moveTo>
                    <a:pt x="156571" y="40577"/>
                  </a:moveTo>
                  <a:cubicBezTo>
                    <a:pt x="156571" y="40577"/>
                    <a:pt x="78123" y="46203"/>
                    <a:pt x="0" y="0"/>
                  </a:cubicBezTo>
                  <a:cubicBezTo>
                    <a:pt x="0" y="0"/>
                    <a:pt x="39819" y="81045"/>
                    <a:pt x="156571" y="69359"/>
                  </a:cubicBezTo>
                  <a:lnTo>
                    <a:pt x="156571" y="40577"/>
                  </a:lnTo>
                  <a:close/>
                </a:path>
              </a:pathLst>
            </a:custGeom>
            <a:solidFill>
              <a:srgbClr val="EB996E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7" name="Freeform: Shape 486">
              <a:extLst>
                <a:ext uri="{FF2B5EF4-FFF2-40B4-BE49-F238E27FC236}">
                  <a16:creationId xmlns="" xmlns:a16="http://schemas.microsoft.com/office/drawing/2014/main" id="{EC56B805-92E5-4798-88C6-738160EC73F9}"/>
                </a:ext>
              </a:extLst>
            </p:cNvPr>
            <p:cNvSpPr/>
            <p:nvPr/>
          </p:nvSpPr>
          <p:spPr>
            <a:xfrm flipH="1">
              <a:off x="5369144" y="4541483"/>
              <a:ext cx="66767" cy="54023"/>
            </a:xfrm>
            <a:custGeom>
              <a:avLst/>
              <a:gdLst>
                <a:gd name="connsiteX0" fmla="*/ 58218 w 60576"/>
                <a:gd name="connsiteY0" fmla="*/ 17765 h 49014"/>
                <a:gd name="connsiteX1" fmla="*/ 24783 w 60576"/>
                <a:gd name="connsiteY1" fmla="*/ 19 h 49014"/>
                <a:gd name="connsiteX2" fmla="*/ 3358 w 60576"/>
                <a:gd name="connsiteY2" fmla="*/ 11922 h 49014"/>
                <a:gd name="connsiteX3" fmla="*/ 4116 w 60576"/>
                <a:gd name="connsiteY3" fmla="*/ 38648 h 49014"/>
                <a:gd name="connsiteX4" fmla="*/ 30842 w 60576"/>
                <a:gd name="connsiteY4" fmla="*/ 48278 h 49014"/>
                <a:gd name="connsiteX5" fmla="*/ 54755 w 60576"/>
                <a:gd name="connsiteY5" fmla="*/ 33238 h 49014"/>
                <a:gd name="connsiteX6" fmla="*/ 59841 w 60576"/>
                <a:gd name="connsiteY6" fmla="*/ 27070 h 49014"/>
                <a:gd name="connsiteX7" fmla="*/ 59083 w 60576"/>
                <a:gd name="connsiteY7" fmla="*/ 18630 h 49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0576" h="49014">
                  <a:moveTo>
                    <a:pt x="58218" y="17765"/>
                  </a:moveTo>
                  <a:cubicBezTo>
                    <a:pt x="50103" y="6511"/>
                    <a:pt x="37118" y="-414"/>
                    <a:pt x="24783" y="19"/>
                  </a:cubicBezTo>
                  <a:cubicBezTo>
                    <a:pt x="16235" y="344"/>
                    <a:pt x="7903" y="4347"/>
                    <a:pt x="3358" y="11922"/>
                  </a:cubicBezTo>
                  <a:cubicBezTo>
                    <a:pt x="-1186" y="19496"/>
                    <a:pt x="-1294" y="30641"/>
                    <a:pt x="4116" y="38648"/>
                  </a:cubicBezTo>
                  <a:cubicBezTo>
                    <a:pt x="10175" y="47629"/>
                    <a:pt x="21645" y="50550"/>
                    <a:pt x="30842" y="48278"/>
                  </a:cubicBezTo>
                  <a:cubicBezTo>
                    <a:pt x="40039" y="46006"/>
                    <a:pt x="47614" y="39622"/>
                    <a:pt x="54755" y="33238"/>
                  </a:cubicBezTo>
                  <a:cubicBezTo>
                    <a:pt x="56703" y="31506"/>
                    <a:pt x="58759" y="29559"/>
                    <a:pt x="59841" y="27070"/>
                  </a:cubicBezTo>
                  <a:cubicBezTo>
                    <a:pt x="60923" y="24473"/>
                    <a:pt x="60923" y="21011"/>
                    <a:pt x="59083" y="18630"/>
                  </a:cubicBezTo>
                </a:path>
              </a:pathLst>
            </a:custGeom>
            <a:solidFill>
              <a:srgbClr val="EB996E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8" name="Freeform: Shape 487">
              <a:extLst>
                <a:ext uri="{FF2B5EF4-FFF2-40B4-BE49-F238E27FC236}">
                  <a16:creationId xmlns="" xmlns:a16="http://schemas.microsoft.com/office/drawing/2014/main" id="{6867D1DB-627F-4BEB-8556-B96946DB1467}"/>
                </a:ext>
              </a:extLst>
            </p:cNvPr>
            <p:cNvSpPr/>
            <p:nvPr/>
          </p:nvSpPr>
          <p:spPr>
            <a:xfrm flipH="1">
              <a:off x="5369111" y="4533750"/>
              <a:ext cx="59782" cy="50720"/>
            </a:xfrm>
            <a:custGeom>
              <a:avLst/>
              <a:gdLst>
                <a:gd name="connsiteX0" fmla="*/ 2618 w 54239"/>
                <a:gd name="connsiteY0" fmla="*/ 2 h 46017"/>
                <a:gd name="connsiteX1" fmla="*/ 20472 w 54239"/>
                <a:gd name="connsiteY1" fmla="*/ 29650 h 46017"/>
                <a:gd name="connsiteX2" fmla="*/ 54231 w 54239"/>
                <a:gd name="connsiteY2" fmla="*/ 42310 h 46017"/>
                <a:gd name="connsiteX3" fmla="*/ 42221 w 54239"/>
                <a:gd name="connsiteY3" fmla="*/ 45989 h 46017"/>
                <a:gd name="connsiteX4" fmla="*/ 13979 w 54239"/>
                <a:gd name="connsiteY4" fmla="*/ 36359 h 46017"/>
                <a:gd name="connsiteX5" fmla="*/ 129 w 54239"/>
                <a:gd name="connsiteY5" fmla="*/ 11580 h 46017"/>
                <a:gd name="connsiteX6" fmla="*/ 2618 w 54239"/>
                <a:gd name="connsiteY6" fmla="*/ 2 h 46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239" h="46017">
                  <a:moveTo>
                    <a:pt x="2618" y="2"/>
                  </a:moveTo>
                  <a:cubicBezTo>
                    <a:pt x="5215" y="-214"/>
                    <a:pt x="5431" y="17315"/>
                    <a:pt x="20472" y="29650"/>
                  </a:cubicBezTo>
                  <a:cubicBezTo>
                    <a:pt x="35512" y="41985"/>
                    <a:pt x="54123" y="39929"/>
                    <a:pt x="54231" y="42310"/>
                  </a:cubicBezTo>
                  <a:cubicBezTo>
                    <a:pt x="54448" y="43392"/>
                    <a:pt x="50120" y="45772"/>
                    <a:pt x="42221" y="45989"/>
                  </a:cubicBezTo>
                  <a:cubicBezTo>
                    <a:pt x="34538" y="46313"/>
                    <a:pt x="23285" y="43933"/>
                    <a:pt x="13979" y="36359"/>
                  </a:cubicBezTo>
                  <a:cubicBezTo>
                    <a:pt x="4782" y="28784"/>
                    <a:pt x="779" y="18721"/>
                    <a:pt x="129" y="11580"/>
                  </a:cubicBezTo>
                  <a:cubicBezTo>
                    <a:pt x="-520" y="4222"/>
                    <a:pt x="1428" y="-106"/>
                    <a:pt x="2618" y="2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9" name="Freeform: Shape 488">
              <a:extLst>
                <a:ext uri="{FF2B5EF4-FFF2-40B4-BE49-F238E27FC236}">
                  <a16:creationId xmlns="" xmlns:a16="http://schemas.microsoft.com/office/drawing/2014/main" id="{F8A90993-4432-43AE-82F5-F14314C47448}"/>
                </a:ext>
              </a:extLst>
            </p:cNvPr>
            <p:cNvSpPr/>
            <p:nvPr/>
          </p:nvSpPr>
          <p:spPr>
            <a:xfrm flipH="1">
              <a:off x="5435943" y="4335411"/>
              <a:ext cx="80967" cy="24026"/>
            </a:xfrm>
            <a:custGeom>
              <a:avLst/>
              <a:gdLst>
                <a:gd name="connsiteX0" fmla="*/ 73385 w 73460"/>
                <a:gd name="connsiteY0" fmla="*/ 11802 h 21798"/>
                <a:gd name="connsiteX1" fmla="*/ 36921 w 73460"/>
                <a:gd name="connsiteY1" fmla="*/ 16671 h 21798"/>
                <a:gd name="connsiteX2" fmla="*/ 239 w 73460"/>
                <a:gd name="connsiteY2" fmla="*/ 20458 h 21798"/>
                <a:gd name="connsiteX3" fmla="*/ 7814 w 73460"/>
                <a:gd name="connsiteY3" fmla="*/ 10178 h 21798"/>
                <a:gd name="connsiteX4" fmla="*/ 34973 w 73460"/>
                <a:gd name="connsiteY4" fmla="*/ 440 h 21798"/>
                <a:gd name="connsiteX5" fmla="*/ 63647 w 73460"/>
                <a:gd name="connsiteY5" fmla="*/ 3578 h 21798"/>
                <a:gd name="connsiteX6" fmla="*/ 73385 w 73460"/>
                <a:gd name="connsiteY6" fmla="*/ 11802 h 21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460" h="21798">
                  <a:moveTo>
                    <a:pt x="73385" y="11802"/>
                  </a:moveTo>
                  <a:cubicBezTo>
                    <a:pt x="71870" y="16238"/>
                    <a:pt x="55748" y="14182"/>
                    <a:pt x="36921" y="16671"/>
                  </a:cubicBezTo>
                  <a:cubicBezTo>
                    <a:pt x="17985" y="18727"/>
                    <a:pt x="2836" y="24353"/>
                    <a:pt x="239" y="20458"/>
                  </a:cubicBezTo>
                  <a:cubicBezTo>
                    <a:pt x="-843" y="18619"/>
                    <a:pt x="1754" y="14399"/>
                    <a:pt x="7814" y="10178"/>
                  </a:cubicBezTo>
                  <a:cubicBezTo>
                    <a:pt x="13873" y="5850"/>
                    <a:pt x="23611" y="1847"/>
                    <a:pt x="34973" y="440"/>
                  </a:cubicBezTo>
                  <a:cubicBezTo>
                    <a:pt x="46334" y="-858"/>
                    <a:pt x="56722" y="873"/>
                    <a:pt x="63647" y="3578"/>
                  </a:cubicBezTo>
                  <a:cubicBezTo>
                    <a:pt x="70464" y="6283"/>
                    <a:pt x="74035" y="9746"/>
                    <a:pt x="73385" y="11802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0" name="Freeform: Shape 489">
              <a:extLst>
                <a:ext uri="{FF2B5EF4-FFF2-40B4-BE49-F238E27FC236}">
                  <a16:creationId xmlns="" xmlns:a16="http://schemas.microsoft.com/office/drawing/2014/main" id="{882F0D5E-C44E-4D2E-B34D-8D6E4C0E2662}"/>
                </a:ext>
              </a:extLst>
            </p:cNvPr>
            <p:cNvSpPr/>
            <p:nvPr/>
          </p:nvSpPr>
          <p:spPr>
            <a:xfrm flipH="1">
              <a:off x="5271210" y="4315966"/>
              <a:ext cx="60967" cy="19938"/>
            </a:xfrm>
            <a:custGeom>
              <a:avLst/>
              <a:gdLst>
                <a:gd name="connsiteX0" fmla="*/ 54886 w 55314"/>
                <a:gd name="connsiteY0" fmla="*/ 16458 h 18089"/>
                <a:gd name="connsiteX1" fmla="*/ 27618 w 55314"/>
                <a:gd name="connsiteY1" fmla="*/ 16350 h 18089"/>
                <a:gd name="connsiteX2" fmla="*/ 351 w 55314"/>
                <a:gd name="connsiteY2" fmla="*/ 15160 h 18089"/>
                <a:gd name="connsiteX3" fmla="*/ 5869 w 55314"/>
                <a:gd name="connsiteY3" fmla="*/ 6179 h 18089"/>
                <a:gd name="connsiteX4" fmla="*/ 27943 w 55314"/>
                <a:gd name="connsiteY4" fmla="*/ 11 h 18089"/>
                <a:gd name="connsiteX5" fmla="*/ 49692 w 55314"/>
                <a:gd name="connsiteY5" fmla="*/ 7261 h 18089"/>
                <a:gd name="connsiteX6" fmla="*/ 54886 w 55314"/>
                <a:gd name="connsiteY6" fmla="*/ 16458 h 18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314" h="18089">
                  <a:moveTo>
                    <a:pt x="54886" y="16458"/>
                  </a:moveTo>
                  <a:cubicBezTo>
                    <a:pt x="52072" y="20137"/>
                    <a:pt x="40927" y="16458"/>
                    <a:pt x="27618" y="16350"/>
                  </a:cubicBezTo>
                  <a:cubicBezTo>
                    <a:pt x="14309" y="15809"/>
                    <a:pt x="3056" y="18947"/>
                    <a:pt x="351" y="15160"/>
                  </a:cubicBezTo>
                  <a:cubicBezTo>
                    <a:pt x="-840" y="13320"/>
                    <a:pt x="1000" y="9641"/>
                    <a:pt x="5869" y="6179"/>
                  </a:cubicBezTo>
                  <a:cubicBezTo>
                    <a:pt x="10738" y="2716"/>
                    <a:pt x="18854" y="-205"/>
                    <a:pt x="27943" y="11"/>
                  </a:cubicBezTo>
                  <a:cubicBezTo>
                    <a:pt x="37140" y="228"/>
                    <a:pt x="45039" y="3474"/>
                    <a:pt x="49692" y="7261"/>
                  </a:cubicBezTo>
                  <a:cubicBezTo>
                    <a:pt x="54561" y="10940"/>
                    <a:pt x="56184" y="14619"/>
                    <a:pt x="54886" y="16458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1" name="Freeform: Shape 490">
              <a:extLst>
                <a:ext uri="{FF2B5EF4-FFF2-40B4-BE49-F238E27FC236}">
                  <a16:creationId xmlns="" xmlns:a16="http://schemas.microsoft.com/office/drawing/2014/main" id="{9F9CA190-3E91-4773-9A25-07847783214B}"/>
                </a:ext>
              </a:extLst>
            </p:cNvPr>
            <p:cNvSpPr/>
            <p:nvPr/>
          </p:nvSpPr>
          <p:spPr>
            <a:xfrm flipH="1">
              <a:off x="5503031" y="4424291"/>
              <a:ext cx="20369" cy="12906"/>
            </a:xfrm>
            <a:custGeom>
              <a:avLst/>
              <a:gdLst>
                <a:gd name="connsiteX0" fmla="*/ 18462 w 18480"/>
                <a:gd name="connsiteY0" fmla="*/ 1062 h 11709"/>
                <a:gd name="connsiteX1" fmla="*/ 10022 w 18480"/>
                <a:gd name="connsiteY1" fmla="*/ 7446 h 11709"/>
                <a:gd name="connsiteX2" fmla="*/ 284 w 18480"/>
                <a:gd name="connsiteY2" fmla="*/ 11449 h 11709"/>
                <a:gd name="connsiteX3" fmla="*/ 7209 w 18480"/>
                <a:gd name="connsiteY3" fmla="*/ 2577 h 11709"/>
                <a:gd name="connsiteX4" fmla="*/ 18462 w 18480"/>
                <a:gd name="connsiteY4" fmla="*/ 1062 h 11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80" h="11709">
                  <a:moveTo>
                    <a:pt x="18462" y="1062"/>
                  </a:moveTo>
                  <a:cubicBezTo>
                    <a:pt x="18787" y="2577"/>
                    <a:pt x="14675" y="4741"/>
                    <a:pt x="10022" y="7446"/>
                  </a:cubicBezTo>
                  <a:cubicBezTo>
                    <a:pt x="5370" y="10043"/>
                    <a:pt x="1474" y="12532"/>
                    <a:pt x="284" y="11449"/>
                  </a:cubicBezTo>
                  <a:cubicBezTo>
                    <a:pt x="-906" y="10476"/>
                    <a:pt x="1691" y="5715"/>
                    <a:pt x="7209" y="2577"/>
                  </a:cubicBezTo>
                  <a:cubicBezTo>
                    <a:pt x="12727" y="-669"/>
                    <a:pt x="18138" y="-453"/>
                    <a:pt x="18462" y="1062"/>
                  </a:cubicBezTo>
                  <a:close/>
                </a:path>
              </a:pathLst>
            </a:custGeom>
            <a:solidFill>
              <a:srgbClr val="EB996E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2" name="Freeform: Shape 491">
              <a:extLst>
                <a:ext uri="{FF2B5EF4-FFF2-40B4-BE49-F238E27FC236}">
                  <a16:creationId xmlns="" xmlns:a16="http://schemas.microsoft.com/office/drawing/2014/main" id="{E81C1BDF-903F-4E38-BDFB-9C8D17C864FA}"/>
                </a:ext>
              </a:extLst>
            </p:cNvPr>
            <p:cNvSpPr/>
            <p:nvPr/>
          </p:nvSpPr>
          <p:spPr>
            <a:xfrm flipH="1">
              <a:off x="5499710" y="4407297"/>
              <a:ext cx="24042" cy="8302"/>
            </a:xfrm>
            <a:custGeom>
              <a:avLst/>
              <a:gdLst>
                <a:gd name="connsiteX0" fmla="*/ 21812 w 21813"/>
                <a:gd name="connsiteY0" fmla="*/ 5769 h 7532"/>
                <a:gd name="connsiteX1" fmla="*/ 10126 w 21813"/>
                <a:gd name="connsiteY1" fmla="*/ 6851 h 7532"/>
                <a:gd name="connsiteX2" fmla="*/ 63 w 21813"/>
                <a:gd name="connsiteY2" fmla="*/ 791 h 7532"/>
                <a:gd name="connsiteX3" fmla="*/ 11424 w 21813"/>
                <a:gd name="connsiteY3" fmla="*/ 1332 h 7532"/>
                <a:gd name="connsiteX4" fmla="*/ 21812 w 21813"/>
                <a:gd name="connsiteY4" fmla="*/ 5769 h 7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813" h="7532">
                  <a:moveTo>
                    <a:pt x="21812" y="5769"/>
                  </a:moveTo>
                  <a:cubicBezTo>
                    <a:pt x="21704" y="7284"/>
                    <a:pt x="16402" y="8257"/>
                    <a:pt x="10126" y="6851"/>
                  </a:cubicBezTo>
                  <a:cubicBezTo>
                    <a:pt x="3850" y="5444"/>
                    <a:pt x="-586" y="2198"/>
                    <a:pt x="63" y="791"/>
                  </a:cubicBezTo>
                  <a:cubicBezTo>
                    <a:pt x="712" y="-615"/>
                    <a:pt x="5581" y="34"/>
                    <a:pt x="11424" y="1332"/>
                  </a:cubicBezTo>
                  <a:cubicBezTo>
                    <a:pt x="17159" y="2631"/>
                    <a:pt x="21920" y="4254"/>
                    <a:pt x="21812" y="5769"/>
                  </a:cubicBezTo>
                  <a:close/>
                </a:path>
              </a:pathLst>
            </a:custGeom>
            <a:solidFill>
              <a:srgbClr val="EB996E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3" name="Freeform: Shape 492">
              <a:extLst>
                <a:ext uri="{FF2B5EF4-FFF2-40B4-BE49-F238E27FC236}">
                  <a16:creationId xmlns="" xmlns:a16="http://schemas.microsoft.com/office/drawing/2014/main" id="{07E3C487-513B-4659-AF84-1ED264F906C8}"/>
                </a:ext>
              </a:extLst>
            </p:cNvPr>
            <p:cNvSpPr/>
            <p:nvPr/>
          </p:nvSpPr>
          <p:spPr>
            <a:xfrm flipH="1">
              <a:off x="5245473" y="4407194"/>
              <a:ext cx="5669" cy="6048"/>
            </a:xfrm>
            <a:custGeom>
              <a:avLst/>
              <a:gdLst>
                <a:gd name="connsiteX0" fmla="*/ 4735 w 5143"/>
                <a:gd name="connsiteY0" fmla="*/ 1533 h 5487"/>
                <a:gd name="connsiteX1" fmla="*/ 3978 w 5143"/>
                <a:gd name="connsiteY1" fmla="*/ 5212 h 5487"/>
                <a:gd name="connsiteX2" fmla="*/ 407 w 5143"/>
                <a:gd name="connsiteY2" fmla="*/ 4022 h 5487"/>
                <a:gd name="connsiteX3" fmla="*/ 1165 w 5143"/>
                <a:gd name="connsiteY3" fmla="*/ 343 h 5487"/>
                <a:gd name="connsiteX4" fmla="*/ 4735 w 5143"/>
                <a:gd name="connsiteY4" fmla="*/ 1533 h 5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43" h="5487">
                  <a:moveTo>
                    <a:pt x="4735" y="1533"/>
                  </a:moveTo>
                  <a:cubicBezTo>
                    <a:pt x="5493" y="2832"/>
                    <a:pt x="5168" y="4563"/>
                    <a:pt x="3978" y="5212"/>
                  </a:cubicBezTo>
                  <a:cubicBezTo>
                    <a:pt x="2788" y="5861"/>
                    <a:pt x="1165" y="5320"/>
                    <a:pt x="407" y="4022"/>
                  </a:cubicBezTo>
                  <a:cubicBezTo>
                    <a:pt x="-350" y="2723"/>
                    <a:pt x="-25" y="992"/>
                    <a:pt x="1165" y="343"/>
                  </a:cubicBezTo>
                  <a:cubicBezTo>
                    <a:pt x="2355" y="-414"/>
                    <a:pt x="3978" y="127"/>
                    <a:pt x="4735" y="1533"/>
                  </a:cubicBezTo>
                  <a:close/>
                </a:path>
              </a:pathLst>
            </a:custGeom>
            <a:solidFill>
              <a:srgbClr val="EB996E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4" name="Freeform: Shape 493">
              <a:extLst>
                <a:ext uri="{FF2B5EF4-FFF2-40B4-BE49-F238E27FC236}">
                  <a16:creationId xmlns="" xmlns:a16="http://schemas.microsoft.com/office/drawing/2014/main" id="{8737CCD6-4FA0-4D06-A19D-4917AA7D82CD}"/>
                </a:ext>
              </a:extLst>
            </p:cNvPr>
            <p:cNvSpPr/>
            <p:nvPr/>
          </p:nvSpPr>
          <p:spPr>
            <a:xfrm flipH="1">
              <a:off x="5241863" y="4417562"/>
              <a:ext cx="11576" cy="6257"/>
            </a:xfrm>
            <a:custGeom>
              <a:avLst/>
              <a:gdLst>
                <a:gd name="connsiteX0" fmla="*/ 10500 w 10503"/>
                <a:gd name="connsiteY0" fmla="*/ 3163 h 5677"/>
                <a:gd name="connsiteX1" fmla="*/ 5089 w 10503"/>
                <a:gd name="connsiteY1" fmla="*/ 5652 h 5677"/>
                <a:gd name="connsiteX2" fmla="*/ 4 w 10503"/>
                <a:gd name="connsiteY2" fmla="*/ 2514 h 5677"/>
                <a:gd name="connsiteX3" fmla="*/ 5414 w 10503"/>
                <a:gd name="connsiteY3" fmla="*/ 25 h 5677"/>
                <a:gd name="connsiteX4" fmla="*/ 10500 w 10503"/>
                <a:gd name="connsiteY4" fmla="*/ 3163 h 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03" h="5677">
                  <a:moveTo>
                    <a:pt x="10500" y="3163"/>
                  </a:moveTo>
                  <a:cubicBezTo>
                    <a:pt x="10391" y="4678"/>
                    <a:pt x="8011" y="5868"/>
                    <a:pt x="5089" y="5652"/>
                  </a:cubicBezTo>
                  <a:cubicBezTo>
                    <a:pt x="2168" y="5436"/>
                    <a:pt x="-105" y="4137"/>
                    <a:pt x="4" y="2514"/>
                  </a:cubicBezTo>
                  <a:cubicBezTo>
                    <a:pt x="112" y="999"/>
                    <a:pt x="2492" y="-191"/>
                    <a:pt x="5414" y="25"/>
                  </a:cubicBezTo>
                  <a:cubicBezTo>
                    <a:pt x="8335" y="242"/>
                    <a:pt x="10608" y="1648"/>
                    <a:pt x="10500" y="3163"/>
                  </a:cubicBezTo>
                  <a:close/>
                </a:path>
              </a:pathLst>
            </a:custGeom>
            <a:solidFill>
              <a:srgbClr val="EB996E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5" name="Freeform: Shape 494">
              <a:extLst>
                <a:ext uri="{FF2B5EF4-FFF2-40B4-BE49-F238E27FC236}">
                  <a16:creationId xmlns="" xmlns:a16="http://schemas.microsoft.com/office/drawing/2014/main" id="{C1655CE2-4952-4D80-AF61-5E3DF9537B05}"/>
                </a:ext>
              </a:extLst>
            </p:cNvPr>
            <p:cNvSpPr/>
            <p:nvPr/>
          </p:nvSpPr>
          <p:spPr>
            <a:xfrm flipH="1">
              <a:off x="5425231" y="4526837"/>
              <a:ext cx="20181" cy="10099"/>
            </a:xfrm>
            <a:custGeom>
              <a:avLst/>
              <a:gdLst>
                <a:gd name="connsiteX0" fmla="*/ 18255 w 18310"/>
                <a:gd name="connsiteY0" fmla="*/ 3028 h 9163"/>
                <a:gd name="connsiteX1" fmla="*/ 9382 w 18310"/>
                <a:gd name="connsiteY1" fmla="*/ 6058 h 9163"/>
                <a:gd name="connsiteX2" fmla="*/ 401 w 18310"/>
                <a:gd name="connsiteY2" fmla="*/ 8979 h 9163"/>
                <a:gd name="connsiteX3" fmla="*/ 7543 w 18310"/>
                <a:gd name="connsiteY3" fmla="*/ 756 h 9163"/>
                <a:gd name="connsiteX4" fmla="*/ 18255 w 18310"/>
                <a:gd name="connsiteY4" fmla="*/ 3028 h 9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10" h="9163">
                  <a:moveTo>
                    <a:pt x="18255" y="3028"/>
                  </a:moveTo>
                  <a:cubicBezTo>
                    <a:pt x="17714" y="4543"/>
                    <a:pt x="13710" y="4543"/>
                    <a:pt x="9382" y="6058"/>
                  </a:cubicBezTo>
                  <a:cubicBezTo>
                    <a:pt x="4946" y="7464"/>
                    <a:pt x="1808" y="9845"/>
                    <a:pt x="401" y="8979"/>
                  </a:cubicBezTo>
                  <a:cubicBezTo>
                    <a:pt x="-1005" y="8222"/>
                    <a:pt x="1267" y="2812"/>
                    <a:pt x="7543" y="756"/>
                  </a:cubicBezTo>
                  <a:cubicBezTo>
                    <a:pt x="13818" y="-1408"/>
                    <a:pt x="18904" y="1621"/>
                    <a:pt x="18255" y="3028"/>
                  </a:cubicBezTo>
                  <a:close/>
                </a:path>
              </a:pathLst>
            </a:custGeom>
            <a:solidFill>
              <a:srgbClr val="EB996E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6" name="Freeform: Shape 495">
              <a:extLst>
                <a:ext uri="{FF2B5EF4-FFF2-40B4-BE49-F238E27FC236}">
                  <a16:creationId xmlns="" xmlns:a16="http://schemas.microsoft.com/office/drawing/2014/main" id="{DF88B35D-FF6A-4C18-88ED-6914945DDC1D}"/>
                </a:ext>
              </a:extLst>
            </p:cNvPr>
            <p:cNvSpPr/>
            <p:nvPr/>
          </p:nvSpPr>
          <p:spPr>
            <a:xfrm flipH="1">
              <a:off x="5205562" y="4092130"/>
              <a:ext cx="541826" cy="361835"/>
            </a:xfrm>
            <a:custGeom>
              <a:avLst/>
              <a:gdLst>
                <a:gd name="connsiteX0" fmla="*/ 82315 w 491587"/>
                <a:gd name="connsiteY0" fmla="*/ 286843 h 328285"/>
                <a:gd name="connsiteX1" fmla="*/ 87833 w 491587"/>
                <a:gd name="connsiteY1" fmla="*/ 309241 h 328285"/>
                <a:gd name="connsiteX2" fmla="*/ 106985 w 491587"/>
                <a:gd name="connsiteY2" fmla="*/ 303939 h 328285"/>
                <a:gd name="connsiteX3" fmla="*/ 122134 w 491587"/>
                <a:gd name="connsiteY3" fmla="*/ 294850 h 328285"/>
                <a:gd name="connsiteX4" fmla="*/ 134686 w 491587"/>
                <a:gd name="connsiteY4" fmla="*/ 281974 h 328285"/>
                <a:gd name="connsiteX5" fmla="*/ 150267 w 491587"/>
                <a:gd name="connsiteY5" fmla="*/ 265094 h 328285"/>
                <a:gd name="connsiteX6" fmla="*/ 157841 w 491587"/>
                <a:gd name="connsiteY6" fmla="*/ 253083 h 328285"/>
                <a:gd name="connsiteX7" fmla="*/ 169960 w 491587"/>
                <a:gd name="connsiteY7" fmla="*/ 209045 h 328285"/>
                <a:gd name="connsiteX8" fmla="*/ 183918 w 491587"/>
                <a:gd name="connsiteY8" fmla="*/ 165979 h 328285"/>
                <a:gd name="connsiteX9" fmla="*/ 187597 w 491587"/>
                <a:gd name="connsiteY9" fmla="*/ 136981 h 328285"/>
                <a:gd name="connsiteX10" fmla="*/ 193008 w 491587"/>
                <a:gd name="connsiteY10" fmla="*/ 130272 h 328285"/>
                <a:gd name="connsiteX11" fmla="*/ 203395 w 491587"/>
                <a:gd name="connsiteY11" fmla="*/ 145421 h 328285"/>
                <a:gd name="connsiteX12" fmla="*/ 221032 w 491587"/>
                <a:gd name="connsiteY12" fmla="*/ 145204 h 328285"/>
                <a:gd name="connsiteX13" fmla="*/ 238453 w 491587"/>
                <a:gd name="connsiteY13" fmla="*/ 141850 h 328285"/>
                <a:gd name="connsiteX14" fmla="*/ 249274 w 491587"/>
                <a:gd name="connsiteY14" fmla="*/ 144988 h 328285"/>
                <a:gd name="connsiteX15" fmla="*/ 252412 w 491587"/>
                <a:gd name="connsiteY15" fmla="*/ 173337 h 328285"/>
                <a:gd name="connsiteX16" fmla="*/ 262366 w 491587"/>
                <a:gd name="connsiteY16" fmla="*/ 189135 h 328285"/>
                <a:gd name="connsiteX17" fmla="*/ 273836 w 491587"/>
                <a:gd name="connsiteY17" fmla="*/ 180370 h 328285"/>
                <a:gd name="connsiteX18" fmla="*/ 287902 w 491587"/>
                <a:gd name="connsiteY18" fmla="*/ 178206 h 328285"/>
                <a:gd name="connsiteX19" fmla="*/ 291906 w 491587"/>
                <a:gd name="connsiteY19" fmla="*/ 160353 h 328285"/>
                <a:gd name="connsiteX20" fmla="*/ 278164 w 491587"/>
                <a:gd name="connsiteY20" fmla="*/ 118153 h 328285"/>
                <a:gd name="connsiteX21" fmla="*/ 308245 w 491587"/>
                <a:gd name="connsiteY21" fmla="*/ 146503 h 328285"/>
                <a:gd name="connsiteX22" fmla="*/ 315603 w 491587"/>
                <a:gd name="connsiteY22" fmla="*/ 151047 h 328285"/>
                <a:gd name="connsiteX23" fmla="*/ 324043 w 491587"/>
                <a:gd name="connsiteY23" fmla="*/ 159920 h 328285"/>
                <a:gd name="connsiteX24" fmla="*/ 335296 w 491587"/>
                <a:gd name="connsiteY24" fmla="*/ 152454 h 328285"/>
                <a:gd name="connsiteX25" fmla="*/ 343952 w 491587"/>
                <a:gd name="connsiteY25" fmla="*/ 122914 h 328285"/>
                <a:gd name="connsiteX26" fmla="*/ 346874 w 491587"/>
                <a:gd name="connsiteY26" fmla="*/ 113392 h 328285"/>
                <a:gd name="connsiteX27" fmla="*/ 380958 w 491587"/>
                <a:gd name="connsiteY27" fmla="*/ 139578 h 328285"/>
                <a:gd name="connsiteX28" fmla="*/ 374466 w 491587"/>
                <a:gd name="connsiteY28" fmla="*/ 147260 h 328285"/>
                <a:gd name="connsiteX29" fmla="*/ 381607 w 491587"/>
                <a:gd name="connsiteY29" fmla="*/ 157431 h 328285"/>
                <a:gd name="connsiteX30" fmla="*/ 377604 w 491587"/>
                <a:gd name="connsiteY30" fmla="*/ 173662 h 328285"/>
                <a:gd name="connsiteX31" fmla="*/ 364078 w 491587"/>
                <a:gd name="connsiteY31" fmla="*/ 187187 h 328285"/>
                <a:gd name="connsiteX32" fmla="*/ 382148 w 491587"/>
                <a:gd name="connsiteY32" fmla="*/ 201362 h 328285"/>
                <a:gd name="connsiteX33" fmla="*/ 397405 w 491587"/>
                <a:gd name="connsiteY33" fmla="*/ 191407 h 328285"/>
                <a:gd name="connsiteX34" fmla="*/ 409524 w 491587"/>
                <a:gd name="connsiteY34" fmla="*/ 174203 h 328285"/>
                <a:gd name="connsiteX35" fmla="*/ 420128 w 491587"/>
                <a:gd name="connsiteY35" fmla="*/ 160785 h 328285"/>
                <a:gd name="connsiteX36" fmla="*/ 414285 w 491587"/>
                <a:gd name="connsiteY36" fmla="*/ 120966 h 328285"/>
                <a:gd name="connsiteX37" fmla="*/ 417531 w 491587"/>
                <a:gd name="connsiteY37" fmla="*/ 123455 h 328285"/>
                <a:gd name="connsiteX38" fmla="*/ 416990 w 491587"/>
                <a:gd name="connsiteY38" fmla="*/ 118911 h 328285"/>
                <a:gd name="connsiteX39" fmla="*/ 436142 w 491587"/>
                <a:gd name="connsiteY39" fmla="*/ 166088 h 328285"/>
                <a:gd name="connsiteX40" fmla="*/ 446530 w 491587"/>
                <a:gd name="connsiteY40" fmla="*/ 205257 h 328285"/>
                <a:gd name="connsiteX41" fmla="*/ 451940 w 491587"/>
                <a:gd name="connsiteY41" fmla="*/ 219107 h 328285"/>
                <a:gd name="connsiteX42" fmla="*/ 455619 w 491587"/>
                <a:gd name="connsiteY42" fmla="*/ 218134 h 328285"/>
                <a:gd name="connsiteX43" fmla="*/ 486673 w 491587"/>
                <a:gd name="connsiteY43" fmla="*/ 182318 h 328285"/>
                <a:gd name="connsiteX44" fmla="*/ 491434 w 491587"/>
                <a:gd name="connsiteY44" fmla="*/ 165763 h 328285"/>
                <a:gd name="connsiteX45" fmla="*/ 486781 w 491587"/>
                <a:gd name="connsiteY45" fmla="*/ 129947 h 328285"/>
                <a:gd name="connsiteX46" fmla="*/ 485808 w 491587"/>
                <a:gd name="connsiteY46" fmla="*/ 114041 h 328285"/>
                <a:gd name="connsiteX47" fmla="*/ 473472 w 491587"/>
                <a:gd name="connsiteY47" fmla="*/ 93158 h 328285"/>
                <a:gd name="connsiteX48" fmla="*/ 411039 w 491587"/>
                <a:gd name="connsiteY48" fmla="*/ 40895 h 328285"/>
                <a:gd name="connsiteX49" fmla="*/ 364727 w 491587"/>
                <a:gd name="connsiteY49" fmla="*/ 30508 h 328285"/>
                <a:gd name="connsiteX50" fmla="*/ 337568 w 491587"/>
                <a:gd name="connsiteY50" fmla="*/ 17956 h 328285"/>
                <a:gd name="connsiteX51" fmla="*/ 219085 w 491587"/>
                <a:gd name="connsiteY51" fmla="*/ 1293 h 328285"/>
                <a:gd name="connsiteX52" fmla="*/ 153405 w 491587"/>
                <a:gd name="connsiteY52" fmla="*/ 16549 h 328285"/>
                <a:gd name="connsiteX53" fmla="*/ 91620 w 491587"/>
                <a:gd name="connsiteY53" fmla="*/ 63726 h 328285"/>
                <a:gd name="connsiteX54" fmla="*/ 18907 w 491587"/>
                <a:gd name="connsiteY54" fmla="*/ 161110 h 328285"/>
                <a:gd name="connsiteX55" fmla="*/ 1378 w 491587"/>
                <a:gd name="connsiteY55" fmla="*/ 257412 h 328285"/>
                <a:gd name="connsiteX56" fmla="*/ 54182 w 491587"/>
                <a:gd name="connsiteY56" fmla="*/ 328285 h 328285"/>
                <a:gd name="connsiteX57" fmla="*/ 65110 w 491587"/>
                <a:gd name="connsiteY57" fmla="*/ 315842 h 328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491587" h="328285">
                  <a:moveTo>
                    <a:pt x="82315" y="286843"/>
                  </a:moveTo>
                  <a:cubicBezTo>
                    <a:pt x="79069" y="294526"/>
                    <a:pt x="81666" y="304913"/>
                    <a:pt x="87833" y="309241"/>
                  </a:cubicBezTo>
                  <a:cubicBezTo>
                    <a:pt x="94109" y="313570"/>
                    <a:pt x="102982" y="311081"/>
                    <a:pt x="106985" y="303939"/>
                  </a:cubicBezTo>
                  <a:cubicBezTo>
                    <a:pt x="112071" y="310756"/>
                    <a:pt x="123757" y="303831"/>
                    <a:pt x="122134" y="294850"/>
                  </a:cubicBezTo>
                  <a:cubicBezTo>
                    <a:pt x="128410" y="298421"/>
                    <a:pt x="136741" y="289873"/>
                    <a:pt x="134686" y="281974"/>
                  </a:cubicBezTo>
                  <a:cubicBezTo>
                    <a:pt x="142044" y="284787"/>
                    <a:pt x="146372" y="272993"/>
                    <a:pt x="150267" y="265094"/>
                  </a:cubicBezTo>
                  <a:cubicBezTo>
                    <a:pt x="152323" y="260766"/>
                    <a:pt x="155244" y="257087"/>
                    <a:pt x="157841" y="253083"/>
                  </a:cubicBezTo>
                  <a:cubicBezTo>
                    <a:pt x="165740" y="240532"/>
                    <a:pt x="170177" y="224842"/>
                    <a:pt x="169960" y="209045"/>
                  </a:cubicBezTo>
                  <a:cubicBezTo>
                    <a:pt x="179482" y="198224"/>
                    <a:pt x="181971" y="181452"/>
                    <a:pt x="183918" y="165979"/>
                  </a:cubicBezTo>
                  <a:cubicBezTo>
                    <a:pt x="185109" y="156349"/>
                    <a:pt x="186299" y="146611"/>
                    <a:pt x="187597" y="136981"/>
                  </a:cubicBezTo>
                  <a:cubicBezTo>
                    <a:pt x="189437" y="134708"/>
                    <a:pt x="191168" y="132544"/>
                    <a:pt x="193008" y="130272"/>
                  </a:cubicBezTo>
                  <a:cubicBezTo>
                    <a:pt x="192575" y="137305"/>
                    <a:pt x="197769" y="143365"/>
                    <a:pt x="203395" y="145421"/>
                  </a:cubicBezTo>
                  <a:cubicBezTo>
                    <a:pt x="209022" y="147368"/>
                    <a:pt x="215189" y="146286"/>
                    <a:pt x="221032" y="145204"/>
                  </a:cubicBezTo>
                  <a:cubicBezTo>
                    <a:pt x="226767" y="144122"/>
                    <a:pt x="232610" y="143040"/>
                    <a:pt x="238453" y="141850"/>
                  </a:cubicBezTo>
                  <a:cubicBezTo>
                    <a:pt x="242024" y="142932"/>
                    <a:pt x="245703" y="144014"/>
                    <a:pt x="249274" y="144988"/>
                  </a:cubicBezTo>
                  <a:cubicBezTo>
                    <a:pt x="246028" y="153969"/>
                    <a:pt x="249274" y="164248"/>
                    <a:pt x="252412" y="173337"/>
                  </a:cubicBezTo>
                  <a:cubicBezTo>
                    <a:pt x="254576" y="179613"/>
                    <a:pt x="257173" y="186430"/>
                    <a:pt x="262366" y="189135"/>
                  </a:cubicBezTo>
                  <a:cubicBezTo>
                    <a:pt x="267560" y="191840"/>
                    <a:pt x="275351" y="186863"/>
                    <a:pt x="273836" y="180370"/>
                  </a:cubicBezTo>
                  <a:cubicBezTo>
                    <a:pt x="277623" y="184807"/>
                    <a:pt x="284548" y="183075"/>
                    <a:pt x="287902" y="178206"/>
                  </a:cubicBezTo>
                  <a:cubicBezTo>
                    <a:pt x="291365" y="173337"/>
                    <a:pt x="292014" y="166629"/>
                    <a:pt x="291906" y="160353"/>
                  </a:cubicBezTo>
                  <a:cubicBezTo>
                    <a:pt x="291473" y="144988"/>
                    <a:pt x="286604" y="129839"/>
                    <a:pt x="278164" y="118153"/>
                  </a:cubicBezTo>
                  <a:cubicBezTo>
                    <a:pt x="288227" y="127567"/>
                    <a:pt x="298182" y="137089"/>
                    <a:pt x="308245" y="146503"/>
                  </a:cubicBezTo>
                  <a:cubicBezTo>
                    <a:pt x="310409" y="148559"/>
                    <a:pt x="312789" y="150723"/>
                    <a:pt x="315603" y="151047"/>
                  </a:cubicBezTo>
                  <a:cubicBezTo>
                    <a:pt x="314737" y="156133"/>
                    <a:pt x="319714" y="160353"/>
                    <a:pt x="324043" y="159920"/>
                  </a:cubicBezTo>
                  <a:cubicBezTo>
                    <a:pt x="328371" y="159379"/>
                    <a:pt x="331942" y="155808"/>
                    <a:pt x="335296" y="152454"/>
                  </a:cubicBezTo>
                  <a:cubicBezTo>
                    <a:pt x="342654" y="144771"/>
                    <a:pt x="350553" y="131679"/>
                    <a:pt x="343952" y="122914"/>
                  </a:cubicBezTo>
                  <a:cubicBezTo>
                    <a:pt x="347415" y="122265"/>
                    <a:pt x="349146" y="116530"/>
                    <a:pt x="346874" y="113392"/>
                  </a:cubicBezTo>
                  <a:cubicBezTo>
                    <a:pt x="358235" y="122157"/>
                    <a:pt x="369596" y="130813"/>
                    <a:pt x="380958" y="139578"/>
                  </a:cubicBezTo>
                  <a:cubicBezTo>
                    <a:pt x="377604" y="137522"/>
                    <a:pt x="373708" y="142824"/>
                    <a:pt x="374466" y="147260"/>
                  </a:cubicBezTo>
                  <a:cubicBezTo>
                    <a:pt x="375223" y="151696"/>
                    <a:pt x="378469" y="154726"/>
                    <a:pt x="381607" y="157431"/>
                  </a:cubicBezTo>
                  <a:cubicBezTo>
                    <a:pt x="378686" y="161976"/>
                    <a:pt x="377171" y="167927"/>
                    <a:pt x="377604" y="173662"/>
                  </a:cubicBezTo>
                  <a:cubicBezTo>
                    <a:pt x="371436" y="168143"/>
                    <a:pt x="362131" y="178315"/>
                    <a:pt x="364078" y="187187"/>
                  </a:cubicBezTo>
                  <a:cubicBezTo>
                    <a:pt x="366026" y="196060"/>
                    <a:pt x="374466" y="200821"/>
                    <a:pt x="382148" y="201362"/>
                  </a:cubicBezTo>
                  <a:cubicBezTo>
                    <a:pt x="388532" y="201903"/>
                    <a:pt x="396323" y="198873"/>
                    <a:pt x="397405" y="191407"/>
                  </a:cubicBezTo>
                  <a:cubicBezTo>
                    <a:pt x="404871" y="193030"/>
                    <a:pt x="412229" y="182751"/>
                    <a:pt x="409524" y="174203"/>
                  </a:cubicBezTo>
                  <a:cubicBezTo>
                    <a:pt x="414934" y="177882"/>
                    <a:pt x="419803" y="168143"/>
                    <a:pt x="420128" y="160785"/>
                  </a:cubicBezTo>
                  <a:cubicBezTo>
                    <a:pt x="420777" y="147260"/>
                    <a:pt x="418721" y="133518"/>
                    <a:pt x="414285" y="120966"/>
                  </a:cubicBezTo>
                  <a:cubicBezTo>
                    <a:pt x="414068" y="122914"/>
                    <a:pt x="416233" y="124429"/>
                    <a:pt x="417531" y="123455"/>
                  </a:cubicBezTo>
                  <a:cubicBezTo>
                    <a:pt x="418938" y="122373"/>
                    <a:pt x="418505" y="119452"/>
                    <a:pt x="416990" y="118911"/>
                  </a:cubicBezTo>
                  <a:cubicBezTo>
                    <a:pt x="423374" y="134600"/>
                    <a:pt x="429758" y="150290"/>
                    <a:pt x="436142" y="166088"/>
                  </a:cubicBezTo>
                  <a:cubicBezTo>
                    <a:pt x="441228" y="178531"/>
                    <a:pt x="446313" y="191515"/>
                    <a:pt x="446530" y="205257"/>
                  </a:cubicBezTo>
                  <a:cubicBezTo>
                    <a:pt x="446638" y="210884"/>
                    <a:pt x="447179" y="218566"/>
                    <a:pt x="451940" y="219107"/>
                  </a:cubicBezTo>
                  <a:cubicBezTo>
                    <a:pt x="453238" y="219216"/>
                    <a:pt x="454429" y="218675"/>
                    <a:pt x="455619" y="218134"/>
                  </a:cubicBezTo>
                  <a:cubicBezTo>
                    <a:pt x="469252" y="211533"/>
                    <a:pt x="479748" y="197791"/>
                    <a:pt x="486673" y="182318"/>
                  </a:cubicBezTo>
                  <a:cubicBezTo>
                    <a:pt x="488946" y="177124"/>
                    <a:pt x="490893" y="171606"/>
                    <a:pt x="491434" y="165763"/>
                  </a:cubicBezTo>
                  <a:cubicBezTo>
                    <a:pt x="492516" y="153752"/>
                    <a:pt x="487539" y="142066"/>
                    <a:pt x="486781" y="129947"/>
                  </a:cubicBezTo>
                  <a:cubicBezTo>
                    <a:pt x="486457" y="124645"/>
                    <a:pt x="486890" y="119235"/>
                    <a:pt x="485808" y="114041"/>
                  </a:cubicBezTo>
                  <a:cubicBezTo>
                    <a:pt x="484076" y="105710"/>
                    <a:pt x="478666" y="99217"/>
                    <a:pt x="473472" y="93158"/>
                  </a:cubicBezTo>
                  <a:cubicBezTo>
                    <a:pt x="455078" y="71734"/>
                    <a:pt x="435709" y="49552"/>
                    <a:pt x="411039" y="40895"/>
                  </a:cubicBezTo>
                  <a:cubicBezTo>
                    <a:pt x="395998" y="35594"/>
                    <a:pt x="379876" y="35702"/>
                    <a:pt x="364727" y="30508"/>
                  </a:cubicBezTo>
                  <a:cubicBezTo>
                    <a:pt x="355422" y="27370"/>
                    <a:pt x="346657" y="22176"/>
                    <a:pt x="337568" y="17956"/>
                  </a:cubicBezTo>
                  <a:cubicBezTo>
                    <a:pt x="300346" y="319"/>
                    <a:pt x="259120" y="-2062"/>
                    <a:pt x="219085" y="1293"/>
                  </a:cubicBezTo>
                  <a:cubicBezTo>
                    <a:pt x="196686" y="3132"/>
                    <a:pt x="174180" y="6811"/>
                    <a:pt x="153405" y="16549"/>
                  </a:cubicBezTo>
                  <a:cubicBezTo>
                    <a:pt x="130466" y="27262"/>
                    <a:pt x="110448" y="45007"/>
                    <a:pt x="91620" y="63726"/>
                  </a:cubicBezTo>
                  <a:cubicBezTo>
                    <a:pt x="63487" y="91751"/>
                    <a:pt x="36869" y="123022"/>
                    <a:pt x="18907" y="161110"/>
                  </a:cubicBezTo>
                  <a:cubicBezTo>
                    <a:pt x="5057" y="190325"/>
                    <a:pt x="-3491" y="224409"/>
                    <a:pt x="1378" y="257412"/>
                  </a:cubicBezTo>
                  <a:cubicBezTo>
                    <a:pt x="6139" y="290414"/>
                    <a:pt x="26590" y="321469"/>
                    <a:pt x="54182" y="328285"/>
                  </a:cubicBezTo>
                  <a:cubicBezTo>
                    <a:pt x="57861" y="324174"/>
                    <a:pt x="61431" y="319954"/>
                    <a:pt x="65110" y="315842"/>
                  </a:cubicBezTo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7" name="Freeform: Shape 496">
              <a:extLst>
                <a:ext uri="{FF2B5EF4-FFF2-40B4-BE49-F238E27FC236}">
                  <a16:creationId xmlns="" xmlns:a16="http://schemas.microsoft.com/office/drawing/2014/main" id="{4E9721D3-087B-4F39-815E-C2A1EB73D30F}"/>
                </a:ext>
              </a:extLst>
            </p:cNvPr>
            <p:cNvSpPr/>
            <p:nvPr/>
          </p:nvSpPr>
          <p:spPr>
            <a:xfrm flipH="1">
              <a:off x="5619803" y="4428979"/>
              <a:ext cx="72639" cy="109707"/>
            </a:xfrm>
            <a:custGeom>
              <a:avLst/>
              <a:gdLst>
                <a:gd name="connsiteX0" fmla="*/ 64385 w 65904"/>
                <a:gd name="connsiteY0" fmla="*/ 3517 h 99535"/>
                <a:gd name="connsiteX1" fmla="*/ 3 w 65904"/>
                <a:gd name="connsiteY1" fmla="*/ 47773 h 99535"/>
                <a:gd name="connsiteX2" fmla="*/ 65900 w 65904"/>
                <a:gd name="connsiteY2" fmla="*/ 97006 h 99535"/>
                <a:gd name="connsiteX3" fmla="*/ 64385 w 65904"/>
                <a:gd name="connsiteY3" fmla="*/ 3517 h 99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904" h="99535">
                  <a:moveTo>
                    <a:pt x="64385" y="3517"/>
                  </a:moveTo>
                  <a:cubicBezTo>
                    <a:pt x="62762" y="2760"/>
                    <a:pt x="-538" y="-17366"/>
                    <a:pt x="3" y="47773"/>
                  </a:cubicBezTo>
                  <a:cubicBezTo>
                    <a:pt x="545" y="112912"/>
                    <a:pt x="65792" y="98845"/>
                    <a:pt x="65900" y="97006"/>
                  </a:cubicBezTo>
                  <a:cubicBezTo>
                    <a:pt x="66008" y="95166"/>
                    <a:pt x="64385" y="3517"/>
                    <a:pt x="64385" y="3517"/>
                  </a:cubicBezTo>
                  <a:close/>
                </a:path>
              </a:pathLst>
            </a:custGeom>
            <a:solidFill>
              <a:srgbClr val="FFBE9D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8" name="Freeform: Shape 497">
              <a:extLst>
                <a:ext uri="{FF2B5EF4-FFF2-40B4-BE49-F238E27FC236}">
                  <a16:creationId xmlns="" xmlns:a16="http://schemas.microsoft.com/office/drawing/2014/main" id="{B49B8CB7-433B-4B36-A563-FC63D0D767A7}"/>
                </a:ext>
              </a:extLst>
            </p:cNvPr>
            <p:cNvSpPr/>
            <p:nvPr/>
          </p:nvSpPr>
          <p:spPr>
            <a:xfrm flipH="1">
              <a:off x="5641928" y="4452244"/>
              <a:ext cx="32287" cy="62675"/>
            </a:xfrm>
            <a:custGeom>
              <a:avLst/>
              <a:gdLst>
                <a:gd name="connsiteX0" fmla="*/ 29236 w 29293"/>
                <a:gd name="connsiteY0" fmla="*/ 51443 h 56864"/>
                <a:gd name="connsiteX1" fmla="*/ 26206 w 29293"/>
                <a:gd name="connsiteY1" fmla="*/ 53175 h 56864"/>
                <a:gd name="connsiteX2" fmla="*/ 17766 w 29293"/>
                <a:gd name="connsiteY2" fmla="*/ 53391 h 56864"/>
                <a:gd name="connsiteX3" fmla="*/ 4565 w 29293"/>
                <a:gd name="connsiteY3" fmla="*/ 28288 h 56864"/>
                <a:gd name="connsiteX4" fmla="*/ 7595 w 29293"/>
                <a:gd name="connsiteY4" fmla="*/ 12057 h 56864"/>
                <a:gd name="connsiteX5" fmla="*/ 16035 w 29293"/>
                <a:gd name="connsiteY5" fmla="*/ 3292 h 56864"/>
                <a:gd name="connsiteX6" fmla="*/ 22743 w 29293"/>
                <a:gd name="connsiteY6" fmla="*/ 6322 h 56864"/>
                <a:gd name="connsiteX7" fmla="*/ 23609 w 29293"/>
                <a:gd name="connsiteY7" fmla="*/ 9568 h 56864"/>
                <a:gd name="connsiteX8" fmla="*/ 24475 w 29293"/>
                <a:gd name="connsiteY8" fmla="*/ 5781 h 56864"/>
                <a:gd name="connsiteX9" fmla="*/ 21878 w 29293"/>
                <a:gd name="connsiteY9" fmla="*/ 1669 h 56864"/>
                <a:gd name="connsiteX10" fmla="*/ 15602 w 29293"/>
                <a:gd name="connsiteY10" fmla="*/ 46 h 56864"/>
                <a:gd name="connsiteX11" fmla="*/ 3808 w 29293"/>
                <a:gd name="connsiteY11" fmla="*/ 10218 h 56864"/>
                <a:gd name="connsiteX12" fmla="*/ 20 w 29293"/>
                <a:gd name="connsiteY12" fmla="*/ 28396 h 56864"/>
                <a:gd name="connsiteX13" fmla="*/ 16792 w 29293"/>
                <a:gd name="connsiteY13" fmla="*/ 56421 h 56864"/>
                <a:gd name="connsiteX14" fmla="*/ 27180 w 29293"/>
                <a:gd name="connsiteY14" fmla="*/ 54581 h 56864"/>
                <a:gd name="connsiteX15" fmla="*/ 29236 w 29293"/>
                <a:gd name="connsiteY15" fmla="*/ 51443 h 56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9293" h="56864">
                  <a:moveTo>
                    <a:pt x="29236" y="51443"/>
                  </a:moveTo>
                  <a:cubicBezTo>
                    <a:pt x="28911" y="51227"/>
                    <a:pt x="28154" y="52201"/>
                    <a:pt x="26206" y="53175"/>
                  </a:cubicBezTo>
                  <a:cubicBezTo>
                    <a:pt x="24366" y="54040"/>
                    <a:pt x="21120" y="54689"/>
                    <a:pt x="17766" y="53391"/>
                  </a:cubicBezTo>
                  <a:cubicBezTo>
                    <a:pt x="10841" y="50902"/>
                    <a:pt x="4998" y="40082"/>
                    <a:pt x="4565" y="28288"/>
                  </a:cubicBezTo>
                  <a:cubicBezTo>
                    <a:pt x="4349" y="22336"/>
                    <a:pt x="5539" y="16710"/>
                    <a:pt x="7595" y="12057"/>
                  </a:cubicBezTo>
                  <a:cubicBezTo>
                    <a:pt x="9542" y="7296"/>
                    <a:pt x="12572" y="3942"/>
                    <a:pt x="16035" y="3292"/>
                  </a:cubicBezTo>
                  <a:cubicBezTo>
                    <a:pt x="19497" y="2427"/>
                    <a:pt x="21986" y="4483"/>
                    <a:pt x="22743" y="6322"/>
                  </a:cubicBezTo>
                  <a:cubicBezTo>
                    <a:pt x="23609" y="8162"/>
                    <a:pt x="23284" y="9460"/>
                    <a:pt x="23609" y="9568"/>
                  </a:cubicBezTo>
                  <a:cubicBezTo>
                    <a:pt x="23825" y="9676"/>
                    <a:pt x="25016" y="8486"/>
                    <a:pt x="24475" y="5781"/>
                  </a:cubicBezTo>
                  <a:cubicBezTo>
                    <a:pt x="24150" y="4483"/>
                    <a:pt x="23393" y="2968"/>
                    <a:pt x="21878" y="1669"/>
                  </a:cubicBezTo>
                  <a:cubicBezTo>
                    <a:pt x="20255" y="371"/>
                    <a:pt x="17982" y="-170"/>
                    <a:pt x="15602" y="46"/>
                  </a:cubicBezTo>
                  <a:cubicBezTo>
                    <a:pt x="10625" y="479"/>
                    <a:pt x="6080" y="5132"/>
                    <a:pt x="3808" y="10218"/>
                  </a:cubicBezTo>
                  <a:cubicBezTo>
                    <a:pt x="1319" y="15411"/>
                    <a:pt x="-196" y="21795"/>
                    <a:pt x="20" y="28396"/>
                  </a:cubicBezTo>
                  <a:cubicBezTo>
                    <a:pt x="562" y="41488"/>
                    <a:pt x="7378" y="53716"/>
                    <a:pt x="16792" y="56421"/>
                  </a:cubicBezTo>
                  <a:cubicBezTo>
                    <a:pt x="21337" y="57611"/>
                    <a:pt x="25232" y="56204"/>
                    <a:pt x="27180" y="54581"/>
                  </a:cubicBezTo>
                  <a:cubicBezTo>
                    <a:pt x="29127" y="53066"/>
                    <a:pt x="29452" y="51552"/>
                    <a:pt x="29236" y="51443"/>
                  </a:cubicBezTo>
                  <a:close/>
                </a:path>
              </a:pathLst>
            </a:custGeom>
            <a:solidFill>
              <a:srgbClr val="EB996E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9" name="Freeform: Shape 498">
              <a:extLst>
                <a:ext uri="{FF2B5EF4-FFF2-40B4-BE49-F238E27FC236}">
                  <a16:creationId xmlns="" xmlns:a16="http://schemas.microsoft.com/office/drawing/2014/main" id="{82409DE6-F6A3-46B6-9CDB-D847142BB75F}"/>
                </a:ext>
              </a:extLst>
            </p:cNvPr>
            <p:cNvSpPr/>
            <p:nvPr/>
          </p:nvSpPr>
          <p:spPr>
            <a:xfrm flipH="1">
              <a:off x="5386681" y="4324757"/>
              <a:ext cx="171946" cy="172666"/>
            </a:xfrm>
            <a:custGeom>
              <a:avLst/>
              <a:gdLst>
                <a:gd name="connsiteX0" fmla="*/ 155922 w 156003"/>
                <a:gd name="connsiteY0" fmla="*/ 78274 h 156656"/>
                <a:gd name="connsiteX1" fmla="*/ 153001 w 156003"/>
                <a:gd name="connsiteY1" fmla="*/ 59555 h 156656"/>
                <a:gd name="connsiteX2" fmla="*/ 124867 w 156003"/>
                <a:gd name="connsiteY2" fmla="*/ 17788 h 156656"/>
                <a:gd name="connsiteX3" fmla="*/ 92839 w 156003"/>
                <a:gd name="connsiteY3" fmla="*/ 3721 h 156656"/>
                <a:gd name="connsiteX4" fmla="*/ 53020 w 156003"/>
                <a:gd name="connsiteY4" fmla="*/ 7076 h 156656"/>
                <a:gd name="connsiteX5" fmla="*/ 33868 w 156003"/>
                <a:gd name="connsiteY5" fmla="*/ 17463 h 156656"/>
                <a:gd name="connsiteX6" fmla="*/ 17854 w 156003"/>
                <a:gd name="connsiteY6" fmla="*/ 33586 h 156656"/>
                <a:gd name="connsiteX7" fmla="*/ 3138 w 156003"/>
                <a:gd name="connsiteY7" fmla="*/ 78382 h 156656"/>
                <a:gd name="connsiteX8" fmla="*/ 17854 w 156003"/>
                <a:gd name="connsiteY8" fmla="*/ 123179 h 156656"/>
                <a:gd name="connsiteX9" fmla="*/ 33868 w 156003"/>
                <a:gd name="connsiteY9" fmla="*/ 139301 h 156656"/>
                <a:gd name="connsiteX10" fmla="*/ 53020 w 156003"/>
                <a:gd name="connsiteY10" fmla="*/ 149689 h 156656"/>
                <a:gd name="connsiteX11" fmla="*/ 92839 w 156003"/>
                <a:gd name="connsiteY11" fmla="*/ 153043 h 156656"/>
                <a:gd name="connsiteX12" fmla="*/ 124867 w 156003"/>
                <a:gd name="connsiteY12" fmla="*/ 138977 h 156656"/>
                <a:gd name="connsiteX13" fmla="*/ 153001 w 156003"/>
                <a:gd name="connsiteY13" fmla="*/ 97210 h 156656"/>
                <a:gd name="connsiteX14" fmla="*/ 155922 w 156003"/>
                <a:gd name="connsiteY14" fmla="*/ 78274 h 156656"/>
                <a:gd name="connsiteX15" fmla="*/ 155922 w 156003"/>
                <a:gd name="connsiteY15" fmla="*/ 83251 h 156656"/>
                <a:gd name="connsiteX16" fmla="*/ 155489 w 156003"/>
                <a:gd name="connsiteY16" fmla="*/ 89203 h 156656"/>
                <a:gd name="connsiteX17" fmla="*/ 154083 w 156003"/>
                <a:gd name="connsiteY17" fmla="*/ 97318 h 156656"/>
                <a:gd name="connsiteX18" fmla="*/ 126058 w 156003"/>
                <a:gd name="connsiteY18" fmla="*/ 140491 h 156656"/>
                <a:gd name="connsiteX19" fmla="*/ 93164 w 156003"/>
                <a:gd name="connsiteY19" fmla="*/ 155315 h 156656"/>
                <a:gd name="connsiteX20" fmla="*/ 51938 w 156003"/>
                <a:gd name="connsiteY20" fmla="*/ 152069 h 156656"/>
                <a:gd name="connsiteX21" fmla="*/ 32028 w 156003"/>
                <a:gd name="connsiteY21" fmla="*/ 141465 h 156656"/>
                <a:gd name="connsiteX22" fmla="*/ 15365 w 156003"/>
                <a:gd name="connsiteY22" fmla="*/ 124802 h 156656"/>
                <a:gd name="connsiteX23" fmla="*/ 0 w 156003"/>
                <a:gd name="connsiteY23" fmla="*/ 78274 h 156656"/>
                <a:gd name="connsiteX24" fmla="*/ 15365 w 156003"/>
                <a:gd name="connsiteY24" fmla="*/ 31854 h 156656"/>
                <a:gd name="connsiteX25" fmla="*/ 32028 w 156003"/>
                <a:gd name="connsiteY25" fmla="*/ 15191 h 156656"/>
                <a:gd name="connsiteX26" fmla="*/ 51938 w 156003"/>
                <a:gd name="connsiteY26" fmla="*/ 4587 h 156656"/>
                <a:gd name="connsiteX27" fmla="*/ 93164 w 156003"/>
                <a:gd name="connsiteY27" fmla="*/ 1341 h 156656"/>
                <a:gd name="connsiteX28" fmla="*/ 126058 w 156003"/>
                <a:gd name="connsiteY28" fmla="*/ 16165 h 156656"/>
                <a:gd name="connsiteX29" fmla="*/ 154083 w 156003"/>
                <a:gd name="connsiteY29" fmla="*/ 59338 h 156656"/>
                <a:gd name="connsiteX30" fmla="*/ 155489 w 156003"/>
                <a:gd name="connsiteY30" fmla="*/ 67454 h 156656"/>
                <a:gd name="connsiteX31" fmla="*/ 155922 w 156003"/>
                <a:gd name="connsiteY31" fmla="*/ 73405 h 156656"/>
                <a:gd name="connsiteX32" fmla="*/ 155922 w 156003"/>
                <a:gd name="connsiteY32" fmla="*/ 78274 h 156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6003" h="156656">
                  <a:moveTo>
                    <a:pt x="155922" y="78274"/>
                  </a:moveTo>
                  <a:cubicBezTo>
                    <a:pt x="155489" y="78274"/>
                    <a:pt x="155922" y="71349"/>
                    <a:pt x="153001" y="59555"/>
                  </a:cubicBezTo>
                  <a:cubicBezTo>
                    <a:pt x="150079" y="47977"/>
                    <a:pt x="142288" y="30881"/>
                    <a:pt x="124867" y="17788"/>
                  </a:cubicBezTo>
                  <a:cubicBezTo>
                    <a:pt x="116211" y="11404"/>
                    <a:pt x="105391" y="5886"/>
                    <a:pt x="92839" y="3721"/>
                  </a:cubicBezTo>
                  <a:cubicBezTo>
                    <a:pt x="80396" y="1666"/>
                    <a:pt x="66329" y="1990"/>
                    <a:pt x="53020" y="7076"/>
                  </a:cubicBezTo>
                  <a:cubicBezTo>
                    <a:pt x="46311" y="9456"/>
                    <a:pt x="39819" y="12919"/>
                    <a:pt x="33868" y="17463"/>
                  </a:cubicBezTo>
                  <a:cubicBezTo>
                    <a:pt x="27808" y="21792"/>
                    <a:pt x="22398" y="27310"/>
                    <a:pt x="17854" y="33586"/>
                  </a:cubicBezTo>
                  <a:cubicBezTo>
                    <a:pt x="8548" y="46029"/>
                    <a:pt x="3246" y="61935"/>
                    <a:pt x="3138" y="78382"/>
                  </a:cubicBezTo>
                  <a:cubicBezTo>
                    <a:pt x="3246" y="94829"/>
                    <a:pt x="8548" y="110735"/>
                    <a:pt x="17854" y="123179"/>
                  </a:cubicBezTo>
                  <a:cubicBezTo>
                    <a:pt x="22398" y="129455"/>
                    <a:pt x="27808" y="134865"/>
                    <a:pt x="33868" y="139301"/>
                  </a:cubicBezTo>
                  <a:cubicBezTo>
                    <a:pt x="39819" y="143738"/>
                    <a:pt x="46311" y="147308"/>
                    <a:pt x="53020" y="149689"/>
                  </a:cubicBezTo>
                  <a:cubicBezTo>
                    <a:pt x="66329" y="154774"/>
                    <a:pt x="80396" y="155207"/>
                    <a:pt x="92839" y="153043"/>
                  </a:cubicBezTo>
                  <a:cubicBezTo>
                    <a:pt x="105391" y="150879"/>
                    <a:pt x="116211" y="145361"/>
                    <a:pt x="124867" y="138977"/>
                  </a:cubicBezTo>
                  <a:cubicBezTo>
                    <a:pt x="142288" y="125776"/>
                    <a:pt x="150079" y="108788"/>
                    <a:pt x="153001" y="97210"/>
                  </a:cubicBezTo>
                  <a:cubicBezTo>
                    <a:pt x="155922" y="85091"/>
                    <a:pt x="155489" y="78166"/>
                    <a:pt x="155922" y="78274"/>
                  </a:cubicBezTo>
                  <a:cubicBezTo>
                    <a:pt x="156030" y="78274"/>
                    <a:pt x="156030" y="80005"/>
                    <a:pt x="155922" y="83251"/>
                  </a:cubicBezTo>
                  <a:cubicBezTo>
                    <a:pt x="155922" y="84875"/>
                    <a:pt x="155814" y="86930"/>
                    <a:pt x="155489" y="89203"/>
                  </a:cubicBezTo>
                  <a:cubicBezTo>
                    <a:pt x="155165" y="91583"/>
                    <a:pt x="154840" y="94288"/>
                    <a:pt x="154083" y="97318"/>
                  </a:cubicBezTo>
                  <a:cubicBezTo>
                    <a:pt x="151377" y="109112"/>
                    <a:pt x="143803" y="126749"/>
                    <a:pt x="126058" y="140491"/>
                  </a:cubicBezTo>
                  <a:cubicBezTo>
                    <a:pt x="117293" y="147200"/>
                    <a:pt x="106148" y="152935"/>
                    <a:pt x="93164" y="155315"/>
                  </a:cubicBezTo>
                  <a:cubicBezTo>
                    <a:pt x="80287" y="157588"/>
                    <a:pt x="65788" y="157263"/>
                    <a:pt x="51938" y="152069"/>
                  </a:cubicBezTo>
                  <a:cubicBezTo>
                    <a:pt x="45013" y="149689"/>
                    <a:pt x="38196" y="146010"/>
                    <a:pt x="32028" y="141465"/>
                  </a:cubicBezTo>
                  <a:cubicBezTo>
                    <a:pt x="25753" y="136921"/>
                    <a:pt x="20018" y="131294"/>
                    <a:pt x="15365" y="124802"/>
                  </a:cubicBezTo>
                  <a:cubicBezTo>
                    <a:pt x="5627" y="111926"/>
                    <a:pt x="216" y="95370"/>
                    <a:pt x="0" y="78274"/>
                  </a:cubicBezTo>
                  <a:cubicBezTo>
                    <a:pt x="108" y="61178"/>
                    <a:pt x="5627" y="44623"/>
                    <a:pt x="15365" y="31854"/>
                  </a:cubicBezTo>
                  <a:cubicBezTo>
                    <a:pt x="20018" y="25362"/>
                    <a:pt x="25753" y="19736"/>
                    <a:pt x="32028" y="15191"/>
                  </a:cubicBezTo>
                  <a:cubicBezTo>
                    <a:pt x="38196" y="10538"/>
                    <a:pt x="45013" y="6968"/>
                    <a:pt x="51938" y="4587"/>
                  </a:cubicBezTo>
                  <a:cubicBezTo>
                    <a:pt x="65788" y="-607"/>
                    <a:pt x="80287" y="-931"/>
                    <a:pt x="93164" y="1341"/>
                  </a:cubicBezTo>
                  <a:cubicBezTo>
                    <a:pt x="106040" y="3721"/>
                    <a:pt x="117185" y="9456"/>
                    <a:pt x="126058" y="16165"/>
                  </a:cubicBezTo>
                  <a:cubicBezTo>
                    <a:pt x="143803" y="29907"/>
                    <a:pt x="151377" y="47544"/>
                    <a:pt x="154083" y="59338"/>
                  </a:cubicBezTo>
                  <a:cubicBezTo>
                    <a:pt x="154948" y="62368"/>
                    <a:pt x="155165" y="65073"/>
                    <a:pt x="155489" y="67454"/>
                  </a:cubicBezTo>
                  <a:cubicBezTo>
                    <a:pt x="155922" y="69834"/>
                    <a:pt x="155922" y="71782"/>
                    <a:pt x="155922" y="73405"/>
                  </a:cubicBezTo>
                  <a:cubicBezTo>
                    <a:pt x="156030" y="76543"/>
                    <a:pt x="156030" y="78274"/>
                    <a:pt x="155922" y="78274"/>
                  </a:cubicBezTo>
                  <a:close/>
                </a:path>
              </a:pathLst>
            </a:custGeom>
            <a:solidFill>
              <a:srgbClr val="455A64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0" name="Freeform: Shape 499">
              <a:extLst>
                <a:ext uri="{FF2B5EF4-FFF2-40B4-BE49-F238E27FC236}">
                  <a16:creationId xmlns="" xmlns:a16="http://schemas.microsoft.com/office/drawing/2014/main" id="{A3D28E5F-8B95-4E9D-B9BF-B78A7C1E5BAE}"/>
                </a:ext>
              </a:extLst>
            </p:cNvPr>
            <p:cNvSpPr/>
            <p:nvPr/>
          </p:nvSpPr>
          <p:spPr>
            <a:xfrm flipH="1">
              <a:off x="5184174" y="4324757"/>
              <a:ext cx="171946" cy="172666"/>
            </a:xfrm>
            <a:custGeom>
              <a:avLst/>
              <a:gdLst>
                <a:gd name="connsiteX0" fmla="*/ 155922 w 156003"/>
                <a:gd name="connsiteY0" fmla="*/ 78274 h 156656"/>
                <a:gd name="connsiteX1" fmla="*/ 153000 w 156003"/>
                <a:gd name="connsiteY1" fmla="*/ 59555 h 156656"/>
                <a:gd name="connsiteX2" fmla="*/ 124867 w 156003"/>
                <a:gd name="connsiteY2" fmla="*/ 17788 h 156656"/>
                <a:gd name="connsiteX3" fmla="*/ 92839 w 156003"/>
                <a:gd name="connsiteY3" fmla="*/ 3721 h 156656"/>
                <a:gd name="connsiteX4" fmla="*/ 53020 w 156003"/>
                <a:gd name="connsiteY4" fmla="*/ 7076 h 156656"/>
                <a:gd name="connsiteX5" fmla="*/ 33868 w 156003"/>
                <a:gd name="connsiteY5" fmla="*/ 17463 h 156656"/>
                <a:gd name="connsiteX6" fmla="*/ 17854 w 156003"/>
                <a:gd name="connsiteY6" fmla="*/ 33586 h 156656"/>
                <a:gd name="connsiteX7" fmla="*/ 3138 w 156003"/>
                <a:gd name="connsiteY7" fmla="*/ 78382 h 156656"/>
                <a:gd name="connsiteX8" fmla="*/ 17854 w 156003"/>
                <a:gd name="connsiteY8" fmla="*/ 123179 h 156656"/>
                <a:gd name="connsiteX9" fmla="*/ 33868 w 156003"/>
                <a:gd name="connsiteY9" fmla="*/ 139301 h 156656"/>
                <a:gd name="connsiteX10" fmla="*/ 53020 w 156003"/>
                <a:gd name="connsiteY10" fmla="*/ 149689 h 156656"/>
                <a:gd name="connsiteX11" fmla="*/ 92839 w 156003"/>
                <a:gd name="connsiteY11" fmla="*/ 153043 h 156656"/>
                <a:gd name="connsiteX12" fmla="*/ 124867 w 156003"/>
                <a:gd name="connsiteY12" fmla="*/ 138977 h 156656"/>
                <a:gd name="connsiteX13" fmla="*/ 153000 w 156003"/>
                <a:gd name="connsiteY13" fmla="*/ 97210 h 156656"/>
                <a:gd name="connsiteX14" fmla="*/ 155922 w 156003"/>
                <a:gd name="connsiteY14" fmla="*/ 78274 h 156656"/>
                <a:gd name="connsiteX15" fmla="*/ 155922 w 156003"/>
                <a:gd name="connsiteY15" fmla="*/ 83251 h 156656"/>
                <a:gd name="connsiteX16" fmla="*/ 155489 w 156003"/>
                <a:gd name="connsiteY16" fmla="*/ 89203 h 156656"/>
                <a:gd name="connsiteX17" fmla="*/ 154082 w 156003"/>
                <a:gd name="connsiteY17" fmla="*/ 97318 h 156656"/>
                <a:gd name="connsiteX18" fmla="*/ 126058 w 156003"/>
                <a:gd name="connsiteY18" fmla="*/ 140491 h 156656"/>
                <a:gd name="connsiteX19" fmla="*/ 93164 w 156003"/>
                <a:gd name="connsiteY19" fmla="*/ 155315 h 156656"/>
                <a:gd name="connsiteX20" fmla="*/ 51938 w 156003"/>
                <a:gd name="connsiteY20" fmla="*/ 152069 h 156656"/>
                <a:gd name="connsiteX21" fmla="*/ 32028 w 156003"/>
                <a:gd name="connsiteY21" fmla="*/ 141465 h 156656"/>
                <a:gd name="connsiteX22" fmla="*/ 15365 w 156003"/>
                <a:gd name="connsiteY22" fmla="*/ 124802 h 156656"/>
                <a:gd name="connsiteX23" fmla="*/ 0 w 156003"/>
                <a:gd name="connsiteY23" fmla="*/ 78274 h 156656"/>
                <a:gd name="connsiteX24" fmla="*/ 15365 w 156003"/>
                <a:gd name="connsiteY24" fmla="*/ 31854 h 156656"/>
                <a:gd name="connsiteX25" fmla="*/ 32028 w 156003"/>
                <a:gd name="connsiteY25" fmla="*/ 15191 h 156656"/>
                <a:gd name="connsiteX26" fmla="*/ 51938 w 156003"/>
                <a:gd name="connsiteY26" fmla="*/ 4587 h 156656"/>
                <a:gd name="connsiteX27" fmla="*/ 93164 w 156003"/>
                <a:gd name="connsiteY27" fmla="*/ 1341 h 156656"/>
                <a:gd name="connsiteX28" fmla="*/ 126058 w 156003"/>
                <a:gd name="connsiteY28" fmla="*/ 16165 h 156656"/>
                <a:gd name="connsiteX29" fmla="*/ 154082 w 156003"/>
                <a:gd name="connsiteY29" fmla="*/ 59338 h 156656"/>
                <a:gd name="connsiteX30" fmla="*/ 155489 w 156003"/>
                <a:gd name="connsiteY30" fmla="*/ 67454 h 156656"/>
                <a:gd name="connsiteX31" fmla="*/ 155922 w 156003"/>
                <a:gd name="connsiteY31" fmla="*/ 73405 h 156656"/>
                <a:gd name="connsiteX32" fmla="*/ 155922 w 156003"/>
                <a:gd name="connsiteY32" fmla="*/ 78274 h 156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6003" h="156656">
                  <a:moveTo>
                    <a:pt x="155922" y="78274"/>
                  </a:moveTo>
                  <a:cubicBezTo>
                    <a:pt x="155489" y="78274"/>
                    <a:pt x="155922" y="71349"/>
                    <a:pt x="153000" y="59555"/>
                  </a:cubicBezTo>
                  <a:cubicBezTo>
                    <a:pt x="149971" y="47977"/>
                    <a:pt x="142288" y="30881"/>
                    <a:pt x="124867" y="17788"/>
                  </a:cubicBezTo>
                  <a:cubicBezTo>
                    <a:pt x="116211" y="11404"/>
                    <a:pt x="105391" y="5886"/>
                    <a:pt x="92839" y="3721"/>
                  </a:cubicBezTo>
                  <a:cubicBezTo>
                    <a:pt x="80396" y="1666"/>
                    <a:pt x="66329" y="1990"/>
                    <a:pt x="53020" y="7076"/>
                  </a:cubicBezTo>
                  <a:cubicBezTo>
                    <a:pt x="46311" y="9456"/>
                    <a:pt x="39819" y="12919"/>
                    <a:pt x="33868" y="17463"/>
                  </a:cubicBezTo>
                  <a:cubicBezTo>
                    <a:pt x="27808" y="21792"/>
                    <a:pt x="22398" y="27310"/>
                    <a:pt x="17854" y="33586"/>
                  </a:cubicBezTo>
                  <a:cubicBezTo>
                    <a:pt x="8548" y="46029"/>
                    <a:pt x="3246" y="61935"/>
                    <a:pt x="3138" y="78382"/>
                  </a:cubicBezTo>
                  <a:cubicBezTo>
                    <a:pt x="3246" y="94829"/>
                    <a:pt x="8548" y="110735"/>
                    <a:pt x="17854" y="123179"/>
                  </a:cubicBezTo>
                  <a:cubicBezTo>
                    <a:pt x="22398" y="129455"/>
                    <a:pt x="27808" y="134865"/>
                    <a:pt x="33868" y="139301"/>
                  </a:cubicBezTo>
                  <a:cubicBezTo>
                    <a:pt x="39819" y="143738"/>
                    <a:pt x="46311" y="147308"/>
                    <a:pt x="53020" y="149689"/>
                  </a:cubicBezTo>
                  <a:cubicBezTo>
                    <a:pt x="66329" y="154774"/>
                    <a:pt x="80396" y="155207"/>
                    <a:pt x="92839" y="153043"/>
                  </a:cubicBezTo>
                  <a:cubicBezTo>
                    <a:pt x="105391" y="150879"/>
                    <a:pt x="116211" y="145361"/>
                    <a:pt x="124867" y="138977"/>
                  </a:cubicBezTo>
                  <a:cubicBezTo>
                    <a:pt x="142288" y="125776"/>
                    <a:pt x="150079" y="108788"/>
                    <a:pt x="153000" y="97210"/>
                  </a:cubicBezTo>
                  <a:cubicBezTo>
                    <a:pt x="155922" y="85091"/>
                    <a:pt x="155489" y="78166"/>
                    <a:pt x="155922" y="78274"/>
                  </a:cubicBezTo>
                  <a:cubicBezTo>
                    <a:pt x="156030" y="78274"/>
                    <a:pt x="156030" y="80005"/>
                    <a:pt x="155922" y="83251"/>
                  </a:cubicBezTo>
                  <a:cubicBezTo>
                    <a:pt x="155922" y="84875"/>
                    <a:pt x="155814" y="86930"/>
                    <a:pt x="155489" y="89203"/>
                  </a:cubicBezTo>
                  <a:cubicBezTo>
                    <a:pt x="155165" y="91583"/>
                    <a:pt x="154840" y="94288"/>
                    <a:pt x="154082" y="97318"/>
                  </a:cubicBezTo>
                  <a:cubicBezTo>
                    <a:pt x="151377" y="109112"/>
                    <a:pt x="143803" y="126749"/>
                    <a:pt x="126058" y="140491"/>
                  </a:cubicBezTo>
                  <a:cubicBezTo>
                    <a:pt x="117293" y="147200"/>
                    <a:pt x="106148" y="152935"/>
                    <a:pt x="93164" y="155315"/>
                  </a:cubicBezTo>
                  <a:cubicBezTo>
                    <a:pt x="80287" y="157588"/>
                    <a:pt x="65788" y="157263"/>
                    <a:pt x="51938" y="152069"/>
                  </a:cubicBezTo>
                  <a:cubicBezTo>
                    <a:pt x="45013" y="149689"/>
                    <a:pt x="38196" y="146010"/>
                    <a:pt x="32028" y="141465"/>
                  </a:cubicBezTo>
                  <a:cubicBezTo>
                    <a:pt x="25753" y="136921"/>
                    <a:pt x="20018" y="131294"/>
                    <a:pt x="15365" y="124802"/>
                  </a:cubicBezTo>
                  <a:cubicBezTo>
                    <a:pt x="5627" y="111926"/>
                    <a:pt x="216" y="95370"/>
                    <a:pt x="0" y="78274"/>
                  </a:cubicBezTo>
                  <a:cubicBezTo>
                    <a:pt x="108" y="61178"/>
                    <a:pt x="5627" y="44623"/>
                    <a:pt x="15365" y="31854"/>
                  </a:cubicBezTo>
                  <a:cubicBezTo>
                    <a:pt x="20018" y="25362"/>
                    <a:pt x="25753" y="19736"/>
                    <a:pt x="32028" y="15191"/>
                  </a:cubicBezTo>
                  <a:cubicBezTo>
                    <a:pt x="38196" y="10538"/>
                    <a:pt x="45013" y="6968"/>
                    <a:pt x="51938" y="4587"/>
                  </a:cubicBezTo>
                  <a:cubicBezTo>
                    <a:pt x="65788" y="-607"/>
                    <a:pt x="80287" y="-931"/>
                    <a:pt x="93164" y="1341"/>
                  </a:cubicBezTo>
                  <a:cubicBezTo>
                    <a:pt x="106040" y="3721"/>
                    <a:pt x="117185" y="9456"/>
                    <a:pt x="126058" y="16165"/>
                  </a:cubicBezTo>
                  <a:cubicBezTo>
                    <a:pt x="143803" y="29907"/>
                    <a:pt x="151377" y="47544"/>
                    <a:pt x="154082" y="59338"/>
                  </a:cubicBezTo>
                  <a:cubicBezTo>
                    <a:pt x="154948" y="62368"/>
                    <a:pt x="155165" y="65073"/>
                    <a:pt x="155489" y="67454"/>
                  </a:cubicBezTo>
                  <a:cubicBezTo>
                    <a:pt x="155922" y="69834"/>
                    <a:pt x="155922" y="71782"/>
                    <a:pt x="155922" y="73405"/>
                  </a:cubicBezTo>
                  <a:cubicBezTo>
                    <a:pt x="156030" y="76543"/>
                    <a:pt x="156030" y="78274"/>
                    <a:pt x="155922" y="78274"/>
                  </a:cubicBezTo>
                  <a:close/>
                </a:path>
              </a:pathLst>
            </a:custGeom>
            <a:solidFill>
              <a:srgbClr val="455A64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1" name="Freeform: Shape 500">
              <a:extLst>
                <a:ext uri="{FF2B5EF4-FFF2-40B4-BE49-F238E27FC236}">
                  <a16:creationId xmlns="" xmlns:a16="http://schemas.microsoft.com/office/drawing/2014/main" id="{53EC24D3-379A-4333-8766-907AC952C471}"/>
                </a:ext>
              </a:extLst>
            </p:cNvPr>
            <p:cNvSpPr/>
            <p:nvPr/>
          </p:nvSpPr>
          <p:spPr>
            <a:xfrm flipH="1">
              <a:off x="5350734" y="4384996"/>
              <a:ext cx="38552" cy="6133"/>
            </a:xfrm>
            <a:custGeom>
              <a:avLst/>
              <a:gdLst>
                <a:gd name="connsiteX0" fmla="*/ 34960 w 34977"/>
                <a:gd name="connsiteY0" fmla="*/ 5443 h 5564"/>
                <a:gd name="connsiteX1" fmla="*/ 17539 w 34977"/>
                <a:gd name="connsiteY1" fmla="*/ 2954 h 5564"/>
                <a:gd name="connsiteX2" fmla="*/ 10 w 34977"/>
                <a:gd name="connsiteY2" fmla="*/ 4253 h 5564"/>
                <a:gd name="connsiteX3" fmla="*/ 17647 w 34977"/>
                <a:gd name="connsiteY3" fmla="*/ 33 h 5564"/>
                <a:gd name="connsiteX4" fmla="*/ 34960 w 34977"/>
                <a:gd name="connsiteY4" fmla="*/ 5443 h 5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977" h="5564">
                  <a:moveTo>
                    <a:pt x="34960" y="5443"/>
                  </a:moveTo>
                  <a:cubicBezTo>
                    <a:pt x="34635" y="6200"/>
                    <a:pt x="27169" y="3171"/>
                    <a:pt x="17539" y="2954"/>
                  </a:cubicBezTo>
                  <a:cubicBezTo>
                    <a:pt x="7909" y="2521"/>
                    <a:pt x="226" y="5118"/>
                    <a:pt x="10" y="4253"/>
                  </a:cubicBezTo>
                  <a:cubicBezTo>
                    <a:pt x="-315" y="3603"/>
                    <a:pt x="7368" y="-400"/>
                    <a:pt x="17647" y="33"/>
                  </a:cubicBezTo>
                  <a:cubicBezTo>
                    <a:pt x="28035" y="357"/>
                    <a:pt x="35393" y="4794"/>
                    <a:pt x="34960" y="5443"/>
                  </a:cubicBezTo>
                  <a:close/>
                </a:path>
              </a:pathLst>
            </a:custGeom>
            <a:solidFill>
              <a:srgbClr val="455A64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2" name="Freeform: Shape 501">
              <a:extLst>
                <a:ext uri="{FF2B5EF4-FFF2-40B4-BE49-F238E27FC236}">
                  <a16:creationId xmlns="" xmlns:a16="http://schemas.microsoft.com/office/drawing/2014/main" id="{EAE5F73C-FF5B-4AF9-A885-361483B714CF}"/>
                </a:ext>
              </a:extLst>
            </p:cNvPr>
            <p:cNvSpPr/>
            <p:nvPr/>
          </p:nvSpPr>
          <p:spPr>
            <a:xfrm flipH="1">
              <a:off x="5557552" y="4419257"/>
              <a:ext cx="72752" cy="12244"/>
            </a:xfrm>
            <a:custGeom>
              <a:avLst/>
              <a:gdLst>
                <a:gd name="connsiteX0" fmla="*/ 66005 w 66006"/>
                <a:gd name="connsiteY0" fmla="*/ 112 h 11109"/>
                <a:gd name="connsiteX1" fmla="*/ 33435 w 66006"/>
                <a:gd name="connsiteY1" fmla="*/ 8335 h 11109"/>
                <a:gd name="connsiteX2" fmla="*/ 0 w 66006"/>
                <a:gd name="connsiteY2" fmla="*/ 10715 h 11109"/>
                <a:gd name="connsiteX3" fmla="*/ 33002 w 66006"/>
                <a:gd name="connsiteY3" fmla="*/ 5414 h 11109"/>
                <a:gd name="connsiteX4" fmla="*/ 66005 w 66006"/>
                <a:gd name="connsiteY4" fmla="*/ 112 h 11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006" h="11109">
                  <a:moveTo>
                    <a:pt x="66005" y="112"/>
                  </a:moveTo>
                  <a:cubicBezTo>
                    <a:pt x="66221" y="869"/>
                    <a:pt x="51830" y="5414"/>
                    <a:pt x="33435" y="8335"/>
                  </a:cubicBezTo>
                  <a:cubicBezTo>
                    <a:pt x="15149" y="11365"/>
                    <a:pt x="0" y="11473"/>
                    <a:pt x="0" y="10715"/>
                  </a:cubicBezTo>
                  <a:cubicBezTo>
                    <a:pt x="0" y="9850"/>
                    <a:pt x="14824" y="8335"/>
                    <a:pt x="33002" y="5414"/>
                  </a:cubicBezTo>
                  <a:cubicBezTo>
                    <a:pt x="51181" y="2600"/>
                    <a:pt x="65788" y="-646"/>
                    <a:pt x="66005" y="112"/>
                  </a:cubicBezTo>
                  <a:close/>
                </a:path>
              </a:pathLst>
            </a:custGeom>
            <a:solidFill>
              <a:srgbClr val="455A64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3" name="Freeform: Shape 502">
              <a:extLst>
                <a:ext uri="{FF2B5EF4-FFF2-40B4-BE49-F238E27FC236}">
                  <a16:creationId xmlns="" xmlns:a16="http://schemas.microsoft.com/office/drawing/2014/main" id="{AC5C5FE2-C21C-4F6C-A03A-A734B06D1A85}"/>
                </a:ext>
              </a:extLst>
            </p:cNvPr>
            <p:cNvSpPr/>
            <p:nvPr/>
          </p:nvSpPr>
          <p:spPr>
            <a:xfrm flipH="1">
              <a:off x="5395367" y="4397554"/>
              <a:ext cx="58073" cy="83931"/>
            </a:xfrm>
            <a:custGeom>
              <a:avLst/>
              <a:gdLst>
                <a:gd name="connsiteX0" fmla="*/ 52372 w 52688"/>
                <a:gd name="connsiteY0" fmla="*/ 0 h 76149"/>
                <a:gd name="connsiteX1" fmla="*/ 51615 w 52688"/>
                <a:gd name="connsiteY1" fmla="*/ 14608 h 76149"/>
                <a:gd name="connsiteX2" fmla="*/ 38847 w 52688"/>
                <a:gd name="connsiteY2" fmla="*/ 47393 h 76149"/>
                <a:gd name="connsiteX3" fmla="*/ 14284 w 52688"/>
                <a:gd name="connsiteY3" fmla="*/ 72605 h 76149"/>
                <a:gd name="connsiteX4" fmla="*/ 1 w 52688"/>
                <a:gd name="connsiteY4" fmla="*/ 75743 h 76149"/>
                <a:gd name="connsiteX5" fmla="*/ 13202 w 52688"/>
                <a:gd name="connsiteY5" fmla="*/ 70874 h 76149"/>
                <a:gd name="connsiteX6" fmla="*/ 36358 w 52688"/>
                <a:gd name="connsiteY6" fmla="*/ 45770 h 76149"/>
                <a:gd name="connsiteX7" fmla="*/ 49559 w 52688"/>
                <a:gd name="connsiteY7" fmla="*/ 14175 h 76149"/>
                <a:gd name="connsiteX8" fmla="*/ 52372 w 52688"/>
                <a:gd name="connsiteY8" fmla="*/ 0 h 76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688" h="76149">
                  <a:moveTo>
                    <a:pt x="52372" y="0"/>
                  </a:moveTo>
                  <a:cubicBezTo>
                    <a:pt x="52697" y="0"/>
                    <a:pt x="53130" y="5627"/>
                    <a:pt x="51615" y="14608"/>
                  </a:cubicBezTo>
                  <a:cubicBezTo>
                    <a:pt x="50100" y="23480"/>
                    <a:pt x="46313" y="35707"/>
                    <a:pt x="38847" y="47393"/>
                  </a:cubicBezTo>
                  <a:cubicBezTo>
                    <a:pt x="31381" y="59079"/>
                    <a:pt x="22183" y="68060"/>
                    <a:pt x="14284" y="72605"/>
                  </a:cubicBezTo>
                  <a:cubicBezTo>
                    <a:pt x="6169" y="77366"/>
                    <a:pt x="-107" y="76067"/>
                    <a:pt x="1" y="75743"/>
                  </a:cubicBezTo>
                  <a:cubicBezTo>
                    <a:pt x="-107" y="75202"/>
                    <a:pt x="5844" y="75743"/>
                    <a:pt x="13202" y="70874"/>
                  </a:cubicBezTo>
                  <a:cubicBezTo>
                    <a:pt x="20452" y="66113"/>
                    <a:pt x="29108" y="57132"/>
                    <a:pt x="36358" y="45770"/>
                  </a:cubicBezTo>
                  <a:cubicBezTo>
                    <a:pt x="43608" y="34409"/>
                    <a:pt x="47611" y="22723"/>
                    <a:pt x="49559" y="14175"/>
                  </a:cubicBezTo>
                  <a:cubicBezTo>
                    <a:pt x="51507" y="5519"/>
                    <a:pt x="51831" y="0"/>
                    <a:pt x="52372" y="0"/>
                  </a:cubicBezTo>
                  <a:close/>
                </a:path>
              </a:pathLst>
            </a:custGeom>
            <a:solidFill>
              <a:srgbClr val="FFFFFF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4" name="Freeform: Shape 503">
              <a:extLst>
                <a:ext uri="{FF2B5EF4-FFF2-40B4-BE49-F238E27FC236}">
                  <a16:creationId xmlns="" xmlns:a16="http://schemas.microsoft.com/office/drawing/2014/main" id="{17F56B1D-FE0F-4E7C-B7E1-790C250989E2}"/>
                </a:ext>
              </a:extLst>
            </p:cNvPr>
            <p:cNvSpPr/>
            <p:nvPr/>
          </p:nvSpPr>
          <p:spPr>
            <a:xfrm flipH="1">
              <a:off x="5193657" y="4357947"/>
              <a:ext cx="22469" cy="94238"/>
            </a:xfrm>
            <a:custGeom>
              <a:avLst/>
              <a:gdLst>
                <a:gd name="connsiteX0" fmla="*/ 5105 w 20386"/>
                <a:gd name="connsiteY0" fmla="*/ 85493 h 85500"/>
                <a:gd name="connsiteX1" fmla="*/ 11380 w 20386"/>
                <a:gd name="connsiteY1" fmla="*/ 73374 h 85500"/>
                <a:gd name="connsiteX2" fmla="*/ 16466 w 20386"/>
                <a:gd name="connsiteY2" fmla="*/ 59848 h 85500"/>
                <a:gd name="connsiteX3" fmla="*/ 16791 w 20386"/>
                <a:gd name="connsiteY3" fmla="*/ 42319 h 85500"/>
                <a:gd name="connsiteX4" fmla="*/ 7593 w 20386"/>
                <a:gd name="connsiteY4" fmla="*/ 11265 h 85500"/>
                <a:gd name="connsiteX5" fmla="*/ 19 w 20386"/>
                <a:gd name="connsiteY5" fmla="*/ 11 h 85500"/>
                <a:gd name="connsiteX6" fmla="*/ 3049 w 20386"/>
                <a:gd name="connsiteY6" fmla="*/ 2284 h 85500"/>
                <a:gd name="connsiteX7" fmla="*/ 9433 w 20386"/>
                <a:gd name="connsiteY7" fmla="*/ 10183 h 85500"/>
                <a:gd name="connsiteX8" fmla="*/ 19712 w 20386"/>
                <a:gd name="connsiteY8" fmla="*/ 41886 h 85500"/>
                <a:gd name="connsiteX9" fmla="*/ 19171 w 20386"/>
                <a:gd name="connsiteY9" fmla="*/ 60498 h 85500"/>
                <a:gd name="connsiteX10" fmla="*/ 13220 w 20386"/>
                <a:gd name="connsiteY10" fmla="*/ 74456 h 85500"/>
                <a:gd name="connsiteX11" fmla="*/ 5105 w 20386"/>
                <a:gd name="connsiteY11" fmla="*/ 85493 h 85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386" h="85500">
                  <a:moveTo>
                    <a:pt x="5105" y="85493"/>
                  </a:moveTo>
                  <a:cubicBezTo>
                    <a:pt x="4672" y="85276"/>
                    <a:pt x="7485" y="80732"/>
                    <a:pt x="11380" y="73374"/>
                  </a:cubicBezTo>
                  <a:cubicBezTo>
                    <a:pt x="13220" y="69695"/>
                    <a:pt x="15276" y="65150"/>
                    <a:pt x="16466" y="59848"/>
                  </a:cubicBezTo>
                  <a:cubicBezTo>
                    <a:pt x="17765" y="54546"/>
                    <a:pt x="17656" y="48595"/>
                    <a:pt x="16791" y="42319"/>
                  </a:cubicBezTo>
                  <a:cubicBezTo>
                    <a:pt x="15059" y="29659"/>
                    <a:pt x="11597" y="18514"/>
                    <a:pt x="7593" y="11265"/>
                  </a:cubicBezTo>
                  <a:cubicBezTo>
                    <a:pt x="3590" y="3907"/>
                    <a:pt x="-306" y="444"/>
                    <a:pt x="19" y="11"/>
                  </a:cubicBezTo>
                  <a:cubicBezTo>
                    <a:pt x="127" y="-97"/>
                    <a:pt x="1318" y="552"/>
                    <a:pt x="3049" y="2284"/>
                  </a:cubicBezTo>
                  <a:cubicBezTo>
                    <a:pt x="4780" y="3907"/>
                    <a:pt x="7160" y="6504"/>
                    <a:pt x="9433" y="10183"/>
                  </a:cubicBezTo>
                  <a:cubicBezTo>
                    <a:pt x="14086" y="17432"/>
                    <a:pt x="17981" y="28902"/>
                    <a:pt x="19712" y="41886"/>
                  </a:cubicBezTo>
                  <a:cubicBezTo>
                    <a:pt x="20686" y="48379"/>
                    <a:pt x="20686" y="54871"/>
                    <a:pt x="19171" y="60498"/>
                  </a:cubicBezTo>
                  <a:cubicBezTo>
                    <a:pt x="17765" y="66124"/>
                    <a:pt x="15384" y="70777"/>
                    <a:pt x="13220" y="74456"/>
                  </a:cubicBezTo>
                  <a:cubicBezTo>
                    <a:pt x="8784" y="81705"/>
                    <a:pt x="5321" y="85709"/>
                    <a:pt x="5105" y="85493"/>
                  </a:cubicBezTo>
                  <a:close/>
                </a:path>
              </a:pathLst>
            </a:custGeom>
            <a:solidFill>
              <a:srgbClr val="FFFFFF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5" name="Freeform: Shape 504">
              <a:extLst>
                <a:ext uri="{FF2B5EF4-FFF2-40B4-BE49-F238E27FC236}">
                  <a16:creationId xmlns="" xmlns:a16="http://schemas.microsoft.com/office/drawing/2014/main" id="{37975EC8-8F1D-42A4-8E20-C01B486C0BCB}"/>
                </a:ext>
              </a:extLst>
            </p:cNvPr>
            <p:cNvSpPr/>
            <p:nvPr/>
          </p:nvSpPr>
          <p:spPr>
            <a:xfrm flipH="1">
              <a:off x="5636281" y="4523818"/>
              <a:ext cx="52438" cy="55857"/>
            </a:xfrm>
            <a:custGeom>
              <a:avLst/>
              <a:gdLst>
                <a:gd name="connsiteX0" fmla="*/ 15020 w 47576"/>
                <a:gd name="connsiteY0" fmla="*/ 8796 h 50678"/>
                <a:gd name="connsiteX1" fmla="*/ 10800 w 47576"/>
                <a:gd name="connsiteY1" fmla="*/ 11501 h 50678"/>
                <a:gd name="connsiteX2" fmla="*/ 3334 w 47576"/>
                <a:gd name="connsiteY2" fmla="*/ 22430 h 50678"/>
                <a:gd name="connsiteX3" fmla="*/ 7229 w 47576"/>
                <a:gd name="connsiteY3" fmla="*/ 40608 h 50678"/>
                <a:gd name="connsiteX4" fmla="*/ 28870 w 47576"/>
                <a:gd name="connsiteY4" fmla="*/ 46992 h 50678"/>
                <a:gd name="connsiteX5" fmla="*/ 44235 w 47576"/>
                <a:gd name="connsiteY5" fmla="*/ 30113 h 50678"/>
                <a:gd name="connsiteX6" fmla="*/ 40664 w 47576"/>
                <a:gd name="connsiteY6" fmla="*/ 11393 h 50678"/>
                <a:gd name="connsiteX7" fmla="*/ 30710 w 47576"/>
                <a:gd name="connsiteY7" fmla="*/ 2304 h 50678"/>
                <a:gd name="connsiteX8" fmla="*/ 26165 w 47576"/>
                <a:gd name="connsiteY8" fmla="*/ 32 h 50678"/>
                <a:gd name="connsiteX9" fmla="*/ 31251 w 47576"/>
                <a:gd name="connsiteY9" fmla="*/ 1330 h 50678"/>
                <a:gd name="connsiteX10" fmla="*/ 42396 w 47576"/>
                <a:gd name="connsiteY10" fmla="*/ 10203 h 50678"/>
                <a:gd name="connsiteX11" fmla="*/ 46940 w 47576"/>
                <a:gd name="connsiteY11" fmla="*/ 30762 h 50678"/>
                <a:gd name="connsiteX12" fmla="*/ 29736 w 47576"/>
                <a:gd name="connsiteY12" fmla="*/ 49806 h 50678"/>
                <a:gd name="connsiteX13" fmla="*/ 5174 w 47576"/>
                <a:gd name="connsiteY13" fmla="*/ 42448 h 50678"/>
                <a:gd name="connsiteX14" fmla="*/ 196 w 47576"/>
                <a:gd name="connsiteY14" fmla="*/ 31844 h 50678"/>
                <a:gd name="connsiteX15" fmla="*/ 1278 w 47576"/>
                <a:gd name="connsiteY15" fmla="*/ 21781 h 50678"/>
                <a:gd name="connsiteX16" fmla="*/ 10043 w 47576"/>
                <a:gd name="connsiteY16" fmla="*/ 10528 h 50678"/>
                <a:gd name="connsiteX17" fmla="*/ 15020 w 47576"/>
                <a:gd name="connsiteY17" fmla="*/ 8796 h 50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7576" h="50678">
                  <a:moveTo>
                    <a:pt x="15020" y="8796"/>
                  </a:moveTo>
                  <a:cubicBezTo>
                    <a:pt x="15128" y="9013"/>
                    <a:pt x="13289" y="9554"/>
                    <a:pt x="10800" y="11501"/>
                  </a:cubicBezTo>
                  <a:cubicBezTo>
                    <a:pt x="8203" y="13341"/>
                    <a:pt x="4957" y="17020"/>
                    <a:pt x="3334" y="22430"/>
                  </a:cubicBezTo>
                  <a:cubicBezTo>
                    <a:pt x="1603" y="27732"/>
                    <a:pt x="2144" y="35198"/>
                    <a:pt x="7229" y="40608"/>
                  </a:cubicBezTo>
                  <a:cubicBezTo>
                    <a:pt x="12099" y="46018"/>
                    <a:pt x="20755" y="49265"/>
                    <a:pt x="28870" y="46992"/>
                  </a:cubicBezTo>
                  <a:cubicBezTo>
                    <a:pt x="36986" y="44504"/>
                    <a:pt x="42612" y="37254"/>
                    <a:pt x="44235" y="30113"/>
                  </a:cubicBezTo>
                  <a:cubicBezTo>
                    <a:pt x="46075" y="22863"/>
                    <a:pt x="43802" y="15938"/>
                    <a:pt x="40664" y="11393"/>
                  </a:cubicBezTo>
                  <a:cubicBezTo>
                    <a:pt x="37418" y="6632"/>
                    <a:pt x="33523" y="3819"/>
                    <a:pt x="30710" y="2304"/>
                  </a:cubicBezTo>
                  <a:cubicBezTo>
                    <a:pt x="27896" y="789"/>
                    <a:pt x="26057" y="248"/>
                    <a:pt x="26165" y="32"/>
                  </a:cubicBezTo>
                  <a:cubicBezTo>
                    <a:pt x="26165" y="-76"/>
                    <a:pt x="28113" y="32"/>
                    <a:pt x="31251" y="1330"/>
                  </a:cubicBezTo>
                  <a:cubicBezTo>
                    <a:pt x="34280" y="2629"/>
                    <a:pt x="38717" y="5334"/>
                    <a:pt x="42396" y="10203"/>
                  </a:cubicBezTo>
                  <a:cubicBezTo>
                    <a:pt x="46075" y="14964"/>
                    <a:pt x="48888" y="22646"/>
                    <a:pt x="46940" y="30762"/>
                  </a:cubicBezTo>
                  <a:cubicBezTo>
                    <a:pt x="45209" y="38661"/>
                    <a:pt x="39150" y="46992"/>
                    <a:pt x="29736" y="49806"/>
                  </a:cubicBezTo>
                  <a:cubicBezTo>
                    <a:pt x="20322" y="52511"/>
                    <a:pt x="10584" y="48615"/>
                    <a:pt x="5174" y="42448"/>
                  </a:cubicBezTo>
                  <a:cubicBezTo>
                    <a:pt x="2360" y="39310"/>
                    <a:pt x="737" y="35523"/>
                    <a:pt x="196" y="31844"/>
                  </a:cubicBezTo>
                  <a:cubicBezTo>
                    <a:pt x="-345" y="28165"/>
                    <a:pt x="304" y="24702"/>
                    <a:pt x="1278" y="21781"/>
                  </a:cubicBezTo>
                  <a:cubicBezTo>
                    <a:pt x="3334" y="15938"/>
                    <a:pt x="7121" y="12259"/>
                    <a:pt x="10043" y="10528"/>
                  </a:cubicBezTo>
                  <a:cubicBezTo>
                    <a:pt x="13072" y="8796"/>
                    <a:pt x="15020" y="8688"/>
                    <a:pt x="15020" y="8796"/>
                  </a:cubicBezTo>
                  <a:close/>
                </a:path>
              </a:pathLst>
            </a:custGeom>
            <a:solidFill>
              <a:srgbClr val="455A64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6" name="Freeform: Shape 505">
              <a:extLst>
                <a:ext uri="{FF2B5EF4-FFF2-40B4-BE49-F238E27FC236}">
                  <a16:creationId xmlns="" xmlns:a16="http://schemas.microsoft.com/office/drawing/2014/main" id="{990F0172-4E72-48BD-9B9D-843810F14CA5}"/>
                </a:ext>
              </a:extLst>
            </p:cNvPr>
            <p:cNvSpPr/>
            <p:nvPr/>
          </p:nvSpPr>
          <p:spPr>
            <a:xfrm flipH="1">
              <a:off x="5368147" y="4139232"/>
              <a:ext cx="111655" cy="65854"/>
            </a:xfrm>
            <a:custGeom>
              <a:avLst/>
              <a:gdLst>
                <a:gd name="connsiteX0" fmla="*/ 95551 w 101302"/>
                <a:gd name="connsiteY0" fmla="*/ 59729 h 59748"/>
                <a:gd name="connsiteX1" fmla="*/ 99879 w 101302"/>
                <a:gd name="connsiteY1" fmla="*/ 51397 h 59748"/>
                <a:gd name="connsiteX2" fmla="*/ 96958 w 101302"/>
                <a:gd name="connsiteY2" fmla="*/ 41550 h 59748"/>
                <a:gd name="connsiteX3" fmla="*/ 84514 w 101302"/>
                <a:gd name="connsiteY3" fmla="*/ 38304 h 59748"/>
                <a:gd name="connsiteX4" fmla="*/ 81809 w 101302"/>
                <a:gd name="connsiteY4" fmla="*/ 39170 h 59748"/>
                <a:gd name="connsiteX5" fmla="*/ 82999 w 101302"/>
                <a:gd name="connsiteY5" fmla="*/ 36573 h 59748"/>
                <a:gd name="connsiteX6" fmla="*/ 79537 w 101302"/>
                <a:gd name="connsiteY6" fmla="*/ 22182 h 59748"/>
                <a:gd name="connsiteX7" fmla="*/ 63306 w 101302"/>
                <a:gd name="connsiteY7" fmla="*/ 22723 h 59748"/>
                <a:gd name="connsiteX8" fmla="*/ 61142 w 101302"/>
                <a:gd name="connsiteY8" fmla="*/ 20667 h 59748"/>
                <a:gd name="connsiteX9" fmla="*/ 62008 w 101302"/>
                <a:gd name="connsiteY9" fmla="*/ 19044 h 59748"/>
                <a:gd name="connsiteX10" fmla="*/ 60926 w 101302"/>
                <a:gd name="connsiteY10" fmla="*/ 12876 h 59748"/>
                <a:gd name="connsiteX11" fmla="*/ 55624 w 101302"/>
                <a:gd name="connsiteY11" fmla="*/ 9522 h 59748"/>
                <a:gd name="connsiteX12" fmla="*/ 49131 w 101302"/>
                <a:gd name="connsiteY12" fmla="*/ 9847 h 59748"/>
                <a:gd name="connsiteX13" fmla="*/ 41773 w 101302"/>
                <a:gd name="connsiteY13" fmla="*/ 11470 h 59748"/>
                <a:gd name="connsiteX14" fmla="*/ 35714 w 101302"/>
                <a:gd name="connsiteY14" fmla="*/ 7574 h 59748"/>
                <a:gd name="connsiteX15" fmla="*/ 30628 w 101302"/>
                <a:gd name="connsiteY15" fmla="*/ 4436 h 59748"/>
                <a:gd name="connsiteX16" fmla="*/ 20133 w 101302"/>
                <a:gd name="connsiteY16" fmla="*/ 2056 h 59748"/>
                <a:gd name="connsiteX17" fmla="*/ 4984 w 101302"/>
                <a:gd name="connsiteY17" fmla="*/ 5735 h 59748"/>
                <a:gd name="connsiteX18" fmla="*/ 7 w 101302"/>
                <a:gd name="connsiteY18" fmla="*/ 8981 h 59748"/>
                <a:gd name="connsiteX19" fmla="*/ 4335 w 101302"/>
                <a:gd name="connsiteY19" fmla="*/ 4761 h 59748"/>
                <a:gd name="connsiteX20" fmla="*/ 20133 w 101302"/>
                <a:gd name="connsiteY20" fmla="*/ 0 h 59748"/>
                <a:gd name="connsiteX21" fmla="*/ 31494 w 101302"/>
                <a:gd name="connsiteY21" fmla="*/ 2272 h 59748"/>
                <a:gd name="connsiteX22" fmla="*/ 37121 w 101302"/>
                <a:gd name="connsiteY22" fmla="*/ 5627 h 59748"/>
                <a:gd name="connsiteX23" fmla="*/ 41990 w 101302"/>
                <a:gd name="connsiteY23" fmla="*/ 8873 h 59748"/>
                <a:gd name="connsiteX24" fmla="*/ 48157 w 101302"/>
                <a:gd name="connsiteY24" fmla="*/ 7250 h 59748"/>
                <a:gd name="connsiteX25" fmla="*/ 56056 w 101302"/>
                <a:gd name="connsiteY25" fmla="*/ 6817 h 59748"/>
                <a:gd name="connsiteX26" fmla="*/ 63198 w 101302"/>
                <a:gd name="connsiteY26" fmla="*/ 11361 h 59748"/>
                <a:gd name="connsiteX27" fmla="*/ 64605 w 101302"/>
                <a:gd name="connsiteY27" fmla="*/ 20018 h 59748"/>
                <a:gd name="connsiteX28" fmla="*/ 63198 w 101302"/>
                <a:gd name="connsiteY28" fmla="*/ 22615 h 59748"/>
                <a:gd name="connsiteX29" fmla="*/ 61034 w 101302"/>
                <a:gd name="connsiteY29" fmla="*/ 20559 h 59748"/>
                <a:gd name="connsiteX30" fmla="*/ 81052 w 101302"/>
                <a:gd name="connsiteY30" fmla="*/ 20018 h 59748"/>
                <a:gd name="connsiteX31" fmla="*/ 84947 w 101302"/>
                <a:gd name="connsiteY31" fmla="*/ 37655 h 59748"/>
                <a:gd name="connsiteX32" fmla="*/ 83432 w 101302"/>
                <a:gd name="connsiteY32" fmla="*/ 35924 h 59748"/>
                <a:gd name="connsiteX33" fmla="*/ 98148 w 101302"/>
                <a:gd name="connsiteY33" fmla="*/ 40144 h 59748"/>
                <a:gd name="connsiteX34" fmla="*/ 100961 w 101302"/>
                <a:gd name="connsiteY34" fmla="*/ 51613 h 59748"/>
                <a:gd name="connsiteX35" fmla="*/ 97390 w 101302"/>
                <a:gd name="connsiteY35" fmla="*/ 58214 h 59748"/>
                <a:gd name="connsiteX36" fmla="*/ 95551 w 101302"/>
                <a:gd name="connsiteY36" fmla="*/ 59729 h 5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01302" h="59748">
                  <a:moveTo>
                    <a:pt x="95551" y="59729"/>
                  </a:moveTo>
                  <a:cubicBezTo>
                    <a:pt x="95226" y="59512"/>
                    <a:pt x="98905" y="57456"/>
                    <a:pt x="99879" y="51397"/>
                  </a:cubicBezTo>
                  <a:cubicBezTo>
                    <a:pt x="100312" y="48476"/>
                    <a:pt x="99771" y="44580"/>
                    <a:pt x="96958" y="41550"/>
                  </a:cubicBezTo>
                  <a:cubicBezTo>
                    <a:pt x="94252" y="38629"/>
                    <a:pt x="89167" y="36789"/>
                    <a:pt x="84514" y="38304"/>
                  </a:cubicBezTo>
                  <a:lnTo>
                    <a:pt x="81809" y="39170"/>
                  </a:lnTo>
                  <a:lnTo>
                    <a:pt x="82999" y="36573"/>
                  </a:lnTo>
                  <a:cubicBezTo>
                    <a:pt x="84947" y="32137"/>
                    <a:pt x="83865" y="25753"/>
                    <a:pt x="79537" y="22182"/>
                  </a:cubicBezTo>
                  <a:cubicBezTo>
                    <a:pt x="75317" y="18503"/>
                    <a:pt x="67742" y="18503"/>
                    <a:pt x="63306" y="22723"/>
                  </a:cubicBezTo>
                  <a:lnTo>
                    <a:pt x="61142" y="20667"/>
                  </a:lnTo>
                  <a:cubicBezTo>
                    <a:pt x="61467" y="20234"/>
                    <a:pt x="61791" y="19693"/>
                    <a:pt x="62008" y="19044"/>
                  </a:cubicBezTo>
                  <a:cubicBezTo>
                    <a:pt x="62657" y="17096"/>
                    <a:pt x="62224" y="14716"/>
                    <a:pt x="60926" y="12876"/>
                  </a:cubicBezTo>
                  <a:cubicBezTo>
                    <a:pt x="59735" y="11037"/>
                    <a:pt x="57788" y="9955"/>
                    <a:pt x="55624" y="9522"/>
                  </a:cubicBezTo>
                  <a:cubicBezTo>
                    <a:pt x="53460" y="9089"/>
                    <a:pt x="51187" y="9197"/>
                    <a:pt x="49131" y="9847"/>
                  </a:cubicBezTo>
                  <a:cubicBezTo>
                    <a:pt x="47075" y="10388"/>
                    <a:pt x="44803" y="11794"/>
                    <a:pt x="41773" y="11470"/>
                  </a:cubicBezTo>
                  <a:cubicBezTo>
                    <a:pt x="38636" y="10929"/>
                    <a:pt x="37229" y="8548"/>
                    <a:pt x="35714" y="7574"/>
                  </a:cubicBezTo>
                  <a:cubicBezTo>
                    <a:pt x="34199" y="6276"/>
                    <a:pt x="32360" y="5302"/>
                    <a:pt x="30628" y="4436"/>
                  </a:cubicBezTo>
                  <a:cubicBezTo>
                    <a:pt x="27058" y="2813"/>
                    <a:pt x="23487" y="2164"/>
                    <a:pt x="20133" y="2056"/>
                  </a:cubicBezTo>
                  <a:cubicBezTo>
                    <a:pt x="13424" y="1840"/>
                    <a:pt x="8230" y="3895"/>
                    <a:pt x="4984" y="5735"/>
                  </a:cubicBezTo>
                  <a:cubicBezTo>
                    <a:pt x="1738" y="7574"/>
                    <a:pt x="223" y="9197"/>
                    <a:pt x="7" y="8981"/>
                  </a:cubicBezTo>
                  <a:cubicBezTo>
                    <a:pt x="-102" y="8873"/>
                    <a:pt x="1089" y="7033"/>
                    <a:pt x="4335" y="4761"/>
                  </a:cubicBezTo>
                  <a:cubicBezTo>
                    <a:pt x="7473" y="2489"/>
                    <a:pt x="12991" y="0"/>
                    <a:pt x="20133" y="0"/>
                  </a:cubicBezTo>
                  <a:cubicBezTo>
                    <a:pt x="23703" y="0"/>
                    <a:pt x="27599" y="541"/>
                    <a:pt x="31494" y="2272"/>
                  </a:cubicBezTo>
                  <a:cubicBezTo>
                    <a:pt x="33442" y="3138"/>
                    <a:pt x="35389" y="4220"/>
                    <a:pt x="37121" y="5627"/>
                  </a:cubicBezTo>
                  <a:cubicBezTo>
                    <a:pt x="38960" y="7033"/>
                    <a:pt x="40367" y="8765"/>
                    <a:pt x="41990" y="8873"/>
                  </a:cubicBezTo>
                  <a:cubicBezTo>
                    <a:pt x="43613" y="9089"/>
                    <a:pt x="45669" y="8007"/>
                    <a:pt x="48157" y="7250"/>
                  </a:cubicBezTo>
                  <a:cubicBezTo>
                    <a:pt x="50646" y="6492"/>
                    <a:pt x="53351" y="6276"/>
                    <a:pt x="56056" y="6817"/>
                  </a:cubicBezTo>
                  <a:cubicBezTo>
                    <a:pt x="58761" y="7358"/>
                    <a:pt x="61467" y="8765"/>
                    <a:pt x="63198" y="11361"/>
                  </a:cubicBezTo>
                  <a:cubicBezTo>
                    <a:pt x="64821" y="13850"/>
                    <a:pt x="65578" y="16988"/>
                    <a:pt x="64605" y="20018"/>
                  </a:cubicBezTo>
                  <a:cubicBezTo>
                    <a:pt x="64280" y="20992"/>
                    <a:pt x="63739" y="21857"/>
                    <a:pt x="63198" y="22615"/>
                  </a:cubicBezTo>
                  <a:lnTo>
                    <a:pt x="61034" y="20559"/>
                  </a:lnTo>
                  <a:cubicBezTo>
                    <a:pt x="66769" y="15257"/>
                    <a:pt x="75750" y="15365"/>
                    <a:pt x="81052" y="20018"/>
                  </a:cubicBezTo>
                  <a:cubicBezTo>
                    <a:pt x="86354" y="24671"/>
                    <a:pt x="87435" y="32245"/>
                    <a:pt x="84947" y="37655"/>
                  </a:cubicBezTo>
                  <a:lnTo>
                    <a:pt x="83432" y="35924"/>
                  </a:lnTo>
                  <a:cubicBezTo>
                    <a:pt x="89383" y="34193"/>
                    <a:pt x="95118" y="36573"/>
                    <a:pt x="98148" y="40144"/>
                  </a:cubicBezTo>
                  <a:cubicBezTo>
                    <a:pt x="101394" y="43823"/>
                    <a:pt x="101719" y="48476"/>
                    <a:pt x="100961" y="51613"/>
                  </a:cubicBezTo>
                  <a:cubicBezTo>
                    <a:pt x="100204" y="54860"/>
                    <a:pt x="98580" y="57024"/>
                    <a:pt x="97390" y="58214"/>
                  </a:cubicBezTo>
                  <a:cubicBezTo>
                    <a:pt x="96525" y="59512"/>
                    <a:pt x="95659" y="59837"/>
                    <a:pt x="95551" y="59729"/>
                  </a:cubicBezTo>
                  <a:close/>
                </a:path>
              </a:pathLst>
            </a:custGeom>
            <a:solidFill>
              <a:srgbClr val="E0E0E0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7" name="Freeform: Shape 506">
              <a:extLst>
                <a:ext uri="{FF2B5EF4-FFF2-40B4-BE49-F238E27FC236}">
                  <a16:creationId xmlns="" xmlns:a16="http://schemas.microsoft.com/office/drawing/2014/main" id="{177372F5-E39E-4F9E-9485-1706AA0C6596}"/>
                </a:ext>
              </a:extLst>
            </p:cNvPr>
            <p:cNvSpPr/>
            <p:nvPr/>
          </p:nvSpPr>
          <p:spPr>
            <a:xfrm flipH="1">
              <a:off x="5285719" y="4114124"/>
              <a:ext cx="133616" cy="111811"/>
            </a:xfrm>
            <a:custGeom>
              <a:avLst/>
              <a:gdLst>
                <a:gd name="connsiteX0" fmla="*/ 113512 w 121227"/>
                <a:gd name="connsiteY0" fmla="*/ 101444 h 101444"/>
                <a:gd name="connsiteX1" fmla="*/ 119031 w 121227"/>
                <a:gd name="connsiteY1" fmla="*/ 93329 h 101444"/>
                <a:gd name="connsiteX2" fmla="*/ 118381 w 121227"/>
                <a:gd name="connsiteY2" fmla="*/ 82292 h 101444"/>
                <a:gd name="connsiteX3" fmla="*/ 106912 w 121227"/>
                <a:gd name="connsiteY3" fmla="*/ 73961 h 101444"/>
                <a:gd name="connsiteX4" fmla="*/ 104856 w 121227"/>
                <a:gd name="connsiteY4" fmla="*/ 73636 h 101444"/>
                <a:gd name="connsiteX5" fmla="*/ 106263 w 121227"/>
                <a:gd name="connsiteY5" fmla="*/ 72013 h 101444"/>
                <a:gd name="connsiteX6" fmla="*/ 111240 w 121227"/>
                <a:gd name="connsiteY6" fmla="*/ 56107 h 101444"/>
                <a:gd name="connsiteX7" fmla="*/ 105397 w 121227"/>
                <a:gd name="connsiteY7" fmla="*/ 49506 h 101444"/>
                <a:gd name="connsiteX8" fmla="*/ 96741 w 121227"/>
                <a:gd name="connsiteY8" fmla="*/ 50697 h 101444"/>
                <a:gd name="connsiteX9" fmla="*/ 88409 w 121227"/>
                <a:gd name="connsiteY9" fmla="*/ 59461 h 101444"/>
                <a:gd name="connsiteX10" fmla="*/ 94468 w 121227"/>
                <a:gd name="connsiteY10" fmla="*/ 48966 h 101444"/>
                <a:gd name="connsiteX11" fmla="*/ 95334 w 121227"/>
                <a:gd name="connsiteY11" fmla="*/ 36306 h 101444"/>
                <a:gd name="connsiteX12" fmla="*/ 85271 w 121227"/>
                <a:gd name="connsiteY12" fmla="*/ 27649 h 101444"/>
                <a:gd name="connsiteX13" fmla="*/ 75533 w 121227"/>
                <a:gd name="connsiteY13" fmla="*/ 28623 h 101444"/>
                <a:gd name="connsiteX14" fmla="*/ 72070 w 121227"/>
                <a:gd name="connsiteY14" fmla="*/ 30246 h 101444"/>
                <a:gd name="connsiteX15" fmla="*/ 73477 w 121227"/>
                <a:gd name="connsiteY15" fmla="*/ 26675 h 101444"/>
                <a:gd name="connsiteX16" fmla="*/ 65253 w 121227"/>
                <a:gd name="connsiteY16" fmla="*/ 15206 h 101444"/>
                <a:gd name="connsiteX17" fmla="*/ 49780 w 121227"/>
                <a:gd name="connsiteY17" fmla="*/ 19101 h 101444"/>
                <a:gd name="connsiteX18" fmla="*/ 46967 w 121227"/>
                <a:gd name="connsiteY18" fmla="*/ 20616 h 101444"/>
                <a:gd name="connsiteX19" fmla="*/ 47832 w 121227"/>
                <a:gd name="connsiteY19" fmla="*/ 17586 h 101444"/>
                <a:gd name="connsiteX20" fmla="*/ 44370 w 121227"/>
                <a:gd name="connsiteY20" fmla="*/ 7199 h 101444"/>
                <a:gd name="connsiteX21" fmla="*/ 34415 w 121227"/>
                <a:gd name="connsiteY21" fmla="*/ 2762 h 101444"/>
                <a:gd name="connsiteX22" fmla="*/ 15696 w 121227"/>
                <a:gd name="connsiteY22" fmla="*/ 3195 h 101444"/>
                <a:gd name="connsiteX23" fmla="*/ 6 w 121227"/>
                <a:gd name="connsiteY23" fmla="*/ 8822 h 101444"/>
                <a:gd name="connsiteX24" fmla="*/ 3685 w 121227"/>
                <a:gd name="connsiteY24" fmla="*/ 6225 h 101444"/>
                <a:gd name="connsiteX25" fmla="*/ 15371 w 121227"/>
                <a:gd name="connsiteY25" fmla="*/ 1572 h 101444"/>
                <a:gd name="connsiteX26" fmla="*/ 34848 w 121227"/>
                <a:gd name="connsiteY26" fmla="*/ 490 h 101444"/>
                <a:gd name="connsiteX27" fmla="*/ 46101 w 121227"/>
                <a:gd name="connsiteY27" fmla="*/ 5251 h 101444"/>
                <a:gd name="connsiteX28" fmla="*/ 50538 w 121227"/>
                <a:gd name="connsiteY28" fmla="*/ 18236 h 101444"/>
                <a:gd name="connsiteX29" fmla="*/ 48590 w 121227"/>
                <a:gd name="connsiteY29" fmla="*/ 16721 h 101444"/>
                <a:gd name="connsiteX30" fmla="*/ 65794 w 121227"/>
                <a:gd name="connsiteY30" fmla="*/ 12393 h 101444"/>
                <a:gd name="connsiteX31" fmla="*/ 74342 w 121227"/>
                <a:gd name="connsiteY31" fmla="*/ 17478 h 101444"/>
                <a:gd name="connsiteX32" fmla="*/ 76182 w 121227"/>
                <a:gd name="connsiteY32" fmla="*/ 27758 h 101444"/>
                <a:gd name="connsiteX33" fmla="*/ 74126 w 121227"/>
                <a:gd name="connsiteY33" fmla="*/ 25918 h 101444"/>
                <a:gd name="connsiteX34" fmla="*/ 85812 w 121227"/>
                <a:gd name="connsiteY34" fmla="*/ 24728 h 101444"/>
                <a:gd name="connsiteX35" fmla="*/ 97931 w 121227"/>
                <a:gd name="connsiteY35" fmla="*/ 35224 h 101444"/>
                <a:gd name="connsiteX36" fmla="*/ 96849 w 121227"/>
                <a:gd name="connsiteY36" fmla="*/ 50372 h 101444"/>
                <a:gd name="connsiteX37" fmla="*/ 94577 w 121227"/>
                <a:gd name="connsiteY37" fmla="*/ 48641 h 101444"/>
                <a:gd name="connsiteX38" fmla="*/ 106371 w 121227"/>
                <a:gd name="connsiteY38" fmla="*/ 46910 h 101444"/>
                <a:gd name="connsiteX39" fmla="*/ 113620 w 121227"/>
                <a:gd name="connsiteY39" fmla="*/ 55350 h 101444"/>
                <a:gd name="connsiteX40" fmla="*/ 107778 w 121227"/>
                <a:gd name="connsiteY40" fmla="*/ 73420 h 101444"/>
                <a:gd name="connsiteX41" fmla="*/ 107128 w 121227"/>
                <a:gd name="connsiteY41" fmla="*/ 71580 h 101444"/>
                <a:gd name="connsiteX42" fmla="*/ 119896 w 121227"/>
                <a:gd name="connsiteY42" fmla="*/ 81318 h 101444"/>
                <a:gd name="connsiteX43" fmla="*/ 120113 w 121227"/>
                <a:gd name="connsiteY43" fmla="*/ 93546 h 101444"/>
                <a:gd name="connsiteX44" fmla="*/ 115676 w 121227"/>
                <a:gd name="connsiteY44" fmla="*/ 99821 h 101444"/>
                <a:gd name="connsiteX45" fmla="*/ 113512 w 121227"/>
                <a:gd name="connsiteY45" fmla="*/ 101444 h 10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21227" h="101444">
                  <a:moveTo>
                    <a:pt x="113512" y="101444"/>
                  </a:moveTo>
                  <a:cubicBezTo>
                    <a:pt x="113188" y="101228"/>
                    <a:pt x="116975" y="99389"/>
                    <a:pt x="119031" y="93329"/>
                  </a:cubicBezTo>
                  <a:cubicBezTo>
                    <a:pt x="120004" y="90408"/>
                    <a:pt x="120329" y="86296"/>
                    <a:pt x="118381" y="82292"/>
                  </a:cubicBezTo>
                  <a:cubicBezTo>
                    <a:pt x="116542" y="78397"/>
                    <a:pt x="112322" y="74718"/>
                    <a:pt x="106912" y="73961"/>
                  </a:cubicBezTo>
                  <a:lnTo>
                    <a:pt x="104856" y="73636"/>
                  </a:lnTo>
                  <a:lnTo>
                    <a:pt x="106263" y="72013"/>
                  </a:lnTo>
                  <a:cubicBezTo>
                    <a:pt x="109725" y="68118"/>
                    <a:pt x="112755" y="62058"/>
                    <a:pt x="111240" y="56107"/>
                  </a:cubicBezTo>
                  <a:cubicBezTo>
                    <a:pt x="110591" y="53186"/>
                    <a:pt x="108318" y="50805"/>
                    <a:pt x="105397" y="49506"/>
                  </a:cubicBezTo>
                  <a:cubicBezTo>
                    <a:pt x="102475" y="48208"/>
                    <a:pt x="98905" y="48425"/>
                    <a:pt x="96741" y="50697"/>
                  </a:cubicBezTo>
                  <a:lnTo>
                    <a:pt x="88409" y="59461"/>
                  </a:lnTo>
                  <a:lnTo>
                    <a:pt x="94468" y="48966"/>
                  </a:lnTo>
                  <a:cubicBezTo>
                    <a:pt x="96524" y="45287"/>
                    <a:pt x="96957" y="40526"/>
                    <a:pt x="95334" y="36306"/>
                  </a:cubicBezTo>
                  <a:cubicBezTo>
                    <a:pt x="93819" y="31977"/>
                    <a:pt x="89924" y="28731"/>
                    <a:pt x="85271" y="27649"/>
                  </a:cubicBezTo>
                  <a:cubicBezTo>
                    <a:pt x="81917" y="26892"/>
                    <a:pt x="78454" y="27216"/>
                    <a:pt x="75533" y="28623"/>
                  </a:cubicBezTo>
                  <a:lnTo>
                    <a:pt x="72070" y="30246"/>
                  </a:lnTo>
                  <a:lnTo>
                    <a:pt x="73477" y="26675"/>
                  </a:lnTo>
                  <a:cubicBezTo>
                    <a:pt x="75424" y="21698"/>
                    <a:pt x="70339" y="15855"/>
                    <a:pt x="65253" y="15206"/>
                  </a:cubicBezTo>
                  <a:cubicBezTo>
                    <a:pt x="59843" y="14340"/>
                    <a:pt x="54433" y="16613"/>
                    <a:pt x="49780" y="19101"/>
                  </a:cubicBezTo>
                  <a:lnTo>
                    <a:pt x="46967" y="20616"/>
                  </a:lnTo>
                  <a:lnTo>
                    <a:pt x="47832" y="17586"/>
                  </a:lnTo>
                  <a:cubicBezTo>
                    <a:pt x="48915" y="13799"/>
                    <a:pt x="47075" y="9687"/>
                    <a:pt x="44370" y="7199"/>
                  </a:cubicBezTo>
                  <a:cubicBezTo>
                    <a:pt x="41557" y="4602"/>
                    <a:pt x="37878" y="3412"/>
                    <a:pt x="34415" y="2762"/>
                  </a:cubicBezTo>
                  <a:cubicBezTo>
                    <a:pt x="27274" y="1572"/>
                    <a:pt x="20890" y="2113"/>
                    <a:pt x="15696" y="3195"/>
                  </a:cubicBezTo>
                  <a:cubicBezTo>
                    <a:pt x="5308" y="5468"/>
                    <a:pt x="223" y="9255"/>
                    <a:pt x="6" y="8822"/>
                  </a:cubicBezTo>
                  <a:cubicBezTo>
                    <a:pt x="-102" y="8714"/>
                    <a:pt x="1197" y="7740"/>
                    <a:pt x="3685" y="6225"/>
                  </a:cubicBezTo>
                  <a:cubicBezTo>
                    <a:pt x="6174" y="4818"/>
                    <a:pt x="10069" y="2979"/>
                    <a:pt x="15371" y="1572"/>
                  </a:cubicBezTo>
                  <a:cubicBezTo>
                    <a:pt x="20673" y="274"/>
                    <a:pt x="27274" y="-592"/>
                    <a:pt x="34848" y="490"/>
                  </a:cubicBezTo>
                  <a:cubicBezTo>
                    <a:pt x="38635" y="1031"/>
                    <a:pt x="42747" y="2329"/>
                    <a:pt x="46101" y="5251"/>
                  </a:cubicBezTo>
                  <a:cubicBezTo>
                    <a:pt x="49347" y="8173"/>
                    <a:pt x="51836" y="13042"/>
                    <a:pt x="50538" y="18236"/>
                  </a:cubicBezTo>
                  <a:lnTo>
                    <a:pt x="48590" y="16721"/>
                  </a:lnTo>
                  <a:cubicBezTo>
                    <a:pt x="53351" y="14124"/>
                    <a:pt x="59194" y="11419"/>
                    <a:pt x="65794" y="12393"/>
                  </a:cubicBezTo>
                  <a:cubicBezTo>
                    <a:pt x="69149" y="12934"/>
                    <a:pt x="72178" y="14773"/>
                    <a:pt x="74342" y="17478"/>
                  </a:cubicBezTo>
                  <a:cubicBezTo>
                    <a:pt x="76507" y="20075"/>
                    <a:pt x="77697" y="24079"/>
                    <a:pt x="76182" y="27758"/>
                  </a:cubicBezTo>
                  <a:lnTo>
                    <a:pt x="74126" y="25918"/>
                  </a:lnTo>
                  <a:cubicBezTo>
                    <a:pt x="77697" y="24187"/>
                    <a:pt x="81917" y="23754"/>
                    <a:pt x="85812" y="24728"/>
                  </a:cubicBezTo>
                  <a:cubicBezTo>
                    <a:pt x="91330" y="25918"/>
                    <a:pt x="96091" y="30030"/>
                    <a:pt x="97931" y="35224"/>
                  </a:cubicBezTo>
                  <a:cubicBezTo>
                    <a:pt x="99879" y="40309"/>
                    <a:pt x="99446" y="45936"/>
                    <a:pt x="96849" y="50372"/>
                  </a:cubicBezTo>
                  <a:lnTo>
                    <a:pt x="94577" y="48641"/>
                  </a:lnTo>
                  <a:cubicBezTo>
                    <a:pt x="97823" y="45287"/>
                    <a:pt x="102800" y="45395"/>
                    <a:pt x="106371" y="46910"/>
                  </a:cubicBezTo>
                  <a:cubicBezTo>
                    <a:pt x="109942" y="48425"/>
                    <a:pt x="112863" y="51671"/>
                    <a:pt x="113620" y="55350"/>
                  </a:cubicBezTo>
                  <a:cubicBezTo>
                    <a:pt x="115243" y="62707"/>
                    <a:pt x="111673" y="69200"/>
                    <a:pt x="107778" y="73420"/>
                  </a:cubicBezTo>
                  <a:lnTo>
                    <a:pt x="107128" y="71580"/>
                  </a:lnTo>
                  <a:cubicBezTo>
                    <a:pt x="113404" y="72554"/>
                    <a:pt x="117949" y="76882"/>
                    <a:pt x="119896" y="81318"/>
                  </a:cubicBezTo>
                  <a:cubicBezTo>
                    <a:pt x="121952" y="85863"/>
                    <a:pt x="121303" y="90408"/>
                    <a:pt x="120113" y="93546"/>
                  </a:cubicBezTo>
                  <a:cubicBezTo>
                    <a:pt x="118923" y="96683"/>
                    <a:pt x="116975" y="98739"/>
                    <a:pt x="115676" y="99821"/>
                  </a:cubicBezTo>
                  <a:cubicBezTo>
                    <a:pt x="114378" y="101120"/>
                    <a:pt x="113512" y="101444"/>
                    <a:pt x="113512" y="101444"/>
                  </a:cubicBezTo>
                  <a:close/>
                </a:path>
              </a:pathLst>
            </a:custGeom>
            <a:solidFill>
              <a:srgbClr val="E0E0E0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8" name="Freeform: Shape 507">
              <a:extLst>
                <a:ext uri="{FF2B5EF4-FFF2-40B4-BE49-F238E27FC236}">
                  <a16:creationId xmlns="" xmlns:a16="http://schemas.microsoft.com/office/drawing/2014/main" id="{78D2088A-FC71-49ED-9E74-6190E81A0973}"/>
                </a:ext>
              </a:extLst>
            </p:cNvPr>
            <p:cNvSpPr/>
            <p:nvPr/>
          </p:nvSpPr>
          <p:spPr>
            <a:xfrm flipH="1">
              <a:off x="5121054" y="4132279"/>
              <a:ext cx="154086" cy="108573"/>
            </a:xfrm>
            <a:custGeom>
              <a:avLst/>
              <a:gdLst>
                <a:gd name="connsiteX0" fmla="*/ 139475 w 139799"/>
                <a:gd name="connsiteY0" fmla="*/ 98498 h 98506"/>
                <a:gd name="connsiteX1" fmla="*/ 135688 w 139799"/>
                <a:gd name="connsiteY1" fmla="*/ 90491 h 98506"/>
                <a:gd name="connsiteX2" fmla="*/ 125949 w 139799"/>
                <a:gd name="connsiteY2" fmla="*/ 87028 h 98506"/>
                <a:gd name="connsiteX3" fmla="*/ 111991 w 139799"/>
                <a:gd name="connsiteY3" fmla="*/ 90274 h 98506"/>
                <a:gd name="connsiteX4" fmla="*/ 110368 w 139799"/>
                <a:gd name="connsiteY4" fmla="*/ 90923 h 98506"/>
                <a:gd name="connsiteX5" fmla="*/ 110585 w 139799"/>
                <a:gd name="connsiteY5" fmla="*/ 89192 h 98506"/>
                <a:gd name="connsiteX6" fmla="*/ 100305 w 139799"/>
                <a:gd name="connsiteY6" fmla="*/ 76857 h 98506"/>
                <a:gd name="connsiteX7" fmla="*/ 79638 w 139799"/>
                <a:gd name="connsiteY7" fmla="*/ 80211 h 98506"/>
                <a:gd name="connsiteX8" fmla="*/ 70549 w 139799"/>
                <a:gd name="connsiteY8" fmla="*/ 83565 h 98506"/>
                <a:gd name="connsiteX9" fmla="*/ 78340 w 139799"/>
                <a:gd name="connsiteY9" fmla="*/ 77723 h 98506"/>
                <a:gd name="connsiteX10" fmla="*/ 77582 w 139799"/>
                <a:gd name="connsiteY10" fmla="*/ 62790 h 98506"/>
                <a:gd name="connsiteX11" fmla="*/ 59404 w 139799"/>
                <a:gd name="connsiteY11" fmla="*/ 58462 h 98506"/>
                <a:gd name="connsiteX12" fmla="*/ 58538 w 139799"/>
                <a:gd name="connsiteY12" fmla="*/ 58570 h 98506"/>
                <a:gd name="connsiteX13" fmla="*/ 52804 w 139799"/>
                <a:gd name="connsiteY13" fmla="*/ 59111 h 98506"/>
                <a:gd name="connsiteX14" fmla="*/ 57565 w 139799"/>
                <a:gd name="connsiteY14" fmla="*/ 55865 h 98506"/>
                <a:gd name="connsiteX15" fmla="*/ 56374 w 139799"/>
                <a:gd name="connsiteY15" fmla="*/ 38336 h 98506"/>
                <a:gd name="connsiteX16" fmla="*/ 37655 w 139799"/>
                <a:gd name="connsiteY16" fmla="*/ 40176 h 98506"/>
                <a:gd name="connsiteX17" fmla="*/ 31704 w 139799"/>
                <a:gd name="connsiteY17" fmla="*/ 44937 h 98506"/>
                <a:gd name="connsiteX18" fmla="*/ 35707 w 139799"/>
                <a:gd name="connsiteY18" fmla="*/ 38444 h 98506"/>
                <a:gd name="connsiteX19" fmla="*/ 35599 w 139799"/>
                <a:gd name="connsiteY19" fmla="*/ 12800 h 98506"/>
                <a:gd name="connsiteX20" fmla="*/ 18287 w 139799"/>
                <a:gd name="connsiteY20" fmla="*/ 1763 h 98506"/>
                <a:gd name="connsiteX21" fmla="*/ 4545 w 139799"/>
                <a:gd name="connsiteY21" fmla="*/ 3495 h 98506"/>
                <a:gd name="connsiteX22" fmla="*/ 0 w 139799"/>
                <a:gd name="connsiteY22" fmla="*/ 5767 h 98506"/>
                <a:gd name="connsiteX23" fmla="*/ 974 w 139799"/>
                <a:gd name="connsiteY23" fmla="*/ 4793 h 98506"/>
                <a:gd name="connsiteX24" fmla="*/ 4220 w 139799"/>
                <a:gd name="connsiteY24" fmla="*/ 2737 h 98506"/>
                <a:gd name="connsiteX25" fmla="*/ 18503 w 139799"/>
                <a:gd name="connsiteY25" fmla="*/ 140 h 98506"/>
                <a:gd name="connsiteX26" fmla="*/ 37547 w 139799"/>
                <a:gd name="connsiteY26" fmla="*/ 11610 h 98506"/>
                <a:gd name="connsiteX27" fmla="*/ 37980 w 139799"/>
                <a:gd name="connsiteY27" fmla="*/ 39851 h 98506"/>
                <a:gd name="connsiteX28" fmla="*/ 36032 w 139799"/>
                <a:gd name="connsiteY28" fmla="*/ 38120 h 98506"/>
                <a:gd name="connsiteX29" fmla="*/ 57997 w 139799"/>
                <a:gd name="connsiteY29" fmla="*/ 35956 h 98506"/>
                <a:gd name="connsiteX30" fmla="*/ 64273 w 139799"/>
                <a:gd name="connsiteY30" fmla="*/ 46668 h 98506"/>
                <a:gd name="connsiteX31" fmla="*/ 59296 w 139799"/>
                <a:gd name="connsiteY31" fmla="*/ 58462 h 98506"/>
                <a:gd name="connsiteX32" fmla="*/ 58322 w 139799"/>
                <a:gd name="connsiteY32" fmla="*/ 55757 h 98506"/>
                <a:gd name="connsiteX33" fmla="*/ 59296 w 139799"/>
                <a:gd name="connsiteY33" fmla="*/ 55649 h 98506"/>
                <a:gd name="connsiteX34" fmla="*/ 79746 w 139799"/>
                <a:gd name="connsiteY34" fmla="*/ 60843 h 98506"/>
                <a:gd name="connsiteX35" fmla="*/ 84183 w 139799"/>
                <a:gd name="connsiteY35" fmla="*/ 70473 h 98506"/>
                <a:gd name="connsiteX36" fmla="*/ 80179 w 139799"/>
                <a:gd name="connsiteY36" fmla="*/ 79995 h 98506"/>
                <a:gd name="connsiteX37" fmla="*/ 78881 w 139799"/>
                <a:gd name="connsiteY37" fmla="*/ 77614 h 98506"/>
                <a:gd name="connsiteX38" fmla="*/ 101171 w 139799"/>
                <a:gd name="connsiteY38" fmla="*/ 74476 h 98506"/>
                <a:gd name="connsiteX39" fmla="*/ 112857 w 139799"/>
                <a:gd name="connsiteY39" fmla="*/ 89409 h 98506"/>
                <a:gd name="connsiteX40" fmla="*/ 111450 w 139799"/>
                <a:gd name="connsiteY40" fmla="*/ 88326 h 98506"/>
                <a:gd name="connsiteX41" fmla="*/ 126058 w 139799"/>
                <a:gd name="connsiteY41" fmla="*/ 85405 h 98506"/>
                <a:gd name="connsiteX42" fmla="*/ 136554 w 139799"/>
                <a:gd name="connsiteY42" fmla="*/ 89733 h 98506"/>
                <a:gd name="connsiteX43" fmla="*/ 139800 w 139799"/>
                <a:gd name="connsiteY43" fmla="*/ 96117 h 98506"/>
                <a:gd name="connsiteX44" fmla="*/ 139475 w 139799"/>
                <a:gd name="connsiteY44" fmla="*/ 98498 h 98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39799" h="98506">
                  <a:moveTo>
                    <a:pt x="139475" y="98498"/>
                  </a:moveTo>
                  <a:cubicBezTo>
                    <a:pt x="139150" y="98714"/>
                    <a:pt x="140232" y="94602"/>
                    <a:pt x="135688" y="90491"/>
                  </a:cubicBezTo>
                  <a:cubicBezTo>
                    <a:pt x="133524" y="88543"/>
                    <a:pt x="130169" y="86920"/>
                    <a:pt x="125949" y="87028"/>
                  </a:cubicBezTo>
                  <a:cubicBezTo>
                    <a:pt x="121730" y="87028"/>
                    <a:pt x="117077" y="88435"/>
                    <a:pt x="111991" y="90274"/>
                  </a:cubicBezTo>
                  <a:lnTo>
                    <a:pt x="110368" y="90923"/>
                  </a:lnTo>
                  <a:lnTo>
                    <a:pt x="110585" y="89192"/>
                  </a:lnTo>
                  <a:cubicBezTo>
                    <a:pt x="111234" y="83998"/>
                    <a:pt x="106473" y="78480"/>
                    <a:pt x="100305" y="76857"/>
                  </a:cubicBezTo>
                  <a:cubicBezTo>
                    <a:pt x="94029" y="75234"/>
                    <a:pt x="86780" y="77506"/>
                    <a:pt x="79638" y="80211"/>
                  </a:cubicBezTo>
                  <a:lnTo>
                    <a:pt x="70549" y="83565"/>
                  </a:lnTo>
                  <a:lnTo>
                    <a:pt x="78340" y="77723"/>
                  </a:lnTo>
                  <a:cubicBezTo>
                    <a:pt x="82560" y="74585"/>
                    <a:pt x="81802" y="66794"/>
                    <a:pt x="77582" y="62790"/>
                  </a:cubicBezTo>
                  <a:cubicBezTo>
                    <a:pt x="73146" y="58679"/>
                    <a:pt x="66113" y="57813"/>
                    <a:pt x="59404" y="58462"/>
                  </a:cubicBezTo>
                  <a:lnTo>
                    <a:pt x="58538" y="58570"/>
                  </a:lnTo>
                  <a:lnTo>
                    <a:pt x="52804" y="59111"/>
                  </a:lnTo>
                  <a:lnTo>
                    <a:pt x="57565" y="55865"/>
                  </a:lnTo>
                  <a:cubicBezTo>
                    <a:pt x="63408" y="51862"/>
                    <a:pt x="62001" y="41582"/>
                    <a:pt x="56374" y="38336"/>
                  </a:cubicBezTo>
                  <a:cubicBezTo>
                    <a:pt x="50531" y="34657"/>
                    <a:pt x="42632" y="36280"/>
                    <a:pt x="37655" y="40176"/>
                  </a:cubicBezTo>
                  <a:lnTo>
                    <a:pt x="31704" y="44937"/>
                  </a:lnTo>
                  <a:lnTo>
                    <a:pt x="35707" y="38444"/>
                  </a:lnTo>
                  <a:cubicBezTo>
                    <a:pt x="40901" y="30113"/>
                    <a:pt x="39819" y="19617"/>
                    <a:pt x="35599" y="12800"/>
                  </a:cubicBezTo>
                  <a:cubicBezTo>
                    <a:pt x="31379" y="5767"/>
                    <a:pt x="24130" y="2521"/>
                    <a:pt x="18287" y="1763"/>
                  </a:cubicBezTo>
                  <a:cubicBezTo>
                    <a:pt x="12335" y="1006"/>
                    <a:pt x="7574" y="2304"/>
                    <a:pt x="4545" y="3495"/>
                  </a:cubicBezTo>
                  <a:cubicBezTo>
                    <a:pt x="1515" y="4793"/>
                    <a:pt x="108" y="5875"/>
                    <a:pt x="0" y="5767"/>
                  </a:cubicBezTo>
                  <a:cubicBezTo>
                    <a:pt x="0" y="5659"/>
                    <a:pt x="325" y="5442"/>
                    <a:pt x="974" y="4793"/>
                  </a:cubicBezTo>
                  <a:cubicBezTo>
                    <a:pt x="1623" y="4252"/>
                    <a:pt x="2705" y="3495"/>
                    <a:pt x="4220" y="2737"/>
                  </a:cubicBezTo>
                  <a:cubicBezTo>
                    <a:pt x="7250" y="1222"/>
                    <a:pt x="12119" y="-509"/>
                    <a:pt x="18503" y="140"/>
                  </a:cubicBezTo>
                  <a:cubicBezTo>
                    <a:pt x="24671" y="681"/>
                    <a:pt x="32678" y="3927"/>
                    <a:pt x="37547" y="11610"/>
                  </a:cubicBezTo>
                  <a:cubicBezTo>
                    <a:pt x="42200" y="18968"/>
                    <a:pt x="43606" y="30329"/>
                    <a:pt x="37980" y="39851"/>
                  </a:cubicBezTo>
                  <a:lnTo>
                    <a:pt x="36032" y="38120"/>
                  </a:lnTo>
                  <a:cubicBezTo>
                    <a:pt x="41659" y="33575"/>
                    <a:pt x="50640" y="31519"/>
                    <a:pt x="57997" y="35956"/>
                  </a:cubicBezTo>
                  <a:cubicBezTo>
                    <a:pt x="61676" y="38228"/>
                    <a:pt x="63949" y="42340"/>
                    <a:pt x="64273" y="46668"/>
                  </a:cubicBezTo>
                  <a:cubicBezTo>
                    <a:pt x="64706" y="50888"/>
                    <a:pt x="63299" y="55865"/>
                    <a:pt x="59296" y="58462"/>
                  </a:cubicBezTo>
                  <a:lnTo>
                    <a:pt x="58322" y="55757"/>
                  </a:lnTo>
                  <a:lnTo>
                    <a:pt x="59296" y="55649"/>
                  </a:lnTo>
                  <a:cubicBezTo>
                    <a:pt x="66329" y="55000"/>
                    <a:pt x="74228" y="55649"/>
                    <a:pt x="79746" y="60843"/>
                  </a:cubicBezTo>
                  <a:cubicBezTo>
                    <a:pt x="82452" y="63440"/>
                    <a:pt x="83858" y="66902"/>
                    <a:pt x="84183" y="70473"/>
                  </a:cubicBezTo>
                  <a:cubicBezTo>
                    <a:pt x="84507" y="73935"/>
                    <a:pt x="83209" y="77831"/>
                    <a:pt x="80179" y="79995"/>
                  </a:cubicBezTo>
                  <a:lnTo>
                    <a:pt x="78881" y="77614"/>
                  </a:lnTo>
                  <a:cubicBezTo>
                    <a:pt x="86130" y="75017"/>
                    <a:pt x="93813" y="72529"/>
                    <a:pt x="101171" y="74476"/>
                  </a:cubicBezTo>
                  <a:cubicBezTo>
                    <a:pt x="108204" y="76424"/>
                    <a:pt x="113831" y="82808"/>
                    <a:pt x="112857" y="89409"/>
                  </a:cubicBezTo>
                  <a:lnTo>
                    <a:pt x="111450" y="88326"/>
                  </a:lnTo>
                  <a:cubicBezTo>
                    <a:pt x="116644" y="86595"/>
                    <a:pt x="121513" y="85189"/>
                    <a:pt x="126058" y="85405"/>
                  </a:cubicBezTo>
                  <a:cubicBezTo>
                    <a:pt x="130602" y="85513"/>
                    <a:pt x="134389" y="87461"/>
                    <a:pt x="136554" y="89733"/>
                  </a:cubicBezTo>
                  <a:cubicBezTo>
                    <a:pt x="138826" y="92006"/>
                    <a:pt x="139691" y="94494"/>
                    <a:pt x="139800" y="96117"/>
                  </a:cubicBezTo>
                  <a:cubicBezTo>
                    <a:pt x="139800" y="97740"/>
                    <a:pt x="139475" y="98606"/>
                    <a:pt x="139475" y="98498"/>
                  </a:cubicBezTo>
                  <a:close/>
                </a:path>
              </a:pathLst>
            </a:custGeom>
            <a:solidFill>
              <a:srgbClr val="455A64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9" name="Freeform: Shape 508">
              <a:extLst>
                <a:ext uri="{FF2B5EF4-FFF2-40B4-BE49-F238E27FC236}">
                  <a16:creationId xmlns="" xmlns:a16="http://schemas.microsoft.com/office/drawing/2014/main" id="{FC5130DE-35B1-4A3D-A640-E8542EB97852}"/>
                </a:ext>
              </a:extLst>
            </p:cNvPr>
            <p:cNvSpPr/>
            <p:nvPr/>
          </p:nvSpPr>
          <p:spPr>
            <a:xfrm flipH="1">
              <a:off x="5211932" y="4076299"/>
              <a:ext cx="143364" cy="26200"/>
            </a:xfrm>
            <a:custGeom>
              <a:avLst/>
              <a:gdLst>
                <a:gd name="connsiteX0" fmla="*/ 130071 w 130071"/>
                <a:gd name="connsiteY0" fmla="*/ 75 h 23771"/>
                <a:gd name="connsiteX1" fmla="*/ 126176 w 130071"/>
                <a:gd name="connsiteY1" fmla="*/ 1481 h 23771"/>
                <a:gd name="connsiteX2" fmla="*/ 114815 w 130071"/>
                <a:gd name="connsiteY2" fmla="*/ 2022 h 23771"/>
                <a:gd name="connsiteX3" fmla="*/ 98368 w 130071"/>
                <a:gd name="connsiteY3" fmla="*/ 4511 h 23771"/>
                <a:gd name="connsiteX4" fmla="*/ 92633 w 130071"/>
                <a:gd name="connsiteY4" fmla="*/ 11652 h 23771"/>
                <a:gd name="connsiteX5" fmla="*/ 95663 w 130071"/>
                <a:gd name="connsiteY5" fmla="*/ 20201 h 23771"/>
                <a:gd name="connsiteX6" fmla="*/ 93607 w 130071"/>
                <a:gd name="connsiteY6" fmla="*/ 21607 h 23771"/>
                <a:gd name="connsiteX7" fmla="*/ 84193 w 130071"/>
                <a:gd name="connsiteY7" fmla="*/ 12951 h 23771"/>
                <a:gd name="connsiteX8" fmla="*/ 70451 w 130071"/>
                <a:gd name="connsiteY8" fmla="*/ 7000 h 23771"/>
                <a:gd name="connsiteX9" fmla="*/ 56493 w 130071"/>
                <a:gd name="connsiteY9" fmla="*/ 9164 h 23771"/>
                <a:gd name="connsiteX10" fmla="*/ 50433 w 130071"/>
                <a:gd name="connsiteY10" fmla="*/ 19984 h 23771"/>
                <a:gd name="connsiteX11" fmla="*/ 50866 w 130071"/>
                <a:gd name="connsiteY11" fmla="*/ 23555 h 23771"/>
                <a:gd name="connsiteX12" fmla="*/ 48161 w 130071"/>
                <a:gd name="connsiteY12" fmla="*/ 21174 h 23771"/>
                <a:gd name="connsiteX13" fmla="*/ 29009 w 130071"/>
                <a:gd name="connsiteY13" fmla="*/ 13276 h 23771"/>
                <a:gd name="connsiteX14" fmla="*/ 12562 w 130071"/>
                <a:gd name="connsiteY14" fmla="*/ 15656 h 23771"/>
                <a:gd name="connsiteX15" fmla="*/ 10 w 130071"/>
                <a:gd name="connsiteY15" fmla="*/ 23663 h 23771"/>
                <a:gd name="connsiteX16" fmla="*/ 2499 w 130071"/>
                <a:gd name="connsiteY16" fmla="*/ 20417 h 23771"/>
                <a:gd name="connsiteX17" fmla="*/ 11913 w 130071"/>
                <a:gd name="connsiteY17" fmla="*/ 14033 h 23771"/>
                <a:gd name="connsiteX18" fmla="*/ 29117 w 130071"/>
                <a:gd name="connsiteY18" fmla="*/ 10895 h 23771"/>
                <a:gd name="connsiteX19" fmla="*/ 49892 w 130071"/>
                <a:gd name="connsiteY19" fmla="*/ 19010 h 23771"/>
                <a:gd name="connsiteX20" fmla="*/ 47620 w 130071"/>
                <a:gd name="connsiteY20" fmla="*/ 20201 h 23771"/>
                <a:gd name="connsiteX21" fmla="*/ 54761 w 130071"/>
                <a:gd name="connsiteY21" fmla="*/ 6567 h 23771"/>
                <a:gd name="connsiteX22" fmla="*/ 70884 w 130071"/>
                <a:gd name="connsiteY22" fmla="*/ 3970 h 23771"/>
                <a:gd name="connsiteX23" fmla="*/ 85491 w 130071"/>
                <a:gd name="connsiteY23" fmla="*/ 10246 h 23771"/>
                <a:gd name="connsiteX24" fmla="*/ 91875 w 130071"/>
                <a:gd name="connsiteY24" fmla="*/ 14358 h 23771"/>
                <a:gd name="connsiteX25" fmla="*/ 96203 w 130071"/>
                <a:gd name="connsiteY25" fmla="*/ 20958 h 23771"/>
                <a:gd name="connsiteX26" fmla="*/ 96636 w 130071"/>
                <a:gd name="connsiteY26" fmla="*/ 23771 h 23771"/>
                <a:gd name="connsiteX27" fmla="*/ 94256 w 130071"/>
                <a:gd name="connsiteY27" fmla="*/ 22473 h 23771"/>
                <a:gd name="connsiteX28" fmla="*/ 90036 w 130071"/>
                <a:gd name="connsiteY28" fmla="*/ 10895 h 23771"/>
                <a:gd name="connsiteX29" fmla="*/ 97177 w 130071"/>
                <a:gd name="connsiteY29" fmla="*/ 2347 h 23771"/>
                <a:gd name="connsiteX30" fmla="*/ 114706 w 130071"/>
                <a:gd name="connsiteY30" fmla="*/ 291 h 23771"/>
                <a:gd name="connsiteX31" fmla="*/ 125851 w 130071"/>
                <a:gd name="connsiteY31" fmla="*/ 507 h 23771"/>
                <a:gd name="connsiteX32" fmla="*/ 130071 w 130071"/>
                <a:gd name="connsiteY32" fmla="*/ 75 h 23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30071" h="23771">
                  <a:moveTo>
                    <a:pt x="130071" y="75"/>
                  </a:moveTo>
                  <a:cubicBezTo>
                    <a:pt x="130071" y="183"/>
                    <a:pt x="128881" y="940"/>
                    <a:pt x="126176" y="1481"/>
                  </a:cubicBezTo>
                  <a:cubicBezTo>
                    <a:pt x="123579" y="2022"/>
                    <a:pt x="119576" y="2239"/>
                    <a:pt x="114815" y="2022"/>
                  </a:cubicBezTo>
                  <a:cubicBezTo>
                    <a:pt x="110054" y="1914"/>
                    <a:pt x="103994" y="1590"/>
                    <a:pt x="98368" y="4511"/>
                  </a:cubicBezTo>
                  <a:cubicBezTo>
                    <a:pt x="95554" y="5918"/>
                    <a:pt x="93282" y="8298"/>
                    <a:pt x="92633" y="11652"/>
                  </a:cubicBezTo>
                  <a:cubicBezTo>
                    <a:pt x="91875" y="14790"/>
                    <a:pt x="92741" y="18686"/>
                    <a:pt x="95663" y="20201"/>
                  </a:cubicBezTo>
                  <a:lnTo>
                    <a:pt x="93607" y="21607"/>
                  </a:lnTo>
                  <a:cubicBezTo>
                    <a:pt x="92957" y="17820"/>
                    <a:pt x="88305" y="15440"/>
                    <a:pt x="84193" y="12951"/>
                  </a:cubicBezTo>
                  <a:cubicBezTo>
                    <a:pt x="79865" y="10462"/>
                    <a:pt x="75428" y="8082"/>
                    <a:pt x="70451" y="7000"/>
                  </a:cubicBezTo>
                  <a:cubicBezTo>
                    <a:pt x="65474" y="5810"/>
                    <a:pt x="60496" y="6459"/>
                    <a:pt x="56493" y="9164"/>
                  </a:cubicBezTo>
                  <a:cubicBezTo>
                    <a:pt x="52489" y="11652"/>
                    <a:pt x="49892" y="15872"/>
                    <a:pt x="50433" y="19984"/>
                  </a:cubicBezTo>
                  <a:lnTo>
                    <a:pt x="50866" y="23555"/>
                  </a:lnTo>
                  <a:lnTo>
                    <a:pt x="48161" y="21174"/>
                  </a:lnTo>
                  <a:cubicBezTo>
                    <a:pt x="42426" y="16197"/>
                    <a:pt x="35393" y="13708"/>
                    <a:pt x="29009" y="13276"/>
                  </a:cubicBezTo>
                  <a:cubicBezTo>
                    <a:pt x="22625" y="12735"/>
                    <a:pt x="16998" y="13925"/>
                    <a:pt x="12562" y="15656"/>
                  </a:cubicBezTo>
                  <a:cubicBezTo>
                    <a:pt x="3689" y="19119"/>
                    <a:pt x="335" y="24096"/>
                    <a:pt x="10" y="23663"/>
                  </a:cubicBezTo>
                  <a:cubicBezTo>
                    <a:pt x="-98" y="23555"/>
                    <a:pt x="659" y="22365"/>
                    <a:pt x="2499" y="20417"/>
                  </a:cubicBezTo>
                  <a:cubicBezTo>
                    <a:pt x="4338" y="18578"/>
                    <a:pt x="7476" y="16089"/>
                    <a:pt x="11913" y="14033"/>
                  </a:cubicBezTo>
                  <a:cubicBezTo>
                    <a:pt x="16349" y="12085"/>
                    <a:pt x="22300" y="10462"/>
                    <a:pt x="29117" y="10895"/>
                  </a:cubicBezTo>
                  <a:cubicBezTo>
                    <a:pt x="35826" y="11111"/>
                    <a:pt x="43616" y="13600"/>
                    <a:pt x="49892" y="19010"/>
                  </a:cubicBezTo>
                  <a:lnTo>
                    <a:pt x="47620" y="20201"/>
                  </a:lnTo>
                  <a:cubicBezTo>
                    <a:pt x="46862" y="14790"/>
                    <a:pt x="50217" y="9488"/>
                    <a:pt x="54761" y="6567"/>
                  </a:cubicBezTo>
                  <a:cubicBezTo>
                    <a:pt x="59306" y="3429"/>
                    <a:pt x="65474" y="2672"/>
                    <a:pt x="70884" y="3970"/>
                  </a:cubicBezTo>
                  <a:cubicBezTo>
                    <a:pt x="76294" y="5160"/>
                    <a:pt x="81055" y="7757"/>
                    <a:pt x="85491" y="10246"/>
                  </a:cubicBezTo>
                  <a:cubicBezTo>
                    <a:pt x="87655" y="11544"/>
                    <a:pt x="89819" y="12735"/>
                    <a:pt x="91875" y="14358"/>
                  </a:cubicBezTo>
                  <a:cubicBezTo>
                    <a:pt x="93823" y="15872"/>
                    <a:pt x="95879" y="18145"/>
                    <a:pt x="96203" y="20958"/>
                  </a:cubicBezTo>
                  <a:lnTo>
                    <a:pt x="96636" y="23771"/>
                  </a:lnTo>
                  <a:lnTo>
                    <a:pt x="94256" y="22473"/>
                  </a:lnTo>
                  <a:cubicBezTo>
                    <a:pt x="89819" y="19984"/>
                    <a:pt x="89062" y="14574"/>
                    <a:pt x="90036" y="10895"/>
                  </a:cubicBezTo>
                  <a:cubicBezTo>
                    <a:pt x="90902" y="6891"/>
                    <a:pt x="94039" y="3754"/>
                    <a:pt x="97177" y="2347"/>
                  </a:cubicBezTo>
                  <a:cubicBezTo>
                    <a:pt x="103670" y="-683"/>
                    <a:pt x="109945" y="-34"/>
                    <a:pt x="114706" y="291"/>
                  </a:cubicBezTo>
                  <a:cubicBezTo>
                    <a:pt x="119576" y="724"/>
                    <a:pt x="123254" y="832"/>
                    <a:pt x="125851" y="507"/>
                  </a:cubicBezTo>
                  <a:cubicBezTo>
                    <a:pt x="128557" y="291"/>
                    <a:pt x="129963" y="-142"/>
                    <a:pt x="130071" y="75"/>
                  </a:cubicBezTo>
                  <a:close/>
                </a:path>
              </a:pathLst>
            </a:custGeom>
            <a:solidFill>
              <a:srgbClr val="455A64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0" name="Freeform: Shape 509">
              <a:extLst>
                <a:ext uri="{FF2B5EF4-FFF2-40B4-BE49-F238E27FC236}">
                  <a16:creationId xmlns="" xmlns:a16="http://schemas.microsoft.com/office/drawing/2014/main" id="{E0A250A2-92B5-46C5-9981-50EAACAA2E86}"/>
                </a:ext>
              </a:extLst>
            </p:cNvPr>
            <p:cNvSpPr/>
            <p:nvPr/>
          </p:nvSpPr>
          <p:spPr>
            <a:xfrm flipH="1">
              <a:off x="5372339" y="4013465"/>
              <a:ext cx="70233" cy="82124"/>
            </a:xfrm>
            <a:custGeom>
              <a:avLst/>
              <a:gdLst>
                <a:gd name="connsiteX0" fmla="*/ 63721 w 63721"/>
                <a:gd name="connsiteY0" fmla="*/ 709 h 74509"/>
                <a:gd name="connsiteX1" fmla="*/ 56039 w 63721"/>
                <a:gd name="connsiteY1" fmla="*/ 1791 h 74509"/>
                <a:gd name="connsiteX2" fmla="*/ 48681 w 63721"/>
                <a:gd name="connsiteY2" fmla="*/ 6443 h 74509"/>
                <a:gd name="connsiteX3" fmla="*/ 44028 w 63721"/>
                <a:gd name="connsiteY3" fmla="*/ 16290 h 74509"/>
                <a:gd name="connsiteX4" fmla="*/ 43920 w 63721"/>
                <a:gd name="connsiteY4" fmla="*/ 17913 h 74509"/>
                <a:gd name="connsiteX5" fmla="*/ 42405 w 63721"/>
                <a:gd name="connsiteY5" fmla="*/ 17372 h 74509"/>
                <a:gd name="connsiteX6" fmla="*/ 31693 w 63721"/>
                <a:gd name="connsiteY6" fmla="*/ 23431 h 74509"/>
                <a:gd name="connsiteX7" fmla="*/ 31152 w 63721"/>
                <a:gd name="connsiteY7" fmla="*/ 39662 h 74509"/>
                <a:gd name="connsiteX8" fmla="*/ 32017 w 63721"/>
                <a:gd name="connsiteY8" fmla="*/ 45397 h 74509"/>
                <a:gd name="connsiteX9" fmla="*/ 28447 w 63721"/>
                <a:gd name="connsiteY9" fmla="*/ 40636 h 74509"/>
                <a:gd name="connsiteX10" fmla="*/ 27906 w 63721"/>
                <a:gd name="connsiteY10" fmla="*/ 39878 h 74509"/>
                <a:gd name="connsiteX11" fmla="*/ 17843 w 63721"/>
                <a:gd name="connsiteY11" fmla="*/ 35658 h 74509"/>
                <a:gd name="connsiteX12" fmla="*/ 8212 w 63721"/>
                <a:gd name="connsiteY12" fmla="*/ 39878 h 74509"/>
                <a:gd name="connsiteX13" fmla="*/ 2261 w 63721"/>
                <a:gd name="connsiteY13" fmla="*/ 57191 h 74509"/>
                <a:gd name="connsiteX14" fmla="*/ 5507 w 63721"/>
                <a:gd name="connsiteY14" fmla="*/ 69851 h 74509"/>
                <a:gd name="connsiteX15" fmla="*/ 7347 w 63721"/>
                <a:gd name="connsiteY15" fmla="*/ 74504 h 74509"/>
                <a:gd name="connsiteX16" fmla="*/ 4534 w 63721"/>
                <a:gd name="connsiteY16" fmla="*/ 70392 h 74509"/>
                <a:gd name="connsiteX17" fmla="*/ 205 w 63721"/>
                <a:gd name="connsiteY17" fmla="*/ 57408 h 74509"/>
                <a:gd name="connsiteX18" fmla="*/ 6265 w 63721"/>
                <a:gd name="connsiteY18" fmla="*/ 37931 h 74509"/>
                <a:gd name="connsiteX19" fmla="*/ 30178 w 63721"/>
                <a:gd name="connsiteY19" fmla="*/ 38039 h 74509"/>
                <a:gd name="connsiteX20" fmla="*/ 30935 w 63721"/>
                <a:gd name="connsiteY20" fmla="*/ 39013 h 74509"/>
                <a:gd name="connsiteX21" fmla="*/ 28230 w 63721"/>
                <a:gd name="connsiteY21" fmla="*/ 40095 h 74509"/>
                <a:gd name="connsiteX22" fmla="*/ 29204 w 63721"/>
                <a:gd name="connsiteY22" fmla="*/ 22241 h 74509"/>
                <a:gd name="connsiteX23" fmla="*/ 43271 w 63721"/>
                <a:gd name="connsiteY23" fmla="*/ 15100 h 74509"/>
                <a:gd name="connsiteX24" fmla="*/ 41647 w 63721"/>
                <a:gd name="connsiteY24" fmla="*/ 16182 h 74509"/>
                <a:gd name="connsiteX25" fmla="*/ 47382 w 63721"/>
                <a:gd name="connsiteY25" fmla="*/ 5037 h 74509"/>
                <a:gd name="connsiteX26" fmla="*/ 55714 w 63721"/>
                <a:gd name="connsiteY26" fmla="*/ 492 h 74509"/>
                <a:gd name="connsiteX27" fmla="*/ 61773 w 63721"/>
                <a:gd name="connsiteY27" fmla="*/ 167 h 74509"/>
                <a:gd name="connsiteX28" fmla="*/ 63721 w 63721"/>
                <a:gd name="connsiteY28" fmla="*/ 709 h 74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63721" h="74509">
                  <a:moveTo>
                    <a:pt x="63721" y="709"/>
                  </a:moveTo>
                  <a:cubicBezTo>
                    <a:pt x="63721" y="1141"/>
                    <a:pt x="60691" y="276"/>
                    <a:pt x="56039" y="1791"/>
                  </a:cubicBezTo>
                  <a:cubicBezTo>
                    <a:pt x="53766" y="2548"/>
                    <a:pt x="51061" y="3955"/>
                    <a:pt x="48681" y="6443"/>
                  </a:cubicBezTo>
                  <a:cubicBezTo>
                    <a:pt x="46300" y="8824"/>
                    <a:pt x="44353" y="12286"/>
                    <a:pt x="44028" y="16290"/>
                  </a:cubicBezTo>
                  <a:lnTo>
                    <a:pt x="43920" y="17913"/>
                  </a:lnTo>
                  <a:lnTo>
                    <a:pt x="42405" y="17372"/>
                  </a:lnTo>
                  <a:cubicBezTo>
                    <a:pt x="38618" y="16074"/>
                    <a:pt x="33749" y="18995"/>
                    <a:pt x="31693" y="23431"/>
                  </a:cubicBezTo>
                  <a:cubicBezTo>
                    <a:pt x="29637" y="27976"/>
                    <a:pt x="30178" y="33819"/>
                    <a:pt x="31152" y="39662"/>
                  </a:cubicBezTo>
                  <a:lnTo>
                    <a:pt x="32017" y="45397"/>
                  </a:lnTo>
                  <a:lnTo>
                    <a:pt x="28447" y="40636"/>
                  </a:lnTo>
                  <a:cubicBezTo>
                    <a:pt x="28230" y="40419"/>
                    <a:pt x="28122" y="40203"/>
                    <a:pt x="27906" y="39878"/>
                  </a:cubicBezTo>
                  <a:cubicBezTo>
                    <a:pt x="25525" y="36957"/>
                    <a:pt x="21522" y="35550"/>
                    <a:pt x="17843" y="35658"/>
                  </a:cubicBezTo>
                  <a:cubicBezTo>
                    <a:pt x="14055" y="35767"/>
                    <a:pt x="10701" y="37390"/>
                    <a:pt x="8212" y="39878"/>
                  </a:cubicBezTo>
                  <a:cubicBezTo>
                    <a:pt x="3235" y="44856"/>
                    <a:pt x="1828" y="51889"/>
                    <a:pt x="2261" y="57191"/>
                  </a:cubicBezTo>
                  <a:cubicBezTo>
                    <a:pt x="2694" y="62709"/>
                    <a:pt x="4317" y="66929"/>
                    <a:pt x="5507" y="69851"/>
                  </a:cubicBezTo>
                  <a:cubicBezTo>
                    <a:pt x="6698" y="72772"/>
                    <a:pt x="7455" y="74287"/>
                    <a:pt x="7347" y="74504"/>
                  </a:cubicBezTo>
                  <a:cubicBezTo>
                    <a:pt x="7239" y="74612"/>
                    <a:pt x="6048" y="73205"/>
                    <a:pt x="4534" y="70392"/>
                  </a:cubicBezTo>
                  <a:cubicBezTo>
                    <a:pt x="3019" y="67579"/>
                    <a:pt x="963" y="63250"/>
                    <a:pt x="205" y="57408"/>
                  </a:cubicBezTo>
                  <a:cubicBezTo>
                    <a:pt x="-552" y="51673"/>
                    <a:pt x="638" y="43882"/>
                    <a:pt x="6265" y="37931"/>
                  </a:cubicBezTo>
                  <a:cubicBezTo>
                    <a:pt x="11567" y="31871"/>
                    <a:pt x="23469" y="30248"/>
                    <a:pt x="30178" y="38039"/>
                  </a:cubicBezTo>
                  <a:cubicBezTo>
                    <a:pt x="30394" y="38364"/>
                    <a:pt x="30719" y="38688"/>
                    <a:pt x="30935" y="39013"/>
                  </a:cubicBezTo>
                  <a:lnTo>
                    <a:pt x="28230" y="40095"/>
                  </a:lnTo>
                  <a:cubicBezTo>
                    <a:pt x="27365" y="34252"/>
                    <a:pt x="26607" y="27868"/>
                    <a:pt x="29204" y="22241"/>
                  </a:cubicBezTo>
                  <a:cubicBezTo>
                    <a:pt x="31801" y="16831"/>
                    <a:pt x="37860" y="13152"/>
                    <a:pt x="43271" y="15100"/>
                  </a:cubicBezTo>
                  <a:lnTo>
                    <a:pt x="41647" y="16182"/>
                  </a:lnTo>
                  <a:cubicBezTo>
                    <a:pt x="42188" y="11421"/>
                    <a:pt x="44677" y="7525"/>
                    <a:pt x="47382" y="5037"/>
                  </a:cubicBezTo>
                  <a:cubicBezTo>
                    <a:pt x="50088" y="2440"/>
                    <a:pt x="53225" y="1141"/>
                    <a:pt x="55714" y="492"/>
                  </a:cubicBezTo>
                  <a:cubicBezTo>
                    <a:pt x="58311" y="-157"/>
                    <a:pt x="60367" y="-49"/>
                    <a:pt x="61773" y="167"/>
                  </a:cubicBezTo>
                  <a:cubicBezTo>
                    <a:pt x="63072" y="276"/>
                    <a:pt x="63721" y="600"/>
                    <a:pt x="63721" y="709"/>
                  </a:cubicBezTo>
                  <a:close/>
                </a:path>
              </a:pathLst>
            </a:custGeom>
            <a:solidFill>
              <a:srgbClr val="455A64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1" name="Freeform: Shape 510">
              <a:extLst>
                <a:ext uri="{FF2B5EF4-FFF2-40B4-BE49-F238E27FC236}">
                  <a16:creationId xmlns="" xmlns:a16="http://schemas.microsoft.com/office/drawing/2014/main" id="{3381A0C3-A92F-48D3-B17C-A18B2F065D1F}"/>
                </a:ext>
              </a:extLst>
            </p:cNvPr>
            <p:cNvSpPr/>
            <p:nvPr/>
          </p:nvSpPr>
          <p:spPr>
            <a:xfrm flipH="1">
              <a:off x="5513771" y="4024499"/>
              <a:ext cx="43967" cy="87937"/>
            </a:xfrm>
            <a:custGeom>
              <a:avLst/>
              <a:gdLst>
                <a:gd name="connsiteX0" fmla="*/ 39877 w 39890"/>
                <a:gd name="connsiteY0" fmla="*/ 79749 h 79783"/>
                <a:gd name="connsiteX1" fmla="*/ 35982 w 39890"/>
                <a:gd name="connsiteY1" fmla="*/ 78884 h 79783"/>
                <a:gd name="connsiteX2" fmla="*/ 27109 w 39890"/>
                <a:gd name="connsiteY2" fmla="*/ 72608 h 79783"/>
                <a:gd name="connsiteX3" fmla="*/ 20400 w 39890"/>
                <a:gd name="connsiteY3" fmla="*/ 57892 h 79783"/>
                <a:gd name="connsiteX4" fmla="*/ 18453 w 39890"/>
                <a:gd name="connsiteY4" fmla="*/ 49885 h 79783"/>
                <a:gd name="connsiteX5" fmla="*/ 10987 w 39890"/>
                <a:gd name="connsiteY5" fmla="*/ 43068 h 79783"/>
                <a:gd name="connsiteX6" fmla="*/ 14774 w 39890"/>
                <a:gd name="connsiteY6" fmla="*/ 23267 h 79783"/>
                <a:gd name="connsiteX7" fmla="*/ 14666 w 39890"/>
                <a:gd name="connsiteY7" fmla="*/ 25431 h 79783"/>
                <a:gd name="connsiteX8" fmla="*/ 2114 w 39890"/>
                <a:gd name="connsiteY8" fmla="*/ 8010 h 79783"/>
                <a:gd name="connsiteX9" fmla="*/ 58 w 39890"/>
                <a:gd name="connsiteY9" fmla="*/ 3 h 79783"/>
                <a:gd name="connsiteX10" fmla="*/ 3629 w 39890"/>
                <a:gd name="connsiteY10" fmla="*/ 7361 h 79783"/>
                <a:gd name="connsiteX11" fmla="*/ 16397 w 39890"/>
                <a:gd name="connsiteY11" fmla="*/ 23375 h 79783"/>
                <a:gd name="connsiteX12" fmla="*/ 17804 w 39890"/>
                <a:gd name="connsiteY12" fmla="*/ 24565 h 79783"/>
                <a:gd name="connsiteX13" fmla="*/ 16289 w 39890"/>
                <a:gd name="connsiteY13" fmla="*/ 25539 h 79783"/>
                <a:gd name="connsiteX14" fmla="*/ 13475 w 39890"/>
                <a:gd name="connsiteY14" fmla="*/ 41445 h 79783"/>
                <a:gd name="connsiteX15" fmla="*/ 20725 w 39890"/>
                <a:gd name="connsiteY15" fmla="*/ 47937 h 79783"/>
                <a:gd name="connsiteX16" fmla="*/ 23214 w 39890"/>
                <a:gd name="connsiteY16" fmla="*/ 57568 h 79783"/>
                <a:gd name="connsiteX17" fmla="*/ 28840 w 39890"/>
                <a:gd name="connsiteY17" fmla="*/ 71201 h 79783"/>
                <a:gd name="connsiteX18" fmla="*/ 39877 w 39890"/>
                <a:gd name="connsiteY18" fmla="*/ 79749 h 79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9890" h="79783">
                  <a:moveTo>
                    <a:pt x="39877" y="79749"/>
                  </a:moveTo>
                  <a:cubicBezTo>
                    <a:pt x="39877" y="79858"/>
                    <a:pt x="38362" y="79749"/>
                    <a:pt x="35982" y="78884"/>
                  </a:cubicBezTo>
                  <a:cubicBezTo>
                    <a:pt x="33601" y="77910"/>
                    <a:pt x="30247" y="76070"/>
                    <a:pt x="27109" y="72608"/>
                  </a:cubicBezTo>
                  <a:cubicBezTo>
                    <a:pt x="23971" y="69254"/>
                    <a:pt x="21050" y="64168"/>
                    <a:pt x="20400" y="57892"/>
                  </a:cubicBezTo>
                  <a:cubicBezTo>
                    <a:pt x="20076" y="54862"/>
                    <a:pt x="20292" y="51833"/>
                    <a:pt x="18453" y="49885"/>
                  </a:cubicBezTo>
                  <a:cubicBezTo>
                    <a:pt x="16830" y="47829"/>
                    <a:pt x="13151" y="46531"/>
                    <a:pt x="10987" y="43068"/>
                  </a:cubicBezTo>
                  <a:cubicBezTo>
                    <a:pt x="6659" y="36143"/>
                    <a:pt x="8931" y="27054"/>
                    <a:pt x="14774" y="23267"/>
                  </a:cubicBezTo>
                  <a:lnTo>
                    <a:pt x="14666" y="25431"/>
                  </a:lnTo>
                  <a:cubicBezTo>
                    <a:pt x="7957" y="19480"/>
                    <a:pt x="4062" y="12879"/>
                    <a:pt x="2114" y="8010"/>
                  </a:cubicBezTo>
                  <a:cubicBezTo>
                    <a:pt x="166" y="3141"/>
                    <a:pt x="-158" y="3"/>
                    <a:pt x="58" y="3"/>
                  </a:cubicBezTo>
                  <a:cubicBezTo>
                    <a:pt x="383" y="-105"/>
                    <a:pt x="1248" y="2816"/>
                    <a:pt x="3629" y="7361"/>
                  </a:cubicBezTo>
                  <a:cubicBezTo>
                    <a:pt x="5901" y="11905"/>
                    <a:pt x="9905" y="18073"/>
                    <a:pt x="16397" y="23375"/>
                  </a:cubicBezTo>
                  <a:lnTo>
                    <a:pt x="17804" y="24565"/>
                  </a:lnTo>
                  <a:lnTo>
                    <a:pt x="16289" y="25539"/>
                  </a:lnTo>
                  <a:cubicBezTo>
                    <a:pt x="11852" y="28461"/>
                    <a:pt x="10013" y="36143"/>
                    <a:pt x="13475" y="41445"/>
                  </a:cubicBezTo>
                  <a:cubicBezTo>
                    <a:pt x="14990" y="43934"/>
                    <a:pt x="18128" y="45124"/>
                    <a:pt x="20725" y="47937"/>
                  </a:cubicBezTo>
                  <a:cubicBezTo>
                    <a:pt x="23322" y="51075"/>
                    <a:pt x="22889" y="54862"/>
                    <a:pt x="23214" y="57568"/>
                  </a:cubicBezTo>
                  <a:cubicBezTo>
                    <a:pt x="23647" y="63086"/>
                    <a:pt x="26135" y="67847"/>
                    <a:pt x="28840" y="71201"/>
                  </a:cubicBezTo>
                  <a:cubicBezTo>
                    <a:pt x="34359" y="78018"/>
                    <a:pt x="40202" y="79208"/>
                    <a:pt x="39877" y="79749"/>
                  </a:cubicBezTo>
                  <a:close/>
                </a:path>
              </a:pathLst>
            </a:custGeom>
            <a:solidFill>
              <a:srgbClr val="455A64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2" name="Freeform: Shape 511">
              <a:extLst>
                <a:ext uri="{FF2B5EF4-FFF2-40B4-BE49-F238E27FC236}">
                  <a16:creationId xmlns="" xmlns:a16="http://schemas.microsoft.com/office/drawing/2014/main" id="{642E4D3E-16E2-4852-8C2D-6B7770C7C66E}"/>
                </a:ext>
              </a:extLst>
            </p:cNvPr>
            <p:cNvSpPr/>
            <p:nvPr/>
          </p:nvSpPr>
          <p:spPr>
            <a:xfrm flipH="1">
              <a:off x="5555407" y="4086988"/>
              <a:ext cx="134318" cy="54272"/>
            </a:xfrm>
            <a:custGeom>
              <a:avLst/>
              <a:gdLst>
                <a:gd name="connsiteX0" fmla="*/ 121864 w 121864"/>
                <a:gd name="connsiteY0" fmla="*/ 48915 h 49240"/>
                <a:gd name="connsiteX1" fmla="*/ 119376 w 121864"/>
                <a:gd name="connsiteY1" fmla="*/ 49240 h 49240"/>
                <a:gd name="connsiteX2" fmla="*/ 112451 w 121864"/>
                <a:gd name="connsiteY2" fmla="*/ 48591 h 49240"/>
                <a:gd name="connsiteX3" fmla="*/ 90810 w 121864"/>
                <a:gd name="connsiteY3" fmla="*/ 36256 h 49240"/>
                <a:gd name="connsiteX4" fmla="*/ 92757 w 121864"/>
                <a:gd name="connsiteY4" fmla="*/ 36256 h 49240"/>
                <a:gd name="connsiteX5" fmla="*/ 75445 w 121864"/>
                <a:gd name="connsiteY5" fmla="*/ 45345 h 49240"/>
                <a:gd name="connsiteX6" fmla="*/ 64516 w 121864"/>
                <a:gd name="connsiteY6" fmla="*/ 44046 h 49240"/>
                <a:gd name="connsiteX7" fmla="*/ 55211 w 121864"/>
                <a:gd name="connsiteY7" fmla="*/ 36688 h 49240"/>
                <a:gd name="connsiteX8" fmla="*/ 54020 w 121864"/>
                <a:gd name="connsiteY8" fmla="*/ 32468 h 49240"/>
                <a:gd name="connsiteX9" fmla="*/ 52181 w 121864"/>
                <a:gd name="connsiteY9" fmla="*/ 29763 h 49240"/>
                <a:gd name="connsiteX10" fmla="*/ 45364 w 121864"/>
                <a:gd name="connsiteY10" fmla="*/ 26734 h 49240"/>
                <a:gd name="connsiteX11" fmla="*/ 37790 w 121864"/>
                <a:gd name="connsiteY11" fmla="*/ 23596 h 49240"/>
                <a:gd name="connsiteX12" fmla="*/ 33570 w 121864"/>
                <a:gd name="connsiteY12" fmla="*/ 16346 h 49240"/>
                <a:gd name="connsiteX13" fmla="*/ 35409 w 121864"/>
                <a:gd name="connsiteY13" fmla="*/ 17644 h 49240"/>
                <a:gd name="connsiteX14" fmla="*/ 17447 w 121864"/>
                <a:gd name="connsiteY14" fmla="*/ 18077 h 49240"/>
                <a:gd name="connsiteX15" fmla="*/ 5653 w 121864"/>
                <a:gd name="connsiteY15" fmla="*/ 10719 h 49240"/>
                <a:gd name="connsiteX16" fmla="*/ 784 w 121864"/>
                <a:gd name="connsiteY16" fmla="*/ 3145 h 49240"/>
                <a:gd name="connsiteX17" fmla="*/ 27 w 121864"/>
                <a:gd name="connsiteY17" fmla="*/ 7 h 49240"/>
                <a:gd name="connsiteX18" fmla="*/ 6735 w 121864"/>
                <a:gd name="connsiteY18" fmla="*/ 9529 h 49240"/>
                <a:gd name="connsiteX19" fmla="*/ 17988 w 121864"/>
                <a:gd name="connsiteY19" fmla="*/ 15913 h 49240"/>
                <a:gd name="connsiteX20" fmla="*/ 34219 w 121864"/>
                <a:gd name="connsiteY20" fmla="*/ 15156 h 49240"/>
                <a:gd name="connsiteX21" fmla="*/ 36167 w 121864"/>
                <a:gd name="connsiteY21" fmla="*/ 14290 h 49240"/>
                <a:gd name="connsiteX22" fmla="*/ 36059 w 121864"/>
                <a:gd name="connsiteY22" fmla="*/ 16454 h 49240"/>
                <a:gd name="connsiteX23" fmla="*/ 39088 w 121864"/>
                <a:gd name="connsiteY23" fmla="*/ 21215 h 49240"/>
                <a:gd name="connsiteX24" fmla="*/ 45905 w 121864"/>
                <a:gd name="connsiteY24" fmla="*/ 23812 h 49240"/>
                <a:gd name="connsiteX25" fmla="*/ 53804 w 121864"/>
                <a:gd name="connsiteY25" fmla="*/ 27383 h 49240"/>
                <a:gd name="connsiteX26" fmla="*/ 56509 w 121864"/>
                <a:gd name="connsiteY26" fmla="*/ 31495 h 49240"/>
                <a:gd name="connsiteX27" fmla="*/ 57591 w 121864"/>
                <a:gd name="connsiteY27" fmla="*/ 35390 h 49240"/>
                <a:gd name="connsiteX28" fmla="*/ 65274 w 121864"/>
                <a:gd name="connsiteY28" fmla="*/ 41125 h 49240"/>
                <a:gd name="connsiteX29" fmla="*/ 75012 w 121864"/>
                <a:gd name="connsiteY29" fmla="*/ 42315 h 49240"/>
                <a:gd name="connsiteX30" fmla="*/ 90593 w 121864"/>
                <a:gd name="connsiteY30" fmla="*/ 34416 h 49240"/>
                <a:gd name="connsiteX31" fmla="*/ 91567 w 121864"/>
                <a:gd name="connsiteY31" fmla="*/ 33226 h 49240"/>
                <a:gd name="connsiteX32" fmla="*/ 92541 w 121864"/>
                <a:gd name="connsiteY32" fmla="*/ 34308 h 49240"/>
                <a:gd name="connsiteX33" fmla="*/ 112667 w 121864"/>
                <a:gd name="connsiteY33" fmla="*/ 46860 h 49240"/>
                <a:gd name="connsiteX34" fmla="*/ 121864 w 121864"/>
                <a:gd name="connsiteY34" fmla="*/ 48915 h 49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21864" h="49240">
                  <a:moveTo>
                    <a:pt x="121864" y="48915"/>
                  </a:moveTo>
                  <a:cubicBezTo>
                    <a:pt x="121864" y="49024"/>
                    <a:pt x="120999" y="49132"/>
                    <a:pt x="119376" y="49240"/>
                  </a:cubicBezTo>
                  <a:cubicBezTo>
                    <a:pt x="117753" y="49240"/>
                    <a:pt x="115372" y="49240"/>
                    <a:pt x="112451" y="48591"/>
                  </a:cubicBezTo>
                  <a:cubicBezTo>
                    <a:pt x="106608" y="47509"/>
                    <a:pt x="97951" y="44263"/>
                    <a:pt x="90810" y="36256"/>
                  </a:cubicBezTo>
                  <a:lnTo>
                    <a:pt x="92757" y="36256"/>
                  </a:lnTo>
                  <a:cubicBezTo>
                    <a:pt x="88970" y="41125"/>
                    <a:pt x="82586" y="44695"/>
                    <a:pt x="75445" y="45345"/>
                  </a:cubicBezTo>
                  <a:cubicBezTo>
                    <a:pt x="71874" y="45669"/>
                    <a:pt x="68087" y="45345"/>
                    <a:pt x="64516" y="44046"/>
                  </a:cubicBezTo>
                  <a:cubicBezTo>
                    <a:pt x="61054" y="42640"/>
                    <a:pt x="57267" y="40908"/>
                    <a:pt x="55211" y="36688"/>
                  </a:cubicBezTo>
                  <a:cubicBezTo>
                    <a:pt x="54453" y="35065"/>
                    <a:pt x="54453" y="33550"/>
                    <a:pt x="54020" y="32468"/>
                  </a:cubicBezTo>
                  <a:cubicBezTo>
                    <a:pt x="53696" y="31386"/>
                    <a:pt x="53047" y="30521"/>
                    <a:pt x="52181" y="29763"/>
                  </a:cubicBezTo>
                  <a:cubicBezTo>
                    <a:pt x="50450" y="28249"/>
                    <a:pt x="47853" y="27491"/>
                    <a:pt x="45364" y="26734"/>
                  </a:cubicBezTo>
                  <a:cubicBezTo>
                    <a:pt x="42875" y="26084"/>
                    <a:pt x="40062" y="25219"/>
                    <a:pt x="37790" y="23596"/>
                  </a:cubicBezTo>
                  <a:cubicBezTo>
                    <a:pt x="35517" y="22189"/>
                    <a:pt x="33353" y="19376"/>
                    <a:pt x="33570" y="16346"/>
                  </a:cubicBezTo>
                  <a:lnTo>
                    <a:pt x="35409" y="17644"/>
                  </a:lnTo>
                  <a:cubicBezTo>
                    <a:pt x="29133" y="20133"/>
                    <a:pt x="22533" y="19809"/>
                    <a:pt x="17447" y="18077"/>
                  </a:cubicBezTo>
                  <a:cubicBezTo>
                    <a:pt x="12254" y="16454"/>
                    <a:pt x="8358" y="13533"/>
                    <a:pt x="5653" y="10719"/>
                  </a:cubicBezTo>
                  <a:cubicBezTo>
                    <a:pt x="2948" y="7906"/>
                    <a:pt x="1541" y="5093"/>
                    <a:pt x="784" y="3145"/>
                  </a:cubicBezTo>
                  <a:cubicBezTo>
                    <a:pt x="135" y="1198"/>
                    <a:pt x="-82" y="115"/>
                    <a:pt x="27" y="7"/>
                  </a:cubicBezTo>
                  <a:cubicBezTo>
                    <a:pt x="459" y="-209"/>
                    <a:pt x="1325" y="4444"/>
                    <a:pt x="6735" y="9529"/>
                  </a:cubicBezTo>
                  <a:cubicBezTo>
                    <a:pt x="9440" y="12018"/>
                    <a:pt x="13227" y="14615"/>
                    <a:pt x="17988" y="15913"/>
                  </a:cubicBezTo>
                  <a:cubicBezTo>
                    <a:pt x="22749" y="17428"/>
                    <a:pt x="28701" y="17536"/>
                    <a:pt x="34219" y="15156"/>
                  </a:cubicBezTo>
                  <a:lnTo>
                    <a:pt x="36167" y="14290"/>
                  </a:lnTo>
                  <a:lnTo>
                    <a:pt x="36059" y="16454"/>
                  </a:lnTo>
                  <a:cubicBezTo>
                    <a:pt x="35950" y="18294"/>
                    <a:pt x="37249" y="20025"/>
                    <a:pt x="39088" y="21215"/>
                  </a:cubicBezTo>
                  <a:cubicBezTo>
                    <a:pt x="41036" y="22514"/>
                    <a:pt x="43200" y="23163"/>
                    <a:pt x="45905" y="23812"/>
                  </a:cubicBezTo>
                  <a:cubicBezTo>
                    <a:pt x="48502" y="24569"/>
                    <a:pt x="51315" y="25327"/>
                    <a:pt x="53804" y="27383"/>
                  </a:cubicBezTo>
                  <a:cubicBezTo>
                    <a:pt x="55102" y="28357"/>
                    <a:pt x="56076" y="29872"/>
                    <a:pt x="56509" y="31495"/>
                  </a:cubicBezTo>
                  <a:cubicBezTo>
                    <a:pt x="56942" y="33010"/>
                    <a:pt x="57050" y="34416"/>
                    <a:pt x="57591" y="35390"/>
                  </a:cubicBezTo>
                  <a:cubicBezTo>
                    <a:pt x="58890" y="38095"/>
                    <a:pt x="62244" y="40043"/>
                    <a:pt x="65274" y="41125"/>
                  </a:cubicBezTo>
                  <a:cubicBezTo>
                    <a:pt x="68412" y="42207"/>
                    <a:pt x="71766" y="42640"/>
                    <a:pt x="75012" y="42315"/>
                  </a:cubicBezTo>
                  <a:cubicBezTo>
                    <a:pt x="81396" y="41774"/>
                    <a:pt x="87131" y="38636"/>
                    <a:pt x="90593" y="34416"/>
                  </a:cubicBezTo>
                  <a:lnTo>
                    <a:pt x="91567" y="33226"/>
                  </a:lnTo>
                  <a:lnTo>
                    <a:pt x="92541" y="34308"/>
                  </a:lnTo>
                  <a:cubicBezTo>
                    <a:pt x="99033" y="41882"/>
                    <a:pt x="107149" y="45345"/>
                    <a:pt x="112667" y="46860"/>
                  </a:cubicBezTo>
                  <a:cubicBezTo>
                    <a:pt x="118402" y="48699"/>
                    <a:pt x="121864" y="48591"/>
                    <a:pt x="121864" y="48915"/>
                  </a:cubicBezTo>
                  <a:close/>
                </a:path>
              </a:pathLst>
            </a:custGeom>
            <a:solidFill>
              <a:srgbClr val="455A64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3" name="Freeform: Shape 512">
              <a:extLst>
                <a:ext uri="{FF2B5EF4-FFF2-40B4-BE49-F238E27FC236}">
                  <a16:creationId xmlns="" xmlns:a16="http://schemas.microsoft.com/office/drawing/2014/main" id="{B4321FA6-ABA6-41CB-A1BD-48DB729A33DD}"/>
                </a:ext>
              </a:extLst>
            </p:cNvPr>
            <p:cNvSpPr/>
            <p:nvPr/>
          </p:nvSpPr>
          <p:spPr>
            <a:xfrm flipH="1">
              <a:off x="5616469" y="4148980"/>
              <a:ext cx="195564" cy="91388"/>
            </a:xfrm>
            <a:custGeom>
              <a:avLst/>
              <a:gdLst>
                <a:gd name="connsiteX0" fmla="*/ 842 w 177431"/>
                <a:gd name="connsiteY0" fmla="*/ 82913 h 82914"/>
                <a:gd name="connsiteX1" fmla="*/ 518 w 177431"/>
                <a:gd name="connsiteY1" fmla="*/ 81939 h 82914"/>
                <a:gd name="connsiteX2" fmla="*/ 85 w 177431"/>
                <a:gd name="connsiteY2" fmla="*/ 78910 h 82914"/>
                <a:gd name="connsiteX3" fmla="*/ 1491 w 177431"/>
                <a:gd name="connsiteY3" fmla="*/ 67224 h 82914"/>
                <a:gd name="connsiteX4" fmla="*/ 9390 w 177431"/>
                <a:gd name="connsiteY4" fmla="*/ 50777 h 82914"/>
                <a:gd name="connsiteX5" fmla="*/ 15883 w 177431"/>
                <a:gd name="connsiteY5" fmla="*/ 41471 h 82914"/>
                <a:gd name="connsiteX6" fmla="*/ 20968 w 177431"/>
                <a:gd name="connsiteY6" fmla="*/ 37576 h 82914"/>
                <a:gd name="connsiteX7" fmla="*/ 28218 w 177431"/>
                <a:gd name="connsiteY7" fmla="*/ 37576 h 82914"/>
                <a:gd name="connsiteX8" fmla="*/ 26378 w 177431"/>
                <a:gd name="connsiteY8" fmla="*/ 38766 h 82914"/>
                <a:gd name="connsiteX9" fmla="*/ 35576 w 177431"/>
                <a:gd name="connsiteY9" fmla="*/ 20263 h 82914"/>
                <a:gd name="connsiteX10" fmla="*/ 58190 w 177431"/>
                <a:gd name="connsiteY10" fmla="*/ 21778 h 82914"/>
                <a:gd name="connsiteX11" fmla="*/ 55810 w 177431"/>
                <a:gd name="connsiteY11" fmla="*/ 22968 h 82914"/>
                <a:gd name="connsiteX12" fmla="*/ 61220 w 177431"/>
                <a:gd name="connsiteY12" fmla="*/ 11931 h 82914"/>
                <a:gd name="connsiteX13" fmla="*/ 73772 w 177431"/>
                <a:gd name="connsiteY13" fmla="*/ 10417 h 82914"/>
                <a:gd name="connsiteX14" fmla="*/ 79507 w 177431"/>
                <a:gd name="connsiteY14" fmla="*/ 14745 h 82914"/>
                <a:gd name="connsiteX15" fmla="*/ 76801 w 177431"/>
                <a:gd name="connsiteY15" fmla="*/ 15718 h 82914"/>
                <a:gd name="connsiteX16" fmla="*/ 79939 w 177431"/>
                <a:gd name="connsiteY16" fmla="*/ 8793 h 82914"/>
                <a:gd name="connsiteX17" fmla="*/ 86540 w 177431"/>
                <a:gd name="connsiteY17" fmla="*/ 5980 h 82914"/>
                <a:gd name="connsiteX18" fmla="*/ 99091 w 177431"/>
                <a:gd name="connsiteY18" fmla="*/ 9226 h 82914"/>
                <a:gd name="connsiteX19" fmla="*/ 97252 w 177431"/>
                <a:gd name="connsiteY19" fmla="*/ 9767 h 82914"/>
                <a:gd name="connsiteX20" fmla="*/ 110020 w 177431"/>
                <a:gd name="connsiteY20" fmla="*/ 895 h 82914"/>
                <a:gd name="connsiteX21" fmla="*/ 124411 w 177431"/>
                <a:gd name="connsiteY21" fmla="*/ 895 h 82914"/>
                <a:gd name="connsiteX22" fmla="*/ 146593 w 177431"/>
                <a:gd name="connsiteY22" fmla="*/ 11931 h 82914"/>
                <a:gd name="connsiteX23" fmla="*/ 145078 w 177431"/>
                <a:gd name="connsiteY23" fmla="*/ 13230 h 82914"/>
                <a:gd name="connsiteX24" fmla="*/ 145619 w 177431"/>
                <a:gd name="connsiteY24" fmla="*/ 8144 h 82914"/>
                <a:gd name="connsiteX25" fmla="*/ 149298 w 177431"/>
                <a:gd name="connsiteY25" fmla="*/ 5331 h 82914"/>
                <a:gd name="connsiteX26" fmla="*/ 157089 w 177431"/>
                <a:gd name="connsiteY26" fmla="*/ 4141 h 82914"/>
                <a:gd name="connsiteX27" fmla="*/ 168775 w 177431"/>
                <a:gd name="connsiteY27" fmla="*/ 7711 h 82914"/>
                <a:gd name="connsiteX28" fmla="*/ 175375 w 177431"/>
                <a:gd name="connsiteY28" fmla="*/ 11607 h 82914"/>
                <a:gd name="connsiteX29" fmla="*/ 177431 w 177431"/>
                <a:gd name="connsiteY29" fmla="*/ 13446 h 82914"/>
                <a:gd name="connsiteX30" fmla="*/ 168342 w 177431"/>
                <a:gd name="connsiteY30" fmla="*/ 8793 h 82914"/>
                <a:gd name="connsiteX31" fmla="*/ 156872 w 177431"/>
                <a:gd name="connsiteY31" fmla="*/ 5872 h 82914"/>
                <a:gd name="connsiteX32" fmla="*/ 150056 w 177431"/>
                <a:gd name="connsiteY32" fmla="*/ 7170 h 82914"/>
                <a:gd name="connsiteX33" fmla="*/ 147026 w 177431"/>
                <a:gd name="connsiteY33" fmla="*/ 12472 h 82914"/>
                <a:gd name="connsiteX34" fmla="*/ 148649 w 177431"/>
                <a:gd name="connsiteY34" fmla="*/ 15718 h 82914"/>
                <a:gd name="connsiteX35" fmla="*/ 145511 w 177431"/>
                <a:gd name="connsiteY35" fmla="*/ 13771 h 82914"/>
                <a:gd name="connsiteX36" fmla="*/ 123870 w 177431"/>
                <a:gd name="connsiteY36" fmla="*/ 3383 h 82914"/>
                <a:gd name="connsiteX37" fmla="*/ 110777 w 177431"/>
                <a:gd name="connsiteY37" fmla="*/ 3491 h 82914"/>
                <a:gd name="connsiteX38" fmla="*/ 99741 w 177431"/>
                <a:gd name="connsiteY38" fmla="*/ 11174 h 82914"/>
                <a:gd name="connsiteX39" fmla="*/ 99091 w 177431"/>
                <a:gd name="connsiteY39" fmla="*/ 12256 h 82914"/>
                <a:gd name="connsiteX40" fmla="*/ 97901 w 177431"/>
                <a:gd name="connsiteY40" fmla="*/ 11715 h 82914"/>
                <a:gd name="connsiteX41" fmla="*/ 86756 w 177431"/>
                <a:gd name="connsiteY41" fmla="*/ 8793 h 82914"/>
                <a:gd name="connsiteX42" fmla="*/ 79723 w 177431"/>
                <a:gd name="connsiteY42" fmla="*/ 15286 h 82914"/>
                <a:gd name="connsiteX43" fmla="*/ 80156 w 177431"/>
                <a:gd name="connsiteY43" fmla="*/ 20479 h 82914"/>
                <a:gd name="connsiteX44" fmla="*/ 77018 w 177431"/>
                <a:gd name="connsiteY44" fmla="*/ 16259 h 82914"/>
                <a:gd name="connsiteX45" fmla="*/ 72581 w 177431"/>
                <a:gd name="connsiteY45" fmla="*/ 12905 h 82914"/>
                <a:gd name="connsiteX46" fmla="*/ 62843 w 177431"/>
                <a:gd name="connsiteY46" fmla="*/ 14095 h 82914"/>
                <a:gd name="connsiteX47" fmla="*/ 58515 w 177431"/>
                <a:gd name="connsiteY47" fmla="*/ 22643 h 82914"/>
                <a:gd name="connsiteX48" fmla="*/ 58623 w 177431"/>
                <a:gd name="connsiteY48" fmla="*/ 25781 h 82914"/>
                <a:gd name="connsiteX49" fmla="*/ 56134 w 177431"/>
                <a:gd name="connsiteY49" fmla="*/ 23726 h 82914"/>
                <a:gd name="connsiteX50" fmla="*/ 36766 w 177431"/>
                <a:gd name="connsiteY50" fmla="*/ 22319 h 82914"/>
                <a:gd name="connsiteX51" fmla="*/ 28651 w 177431"/>
                <a:gd name="connsiteY51" fmla="*/ 38333 h 82914"/>
                <a:gd name="connsiteX52" fmla="*/ 28867 w 177431"/>
                <a:gd name="connsiteY52" fmla="*/ 40714 h 82914"/>
                <a:gd name="connsiteX53" fmla="*/ 26811 w 177431"/>
                <a:gd name="connsiteY53" fmla="*/ 39523 h 82914"/>
                <a:gd name="connsiteX54" fmla="*/ 17397 w 177431"/>
                <a:gd name="connsiteY54" fmla="*/ 42878 h 82914"/>
                <a:gd name="connsiteX55" fmla="*/ 10905 w 177431"/>
                <a:gd name="connsiteY55" fmla="*/ 51750 h 82914"/>
                <a:gd name="connsiteX56" fmla="*/ 2682 w 177431"/>
                <a:gd name="connsiteY56" fmla="*/ 67548 h 82914"/>
                <a:gd name="connsiteX57" fmla="*/ 842 w 177431"/>
                <a:gd name="connsiteY57" fmla="*/ 82913 h 82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177431" h="82914">
                  <a:moveTo>
                    <a:pt x="842" y="82913"/>
                  </a:moveTo>
                  <a:cubicBezTo>
                    <a:pt x="734" y="82913"/>
                    <a:pt x="626" y="82589"/>
                    <a:pt x="518" y="81939"/>
                  </a:cubicBezTo>
                  <a:cubicBezTo>
                    <a:pt x="301" y="81290"/>
                    <a:pt x="85" y="80208"/>
                    <a:pt x="85" y="78910"/>
                  </a:cubicBezTo>
                  <a:cubicBezTo>
                    <a:pt x="-132" y="76204"/>
                    <a:pt x="-23" y="72093"/>
                    <a:pt x="1491" y="67224"/>
                  </a:cubicBezTo>
                  <a:cubicBezTo>
                    <a:pt x="2898" y="62354"/>
                    <a:pt x="5711" y="56728"/>
                    <a:pt x="9390" y="50777"/>
                  </a:cubicBezTo>
                  <a:cubicBezTo>
                    <a:pt x="11338" y="47855"/>
                    <a:pt x="13069" y="44501"/>
                    <a:pt x="15883" y="41471"/>
                  </a:cubicBezTo>
                  <a:cubicBezTo>
                    <a:pt x="17289" y="39956"/>
                    <a:pt x="18912" y="38549"/>
                    <a:pt x="20968" y="37576"/>
                  </a:cubicBezTo>
                  <a:cubicBezTo>
                    <a:pt x="23024" y="36494"/>
                    <a:pt x="25837" y="36277"/>
                    <a:pt x="28218" y="37576"/>
                  </a:cubicBezTo>
                  <a:lnTo>
                    <a:pt x="26378" y="38766"/>
                  </a:lnTo>
                  <a:cubicBezTo>
                    <a:pt x="25729" y="31949"/>
                    <a:pt x="28975" y="24375"/>
                    <a:pt x="35576" y="20263"/>
                  </a:cubicBezTo>
                  <a:cubicBezTo>
                    <a:pt x="42176" y="16151"/>
                    <a:pt x="51590" y="16476"/>
                    <a:pt x="58190" y="21778"/>
                  </a:cubicBezTo>
                  <a:lnTo>
                    <a:pt x="55810" y="22968"/>
                  </a:lnTo>
                  <a:cubicBezTo>
                    <a:pt x="55702" y="18748"/>
                    <a:pt x="57758" y="14528"/>
                    <a:pt x="61220" y="11931"/>
                  </a:cubicBezTo>
                  <a:cubicBezTo>
                    <a:pt x="64683" y="9226"/>
                    <a:pt x="69660" y="8793"/>
                    <a:pt x="73772" y="10417"/>
                  </a:cubicBezTo>
                  <a:cubicBezTo>
                    <a:pt x="76044" y="11282"/>
                    <a:pt x="78100" y="12797"/>
                    <a:pt x="79507" y="14745"/>
                  </a:cubicBezTo>
                  <a:lnTo>
                    <a:pt x="76801" y="15718"/>
                  </a:lnTo>
                  <a:cubicBezTo>
                    <a:pt x="76585" y="12905"/>
                    <a:pt x="77992" y="10417"/>
                    <a:pt x="79939" y="8793"/>
                  </a:cubicBezTo>
                  <a:cubicBezTo>
                    <a:pt x="81779" y="7170"/>
                    <a:pt x="84159" y="6196"/>
                    <a:pt x="86540" y="5980"/>
                  </a:cubicBezTo>
                  <a:cubicBezTo>
                    <a:pt x="91301" y="5656"/>
                    <a:pt x="95413" y="7603"/>
                    <a:pt x="99091" y="9226"/>
                  </a:cubicBezTo>
                  <a:lnTo>
                    <a:pt x="97252" y="9767"/>
                  </a:lnTo>
                  <a:cubicBezTo>
                    <a:pt x="100174" y="5006"/>
                    <a:pt x="105151" y="2085"/>
                    <a:pt x="110020" y="895"/>
                  </a:cubicBezTo>
                  <a:cubicBezTo>
                    <a:pt x="114889" y="-404"/>
                    <a:pt x="119975" y="-188"/>
                    <a:pt x="124411" y="895"/>
                  </a:cubicBezTo>
                  <a:cubicBezTo>
                    <a:pt x="133392" y="3167"/>
                    <a:pt x="140425" y="8036"/>
                    <a:pt x="146593" y="11931"/>
                  </a:cubicBezTo>
                  <a:lnTo>
                    <a:pt x="145078" y="13230"/>
                  </a:lnTo>
                  <a:cubicBezTo>
                    <a:pt x="144321" y="11607"/>
                    <a:pt x="144645" y="9443"/>
                    <a:pt x="145619" y="8144"/>
                  </a:cubicBezTo>
                  <a:cubicBezTo>
                    <a:pt x="146593" y="6737"/>
                    <a:pt x="148000" y="5980"/>
                    <a:pt x="149298" y="5331"/>
                  </a:cubicBezTo>
                  <a:cubicBezTo>
                    <a:pt x="151895" y="4249"/>
                    <a:pt x="154600" y="3816"/>
                    <a:pt x="157089" y="4141"/>
                  </a:cubicBezTo>
                  <a:cubicBezTo>
                    <a:pt x="161850" y="4898"/>
                    <a:pt x="165745" y="6305"/>
                    <a:pt x="168775" y="7711"/>
                  </a:cubicBezTo>
                  <a:cubicBezTo>
                    <a:pt x="171805" y="9118"/>
                    <a:pt x="173969" y="10525"/>
                    <a:pt x="175375" y="11607"/>
                  </a:cubicBezTo>
                  <a:cubicBezTo>
                    <a:pt x="176782" y="12689"/>
                    <a:pt x="177431" y="13338"/>
                    <a:pt x="177431" y="13446"/>
                  </a:cubicBezTo>
                  <a:cubicBezTo>
                    <a:pt x="177323" y="13663"/>
                    <a:pt x="174401" y="11282"/>
                    <a:pt x="168342" y="8793"/>
                  </a:cubicBezTo>
                  <a:cubicBezTo>
                    <a:pt x="165312" y="7603"/>
                    <a:pt x="161417" y="6413"/>
                    <a:pt x="156872" y="5872"/>
                  </a:cubicBezTo>
                  <a:cubicBezTo>
                    <a:pt x="154708" y="5656"/>
                    <a:pt x="152220" y="6088"/>
                    <a:pt x="150056" y="7170"/>
                  </a:cubicBezTo>
                  <a:cubicBezTo>
                    <a:pt x="147783" y="8144"/>
                    <a:pt x="145944" y="10308"/>
                    <a:pt x="147026" y="12472"/>
                  </a:cubicBezTo>
                  <a:lnTo>
                    <a:pt x="148649" y="15718"/>
                  </a:lnTo>
                  <a:lnTo>
                    <a:pt x="145511" y="13771"/>
                  </a:lnTo>
                  <a:cubicBezTo>
                    <a:pt x="139343" y="9984"/>
                    <a:pt x="132310" y="5439"/>
                    <a:pt x="123870" y="3383"/>
                  </a:cubicBezTo>
                  <a:cubicBezTo>
                    <a:pt x="119650" y="2409"/>
                    <a:pt x="115106" y="2301"/>
                    <a:pt x="110777" y="3491"/>
                  </a:cubicBezTo>
                  <a:cubicBezTo>
                    <a:pt x="106449" y="4682"/>
                    <a:pt x="102229" y="7279"/>
                    <a:pt x="99741" y="11174"/>
                  </a:cubicBezTo>
                  <a:lnTo>
                    <a:pt x="99091" y="12256"/>
                  </a:lnTo>
                  <a:lnTo>
                    <a:pt x="97901" y="11715"/>
                  </a:lnTo>
                  <a:cubicBezTo>
                    <a:pt x="94222" y="10092"/>
                    <a:pt x="90435" y="8469"/>
                    <a:pt x="86756" y="8793"/>
                  </a:cubicBezTo>
                  <a:cubicBezTo>
                    <a:pt x="83294" y="9010"/>
                    <a:pt x="79398" y="11931"/>
                    <a:pt x="79723" y="15286"/>
                  </a:cubicBezTo>
                  <a:lnTo>
                    <a:pt x="80156" y="20479"/>
                  </a:lnTo>
                  <a:lnTo>
                    <a:pt x="77018" y="16259"/>
                  </a:lnTo>
                  <a:cubicBezTo>
                    <a:pt x="75936" y="14745"/>
                    <a:pt x="74313" y="13554"/>
                    <a:pt x="72581" y="12905"/>
                  </a:cubicBezTo>
                  <a:cubicBezTo>
                    <a:pt x="69335" y="11607"/>
                    <a:pt x="65548" y="11931"/>
                    <a:pt x="62843" y="14095"/>
                  </a:cubicBezTo>
                  <a:cubicBezTo>
                    <a:pt x="60138" y="16151"/>
                    <a:pt x="58407" y="19506"/>
                    <a:pt x="58515" y="22643"/>
                  </a:cubicBezTo>
                  <a:lnTo>
                    <a:pt x="58623" y="25781"/>
                  </a:lnTo>
                  <a:lnTo>
                    <a:pt x="56134" y="23726"/>
                  </a:lnTo>
                  <a:cubicBezTo>
                    <a:pt x="50616" y="19181"/>
                    <a:pt x="42284" y="18856"/>
                    <a:pt x="36766" y="22319"/>
                  </a:cubicBezTo>
                  <a:cubicBezTo>
                    <a:pt x="31139" y="25781"/>
                    <a:pt x="28110" y="32490"/>
                    <a:pt x="28651" y="38333"/>
                  </a:cubicBezTo>
                  <a:lnTo>
                    <a:pt x="28867" y="40714"/>
                  </a:lnTo>
                  <a:lnTo>
                    <a:pt x="26811" y="39523"/>
                  </a:lnTo>
                  <a:cubicBezTo>
                    <a:pt x="23673" y="37684"/>
                    <a:pt x="19886" y="40173"/>
                    <a:pt x="17397" y="42878"/>
                  </a:cubicBezTo>
                  <a:cubicBezTo>
                    <a:pt x="14801" y="45583"/>
                    <a:pt x="12853" y="48829"/>
                    <a:pt x="10905" y="51750"/>
                  </a:cubicBezTo>
                  <a:cubicBezTo>
                    <a:pt x="7118" y="57593"/>
                    <a:pt x="4197" y="62895"/>
                    <a:pt x="2682" y="67548"/>
                  </a:cubicBezTo>
                  <a:cubicBezTo>
                    <a:pt x="-564" y="77070"/>
                    <a:pt x="1275" y="83021"/>
                    <a:pt x="842" y="82913"/>
                  </a:cubicBezTo>
                  <a:close/>
                </a:path>
              </a:pathLst>
            </a:custGeom>
            <a:solidFill>
              <a:srgbClr val="455A64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4" name="Freeform: Shape 513">
              <a:extLst>
                <a:ext uri="{FF2B5EF4-FFF2-40B4-BE49-F238E27FC236}">
                  <a16:creationId xmlns="" xmlns:a16="http://schemas.microsoft.com/office/drawing/2014/main" id="{131D8771-6C5E-4125-A67F-5F6F005CFE52}"/>
                </a:ext>
              </a:extLst>
            </p:cNvPr>
            <p:cNvSpPr/>
            <p:nvPr/>
          </p:nvSpPr>
          <p:spPr>
            <a:xfrm flipH="1">
              <a:off x="5632325" y="4212861"/>
              <a:ext cx="168931" cy="122439"/>
            </a:xfrm>
            <a:custGeom>
              <a:avLst/>
              <a:gdLst>
                <a:gd name="connsiteX0" fmla="*/ 7402 w 153267"/>
                <a:gd name="connsiteY0" fmla="*/ 111086 h 111086"/>
                <a:gd name="connsiteX1" fmla="*/ 5888 w 153267"/>
                <a:gd name="connsiteY1" fmla="*/ 109247 h 111086"/>
                <a:gd name="connsiteX2" fmla="*/ 2425 w 153267"/>
                <a:gd name="connsiteY2" fmla="*/ 103295 h 111086"/>
                <a:gd name="connsiteX3" fmla="*/ 45 w 153267"/>
                <a:gd name="connsiteY3" fmla="*/ 92475 h 111086"/>
                <a:gd name="connsiteX4" fmla="*/ 2317 w 153267"/>
                <a:gd name="connsiteY4" fmla="*/ 85766 h 111086"/>
                <a:gd name="connsiteX5" fmla="*/ 8809 w 153267"/>
                <a:gd name="connsiteY5" fmla="*/ 80789 h 111086"/>
                <a:gd name="connsiteX6" fmla="*/ 8160 w 153267"/>
                <a:gd name="connsiteY6" fmla="*/ 82412 h 111086"/>
                <a:gd name="connsiteX7" fmla="*/ 7619 w 153267"/>
                <a:gd name="connsiteY7" fmla="*/ 67804 h 111086"/>
                <a:gd name="connsiteX8" fmla="*/ 22876 w 153267"/>
                <a:gd name="connsiteY8" fmla="*/ 61312 h 111086"/>
                <a:gd name="connsiteX9" fmla="*/ 21469 w 153267"/>
                <a:gd name="connsiteY9" fmla="*/ 63368 h 111086"/>
                <a:gd name="connsiteX10" fmla="*/ 21902 w 153267"/>
                <a:gd name="connsiteY10" fmla="*/ 50275 h 111086"/>
                <a:gd name="connsiteX11" fmla="*/ 34453 w 153267"/>
                <a:gd name="connsiteY11" fmla="*/ 44433 h 111086"/>
                <a:gd name="connsiteX12" fmla="*/ 41054 w 153267"/>
                <a:gd name="connsiteY12" fmla="*/ 44433 h 111086"/>
                <a:gd name="connsiteX13" fmla="*/ 45166 w 153267"/>
                <a:gd name="connsiteY13" fmla="*/ 40862 h 111086"/>
                <a:gd name="connsiteX14" fmla="*/ 48953 w 153267"/>
                <a:gd name="connsiteY14" fmla="*/ 34478 h 111086"/>
                <a:gd name="connsiteX15" fmla="*/ 55878 w 153267"/>
                <a:gd name="connsiteY15" fmla="*/ 30691 h 111086"/>
                <a:gd name="connsiteX16" fmla="*/ 71567 w 153267"/>
                <a:gd name="connsiteY16" fmla="*/ 30366 h 111086"/>
                <a:gd name="connsiteX17" fmla="*/ 84227 w 153267"/>
                <a:gd name="connsiteY17" fmla="*/ 26687 h 111086"/>
                <a:gd name="connsiteX18" fmla="*/ 88231 w 153267"/>
                <a:gd name="connsiteY18" fmla="*/ 21060 h 111086"/>
                <a:gd name="connsiteX19" fmla="*/ 94182 w 153267"/>
                <a:gd name="connsiteY19" fmla="*/ 16516 h 111086"/>
                <a:gd name="connsiteX20" fmla="*/ 107924 w 153267"/>
                <a:gd name="connsiteY20" fmla="*/ 17273 h 111086"/>
                <a:gd name="connsiteX21" fmla="*/ 106193 w 153267"/>
                <a:gd name="connsiteY21" fmla="*/ 19113 h 111086"/>
                <a:gd name="connsiteX22" fmla="*/ 107816 w 153267"/>
                <a:gd name="connsiteY22" fmla="*/ 5587 h 111086"/>
                <a:gd name="connsiteX23" fmla="*/ 118853 w 153267"/>
                <a:gd name="connsiteY23" fmla="*/ 177 h 111086"/>
                <a:gd name="connsiteX24" fmla="*/ 138113 w 153267"/>
                <a:gd name="connsiteY24" fmla="*/ 2557 h 111086"/>
                <a:gd name="connsiteX25" fmla="*/ 149583 w 153267"/>
                <a:gd name="connsiteY25" fmla="*/ 7210 h 111086"/>
                <a:gd name="connsiteX26" fmla="*/ 153261 w 153267"/>
                <a:gd name="connsiteY26" fmla="*/ 9591 h 111086"/>
                <a:gd name="connsiteX27" fmla="*/ 137572 w 153267"/>
                <a:gd name="connsiteY27" fmla="*/ 4072 h 111086"/>
                <a:gd name="connsiteX28" fmla="*/ 119069 w 153267"/>
                <a:gd name="connsiteY28" fmla="*/ 2341 h 111086"/>
                <a:gd name="connsiteX29" fmla="*/ 109655 w 153267"/>
                <a:gd name="connsiteY29" fmla="*/ 7210 h 111086"/>
                <a:gd name="connsiteX30" fmla="*/ 108357 w 153267"/>
                <a:gd name="connsiteY30" fmla="*/ 17814 h 111086"/>
                <a:gd name="connsiteX31" fmla="*/ 111495 w 153267"/>
                <a:gd name="connsiteY31" fmla="*/ 22467 h 111086"/>
                <a:gd name="connsiteX32" fmla="*/ 106626 w 153267"/>
                <a:gd name="connsiteY32" fmla="*/ 19654 h 111086"/>
                <a:gd name="connsiteX33" fmla="*/ 95264 w 153267"/>
                <a:gd name="connsiteY33" fmla="*/ 19221 h 111086"/>
                <a:gd name="connsiteX34" fmla="*/ 90503 w 153267"/>
                <a:gd name="connsiteY34" fmla="*/ 23008 h 111086"/>
                <a:gd name="connsiteX35" fmla="*/ 86283 w 153267"/>
                <a:gd name="connsiteY35" fmla="*/ 28959 h 111086"/>
                <a:gd name="connsiteX36" fmla="*/ 79250 w 153267"/>
                <a:gd name="connsiteY36" fmla="*/ 32855 h 111086"/>
                <a:gd name="connsiteX37" fmla="*/ 71459 w 153267"/>
                <a:gd name="connsiteY37" fmla="*/ 33612 h 111086"/>
                <a:gd name="connsiteX38" fmla="*/ 56419 w 153267"/>
                <a:gd name="connsiteY38" fmla="*/ 33937 h 111086"/>
                <a:gd name="connsiteX39" fmla="*/ 51009 w 153267"/>
                <a:gd name="connsiteY39" fmla="*/ 36858 h 111086"/>
                <a:gd name="connsiteX40" fmla="*/ 47654 w 153267"/>
                <a:gd name="connsiteY40" fmla="*/ 42593 h 111086"/>
                <a:gd name="connsiteX41" fmla="*/ 41487 w 153267"/>
                <a:gd name="connsiteY41" fmla="*/ 47570 h 111086"/>
                <a:gd name="connsiteX42" fmla="*/ 34562 w 153267"/>
                <a:gd name="connsiteY42" fmla="*/ 47570 h 111086"/>
                <a:gd name="connsiteX43" fmla="*/ 24066 w 153267"/>
                <a:gd name="connsiteY43" fmla="*/ 52223 h 111086"/>
                <a:gd name="connsiteX44" fmla="*/ 23525 w 153267"/>
                <a:gd name="connsiteY44" fmla="*/ 62070 h 111086"/>
                <a:gd name="connsiteX45" fmla="*/ 25797 w 153267"/>
                <a:gd name="connsiteY45" fmla="*/ 65099 h 111086"/>
                <a:gd name="connsiteX46" fmla="*/ 22118 w 153267"/>
                <a:gd name="connsiteY46" fmla="*/ 64126 h 111086"/>
                <a:gd name="connsiteX47" fmla="*/ 9567 w 153267"/>
                <a:gd name="connsiteY47" fmla="*/ 69211 h 111086"/>
                <a:gd name="connsiteX48" fmla="*/ 9783 w 153267"/>
                <a:gd name="connsiteY48" fmla="*/ 81438 h 111086"/>
                <a:gd name="connsiteX49" fmla="*/ 10540 w 153267"/>
                <a:gd name="connsiteY49" fmla="*/ 82629 h 111086"/>
                <a:gd name="connsiteX50" fmla="*/ 9134 w 153267"/>
                <a:gd name="connsiteY50" fmla="*/ 82953 h 111086"/>
                <a:gd name="connsiteX51" fmla="*/ 1559 w 153267"/>
                <a:gd name="connsiteY51" fmla="*/ 92800 h 111086"/>
                <a:gd name="connsiteX52" fmla="*/ 3291 w 153267"/>
                <a:gd name="connsiteY52" fmla="*/ 102971 h 111086"/>
                <a:gd name="connsiteX53" fmla="*/ 7402 w 153267"/>
                <a:gd name="connsiteY53" fmla="*/ 111086 h 11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53267" h="111086">
                  <a:moveTo>
                    <a:pt x="7402" y="111086"/>
                  </a:moveTo>
                  <a:cubicBezTo>
                    <a:pt x="7294" y="111086"/>
                    <a:pt x="6753" y="110545"/>
                    <a:pt x="5888" y="109247"/>
                  </a:cubicBezTo>
                  <a:cubicBezTo>
                    <a:pt x="5022" y="107948"/>
                    <a:pt x="3723" y="106000"/>
                    <a:pt x="2425" y="103295"/>
                  </a:cubicBezTo>
                  <a:cubicBezTo>
                    <a:pt x="1235" y="100590"/>
                    <a:pt x="-280" y="97020"/>
                    <a:pt x="45" y="92475"/>
                  </a:cubicBezTo>
                  <a:cubicBezTo>
                    <a:pt x="261" y="90311"/>
                    <a:pt x="910" y="87930"/>
                    <a:pt x="2317" y="85766"/>
                  </a:cubicBezTo>
                  <a:cubicBezTo>
                    <a:pt x="3615" y="83602"/>
                    <a:pt x="5888" y="81546"/>
                    <a:pt x="8809" y="80789"/>
                  </a:cubicBezTo>
                  <a:lnTo>
                    <a:pt x="8160" y="82412"/>
                  </a:lnTo>
                  <a:cubicBezTo>
                    <a:pt x="5455" y="78517"/>
                    <a:pt x="4806" y="72782"/>
                    <a:pt x="7619" y="67804"/>
                  </a:cubicBezTo>
                  <a:cubicBezTo>
                    <a:pt x="10324" y="62935"/>
                    <a:pt x="16600" y="59906"/>
                    <a:pt x="22876" y="61312"/>
                  </a:cubicBezTo>
                  <a:lnTo>
                    <a:pt x="21469" y="63368"/>
                  </a:lnTo>
                  <a:cubicBezTo>
                    <a:pt x="18547" y="59581"/>
                    <a:pt x="19088" y="54063"/>
                    <a:pt x="21902" y="50275"/>
                  </a:cubicBezTo>
                  <a:cubicBezTo>
                    <a:pt x="24823" y="46380"/>
                    <a:pt x="29692" y="44649"/>
                    <a:pt x="34453" y="44433"/>
                  </a:cubicBezTo>
                  <a:cubicBezTo>
                    <a:pt x="36834" y="44324"/>
                    <a:pt x="39214" y="44757"/>
                    <a:pt x="41054" y="44433"/>
                  </a:cubicBezTo>
                  <a:cubicBezTo>
                    <a:pt x="42893" y="44108"/>
                    <a:pt x="44084" y="42918"/>
                    <a:pt x="45166" y="40862"/>
                  </a:cubicBezTo>
                  <a:cubicBezTo>
                    <a:pt x="46248" y="39022"/>
                    <a:pt x="47005" y="36425"/>
                    <a:pt x="48953" y="34478"/>
                  </a:cubicBezTo>
                  <a:cubicBezTo>
                    <a:pt x="50792" y="32530"/>
                    <a:pt x="53389" y="31123"/>
                    <a:pt x="55878" y="30691"/>
                  </a:cubicBezTo>
                  <a:cubicBezTo>
                    <a:pt x="61396" y="29500"/>
                    <a:pt x="66590" y="30366"/>
                    <a:pt x="71567" y="30366"/>
                  </a:cubicBezTo>
                  <a:cubicBezTo>
                    <a:pt x="76437" y="30474"/>
                    <a:pt x="81306" y="29717"/>
                    <a:pt x="84227" y="26687"/>
                  </a:cubicBezTo>
                  <a:cubicBezTo>
                    <a:pt x="85742" y="25172"/>
                    <a:pt x="86716" y="23116"/>
                    <a:pt x="88231" y="21060"/>
                  </a:cubicBezTo>
                  <a:cubicBezTo>
                    <a:pt x="89746" y="19005"/>
                    <a:pt x="91910" y="17490"/>
                    <a:pt x="94182" y="16516"/>
                  </a:cubicBezTo>
                  <a:cubicBezTo>
                    <a:pt x="98727" y="14568"/>
                    <a:pt x="103920" y="14893"/>
                    <a:pt x="107924" y="17273"/>
                  </a:cubicBezTo>
                  <a:lnTo>
                    <a:pt x="106193" y="19113"/>
                  </a:lnTo>
                  <a:cubicBezTo>
                    <a:pt x="103271" y="14460"/>
                    <a:pt x="105002" y="8941"/>
                    <a:pt x="107816" y="5587"/>
                  </a:cubicBezTo>
                  <a:cubicBezTo>
                    <a:pt x="110737" y="2016"/>
                    <a:pt x="115065" y="610"/>
                    <a:pt x="118853" y="177"/>
                  </a:cubicBezTo>
                  <a:cubicBezTo>
                    <a:pt x="126535" y="-580"/>
                    <a:pt x="132919" y="1259"/>
                    <a:pt x="138113" y="2557"/>
                  </a:cubicBezTo>
                  <a:cubicBezTo>
                    <a:pt x="143307" y="4072"/>
                    <a:pt x="147094" y="5804"/>
                    <a:pt x="149583" y="7210"/>
                  </a:cubicBezTo>
                  <a:cubicBezTo>
                    <a:pt x="152071" y="8509"/>
                    <a:pt x="153370" y="9374"/>
                    <a:pt x="153261" y="9591"/>
                  </a:cubicBezTo>
                  <a:cubicBezTo>
                    <a:pt x="153045" y="9915"/>
                    <a:pt x="147851" y="6777"/>
                    <a:pt x="137572" y="4072"/>
                  </a:cubicBezTo>
                  <a:cubicBezTo>
                    <a:pt x="132486" y="2882"/>
                    <a:pt x="126102" y="1476"/>
                    <a:pt x="119069" y="2341"/>
                  </a:cubicBezTo>
                  <a:cubicBezTo>
                    <a:pt x="115606" y="2882"/>
                    <a:pt x="111928" y="4181"/>
                    <a:pt x="109655" y="7210"/>
                  </a:cubicBezTo>
                  <a:cubicBezTo>
                    <a:pt x="107275" y="10024"/>
                    <a:pt x="106193" y="14568"/>
                    <a:pt x="108357" y="17814"/>
                  </a:cubicBezTo>
                  <a:lnTo>
                    <a:pt x="111495" y="22467"/>
                  </a:lnTo>
                  <a:lnTo>
                    <a:pt x="106626" y="19654"/>
                  </a:lnTo>
                  <a:cubicBezTo>
                    <a:pt x="103379" y="17814"/>
                    <a:pt x="99051" y="17598"/>
                    <a:pt x="95264" y="19221"/>
                  </a:cubicBezTo>
                  <a:cubicBezTo>
                    <a:pt x="93425" y="20087"/>
                    <a:pt x="91693" y="21277"/>
                    <a:pt x="90503" y="23008"/>
                  </a:cubicBezTo>
                  <a:cubicBezTo>
                    <a:pt x="89205" y="24739"/>
                    <a:pt x="88123" y="26903"/>
                    <a:pt x="86283" y="28959"/>
                  </a:cubicBezTo>
                  <a:cubicBezTo>
                    <a:pt x="84336" y="30907"/>
                    <a:pt x="81847" y="32205"/>
                    <a:pt x="79250" y="32855"/>
                  </a:cubicBezTo>
                  <a:cubicBezTo>
                    <a:pt x="76653" y="33504"/>
                    <a:pt x="74056" y="33612"/>
                    <a:pt x="71459" y="33612"/>
                  </a:cubicBezTo>
                  <a:cubicBezTo>
                    <a:pt x="66374" y="33612"/>
                    <a:pt x="61180" y="32963"/>
                    <a:pt x="56419" y="33937"/>
                  </a:cubicBezTo>
                  <a:cubicBezTo>
                    <a:pt x="54255" y="34369"/>
                    <a:pt x="52415" y="35343"/>
                    <a:pt x="51009" y="36858"/>
                  </a:cubicBezTo>
                  <a:cubicBezTo>
                    <a:pt x="49494" y="38265"/>
                    <a:pt x="48845" y="40429"/>
                    <a:pt x="47654" y="42593"/>
                  </a:cubicBezTo>
                  <a:cubicBezTo>
                    <a:pt x="46681" y="44757"/>
                    <a:pt x="44300" y="47246"/>
                    <a:pt x="41487" y="47570"/>
                  </a:cubicBezTo>
                  <a:cubicBezTo>
                    <a:pt x="38782" y="48003"/>
                    <a:pt x="36509" y="47462"/>
                    <a:pt x="34562" y="47570"/>
                  </a:cubicBezTo>
                  <a:cubicBezTo>
                    <a:pt x="30450" y="47679"/>
                    <a:pt x="26338" y="49302"/>
                    <a:pt x="24066" y="52223"/>
                  </a:cubicBezTo>
                  <a:cubicBezTo>
                    <a:pt x="21794" y="55145"/>
                    <a:pt x="21469" y="59473"/>
                    <a:pt x="23525" y="62070"/>
                  </a:cubicBezTo>
                  <a:lnTo>
                    <a:pt x="25797" y="65099"/>
                  </a:lnTo>
                  <a:lnTo>
                    <a:pt x="22118" y="64126"/>
                  </a:lnTo>
                  <a:cubicBezTo>
                    <a:pt x="17249" y="62827"/>
                    <a:pt x="11839" y="65316"/>
                    <a:pt x="9567" y="69211"/>
                  </a:cubicBezTo>
                  <a:cubicBezTo>
                    <a:pt x="7186" y="73215"/>
                    <a:pt x="7619" y="78192"/>
                    <a:pt x="9783" y="81438"/>
                  </a:cubicBezTo>
                  <a:lnTo>
                    <a:pt x="10540" y="82629"/>
                  </a:lnTo>
                  <a:lnTo>
                    <a:pt x="9134" y="82953"/>
                  </a:lnTo>
                  <a:cubicBezTo>
                    <a:pt x="4373" y="84143"/>
                    <a:pt x="2100" y="89013"/>
                    <a:pt x="1559" y="92800"/>
                  </a:cubicBezTo>
                  <a:cubicBezTo>
                    <a:pt x="1127" y="96803"/>
                    <a:pt x="2209" y="100266"/>
                    <a:pt x="3291" y="102971"/>
                  </a:cubicBezTo>
                  <a:cubicBezTo>
                    <a:pt x="5888" y="108273"/>
                    <a:pt x="7727" y="110978"/>
                    <a:pt x="7402" y="111086"/>
                  </a:cubicBezTo>
                  <a:close/>
                </a:path>
              </a:pathLst>
            </a:custGeom>
            <a:solidFill>
              <a:srgbClr val="455A64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5" name="Freeform: Shape 514">
              <a:extLst>
                <a:ext uri="{FF2B5EF4-FFF2-40B4-BE49-F238E27FC236}">
                  <a16:creationId xmlns="" xmlns:a16="http://schemas.microsoft.com/office/drawing/2014/main" id="{00510DFC-08F3-4183-BE67-C288BA2CA71E}"/>
                </a:ext>
              </a:extLst>
            </p:cNvPr>
            <p:cNvSpPr/>
            <p:nvPr/>
          </p:nvSpPr>
          <p:spPr>
            <a:xfrm flipH="1">
              <a:off x="5735136" y="4382885"/>
              <a:ext cx="70767" cy="149821"/>
            </a:xfrm>
            <a:custGeom>
              <a:avLst/>
              <a:gdLst>
                <a:gd name="connsiteX0" fmla="*/ 16596 w 64205"/>
                <a:gd name="connsiteY0" fmla="*/ 135904 h 135929"/>
                <a:gd name="connsiteX1" fmla="*/ 13782 w 64205"/>
                <a:gd name="connsiteY1" fmla="*/ 134930 h 135929"/>
                <a:gd name="connsiteX2" fmla="*/ 7074 w 64205"/>
                <a:gd name="connsiteY2" fmla="*/ 129628 h 135929"/>
                <a:gd name="connsiteX3" fmla="*/ 2096 w 64205"/>
                <a:gd name="connsiteY3" fmla="*/ 117185 h 135929"/>
                <a:gd name="connsiteX4" fmla="*/ 8156 w 64205"/>
                <a:gd name="connsiteY4" fmla="*/ 100738 h 135929"/>
                <a:gd name="connsiteX5" fmla="*/ 8048 w 64205"/>
                <a:gd name="connsiteY5" fmla="*/ 102253 h 135929"/>
                <a:gd name="connsiteX6" fmla="*/ 365 w 64205"/>
                <a:gd name="connsiteY6" fmla="*/ 87645 h 135929"/>
                <a:gd name="connsiteX7" fmla="*/ 1014 w 64205"/>
                <a:gd name="connsiteY7" fmla="*/ 78231 h 135929"/>
                <a:gd name="connsiteX8" fmla="*/ 7939 w 64205"/>
                <a:gd name="connsiteY8" fmla="*/ 70982 h 135929"/>
                <a:gd name="connsiteX9" fmla="*/ 7615 w 64205"/>
                <a:gd name="connsiteY9" fmla="*/ 73579 h 135929"/>
                <a:gd name="connsiteX10" fmla="*/ 257 w 64205"/>
                <a:gd name="connsiteY10" fmla="*/ 58214 h 135929"/>
                <a:gd name="connsiteX11" fmla="*/ 3287 w 64205"/>
                <a:gd name="connsiteY11" fmla="*/ 48584 h 135929"/>
                <a:gd name="connsiteX12" fmla="*/ 10861 w 64205"/>
                <a:gd name="connsiteY12" fmla="*/ 42524 h 135929"/>
                <a:gd name="connsiteX13" fmla="*/ 15081 w 64205"/>
                <a:gd name="connsiteY13" fmla="*/ 37114 h 135929"/>
                <a:gd name="connsiteX14" fmla="*/ 17029 w 64205"/>
                <a:gd name="connsiteY14" fmla="*/ 28458 h 135929"/>
                <a:gd name="connsiteX15" fmla="*/ 27957 w 64205"/>
                <a:gd name="connsiteY15" fmla="*/ 16772 h 135929"/>
                <a:gd name="connsiteX16" fmla="*/ 38994 w 64205"/>
                <a:gd name="connsiteY16" fmla="*/ 8873 h 135929"/>
                <a:gd name="connsiteX17" fmla="*/ 56956 w 64205"/>
                <a:gd name="connsiteY17" fmla="*/ 433 h 135929"/>
                <a:gd name="connsiteX18" fmla="*/ 62366 w 64205"/>
                <a:gd name="connsiteY18" fmla="*/ 0 h 135929"/>
                <a:gd name="connsiteX19" fmla="*/ 64206 w 64205"/>
                <a:gd name="connsiteY19" fmla="*/ 325 h 135929"/>
                <a:gd name="connsiteX20" fmla="*/ 57172 w 64205"/>
                <a:gd name="connsiteY20" fmla="*/ 1623 h 135929"/>
                <a:gd name="connsiteX21" fmla="*/ 40184 w 64205"/>
                <a:gd name="connsiteY21" fmla="*/ 10604 h 135929"/>
                <a:gd name="connsiteX22" fmla="*/ 29364 w 64205"/>
                <a:gd name="connsiteY22" fmla="*/ 18828 h 135929"/>
                <a:gd name="connsiteX23" fmla="*/ 19409 w 64205"/>
                <a:gd name="connsiteY23" fmla="*/ 29756 h 135929"/>
                <a:gd name="connsiteX24" fmla="*/ 17786 w 64205"/>
                <a:gd name="connsiteY24" fmla="*/ 37547 h 135929"/>
                <a:gd name="connsiteX25" fmla="*/ 16163 w 64205"/>
                <a:gd name="connsiteY25" fmla="*/ 42416 h 135929"/>
                <a:gd name="connsiteX26" fmla="*/ 12051 w 64205"/>
                <a:gd name="connsiteY26" fmla="*/ 45338 h 135929"/>
                <a:gd name="connsiteX27" fmla="*/ 3070 w 64205"/>
                <a:gd name="connsiteY27" fmla="*/ 58538 h 135929"/>
                <a:gd name="connsiteX28" fmla="*/ 9021 w 64205"/>
                <a:gd name="connsiteY28" fmla="*/ 71306 h 135929"/>
                <a:gd name="connsiteX29" fmla="*/ 11510 w 64205"/>
                <a:gd name="connsiteY29" fmla="*/ 72821 h 135929"/>
                <a:gd name="connsiteX30" fmla="*/ 8697 w 64205"/>
                <a:gd name="connsiteY30" fmla="*/ 73795 h 135929"/>
                <a:gd name="connsiteX31" fmla="*/ 2746 w 64205"/>
                <a:gd name="connsiteY31" fmla="*/ 87212 h 135929"/>
                <a:gd name="connsiteX32" fmla="*/ 9779 w 64205"/>
                <a:gd name="connsiteY32" fmla="*/ 100954 h 135929"/>
                <a:gd name="connsiteX33" fmla="*/ 10320 w 64205"/>
                <a:gd name="connsiteY33" fmla="*/ 101820 h 135929"/>
                <a:gd name="connsiteX34" fmla="*/ 9563 w 64205"/>
                <a:gd name="connsiteY34" fmla="*/ 102577 h 135929"/>
                <a:gd name="connsiteX35" fmla="*/ 3720 w 64205"/>
                <a:gd name="connsiteY35" fmla="*/ 117185 h 135929"/>
                <a:gd name="connsiteX36" fmla="*/ 7831 w 64205"/>
                <a:gd name="connsiteY36" fmla="*/ 128871 h 135929"/>
                <a:gd name="connsiteX37" fmla="*/ 16596 w 64205"/>
                <a:gd name="connsiteY37" fmla="*/ 135904 h 135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64205" h="135929">
                  <a:moveTo>
                    <a:pt x="16596" y="135904"/>
                  </a:moveTo>
                  <a:cubicBezTo>
                    <a:pt x="16596" y="136012"/>
                    <a:pt x="15514" y="135796"/>
                    <a:pt x="13782" y="134930"/>
                  </a:cubicBezTo>
                  <a:cubicBezTo>
                    <a:pt x="12051" y="134065"/>
                    <a:pt x="9454" y="132550"/>
                    <a:pt x="7074" y="129628"/>
                  </a:cubicBezTo>
                  <a:cubicBezTo>
                    <a:pt x="4693" y="126815"/>
                    <a:pt x="2421" y="122487"/>
                    <a:pt x="2096" y="117185"/>
                  </a:cubicBezTo>
                  <a:cubicBezTo>
                    <a:pt x="1772" y="111883"/>
                    <a:pt x="3503" y="105607"/>
                    <a:pt x="8156" y="100738"/>
                  </a:cubicBezTo>
                  <a:lnTo>
                    <a:pt x="8048" y="102253"/>
                  </a:lnTo>
                  <a:cubicBezTo>
                    <a:pt x="5234" y="98249"/>
                    <a:pt x="1772" y="93596"/>
                    <a:pt x="365" y="87645"/>
                  </a:cubicBezTo>
                  <a:cubicBezTo>
                    <a:pt x="-284" y="84615"/>
                    <a:pt x="-68" y="81261"/>
                    <a:pt x="1014" y="78231"/>
                  </a:cubicBezTo>
                  <a:cubicBezTo>
                    <a:pt x="2205" y="75202"/>
                    <a:pt x="4477" y="72172"/>
                    <a:pt x="7939" y="70982"/>
                  </a:cubicBezTo>
                  <a:lnTo>
                    <a:pt x="7615" y="73579"/>
                  </a:lnTo>
                  <a:cubicBezTo>
                    <a:pt x="2529" y="70441"/>
                    <a:pt x="-68" y="64165"/>
                    <a:pt x="257" y="58214"/>
                  </a:cubicBezTo>
                  <a:cubicBezTo>
                    <a:pt x="473" y="54859"/>
                    <a:pt x="1447" y="51505"/>
                    <a:pt x="3287" y="48584"/>
                  </a:cubicBezTo>
                  <a:cubicBezTo>
                    <a:pt x="5018" y="45770"/>
                    <a:pt x="8156" y="43606"/>
                    <a:pt x="10861" y="42524"/>
                  </a:cubicBezTo>
                  <a:cubicBezTo>
                    <a:pt x="13674" y="41334"/>
                    <a:pt x="14973" y="39927"/>
                    <a:pt x="15081" y="37114"/>
                  </a:cubicBezTo>
                  <a:cubicBezTo>
                    <a:pt x="15189" y="34301"/>
                    <a:pt x="15838" y="31163"/>
                    <a:pt x="17029" y="28458"/>
                  </a:cubicBezTo>
                  <a:cubicBezTo>
                    <a:pt x="19409" y="22939"/>
                    <a:pt x="24062" y="19477"/>
                    <a:pt x="27957" y="16772"/>
                  </a:cubicBezTo>
                  <a:cubicBezTo>
                    <a:pt x="31961" y="13958"/>
                    <a:pt x="35532" y="11253"/>
                    <a:pt x="38994" y="8873"/>
                  </a:cubicBezTo>
                  <a:cubicBezTo>
                    <a:pt x="45919" y="4112"/>
                    <a:pt x="52303" y="1298"/>
                    <a:pt x="56956" y="433"/>
                  </a:cubicBezTo>
                  <a:cubicBezTo>
                    <a:pt x="59228" y="0"/>
                    <a:pt x="61176" y="0"/>
                    <a:pt x="62366" y="0"/>
                  </a:cubicBezTo>
                  <a:cubicBezTo>
                    <a:pt x="63556" y="108"/>
                    <a:pt x="64206" y="216"/>
                    <a:pt x="64206" y="325"/>
                  </a:cubicBezTo>
                  <a:cubicBezTo>
                    <a:pt x="64206" y="649"/>
                    <a:pt x="61609" y="325"/>
                    <a:pt x="57172" y="1623"/>
                  </a:cubicBezTo>
                  <a:cubicBezTo>
                    <a:pt x="52736" y="2705"/>
                    <a:pt x="46785" y="5735"/>
                    <a:pt x="40184" y="10604"/>
                  </a:cubicBezTo>
                  <a:cubicBezTo>
                    <a:pt x="36830" y="13093"/>
                    <a:pt x="33259" y="15906"/>
                    <a:pt x="29364" y="18828"/>
                  </a:cubicBezTo>
                  <a:cubicBezTo>
                    <a:pt x="25469" y="21749"/>
                    <a:pt x="21465" y="24887"/>
                    <a:pt x="19409" y="29756"/>
                  </a:cubicBezTo>
                  <a:cubicBezTo>
                    <a:pt x="18327" y="32137"/>
                    <a:pt x="17894" y="34625"/>
                    <a:pt x="17786" y="37547"/>
                  </a:cubicBezTo>
                  <a:cubicBezTo>
                    <a:pt x="17678" y="38954"/>
                    <a:pt x="17353" y="40901"/>
                    <a:pt x="16163" y="42416"/>
                  </a:cubicBezTo>
                  <a:cubicBezTo>
                    <a:pt x="14973" y="43931"/>
                    <a:pt x="13458" y="44688"/>
                    <a:pt x="12051" y="45338"/>
                  </a:cubicBezTo>
                  <a:cubicBezTo>
                    <a:pt x="6533" y="47285"/>
                    <a:pt x="3395" y="52587"/>
                    <a:pt x="3070" y="58538"/>
                  </a:cubicBezTo>
                  <a:cubicBezTo>
                    <a:pt x="2854" y="63624"/>
                    <a:pt x="5018" y="68818"/>
                    <a:pt x="9021" y="71306"/>
                  </a:cubicBezTo>
                  <a:lnTo>
                    <a:pt x="11510" y="72821"/>
                  </a:lnTo>
                  <a:lnTo>
                    <a:pt x="8697" y="73795"/>
                  </a:lnTo>
                  <a:cubicBezTo>
                    <a:pt x="3611" y="75635"/>
                    <a:pt x="1664" y="82235"/>
                    <a:pt x="2746" y="87212"/>
                  </a:cubicBezTo>
                  <a:cubicBezTo>
                    <a:pt x="3828" y="92406"/>
                    <a:pt x="6966" y="96843"/>
                    <a:pt x="9779" y="100954"/>
                  </a:cubicBezTo>
                  <a:lnTo>
                    <a:pt x="10320" y="101820"/>
                  </a:lnTo>
                  <a:lnTo>
                    <a:pt x="9563" y="102577"/>
                  </a:lnTo>
                  <a:cubicBezTo>
                    <a:pt x="5451" y="106797"/>
                    <a:pt x="3611" y="112424"/>
                    <a:pt x="3720" y="117185"/>
                  </a:cubicBezTo>
                  <a:cubicBezTo>
                    <a:pt x="3828" y="122054"/>
                    <a:pt x="5667" y="126058"/>
                    <a:pt x="7831" y="128871"/>
                  </a:cubicBezTo>
                  <a:cubicBezTo>
                    <a:pt x="12484" y="134389"/>
                    <a:pt x="16812" y="135471"/>
                    <a:pt x="16596" y="135904"/>
                  </a:cubicBezTo>
                  <a:close/>
                </a:path>
              </a:pathLst>
            </a:custGeom>
            <a:solidFill>
              <a:srgbClr val="455A64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6" name="Freeform: Shape 515">
              <a:extLst>
                <a:ext uri="{FF2B5EF4-FFF2-40B4-BE49-F238E27FC236}">
                  <a16:creationId xmlns="" xmlns:a16="http://schemas.microsoft.com/office/drawing/2014/main" id="{AAEAE2A6-7FCC-4660-B00E-BCE1A82A30B2}"/>
                </a:ext>
              </a:extLst>
            </p:cNvPr>
            <p:cNvSpPr/>
            <p:nvPr/>
          </p:nvSpPr>
          <p:spPr>
            <a:xfrm flipH="1">
              <a:off x="5616105" y="4310112"/>
              <a:ext cx="101236" cy="138285"/>
            </a:xfrm>
            <a:custGeom>
              <a:avLst/>
              <a:gdLst>
                <a:gd name="connsiteX0" fmla="*/ 28328 w 91849"/>
                <a:gd name="connsiteY0" fmla="*/ 125429 h 125463"/>
                <a:gd name="connsiteX1" fmla="*/ 24324 w 91849"/>
                <a:gd name="connsiteY1" fmla="*/ 124563 h 125463"/>
                <a:gd name="connsiteX2" fmla="*/ 14045 w 91849"/>
                <a:gd name="connsiteY2" fmla="*/ 119153 h 125463"/>
                <a:gd name="connsiteX3" fmla="*/ 2359 w 91849"/>
                <a:gd name="connsiteY3" fmla="*/ 105411 h 125463"/>
                <a:gd name="connsiteX4" fmla="*/ 411 w 91849"/>
                <a:gd name="connsiteY4" fmla="*/ 94050 h 125463"/>
                <a:gd name="connsiteX5" fmla="*/ 4956 w 91849"/>
                <a:gd name="connsiteY5" fmla="*/ 89072 h 125463"/>
                <a:gd name="connsiteX6" fmla="*/ 12097 w 91849"/>
                <a:gd name="connsiteY6" fmla="*/ 90263 h 125463"/>
                <a:gd name="connsiteX7" fmla="*/ 9933 w 91849"/>
                <a:gd name="connsiteY7" fmla="*/ 91561 h 125463"/>
                <a:gd name="connsiteX8" fmla="*/ 7877 w 91849"/>
                <a:gd name="connsiteY8" fmla="*/ 80199 h 125463"/>
                <a:gd name="connsiteX9" fmla="*/ 11448 w 91849"/>
                <a:gd name="connsiteY9" fmla="*/ 74681 h 125463"/>
                <a:gd name="connsiteX10" fmla="*/ 18157 w 91849"/>
                <a:gd name="connsiteY10" fmla="*/ 73707 h 125463"/>
                <a:gd name="connsiteX11" fmla="*/ 23242 w 91849"/>
                <a:gd name="connsiteY11" fmla="*/ 74357 h 125463"/>
                <a:gd name="connsiteX12" fmla="*/ 24433 w 91849"/>
                <a:gd name="connsiteY12" fmla="*/ 70461 h 125463"/>
                <a:gd name="connsiteX13" fmla="*/ 29410 w 91849"/>
                <a:gd name="connsiteY13" fmla="*/ 58018 h 125463"/>
                <a:gd name="connsiteX14" fmla="*/ 49428 w 91849"/>
                <a:gd name="connsiteY14" fmla="*/ 52283 h 125463"/>
                <a:gd name="connsiteX15" fmla="*/ 47588 w 91849"/>
                <a:gd name="connsiteY15" fmla="*/ 54014 h 125463"/>
                <a:gd name="connsiteX16" fmla="*/ 50618 w 91849"/>
                <a:gd name="connsiteY16" fmla="*/ 37784 h 125463"/>
                <a:gd name="connsiteX17" fmla="*/ 58625 w 91849"/>
                <a:gd name="connsiteY17" fmla="*/ 35295 h 125463"/>
                <a:gd name="connsiteX18" fmla="*/ 65117 w 91849"/>
                <a:gd name="connsiteY18" fmla="*/ 40056 h 125463"/>
                <a:gd name="connsiteX19" fmla="*/ 62629 w 91849"/>
                <a:gd name="connsiteY19" fmla="*/ 40597 h 125463"/>
                <a:gd name="connsiteX20" fmla="*/ 67606 w 91849"/>
                <a:gd name="connsiteY20" fmla="*/ 19172 h 125463"/>
                <a:gd name="connsiteX21" fmla="*/ 78643 w 91849"/>
                <a:gd name="connsiteY21" fmla="*/ 6296 h 125463"/>
                <a:gd name="connsiteX22" fmla="*/ 88165 w 91849"/>
                <a:gd name="connsiteY22" fmla="*/ 994 h 125463"/>
                <a:gd name="connsiteX23" fmla="*/ 91844 w 91849"/>
                <a:gd name="connsiteY23" fmla="*/ 20 h 125463"/>
                <a:gd name="connsiteX24" fmla="*/ 79617 w 91849"/>
                <a:gd name="connsiteY24" fmla="*/ 7486 h 125463"/>
                <a:gd name="connsiteX25" fmla="*/ 69554 w 91849"/>
                <a:gd name="connsiteY25" fmla="*/ 20255 h 125463"/>
                <a:gd name="connsiteX26" fmla="*/ 65225 w 91849"/>
                <a:gd name="connsiteY26" fmla="*/ 40489 h 125463"/>
                <a:gd name="connsiteX27" fmla="*/ 65983 w 91849"/>
                <a:gd name="connsiteY27" fmla="*/ 51201 h 125463"/>
                <a:gd name="connsiteX28" fmla="*/ 62737 w 91849"/>
                <a:gd name="connsiteY28" fmla="*/ 41030 h 125463"/>
                <a:gd name="connsiteX29" fmla="*/ 52566 w 91849"/>
                <a:gd name="connsiteY29" fmla="*/ 39948 h 125463"/>
                <a:gd name="connsiteX30" fmla="*/ 50401 w 91849"/>
                <a:gd name="connsiteY30" fmla="*/ 53473 h 125463"/>
                <a:gd name="connsiteX31" fmla="*/ 51159 w 91849"/>
                <a:gd name="connsiteY31" fmla="*/ 56070 h 125463"/>
                <a:gd name="connsiteX32" fmla="*/ 48562 w 91849"/>
                <a:gd name="connsiteY32" fmla="*/ 55204 h 125463"/>
                <a:gd name="connsiteX33" fmla="*/ 31682 w 91849"/>
                <a:gd name="connsiteY33" fmla="*/ 60182 h 125463"/>
                <a:gd name="connsiteX34" fmla="*/ 27462 w 91849"/>
                <a:gd name="connsiteY34" fmla="*/ 70569 h 125463"/>
                <a:gd name="connsiteX35" fmla="*/ 27246 w 91849"/>
                <a:gd name="connsiteY35" fmla="*/ 74032 h 125463"/>
                <a:gd name="connsiteX36" fmla="*/ 24433 w 91849"/>
                <a:gd name="connsiteY36" fmla="*/ 77170 h 125463"/>
                <a:gd name="connsiteX37" fmla="*/ 17724 w 91849"/>
                <a:gd name="connsiteY37" fmla="*/ 76521 h 125463"/>
                <a:gd name="connsiteX38" fmla="*/ 13287 w 91849"/>
                <a:gd name="connsiteY38" fmla="*/ 76953 h 125463"/>
                <a:gd name="connsiteX39" fmla="*/ 10799 w 91849"/>
                <a:gd name="connsiteY39" fmla="*/ 80849 h 125463"/>
                <a:gd name="connsiteX40" fmla="*/ 12530 w 91849"/>
                <a:gd name="connsiteY40" fmla="*/ 90587 h 125463"/>
                <a:gd name="connsiteX41" fmla="*/ 15235 w 91849"/>
                <a:gd name="connsiteY41" fmla="*/ 97728 h 125463"/>
                <a:gd name="connsiteX42" fmla="*/ 10258 w 91849"/>
                <a:gd name="connsiteY42" fmla="*/ 91886 h 125463"/>
                <a:gd name="connsiteX43" fmla="*/ 2900 w 91849"/>
                <a:gd name="connsiteY43" fmla="*/ 94699 h 125463"/>
                <a:gd name="connsiteX44" fmla="*/ 4523 w 91849"/>
                <a:gd name="connsiteY44" fmla="*/ 104329 h 125463"/>
                <a:gd name="connsiteX45" fmla="*/ 15235 w 91849"/>
                <a:gd name="connsiteY45" fmla="*/ 117746 h 125463"/>
                <a:gd name="connsiteX46" fmla="*/ 28328 w 91849"/>
                <a:gd name="connsiteY46" fmla="*/ 125429 h 125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91849" h="125463">
                  <a:moveTo>
                    <a:pt x="28328" y="125429"/>
                  </a:moveTo>
                  <a:cubicBezTo>
                    <a:pt x="28328" y="125537"/>
                    <a:pt x="26813" y="125429"/>
                    <a:pt x="24324" y="124563"/>
                  </a:cubicBezTo>
                  <a:cubicBezTo>
                    <a:pt x="21727" y="123698"/>
                    <a:pt x="18048" y="122183"/>
                    <a:pt x="14045" y="119153"/>
                  </a:cubicBezTo>
                  <a:cubicBezTo>
                    <a:pt x="10041" y="116231"/>
                    <a:pt x="5497" y="111687"/>
                    <a:pt x="2359" y="105411"/>
                  </a:cubicBezTo>
                  <a:cubicBezTo>
                    <a:pt x="844" y="102381"/>
                    <a:pt x="-779" y="98486"/>
                    <a:pt x="411" y="94050"/>
                  </a:cubicBezTo>
                  <a:cubicBezTo>
                    <a:pt x="952" y="91886"/>
                    <a:pt x="2792" y="89938"/>
                    <a:pt x="4956" y="89072"/>
                  </a:cubicBezTo>
                  <a:cubicBezTo>
                    <a:pt x="7012" y="88098"/>
                    <a:pt x="10150" y="88098"/>
                    <a:pt x="12097" y="90263"/>
                  </a:cubicBezTo>
                  <a:lnTo>
                    <a:pt x="9933" y="91561"/>
                  </a:lnTo>
                  <a:cubicBezTo>
                    <a:pt x="8743" y="88315"/>
                    <a:pt x="7012" y="84636"/>
                    <a:pt x="7877" y="80199"/>
                  </a:cubicBezTo>
                  <a:cubicBezTo>
                    <a:pt x="8310" y="78144"/>
                    <a:pt x="9500" y="76088"/>
                    <a:pt x="11448" y="74681"/>
                  </a:cubicBezTo>
                  <a:cubicBezTo>
                    <a:pt x="13396" y="73166"/>
                    <a:pt x="16317" y="73166"/>
                    <a:pt x="18157" y="73707"/>
                  </a:cubicBezTo>
                  <a:cubicBezTo>
                    <a:pt x="20104" y="74140"/>
                    <a:pt x="22160" y="74789"/>
                    <a:pt x="23242" y="74357"/>
                  </a:cubicBezTo>
                  <a:cubicBezTo>
                    <a:pt x="24324" y="74032"/>
                    <a:pt x="24541" y="72625"/>
                    <a:pt x="24433" y="70461"/>
                  </a:cubicBezTo>
                  <a:cubicBezTo>
                    <a:pt x="24324" y="65917"/>
                    <a:pt x="26272" y="61372"/>
                    <a:pt x="29410" y="58018"/>
                  </a:cubicBezTo>
                  <a:cubicBezTo>
                    <a:pt x="34495" y="52607"/>
                    <a:pt x="42394" y="49902"/>
                    <a:pt x="49428" y="52283"/>
                  </a:cubicBezTo>
                  <a:lnTo>
                    <a:pt x="47588" y="54014"/>
                  </a:lnTo>
                  <a:cubicBezTo>
                    <a:pt x="46182" y="48604"/>
                    <a:pt x="46290" y="42112"/>
                    <a:pt x="50618" y="37784"/>
                  </a:cubicBezTo>
                  <a:cubicBezTo>
                    <a:pt x="52890" y="35728"/>
                    <a:pt x="55812" y="34970"/>
                    <a:pt x="58625" y="35295"/>
                  </a:cubicBezTo>
                  <a:cubicBezTo>
                    <a:pt x="61330" y="35511"/>
                    <a:pt x="64252" y="37242"/>
                    <a:pt x="65117" y="40056"/>
                  </a:cubicBezTo>
                  <a:lnTo>
                    <a:pt x="62629" y="40597"/>
                  </a:lnTo>
                  <a:cubicBezTo>
                    <a:pt x="62196" y="32373"/>
                    <a:pt x="64468" y="24907"/>
                    <a:pt x="67606" y="19172"/>
                  </a:cubicBezTo>
                  <a:cubicBezTo>
                    <a:pt x="70744" y="13329"/>
                    <a:pt x="74856" y="9110"/>
                    <a:pt x="78643" y="6296"/>
                  </a:cubicBezTo>
                  <a:cubicBezTo>
                    <a:pt x="82430" y="3375"/>
                    <a:pt x="85784" y="1860"/>
                    <a:pt x="88165" y="994"/>
                  </a:cubicBezTo>
                  <a:cubicBezTo>
                    <a:pt x="90545" y="237"/>
                    <a:pt x="91844" y="-88"/>
                    <a:pt x="91844" y="20"/>
                  </a:cubicBezTo>
                  <a:cubicBezTo>
                    <a:pt x="92060" y="453"/>
                    <a:pt x="86650" y="1643"/>
                    <a:pt x="79617" y="7486"/>
                  </a:cubicBezTo>
                  <a:cubicBezTo>
                    <a:pt x="76154" y="10408"/>
                    <a:pt x="72367" y="14628"/>
                    <a:pt x="69554" y="20255"/>
                  </a:cubicBezTo>
                  <a:cubicBezTo>
                    <a:pt x="66632" y="25773"/>
                    <a:pt x="64684" y="32914"/>
                    <a:pt x="65225" y="40489"/>
                  </a:cubicBezTo>
                  <a:lnTo>
                    <a:pt x="65983" y="51201"/>
                  </a:lnTo>
                  <a:lnTo>
                    <a:pt x="62737" y="41030"/>
                  </a:lnTo>
                  <a:cubicBezTo>
                    <a:pt x="61655" y="37567"/>
                    <a:pt x="55487" y="37026"/>
                    <a:pt x="52566" y="39948"/>
                  </a:cubicBezTo>
                  <a:cubicBezTo>
                    <a:pt x="49428" y="42977"/>
                    <a:pt x="49103" y="48604"/>
                    <a:pt x="50401" y="53473"/>
                  </a:cubicBezTo>
                  <a:lnTo>
                    <a:pt x="51159" y="56070"/>
                  </a:lnTo>
                  <a:lnTo>
                    <a:pt x="48562" y="55204"/>
                  </a:lnTo>
                  <a:cubicBezTo>
                    <a:pt x="42935" y="53257"/>
                    <a:pt x="36010" y="55529"/>
                    <a:pt x="31682" y="60182"/>
                  </a:cubicBezTo>
                  <a:cubicBezTo>
                    <a:pt x="28977" y="63103"/>
                    <a:pt x="27354" y="66782"/>
                    <a:pt x="27462" y="70569"/>
                  </a:cubicBezTo>
                  <a:cubicBezTo>
                    <a:pt x="27462" y="71543"/>
                    <a:pt x="27570" y="72733"/>
                    <a:pt x="27246" y="74032"/>
                  </a:cubicBezTo>
                  <a:cubicBezTo>
                    <a:pt x="26921" y="75330"/>
                    <a:pt x="25839" y="76737"/>
                    <a:pt x="24433" y="77170"/>
                  </a:cubicBezTo>
                  <a:cubicBezTo>
                    <a:pt x="21511" y="77927"/>
                    <a:pt x="19563" y="76845"/>
                    <a:pt x="17724" y="76521"/>
                  </a:cubicBezTo>
                  <a:cubicBezTo>
                    <a:pt x="15884" y="76088"/>
                    <a:pt x="14478" y="76088"/>
                    <a:pt x="13287" y="76953"/>
                  </a:cubicBezTo>
                  <a:cubicBezTo>
                    <a:pt x="12097" y="77819"/>
                    <a:pt x="11123" y="79334"/>
                    <a:pt x="10799" y="80849"/>
                  </a:cubicBezTo>
                  <a:cubicBezTo>
                    <a:pt x="10150" y="83987"/>
                    <a:pt x="11340" y="87449"/>
                    <a:pt x="12530" y="90587"/>
                  </a:cubicBezTo>
                  <a:lnTo>
                    <a:pt x="15235" y="97728"/>
                  </a:lnTo>
                  <a:lnTo>
                    <a:pt x="10258" y="91886"/>
                  </a:lnTo>
                  <a:cubicBezTo>
                    <a:pt x="8310" y="89613"/>
                    <a:pt x="3441" y="91669"/>
                    <a:pt x="2900" y="94699"/>
                  </a:cubicBezTo>
                  <a:cubicBezTo>
                    <a:pt x="1926" y="97837"/>
                    <a:pt x="3116" y="101408"/>
                    <a:pt x="4523" y="104329"/>
                  </a:cubicBezTo>
                  <a:cubicBezTo>
                    <a:pt x="7444" y="110389"/>
                    <a:pt x="11448" y="114717"/>
                    <a:pt x="15235" y="117746"/>
                  </a:cubicBezTo>
                  <a:cubicBezTo>
                    <a:pt x="22593" y="124022"/>
                    <a:pt x="28544" y="124996"/>
                    <a:pt x="28328" y="125429"/>
                  </a:cubicBezTo>
                  <a:close/>
                </a:path>
              </a:pathLst>
            </a:custGeom>
            <a:solidFill>
              <a:srgbClr val="455A64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7" name="Freeform: Shape 516">
              <a:extLst>
                <a:ext uri="{FF2B5EF4-FFF2-40B4-BE49-F238E27FC236}">
                  <a16:creationId xmlns="" xmlns:a16="http://schemas.microsoft.com/office/drawing/2014/main" id="{06CB1CF9-A96C-4373-B5AA-0E9E4A3EBCBD}"/>
                </a:ext>
              </a:extLst>
            </p:cNvPr>
            <p:cNvSpPr/>
            <p:nvPr/>
          </p:nvSpPr>
          <p:spPr>
            <a:xfrm flipH="1">
              <a:off x="5523673" y="4195321"/>
              <a:ext cx="27595" cy="53222"/>
            </a:xfrm>
            <a:custGeom>
              <a:avLst/>
              <a:gdLst>
                <a:gd name="connsiteX0" fmla="*/ 25027 w 25036"/>
                <a:gd name="connsiteY0" fmla="*/ 48227 h 48287"/>
                <a:gd name="connsiteX1" fmla="*/ 16370 w 25036"/>
                <a:gd name="connsiteY1" fmla="*/ 44765 h 48287"/>
                <a:gd name="connsiteX2" fmla="*/ 8471 w 25036"/>
                <a:gd name="connsiteY2" fmla="*/ 37948 h 48287"/>
                <a:gd name="connsiteX3" fmla="*/ 5658 w 25036"/>
                <a:gd name="connsiteY3" fmla="*/ 25180 h 48287"/>
                <a:gd name="connsiteX4" fmla="*/ 6848 w 25036"/>
                <a:gd name="connsiteY4" fmla="*/ 22150 h 48287"/>
                <a:gd name="connsiteX5" fmla="*/ 7498 w 25036"/>
                <a:gd name="connsiteY5" fmla="*/ 24206 h 48287"/>
                <a:gd name="connsiteX6" fmla="*/ 248 w 25036"/>
                <a:gd name="connsiteY6" fmla="*/ 14468 h 48287"/>
                <a:gd name="connsiteX7" fmla="*/ 2087 w 25036"/>
                <a:gd name="connsiteY7" fmla="*/ 4946 h 48287"/>
                <a:gd name="connsiteX8" fmla="*/ 9121 w 25036"/>
                <a:gd name="connsiteY8" fmla="*/ 77 h 48287"/>
                <a:gd name="connsiteX9" fmla="*/ 3819 w 25036"/>
                <a:gd name="connsiteY9" fmla="*/ 5920 h 48287"/>
                <a:gd name="connsiteX10" fmla="*/ 2737 w 25036"/>
                <a:gd name="connsiteY10" fmla="*/ 13927 h 48287"/>
                <a:gd name="connsiteX11" fmla="*/ 8688 w 25036"/>
                <a:gd name="connsiteY11" fmla="*/ 21609 h 48287"/>
                <a:gd name="connsiteX12" fmla="*/ 9986 w 25036"/>
                <a:gd name="connsiteY12" fmla="*/ 22259 h 48287"/>
                <a:gd name="connsiteX13" fmla="*/ 9337 w 25036"/>
                <a:gd name="connsiteY13" fmla="*/ 23665 h 48287"/>
                <a:gd name="connsiteX14" fmla="*/ 8471 w 25036"/>
                <a:gd name="connsiteY14" fmla="*/ 26046 h 48287"/>
                <a:gd name="connsiteX15" fmla="*/ 10744 w 25036"/>
                <a:gd name="connsiteY15" fmla="*/ 36650 h 48287"/>
                <a:gd name="connsiteX16" fmla="*/ 17561 w 25036"/>
                <a:gd name="connsiteY16" fmla="*/ 43250 h 48287"/>
                <a:gd name="connsiteX17" fmla="*/ 25027 w 25036"/>
                <a:gd name="connsiteY17" fmla="*/ 48227 h 48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5036" h="48287">
                  <a:moveTo>
                    <a:pt x="25027" y="48227"/>
                  </a:moveTo>
                  <a:cubicBezTo>
                    <a:pt x="24918" y="48552"/>
                    <a:pt x="21456" y="47578"/>
                    <a:pt x="16370" y="44765"/>
                  </a:cubicBezTo>
                  <a:cubicBezTo>
                    <a:pt x="13882" y="43250"/>
                    <a:pt x="10852" y="41194"/>
                    <a:pt x="8471" y="37948"/>
                  </a:cubicBezTo>
                  <a:cubicBezTo>
                    <a:pt x="6199" y="34702"/>
                    <a:pt x="4468" y="30049"/>
                    <a:pt x="5658" y="25180"/>
                  </a:cubicBezTo>
                  <a:cubicBezTo>
                    <a:pt x="5875" y="24098"/>
                    <a:pt x="6416" y="23016"/>
                    <a:pt x="6848" y="22150"/>
                  </a:cubicBezTo>
                  <a:lnTo>
                    <a:pt x="7498" y="24206"/>
                  </a:lnTo>
                  <a:cubicBezTo>
                    <a:pt x="3386" y="22150"/>
                    <a:pt x="1005" y="18147"/>
                    <a:pt x="248" y="14468"/>
                  </a:cubicBezTo>
                  <a:cubicBezTo>
                    <a:pt x="-510" y="10681"/>
                    <a:pt x="573" y="7218"/>
                    <a:pt x="2087" y="4946"/>
                  </a:cubicBezTo>
                  <a:cubicBezTo>
                    <a:pt x="5334" y="293"/>
                    <a:pt x="9121" y="-248"/>
                    <a:pt x="9121" y="77"/>
                  </a:cubicBezTo>
                  <a:cubicBezTo>
                    <a:pt x="9337" y="509"/>
                    <a:pt x="6199" y="1700"/>
                    <a:pt x="3819" y="5920"/>
                  </a:cubicBezTo>
                  <a:cubicBezTo>
                    <a:pt x="2737" y="7976"/>
                    <a:pt x="1979" y="10897"/>
                    <a:pt x="2737" y="13927"/>
                  </a:cubicBezTo>
                  <a:cubicBezTo>
                    <a:pt x="3494" y="16848"/>
                    <a:pt x="5550" y="19986"/>
                    <a:pt x="8688" y="21609"/>
                  </a:cubicBezTo>
                  <a:lnTo>
                    <a:pt x="9986" y="22259"/>
                  </a:lnTo>
                  <a:lnTo>
                    <a:pt x="9337" y="23665"/>
                  </a:lnTo>
                  <a:cubicBezTo>
                    <a:pt x="9013" y="24423"/>
                    <a:pt x="8580" y="25180"/>
                    <a:pt x="8471" y="26046"/>
                  </a:cubicBezTo>
                  <a:cubicBezTo>
                    <a:pt x="7606" y="29725"/>
                    <a:pt x="8904" y="33728"/>
                    <a:pt x="10744" y="36650"/>
                  </a:cubicBezTo>
                  <a:cubicBezTo>
                    <a:pt x="12691" y="39571"/>
                    <a:pt x="15288" y="41627"/>
                    <a:pt x="17561" y="43250"/>
                  </a:cubicBezTo>
                  <a:cubicBezTo>
                    <a:pt x="21997" y="46063"/>
                    <a:pt x="25243" y="47795"/>
                    <a:pt x="25027" y="48227"/>
                  </a:cubicBezTo>
                  <a:close/>
                </a:path>
              </a:pathLst>
            </a:custGeom>
            <a:solidFill>
              <a:srgbClr val="455A64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8" name="Freeform: Shape 517">
              <a:extLst>
                <a:ext uri="{FF2B5EF4-FFF2-40B4-BE49-F238E27FC236}">
                  <a16:creationId xmlns="" xmlns:a16="http://schemas.microsoft.com/office/drawing/2014/main" id="{A56E48F8-C522-41BB-9425-4160D127FFB8}"/>
                </a:ext>
              </a:extLst>
            </p:cNvPr>
            <p:cNvSpPr/>
            <p:nvPr/>
          </p:nvSpPr>
          <p:spPr>
            <a:xfrm flipH="1">
              <a:off x="5443789" y="4163204"/>
              <a:ext cx="88609" cy="50340"/>
            </a:xfrm>
            <a:custGeom>
              <a:avLst/>
              <a:gdLst>
                <a:gd name="connsiteX0" fmla="*/ 76292 w 80393"/>
                <a:gd name="connsiteY0" fmla="*/ 45662 h 45672"/>
                <a:gd name="connsiteX1" fmla="*/ 78348 w 80393"/>
                <a:gd name="connsiteY1" fmla="*/ 34950 h 45672"/>
                <a:gd name="connsiteX2" fmla="*/ 71423 w 80393"/>
                <a:gd name="connsiteY2" fmla="*/ 25752 h 45672"/>
                <a:gd name="connsiteX3" fmla="*/ 57356 w 80393"/>
                <a:gd name="connsiteY3" fmla="*/ 27917 h 45672"/>
                <a:gd name="connsiteX4" fmla="*/ 55517 w 80393"/>
                <a:gd name="connsiteY4" fmla="*/ 29648 h 45672"/>
                <a:gd name="connsiteX5" fmla="*/ 55084 w 80393"/>
                <a:gd name="connsiteY5" fmla="*/ 27159 h 45672"/>
                <a:gd name="connsiteX6" fmla="*/ 51730 w 80393"/>
                <a:gd name="connsiteY6" fmla="*/ 18503 h 45672"/>
                <a:gd name="connsiteX7" fmla="*/ 44372 w 80393"/>
                <a:gd name="connsiteY7" fmla="*/ 13201 h 45672"/>
                <a:gd name="connsiteX8" fmla="*/ 35715 w 80393"/>
                <a:gd name="connsiteY8" fmla="*/ 20775 h 45672"/>
                <a:gd name="connsiteX9" fmla="*/ 32902 w 80393"/>
                <a:gd name="connsiteY9" fmla="*/ 21316 h 45672"/>
                <a:gd name="connsiteX10" fmla="*/ 24895 w 80393"/>
                <a:gd name="connsiteY10" fmla="*/ 6709 h 45672"/>
                <a:gd name="connsiteX11" fmla="*/ 12343 w 80393"/>
                <a:gd name="connsiteY11" fmla="*/ 1839 h 45672"/>
                <a:gd name="connsiteX12" fmla="*/ 8 w 80393"/>
                <a:gd name="connsiteY12" fmla="*/ 4003 h 45672"/>
                <a:gd name="connsiteX13" fmla="*/ 2930 w 80393"/>
                <a:gd name="connsiteY13" fmla="*/ 2056 h 45672"/>
                <a:gd name="connsiteX14" fmla="*/ 12452 w 80393"/>
                <a:gd name="connsiteY14" fmla="*/ 0 h 45672"/>
                <a:gd name="connsiteX15" fmla="*/ 26518 w 80393"/>
                <a:gd name="connsiteY15" fmla="*/ 4761 h 45672"/>
                <a:gd name="connsiteX16" fmla="*/ 35932 w 80393"/>
                <a:gd name="connsiteY16" fmla="*/ 20992 h 45672"/>
                <a:gd name="connsiteX17" fmla="*/ 33119 w 80393"/>
                <a:gd name="connsiteY17" fmla="*/ 21532 h 45672"/>
                <a:gd name="connsiteX18" fmla="*/ 36040 w 80393"/>
                <a:gd name="connsiteY18" fmla="*/ 12984 h 45672"/>
                <a:gd name="connsiteX19" fmla="*/ 44913 w 80393"/>
                <a:gd name="connsiteY19" fmla="*/ 10171 h 45672"/>
                <a:gd name="connsiteX20" fmla="*/ 54327 w 80393"/>
                <a:gd name="connsiteY20" fmla="*/ 16772 h 45672"/>
                <a:gd name="connsiteX21" fmla="*/ 58005 w 80393"/>
                <a:gd name="connsiteY21" fmla="*/ 26510 h 45672"/>
                <a:gd name="connsiteX22" fmla="*/ 55733 w 80393"/>
                <a:gd name="connsiteY22" fmla="*/ 25752 h 45672"/>
                <a:gd name="connsiteX23" fmla="*/ 72721 w 80393"/>
                <a:gd name="connsiteY23" fmla="*/ 23480 h 45672"/>
                <a:gd name="connsiteX24" fmla="*/ 80295 w 80393"/>
                <a:gd name="connsiteY24" fmla="*/ 34625 h 45672"/>
                <a:gd name="connsiteX25" fmla="*/ 78564 w 80393"/>
                <a:gd name="connsiteY25" fmla="*/ 43282 h 45672"/>
                <a:gd name="connsiteX26" fmla="*/ 76292 w 80393"/>
                <a:gd name="connsiteY26" fmla="*/ 45662 h 45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0393" h="45672">
                  <a:moveTo>
                    <a:pt x="76292" y="45662"/>
                  </a:moveTo>
                  <a:cubicBezTo>
                    <a:pt x="75859" y="45554"/>
                    <a:pt x="79430" y="41983"/>
                    <a:pt x="78348" y="34950"/>
                  </a:cubicBezTo>
                  <a:cubicBezTo>
                    <a:pt x="77807" y="31596"/>
                    <a:pt x="75643" y="27592"/>
                    <a:pt x="71423" y="25752"/>
                  </a:cubicBezTo>
                  <a:cubicBezTo>
                    <a:pt x="67311" y="23913"/>
                    <a:pt x="61252" y="24238"/>
                    <a:pt x="57356" y="27917"/>
                  </a:cubicBezTo>
                  <a:lnTo>
                    <a:pt x="55517" y="29648"/>
                  </a:lnTo>
                  <a:lnTo>
                    <a:pt x="55084" y="27159"/>
                  </a:lnTo>
                  <a:cubicBezTo>
                    <a:pt x="54543" y="24238"/>
                    <a:pt x="53461" y="21100"/>
                    <a:pt x="51730" y="18503"/>
                  </a:cubicBezTo>
                  <a:cubicBezTo>
                    <a:pt x="50107" y="15906"/>
                    <a:pt x="47293" y="13634"/>
                    <a:pt x="44372" y="13201"/>
                  </a:cubicBezTo>
                  <a:cubicBezTo>
                    <a:pt x="39719" y="12552"/>
                    <a:pt x="34417" y="16880"/>
                    <a:pt x="35715" y="20775"/>
                  </a:cubicBezTo>
                  <a:lnTo>
                    <a:pt x="32902" y="21316"/>
                  </a:lnTo>
                  <a:cubicBezTo>
                    <a:pt x="32253" y="15148"/>
                    <a:pt x="28899" y="9955"/>
                    <a:pt x="24895" y="6709"/>
                  </a:cubicBezTo>
                  <a:cubicBezTo>
                    <a:pt x="20891" y="3354"/>
                    <a:pt x="16130" y="2056"/>
                    <a:pt x="12343" y="1839"/>
                  </a:cubicBezTo>
                  <a:cubicBezTo>
                    <a:pt x="4444" y="1515"/>
                    <a:pt x="224" y="4545"/>
                    <a:pt x="8" y="4003"/>
                  </a:cubicBezTo>
                  <a:cubicBezTo>
                    <a:pt x="-100" y="3895"/>
                    <a:pt x="874" y="3030"/>
                    <a:pt x="2930" y="2056"/>
                  </a:cubicBezTo>
                  <a:cubicBezTo>
                    <a:pt x="4985" y="1082"/>
                    <a:pt x="8232" y="0"/>
                    <a:pt x="12452" y="0"/>
                  </a:cubicBezTo>
                  <a:cubicBezTo>
                    <a:pt x="16563" y="0"/>
                    <a:pt x="21865" y="1190"/>
                    <a:pt x="26518" y="4761"/>
                  </a:cubicBezTo>
                  <a:cubicBezTo>
                    <a:pt x="31063" y="8223"/>
                    <a:pt x="34958" y="14067"/>
                    <a:pt x="35932" y="20992"/>
                  </a:cubicBezTo>
                  <a:lnTo>
                    <a:pt x="33119" y="21532"/>
                  </a:lnTo>
                  <a:cubicBezTo>
                    <a:pt x="32145" y="18395"/>
                    <a:pt x="33659" y="14932"/>
                    <a:pt x="36040" y="12984"/>
                  </a:cubicBezTo>
                  <a:cubicBezTo>
                    <a:pt x="38420" y="10929"/>
                    <a:pt x="41558" y="9847"/>
                    <a:pt x="44913" y="10171"/>
                  </a:cubicBezTo>
                  <a:cubicBezTo>
                    <a:pt x="49241" y="10820"/>
                    <a:pt x="52379" y="13634"/>
                    <a:pt x="54327" y="16772"/>
                  </a:cubicBezTo>
                  <a:cubicBezTo>
                    <a:pt x="56382" y="19910"/>
                    <a:pt x="57356" y="23264"/>
                    <a:pt x="58005" y="26510"/>
                  </a:cubicBezTo>
                  <a:lnTo>
                    <a:pt x="55733" y="25752"/>
                  </a:lnTo>
                  <a:cubicBezTo>
                    <a:pt x="60819" y="21208"/>
                    <a:pt x="67852" y="21100"/>
                    <a:pt x="72721" y="23480"/>
                  </a:cubicBezTo>
                  <a:cubicBezTo>
                    <a:pt x="77807" y="25861"/>
                    <a:pt x="79971" y="30838"/>
                    <a:pt x="80295" y="34625"/>
                  </a:cubicBezTo>
                  <a:cubicBezTo>
                    <a:pt x="80728" y="38521"/>
                    <a:pt x="79646" y="41550"/>
                    <a:pt x="78564" y="43282"/>
                  </a:cubicBezTo>
                  <a:cubicBezTo>
                    <a:pt x="77266" y="45013"/>
                    <a:pt x="76400" y="45770"/>
                    <a:pt x="76292" y="45662"/>
                  </a:cubicBezTo>
                  <a:close/>
                </a:path>
              </a:pathLst>
            </a:custGeom>
            <a:solidFill>
              <a:srgbClr val="E0E0E0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9" name="Freeform: Shape 518">
              <a:extLst>
                <a:ext uri="{FF2B5EF4-FFF2-40B4-BE49-F238E27FC236}">
                  <a16:creationId xmlns="" xmlns:a16="http://schemas.microsoft.com/office/drawing/2014/main" id="{AED4FAB1-BF32-4A2F-8B46-E63D47CB6EF9}"/>
                </a:ext>
              </a:extLst>
            </p:cNvPr>
            <p:cNvSpPr/>
            <p:nvPr/>
          </p:nvSpPr>
          <p:spPr>
            <a:xfrm flipH="1">
              <a:off x="4865356" y="5897278"/>
              <a:ext cx="1113313" cy="774012"/>
            </a:xfrm>
            <a:custGeom>
              <a:avLst/>
              <a:gdLst>
                <a:gd name="connsiteX0" fmla="*/ 34301 w 1010084"/>
                <a:gd name="connsiteY0" fmla="*/ 445909 h 702244"/>
                <a:gd name="connsiteX1" fmla="*/ 497089 w 1010084"/>
                <a:gd name="connsiteY1" fmla="*/ 297020 h 702244"/>
                <a:gd name="connsiteX2" fmla="*/ 32137 w 1010084"/>
                <a:gd name="connsiteY2" fmla="*/ 311303 h 702244"/>
                <a:gd name="connsiteX3" fmla="*/ 0 w 1010084"/>
                <a:gd name="connsiteY3" fmla="*/ 0 h 702244"/>
                <a:gd name="connsiteX4" fmla="*/ 885109 w 1010084"/>
                <a:gd name="connsiteY4" fmla="*/ 77258 h 702244"/>
                <a:gd name="connsiteX5" fmla="*/ 1010085 w 1010084"/>
                <a:gd name="connsiteY5" fmla="*/ 257201 h 702244"/>
                <a:gd name="connsiteX6" fmla="*/ 977191 w 1010084"/>
                <a:gd name="connsiteY6" fmla="*/ 483023 h 702244"/>
                <a:gd name="connsiteX7" fmla="*/ 114804 w 1010084"/>
                <a:gd name="connsiteY7" fmla="*/ 702244 h 702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10084" h="702244">
                  <a:moveTo>
                    <a:pt x="34301" y="445909"/>
                  </a:moveTo>
                  <a:lnTo>
                    <a:pt x="497089" y="297020"/>
                  </a:lnTo>
                  <a:lnTo>
                    <a:pt x="32137" y="311303"/>
                  </a:lnTo>
                  <a:lnTo>
                    <a:pt x="0" y="0"/>
                  </a:lnTo>
                  <a:lnTo>
                    <a:pt x="885109" y="77258"/>
                  </a:lnTo>
                  <a:lnTo>
                    <a:pt x="1010085" y="257201"/>
                  </a:lnTo>
                  <a:lnTo>
                    <a:pt x="977191" y="483023"/>
                  </a:lnTo>
                  <a:lnTo>
                    <a:pt x="114804" y="702244"/>
                  </a:ln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0" name="Freeform: Shape 519">
              <a:extLst>
                <a:ext uri="{FF2B5EF4-FFF2-40B4-BE49-F238E27FC236}">
                  <a16:creationId xmlns="" xmlns:a16="http://schemas.microsoft.com/office/drawing/2014/main" id="{AD24DBD8-131D-4170-B1F5-AD9069CC8EEA}"/>
                </a:ext>
              </a:extLst>
            </p:cNvPr>
            <p:cNvSpPr/>
            <p:nvPr/>
          </p:nvSpPr>
          <p:spPr>
            <a:xfrm flipH="1">
              <a:off x="4827312" y="5529860"/>
              <a:ext cx="1361499" cy="1065698"/>
            </a:xfrm>
            <a:custGeom>
              <a:avLst/>
              <a:gdLst>
                <a:gd name="connsiteX0" fmla="*/ 1214159 w 1235258"/>
                <a:gd name="connsiteY0" fmla="*/ 953575 h 966884"/>
                <a:gd name="connsiteX1" fmla="*/ 1235259 w 1235258"/>
                <a:gd name="connsiteY1" fmla="*/ 205886 h 966884"/>
                <a:gd name="connsiteX2" fmla="*/ 1119697 w 1235258"/>
                <a:gd name="connsiteY2" fmla="*/ 28539 h 966884"/>
                <a:gd name="connsiteX3" fmla="*/ 1119697 w 1235258"/>
                <a:gd name="connsiteY3" fmla="*/ 28539 h 966884"/>
                <a:gd name="connsiteX4" fmla="*/ 930232 w 1235258"/>
                <a:gd name="connsiteY4" fmla="*/ 10902 h 966884"/>
                <a:gd name="connsiteX5" fmla="*/ 355993 w 1235258"/>
                <a:gd name="connsiteY5" fmla="*/ 186084 h 966884"/>
                <a:gd name="connsiteX6" fmla="*/ 40795 w 1235258"/>
                <a:gd name="connsiteY6" fmla="*/ 260204 h 966884"/>
                <a:gd name="connsiteX7" fmla="*/ 434 w 1235258"/>
                <a:gd name="connsiteY7" fmla="*/ 438632 h 966884"/>
                <a:gd name="connsiteX8" fmla="*/ 257094 w 1235258"/>
                <a:gd name="connsiteY8" fmla="*/ 660992 h 966884"/>
                <a:gd name="connsiteX9" fmla="*/ 931530 w 1235258"/>
                <a:gd name="connsiteY9" fmla="*/ 415044 h 966884"/>
                <a:gd name="connsiteX10" fmla="*/ 892901 w 1235258"/>
                <a:gd name="connsiteY10" fmla="*/ 966884 h 966884"/>
                <a:gd name="connsiteX11" fmla="*/ 1214159 w 1235258"/>
                <a:gd name="connsiteY11" fmla="*/ 953575 h 966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35258" h="966884">
                  <a:moveTo>
                    <a:pt x="1214159" y="953575"/>
                  </a:moveTo>
                  <a:lnTo>
                    <a:pt x="1235259" y="205886"/>
                  </a:lnTo>
                  <a:cubicBezTo>
                    <a:pt x="1232878" y="132415"/>
                    <a:pt x="1189164" y="65328"/>
                    <a:pt x="1119697" y="28539"/>
                  </a:cubicBezTo>
                  <a:lnTo>
                    <a:pt x="1119697" y="28539"/>
                  </a:lnTo>
                  <a:cubicBezTo>
                    <a:pt x="1062240" y="-1866"/>
                    <a:pt x="993206" y="-8359"/>
                    <a:pt x="930232" y="10902"/>
                  </a:cubicBezTo>
                  <a:lnTo>
                    <a:pt x="355993" y="186084"/>
                  </a:lnTo>
                  <a:lnTo>
                    <a:pt x="40795" y="260204"/>
                  </a:lnTo>
                  <a:cubicBezTo>
                    <a:pt x="40795" y="260204"/>
                    <a:pt x="6494" y="340383"/>
                    <a:pt x="434" y="438632"/>
                  </a:cubicBezTo>
                  <a:cubicBezTo>
                    <a:pt x="-8005" y="575402"/>
                    <a:pt x="107556" y="698539"/>
                    <a:pt x="257094" y="660992"/>
                  </a:cubicBezTo>
                  <a:cubicBezTo>
                    <a:pt x="395271" y="626258"/>
                    <a:pt x="931530" y="415044"/>
                    <a:pt x="931530" y="415044"/>
                  </a:cubicBezTo>
                  <a:lnTo>
                    <a:pt x="892901" y="966884"/>
                  </a:lnTo>
                  <a:lnTo>
                    <a:pt x="1214159" y="953575"/>
                  </a:ln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1" name="Freeform: Shape 520">
              <a:extLst>
                <a:ext uri="{FF2B5EF4-FFF2-40B4-BE49-F238E27FC236}">
                  <a16:creationId xmlns="" xmlns:a16="http://schemas.microsoft.com/office/drawing/2014/main" id="{00DC392A-21A7-453F-BE00-459772FF1E91}"/>
                </a:ext>
              </a:extLst>
            </p:cNvPr>
            <p:cNvSpPr/>
            <p:nvPr/>
          </p:nvSpPr>
          <p:spPr>
            <a:xfrm flipH="1">
              <a:off x="5311630" y="6160039"/>
              <a:ext cx="118957" cy="66103"/>
            </a:xfrm>
            <a:custGeom>
              <a:avLst/>
              <a:gdLst>
                <a:gd name="connsiteX0" fmla="*/ 107923 w 107927"/>
                <a:gd name="connsiteY0" fmla="*/ 193 h 59974"/>
                <a:gd name="connsiteX1" fmla="*/ 48952 w 107927"/>
                <a:gd name="connsiteY1" fmla="*/ 20968 h 59974"/>
                <a:gd name="connsiteX2" fmla="*/ 43 w 107927"/>
                <a:gd name="connsiteY2" fmla="*/ 59921 h 59974"/>
                <a:gd name="connsiteX3" fmla="*/ 51549 w 107927"/>
                <a:gd name="connsiteY3" fmla="*/ 25621 h 59974"/>
                <a:gd name="connsiteX4" fmla="*/ 107923 w 107927"/>
                <a:gd name="connsiteY4" fmla="*/ 193 h 59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927" h="59974">
                  <a:moveTo>
                    <a:pt x="107923" y="193"/>
                  </a:moveTo>
                  <a:cubicBezTo>
                    <a:pt x="107815" y="-1106"/>
                    <a:pt x="79465" y="3980"/>
                    <a:pt x="48952" y="20968"/>
                  </a:cubicBezTo>
                  <a:cubicBezTo>
                    <a:pt x="18222" y="37848"/>
                    <a:pt x="-1039" y="59164"/>
                    <a:pt x="43" y="59921"/>
                  </a:cubicBezTo>
                  <a:cubicBezTo>
                    <a:pt x="1125" y="61112"/>
                    <a:pt x="21576" y="42068"/>
                    <a:pt x="51549" y="25621"/>
                  </a:cubicBezTo>
                  <a:cubicBezTo>
                    <a:pt x="81305" y="9065"/>
                    <a:pt x="108356" y="1816"/>
                    <a:pt x="107923" y="193"/>
                  </a:cubicBezTo>
                  <a:close/>
                </a:path>
              </a:pathLst>
            </a:custGeom>
            <a:solidFill>
              <a:srgbClr val="455A64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2" name="Freeform: Shape 521">
              <a:extLst>
                <a:ext uri="{FF2B5EF4-FFF2-40B4-BE49-F238E27FC236}">
                  <a16:creationId xmlns="" xmlns:a16="http://schemas.microsoft.com/office/drawing/2014/main" id="{9CD642FA-BA6D-48AA-9E09-D0414F9FE71D}"/>
                </a:ext>
              </a:extLst>
            </p:cNvPr>
            <p:cNvSpPr/>
            <p:nvPr/>
          </p:nvSpPr>
          <p:spPr>
            <a:xfrm flipH="1">
              <a:off x="5162080" y="5930880"/>
              <a:ext cx="968066" cy="336924"/>
            </a:xfrm>
            <a:custGeom>
              <a:avLst/>
              <a:gdLst>
                <a:gd name="connsiteX0" fmla="*/ 878306 w 878305"/>
                <a:gd name="connsiteY0" fmla="*/ 27 h 305684"/>
                <a:gd name="connsiteX1" fmla="*/ 876141 w 878305"/>
                <a:gd name="connsiteY1" fmla="*/ 1326 h 305684"/>
                <a:gd name="connsiteX2" fmla="*/ 869649 w 878305"/>
                <a:gd name="connsiteY2" fmla="*/ 4572 h 305684"/>
                <a:gd name="connsiteX3" fmla="*/ 844438 w 878305"/>
                <a:gd name="connsiteY3" fmla="*/ 16691 h 305684"/>
                <a:gd name="connsiteX4" fmla="*/ 751166 w 878305"/>
                <a:gd name="connsiteY4" fmla="*/ 60297 h 305684"/>
                <a:gd name="connsiteX5" fmla="*/ 442784 w 878305"/>
                <a:gd name="connsiteY5" fmla="*/ 202261 h 305684"/>
                <a:gd name="connsiteX6" fmla="*/ 354706 w 878305"/>
                <a:gd name="connsiteY6" fmla="*/ 242405 h 305684"/>
                <a:gd name="connsiteX7" fmla="*/ 312831 w 878305"/>
                <a:gd name="connsiteY7" fmla="*/ 261448 h 305684"/>
                <a:gd name="connsiteX8" fmla="*/ 272255 w 878305"/>
                <a:gd name="connsiteY8" fmla="*/ 278977 h 305684"/>
                <a:gd name="connsiteX9" fmla="*/ 193699 w 878305"/>
                <a:gd name="connsiteY9" fmla="*/ 302133 h 305684"/>
                <a:gd name="connsiteX10" fmla="*/ 122284 w 878305"/>
                <a:gd name="connsiteY10" fmla="*/ 303756 h 305684"/>
                <a:gd name="connsiteX11" fmla="*/ 28255 w 878305"/>
                <a:gd name="connsiteY11" fmla="*/ 262963 h 305684"/>
                <a:gd name="connsiteX12" fmla="*/ 6939 w 878305"/>
                <a:gd name="connsiteY12" fmla="*/ 244677 h 305684"/>
                <a:gd name="connsiteX13" fmla="*/ 1637 w 878305"/>
                <a:gd name="connsiteY13" fmla="*/ 239700 h 305684"/>
                <a:gd name="connsiteX14" fmla="*/ 14 w 878305"/>
                <a:gd name="connsiteY14" fmla="*/ 237860 h 305684"/>
                <a:gd name="connsiteX15" fmla="*/ 7696 w 878305"/>
                <a:gd name="connsiteY15" fmla="*/ 243919 h 305684"/>
                <a:gd name="connsiteX16" fmla="*/ 29553 w 878305"/>
                <a:gd name="connsiteY16" fmla="*/ 261232 h 305684"/>
                <a:gd name="connsiteX17" fmla="*/ 122717 w 878305"/>
                <a:gd name="connsiteY17" fmla="*/ 299861 h 305684"/>
                <a:gd name="connsiteX18" fmla="*/ 192833 w 878305"/>
                <a:gd name="connsiteY18" fmla="*/ 297589 h 305684"/>
                <a:gd name="connsiteX19" fmla="*/ 270415 w 878305"/>
                <a:gd name="connsiteY19" fmla="*/ 274108 h 305684"/>
                <a:gd name="connsiteX20" fmla="*/ 310667 w 878305"/>
                <a:gd name="connsiteY20" fmla="*/ 256471 h 305684"/>
                <a:gd name="connsiteX21" fmla="*/ 352542 w 878305"/>
                <a:gd name="connsiteY21" fmla="*/ 237319 h 305684"/>
                <a:gd name="connsiteX22" fmla="*/ 440512 w 878305"/>
                <a:gd name="connsiteY22" fmla="*/ 196959 h 305684"/>
                <a:gd name="connsiteX23" fmla="*/ 749651 w 878305"/>
                <a:gd name="connsiteY23" fmla="*/ 56510 h 305684"/>
                <a:gd name="connsiteX24" fmla="*/ 843572 w 878305"/>
                <a:gd name="connsiteY24" fmla="*/ 14527 h 305684"/>
                <a:gd name="connsiteX25" fmla="*/ 869216 w 878305"/>
                <a:gd name="connsiteY25" fmla="*/ 3382 h 305684"/>
                <a:gd name="connsiteX26" fmla="*/ 875925 w 878305"/>
                <a:gd name="connsiteY26" fmla="*/ 569 h 305684"/>
                <a:gd name="connsiteX27" fmla="*/ 878306 w 878305"/>
                <a:gd name="connsiteY27" fmla="*/ 27 h 305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878305" h="305684">
                  <a:moveTo>
                    <a:pt x="878306" y="27"/>
                  </a:moveTo>
                  <a:cubicBezTo>
                    <a:pt x="878306" y="136"/>
                    <a:pt x="877656" y="569"/>
                    <a:pt x="876141" y="1326"/>
                  </a:cubicBezTo>
                  <a:cubicBezTo>
                    <a:pt x="874410" y="2192"/>
                    <a:pt x="872246" y="3274"/>
                    <a:pt x="869649" y="4572"/>
                  </a:cubicBezTo>
                  <a:cubicBezTo>
                    <a:pt x="863482" y="7602"/>
                    <a:pt x="855042" y="11605"/>
                    <a:pt x="844438" y="16691"/>
                  </a:cubicBezTo>
                  <a:cubicBezTo>
                    <a:pt x="821931" y="27187"/>
                    <a:pt x="790228" y="42011"/>
                    <a:pt x="751166" y="60297"/>
                  </a:cubicBezTo>
                  <a:cubicBezTo>
                    <a:pt x="671852" y="96762"/>
                    <a:pt x="562999" y="146860"/>
                    <a:pt x="442784" y="202261"/>
                  </a:cubicBezTo>
                  <a:cubicBezTo>
                    <a:pt x="412595" y="216003"/>
                    <a:pt x="383164" y="229420"/>
                    <a:pt x="354706" y="242405"/>
                  </a:cubicBezTo>
                  <a:cubicBezTo>
                    <a:pt x="340532" y="248897"/>
                    <a:pt x="326465" y="255281"/>
                    <a:pt x="312831" y="261448"/>
                  </a:cubicBezTo>
                  <a:cubicBezTo>
                    <a:pt x="299198" y="267616"/>
                    <a:pt x="285780" y="274000"/>
                    <a:pt x="272255" y="278977"/>
                  </a:cubicBezTo>
                  <a:cubicBezTo>
                    <a:pt x="245312" y="289149"/>
                    <a:pt x="219018" y="297372"/>
                    <a:pt x="193699" y="302133"/>
                  </a:cubicBezTo>
                  <a:cubicBezTo>
                    <a:pt x="168271" y="306245"/>
                    <a:pt x="144033" y="306786"/>
                    <a:pt x="122284" y="303756"/>
                  </a:cubicBezTo>
                  <a:cubicBezTo>
                    <a:pt x="78353" y="298021"/>
                    <a:pt x="47190" y="277679"/>
                    <a:pt x="28255" y="262963"/>
                  </a:cubicBezTo>
                  <a:cubicBezTo>
                    <a:pt x="18625" y="255389"/>
                    <a:pt x="11700" y="249005"/>
                    <a:pt x="6939" y="244677"/>
                  </a:cubicBezTo>
                  <a:cubicBezTo>
                    <a:pt x="4775" y="242621"/>
                    <a:pt x="3043" y="240998"/>
                    <a:pt x="1637" y="239700"/>
                  </a:cubicBezTo>
                  <a:cubicBezTo>
                    <a:pt x="446" y="238509"/>
                    <a:pt x="-95" y="237968"/>
                    <a:pt x="14" y="237860"/>
                  </a:cubicBezTo>
                  <a:cubicBezTo>
                    <a:pt x="122" y="237752"/>
                    <a:pt x="2827" y="239808"/>
                    <a:pt x="7696" y="243919"/>
                  </a:cubicBezTo>
                  <a:cubicBezTo>
                    <a:pt x="12673" y="247923"/>
                    <a:pt x="19815" y="254091"/>
                    <a:pt x="29553" y="261232"/>
                  </a:cubicBezTo>
                  <a:cubicBezTo>
                    <a:pt x="48814" y="275407"/>
                    <a:pt x="79652" y="294667"/>
                    <a:pt x="122717" y="299861"/>
                  </a:cubicBezTo>
                  <a:cubicBezTo>
                    <a:pt x="144033" y="302566"/>
                    <a:pt x="167946" y="301809"/>
                    <a:pt x="192833" y="297589"/>
                  </a:cubicBezTo>
                  <a:cubicBezTo>
                    <a:pt x="217720" y="292720"/>
                    <a:pt x="243689" y="284388"/>
                    <a:pt x="270415" y="274108"/>
                  </a:cubicBezTo>
                  <a:cubicBezTo>
                    <a:pt x="283724" y="269023"/>
                    <a:pt x="297034" y="262747"/>
                    <a:pt x="310667" y="256471"/>
                  </a:cubicBezTo>
                  <a:cubicBezTo>
                    <a:pt x="324301" y="250195"/>
                    <a:pt x="338259" y="243811"/>
                    <a:pt x="352542" y="237319"/>
                  </a:cubicBezTo>
                  <a:cubicBezTo>
                    <a:pt x="381000" y="224335"/>
                    <a:pt x="410431" y="210809"/>
                    <a:pt x="440512" y="196959"/>
                  </a:cubicBezTo>
                  <a:cubicBezTo>
                    <a:pt x="561051" y="142208"/>
                    <a:pt x="670121" y="92650"/>
                    <a:pt x="749651" y="56510"/>
                  </a:cubicBezTo>
                  <a:cubicBezTo>
                    <a:pt x="788929" y="38981"/>
                    <a:pt x="820957" y="24698"/>
                    <a:pt x="843572" y="14527"/>
                  </a:cubicBezTo>
                  <a:cubicBezTo>
                    <a:pt x="854392" y="9874"/>
                    <a:pt x="862941" y="6087"/>
                    <a:pt x="869216" y="3382"/>
                  </a:cubicBezTo>
                  <a:cubicBezTo>
                    <a:pt x="871921" y="2300"/>
                    <a:pt x="874086" y="1326"/>
                    <a:pt x="875925" y="569"/>
                  </a:cubicBezTo>
                  <a:cubicBezTo>
                    <a:pt x="877548" y="136"/>
                    <a:pt x="878306" y="-80"/>
                    <a:pt x="878306" y="27"/>
                  </a:cubicBezTo>
                  <a:close/>
                </a:path>
              </a:pathLst>
            </a:custGeom>
            <a:solidFill>
              <a:srgbClr val="455A64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3" name="Freeform: Shape 522">
              <a:extLst>
                <a:ext uri="{FF2B5EF4-FFF2-40B4-BE49-F238E27FC236}">
                  <a16:creationId xmlns="" xmlns:a16="http://schemas.microsoft.com/office/drawing/2014/main" id="{C40DDE96-1DAD-4323-9BC5-67F7E00E8FB1}"/>
                </a:ext>
              </a:extLst>
            </p:cNvPr>
            <p:cNvSpPr/>
            <p:nvPr/>
          </p:nvSpPr>
          <p:spPr>
            <a:xfrm flipH="1">
              <a:off x="4828088" y="5548674"/>
              <a:ext cx="379789" cy="1050104"/>
            </a:xfrm>
            <a:custGeom>
              <a:avLst/>
              <a:gdLst>
                <a:gd name="connsiteX0" fmla="*/ 40144 w 344574"/>
                <a:gd name="connsiteY0" fmla="*/ 338138 h 952736"/>
                <a:gd name="connsiteX1" fmla="*/ 40144 w 344574"/>
                <a:gd name="connsiteY1" fmla="*/ 341059 h 952736"/>
                <a:gd name="connsiteX2" fmla="*/ 39819 w 344574"/>
                <a:gd name="connsiteY2" fmla="*/ 349715 h 952736"/>
                <a:gd name="connsiteX3" fmla="*/ 38196 w 344574"/>
                <a:gd name="connsiteY3" fmla="*/ 383151 h 952736"/>
                <a:gd name="connsiteX4" fmla="*/ 31271 w 344574"/>
                <a:gd name="connsiteY4" fmla="*/ 509100 h 952736"/>
                <a:gd name="connsiteX5" fmla="*/ 5519 w 344574"/>
                <a:gd name="connsiteY5" fmla="*/ 950031 h 952736"/>
                <a:gd name="connsiteX6" fmla="*/ 2813 w 344574"/>
                <a:gd name="connsiteY6" fmla="*/ 947326 h 952736"/>
                <a:gd name="connsiteX7" fmla="*/ 324071 w 344574"/>
                <a:gd name="connsiteY7" fmla="*/ 933801 h 952736"/>
                <a:gd name="connsiteX8" fmla="*/ 321366 w 344574"/>
                <a:gd name="connsiteY8" fmla="*/ 936506 h 952736"/>
                <a:gd name="connsiteX9" fmla="*/ 323422 w 344574"/>
                <a:gd name="connsiteY9" fmla="*/ 879699 h 952736"/>
                <a:gd name="connsiteX10" fmla="*/ 335649 w 344574"/>
                <a:gd name="connsiteY10" fmla="*/ 494060 h 952736"/>
                <a:gd name="connsiteX11" fmla="*/ 339761 w 344574"/>
                <a:gd name="connsiteY11" fmla="*/ 179186 h 952736"/>
                <a:gd name="connsiteX12" fmla="*/ 339003 w 344574"/>
                <a:gd name="connsiteY12" fmla="*/ 162631 h 952736"/>
                <a:gd name="connsiteX13" fmla="*/ 337488 w 344574"/>
                <a:gd name="connsiteY13" fmla="*/ 146616 h 952736"/>
                <a:gd name="connsiteX14" fmla="*/ 328724 w 344574"/>
                <a:gd name="connsiteY14" fmla="*/ 117293 h 952736"/>
                <a:gd name="connsiteX15" fmla="*/ 295613 w 344574"/>
                <a:gd name="connsiteY15" fmla="*/ 72172 h 952736"/>
                <a:gd name="connsiteX16" fmla="*/ 218897 w 344574"/>
                <a:gd name="connsiteY16" fmla="*/ 24238 h 952736"/>
                <a:gd name="connsiteX17" fmla="*/ 164578 w 344574"/>
                <a:gd name="connsiteY17" fmla="*/ 5086 h 952736"/>
                <a:gd name="connsiteX18" fmla="*/ 150079 w 344574"/>
                <a:gd name="connsiteY18" fmla="*/ 1298 h 952736"/>
                <a:gd name="connsiteX19" fmla="*/ 145102 w 344574"/>
                <a:gd name="connsiteY19" fmla="*/ 0 h 952736"/>
                <a:gd name="connsiteX20" fmla="*/ 150187 w 344574"/>
                <a:gd name="connsiteY20" fmla="*/ 758 h 952736"/>
                <a:gd name="connsiteX21" fmla="*/ 164903 w 344574"/>
                <a:gd name="connsiteY21" fmla="*/ 4112 h 952736"/>
                <a:gd name="connsiteX22" fmla="*/ 219762 w 344574"/>
                <a:gd name="connsiteY22" fmla="*/ 22290 h 952736"/>
                <a:gd name="connsiteX23" fmla="*/ 297778 w 344574"/>
                <a:gd name="connsiteY23" fmla="*/ 70008 h 952736"/>
                <a:gd name="connsiteX24" fmla="*/ 331970 w 344574"/>
                <a:gd name="connsiteY24" fmla="*/ 115995 h 952736"/>
                <a:gd name="connsiteX25" fmla="*/ 341167 w 344574"/>
                <a:gd name="connsiteY25" fmla="*/ 146184 h 952736"/>
                <a:gd name="connsiteX26" fmla="*/ 342790 w 344574"/>
                <a:gd name="connsiteY26" fmla="*/ 162414 h 952736"/>
                <a:gd name="connsiteX27" fmla="*/ 343656 w 344574"/>
                <a:gd name="connsiteY27" fmla="*/ 179078 h 952736"/>
                <a:gd name="connsiteX28" fmla="*/ 340735 w 344574"/>
                <a:gd name="connsiteY28" fmla="*/ 494276 h 952736"/>
                <a:gd name="connsiteX29" fmla="*/ 328940 w 344574"/>
                <a:gd name="connsiteY29" fmla="*/ 880023 h 952736"/>
                <a:gd name="connsiteX30" fmla="*/ 326884 w 344574"/>
                <a:gd name="connsiteY30" fmla="*/ 936830 h 952736"/>
                <a:gd name="connsiteX31" fmla="*/ 326776 w 344574"/>
                <a:gd name="connsiteY31" fmla="*/ 939427 h 952736"/>
                <a:gd name="connsiteX32" fmla="*/ 324179 w 344574"/>
                <a:gd name="connsiteY32" fmla="*/ 939535 h 952736"/>
                <a:gd name="connsiteX33" fmla="*/ 2922 w 344574"/>
                <a:gd name="connsiteY33" fmla="*/ 952628 h 952736"/>
                <a:gd name="connsiteX34" fmla="*/ 0 w 344574"/>
                <a:gd name="connsiteY34" fmla="*/ 952736 h 952736"/>
                <a:gd name="connsiteX35" fmla="*/ 216 w 344574"/>
                <a:gd name="connsiteY35" fmla="*/ 949815 h 952736"/>
                <a:gd name="connsiteX36" fmla="*/ 28025 w 344574"/>
                <a:gd name="connsiteY36" fmla="*/ 508992 h 952736"/>
                <a:gd name="connsiteX37" fmla="*/ 36465 w 344574"/>
                <a:gd name="connsiteY37" fmla="*/ 383151 h 952736"/>
                <a:gd name="connsiteX38" fmla="*/ 38954 w 344574"/>
                <a:gd name="connsiteY38" fmla="*/ 349715 h 952736"/>
                <a:gd name="connsiteX39" fmla="*/ 39711 w 344574"/>
                <a:gd name="connsiteY39" fmla="*/ 341167 h 952736"/>
                <a:gd name="connsiteX40" fmla="*/ 40144 w 344574"/>
                <a:gd name="connsiteY40" fmla="*/ 338138 h 952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344574" h="952736">
                  <a:moveTo>
                    <a:pt x="40144" y="338138"/>
                  </a:moveTo>
                  <a:cubicBezTo>
                    <a:pt x="40252" y="338138"/>
                    <a:pt x="40252" y="339111"/>
                    <a:pt x="40144" y="341059"/>
                  </a:cubicBezTo>
                  <a:cubicBezTo>
                    <a:pt x="40036" y="343223"/>
                    <a:pt x="39927" y="346037"/>
                    <a:pt x="39819" y="349715"/>
                  </a:cubicBezTo>
                  <a:cubicBezTo>
                    <a:pt x="39386" y="357614"/>
                    <a:pt x="38845" y="368759"/>
                    <a:pt x="38196" y="383151"/>
                  </a:cubicBezTo>
                  <a:cubicBezTo>
                    <a:pt x="36573" y="412690"/>
                    <a:pt x="34193" y="455322"/>
                    <a:pt x="31271" y="509100"/>
                  </a:cubicBezTo>
                  <a:cubicBezTo>
                    <a:pt x="24995" y="617304"/>
                    <a:pt x="16014" y="770196"/>
                    <a:pt x="5519" y="950031"/>
                  </a:cubicBezTo>
                  <a:lnTo>
                    <a:pt x="2813" y="947326"/>
                  </a:lnTo>
                  <a:cubicBezTo>
                    <a:pt x="101604" y="943215"/>
                    <a:pt x="210240" y="938562"/>
                    <a:pt x="324071" y="933801"/>
                  </a:cubicBezTo>
                  <a:lnTo>
                    <a:pt x="321366" y="936506"/>
                  </a:lnTo>
                  <a:cubicBezTo>
                    <a:pt x="322015" y="918544"/>
                    <a:pt x="322773" y="899176"/>
                    <a:pt x="323422" y="879699"/>
                  </a:cubicBezTo>
                  <a:cubicBezTo>
                    <a:pt x="328291" y="742929"/>
                    <a:pt x="332511" y="612543"/>
                    <a:pt x="335649" y="494060"/>
                  </a:cubicBezTo>
                  <a:cubicBezTo>
                    <a:pt x="338462" y="375576"/>
                    <a:pt x="341600" y="268670"/>
                    <a:pt x="339761" y="179186"/>
                  </a:cubicBezTo>
                  <a:cubicBezTo>
                    <a:pt x="339761" y="173559"/>
                    <a:pt x="339328" y="168149"/>
                    <a:pt x="339003" y="162631"/>
                  </a:cubicBezTo>
                  <a:cubicBezTo>
                    <a:pt x="338462" y="157220"/>
                    <a:pt x="338679" y="151810"/>
                    <a:pt x="337488" y="146616"/>
                  </a:cubicBezTo>
                  <a:cubicBezTo>
                    <a:pt x="336082" y="136229"/>
                    <a:pt x="332727" y="126382"/>
                    <a:pt x="328724" y="117293"/>
                  </a:cubicBezTo>
                  <a:cubicBezTo>
                    <a:pt x="320609" y="99007"/>
                    <a:pt x="308381" y="84291"/>
                    <a:pt x="295613" y="72172"/>
                  </a:cubicBezTo>
                  <a:cubicBezTo>
                    <a:pt x="269536" y="48259"/>
                    <a:pt x="241728" y="34193"/>
                    <a:pt x="218897" y="24238"/>
                  </a:cubicBezTo>
                  <a:cubicBezTo>
                    <a:pt x="195957" y="14391"/>
                    <a:pt x="177238" y="8764"/>
                    <a:pt x="164578" y="5086"/>
                  </a:cubicBezTo>
                  <a:cubicBezTo>
                    <a:pt x="158411" y="3463"/>
                    <a:pt x="153542" y="2164"/>
                    <a:pt x="150079" y="1298"/>
                  </a:cubicBezTo>
                  <a:cubicBezTo>
                    <a:pt x="146833" y="433"/>
                    <a:pt x="145102" y="0"/>
                    <a:pt x="145102" y="0"/>
                  </a:cubicBezTo>
                  <a:cubicBezTo>
                    <a:pt x="145102" y="0"/>
                    <a:pt x="146833" y="108"/>
                    <a:pt x="150187" y="758"/>
                  </a:cubicBezTo>
                  <a:cubicBezTo>
                    <a:pt x="153542" y="1407"/>
                    <a:pt x="158411" y="2489"/>
                    <a:pt x="164903" y="4112"/>
                  </a:cubicBezTo>
                  <a:cubicBezTo>
                    <a:pt x="177671" y="7358"/>
                    <a:pt x="196499" y="12660"/>
                    <a:pt x="219762" y="22290"/>
                  </a:cubicBezTo>
                  <a:cubicBezTo>
                    <a:pt x="242810" y="32028"/>
                    <a:pt x="270943" y="45878"/>
                    <a:pt x="297778" y="70008"/>
                  </a:cubicBezTo>
                  <a:cubicBezTo>
                    <a:pt x="310870" y="82235"/>
                    <a:pt x="323530" y="97275"/>
                    <a:pt x="331970" y="115995"/>
                  </a:cubicBezTo>
                  <a:cubicBezTo>
                    <a:pt x="336190" y="125300"/>
                    <a:pt x="339544" y="135471"/>
                    <a:pt x="341167" y="146184"/>
                  </a:cubicBezTo>
                  <a:cubicBezTo>
                    <a:pt x="342358" y="151486"/>
                    <a:pt x="342249" y="157004"/>
                    <a:pt x="342790" y="162414"/>
                  </a:cubicBezTo>
                  <a:cubicBezTo>
                    <a:pt x="343223" y="167933"/>
                    <a:pt x="343656" y="173451"/>
                    <a:pt x="343656" y="179078"/>
                  </a:cubicBezTo>
                  <a:cubicBezTo>
                    <a:pt x="346037" y="268887"/>
                    <a:pt x="343331" y="375684"/>
                    <a:pt x="340735" y="494276"/>
                  </a:cubicBezTo>
                  <a:cubicBezTo>
                    <a:pt x="337813" y="612867"/>
                    <a:pt x="333809" y="743253"/>
                    <a:pt x="328940" y="880023"/>
                  </a:cubicBezTo>
                  <a:cubicBezTo>
                    <a:pt x="328183" y="899500"/>
                    <a:pt x="327534" y="918760"/>
                    <a:pt x="326884" y="936830"/>
                  </a:cubicBezTo>
                  <a:lnTo>
                    <a:pt x="326776" y="939427"/>
                  </a:lnTo>
                  <a:lnTo>
                    <a:pt x="324179" y="939535"/>
                  </a:lnTo>
                  <a:cubicBezTo>
                    <a:pt x="210349" y="944188"/>
                    <a:pt x="101712" y="948625"/>
                    <a:pt x="2922" y="952628"/>
                  </a:cubicBezTo>
                  <a:lnTo>
                    <a:pt x="0" y="952736"/>
                  </a:lnTo>
                  <a:lnTo>
                    <a:pt x="216" y="949815"/>
                  </a:lnTo>
                  <a:cubicBezTo>
                    <a:pt x="11578" y="769980"/>
                    <a:pt x="21208" y="617196"/>
                    <a:pt x="28025" y="508992"/>
                  </a:cubicBezTo>
                  <a:cubicBezTo>
                    <a:pt x="31596" y="455214"/>
                    <a:pt x="34409" y="412582"/>
                    <a:pt x="36465" y="383151"/>
                  </a:cubicBezTo>
                  <a:cubicBezTo>
                    <a:pt x="37547" y="368759"/>
                    <a:pt x="38304" y="357614"/>
                    <a:pt x="38954" y="349715"/>
                  </a:cubicBezTo>
                  <a:cubicBezTo>
                    <a:pt x="39278" y="346145"/>
                    <a:pt x="39495" y="343223"/>
                    <a:pt x="39711" y="341167"/>
                  </a:cubicBezTo>
                  <a:cubicBezTo>
                    <a:pt x="39927" y="339111"/>
                    <a:pt x="40036" y="338138"/>
                    <a:pt x="40144" y="338138"/>
                  </a:cubicBezTo>
                  <a:close/>
                </a:path>
              </a:pathLst>
            </a:custGeom>
            <a:solidFill>
              <a:srgbClr val="455A64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4" name="Freeform: Shape 523">
              <a:extLst>
                <a:ext uri="{FF2B5EF4-FFF2-40B4-BE49-F238E27FC236}">
                  <a16:creationId xmlns="" xmlns:a16="http://schemas.microsoft.com/office/drawing/2014/main" id="{0D8F95DF-32B8-471C-BB63-E076522E334A}"/>
                </a:ext>
              </a:extLst>
            </p:cNvPr>
            <p:cNvSpPr/>
            <p:nvPr/>
          </p:nvSpPr>
          <p:spPr>
            <a:xfrm flipH="1">
              <a:off x="5071185" y="5843572"/>
              <a:ext cx="92729" cy="94391"/>
            </a:xfrm>
            <a:custGeom>
              <a:avLst/>
              <a:gdLst>
                <a:gd name="connsiteX0" fmla="*/ 84116 w 84131"/>
                <a:gd name="connsiteY0" fmla="*/ 142 h 85639"/>
                <a:gd name="connsiteX1" fmla="*/ 34775 w 84131"/>
                <a:gd name="connsiteY1" fmla="*/ 35633 h 85639"/>
                <a:gd name="connsiteX2" fmla="*/ 149 w 84131"/>
                <a:gd name="connsiteY2" fmla="*/ 85623 h 85639"/>
                <a:gd name="connsiteX3" fmla="*/ 5560 w 84131"/>
                <a:gd name="connsiteY3" fmla="*/ 68094 h 85639"/>
                <a:gd name="connsiteX4" fmla="*/ 30771 w 84131"/>
                <a:gd name="connsiteY4" fmla="*/ 31738 h 85639"/>
                <a:gd name="connsiteX5" fmla="*/ 66695 w 84131"/>
                <a:gd name="connsiteY5" fmla="*/ 5877 h 85639"/>
                <a:gd name="connsiteX6" fmla="*/ 84116 w 84131"/>
                <a:gd name="connsiteY6" fmla="*/ 142 h 85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4131" h="85639">
                  <a:moveTo>
                    <a:pt x="84116" y="142"/>
                  </a:moveTo>
                  <a:cubicBezTo>
                    <a:pt x="84873" y="1765"/>
                    <a:pt x="58363" y="11396"/>
                    <a:pt x="34775" y="35633"/>
                  </a:cubicBezTo>
                  <a:cubicBezTo>
                    <a:pt x="10970" y="59547"/>
                    <a:pt x="1772" y="86381"/>
                    <a:pt x="149" y="85623"/>
                  </a:cubicBezTo>
                  <a:cubicBezTo>
                    <a:pt x="-500" y="85407"/>
                    <a:pt x="907" y="78482"/>
                    <a:pt x="5560" y="68094"/>
                  </a:cubicBezTo>
                  <a:cubicBezTo>
                    <a:pt x="10212" y="57707"/>
                    <a:pt x="18544" y="44181"/>
                    <a:pt x="30771" y="31738"/>
                  </a:cubicBezTo>
                  <a:cubicBezTo>
                    <a:pt x="42998" y="19295"/>
                    <a:pt x="56415" y="10638"/>
                    <a:pt x="66695" y="5877"/>
                  </a:cubicBezTo>
                  <a:cubicBezTo>
                    <a:pt x="77082" y="1008"/>
                    <a:pt x="83899" y="-507"/>
                    <a:pt x="84116" y="142"/>
                  </a:cubicBezTo>
                  <a:close/>
                </a:path>
              </a:pathLst>
            </a:custGeom>
            <a:solidFill>
              <a:srgbClr val="455A64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5" name="Freeform: Shape 524">
              <a:extLst>
                <a:ext uri="{FF2B5EF4-FFF2-40B4-BE49-F238E27FC236}">
                  <a16:creationId xmlns="" xmlns:a16="http://schemas.microsoft.com/office/drawing/2014/main" id="{9FA7A9A7-438F-4E95-8C53-970E316B305A}"/>
                </a:ext>
              </a:extLst>
            </p:cNvPr>
            <p:cNvSpPr/>
            <p:nvPr/>
          </p:nvSpPr>
          <p:spPr>
            <a:xfrm flipH="1">
              <a:off x="4353959" y="4640611"/>
              <a:ext cx="1029114" cy="496322"/>
            </a:xfrm>
            <a:custGeom>
              <a:avLst/>
              <a:gdLst>
                <a:gd name="connsiteX0" fmla="*/ 933693 w 933692"/>
                <a:gd name="connsiteY0" fmla="*/ 119457 h 450302"/>
                <a:gd name="connsiteX1" fmla="*/ 546971 w 933692"/>
                <a:gd name="connsiteY1" fmla="*/ 414638 h 450302"/>
                <a:gd name="connsiteX2" fmla="*/ 418858 w 933692"/>
                <a:gd name="connsiteY2" fmla="*/ 448830 h 450302"/>
                <a:gd name="connsiteX3" fmla="*/ 0 w 933692"/>
                <a:gd name="connsiteY3" fmla="*/ 435629 h 450302"/>
                <a:gd name="connsiteX4" fmla="*/ 21966 w 933692"/>
                <a:gd name="connsiteY4" fmla="*/ 197256 h 450302"/>
                <a:gd name="connsiteX5" fmla="*/ 479344 w 933692"/>
                <a:gd name="connsiteY5" fmla="*/ 204397 h 450302"/>
                <a:gd name="connsiteX6" fmla="*/ 851241 w 933692"/>
                <a:gd name="connsiteY6" fmla="*/ 0 h 450302"/>
                <a:gd name="connsiteX7" fmla="*/ 933693 w 933692"/>
                <a:gd name="connsiteY7" fmla="*/ 119457 h 450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3692" h="450302">
                  <a:moveTo>
                    <a:pt x="933693" y="119457"/>
                  </a:moveTo>
                  <a:lnTo>
                    <a:pt x="546971" y="414638"/>
                  </a:lnTo>
                  <a:cubicBezTo>
                    <a:pt x="510399" y="442555"/>
                    <a:pt x="464412" y="454781"/>
                    <a:pt x="418858" y="448830"/>
                  </a:cubicBezTo>
                  <a:lnTo>
                    <a:pt x="0" y="435629"/>
                  </a:lnTo>
                  <a:lnTo>
                    <a:pt x="21966" y="197256"/>
                  </a:lnTo>
                  <a:lnTo>
                    <a:pt x="479344" y="204397"/>
                  </a:lnTo>
                  <a:lnTo>
                    <a:pt x="851241" y="0"/>
                  </a:lnTo>
                  <a:lnTo>
                    <a:pt x="933693" y="119457"/>
                  </a:lnTo>
                  <a:close/>
                </a:path>
              </a:pathLst>
            </a:custGeom>
            <a:solidFill>
              <a:srgbClr val="F7AB9B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6" name="Freeform: Shape 525">
              <a:extLst>
                <a:ext uri="{FF2B5EF4-FFF2-40B4-BE49-F238E27FC236}">
                  <a16:creationId xmlns="" xmlns:a16="http://schemas.microsoft.com/office/drawing/2014/main" id="{7728CCC6-9CD7-4CC5-B886-2A5C43EB7A3A}"/>
                </a:ext>
              </a:extLst>
            </p:cNvPr>
            <p:cNvSpPr/>
            <p:nvPr/>
          </p:nvSpPr>
          <p:spPr>
            <a:xfrm flipH="1">
              <a:off x="4878952" y="5430008"/>
              <a:ext cx="229460" cy="192727"/>
            </a:xfrm>
            <a:custGeom>
              <a:avLst/>
              <a:gdLst>
                <a:gd name="connsiteX0" fmla="*/ 0 w 208184"/>
                <a:gd name="connsiteY0" fmla="*/ 0 h 174857"/>
                <a:gd name="connsiteX1" fmla="*/ 110043 w 208184"/>
                <a:gd name="connsiteY1" fmla="*/ 16555 h 174857"/>
                <a:gd name="connsiteX2" fmla="*/ 208184 w 208184"/>
                <a:gd name="connsiteY2" fmla="*/ 77474 h 174857"/>
                <a:gd name="connsiteX3" fmla="*/ 208184 w 208184"/>
                <a:gd name="connsiteY3" fmla="*/ 174858 h 174857"/>
                <a:gd name="connsiteX4" fmla="*/ 46744 w 208184"/>
                <a:gd name="connsiteY4" fmla="*/ 107014 h 174857"/>
                <a:gd name="connsiteX5" fmla="*/ 0 w 208184"/>
                <a:gd name="connsiteY5" fmla="*/ 0 h 174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8184" h="174857">
                  <a:moveTo>
                    <a:pt x="0" y="0"/>
                  </a:moveTo>
                  <a:lnTo>
                    <a:pt x="110043" y="16555"/>
                  </a:lnTo>
                  <a:lnTo>
                    <a:pt x="208184" y="77474"/>
                  </a:lnTo>
                  <a:lnTo>
                    <a:pt x="208184" y="174858"/>
                  </a:lnTo>
                  <a:cubicBezTo>
                    <a:pt x="161765" y="139908"/>
                    <a:pt x="95003" y="103118"/>
                    <a:pt x="46744" y="10701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BE9D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7" name="Freeform: Shape 526">
              <a:extLst>
                <a:ext uri="{FF2B5EF4-FFF2-40B4-BE49-F238E27FC236}">
                  <a16:creationId xmlns="" xmlns:a16="http://schemas.microsoft.com/office/drawing/2014/main" id="{3B61614C-F16D-4334-9064-0FF20775EAE2}"/>
                </a:ext>
              </a:extLst>
            </p:cNvPr>
            <p:cNvSpPr/>
            <p:nvPr/>
          </p:nvSpPr>
          <p:spPr>
            <a:xfrm flipH="1">
              <a:off x="5268688" y="4724333"/>
              <a:ext cx="875884" cy="1159196"/>
            </a:xfrm>
            <a:custGeom>
              <a:avLst/>
              <a:gdLst>
                <a:gd name="connsiteX0" fmla="*/ 703551 w 794670"/>
                <a:gd name="connsiteY0" fmla="*/ 61135 h 1051713"/>
                <a:gd name="connsiteX1" fmla="*/ 794659 w 794670"/>
                <a:gd name="connsiteY1" fmla="*/ 431842 h 1051713"/>
                <a:gd name="connsiteX2" fmla="*/ 655509 w 794670"/>
                <a:gd name="connsiteY2" fmla="*/ 663940 h 1051713"/>
                <a:gd name="connsiteX3" fmla="*/ 515817 w 794670"/>
                <a:gd name="connsiteY3" fmla="*/ 887056 h 1051713"/>
                <a:gd name="connsiteX4" fmla="*/ 333 w 794670"/>
                <a:gd name="connsiteY4" fmla="*/ 974485 h 1051713"/>
                <a:gd name="connsiteX5" fmla="*/ 163721 w 794670"/>
                <a:gd name="connsiteY5" fmla="*/ 548053 h 1051713"/>
                <a:gd name="connsiteX6" fmla="*/ 265109 w 794670"/>
                <a:gd name="connsiteY6" fmla="*/ 311736 h 1051713"/>
                <a:gd name="connsiteX7" fmla="*/ 419516 w 794670"/>
                <a:gd name="connsiteY7" fmla="*/ 55617 h 1051713"/>
                <a:gd name="connsiteX8" fmla="*/ 502616 w 794670"/>
                <a:gd name="connsiteY8" fmla="*/ 0 h 1051713"/>
                <a:gd name="connsiteX9" fmla="*/ 703551 w 794670"/>
                <a:gd name="connsiteY9" fmla="*/ 61135 h 1051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94670" h="1051713">
                  <a:moveTo>
                    <a:pt x="703551" y="61135"/>
                  </a:moveTo>
                  <a:cubicBezTo>
                    <a:pt x="703118" y="71631"/>
                    <a:pt x="795849" y="331862"/>
                    <a:pt x="794659" y="431842"/>
                  </a:cubicBezTo>
                  <a:cubicBezTo>
                    <a:pt x="793144" y="562877"/>
                    <a:pt x="655509" y="663940"/>
                    <a:pt x="655509" y="663940"/>
                  </a:cubicBezTo>
                  <a:lnTo>
                    <a:pt x="515817" y="887056"/>
                  </a:lnTo>
                  <a:cubicBezTo>
                    <a:pt x="303629" y="1030968"/>
                    <a:pt x="-11677" y="1126512"/>
                    <a:pt x="333" y="974485"/>
                  </a:cubicBezTo>
                  <a:lnTo>
                    <a:pt x="163721" y="548053"/>
                  </a:lnTo>
                  <a:lnTo>
                    <a:pt x="265109" y="311736"/>
                  </a:lnTo>
                  <a:cubicBezTo>
                    <a:pt x="294215" y="214785"/>
                    <a:pt x="347344" y="126707"/>
                    <a:pt x="419516" y="55617"/>
                  </a:cubicBezTo>
                  <a:lnTo>
                    <a:pt x="502616" y="0"/>
                  </a:lnTo>
                  <a:lnTo>
                    <a:pt x="703551" y="61135"/>
                  </a:lnTo>
                  <a:close/>
                </a:path>
              </a:pathLst>
            </a:custGeom>
            <a:solidFill>
              <a:srgbClr val="F7AB9B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8" name="Freeform: Shape 527">
              <a:extLst>
                <a:ext uri="{FF2B5EF4-FFF2-40B4-BE49-F238E27FC236}">
                  <a16:creationId xmlns="" xmlns:a16="http://schemas.microsoft.com/office/drawing/2014/main" id="{029E9D21-09DA-4488-B4C0-0B04EDB1FE90}"/>
                </a:ext>
              </a:extLst>
            </p:cNvPr>
            <p:cNvSpPr/>
            <p:nvPr/>
          </p:nvSpPr>
          <p:spPr>
            <a:xfrm flipH="1">
              <a:off x="5039836" y="4909201"/>
              <a:ext cx="842759" cy="838169"/>
            </a:xfrm>
            <a:custGeom>
              <a:avLst/>
              <a:gdLst>
                <a:gd name="connsiteX0" fmla="*/ 356795 w 764616"/>
                <a:gd name="connsiteY0" fmla="*/ 137949 h 760452"/>
                <a:gd name="connsiteX1" fmla="*/ 289493 w 764616"/>
                <a:gd name="connsiteY1" fmla="*/ 496213 h 760452"/>
                <a:gd name="connsiteX2" fmla="*/ 715708 w 764616"/>
                <a:gd name="connsiteY2" fmla="*/ 440163 h 760452"/>
                <a:gd name="connsiteX3" fmla="*/ 764616 w 764616"/>
                <a:gd name="connsiteY3" fmla="*/ 604417 h 760452"/>
                <a:gd name="connsiteX4" fmla="*/ 218078 w 764616"/>
                <a:gd name="connsiteY4" fmla="*/ 746597 h 760452"/>
                <a:gd name="connsiteX5" fmla="*/ 27963 w 764616"/>
                <a:gd name="connsiteY5" fmla="*/ 694875 h 760452"/>
                <a:gd name="connsiteX6" fmla="*/ 27963 w 764616"/>
                <a:gd name="connsiteY6" fmla="*/ 694875 h 760452"/>
                <a:gd name="connsiteX7" fmla="*/ 4808 w 764616"/>
                <a:gd name="connsiteY7" fmla="*/ 568060 h 760452"/>
                <a:gd name="connsiteX8" fmla="*/ 127619 w 764616"/>
                <a:gd name="connsiteY8" fmla="*/ 88284 h 760452"/>
                <a:gd name="connsiteX9" fmla="*/ 278672 w 764616"/>
                <a:gd name="connsiteY9" fmla="*/ 6157 h 760452"/>
                <a:gd name="connsiteX10" fmla="*/ 278672 w 764616"/>
                <a:gd name="connsiteY10" fmla="*/ 6157 h 760452"/>
                <a:gd name="connsiteX11" fmla="*/ 356795 w 764616"/>
                <a:gd name="connsiteY11" fmla="*/ 137949 h 760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64616" h="760452">
                  <a:moveTo>
                    <a:pt x="356795" y="137949"/>
                  </a:moveTo>
                  <a:lnTo>
                    <a:pt x="289493" y="496213"/>
                  </a:lnTo>
                  <a:lnTo>
                    <a:pt x="715708" y="440163"/>
                  </a:lnTo>
                  <a:lnTo>
                    <a:pt x="764616" y="604417"/>
                  </a:lnTo>
                  <a:lnTo>
                    <a:pt x="218078" y="746597"/>
                  </a:lnTo>
                  <a:cubicBezTo>
                    <a:pt x="150559" y="777327"/>
                    <a:pt x="70596" y="755578"/>
                    <a:pt x="27963" y="694875"/>
                  </a:cubicBezTo>
                  <a:lnTo>
                    <a:pt x="27963" y="694875"/>
                  </a:lnTo>
                  <a:cubicBezTo>
                    <a:pt x="2103" y="657978"/>
                    <a:pt x="-6337" y="611667"/>
                    <a:pt x="4808" y="568060"/>
                  </a:cubicBezTo>
                  <a:lnTo>
                    <a:pt x="127619" y="88284"/>
                  </a:lnTo>
                  <a:cubicBezTo>
                    <a:pt x="144499" y="22279"/>
                    <a:pt x="213966" y="-15592"/>
                    <a:pt x="278672" y="6157"/>
                  </a:cubicBezTo>
                  <a:lnTo>
                    <a:pt x="278672" y="6157"/>
                  </a:lnTo>
                  <a:cubicBezTo>
                    <a:pt x="333748" y="24660"/>
                    <a:pt x="366967" y="80709"/>
                    <a:pt x="356795" y="137949"/>
                  </a:cubicBezTo>
                  <a:close/>
                </a:path>
              </a:pathLst>
            </a:custGeom>
            <a:solidFill>
              <a:srgbClr val="F7AB9B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9" name="Freeform: Shape 528">
              <a:extLst>
                <a:ext uri="{FF2B5EF4-FFF2-40B4-BE49-F238E27FC236}">
                  <a16:creationId xmlns="" xmlns:a16="http://schemas.microsoft.com/office/drawing/2014/main" id="{5D3EEF9D-5E27-4FF6-83CB-A0BF7016CE50}"/>
                </a:ext>
              </a:extLst>
            </p:cNvPr>
            <p:cNvSpPr/>
            <p:nvPr/>
          </p:nvSpPr>
          <p:spPr>
            <a:xfrm flipH="1">
              <a:off x="5551567" y="4937246"/>
              <a:ext cx="126705" cy="21469"/>
            </a:xfrm>
            <a:custGeom>
              <a:avLst/>
              <a:gdLst>
                <a:gd name="connsiteX0" fmla="*/ 23 w 114957"/>
                <a:gd name="connsiteY0" fmla="*/ 19341 h 19478"/>
                <a:gd name="connsiteX1" fmla="*/ 56830 w 114957"/>
                <a:gd name="connsiteY1" fmla="*/ 5708 h 19478"/>
                <a:gd name="connsiteX2" fmla="*/ 114936 w 114957"/>
                <a:gd name="connsiteY2" fmla="*/ 11551 h 19478"/>
                <a:gd name="connsiteX3" fmla="*/ 56506 w 114957"/>
                <a:gd name="connsiteY3" fmla="*/ 297 h 19478"/>
                <a:gd name="connsiteX4" fmla="*/ 23 w 114957"/>
                <a:gd name="connsiteY4" fmla="*/ 19341 h 19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957" h="19478">
                  <a:moveTo>
                    <a:pt x="23" y="19341"/>
                  </a:moveTo>
                  <a:cubicBezTo>
                    <a:pt x="672" y="20965"/>
                    <a:pt x="24369" y="7655"/>
                    <a:pt x="56830" y="5708"/>
                  </a:cubicBezTo>
                  <a:cubicBezTo>
                    <a:pt x="89183" y="3327"/>
                    <a:pt x="114503" y="13282"/>
                    <a:pt x="114936" y="11551"/>
                  </a:cubicBezTo>
                  <a:cubicBezTo>
                    <a:pt x="115801" y="10577"/>
                    <a:pt x="90374" y="-2083"/>
                    <a:pt x="56506" y="297"/>
                  </a:cubicBezTo>
                  <a:cubicBezTo>
                    <a:pt x="22638" y="2462"/>
                    <a:pt x="-842" y="18476"/>
                    <a:pt x="23" y="19341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0" name="Freeform: Shape 529">
              <a:extLst>
                <a:ext uri="{FF2B5EF4-FFF2-40B4-BE49-F238E27FC236}">
                  <a16:creationId xmlns="" xmlns:a16="http://schemas.microsoft.com/office/drawing/2014/main" id="{67573423-6AD4-4708-A7FB-1B081A8FEA1F}"/>
                </a:ext>
              </a:extLst>
            </p:cNvPr>
            <p:cNvSpPr/>
            <p:nvPr/>
          </p:nvSpPr>
          <p:spPr>
            <a:xfrm flipH="1">
              <a:off x="5777712" y="5173475"/>
              <a:ext cx="166128" cy="529125"/>
            </a:xfrm>
            <a:custGeom>
              <a:avLst/>
              <a:gdLst>
                <a:gd name="connsiteX0" fmla="*/ 104954 w 150724"/>
                <a:gd name="connsiteY0" fmla="*/ 479452 h 480063"/>
                <a:gd name="connsiteX1" fmla="*/ 862 w 150724"/>
                <a:gd name="connsiteY1" fmla="*/ 401762 h 480063"/>
                <a:gd name="connsiteX2" fmla="*/ 14604 w 150724"/>
                <a:gd name="connsiteY2" fmla="*/ 323422 h 480063"/>
                <a:gd name="connsiteX3" fmla="*/ 150724 w 150724"/>
                <a:gd name="connsiteY3" fmla="*/ 0 h 480063"/>
                <a:gd name="connsiteX4" fmla="*/ 76496 w 150724"/>
                <a:gd name="connsiteY4" fmla="*/ 298210 h 480063"/>
                <a:gd name="connsiteX5" fmla="*/ 66866 w 150724"/>
                <a:gd name="connsiteY5" fmla="*/ 384016 h 480063"/>
                <a:gd name="connsiteX6" fmla="*/ 104954 w 150724"/>
                <a:gd name="connsiteY6" fmla="*/ 479452 h 480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724" h="480063">
                  <a:moveTo>
                    <a:pt x="104954" y="479452"/>
                  </a:moveTo>
                  <a:cubicBezTo>
                    <a:pt x="43278" y="485187"/>
                    <a:pt x="7462" y="449912"/>
                    <a:pt x="862" y="401762"/>
                  </a:cubicBezTo>
                  <a:cubicBezTo>
                    <a:pt x="-2817" y="375251"/>
                    <a:pt x="5947" y="348741"/>
                    <a:pt x="14604" y="323422"/>
                  </a:cubicBezTo>
                  <a:cubicBezTo>
                    <a:pt x="52475" y="212513"/>
                    <a:pt x="90671" y="100630"/>
                    <a:pt x="150724" y="0"/>
                  </a:cubicBezTo>
                  <a:cubicBezTo>
                    <a:pt x="128001" y="100738"/>
                    <a:pt x="99111" y="197472"/>
                    <a:pt x="76496" y="298210"/>
                  </a:cubicBezTo>
                  <a:cubicBezTo>
                    <a:pt x="69138" y="331104"/>
                    <a:pt x="66433" y="350256"/>
                    <a:pt x="66866" y="384016"/>
                  </a:cubicBezTo>
                  <a:cubicBezTo>
                    <a:pt x="67407" y="417667"/>
                    <a:pt x="82447" y="454349"/>
                    <a:pt x="104954" y="479452"/>
                  </a:cubicBezTo>
                </a:path>
              </a:pathLst>
            </a:custGeom>
            <a:solidFill>
              <a:srgbClr val="000000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1" name="Freeform: Shape 530">
              <a:extLst>
                <a:ext uri="{FF2B5EF4-FFF2-40B4-BE49-F238E27FC236}">
                  <a16:creationId xmlns="" xmlns:a16="http://schemas.microsoft.com/office/drawing/2014/main" id="{23EC393C-6EEA-43CB-AB4B-FF8413A14A93}"/>
                </a:ext>
              </a:extLst>
            </p:cNvPr>
            <p:cNvSpPr/>
            <p:nvPr/>
          </p:nvSpPr>
          <p:spPr>
            <a:xfrm flipH="1">
              <a:off x="6041831" y="5815020"/>
              <a:ext cx="56793" cy="47012"/>
            </a:xfrm>
            <a:custGeom>
              <a:avLst/>
              <a:gdLst>
                <a:gd name="connsiteX0" fmla="*/ 51484 w 51527"/>
                <a:gd name="connsiteY0" fmla="*/ 42495 h 42653"/>
                <a:gd name="connsiteX1" fmla="*/ 22593 w 51527"/>
                <a:gd name="connsiteY1" fmla="*/ 25182 h 42653"/>
                <a:gd name="connsiteX2" fmla="*/ 87 w 51527"/>
                <a:gd name="connsiteY2" fmla="*/ 78 h 42653"/>
                <a:gd name="connsiteX3" fmla="*/ 26164 w 51527"/>
                <a:gd name="connsiteY3" fmla="*/ 20854 h 42653"/>
                <a:gd name="connsiteX4" fmla="*/ 51484 w 51527"/>
                <a:gd name="connsiteY4" fmla="*/ 42495 h 42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27" h="42653">
                  <a:moveTo>
                    <a:pt x="51484" y="42495"/>
                  </a:moveTo>
                  <a:cubicBezTo>
                    <a:pt x="50727" y="43793"/>
                    <a:pt x="36985" y="37084"/>
                    <a:pt x="22593" y="25182"/>
                  </a:cubicBezTo>
                  <a:cubicBezTo>
                    <a:pt x="8094" y="13279"/>
                    <a:pt x="-995" y="1052"/>
                    <a:pt x="87" y="78"/>
                  </a:cubicBezTo>
                  <a:cubicBezTo>
                    <a:pt x="1277" y="-1004"/>
                    <a:pt x="12098" y="9276"/>
                    <a:pt x="26164" y="20854"/>
                  </a:cubicBezTo>
                  <a:cubicBezTo>
                    <a:pt x="40231" y="32431"/>
                    <a:pt x="52350" y="41088"/>
                    <a:pt x="51484" y="42495"/>
                  </a:cubicBezTo>
                  <a:close/>
                </a:path>
              </a:pathLst>
            </a:custGeom>
            <a:solidFill>
              <a:srgbClr val="FAFAFA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2" name="Freeform: Shape 531">
              <a:extLst>
                <a:ext uri="{FF2B5EF4-FFF2-40B4-BE49-F238E27FC236}">
                  <a16:creationId xmlns="" xmlns:a16="http://schemas.microsoft.com/office/drawing/2014/main" id="{C1AD894E-65E6-4CFD-A18B-93440E8FD07D}"/>
                </a:ext>
              </a:extLst>
            </p:cNvPr>
            <p:cNvSpPr/>
            <p:nvPr/>
          </p:nvSpPr>
          <p:spPr>
            <a:xfrm flipH="1">
              <a:off x="5533821" y="5041211"/>
              <a:ext cx="342909" cy="704921"/>
            </a:xfrm>
            <a:custGeom>
              <a:avLst/>
              <a:gdLst>
                <a:gd name="connsiteX0" fmla="*/ 311115 w 311114"/>
                <a:gd name="connsiteY0" fmla="*/ 601184 h 639559"/>
                <a:gd name="connsiteX1" fmla="*/ 302242 w 311114"/>
                <a:gd name="connsiteY1" fmla="*/ 603889 h 639559"/>
                <a:gd name="connsiteX2" fmla="*/ 276814 w 311114"/>
                <a:gd name="connsiteY2" fmla="*/ 611031 h 639559"/>
                <a:gd name="connsiteX3" fmla="*/ 236887 w 311114"/>
                <a:gd name="connsiteY3" fmla="*/ 623258 h 639559"/>
                <a:gd name="connsiteX4" fmla="*/ 183001 w 311114"/>
                <a:gd name="connsiteY4" fmla="*/ 636783 h 639559"/>
                <a:gd name="connsiteX5" fmla="*/ 115590 w 311114"/>
                <a:gd name="connsiteY5" fmla="*/ 636567 h 639559"/>
                <a:gd name="connsiteX6" fmla="*/ 44825 w 311114"/>
                <a:gd name="connsiteY6" fmla="*/ 605188 h 639559"/>
                <a:gd name="connsiteX7" fmla="*/ 2625 w 311114"/>
                <a:gd name="connsiteY7" fmla="*/ 531393 h 639559"/>
                <a:gd name="connsiteX8" fmla="*/ 8360 w 311114"/>
                <a:gd name="connsiteY8" fmla="*/ 439744 h 639559"/>
                <a:gd name="connsiteX9" fmla="*/ 51858 w 311114"/>
                <a:gd name="connsiteY9" fmla="*/ 268890 h 639559"/>
                <a:gd name="connsiteX10" fmla="*/ 84427 w 311114"/>
                <a:gd name="connsiteY10" fmla="*/ 128657 h 639559"/>
                <a:gd name="connsiteX11" fmla="*/ 107475 w 311114"/>
                <a:gd name="connsiteY11" fmla="*/ 34303 h 639559"/>
                <a:gd name="connsiteX12" fmla="*/ 114400 w 311114"/>
                <a:gd name="connsiteY12" fmla="*/ 8767 h 639559"/>
                <a:gd name="connsiteX13" fmla="*/ 117213 w 311114"/>
                <a:gd name="connsiteY13" fmla="*/ 3 h 639559"/>
                <a:gd name="connsiteX14" fmla="*/ 115482 w 311114"/>
                <a:gd name="connsiteY14" fmla="*/ 9092 h 639559"/>
                <a:gd name="connsiteX15" fmla="*/ 109639 w 311114"/>
                <a:gd name="connsiteY15" fmla="*/ 34845 h 639559"/>
                <a:gd name="connsiteX16" fmla="*/ 88431 w 311114"/>
                <a:gd name="connsiteY16" fmla="*/ 129523 h 639559"/>
                <a:gd name="connsiteX17" fmla="*/ 57052 w 311114"/>
                <a:gd name="connsiteY17" fmla="*/ 270080 h 639559"/>
                <a:gd name="connsiteX18" fmla="*/ 13986 w 311114"/>
                <a:gd name="connsiteY18" fmla="*/ 441151 h 639559"/>
                <a:gd name="connsiteX19" fmla="*/ 8252 w 311114"/>
                <a:gd name="connsiteY19" fmla="*/ 530419 h 639559"/>
                <a:gd name="connsiteX20" fmla="*/ 48287 w 311114"/>
                <a:gd name="connsiteY20" fmla="*/ 601292 h 639559"/>
                <a:gd name="connsiteX21" fmla="*/ 116564 w 311114"/>
                <a:gd name="connsiteY21" fmla="*/ 632022 h 639559"/>
                <a:gd name="connsiteX22" fmla="*/ 182568 w 311114"/>
                <a:gd name="connsiteY22" fmla="*/ 632888 h 639559"/>
                <a:gd name="connsiteX23" fmla="*/ 236129 w 311114"/>
                <a:gd name="connsiteY23" fmla="*/ 620336 h 639559"/>
                <a:gd name="connsiteX24" fmla="*/ 276381 w 311114"/>
                <a:gd name="connsiteY24" fmla="*/ 608975 h 639559"/>
                <a:gd name="connsiteX25" fmla="*/ 302134 w 311114"/>
                <a:gd name="connsiteY25" fmla="*/ 602807 h 639559"/>
                <a:gd name="connsiteX26" fmla="*/ 311115 w 311114"/>
                <a:gd name="connsiteY26" fmla="*/ 601184 h 639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11114" h="639559">
                  <a:moveTo>
                    <a:pt x="311115" y="601184"/>
                  </a:moveTo>
                  <a:cubicBezTo>
                    <a:pt x="311115" y="601401"/>
                    <a:pt x="308085" y="602266"/>
                    <a:pt x="302242" y="603889"/>
                  </a:cubicBezTo>
                  <a:cubicBezTo>
                    <a:pt x="295966" y="605621"/>
                    <a:pt x="287526" y="608001"/>
                    <a:pt x="276814" y="611031"/>
                  </a:cubicBezTo>
                  <a:cubicBezTo>
                    <a:pt x="265669" y="614493"/>
                    <a:pt x="252360" y="618605"/>
                    <a:pt x="236887" y="623258"/>
                  </a:cubicBezTo>
                  <a:cubicBezTo>
                    <a:pt x="221305" y="628019"/>
                    <a:pt x="203452" y="633429"/>
                    <a:pt x="183001" y="636783"/>
                  </a:cubicBezTo>
                  <a:cubicBezTo>
                    <a:pt x="162659" y="640138"/>
                    <a:pt x="139611" y="640895"/>
                    <a:pt x="115590" y="636567"/>
                  </a:cubicBezTo>
                  <a:cubicBezTo>
                    <a:pt x="91677" y="632239"/>
                    <a:pt x="66357" y="622933"/>
                    <a:pt x="44825" y="605188"/>
                  </a:cubicBezTo>
                  <a:cubicBezTo>
                    <a:pt x="23292" y="587767"/>
                    <a:pt x="7602" y="561040"/>
                    <a:pt x="2625" y="531393"/>
                  </a:cubicBezTo>
                  <a:cubicBezTo>
                    <a:pt x="-2785" y="501745"/>
                    <a:pt x="677" y="470257"/>
                    <a:pt x="8360" y="439744"/>
                  </a:cubicBezTo>
                  <a:cubicBezTo>
                    <a:pt x="25456" y="379474"/>
                    <a:pt x="39414" y="321693"/>
                    <a:pt x="51858" y="268890"/>
                  </a:cubicBezTo>
                  <a:cubicBezTo>
                    <a:pt x="64085" y="216194"/>
                    <a:pt x="75122" y="168693"/>
                    <a:pt x="84427" y="128657"/>
                  </a:cubicBezTo>
                  <a:cubicBezTo>
                    <a:pt x="93733" y="88730"/>
                    <a:pt x="101632" y="56485"/>
                    <a:pt x="107475" y="34303"/>
                  </a:cubicBezTo>
                  <a:cubicBezTo>
                    <a:pt x="110288" y="23158"/>
                    <a:pt x="112668" y="14610"/>
                    <a:pt x="114400" y="8767"/>
                  </a:cubicBezTo>
                  <a:cubicBezTo>
                    <a:pt x="116023" y="2924"/>
                    <a:pt x="116997" y="-106"/>
                    <a:pt x="117213" y="3"/>
                  </a:cubicBezTo>
                  <a:cubicBezTo>
                    <a:pt x="117429" y="3"/>
                    <a:pt x="116780" y="3140"/>
                    <a:pt x="115482" y="9092"/>
                  </a:cubicBezTo>
                  <a:cubicBezTo>
                    <a:pt x="114075" y="15476"/>
                    <a:pt x="112127" y="24024"/>
                    <a:pt x="109639" y="34845"/>
                  </a:cubicBezTo>
                  <a:cubicBezTo>
                    <a:pt x="104553" y="57784"/>
                    <a:pt x="97303" y="89920"/>
                    <a:pt x="88431" y="129523"/>
                  </a:cubicBezTo>
                  <a:cubicBezTo>
                    <a:pt x="79450" y="169667"/>
                    <a:pt x="68846" y="217276"/>
                    <a:pt x="57052" y="270080"/>
                  </a:cubicBezTo>
                  <a:cubicBezTo>
                    <a:pt x="44933" y="322884"/>
                    <a:pt x="31083" y="381097"/>
                    <a:pt x="13986" y="441151"/>
                  </a:cubicBezTo>
                  <a:cubicBezTo>
                    <a:pt x="6412" y="471123"/>
                    <a:pt x="3058" y="501853"/>
                    <a:pt x="8252" y="530419"/>
                  </a:cubicBezTo>
                  <a:cubicBezTo>
                    <a:pt x="13013" y="558985"/>
                    <a:pt x="27728" y="584521"/>
                    <a:pt x="48287" y="601292"/>
                  </a:cubicBezTo>
                  <a:cubicBezTo>
                    <a:pt x="68738" y="618280"/>
                    <a:pt x="93300" y="627694"/>
                    <a:pt x="116564" y="632022"/>
                  </a:cubicBezTo>
                  <a:cubicBezTo>
                    <a:pt x="139936" y="636459"/>
                    <a:pt x="162442" y="635918"/>
                    <a:pt x="182568" y="632888"/>
                  </a:cubicBezTo>
                  <a:cubicBezTo>
                    <a:pt x="202694" y="629858"/>
                    <a:pt x="220548" y="624773"/>
                    <a:pt x="236129" y="620336"/>
                  </a:cubicBezTo>
                  <a:cubicBezTo>
                    <a:pt x="251711" y="615792"/>
                    <a:pt x="265236" y="611896"/>
                    <a:pt x="276381" y="608975"/>
                  </a:cubicBezTo>
                  <a:cubicBezTo>
                    <a:pt x="287526" y="606053"/>
                    <a:pt x="296183" y="603997"/>
                    <a:pt x="302134" y="602807"/>
                  </a:cubicBezTo>
                  <a:cubicBezTo>
                    <a:pt x="307977" y="601617"/>
                    <a:pt x="311115" y="601076"/>
                    <a:pt x="311115" y="601184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3" name="Freeform: Shape 532">
              <a:extLst>
                <a:ext uri="{FF2B5EF4-FFF2-40B4-BE49-F238E27FC236}">
                  <a16:creationId xmlns="" xmlns:a16="http://schemas.microsoft.com/office/drawing/2014/main" id="{5E358917-E504-41D5-A971-FCC1C4CE42F7}"/>
                </a:ext>
              </a:extLst>
            </p:cNvPr>
            <p:cNvSpPr/>
            <p:nvPr/>
          </p:nvSpPr>
          <p:spPr>
            <a:xfrm flipH="1">
              <a:off x="5093743" y="5394183"/>
              <a:ext cx="541972" cy="146509"/>
            </a:xfrm>
            <a:custGeom>
              <a:avLst/>
              <a:gdLst>
                <a:gd name="connsiteX0" fmla="*/ 491720 w 491719"/>
                <a:gd name="connsiteY0" fmla="*/ 151 h 132924"/>
                <a:gd name="connsiteX1" fmla="*/ 486418 w 491719"/>
                <a:gd name="connsiteY1" fmla="*/ 1449 h 132924"/>
                <a:gd name="connsiteX2" fmla="*/ 471053 w 491719"/>
                <a:gd name="connsiteY2" fmla="*/ 4046 h 132924"/>
                <a:gd name="connsiteX3" fmla="*/ 414570 w 491719"/>
                <a:gd name="connsiteY3" fmla="*/ 12378 h 132924"/>
                <a:gd name="connsiteX4" fmla="*/ 227810 w 491719"/>
                <a:gd name="connsiteY4" fmla="*/ 37806 h 132924"/>
                <a:gd name="connsiteX5" fmla="*/ 65829 w 491719"/>
                <a:gd name="connsiteY5" fmla="*/ 58473 h 132924"/>
                <a:gd name="connsiteX6" fmla="*/ 66586 w 491719"/>
                <a:gd name="connsiteY6" fmla="*/ 58256 h 132924"/>
                <a:gd name="connsiteX7" fmla="*/ 12917 w 491719"/>
                <a:gd name="connsiteY7" fmla="*/ 108355 h 132924"/>
                <a:gd name="connsiteX8" fmla="*/ 41 w 491719"/>
                <a:gd name="connsiteY8" fmla="*/ 132917 h 132924"/>
                <a:gd name="connsiteX9" fmla="*/ 1988 w 491719"/>
                <a:gd name="connsiteY9" fmla="*/ 125884 h 132924"/>
                <a:gd name="connsiteX10" fmla="*/ 10753 w 491719"/>
                <a:gd name="connsiteY10" fmla="*/ 107056 h 132924"/>
                <a:gd name="connsiteX11" fmla="*/ 64530 w 491719"/>
                <a:gd name="connsiteY11" fmla="*/ 54361 h 132924"/>
                <a:gd name="connsiteX12" fmla="*/ 64855 w 491719"/>
                <a:gd name="connsiteY12" fmla="*/ 54144 h 132924"/>
                <a:gd name="connsiteX13" fmla="*/ 65288 w 491719"/>
                <a:gd name="connsiteY13" fmla="*/ 54036 h 132924"/>
                <a:gd name="connsiteX14" fmla="*/ 227161 w 491719"/>
                <a:gd name="connsiteY14" fmla="*/ 32179 h 132924"/>
                <a:gd name="connsiteX15" fmla="*/ 414137 w 491719"/>
                <a:gd name="connsiteY15" fmla="*/ 8374 h 132924"/>
                <a:gd name="connsiteX16" fmla="*/ 470836 w 491719"/>
                <a:gd name="connsiteY16" fmla="*/ 1774 h 132924"/>
                <a:gd name="connsiteX17" fmla="*/ 486309 w 491719"/>
                <a:gd name="connsiteY17" fmla="*/ 259 h 132924"/>
                <a:gd name="connsiteX18" fmla="*/ 491720 w 491719"/>
                <a:gd name="connsiteY18" fmla="*/ 151 h 132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91719" h="132924">
                  <a:moveTo>
                    <a:pt x="491720" y="151"/>
                  </a:moveTo>
                  <a:cubicBezTo>
                    <a:pt x="491720" y="367"/>
                    <a:pt x="489880" y="800"/>
                    <a:pt x="486418" y="1449"/>
                  </a:cubicBezTo>
                  <a:cubicBezTo>
                    <a:pt x="482306" y="2098"/>
                    <a:pt x="477220" y="2964"/>
                    <a:pt x="471053" y="4046"/>
                  </a:cubicBezTo>
                  <a:cubicBezTo>
                    <a:pt x="456878" y="6102"/>
                    <a:pt x="437726" y="8915"/>
                    <a:pt x="414570" y="12378"/>
                  </a:cubicBezTo>
                  <a:cubicBezTo>
                    <a:pt x="366852" y="19195"/>
                    <a:pt x="300848" y="28176"/>
                    <a:pt x="227810" y="37806"/>
                  </a:cubicBezTo>
                  <a:cubicBezTo>
                    <a:pt x="166675" y="45597"/>
                    <a:pt x="110409" y="52846"/>
                    <a:pt x="65829" y="58473"/>
                  </a:cubicBezTo>
                  <a:lnTo>
                    <a:pt x="66586" y="58256"/>
                  </a:lnTo>
                  <a:cubicBezTo>
                    <a:pt x="38994" y="72864"/>
                    <a:pt x="22222" y="93423"/>
                    <a:pt x="12917" y="108355"/>
                  </a:cubicBezTo>
                  <a:cubicBezTo>
                    <a:pt x="3611" y="123503"/>
                    <a:pt x="582" y="133242"/>
                    <a:pt x="41" y="132917"/>
                  </a:cubicBezTo>
                  <a:cubicBezTo>
                    <a:pt x="-176" y="132809"/>
                    <a:pt x="473" y="130428"/>
                    <a:pt x="1988" y="125884"/>
                  </a:cubicBezTo>
                  <a:cubicBezTo>
                    <a:pt x="3611" y="121447"/>
                    <a:pt x="6316" y="114847"/>
                    <a:pt x="10753" y="107056"/>
                  </a:cubicBezTo>
                  <a:cubicBezTo>
                    <a:pt x="19625" y="91475"/>
                    <a:pt x="36181" y="69942"/>
                    <a:pt x="64530" y="54361"/>
                  </a:cubicBezTo>
                  <a:lnTo>
                    <a:pt x="64855" y="54144"/>
                  </a:lnTo>
                  <a:lnTo>
                    <a:pt x="65288" y="54036"/>
                  </a:lnTo>
                  <a:cubicBezTo>
                    <a:pt x="109868" y="47977"/>
                    <a:pt x="166025" y="40403"/>
                    <a:pt x="227161" y="32179"/>
                  </a:cubicBezTo>
                  <a:cubicBezTo>
                    <a:pt x="300090" y="22549"/>
                    <a:pt x="366203" y="14217"/>
                    <a:pt x="414137" y="8374"/>
                  </a:cubicBezTo>
                  <a:cubicBezTo>
                    <a:pt x="437401" y="5669"/>
                    <a:pt x="456661" y="3505"/>
                    <a:pt x="470836" y="1774"/>
                  </a:cubicBezTo>
                  <a:cubicBezTo>
                    <a:pt x="477004" y="1125"/>
                    <a:pt x="482090" y="692"/>
                    <a:pt x="486309" y="259"/>
                  </a:cubicBezTo>
                  <a:cubicBezTo>
                    <a:pt x="489772" y="-66"/>
                    <a:pt x="491720" y="-66"/>
                    <a:pt x="491720" y="151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4" name="Freeform: Shape 533">
              <a:extLst>
                <a:ext uri="{FF2B5EF4-FFF2-40B4-BE49-F238E27FC236}">
                  <a16:creationId xmlns="" xmlns:a16="http://schemas.microsoft.com/office/drawing/2014/main" id="{1D8760AA-AEE4-48D8-9DAB-FA1950EB65E2}"/>
                </a:ext>
              </a:extLst>
            </p:cNvPr>
            <p:cNvSpPr/>
            <p:nvPr/>
          </p:nvSpPr>
          <p:spPr>
            <a:xfrm flipH="1">
              <a:off x="5492939" y="5021892"/>
              <a:ext cx="70710" cy="434114"/>
            </a:xfrm>
            <a:custGeom>
              <a:avLst/>
              <a:gdLst>
                <a:gd name="connsiteX0" fmla="*/ 63961 w 64154"/>
                <a:gd name="connsiteY0" fmla="*/ 0 h 393862"/>
                <a:gd name="connsiteX1" fmla="*/ 63312 w 64154"/>
                <a:gd name="connsiteY1" fmla="*/ 15690 h 393862"/>
                <a:gd name="connsiteX2" fmla="*/ 58767 w 64154"/>
                <a:gd name="connsiteY2" fmla="*/ 58214 h 393862"/>
                <a:gd name="connsiteX3" fmla="*/ 37992 w 64154"/>
                <a:gd name="connsiteY3" fmla="*/ 197797 h 393862"/>
                <a:gd name="connsiteX4" fmla="*/ 12781 w 64154"/>
                <a:gd name="connsiteY4" fmla="*/ 336731 h 393862"/>
                <a:gd name="connsiteX5" fmla="*/ 4124 w 64154"/>
                <a:gd name="connsiteY5" fmla="*/ 378606 h 393862"/>
                <a:gd name="connsiteX6" fmla="*/ 121 w 64154"/>
                <a:gd name="connsiteY6" fmla="*/ 393863 h 393862"/>
                <a:gd name="connsiteX7" fmla="*/ 1960 w 64154"/>
                <a:gd name="connsiteY7" fmla="*/ 378282 h 393862"/>
                <a:gd name="connsiteX8" fmla="*/ 8885 w 64154"/>
                <a:gd name="connsiteY8" fmla="*/ 336082 h 393862"/>
                <a:gd name="connsiteX9" fmla="*/ 32474 w 64154"/>
                <a:gd name="connsiteY9" fmla="*/ 196931 h 393862"/>
                <a:gd name="connsiteX10" fmla="*/ 54872 w 64154"/>
                <a:gd name="connsiteY10" fmla="*/ 57673 h 393862"/>
                <a:gd name="connsiteX11" fmla="*/ 61148 w 64154"/>
                <a:gd name="connsiteY11" fmla="*/ 15365 h 393862"/>
                <a:gd name="connsiteX12" fmla="*/ 63961 w 64154"/>
                <a:gd name="connsiteY12" fmla="*/ 0 h 393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4154" h="393862">
                  <a:moveTo>
                    <a:pt x="63961" y="0"/>
                  </a:moveTo>
                  <a:cubicBezTo>
                    <a:pt x="64394" y="0"/>
                    <a:pt x="64069" y="5627"/>
                    <a:pt x="63312" y="15690"/>
                  </a:cubicBezTo>
                  <a:cubicBezTo>
                    <a:pt x="62554" y="25753"/>
                    <a:pt x="60931" y="40360"/>
                    <a:pt x="58767" y="58214"/>
                  </a:cubicBezTo>
                  <a:cubicBezTo>
                    <a:pt x="54439" y="94138"/>
                    <a:pt x="47081" y="143479"/>
                    <a:pt x="37992" y="197797"/>
                  </a:cubicBezTo>
                  <a:cubicBezTo>
                    <a:pt x="28903" y="252224"/>
                    <a:pt x="19814" y="301240"/>
                    <a:pt x="12781" y="336731"/>
                  </a:cubicBezTo>
                  <a:cubicBezTo>
                    <a:pt x="9318" y="354477"/>
                    <a:pt x="6288" y="368760"/>
                    <a:pt x="4124" y="378606"/>
                  </a:cubicBezTo>
                  <a:cubicBezTo>
                    <a:pt x="1960" y="388453"/>
                    <a:pt x="554" y="393863"/>
                    <a:pt x="121" y="393863"/>
                  </a:cubicBezTo>
                  <a:cubicBezTo>
                    <a:pt x="-312" y="393755"/>
                    <a:pt x="445" y="388236"/>
                    <a:pt x="1960" y="378282"/>
                  </a:cubicBezTo>
                  <a:cubicBezTo>
                    <a:pt x="3800" y="367244"/>
                    <a:pt x="6072" y="353070"/>
                    <a:pt x="8885" y="336082"/>
                  </a:cubicBezTo>
                  <a:cubicBezTo>
                    <a:pt x="15053" y="299401"/>
                    <a:pt x="23385" y="250817"/>
                    <a:pt x="32474" y="196931"/>
                  </a:cubicBezTo>
                  <a:cubicBezTo>
                    <a:pt x="41563" y="142613"/>
                    <a:pt x="49570" y="93380"/>
                    <a:pt x="54872" y="57673"/>
                  </a:cubicBezTo>
                  <a:cubicBezTo>
                    <a:pt x="57361" y="40577"/>
                    <a:pt x="59525" y="26402"/>
                    <a:pt x="61148" y="15365"/>
                  </a:cubicBezTo>
                  <a:cubicBezTo>
                    <a:pt x="62554" y="5519"/>
                    <a:pt x="63636" y="0"/>
                    <a:pt x="63961" y="0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5" name="Freeform: Shape 534">
              <a:extLst>
                <a:ext uri="{FF2B5EF4-FFF2-40B4-BE49-F238E27FC236}">
                  <a16:creationId xmlns="" xmlns:a16="http://schemas.microsoft.com/office/drawing/2014/main" id="{7091FD6F-A12F-4C86-87EB-13AD052EC5DD}"/>
                </a:ext>
              </a:extLst>
            </p:cNvPr>
            <p:cNvSpPr/>
            <p:nvPr/>
          </p:nvSpPr>
          <p:spPr>
            <a:xfrm flipH="1">
              <a:off x="5336315" y="4702150"/>
              <a:ext cx="326071" cy="183701"/>
            </a:xfrm>
            <a:custGeom>
              <a:avLst/>
              <a:gdLst>
                <a:gd name="connsiteX0" fmla="*/ 0 w 295837"/>
                <a:gd name="connsiteY0" fmla="*/ 63840 h 166668"/>
                <a:gd name="connsiteX1" fmla="*/ 18070 w 295837"/>
                <a:gd name="connsiteY1" fmla="*/ 0 h 166668"/>
                <a:gd name="connsiteX2" fmla="*/ 267913 w 295837"/>
                <a:gd name="connsiteY2" fmla="*/ 92947 h 166668"/>
                <a:gd name="connsiteX3" fmla="*/ 291069 w 295837"/>
                <a:gd name="connsiteY3" fmla="*/ 147482 h 166668"/>
                <a:gd name="connsiteX4" fmla="*/ 291069 w 295837"/>
                <a:gd name="connsiteY4" fmla="*/ 147482 h 166668"/>
                <a:gd name="connsiteX5" fmla="*/ 242810 w 295837"/>
                <a:gd name="connsiteY5" fmla="*/ 163280 h 166668"/>
                <a:gd name="connsiteX6" fmla="*/ 0 w 295837"/>
                <a:gd name="connsiteY6" fmla="*/ 63840 h 166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5837" h="166668">
                  <a:moveTo>
                    <a:pt x="0" y="63840"/>
                  </a:moveTo>
                  <a:lnTo>
                    <a:pt x="18070" y="0"/>
                  </a:lnTo>
                  <a:lnTo>
                    <a:pt x="267913" y="92947"/>
                  </a:lnTo>
                  <a:cubicBezTo>
                    <a:pt x="291610" y="99223"/>
                    <a:pt x="302971" y="126166"/>
                    <a:pt x="291069" y="147482"/>
                  </a:cubicBezTo>
                  <a:lnTo>
                    <a:pt x="291069" y="147482"/>
                  </a:lnTo>
                  <a:cubicBezTo>
                    <a:pt x="281547" y="164470"/>
                    <a:pt x="260555" y="171395"/>
                    <a:pt x="242810" y="163280"/>
                  </a:cubicBezTo>
                  <a:lnTo>
                    <a:pt x="0" y="63840"/>
                  </a:lnTo>
                  <a:close/>
                </a:path>
              </a:pathLst>
            </a:custGeom>
            <a:solidFill>
              <a:srgbClr val="FF725E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6" name="Freeform: Shape 535">
              <a:extLst>
                <a:ext uri="{FF2B5EF4-FFF2-40B4-BE49-F238E27FC236}">
                  <a16:creationId xmlns="" xmlns:a16="http://schemas.microsoft.com/office/drawing/2014/main" id="{A492B4EB-B462-4895-BC4C-CAC57F8AB809}"/>
                </a:ext>
              </a:extLst>
            </p:cNvPr>
            <p:cNvSpPr/>
            <p:nvPr/>
          </p:nvSpPr>
          <p:spPr>
            <a:xfrm flipH="1">
              <a:off x="5272102" y="4805724"/>
              <a:ext cx="86897" cy="331140"/>
            </a:xfrm>
            <a:custGeom>
              <a:avLst/>
              <a:gdLst>
                <a:gd name="connsiteX0" fmla="*/ 78680 w 78840"/>
                <a:gd name="connsiteY0" fmla="*/ 300434 h 300436"/>
                <a:gd name="connsiteX1" fmla="*/ 75325 w 78840"/>
                <a:gd name="connsiteY1" fmla="*/ 287991 h 300436"/>
                <a:gd name="connsiteX2" fmla="*/ 67210 w 78840"/>
                <a:gd name="connsiteY2" fmla="*/ 254015 h 300436"/>
                <a:gd name="connsiteX3" fmla="*/ 35290 w 78840"/>
                <a:gd name="connsiteY3" fmla="*/ 143322 h 300436"/>
                <a:gd name="connsiteX4" fmla="*/ 7265 w 78840"/>
                <a:gd name="connsiteY4" fmla="*/ 66497 h 300436"/>
                <a:gd name="connsiteX5" fmla="*/ 6508 w 78840"/>
                <a:gd name="connsiteY5" fmla="*/ 64658 h 300436"/>
                <a:gd name="connsiteX6" fmla="*/ 8023 w 78840"/>
                <a:gd name="connsiteY6" fmla="*/ 63576 h 300436"/>
                <a:gd name="connsiteX7" fmla="*/ 22846 w 78840"/>
                <a:gd name="connsiteY7" fmla="*/ 37174 h 300436"/>
                <a:gd name="connsiteX8" fmla="*/ 16462 w 78840"/>
                <a:gd name="connsiteY8" fmla="*/ 14126 h 300436"/>
                <a:gd name="connsiteX9" fmla="*/ 15 w 78840"/>
                <a:gd name="connsiteY9" fmla="*/ 60 h 300436"/>
                <a:gd name="connsiteX10" fmla="*/ 5642 w 78840"/>
                <a:gd name="connsiteY10" fmla="*/ 1791 h 300436"/>
                <a:gd name="connsiteX11" fmla="*/ 18735 w 78840"/>
                <a:gd name="connsiteY11" fmla="*/ 12395 h 300436"/>
                <a:gd name="connsiteX12" fmla="*/ 26850 w 78840"/>
                <a:gd name="connsiteY12" fmla="*/ 37390 h 300436"/>
                <a:gd name="connsiteX13" fmla="*/ 10836 w 78840"/>
                <a:gd name="connsiteY13" fmla="*/ 67471 h 300436"/>
                <a:gd name="connsiteX14" fmla="*/ 11593 w 78840"/>
                <a:gd name="connsiteY14" fmla="*/ 64549 h 300436"/>
                <a:gd name="connsiteX15" fmla="*/ 40484 w 78840"/>
                <a:gd name="connsiteY15" fmla="*/ 141591 h 300436"/>
                <a:gd name="connsiteX16" fmla="*/ 70889 w 78840"/>
                <a:gd name="connsiteY16" fmla="*/ 253149 h 300436"/>
                <a:gd name="connsiteX17" fmla="*/ 77273 w 78840"/>
                <a:gd name="connsiteY17" fmla="*/ 287558 h 300436"/>
                <a:gd name="connsiteX18" fmla="*/ 78680 w 78840"/>
                <a:gd name="connsiteY18" fmla="*/ 300434 h 300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8840" h="300436">
                  <a:moveTo>
                    <a:pt x="78680" y="300434"/>
                  </a:moveTo>
                  <a:cubicBezTo>
                    <a:pt x="78247" y="300543"/>
                    <a:pt x="77165" y="296106"/>
                    <a:pt x="75325" y="287991"/>
                  </a:cubicBezTo>
                  <a:cubicBezTo>
                    <a:pt x="73161" y="278793"/>
                    <a:pt x="70348" y="267432"/>
                    <a:pt x="67210" y="254015"/>
                  </a:cubicBezTo>
                  <a:cubicBezTo>
                    <a:pt x="60069" y="225449"/>
                    <a:pt x="49248" y="186063"/>
                    <a:pt x="35290" y="143322"/>
                  </a:cubicBezTo>
                  <a:cubicBezTo>
                    <a:pt x="25984" y="114756"/>
                    <a:pt x="16354" y="88354"/>
                    <a:pt x="7265" y="66497"/>
                  </a:cubicBezTo>
                  <a:lnTo>
                    <a:pt x="6508" y="64658"/>
                  </a:lnTo>
                  <a:lnTo>
                    <a:pt x="8023" y="63576"/>
                  </a:lnTo>
                  <a:cubicBezTo>
                    <a:pt x="17328" y="56975"/>
                    <a:pt x="22197" y="46371"/>
                    <a:pt x="22846" y="37174"/>
                  </a:cubicBezTo>
                  <a:cubicBezTo>
                    <a:pt x="23604" y="27760"/>
                    <a:pt x="20358" y="19645"/>
                    <a:pt x="16462" y="14126"/>
                  </a:cubicBezTo>
                  <a:cubicBezTo>
                    <a:pt x="8347" y="2765"/>
                    <a:pt x="-417" y="817"/>
                    <a:pt x="15" y="60"/>
                  </a:cubicBezTo>
                  <a:cubicBezTo>
                    <a:pt x="124" y="-156"/>
                    <a:pt x="2179" y="168"/>
                    <a:pt x="5642" y="1791"/>
                  </a:cubicBezTo>
                  <a:cubicBezTo>
                    <a:pt x="9104" y="3414"/>
                    <a:pt x="14082" y="6552"/>
                    <a:pt x="18735" y="12395"/>
                  </a:cubicBezTo>
                  <a:cubicBezTo>
                    <a:pt x="23279" y="18130"/>
                    <a:pt x="27283" y="26895"/>
                    <a:pt x="26850" y="37390"/>
                  </a:cubicBezTo>
                  <a:cubicBezTo>
                    <a:pt x="26417" y="47778"/>
                    <a:pt x="21440" y="59572"/>
                    <a:pt x="10836" y="67471"/>
                  </a:cubicBezTo>
                  <a:lnTo>
                    <a:pt x="11593" y="64549"/>
                  </a:lnTo>
                  <a:cubicBezTo>
                    <a:pt x="21223" y="86515"/>
                    <a:pt x="31178" y="112917"/>
                    <a:pt x="40484" y="141591"/>
                  </a:cubicBezTo>
                  <a:cubicBezTo>
                    <a:pt x="54550" y="184548"/>
                    <a:pt x="64830" y="224151"/>
                    <a:pt x="70889" y="253149"/>
                  </a:cubicBezTo>
                  <a:cubicBezTo>
                    <a:pt x="74027" y="267648"/>
                    <a:pt x="76083" y="279443"/>
                    <a:pt x="77273" y="287558"/>
                  </a:cubicBezTo>
                  <a:cubicBezTo>
                    <a:pt x="78680" y="295782"/>
                    <a:pt x="79113" y="300326"/>
                    <a:pt x="78680" y="300434"/>
                  </a:cubicBezTo>
                  <a:close/>
                </a:path>
              </a:pathLst>
            </a:custGeom>
            <a:solidFill>
              <a:srgbClr val="263238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7" name="Freeform: Shape 536">
              <a:extLst>
                <a:ext uri="{FF2B5EF4-FFF2-40B4-BE49-F238E27FC236}">
                  <a16:creationId xmlns="" xmlns:a16="http://schemas.microsoft.com/office/drawing/2014/main" id="{B8F95548-2011-4783-921F-72FA2FD88EED}"/>
                </a:ext>
              </a:extLst>
            </p:cNvPr>
            <p:cNvSpPr/>
            <p:nvPr/>
          </p:nvSpPr>
          <p:spPr>
            <a:xfrm flipH="1">
              <a:off x="5601161" y="5066496"/>
              <a:ext cx="19595" cy="73251"/>
            </a:xfrm>
            <a:custGeom>
              <a:avLst/>
              <a:gdLst>
                <a:gd name="connsiteX0" fmla="*/ 17523 w 17778"/>
                <a:gd name="connsiteY0" fmla="*/ 66438 h 66459"/>
                <a:gd name="connsiteX1" fmla="*/ 3565 w 17778"/>
                <a:gd name="connsiteY1" fmla="*/ 34626 h 66459"/>
                <a:gd name="connsiteX2" fmla="*/ 1076 w 17778"/>
                <a:gd name="connsiteY2" fmla="*/ 1 h 66459"/>
                <a:gd name="connsiteX3" fmla="*/ 8975 w 17778"/>
                <a:gd name="connsiteY3" fmla="*/ 33327 h 66459"/>
                <a:gd name="connsiteX4" fmla="*/ 17523 w 17778"/>
                <a:gd name="connsiteY4" fmla="*/ 66438 h 66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78" h="66459">
                  <a:moveTo>
                    <a:pt x="17523" y="66438"/>
                  </a:moveTo>
                  <a:cubicBezTo>
                    <a:pt x="16225" y="67087"/>
                    <a:pt x="8218" y="53453"/>
                    <a:pt x="3565" y="34626"/>
                  </a:cubicBezTo>
                  <a:cubicBezTo>
                    <a:pt x="-1088" y="15798"/>
                    <a:pt x="-330" y="1"/>
                    <a:pt x="1076" y="1"/>
                  </a:cubicBezTo>
                  <a:cubicBezTo>
                    <a:pt x="2699" y="-108"/>
                    <a:pt x="4431" y="15149"/>
                    <a:pt x="8975" y="33327"/>
                  </a:cubicBezTo>
                  <a:cubicBezTo>
                    <a:pt x="13520" y="51397"/>
                    <a:pt x="19038" y="65680"/>
                    <a:pt x="17523" y="66438"/>
                  </a:cubicBezTo>
                  <a:close/>
                </a:path>
              </a:pathLst>
            </a:custGeom>
            <a:solidFill>
              <a:srgbClr val="FAFAFA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8" name="Freeform: Shape 537">
              <a:extLst>
                <a:ext uri="{FF2B5EF4-FFF2-40B4-BE49-F238E27FC236}">
                  <a16:creationId xmlns="" xmlns:a16="http://schemas.microsoft.com/office/drawing/2014/main" id="{43DDAC98-EB57-4740-964E-602C469D07A9}"/>
                </a:ext>
              </a:extLst>
            </p:cNvPr>
            <p:cNvSpPr/>
            <p:nvPr/>
          </p:nvSpPr>
          <p:spPr>
            <a:xfrm flipH="1">
              <a:off x="5692432" y="5193080"/>
              <a:ext cx="51701" cy="45810"/>
            </a:xfrm>
            <a:custGeom>
              <a:avLst/>
              <a:gdLst>
                <a:gd name="connsiteX0" fmla="*/ 46792 w 46907"/>
                <a:gd name="connsiteY0" fmla="*/ 67 h 41562"/>
                <a:gd name="connsiteX1" fmla="*/ 26666 w 46907"/>
                <a:gd name="connsiteY1" fmla="*/ 24413 h 41562"/>
                <a:gd name="connsiteX2" fmla="*/ 48 w 46907"/>
                <a:gd name="connsiteY2" fmla="*/ 41401 h 41562"/>
                <a:gd name="connsiteX3" fmla="*/ 22987 w 46907"/>
                <a:gd name="connsiteY3" fmla="*/ 20192 h 41562"/>
                <a:gd name="connsiteX4" fmla="*/ 46792 w 46907"/>
                <a:gd name="connsiteY4" fmla="*/ 67 h 41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07" h="41562">
                  <a:moveTo>
                    <a:pt x="46792" y="67"/>
                  </a:moveTo>
                  <a:cubicBezTo>
                    <a:pt x="47982" y="1040"/>
                    <a:pt x="39867" y="12835"/>
                    <a:pt x="26666" y="24413"/>
                  </a:cubicBezTo>
                  <a:cubicBezTo>
                    <a:pt x="13573" y="36098"/>
                    <a:pt x="805" y="42699"/>
                    <a:pt x="48" y="41401"/>
                  </a:cubicBezTo>
                  <a:cubicBezTo>
                    <a:pt x="-818" y="40102"/>
                    <a:pt x="10219" y="31554"/>
                    <a:pt x="22987" y="20192"/>
                  </a:cubicBezTo>
                  <a:cubicBezTo>
                    <a:pt x="35755" y="8939"/>
                    <a:pt x="45493" y="-907"/>
                    <a:pt x="46792" y="67"/>
                  </a:cubicBezTo>
                  <a:close/>
                </a:path>
              </a:pathLst>
            </a:custGeom>
            <a:solidFill>
              <a:srgbClr val="FAFAFA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9" name="Freeform: Shape 538">
              <a:extLst>
                <a:ext uri="{FF2B5EF4-FFF2-40B4-BE49-F238E27FC236}">
                  <a16:creationId xmlns="" xmlns:a16="http://schemas.microsoft.com/office/drawing/2014/main" id="{540349D7-A251-4D88-BBD7-2CA70065970C}"/>
                </a:ext>
              </a:extLst>
            </p:cNvPr>
            <p:cNvSpPr/>
            <p:nvPr/>
          </p:nvSpPr>
          <p:spPr>
            <a:xfrm flipH="1">
              <a:off x="5597425" y="5266491"/>
              <a:ext cx="24450" cy="49706"/>
            </a:xfrm>
            <a:custGeom>
              <a:avLst/>
              <a:gdLst>
                <a:gd name="connsiteX0" fmla="*/ 22001 w 22183"/>
                <a:gd name="connsiteY0" fmla="*/ 45020 h 45097"/>
                <a:gd name="connsiteX1" fmla="*/ 6528 w 22183"/>
                <a:gd name="connsiteY1" fmla="*/ 24786 h 45097"/>
                <a:gd name="connsiteX2" fmla="*/ 577 w 22183"/>
                <a:gd name="connsiteY2" fmla="*/ 7 h 45097"/>
                <a:gd name="connsiteX3" fmla="*/ 11613 w 22183"/>
                <a:gd name="connsiteY3" fmla="*/ 22297 h 45097"/>
                <a:gd name="connsiteX4" fmla="*/ 22001 w 22183"/>
                <a:gd name="connsiteY4" fmla="*/ 45020 h 4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183" h="45097">
                  <a:moveTo>
                    <a:pt x="22001" y="45020"/>
                  </a:moveTo>
                  <a:cubicBezTo>
                    <a:pt x="20811" y="45994"/>
                    <a:pt x="12695" y="37662"/>
                    <a:pt x="6528" y="24786"/>
                  </a:cubicBezTo>
                  <a:cubicBezTo>
                    <a:pt x="360" y="11910"/>
                    <a:pt x="-938" y="332"/>
                    <a:pt x="577" y="7"/>
                  </a:cubicBezTo>
                  <a:cubicBezTo>
                    <a:pt x="2200" y="-317"/>
                    <a:pt x="5770" y="10179"/>
                    <a:pt x="11613" y="22297"/>
                  </a:cubicBezTo>
                  <a:cubicBezTo>
                    <a:pt x="17456" y="34524"/>
                    <a:pt x="23299" y="44046"/>
                    <a:pt x="22001" y="45020"/>
                  </a:cubicBezTo>
                  <a:close/>
                </a:path>
              </a:pathLst>
            </a:custGeom>
            <a:solidFill>
              <a:srgbClr val="FAFAFA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40" name="Freeform: Shape 539">
              <a:extLst>
                <a:ext uri="{FF2B5EF4-FFF2-40B4-BE49-F238E27FC236}">
                  <a16:creationId xmlns="" xmlns:a16="http://schemas.microsoft.com/office/drawing/2014/main" id="{45CC45DB-6638-427A-BF93-26F8474E3B01}"/>
                </a:ext>
              </a:extLst>
            </p:cNvPr>
            <p:cNvSpPr/>
            <p:nvPr/>
          </p:nvSpPr>
          <p:spPr>
            <a:xfrm flipH="1">
              <a:off x="5692057" y="5335784"/>
              <a:ext cx="18893" cy="67401"/>
            </a:xfrm>
            <a:custGeom>
              <a:avLst/>
              <a:gdLst>
                <a:gd name="connsiteX0" fmla="*/ 456 w 17141"/>
                <a:gd name="connsiteY0" fmla="*/ 61141 h 61151"/>
                <a:gd name="connsiteX1" fmla="*/ 5866 w 17141"/>
                <a:gd name="connsiteY1" fmla="*/ 29870 h 61151"/>
                <a:gd name="connsiteX2" fmla="*/ 16686 w 17141"/>
                <a:gd name="connsiteY2" fmla="*/ 6 h 61151"/>
                <a:gd name="connsiteX3" fmla="*/ 11276 w 17141"/>
                <a:gd name="connsiteY3" fmla="*/ 31277 h 61151"/>
                <a:gd name="connsiteX4" fmla="*/ 456 w 17141"/>
                <a:gd name="connsiteY4" fmla="*/ 61141 h 61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41" h="61151">
                  <a:moveTo>
                    <a:pt x="456" y="61141"/>
                  </a:moveTo>
                  <a:cubicBezTo>
                    <a:pt x="-1059" y="60708"/>
                    <a:pt x="1321" y="46750"/>
                    <a:pt x="5866" y="29870"/>
                  </a:cubicBezTo>
                  <a:cubicBezTo>
                    <a:pt x="10302" y="12990"/>
                    <a:pt x="15171" y="-319"/>
                    <a:pt x="16686" y="6"/>
                  </a:cubicBezTo>
                  <a:cubicBezTo>
                    <a:pt x="18201" y="439"/>
                    <a:pt x="15820" y="14397"/>
                    <a:pt x="11276" y="31277"/>
                  </a:cubicBezTo>
                  <a:cubicBezTo>
                    <a:pt x="6839" y="48157"/>
                    <a:pt x="1970" y="61574"/>
                    <a:pt x="456" y="61141"/>
                  </a:cubicBezTo>
                  <a:close/>
                </a:path>
              </a:pathLst>
            </a:custGeom>
            <a:solidFill>
              <a:srgbClr val="FAFAFA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41" name="Freeform: Shape 540">
              <a:extLst>
                <a:ext uri="{FF2B5EF4-FFF2-40B4-BE49-F238E27FC236}">
                  <a16:creationId xmlns="" xmlns:a16="http://schemas.microsoft.com/office/drawing/2014/main" id="{6DC25E8C-874B-4A3E-B5A4-E1013AA14904}"/>
                </a:ext>
              </a:extLst>
            </p:cNvPr>
            <p:cNvSpPr/>
            <p:nvPr/>
          </p:nvSpPr>
          <p:spPr>
            <a:xfrm flipH="1">
              <a:off x="5768012" y="5460873"/>
              <a:ext cx="20595" cy="49542"/>
            </a:xfrm>
            <a:custGeom>
              <a:avLst/>
              <a:gdLst>
                <a:gd name="connsiteX0" fmla="*/ 18324 w 18685"/>
                <a:gd name="connsiteY0" fmla="*/ 44927 h 44948"/>
                <a:gd name="connsiteX1" fmla="*/ 6746 w 18685"/>
                <a:gd name="connsiteY1" fmla="*/ 23502 h 44948"/>
                <a:gd name="connsiteX2" fmla="*/ 362 w 18685"/>
                <a:gd name="connsiteY2" fmla="*/ 22 h 44948"/>
                <a:gd name="connsiteX3" fmla="*/ 11940 w 18685"/>
                <a:gd name="connsiteY3" fmla="*/ 21446 h 44948"/>
                <a:gd name="connsiteX4" fmla="*/ 18324 w 18685"/>
                <a:gd name="connsiteY4" fmla="*/ 44927 h 44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685" h="44948">
                  <a:moveTo>
                    <a:pt x="18324" y="44927"/>
                  </a:moveTo>
                  <a:cubicBezTo>
                    <a:pt x="16917" y="45468"/>
                    <a:pt x="11723" y="35946"/>
                    <a:pt x="6746" y="23502"/>
                  </a:cubicBezTo>
                  <a:cubicBezTo>
                    <a:pt x="1768" y="11059"/>
                    <a:pt x="-1045" y="563"/>
                    <a:pt x="362" y="22"/>
                  </a:cubicBezTo>
                  <a:cubicBezTo>
                    <a:pt x="1768" y="-519"/>
                    <a:pt x="6962" y="9003"/>
                    <a:pt x="11940" y="21446"/>
                  </a:cubicBezTo>
                  <a:cubicBezTo>
                    <a:pt x="16917" y="33782"/>
                    <a:pt x="19730" y="44278"/>
                    <a:pt x="18324" y="44927"/>
                  </a:cubicBezTo>
                  <a:close/>
                </a:path>
              </a:pathLst>
            </a:custGeom>
            <a:solidFill>
              <a:srgbClr val="FAFAFA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42" name="Freeform: Shape 541">
              <a:extLst>
                <a:ext uri="{FF2B5EF4-FFF2-40B4-BE49-F238E27FC236}">
                  <a16:creationId xmlns="" xmlns:a16="http://schemas.microsoft.com/office/drawing/2014/main" id="{51A896F8-0AC5-4F68-A48E-06CE4AAC1E90}"/>
                </a:ext>
              </a:extLst>
            </p:cNvPr>
            <p:cNvSpPr/>
            <p:nvPr/>
          </p:nvSpPr>
          <p:spPr>
            <a:xfrm flipH="1">
              <a:off x="5595190" y="5435084"/>
              <a:ext cx="53958" cy="47247"/>
            </a:xfrm>
            <a:custGeom>
              <a:avLst/>
              <a:gdLst>
                <a:gd name="connsiteX0" fmla="*/ 48909 w 48955"/>
                <a:gd name="connsiteY0" fmla="*/ 155 h 42866"/>
                <a:gd name="connsiteX1" fmla="*/ 24996 w 48955"/>
                <a:gd name="connsiteY1" fmla="*/ 22013 h 42866"/>
                <a:gd name="connsiteX2" fmla="*/ 109 w 48955"/>
                <a:gd name="connsiteY2" fmla="*/ 42788 h 42866"/>
                <a:gd name="connsiteX3" fmla="*/ 21317 w 48955"/>
                <a:gd name="connsiteY3" fmla="*/ 17684 h 42866"/>
                <a:gd name="connsiteX4" fmla="*/ 48909 w 48955"/>
                <a:gd name="connsiteY4" fmla="*/ 155 h 42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955" h="42866">
                  <a:moveTo>
                    <a:pt x="48909" y="155"/>
                  </a:moveTo>
                  <a:cubicBezTo>
                    <a:pt x="49775" y="1454"/>
                    <a:pt x="38305" y="10327"/>
                    <a:pt x="24996" y="22013"/>
                  </a:cubicBezTo>
                  <a:cubicBezTo>
                    <a:pt x="11579" y="33699"/>
                    <a:pt x="1299" y="43870"/>
                    <a:pt x="109" y="42788"/>
                  </a:cubicBezTo>
                  <a:cubicBezTo>
                    <a:pt x="-1081" y="41814"/>
                    <a:pt x="7575" y="29695"/>
                    <a:pt x="21317" y="17684"/>
                  </a:cubicBezTo>
                  <a:cubicBezTo>
                    <a:pt x="34951" y="5782"/>
                    <a:pt x="48043" y="-1143"/>
                    <a:pt x="48909" y="155"/>
                  </a:cubicBezTo>
                  <a:close/>
                </a:path>
              </a:pathLst>
            </a:custGeom>
            <a:solidFill>
              <a:srgbClr val="FAFAFA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43" name="Freeform: Shape 542">
              <a:extLst>
                <a:ext uri="{FF2B5EF4-FFF2-40B4-BE49-F238E27FC236}">
                  <a16:creationId xmlns="" xmlns:a16="http://schemas.microsoft.com/office/drawing/2014/main" id="{C591DD22-4879-455C-9873-AD205521C18B}"/>
                </a:ext>
              </a:extLst>
            </p:cNvPr>
            <p:cNvSpPr/>
            <p:nvPr/>
          </p:nvSpPr>
          <p:spPr>
            <a:xfrm flipH="1">
              <a:off x="5747218" y="5617190"/>
              <a:ext cx="42555" cy="69016"/>
            </a:xfrm>
            <a:custGeom>
              <a:avLst/>
              <a:gdLst>
                <a:gd name="connsiteX0" fmla="*/ 38426 w 38609"/>
                <a:gd name="connsiteY0" fmla="*/ 62596 h 62617"/>
                <a:gd name="connsiteX1" fmla="*/ 18624 w 38609"/>
                <a:gd name="connsiteY1" fmla="*/ 31758 h 62617"/>
                <a:gd name="connsiteX2" fmla="*/ 121 w 38609"/>
                <a:gd name="connsiteY2" fmla="*/ 54 h 62617"/>
                <a:gd name="connsiteX3" fmla="*/ 23385 w 38609"/>
                <a:gd name="connsiteY3" fmla="*/ 28837 h 62617"/>
                <a:gd name="connsiteX4" fmla="*/ 38426 w 38609"/>
                <a:gd name="connsiteY4" fmla="*/ 62596 h 62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609" h="62617">
                  <a:moveTo>
                    <a:pt x="38426" y="62596"/>
                  </a:moveTo>
                  <a:cubicBezTo>
                    <a:pt x="36911" y="63245"/>
                    <a:pt x="29120" y="48854"/>
                    <a:pt x="18624" y="31758"/>
                  </a:cubicBezTo>
                  <a:cubicBezTo>
                    <a:pt x="8129" y="14554"/>
                    <a:pt x="-1177" y="1028"/>
                    <a:pt x="121" y="54"/>
                  </a:cubicBezTo>
                  <a:cubicBezTo>
                    <a:pt x="1312" y="-920"/>
                    <a:pt x="12673" y="11308"/>
                    <a:pt x="23385" y="28837"/>
                  </a:cubicBezTo>
                  <a:cubicBezTo>
                    <a:pt x="34098" y="46257"/>
                    <a:pt x="39724" y="61947"/>
                    <a:pt x="38426" y="62596"/>
                  </a:cubicBezTo>
                  <a:close/>
                </a:path>
              </a:pathLst>
            </a:custGeom>
            <a:solidFill>
              <a:srgbClr val="FAFAFA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44" name="Freeform: Shape 543">
              <a:extLst>
                <a:ext uri="{FF2B5EF4-FFF2-40B4-BE49-F238E27FC236}">
                  <a16:creationId xmlns="" xmlns:a16="http://schemas.microsoft.com/office/drawing/2014/main" id="{9F438722-0034-4943-BC8A-9DB3D2A03ACB}"/>
                </a:ext>
              </a:extLst>
            </p:cNvPr>
            <p:cNvSpPr/>
            <p:nvPr/>
          </p:nvSpPr>
          <p:spPr>
            <a:xfrm flipH="1">
              <a:off x="5632859" y="5600978"/>
              <a:ext cx="61858" cy="31814"/>
            </a:xfrm>
            <a:custGeom>
              <a:avLst/>
              <a:gdLst>
                <a:gd name="connsiteX0" fmla="*/ 56060 w 56122"/>
                <a:gd name="connsiteY0" fmla="*/ 28721 h 28864"/>
                <a:gd name="connsiteX1" fmla="*/ 28035 w 56122"/>
                <a:gd name="connsiteY1" fmla="*/ 14547 h 28864"/>
                <a:gd name="connsiteX2" fmla="*/ 10 w 56122"/>
                <a:gd name="connsiteY2" fmla="*/ 372 h 28864"/>
                <a:gd name="connsiteX3" fmla="*/ 30524 w 56122"/>
                <a:gd name="connsiteY3" fmla="*/ 9461 h 28864"/>
                <a:gd name="connsiteX4" fmla="*/ 56060 w 56122"/>
                <a:gd name="connsiteY4" fmla="*/ 28721 h 28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122" h="28864">
                  <a:moveTo>
                    <a:pt x="56060" y="28721"/>
                  </a:moveTo>
                  <a:cubicBezTo>
                    <a:pt x="55086" y="30020"/>
                    <a:pt x="43400" y="22229"/>
                    <a:pt x="28035" y="14547"/>
                  </a:cubicBezTo>
                  <a:cubicBezTo>
                    <a:pt x="12778" y="6756"/>
                    <a:pt x="-422" y="1995"/>
                    <a:pt x="10" y="372"/>
                  </a:cubicBezTo>
                  <a:cubicBezTo>
                    <a:pt x="335" y="-1035"/>
                    <a:pt x="14726" y="1454"/>
                    <a:pt x="30524" y="9461"/>
                  </a:cubicBezTo>
                  <a:cubicBezTo>
                    <a:pt x="46538" y="17576"/>
                    <a:pt x="57034" y="27639"/>
                    <a:pt x="56060" y="28721"/>
                  </a:cubicBezTo>
                  <a:close/>
                </a:path>
              </a:pathLst>
            </a:custGeom>
            <a:solidFill>
              <a:srgbClr val="FAFAFA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45" name="Freeform: Shape 544">
              <a:extLst>
                <a:ext uri="{FF2B5EF4-FFF2-40B4-BE49-F238E27FC236}">
                  <a16:creationId xmlns="" xmlns:a16="http://schemas.microsoft.com/office/drawing/2014/main" id="{61622063-219D-422D-AE25-0C936DB7D9CA}"/>
                </a:ext>
              </a:extLst>
            </p:cNvPr>
            <p:cNvSpPr/>
            <p:nvPr/>
          </p:nvSpPr>
          <p:spPr>
            <a:xfrm flipH="1">
              <a:off x="5535694" y="5613203"/>
              <a:ext cx="23741" cy="49370"/>
            </a:xfrm>
            <a:custGeom>
              <a:avLst/>
              <a:gdLst>
                <a:gd name="connsiteX0" fmla="*/ 21400 w 21540"/>
                <a:gd name="connsiteY0" fmla="*/ 101 h 44792"/>
                <a:gd name="connsiteX1" fmla="*/ 10472 w 21540"/>
                <a:gd name="connsiteY1" fmla="*/ 22174 h 44792"/>
                <a:gd name="connsiteX2" fmla="*/ 842 w 21540"/>
                <a:gd name="connsiteY2" fmla="*/ 44789 h 44792"/>
                <a:gd name="connsiteX3" fmla="*/ 5386 w 21540"/>
                <a:gd name="connsiteY3" fmla="*/ 19794 h 44792"/>
                <a:gd name="connsiteX4" fmla="*/ 21400 w 21540"/>
                <a:gd name="connsiteY4" fmla="*/ 101 h 44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540" h="44792">
                  <a:moveTo>
                    <a:pt x="21400" y="101"/>
                  </a:moveTo>
                  <a:cubicBezTo>
                    <a:pt x="22591" y="1183"/>
                    <a:pt x="15990" y="10056"/>
                    <a:pt x="10472" y="22174"/>
                  </a:cubicBezTo>
                  <a:cubicBezTo>
                    <a:pt x="4845" y="34293"/>
                    <a:pt x="2465" y="45006"/>
                    <a:pt x="842" y="44789"/>
                  </a:cubicBezTo>
                  <a:cubicBezTo>
                    <a:pt x="-673" y="44681"/>
                    <a:pt x="-673" y="32779"/>
                    <a:pt x="5386" y="19794"/>
                  </a:cubicBezTo>
                  <a:cubicBezTo>
                    <a:pt x="11337" y="6701"/>
                    <a:pt x="20318" y="-981"/>
                    <a:pt x="21400" y="101"/>
                  </a:cubicBezTo>
                  <a:close/>
                </a:path>
              </a:pathLst>
            </a:custGeom>
            <a:solidFill>
              <a:srgbClr val="FAFAFA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46" name="Freeform: Shape 545">
              <a:extLst>
                <a:ext uri="{FF2B5EF4-FFF2-40B4-BE49-F238E27FC236}">
                  <a16:creationId xmlns="" xmlns:a16="http://schemas.microsoft.com/office/drawing/2014/main" id="{83A49DD1-F500-4430-A908-75D97F1C5868}"/>
                </a:ext>
              </a:extLst>
            </p:cNvPr>
            <p:cNvSpPr/>
            <p:nvPr/>
          </p:nvSpPr>
          <p:spPr>
            <a:xfrm flipH="1">
              <a:off x="5468643" y="5509638"/>
              <a:ext cx="55530" cy="26464"/>
            </a:xfrm>
            <a:custGeom>
              <a:avLst/>
              <a:gdLst>
                <a:gd name="connsiteX0" fmla="*/ 50327 w 50381"/>
                <a:gd name="connsiteY0" fmla="*/ 23839 h 24010"/>
                <a:gd name="connsiteX1" fmla="*/ 25007 w 50381"/>
                <a:gd name="connsiteY1" fmla="*/ 12478 h 24010"/>
                <a:gd name="connsiteX2" fmla="*/ 12 w 50381"/>
                <a:gd name="connsiteY2" fmla="*/ 467 h 24010"/>
                <a:gd name="connsiteX3" fmla="*/ 27387 w 50381"/>
                <a:gd name="connsiteY3" fmla="*/ 7392 h 24010"/>
                <a:gd name="connsiteX4" fmla="*/ 50327 w 50381"/>
                <a:gd name="connsiteY4" fmla="*/ 23839 h 24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381" h="24010">
                  <a:moveTo>
                    <a:pt x="50327" y="23839"/>
                  </a:moveTo>
                  <a:cubicBezTo>
                    <a:pt x="49353" y="25137"/>
                    <a:pt x="38749" y="18862"/>
                    <a:pt x="25007" y="12478"/>
                  </a:cubicBezTo>
                  <a:cubicBezTo>
                    <a:pt x="11265" y="6094"/>
                    <a:pt x="-421" y="1982"/>
                    <a:pt x="12" y="467"/>
                  </a:cubicBezTo>
                  <a:cubicBezTo>
                    <a:pt x="336" y="-940"/>
                    <a:pt x="13104" y="683"/>
                    <a:pt x="27387" y="7392"/>
                  </a:cubicBezTo>
                  <a:cubicBezTo>
                    <a:pt x="41670" y="13992"/>
                    <a:pt x="51192" y="22649"/>
                    <a:pt x="50327" y="23839"/>
                  </a:cubicBezTo>
                  <a:close/>
                </a:path>
              </a:pathLst>
            </a:custGeom>
            <a:solidFill>
              <a:srgbClr val="FAFAFA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47" name="Freeform: Shape 546">
              <a:extLst>
                <a:ext uri="{FF2B5EF4-FFF2-40B4-BE49-F238E27FC236}">
                  <a16:creationId xmlns="" xmlns:a16="http://schemas.microsoft.com/office/drawing/2014/main" id="{CF57D884-8D20-4E5C-9084-89206499D112}"/>
                </a:ext>
              </a:extLst>
            </p:cNvPr>
            <p:cNvSpPr/>
            <p:nvPr/>
          </p:nvSpPr>
          <p:spPr>
            <a:xfrm flipH="1">
              <a:off x="5415084" y="5585299"/>
              <a:ext cx="30196" cy="35875"/>
            </a:xfrm>
            <a:custGeom>
              <a:avLst/>
              <a:gdLst>
                <a:gd name="connsiteX0" fmla="*/ 27224 w 27396"/>
                <a:gd name="connsiteY0" fmla="*/ 98 h 32549"/>
                <a:gd name="connsiteX1" fmla="*/ 15862 w 27396"/>
                <a:gd name="connsiteY1" fmla="*/ 18060 h 32549"/>
                <a:gd name="connsiteX2" fmla="*/ 173 w 27396"/>
                <a:gd name="connsiteY2" fmla="*/ 32451 h 32549"/>
                <a:gd name="connsiteX3" fmla="*/ 11534 w 27396"/>
                <a:gd name="connsiteY3" fmla="*/ 14489 h 32549"/>
                <a:gd name="connsiteX4" fmla="*/ 27224 w 27396"/>
                <a:gd name="connsiteY4" fmla="*/ 98 h 32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396" h="32549">
                  <a:moveTo>
                    <a:pt x="27224" y="98"/>
                  </a:moveTo>
                  <a:cubicBezTo>
                    <a:pt x="28414" y="1072"/>
                    <a:pt x="23328" y="9188"/>
                    <a:pt x="15862" y="18060"/>
                  </a:cubicBezTo>
                  <a:cubicBezTo>
                    <a:pt x="8396" y="27041"/>
                    <a:pt x="1363" y="33425"/>
                    <a:pt x="173" y="32451"/>
                  </a:cubicBezTo>
                  <a:cubicBezTo>
                    <a:pt x="-1017" y="31478"/>
                    <a:pt x="4068" y="23362"/>
                    <a:pt x="11534" y="14489"/>
                  </a:cubicBezTo>
                  <a:cubicBezTo>
                    <a:pt x="19000" y="5508"/>
                    <a:pt x="26034" y="-876"/>
                    <a:pt x="27224" y="98"/>
                  </a:cubicBezTo>
                  <a:close/>
                </a:path>
              </a:pathLst>
            </a:custGeom>
            <a:solidFill>
              <a:srgbClr val="FAFAFA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48" name="Freeform: Shape 547">
              <a:extLst>
                <a:ext uri="{FF2B5EF4-FFF2-40B4-BE49-F238E27FC236}">
                  <a16:creationId xmlns="" xmlns:a16="http://schemas.microsoft.com/office/drawing/2014/main" id="{CA27B960-11DD-4131-A502-A3B15CA81528}"/>
                </a:ext>
              </a:extLst>
            </p:cNvPr>
            <p:cNvSpPr/>
            <p:nvPr/>
          </p:nvSpPr>
          <p:spPr>
            <a:xfrm flipH="1">
              <a:off x="5357366" y="5464154"/>
              <a:ext cx="30208" cy="43985"/>
            </a:xfrm>
            <a:custGeom>
              <a:avLst/>
              <a:gdLst>
                <a:gd name="connsiteX0" fmla="*/ 26914 w 27407"/>
                <a:gd name="connsiteY0" fmla="*/ 39894 h 39907"/>
                <a:gd name="connsiteX1" fmla="*/ 14363 w 27407"/>
                <a:gd name="connsiteY1" fmla="*/ 19444 h 39907"/>
                <a:gd name="connsiteX2" fmla="*/ 80 w 27407"/>
                <a:gd name="connsiteY2" fmla="*/ 183 h 39907"/>
                <a:gd name="connsiteX3" fmla="*/ 19016 w 27407"/>
                <a:gd name="connsiteY3" fmla="*/ 16306 h 39907"/>
                <a:gd name="connsiteX4" fmla="*/ 26914 w 27407"/>
                <a:gd name="connsiteY4" fmla="*/ 39894 h 39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07" h="39907">
                  <a:moveTo>
                    <a:pt x="26914" y="39894"/>
                  </a:moveTo>
                  <a:cubicBezTo>
                    <a:pt x="25291" y="40327"/>
                    <a:pt x="21721" y="30156"/>
                    <a:pt x="14363" y="19444"/>
                  </a:cubicBezTo>
                  <a:cubicBezTo>
                    <a:pt x="7221" y="8623"/>
                    <a:pt x="-894" y="1482"/>
                    <a:pt x="80" y="183"/>
                  </a:cubicBezTo>
                  <a:cubicBezTo>
                    <a:pt x="837" y="-1115"/>
                    <a:pt x="11117" y="4511"/>
                    <a:pt x="19016" y="16306"/>
                  </a:cubicBezTo>
                  <a:cubicBezTo>
                    <a:pt x="27023" y="27992"/>
                    <a:pt x="28321" y="39678"/>
                    <a:pt x="26914" y="39894"/>
                  </a:cubicBezTo>
                  <a:close/>
                </a:path>
              </a:pathLst>
            </a:custGeom>
            <a:solidFill>
              <a:srgbClr val="FAFAFA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49" name="Freeform: Shape 548">
              <a:extLst>
                <a:ext uri="{FF2B5EF4-FFF2-40B4-BE49-F238E27FC236}">
                  <a16:creationId xmlns="" xmlns:a16="http://schemas.microsoft.com/office/drawing/2014/main" id="{5774076A-09B6-440F-AB6C-7F636557D6B2}"/>
                </a:ext>
              </a:extLst>
            </p:cNvPr>
            <p:cNvSpPr/>
            <p:nvPr/>
          </p:nvSpPr>
          <p:spPr>
            <a:xfrm flipH="1">
              <a:off x="5278336" y="5480450"/>
              <a:ext cx="18893" cy="73239"/>
            </a:xfrm>
            <a:custGeom>
              <a:avLst/>
              <a:gdLst>
                <a:gd name="connsiteX0" fmla="*/ 455 w 17141"/>
                <a:gd name="connsiteY0" fmla="*/ 66443 h 66448"/>
                <a:gd name="connsiteX1" fmla="*/ 5866 w 17141"/>
                <a:gd name="connsiteY1" fmla="*/ 32575 h 66448"/>
                <a:gd name="connsiteX2" fmla="*/ 16686 w 17141"/>
                <a:gd name="connsiteY2" fmla="*/ 5 h 66448"/>
                <a:gd name="connsiteX3" fmla="*/ 11276 w 17141"/>
                <a:gd name="connsiteY3" fmla="*/ 33873 h 66448"/>
                <a:gd name="connsiteX4" fmla="*/ 455 w 17141"/>
                <a:gd name="connsiteY4" fmla="*/ 66443 h 66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41" h="66448">
                  <a:moveTo>
                    <a:pt x="455" y="66443"/>
                  </a:moveTo>
                  <a:cubicBezTo>
                    <a:pt x="-1059" y="66118"/>
                    <a:pt x="1321" y="50861"/>
                    <a:pt x="5866" y="32575"/>
                  </a:cubicBezTo>
                  <a:cubicBezTo>
                    <a:pt x="10302" y="14180"/>
                    <a:pt x="15171" y="-319"/>
                    <a:pt x="16686" y="5"/>
                  </a:cubicBezTo>
                  <a:cubicBezTo>
                    <a:pt x="18201" y="330"/>
                    <a:pt x="15820" y="15587"/>
                    <a:pt x="11276" y="33873"/>
                  </a:cubicBezTo>
                  <a:cubicBezTo>
                    <a:pt x="6839" y="52160"/>
                    <a:pt x="1970" y="66767"/>
                    <a:pt x="455" y="66443"/>
                  </a:cubicBezTo>
                  <a:close/>
                </a:path>
              </a:pathLst>
            </a:custGeom>
            <a:solidFill>
              <a:srgbClr val="FAFAFA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50" name="Freeform: Shape 549">
              <a:extLst>
                <a:ext uri="{FF2B5EF4-FFF2-40B4-BE49-F238E27FC236}">
                  <a16:creationId xmlns="" xmlns:a16="http://schemas.microsoft.com/office/drawing/2014/main" id="{B415DA8E-7E67-4E57-A598-562B016EAD37}"/>
                </a:ext>
              </a:extLst>
            </p:cNvPr>
            <p:cNvSpPr/>
            <p:nvPr/>
          </p:nvSpPr>
          <p:spPr>
            <a:xfrm flipH="1">
              <a:off x="5167371" y="5543594"/>
              <a:ext cx="49884" cy="35681"/>
            </a:xfrm>
            <a:custGeom>
              <a:avLst/>
              <a:gdLst>
                <a:gd name="connsiteX0" fmla="*/ 45190 w 45259"/>
                <a:gd name="connsiteY0" fmla="*/ 32201 h 32373"/>
                <a:gd name="connsiteX1" fmla="*/ 20953 w 45259"/>
                <a:gd name="connsiteY1" fmla="*/ 18459 h 32373"/>
                <a:gd name="connsiteX2" fmla="*/ 69 w 45259"/>
                <a:gd name="connsiteY2" fmla="*/ 173 h 32373"/>
                <a:gd name="connsiteX3" fmla="*/ 24307 w 45259"/>
                <a:gd name="connsiteY3" fmla="*/ 13914 h 32373"/>
                <a:gd name="connsiteX4" fmla="*/ 45190 w 45259"/>
                <a:gd name="connsiteY4" fmla="*/ 32201 h 32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259" h="32373">
                  <a:moveTo>
                    <a:pt x="45190" y="32201"/>
                  </a:moveTo>
                  <a:cubicBezTo>
                    <a:pt x="44325" y="33500"/>
                    <a:pt x="33504" y="27332"/>
                    <a:pt x="20953" y="18459"/>
                  </a:cubicBezTo>
                  <a:cubicBezTo>
                    <a:pt x="8509" y="9586"/>
                    <a:pt x="-905" y="1363"/>
                    <a:pt x="69" y="173"/>
                  </a:cubicBezTo>
                  <a:cubicBezTo>
                    <a:pt x="935" y="-1126"/>
                    <a:pt x="11755" y="5042"/>
                    <a:pt x="24307" y="13914"/>
                  </a:cubicBezTo>
                  <a:cubicBezTo>
                    <a:pt x="36750" y="22679"/>
                    <a:pt x="46164" y="30903"/>
                    <a:pt x="45190" y="32201"/>
                  </a:cubicBezTo>
                  <a:close/>
                </a:path>
              </a:pathLst>
            </a:custGeom>
            <a:solidFill>
              <a:srgbClr val="FAFAFA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51" name="Freeform: Shape 550">
              <a:extLst>
                <a:ext uri="{FF2B5EF4-FFF2-40B4-BE49-F238E27FC236}">
                  <a16:creationId xmlns="" xmlns:a16="http://schemas.microsoft.com/office/drawing/2014/main" id="{456FB34A-7B6B-4ABE-A9BC-815CD953E543}"/>
                </a:ext>
              </a:extLst>
            </p:cNvPr>
            <p:cNvSpPr/>
            <p:nvPr/>
          </p:nvSpPr>
          <p:spPr>
            <a:xfrm flipH="1">
              <a:off x="5129706" y="5438778"/>
              <a:ext cx="32094" cy="35916"/>
            </a:xfrm>
            <a:custGeom>
              <a:avLst/>
              <a:gdLst>
                <a:gd name="connsiteX0" fmla="*/ 28854 w 29118"/>
                <a:gd name="connsiteY0" fmla="*/ 50 h 32586"/>
                <a:gd name="connsiteX1" fmla="*/ 18358 w 29118"/>
                <a:gd name="connsiteY1" fmla="*/ 19635 h 32586"/>
                <a:gd name="connsiteX2" fmla="*/ 71 w 29118"/>
                <a:gd name="connsiteY2" fmla="*/ 32403 h 32586"/>
                <a:gd name="connsiteX3" fmla="*/ 14138 w 29118"/>
                <a:gd name="connsiteY3" fmla="*/ 15956 h 32586"/>
                <a:gd name="connsiteX4" fmla="*/ 28854 w 29118"/>
                <a:gd name="connsiteY4" fmla="*/ 50 h 32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118" h="32586">
                  <a:moveTo>
                    <a:pt x="28854" y="50"/>
                  </a:moveTo>
                  <a:cubicBezTo>
                    <a:pt x="30152" y="700"/>
                    <a:pt x="26689" y="10330"/>
                    <a:pt x="18358" y="19635"/>
                  </a:cubicBezTo>
                  <a:cubicBezTo>
                    <a:pt x="10134" y="28941"/>
                    <a:pt x="937" y="33593"/>
                    <a:pt x="71" y="32403"/>
                  </a:cubicBezTo>
                  <a:cubicBezTo>
                    <a:pt x="-794" y="31105"/>
                    <a:pt x="6347" y="24721"/>
                    <a:pt x="14138" y="15956"/>
                  </a:cubicBezTo>
                  <a:cubicBezTo>
                    <a:pt x="21928" y="7192"/>
                    <a:pt x="27339" y="-707"/>
                    <a:pt x="28854" y="50"/>
                  </a:cubicBezTo>
                  <a:close/>
                </a:path>
              </a:pathLst>
            </a:custGeom>
            <a:solidFill>
              <a:srgbClr val="FAFAFA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52" name="Freeform: Shape 551">
              <a:extLst>
                <a:ext uri="{FF2B5EF4-FFF2-40B4-BE49-F238E27FC236}">
                  <a16:creationId xmlns="" xmlns:a16="http://schemas.microsoft.com/office/drawing/2014/main" id="{42939B0D-7C05-4989-B115-36333906C6D1}"/>
                </a:ext>
              </a:extLst>
            </p:cNvPr>
            <p:cNvSpPr/>
            <p:nvPr/>
          </p:nvSpPr>
          <p:spPr>
            <a:xfrm flipH="1">
              <a:off x="5664300" y="4995416"/>
              <a:ext cx="41848" cy="39836"/>
            </a:xfrm>
            <a:custGeom>
              <a:avLst/>
              <a:gdLst>
                <a:gd name="connsiteX0" fmla="*/ 37866 w 37968"/>
                <a:gd name="connsiteY0" fmla="*/ 108 h 36142"/>
                <a:gd name="connsiteX1" fmla="*/ 20878 w 37968"/>
                <a:gd name="connsiteY1" fmla="*/ 20126 h 36142"/>
                <a:gd name="connsiteX2" fmla="*/ 103 w 37968"/>
                <a:gd name="connsiteY2" fmla="*/ 36032 h 36142"/>
                <a:gd name="connsiteX3" fmla="*/ 17091 w 37968"/>
                <a:gd name="connsiteY3" fmla="*/ 16014 h 36142"/>
                <a:gd name="connsiteX4" fmla="*/ 37866 w 37968"/>
                <a:gd name="connsiteY4" fmla="*/ 108 h 36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68" h="36142">
                  <a:moveTo>
                    <a:pt x="37866" y="108"/>
                  </a:moveTo>
                  <a:cubicBezTo>
                    <a:pt x="38948" y="1191"/>
                    <a:pt x="31374" y="10171"/>
                    <a:pt x="20878" y="20126"/>
                  </a:cubicBezTo>
                  <a:cubicBezTo>
                    <a:pt x="10490" y="30081"/>
                    <a:pt x="1077" y="37114"/>
                    <a:pt x="103" y="36032"/>
                  </a:cubicBezTo>
                  <a:cubicBezTo>
                    <a:pt x="-979" y="34950"/>
                    <a:pt x="6595" y="25969"/>
                    <a:pt x="17091" y="16014"/>
                  </a:cubicBezTo>
                  <a:cubicBezTo>
                    <a:pt x="27478" y="6168"/>
                    <a:pt x="36784" y="-974"/>
                    <a:pt x="37866" y="108"/>
                  </a:cubicBezTo>
                  <a:close/>
                </a:path>
              </a:pathLst>
            </a:custGeom>
            <a:solidFill>
              <a:srgbClr val="FAFAFA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53" name="Freeform: Shape 552">
              <a:extLst>
                <a:ext uri="{FF2B5EF4-FFF2-40B4-BE49-F238E27FC236}">
                  <a16:creationId xmlns="" xmlns:a16="http://schemas.microsoft.com/office/drawing/2014/main" id="{DBDE3DF1-F4A1-46F3-B185-05F96B7CF28C}"/>
                </a:ext>
              </a:extLst>
            </p:cNvPr>
            <p:cNvSpPr/>
            <p:nvPr/>
          </p:nvSpPr>
          <p:spPr>
            <a:xfrm flipH="1">
              <a:off x="5544544" y="4985153"/>
              <a:ext cx="15659" cy="59287"/>
            </a:xfrm>
            <a:custGeom>
              <a:avLst/>
              <a:gdLst>
                <a:gd name="connsiteX0" fmla="*/ 13657 w 14207"/>
                <a:gd name="connsiteY0" fmla="*/ 53784 h 53790"/>
                <a:gd name="connsiteX1" fmla="*/ 4352 w 14207"/>
                <a:gd name="connsiteY1" fmla="*/ 27598 h 53790"/>
                <a:gd name="connsiteX2" fmla="*/ 565 w 14207"/>
                <a:gd name="connsiteY2" fmla="*/ 7 h 53790"/>
                <a:gd name="connsiteX3" fmla="*/ 9870 w 14207"/>
                <a:gd name="connsiteY3" fmla="*/ 26192 h 53790"/>
                <a:gd name="connsiteX4" fmla="*/ 13657 w 14207"/>
                <a:gd name="connsiteY4" fmla="*/ 53784 h 53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07" h="53790">
                  <a:moveTo>
                    <a:pt x="13657" y="53784"/>
                  </a:moveTo>
                  <a:cubicBezTo>
                    <a:pt x="12143" y="54109"/>
                    <a:pt x="8031" y="42423"/>
                    <a:pt x="4352" y="27598"/>
                  </a:cubicBezTo>
                  <a:cubicBezTo>
                    <a:pt x="673" y="12775"/>
                    <a:pt x="-950" y="440"/>
                    <a:pt x="565" y="7"/>
                  </a:cubicBezTo>
                  <a:cubicBezTo>
                    <a:pt x="2080" y="-318"/>
                    <a:pt x="6191" y="11368"/>
                    <a:pt x="9870" y="26192"/>
                  </a:cubicBezTo>
                  <a:cubicBezTo>
                    <a:pt x="13441" y="41124"/>
                    <a:pt x="15172" y="53459"/>
                    <a:pt x="13657" y="53784"/>
                  </a:cubicBezTo>
                  <a:close/>
                </a:path>
              </a:pathLst>
            </a:custGeom>
            <a:solidFill>
              <a:srgbClr val="FAFAFA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54" name="Freeform: Shape 553">
              <a:extLst>
                <a:ext uri="{FF2B5EF4-FFF2-40B4-BE49-F238E27FC236}">
                  <a16:creationId xmlns="" xmlns:a16="http://schemas.microsoft.com/office/drawing/2014/main" id="{C9B01D57-54F1-45DB-AD00-A9EAFA4F19A5}"/>
                </a:ext>
              </a:extLst>
            </p:cNvPr>
            <p:cNvSpPr/>
            <p:nvPr/>
          </p:nvSpPr>
          <p:spPr>
            <a:xfrm flipH="1">
              <a:off x="5565782" y="4843236"/>
              <a:ext cx="51526" cy="8589"/>
            </a:xfrm>
            <a:custGeom>
              <a:avLst/>
              <a:gdLst>
                <a:gd name="connsiteX0" fmla="*/ 46747 w 46748"/>
                <a:gd name="connsiteY0" fmla="*/ 6602 h 7793"/>
                <a:gd name="connsiteX1" fmla="*/ 23051 w 46748"/>
                <a:gd name="connsiteY1" fmla="*/ 6710 h 7793"/>
                <a:gd name="connsiteX2" fmla="*/ 3 w 46748"/>
                <a:gd name="connsiteY2" fmla="*/ 1192 h 7793"/>
                <a:gd name="connsiteX3" fmla="*/ 23700 w 46748"/>
                <a:gd name="connsiteY3" fmla="*/ 1084 h 7793"/>
                <a:gd name="connsiteX4" fmla="*/ 46747 w 46748"/>
                <a:gd name="connsiteY4" fmla="*/ 6602 h 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748" h="7793">
                  <a:moveTo>
                    <a:pt x="46747" y="6602"/>
                  </a:moveTo>
                  <a:cubicBezTo>
                    <a:pt x="46531" y="8117"/>
                    <a:pt x="35927" y="8225"/>
                    <a:pt x="23051" y="6710"/>
                  </a:cubicBezTo>
                  <a:cubicBezTo>
                    <a:pt x="10175" y="5195"/>
                    <a:pt x="-213" y="2815"/>
                    <a:pt x="3" y="1192"/>
                  </a:cubicBezTo>
                  <a:cubicBezTo>
                    <a:pt x="220" y="-323"/>
                    <a:pt x="10824" y="-431"/>
                    <a:pt x="23700" y="1084"/>
                  </a:cubicBezTo>
                  <a:cubicBezTo>
                    <a:pt x="36576" y="2598"/>
                    <a:pt x="46856" y="5087"/>
                    <a:pt x="46747" y="6602"/>
                  </a:cubicBezTo>
                  <a:close/>
                </a:path>
              </a:pathLst>
            </a:custGeom>
            <a:solidFill>
              <a:srgbClr val="FAFAFA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55" name="Freeform: Shape 554">
              <a:extLst>
                <a:ext uri="{FF2B5EF4-FFF2-40B4-BE49-F238E27FC236}">
                  <a16:creationId xmlns="" xmlns:a16="http://schemas.microsoft.com/office/drawing/2014/main" id="{6EC2BD88-8173-4757-96E9-2491ED3D7832}"/>
                </a:ext>
              </a:extLst>
            </p:cNvPr>
            <p:cNvSpPr/>
            <p:nvPr/>
          </p:nvSpPr>
          <p:spPr>
            <a:xfrm flipH="1">
              <a:off x="5475480" y="4945665"/>
              <a:ext cx="6342" cy="39632"/>
            </a:xfrm>
            <a:custGeom>
              <a:avLst/>
              <a:gdLst>
                <a:gd name="connsiteX0" fmla="*/ 4653 w 5754"/>
                <a:gd name="connsiteY0" fmla="*/ 35941 h 35957"/>
                <a:gd name="connsiteX1" fmla="*/ 0 w 5754"/>
                <a:gd name="connsiteY1" fmla="*/ 17979 h 35957"/>
                <a:gd name="connsiteX2" fmla="*/ 4653 w 5754"/>
                <a:gd name="connsiteY2" fmla="*/ 17 h 35957"/>
                <a:gd name="connsiteX3" fmla="*/ 5627 w 5754"/>
                <a:gd name="connsiteY3" fmla="*/ 17979 h 35957"/>
                <a:gd name="connsiteX4" fmla="*/ 4653 w 5754"/>
                <a:gd name="connsiteY4" fmla="*/ 35941 h 35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54" h="35957">
                  <a:moveTo>
                    <a:pt x="4653" y="35941"/>
                  </a:moveTo>
                  <a:cubicBezTo>
                    <a:pt x="3138" y="36373"/>
                    <a:pt x="0" y="28366"/>
                    <a:pt x="0" y="17979"/>
                  </a:cubicBezTo>
                  <a:cubicBezTo>
                    <a:pt x="0" y="7591"/>
                    <a:pt x="3246" y="-416"/>
                    <a:pt x="4653" y="17"/>
                  </a:cubicBezTo>
                  <a:cubicBezTo>
                    <a:pt x="6168" y="341"/>
                    <a:pt x="5627" y="8348"/>
                    <a:pt x="5627" y="17979"/>
                  </a:cubicBezTo>
                  <a:cubicBezTo>
                    <a:pt x="5627" y="27609"/>
                    <a:pt x="6276" y="35508"/>
                    <a:pt x="4653" y="35941"/>
                  </a:cubicBezTo>
                  <a:close/>
                </a:path>
              </a:pathLst>
            </a:custGeom>
            <a:solidFill>
              <a:srgbClr val="FAFAFA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56" name="Freeform: Shape 555">
              <a:extLst>
                <a:ext uri="{FF2B5EF4-FFF2-40B4-BE49-F238E27FC236}">
                  <a16:creationId xmlns="" xmlns:a16="http://schemas.microsoft.com/office/drawing/2014/main" id="{0C8B0BEF-3777-4B7C-8085-D9AB875DE262}"/>
                </a:ext>
              </a:extLst>
            </p:cNvPr>
            <p:cNvSpPr/>
            <p:nvPr/>
          </p:nvSpPr>
          <p:spPr>
            <a:xfrm flipH="1">
              <a:off x="5367359" y="4972994"/>
              <a:ext cx="51807" cy="47704"/>
            </a:xfrm>
            <a:custGeom>
              <a:avLst/>
              <a:gdLst>
                <a:gd name="connsiteX0" fmla="*/ 46921 w 47003"/>
                <a:gd name="connsiteY0" fmla="*/ 43174 h 43281"/>
                <a:gd name="connsiteX1" fmla="*/ 21601 w 47003"/>
                <a:gd name="connsiteY1" fmla="*/ 23697 h 43281"/>
                <a:gd name="connsiteX2" fmla="*/ 68 w 47003"/>
                <a:gd name="connsiteY2" fmla="*/ 108 h 43281"/>
                <a:gd name="connsiteX3" fmla="*/ 25388 w 47003"/>
                <a:gd name="connsiteY3" fmla="*/ 19585 h 43281"/>
                <a:gd name="connsiteX4" fmla="*/ 46921 w 47003"/>
                <a:gd name="connsiteY4" fmla="*/ 43174 h 43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003" h="43281">
                  <a:moveTo>
                    <a:pt x="46921" y="43174"/>
                  </a:moveTo>
                  <a:cubicBezTo>
                    <a:pt x="45839" y="44364"/>
                    <a:pt x="34477" y="35599"/>
                    <a:pt x="21601" y="23697"/>
                  </a:cubicBezTo>
                  <a:cubicBezTo>
                    <a:pt x="8617" y="11794"/>
                    <a:pt x="-905" y="1299"/>
                    <a:pt x="68" y="108"/>
                  </a:cubicBezTo>
                  <a:cubicBezTo>
                    <a:pt x="1151" y="-1082"/>
                    <a:pt x="12404" y="7683"/>
                    <a:pt x="25388" y="19585"/>
                  </a:cubicBezTo>
                  <a:cubicBezTo>
                    <a:pt x="38373" y="31487"/>
                    <a:pt x="48003" y="42091"/>
                    <a:pt x="46921" y="43174"/>
                  </a:cubicBezTo>
                  <a:close/>
                </a:path>
              </a:pathLst>
            </a:custGeom>
            <a:solidFill>
              <a:srgbClr val="FAFAFA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57" name="Freeform: Shape 556">
              <a:extLst>
                <a:ext uri="{FF2B5EF4-FFF2-40B4-BE49-F238E27FC236}">
                  <a16:creationId xmlns="" xmlns:a16="http://schemas.microsoft.com/office/drawing/2014/main" id="{59C79ABF-0668-4DD3-B87F-75978D2BD2D8}"/>
                </a:ext>
              </a:extLst>
            </p:cNvPr>
            <p:cNvSpPr/>
            <p:nvPr/>
          </p:nvSpPr>
          <p:spPr>
            <a:xfrm flipH="1">
              <a:off x="5405167" y="5095959"/>
              <a:ext cx="33810" cy="22366"/>
            </a:xfrm>
            <a:custGeom>
              <a:avLst/>
              <a:gdLst>
                <a:gd name="connsiteX0" fmla="*/ 30595 w 30675"/>
                <a:gd name="connsiteY0" fmla="*/ 321 h 20292"/>
                <a:gd name="connsiteX1" fmla="*/ 16853 w 30675"/>
                <a:gd name="connsiteY1" fmla="*/ 12548 h 20292"/>
                <a:gd name="connsiteX2" fmla="*/ 81 w 30675"/>
                <a:gd name="connsiteY2" fmla="*/ 20014 h 20292"/>
                <a:gd name="connsiteX3" fmla="*/ 13823 w 30675"/>
                <a:gd name="connsiteY3" fmla="*/ 7787 h 20292"/>
                <a:gd name="connsiteX4" fmla="*/ 30595 w 30675"/>
                <a:gd name="connsiteY4" fmla="*/ 321 h 20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675" h="20292">
                  <a:moveTo>
                    <a:pt x="30595" y="321"/>
                  </a:moveTo>
                  <a:cubicBezTo>
                    <a:pt x="31460" y="1619"/>
                    <a:pt x="25293" y="7138"/>
                    <a:pt x="16853" y="12548"/>
                  </a:cubicBezTo>
                  <a:cubicBezTo>
                    <a:pt x="8413" y="17958"/>
                    <a:pt x="838" y="21312"/>
                    <a:pt x="81" y="20014"/>
                  </a:cubicBezTo>
                  <a:cubicBezTo>
                    <a:pt x="-785" y="18715"/>
                    <a:pt x="5383" y="13197"/>
                    <a:pt x="13823" y="7787"/>
                  </a:cubicBezTo>
                  <a:cubicBezTo>
                    <a:pt x="22155" y="2268"/>
                    <a:pt x="29729" y="-1086"/>
                    <a:pt x="30595" y="321"/>
                  </a:cubicBezTo>
                  <a:close/>
                </a:path>
              </a:pathLst>
            </a:custGeom>
            <a:solidFill>
              <a:srgbClr val="FAFAFA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58" name="Freeform: Shape 557">
              <a:extLst>
                <a:ext uri="{FF2B5EF4-FFF2-40B4-BE49-F238E27FC236}">
                  <a16:creationId xmlns="" xmlns:a16="http://schemas.microsoft.com/office/drawing/2014/main" id="{E5B89E31-601C-409A-8850-2AEE073F2AF7}"/>
                </a:ext>
              </a:extLst>
            </p:cNvPr>
            <p:cNvSpPr/>
            <p:nvPr/>
          </p:nvSpPr>
          <p:spPr>
            <a:xfrm flipH="1">
              <a:off x="5324304" y="5139456"/>
              <a:ext cx="15552" cy="61688"/>
            </a:xfrm>
            <a:custGeom>
              <a:avLst/>
              <a:gdLst>
                <a:gd name="connsiteX0" fmla="*/ 1799 w 14110"/>
                <a:gd name="connsiteY0" fmla="*/ 55968 h 55968"/>
                <a:gd name="connsiteX1" fmla="*/ 2016 w 14110"/>
                <a:gd name="connsiteY1" fmla="*/ 26753 h 55968"/>
                <a:gd name="connsiteX2" fmla="*/ 13810 w 14110"/>
                <a:gd name="connsiteY2" fmla="*/ 26 h 55968"/>
                <a:gd name="connsiteX3" fmla="*/ 7534 w 14110"/>
                <a:gd name="connsiteY3" fmla="*/ 27943 h 55968"/>
                <a:gd name="connsiteX4" fmla="*/ 1799 w 14110"/>
                <a:gd name="connsiteY4" fmla="*/ 55968 h 55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10" h="55968">
                  <a:moveTo>
                    <a:pt x="1799" y="55968"/>
                  </a:moveTo>
                  <a:cubicBezTo>
                    <a:pt x="285" y="56076"/>
                    <a:pt x="-1447" y="42767"/>
                    <a:pt x="2016" y="26753"/>
                  </a:cubicBezTo>
                  <a:cubicBezTo>
                    <a:pt x="5370" y="10739"/>
                    <a:pt x="12512" y="-623"/>
                    <a:pt x="13810" y="26"/>
                  </a:cubicBezTo>
                  <a:cubicBezTo>
                    <a:pt x="15325" y="676"/>
                    <a:pt x="10780" y="12686"/>
                    <a:pt x="7534" y="27943"/>
                  </a:cubicBezTo>
                  <a:cubicBezTo>
                    <a:pt x="4180" y="43200"/>
                    <a:pt x="3422" y="55968"/>
                    <a:pt x="1799" y="55968"/>
                  </a:cubicBezTo>
                  <a:close/>
                </a:path>
              </a:pathLst>
            </a:custGeom>
            <a:solidFill>
              <a:srgbClr val="FAFAFA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59" name="Freeform: Shape 558">
              <a:extLst>
                <a:ext uri="{FF2B5EF4-FFF2-40B4-BE49-F238E27FC236}">
                  <a16:creationId xmlns="" xmlns:a16="http://schemas.microsoft.com/office/drawing/2014/main" id="{0D2DA899-86B3-477A-85D9-A3A3E1DD9B4A}"/>
                </a:ext>
              </a:extLst>
            </p:cNvPr>
            <p:cNvSpPr/>
            <p:nvPr/>
          </p:nvSpPr>
          <p:spPr>
            <a:xfrm flipH="1">
              <a:off x="5399088" y="5205043"/>
              <a:ext cx="24387" cy="47657"/>
            </a:xfrm>
            <a:custGeom>
              <a:avLst/>
              <a:gdLst>
                <a:gd name="connsiteX0" fmla="*/ 21832 w 22126"/>
                <a:gd name="connsiteY0" fmla="*/ 43206 h 43238"/>
                <a:gd name="connsiteX1" fmla="*/ 8523 w 22126"/>
                <a:gd name="connsiteY1" fmla="*/ 22864 h 43238"/>
                <a:gd name="connsiteX2" fmla="*/ 300 w 22126"/>
                <a:gd name="connsiteY2" fmla="*/ 33 h 43238"/>
                <a:gd name="connsiteX3" fmla="*/ 13609 w 22126"/>
                <a:gd name="connsiteY3" fmla="*/ 20375 h 43238"/>
                <a:gd name="connsiteX4" fmla="*/ 21832 w 22126"/>
                <a:gd name="connsiteY4" fmla="*/ 43206 h 43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126" h="43238">
                  <a:moveTo>
                    <a:pt x="21832" y="43206"/>
                  </a:moveTo>
                  <a:cubicBezTo>
                    <a:pt x="20426" y="43855"/>
                    <a:pt x="14474" y="34766"/>
                    <a:pt x="8523" y="22864"/>
                  </a:cubicBezTo>
                  <a:cubicBezTo>
                    <a:pt x="2572" y="10961"/>
                    <a:pt x="-1107" y="682"/>
                    <a:pt x="300" y="33"/>
                  </a:cubicBezTo>
                  <a:cubicBezTo>
                    <a:pt x="1706" y="-616"/>
                    <a:pt x="7658" y="8473"/>
                    <a:pt x="13609" y="20375"/>
                  </a:cubicBezTo>
                  <a:cubicBezTo>
                    <a:pt x="19452" y="32278"/>
                    <a:pt x="23239" y="42449"/>
                    <a:pt x="21832" y="43206"/>
                  </a:cubicBezTo>
                  <a:close/>
                </a:path>
              </a:pathLst>
            </a:custGeom>
            <a:solidFill>
              <a:srgbClr val="FAFAFA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0" name="Freeform: Shape 559">
              <a:extLst>
                <a:ext uri="{FF2B5EF4-FFF2-40B4-BE49-F238E27FC236}">
                  <a16:creationId xmlns="" xmlns:a16="http://schemas.microsoft.com/office/drawing/2014/main" id="{67ED4656-0460-45FC-ACCC-2D1C3C0711EE}"/>
                </a:ext>
              </a:extLst>
            </p:cNvPr>
            <p:cNvSpPr/>
            <p:nvPr/>
          </p:nvSpPr>
          <p:spPr>
            <a:xfrm flipH="1">
              <a:off x="5489747" y="5280543"/>
              <a:ext cx="26369" cy="57425"/>
            </a:xfrm>
            <a:custGeom>
              <a:avLst/>
              <a:gdLst>
                <a:gd name="connsiteX0" fmla="*/ 23648 w 23924"/>
                <a:gd name="connsiteY0" fmla="*/ 27 h 52100"/>
                <a:gd name="connsiteX1" fmla="*/ 14559 w 23924"/>
                <a:gd name="connsiteY1" fmla="*/ 27186 h 52100"/>
                <a:gd name="connsiteX2" fmla="*/ 276 w 23924"/>
                <a:gd name="connsiteY2" fmla="*/ 52073 h 52100"/>
                <a:gd name="connsiteX3" fmla="*/ 9365 w 23924"/>
                <a:gd name="connsiteY3" fmla="*/ 24914 h 52100"/>
                <a:gd name="connsiteX4" fmla="*/ 23648 w 23924"/>
                <a:gd name="connsiteY4" fmla="*/ 27 h 5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924" h="52100">
                  <a:moveTo>
                    <a:pt x="23648" y="27"/>
                  </a:moveTo>
                  <a:cubicBezTo>
                    <a:pt x="25055" y="676"/>
                    <a:pt x="20943" y="12795"/>
                    <a:pt x="14559" y="27186"/>
                  </a:cubicBezTo>
                  <a:cubicBezTo>
                    <a:pt x="8067" y="41577"/>
                    <a:pt x="1683" y="52722"/>
                    <a:pt x="276" y="52073"/>
                  </a:cubicBezTo>
                  <a:cubicBezTo>
                    <a:pt x="-1131" y="51424"/>
                    <a:pt x="2981" y="39305"/>
                    <a:pt x="9365" y="24914"/>
                  </a:cubicBezTo>
                  <a:cubicBezTo>
                    <a:pt x="15749" y="10523"/>
                    <a:pt x="22241" y="-622"/>
                    <a:pt x="23648" y="27"/>
                  </a:cubicBezTo>
                  <a:close/>
                </a:path>
              </a:pathLst>
            </a:custGeom>
            <a:solidFill>
              <a:srgbClr val="FAFAFA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1" name="Freeform: Shape 560">
              <a:extLst>
                <a:ext uri="{FF2B5EF4-FFF2-40B4-BE49-F238E27FC236}">
                  <a16:creationId xmlns="" xmlns:a16="http://schemas.microsoft.com/office/drawing/2014/main" id="{44EA9B2C-B9EE-44DE-9018-0123BFF6FAB3}"/>
                </a:ext>
              </a:extLst>
            </p:cNvPr>
            <p:cNvSpPr/>
            <p:nvPr/>
          </p:nvSpPr>
          <p:spPr>
            <a:xfrm flipH="1">
              <a:off x="5407403" y="5361364"/>
              <a:ext cx="69308" cy="12238"/>
            </a:xfrm>
            <a:custGeom>
              <a:avLst/>
              <a:gdLst>
                <a:gd name="connsiteX0" fmla="*/ 62882 w 62882"/>
                <a:gd name="connsiteY0" fmla="*/ 2117 h 11103"/>
                <a:gd name="connsiteX1" fmla="*/ 31503 w 62882"/>
                <a:gd name="connsiteY1" fmla="*/ 6770 h 11103"/>
                <a:gd name="connsiteX2" fmla="*/ 16 w 62882"/>
                <a:gd name="connsiteY2" fmla="*/ 10666 h 11103"/>
                <a:gd name="connsiteX3" fmla="*/ 30746 w 62882"/>
                <a:gd name="connsiteY3" fmla="*/ 1144 h 11103"/>
                <a:gd name="connsiteX4" fmla="*/ 62882 w 62882"/>
                <a:gd name="connsiteY4" fmla="*/ 2117 h 11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882" h="11103">
                  <a:moveTo>
                    <a:pt x="62882" y="2117"/>
                  </a:moveTo>
                  <a:cubicBezTo>
                    <a:pt x="62882" y="3740"/>
                    <a:pt x="48599" y="4390"/>
                    <a:pt x="31503" y="6770"/>
                  </a:cubicBezTo>
                  <a:cubicBezTo>
                    <a:pt x="14299" y="9043"/>
                    <a:pt x="449" y="12289"/>
                    <a:pt x="16" y="10666"/>
                  </a:cubicBezTo>
                  <a:cubicBezTo>
                    <a:pt x="-525" y="9259"/>
                    <a:pt x="13000" y="3524"/>
                    <a:pt x="30746" y="1144"/>
                  </a:cubicBezTo>
                  <a:cubicBezTo>
                    <a:pt x="48491" y="-1237"/>
                    <a:pt x="62990" y="603"/>
                    <a:pt x="62882" y="2117"/>
                  </a:cubicBezTo>
                  <a:close/>
                </a:path>
              </a:pathLst>
            </a:custGeom>
            <a:solidFill>
              <a:srgbClr val="FAFAFA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2" name="Freeform: Shape 561">
              <a:extLst>
                <a:ext uri="{FF2B5EF4-FFF2-40B4-BE49-F238E27FC236}">
                  <a16:creationId xmlns="" xmlns:a16="http://schemas.microsoft.com/office/drawing/2014/main" id="{20EE69DC-0DC5-45C8-9DF1-2FACC046DA25}"/>
                </a:ext>
              </a:extLst>
            </p:cNvPr>
            <p:cNvSpPr/>
            <p:nvPr/>
          </p:nvSpPr>
          <p:spPr>
            <a:xfrm flipH="1">
              <a:off x="5860908" y="5205192"/>
              <a:ext cx="15006" cy="61433"/>
            </a:xfrm>
            <a:custGeom>
              <a:avLst/>
              <a:gdLst>
                <a:gd name="connsiteX0" fmla="*/ 13030 w 13615"/>
                <a:gd name="connsiteY0" fmla="*/ 55731 h 55737"/>
                <a:gd name="connsiteX1" fmla="*/ 4049 w 13615"/>
                <a:gd name="connsiteY1" fmla="*/ 28464 h 55737"/>
                <a:gd name="connsiteX2" fmla="*/ 586 w 13615"/>
                <a:gd name="connsiteY2" fmla="*/ 6 h 55737"/>
                <a:gd name="connsiteX3" fmla="*/ 9567 w 13615"/>
                <a:gd name="connsiteY3" fmla="*/ 27274 h 55737"/>
                <a:gd name="connsiteX4" fmla="*/ 13030 w 13615"/>
                <a:gd name="connsiteY4" fmla="*/ 55731 h 5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15" h="55737">
                  <a:moveTo>
                    <a:pt x="13030" y="55731"/>
                  </a:moveTo>
                  <a:cubicBezTo>
                    <a:pt x="11515" y="56056"/>
                    <a:pt x="7511" y="43829"/>
                    <a:pt x="4049" y="28464"/>
                  </a:cubicBezTo>
                  <a:cubicBezTo>
                    <a:pt x="586" y="13099"/>
                    <a:pt x="-929" y="331"/>
                    <a:pt x="586" y="6"/>
                  </a:cubicBezTo>
                  <a:cubicBezTo>
                    <a:pt x="2101" y="-318"/>
                    <a:pt x="6105" y="11908"/>
                    <a:pt x="9567" y="27274"/>
                  </a:cubicBezTo>
                  <a:cubicBezTo>
                    <a:pt x="13030" y="42638"/>
                    <a:pt x="14545" y="55407"/>
                    <a:pt x="13030" y="55731"/>
                  </a:cubicBezTo>
                  <a:close/>
                </a:path>
              </a:pathLst>
            </a:custGeom>
            <a:solidFill>
              <a:srgbClr val="FAFAFA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3" name="Freeform: Shape 562">
              <a:extLst>
                <a:ext uri="{FF2B5EF4-FFF2-40B4-BE49-F238E27FC236}">
                  <a16:creationId xmlns="" xmlns:a16="http://schemas.microsoft.com/office/drawing/2014/main" id="{33B52D85-EE64-4939-8551-0D34FB94C60A}"/>
                </a:ext>
              </a:extLst>
            </p:cNvPr>
            <p:cNvSpPr/>
            <p:nvPr/>
          </p:nvSpPr>
          <p:spPr>
            <a:xfrm flipH="1">
              <a:off x="5785528" y="5091810"/>
              <a:ext cx="41806" cy="9916"/>
            </a:xfrm>
            <a:custGeom>
              <a:avLst/>
              <a:gdLst>
                <a:gd name="connsiteX0" fmla="*/ 37880 w 37930"/>
                <a:gd name="connsiteY0" fmla="*/ 406 h 8997"/>
                <a:gd name="connsiteX1" fmla="*/ 19702 w 37930"/>
                <a:gd name="connsiteY1" fmla="*/ 8521 h 8997"/>
                <a:gd name="connsiteX2" fmla="*/ 9 w 37930"/>
                <a:gd name="connsiteY2" fmla="*/ 5708 h 8997"/>
                <a:gd name="connsiteX3" fmla="*/ 18836 w 37930"/>
                <a:gd name="connsiteY3" fmla="*/ 2895 h 8997"/>
                <a:gd name="connsiteX4" fmla="*/ 37880 w 37930"/>
                <a:gd name="connsiteY4" fmla="*/ 406 h 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30" h="8997">
                  <a:moveTo>
                    <a:pt x="37880" y="406"/>
                  </a:moveTo>
                  <a:cubicBezTo>
                    <a:pt x="38637" y="1704"/>
                    <a:pt x="30847" y="7006"/>
                    <a:pt x="19702" y="8521"/>
                  </a:cubicBezTo>
                  <a:cubicBezTo>
                    <a:pt x="8557" y="10144"/>
                    <a:pt x="-316" y="7223"/>
                    <a:pt x="9" y="5708"/>
                  </a:cubicBezTo>
                  <a:cubicBezTo>
                    <a:pt x="225" y="4085"/>
                    <a:pt x="8773" y="4410"/>
                    <a:pt x="18836" y="2895"/>
                  </a:cubicBezTo>
                  <a:cubicBezTo>
                    <a:pt x="29116" y="1596"/>
                    <a:pt x="37123" y="-1001"/>
                    <a:pt x="37880" y="406"/>
                  </a:cubicBezTo>
                  <a:close/>
                </a:path>
              </a:pathLst>
            </a:custGeom>
            <a:solidFill>
              <a:srgbClr val="FAFAFA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4" name="Freeform: Shape 563">
              <a:extLst>
                <a:ext uri="{FF2B5EF4-FFF2-40B4-BE49-F238E27FC236}">
                  <a16:creationId xmlns="" xmlns:a16="http://schemas.microsoft.com/office/drawing/2014/main" id="{1A824B37-54CB-4C20-87C4-934BD6C4D81C}"/>
                </a:ext>
              </a:extLst>
            </p:cNvPr>
            <p:cNvSpPr/>
            <p:nvPr/>
          </p:nvSpPr>
          <p:spPr>
            <a:xfrm flipH="1">
              <a:off x="5865000" y="5398667"/>
              <a:ext cx="63352" cy="20701"/>
            </a:xfrm>
            <a:custGeom>
              <a:avLst/>
              <a:gdLst>
                <a:gd name="connsiteX0" fmla="*/ 11 w 57478"/>
                <a:gd name="connsiteY0" fmla="*/ 18372 h 18782"/>
                <a:gd name="connsiteX1" fmla="*/ 27928 w 57478"/>
                <a:gd name="connsiteY1" fmla="*/ 6686 h 18782"/>
                <a:gd name="connsiteX2" fmla="*/ 57467 w 57478"/>
                <a:gd name="connsiteY2" fmla="*/ 410 h 18782"/>
                <a:gd name="connsiteX3" fmla="*/ 29551 w 57478"/>
                <a:gd name="connsiteY3" fmla="*/ 12096 h 18782"/>
                <a:gd name="connsiteX4" fmla="*/ 11 w 57478"/>
                <a:gd name="connsiteY4" fmla="*/ 18372 h 18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478" h="18782">
                  <a:moveTo>
                    <a:pt x="11" y="18372"/>
                  </a:moveTo>
                  <a:cubicBezTo>
                    <a:pt x="-422" y="16857"/>
                    <a:pt x="12022" y="11663"/>
                    <a:pt x="27928" y="6686"/>
                  </a:cubicBezTo>
                  <a:cubicBezTo>
                    <a:pt x="43834" y="1708"/>
                    <a:pt x="57035" y="-1105"/>
                    <a:pt x="57467" y="410"/>
                  </a:cubicBezTo>
                  <a:cubicBezTo>
                    <a:pt x="57900" y="1925"/>
                    <a:pt x="45457" y="7119"/>
                    <a:pt x="29551" y="12096"/>
                  </a:cubicBezTo>
                  <a:cubicBezTo>
                    <a:pt x="13753" y="17074"/>
                    <a:pt x="552" y="19887"/>
                    <a:pt x="11" y="18372"/>
                  </a:cubicBezTo>
                  <a:close/>
                </a:path>
              </a:pathLst>
            </a:custGeom>
            <a:solidFill>
              <a:srgbClr val="FAFAFA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5" name="Freeform: Shape 564">
              <a:extLst>
                <a:ext uri="{FF2B5EF4-FFF2-40B4-BE49-F238E27FC236}">
                  <a16:creationId xmlns="" xmlns:a16="http://schemas.microsoft.com/office/drawing/2014/main" id="{F1058D6C-41DF-40D6-AA4C-DF68C92F5BA9}"/>
                </a:ext>
              </a:extLst>
            </p:cNvPr>
            <p:cNvSpPr/>
            <p:nvPr/>
          </p:nvSpPr>
          <p:spPr>
            <a:xfrm flipH="1">
              <a:off x="5976835" y="5478427"/>
              <a:ext cx="8677" cy="67384"/>
            </a:xfrm>
            <a:custGeom>
              <a:avLst/>
              <a:gdLst>
                <a:gd name="connsiteX0" fmla="*/ 6641 w 7872"/>
                <a:gd name="connsiteY0" fmla="*/ 61136 h 61136"/>
                <a:gd name="connsiteX1" fmla="*/ 1123 w 7872"/>
                <a:gd name="connsiteY1" fmla="*/ 30839 h 61136"/>
                <a:gd name="connsiteX2" fmla="*/ 1231 w 7872"/>
                <a:gd name="connsiteY2" fmla="*/ 1 h 61136"/>
                <a:gd name="connsiteX3" fmla="*/ 6750 w 7872"/>
                <a:gd name="connsiteY3" fmla="*/ 30298 h 61136"/>
                <a:gd name="connsiteX4" fmla="*/ 6641 w 7872"/>
                <a:gd name="connsiteY4" fmla="*/ 61136 h 61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72" h="61136">
                  <a:moveTo>
                    <a:pt x="6641" y="61136"/>
                  </a:moveTo>
                  <a:cubicBezTo>
                    <a:pt x="5127" y="61244"/>
                    <a:pt x="2638" y="47719"/>
                    <a:pt x="1123" y="30839"/>
                  </a:cubicBezTo>
                  <a:cubicBezTo>
                    <a:pt x="-392" y="13959"/>
                    <a:pt x="-392" y="217"/>
                    <a:pt x="1231" y="1"/>
                  </a:cubicBezTo>
                  <a:cubicBezTo>
                    <a:pt x="2746" y="-107"/>
                    <a:pt x="5235" y="13418"/>
                    <a:pt x="6750" y="30298"/>
                  </a:cubicBezTo>
                  <a:cubicBezTo>
                    <a:pt x="8264" y="47178"/>
                    <a:pt x="8264" y="61028"/>
                    <a:pt x="6641" y="61136"/>
                  </a:cubicBezTo>
                  <a:close/>
                </a:path>
              </a:pathLst>
            </a:custGeom>
            <a:solidFill>
              <a:srgbClr val="FAFAFA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6" name="Freeform: Shape 565">
              <a:extLst>
                <a:ext uri="{FF2B5EF4-FFF2-40B4-BE49-F238E27FC236}">
                  <a16:creationId xmlns="" xmlns:a16="http://schemas.microsoft.com/office/drawing/2014/main" id="{0D5478F9-3448-47CF-88E8-9F9525F70D70}"/>
                </a:ext>
              </a:extLst>
            </p:cNvPr>
            <p:cNvSpPr/>
            <p:nvPr/>
          </p:nvSpPr>
          <p:spPr>
            <a:xfrm flipH="1">
              <a:off x="5899639" y="5621510"/>
              <a:ext cx="40109" cy="71264"/>
            </a:xfrm>
            <a:custGeom>
              <a:avLst/>
              <a:gdLst>
                <a:gd name="connsiteX0" fmla="*/ 179 w 36390"/>
                <a:gd name="connsiteY0" fmla="*/ 64627 h 64656"/>
                <a:gd name="connsiteX1" fmla="*/ 15761 w 36390"/>
                <a:gd name="connsiteY1" fmla="*/ 30976 h 64656"/>
                <a:gd name="connsiteX2" fmla="*/ 36211 w 36390"/>
                <a:gd name="connsiteY2" fmla="*/ 30 h 64656"/>
                <a:gd name="connsiteX3" fmla="*/ 20630 w 36390"/>
                <a:gd name="connsiteY3" fmla="*/ 33681 h 64656"/>
                <a:gd name="connsiteX4" fmla="*/ 179 w 36390"/>
                <a:gd name="connsiteY4" fmla="*/ 64627 h 64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90" h="64656">
                  <a:moveTo>
                    <a:pt x="179" y="64627"/>
                  </a:moveTo>
                  <a:cubicBezTo>
                    <a:pt x="-1227" y="63870"/>
                    <a:pt x="5806" y="48830"/>
                    <a:pt x="15761" y="30976"/>
                  </a:cubicBezTo>
                  <a:cubicBezTo>
                    <a:pt x="25715" y="13123"/>
                    <a:pt x="34913" y="-728"/>
                    <a:pt x="36211" y="30"/>
                  </a:cubicBezTo>
                  <a:cubicBezTo>
                    <a:pt x="37618" y="787"/>
                    <a:pt x="30585" y="15828"/>
                    <a:pt x="20630" y="33681"/>
                  </a:cubicBezTo>
                  <a:cubicBezTo>
                    <a:pt x="10675" y="51427"/>
                    <a:pt x="1478" y="65385"/>
                    <a:pt x="179" y="64627"/>
                  </a:cubicBezTo>
                  <a:close/>
                </a:path>
              </a:pathLst>
            </a:custGeom>
            <a:solidFill>
              <a:srgbClr val="FAFAFA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7" name="Freeform: Shape 566">
              <a:extLst>
                <a:ext uri="{FF2B5EF4-FFF2-40B4-BE49-F238E27FC236}">
                  <a16:creationId xmlns="" xmlns:a16="http://schemas.microsoft.com/office/drawing/2014/main" id="{2CB45D3A-2DCF-45E5-A661-24803BFF8B38}"/>
                </a:ext>
              </a:extLst>
            </p:cNvPr>
            <p:cNvSpPr/>
            <p:nvPr/>
          </p:nvSpPr>
          <p:spPr>
            <a:xfrm flipH="1">
              <a:off x="6015685" y="5666971"/>
              <a:ext cx="21147" cy="69194"/>
            </a:xfrm>
            <a:custGeom>
              <a:avLst/>
              <a:gdLst>
                <a:gd name="connsiteX0" fmla="*/ 18795 w 19186"/>
                <a:gd name="connsiteY0" fmla="*/ 62768 h 62778"/>
                <a:gd name="connsiteX1" fmla="*/ 6892 w 19186"/>
                <a:gd name="connsiteY1" fmla="*/ 32146 h 62778"/>
                <a:gd name="connsiteX2" fmla="*/ 400 w 19186"/>
                <a:gd name="connsiteY2" fmla="*/ 10 h 62778"/>
                <a:gd name="connsiteX3" fmla="*/ 12302 w 19186"/>
                <a:gd name="connsiteY3" fmla="*/ 30632 h 62778"/>
                <a:gd name="connsiteX4" fmla="*/ 18795 w 19186"/>
                <a:gd name="connsiteY4" fmla="*/ 62768 h 62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186" h="62778">
                  <a:moveTo>
                    <a:pt x="18795" y="62768"/>
                  </a:moveTo>
                  <a:cubicBezTo>
                    <a:pt x="17280" y="63201"/>
                    <a:pt x="11978" y="49567"/>
                    <a:pt x="6892" y="32146"/>
                  </a:cubicBezTo>
                  <a:cubicBezTo>
                    <a:pt x="1807" y="14834"/>
                    <a:pt x="-1115" y="443"/>
                    <a:pt x="400" y="10"/>
                  </a:cubicBezTo>
                  <a:cubicBezTo>
                    <a:pt x="1915" y="-423"/>
                    <a:pt x="7217" y="13211"/>
                    <a:pt x="12302" y="30632"/>
                  </a:cubicBezTo>
                  <a:cubicBezTo>
                    <a:pt x="17280" y="47944"/>
                    <a:pt x="20310" y="62335"/>
                    <a:pt x="18795" y="62768"/>
                  </a:cubicBezTo>
                  <a:close/>
                </a:path>
              </a:pathLst>
            </a:custGeom>
            <a:solidFill>
              <a:srgbClr val="FAFAFA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8" name="Freeform: Shape 567">
              <a:extLst>
                <a:ext uri="{FF2B5EF4-FFF2-40B4-BE49-F238E27FC236}">
                  <a16:creationId xmlns="" xmlns:a16="http://schemas.microsoft.com/office/drawing/2014/main" id="{DF4BCD4A-383D-4DEA-8AD5-172F8F5C6FCB}"/>
                </a:ext>
              </a:extLst>
            </p:cNvPr>
            <p:cNvSpPr/>
            <p:nvPr/>
          </p:nvSpPr>
          <p:spPr>
            <a:xfrm flipH="1">
              <a:off x="5857001" y="5783151"/>
              <a:ext cx="55553" cy="32238"/>
            </a:xfrm>
            <a:custGeom>
              <a:avLst/>
              <a:gdLst>
                <a:gd name="connsiteX0" fmla="*/ 50384 w 50402"/>
                <a:gd name="connsiteY0" fmla="*/ 318 h 29249"/>
                <a:gd name="connsiteX1" fmla="*/ 25497 w 50402"/>
                <a:gd name="connsiteY1" fmla="*/ 15250 h 29249"/>
                <a:gd name="connsiteX2" fmla="*/ 69 w 50402"/>
                <a:gd name="connsiteY2" fmla="*/ 29100 h 29249"/>
                <a:gd name="connsiteX3" fmla="*/ 22684 w 50402"/>
                <a:gd name="connsiteY3" fmla="*/ 10381 h 29249"/>
                <a:gd name="connsiteX4" fmla="*/ 50384 w 50402"/>
                <a:gd name="connsiteY4" fmla="*/ 318 h 29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402" h="29249">
                  <a:moveTo>
                    <a:pt x="50384" y="318"/>
                  </a:moveTo>
                  <a:cubicBezTo>
                    <a:pt x="50925" y="1833"/>
                    <a:pt x="39239" y="7351"/>
                    <a:pt x="25497" y="15250"/>
                  </a:cubicBezTo>
                  <a:cubicBezTo>
                    <a:pt x="11755" y="23041"/>
                    <a:pt x="1043" y="30399"/>
                    <a:pt x="69" y="29100"/>
                  </a:cubicBezTo>
                  <a:cubicBezTo>
                    <a:pt x="-905" y="28018"/>
                    <a:pt x="8509" y="18388"/>
                    <a:pt x="22684" y="10381"/>
                  </a:cubicBezTo>
                  <a:cubicBezTo>
                    <a:pt x="36967" y="2157"/>
                    <a:pt x="49951" y="-1089"/>
                    <a:pt x="50384" y="318"/>
                  </a:cubicBezTo>
                  <a:close/>
                </a:path>
              </a:pathLst>
            </a:custGeom>
            <a:solidFill>
              <a:srgbClr val="FAFAFA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9" name="Freeform: Shape 568">
              <a:extLst>
                <a:ext uri="{FF2B5EF4-FFF2-40B4-BE49-F238E27FC236}">
                  <a16:creationId xmlns="" xmlns:a16="http://schemas.microsoft.com/office/drawing/2014/main" id="{8937EF61-0BB7-474B-94CC-F2E1050A06BD}"/>
                </a:ext>
              </a:extLst>
            </p:cNvPr>
            <p:cNvSpPr/>
            <p:nvPr/>
          </p:nvSpPr>
          <p:spPr>
            <a:xfrm flipH="1">
              <a:off x="5736786" y="4906088"/>
              <a:ext cx="8386" cy="65357"/>
            </a:xfrm>
            <a:custGeom>
              <a:avLst/>
              <a:gdLst>
                <a:gd name="connsiteX0" fmla="*/ 1207 w 7608"/>
                <a:gd name="connsiteY0" fmla="*/ 59297 h 59297"/>
                <a:gd name="connsiteX1" fmla="*/ 991 w 7608"/>
                <a:gd name="connsiteY1" fmla="*/ 29432 h 59297"/>
                <a:gd name="connsiteX2" fmla="*/ 6401 w 7608"/>
                <a:gd name="connsiteY2" fmla="*/ 1 h 59297"/>
                <a:gd name="connsiteX3" fmla="*/ 6617 w 7608"/>
                <a:gd name="connsiteY3" fmla="*/ 29865 h 59297"/>
                <a:gd name="connsiteX4" fmla="*/ 1207 w 7608"/>
                <a:gd name="connsiteY4" fmla="*/ 59297 h 59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08" h="59297">
                  <a:moveTo>
                    <a:pt x="1207" y="59297"/>
                  </a:moveTo>
                  <a:cubicBezTo>
                    <a:pt x="-308" y="59188"/>
                    <a:pt x="-416" y="45771"/>
                    <a:pt x="991" y="29432"/>
                  </a:cubicBezTo>
                  <a:cubicBezTo>
                    <a:pt x="2397" y="13093"/>
                    <a:pt x="4778" y="-107"/>
                    <a:pt x="6401" y="1"/>
                  </a:cubicBezTo>
                  <a:cubicBezTo>
                    <a:pt x="7916" y="109"/>
                    <a:pt x="8024" y="13526"/>
                    <a:pt x="6617" y="29865"/>
                  </a:cubicBezTo>
                  <a:cubicBezTo>
                    <a:pt x="5102" y="46204"/>
                    <a:pt x="2722" y="59405"/>
                    <a:pt x="1207" y="59297"/>
                  </a:cubicBezTo>
                  <a:close/>
                </a:path>
              </a:pathLst>
            </a:custGeom>
            <a:solidFill>
              <a:srgbClr val="FAFAFA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70" name="Freeform: Shape 569">
              <a:extLst>
                <a:ext uri="{FF2B5EF4-FFF2-40B4-BE49-F238E27FC236}">
                  <a16:creationId xmlns="" xmlns:a16="http://schemas.microsoft.com/office/drawing/2014/main" id="{4BD96E5B-7BE3-4158-8BE6-6E961E3D8FE9}"/>
                </a:ext>
              </a:extLst>
            </p:cNvPr>
            <p:cNvSpPr/>
            <p:nvPr/>
          </p:nvSpPr>
          <p:spPr>
            <a:xfrm flipH="1">
              <a:off x="5586604" y="4751498"/>
              <a:ext cx="9879" cy="27722"/>
            </a:xfrm>
            <a:custGeom>
              <a:avLst/>
              <a:gdLst>
                <a:gd name="connsiteX0" fmla="*/ 8052 w 8963"/>
                <a:gd name="connsiteY0" fmla="*/ 25128 h 25152"/>
                <a:gd name="connsiteX1" fmla="*/ 1777 w 8963"/>
                <a:gd name="connsiteY1" fmla="*/ 13334 h 25152"/>
                <a:gd name="connsiteX2" fmla="*/ 911 w 8963"/>
                <a:gd name="connsiteY2" fmla="*/ 25 h 25152"/>
                <a:gd name="connsiteX3" fmla="*/ 7187 w 8963"/>
                <a:gd name="connsiteY3" fmla="*/ 11819 h 25152"/>
                <a:gd name="connsiteX4" fmla="*/ 8052 w 8963"/>
                <a:gd name="connsiteY4" fmla="*/ 25128 h 25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63" h="25152">
                  <a:moveTo>
                    <a:pt x="8052" y="25128"/>
                  </a:moveTo>
                  <a:cubicBezTo>
                    <a:pt x="6538" y="25561"/>
                    <a:pt x="3724" y="20259"/>
                    <a:pt x="1777" y="13334"/>
                  </a:cubicBezTo>
                  <a:cubicBezTo>
                    <a:pt x="-171" y="6409"/>
                    <a:pt x="-604" y="457"/>
                    <a:pt x="911" y="25"/>
                  </a:cubicBezTo>
                  <a:cubicBezTo>
                    <a:pt x="2426" y="-408"/>
                    <a:pt x="5239" y="4894"/>
                    <a:pt x="7187" y="11819"/>
                  </a:cubicBezTo>
                  <a:cubicBezTo>
                    <a:pt x="9134" y="18744"/>
                    <a:pt x="9567" y="24695"/>
                    <a:pt x="8052" y="25128"/>
                  </a:cubicBezTo>
                  <a:close/>
                </a:path>
              </a:pathLst>
            </a:custGeom>
            <a:solidFill>
              <a:srgbClr val="FAFAFA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71" name="Freeform: Shape 570">
              <a:extLst>
                <a:ext uri="{FF2B5EF4-FFF2-40B4-BE49-F238E27FC236}">
                  <a16:creationId xmlns="" xmlns:a16="http://schemas.microsoft.com/office/drawing/2014/main" id="{48930E9E-4265-4D7F-A8DE-7CFEAA6D7A61}"/>
                </a:ext>
              </a:extLst>
            </p:cNvPr>
            <p:cNvSpPr/>
            <p:nvPr/>
          </p:nvSpPr>
          <p:spPr>
            <a:xfrm flipH="1">
              <a:off x="5464765" y="4785193"/>
              <a:ext cx="53614" cy="22615"/>
            </a:xfrm>
            <a:custGeom>
              <a:avLst/>
              <a:gdLst>
                <a:gd name="connsiteX0" fmla="*/ 48641 w 48643"/>
                <a:gd name="connsiteY0" fmla="*/ 19768 h 20518"/>
                <a:gd name="connsiteX1" fmla="*/ 22239 w 48643"/>
                <a:gd name="connsiteY1" fmla="*/ 15224 h 20518"/>
                <a:gd name="connsiteX2" fmla="*/ 57 w 48643"/>
                <a:gd name="connsiteY2" fmla="*/ 183 h 20518"/>
                <a:gd name="connsiteX3" fmla="*/ 24295 w 48643"/>
                <a:gd name="connsiteY3" fmla="*/ 10030 h 20518"/>
                <a:gd name="connsiteX4" fmla="*/ 48641 w 48643"/>
                <a:gd name="connsiteY4" fmla="*/ 19768 h 20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643" h="20518">
                  <a:moveTo>
                    <a:pt x="48641" y="19768"/>
                  </a:moveTo>
                  <a:cubicBezTo>
                    <a:pt x="48532" y="21283"/>
                    <a:pt x="36089" y="20850"/>
                    <a:pt x="22239" y="15224"/>
                  </a:cubicBezTo>
                  <a:cubicBezTo>
                    <a:pt x="8280" y="9597"/>
                    <a:pt x="-809" y="1265"/>
                    <a:pt x="57" y="183"/>
                  </a:cubicBezTo>
                  <a:cubicBezTo>
                    <a:pt x="1031" y="-1115"/>
                    <a:pt x="11094" y="4728"/>
                    <a:pt x="24295" y="10030"/>
                  </a:cubicBezTo>
                  <a:cubicBezTo>
                    <a:pt x="37496" y="15332"/>
                    <a:pt x="48857" y="18145"/>
                    <a:pt x="48641" y="19768"/>
                  </a:cubicBezTo>
                  <a:close/>
                </a:path>
              </a:pathLst>
            </a:custGeom>
            <a:solidFill>
              <a:srgbClr val="FAFAFA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72" name="Freeform: Shape 571">
              <a:extLst>
                <a:ext uri="{FF2B5EF4-FFF2-40B4-BE49-F238E27FC236}">
                  <a16:creationId xmlns="" xmlns:a16="http://schemas.microsoft.com/office/drawing/2014/main" id="{5DFDEF5F-AFEE-47B0-8CC6-92537C870502}"/>
                </a:ext>
              </a:extLst>
            </p:cNvPr>
            <p:cNvSpPr/>
            <p:nvPr/>
          </p:nvSpPr>
          <p:spPr>
            <a:xfrm flipH="1">
              <a:off x="5363551" y="4832581"/>
              <a:ext cx="39801" cy="16875"/>
            </a:xfrm>
            <a:custGeom>
              <a:avLst/>
              <a:gdLst>
                <a:gd name="connsiteX0" fmla="*/ 36036 w 36111"/>
                <a:gd name="connsiteY0" fmla="*/ 255 h 15310"/>
                <a:gd name="connsiteX1" fmla="*/ 19806 w 36111"/>
                <a:gd name="connsiteY1" fmla="*/ 11833 h 15310"/>
                <a:gd name="connsiteX2" fmla="*/ 4 w 36111"/>
                <a:gd name="connsiteY2" fmla="*/ 14430 h 15310"/>
                <a:gd name="connsiteX3" fmla="*/ 17750 w 36111"/>
                <a:gd name="connsiteY3" fmla="*/ 6639 h 15310"/>
                <a:gd name="connsiteX4" fmla="*/ 36036 w 36111"/>
                <a:gd name="connsiteY4" fmla="*/ 255 h 15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111" h="15310">
                  <a:moveTo>
                    <a:pt x="36036" y="255"/>
                  </a:moveTo>
                  <a:cubicBezTo>
                    <a:pt x="36902" y="1445"/>
                    <a:pt x="30193" y="7829"/>
                    <a:pt x="19806" y="11833"/>
                  </a:cubicBezTo>
                  <a:cubicBezTo>
                    <a:pt x="9418" y="15944"/>
                    <a:pt x="221" y="15836"/>
                    <a:pt x="4" y="14430"/>
                  </a:cubicBezTo>
                  <a:cubicBezTo>
                    <a:pt x="-212" y="12807"/>
                    <a:pt x="8011" y="10534"/>
                    <a:pt x="17750" y="6639"/>
                  </a:cubicBezTo>
                  <a:cubicBezTo>
                    <a:pt x="27380" y="2852"/>
                    <a:pt x="35062" y="-1043"/>
                    <a:pt x="36036" y="255"/>
                  </a:cubicBezTo>
                  <a:close/>
                </a:path>
              </a:pathLst>
            </a:custGeom>
            <a:solidFill>
              <a:srgbClr val="FAFAFA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73" name="Freeform: Shape 572">
              <a:extLst>
                <a:ext uri="{FF2B5EF4-FFF2-40B4-BE49-F238E27FC236}">
                  <a16:creationId xmlns="" xmlns:a16="http://schemas.microsoft.com/office/drawing/2014/main" id="{C05C6F58-A9BB-4F3C-9A5B-D7EF0C816E15}"/>
                </a:ext>
              </a:extLst>
            </p:cNvPr>
            <p:cNvSpPr/>
            <p:nvPr/>
          </p:nvSpPr>
          <p:spPr>
            <a:xfrm flipH="1">
              <a:off x="5216963" y="4921776"/>
              <a:ext cx="32018" cy="35954"/>
            </a:xfrm>
            <a:custGeom>
              <a:avLst/>
              <a:gdLst>
                <a:gd name="connsiteX0" fmla="*/ 70 w 29049"/>
                <a:gd name="connsiteY0" fmla="*/ 32403 h 32620"/>
                <a:gd name="connsiteX1" fmla="*/ 14137 w 29049"/>
                <a:gd name="connsiteY1" fmla="*/ 15956 h 32620"/>
                <a:gd name="connsiteX2" fmla="*/ 28745 w 29049"/>
                <a:gd name="connsiteY2" fmla="*/ 50 h 32620"/>
                <a:gd name="connsiteX3" fmla="*/ 18357 w 29049"/>
                <a:gd name="connsiteY3" fmla="*/ 19743 h 32620"/>
                <a:gd name="connsiteX4" fmla="*/ 70 w 29049"/>
                <a:gd name="connsiteY4" fmla="*/ 32403 h 32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049" h="32620">
                  <a:moveTo>
                    <a:pt x="70" y="32403"/>
                  </a:moveTo>
                  <a:cubicBezTo>
                    <a:pt x="-795" y="31104"/>
                    <a:pt x="6455" y="24720"/>
                    <a:pt x="14137" y="15956"/>
                  </a:cubicBezTo>
                  <a:cubicBezTo>
                    <a:pt x="21928" y="7299"/>
                    <a:pt x="27338" y="-708"/>
                    <a:pt x="28745" y="50"/>
                  </a:cubicBezTo>
                  <a:cubicBezTo>
                    <a:pt x="30151" y="699"/>
                    <a:pt x="26689" y="10437"/>
                    <a:pt x="18357" y="19743"/>
                  </a:cubicBezTo>
                  <a:cubicBezTo>
                    <a:pt x="10133" y="29157"/>
                    <a:pt x="828" y="33701"/>
                    <a:pt x="70" y="32403"/>
                  </a:cubicBezTo>
                  <a:close/>
                </a:path>
              </a:pathLst>
            </a:custGeom>
            <a:solidFill>
              <a:srgbClr val="FAFAFA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74" name="Freeform: Shape 573">
              <a:extLst>
                <a:ext uri="{FF2B5EF4-FFF2-40B4-BE49-F238E27FC236}">
                  <a16:creationId xmlns="" xmlns:a16="http://schemas.microsoft.com/office/drawing/2014/main" id="{7B8EA15A-53B1-4B51-87EB-41722CA5FDD0}"/>
                </a:ext>
              </a:extLst>
            </p:cNvPr>
            <p:cNvSpPr/>
            <p:nvPr/>
          </p:nvSpPr>
          <p:spPr>
            <a:xfrm flipH="1">
              <a:off x="5159845" y="5028722"/>
              <a:ext cx="53487" cy="53845"/>
            </a:xfrm>
            <a:custGeom>
              <a:avLst/>
              <a:gdLst>
                <a:gd name="connsiteX0" fmla="*/ 48448 w 48528"/>
                <a:gd name="connsiteY0" fmla="*/ 48772 h 48852"/>
                <a:gd name="connsiteX1" fmla="*/ 22262 w 48528"/>
                <a:gd name="connsiteY1" fmla="*/ 26374 h 48852"/>
                <a:gd name="connsiteX2" fmla="*/ 80 w 48528"/>
                <a:gd name="connsiteY2" fmla="*/ 80 h 48852"/>
                <a:gd name="connsiteX3" fmla="*/ 26266 w 48528"/>
                <a:gd name="connsiteY3" fmla="*/ 22479 h 48852"/>
                <a:gd name="connsiteX4" fmla="*/ 48448 w 48528"/>
                <a:gd name="connsiteY4" fmla="*/ 48772 h 48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528" h="48852">
                  <a:moveTo>
                    <a:pt x="48448" y="48772"/>
                  </a:moveTo>
                  <a:cubicBezTo>
                    <a:pt x="47366" y="49854"/>
                    <a:pt x="35571" y="39899"/>
                    <a:pt x="22262" y="26374"/>
                  </a:cubicBezTo>
                  <a:cubicBezTo>
                    <a:pt x="8953" y="12957"/>
                    <a:pt x="-1001" y="1163"/>
                    <a:pt x="80" y="80"/>
                  </a:cubicBezTo>
                  <a:cubicBezTo>
                    <a:pt x="1163" y="-1002"/>
                    <a:pt x="12957" y="8953"/>
                    <a:pt x="26266" y="22479"/>
                  </a:cubicBezTo>
                  <a:cubicBezTo>
                    <a:pt x="39575" y="35896"/>
                    <a:pt x="49530" y="47690"/>
                    <a:pt x="48448" y="48772"/>
                  </a:cubicBezTo>
                  <a:close/>
                </a:path>
              </a:pathLst>
            </a:custGeom>
            <a:solidFill>
              <a:srgbClr val="FAFAFA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75" name="Freeform: Shape 574">
              <a:extLst>
                <a:ext uri="{FF2B5EF4-FFF2-40B4-BE49-F238E27FC236}">
                  <a16:creationId xmlns="" xmlns:a16="http://schemas.microsoft.com/office/drawing/2014/main" id="{6464572D-68B9-42BF-A809-17BDB9F99619}"/>
                </a:ext>
              </a:extLst>
            </p:cNvPr>
            <p:cNvSpPr/>
            <p:nvPr/>
          </p:nvSpPr>
          <p:spPr>
            <a:xfrm flipH="1">
              <a:off x="5094153" y="4955530"/>
              <a:ext cx="36391" cy="57220"/>
            </a:xfrm>
            <a:custGeom>
              <a:avLst/>
              <a:gdLst>
                <a:gd name="connsiteX0" fmla="*/ 32848 w 33017"/>
                <a:gd name="connsiteY0" fmla="*/ 48 h 51914"/>
                <a:gd name="connsiteX1" fmla="*/ 18890 w 33017"/>
                <a:gd name="connsiteY1" fmla="*/ 27424 h 51914"/>
                <a:gd name="connsiteX2" fmla="*/ 170 w 33017"/>
                <a:gd name="connsiteY2" fmla="*/ 51878 h 51914"/>
                <a:gd name="connsiteX3" fmla="*/ 14129 w 33017"/>
                <a:gd name="connsiteY3" fmla="*/ 24502 h 51914"/>
                <a:gd name="connsiteX4" fmla="*/ 32848 w 33017"/>
                <a:gd name="connsiteY4" fmla="*/ 48 h 51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017" h="51914">
                  <a:moveTo>
                    <a:pt x="32848" y="48"/>
                  </a:moveTo>
                  <a:cubicBezTo>
                    <a:pt x="34146" y="914"/>
                    <a:pt x="27870" y="13141"/>
                    <a:pt x="18890" y="27424"/>
                  </a:cubicBezTo>
                  <a:cubicBezTo>
                    <a:pt x="9800" y="41707"/>
                    <a:pt x="1469" y="52635"/>
                    <a:pt x="170" y="51878"/>
                  </a:cubicBezTo>
                  <a:cubicBezTo>
                    <a:pt x="-1128" y="51012"/>
                    <a:pt x="5148" y="38785"/>
                    <a:pt x="14129" y="24502"/>
                  </a:cubicBezTo>
                  <a:cubicBezTo>
                    <a:pt x="23218" y="10111"/>
                    <a:pt x="31549" y="-817"/>
                    <a:pt x="32848" y="48"/>
                  </a:cubicBezTo>
                  <a:close/>
                </a:path>
              </a:pathLst>
            </a:custGeom>
            <a:solidFill>
              <a:srgbClr val="FAFAFA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76" name="Freeform: Shape 575">
              <a:extLst>
                <a:ext uri="{FF2B5EF4-FFF2-40B4-BE49-F238E27FC236}">
                  <a16:creationId xmlns="" xmlns:a16="http://schemas.microsoft.com/office/drawing/2014/main" id="{EEC5785D-89D7-44A0-BB86-E0BF399281E2}"/>
                </a:ext>
              </a:extLst>
            </p:cNvPr>
            <p:cNvSpPr/>
            <p:nvPr/>
          </p:nvSpPr>
          <p:spPr>
            <a:xfrm flipH="1">
              <a:off x="4989129" y="5038763"/>
              <a:ext cx="20873" cy="35670"/>
            </a:xfrm>
            <a:custGeom>
              <a:avLst/>
              <a:gdLst>
                <a:gd name="connsiteX0" fmla="*/ 18594 w 18938"/>
                <a:gd name="connsiteY0" fmla="*/ 32304 h 32363"/>
                <a:gd name="connsiteX1" fmla="*/ 7016 w 18938"/>
                <a:gd name="connsiteY1" fmla="*/ 17588 h 32363"/>
                <a:gd name="connsiteX2" fmla="*/ 308 w 18938"/>
                <a:gd name="connsiteY2" fmla="*/ 59 h 32363"/>
                <a:gd name="connsiteX3" fmla="*/ 11885 w 18938"/>
                <a:gd name="connsiteY3" fmla="*/ 14775 h 32363"/>
                <a:gd name="connsiteX4" fmla="*/ 18594 w 18938"/>
                <a:gd name="connsiteY4" fmla="*/ 32304 h 3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38" h="32363">
                  <a:moveTo>
                    <a:pt x="18594" y="32304"/>
                  </a:moveTo>
                  <a:cubicBezTo>
                    <a:pt x="17187" y="33061"/>
                    <a:pt x="12102" y="26461"/>
                    <a:pt x="7016" y="17588"/>
                  </a:cubicBezTo>
                  <a:cubicBezTo>
                    <a:pt x="1931" y="8715"/>
                    <a:pt x="-991" y="925"/>
                    <a:pt x="308" y="59"/>
                  </a:cubicBezTo>
                  <a:cubicBezTo>
                    <a:pt x="1714" y="-698"/>
                    <a:pt x="6800" y="5902"/>
                    <a:pt x="11885" y="14775"/>
                  </a:cubicBezTo>
                  <a:cubicBezTo>
                    <a:pt x="16971" y="23756"/>
                    <a:pt x="20001" y="31547"/>
                    <a:pt x="18594" y="32304"/>
                  </a:cubicBezTo>
                  <a:close/>
                </a:path>
              </a:pathLst>
            </a:custGeom>
            <a:solidFill>
              <a:srgbClr val="FAFAFA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77" name="Freeform: Shape 576">
              <a:extLst>
                <a:ext uri="{FF2B5EF4-FFF2-40B4-BE49-F238E27FC236}">
                  <a16:creationId xmlns="" xmlns:a16="http://schemas.microsoft.com/office/drawing/2014/main" id="{B1E9D62B-6B9A-4237-BE70-8A743435956E}"/>
                </a:ext>
              </a:extLst>
            </p:cNvPr>
            <p:cNvSpPr/>
            <p:nvPr/>
          </p:nvSpPr>
          <p:spPr>
            <a:xfrm flipH="1">
              <a:off x="4973433" y="4902051"/>
              <a:ext cx="20579" cy="29899"/>
            </a:xfrm>
            <a:custGeom>
              <a:avLst/>
              <a:gdLst>
                <a:gd name="connsiteX0" fmla="*/ 18371 w 18671"/>
                <a:gd name="connsiteY0" fmla="*/ 27035 h 27127"/>
                <a:gd name="connsiteX1" fmla="*/ 7009 w 18671"/>
                <a:gd name="connsiteY1" fmla="*/ 15133 h 27127"/>
                <a:gd name="connsiteX2" fmla="*/ 301 w 18671"/>
                <a:gd name="connsiteY2" fmla="*/ 93 h 27127"/>
                <a:gd name="connsiteX3" fmla="*/ 11662 w 18671"/>
                <a:gd name="connsiteY3" fmla="*/ 11995 h 27127"/>
                <a:gd name="connsiteX4" fmla="*/ 18371 w 18671"/>
                <a:gd name="connsiteY4" fmla="*/ 27035 h 27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671" h="27127">
                  <a:moveTo>
                    <a:pt x="18371" y="27035"/>
                  </a:moveTo>
                  <a:cubicBezTo>
                    <a:pt x="17072" y="27901"/>
                    <a:pt x="11987" y="22599"/>
                    <a:pt x="7009" y="15133"/>
                  </a:cubicBezTo>
                  <a:cubicBezTo>
                    <a:pt x="2032" y="7667"/>
                    <a:pt x="-998" y="958"/>
                    <a:pt x="301" y="93"/>
                  </a:cubicBezTo>
                  <a:cubicBezTo>
                    <a:pt x="1599" y="-773"/>
                    <a:pt x="6685" y="4529"/>
                    <a:pt x="11662" y="11995"/>
                  </a:cubicBezTo>
                  <a:cubicBezTo>
                    <a:pt x="16639" y="19461"/>
                    <a:pt x="19669" y="26170"/>
                    <a:pt x="18371" y="27035"/>
                  </a:cubicBezTo>
                  <a:close/>
                </a:path>
              </a:pathLst>
            </a:custGeom>
            <a:solidFill>
              <a:srgbClr val="FAFAFA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78" name="Freeform: Shape 577">
              <a:extLst>
                <a:ext uri="{FF2B5EF4-FFF2-40B4-BE49-F238E27FC236}">
                  <a16:creationId xmlns="" xmlns:a16="http://schemas.microsoft.com/office/drawing/2014/main" id="{79BC3628-3690-40A0-83B6-C449235BECE2}"/>
                </a:ext>
              </a:extLst>
            </p:cNvPr>
            <p:cNvSpPr/>
            <p:nvPr/>
          </p:nvSpPr>
          <p:spPr>
            <a:xfrm flipH="1">
              <a:off x="4867485" y="5033659"/>
              <a:ext cx="34741" cy="35119"/>
            </a:xfrm>
            <a:custGeom>
              <a:avLst/>
              <a:gdLst>
                <a:gd name="connsiteX0" fmla="*/ 31396 w 31520"/>
                <a:gd name="connsiteY0" fmla="*/ 145 h 31863"/>
                <a:gd name="connsiteX1" fmla="*/ 17762 w 31520"/>
                <a:gd name="connsiteY1" fmla="*/ 17891 h 31863"/>
                <a:gd name="connsiteX2" fmla="*/ 125 w 31520"/>
                <a:gd name="connsiteY2" fmla="*/ 31741 h 31863"/>
                <a:gd name="connsiteX3" fmla="*/ 13759 w 31520"/>
                <a:gd name="connsiteY3" fmla="*/ 13995 h 31863"/>
                <a:gd name="connsiteX4" fmla="*/ 31396 w 31520"/>
                <a:gd name="connsiteY4" fmla="*/ 145 h 31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520" h="31863">
                  <a:moveTo>
                    <a:pt x="31396" y="145"/>
                  </a:moveTo>
                  <a:cubicBezTo>
                    <a:pt x="32478" y="1227"/>
                    <a:pt x="26419" y="9234"/>
                    <a:pt x="17762" y="17891"/>
                  </a:cubicBezTo>
                  <a:cubicBezTo>
                    <a:pt x="9106" y="26655"/>
                    <a:pt x="1207" y="32823"/>
                    <a:pt x="125" y="31741"/>
                  </a:cubicBezTo>
                  <a:cubicBezTo>
                    <a:pt x="-957" y="30659"/>
                    <a:pt x="5102" y="22652"/>
                    <a:pt x="13759" y="13995"/>
                  </a:cubicBezTo>
                  <a:cubicBezTo>
                    <a:pt x="22415" y="5231"/>
                    <a:pt x="30314" y="-1045"/>
                    <a:pt x="31396" y="145"/>
                  </a:cubicBezTo>
                  <a:close/>
                </a:path>
              </a:pathLst>
            </a:custGeom>
            <a:solidFill>
              <a:srgbClr val="FAFAFA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79" name="Freeform: Shape 578">
              <a:extLst>
                <a:ext uri="{FF2B5EF4-FFF2-40B4-BE49-F238E27FC236}">
                  <a16:creationId xmlns="" xmlns:a16="http://schemas.microsoft.com/office/drawing/2014/main" id="{46F72F59-8C59-4894-A72B-5C7194A76EAF}"/>
                </a:ext>
              </a:extLst>
            </p:cNvPr>
            <p:cNvSpPr/>
            <p:nvPr/>
          </p:nvSpPr>
          <p:spPr>
            <a:xfrm flipH="1">
              <a:off x="4868690" y="4975618"/>
              <a:ext cx="43539" cy="8589"/>
            </a:xfrm>
            <a:custGeom>
              <a:avLst/>
              <a:gdLst>
                <a:gd name="connsiteX0" fmla="*/ 39498 w 39502"/>
                <a:gd name="connsiteY0" fmla="*/ 1192 h 7793"/>
                <a:gd name="connsiteX1" fmla="*/ 20130 w 39502"/>
                <a:gd name="connsiteY1" fmla="*/ 6710 h 7793"/>
                <a:gd name="connsiteX2" fmla="*/ 4 w 39502"/>
                <a:gd name="connsiteY2" fmla="*/ 6602 h 7793"/>
                <a:gd name="connsiteX3" fmla="*/ 19372 w 39502"/>
                <a:gd name="connsiteY3" fmla="*/ 1083 h 7793"/>
                <a:gd name="connsiteX4" fmla="*/ 39498 w 39502"/>
                <a:gd name="connsiteY4" fmla="*/ 1192 h 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502" h="7793">
                  <a:moveTo>
                    <a:pt x="39498" y="1192"/>
                  </a:moveTo>
                  <a:cubicBezTo>
                    <a:pt x="39715" y="2707"/>
                    <a:pt x="31058" y="5195"/>
                    <a:pt x="20130" y="6710"/>
                  </a:cubicBezTo>
                  <a:cubicBezTo>
                    <a:pt x="9201" y="8225"/>
                    <a:pt x="220" y="8117"/>
                    <a:pt x="4" y="6602"/>
                  </a:cubicBezTo>
                  <a:cubicBezTo>
                    <a:pt x="-212" y="5087"/>
                    <a:pt x="8444" y="2598"/>
                    <a:pt x="19372" y="1083"/>
                  </a:cubicBezTo>
                  <a:cubicBezTo>
                    <a:pt x="30301" y="-431"/>
                    <a:pt x="39282" y="-323"/>
                    <a:pt x="39498" y="1192"/>
                  </a:cubicBezTo>
                  <a:close/>
                </a:path>
              </a:pathLst>
            </a:custGeom>
            <a:solidFill>
              <a:srgbClr val="FAFAFA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80" name="Freeform: Shape 579">
              <a:extLst>
                <a:ext uri="{FF2B5EF4-FFF2-40B4-BE49-F238E27FC236}">
                  <a16:creationId xmlns="" xmlns:a16="http://schemas.microsoft.com/office/drawing/2014/main" id="{0039F0B1-6281-4EE6-8197-E05A968894E7}"/>
                </a:ext>
              </a:extLst>
            </p:cNvPr>
            <p:cNvSpPr/>
            <p:nvPr/>
          </p:nvSpPr>
          <p:spPr>
            <a:xfrm flipH="1">
              <a:off x="4814589" y="4868101"/>
              <a:ext cx="33914" cy="49617"/>
            </a:xfrm>
            <a:custGeom>
              <a:avLst/>
              <a:gdLst>
                <a:gd name="connsiteX0" fmla="*/ 30589 w 30769"/>
                <a:gd name="connsiteY0" fmla="*/ 44960 h 45016"/>
                <a:gd name="connsiteX1" fmla="*/ 13060 w 30769"/>
                <a:gd name="connsiteY1" fmla="*/ 24077 h 45016"/>
                <a:gd name="connsiteX2" fmla="*/ 183 w 30769"/>
                <a:gd name="connsiteY2" fmla="*/ 56 h 45016"/>
                <a:gd name="connsiteX3" fmla="*/ 17712 w 30769"/>
                <a:gd name="connsiteY3" fmla="*/ 20939 h 45016"/>
                <a:gd name="connsiteX4" fmla="*/ 30589 w 30769"/>
                <a:gd name="connsiteY4" fmla="*/ 44960 h 45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769" h="45016">
                  <a:moveTo>
                    <a:pt x="30589" y="44960"/>
                  </a:moveTo>
                  <a:cubicBezTo>
                    <a:pt x="29290" y="45826"/>
                    <a:pt x="21391" y="36521"/>
                    <a:pt x="13060" y="24077"/>
                  </a:cubicBezTo>
                  <a:cubicBezTo>
                    <a:pt x="4620" y="11634"/>
                    <a:pt x="-1115" y="921"/>
                    <a:pt x="183" y="56"/>
                  </a:cubicBezTo>
                  <a:cubicBezTo>
                    <a:pt x="1482" y="-810"/>
                    <a:pt x="9381" y="8496"/>
                    <a:pt x="17712" y="20939"/>
                  </a:cubicBezTo>
                  <a:cubicBezTo>
                    <a:pt x="26044" y="33383"/>
                    <a:pt x="31887" y="44095"/>
                    <a:pt x="30589" y="44960"/>
                  </a:cubicBezTo>
                  <a:close/>
                </a:path>
              </a:pathLst>
            </a:custGeom>
            <a:solidFill>
              <a:srgbClr val="FAFAFA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81" name="Freeform: Shape 580">
              <a:extLst>
                <a:ext uri="{FF2B5EF4-FFF2-40B4-BE49-F238E27FC236}">
                  <a16:creationId xmlns="" xmlns:a16="http://schemas.microsoft.com/office/drawing/2014/main" id="{C66BA6A7-E688-41BD-8F64-3BE014F89958}"/>
                </a:ext>
              </a:extLst>
            </p:cNvPr>
            <p:cNvSpPr/>
            <p:nvPr/>
          </p:nvSpPr>
          <p:spPr>
            <a:xfrm flipH="1">
              <a:off x="4763427" y="4997056"/>
              <a:ext cx="28540" cy="31637"/>
            </a:xfrm>
            <a:custGeom>
              <a:avLst/>
              <a:gdLst>
                <a:gd name="connsiteX0" fmla="*/ 25715 w 25894"/>
                <a:gd name="connsiteY0" fmla="*/ 135 h 28704"/>
                <a:gd name="connsiteX1" fmla="*/ 15003 w 25894"/>
                <a:gd name="connsiteY1" fmla="*/ 16258 h 28704"/>
                <a:gd name="connsiteX2" fmla="*/ 179 w 25894"/>
                <a:gd name="connsiteY2" fmla="*/ 28593 h 28704"/>
                <a:gd name="connsiteX3" fmla="*/ 10891 w 25894"/>
                <a:gd name="connsiteY3" fmla="*/ 12471 h 28704"/>
                <a:gd name="connsiteX4" fmla="*/ 25715 w 25894"/>
                <a:gd name="connsiteY4" fmla="*/ 135 h 28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94" h="28704">
                  <a:moveTo>
                    <a:pt x="25715" y="135"/>
                  </a:moveTo>
                  <a:cubicBezTo>
                    <a:pt x="26906" y="1217"/>
                    <a:pt x="22036" y="8359"/>
                    <a:pt x="15003" y="16258"/>
                  </a:cubicBezTo>
                  <a:cubicBezTo>
                    <a:pt x="7970" y="24048"/>
                    <a:pt x="1261" y="29567"/>
                    <a:pt x="179" y="28593"/>
                  </a:cubicBezTo>
                  <a:cubicBezTo>
                    <a:pt x="-1011" y="27511"/>
                    <a:pt x="3858" y="20370"/>
                    <a:pt x="10891" y="12471"/>
                  </a:cubicBezTo>
                  <a:cubicBezTo>
                    <a:pt x="17925" y="4572"/>
                    <a:pt x="24633" y="-947"/>
                    <a:pt x="25715" y="135"/>
                  </a:cubicBezTo>
                  <a:close/>
                </a:path>
              </a:pathLst>
            </a:custGeom>
            <a:solidFill>
              <a:srgbClr val="FAFAFA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82" name="Freeform: Shape 581">
              <a:extLst>
                <a:ext uri="{FF2B5EF4-FFF2-40B4-BE49-F238E27FC236}">
                  <a16:creationId xmlns="" xmlns:a16="http://schemas.microsoft.com/office/drawing/2014/main" id="{9F6EAF6C-C104-446F-B864-C33BF200E2F4}"/>
                </a:ext>
              </a:extLst>
            </p:cNvPr>
            <p:cNvSpPr/>
            <p:nvPr/>
          </p:nvSpPr>
          <p:spPr>
            <a:xfrm flipH="1">
              <a:off x="4705914" y="4859900"/>
              <a:ext cx="39837" cy="28375"/>
            </a:xfrm>
            <a:custGeom>
              <a:avLst/>
              <a:gdLst>
                <a:gd name="connsiteX0" fmla="*/ 35938 w 36143"/>
                <a:gd name="connsiteY0" fmla="*/ 25676 h 25744"/>
                <a:gd name="connsiteX1" fmla="*/ 18517 w 36143"/>
                <a:gd name="connsiteY1" fmla="*/ 12367 h 25744"/>
                <a:gd name="connsiteX2" fmla="*/ 15 w 36143"/>
                <a:gd name="connsiteY2" fmla="*/ 572 h 25744"/>
                <a:gd name="connsiteX3" fmla="*/ 21764 w 36143"/>
                <a:gd name="connsiteY3" fmla="*/ 7822 h 25744"/>
                <a:gd name="connsiteX4" fmla="*/ 35938 w 36143"/>
                <a:gd name="connsiteY4" fmla="*/ 25676 h 25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143" h="25744">
                  <a:moveTo>
                    <a:pt x="35938" y="25676"/>
                  </a:moveTo>
                  <a:cubicBezTo>
                    <a:pt x="34640" y="26541"/>
                    <a:pt x="28256" y="19075"/>
                    <a:pt x="18517" y="12367"/>
                  </a:cubicBezTo>
                  <a:cubicBezTo>
                    <a:pt x="8887" y="5550"/>
                    <a:pt x="-418" y="2087"/>
                    <a:pt x="15" y="572"/>
                  </a:cubicBezTo>
                  <a:cubicBezTo>
                    <a:pt x="231" y="-942"/>
                    <a:pt x="11051" y="248"/>
                    <a:pt x="21764" y="7822"/>
                  </a:cubicBezTo>
                  <a:cubicBezTo>
                    <a:pt x="32368" y="15180"/>
                    <a:pt x="37237" y="24918"/>
                    <a:pt x="35938" y="25676"/>
                  </a:cubicBezTo>
                  <a:close/>
                </a:path>
              </a:pathLst>
            </a:custGeom>
            <a:solidFill>
              <a:srgbClr val="FAFAFA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83" name="Freeform: Shape 582">
              <a:extLst>
                <a:ext uri="{FF2B5EF4-FFF2-40B4-BE49-F238E27FC236}">
                  <a16:creationId xmlns="" xmlns:a16="http://schemas.microsoft.com/office/drawing/2014/main" id="{A235F3A7-C16D-4EA2-B79E-FF362DE65098}"/>
                </a:ext>
              </a:extLst>
            </p:cNvPr>
            <p:cNvSpPr/>
            <p:nvPr/>
          </p:nvSpPr>
          <p:spPr>
            <a:xfrm flipH="1">
              <a:off x="4609417" y="4881797"/>
              <a:ext cx="28148" cy="37848"/>
            </a:xfrm>
            <a:custGeom>
              <a:avLst/>
              <a:gdLst>
                <a:gd name="connsiteX0" fmla="*/ 25321 w 25538"/>
                <a:gd name="connsiteY0" fmla="*/ 74 h 34339"/>
                <a:gd name="connsiteX1" fmla="*/ 15041 w 25538"/>
                <a:gd name="connsiteY1" fmla="*/ 18793 h 34339"/>
                <a:gd name="connsiteX2" fmla="*/ 218 w 25538"/>
                <a:gd name="connsiteY2" fmla="*/ 34267 h 34339"/>
                <a:gd name="connsiteX3" fmla="*/ 10497 w 25538"/>
                <a:gd name="connsiteY3" fmla="*/ 15547 h 34339"/>
                <a:gd name="connsiteX4" fmla="*/ 25321 w 25538"/>
                <a:gd name="connsiteY4" fmla="*/ 74 h 34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38" h="34339">
                  <a:moveTo>
                    <a:pt x="25321" y="74"/>
                  </a:moveTo>
                  <a:cubicBezTo>
                    <a:pt x="26619" y="1048"/>
                    <a:pt x="21966" y="9380"/>
                    <a:pt x="15041" y="18793"/>
                  </a:cubicBezTo>
                  <a:cubicBezTo>
                    <a:pt x="8116" y="28207"/>
                    <a:pt x="1516" y="35132"/>
                    <a:pt x="218" y="34267"/>
                  </a:cubicBezTo>
                  <a:cubicBezTo>
                    <a:pt x="-1081" y="33293"/>
                    <a:pt x="3572" y="24961"/>
                    <a:pt x="10497" y="15547"/>
                  </a:cubicBezTo>
                  <a:cubicBezTo>
                    <a:pt x="17530" y="6025"/>
                    <a:pt x="24131" y="-792"/>
                    <a:pt x="25321" y="74"/>
                  </a:cubicBezTo>
                  <a:close/>
                </a:path>
              </a:pathLst>
            </a:custGeom>
            <a:solidFill>
              <a:srgbClr val="FAFAFA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84" name="Freeform: Shape 583">
              <a:extLst>
                <a:ext uri="{FF2B5EF4-FFF2-40B4-BE49-F238E27FC236}">
                  <a16:creationId xmlns="" xmlns:a16="http://schemas.microsoft.com/office/drawing/2014/main" id="{735FE847-744E-4D61-8ABE-ADDDA6FAA4E2}"/>
                </a:ext>
              </a:extLst>
            </p:cNvPr>
            <p:cNvSpPr/>
            <p:nvPr/>
          </p:nvSpPr>
          <p:spPr>
            <a:xfrm flipH="1">
              <a:off x="4600090" y="4771660"/>
              <a:ext cx="24096" cy="58836"/>
            </a:xfrm>
            <a:custGeom>
              <a:avLst/>
              <a:gdLst>
                <a:gd name="connsiteX0" fmla="*/ 21514 w 21862"/>
                <a:gd name="connsiteY0" fmla="*/ 53363 h 53381"/>
                <a:gd name="connsiteX1" fmla="*/ 8313 w 21862"/>
                <a:gd name="connsiteY1" fmla="*/ 27719 h 53381"/>
                <a:gd name="connsiteX2" fmla="*/ 306 w 21862"/>
                <a:gd name="connsiteY2" fmla="*/ 18 h 53381"/>
                <a:gd name="connsiteX3" fmla="*/ 13507 w 21862"/>
                <a:gd name="connsiteY3" fmla="*/ 25663 h 53381"/>
                <a:gd name="connsiteX4" fmla="*/ 21514 w 21862"/>
                <a:gd name="connsiteY4" fmla="*/ 53363 h 53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862" h="53381">
                  <a:moveTo>
                    <a:pt x="21514" y="53363"/>
                  </a:moveTo>
                  <a:cubicBezTo>
                    <a:pt x="20108" y="53904"/>
                    <a:pt x="14156" y="42434"/>
                    <a:pt x="8313" y="27719"/>
                  </a:cubicBezTo>
                  <a:cubicBezTo>
                    <a:pt x="2470" y="13003"/>
                    <a:pt x="-1100" y="559"/>
                    <a:pt x="306" y="18"/>
                  </a:cubicBezTo>
                  <a:cubicBezTo>
                    <a:pt x="1713" y="-523"/>
                    <a:pt x="7664" y="10947"/>
                    <a:pt x="13507" y="25663"/>
                  </a:cubicBezTo>
                  <a:cubicBezTo>
                    <a:pt x="19458" y="40378"/>
                    <a:pt x="23029" y="52714"/>
                    <a:pt x="21514" y="53363"/>
                  </a:cubicBezTo>
                  <a:close/>
                </a:path>
              </a:pathLst>
            </a:custGeom>
            <a:solidFill>
              <a:srgbClr val="FAFAFA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85" name="Freeform: Shape 584">
              <a:extLst>
                <a:ext uri="{FF2B5EF4-FFF2-40B4-BE49-F238E27FC236}">
                  <a16:creationId xmlns="" xmlns:a16="http://schemas.microsoft.com/office/drawing/2014/main" id="{7020813E-FFBC-4608-A066-57F6D37363EF}"/>
                </a:ext>
              </a:extLst>
            </p:cNvPr>
            <p:cNvSpPr/>
            <p:nvPr/>
          </p:nvSpPr>
          <p:spPr>
            <a:xfrm flipH="1">
              <a:off x="4493764" y="4712097"/>
              <a:ext cx="32141" cy="43670"/>
            </a:xfrm>
            <a:custGeom>
              <a:avLst/>
              <a:gdLst>
                <a:gd name="connsiteX0" fmla="*/ 190 w 29161"/>
                <a:gd name="connsiteY0" fmla="*/ 39558 h 39621"/>
                <a:gd name="connsiteX1" fmla="*/ 12308 w 29161"/>
                <a:gd name="connsiteY1" fmla="*/ 18134 h 39621"/>
                <a:gd name="connsiteX2" fmla="*/ 28972 w 29161"/>
                <a:gd name="connsiteY2" fmla="*/ 64 h 39621"/>
                <a:gd name="connsiteX3" fmla="*/ 16853 w 29161"/>
                <a:gd name="connsiteY3" fmla="*/ 21488 h 39621"/>
                <a:gd name="connsiteX4" fmla="*/ 190 w 29161"/>
                <a:gd name="connsiteY4" fmla="*/ 39558 h 39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161" h="39621">
                  <a:moveTo>
                    <a:pt x="190" y="39558"/>
                  </a:moveTo>
                  <a:cubicBezTo>
                    <a:pt x="-1109" y="38693"/>
                    <a:pt x="4409" y="29063"/>
                    <a:pt x="12308" y="18134"/>
                  </a:cubicBezTo>
                  <a:cubicBezTo>
                    <a:pt x="20315" y="7206"/>
                    <a:pt x="27781" y="-802"/>
                    <a:pt x="28972" y="64"/>
                  </a:cubicBezTo>
                  <a:cubicBezTo>
                    <a:pt x="30270" y="930"/>
                    <a:pt x="24752" y="10560"/>
                    <a:pt x="16853" y="21488"/>
                  </a:cubicBezTo>
                  <a:cubicBezTo>
                    <a:pt x="8954" y="32309"/>
                    <a:pt x="1488" y="40424"/>
                    <a:pt x="190" y="39558"/>
                  </a:cubicBezTo>
                  <a:close/>
                </a:path>
              </a:pathLst>
            </a:custGeom>
            <a:solidFill>
              <a:srgbClr val="FAFAFA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86" name="Freeform: Shape 585">
              <a:extLst>
                <a:ext uri="{FF2B5EF4-FFF2-40B4-BE49-F238E27FC236}">
                  <a16:creationId xmlns="" xmlns:a16="http://schemas.microsoft.com/office/drawing/2014/main" id="{7608DD98-B084-435F-B88F-6ED9903D2432}"/>
                </a:ext>
              </a:extLst>
            </p:cNvPr>
            <p:cNvSpPr/>
            <p:nvPr/>
          </p:nvSpPr>
          <p:spPr>
            <a:xfrm flipH="1">
              <a:off x="4444576" y="4779532"/>
              <a:ext cx="51678" cy="7683"/>
            </a:xfrm>
            <a:custGeom>
              <a:avLst/>
              <a:gdLst>
                <a:gd name="connsiteX0" fmla="*/ 46865 w 46886"/>
                <a:gd name="connsiteY0" fmla="*/ 6402 h 6971"/>
                <a:gd name="connsiteX1" fmla="*/ 23493 w 46886"/>
                <a:gd name="connsiteY1" fmla="*/ 5644 h 6971"/>
                <a:gd name="connsiteX2" fmla="*/ 13 w 46886"/>
                <a:gd name="connsiteY2" fmla="*/ 5320 h 6971"/>
                <a:gd name="connsiteX3" fmla="*/ 23602 w 46886"/>
                <a:gd name="connsiteY3" fmla="*/ 18 h 6971"/>
                <a:gd name="connsiteX4" fmla="*/ 46865 w 46886"/>
                <a:gd name="connsiteY4" fmla="*/ 6402 h 6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886" h="6971">
                  <a:moveTo>
                    <a:pt x="46865" y="6402"/>
                  </a:moveTo>
                  <a:cubicBezTo>
                    <a:pt x="46433" y="7917"/>
                    <a:pt x="36153" y="5969"/>
                    <a:pt x="23493" y="5644"/>
                  </a:cubicBezTo>
                  <a:cubicBezTo>
                    <a:pt x="10833" y="5320"/>
                    <a:pt x="446" y="6835"/>
                    <a:pt x="13" y="5320"/>
                  </a:cubicBezTo>
                  <a:cubicBezTo>
                    <a:pt x="-420" y="3913"/>
                    <a:pt x="9968" y="-307"/>
                    <a:pt x="23602" y="18"/>
                  </a:cubicBezTo>
                  <a:cubicBezTo>
                    <a:pt x="37235" y="342"/>
                    <a:pt x="47406" y="4995"/>
                    <a:pt x="46865" y="6402"/>
                  </a:cubicBezTo>
                  <a:close/>
                </a:path>
              </a:pathLst>
            </a:custGeom>
            <a:solidFill>
              <a:srgbClr val="FAFAFA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5" name="Freeform: Shape 264">
              <a:extLst>
                <a:ext uri="{FF2B5EF4-FFF2-40B4-BE49-F238E27FC236}">
                  <a16:creationId xmlns="" xmlns:a16="http://schemas.microsoft.com/office/drawing/2014/main" id="{9782053E-4E10-488A-8BD6-119FE2AD1FD0}"/>
                </a:ext>
              </a:extLst>
            </p:cNvPr>
            <p:cNvSpPr/>
            <p:nvPr/>
          </p:nvSpPr>
          <p:spPr>
            <a:xfrm flipH="1">
              <a:off x="2939150" y="5473062"/>
              <a:ext cx="284083" cy="113600"/>
            </a:xfrm>
            <a:custGeom>
              <a:avLst/>
              <a:gdLst>
                <a:gd name="connsiteX0" fmla="*/ 140016 w 257742"/>
                <a:gd name="connsiteY0" fmla="*/ 51072 h 103067"/>
                <a:gd name="connsiteX1" fmla="*/ 32353 w 257742"/>
                <a:gd name="connsiteY1" fmla="*/ 0 h 103067"/>
                <a:gd name="connsiteX2" fmla="*/ 0 w 257742"/>
                <a:gd name="connsiteY2" fmla="*/ 14283 h 103067"/>
                <a:gd name="connsiteX3" fmla="*/ 46636 w 257742"/>
                <a:gd name="connsiteY3" fmla="*/ 86563 h 103067"/>
                <a:gd name="connsiteX4" fmla="*/ 172694 w 257742"/>
                <a:gd name="connsiteY4" fmla="*/ 96085 h 103067"/>
                <a:gd name="connsiteX5" fmla="*/ 257742 w 257742"/>
                <a:gd name="connsiteY5" fmla="*/ 1190 h 103067"/>
                <a:gd name="connsiteX6" fmla="*/ 140016 w 257742"/>
                <a:gd name="connsiteY6" fmla="*/ 51072 h 103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7742" h="103067">
                  <a:moveTo>
                    <a:pt x="140016" y="51072"/>
                  </a:moveTo>
                  <a:cubicBezTo>
                    <a:pt x="98033" y="54535"/>
                    <a:pt x="51506" y="37547"/>
                    <a:pt x="32353" y="0"/>
                  </a:cubicBezTo>
                  <a:lnTo>
                    <a:pt x="0" y="14283"/>
                  </a:lnTo>
                  <a:cubicBezTo>
                    <a:pt x="-108" y="35707"/>
                    <a:pt x="26943" y="78448"/>
                    <a:pt x="46636" y="86563"/>
                  </a:cubicBezTo>
                  <a:cubicBezTo>
                    <a:pt x="86347" y="103010"/>
                    <a:pt x="131576" y="108962"/>
                    <a:pt x="172694" y="96085"/>
                  </a:cubicBezTo>
                  <a:cubicBezTo>
                    <a:pt x="213703" y="83209"/>
                    <a:pt x="249302" y="43390"/>
                    <a:pt x="257742" y="1190"/>
                  </a:cubicBezTo>
                  <a:cubicBezTo>
                    <a:pt x="220304" y="28349"/>
                    <a:pt x="182000" y="47610"/>
                    <a:pt x="140016" y="51072"/>
                  </a:cubicBezTo>
                  <a:close/>
                </a:path>
              </a:pathLst>
            </a:custGeom>
            <a:solidFill>
              <a:srgbClr val="000000"/>
            </a:solidFill>
            <a:ln w="1082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cxnSp>
        <p:nvCxnSpPr>
          <p:cNvPr id="621" name="Straight Connector 620">
            <a:extLst>
              <a:ext uri="{FF2B5EF4-FFF2-40B4-BE49-F238E27FC236}">
                <a16:creationId xmlns="" xmlns:a16="http://schemas.microsoft.com/office/drawing/2014/main" id="{372BFFC0-1ED8-4078-B859-0942EE876FD7}"/>
              </a:ext>
            </a:extLst>
          </p:cNvPr>
          <p:cNvCxnSpPr>
            <a:cxnSpLocks/>
          </p:cNvCxnSpPr>
          <p:nvPr/>
        </p:nvCxnSpPr>
        <p:spPr>
          <a:xfrm>
            <a:off x="1467992" y="1129408"/>
            <a:ext cx="585826" cy="585826"/>
          </a:xfrm>
          <a:prstGeom prst="line">
            <a:avLst/>
          </a:prstGeom>
          <a:ln w="38100">
            <a:solidFill>
              <a:srgbClr val="FDDAB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6" name="TextBox 625">
            <a:extLst>
              <a:ext uri="{FF2B5EF4-FFF2-40B4-BE49-F238E27FC236}">
                <a16:creationId xmlns="" xmlns:a16="http://schemas.microsoft.com/office/drawing/2014/main" id="{5C696D75-BF73-492A-AE30-F6D26470D2C9}"/>
              </a:ext>
            </a:extLst>
          </p:cNvPr>
          <p:cNvSpPr txBox="1"/>
          <p:nvPr/>
        </p:nvSpPr>
        <p:spPr>
          <a:xfrm>
            <a:off x="6375684" y="2756593"/>
            <a:ext cx="5422706" cy="1632052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Project Team Structure</a:t>
            </a:r>
          </a:p>
        </p:txBody>
      </p:sp>
      <p:pic>
        <p:nvPicPr>
          <p:cNvPr id="640" name="Graphic 639">
            <a:extLst>
              <a:ext uri="{FF2B5EF4-FFF2-40B4-BE49-F238E27FC236}">
                <a16:creationId xmlns="" xmlns:a16="http://schemas.microsoft.com/office/drawing/2014/main" id="{7E331315-32DE-4B19-A9CF-034254FD48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 b="47497"/>
          <a:stretch>
            <a:fillRect/>
          </a:stretch>
        </p:blipFill>
        <p:spPr>
          <a:xfrm>
            <a:off x="8986114" y="5428343"/>
            <a:ext cx="2756958" cy="1447476"/>
          </a:xfrm>
          <a:custGeom>
            <a:avLst/>
            <a:gdLst>
              <a:gd name="connsiteX0" fmla="*/ 0 w 2756958"/>
              <a:gd name="connsiteY0" fmla="*/ 0 h 1447476"/>
              <a:gd name="connsiteX1" fmla="*/ 2756958 w 2756958"/>
              <a:gd name="connsiteY1" fmla="*/ 0 h 1447476"/>
              <a:gd name="connsiteX2" fmla="*/ 2756958 w 2756958"/>
              <a:gd name="connsiteY2" fmla="*/ 1447476 h 1447476"/>
              <a:gd name="connsiteX3" fmla="*/ 0 w 2756958"/>
              <a:gd name="connsiteY3" fmla="*/ 1447476 h 1447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6958" h="1447476">
                <a:moveTo>
                  <a:pt x="0" y="0"/>
                </a:moveTo>
                <a:lnTo>
                  <a:pt x="2756958" y="0"/>
                </a:lnTo>
                <a:lnTo>
                  <a:pt x="2756958" y="1447476"/>
                </a:lnTo>
                <a:lnTo>
                  <a:pt x="0" y="1447476"/>
                </a:lnTo>
                <a:close/>
              </a:path>
            </a:pathLst>
          </a:custGeom>
        </p:spPr>
      </p:pic>
      <p:pic>
        <p:nvPicPr>
          <p:cNvPr id="642" name="Graphic 641">
            <a:extLst>
              <a:ext uri="{FF2B5EF4-FFF2-40B4-BE49-F238E27FC236}">
                <a16:creationId xmlns="" xmlns:a16="http://schemas.microsoft.com/office/drawing/2014/main" id="{DB53912D-FE2B-4352-9371-541E61F7761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669266" y="6383689"/>
            <a:ext cx="333375" cy="333375"/>
          </a:xfrm>
          <a:prstGeom prst="rect">
            <a:avLst/>
          </a:prstGeom>
        </p:spPr>
      </p:pic>
      <p:sp>
        <p:nvSpPr>
          <p:cNvPr id="645" name="Freeform: Shape 644">
            <a:extLst>
              <a:ext uri="{FF2B5EF4-FFF2-40B4-BE49-F238E27FC236}">
                <a16:creationId xmlns="" xmlns:a16="http://schemas.microsoft.com/office/drawing/2014/main" id="{50B99355-2D62-450C-A0C7-324959C62A0C}"/>
              </a:ext>
            </a:extLst>
          </p:cNvPr>
          <p:cNvSpPr/>
          <p:nvPr/>
        </p:nvSpPr>
        <p:spPr>
          <a:xfrm>
            <a:off x="3209582" y="0"/>
            <a:ext cx="4868304" cy="539839"/>
          </a:xfrm>
          <a:custGeom>
            <a:avLst/>
            <a:gdLst>
              <a:gd name="connsiteX0" fmla="*/ 0 w 6479712"/>
              <a:gd name="connsiteY0" fmla="*/ 0 h 718525"/>
              <a:gd name="connsiteX1" fmla="*/ 6479712 w 6479712"/>
              <a:gd name="connsiteY1" fmla="*/ 0 h 718525"/>
              <a:gd name="connsiteX2" fmla="*/ 6443912 w 6479712"/>
              <a:gd name="connsiteY2" fmla="*/ 22038 h 718525"/>
              <a:gd name="connsiteX3" fmla="*/ 4737151 w 6479712"/>
              <a:gd name="connsiteY3" fmla="*/ 712799 h 718525"/>
              <a:gd name="connsiteX4" fmla="*/ 3372808 w 6479712"/>
              <a:gd name="connsiteY4" fmla="*/ 306399 h 718525"/>
              <a:gd name="connsiteX5" fmla="*/ 1311779 w 6479712"/>
              <a:gd name="connsiteY5" fmla="*/ 538628 h 718525"/>
              <a:gd name="connsiteX6" fmla="*/ 127278 w 6479712"/>
              <a:gd name="connsiteY6" fmla="*/ 80578 h 718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79712" h="718525">
                <a:moveTo>
                  <a:pt x="0" y="0"/>
                </a:moveTo>
                <a:lnTo>
                  <a:pt x="6479712" y="0"/>
                </a:lnTo>
                <a:lnTo>
                  <a:pt x="6443912" y="22038"/>
                </a:lnTo>
                <a:cubicBezTo>
                  <a:pt x="6079647" y="238401"/>
                  <a:pt x="5202817" y="659883"/>
                  <a:pt x="4737151" y="712799"/>
                </a:cubicBezTo>
                <a:cubicBezTo>
                  <a:pt x="4204961" y="773275"/>
                  <a:pt x="3943703" y="335428"/>
                  <a:pt x="3372808" y="306399"/>
                </a:cubicBezTo>
                <a:cubicBezTo>
                  <a:pt x="2801913" y="277370"/>
                  <a:pt x="1911703" y="613618"/>
                  <a:pt x="1311779" y="538628"/>
                </a:cubicBezTo>
                <a:cubicBezTo>
                  <a:pt x="861836" y="482386"/>
                  <a:pt x="485372" y="297555"/>
                  <a:pt x="127278" y="80578"/>
                </a:cubicBezTo>
                <a:close/>
              </a:path>
            </a:pathLst>
          </a:custGeom>
          <a:solidFill>
            <a:srgbClr val="FDDA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47" name="Straight Connector 646">
            <a:extLst>
              <a:ext uri="{FF2B5EF4-FFF2-40B4-BE49-F238E27FC236}">
                <a16:creationId xmlns="" xmlns:a16="http://schemas.microsoft.com/office/drawing/2014/main" id="{C85C9B59-BB5D-4F18-A425-57C9F622E8C1}"/>
              </a:ext>
            </a:extLst>
          </p:cNvPr>
          <p:cNvCxnSpPr/>
          <p:nvPr/>
        </p:nvCxnSpPr>
        <p:spPr>
          <a:xfrm>
            <a:off x="8270545" y="2448052"/>
            <a:ext cx="392145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07869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94A4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" name="Graphic 232" descr="A circle made of large dots">
            <a:extLst>
              <a:ext uri="{FF2B5EF4-FFF2-40B4-BE49-F238E27FC236}">
                <a16:creationId xmlns="" xmlns:a16="http://schemas.microsoft.com/office/drawing/2014/main" id="{E0796410-B66E-4118-AD3C-BB89817CE20B}"/>
              </a:ext>
            </a:extLst>
          </p:cNvPr>
          <p:cNvGrpSpPr/>
          <p:nvPr/>
        </p:nvGrpSpPr>
        <p:grpSpPr>
          <a:xfrm>
            <a:off x="8348697" y="3026645"/>
            <a:ext cx="1140808" cy="1140808"/>
            <a:chOff x="14986643" y="1930283"/>
            <a:chExt cx="3429000" cy="3429000"/>
          </a:xfrm>
          <a:solidFill>
            <a:srgbClr val="073732"/>
          </a:solidFill>
        </p:grpSpPr>
        <p:grpSp>
          <p:nvGrpSpPr>
            <p:cNvPr id="236" name="Graphic 232" descr="A circle made of large dots">
              <a:extLst>
                <a:ext uri="{FF2B5EF4-FFF2-40B4-BE49-F238E27FC236}">
                  <a16:creationId xmlns="" xmlns:a16="http://schemas.microsoft.com/office/drawing/2014/main" id="{51943927-FDE0-47D2-9BD6-8D54D9EA1010}"/>
                </a:ext>
              </a:extLst>
            </p:cNvPr>
            <p:cNvGrpSpPr/>
            <p:nvPr/>
          </p:nvGrpSpPr>
          <p:grpSpPr>
            <a:xfrm>
              <a:off x="14986643" y="1930283"/>
              <a:ext cx="3429000" cy="3429000"/>
              <a:chOff x="14986643" y="1930283"/>
              <a:chExt cx="3429000" cy="3429000"/>
            </a:xfrm>
            <a:grpFill/>
          </p:grpSpPr>
          <p:sp>
            <p:nvSpPr>
              <p:cNvPr id="237" name="Freeform: Shape 236">
                <a:extLst>
                  <a:ext uri="{FF2B5EF4-FFF2-40B4-BE49-F238E27FC236}">
                    <a16:creationId xmlns="" xmlns:a16="http://schemas.microsoft.com/office/drawing/2014/main" id="{D02D9A6D-AB5C-4D37-B87C-6E84D23AB273}"/>
                  </a:ext>
                </a:extLst>
              </p:cNvPr>
              <p:cNvSpPr/>
              <p:nvPr/>
            </p:nvSpPr>
            <p:spPr>
              <a:xfrm>
                <a:off x="16593986" y="1930283"/>
                <a:ext cx="214312" cy="214312"/>
              </a:xfrm>
              <a:custGeom>
                <a:avLst/>
                <a:gdLst>
                  <a:gd name="connsiteX0" fmla="*/ 214313 w 214312"/>
                  <a:gd name="connsiteY0" fmla="*/ 107156 h 214312"/>
                  <a:gd name="connsiteX1" fmla="*/ 107156 w 214312"/>
                  <a:gd name="connsiteY1" fmla="*/ 214313 h 214312"/>
                  <a:gd name="connsiteX2" fmla="*/ 0 w 214312"/>
                  <a:gd name="connsiteY2" fmla="*/ 107156 h 214312"/>
                  <a:gd name="connsiteX3" fmla="*/ 107156 w 214312"/>
                  <a:gd name="connsiteY3" fmla="*/ 0 h 214312"/>
                  <a:gd name="connsiteX4" fmla="*/ 214313 w 214312"/>
                  <a:gd name="connsiteY4" fmla="*/ 107156 h 21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312" h="214312">
                    <a:moveTo>
                      <a:pt x="214313" y="107156"/>
                    </a:moveTo>
                    <a:cubicBezTo>
                      <a:pt x="214313" y="166337"/>
                      <a:pt x="166337" y="214313"/>
                      <a:pt x="107156" y="214313"/>
                    </a:cubicBezTo>
                    <a:cubicBezTo>
                      <a:pt x="47975" y="214313"/>
                      <a:pt x="0" y="166337"/>
                      <a:pt x="0" y="107156"/>
                    </a:cubicBezTo>
                    <a:cubicBezTo>
                      <a:pt x="0" y="47975"/>
                      <a:pt x="47975" y="0"/>
                      <a:pt x="107156" y="0"/>
                    </a:cubicBezTo>
                    <a:cubicBezTo>
                      <a:pt x="166337" y="0"/>
                      <a:pt x="214313" y="47975"/>
                      <a:pt x="214313" y="10715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8" name="Freeform: Shape 237">
                <a:extLst>
                  <a:ext uri="{FF2B5EF4-FFF2-40B4-BE49-F238E27FC236}">
                    <a16:creationId xmlns="" xmlns:a16="http://schemas.microsoft.com/office/drawing/2014/main" id="{3396DF08-4523-4648-8B83-24D5A08D93EB}"/>
                  </a:ext>
                </a:extLst>
              </p:cNvPr>
              <p:cNvSpPr/>
              <p:nvPr/>
            </p:nvSpPr>
            <p:spPr>
              <a:xfrm>
                <a:off x="16177972" y="1985051"/>
                <a:ext cx="214312" cy="214312"/>
              </a:xfrm>
              <a:custGeom>
                <a:avLst/>
                <a:gdLst>
                  <a:gd name="connsiteX0" fmla="*/ 214313 w 214312"/>
                  <a:gd name="connsiteY0" fmla="*/ 107156 h 214312"/>
                  <a:gd name="connsiteX1" fmla="*/ 107156 w 214312"/>
                  <a:gd name="connsiteY1" fmla="*/ 214313 h 214312"/>
                  <a:gd name="connsiteX2" fmla="*/ 0 w 214312"/>
                  <a:gd name="connsiteY2" fmla="*/ 107156 h 214312"/>
                  <a:gd name="connsiteX3" fmla="*/ 107156 w 214312"/>
                  <a:gd name="connsiteY3" fmla="*/ 0 h 214312"/>
                  <a:gd name="connsiteX4" fmla="*/ 214313 w 214312"/>
                  <a:gd name="connsiteY4" fmla="*/ 107156 h 21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312" h="214312">
                    <a:moveTo>
                      <a:pt x="214313" y="107156"/>
                    </a:moveTo>
                    <a:cubicBezTo>
                      <a:pt x="214313" y="166337"/>
                      <a:pt x="166337" y="214313"/>
                      <a:pt x="107156" y="214313"/>
                    </a:cubicBezTo>
                    <a:cubicBezTo>
                      <a:pt x="47975" y="214313"/>
                      <a:pt x="0" y="166337"/>
                      <a:pt x="0" y="107156"/>
                    </a:cubicBezTo>
                    <a:cubicBezTo>
                      <a:pt x="0" y="47975"/>
                      <a:pt x="47975" y="0"/>
                      <a:pt x="107156" y="0"/>
                    </a:cubicBezTo>
                    <a:cubicBezTo>
                      <a:pt x="166337" y="0"/>
                      <a:pt x="214313" y="47975"/>
                      <a:pt x="214313" y="10715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9" name="Freeform: Shape 238">
                <a:extLst>
                  <a:ext uri="{FF2B5EF4-FFF2-40B4-BE49-F238E27FC236}">
                    <a16:creationId xmlns="" xmlns:a16="http://schemas.microsoft.com/office/drawing/2014/main" id="{7076F60F-E568-474B-9772-63B62E7BDDA0}"/>
                  </a:ext>
                </a:extLst>
              </p:cNvPr>
              <p:cNvSpPr/>
              <p:nvPr/>
            </p:nvSpPr>
            <p:spPr>
              <a:xfrm>
                <a:off x="15790314" y="2145624"/>
                <a:ext cx="214312" cy="214312"/>
              </a:xfrm>
              <a:custGeom>
                <a:avLst/>
                <a:gdLst>
                  <a:gd name="connsiteX0" fmla="*/ 214313 w 214312"/>
                  <a:gd name="connsiteY0" fmla="*/ 107156 h 214312"/>
                  <a:gd name="connsiteX1" fmla="*/ 107156 w 214312"/>
                  <a:gd name="connsiteY1" fmla="*/ 214313 h 214312"/>
                  <a:gd name="connsiteX2" fmla="*/ 0 w 214312"/>
                  <a:gd name="connsiteY2" fmla="*/ 107156 h 214312"/>
                  <a:gd name="connsiteX3" fmla="*/ 107156 w 214312"/>
                  <a:gd name="connsiteY3" fmla="*/ 0 h 214312"/>
                  <a:gd name="connsiteX4" fmla="*/ 214313 w 214312"/>
                  <a:gd name="connsiteY4" fmla="*/ 107156 h 21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312" h="214312">
                    <a:moveTo>
                      <a:pt x="214313" y="107156"/>
                    </a:moveTo>
                    <a:cubicBezTo>
                      <a:pt x="214313" y="166337"/>
                      <a:pt x="166337" y="214313"/>
                      <a:pt x="107156" y="214313"/>
                    </a:cubicBezTo>
                    <a:cubicBezTo>
                      <a:pt x="47975" y="214313"/>
                      <a:pt x="0" y="166337"/>
                      <a:pt x="0" y="107156"/>
                    </a:cubicBezTo>
                    <a:cubicBezTo>
                      <a:pt x="0" y="47976"/>
                      <a:pt x="47975" y="0"/>
                      <a:pt x="107156" y="0"/>
                    </a:cubicBezTo>
                    <a:cubicBezTo>
                      <a:pt x="166337" y="0"/>
                      <a:pt x="214313" y="47976"/>
                      <a:pt x="214313" y="10715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0" name="Freeform: Shape 239">
                <a:extLst>
                  <a:ext uri="{FF2B5EF4-FFF2-40B4-BE49-F238E27FC236}">
                    <a16:creationId xmlns="" xmlns:a16="http://schemas.microsoft.com/office/drawing/2014/main" id="{384316BE-4016-499C-B5ED-8B91E54CBB9F}"/>
                  </a:ext>
                </a:extLst>
              </p:cNvPr>
              <p:cNvSpPr/>
              <p:nvPr/>
            </p:nvSpPr>
            <p:spPr>
              <a:xfrm>
                <a:off x="15457425" y="2401065"/>
                <a:ext cx="214312" cy="214312"/>
              </a:xfrm>
              <a:custGeom>
                <a:avLst/>
                <a:gdLst>
                  <a:gd name="connsiteX0" fmla="*/ 214312 w 214312"/>
                  <a:gd name="connsiteY0" fmla="*/ 107156 h 214312"/>
                  <a:gd name="connsiteX1" fmla="*/ 107156 w 214312"/>
                  <a:gd name="connsiteY1" fmla="*/ 214312 h 214312"/>
                  <a:gd name="connsiteX2" fmla="*/ 0 w 214312"/>
                  <a:gd name="connsiteY2" fmla="*/ 107156 h 214312"/>
                  <a:gd name="connsiteX3" fmla="*/ 107156 w 214312"/>
                  <a:gd name="connsiteY3" fmla="*/ 0 h 214312"/>
                  <a:gd name="connsiteX4" fmla="*/ 214312 w 214312"/>
                  <a:gd name="connsiteY4" fmla="*/ 107156 h 21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312" h="214312">
                    <a:moveTo>
                      <a:pt x="214312" y="107156"/>
                    </a:moveTo>
                    <a:cubicBezTo>
                      <a:pt x="214312" y="166337"/>
                      <a:pt x="166337" y="214312"/>
                      <a:pt x="107156" y="214312"/>
                    </a:cubicBezTo>
                    <a:cubicBezTo>
                      <a:pt x="47975" y="214312"/>
                      <a:pt x="0" y="166337"/>
                      <a:pt x="0" y="107156"/>
                    </a:cubicBezTo>
                    <a:cubicBezTo>
                      <a:pt x="0" y="47975"/>
                      <a:pt x="47975" y="0"/>
                      <a:pt x="107156" y="0"/>
                    </a:cubicBezTo>
                    <a:cubicBezTo>
                      <a:pt x="166337" y="0"/>
                      <a:pt x="214312" y="47975"/>
                      <a:pt x="214312" y="10715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1" name="Freeform: Shape 240">
                <a:extLst>
                  <a:ext uri="{FF2B5EF4-FFF2-40B4-BE49-F238E27FC236}">
                    <a16:creationId xmlns="" xmlns:a16="http://schemas.microsoft.com/office/drawing/2014/main" id="{FB3ACD36-4EC0-44E7-8945-A0A3FCCED3C2}"/>
                  </a:ext>
                </a:extLst>
              </p:cNvPr>
              <p:cNvSpPr/>
              <p:nvPr/>
            </p:nvSpPr>
            <p:spPr>
              <a:xfrm>
                <a:off x="15201984" y="2733954"/>
                <a:ext cx="214312" cy="214312"/>
              </a:xfrm>
              <a:custGeom>
                <a:avLst/>
                <a:gdLst>
                  <a:gd name="connsiteX0" fmla="*/ 214313 w 214312"/>
                  <a:gd name="connsiteY0" fmla="*/ 107156 h 214312"/>
                  <a:gd name="connsiteX1" fmla="*/ 107156 w 214312"/>
                  <a:gd name="connsiteY1" fmla="*/ 214313 h 214312"/>
                  <a:gd name="connsiteX2" fmla="*/ 0 w 214312"/>
                  <a:gd name="connsiteY2" fmla="*/ 107156 h 214312"/>
                  <a:gd name="connsiteX3" fmla="*/ 107156 w 214312"/>
                  <a:gd name="connsiteY3" fmla="*/ 0 h 214312"/>
                  <a:gd name="connsiteX4" fmla="*/ 214313 w 214312"/>
                  <a:gd name="connsiteY4" fmla="*/ 107156 h 21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312" h="214312">
                    <a:moveTo>
                      <a:pt x="214313" y="107156"/>
                    </a:moveTo>
                    <a:cubicBezTo>
                      <a:pt x="214313" y="166337"/>
                      <a:pt x="166337" y="214313"/>
                      <a:pt x="107156" y="214313"/>
                    </a:cubicBezTo>
                    <a:cubicBezTo>
                      <a:pt x="47976" y="214313"/>
                      <a:pt x="0" y="166337"/>
                      <a:pt x="0" y="107156"/>
                    </a:cubicBezTo>
                    <a:cubicBezTo>
                      <a:pt x="0" y="47975"/>
                      <a:pt x="47976" y="0"/>
                      <a:pt x="107156" y="0"/>
                    </a:cubicBezTo>
                    <a:cubicBezTo>
                      <a:pt x="166337" y="0"/>
                      <a:pt x="214313" y="47975"/>
                      <a:pt x="214313" y="10715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2" name="Freeform: Shape 241">
                <a:extLst>
                  <a:ext uri="{FF2B5EF4-FFF2-40B4-BE49-F238E27FC236}">
                    <a16:creationId xmlns="" xmlns:a16="http://schemas.microsoft.com/office/drawing/2014/main" id="{9775C525-0600-4FB6-9B45-769F04E14AB5}"/>
                  </a:ext>
                </a:extLst>
              </p:cNvPr>
              <p:cNvSpPr/>
              <p:nvPr/>
            </p:nvSpPr>
            <p:spPr>
              <a:xfrm>
                <a:off x="15041411" y="3121612"/>
                <a:ext cx="214312" cy="214312"/>
              </a:xfrm>
              <a:custGeom>
                <a:avLst/>
                <a:gdLst>
                  <a:gd name="connsiteX0" fmla="*/ 214313 w 214312"/>
                  <a:gd name="connsiteY0" fmla="*/ 107156 h 214312"/>
                  <a:gd name="connsiteX1" fmla="*/ 107156 w 214312"/>
                  <a:gd name="connsiteY1" fmla="*/ 214313 h 214312"/>
                  <a:gd name="connsiteX2" fmla="*/ 0 w 214312"/>
                  <a:gd name="connsiteY2" fmla="*/ 107156 h 214312"/>
                  <a:gd name="connsiteX3" fmla="*/ 107156 w 214312"/>
                  <a:gd name="connsiteY3" fmla="*/ 0 h 214312"/>
                  <a:gd name="connsiteX4" fmla="*/ 214313 w 214312"/>
                  <a:gd name="connsiteY4" fmla="*/ 107156 h 21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312" h="214312">
                    <a:moveTo>
                      <a:pt x="214313" y="107156"/>
                    </a:moveTo>
                    <a:cubicBezTo>
                      <a:pt x="214313" y="166337"/>
                      <a:pt x="166337" y="214313"/>
                      <a:pt x="107156" y="214313"/>
                    </a:cubicBezTo>
                    <a:cubicBezTo>
                      <a:pt x="47975" y="214313"/>
                      <a:pt x="0" y="166337"/>
                      <a:pt x="0" y="107156"/>
                    </a:cubicBezTo>
                    <a:cubicBezTo>
                      <a:pt x="0" y="47975"/>
                      <a:pt x="47975" y="0"/>
                      <a:pt x="107156" y="0"/>
                    </a:cubicBezTo>
                    <a:cubicBezTo>
                      <a:pt x="166337" y="0"/>
                      <a:pt x="214313" y="47975"/>
                      <a:pt x="214313" y="10715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3" name="Freeform: Shape 242">
                <a:extLst>
                  <a:ext uri="{FF2B5EF4-FFF2-40B4-BE49-F238E27FC236}">
                    <a16:creationId xmlns="" xmlns:a16="http://schemas.microsoft.com/office/drawing/2014/main" id="{EF7B3D02-DED9-4F6A-B7A7-BFDB9EA0061A}"/>
                  </a:ext>
                </a:extLst>
              </p:cNvPr>
              <p:cNvSpPr/>
              <p:nvPr/>
            </p:nvSpPr>
            <p:spPr>
              <a:xfrm>
                <a:off x="14986643" y="3537626"/>
                <a:ext cx="214312" cy="214312"/>
              </a:xfrm>
              <a:custGeom>
                <a:avLst/>
                <a:gdLst>
                  <a:gd name="connsiteX0" fmla="*/ 214313 w 214312"/>
                  <a:gd name="connsiteY0" fmla="*/ 107156 h 214312"/>
                  <a:gd name="connsiteX1" fmla="*/ 107156 w 214312"/>
                  <a:gd name="connsiteY1" fmla="*/ 214313 h 214312"/>
                  <a:gd name="connsiteX2" fmla="*/ 0 w 214312"/>
                  <a:gd name="connsiteY2" fmla="*/ 107156 h 214312"/>
                  <a:gd name="connsiteX3" fmla="*/ 107156 w 214312"/>
                  <a:gd name="connsiteY3" fmla="*/ 0 h 214312"/>
                  <a:gd name="connsiteX4" fmla="*/ 214313 w 214312"/>
                  <a:gd name="connsiteY4" fmla="*/ 107156 h 21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312" h="214312">
                    <a:moveTo>
                      <a:pt x="214313" y="107156"/>
                    </a:moveTo>
                    <a:cubicBezTo>
                      <a:pt x="214313" y="166337"/>
                      <a:pt x="166337" y="214313"/>
                      <a:pt x="107156" y="214313"/>
                    </a:cubicBezTo>
                    <a:cubicBezTo>
                      <a:pt x="47975" y="214313"/>
                      <a:pt x="0" y="166337"/>
                      <a:pt x="0" y="107156"/>
                    </a:cubicBezTo>
                    <a:cubicBezTo>
                      <a:pt x="0" y="47975"/>
                      <a:pt x="47975" y="0"/>
                      <a:pt x="107156" y="0"/>
                    </a:cubicBezTo>
                    <a:cubicBezTo>
                      <a:pt x="166337" y="0"/>
                      <a:pt x="214313" y="47975"/>
                      <a:pt x="214313" y="10715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4" name="Freeform: Shape 243">
                <a:extLst>
                  <a:ext uri="{FF2B5EF4-FFF2-40B4-BE49-F238E27FC236}">
                    <a16:creationId xmlns="" xmlns:a16="http://schemas.microsoft.com/office/drawing/2014/main" id="{F960C65C-8C56-482D-8FFE-D14023FCA7B5}"/>
                  </a:ext>
                </a:extLst>
              </p:cNvPr>
              <p:cNvSpPr/>
              <p:nvPr/>
            </p:nvSpPr>
            <p:spPr>
              <a:xfrm>
                <a:off x="15041411" y="3953640"/>
                <a:ext cx="214312" cy="214312"/>
              </a:xfrm>
              <a:custGeom>
                <a:avLst/>
                <a:gdLst>
                  <a:gd name="connsiteX0" fmla="*/ 214313 w 214312"/>
                  <a:gd name="connsiteY0" fmla="*/ 107156 h 214312"/>
                  <a:gd name="connsiteX1" fmla="*/ 107156 w 214312"/>
                  <a:gd name="connsiteY1" fmla="*/ 214312 h 214312"/>
                  <a:gd name="connsiteX2" fmla="*/ 0 w 214312"/>
                  <a:gd name="connsiteY2" fmla="*/ 107156 h 214312"/>
                  <a:gd name="connsiteX3" fmla="*/ 107156 w 214312"/>
                  <a:gd name="connsiteY3" fmla="*/ 0 h 214312"/>
                  <a:gd name="connsiteX4" fmla="*/ 214313 w 214312"/>
                  <a:gd name="connsiteY4" fmla="*/ 107156 h 21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312" h="214312">
                    <a:moveTo>
                      <a:pt x="214313" y="107156"/>
                    </a:moveTo>
                    <a:cubicBezTo>
                      <a:pt x="214313" y="166337"/>
                      <a:pt x="166337" y="214312"/>
                      <a:pt x="107156" y="214312"/>
                    </a:cubicBezTo>
                    <a:cubicBezTo>
                      <a:pt x="47975" y="214312"/>
                      <a:pt x="0" y="166337"/>
                      <a:pt x="0" y="107156"/>
                    </a:cubicBezTo>
                    <a:cubicBezTo>
                      <a:pt x="0" y="47976"/>
                      <a:pt x="47975" y="0"/>
                      <a:pt x="107156" y="0"/>
                    </a:cubicBezTo>
                    <a:cubicBezTo>
                      <a:pt x="166337" y="0"/>
                      <a:pt x="214313" y="47976"/>
                      <a:pt x="214313" y="10715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5" name="Freeform: Shape 244">
                <a:extLst>
                  <a:ext uri="{FF2B5EF4-FFF2-40B4-BE49-F238E27FC236}">
                    <a16:creationId xmlns="" xmlns:a16="http://schemas.microsoft.com/office/drawing/2014/main" id="{8C8B6269-21F8-4D8C-A335-29C178415362}"/>
                  </a:ext>
                </a:extLst>
              </p:cNvPr>
              <p:cNvSpPr/>
              <p:nvPr/>
            </p:nvSpPr>
            <p:spPr>
              <a:xfrm>
                <a:off x="15201984" y="4341298"/>
                <a:ext cx="214312" cy="214312"/>
              </a:xfrm>
              <a:custGeom>
                <a:avLst/>
                <a:gdLst>
                  <a:gd name="connsiteX0" fmla="*/ 214313 w 214312"/>
                  <a:gd name="connsiteY0" fmla="*/ 107156 h 214312"/>
                  <a:gd name="connsiteX1" fmla="*/ 107156 w 214312"/>
                  <a:gd name="connsiteY1" fmla="*/ 214313 h 214312"/>
                  <a:gd name="connsiteX2" fmla="*/ 0 w 214312"/>
                  <a:gd name="connsiteY2" fmla="*/ 107156 h 214312"/>
                  <a:gd name="connsiteX3" fmla="*/ 107156 w 214312"/>
                  <a:gd name="connsiteY3" fmla="*/ 0 h 214312"/>
                  <a:gd name="connsiteX4" fmla="*/ 214313 w 214312"/>
                  <a:gd name="connsiteY4" fmla="*/ 107156 h 21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312" h="214312">
                    <a:moveTo>
                      <a:pt x="214313" y="107156"/>
                    </a:moveTo>
                    <a:cubicBezTo>
                      <a:pt x="214313" y="166337"/>
                      <a:pt x="166337" y="214313"/>
                      <a:pt x="107156" y="214313"/>
                    </a:cubicBezTo>
                    <a:cubicBezTo>
                      <a:pt x="47976" y="214313"/>
                      <a:pt x="0" y="166337"/>
                      <a:pt x="0" y="107156"/>
                    </a:cubicBezTo>
                    <a:cubicBezTo>
                      <a:pt x="0" y="47976"/>
                      <a:pt x="47976" y="0"/>
                      <a:pt x="107156" y="0"/>
                    </a:cubicBezTo>
                    <a:cubicBezTo>
                      <a:pt x="166337" y="0"/>
                      <a:pt x="214313" y="47976"/>
                      <a:pt x="214313" y="10715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6" name="Freeform: Shape 245">
                <a:extLst>
                  <a:ext uri="{FF2B5EF4-FFF2-40B4-BE49-F238E27FC236}">
                    <a16:creationId xmlns="" xmlns:a16="http://schemas.microsoft.com/office/drawing/2014/main" id="{D79A0015-4F87-4FE0-B239-C478395D2AFE}"/>
                  </a:ext>
                </a:extLst>
              </p:cNvPr>
              <p:cNvSpPr/>
              <p:nvPr/>
            </p:nvSpPr>
            <p:spPr>
              <a:xfrm>
                <a:off x="15457425" y="4674187"/>
                <a:ext cx="214312" cy="214312"/>
              </a:xfrm>
              <a:custGeom>
                <a:avLst/>
                <a:gdLst>
                  <a:gd name="connsiteX0" fmla="*/ 214312 w 214312"/>
                  <a:gd name="connsiteY0" fmla="*/ 107156 h 214312"/>
                  <a:gd name="connsiteX1" fmla="*/ 107156 w 214312"/>
                  <a:gd name="connsiteY1" fmla="*/ 214313 h 214312"/>
                  <a:gd name="connsiteX2" fmla="*/ 0 w 214312"/>
                  <a:gd name="connsiteY2" fmla="*/ 107156 h 214312"/>
                  <a:gd name="connsiteX3" fmla="*/ 107156 w 214312"/>
                  <a:gd name="connsiteY3" fmla="*/ 0 h 214312"/>
                  <a:gd name="connsiteX4" fmla="*/ 214312 w 214312"/>
                  <a:gd name="connsiteY4" fmla="*/ 107156 h 21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312" h="214312">
                    <a:moveTo>
                      <a:pt x="214312" y="107156"/>
                    </a:moveTo>
                    <a:cubicBezTo>
                      <a:pt x="214312" y="166337"/>
                      <a:pt x="166337" y="214313"/>
                      <a:pt x="107156" y="214313"/>
                    </a:cubicBezTo>
                    <a:cubicBezTo>
                      <a:pt x="47975" y="214313"/>
                      <a:pt x="0" y="166337"/>
                      <a:pt x="0" y="107156"/>
                    </a:cubicBezTo>
                    <a:cubicBezTo>
                      <a:pt x="0" y="47976"/>
                      <a:pt x="47975" y="0"/>
                      <a:pt x="107156" y="0"/>
                    </a:cubicBezTo>
                    <a:cubicBezTo>
                      <a:pt x="166337" y="0"/>
                      <a:pt x="214312" y="47976"/>
                      <a:pt x="214312" y="10715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7" name="Freeform: Shape 246">
                <a:extLst>
                  <a:ext uri="{FF2B5EF4-FFF2-40B4-BE49-F238E27FC236}">
                    <a16:creationId xmlns="" xmlns:a16="http://schemas.microsoft.com/office/drawing/2014/main" id="{CEE75059-B2FE-411F-8D83-8A13B6779B47}"/>
                  </a:ext>
                </a:extLst>
              </p:cNvPr>
              <p:cNvSpPr/>
              <p:nvPr/>
            </p:nvSpPr>
            <p:spPr>
              <a:xfrm>
                <a:off x="15790314" y="4929629"/>
                <a:ext cx="214312" cy="214312"/>
              </a:xfrm>
              <a:custGeom>
                <a:avLst/>
                <a:gdLst>
                  <a:gd name="connsiteX0" fmla="*/ 214313 w 214312"/>
                  <a:gd name="connsiteY0" fmla="*/ 107156 h 214312"/>
                  <a:gd name="connsiteX1" fmla="*/ 107156 w 214312"/>
                  <a:gd name="connsiteY1" fmla="*/ 214312 h 214312"/>
                  <a:gd name="connsiteX2" fmla="*/ 0 w 214312"/>
                  <a:gd name="connsiteY2" fmla="*/ 107156 h 214312"/>
                  <a:gd name="connsiteX3" fmla="*/ 107156 w 214312"/>
                  <a:gd name="connsiteY3" fmla="*/ 0 h 214312"/>
                  <a:gd name="connsiteX4" fmla="*/ 214313 w 214312"/>
                  <a:gd name="connsiteY4" fmla="*/ 107156 h 21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312" h="214312">
                    <a:moveTo>
                      <a:pt x="214313" y="107156"/>
                    </a:moveTo>
                    <a:cubicBezTo>
                      <a:pt x="214313" y="166337"/>
                      <a:pt x="166337" y="214312"/>
                      <a:pt x="107156" y="214312"/>
                    </a:cubicBezTo>
                    <a:cubicBezTo>
                      <a:pt x="47975" y="214312"/>
                      <a:pt x="0" y="166337"/>
                      <a:pt x="0" y="107156"/>
                    </a:cubicBezTo>
                    <a:cubicBezTo>
                      <a:pt x="0" y="47976"/>
                      <a:pt x="47975" y="0"/>
                      <a:pt x="107156" y="0"/>
                    </a:cubicBezTo>
                    <a:cubicBezTo>
                      <a:pt x="166337" y="0"/>
                      <a:pt x="214313" y="47976"/>
                      <a:pt x="214313" y="10715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8" name="Freeform: Shape 247">
                <a:extLst>
                  <a:ext uri="{FF2B5EF4-FFF2-40B4-BE49-F238E27FC236}">
                    <a16:creationId xmlns="" xmlns:a16="http://schemas.microsoft.com/office/drawing/2014/main" id="{DC4868F6-CB17-4897-AFEC-0788B584A855}"/>
                  </a:ext>
                </a:extLst>
              </p:cNvPr>
              <p:cNvSpPr/>
              <p:nvPr/>
            </p:nvSpPr>
            <p:spPr>
              <a:xfrm>
                <a:off x="16177972" y="5090201"/>
                <a:ext cx="214312" cy="214312"/>
              </a:xfrm>
              <a:custGeom>
                <a:avLst/>
                <a:gdLst>
                  <a:gd name="connsiteX0" fmla="*/ 214313 w 214312"/>
                  <a:gd name="connsiteY0" fmla="*/ 107156 h 214312"/>
                  <a:gd name="connsiteX1" fmla="*/ 107156 w 214312"/>
                  <a:gd name="connsiteY1" fmla="*/ 214313 h 214312"/>
                  <a:gd name="connsiteX2" fmla="*/ 0 w 214312"/>
                  <a:gd name="connsiteY2" fmla="*/ 107156 h 214312"/>
                  <a:gd name="connsiteX3" fmla="*/ 107156 w 214312"/>
                  <a:gd name="connsiteY3" fmla="*/ 0 h 214312"/>
                  <a:gd name="connsiteX4" fmla="*/ 214313 w 214312"/>
                  <a:gd name="connsiteY4" fmla="*/ 107156 h 21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312" h="214312">
                    <a:moveTo>
                      <a:pt x="214313" y="107156"/>
                    </a:moveTo>
                    <a:cubicBezTo>
                      <a:pt x="214313" y="166337"/>
                      <a:pt x="166337" y="214313"/>
                      <a:pt x="107156" y="214313"/>
                    </a:cubicBezTo>
                    <a:cubicBezTo>
                      <a:pt x="47975" y="214313"/>
                      <a:pt x="0" y="166337"/>
                      <a:pt x="0" y="107156"/>
                    </a:cubicBezTo>
                    <a:cubicBezTo>
                      <a:pt x="0" y="47976"/>
                      <a:pt x="47975" y="0"/>
                      <a:pt x="107156" y="0"/>
                    </a:cubicBezTo>
                    <a:cubicBezTo>
                      <a:pt x="166337" y="0"/>
                      <a:pt x="214313" y="47976"/>
                      <a:pt x="214313" y="10715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9" name="Freeform: Shape 248">
                <a:extLst>
                  <a:ext uri="{FF2B5EF4-FFF2-40B4-BE49-F238E27FC236}">
                    <a16:creationId xmlns="" xmlns:a16="http://schemas.microsoft.com/office/drawing/2014/main" id="{B2BB7C43-BACF-45BC-A5C6-2DEFA8A2C919}"/>
                  </a:ext>
                </a:extLst>
              </p:cNvPr>
              <p:cNvSpPr/>
              <p:nvPr/>
            </p:nvSpPr>
            <p:spPr>
              <a:xfrm>
                <a:off x="16593986" y="5144970"/>
                <a:ext cx="214312" cy="214312"/>
              </a:xfrm>
              <a:custGeom>
                <a:avLst/>
                <a:gdLst>
                  <a:gd name="connsiteX0" fmla="*/ 214313 w 214312"/>
                  <a:gd name="connsiteY0" fmla="*/ 107156 h 214312"/>
                  <a:gd name="connsiteX1" fmla="*/ 107156 w 214312"/>
                  <a:gd name="connsiteY1" fmla="*/ 214313 h 214312"/>
                  <a:gd name="connsiteX2" fmla="*/ 0 w 214312"/>
                  <a:gd name="connsiteY2" fmla="*/ 107156 h 214312"/>
                  <a:gd name="connsiteX3" fmla="*/ 107156 w 214312"/>
                  <a:gd name="connsiteY3" fmla="*/ 0 h 214312"/>
                  <a:gd name="connsiteX4" fmla="*/ 214313 w 214312"/>
                  <a:gd name="connsiteY4" fmla="*/ 107156 h 21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312" h="214312">
                    <a:moveTo>
                      <a:pt x="214313" y="107156"/>
                    </a:moveTo>
                    <a:cubicBezTo>
                      <a:pt x="214313" y="166337"/>
                      <a:pt x="166337" y="214313"/>
                      <a:pt x="107156" y="214313"/>
                    </a:cubicBezTo>
                    <a:cubicBezTo>
                      <a:pt x="47975" y="214313"/>
                      <a:pt x="0" y="166337"/>
                      <a:pt x="0" y="107156"/>
                    </a:cubicBezTo>
                    <a:cubicBezTo>
                      <a:pt x="0" y="47976"/>
                      <a:pt x="47975" y="0"/>
                      <a:pt x="107156" y="0"/>
                    </a:cubicBezTo>
                    <a:cubicBezTo>
                      <a:pt x="166337" y="0"/>
                      <a:pt x="214313" y="47976"/>
                      <a:pt x="214313" y="10715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0" name="Freeform: Shape 249">
                <a:extLst>
                  <a:ext uri="{FF2B5EF4-FFF2-40B4-BE49-F238E27FC236}">
                    <a16:creationId xmlns="" xmlns:a16="http://schemas.microsoft.com/office/drawing/2014/main" id="{F2B269C5-E19F-4827-986A-A760743F07F6}"/>
                  </a:ext>
                </a:extLst>
              </p:cNvPr>
              <p:cNvSpPr/>
              <p:nvPr/>
            </p:nvSpPr>
            <p:spPr>
              <a:xfrm>
                <a:off x="17010000" y="5090201"/>
                <a:ext cx="214312" cy="214312"/>
              </a:xfrm>
              <a:custGeom>
                <a:avLst/>
                <a:gdLst>
                  <a:gd name="connsiteX0" fmla="*/ 214312 w 214312"/>
                  <a:gd name="connsiteY0" fmla="*/ 107156 h 214312"/>
                  <a:gd name="connsiteX1" fmla="*/ 107156 w 214312"/>
                  <a:gd name="connsiteY1" fmla="*/ 214313 h 214312"/>
                  <a:gd name="connsiteX2" fmla="*/ 0 w 214312"/>
                  <a:gd name="connsiteY2" fmla="*/ 107156 h 214312"/>
                  <a:gd name="connsiteX3" fmla="*/ 107156 w 214312"/>
                  <a:gd name="connsiteY3" fmla="*/ 0 h 214312"/>
                  <a:gd name="connsiteX4" fmla="*/ 214312 w 214312"/>
                  <a:gd name="connsiteY4" fmla="*/ 107156 h 21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312" h="214312">
                    <a:moveTo>
                      <a:pt x="214312" y="107156"/>
                    </a:moveTo>
                    <a:cubicBezTo>
                      <a:pt x="214312" y="166337"/>
                      <a:pt x="166337" y="214313"/>
                      <a:pt x="107156" y="214313"/>
                    </a:cubicBezTo>
                    <a:cubicBezTo>
                      <a:pt x="47976" y="214313"/>
                      <a:pt x="0" y="166337"/>
                      <a:pt x="0" y="107156"/>
                    </a:cubicBezTo>
                    <a:cubicBezTo>
                      <a:pt x="0" y="47976"/>
                      <a:pt x="47976" y="0"/>
                      <a:pt x="107156" y="0"/>
                    </a:cubicBezTo>
                    <a:cubicBezTo>
                      <a:pt x="166337" y="0"/>
                      <a:pt x="214312" y="47976"/>
                      <a:pt x="214312" y="10715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1" name="Freeform: Shape 250">
                <a:extLst>
                  <a:ext uri="{FF2B5EF4-FFF2-40B4-BE49-F238E27FC236}">
                    <a16:creationId xmlns="" xmlns:a16="http://schemas.microsoft.com/office/drawing/2014/main" id="{00D0359A-D645-43A7-B0E2-2E434403813F}"/>
                  </a:ext>
                </a:extLst>
              </p:cNvPr>
              <p:cNvSpPr/>
              <p:nvPr/>
            </p:nvSpPr>
            <p:spPr>
              <a:xfrm>
                <a:off x="17397658" y="4929629"/>
                <a:ext cx="214312" cy="214312"/>
              </a:xfrm>
              <a:custGeom>
                <a:avLst/>
                <a:gdLst>
                  <a:gd name="connsiteX0" fmla="*/ 214313 w 214312"/>
                  <a:gd name="connsiteY0" fmla="*/ 107156 h 214312"/>
                  <a:gd name="connsiteX1" fmla="*/ 107156 w 214312"/>
                  <a:gd name="connsiteY1" fmla="*/ 214312 h 214312"/>
                  <a:gd name="connsiteX2" fmla="*/ 0 w 214312"/>
                  <a:gd name="connsiteY2" fmla="*/ 107156 h 214312"/>
                  <a:gd name="connsiteX3" fmla="*/ 107156 w 214312"/>
                  <a:gd name="connsiteY3" fmla="*/ 0 h 214312"/>
                  <a:gd name="connsiteX4" fmla="*/ 214313 w 214312"/>
                  <a:gd name="connsiteY4" fmla="*/ 107156 h 21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312" h="214312">
                    <a:moveTo>
                      <a:pt x="214313" y="107156"/>
                    </a:moveTo>
                    <a:cubicBezTo>
                      <a:pt x="214313" y="166337"/>
                      <a:pt x="166337" y="214312"/>
                      <a:pt x="107156" y="214312"/>
                    </a:cubicBezTo>
                    <a:cubicBezTo>
                      <a:pt x="47976" y="214312"/>
                      <a:pt x="0" y="166337"/>
                      <a:pt x="0" y="107156"/>
                    </a:cubicBezTo>
                    <a:cubicBezTo>
                      <a:pt x="0" y="47976"/>
                      <a:pt x="47976" y="0"/>
                      <a:pt x="107156" y="0"/>
                    </a:cubicBezTo>
                    <a:cubicBezTo>
                      <a:pt x="166337" y="0"/>
                      <a:pt x="214313" y="47976"/>
                      <a:pt x="214313" y="10715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2" name="Freeform: Shape 251">
                <a:extLst>
                  <a:ext uri="{FF2B5EF4-FFF2-40B4-BE49-F238E27FC236}">
                    <a16:creationId xmlns="" xmlns:a16="http://schemas.microsoft.com/office/drawing/2014/main" id="{1989A093-9A4A-4F2C-8F72-B58DF5DCF994}"/>
                  </a:ext>
                </a:extLst>
              </p:cNvPr>
              <p:cNvSpPr/>
              <p:nvPr/>
            </p:nvSpPr>
            <p:spPr>
              <a:xfrm>
                <a:off x="17730547" y="4674187"/>
                <a:ext cx="214312" cy="214312"/>
              </a:xfrm>
              <a:custGeom>
                <a:avLst/>
                <a:gdLst>
                  <a:gd name="connsiteX0" fmla="*/ 214313 w 214312"/>
                  <a:gd name="connsiteY0" fmla="*/ 107156 h 214312"/>
                  <a:gd name="connsiteX1" fmla="*/ 107156 w 214312"/>
                  <a:gd name="connsiteY1" fmla="*/ 214313 h 214312"/>
                  <a:gd name="connsiteX2" fmla="*/ 0 w 214312"/>
                  <a:gd name="connsiteY2" fmla="*/ 107156 h 214312"/>
                  <a:gd name="connsiteX3" fmla="*/ 107156 w 214312"/>
                  <a:gd name="connsiteY3" fmla="*/ 0 h 214312"/>
                  <a:gd name="connsiteX4" fmla="*/ 214313 w 214312"/>
                  <a:gd name="connsiteY4" fmla="*/ 107156 h 21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312" h="214312">
                    <a:moveTo>
                      <a:pt x="214313" y="107156"/>
                    </a:moveTo>
                    <a:cubicBezTo>
                      <a:pt x="214313" y="166337"/>
                      <a:pt x="166337" y="214313"/>
                      <a:pt x="107156" y="214313"/>
                    </a:cubicBezTo>
                    <a:cubicBezTo>
                      <a:pt x="47976" y="214313"/>
                      <a:pt x="0" y="166337"/>
                      <a:pt x="0" y="107156"/>
                    </a:cubicBezTo>
                    <a:cubicBezTo>
                      <a:pt x="0" y="47976"/>
                      <a:pt x="47976" y="0"/>
                      <a:pt x="107156" y="0"/>
                    </a:cubicBezTo>
                    <a:cubicBezTo>
                      <a:pt x="166337" y="0"/>
                      <a:pt x="214313" y="47976"/>
                      <a:pt x="214313" y="10715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3" name="Freeform: Shape 252">
                <a:extLst>
                  <a:ext uri="{FF2B5EF4-FFF2-40B4-BE49-F238E27FC236}">
                    <a16:creationId xmlns="" xmlns:a16="http://schemas.microsoft.com/office/drawing/2014/main" id="{995A320D-B14F-4E97-80D8-76A710435BFD}"/>
                  </a:ext>
                </a:extLst>
              </p:cNvPr>
              <p:cNvSpPr/>
              <p:nvPr/>
            </p:nvSpPr>
            <p:spPr>
              <a:xfrm>
                <a:off x="17985989" y="4341298"/>
                <a:ext cx="214312" cy="214312"/>
              </a:xfrm>
              <a:custGeom>
                <a:avLst/>
                <a:gdLst>
                  <a:gd name="connsiteX0" fmla="*/ 214312 w 214312"/>
                  <a:gd name="connsiteY0" fmla="*/ 107156 h 214312"/>
                  <a:gd name="connsiteX1" fmla="*/ 107156 w 214312"/>
                  <a:gd name="connsiteY1" fmla="*/ 214313 h 214312"/>
                  <a:gd name="connsiteX2" fmla="*/ 0 w 214312"/>
                  <a:gd name="connsiteY2" fmla="*/ 107156 h 214312"/>
                  <a:gd name="connsiteX3" fmla="*/ 107156 w 214312"/>
                  <a:gd name="connsiteY3" fmla="*/ 0 h 214312"/>
                  <a:gd name="connsiteX4" fmla="*/ 214312 w 214312"/>
                  <a:gd name="connsiteY4" fmla="*/ 107156 h 21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312" h="214312">
                    <a:moveTo>
                      <a:pt x="214312" y="107156"/>
                    </a:moveTo>
                    <a:cubicBezTo>
                      <a:pt x="214312" y="166337"/>
                      <a:pt x="166337" y="214313"/>
                      <a:pt x="107156" y="214313"/>
                    </a:cubicBezTo>
                    <a:cubicBezTo>
                      <a:pt x="47976" y="214313"/>
                      <a:pt x="0" y="166337"/>
                      <a:pt x="0" y="107156"/>
                    </a:cubicBezTo>
                    <a:cubicBezTo>
                      <a:pt x="0" y="47976"/>
                      <a:pt x="47976" y="0"/>
                      <a:pt x="107156" y="0"/>
                    </a:cubicBezTo>
                    <a:cubicBezTo>
                      <a:pt x="166337" y="0"/>
                      <a:pt x="214312" y="47976"/>
                      <a:pt x="214312" y="10715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4" name="Freeform: Shape 253">
                <a:extLst>
                  <a:ext uri="{FF2B5EF4-FFF2-40B4-BE49-F238E27FC236}">
                    <a16:creationId xmlns="" xmlns:a16="http://schemas.microsoft.com/office/drawing/2014/main" id="{18E3469C-A5BA-427F-A71B-DFEA045DC9EB}"/>
                  </a:ext>
                </a:extLst>
              </p:cNvPr>
              <p:cNvSpPr/>
              <p:nvPr/>
            </p:nvSpPr>
            <p:spPr>
              <a:xfrm>
                <a:off x="18146561" y="3953640"/>
                <a:ext cx="214312" cy="214312"/>
              </a:xfrm>
              <a:custGeom>
                <a:avLst/>
                <a:gdLst>
                  <a:gd name="connsiteX0" fmla="*/ 214313 w 214312"/>
                  <a:gd name="connsiteY0" fmla="*/ 107156 h 214312"/>
                  <a:gd name="connsiteX1" fmla="*/ 107156 w 214312"/>
                  <a:gd name="connsiteY1" fmla="*/ 214312 h 214312"/>
                  <a:gd name="connsiteX2" fmla="*/ 0 w 214312"/>
                  <a:gd name="connsiteY2" fmla="*/ 107156 h 214312"/>
                  <a:gd name="connsiteX3" fmla="*/ 107156 w 214312"/>
                  <a:gd name="connsiteY3" fmla="*/ 0 h 214312"/>
                  <a:gd name="connsiteX4" fmla="*/ 214313 w 214312"/>
                  <a:gd name="connsiteY4" fmla="*/ 107156 h 21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312" h="214312">
                    <a:moveTo>
                      <a:pt x="214313" y="107156"/>
                    </a:moveTo>
                    <a:cubicBezTo>
                      <a:pt x="214313" y="166337"/>
                      <a:pt x="166337" y="214312"/>
                      <a:pt x="107156" y="214312"/>
                    </a:cubicBezTo>
                    <a:cubicBezTo>
                      <a:pt x="47976" y="214312"/>
                      <a:pt x="0" y="166337"/>
                      <a:pt x="0" y="107156"/>
                    </a:cubicBezTo>
                    <a:cubicBezTo>
                      <a:pt x="0" y="47976"/>
                      <a:pt x="47976" y="0"/>
                      <a:pt x="107156" y="0"/>
                    </a:cubicBezTo>
                    <a:cubicBezTo>
                      <a:pt x="166337" y="0"/>
                      <a:pt x="214313" y="47976"/>
                      <a:pt x="214313" y="10715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5" name="Freeform: Shape 254">
                <a:extLst>
                  <a:ext uri="{FF2B5EF4-FFF2-40B4-BE49-F238E27FC236}">
                    <a16:creationId xmlns="" xmlns:a16="http://schemas.microsoft.com/office/drawing/2014/main" id="{6425ADC0-9C77-4AEF-AB14-918FF1BD85E1}"/>
                  </a:ext>
                </a:extLst>
              </p:cNvPr>
              <p:cNvSpPr/>
              <p:nvPr/>
            </p:nvSpPr>
            <p:spPr>
              <a:xfrm>
                <a:off x="18201330" y="3537626"/>
                <a:ext cx="214312" cy="214312"/>
              </a:xfrm>
              <a:custGeom>
                <a:avLst/>
                <a:gdLst>
                  <a:gd name="connsiteX0" fmla="*/ 214313 w 214312"/>
                  <a:gd name="connsiteY0" fmla="*/ 107156 h 214312"/>
                  <a:gd name="connsiteX1" fmla="*/ 107156 w 214312"/>
                  <a:gd name="connsiteY1" fmla="*/ 214313 h 214312"/>
                  <a:gd name="connsiteX2" fmla="*/ 0 w 214312"/>
                  <a:gd name="connsiteY2" fmla="*/ 107156 h 214312"/>
                  <a:gd name="connsiteX3" fmla="*/ 107156 w 214312"/>
                  <a:gd name="connsiteY3" fmla="*/ 0 h 214312"/>
                  <a:gd name="connsiteX4" fmla="*/ 214313 w 214312"/>
                  <a:gd name="connsiteY4" fmla="*/ 107156 h 21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312" h="214312">
                    <a:moveTo>
                      <a:pt x="214313" y="107156"/>
                    </a:moveTo>
                    <a:cubicBezTo>
                      <a:pt x="214313" y="166337"/>
                      <a:pt x="166337" y="214313"/>
                      <a:pt x="107156" y="214313"/>
                    </a:cubicBezTo>
                    <a:cubicBezTo>
                      <a:pt x="47976" y="214313"/>
                      <a:pt x="0" y="166337"/>
                      <a:pt x="0" y="107156"/>
                    </a:cubicBezTo>
                    <a:cubicBezTo>
                      <a:pt x="0" y="47975"/>
                      <a:pt x="47976" y="0"/>
                      <a:pt x="107156" y="0"/>
                    </a:cubicBezTo>
                    <a:cubicBezTo>
                      <a:pt x="166337" y="0"/>
                      <a:pt x="214313" y="47975"/>
                      <a:pt x="214313" y="10715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6" name="Freeform: Shape 255">
                <a:extLst>
                  <a:ext uri="{FF2B5EF4-FFF2-40B4-BE49-F238E27FC236}">
                    <a16:creationId xmlns="" xmlns:a16="http://schemas.microsoft.com/office/drawing/2014/main" id="{A7F6B10D-6B31-44CA-B442-5B0800B359C6}"/>
                  </a:ext>
                </a:extLst>
              </p:cNvPr>
              <p:cNvSpPr/>
              <p:nvPr/>
            </p:nvSpPr>
            <p:spPr>
              <a:xfrm>
                <a:off x="18146561" y="3121612"/>
                <a:ext cx="214312" cy="214312"/>
              </a:xfrm>
              <a:custGeom>
                <a:avLst/>
                <a:gdLst>
                  <a:gd name="connsiteX0" fmla="*/ 214313 w 214312"/>
                  <a:gd name="connsiteY0" fmla="*/ 107156 h 214312"/>
                  <a:gd name="connsiteX1" fmla="*/ 107156 w 214312"/>
                  <a:gd name="connsiteY1" fmla="*/ 214313 h 214312"/>
                  <a:gd name="connsiteX2" fmla="*/ 0 w 214312"/>
                  <a:gd name="connsiteY2" fmla="*/ 107156 h 214312"/>
                  <a:gd name="connsiteX3" fmla="*/ 107156 w 214312"/>
                  <a:gd name="connsiteY3" fmla="*/ 0 h 214312"/>
                  <a:gd name="connsiteX4" fmla="*/ 214313 w 214312"/>
                  <a:gd name="connsiteY4" fmla="*/ 107156 h 21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312" h="214312">
                    <a:moveTo>
                      <a:pt x="214313" y="107156"/>
                    </a:moveTo>
                    <a:cubicBezTo>
                      <a:pt x="214313" y="166337"/>
                      <a:pt x="166337" y="214313"/>
                      <a:pt x="107156" y="214313"/>
                    </a:cubicBezTo>
                    <a:cubicBezTo>
                      <a:pt x="47976" y="214313"/>
                      <a:pt x="0" y="166337"/>
                      <a:pt x="0" y="107156"/>
                    </a:cubicBezTo>
                    <a:cubicBezTo>
                      <a:pt x="0" y="47975"/>
                      <a:pt x="47976" y="0"/>
                      <a:pt x="107156" y="0"/>
                    </a:cubicBezTo>
                    <a:cubicBezTo>
                      <a:pt x="166337" y="0"/>
                      <a:pt x="214313" y="47975"/>
                      <a:pt x="214313" y="10715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7" name="Freeform: Shape 256">
                <a:extLst>
                  <a:ext uri="{FF2B5EF4-FFF2-40B4-BE49-F238E27FC236}">
                    <a16:creationId xmlns="" xmlns:a16="http://schemas.microsoft.com/office/drawing/2014/main" id="{8F389ADD-9F8F-4D25-BE68-BF69CAE3C177}"/>
                  </a:ext>
                </a:extLst>
              </p:cNvPr>
              <p:cNvSpPr/>
              <p:nvPr/>
            </p:nvSpPr>
            <p:spPr>
              <a:xfrm>
                <a:off x="17985989" y="2733954"/>
                <a:ext cx="214312" cy="214312"/>
              </a:xfrm>
              <a:custGeom>
                <a:avLst/>
                <a:gdLst>
                  <a:gd name="connsiteX0" fmla="*/ 214312 w 214312"/>
                  <a:gd name="connsiteY0" fmla="*/ 107156 h 214312"/>
                  <a:gd name="connsiteX1" fmla="*/ 107156 w 214312"/>
                  <a:gd name="connsiteY1" fmla="*/ 214313 h 214312"/>
                  <a:gd name="connsiteX2" fmla="*/ 0 w 214312"/>
                  <a:gd name="connsiteY2" fmla="*/ 107156 h 214312"/>
                  <a:gd name="connsiteX3" fmla="*/ 107156 w 214312"/>
                  <a:gd name="connsiteY3" fmla="*/ 0 h 214312"/>
                  <a:gd name="connsiteX4" fmla="*/ 214312 w 214312"/>
                  <a:gd name="connsiteY4" fmla="*/ 107156 h 21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312" h="214312">
                    <a:moveTo>
                      <a:pt x="214312" y="107156"/>
                    </a:moveTo>
                    <a:cubicBezTo>
                      <a:pt x="214312" y="166337"/>
                      <a:pt x="166337" y="214313"/>
                      <a:pt x="107156" y="214313"/>
                    </a:cubicBezTo>
                    <a:cubicBezTo>
                      <a:pt x="47976" y="214313"/>
                      <a:pt x="0" y="166337"/>
                      <a:pt x="0" y="107156"/>
                    </a:cubicBezTo>
                    <a:cubicBezTo>
                      <a:pt x="0" y="47975"/>
                      <a:pt x="47976" y="0"/>
                      <a:pt x="107156" y="0"/>
                    </a:cubicBezTo>
                    <a:cubicBezTo>
                      <a:pt x="166337" y="0"/>
                      <a:pt x="214312" y="47975"/>
                      <a:pt x="214312" y="10715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8" name="Freeform: Shape 257">
                <a:extLst>
                  <a:ext uri="{FF2B5EF4-FFF2-40B4-BE49-F238E27FC236}">
                    <a16:creationId xmlns="" xmlns:a16="http://schemas.microsoft.com/office/drawing/2014/main" id="{2113844A-C75F-47E8-841F-FE90A782A4B7}"/>
                  </a:ext>
                </a:extLst>
              </p:cNvPr>
              <p:cNvSpPr/>
              <p:nvPr/>
            </p:nvSpPr>
            <p:spPr>
              <a:xfrm>
                <a:off x="17730547" y="2401065"/>
                <a:ext cx="214312" cy="214312"/>
              </a:xfrm>
              <a:custGeom>
                <a:avLst/>
                <a:gdLst>
                  <a:gd name="connsiteX0" fmla="*/ 214313 w 214312"/>
                  <a:gd name="connsiteY0" fmla="*/ 107156 h 214312"/>
                  <a:gd name="connsiteX1" fmla="*/ 107156 w 214312"/>
                  <a:gd name="connsiteY1" fmla="*/ 214312 h 214312"/>
                  <a:gd name="connsiteX2" fmla="*/ 0 w 214312"/>
                  <a:gd name="connsiteY2" fmla="*/ 107156 h 214312"/>
                  <a:gd name="connsiteX3" fmla="*/ 107156 w 214312"/>
                  <a:gd name="connsiteY3" fmla="*/ 0 h 214312"/>
                  <a:gd name="connsiteX4" fmla="*/ 214313 w 214312"/>
                  <a:gd name="connsiteY4" fmla="*/ 107156 h 21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312" h="214312">
                    <a:moveTo>
                      <a:pt x="214313" y="107156"/>
                    </a:moveTo>
                    <a:cubicBezTo>
                      <a:pt x="214313" y="166337"/>
                      <a:pt x="166337" y="214312"/>
                      <a:pt x="107156" y="214312"/>
                    </a:cubicBezTo>
                    <a:cubicBezTo>
                      <a:pt x="47976" y="214312"/>
                      <a:pt x="0" y="166337"/>
                      <a:pt x="0" y="107156"/>
                    </a:cubicBezTo>
                    <a:cubicBezTo>
                      <a:pt x="0" y="47975"/>
                      <a:pt x="47976" y="0"/>
                      <a:pt x="107156" y="0"/>
                    </a:cubicBezTo>
                    <a:cubicBezTo>
                      <a:pt x="166337" y="0"/>
                      <a:pt x="214313" y="47975"/>
                      <a:pt x="214313" y="10715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9" name="Freeform: Shape 258">
                <a:extLst>
                  <a:ext uri="{FF2B5EF4-FFF2-40B4-BE49-F238E27FC236}">
                    <a16:creationId xmlns="" xmlns:a16="http://schemas.microsoft.com/office/drawing/2014/main" id="{55EEB4D3-5CEA-4E0A-A8CE-F31B9503C7CC}"/>
                  </a:ext>
                </a:extLst>
              </p:cNvPr>
              <p:cNvSpPr/>
              <p:nvPr/>
            </p:nvSpPr>
            <p:spPr>
              <a:xfrm>
                <a:off x="17397658" y="2145624"/>
                <a:ext cx="214312" cy="214312"/>
              </a:xfrm>
              <a:custGeom>
                <a:avLst/>
                <a:gdLst>
                  <a:gd name="connsiteX0" fmla="*/ 214313 w 214312"/>
                  <a:gd name="connsiteY0" fmla="*/ 107156 h 214312"/>
                  <a:gd name="connsiteX1" fmla="*/ 107156 w 214312"/>
                  <a:gd name="connsiteY1" fmla="*/ 214313 h 214312"/>
                  <a:gd name="connsiteX2" fmla="*/ 0 w 214312"/>
                  <a:gd name="connsiteY2" fmla="*/ 107156 h 214312"/>
                  <a:gd name="connsiteX3" fmla="*/ 107156 w 214312"/>
                  <a:gd name="connsiteY3" fmla="*/ 0 h 214312"/>
                  <a:gd name="connsiteX4" fmla="*/ 214313 w 214312"/>
                  <a:gd name="connsiteY4" fmla="*/ 107156 h 21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312" h="214312">
                    <a:moveTo>
                      <a:pt x="214313" y="107156"/>
                    </a:moveTo>
                    <a:cubicBezTo>
                      <a:pt x="214313" y="166337"/>
                      <a:pt x="166337" y="214313"/>
                      <a:pt x="107156" y="214313"/>
                    </a:cubicBezTo>
                    <a:cubicBezTo>
                      <a:pt x="47976" y="214313"/>
                      <a:pt x="0" y="166337"/>
                      <a:pt x="0" y="107156"/>
                    </a:cubicBezTo>
                    <a:cubicBezTo>
                      <a:pt x="0" y="47976"/>
                      <a:pt x="47976" y="0"/>
                      <a:pt x="107156" y="0"/>
                    </a:cubicBezTo>
                    <a:cubicBezTo>
                      <a:pt x="166337" y="0"/>
                      <a:pt x="214313" y="47976"/>
                      <a:pt x="214313" y="10715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0" name="Freeform: Shape 259">
                <a:extLst>
                  <a:ext uri="{FF2B5EF4-FFF2-40B4-BE49-F238E27FC236}">
                    <a16:creationId xmlns="" xmlns:a16="http://schemas.microsoft.com/office/drawing/2014/main" id="{A6DE9B11-219E-420F-96BF-83761B90148C}"/>
                  </a:ext>
                </a:extLst>
              </p:cNvPr>
              <p:cNvSpPr/>
              <p:nvPr/>
            </p:nvSpPr>
            <p:spPr>
              <a:xfrm>
                <a:off x="17010000" y="1985051"/>
                <a:ext cx="214312" cy="214312"/>
              </a:xfrm>
              <a:custGeom>
                <a:avLst/>
                <a:gdLst>
                  <a:gd name="connsiteX0" fmla="*/ 214312 w 214312"/>
                  <a:gd name="connsiteY0" fmla="*/ 107156 h 214312"/>
                  <a:gd name="connsiteX1" fmla="*/ 107156 w 214312"/>
                  <a:gd name="connsiteY1" fmla="*/ 214313 h 214312"/>
                  <a:gd name="connsiteX2" fmla="*/ 0 w 214312"/>
                  <a:gd name="connsiteY2" fmla="*/ 107156 h 214312"/>
                  <a:gd name="connsiteX3" fmla="*/ 107156 w 214312"/>
                  <a:gd name="connsiteY3" fmla="*/ 0 h 214312"/>
                  <a:gd name="connsiteX4" fmla="*/ 214312 w 214312"/>
                  <a:gd name="connsiteY4" fmla="*/ 107156 h 21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312" h="214312">
                    <a:moveTo>
                      <a:pt x="214312" y="107156"/>
                    </a:moveTo>
                    <a:cubicBezTo>
                      <a:pt x="214312" y="166337"/>
                      <a:pt x="166337" y="214313"/>
                      <a:pt x="107156" y="214313"/>
                    </a:cubicBezTo>
                    <a:cubicBezTo>
                      <a:pt x="47976" y="214313"/>
                      <a:pt x="0" y="166337"/>
                      <a:pt x="0" y="107156"/>
                    </a:cubicBezTo>
                    <a:cubicBezTo>
                      <a:pt x="0" y="47975"/>
                      <a:pt x="47976" y="0"/>
                      <a:pt x="107156" y="0"/>
                    </a:cubicBezTo>
                    <a:cubicBezTo>
                      <a:pt x="166337" y="0"/>
                      <a:pt x="214312" y="47975"/>
                      <a:pt x="214312" y="10715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61" name="Graphic 232" descr="A circle made of large dots">
              <a:extLst>
                <a:ext uri="{FF2B5EF4-FFF2-40B4-BE49-F238E27FC236}">
                  <a16:creationId xmlns="" xmlns:a16="http://schemas.microsoft.com/office/drawing/2014/main" id="{9137276E-EC9C-45C8-9ED1-1E16E1902A3B}"/>
                </a:ext>
              </a:extLst>
            </p:cNvPr>
            <p:cNvGrpSpPr/>
            <p:nvPr/>
          </p:nvGrpSpPr>
          <p:grpSpPr>
            <a:xfrm>
              <a:off x="15522424" y="2466064"/>
              <a:ext cx="2357437" cy="2357437"/>
              <a:chOff x="15522424" y="2466064"/>
              <a:chExt cx="2357437" cy="2357437"/>
            </a:xfrm>
            <a:grpFill/>
          </p:grpSpPr>
          <p:sp>
            <p:nvSpPr>
              <p:cNvPr id="262" name="Freeform: Shape 261">
                <a:extLst>
                  <a:ext uri="{FF2B5EF4-FFF2-40B4-BE49-F238E27FC236}">
                    <a16:creationId xmlns="" xmlns:a16="http://schemas.microsoft.com/office/drawing/2014/main" id="{6FBAD8B2-D26E-4028-BD40-2AF82284987F}"/>
                  </a:ext>
                </a:extLst>
              </p:cNvPr>
              <p:cNvSpPr/>
              <p:nvPr/>
            </p:nvSpPr>
            <p:spPr>
              <a:xfrm>
                <a:off x="16593986" y="2466064"/>
                <a:ext cx="214312" cy="214312"/>
              </a:xfrm>
              <a:custGeom>
                <a:avLst/>
                <a:gdLst>
                  <a:gd name="connsiteX0" fmla="*/ 214313 w 214312"/>
                  <a:gd name="connsiteY0" fmla="*/ 107156 h 214312"/>
                  <a:gd name="connsiteX1" fmla="*/ 107156 w 214312"/>
                  <a:gd name="connsiteY1" fmla="*/ 214313 h 214312"/>
                  <a:gd name="connsiteX2" fmla="*/ 0 w 214312"/>
                  <a:gd name="connsiteY2" fmla="*/ 107156 h 214312"/>
                  <a:gd name="connsiteX3" fmla="*/ 107156 w 214312"/>
                  <a:gd name="connsiteY3" fmla="*/ 0 h 214312"/>
                  <a:gd name="connsiteX4" fmla="*/ 214313 w 214312"/>
                  <a:gd name="connsiteY4" fmla="*/ 107156 h 21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312" h="214312">
                    <a:moveTo>
                      <a:pt x="214313" y="107156"/>
                    </a:moveTo>
                    <a:cubicBezTo>
                      <a:pt x="214313" y="166337"/>
                      <a:pt x="166337" y="214313"/>
                      <a:pt x="107156" y="214313"/>
                    </a:cubicBezTo>
                    <a:cubicBezTo>
                      <a:pt x="47975" y="214313"/>
                      <a:pt x="0" y="166337"/>
                      <a:pt x="0" y="107156"/>
                    </a:cubicBezTo>
                    <a:cubicBezTo>
                      <a:pt x="0" y="47975"/>
                      <a:pt x="47975" y="0"/>
                      <a:pt x="107156" y="0"/>
                    </a:cubicBezTo>
                    <a:cubicBezTo>
                      <a:pt x="166337" y="0"/>
                      <a:pt x="214313" y="47975"/>
                      <a:pt x="214313" y="10715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3" name="Freeform: Shape 262">
                <a:extLst>
                  <a:ext uri="{FF2B5EF4-FFF2-40B4-BE49-F238E27FC236}">
                    <a16:creationId xmlns="" xmlns:a16="http://schemas.microsoft.com/office/drawing/2014/main" id="{06F56307-6199-4236-831F-E35D8166F42F}"/>
                  </a:ext>
                </a:extLst>
              </p:cNvPr>
              <p:cNvSpPr/>
              <p:nvPr/>
            </p:nvSpPr>
            <p:spPr>
              <a:xfrm>
                <a:off x="16058205" y="2609625"/>
                <a:ext cx="214312" cy="214312"/>
              </a:xfrm>
              <a:custGeom>
                <a:avLst/>
                <a:gdLst>
                  <a:gd name="connsiteX0" fmla="*/ 214313 w 214312"/>
                  <a:gd name="connsiteY0" fmla="*/ 107156 h 214312"/>
                  <a:gd name="connsiteX1" fmla="*/ 107156 w 214312"/>
                  <a:gd name="connsiteY1" fmla="*/ 214313 h 214312"/>
                  <a:gd name="connsiteX2" fmla="*/ 0 w 214312"/>
                  <a:gd name="connsiteY2" fmla="*/ 107156 h 214312"/>
                  <a:gd name="connsiteX3" fmla="*/ 107156 w 214312"/>
                  <a:gd name="connsiteY3" fmla="*/ 0 h 214312"/>
                  <a:gd name="connsiteX4" fmla="*/ 214313 w 214312"/>
                  <a:gd name="connsiteY4" fmla="*/ 107156 h 21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312" h="214312">
                    <a:moveTo>
                      <a:pt x="214313" y="107156"/>
                    </a:moveTo>
                    <a:cubicBezTo>
                      <a:pt x="214313" y="166337"/>
                      <a:pt x="166337" y="214313"/>
                      <a:pt x="107156" y="214313"/>
                    </a:cubicBezTo>
                    <a:cubicBezTo>
                      <a:pt x="47975" y="214313"/>
                      <a:pt x="0" y="166337"/>
                      <a:pt x="0" y="107156"/>
                    </a:cubicBezTo>
                    <a:cubicBezTo>
                      <a:pt x="0" y="47975"/>
                      <a:pt x="47975" y="0"/>
                      <a:pt x="107156" y="0"/>
                    </a:cubicBezTo>
                    <a:cubicBezTo>
                      <a:pt x="166337" y="0"/>
                      <a:pt x="214313" y="47975"/>
                      <a:pt x="214313" y="10715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4" name="Freeform: Shape 263">
                <a:extLst>
                  <a:ext uri="{FF2B5EF4-FFF2-40B4-BE49-F238E27FC236}">
                    <a16:creationId xmlns="" xmlns:a16="http://schemas.microsoft.com/office/drawing/2014/main" id="{EC8D25A4-4C4D-4EC1-AF71-6DB90E32B6C6}"/>
                  </a:ext>
                </a:extLst>
              </p:cNvPr>
              <p:cNvSpPr/>
              <p:nvPr/>
            </p:nvSpPr>
            <p:spPr>
              <a:xfrm>
                <a:off x="15665985" y="3001845"/>
                <a:ext cx="214312" cy="214312"/>
              </a:xfrm>
              <a:custGeom>
                <a:avLst/>
                <a:gdLst>
                  <a:gd name="connsiteX0" fmla="*/ 214313 w 214312"/>
                  <a:gd name="connsiteY0" fmla="*/ 107156 h 214312"/>
                  <a:gd name="connsiteX1" fmla="*/ 107156 w 214312"/>
                  <a:gd name="connsiteY1" fmla="*/ 214313 h 214312"/>
                  <a:gd name="connsiteX2" fmla="*/ 0 w 214312"/>
                  <a:gd name="connsiteY2" fmla="*/ 107156 h 214312"/>
                  <a:gd name="connsiteX3" fmla="*/ 107156 w 214312"/>
                  <a:gd name="connsiteY3" fmla="*/ 0 h 214312"/>
                  <a:gd name="connsiteX4" fmla="*/ 214313 w 214312"/>
                  <a:gd name="connsiteY4" fmla="*/ 107156 h 21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312" h="214312">
                    <a:moveTo>
                      <a:pt x="214313" y="107156"/>
                    </a:moveTo>
                    <a:cubicBezTo>
                      <a:pt x="214313" y="166337"/>
                      <a:pt x="166337" y="214313"/>
                      <a:pt x="107156" y="214313"/>
                    </a:cubicBezTo>
                    <a:cubicBezTo>
                      <a:pt x="47975" y="214313"/>
                      <a:pt x="0" y="166337"/>
                      <a:pt x="0" y="107156"/>
                    </a:cubicBezTo>
                    <a:cubicBezTo>
                      <a:pt x="0" y="47975"/>
                      <a:pt x="47975" y="0"/>
                      <a:pt x="107156" y="0"/>
                    </a:cubicBezTo>
                    <a:cubicBezTo>
                      <a:pt x="166337" y="0"/>
                      <a:pt x="214313" y="47975"/>
                      <a:pt x="214313" y="10715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5" name="Freeform: Shape 264">
                <a:extLst>
                  <a:ext uri="{FF2B5EF4-FFF2-40B4-BE49-F238E27FC236}">
                    <a16:creationId xmlns="" xmlns:a16="http://schemas.microsoft.com/office/drawing/2014/main" id="{9B89A968-945E-4648-A8E7-F4F97ECEE801}"/>
                  </a:ext>
                </a:extLst>
              </p:cNvPr>
              <p:cNvSpPr/>
              <p:nvPr/>
            </p:nvSpPr>
            <p:spPr>
              <a:xfrm>
                <a:off x="15522424" y="3537626"/>
                <a:ext cx="214312" cy="214312"/>
              </a:xfrm>
              <a:custGeom>
                <a:avLst/>
                <a:gdLst>
                  <a:gd name="connsiteX0" fmla="*/ 214313 w 214312"/>
                  <a:gd name="connsiteY0" fmla="*/ 107156 h 214312"/>
                  <a:gd name="connsiteX1" fmla="*/ 107156 w 214312"/>
                  <a:gd name="connsiteY1" fmla="*/ 214313 h 214312"/>
                  <a:gd name="connsiteX2" fmla="*/ 0 w 214312"/>
                  <a:gd name="connsiteY2" fmla="*/ 107156 h 214312"/>
                  <a:gd name="connsiteX3" fmla="*/ 107156 w 214312"/>
                  <a:gd name="connsiteY3" fmla="*/ 0 h 214312"/>
                  <a:gd name="connsiteX4" fmla="*/ 214313 w 214312"/>
                  <a:gd name="connsiteY4" fmla="*/ 107156 h 21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312" h="214312">
                    <a:moveTo>
                      <a:pt x="214313" y="107156"/>
                    </a:moveTo>
                    <a:cubicBezTo>
                      <a:pt x="214313" y="166337"/>
                      <a:pt x="166337" y="214313"/>
                      <a:pt x="107156" y="214313"/>
                    </a:cubicBezTo>
                    <a:cubicBezTo>
                      <a:pt x="47975" y="214313"/>
                      <a:pt x="0" y="166337"/>
                      <a:pt x="0" y="107156"/>
                    </a:cubicBezTo>
                    <a:cubicBezTo>
                      <a:pt x="0" y="47975"/>
                      <a:pt x="47975" y="0"/>
                      <a:pt x="107156" y="0"/>
                    </a:cubicBezTo>
                    <a:cubicBezTo>
                      <a:pt x="166337" y="0"/>
                      <a:pt x="214313" y="47975"/>
                      <a:pt x="214313" y="10715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6" name="Freeform: Shape 265">
                <a:extLst>
                  <a:ext uri="{FF2B5EF4-FFF2-40B4-BE49-F238E27FC236}">
                    <a16:creationId xmlns="" xmlns:a16="http://schemas.microsoft.com/office/drawing/2014/main" id="{82F76D9D-E917-4752-8451-7963163E3AF3}"/>
                  </a:ext>
                </a:extLst>
              </p:cNvPr>
              <p:cNvSpPr/>
              <p:nvPr/>
            </p:nvSpPr>
            <p:spPr>
              <a:xfrm>
                <a:off x="15665985" y="4073408"/>
                <a:ext cx="214312" cy="214312"/>
              </a:xfrm>
              <a:custGeom>
                <a:avLst/>
                <a:gdLst>
                  <a:gd name="connsiteX0" fmla="*/ 214313 w 214312"/>
                  <a:gd name="connsiteY0" fmla="*/ 107156 h 214312"/>
                  <a:gd name="connsiteX1" fmla="*/ 107156 w 214312"/>
                  <a:gd name="connsiteY1" fmla="*/ 214313 h 214312"/>
                  <a:gd name="connsiteX2" fmla="*/ 0 w 214312"/>
                  <a:gd name="connsiteY2" fmla="*/ 107156 h 214312"/>
                  <a:gd name="connsiteX3" fmla="*/ 107156 w 214312"/>
                  <a:gd name="connsiteY3" fmla="*/ 0 h 214312"/>
                  <a:gd name="connsiteX4" fmla="*/ 214313 w 214312"/>
                  <a:gd name="connsiteY4" fmla="*/ 107156 h 21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312" h="214312">
                    <a:moveTo>
                      <a:pt x="214313" y="107156"/>
                    </a:moveTo>
                    <a:cubicBezTo>
                      <a:pt x="214313" y="166337"/>
                      <a:pt x="166337" y="214313"/>
                      <a:pt x="107156" y="214313"/>
                    </a:cubicBezTo>
                    <a:cubicBezTo>
                      <a:pt x="47975" y="214313"/>
                      <a:pt x="0" y="166337"/>
                      <a:pt x="0" y="107156"/>
                    </a:cubicBezTo>
                    <a:cubicBezTo>
                      <a:pt x="0" y="47976"/>
                      <a:pt x="47975" y="0"/>
                      <a:pt x="107156" y="0"/>
                    </a:cubicBezTo>
                    <a:cubicBezTo>
                      <a:pt x="166337" y="0"/>
                      <a:pt x="214313" y="47976"/>
                      <a:pt x="214313" y="10715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7" name="Freeform: Shape 266">
                <a:extLst>
                  <a:ext uri="{FF2B5EF4-FFF2-40B4-BE49-F238E27FC236}">
                    <a16:creationId xmlns="" xmlns:a16="http://schemas.microsoft.com/office/drawing/2014/main" id="{5C388BCA-FF4F-4EFE-BEDB-40687733CA15}"/>
                  </a:ext>
                </a:extLst>
              </p:cNvPr>
              <p:cNvSpPr/>
              <p:nvPr/>
            </p:nvSpPr>
            <p:spPr>
              <a:xfrm>
                <a:off x="16058205" y="4465628"/>
                <a:ext cx="214312" cy="214312"/>
              </a:xfrm>
              <a:custGeom>
                <a:avLst/>
                <a:gdLst>
                  <a:gd name="connsiteX0" fmla="*/ 214313 w 214312"/>
                  <a:gd name="connsiteY0" fmla="*/ 107156 h 214312"/>
                  <a:gd name="connsiteX1" fmla="*/ 107156 w 214312"/>
                  <a:gd name="connsiteY1" fmla="*/ 214313 h 214312"/>
                  <a:gd name="connsiteX2" fmla="*/ 0 w 214312"/>
                  <a:gd name="connsiteY2" fmla="*/ 107156 h 214312"/>
                  <a:gd name="connsiteX3" fmla="*/ 107156 w 214312"/>
                  <a:gd name="connsiteY3" fmla="*/ 0 h 214312"/>
                  <a:gd name="connsiteX4" fmla="*/ 214313 w 214312"/>
                  <a:gd name="connsiteY4" fmla="*/ 107156 h 21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312" h="214312">
                    <a:moveTo>
                      <a:pt x="214313" y="107156"/>
                    </a:moveTo>
                    <a:cubicBezTo>
                      <a:pt x="214313" y="166337"/>
                      <a:pt x="166337" y="214313"/>
                      <a:pt x="107156" y="214313"/>
                    </a:cubicBezTo>
                    <a:cubicBezTo>
                      <a:pt x="47975" y="214313"/>
                      <a:pt x="0" y="166337"/>
                      <a:pt x="0" y="107156"/>
                    </a:cubicBezTo>
                    <a:cubicBezTo>
                      <a:pt x="0" y="47976"/>
                      <a:pt x="47975" y="0"/>
                      <a:pt x="107156" y="0"/>
                    </a:cubicBezTo>
                    <a:cubicBezTo>
                      <a:pt x="166337" y="0"/>
                      <a:pt x="214313" y="47976"/>
                      <a:pt x="214313" y="10715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8" name="Freeform: Shape 267">
                <a:extLst>
                  <a:ext uri="{FF2B5EF4-FFF2-40B4-BE49-F238E27FC236}">
                    <a16:creationId xmlns="" xmlns:a16="http://schemas.microsoft.com/office/drawing/2014/main" id="{BCB26DB7-C68B-4B29-8291-6FABF23F265A}"/>
                  </a:ext>
                </a:extLst>
              </p:cNvPr>
              <p:cNvSpPr/>
              <p:nvPr/>
            </p:nvSpPr>
            <p:spPr>
              <a:xfrm>
                <a:off x="16593986" y="4609189"/>
                <a:ext cx="214312" cy="214312"/>
              </a:xfrm>
              <a:custGeom>
                <a:avLst/>
                <a:gdLst>
                  <a:gd name="connsiteX0" fmla="*/ 214313 w 214312"/>
                  <a:gd name="connsiteY0" fmla="*/ 107156 h 214312"/>
                  <a:gd name="connsiteX1" fmla="*/ 107156 w 214312"/>
                  <a:gd name="connsiteY1" fmla="*/ 214313 h 214312"/>
                  <a:gd name="connsiteX2" fmla="*/ 0 w 214312"/>
                  <a:gd name="connsiteY2" fmla="*/ 107156 h 214312"/>
                  <a:gd name="connsiteX3" fmla="*/ 107156 w 214312"/>
                  <a:gd name="connsiteY3" fmla="*/ 0 h 214312"/>
                  <a:gd name="connsiteX4" fmla="*/ 214313 w 214312"/>
                  <a:gd name="connsiteY4" fmla="*/ 107156 h 21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312" h="214312">
                    <a:moveTo>
                      <a:pt x="214313" y="107156"/>
                    </a:moveTo>
                    <a:cubicBezTo>
                      <a:pt x="214313" y="166337"/>
                      <a:pt x="166337" y="214313"/>
                      <a:pt x="107156" y="214313"/>
                    </a:cubicBezTo>
                    <a:cubicBezTo>
                      <a:pt x="47975" y="214313"/>
                      <a:pt x="0" y="166337"/>
                      <a:pt x="0" y="107156"/>
                    </a:cubicBezTo>
                    <a:cubicBezTo>
                      <a:pt x="0" y="47976"/>
                      <a:pt x="47975" y="0"/>
                      <a:pt x="107156" y="0"/>
                    </a:cubicBezTo>
                    <a:cubicBezTo>
                      <a:pt x="166337" y="0"/>
                      <a:pt x="214313" y="47976"/>
                      <a:pt x="214313" y="10715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9" name="Freeform: Shape 268">
                <a:extLst>
                  <a:ext uri="{FF2B5EF4-FFF2-40B4-BE49-F238E27FC236}">
                    <a16:creationId xmlns="" xmlns:a16="http://schemas.microsoft.com/office/drawing/2014/main" id="{65CD82D7-CB1C-4D9D-A14C-EB3FA682715E}"/>
                  </a:ext>
                </a:extLst>
              </p:cNvPr>
              <p:cNvSpPr/>
              <p:nvPr/>
            </p:nvSpPr>
            <p:spPr>
              <a:xfrm>
                <a:off x="17129768" y="4465628"/>
                <a:ext cx="214312" cy="214312"/>
              </a:xfrm>
              <a:custGeom>
                <a:avLst/>
                <a:gdLst>
                  <a:gd name="connsiteX0" fmla="*/ 214313 w 214312"/>
                  <a:gd name="connsiteY0" fmla="*/ 107156 h 214312"/>
                  <a:gd name="connsiteX1" fmla="*/ 107156 w 214312"/>
                  <a:gd name="connsiteY1" fmla="*/ 214313 h 214312"/>
                  <a:gd name="connsiteX2" fmla="*/ 0 w 214312"/>
                  <a:gd name="connsiteY2" fmla="*/ 107156 h 214312"/>
                  <a:gd name="connsiteX3" fmla="*/ 107156 w 214312"/>
                  <a:gd name="connsiteY3" fmla="*/ 0 h 214312"/>
                  <a:gd name="connsiteX4" fmla="*/ 214313 w 214312"/>
                  <a:gd name="connsiteY4" fmla="*/ 107156 h 21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312" h="214312">
                    <a:moveTo>
                      <a:pt x="214313" y="107156"/>
                    </a:moveTo>
                    <a:cubicBezTo>
                      <a:pt x="214313" y="166337"/>
                      <a:pt x="166337" y="214313"/>
                      <a:pt x="107156" y="214313"/>
                    </a:cubicBezTo>
                    <a:cubicBezTo>
                      <a:pt x="47976" y="214313"/>
                      <a:pt x="0" y="166337"/>
                      <a:pt x="0" y="107156"/>
                    </a:cubicBezTo>
                    <a:cubicBezTo>
                      <a:pt x="0" y="47976"/>
                      <a:pt x="47976" y="0"/>
                      <a:pt x="107156" y="0"/>
                    </a:cubicBezTo>
                    <a:cubicBezTo>
                      <a:pt x="166337" y="0"/>
                      <a:pt x="214313" y="47976"/>
                      <a:pt x="214313" y="10715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0" name="Freeform: Shape 269">
                <a:extLst>
                  <a:ext uri="{FF2B5EF4-FFF2-40B4-BE49-F238E27FC236}">
                    <a16:creationId xmlns="" xmlns:a16="http://schemas.microsoft.com/office/drawing/2014/main" id="{5D66BCA2-DFE6-4070-918F-FACCF8B53C5F}"/>
                  </a:ext>
                </a:extLst>
              </p:cNvPr>
              <p:cNvSpPr/>
              <p:nvPr/>
            </p:nvSpPr>
            <p:spPr>
              <a:xfrm>
                <a:off x="17521988" y="4073408"/>
                <a:ext cx="214312" cy="214312"/>
              </a:xfrm>
              <a:custGeom>
                <a:avLst/>
                <a:gdLst>
                  <a:gd name="connsiteX0" fmla="*/ 214313 w 214312"/>
                  <a:gd name="connsiteY0" fmla="*/ 107156 h 214312"/>
                  <a:gd name="connsiteX1" fmla="*/ 107156 w 214312"/>
                  <a:gd name="connsiteY1" fmla="*/ 214313 h 214312"/>
                  <a:gd name="connsiteX2" fmla="*/ 0 w 214312"/>
                  <a:gd name="connsiteY2" fmla="*/ 107156 h 214312"/>
                  <a:gd name="connsiteX3" fmla="*/ 107156 w 214312"/>
                  <a:gd name="connsiteY3" fmla="*/ 0 h 214312"/>
                  <a:gd name="connsiteX4" fmla="*/ 214313 w 214312"/>
                  <a:gd name="connsiteY4" fmla="*/ 107156 h 21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312" h="214312">
                    <a:moveTo>
                      <a:pt x="214313" y="107156"/>
                    </a:moveTo>
                    <a:cubicBezTo>
                      <a:pt x="214313" y="166337"/>
                      <a:pt x="166337" y="214313"/>
                      <a:pt x="107156" y="214313"/>
                    </a:cubicBezTo>
                    <a:cubicBezTo>
                      <a:pt x="47976" y="214313"/>
                      <a:pt x="0" y="166337"/>
                      <a:pt x="0" y="107156"/>
                    </a:cubicBezTo>
                    <a:cubicBezTo>
                      <a:pt x="0" y="47976"/>
                      <a:pt x="47976" y="0"/>
                      <a:pt x="107156" y="0"/>
                    </a:cubicBezTo>
                    <a:cubicBezTo>
                      <a:pt x="166337" y="0"/>
                      <a:pt x="214313" y="47976"/>
                      <a:pt x="214313" y="10715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1" name="Freeform: Shape 270">
                <a:extLst>
                  <a:ext uri="{FF2B5EF4-FFF2-40B4-BE49-F238E27FC236}">
                    <a16:creationId xmlns="" xmlns:a16="http://schemas.microsoft.com/office/drawing/2014/main" id="{5E4901CC-EE6F-41B0-A2E6-48CAF7DC55CE}"/>
                  </a:ext>
                </a:extLst>
              </p:cNvPr>
              <p:cNvSpPr/>
              <p:nvPr/>
            </p:nvSpPr>
            <p:spPr>
              <a:xfrm>
                <a:off x="17665549" y="3537626"/>
                <a:ext cx="214312" cy="214312"/>
              </a:xfrm>
              <a:custGeom>
                <a:avLst/>
                <a:gdLst>
                  <a:gd name="connsiteX0" fmla="*/ 214313 w 214312"/>
                  <a:gd name="connsiteY0" fmla="*/ 107156 h 214312"/>
                  <a:gd name="connsiteX1" fmla="*/ 107156 w 214312"/>
                  <a:gd name="connsiteY1" fmla="*/ 214313 h 214312"/>
                  <a:gd name="connsiteX2" fmla="*/ 0 w 214312"/>
                  <a:gd name="connsiteY2" fmla="*/ 107156 h 214312"/>
                  <a:gd name="connsiteX3" fmla="*/ 107156 w 214312"/>
                  <a:gd name="connsiteY3" fmla="*/ 0 h 214312"/>
                  <a:gd name="connsiteX4" fmla="*/ 214313 w 214312"/>
                  <a:gd name="connsiteY4" fmla="*/ 107156 h 21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312" h="214312">
                    <a:moveTo>
                      <a:pt x="214313" y="107156"/>
                    </a:moveTo>
                    <a:cubicBezTo>
                      <a:pt x="214313" y="166337"/>
                      <a:pt x="166337" y="214313"/>
                      <a:pt x="107156" y="214313"/>
                    </a:cubicBezTo>
                    <a:cubicBezTo>
                      <a:pt x="47976" y="214313"/>
                      <a:pt x="0" y="166337"/>
                      <a:pt x="0" y="107156"/>
                    </a:cubicBezTo>
                    <a:cubicBezTo>
                      <a:pt x="0" y="47975"/>
                      <a:pt x="47976" y="0"/>
                      <a:pt x="107156" y="0"/>
                    </a:cubicBezTo>
                    <a:cubicBezTo>
                      <a:pt x="166337" y="0"/>
                      <a:pt x="214313" y="47975"/>
                      <a:pt x="214313" y="10715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2" name="Freeform: Shape 271">
                <a:extLst>
                  <a:ext uri="{FF2B5EF4-FFF2-40B4-BE49-F238E27FC236}">
                    <a16:creationId xmlns="" xmlns:a16="http://schemas.microsoft.com/office/drawing/2014/main" id="{233FD106-0E6E-462C-A694-13BBE5F5E112}"/>
                  </a:ext>
                </a:extLst>
              </p:cNvPr>
              <p:cNvSpPr/>
              <p:nvPr/>
            </p:nvSpPr>
            <p:spPr>
              <a:xfrm>
                <a:off x="17521988" y="3001845"/>
                <a:ext cx="214312" cy="214312"/>
              </a:xfrm>
              <a:custGeom>
                <a:avLst/>
                <a:gdLst>
                  <a:gd name="connsiteX0" fmla="*/ 214313 w 214312"/>
                  <a:gd name="connsiteY0" fmla="*/ 107156 h 214312"/>
                  <a:gd name="connsiteX1" fmla="*/ 107156 w 214312"/>
                  <a:gd name="connsiteY1" fmla="*/ 214313 h 214312"/>
                  <a:gd name="connsiteX2" fmla="*/ 0 w 214312"/>
                  <a:gd name="connsiteY2" fmla="*/ 107156 h 214312"/>
                  <a:gd name="connsiteX3" fmla="*/ 107156 w 214312"/>
                  <a:gd name="connsiteY3" fmla="*/ 0 h 214312"/>
                  <a:gd name="connsiteX4" fmla="*/ 214313 w 214312"/>
                  <a:gd name="connsiteY4" fmla="*/ 107156 h 21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312" h="214312">
                    <a:moveTo>
                      <a:pt x="214313" y="107156"/>
                    </a:moveTo>
                    <a:cubicBezTo>
                      <a:pt x="214313" y="166337"/>
                      <a:pt x="166337" y="214313"/>
                      <a:pt x="107156" y="214313"/>
                    </a:cubicBezTo>
                    <a:cubicBezTo>
                      <a:pt x="47976" y="214313"/>
                      <a:pt x="0" y="166337"/>
                      <a:pt x="0" y="107156"/>
                    </a:cubicBezTo>
                    <a:cubicBezTo>
                      <a:pt x="0" y="47975"/>
                      <a:pt x="47976" y="0"/>
                      <a:pt x="107156" y="0"/>
                    </a:cubicBezTo>
                    <a:cubicBezTo>
                      <a:pt x="166337" y="0"/>
                      <a:pt x="214313" y="47975"/>
                      <a:pt x="214313" y="10715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3" name="Freeform: Shape 272">
                <a:extLst>
                  <a:ext uri="{FF2B5EF4-FFF2-40B4-BE49-F238E27FC236}">
                    <a16:creationId xmlns="" xmlns:a16="http://schemas.microsoft.com/office/drawing/2014/main" id="{A81664B8-6C41-40CC-9ABB-0840AF9413EA}"/>
                  </a:ext>
                </a:extLst>
              </p:cNvPr>
              <p:cNvSpPr/>
              <p:nvPr/>
            </p:nvSpPr>
            <p:spPr>
              <a:xfrm>
                <a:off x="17129768" y="2609625"/>
                <a:ext cx="214312" cy="214312"/>
              </a:xfrm>
              <a:custGeom>
                <a:avLst/>
                <a:gdLst>
                  <a:gd name="connsiteX0" fmla="*/ 214313 w 214312"/>
                  <a:gd name="connsiteY0" fmla="*/ 107156 h 214312"/>
                  <a:gd name="connsiteX1" fmla="*/ 107156 w 214312"/>
                  <a:gd name="connsiteY1" fmla="*/ 214313 h 214312"/>
                  <a:gd name="connsiteX2" fmla="*/ 0 w 214312"/>
                  <a:gd name="connsiteY2" fmla="*/ 107156 h 214312"/>
                  <a:gd name="connsiteX3" fmla="*/ 107156 w 214312"/>
                  <a:gd name="connsiteY3" fmla="*/ 0 h 214312"/>
                  <a:gd name="connsiteX4" fmla="*/ 214313 w 214312"/>
                  <a:gd name="connsiteY4" fmla="*/ 107156 h 21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312" h="214312">
                    <a:moveTo>
                      <a:pt x="214313" y="107156"/>
                    </a:moveTo>
                    <a:cubicBezTo>
                      <a:pt x="214313" y="166337"/>
                      <a:pt x="166337" y="214313"/>
                      <a:pt x="107156" y="214313"/>
                    </a:cubicBezTo>
                    <a:cubicBezTo>
                      <a:pt x="47976" y="214313"/>
                      <a:pt x="0" y="166337"/>
                      <a:pt x="0" y="107156"/>
                    </a:cubicBezTo>
                    <a:cubicBezTo>
                      <a:pt x="0" y="47975"/>
                      <a:pt x="47976" y="0"/>
                      <a:pt x="107156" y="0"/>
                    </a:cubicBezTo>
                    <a:cubicBezTo>
                      <a:pt x="166337" y="0"/>
                      <a:pt x="214313" y="47975"/>
                      <a:pt x="214313" y="10715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74" name="Graphic 232" descr="A circle made of large dots">
              <a:extLst>
                <a:ext uri="{FF2B5EF4-FFF2-40B4-BE49-F238E27FC236}">
                  <a16:creationId xmlns="" xmlns:a16="http://schemas.microsoft.com/office/drawing/2014/main" id="{41EF8ED5-3948-4318-B99A-4142ABFD5F5D}"/>
                </a:ext>
              </a:extLst>
            </p:cNvPr>
            <p:cNvGrpSpPr/>
            <p:nvPr/>
          </p:nvGrpSpPr>
          <p:grpSpPr>
            <a:xfrm>
              <a:off x="16129985" y="3001845"/>
              <a:ext cx="1142314" cy="1285875"/>
              <a:chOff x="16129985" y="3001845"/>
              <a:chExt cx="1142314" cy="1285875"/>
            </a:xfrm>
            <a:grpFill/>
          </p:grpSpPr>
          <p:sp>
            <p:nvSpPr>
              <p:cNvPr id="275" name="Freeform: Shape 274">
                <a:extLst>
                  <a:ext uri="{FF2B5EF4-FFF2-40B4-BE49-F238E27FC236}">
                    <a16:creationId xmlns="" xmlns:a16="http://schemas.microsoft.com/office/drawing/2014/main" id="{057F9826-4B44-43B7-AB74-47CAD6353179}"/>
                  </a:ext>
                </a:extLst>
              </p:cNvPr>
              <p:cNvSpPr/>
              <p:nvPr/>
            </p:nvSpPr>
            <p:spPr>
              <a:xfrm>
                <a:off x="16593986" y="3001845"/>
                <a:ext cx="214312" cy="214312"/>
              </a:xfrm>
              <a:custGeom>
                <a:avLst/>
                <a:gdLst>
                  <a:gd name="connsiteX0" fmla="*/ 214313 w 214312"/>
                  <a:gd name="connsiteY0" fmla="*/ 107156 h 214312"/>
                  <a:gd name="connsiteX1" fmla="*/ 107156 w 214312"/>
                  <a:gd name="connsiteY1" fmla="*/ 214313 h 214312"/>
                  <a:gd name="connsiteX2" fmla="*/ 0 w 214312"/>
                  <a:gd name="connsiteY2" fmla="*/ 107156 h 214312"/>
                  <a:gd name="connsiteX3" fmla="*/ 107156 w 214312"/>
                  <a:gd name="connsiteY3" fmla="*/ 0 h 214312"/>
                  <a:gd name="connsiteX4" fmla="*/ 214313 w 214312"/>
                  <a:gd name="connsiteY4" fmla="*/ 107156 h 21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312" h="214312">
                    <a:moveTo>
                      <a:pt x="214313" y="107156"/>
                    </a:moveTo>
                    <a:cubicBezTo>
                      <a:pt x="214313" y="166337"/>
                      <a:pt x="166337" y="214313"/>
                      <a:pt x="107156" y="214313"/>
                    </a:cubicBezTo>
                    <a:cubicBezTo>
                      <a:pt x="47975" y="214313"/>
                      <a:pt x="0" y="166337"/>
                      <a:pt x="0" y="107156"/>
                    </a:cubicBezTo>
                    <a:cubicBezTo>
                      <a:pt x="0" y="47975"/>
                      <a:pt x="47975" y="0"/>
                      <a:pt x="107156" y="0"/>
                    </a:cubicBezTo>
                    <a:cubicBezTo>
                      <a:pt x="166337" y="0"/>
                      <a:pt x="214313" y="47975"/>
                      <a:pt x="214313" y="10715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6" name="Freeform: Shape 275">
                <a:extLst>
                  <a:ext uri="{FF2B5EF4-FFF2-40B4-BE49-F238E27FC236}">
                    <a16:creationId xmlns="" xmlns:a16="http://schemas.microsoft.com/office/drawing/2014/main" id="{9C9A7CAA-8F65-40B3-A204-CFE330D0721E}"/>
                  </a:ext>
                </a:extLst>
              </p:cNvPr>
              <p:cNvSpPr/>
              <p:nvPr/>
            </p:nvSpPr>
            <p:spPr>
              <a:xfrm>
                <a:off x="16129985" y="3269736"/>
                <a:ext cx="214312" cy="214312"/>
              </a:xfrm>
              <a:custGeom>
                <a:avLst/>
                <a:gdLst>
                  <a:gd name="connsiteX0" fmla="*/ 214312 w 214312"/>
                  <a:gd name="connsiteY0" fmla="*/ 107156 h 214312"/>
                  <a:gd name="connsiteX1" fmla="*/ 107156 w 214312"/>
                  <a:gd name="connsiteY1" fmla="*/ 214313 h 214312"/>
                  <a:gd name="connsiteX2" fmla="*/ 0 w 214312"/>
                  <a:gd name="connsiteY2" fmla="*/ 107156 h 214312"/>
                  <a:gd name="connsiteX3" fmla="*/ 107156 w 214312"/>
                  <a:gd name="connsiteY3" fmla="*/ 0 h 214312"/>
                  <a:gd name="connsiteX4" fmla="*/ 214312 w 214312"/>
                  <a:gd name="connsiteY4" fmla="*/ 107156 h 21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312" h="214312">
                    <a:moveTo>
                      <a:pt x="214312" y="107156"/>
                    </a:moveTo>
                    <a:cubicBezTo>
                      <a:pt x="214312" y="166337"/>
                      <a:pt x="166337" y="214313"/>
                      <a:pt x="107156" y="214313"/>
                    </a:cubicBezTo>
                    <a:cubicBezTo>
                      <a:pt x="47975" y="214313"/>
                      <a:pt x="0" y="166337"/>
                      <a:pt x="0" y="107156"/>
                    </a:cubicBezTo>
                    <a:cubicBezTo>
                      <a:pt x="0" y="47975"/>
                      <a:pt x="47975" y="0"/>
                      <a:pt x="107156" y="0"/>
                    </a:cubicBezTo>
                    <a:cubicBezTo>
                      <a:pt x="166337" y="0"/>
                      <a:pt x="214312" y="47975"/>
                      <a:pt x="214312" y="10715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7" name="Freeform: Shape 276">
                <a:extLst>
                  <a:ext uri="{FF2B5EF4-FFF2-40B4-BE49-F238E27FC236}">
                    <a16:creationId xmlns="" xmlns:a16="http://schemas.microsoft.com/office/drawing/2014/main" id="{07AE404F-96DA-41D4-9995-36CDF1250D86}"/>
                  </a:ext>
                </a:extLst>
              </p:cNvPr>
              <p:cNvSpPr/>
              <p:nvPr/>
            </p:nvSpPr>
            <p:spPr>
              <a:xfrm>
                <a:off x="16129985" y="3805517"/>
                <a:ext cx="214312" cy="214312"/>
              </a:xfrm>
              <a:custGeom>
                <a:avLst/>
                <a:gdLst>
                  <a:gd name="connsiteX0" fmla="*/ 214312 w 214312"/>
                  <a:gd name="connsiteY0" fmla="*/ 107156 h 214312"/>
                  <a:gd name="connsiteX1" fmla="*/ 107156 w 214312"/>
                  <a:gd name="connsiteY1" fmla="*/ 214313 h 214312"/>
                  <a:gd name="connsiteX2" fmla="*/ 0 w 214312"/>
                  <a:gd name="connsiteY2" fmla="*/ 107156 h 214312"/>
                  <a:gd name="connsiteX3" fmla="*/ 107156 w 214312"/>
                  <a:gd name="connsiteY3" fmla="*/ 0 h 214312"/>
                  <a:gd name="connsiteX4" fmla="*/ 214312 w 214312"/>
                  <a:gd name="connsiteY4" fmla="*/ 107156 h 21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312" h="214312">
                    <a:moveTo>
                      <a:pt x="214312" y="107156"/>
                    </a:moveTo>
                    <a:cubicBezTo>
                      <a:pt x="214312" y="166337"/>
                      <a:pt x="166337" y="214313"/>
                      <a:pt x="107156" y="214313"/>
                    </a:cubicBezTo>
                    <a:cubicBezTo>
                      <a:pt x="47975" y="214313"/>
                      <a:pt x="0" y="166337"/>
                      <a:pt x="0" y="107156"/>
                    </a:cubicBezTo>
                    <a:cubicBezTo>
                      <a:pt x="0" y="47976"/>
                      <a:pt x="47975" y="0"/>
                      <a:pt x="107156" y="0"/>
                    </a:cubicBezTo>
                    <a:cubicBezTo>
                      <a:pt x="166337" y="0"/>
                      <a:pt x="214312" y="47976"/>
                      <a:pt x="214312" y="10715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8" name="Freeform: Shape 277">
                <a:extLst>
                  <a:ext uri="{FF2B5EF4-FFF2-40B4-BE49-F238E27FC236}">
                    <a16:creationId xmlns="" xmlns:a16="http://schemas.microsoft.com/office/drawing/2014/main" id="{42928531-36AF-4469-A233-B6587CF59A7F}"/>
                  </a:ext>
                </a:extLst>
              </p:cNvPr>
              <p:cNvSpPr/>
              <p:nvPr/>
            </p:nvSpPr>
            <p:spPr>
              <a:xfrm>
                <a:off x="16593986" y="4073408"/>
                <a:ext cx="214312" cy="214312"/>
              </a:xfrm>
              <a:custGeom>
                <a:avLst/>
                <a:gdLst>
                  <a:gd name="connsiteX0" fmla="*/ 214313 w 214312"/>
                  <a:gd name="connsiteY0" fmla="*/ 107156 h 214312"/>
                  <a:gd name="connsiteX1" fmla="*/ 107156 w 214312"/>
                  <a:gd name="connsiteY1" fmla="*/ 214313 h 214312"/>
                  <a:gd name="connsiteX2" fmla="*/ 0 w 214312"/>
                  <a:gd name="connsiteY2" fmla="*/ 107156 h 214312"/>
                  <a:gd name="connsiteX3" fmla="*/ 107156 w 214312"/>
                  <a:gd name="connsiteY3" fmla="*/ 0 h 214312"/>
                  <a:gd name="connsiteX4" fmla="*/ 214313 w 214312"/>
                  <a:gd name="connsiteY4" fmla="*/ 107156 h 21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312" h="214312">
                    <a:moveTo>
                      <a:pt x="214313" y="107156"/>
                    </a:moveTo>
                    <a:cubicBezTo>
                      <a:pt x="214313" y="166337"/>
                      <a:pt x="166337" y="214313"/>
                      <a:pt x="107156" y="214313"/>
                    </a:cubicBezTo>
                    <a:cubicBezTo>
                      <a:pt x="47975" y="214313"/>
                      <a:pt x="0" y="166337"/>
                      <a:pt x="0" y="107156"/>
                    </a:cubicBezTo>
                    <a:cubicBezTo>
                      <a:pt x="0" y="47976"/>
                      <a:pt x="47975" y="0"/>
                      <a:pt x="107156" y="0"/>
                    </a:cubicBezTo>
                    <a:cubicBezTo>
                      <a:pt x="166337" y="0"/>
                      <a:pt x="214313" y="47976"/>
                      <a:pt x="214313" y="10715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9" name="Freeform: Shape 278">
                <a:extLst>
                  <a:ext uri="{FF2B5EF4-FFF2-40B4-BE49-F238E27FC236}">
                    <a16:creationId xmlns="" xmlns:a16="http://schemas.microsoft.com/office/drawing/2014/main" id="{56F3CC50-7307-438F-BDED-B799DB01B745}"/>
                  </a:ext>
                </a:extLst>
              </p:cNvPr>
              <p:cNvSpPr/>
              <p:nvPr/>
            </p:nvSpPr>
            <p:spPr>
              <a:xfrm>
                <a:off x="17057987" y="3805517"/>
                <a:ext cx="214312" cy="214312"/>
              </a:xfrm>
              <a:custGeom>
                <a:avLst/>
                <a:gdLst>
                  <a:gd name="connsiteX0" fmla="*/ 214312 w 214312"/>
                  <a:gd name="connsiteY0" fmla="*/ 107156 h 214312"/>
                  <a:gd name="connsiteX1" fmla="*/ 107156 w 214312"/>
                  <a:gd name="connsiteY1" fmla="*/ 214313 h 214312"/>
                  <a:gd name="connsiteX2" fmla="*/ 0 w 214312"/>
                  <a:gd name="connsiteY2" fmla="*/ 107156 h 214312"/>
                  <a:gd name="connsiteX3" fmla="*/ 107156 w 214312"/>
                  <a:gd name="connsiteY3" fmla="*/ 0 h 214312"/>
                  <a:gd name="connsiteX4" fmla="*/ 214312 w 214312"/>
                  <a:gd name="connsiteY4" fmla="*/ 107156 h 21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312" h="214312">
                    <a:moveTo>
                      <a:pt x="214312" y="107156"/>
                    </a:moveTo>
                    <a:cubicBezTo>
                      <a:pt x="214312" y="166337"/>
                      <a:pt x="166337" y="214313"/>
                      <a:pt x="107156" y="214313"/>
                    </a:cubicBezTo>
                    <a:cubicBezTo>
                      <a:pt x="47975" y="214313"/>
                      <a:pt x="0" y="166337"/>
                      <a:pt x="0" y="107156"/>
                    </a:cubicBezTo>
                    <a:cubicBezTo>
                      <a:pt x="0" y="47976"/>
                      <a:pt x="47975" y="0"/>
                      <a:pt x="107156" y="0"/>
                    </a:cubicBezTo>
                    <a:cubicBezTo>
                      <a:pt x="166337" y="0"/>
                      <a:pt x="214312" y="47976"/>
                      <a:pt x="214312" y="10715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0" name="Freeform: Shape 279">
                <a:extLst>
                  <a:ext uri="{FF2B5EF4-FFF2-40B4-BE49-F238E27FC236}">
                    <a16:creationId xmlns="" xmlns:a16="http://schemas.microsoft.com/office/drawing/2014/main" id="{FC418B8E-6B1B-47B8-A4A2-EA81DF8C2559}"/>
                  </a:ext>
                </a:extLst>
              </p:cNvPr>
              <p:cNvSpPr/>
              <p:nvPr/>
            </p:nvSpPr>
            <p:spPr>
              <a:xfrm>
                <a:off x="16593967" y="3537607"/>
                <a:ext cx="214312" cy="214312"/>
              </a:xfrm>
              <a:custGeom>
                <a:avLst/>
                <a:gdLst>
                  <a:gd name="connsiteX0" fmla="*/ 214313 w 214312"/>
                  <a:gd name="connsiteY0" fmla="*/ 107156 h 214312"/>
                  <a:gd name="connsiteX1" fmla="*/ 107156 w 214312"/>
                  <a:gd name="connsiteY1" fmla="*/ 214313 h 214312"/>
                  <a:gd name="connsiteX2" fmla="*/ 0 w 214312"/>
                  <a:gd name="connsiteY2" fmla="*/ 107156 h 214312"/>
                  <a:gd name="connsiteX3" fmla="*/ 107156 w 214312"/>
                  <a:gd name="connsiteY3" fmla="*/ 0 h 214312"/>
                  <a:gd name="connsiteX4" fmla="*/ 214313 w 214312"/>
                  <a:gd name="connsiteY4" fmla="*/ 107156 h 21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312" h="214312">
                    <a:moveTo>
                      <a:pt x="214313" y="107156"/>
                    </a:moveTo>
                    <a:cubicBezTo>
                      <a:pt x="214313" y="166337"/>
                      <a:pt x="166337" y="214313"/>
                      <a:pt x="107156" y="214313"/>
                    </a:cubicBezTo>
                    <a:cubicBezTo>
                      <a:pt x="47975" y="214313"/>
                      <a:pt x="0" y="166337"/>
                      <a:pt x="0" y="107156"/>
                    </a:cubicBezTo>
                    <a:cubicBezTo>
                      <a:pt x="0" y="47975"/>
                      <a:pt x="47975" y="0"/>
                      <a:pt x="107156" y="0"/>
                    </a:cubicBezTo>
                    <a:cubicBezTo>
                      <a:pt x="166337" y="0"/>
                      <a:pt x="214313" y="47975"/>
                      <a:pt x="214313" y="10715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1" name="Freeform: Shape 280">
                <a:extLst>
                  <a:ext uri="{FF2B5EF4-FFF2-40B4-BE49-F238E27FC236}">
                    <a16:creationId xmlns="" xmlns:a16="http://schemas.microsoft.com/office/drawing/2014/main" id="{031523E9-7A00-4EAE-B9F6-CE0C2B67387C}"/>
                  </a:ext>
                </a:extLst>
              </p:cNvPr>
              <p:cNvSpPr/>
              <p:nvPr/>
            </p:nvSpPr>
            <p:spPr>
              <a:xfrm>
                <a:off x="17057987" y="3269736"/>
                <a:ext cx="214312" cy="214312"/>
              </a:xfrm>
              <a:custGeom>
                <a:avLst/>
                <a:gdLst>
                  <a:gd name="connsiteX0" fmla="*/ 214312 w 214312"/>
                  <a:gd name="connsiteY0" fmla="*/ 107156 h 214312"/>
                  <a:gd name="connsiteX1" fmla="*/ 107156 w 214312"/>
                  <a:gd name="connsiteY1" fmla="*/ 214313 h 214312"/>
                  <a:gd name="connsiteX2" fmla="*/ 0 w 214312"/>
                  <a:gd name="connsiteY2" fmla="*/ 107156 h 214312"/>
                  <a:gd name="connsiteX3" fmla="*/ 107156 w 214312"/>
                  <a:gd name="connsiteY3" fmla="*/ 0 h 214312"/>
                  <a:gd name="connsiteX4" fmla="*/ 214312 w 214312"/>
                  <a:gd name="connsiteY4" fmla="*/ 107156 h 21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312" h="214312">
                    <a:moveTo>
                      <a:pt x="214312" y="107156"/>
                    </a:moveTo>
                    <a:cubicBezTo>
                      <a:pt x="214312" y="166337"/>
                      <a:pt x="166337" y="214313"/>
                      <a:pt x="107156" y="214313"/>
                    </a:cubicBezTo>
                    <a:cubicBezTo>
                      <a:pt x="47975" y="214313"/>
                      <a:pt x="0" y="166337"/>
                      <a:pt x="0" y="107156"/>
                    </a:cubicBezTo>
                    <a:cubicBezTo>
                      <a:pt x="0" y="47975"/>
                      <a:pt x="47975" y="0"/>
                      <a:pt x="107156" y="0"/>
                    </a:cubicBezTo>
                    <a:cubicBezTo>
                      <a:pt x="166337" y="0"/>
                      <a:pt x="214312" y="47975"/>
                      <a:pt x="214312" y="10715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95" name="Freeform: Shape 194">
            <a:extLst>
              <a:ext uri="{FF2B5EF4-FFF2-40B4-BE49-F238E27FC236}">
                <a16:creationId xmlns="" xmlns:a16="http://schemas.microsoft.com/office/drawing/2014/main" id="{CA1B1CD9-DA9B-4408-B42A-8E2DD1579181}"/>
              </a:ext>
            </a:extLst>
          </p:cNvPr>
          <p:cNvSpPr/>
          <p:nvPr/>
        </p:nvSpPr>
        <p:spPr>
          <a:xfrm>
            <a:off x="5426623" y="-6727"/>
            <a:ext cx="3430880" cy="3809816"/>
          </a:xfrm>
          <a:custGeom>
            <a:avLst/>
            <a:gdLst>
              <a:gd name="connsiteX0" fmla="*/ 572907 w 3437375"/>
              <a:gd name="connsiteY0" fmla="*/ 3723369 h 3723369"/>
              <a:gd name="connsiteX1" fmla="*/ 2864468 w 3437375"/>
              <a:gd name="connsiteY1" fmla="*/ 3723369 h 3723369"/>
              <a:gd name="connsiteX2" fmla="*/ 3437375 w 3437375"/>
              <a:gd name="connsiteY2" fmla="*/ 3150462 h 3723369"/>
              <a:gd name="connsiteX3" fmla="*/ 3437375 w 3437375"/>
              <a:gd name="connsiteY3" fmla="*/ 1712671 h 3723369"/>
              <a:gd name="connsiteX4" fmla="*/ 3437375 w 3437375"/>
              <a:gd name="connsiteY4" fmla="*/ 675369 h 3723369"/>
              <a:gd name="connsiteX5" fmla="*/ 3437375 w 3437375"/>
              <a:gd name="connsiteY5" fmla="*/ 0 h 3723369"/>
              <a:gd name="connsiteX6" fmla="*/ 0 w 3437375"/>
              <a:gd name="connsiteY6" fmla="*/ 0 h 3723369"/>
              <a:gd name="connsiteX7" fmla="*/ 0 w 3437375"/>
              <a:gd name="connsiteY7" fmla="*/ 675369 h 3723369"/>
              <a:gd name="connsiteX8" fmla="*/ 0 w 3437375"/>
              <a:gd name="connsiteY8" fmla="*/ 1712671 h 3723369"/>
              <a:gd name="connsiteX9" fmla="*/ 0 w 3437375"/>
              <a:gd name="connsiteY9" fmla="*/ 3150462 h 3723369"/>
              <a:gd name="connsiteX10" fmla="*/ 572907 w 3437375"/>
              <a:gd name="connsiteY10" fmla="*/ 3723369 h 3723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437375" h="3723369">
                <a:moveTo>
                  <a:pt x="572907" y="3723369"/>
                </a:moveTo>
                <a:lnTo>
                  <a:pt x="2864468" y="3723369"/>
                </a:lnTo>
                <a:cubicBezTo>
                  <a:pt x="3180876" y="3723369"/>
                  <a:pt x="3437375" y="3466870"/>
                  <a:pt x="3437375" y="3150462"/>
                </a:cubicBezTo>
                <a:lnTo>
                  <a:pt x="3437375" y="1712671"/>
                </a:lnTo>
                <a:lnTo>
                  <a:pt x="3437375" y="675369"/>
                </a:lnTo>
                <a:lnTo>
                  <a:pt x="3437375" y="0"/>
                </a:lnTo>
                <a:lnTo>
                  <a:pt x="0" y="0"/>
                </a:lnTo>
                <a:lnTo>
                  <a:pt x="0" y="675369"/>
                </a:lnTo>
                <a:lnTo>
                  <a:pt x="0" y="1712671"/>
                </a:lnTo>
                <a:lnTo>
                  <a:pt x="0" y="3150462"/>
                </a:lnTo>
                <a:cubicBezTo>
                  <a:pt x="0" y="3466870"/>
                  <a:pt x="256499" y="3723369"/>
                  <a:pt x="572907" y="3723369"/>
                </a:cubicBezTo>
                <a:close/>
              </a:path>
            </a:pathLst>
          </a:custGeom>
          <a:solidFill>
            <a:srgbClr val="4572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07" name="TextBox 106">
            <a:extLst>
              <a:ext uri="{FF2B5EF4-FFF2-40B4-BE49-F238E27FC236}">
                <a16:creationId xmlns="" xmlns:a16="http://schemas.microsoft.com/office/drawing/2014/main" id="{5C06C143-DE2F-44BA-8D05-30E08F308D26}"/>
              </a:ext>
            </a:extLst>
          </p:cNvPr>
          <p:cNvSpPr txBox="1"/>
          <p:nvPr/>
        </p:nvSpPr>
        <p:spPr>
          <a:xfrm>
            <a:off x="5793753" y="1913650"/>
            <a:ext cx="3063750" cy="1665836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/>
          <a:p>
            <a:r>
              <a:rPr lang="en-US" sz="6000" b="1" dirty="0">
                <a:solidFill>
                  <a:schemeClr val="bg1"/>
                </a:solidFill>
                <a:latin typeface="Georgia" panose="02040502050405020303" pitchFamily="18" charset="0"/>
              </a:rPr>
              <a:t>Thank You</a:t>
            </a:r>
          </a:p>
        </p:txBody>
      </p:sp>
      <p:grpSp>
        <p:nvGrpSpPr>
          <p:cNvPr id="189" name="Group 188">
            <a:extLst>
              <a:ext uri="{FF2B5EF4-FFF2-40B4-BE49-F238E27FC236}">
                <a16:creationId xmlns="" xmlns:a16="http://schemas.microsoft.com/office/drawing/2014/main" id="{1FCB9C73-BF4B-446D-9964-A25731D0B0B0}"/>
              </a:ext>
            </a:extLst>
          </p:cNvPr>
          <p:cNvGrpSpPr/>
          <p:nvPr/>
        </p:nvGrpSpPr>
        <p:grpSpPr>
          <a:xfrm>
            <a:off x="546100" y="2809177"/>
            <a:ext cx="3858956" cy="4048823"/>
            <a:chOff x="546100" y="2713256"/>
            <a:chExt cx="3858956" cy="4048823"/>
          </a:xfrm>
        </p:grpSpPr>
        <p:grpSp>
          <p:nvGrpSpPr>
            <p:cNvPr id="117" name="Graphic 114">
              <a:extLst>
                <a:ext uri="{FF2B5EF4-FFF2-40B4-BE49-F238E27FC236}">
                  <a16:creationId xmlns="" xmlns:a16="http://schemas.microsoft.com/office/drawing/2014/main" id="{A8CA2671-1FBF-4171-9400-DCAA3128A3D0}"/>
                </a:ext>
              </a:extLst>
            </p:cNvPr>
            <p:cNvGrpSpPr/>
            <p:nvPr/>
          </p:nvGrpSpPr>
          <p:grpSpPr>
            <a:xfrm>
              <a:off x="546100" y="2713256"/>
              <a:ext cx="3858956" cy="3330193"/>
              <a:chOff x="531096" y="1661204"/>
              <a:chExt cx="3858956" cy="3330193"/>
            </a:xfrm>
            <a:solidFill>
              <a:srgbClr val="F5F5F5"/>
            </a:solidFill>
          </p:grpSpPr>
          <p:sp>
            <p:nvSpPr>
              <p:cNvPr id="118" name="Freeform: Shape 117">
                <a:extLst>
                  <a:ext uri="{FF2B5EF4-FFF2-40B4-BE49-F238E27FC236}">
                    <a16:creationId xmlns="" xmlns:a16="http://schemas.microsoft.com/office/drawing/2014/main" id="{586F6633-D81D-4405-8E75-7CF44040B0BE}"/>
                  </a:ext>
                </a:extLst>
              </p:cNvPr>
              <p:cNvSpPr/>
              <p:nvPr/>
            </p:nvSpPr>
            <p:spPr>
              <a:xfrm>
                <a:off x="531096" y="1661204"/>
                <a:ext cx="3858956" cy="3330193"/>
              </a:xfrm>
              <a:custGeom>
                <a:avLst/>
                <a:gdLst>
                  <a:gd name="connsiteX0" fmla="*/ 3695318 w 3858956"/>
                  <a:gd name="connsiteY0" fmla="*/ 532574 h 3330193"/>
                  <a:gd name="connsiteX1" fmla="*/ 3672172 w 3858956"/>
                  <a:gd name="connsiteY1" fmla="*/ 494474 h 3330193"/>
                  <a:gd name="connsiteX2" fmla="*/ 2750914 w 3858956"/>
                  <a:gd name="connsiteY2" fmla="*/ 1937 h 3330193"/>
                  <a:gd name="connsiteX3" fmla="*/ 2608039 w 3858956"/>
                  <a:gd name="connsiteY3" fmla="*/ 20987 h 3330193"/>
                  <a:gd name="connsiteX4" fmla="*/ 1852516 w 3858956"/>
                  <a:gd name="connsiteY4" fmla="*/ 677640 h 3330193"/>
                  <a:gd name="connsiteX5" fmla="*/ 1623916 w 3858956"/>
                  <a:gd name="connsiteY5" fmla="*/ 1245806 h 3330193"/>
                  <a:gd name="connsiteX6" fmla="*/ 881061 w 3858956"/>
                  <a:gd name="connsiteY6" fmla="*/ 1443164 h 3330193"/>
                  <a:gd name="connsiteX7" fmla="*/ 138111 w 3858956"/>
                  <a:gd name="connsiteY7" fmla="*/ 1642046 h 3330193"/>
                  <a:gd name="connsiteX8" fmla="*/ 1332 w 3858956"/>
                  <a:gd name="connsiteY8" fmla="*/ 2113248 h 3330193"/>
                  <a:gd name="connsiteX9" fmla="*/ 728185 w 3858956"/>
                  <a:gd name="connsiteY9" fmla="*/ 3152235 h 3330193"/>
                  <a:gd name="connsiteX10" fmla="*/ 2016441 w 3858956"/>
                  <a:gd name="connsiteY10" fmla="*/ 3280823 h 3330193"/>
                  <a:gd name="connsiteX11" fmla="*/ 3539012 w 3858956"/>
                  <a:gd name="connsiteY11" fmla="*/ 2309273 h 3330193"/>
                  <a:gd name="connsiteX12" fmla="*/ 3695318 w 3858956"/>
                  <a:gd name="connsiteY12" fmla="*/ 532574 h 33301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858956" h="3330193">
                    <a:moveTo>
                      <a:pt x="3695318" y="532574"/>
                    </a:moveTo>
                    <a:lnTo>
                      <a:pt x="3672172" y="494474"/>
                    </a:lnTo>
                    <a:cubicBezTo>
                      <a:pt x="3476719" y="172434"/>
                      <a:pt x="3123437" y="-21685"/>
                      <a:pt x="2750914" y="1937"/>
                    </a:cubicBezTo>
                    <a:cubicBezTo>
                      <a:pt x="2702889" y="4802"/>
                      <a:pt x="2655140" y="11169"/>
                      <a:pt x="2608039" y="20987"/>
                    </a:cubicBezTo>
                    <a:cubicBezTo>
                      <a:pt x="2269330" y="93472"/>
                      <a:pt x="1974626" y="349599"/>
                      <a:pt x="1852516" y="677640"/>
                    </a:cubicBezTo>
                    <a:cubicBezTo>
                      <a:pt x="1780697" y="870521"/>
                      <a:pt x="1760600" y="1092644"/>
                      <a:pt x="1623916" y="1245806"/>
                    </a:cubicBezTo>
                    <a:cubicBezTo>
                      <a:pt x="1447132" y="1445450"/>
                      <a:pt x="1145951" y="1451737"/>
                      <a:pt x="881061" y="1443164"/>
                    </a:cubicBezTo>
                    <a:cubicBezTo>
                      <a:pt x="616171" y="1434592"/>
                      <a:pt x="314800" y="1441926"/>
                      <a:pt x="138111" y="1642046"/>
                    </a:cubicBezTo>
                    <a:cubicBezTo>
                      <a:pt x="27526" y="1767300"/>
                      <a:pt x="-7621" y="1945513"/>
                      <a:pt x="1332" y="2113248"/>
                    </a:cubicBezTo>
                    <a:cubicBezTo>
                      <a:pt x="24859" y="2557589"/>
                      <a:pt x="334707" y="2954782"/>
                      <a:pt x="728185" y="3152235"/>
                    </a:cubicBezTo>
                    <a:cubicBezTo>
                      <a:pt x="1121663" y="3349689"/>
                      <a:pt x="1585911" y="3367214"/>
                      <a:pt x="2016441" y="3280823"/>
                    </a:cubicBezTo>
                    <a:cubicBezTo>
                      <a:pt x="2620041" y="3159093"/>
                      <a:pt x="3194017" y="2824956"/>
                      <a:pt x="3539012" y="2309273"/>
                    </a:cubicBezTo>
                    <a:cubicBezTo>
                      <a:pt x="3884008" y="1793589"/>
                      <a:pt x="3971448" y="1089596"/>
                      <a:pt x="3695318" y="532574"/>
                    </a:cubicBezTo>
                    <a:close/>
                  </a:path>
                </a:pathLst>
              </a:custGeom>
              <a:solidFill>
                <a:srgbClr val="FDDABC"/>
              </a:solidFill>
              <a:ln w="9525" cap="flat">
                <a:noFill/>
                <a:prstDash val="solid"/>
                <a:miter/>
              </a:ln>
              <a:effectLst>
                <a:outerShdw blurRad="127000" dist="63500" dir="5400000" algn="t" rotWithShape="0">
                  <a:prstClr val="black">
                    <a:alpha val="15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19" name="Freeform: Shape 118">
                <a:extLst>
                  <a:ext uri="{FF2B5EF4-FFF2-40B4-BE49-F238E27FC236}">
                    <a16:creationId xmlns="" xmlns:a16="http://schemas.microsoft.com/office/drawing/2014/main" id="{AF612191-817C-413B-A3FB-101377D1E216}"/>
                  </a:ext>
                </a:extLst>
              </p:cNvPr>
              <p:cNvSpPr/>
              <p:nvPr/>
            </p:nvSpPr>
            <p:spPr>
              <a:xfrm rot="-4592999">
                <a:off x="933134" y="1808493"/>
                <a:ext cx="557783" cy="557783"/>
              </a:xfrm>
              <a:custGeom>
                <a:avLst/>
                <a:gdLst>
                  <a:gd name="connsiteX0" fmla="*/ 557784 w 557783"/>
                  <a:gd name="connsiteY0" fmla="*/ 278892 h 557783"/>
                  <a:gd name="connsiteX1" fmla="*/ 278892 w 557783"/>
                  <a:gd name="connsiteY1" fmla="*/ 557784 h 557783"/>
                  <a:gd name="connsiteX2" fmla="*/ 0 w 557783"/>
                  <a:gd name="connsiteY2" fmla="*/ 278892 h 557783"/>
                  <a:gd name="connsiteX3" fmla="*/ 278892 w 557783"/>
                  <a:gd name="connsiteY3" fmla="*/ 0 h 557783"/>
                  <a:gd name="connsiteX4" fmla="*/ 557784 w 557783"/>
                  <a:gd name="connsiteY4" fmla="*/ 278892 h 557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7783" h="557783">
                    <a:moveTo>
                      <a:pt x="557784" y="278892"/>
                    </a:moveTo>
                    <a:cubicBezTo>
                      <a:pt x="557784" y="432920"/>
                      <a:pt x="432920" y="557784"/>
                      <a:pt x="278892" y="557784"/>
                    </a:cubicBezTo>
                    <a:cubicBezTo>
                      <a:pt x="124864" y="557784"/>
                      <a:pt x="0" y="432920"/>
                      <a:pt x="0" y="278892"/>
                    </a:cubicBezTo>
                    <a:cubicBezTo>
                      <a:pt x="0" y="124864"/>
                      <a:pt x="124864" y="0"/>
                      <a:pt x="278892" y="0"/>
                    </a:cubicBezTo>
                    <a:cubicBezTo>
                      <a:pt x="432920" y="0"/>
                      <a:pt x="557784" y="124864"/>
                      <a:pt x="557784" y="278892"/>
                    </a:cubicBezTo>
                    <a:close/>
                  </a:path>
                </a:pathLst>
              </a:custGeom>
              <a:solidFill>
                <a:srgbClr val="FDDAB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20" name="Freeform: Shape 119">
              <a:extLst>
                <a:ext uri="{FF2B5EF4-FFF2-40B4-BE49-F238E27FC236}">
                  <a16:creationId xmlns="" xmlns:a16="http://schemas.microsoft.com/office/drawing/2014/main" id="{017078AC-9DA7-4D2E-A0FC-EA6B8A90E135}"/>
                </a:ext>
              </a:extLst>
            </p:cNvPr>
            <p:cNvSpPr/>
            <p:nvPr/>
          </p:nvSpPr>
          <p:spPr>
            <a:xfrm>
              <a:off x="588866" y="6756746"/>
              <a:ext cx="3772566" cy="5333"/>
            </a:xfrm>
            <a:custGeom>
              <a:avLst/>
              <a:gdLst>
                <a:gd name="connsiteX0" fmla="*/ 3772567 w 3772566"/>
                <a:gd name="connsiteY0" fmla="*/ 2857 h 5333"/>
                <a:gd name="connsiteX1" fmla="*/ 1886617 w 3772566"/>
                <a:gd name="connsiteY1" fmla="*/ 5334 h 5333"/>
                <a:gd name="connsiteX2" fmla="*/ 0 w 3772566"/>
                <a:gd name="connsiteY2" fmla="*/ 2857 h 5333"/>
                <a:gd name="connsiteX3" fmla="*/ 1886045 w 3772566"/>
                <a:gd name="connsiteY3" fmla="*/ 0 h 5333"/>
                <a:gd name="connsiteX4" fmla="*/ 3772567 w 3772566"/>
                <a:gd name="connsiteY4" fmla="*/ 2857 h 5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72566" h="5333">
                  <a:moveTo>
                    <a:pt x="3772567" y="2857"/>
                  </a:moveTo>
                  <a:cubicBezTo>
                    <a:pt x="3772567" y="4286"/>
                    <a:pt x="2927890" y="5334"/>
                    <a:pt x="1886617" y="5334"/>
                  </a:cubicBezTo>
                  <a:cubicBezTo>
                    <a:pt x="845344" y="5334"/>
                    <a:pt x="0" y="4286"/>
                    <a:pt x="0" y="2857"/>
                  </a:cubicBezTo>
                  <a:cubicBezTo>
                    <a:pt x="0" y="1429"/>
                    <a:pt x="844010" y="0"/>
                    <a:pt x="1886045" y="0"/>
                  </a:cubicBezTo>
                  <a:cubicBezTo>
                    <a:pt x="2928080" y="0"/>
                    <a:pt x="3772567" y="1524"/>
                    <a:pt x="3772567" y="2857"/>
                  </a:cubicBezTo>
                  <a:close/>
                </a:path>
              </a:pathLst>
            </a:custGeom>
            <a:solidFill>
              <a:srgbClr val="F7AB9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21" name="Graphic 114">
              <a:extLst>
                <a:ext uri="{FF2B5EF4-FFF2-40B4-BE49-F238E27FC236}">
                  <a16:creationId xmlns="" xmlns:a16="http://schemas.microsoft.com/office/drawing/2014/main" id="{880CC4B3-62A9-4C52-922F-BF9B674B0F79}"/>
                </a:ext>
              </a:extLst>
            </p:cNvPr>
            <p:cNvGrpSpPr/>
            <p:nvPr/>
          </p:nvGrpSpPr>
          <p:grpSpPr>
            <a:xfrm>
              <a:off x="2407113" y="3036375"/>
              <a:ext cx="1510888" cy="3721322"/>
              <a:chOff x="2392109" y="1984323"/>
              <a:chExt cx="1510888" cy="3721322"/>
            </a:xfrm>
          </p:grpSpPr>
          <p:sp>
            <p:nvSpPr>
              <p:cNvPr id="122" name="Freeform: Shape 121">
                <a:extLst>
                  <a:ext uri="{FF2B5EF4-FFF2-40B4-BE49-F238E27FC236}">
                    <a16:creationId xmlns="" xmlns:a16="http://schemas.microsoft.com/office/drawing/2014/main" id="{CBA1292C-19AE-4865-B64C-0C077C10C46A}"/>
                  </a:ext>
                </a:extLst>
              </p:cNvPr>
              <p:cNvSpPr/>
              <p:nvPr/>
            </p:nvSpPr>
            <p:spPr>
              <a:xfrm>
                <a:off x="2425947" y="1984323"/>
                <a:ext cx="954128" cy="880283"/>
              </a:xfrm>
              <a:custGeom>
                <a:avLst/>
                <a:gdLst>
                  <a:gd name="connsiteX0" fmla="*/ 200553 w 954128"/>
                  <a:gd name="connsiteY0" fmla="*/ 182690 h 880283"/>
                  <a:gd name="connsiteX1" fmla="*/ 310376 w 954128"/>
                  <a:gd name="connsiteY1" fmla="*/ 30290 h 880283"/>
                  <a:gd name="connsiteX2" fmla="*/ 516688 w 954128"/>
                  <a:gd name="connsiteY2" fmla="*/ 20765 h 880283"/>
                  <a:gd name="connsiteX3" fmla="*/ 645466 w 954128"/>
                  <a:gd name="connsiteY3" fmla="*/ 82677 h 880283"/>
                  <a:gd name="connsiteX4" fmla="*/ 874733 w 954128"/>
                  <a:gd name="connsiteY4" fmla="*/ 38386 h 880283"/>
                  <a:gd name="connsiteX5" fmla="*/ 951599 w 954128"/>
                  <a:gd name="connsiteY5" fmla="*/ 160152 h 880283"/>
                  <a:gd name="connsiteX6" fmla="*/ 867303 w 954128"/>
                  <a:gd name="connsiteY6" fmla="*/ 238411 h 880283"/>
                  <a:gd name="connsiteX7" fmla="*/ 928644 w 954128"/>
                  <a:gd name="connsiteY7" fmla="*/ 358998 h 880283"/>
                  <a:gd name="connsiteX8" fmla="*/ 804057 w 954128"/>
                  <a:gd name="connsiteY8" fmla="*/ 436341 h 880283"/>
                  <a:gd name="connsiteX9" fmla="*/ 657658 w 954128"/>
                  <a:gd name="connsiteY9" fmla="*/ 390240 h 880283"/>
                  <a:gd name="connsiteX10" fmla="*/ 524308 w 954128"/>
                  <a:gd name="connsiteY10" fmla="*/ 310611 h 880283"/>
                  <a:gd name="connsiteX11" fmla="*/ 373718 w 954128"/>
                  <a:gd name="connsiteY11" fmla="*/ 288513 h 880283"/>
                  <a:gd name="connsiteX12" fmla="*/ 240368 w 954128"/>
                  <a:gd name="connsiteY12" fmla="*/ 438436 h 880283"/>
                  <a:gd name="connsiteX13" fmla="*/ 240844 w 954128"/>
                  <a:gd name="connsiteY13" fmla="*/ 647415 h 880283"/>
                  <a:gd name="connsiteX14" fmla="*/ 258084 w 954128"/>
                  <a:gd name="connsiteY14" fmla="*/ 856965 h 880283"/>
                  <a:gd name="connsiteX15" fmla="*/ 248559 w 954128"/>
                  <a:gd name="connsiteY15" fmla="*/ 878586 h 880283"/>
                  <a:gd name="connsiteX16" fmla="*/ 218555 w 954128"/>
                  <a:gd name="connsiteY16" fmla="*/ 865347 h 880283"/>
                  <a:gd name="connsiteX17" fmla="*/ 24436 w 954128"/>
                  <a:gd name="connsiteY17" fmla="*/ 514446 h 880283"/>
                  <a:gd name="connsiteX18" fmla="*/ 16149 w 954128"/>
                  <a:gd name="connsiteY18" fmla="*/ 295371 h 880283"/>
                  <a:gd name="connsiteX19" fmla="*/ 200458 w 954128"/>
                  <a:gd name="connsiteY19" fmla="*/ 182976 h 880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54128" h="880283">
                    <a:moveTo>
                      <a:pt x="200553" y="182690"/>
                    </a:moveTo>
                    <a:cubicBezTo>
                      <a:pt x="204649" y="111157"/>
                      <a:pt x="248654" y="67152"/>
                      <a:pt x="310376" y="30290"/>
                    </a:cubicBezTo>
                    <a:cubicBezTo>
                      <a:pt x="373460" y="-6414"/>
                      <a:pt x="450489" y="-9970"/>
                      <a:pt x="516688" y="20765"/>
                    </a:cubicBezTo>
                    <a:cubicBezTo>
                      <a:pt x="560027" y="41339"/>
                      <a:pt x="597936" y="76581"/>
                      <a:pt x="645466" y="82677"/>
                    </a:cubicBezTo>
                    <a:cubicBezTo>
                      <a:pt x="723762" y="92774"/>
                      <a:pt x="797866" y="20193"/>
                      <a:pt x="874733" y="38386"/>
                    </a:cubicBezTo>
                    <a:cubicBezTo>
                      <a:pt x="929587" y="50785"/>
                      <a:pt x="964001" y="105301"/>
                      <a:pt x="951599" y="160152"/>
                    </a:cubicBezTo>
                    <a:cubicBezTo>
                      <a:pt x="942341" y="201131"/>
                      <a:pt x="908861" y="232214"/>
                      <a:pt x="867303" y="238411"/>
                    </a:cubicBezTo>
                    <a:cubicBezTo>
                      <a:pt x="918548" y="245936"/>
                      <a:pt x="947599" y="310706"/>
                      <a:pt x="928644" y="358998"/>
                    </a:cubicBezTo>
                    <a:cubicBezTo>
                      <a:pt x="909689" y="407289"/>
                      <a:pt x="855873" y="435198"/>
                      <a:pt x="804057" y="436341"/>
                    </a:cubicBezTo>
                    <a:cubicBezTo>
                      <a:pt x="752241" y="437484"/>
                      <a:pt x="702425" y="416243"/>
                      <a:pt x="657658" y="390240"/>
                    </a:cubicBezTo>
                    <a:cubicBezTo>
                      <a:pt x="612890" y="364236"/>
                      <a:pt x="570980" y="333090"/>
                      <a:pt x="524308" y="310611"/>
                    </a:cubicBezTo>
                    <a:cubicBezTo>
                      <a:pt x="477635" y="288132"/>
                      <a:pt x="423819" y="275178"/>
                      <a:pt x="373718" y="288513"/>
                    </a:cubicBezTo>
                    <a:cubicBezTo>
                      <a:pt x="305995" y="306515"/>
                      <a:pt x="257894" y="370523"/>
                      <a:pt x="240368" y="438436"/>
                    </a:cubicBezTo>
                    <a:cubicBezTo>
                      <a:pt x="222841" y="506349"/>
                      <a:pt x="230271" y="578073"/>
                      <a:pt x="240844" y="647415"/>
                    </a:cubicBezTo>
                    <a:cubicBezTo>
                      <a:pt x="251416" y="716757"/>
                      <a:pt x="264752" y="786670"/>
                      <a:pt x="258084" y="856965"/>
                    </a:cubicBezTo>
                    <a:cubicBezTo>
                      <a:pt x="258570" y="865280"/>
                      <a:pt x="255027" y="873329"/>
                      <a:pt x="248559" y="878586"/>
                    </a:cubicBezTo>
                    <a:cubicBezTo>
                      <a:pt x="238177" y="884301"/>
                      <a:pt x="226271" y="874491"/>
                      <a:pt x="218555" y="865347"/>
                    </a:cubicBezTo>
                    <a:cubicBezTo>
                      <a:pt x="131497" y="762219"/>
                      <a:pt x="65546" y="642995"/>
                      <a:pt x="24436" y="514446"/>
                    </a:cubicBezTo>
                    <a:cubicBezTo>
                      <a:pt x="814" y="440055"/>
                      <a:pt x="-12235" y="367761"/>
                      <a:pt x="16149" y="295371"/>
                    </a:cubicBezTo>
                    <a:cubicBezTo>
                      <a:pt x="44534" y="222981"/>
                      <a:pt x="139974" y="153448"/>
                      <a:pt x="200458" y="182976"/>
                    </a:cubicBezTo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3" name="Freeform: Shape 122">
                <a:extLst>
                  <a:ext uri="{FF2B5EF4-FFF2-40B4-BE49-F238E27FC236}">
                    <a16:creationId xmlns="" xmlns:a16="http://schemas.microsoft.com/office/drawing/2014/main" id="{26ADF222-F539-48C1-AB68-1CCA1616CEEE}"/>
                  </a:ext>
                </a:extLst>
              </p:cNvPr>
              <p:cNvSpPr/>
              <p:nvPr/>
            </p:nvSpPr>
            <p:spPr>
              <a:xfrm>
                <a:off x="2551647" y="2081011"/>
                <a:ext cx="756518" cy="1363922"/>
              </a:xfrm>
              <a:custGeom>
                <a:avLst/>
                <a:gdLst>
                  <a:gd name="connsiteX0" fmla="*/ 8845 w 756518"/>
                  <a:gd name="connsiteY0" fmla="*/ 431950 h 1363922"/>
                  <a:gd name="connsiteX1" fmla="*/ 123145 w 756518"/>
                  <a:gd name="connsiteY1" fmla="*/ 1139086 h 1363922"/>
                  <a:gd name="connsiteX2" fmla="*/ 437470 w 756518"/>
                  <a:gd name="connsiteY2" fmla="*/ 1355303 h 1363922"/>
                  <a:gd name="connsiteX3" fmla="*/ 437470 w 756518"/>
                  <a:gd name="connsiteY3" fmla="*/ 1355303 h 1363922"/>
                  <a:gd name="connsiteX4" fmla="*/ 578154 w 756518"/>
                  <a:gd name="connsiteY4" fmla="*/ 1019928 h 1363922"/>
                  <a:gd name="connsiteX5" fmla="*/ 578154 w 756518"/>
                  <a:gd name="connsiteY5" fmla="*/ 1019928 h 1363922"/>
                  <a:gd name="connsiteX6" fmla="*/ 755414 w 756518"/>
                  <a:gd name="connsiteY6" fmla="*/ 771326 h 1363922"/>
                  <a:gd name="connsiteX7" fmla="*/ 681310 w 756518"/>
                  <a:gd name="connsiteY7" fmla="*/ 303458 h 1363922"/>
                  <a:gd name="connsiteX8" fmla="*/ 280117 w 756518"/>
                  <a:gd name="connsiteY8" fmla="*/ 1896 h 1363922"/>
                  <a:gd name="connsiteX9" fmla="*/ 261067 w 756518"/>
                  <a:gd name="connsiteY9" fmla="*/ 3801 h 1363922"/>
                  <a:gd name="connsiteX10" fmla="*/ 8845 w 756518"/>
                  <a:gd name="connsiteY10" fmla="*/ 431950 h 1363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56518" h="1363922">
                    <a:moveTo>
                      <a:pt x="8845" y="431950"/>
                    </a:moveTo>
                    <a:lnTo>
                      <a:pt x="123145" y="1139086"/>
                    </a:lnTo>
                    <a:cubicBezTo>
                      <a:pt x="144576" y="1271102"/>
                      <a:pt x="230396" y="1398642"/>
                      <a:pt x="437470" y="1355303"/>
                    </a:cubicBezTo>
                    <a:lnTo>
                      <a:pt x="437470" y="1355303"/>
                    </a:lnTo>
                    <a:cubicBezTo>
                      <a:pt x="614349" y="1304154"/>
                      <a:pt x="601205" y="1176900"/>
                      <a:pt x="578154" y="1019928"/>
                    </a:cubicBezTo>
                    <a:lnTo>
                      <a:pt x="578154" y="1019928"/>
                    </a:lnTo>
                    <a:cubicBezTo>
                      <a:pt x="578154" y="1019928"/>
                      <a:pt x="772845" y="969255"/>
                      <a:pt x="755414" y="771326"/>
                    </a:cubicBezTo>
                    <a:cubicBezTo>
                      <a:pt x="746937" y="676076"/>
                      <a:pt x="713599" y="480051"/>
                      <a:pt x="681310" y="303458"/>
                    </a:cubicBezTo>
                    <a:cubicBezTo>
                      <a:pt x="646591" y="113750"/>
                      <a:pt x="471998" y="-17487"/>
                      <a:pt x="280117" y="1896"/>
                    </a:cubicBezTo>
                    <a:lnTo>
                      <a:pt x="261067" y="3801"/>
                    </a:lnTo>
                    <a:cubicBezTo>
                      <a:pt x="56946" y="36472"/>
                      <a:pt x="-29446" y="228401"/>
                      <a:pt x="8845" y="431950"/>
                    </a:cubicBezTo>
                    <a:close/>
                  </a:path>
                </a:pathLst>
              </a:custGeom>
              <a:solidFill>
                <a:srgbClr val="FFBF9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="" xmlns:a16="http://schemas.microsoft.com/office/drawing/2014/main" id="{BA3E6964-4A4E-4368-B1CF-BD62A01CCD2F}"/>
                  </a:ext>
                </a:extLst>
              </p:cNvPr>
              <p:cNvSpPr/>
              <p:nvPr/>
            </p:nvSpPr>
            <p:spPr>
              <a:xfrm>
                <a:off x="2865196" y="3050743"/>
                <a:ext cx="273177" cy="115534"/>
              </a:xfrm>
              <a:custGeom>
                <a:avLst/>
                <a:gdLst>
                  <a:gd name="connsiteX0" fmla="*/ 265081 w 273177"/>
                  <a:gd name="connsiteY0" fmla="*/ 50197 h 115534"/>
                  <a:gd name="connsiteX1" fmla="*/ 0 w 273177"/>
                  <a:gd name="connsiteY1" fmla="*/ 0 h 115534"/>
                  <a:gd name="connsiteX2" fmla="*/ 273177 w 273177"/>
                  <a:gd name="connsiteY2" fmla="*/ 109347 h 115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73177" h="115534">
                    <a:moveTo>
                      <a:pt x="265081" y="50197"/>
                    </a:moveTo>
                    <a:cubicBezTo>
                      <a:pt x="265081" y="50197"/>
                      <a:pt x="141256" y="70009"/>
                      <a:pt x="0" y="0"/>
                    </a:cubicBezTo>
                    <a:cubicBezTo>
                      <a:pt x="0" y="0"/>
                      <a:pt x="77629" y="147066"/>
                      <a:pt x="273177" y="109347"/>
                    </a:cubicBezTo>
                    <a:close/>
                  </a:path>
                </a:pathLst>
              </a:custGeom>
              <a:solidFill>
                <a:srgbClr val="FF9A6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5" name="Freeform: Shape 124">
                <a:extLst>
                  <a:ext uri="{FF2B5EF4-FFF2-40B4-BE49-F238E27FC236}">
                    <a16:creationId xmlns="" xmlns:a16="http://schemas.microsoft.com/office/drawing/2014/main" id="{B4CA554C-32BC-4FDB-BB0B-4C57E867D326}"/>
                  </a:ext>
                </a:extLst>
              </p:cNvPr>
              <p:cNvSpPr/>
              <p:nvPr/>
            </p:nvSpPr>
            <p:spPr>
              <a:xfrm>
                <a:off x="3110213" y="2559472"/>
                <a:ext cx="56308" cy="54617"/>
              </a:xfrm>
              <a:custGeom>
                <a:avLst/>
                <a:gdLst>
                  <a:gd name="connsiteX0" fmla="*/ 56163 w 56308"/>
                  <a:gd name="connsiteY0" fmla="*/ 23022 h 54617"/>
                  <a:gd name="connsiteX1" fmla="*/ 31779 w 56308"/>
                  <a:gd name="connsiteY1" fmla="*/ 54168 h 54617"/>
                  <a:gd name="connsiteX2" fmla="*/ 290 w 56308"/>
                  <a:gd name="connsiteY2" fmla="*/ 32451 h 54617"/>
                  <a:gd name="connsiteX3" fmla="*/ 156 w 56308"/>
                  <a:gd name="connsiteY3" fmla="*/ 31689 h 54617"/>
                  <a:gd name="connsiteX4" fmla="*/ 24445 w 56308"/>
                  <a:gd name="connsiteY4" fmla="*/ 447 h 54617"/>
                  <a:gd name="connsiteX5" fmla="*/ 56040 w 56308"/>
                  <a:gd name="connsiteY5" fmla="*/ 22260 h 54617"/>
                  <a:gd name="connsiteX6" fmla="*/ 56163 w 56308"/>
                  <a:gd name="connsiteY6" fmla="*/ 23022 h 54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6308" h="54617">
                    <a:moveTo>
                      <a:pt x="56163" y="23022"/>
                    </a:moveTo>
                    <a:cubicBezTo>
                      <a:pt x="57697" y="38262"/>
                      <a:pt x="46943" y="51997"/>
                      <a:pt x="31779" y="54168"/>
                    </a:cubicBezTo>
                    <a:cubicBezTo>
                      <a:pt x="17082" y="56864"/>
                      <a:pt x="2985" y="47148"/>
                      <a:pt x="290" y="32451"/>
                    </a:cubicBezTo>
                    <a:cubicBezTo>
                      <a:pt x="242" y="32194"/>
                      <a:pt x="195" y="31947"/>
                      <a:pt x="156" y="31689"/>
                    </a:cubicBezTo>
                    <a:cubicBezTo>
                      <a:pt x="-1434" y="16449"/>
                      <a:pt x="9281" y="2667"/>
                      <a:pt x="24445" y="447"/>
                    </a:cubicBezTo>
                    <a:cubicBezTo>
                      <a:pt x="39190" y="-2248"/>
                      <a:pt x="53334" y="7515"/>
                      <a:pt x="56040" y="22260"/>
                    </a:cubicBezTo>
                    <a:cubicBezTo>
                      <a:pt x="56078" y="22517"/>
                      <a:pt x="56125" y="22764"/>
                      <a:pt x="56163" y="23022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6" name="Freeform: Shape 125">
                <a:extLst>
                  <a:ext uri="{FF2B5EF4-FFF2-40B4-BE49-F238E27FC236}">
                    <a16:creationId xmlns="" xmlns:a16="http://schemas.microsoft.com/office/drawing/2014/main" id="{F3C82FC8-ED3C-44EB-908B-5969B222FB67}"/>
                  </a:ext>
                </a:extLst>
              </p:cNvPr>
              <p:cNvSpPr/>
              <p:nvPr/>
            </p:nvSpPr>
            <p:spPr>
              <a:xfrm>
                <a:off x="3088942" y="2461103"/>
                <a:ext cx="112143" cy="35727"/>
              </a:xfrm>
              <a:custGeom>
                <a:avLst/>
                <a:gdLst>
                  <a:gd name="connsiteX0" fmla="*/ 111820 w 112143"/>
                  <a:gd name="connsiteY0" fmla="*/ 24616 h 35727"/>
                  <a:gd name="connsiteX1" fmla="*/ 55241 w 112143"/>
                  <a:gd name="connsiteY1" fmla="*/ 18139 h 35727"/>
                  <a:gd name="connsiteX2" fmla="*/ 473 w 112143"/>
                  <a:gd name="connsiteY2" fmla="*/ 35284 h 35727"/>
                  <a:gd name="connsiteX3" fmla="*/ 10569 w 112143"/>
                  <a:gd name="connsiteY3" fmla="*/ 18806 h 35727"/>
                  <a:gd name="connsiteX4" fmla="*/ 54003 w 112143"/>
                  <a:gd name="connsiteY4" fmla="*/ 423 h 35727"/>
                  <a:gd name="connsiteX5" fmla="*/ 99437 w 112143"/>
                  <a:gd name="connsiteY5" fmla="*/ 9948 h 35727"/>
                  <a:gd name="connsiteX6" fmla="*/ 111820 w 112143"/>
                  <a:gd name="connsiteY6" fmla="*/ 24616 h 35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2143" h="35727">
                    <a:moveTo>
                      <a:pt x="111820" y="24616"/>
                    </a:moveTo>
                    <a:cubicBezTo>
                      <a:pt x="108677" y="28617"/>
                      <a:pt x="85626" y="15091"/>
                      <a:pt x="55241" y="18139"/>
                    </a:cubicBezTo>
                    <a:cubicBezTo>
                      <a:pt x="24857" y="21187"/>
                      <a:pt x="4187" y="38713"/>
                      <a:pt x="473" y="35284"/>
                    </a:cubicBezTo>
                    <a:cubicBezTo>
                      <a:pt x="-1242" y="33856"/>
                      <a:pt x="1616" y="26807"/>
                      <a:pt x="10569" y="18806"/>
                    </a:cubicBezTo>
                    <a:cubicBezTo>
                      <a:pt x="22828" y="8376"/>
                      <a:pt x="37982" y="1956"/>
                      <a:pt x="54003" y="423"/>
                    </a:cubicBezTo>
                    <a:cubicBezTo>
                      <a:pt x="69776" y="-1253"/>
                      <a:pt x="85664" y="2080"/>
                      <a:pt x="99437" y="9948"/>
                    </a:cubicBezTo>
                    <a:cubicBezTo>
                      <a:pt x="109534" y="16425"/>
                      <a:pt x="113344" y="22807"/>
                      <a:pt x="111820" y="24616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7" name="Freeform: Shape 126">
                <a:extLst>
                  <a:ext uri="{FF2B5EF4-FFF2-40B4-BE49-F238E27FC236}">
                    <a16:creationId xmlns="" xmlns:a16="http://schemas.microsoft.com/office/drawing/2014/main" id="{AD9759A8-1F80-4E2F-96B5-B131992E9206}"/>
                  </a:ext>
                </a:extLst>
              </p:cNvPr>
              <p:cNvSpPr/>
              <p:nvPr/>
            </p:nvSpPr>
            <p:spPr>
              <a:xfrm>
                <a:off x="2825512" y="2577401"/>
                <a:ext cx="56319" cy="54967"/>
              </a:xfrm>
              <a:custGeom>
                <a:avLst/>
                <a:gdLst>
                  <a:gd name="connsiteX0" fmla="*/ 56163 w 56319"/>
                  <a:gd name="connsiteY0" fmla="*/ 23285 h 54967"/>
                  <a:gd name="connsiteX1" fmla="*/ 31874 w 56319"/>
                  <a:gd name="connsiteY1" fmla="*/ 54527 h 54967"/>
                  <a:gd name="connsiteX2" fmla="*/ 318 w 56319"/>
                  <a:gd name="connsiteY2" fmla="*/ 32667 h 54967"/>
                  <a:gd name="connsiteX3" fmla="*/ 156 w 56319"/>
                  <a:gd name="connsiteY3" fmla="*/ 31667 h 54967"/>
                  <a:gd name="connsiteX4" fmla="*/ 24540 w 56319"/>
                  <a:gd name="connsiteY4" fmla="*/ 425 h 54967"/>
                  <a:gd name="connsiteX5" fmla="*/ 56020 w 56319"/>
                  <a:gd name="connsiteY5" fmla="*/ 22399 h 54967"/>
                  <a:gd name="connsiteX6" fmla="*/ 56163 w 56319"/>
                  <a:gd name="connsiteY6" fmla="*/ 23285 h 54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6319" h="54967">
                    <a:moveTo>
                      <a:pt x="56163" y="23285"/>
                    </a:moveTo>
                    <a:cubicBezTo>
                      <a:pt x="57753" y="38525"/>
                      <a:pt x="47038" y="52308"/>
                      <a:pt x="31874" y="54527"/>
                    </a:cubicBezTo>
                    <a:cubicBezTo>
                      <a:pt x="17120" y="57204"/>
                      <a:pt x="2994" y="47412"/>
                      <a:pt x="318" y="32667"/>
                    </a:cubicBezTo>
                    <a:cubicBezTo>
                      <a:pt x="261" y="32334"/>
                      <a:pt x="203" y="32000"/>
                      <a:pt x="156" y="31667"/>
                    </a:cubicBezTo>
                    <a:cubicBezTo>
                      <a:pt x="-1435" y="16389"/>
                      <a:pt x="9338" y="2597"/>
                      <a:pt x="24540" y="425"/>
                    </a:cubicBezTo>
                    <a:cubicBezTo>
                      <a:pt x="39304" y="-2204"/>
                      <a:pt x="53391" y="7635"/>
                      <a:pt x="56020" y="22399"/>
                    </a:cubicBezTo>
                    <a:cubicBezTo>
                      <a:pt x="56077" y="22694"/>
                      <a:pt x="56125" y="22990"/>
                      <a:pt x="56163" y="23285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8" name="Freeform: Shape 127">
                <a:extLst>
                  <a:ext uri="{FF2B5EF4-FFF2-40B4-BE49-F238E27FC236}">
                    <a16:creationId xmlns="" xmlns:a16="http://schemas.microsoft.com/office/drawing/2014/main" id="{E265EDD6-4D33-45A1-98CC-A8A3EF4DC074}"/>
                  </a:ext>
                </a:extLst>
              </p:cNvPr>
              <p:cNvSpPr/>
              <p:nvPr/>
            </p:nvSpPr>
            <p:spPr>
              <a:xfrm>
                <a:off x="2790862" y="2496810"/>
                <a:ext cx="112092" cy="35739"/>
              </a:xfrm>
              <a:custGeom>
                <a:avLst/>
                <a:gdLst>
                  <a:gd name="connsiteX0" fmla="*/ 111768 w 112092"/>
                  <a:gd name="connsiteY0" fmla="*/ 24629 h 35739"/>
                  <a:gd name="connsiteX1" fmla="*/ 55284 w 112092"/>
                  <a:gd name="connsiteY1" fmla="*/ 18152 h 35739"/>
                  <a:gd name="connsiteX2" fmla="*/ 516 w 112092"/>
                  <a:gd name="connsiteY2" fmla="*/ 35297 h 35739"/>
                  <a:gd name="connsiteX3" fmla="*/ 10612 w 112092"/>
                  <a:gd name="connsiteY3" fmla="*/ 18723 h 35739"/>
                  <a:gd name="connsiteX4" fmla="*/ 54046 w 112092"/>
                  <a:gd name="connsiteY4" fmla="*/ 435 h 35739"/>
                  <a:gd name="connsiteX5" fmla="*/ 99481 w 112092"/>
                  <a:gd name="connsiteY5" fmla="*/ 9960 h 35739"/>
                  <a:gd name="connsiteX6" fmla="*/ 111768 w 112092"/>
                  <a:gd name="connsiteY6" fmla="*/ 24629 h 3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2092" h="35739">
                    <a:moveTo>
                      <a:pt x="111768" y="24629"/>
                    </a:moveTo>
                    <a:cubicBezTo>
                      <a:pt x="108625" y="28629"/>
                      <a:pt x="85669" y="15104"/>
                      <a:pt x="55284" y="18152"/>
                    </a:cubicBezTo>
                    <a:cubicBezTo>
                      <a:pt x="24900" y="21200"/>
                      <a:pt x="4135" y="38726"/>
                      <a:pt x="516" y="35297"/>
                    </a:cubicBezTo>
                    <a:cubicBezTo>
                      <a:pt x="-1294" y="33773"/>
                      <a:pt x="1564" y="26819"/>
                      <a:pt x="10612" y="18723"/>
                    </a:cubicBezTo>
                    <a:cubicBezTo>
                      <a:pt x="22852" y="8284"/>
                      <a:pt x="38025" y="1892"/>
                      <a:pt x="54046" y="435"/>
                    </a:cubicBezTo>
                    <a:cubicBezTo>
                      <a:pt x="69820" y="-1270"/>
                      <a:pt x="85726" y="2064"/>
                      <a:pt x="99481" y="9960"/>
                    </a:cubicBezTo>
                    <a:cubicBezTo>
                      <a:pt x="109482" y="16437"/>
                      <a:pt x="113292" y="22819"/>
                      <a:pt x="111768" y="24629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9" name="Freeform: Shape 128">
                <a:extLst>
                  <a:ext uri="{FF2B5EF4-FFF2-40B4-BE49-F238E27FC236}">
                    <a16:creationId xmlns="" xmlns:a16="http://schemas.microsoft.com/office/drawing/2014/main" id="{377AEB3E-CB9B-46A6-9A67-FCBA2956A336}"/>
                  </a:ext>
                </a:extLst>
              </p:cNvPr>
              <p:cNvSpPr/>
              <p:nvPr/>
            </p:nvSpPr>
            <p:spPr>
              <a:xfrm>
                <a:off x="2996211" y="2483309"/>
                <a:ext cx="114559" cy="252933"/>
              </a:xfrm>
              <a:custGeom>
                <a:avLst/>
                <a:gdLst>
                  <a:gd name="connsiteX0" fmla="*/ 39387 w 114559"/>
                  <a:gd name="connsiteY0" fmla="*/ 252347 h 252933"/>
                  <a:gd name="connsiteX1" fmla="*/ 87774 w 114559"/>
                  <a:gd name="connsiteY1" fmla="*/ 238536 h 252933"/>
                  <a:gd name="connsiteX2" fmla="*/ 103395 w 114559"/>
                  <a:gd name="connsiteY2" fmla="*/ 229011 h 252933"/>
                  <a:gd name="connsiteX3" fmla="*/ 95966 w 114559"/>
                  <a:gd name="connsiteY3" fmla="*/ 206532 h 252933"/>
                  <a:gd name="connsiteX4" fmla="*/ 67391 w 114559"/>
                  <a:gd name="connsiteY4" fmla="*/ 149382 h 252933"/>
                  <a:gd name="connsiteX5" fmla="*/ 239 w 114559"/>
                  <a:gd name="connsiteY5" fmla="*/ 30 h 252933"/>
                  <a:gd name="connsiteX6" fmla="*/ 79202 w 114559"/>
                  <a:gd name="connsiteY6" fmla="*/ 143667 h 252933"/>
                  <a:gd name="connsiteX7" fmla="*/ 107205 w 114559"/>
                  <a:gd name="connsiteY7" fmla="*/ 200817 h 252933"/>
                  <a:gd name="connsiteX8" fmla="*/ 114254 w 114559"/>
                  <a:gd name="connsiteY8" fmla="*/ 230916 h 252933"/>
                  <a:gd name="connsiteX9" fmla="*/ 102633 w 114559"/>
                  <a:gd name="connsiteY9" fmla="*/ 243489 h 252933"/>
                  <a:gd name="connsiteX10" fmla="*/ 89679 w 114559"/>
                  <a:gd name="connsiteY10" fmla="*/ 246727 h 252933"/>
                  <a:gd name="connsiteX11" fmla="*/ 39387 w 114559"/>
                  <a:gd name="connsiteY11" fmla="*/ 252347 h 252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4559" h="252933">
                    <a:moveTo>
                      <a:pt x="39387" y="252347"/>
                    </a:moveTo>
                    <a:cubicBezTo>
                      <a:pt x="39387" y="250633"/>
                      <a:pt x="57580" y="245489"/>
                      <a:pt x="87774" y="238536"/>
                    </a:cubicBezTo>
                    <a:cubicBezTo>
                      <a:pt x="95489" y="236917"/>
                      <a:pt x="102633" y="234631"/>
                      <a:pt x="103395" y="229011"/>
                    </a:cubicBezTo>
                    <a:cubicBezTo>
                      <a:pt x="103300" y="220934"/>
                      <a:pt x="100709" y="213076"/>
                      <a:pt x="95966" y="206532"/>
                    </a:cubicBezTo>
                    <a:cubicBezTo>
                      <a:pt x="86755" y="188558"/>
                      <a:pt x="77230" y="169508"/>
                      <a:pt x="67391" y="149382"/>
                    </a:cubicBezTo>
                    <a:cubicBezTo>
                      <a:pt x="27005" y="68515"/>
                      <a:pt x="-2999" y="1649"/>
                      <a:pt x="239" y="30"/>
                    </a:cubicBezTo>
                    <a:cubicBezTo>
                      <a:pt x="3478" y="-1589"/>
                      <a:pt x="38911" y="62704"/>
                      <a:pt x="79202" y="143667"/>
                    </a:cubicBezTo>
                    <a:cubicBezTo>
                      <a:pt x="88727" y="163574"/>
                      <a:pt x="98252" y="182624"/>
                      <a:pt x="107205" y="200817"/>
                    </a:cubicBezTo>
                    <a:cubicBezTo>
                      <a:pt x="112987" y="209723"/>
                      <a:pt x="115482" y="220372"/>
                      <a:pt x="114254" y="230916"/>
                    </a:cubicBezTo>
                    <a:cubicBezTo>
                      <a:pt x="112587" y="236707"/>
                      <a:pt x="108282" y="241374"/>
                      <a:pt x="102633" y="243489"/>
                    </a:cubicBezTo>
                    <a:cubicBezTo>
                      <a:pt x="98471" y="245118"/>
                      <a:pt x="94118" y="246204"/>
                      <a:pt x="89679" y="246727"/>
                    </a:cubicBezTo>
                    <a:cubicBezTo>
                      <a:pt x="58723" y="251966"/>
                      <a:pt x="39673" y="254062"/>
                      <a:pt x="39387" y="252347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="" xmlns:a16="http://schemas.microsoft.com/office/drawing/2014/main" id="{41495B4C-3B57-4DAE-BD46-DB62EB39F1CE}"/>
                  </a:ext>
                </a:extLst>
              </p:cNvPr>
              <p:cNvSpPr/>
              <p:nvPr/>
            </p:nvSpPr>
            <p:spPr>
              <a:xfrm>
                <a:off x="2761168" y="2384046"/>
                <a:ext cx="137433" cy="48690"/>
              </a:xfrm>
              <a:custGeom>
                <a:avLst/>
                <a:gdLst>
                  <a:gd name="connsiteX0" fmla="*/ 137365 w 137433"/>
                  <a:gd name="connsiteY0" fmla="*/ 17568 h 48690"/>
                  <a:gd name="connsiteX1" fmla="*/ 69262 w 137433"/>
                  <a:gd name="connsiteY1" fmla="*/ 33094 h 48690"/>
                  <a:gd name="connsiteX2" fmla="*/ 682 w 137433"/>
                  <a:gd name="connsiteY2" fmla="*/ 46714 h 48690"/>
                  <a:gd name="connsiteX3" fmla="*/ 13255 w 137433"/>
                  <a:gd name="connsiteY3" fmla="*/ 25855 h 48690"/>
                  <a:gd name="connsiteX4" fmla="*/ 62785 w 137433"/>
                  <a:gd name="connsiteY4" fmla="*/ 2804 h 48690"/>
                  <a:gd name="connsiteX5" fmla="*/ 117363 w 137433"/>
                  <a:gd name="connsiteY5" fmla="*/ 3661 h 48690"/>
                  <a:gd name="connsiteX6" fmla="*/ 137365 w 137433"/>
                  <a:gd name="connsiteY6" fmla="*/ 17568 h 486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7433" h="48690">
                    <a:moveTo>
                      <a:pt x="137365" y="17568"/>
                    </a:moveTo>
                    <a:cubicBezTo>
                      <a:pt x="135175" y="26045"/>
                      <a:pt x="104409" y="25188"/>
                      <a:pt x="69262" y="33094"/>
                    </a:cubicBezTo>
                    <a:cubicBezTo>
                      <a:pt x="34115" y="40999"/>
                      <a:pt x="6206" y="53572"/>
                      <a:pt x="682" y="46714"/>
                    </a:cubicBezTo>
                    <a:cubicBezTo>
                      <a:pt x="-1795" y="43381"/>
                      <a:pt x="2492" y="35094"/>
                      <a:pt x="13255" y="25855"/>
                    </a:cubicBezTo>
                    <a:cubicBezTo>
                      <a:pt x="27695" y="14339"/>
                      <a:pt x="44678" y="6433"/>
                      <a:pt x="62785" y="2804"/>
                    </a:cubicBezTo>
                    <a:cubicBezTo>
                      <a:pt x="80787" y="-1206"/>
                      <a:pt x="99494" y="-911"/>
                      <a:pt x="117363" y="3661"/>
                    </a:cubicBezTo>
                    <a:cubicBezTo>
                      <a:pt x="130984" y="7662"/>
                      <a:pt x="138223" y="13472"/>
                      <a:pt x="137365" y="17568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1" name="Freeform: Shape 130">
                <a:extLst>
                  <a:ext uri="{FF2B5EF4-FFF2-40B4-BE49-F238E27FC236}">
                    <a16:creationId xmlns="" xmlns:a16="http://schemas.microsoft.com/office/drawing/2014/main" id="{29326E70-E7C9-4874-BB5D-6CA7DC3176C0}"/>
                  </a:ext>
                </a:extLst>
              </p:cNvPr>
              <p:cNvSpPr/>
              <p:nvPr/>
            </p:nvSpPr>
            <p:spPr>
              <a:xfrm>
                <a:off x="3076655" y="2372378"/>
                <a:ext cx="104576" cy="36639"/>
              </a:xfrm>
              <a:custGeom>
                <a:avLst/>
                <a:gdLst>
                  <a:gd name="connsiteX0" fmla="*/ 104009 w 104576"/>
                  <a:gd name="connsiteY0" fmla="*/ 26569 h 36639"/>
                  <a:gd name="connsiteX1" fmla="*/ 52574 w 104576"/>
                  <a:gd name="connsiteY1" fmla="*/ 31141 h 36639"/>
                  <a:gd name="connsiteX2" fmla="*/ 949 w 104576"/>
                  <a:gd name="connsiteY2" fmla="*/ 33713 h 36639"/>
                  <a:gd name="connsiteX3" fmla="*/ 9712 w 104576"/>
                  <a:gd name="connsiteY3" fmla="*/ 15710 h 36639"/>
                  <a:gd name="connsiteX4" fmla="*/ 92865 w 104576"/>
                  <a:gd name="connsiteY4" fmla="*/ 9900 h 36639"/>
                  <a:gd name="connsiteX5" fmla="*/ 104009 w 104576"/>
                  <a:gd name="connsiteY5" fmla="*/ 26569 h 36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4576" h="36639">
                    <a:moveTo>
                      <a:pt x="104009" y="26569"/>
                    </a:moveTo>
                    <a:cubicBezTo>
                      <a:pt x="99437" y="33998"/>
                      <a:pt x="77720" y="28950"/>
                      <a:pt x="52574" y="31141"/>
                    </a:cubicBezTo>
                    <a:cubicBezTo>
                      <a:pt x="27428" y="33332"/>
                      <a:pt x="6568" y="40666"/>
                      <a:pt x="949" y="33713"/>
                    </a:cubicBezTo>
                    <a:cubicBezTo>
                      <a:pt x="-1623" y="30379"/>
                      <a:pt x="949" y="23140"/>
                      <a:pt x="9712" y="15710"/>
                    </a:cubicBezTo>
                    <a:cubicBezTo>
                      <a:pt x="33696" y="-2882"/>
                      <a:pt x="66528" y="-5168"/>
                      <a:pt x="92865" y="9900"/>
                    </a:cubicBezTo>
                    <a:cubicBezTo>
                      <a:pt x="102390" y="16091"/>
                      <a:pt x="106105" y="22949"/>
                      <a:pt x="104009" y="26569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2" name="Freeform: Shape 131">
                <a:extLst>
                  <a:ext uri="{FF2B5EF4-FFF2-40B4-BE49-F238E27FC236}">
                    <a16:creationId xmlns="" xmlns:a16="http://schemas.microsoft.com/office/drawing/2014/main" id="{18B301DB-2490-49FF-A156-0955FA93F3A4}"/>
                  </a:ext>
                </a:extLst>
              </p:cNvPr>
              <p:cNvSpPr/>
              <p:nvPr/>
            </p:nvSpPr>
            <p:spPr>
              <a:xfrm>
                <a:off x="2467812" y="2655116"/>
                <a:ext cx="150782" cy="206501"/>
              </a:xfrm>
              <a:custGeom>
                <a:avLst/>
                <a:gdLst>
                  <a:gd name="connsiteX0" fmla="*/ 123541 w 150782"/>
                  <a:gd name="connsiteY0" fmla="*/ 2625 h 206501"/>
                  <a:gd name="connsiteX1" fmla="*/ 1621 w 150782"/>
                  <a:gd name="connsiteY1" fmla="*/ 110829 h 206501"/>
                  <a:gd name="connsiteX2" fmla="*/ 150782 w 150782"/>
                  <a:gd name="connsiteY2" fmla="*/ 195887 h 206501"/>
                  <a:gd name="connsiteX3" fmla="*/ 123541 w 150782"/>
                  <a:gd name="connsiteY3" fmla="*/ 2625 h 206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0782" h="206501">
                    <a:moveTo>
                      <a:pt x="123541" y="2625"/>
                    </a:moveTo>
                    <a:cubicBezTo>
                      <a:pt x="120017" y="1482"/>
                      <a:pt x="-16286" y="-23950"/>
                      <a:pt x="1621" y="110829"/>
                    </a:cubicBezTo>
                    <a:cubicBezTo>
                      <a:pt x="19528" y="245608"/>
                      <a:pt x="151068" y="199792"/>
                      <a:pt x="150782" y="195887"/>
                    </a:cubicBezTo>
                    <a:cubicBezTo>
                      <a:pt x="150497" y="191982"/>
                      <a:pt x="123541" y="2625"/>
                      <a:pt x="123541" y="2625"/>
                    </a:cubicBezTo>
                    <a:close/>
                  </a:path>
                </a:pathLst>
              </a:custGeom>
              <a:solidFill>
                <a:srgbClr val="FFBF9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3" name="Freeform: Shape 132">
                <a:extLst>
                  <a:ext uri="{FF2B5EF4-FFF2-40B4-BE49-F238E27FC236}">
                    <a16:creationId xmlns="" xmlns:a16="http://schemas.microsoft.com/office/drawing/2014/main" id="{6216EB85-EA2C-46BB-B8FB-30F9C7E720CF}"/>
                  </a:ext>
                </a:extLst>
              </p:cNvPr>
              <p:cNvSpPr/>
              <p:nvPr/>
            </p:nvSpPr>
            <p:spPr>
              <a:xfrm>
                <a:off x="2503164" y="2702183"/>
                <a:ext cx="67696" cy="117299"/>
              </a:xfrm>
              <a:custGeom>
                <a:avLst/>
                <a:gdLst>
                  <a:gd name="connsiteX0" fmla="*/ 67520 w 67696"/>
                  <a:gd name="connsiteY0" fmla="*/ 103291 h 117299"/>
                  <a:gd name="connsiteX1" fmla="*/ 61614 w 67696"/>
                  <a:gd name="connsiteY1" fmla="*/ 107578 h 117299"/>
                  <a:gd name="connsiteX2" fmla="*/ 44183 w 67696"/>
                  <a:gd name="connsiteY2" fmla="*/ 110245 h 117299"/>
                  <a:gd name="connsiteX3" fmla="*/ 10370 w 67696"/>
                  <a:gd name="connsiteY3" fmla="*/ 61667 h 117299"/>
                  <a:gd name="connsiteX4" fmla="*/ 12465 w 67696"/>
                  <a:gd name="connsiteY4" fmla="*/ 27187 h 117299"/>
                  <a:gd name="connsiteX5" fmla="*/ 27705 w 67696"/>
                  <a:gd name="connsiteY5" fmla="*/ 6898 h 117299"/>
                  <a:gd name="connsiteX6" fmla="*/ 42469 w 67696"/>
                  <a:gd name="connsiteY6" fmla="*/ 11661 h 117299"/>
                  <a:gd name="connsiteX7" fmla="*/ 45040 w 67696"/>
                  <a:gd name="connsiteY7" fmla="*/ 18138 h 117299"/>
                  <a:gd name="connsiteX8" fmla="*/ 45803 w 67696"/>
                  <a:gd name="connsiteY8" fmla="*/ 10042 h 117299"/>
                  <a:gd name="connsiteX9" fmla="*/ 39421 w 67696"/>
                  <a:gd name="connsiteY9" fmla="*/ 2326 h 117299"/>
                  <a:gd name="connsiteX10" fmla="*/ 25990 w 67696"/>
                  <a:gd name="connsiteY10" fmla="*/ 612 h 117299"/>
                  <a:gd name="connsiteX11" fmla="*/ 4178 w 67696"/>
                  <a:gd name="connsiteY11" fmla="*/ 24710 h 117299"/>
                  <a:gd name="connsiteX12" fmla="*/ 1035 w 67696"/>
                  <a:gd name="connsiteY12" fmla="*/ 63381 h 117299"/>
                  <a:gd name="connsiteX13" fmla="*/ 43040 w 67696"/>
                  <a:gd name="connsiteY13" fmla="*/ 117007 h 117299"/>
                  <a:gd name="connsiteX14" fmla="*/ 64090 w 67696"/>
                  <a:gd name="connsiteY14" fmla="*/ 110626 h 117299"/>
                  <a:gd name="connsiteX15" fmla="*/ 67520 w 67696"/>
                  <a:gd name="connsiteY15" fmla="*/ 103291 h 1172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7696" h="117299">
                    <a:moveTo>
                      <a:pt x="67520" y="103291"/>
                    </a:moveTo>
                    <a:cubicBezTo>
                      <a:pt x="66853" y="103291"/>
                      <a:pt x="65329" y="105196"/>
                      <a:pt x="61614" y="107578"/>
                    </a:cubicBezTo>
                    <a:cubicBezTo>
                      <a:pt x="56375" y="110702"/>
                      <a:pt x="50118" y="111664"/>
                      <a:pt x="44183" y="110245"/>
                    </a:cubicBezTo>
                    <a:cubicBezTo>
                      <a:pt x="29229" y="106911"/>
                      <a:pt x="14180" y="85860"/>
                      <a:pt x="10370" y="61667"/>
                    </a:cubicBezTo>
                    <a:cubicBezTo>
                      <a:pt x="8484" y="50161"/>
                      <a:pt x="9198" y="38378"/>
                      <a:pt x="12465" y="27187"/>
                    </a:cubicBezTo>
                    <a:cubicBezTo>
                      <a:pt x="13846" y="18309"/>
                      <a:pt x="19561" y="10699"/>
                      <a:pt x="27705" y="6898"/>
                    </a:cubicBezTo>
                    <a:cubicBezTo>
                      <a:pt x="33125" y="4574"/>
                      <a:pt x="39430" y="6613"/>
                      <a:pt x="42469" y="11661"/>
                    </a:cubicBezTo>
                    <a:cubicBezTo>
                      <a:pt x="44850" y="15185"/>
                      <a:pt x="44279" y="17947"/>
                      <a:pt x="45040" y="18138"/>
                    </a:cubicBezTo>
                    <a:cubicBezTo>
                      <a:pt x="45803" y="18328"/>
                      <a:pt x="47612" y="15471"/>
                      <a:pt x="45803" y="10042"/>
                    </a:cubicBezTo>
                    <a:cubicBezTo>
                      <a:pt x="44631" y="6813"/>
                      <a:pt x="42374" y="4079"/>
                      <a:pt x="39421" y="2326"/>
                    </a:cubicBezTo>
                    <a:cubicBezTo>
                      <a:pt x="35344" y="12"/>
                      <a:pt x="30515" y="-607"/>
                      <a:pt x="25990" y="612"/>
                    </a:cubicBezTo>
                    <a:cubicBezTo>
                      <a:pt x="15037" y="4336"/>
                      <a:pt x="6788" y="13442"/>
                      <a:pt x="4178" y="24710"/>
                    </a:cubicBezTo>
                    <a:cubicBezTo>
                      <a:pt x="26" y="37159"/>
                      <a:pt x="-1051" y="50428"/>
                      <a:pt x="1035" y="63381"/>
                    </a:cubicBezTo>
                    <a:cubicBezTo>
                      <a:pt x="5512" y="90433"/>
                      <a:pt x="22847" y="113959"/>
                      <a:pt x="43040" y="117007"/>
                    </a:cubicBezTo>
                    <a:cubicBezTo>
                      <a:pt x="50660" y="118169"/>
                      <a:pt x="58395" y="115826"/>
                      <a:pt x="64090" y="110626"/>
                    </a:cubicBezTo>
                    <a:cubicBezTo>
                      <a:pt x="67710" y="106911"/>
                      <a:pt x="67996" y="103387"/>
                      <a:pt x="67520" y="103291"/>
                    </a:cubicBezTo>
                    <a:close/>
                  </a:path>
                </a:pathLst>
              </a:custGeom>
              <a:solidFill>
                <a:srgbClr val="FF9A6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4" name="Freeform: Shape 133">
                <a:extLst>
                  <a:ext uri="{FF2B5EF4-FFF2-40B4-BE49-F238E27FC236}">
                    <a16:creationId xmlns="" xmlns:a16="http://schemas.microsoft.com/office/drawing/2014/main" id="{6D64F3EE-CD9F-4F41-B70D-8DB704417A85}"/>
                  </a:ext>
                </a:extLst>
              </p:cNvPr>
              <p:cNvSpPr/>
              <p:nvPr/>
            </p:nvSpPr>
            <p:spPr>
              <a:xfrm>
                <a:off x="2530153" y="2046021"/>
                <a:ext cx="740903" cy="640585"/>
              </a:xfrm>
              <a:custGeom>
                <a:avLst/>
                <a:gdLst>
                  <a:gd name="connsiteX0" fmla="*/ 687182 w 740903"/>
                  <a:gd name="connsiteY0" fmla="*/ 154044 h 640585"/>
                  <a:gd name="connsiteX1" fmla="*/ 594504 w 740903"/>
                  <a:gd name="connsiteY1" fmla="*/ 66795 h 640585"/>
                  <a:gd name="connsiteX2" fmla="*/ 329804 w 740903"/>
                  <a:gd name="connsiteY2" fmla="*/ 1073 h 640585"/>
                  <a:gd name="connsiteX3" fmla="*/ 87869 w 740903"/>
                  <a:gd name="connsiteY3" fmla="*/ 121469 h 640585"/>
                  <a:gd name="connsiteX4" fmla="*/ 3002 w 740903"/>
                  <a:gd name="connsiteY4" fmla="*/ 323018 h 640585"/>
                  <a:gd name="connsiteX5" fmla="*/ 23766 w 740903"/>
                  <a:gd name="connsiteY5" fmla="*/ 542093 h 640585"/>
                  <a:gd name="connsiteX6" fmla="*/ 69296 w 740903"/>
                  <a:gd name="connsiteY6" fmla="*/ 626579 h 640585"/>
                  <a:gd name="connsiteX7" fmla="*/ 124350 w 740903"/>
                  <a:gd name="connsiteY7" fmla="*/ 633057 h 640585"/>
                  <a:gd name="connsiteX8" fmla="*/ 136923 w 740903"/>
                  <a:gd name="connsiteY8" fmla="*/ 600290 h 640585"/>
                  <a:gd name="connsiteX9" fmla="*/ 118540 w 740903"/>
                  <a:gd name="connsiteY9" fmla="*/ 281965 h 640585"/>
                  <a:gd name="connsiteX10" fmla="*/ 203027 w 740903"/>
                  <a:gd name="connsiteY10" fmla="*/ 186715 h 640585"/>
                  <a:gd name="connsiteX11" fmla="*/ 324185 w 740903"/>
                  <a:gd name="connsiteY11" fmla="*/ 157568 h 640585"/>
                  <a:gd name="connsiteX12" fmla="*/ 481538 w 740903"/>
                  <a:gd name="connsiteY12" fmla="*/ 260915 h 640585"/>
                  <a:gd name="connsiteX13" fmla="*/ 740903 w 740903"/>
                  <a:gd name="connsiteY13" fmla="*/ 292538 h 640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40903" h="640585">
                    <a:moveTo>
                      <a:pt x="687182" y="154044"/>
                    </a:moveTo>
                    <a:cubicBezTo>
                      <a:pt x="665656" y="116992"/>
                      <a:pt x="631176" y="89084"/>
                      <a:pt x="594504" y="66795"/>
                    </a:cubicBezTo>
                    <a:cubicBezTo>
                      <a:pt x="515380" y="17591"/>
                      <a:pt x="422759" y="-5407"/>
                      <a:pt x="329804" y="1073"/>
                    </a:cubicBezTo>
                    <a:cubicBezTo>
                      <a:pt x="236602" y="8338"/>
                      <a:pt x="149868" y="51503"/>
                      <a:pt x="87869" y="121469"/>
                    </a:cubicBezTo>
                    <a:cubicBezTo>
                      <a:pt x="40492" y="178915"/>
                      <a:pt x="10984" y="248989"/>
                      <a:pt x="3002" y="323018"/>
                    </a:cubicBezTo>
                    <a:cubicBezTo>
                      <a:pt x="-4666" y="396694"/>
                      <a:pt x="2392" y="471170"/>
                      <a:pt x="23766" y="542093"/>
                    </a:cubicBezTo>
                    <a:cubicBezTo>
                      <a:pt x="32624" y="573335"/>
                      <a:pt x="44626" y="605434"/>
                      <a:pt x="69296" y="626579"/>
                    </a:cubicBezTo>
                    <a:cubicBezTo>
                      <a:pt x="84726" y="639724"/>
                      <a:pt x="109586" y="646963"/>
                      <a:pt x="124350" y="633057"/>
                    </a:cubicBezTo>
                    <a:cubicBezTo>
                      <a:pt x="132056" y="623827"/>
                      <a:pt x="136485" y="612302"/>
                      <a:pt x="136923" y="600290"/>
                    </a:cubicBezTo>
                    <a:cubicBezTo>
                      <a:pt x="152449" y="493325"/>
                      <a:pt x="166832" y="378644"/>
                      <a:pt x="118540" y="281965"/>
                    </a:cubicBezTo>
                    <a:cubicBezTo>
                      <a:pt x="139885" y="244770"/>
                      <a:pt x="168641" y="212347"/>
                      <a:pt x="203027" y="186715"/>
                    </a:cubicBezTo>
                    <a:cubicBezTo>
                      <a:pt x="237907" y="161226"/>
                      <a:pt x="281532" y="150732"/>
                      <a:pt x="324185" y="157568"/>
                    </a:cubicBezTo>
                    <a:cubicBezTo>
                      <a:pt x="386288" y="170141"/>
                      <a:pt x="428960" y="225005"/>
                      <a:pt x="481538" y="260915"/>
                    </a:cubicBezTo>
                    <a:cubicBezTo>
                      <a:pt x="557871" y="312559"/>
                      <a:pt x="654397" y="324323"/>
                      <a:pt x="740903" y="292538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5" name="Freeform: Shape 134">
                <a:extLst>
                  <a:ext uri="{FF2B5EF4-FFF2-40B4-BE49-F238E27FC236}">
                    <a16:creationId xmlns="" xmlns:a16="http://schemas.microsoft.com/office/drawing/2014/main" id="{E63A1DDD-9383-4DD7-B63C-52DB4CED0280}"/>
                  </a:ext>
                </a:extLst>
              </p:cNvPr>
              <p:cNvSpPr/>
              <p:nvPr/>
            </p:nvSpPr>
            <p:spPr>
              <a:xfrm>
                <a:off x="2968594" y="2799271"/>
                <a:ext cx="97007" cy="81519"/>
              </a:xfrm>
              <a:custGeom>
                <a:avLst/>
                <a:gdLst>
                  <a:gd name="connsiteX0" fmla="*/ 93674 w 97007"/>
                  <a:gd name="connsiteY0" fmla="*/ 18490 h 81519"/>
                  <a:gd name="connsiteX1" fmla="*/ 83578 w 97007"/>
                  <a:gd name="connsiteY1" fmla="*/ 55638 h 81519"/>
                  <a:gd name="connsiteX2" fmla="*/ 55765 w 97007"/>
                  <a:gd name="connsiteY2" fmla="*/ 80593 h 81519"/>
                  <a:gd name="connsiteX3" fmla="*/ 18141 w 97007"/>
                  <a:gd name="connsiteY3" fmla="*/ 69259 h 81519"/>
                  <a:gd name="connsiteX4" fmla="*/ 615 w 97007"/>
                  <a:gd name="connsiteY4" fmla="*/ 32778 h 81519"/>
                  <a:gd name="connsiteX5" fmla="*/ 12902 w 97007"/>
                  <a:gd name="connsiteY5" fmla="*/ 964 h 81519"/>
                  <a:gd name="connsiteX6" fmla="*/ 28237 w 97007"/>
                  <a:gd name="connsiteY6" fmla="*/ 964 h 81519"/>
                  <a:gd name="connsiteX7" fmla="*/ 97008 w 97007"/>
                  <a:gd name="connsiteY7" fmla="*/ 13347 h 815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7007" h="81519">
                    <a:moveTo>
                      <a:pt x="93674" y="18490"/>
                    </a:moveTo>
                    <a:cubicBezTo>
                      <a:pt x="92141" y="31302"/>
                      <a:pt x="88740" y="43817"/>
                      <a:pt x="83578" y="55638"/>
                    </a:cubicBezTo>
                    <a:cubicBezTo>
                      <a:pt x="78358" y="67592"/>
                      <a:pt x="68214" y="76698"/>
                      <a:pt x="55765" y="80593"/>
                    </a:cubicBezTo>
                    <a:cubicBezTo>
                      <a:pt x="42106" y="83565"/>
                      <a:pt x="27885" y="79279"/>
                      <a:pt x="18141" y="69259"/>
                    </a:cubicBezTo>
                    <a:cubicBezTo>
                      <a:pt x="8568" y="59267"/>
                      <a:pt x="2425" y="46494"/>
                      <a:pt x="615" y="32778"/>
                    </a:cubicBezTo>
                    <a:cubicBezTo>
                      <a:pt x="-1385" y="20491"/>
                      <a:pt x="1186" y="4870"/>
                      <a:pt x="12902" y="964"/>
                    </a:cubicBezTo>
                    <a:cubicBezTo>
                      <a:pt x="17931" y="-321"/>
                      <a:pt x="23208" y="-321"/>
                      <a:pt x="28237" y="964"/>
                    </a:cubicBezTo>
                    <a:lnTo>
                      <a:pt x="97008" y="13347"/>
                    </a:lnTo>
                  </a:path>
                </a:pathLst>
              </a:custGeom>
              <a:solidFill>
                <a:srgbClr val="FF9A6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6" name="Freeform: Shape 135">
                <a:extLst>
                  <a:ext uri="{FF2B5EF4-FFF2-40B4-BE49-F238E27FC236}">
                    <a16:creationId xmlns="" xmlns:a16="http://schemas.microsoft.com/office/drawing/2014/main" id="{1EBDA29E-708B-49B3-9AE6-FD6CF13B738A}"/>
                  </a:ext>
                </a:extLst>
              </p:cNvPr>
              <p:cNvSpPr/>
              <p:nvPr/>
            </p:nvSpPr>
            <p:spPr>
              <a:xfrm>
                <a:off x="2960668" y="2793784"/>
                <a:ext cx="118654" cy="92482"/>
              </a:xfrm>
              <a:custGeom>
                <a:avLst/>
                <a:gdLst>
                  <a:gd name="connsiteX0" fmla="*/ 87218 w 118654"/>
                  <a:gd name="connsiteY0" fmla="*/ 81413 h 92482"/>
                  <a:gd name="connsiteX1" fmla="*/ 52547 w 118654"/>
                  <a:gd name="connsiteY1" fmla="*/ 84271 h 92482"/>
                  <a:gd name="connsiteX2" fmla="*/ 22162 w 118654"/>
                  <a:gd name="connsiteY2" fmla="*/ 66459 h 92482"/>
                  <a:gd name="connsiteX3" fmla="*/ 12637 w 118654"/>
                  <a:gd name="connsiteY3" fmla="*/ 25121 h 92482"/>
                  <a:gd name="connsiteX4" fmla="*/ 16256 w 118654"/>
                  <a:gd name="connsiteY4" fmla="*/ 14548 h 92482"/>
                  <a:gd name="connsiteX5" fmla="*/ 20543 w 118654"/>
                  <a:gd name="connsiteY5" fmla="*/ 11405 h 92482"/>
                  <a:gd name="connsiteX6" fmla="*/ 31497 w 118654"/>
                  <a:gd name="connsiteY6" fmla="*/ 13310 h 92482"/>
                  <a:gd name="connsiteX7" fmla="*/ 42831 w 118654"/>
                  <a:gd name="connsiteY7" fmla="*/ 15310 h 92482"/>
                  <a:gd name="connsiteX8" fmla="*/ 81979 w 118654"/>
                  <a:gd name="connsiteY8" fmla="*/ 21882 h 92482"/>
                  <a:gd name="connsiteX9" fmla="*/ 118650 w 118654"/>
                  <a:gd name="connsiteY9" fmla="*/ 25121 h 92482"/>
                  <a:gd name="connsiteX10" fmla="*/ 83598 w 118654"/>
                  <a:gd name="connsiteY10" fmla="*/ 13881 h 92482"/>
                  <a:gd name="connsiteX11" fmla="*/ 44927 w 118654"/>
                  <a:gd name="connsiteY11" fmla="*/ 4928 h 92482"/>
                  <a:gd name="connsiteX12" fmla="*/ 33687 w 118654"/>
                  <a:gd name="connsiteY12" fmla="*/ 2451 h 92482"/>
                  <a:gd name="connsiteX13" fmla="*/ 21114 w 118654"/>
                  <a:gd name="connsiteY13" fmla="*/ 70 h 92482"/>
                  <a:gd name="connsiteX14" fmla="*/ 11589 w 118654"/>
                  <a:gd name="connsiteY14" fmla="*/ 2356 h 92482"/>
                  <a:gd name="connsiteX15" fmla="*/ 5779 w 118654"/>
                  <a:gd name="connsiteY15" fmla="*/ 9309 h 92482"/>
                  <a:gd name="connsiteX16" fmla="*/ 1207 w 118654"/>
                  <a:gd name="connsiteY16" fmla="*/ 22835 h 92482"/>
                  <a:gd name="connsiteX17" fmla="*/ 13685 w 118654"/>
                  <a:gd name="connsiteY17" fmla="*/ 73127 h 92482"/>
                  <a:gd name="connsiteX18" fmla="*/ 51785 w 118654"/>
                  <a:gd name="connsiteY18" fmla="*/ 92177 h 92482"/>
                  <a:gd name="connsiteX19" fmla="*/ 79407 w 118654"/>
                  <a:gd name="connsiteY19" fmla="*/ 87509 h 92482"/>
                  <a:gd name="connsiteX20" fmla="*/ 87218 w 118654"/>
                  <a:gd name="connsiteY20" fmla="*/ 81413 h 92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18654" h="92482">
                    <a:moveTo>
                      <a:pt x="87218" y="81413"/>
                    </a:moveTo>
                    <a:cubicBezTo>
                      <a:pt x="86551" y="79508"/>
                      <a:pt x="73788" y="87986"/>
                      <a:pt x="52547" y="84271"/>
                    </a:cubicBezTo>
                    <a:cubicBezTo>
                      <a:pt x="40564" y="82280"/>
                      <a:pt x="29744" y="75937"/>
                      <a:pt x="22162" y="66459"/>
                    </a:cubicBezTo>
                    <a:cubicBezTo>
                      <a:pt x="13332" y="54620"/>
                      <a:pt x="9875" y="39627"/>
                      <a:pt x="12637" y="25121"/>
                    </a:cubicBezTo>
                    <a:cubicBezTo>
                      <a:pt x="13380" y="21454"/>
                      <a:pt x="14599" y="17901"/>
                      <a:pt x="16256" y="14548"/>
                    </a:cubicBezTo>
                    <a:cubicBezTo>
                      <a:pt x="18162" y="11405"/>
                      <a:pt x="17781" y="11595"/>
                      <a:pt x="20543" y="11405"/>
                    </a:cubicBezTo>
                    <a:cubicBezTo>
                      <a:pt x="23305" y="11214"/>
                      <a:pt x="27877" y="12643"/>
                      <a:pt x="31497" y="13310"/>
                    </a:cubicBezTo>
                    <a:lnTo>
                      <a:pt x="42831" y="15310"/>
                    </a:lnTo>
                    <a:cubicBezTo>
                      <a:pt x="57500" y="17977"/>
                      <a:pt x="70835" y="20168"/>
                      <a:pt x="81979" y="21882"/>
                    </a:cubicBezTo>
                    <a:cubicBezTo>
                      <a:pt x="104363" y="25311"/>
                      <a:pt x="118364" y="26645"/>
                      <a:pt x="118650" y="25121"/>
                    </a:cubicBezTo>
                    <a:cubicBezTo>
                      <a:pt x="118936" y="23597"/>
                      <a:pt x="105601" y="19406"/>
                      <a:pt x="83598" y="13881"/>
                    </a:cubicBezTo>
                    <a:cubicBezTo>
                      <a:pt x="72645" y="11214"/>
                      <a:pt x="59500" y="8071"/>
                      <a:pt x="44927" y="4928"/>
                    </a:cubicBezTo>
                    <a:lnTo>
                      <a:pt x="33687" y="2451"/>
                    </a:lnTo>
                    <a:cubicBezTo>
                      <a:pt x="29544" y="1432"/>
                      <a:pt x="25343" y="641"/>
                      <a:pt x="21114" y="70"/>
                    </a:cubicBezTo>
                    <a:cubicBezTo>
                      <a:pt x="17771" y="-254"/>
                      <a:pt x="14418" y="556"/>
                      <a:pt x="11589" y="2356"/>
                    </a:cubicBezTo>
                    <a:cubicBezTo>
                      <a:pt x="9075" y="4118"/>
                      <a:pt x="7065" y="6518"/>
                      <a:pt x="5779" y="9309"/>
                    </a:cubicBezTo>
                    <a:cubicBezTo>
                      <a:pt x="3693" y="13605"/>
                      <a:pt x="2150" y="18148"/>
                      <a:pt x="1207" y="22835"/>
                    </a:cubicBezTo>
                    <a:cubicBezTo>
                      <a:pt x="-2403" y="40618"/>
                      <a:pt x="2179" y="59087"/>
                      <a:pt x="13685" y="73127"/>
                    </a:cubicBezTo>
                    <a:cubicBezTo>
                      <a:pt x="23334" y="84309"/>
                      <a:pt x="37050" y="91167"/>
                      <a:pt x="51785" y="92177"/>
                    </a:cubicBezTo>
                    <a:cubicBezTo>
                      <a:pt x="61243" y="93215"/>
                      <a:pt x="70806" y="91596"/>
                      <a:pt x="79407" y="87509"/>
                    </a:cubicBezTo>
                    <a:cubicBezTo>
                      <a:pt x="85122" y="84747"/>
                      <a:pt x="87599" y="81985"/>
                      <a:pt x="87218" y="81413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="" xmlns:a16="http://schemas.microsoft.com/office/drawing/2014/main" id="{45B8A1E1-77B8-4613-B3D6-53B3E3213513}"/>
                  </a:ext>
                </a:extLst>
              </p:cNvPr>
              <p:cNvSpPr/>
              <p:nvPr/>
            </p:nvSpPr>
            <p:spPr>
              <a:xfrm>
                <a:off x="2641930" y="2050618"/>
                <a:ext cx="707964" cy="242032"/>
              </a:xfrm>
              <a:custGeom>
                <a:avLst/>
                <a:gdLst>
                  <a:gd name="connsiteX0" fmla="*/ 703802 w 707964"/>
                  <a:gd name="connsiteY0" fmla="*/ 0 h 242032"/>
                  <a:gd name="connsiteX1" fmla="*/ 706469 w 707964"/>
                  <a:gd name="connsiteY1" fmla="*/ 8953 h 242032"/>
                  <a:gd name="connsiteX2" fmla="*/ 707327 w 707964"/>
                  <a:gd name="connsiteY2" fmla="*/ 35433 h 242032"/>
                  <a:gd name="connsiteX3" fmla="*/ 658463 w 707964"/>
                  <a:gd name="connsiteY3" fmla="*/ 118205 h 242032"/>
                  <a:gd name="connsiteX4" fmla="*/ 518922 w 707964"/>
                  <a:gd name="connsiteY4" fmla="*/ 146780 h 242032"/>
                  <a:gd name="connsiteX5" fmla="*/ 352330 w 707964"/>
                  <a:gd name="connsiteY5" fmla="*/ 89630 h 242032"/>
                  <a:gd name="connsiteX6" fmla="*/ 184023 w 707964"/>
                  <a:gd name="connsiteY6" fmla="*/ 59817 h 242032"/>
                  <a:gd name="connsiteX7" fmla="*/ 63913 w 707964"/>
                  <a:gd name="connsiteY7" fmla="*/ 128492 h 242032"/>
                  <a:gd name="connsiteX8" fmla="*/ 12573 w 707964"/>
                  <a:gd name="connsiteY8" fmla="*/ 208883 h 242032"/>
                  <a:gd name="connsiteX9" fmla="*/ 0 w 707964"/>
                  <a:gd name="connsiteY9" fmla="*/ 242030 h 242032"/>
                  <a:gd name="connsiteX10" fmla="*/ 1715 w 707964"/>
                  <a:gd name="connsiteY10" fmla="*/ 232505 h 242032"/>
                  <a:gd name="connsiteX11" fmla="*/ 9335 w 707964"/>
                  <a:gd name="connsiteY11" fmla="*/ 207264 h 242032"/>
                  <a:gd name="connsiteX12" fmla="*/ 59246 w 707964"/>
                  <a:gd name="connsiteY12" fmla="*/ 123920 h 242032"/>
                  <a:gd name="connsiteX13" fmla="*/ 182594 w 707964"/>
                  <a:gd name="connsiteY13" fmla="*/ 51435 h 242032"/>
                  <a:gd name="connsiteX14" fmla="*/ 355759 w 707964"/>
                  <a:gd name="connsiteY14" fmla="*/ 81058 h 242032"/>
                  <a:gd name="connsiteX15" fmla="*/ 520160 w 707964"/>
                  <a:gd name="connsiteY15" fmla="*/ 138208 h 242032"/>
                  <a:gd name="connsiteX16" fmla="*/ 654844 w 707964"/>
                  <a:gd name="connsiteY16" fmla="*/ 112586 h 242032"/>
                  <a:gd name="connsiteX17" fmla="*/ 703802 w 707964"/>
                  <a:gd name="connsiteY17" fmla="*/ 35052 h 242032"/>
                  <a:gd name="connsiteX18" fmla="*/ 703802 w 707964"/>
                  <a:gd name="connsiteY18" fmla="*/ 0 h 242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07964" h="242032">
                    <a:moveTo>
                      <a:pt x="703802" y="0"/>
                    </a:moveTo>
                    <a:cubicBezTo>
                      <a:pt x="705079" y="2857"/>
                      <a:pt x="705974" y="5866"/>
                      <a:pt x="706469" y="8953"/>
                    </a:cubicBezTo>
                    <a:cubicBezTo>
                      <a:pt x="708117" y="17683"/>
                      <a:pt x="708403" y="26615"/>
                      <a:pt x="707327" y="35433"/>
                    </a:cubicBezTo>
                    <a:cubicBezTo>
                      <a:pt x="702850" y="68478"/>
                      <a:pt x="685229" y="98320"/>
                      <a:pt x="658463" y="118205"/>
                    </a:cubicBezTo>
                    <a:cubicBezTo>
                      <a:pt x="625317" y="144590"/>
                      <a:pt x="572738" y="155162"/>
                      <a:pt x="518922" y="146780"/>
                    </a:cubicBezTo>
                    <a:cubicBezTo>
                      <a:pt x="465106" y="138398"/>
                      <a:pt x="409480" y="112967"/>
                      <a:pt x="352330" y="89630"/>
                    </a:cubicBezTo>
                    <a:cubicBezTo>
                      <a:pt x="295180" y="66294"/>
                      <a:pt x="237077" y="50101"/>
                      <a:pt x="184023" y="59817"/>
                    </a:cubicBezTo>
                    <a:cubicBezTo>
                      <a:pt x="137446" y="68662"/>
                      <a:pt x="95165" y="92837"/>
                      <a:pt x="63913" y="128492"/>
                    </a:cubicBezTo>
                    <a:cubicBezTo>
                      <a:pt x="42386" y="152197"/>
                      <a:pt x="25022" y="179375"/>
                      <a:pt x="12573" y="208883"/>
                    </a:cubicBezTo>
                    <a:cubicBezTo>
                      <a:pt x="3905" y="229934"/>
                      <a:pt x="953" y="242221"/>
                      <a:pt x="0" y="242030"/>
                    </a:cubicBezTo>
                    <a:cubicBezTo>
                      <a:pt x="210" y="238801"/>
                      <a:pt x="781" y="235601"/>
                      <a:pt x="1715" y="232505"/>
                    </a:cubicBezTo>
                    <a:cubicBezTo>
                      <a:pt x="3791" y="223961"/>
                      <a:pt x="6334" y="215532"/>
                      <a:pt x="9335" y="207264"/>
                    </a:cubicBezTo>
                    <a:cubicBezTo>
                      <a:pt x="20822" y="176704"/>
                      <a:pt x="37729" y="148469"/>
                      <a:pt x="59246" y="123920"/>
                    </a:cubicBezTo>
                    <a:cubicBezTo>
                      <a:pt x="90964" y="86485"/>
                      <a:pt x="134455" y="60928"/>
                      <a:pt x="182594" y="51435"/>
                    </a:cubicBezTo>
                    <a:cubicBezTo>
                      <a:pt x="237554" y="40862"/>
                      <a:pt x="298323" y="57245"/>
                      <a:pt x="355759" y="81058"/>
                    </a:cubicBezTo>
                    <a:cubicBezTo>
                      <a:pt x="413195" y="104870"/>
                      <a:pt x="467201" y="130778"/>
                      <a:pt x="520160" y="138208"/>
                    </a:cubicBezTo>
                    <a:cubicBezTo>
                      <a:pt x="573119" y="145637"/>
                      <a:pt x="622840" y="136969"/>
                      <a:pt x="654844" y="112586"/>
                    </a:cubicBezTo>
                    <a:cubicBezTo>
                      <a:pt x="680485" y="93958"/>
                      <a:pt x="698002" y="66209"/>
                      <a:pt x="703802" y="35052"/>
                    </a:cubicBezTo>
                    <a:cubicBezTo>
                      <a:pt x="705288" y="23415"/>
                      <a:pt x="705288" y="11637"/>
                      <a:pt x="703802" y="0"/>
                    </a:cubicBezTo>
                    <a:close/>
                  </a:path>
                </a:pathLst>
              </a:custGeom>
              <a:solidFill>
                <a:srgbClr val="455A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8" name="Freeform: Shape 137">
                <a:extLst>
                  <a:ext uri="{FF2B5EF4-FFF2-40B4-BE49-F238E27FC236}">
                    <a16:creationId xmlns="" xmlns:a16="http://schemas.microsoft.com/office/drawing/2014/main" id="{9DDE3C9B-3CC5-4C55-9478-993BC5619164}"/>
                  </a:ext>
                </a:extLst>
              </p:cNvPr>
              <p:cNvSpPr/>
              <p:nvPr/>
            </p:nvSpPr>
            <p:spPr>
              <a:xfrm>
                <a:off x="2460981" y="2286593"/>
                <a:ext cx="155081" cy="174554"/>
              </a:xfrm>
              <a:custGeom>
                <a:avLst/>
                <a:gdLst>
                  <a:gd name="connsiteX0" fmla="*/ 164 w 155081"/>
                  <a:gd name="connsiteY0" fmla="*/ 174552 h 174554"/>
                  <a:gd name="connsiteX1" fmla="*/ 5403 w 155081"/>
                  <a:gd name="connsiteY1" fmla="*/ 137309 h 174554"/>
                  <a:gd name="connsiteX2" fmla="*/ 81603 w 155081"/>
                  <a:gd name="connsiteY2" fmla="*/ 20057 h 174554"/>
                  <a:gd name="connsiteX3" fmla="*/ 118560 w 155081"/>
                  <a:gd name="connsiteY3" fmla="*/ 1007 h 174554"/>
                  <a:gd name="connsiteX4" fmla="*/ 147135 w 155081"/>
                  <a:gd name="connsiteY4" fmla="*/ 4245 h 174554"/>
                  <a:gd name="connsiteX5" fmla="*/ 155041 w 155081"/>
                  <a:gd name="connsiteY5" fmla="*/ 10817 h 174554"/>
                  <a:gd name="connsiteX6" fmla="*/ 120274 w 155081"/>
                  <a:gd name="connsiteY6" fmla="*/ 7103 h 174554"/>
                  <a:gd name="connsiteX7" fmla="*/ 53600 w 155081"/>
                  <a:gd name="connsiteY7" fmla="*/ 61967 h 174554"/>
                  <a:gd name="connsiteX8" fmla="*/ 11690 w 155081"/>
                  <a:gd name="connsiteY8" fmla="*/ 139500 h 174554"/>
                  <a:gd name="connsiteX9" fmla="*/ 164 w 155081"/>
                  <a:gd name="connsiteY9" fmla="*/ 174552 h 174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5081" h="174554">
                    <a:moveTo>
                      <a:pt x="164" y="174552"/>
                    </a:moveTo>
                    <a:cubicBezTo>
                      <a:pt x="-579" y="161913"/>
                      <a:pt x="1203" y="149254"/>
                      <a:pt x="5403" y="137309"/>
                    </a:cubicBezTo>
                    <a:cubicBezTo>
                      <a:pt x="18205" y="91351"/>
                      <a:pt x="44808" y="50422"/>
                      <a:pt x="81603" y="20057"/>
                    </a:cubicBezTo>
                    <a:cubicBezTo>
                      <a:pt x="92157" y="10741"/>
                      <a:pt x="104854" y="4198"/>
                      <a:pt x="118560" y="1007"/>
                    </a:cubicBezTo>
                    <a:cubicBezTo>
                      <a:pt x="128180" y="-1060"/>
                      <a:pt x="138220" y="73"/>
                      <a:pt x="147135" y="4245"/>
                    </a:cubicBezTo>
                    <a:cubicBezTo>
                      <a:pt x="153136" y="7293"/>
                      <a:pt x="155422" y="10436"/>
                      <a:pt x="155041" y="10817"/>
                    </a:cubicBezTo>
                    <a:cubicBezTo>
                      <a:pt x="144220" y="5617"/>
                      <a:pt x="131943" y="4312"/>
                      <a:pt x="120274" y="7103"/>
                    </a:cubicBezTo>
                    <a:cubicBezTo>
                      <a:pt x="99129" y="12532"/>
                      <a:pt x="75316" y="35678"/>
                      <a:pt x="53600" y="61967"/>
                    </a:cubicBezTo>
                    <a:cubicBezTo>
                      <a:pt x="35483" y="85341"/>
                      <a:pt x="21319" y="111535"/>
                      <a:pt x="11690" y="139500"/>
                    </a:cubicBezTo>
                    <a:cubicBezTo>
                      <a:pt x="3784" y="160550"/>
                      <a:pt x="1593" y="174743"/>
                      <a:pt x="164" y="174552"/>
                    </a:cubicBezTo>
                    <a:close/>
                  </a:path>
                </a:pathLst>
              </a:custGeom>
              <a:solidFill>
                <a:srgbClr val="455A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9" name="Freeform: Shape 138">
                <a:extLst>
                  <a:ext uri="{FF2B5EF4-FFF2-40B4-BE49-F238E27FC236}">
                    <a16:creationId xmlns="" xmlns:a16="http://schemas.microsoft.com/office/drawing/2014/main" id="{34ED365A-B4A9-4512-88F3-6EA84BCECA31}"/>
                  </a:ext>
                </a:extLst>
              </p:cNvPr>
              <p:cNvSpPr/>
              <p:nvPr/>
            </p:nvSpPr>
            <p:spPr>
              <a:xfrm>
                <a:off x="2496865" y="2388469"/>
                <a:ext cx="158210" cy="189261"/>
              </a:xfrm>
              <a:custGeom>
                <a:avLst/>
                <a:gdLst>
                  <a:gd name="connsiteX0" fmla="*/ 0 w 158210"/>
                  <a:gd name="connsiteY0" fmla="*/ 189262 h 189261"/>
                  <a:gd name="connsiteX1" fmla="*/ 7620 w 158210"/>
                  <a:gd name="connsiteY1" fmla="*/ 152210 h 189261"/>
                  <a:gd name="connsiteX2" fmla="*/ 123063 w 158210"/>
                  <a:gd name="connsiteY2" fmla="*/ 14097 h 189261"/>
                  <a:gd name="connsiteX3" fmla="*/ 158210 w 158210"/>
                  <a:gd name="connsiteY3" fmla="*/ 0 h 189261"/>
                  <a:gd name="connsiteX4" fmla="*/ 126302 w 158210"/>
                  <a:gd name="connsiteY4" fmla="*/ 19050 h 189261"/>
                  <a:gd name="connsiteX5" fmla="*/ 13430 w 158210"/>
                  <a:gd name="connsiteY5" fmla="*/ 154019 h 189261"/>
                  <a:gd name="connsiteX6" fmla="*/ 0 w 158210"/>
                  <a:gd name="connsiteY6" fmla="*/ 189262 h 189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8210" h="189261">
                    <a:moveTo>
                      <a:pt x="0" y="189262"/>
                    </a:moveTo>
                    <a:cubicBezTo>
                      <a:pt x="257" y="176546"/>
                      <a:pt x="2838" y="163992"/>
                      <a:pt x="7620" y="152210"/>
                    </a:cubicBezTo>
                    <a:cubicBezTo>
                      <a:pt x="27775" y="93526"/>
                      <a:pt x="68885" y="44339"/>
                      <a:pt x="123063" y="14097"/>
                    </a:cubicBezTo>
                    <a:cubicBezTo>
                      <a:pt x="133826" y="7306"/>
                      <a:pt x="145732" y="2524"/>
                      <a:pt x="158210" y="0"/>
                    </a:cubicBezTo>
                    <a:cubicBezTo>
                      <a:pt x="147904" y="6877"/>
                      <a:pt x="137255" y="13240"/>
                      <a:pt x="126302" y="19050"/>
                    </a:cubicBezTo>
                    <a:cubicBezTo>
                      <a:pt x="75552" y="51206"/>
                      <a:pt x="36100" y="98384"/>
                      <a:pt x="13430" y="154019"/>
                    </a:cubicBezTo>
                    <a:cubicBezTo>
                      <a:pt x="9573" y="165992"/>
                      <a:pt x="5086" y="177756"/>
                      <a:pt x="0" y="189262"/>
                    </a:cubicBezTo>
                    <a:close/>
                  </a:path>
                </a:pathLst>
              </a:custGeom>
              <a:solidFill>
                <a:srgbClr val="455A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0" name="Freeform: Shape 139">
                <a:extLst>
                  <a:ext uri="{FF2B5EF4-FFF2-40B4-BE49-F238E27FC236}">
                    <a16:creationId xmlns="" xmlns:a16="http://schemas.microsoft.com/office/drawing/2014/main" id="{B779EA97-E6C0-4F03-B969-6EECB20F445A}"/>
                  </a:ext>
                </a:extLst>
              </p:cNvPr>
              <p:cNvSpPr/>
              <p:nvPr/>
            </p:nvSpPr>
            <p:spPr>
              <a:xfrm>
                <a:off x="3222669" y="3340779"/>
                <a:ext cx="463200" cy="1145381"/>
              </a:xfrm>
              <a:custGeom>
                <a:avLst/>
                <a:gdLst>
                  <a:gd name="connsiteX0" fmla="*/ 0 w 463200"/>
                  <a:gd name="connsiteY0" fmla="*/ 0 h 1145381"/>
                  <a:gd name="connsiteX1" fmla="*/ 179261 w 463200"/>
                  <a:gd name="connsiteY1" fmla="*/ 256413 h 1145381"/>
                  <a:gd name="connsiteX2" fmla="*/ 463201 w 463200"/>
                  <a:gd name="connsiteY2" fmla="*/ 1099947 h 1145381"/>
                  <a:gd name="connsiteX3" fmla="*/ 355092 w 463200"/>
                  <a:gd name="connsiteY3" fmla="*/ 1145381 h 1145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63200" h="1145381">
                    <a:moveTo>
                      <a:pt x="0" y="0"/>
                    </a:moveTo>
                    <a:cubicBezTo>
                      <a:pt x="0" y="0"/>
                      <a:pt x="144494" y="186404"/>
                      <a:pt x="179261" y="256413"/>
                    </a:cubicBezTo>
                    <a:cubicBezTo>
                      <a:pt x="214027" y="326422"/>
                      <a:pt x="463201" y="1099947"/>
                      <a:pt x="463201" y="1099947"/>
                    </a:cubicBezTo>
                    <a:lnTo>
                      <a:pt x="355092" y="1145381"/>
                    </a:lnTo>
                    <a:close/>
                  </a:path>
                </a:pathLst>
              </a:custGeom>
              <a:solidFill>
                <a:srgbClr val="45726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1" name="Freeform: Shape 140">
                <a:extLst>
                  <a:ext uri="{FF2B5EF4-FFF2-40B4-BE49-F238E27FC236}">
                    <a16:creationId xmlns="" xmlns:a16="http://schemas.microsoft.com/office/drawing/2014/main" id="{DBEBDF5D-BB9B-4FF5-8D4D-9F3DA1BA57DF}"/>
                  </a:ext>
                </a:extLst>
              </p:cNvPr>
              <p:cNvSpPr/>
              <p:nvPr/>
            </p:nvSpPr>
            <p:spPr>
              <a:xfrm>
                <a:off x="2641359" y="3072841"/>
                <a:ext cx="774001" cy="710279"/>
              </a:xfrm>
              <a:custGeom>
                <a:avLst/>
                <a:gdLst>
                  <a:gd name="connsiteX0" fmla="*/ 0 w 774001"/>
                  <a:gd name="connsiteY0" fmla="*/ 93440 h 710279"/>
                  <a:gd name="connsiteX1" fmla="*/ 0 w 774001"/>
                  <a:gd name="connsiteY1" fmla="*/ 0 h 710279"/>
                  <a:gd name="connsiteX2" fmla="*/ 525018 w 774001"/>
                  <a:gd name="connsiteY2" fmla="*/ 170783 h 710279"/>
                  <a:gd name="connsiteX3" fmla="*/ 665607 w 774001"/>
                  <a:gd name="connsiteY3" fmla="*/ 395859 h 710279"/>
                  <a:gd name="connsiteX4" fmla="*/ 774002 w 774001"/>
                  <a:gd name="connsiteY4" fmla="*/ 710279 h 710279"/>
                  <a:gd name="connsiteX5" fmla="*/ 470154 w 774001"/>
                  <a:gd name="connsiteY5" fmla="*/ 253555 h 710279"/>
                  <a:gd name="connsiteX6" fmla="*/ 0 w 774001"/>
                  <a:gd name="connsiteY6" fmla="*/ 93440 h 710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74001" h="710279">
                    <a:moveTo>
                      <a:pt x="0" y="93440"/>
                    </a:moveTo>
                    <a:lnTo>
                      <a:pt x="0" y="0"/>
                    </a:lnTo>
                    <a:lnTo>
                      <a:pt x="525018" y="170783"/>
                    </a:lnTo>
                    <a:lnTo>
                      <a:pt x="665607" y="395859"/>
                    </a:lnTo>
                    <a:lnTo>
                      <a:pt x="774002" y="710279"/>
                    </a:lnTo>
                    <a:lnTo>
                      <a:pt x="470154" y="253555"/>
                    </a:lnTo>
                    <a:lnTo>
                      <a:pt x="0" y="93440"/>
                    </a:lnTo>
                    <a:close/>
                  </a:path>
                </a:pathLst>
              </a:custGeom>
              <a:solidFill>
                <a:srgbClr val="EBEBE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2" name="Freeform: Shape 141">
                <a:extLst>
                  <a:ext uri="{FF2B5EF4-FFF2-40B4-BE49-F238E27FC236}">
                    <a16:creationId xmlns="" xmlns:a16="http://schemas.microsoft.com/office/drawing/2014/main" id="{CB0CCF3A-073C-41ED-9B1A-EE056F576545}"/>
                  </a:ext>
                </a:extLst>
              </p:cNvPr>
              <p:cNvSpPr/>
              <p:nvPr/>
            </p:nvSpPr>
            <p:spPr>
              <a:xfrm>
                <a:off x="2392109" y="3133991"/>
                <a:ext cx="1381581" cy="2571654"/>
              </a:xfrm>
              <a:custGeom>
                <a:avLst/>
                <a:gdLst>
                  <a:gd name="connsiteX0" fmla="*/ 218007 w 1381581"/>
                  <a:gd name="connsiteY0" fmla="*/ 122110 h 2571654"/>
                  <a:gd name="connsiteX1" fmla="*/ 75 w 1381581"/>
                  <a:gd name="connsiteY1" fmla="*/ 561784 h 2571654"/>
                  <a:gd name="connsiteX2" fmla="*/ 236200 w 1381581"/>
                  <a:gd name="connsiteY2" fmla="*/ 1768983 h 2571654"/>
                  <a:gd name="connsiteX3" fmla="*/ 180193 w 1381581"/>
                  <a:gd name="connsiteY3" fmla="*/ 1954244 h 2571654"/>
                  <a:gd name="connsiteX4" fmla="*/ 119519 w 1381581"/>
                  <a:gd name="connsiteY4" fmla="*/ 2571655 h 2571654"/>
                  <a:gd name="connsiteX5" fmla="*/ 1381581 w 1381581"/>
                  <a:gd name="connsiteY5" fmla="*/ 2571655 h 2571654"/>
                  <a:gd name="connsiteX6" fmla="*/ 1293761 w 1381581"/>
                  <a:gd name="connsiteY6" fmla="*/ 1306735 h 2571654"/>
                  <a:gd name="connsiteX7" fmla="*/ 1017536 w 1381581"/>
                  <a:gd name="connsiteY7" fmla="*/ 581787 h 2571654"/>
                  <a:gd name="connsiteX8" fmla="*/ 723499 w 1381581"/>
                  <a:gd name="connsiteY8" fmla="*/ 174212 h 2571654"/>
                  <a:gd name="connsiteX9" fmla="*/ 240105 w 1381581"/>
                  <a:gd name="connsiteY9" fmla="*/ 0 h 2571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81581" h="2571654">
                    <a:moveTo>
                      <a:pt x="218007" y="122110"/>
                    </a:moveTo>
                    <a:cubicBezTo>
                      <a:pt x="218007" y="122110"/>
                      <a:pt x="-4687" y="388810"/>
                      <a:pt x="75" y="561784"/>
                    </a:cubicBezTo>
                    <a:cubicBezTo>
                      <a:pt x="4838" y="732377"/>
                      <a:pt x="236200" y="1768983"/>
                      <a:pt x="236200" y="1768983"/>
                    </a:cubicBezTo>
                    <a:lnTo>
                      <a:pt x="180193" y="1954244"/>
                    </a:lnTo>
                    <a:lnTo>
                      <a:pt x="119519" y="2571655"/>
                    </a:lnTo>
                    <a:lnTo>
                      <a:pt x="1381581" y="2571655"/>
                    </a:lnTo>
                    <a:lnTo>
                      <a:pt x="1293761" y="1306735"/>
                    </a:lnTo>
                    <a:cubicBezTo>
                      <a:pt x="1279759" y="1305973"/>
                      <a:pt x="1017536" y="581787"/>
                      <a:pt x="1017536" y="581787"/>
                    </a:cubicBezTo>
                    <a:lnTo>
                      <a:pt x="723499" y="174212"/>
                    </a:lnTo>
                    <a:lnTo>
                      <a:pt x="240105" y="0"/>
                    </a:lnTo>
                    <a:close/>
                  </a:path>
                </a:pathLst>
              </a:custGeom>
              <a:solidFill>
                <a:srgbClr val="45726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3" name="Freeform: Shape 142">
                <a:extLst>
                  <a:ext uri="{FF2B5EF4-FFF2-40B4-BE49-F238E27FC236}">
                    <a16:creationId xmlns="" xmlns:a16="http://schemas.microsoft.com/office/drawing/2014/main" id="{8EF2E40E-4018-47A7-8415-90796655DED3}"/>
                  </a:ext>
                </a:extLst>
              </p:cNvPr>
              <p:cNvSpPr/>
              <p:nvPr/>
            </p:nvSpPr>
            <p:spPr>
              <a:xfrm>
                <a:off x="3571856" y="4139236"/>
                <a:ext cx="331142" cy="634155"/>
              </a:xfrm>
              <a:custGeom>
                <a:avLst/>
                <a:gdLst>
                  <a:gd name="connsiteX0" fmla="*/ 0 w 331142"/>
                  <a:gd name="connsiteY0" fmla="*/ 214 h 634155"/>
                  <a:gd name="connsiteX1" fmla="*/ 134398 w 331142"/>
                  <a:gd name="connsiteY1" fmla="*/ 17359 h 634155"/>
                  <a:gd name="connsiteX2" fmla="*/ 252032 w 331142"/>
                  <a:gd name="connsiteY2" fmla="*/ 91368 h 634155"/>
                  <a:gd name="connsiteX3" fmla="*/ 330708 w 331142"/>
                  <a:gd name="connsiteY3" fmla="*/ 280630 h 634155"/>
                  <a:gd name="connsiteX4" fmla="*/ 165354 w 331142"/>
                  <a:gd name="connsiteY4" fmla="*/ 633055 h 634155"/>
                  <a:gd name="connsiteX5" fmla="*/ 0 w 331142"/>
                  <a:gd name="connsiteY5" fmla="*/ 214 h 634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31142" h="634155">
                    <a:moveTo>
                      <a:pt x="0" y="214"/>
                    </a:moveTo>
                    <a:cubicBezTo>
                      <a:pt x="0" y="214"/>
                      <a:pt x="88297" y="-3215"/>
                      <a:pt x="134398" y="17359"/>
                    </a:cubicBezTo>
                    <a:cubicBezTo>
                      <a:pt x="180499" y="37933"/>
                      <a:pt x="219456" y="27646"/>
                      <a:pt x="252032" y="91368"/>
                    </a:cubicBezTo>
                    <a:cubicBezTo>
                      <a:pt x="284607" y="155091"/>
                      <a:pt x="322707" y="183951"/>
                      <a:pt x="330708" y="280630"/>
                    </a:cubicBezTo>
                    <a:cubicBezTo>
                      <a:pt x="338709" y="377309"/>
                      <a:pt x="234315" y="601337"/>
                      <a:pt x="165354" y="633055"/>
                    </a:cubicBezTo>
                    <a:cubicBezTo>
                      <a:pt x="96393" y="664774"/>
                      <a:pt x="0" y="214"/>
                      <a:pt x="0" y="214"/>
                    </a:cubicBezTo>
                    <a:close/>
                  </a:path>
                </a:pathLst>
              </a:custGeom>
              <a:solidFill>
                <a:srgbClr val="45726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4" name="Freeform: Shape 143">
                <a:extLst>
                  <a:ext uri="{FF2B5EF4-FFF2-40B4-BE49-F238E27FC236}">
                    <a16:creationId xmlns="" xmlns:a16="http://schemas.microsoft.com/office/drawing/2014/main" id="{919CBC95-1D5A-4BAF-952A-F46AC6FB99B2}"/>
                  </a:ext>
                </a:extLst>
              </p:cNvPr>
              <p:cNvSpPr/>
              <p:nvPr/>
            </p:nvSpPr>
            <p:spPr>
              <a:xfrm>
                <a:off x="2584590" y="4086682"/>
                <a:ext cx="1080706" cy="919568"/>
              </a:xfrm>
              <a:custGeom>
                <a:avLst/>
                <a:gdLst>
                  <a:gd name="connsiteX0" fmla="*/ 0 w 1080706"/>
                  <a:gd name="connsiteY0" fmla="*/ 44005 h 919568"/>
                  <a:gd name="connsiteX1" fmla="*/ 581597 w 1080706"/>
                  <a:gd name="connsiteY1" fmla="*/ 574643 h 919568"/>
                  <a:gd name="connsiteX2" fmla="*/ 737806 w 1080706"/>
                  <a:gd name="connsiteY2" fmla="*/ 919448 h 919568"/>
                  <a:gd name="connsiteX3" fmla="*/ 1080706 w 1080706"/>
                  <a:gd name="connsiteY3" fmla="*/ 731234 h 919568"/>
                  <a:gd name="connsiteX4" fmla="*/ 304514 w 1080706"/>
                  <a:gd name="connsiteY4" fmla="*/ 0 h 919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80706" h="919568">
                    <a:moveTo>
                      <a:pt x="0" y="44005"/>
                    </a:moveTo>
                    <a:cubicBezTo>
                      <a:pt x="0" y="44005"/>
                      <a:pt x="515969" y="528352"/>
                      <a:pt x="581597" y="574643"/>
                    </a:cubicBezTo>
                    <a:cubicBezTo>
                      <a:pt x="647224" y="620935"/>
                      <a:pt x="656939" y="913829"/>
                      <a:pt x="737806" y="919448"/>
                    </a:cubicBezTo>
                    <a:cubicBezTo>
                      <a:pt x="818674" y="925068"/>
                      <a:pt x="1080706" y="731234"/>
                      <a:pt x="1080706" y="731234"/>
                    </a:cubicBezTo>
                    <a:lnTo>
                      <a:pt x="30451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5" name="Freeform: Shape 144">
                <a:extLst>
                  <a:ext uri="{FF2B5EF4-FFF2-40B4-BE49-F238E27FC236}">
                    <a16:creationId xmlns="" xmlns:a16="http://schemas.microsoft.com/office/drawing/2014/main" id="{267D194D-0506-4A9E-AB15-C37FB5EDF995}"/>
                  </a:ext>
                </a:extLst>
              </p:cNvPr>
              <p:cNvSpPr/>
              <p:nvPr/>
            </p:nvSpPr>
            <p:spPr>
              <a:xfrm>
                <a:off x="3168500" y="4564360"/>
                <a:ext cx="413071" cy="402853"/>
              </a:xfrm>
              <a:custGeom>
                <a:avLst/>
                <a:gdLst>
                  <a:gd name="connsiteX0" fmla="*/ 142657 w 413071"/>
                  <a:gd name="connsiteY0" fmla="*/ 0 h 402853"/>
                  <a:gd name="connsiteX1" fmla="*/ 17594 w 413071"/>
                  <a:gd name="connsiteY1" fmla="*/ 179546 h 402853"/>
                  <a:gd name="connsiteX2" fmla="*/ 5973 w 413071"/>
                  <a:gd name="connsiteY2" fmla="*/ 251460 h 402853"/>
                  <a:gd name="connsiteX3" fmla="*/ 45312 w 413071"/>
                  <a:gd name="connsiteY3" fmla="*/ 259747 h 402853"/>
                  <a:gd name="connsiteX4" fmla="*/ 153801 w 413071"/>
                  <a:gd name="connsiteY4" fmla="*/ 133731 h 402853"/>
                  <a:gd name="connsiteX5" fmla="*/ 28738 w 413071"/>
                  <a:gd name="connsiteY5" fmla="*/ 333756 h 402853"/>
                  <a:gd name="connsiteX6" fmla="*/ 74172 w 413071"/>
                  <a:gd name="connsiteY6" fmla="*/ 372332 h 402853"/>
                  <a:gd name="connsiteX7" fmla="*/ 153801 w 413071"/>
                  <a:gd name="connsiteY7" fmla="*/ 290131 h 402853"/>
                  <a:gd name="connsiteX8" fmla="*/ 95413 w 413071"/>
                  <a:gd name="connsiteY8" fmla="*/ 390335 h 402853"/>
                  <a:gd name="connsiteX9" fmla="*/ 149610 w 413071"/>
                  <a:gd name="connsiteY9" fmla="*/ 396335 h 402853"/>
                  <a:gd name="connsiteX10" fmla="*/ 222381 w 413071"/>
                  <a:gd name="connsiteY10" fmla="*/ 318421 h 402853"/>
                  <a:gd name="connsiteX11" fmla="*/ 206094 w 413071"/>
                  <a:gd name="connsiteY11" fmla="*/ 366046 h 402853"/>
                  <a:gd name="connsiteX12" fmla="*/ 244670 w 413071"/>
                  <a:gd name="connsiteY12" fmla="*/ 362331 h 402853"/>
                  <a:gd name="connsiteX13" fmla="*/ 413072 w 413071"/>
                  <a:gd name="connsiteY13" fmla="*/ 200406 h 402853"/>
                  <a:gd name="connsiteX14" fmla="*/ 317822 w 413071"/>
                  <a:gd name="connsiteY14" fmla="*/ 135064 h 402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3071" h="402853">
                    <a:moveTo>
                      <a:pt x="142657" y="0"/>
                    </a:moveTo>
                    <a:cubicBezTo>
                      <a:pt x="142657" y="0"/>
                      <a:pt x="30453" y="143542"/>
                      <a:pt x="17594" y="179546"/>
                    </a:cubicBezTo>
                    <a:cubicBezTo>
                      <a:pt x="4735" y="215551"/>
                      <a:pt x="-7743" y="239459"/>
                      <a:pt x="5973" y="251460"/>
                    </a:cubicBezTo>
                    <a:cubicBezTo>
                      <a:pt x="16060" y="262185"/>
                      <a:pt x="31757" y="265500"/>
                      <a:pt x="45312" y="259747"/>
                    </a:cubicBezTo>
                    <a:cubicBezTo>
                      <a:pt x="63600" y="252698"/>
                      <a:pt x="153801" y="133731"/>
                      <a:pt x="153801" y="133731"/>
                    </a:cubicBezTo>
                    <a:cubicBezTo>
                      <a:pt x="153801" y="133731"/>
                      <a:pt x="34167" y="304324"/>
                      <a:pt x="28738" y="333756"/>
                    </a:cubicBezTo>
                    <a:cubicBezTo>
                      <a:pt x="23309" y="363188"/>
                      <a:pt x="46740" y="377476"/>
                      <a:pt x="74172" y="372332"/>
                    </a:cubicBezTo>
                    <a:cubicBezTo>
                      <a:pt x="101604" y="367189"/>
                      <a:pt x="153801" y="290131"/>
                      <a:pt x="153801" y="290131"/>
                    </a:cubicBezTo>
                    <a:cubicBezTo>
                      <a:pt x="153801" y="290131"/>
                      <a:pt x="79792" y="375856"/>
                      <a:pt x="95413" y="390335"/>
                    </a:cubicBezTo>
                    <a:cubicBezTo>
                      <a:pt x="111034" y="404813"/>
                      <a:pt x="129036" y="406622"/>
                      <a:pt x="149610" y="396335"/>
                    </a:cubicBezTo>
                    <a:cubicBezTo>
                      <a:pt x="170184" y="386048"/>
                      <a:pt x="222381" y="318421"/>
                      <a:pt x="222381" y="318421"/>
                    </a:cubicBezTo>
                    <a:cubicBezTo>
                      <a:pt x="222381" y="318421"/>
                      <a:pt x="186377" y="356521"/>
                      <a:pt x="206094" y="366046"/>
                    </a:cubicBezTo>
                    <a:cubicBezTo>
                      <a:pt x="225810" y="375571"/>
                      <a:pt x="227525" y="376523"/>
                      <a:pt x="244670" y="362331"/>
                    </a:cubicBezTo>
                    <a:cubicBezTo>
                      <a:pt x="261815" y="348139"/>
                      <a:pt x="413072" y="200406"/>
                      <a:pt x="413072" y="200406"/>
                    </a:cubicBezTo>
                    <a:lnTo>
                      <a:pt x="317822" y="135064"/>
                    </a:lnTo>
                    <a:close/>
                  </a:path>
                </a:pathLst>
              </a:custGeom>
              <a:solidFill>
                <a:srgbClr val="FFBF9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6" name="Freeform: Shape 145">
                <a:extLst>
                  <a:ext uri="{FF2B5EF4-FFF2-40B4-BE49-F238E27FC236}">
                    <a16:creationId xmlns="" xmlns:a16="http://schemas.microsoft.com/office/drawing/2014/main" id="{2A22F4E0-727C-4A5A-9EEE-6AEF21A6E8A5}"/>
                  </a:ext>
                </a:extLst>
              </p:cNvPr>
              <p:cNvSpPr/>
              <p:nvPr/>
            </p:nvSpPr>
            <p:spPr>
              <a:xfrm>
                <a:off x="3229813" y="4652086"/>
                <a:ext cx="127349" cy="158496"/>
              </a:xfrm>
              <a:custGeom>
                <a:avLst/>
                <a:gdLst>
                  <a:gd name="connsiteX0" fmla="*/ 127349 w 127349"/>
                  <a:gd name="connsiteY0" fmla="*/ 0 h 158496"/>
                  <a:gd name="connsiteX1" fmla="*/ 109823 w 127349"/>
                  <a:gd name="connsiteY1" fmla="*/ 24003 h 158496"/>
                  <a:gd name="connsiteX2" fmla="*/ 66008 w 127349"/>
                  <a:gd name="connsiteY2" fmla="*/ 81153 h 158496"/>
                  <a:gd name="connsiteX3" fmla="*/ 20574 w 127349"/>
                  <a:gd name="connsiteY3" fmla="*/ 136970 h 158496"/>
                  <a:gd name="connsiteX4" fmla="*/ 0 w 127349"/>
                  <a:gd name="connsiteY4" fmla="*/ 158496 h 158496"/>
                  <a:gd name="connsiteX5" fmla="*/ 17907 w 127349"/>
                  <a:gd name="connsiteY5" fmla="*/ 134684 h 158496"/>
                  <a:gd name="connsiteX6" fmla="*/ 62103 w 127349"/>
                  <a:gd name="connsiteY6" fmla="*/ 78105 h 158496"/>
                  <a:gd name="connsiteX7" fmla="*/ 107061 w 127349"/>
                  <a:gd name="connsiteY7" fmla="*/ 21908 h 158496"/>
                  <a:gd name="connsiteX8" fmla="*/ 127349 w 127349"/>
                  <a:gd name="connsiteY8" fmla="*/ 0 h 15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7349" h="158496">
                    <a:moveTo>
                      <a:pt x="127349" y="0"/>
                    </a:moveTo>
                    <a:cubicBezTo>
                      <a:pt x="122101" y="8420"/>
                      <a:pt x="116243" y="16440"/>
                      <a:pt x="109823" y="24003"/>
                    </a:cubicBezTo>
                    <a:lnTo>
                      <a:pt x="66008" y="81153"/>
                    </a:lnTo>
                    <a:cubicBezTo>
                      <a:pt x="48863" y="103346"/>
                      <a:pt x="32766" y="123063"/>
                      <a:pt x="20574" y="136970"/>
                    </a:cubicBezTo>
                    <a:cubicBezTo>
                      <a:pt x="14440" y="144809"/>
                      <a:pt x="7553" y="152010"/>
                      <a:pt x="0" y="158496"/>
                    </a:cubicBezTo>
                    <a:cubicBezTo>
                      <a:pt x="5363" y="150124"/>
                      <a:pt x="11344" y="142161"/>
                      <a:pt x="17907" y="134684"/>
                    </a:cubicBezTo>
                    <a:lnTo>
                      <a:pt x="62103" y="78105"/>
                    </a:lnTo>
                    <a:cubicBezTo>
                      <a:pt x="79248" y="55912"/>
                      <a:pt x="95155" y="36004"/>
                      <a:pt x="107061" y="21908"/>
                    </a:cubicBezTo>
                    <a:cubicBezTo>
                      <a:pt x="113109" y="13973"/>
                      <a:pt x="119901" y="6639"/>
                      <a:pt x="127349" y="0"/>
                    </a:cubicBezTo>
                    <a:close/>
                  </a:path>
                </a:pathLst>
              </a:custGeom>
              <a:solidFill>
                <a:srgbClr val="FF9A6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7" name="Freeform: Shape 146">
                <a:extLst>
                  <a:ext uri="{FF2B5EF4-FFF2-40B4-BE49-F238E27FC236}">
                    <a16:creationId xmlns="" xmlns:a16="http://schemas.microsoft.com/office/drawing/2014/main" id="{9AECF9D5-899E-42CD-BE33-05AA37B1D19E}"/>
                  </a:ext>
                </a:extLst>
              </p:cNvPr>
              <p:cNvSpPr/>
              <p:nvPr/>
            </p:nvSpPr>
            <p:spPr>
              <a:xfrm>
                <a:off x="3313252" y="4720856"/>
                <a:ext cx="123443" cy="145732"/>
              </a:xfrm>
              <a:custGeom>
                <a:avLst/>
                <a:gdLst>
                  <a:gd name="connsiteX0" fmla="*/ 123444 w 123443"/>
                  <a:gd name="connsiteY0" fmla="*/ 0 h 145732"/>
                  <a:gd name="connsiteX1" fmla="*/ 63627 w 123443"/>
                  <a:gd name="connsiteY1" fmla="*/ 74486 h 145732"/>
                  <a:gd name="connsiteX2" fmla="*/ 0 w 123443"/>
                  <a:gd name="connsiteY2" fmla="*/ 145733 h 145732"/>
                  <a:gd name="connsiteX3" fmla="*/ 59817 w 123443"/>
                  <a:gd name="connsiteY3" fmla="*/ 71247 h 145732"/>
                  <a:gd name="connsiteX4" fmla="*/ 123444 w 123443"/>
                  <a:gd name="connsiteY4" fmla="*/ 0 h 145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443" h="145732">
                    <a:moveTo>
                      <a:pt x="123444" y="0"/>
                    </a:moveTo>
                    <a:cubicBezTo>
                      <a:pt x="104785" y="25832"/>
                      <a:pt x="84820" y="50692"/>
                      <a:pt x="63627" y="74486"/>
                    </a:cubicBezTo>
                    <a:cubicBezTo>
                      <a:pt x="43644" y="99298"/>
                      <a:pt x="22403" y="123082"/>
                      <a:pt x="0" y="145733"/>
                    </a:cubicBezTo>
                    <a:cubicBezTo>
                      <a:pt x="18622" y="119872"/>
                      <a:pt x="38586" y="95012"/>
                      <a:pt x="59817" y="71247"/>
                    </a:cubicBezTo>
                    <a:cubicBezTo>
                      <a:pt x="79800" y="46434"/>
                      <a:pt x="101041" y="22651"/>
                      <a:pt x="123444" y="0"/>
                    </a:cubicBezTo>
                    <a:close/>
                  </a:path>
                </a:pathLst>
              </a:custGeom>
              <a:solidFill>
                <a:srgbClr val="FF9A6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8" name="Freeform: Shape 147">
                <a:extLst>
                  <a:ext uri="{FF2B5EF4-FFF2-40B4-BE49-F238E27FC236}">
                    <a16:creationId xmlns="" xmlns:a16="http://schemas.microsoft.com/office/drawing/2014/main" id="{099A2104-1209-48FE-BB57-39B1394D6E25}"/>
                  </a:ext>
                </a:extLst>
              </p:cNvPr>
              <p:cNvSpPr/>
              <p:nvPr/>
            </p:nvSpPr>
            <p:spPr>
              <a:xfrm>
                <a:off x="3371069" y="4764004"/>
                <a:ext cx="129349" cy="140874"/>
              </a:xfrm>
              <a:custGeom>
                <a:avLst/>
                <a:gdLst>
                  <a:gd name="connsiteX0" fmla="*/ 129349 w 129349"/>
                  <a:gd name="connsiteY0" fmla="*/ 0 h 140874"/>
                  <a:gd name="connsiteX1" fmla="*/ 66675 w 129349"/>
                  <a:gd name="connsiteY1" fmla="*/ 72104 h 140874"/>
                  <a:gd name="connsiteX2" fmla="*/ 0 w 129349"/>
                  <a:gd name="connsiteY2" fmla="*/ 140875 h 140874"/>
                  <a:gd name="connsiteX3" fmla="*/ 62674 w 129349"/>
                  <a:gd name="connsiteY3" fmla="*/ 68771 h 140874"/>
                  <a:gd name="connsiteX4" fmla="*/ 129349 w 129349"/>
                  <a:gd name="connsiteY4" fmla="*/ 0 h 140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349" h="140874">
                    <a:moveTo>
                      <a:pt x="129349" y="0"/>
                    </a:moveTo>
                    <a:cubicBezTo>
                      <a:pt x="109718" y="25098"/>
                      <a:pt x="88792" y="49168"/>
                      <a:pt x="66675" y="72104"/>
                    </a:cubicBezTo>
                    <a:cubicBezTo>
                      <a:pt x="45672" y="96184"/>
                      <a:pt x="23413" y="119139"/>
                      <a:pt x="0" y="140875"/>
                    </a:cubicBezTo>
                    <a:cubicBezTo>
                      <a:pt x="19660" y="115796"/>
                      <a:pt x="40577" y="91726"/>
                      <a:pt x="62674" y="68771"/>
                    </a:cubicBezTo>
                    <a:cubicBezTo>
                      <a:pt x="83648" y="44663"/>
                      <a:pt x="105908" y="21708"/>
                      <a:pt x="129349" y="0"/>
                    </a:cubicBezTo>
                    <a:close/>
                  </a:path>
                </a:pathLst>
              </a:custGeom>
              <a:solidFill>
                <a:srgbClr val="FF9A6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9" name="Freeform: Shape 148">
                <a:extLst>
                  <a:ext uri="{FF2B5EF4-FFF2-40B4-BE49-F238E27FC236}">
                    <a16:creationId xmlns="" xmlns:a16="http://schemas.microsoft.com/office/drawing/2014/main" id="{047C5753-4EF4-44FB-94D1-00356F00B191}"/>
                  </a:ext>
                </a:extLst>
              </p:cNvPr>
              <p:cNvSpPr/>
              <p:nvPr/>
            </p:nvSpPr>
            <p:spPr>
              <a:xfrm>
                <a:off x="2453571" y="3410052"/>
                <a:ext cx="1425525" cy="1415138"/>
              </a:xfrm>
              <a:custGeom>
                <a:avLst/>
                <a:gdLst>
                  <a:gd name="connsiteX0" fmla="*/ 224840 w 1425525"/>
                  <a:gd name="connsiteY0" fmla="*/ 11880 h 1415138"/>
                  <a:gd name="connsiteX1" fmla="*/ 459441 w 1425525"/>
                  <a:gd name="connsiteY1" fmla="*/ 29882 h 1415138"/>
                  <a:gd name="connsiteX2" fmla="*/ 842251 w 1425525"/>
                  <a:gd name="connsiteY2" fmla="*/ 375259 h 1415138"/>
                  <a:gd name="connsiteX3" fmla="*/ 1402987 w 1425525"/>
                  <a:gd name="connsiteY3" fmla="*/ 1014291 h 1415138"/>
                  <a:gd name="connsiteX4" fmla="*/ 1370888 w 1425525"/>
                  <a:gd name="connsiteY4" fmla="*/ 1348809 h 1415138"/>
                  <a:gd name="connsiteX5" fmla="*/ 1092187 w 1425525"/>
                  <a:gd name="connsiteY5" fmla="*/ 1387385 h 1415138"/>
                  <a:gd name="connsiteX6" fmla="*/ 190550 w 1425525"/>
                  <a:gd name="connsiteY6" fmla="*/ 765022 h 1415138"/>
                  <a:gd name="connsiteX7" fmla="*/ 21005 w 1425525"/>
                  <a:gd name="connsiteY7" fmla="*/ 517372 h 1415138"/>
                  <a:gd name="connsiteX8" fmla="*/ 1955 w 1425525"/>
                  <a:gd name="connsiteY8" fmla="*/ 320585 h 1415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25525" h="1415138">
                    <a:moveTo>
                      <a:pt x="224840" y="11880"/>
                    </a:moveTo>
                    <a:cubicBezTo>
                      <a:pt x="297325" y="-3455"/>
                      <a:pt x="389337" y="-9837"/>
                      <a:pt x="459441" y="29882"/>
                    </a:cubicBezTo>
                    <a:lnTo>
                      <a:pt x="842251" y="375259"/>
                    </a:lnTo>
                    <a:cubicBezTo>
                      <a:pt x="842251" y="375259"/>
                      <a:pt x="1381842" y="980573"/>
                      <a:pt x="1402987" y="1014291"/>
                    </a:cubicBezTo>
                    <a:cubicBezTo>
                      <a:pt x="1424133" y="1048010"/>
                      <a:pt x="1452613" y="1247273"/>
                      <a:pt x="1370888" y="1348809"/>
                    </a:cubicBezTo>
                    <a:cubicBezTo>
                      <a:pt x="1289164" y="1450345"/>
                      <a:pt x="1196962" y="1411293"/>
                      <a:pt x="1092187" y="1387385"/>
                    </a:cubicBezTo>
                    <a:cubicBezTo>
                      <a:pt x="1009224" y="1368335"/>
                      <a:pt x="429056" y="942092"/>
                      <a:pt x="190550" y="765022"/>
                    </a:cubicBezTo>
                    <a:cubicBezTo>
                      <a:pt x="107673" y="704005"/>
                      <a:pt x="47904" y="616708"/>
                      <a:pt x="21005" y="517372"/>
                    </a:cubicBezTo>
                    <a:cubicBezTo>
                      <a:pt x="2812" y="453468"/>
                      <a:pt x="-3646" y="386793"/>
                      <a:pt x="1955" y="320585"/>
                    </a:cubicBezTo>
                  </a:path>
                </a:pathLst>
              </a:custGeom>
              <a:solidFill>
                <a:srgbClr val="45726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0" name="Freeform: Shape 149">
                <a:extLst>
                  <a:ext uri="{FF2B5EF4-FFF2-40B4-BE49-F238E27FC236}">
                    <a16:creationId xmlns="" xmlns:a16="http://schemas.microsoft.com/office/drawing/2014/main" id="{D814D18E-C778-46D7-908B-2F5379D07D21}"/>
                  </a:ext>
                </a:extLst>
              </p:cNvPr>
              <p:cNvSpPr/>
              <p:nvPr/>
            </p:nvSpPr>
            <p:spPr>
              <a:xfrm>
                <a:off x="2451960" y="3409062"/>
                <a:ext cx="1428976" cy="1418270"/>
              </a:xfrm>
              <a:custGeom>
                <a:avLst/>
                <a:gdLst>
                  <a:gd name="connsiteX0" fmla="*/ 3661 w 1428976"/>
                  <a:gd name="connsiteY0" fmla="*/ 322052 h 1418270"/>
                  <a:gd name="connsiteX1" fmla="*/ 2994 w 1428976"/>
                  <a:gd name="connsiteY1" fmla="*/ 332053 h 1418270"/>
                  <a:gd name="connsiteX2" fmla="*/ 1852 w 1428976"/>
                  <a:gd name="connsiteY2" fmla="*/ 361200 h 1418270"/>
                  <a:gd name="connsiteX3" fmla="*/ 13091 w 1428976"/>
                  <a:gd name="connsiteY3" fmla="*/ 472737 h 1418270"/>
                  <a:gd name="connsiteX4" fmla="*/ 34046 w 1428976"/>
                  <a:gd name="connsiteY4" fmla="*/ 550937 h 1418270"/>
                  <a:gd name="connsiteX5" fmla="*/ 75861 w 1428976"/>
                  <a:gd name="connsiteY5" fmla="*/ 637615 h 1418270"/>
                  <a:gd name="connsiteX6" fmla="*/ 145107 w 1428976"/>
                  <a:gd name="connsiteY6" fmla="*/ 723340 h 1418270"/>
                  <a:gd name="connsiteX7" fmla="*/ 242263 w 1428976"/>
                  <a:gd name="connsiteY7" fmla="*/ 800683 h 1418270"/>
                  <a:gd name="connsiteX8" fmla="*/ 739087 w 1428976"/>
                  <a:gd name="connsiteY8" fmla="*/ 1160061 h 1418270"/>
                  <a:gd name="connsiteX9" fmla="*/ 884914 w 1428976"/>
                  <a:gd name="connsiteY9" fmla="*/ 1260645 h 1418270"/>
                  <a:gd name="connsiteX10" fmla="*/ 1040553 w 1428976"/>
                  <a:gd name="connsiteY10" fmla="*/ 1360086 h 1418270"/>
                  <a:gd name="connsiteX11" fmla="*/ 1082367 w 1428976"/>
                  <a:gd name="connsiteY11" fmla="*/ 1381232 h 1418270"/>
                  <a:gd name="connsiteX12" fmla="*/ 1104751 w 1428976"/>
                  <a:gd name="connsiteY12" fmla="*/ 1387995 h 1418270"/>
                  <a:gd name="connsiteX13" fmla="*/ 1127992 w 1428976"/>
                  <a:gd name="connsiteY13" fmla="*/ 1393614 h 1418270"/>
                  <a:gd name="connsiteX14" fmla="*/ 1222195 w 1428976"/>
                  <a:gd name="connsiteY14" fmla="*/ 1412664 h 1418270"/>
                  <a:gd name="connsiteX15" fmla="*/ 1315635 w 1428976"/>
                  <a:gd name="connsiteY15" fmla="*/ 1395615 h 1418270"/>
                  <a:gd name="connsiteX16" fmla="*/ 1384786 w 1428976"/>
                  <a:gd name="connsiteY16" fmla="*/ 1327701 h 1418270"/>
                  <a:gd name="connsiteX17" fmla="*/ 1424220 w 1428976"/>
                  <a:gd name="connsiteY17" fmla="*/ 1171206 h 1418270"/>
                  <a:gd name="connsiteX18" fmla="*/ 1420981 w 1428976"/>
                  <a:gd name="connsiteY18" fmla="*/ 1090910 h 1418270"/>
                  <a:gd name="connsiteX19" fmla="*/ 1414409 w 1428976"/>
                  <a:gd name="connsiteY19" fmla="*/ 1051762 h 1418270"/>
                  <a:gd name="connsiteX20" fmla="*/ 1401550 w 1428976"/>
                  <a:gd name="connsiteY20" fmla="*/ 1015281 h 1418270"/>
                  <a:gd name="connsiteX21" fmla="*/ 1351544 w 1428976"/>
                  <a:gd name="connsiteY21" fmla="*/ 955083 h 1418270"/>
                  <a:gd name="connsiteX22" fmla="*/ 1300871 w 1428976"/>
                  <a:gd name="connsiteY22" fmla="*/ 896600 h 1418270"/>
                  <a:gd name="connsiteX23" fmla="*/ 1201335 w 1428976"/>
                  <a:gd name="connsiteY23" fmla="*/ 783062 h 1418270"/>
                  <a:gd name="connsiteX24" fmla="*/ 842433 w 1428976"/>
                  <a:gd name="connsiteY24" fmla="*/ 377487 h 1418270"/>
                  <a:gd name="connsiteX25" fmla="*/ 842433 w 1428976"/>
                  <a:gd name="connsiteY25" fmla="*/ 377487 h 1418270"/>
                  <a:gd name="connsiteX26" fmla="*/ 460099 w 1428976"/>
                  <a:gd name="connsiteY26" fmla="*/ 31539 h 1418270"/>
                  <a:gd name="connsiteX27" fmla="*/ 460099 w 1428976"/>
                  <a:gd name="connsiteY27" fmla="*/ 31539 h 1418270"/>
                  <a:gd name="connsiteX28" fmla="*/ 362087 w 1428976"/>
                  <a:gd name="connsiteY28" fmla="*/ 2964 h 1418270"/>
                  <a:gd name="connsiteX29" fmla="*/ 287030 w 1428976"/>
                  <a:gd name="connsiteY29" fmla="*/ 3631 h 1418270"/>
                  <a:gd name="connsiteX30" fmla="*/ 241500 w 1428976"/>
                  <a:gd name="connsiteY30" fmla="*/ 9918 h 1418270"/>
                  <a:gd name="connsiteX31" fmla="*/ 230071 w 1428976"/>
                  <a:gd name="connsiteY31" fmla="*/ 12013 h 1418270"/>
                  <a:gd name="connsiteX32" fmla="*/ 226165 w 1428976"/>
                  <a:gd name="connsiteY32" fmla="*/ 12585 h 1418270"/>
                  <a:gd name="connsiteX33" fmla="*/ 241405 w 1428976"/>
                  <a:gd name="connsiteY33" fmla="*/ 9251 h 1418270"/>
                  <a:gd name="connsiteX34" fmla="*/ 286935 w 1428976"/>
                  <a:gd name="connsiteY34" fmla="*/ 2393 h 1418270"/>
                  <a:gd name="connsiteX35" fmla="*/ 362278 w 1428976"/>
                  <a:gd name="connsiteY35" fmla="*/ 1155 h 1418270"/>
                  <a:gd name="connsiteX36" fmla="*/ 461338 w 1428976"/>
                  <a:gd name="connsiteY36" fmla="*/ 29730 h 1418270"/>
                  <a:gd name="connsiteX37" fmla="*/ 461338 w 1428976"/>
                  <a:gd name="connsiteY37" fmla="*/ 29730 h 1418270"/>
                  <a:gd name="connsiteX38" fmla="*/ 844719 w 1428976"/>
                  <a:gd name="connsiteY38" fmla="*/ 374439 h 1418270"/>
                  <a:gd name="connsiteX39" fmla="*/ 844719 w 1428976"/>
                  <a:gd name="connsiteY39" fmla="*/ 374439 h 1418270"/>
                  <a:gd name="connsiteX40" fmla="*/ 1204288 w 1428976"/>
                  <a:gd name="connsiteY40" fmla="*/ 779442 h 1418270"/>
                  <a:gd name="connsiteX41" fmla="*/ 1303919 w 1428976"/>
                  <a:gd name="connsiteY41" fmla="*/ 892980 h 1418270"/>
                  <a:gd name="connsiteX42" fmla="*/ 1354592 w 1428976"/>
                  <a:gd name="connsiteY42" fmla="*/ 951464 h 1418270"/>
                  <a:gd name="connsiteX43" fmla="*/ 1405074 w 1428976"/>
                  <a:gd name="connsiteY43" fmla="*/ 1012138 h 1418270"/>
                  <a:gd name="connsiteX44" fmla="*/ 1409932 w 1428976"/>
                  <a:gd name="connsiteY44" fmla="*/ 1021663 h 1418270"/>
                  <a:gd name="connsiteX45" fmla="*/ 1413361 w 1428976"/>
                  <a:gd name="connsiteY45" fmla="*/ 1031188 h 1418270"/>
                  <a:gd name="connsiteX46" fmla="*/ 1418600 w 1428976"/>
                  <a:gd name="connsiteY46" fmla="*/ 1050238 h 1418270"/>
                  <a:gd name="connsiteX47" fmla="*/ 1425267 w 1428976"/>
                  <a:gd name="connsiteY47" fmla="*/ 1089862 h 1418270"/>
                  <a:gd name="connsiteX48" fmla="*/ 1428601 w 1428976"/>
                  <a:gd name="connsiteY48" fmla="*/ 1170920 h 1418270"/>
                  <a:gd name="connsiteX49" fmla="*/ 1388406 w 1428976"/>
                  <a:gd name="connsiteY49" fmla="*/ 1329797 h 1418270"/>
                  <a:gd name="connsiteX50" fmla="*/ 1317445 w 1428976"/>
                  <a:gd name="connsiteY50" fmla="*/ 1399520 h 1418270"/>
                  <a:gd name="connsiteX51" fmla="*/ 1221242 w 1428976"/>
                  <a:gd name="connsiteY51" fmla="*/ 1417046 h 1418270"/>
                  <a:gd name="connsiteX52" fmla="*/ 1125992 w 1428976"/>
                  <a:gd name="connsiteY52" fmla="*/ 1397996 h 1418270"/>
                  <a:gd name="connsiteX53" fmla="*/ 1102751 w 1428976"/>
                  <a:gd name="connsiteY53" fmla="*/ 1392376 h 1418270"/>
                  <a:gd name="connsiteX54" fmla="*/ 1079700 w 1428976"/>
                  <a:gd name="connsiteY54" fmla="*/ 1385423 h 1418270"/>
                  <a:gd name="connsiteX55" fmla="*/ 1037314 w 1428976"/>
                  <a:gd name="connsiteY55" fmla="*/ 1363706 h 1418270"/>
                  <a:gd name="connsiteX56" fmla="*/ 881485 w 1428976"/>
                  <a:gd name="connsiteY56" fmla="*/ 1264074 h 1418270"/>
                  <a:gd name="connsiteX57" fmla="*/ 735657 w 1428976"/>
                  <a:gd name="connsiteY57" fmla="*/ 1163204 h 1418270"/>
                  <a:gd name="connsiteX58" fmla="*/ 239310 w 1428976"/>
                  <a:gd name="connsiteY58" fmla="*/ 802969 h 1418270"/>
                  <a:gd name="connsiteX59" fmla="*/ 142059 w 1428976"/>
                  <a:gd name="connsiteY59" fmla="*/ 725054 h 1418270"/>
                  <a:gd name="connsiteX60" fmla="*/ 72622 w 1428976"/>
                  <a:gd name="connsiteY60" fmla="*/ 638282 h 1418270"/>
                  <a:gd name="connsiteX61" fmla="*/ 30998 w 1428976"/>
                  <a:gd name="connsiteY61" fmla="*/ 551033 h 1418270"/>
                  <a:gd name="connsiteX62" fmla="*/ 10329 w 1428976"/>
                  <a:gd name="connsiteY62" fmla="*/ 472356 h 1418270"/>
                  <a:gd name="connsiteX63" fmla="*/ 42 w 1428976"/>
                  <a:gd name="connsiteY63" fmla="*/ 360437 h 1418270"/>
                  <a:gd name="connsiteX64" fmla="*/ 3661 w 1428976"/>
                  <a:gd name="connsiteY64" fmla="*/ 322052 h 1418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1428976" h="1418270">
                    <a:moveTo>
                      <a:pt x="3661" y="322052"/>
                    </a:moveTo>
                    <a:cubicBezTo>
                      <a:pt x="3661" y="322052"/>
                      <a:pt x="3661" y="325481"/>
                      <a:pt x="2994" y="332053"/>
                    </a:cubicBezTo>
                    <a:cubicBezTo>
                      <a:pt x="2328" y="338625"/>
                      <a:pt x="2042" y="348341"/>
                      <a:pt x="1852" y="361200"/>
                    </a:cubicBezTo>
                    <a:cubicBezTo>
                      <a:pt x="1852" y="398661"/>
                      <a:pt x="5614" y="436028"/>
                      <a:pt x="13091" y="472737"/>
                    </a:cubicBezTo>
                    <a:cubicBezTo>
                      <a:pt x="18263" y="499255"/>
                      <a:pt x="25264" y="525382"/>
                      <a:pt x="34046" y="550937"/>
                    </a:cubicBezTo>
                    <a:cubicBezTo>
                      <a:pt x="44781" y="581265"/>
                      <a:pt x="58802" y="610336"/>
                      <a:pt x="75861" y="637615"/>
                    </a:cubicBezTo>
                    <a:cubicBezTo>
                      <a:pt x="95406" y="668876"/>
                      <a:pt x="118656" y="697661"/>
                      <a:pt x="145107" y="723340"/>
                    </a:cubicBezTo>
                    <a:cubicBezTo>
                      <a:pt x="172825" y="751153"/>
                      <a:pt x="207306" y="774585"/>
                      <a:pt x="242263" y="800683"/>
                    </a:cubicBezTo>
                    <a:cubicBezTo>
                      <a:pt x="382851" y="904220"/>
                      <a:pt x="550396" y="1027187"/>
                      <a:pt x="739087" y="1160061"/>
                    </a:cubicBezTo>
                    <a:cubicBezTo>
                      <a:pt x="786712" y="1193208"/>
                      <a:pt x="834908" y="1226736"/>
                      <a:pt x="884914" y="1260645"/>
                    </a:cubicBezTo>
                    <a:cubicBezTo>
                      <a:pt x="934921" y="1294554"/>
                      <a:pt x="986356" y="1328654"/>
                      <a:pt x="1040553" y="1360086"/>
                    </a:cubicBezTo>
                    <a:cubicBezTo>
                      <a:pt x="1054088" y="1367907"/>
                      <a:pt x="1068051" y="1374965"/>
                      <a:pt x="1082367" y="1381232"/>
                    </a:cubicBezTo>
                    <a:cubicBezTo>
                      <a:pt x="1089588" y="1384213"/>
                      <a:pt x="1097084" y="1386480"/>
                      <a:pt x="1104751" y="1387995"/>
                    </a:cubicBezTo>
                    <a:lnTo>
                      <a:pt x="1127992" y="1393614"/>
                    </a:lnTo>
                    <a:cubicBezTo>
                      <a:pt x="1158872" y="1402301"/>
                      <a:pt x="1190362" y="1408674"/>
                      <a:pt x="1222195" y="1412664"/>
                    </a:cubicBezTo>
                    <a:cubicBezTo>
                      <a:pt x="1254351" y="1416655"/>
                      <a:pt x="1286955" y="1410702"/>
                      <a:pt x="1315635" y="1395615"/>
                    </a:cubicBezTo>
                    <a:cubicBezTo>
                      <a:pt x="1344115" y="1379260"/>
                      <a:pt x="1367917" y="1355876"/>
                      <a:pt x="1384786" y="1327701"/>
                    </a:cubicBezTo>
                    <a:cubicBezTo>
                      <a:pt x="1412314" y="1280076"/>
                      <a:pt x="1422410" y="1224831"/>
                      <a:pt x="1424220" y="1171206"/>
                    </a:cubicBezTo>
                    <a:cubicBezTo>
                      <a:pt x="1425287" y="1144393"/>
                      <a:pt x="1424210" y="1117542"/>
                      <a:pt x="1420981" y="1090910"/>
                    </a:cubicBezTo>
                    <a:cubicBezTo>
                      <a:pt x="1419362" y="1077766"/>
                      <a:pt x="1417171" y="1064621"/>
                      <a:pt x="1414409" y="1051762"/>
                    </a:cubicBezTo>
                    <a:cubicBezTo>
                      <a:pt x="1412028" y="1039008"/>
                      <a:pt x="1407694" y="1026702"/>
                      <a:pt x="1401550" y="1015281"/>
                    </a:cubicBezTo>
                    <a:cubicBezTo>
                      <a:pt x="1385929" y="994707"/>
                      <a:pt x="1368213" y="974895"/>
                      <a:pt x="1351544" y="955083"/>
                    </a:cubicBezTo>
                    <a:lnTo>
                      <a:pt x="1300871" y="896600"/>
                    </a:lnTo>
                    <a:lnTo>
                      <a:pt x="1201335" y="783062"/>
                    </a:lnTo>
                    <a:lnTo>
                      <a:pt x="842433" y="377487"/>
                    </a:lnTo>
                    <a:lnTo>
                      <a:pt x="842433" y="377487"/>
                    </a:lnTo>
                    <a:lnTo>
                      <a:pt x="460099" y="31539"/>
                    </a:lnTo>
                    <a:lnTo>
                      <a:pt x="460099" y="31539"/>
                    </a:lnTo>
                    <a:cubicBezTo>
                      <a:pt x="429819" y="15194"/>
                      <a:pt x="396405" y="5460"/>
                      <a:pt x="362087" y="2964"/>
                    </a:cubicBezTo>
                    <a:cubicBezTo>
                      <a:pt x="337103" y="936"/>
                      <a:pt x="311976" y="1155"/>
                      <a:pt x="287030" y="3631"/>
                    </a:cubicBezTo>
                    <a:cubicBezTo>
                      <a:pt x="266932" y="5631"/>
                      <a:pt x="251692" y="8203"/>
                      <a:pt x="241500" y="9918"/>
                    </a:cubicBezTo>
                    <a:lnTo>
                      <a:pt x="230071" y="12013"/>
                    </a:lnTo>
                    <a:cubicBezTo>
                      <a:pt x="227499" y="12489"/>
                      <a:pt x="226165" y="12585"/>
                      <a:pt x="226165" y="12585"/>
                    </a:cubicBezTo>
                    <a:cubicBezTo>
                      <a:pt x="226165" y="12585"/>
                      <a:pt x="231309" y="11346"/>
                      <a:pt x="241405" y="9251"/>
                    </a:cubicBezTo>
                    <a:cubicBezTo>
                      <a:pt x="251502" y="7155"/>
                      <a:pt x="266742" y="4584"/>
                      <a:pt x="286935" y="2393"/>
                    </a:cubicBezTo>
                    <a:cubicBezTo>
                      <a:pt x="311957" y="-312"/>
                      <a:pt x="337179" y="-722"/>
                      <a:pt x="362278" y="1155"/>
                    </a:cubicBezTo>
                    <a:cubicBezTo>
                      <a:pt x="396948" y="3564"/>
                      <a:pt x="430705" y="13308"/>
                      <a:pt x="461338" y="29730"/>
                    </a:cubicBezTo>
                    <a:lnTo>
                      <a:pt x="461338" y="29730"/>
                    </a:lnTo>
                    <a:lnTo>
                      <a:pt x="844719" y="374439"/>
                    </a:lnTo>
                    <a:lnTo>
                      <a:pt x="844719" y="374439"/>
                    </a:lnTo>
                    <a:cubicBezTo>
                      <a:pt x="952161" y="494740"/>
                      <a:pt x="1073319" y="631138"/>
                      <a:pt x="1204288" y="779442"/>
                    </a:cubicBezTo>
                    <a:lnTo>
                      <a:pt x="1303919" y="892980"/>
                    </a:lnTo>
                    <a:lnTo>
                      <a:pt x="1354592" y="951464"/>
                    </a:lnTo>
                    <a:cubicBezTo>
                      <a:pt x="1371547" y="971371"/>
                      <a:pt x="1388787" y="990707"/>
                      <a:pt x="1405074" y="1012138"/>
                    </a:cubicBezTo>
                    <a:cubicBezTo>
                      <a:pt x="1406980" y="1015157"/>
                      <a:pt x="1408599" y="1018348"/>
                      <a:pt x="1409932" y="1021663"/>
                    </a:cubicBezTo>
                    <a:cubicBezTo>
                      <a:pt x="1411266" y="1024806"/>
                      <a:pt x="1412218" y="1027950"/>
                      <a:pt x="1413361" y="1031188"/>
                    </a:cubicBezTo>
                    <a:cubicBezTo>
                      <a:pt x="1415552" y="1037570"/>
                      <a:pt x="1416981" y="1044047"/>
                      <a:pt x="1418600" y="1050238"/>
                    </a:cubicBezTo>
                    <a:cubicBezTo>
                      <a:pt x="1421458" y="1063287"/>
                      <a:pt x="1423648" y="1076527"/>
                      <a:pt x="1425267" y="1089862"/>
                    </a:cubicBezTo>
                    <a:cubicBezTo>
                      <a:pt x="1428525" y="1116751"/>
                      <a:pt x="1429640" y="1143859"/>
                      <a:pt x="1428601" y="1170920"/>
                    </a:cubicBezTo>
                    <a:cubicBezTo>
                      <a:pt x="1426696" y="1225022"/>
                      <a:pt x="1416600" y="1281029"/>
                      <a:pt x="1388406" y="1329797"/>
                    </a:cubicBezTo>
                    <a:cubicBezTo>
                      <a:pt x="1371137" y="1358753"/>
                      <a:pt x="1346696" y="1382765"/>
                      <a:pt x="1317445" y="1399520"/>
                    </a:cubicBezTo>
                    <a:cubicBezTo>
                      <a:pt x="1287908" y="1414998"/>
                      <a:pt x="1254342" y="1421113"/>
                      <a:pt x="1221242" y="1417046"/>
                    </a:cubicBezTo>
                    <a:cubicBezTo>
                      <a:pt x="1189057" y="1413121"/>
                      <a:pt x="1157215" y="1406749"/>
                      <a:pt x="1125992" y="1397996"/>
                    </a:cubicBezTo>
                    <a:lnTo>
                      <a:pt x="1102751" y="1392376"/>
                    </a:lnTo>
                    <a:cubicBezTo>
                      <a:pt x="1094864" y="1390785"/>
                      <a:pt x="1087149" y="1388461"/>
                      <a:pt x="1079700" y="1385423"/>
                    </a:cubicBezTo>
                    <a:cubicBezTo>
                      <a:pt x="1065165" y="1379003"/>
                      <a:pt x="1051011" y="1371755"/>
                      <a:pt x="1037314" y="1363706"/>
                    </a:cubicBezTo>
                    <a:cubicBezTo>
                      <a:pt x="982831" y="1332083"/>
                      <a:pt x="931587" y="1297698"/>
                      <a:pt x="881485" y="1264074"/>
                    </a:cubicBezTo>
                    <a:cubicBezTo>
                      <a:pt x="831384" y="1230451"/>
                      <a:pt x="782806" y="1196447"/>
                      <a:pt x="735657" y="1163204"/>
                    </a:cubicBezTo>
                    <a:cubicBezTo>
                      <a:pt x="546967" y="1029854"/>
                      <a:pt x="379613" y="906887"/>
                      <a:pt x="239310" y="802969"/>
                    </a:cubicBezTo>
                    <a:cubicBezTo>
                      <a:pt x="204544" y="776775"/>
                      <a:pt x="169968" y="753153"/>
                      <a:pt x="142059" y="725054"/>
                    </a:cubicBezTo>
                    <a:cubicBezTo>
                      <a:pt x="115485" y="699042"/>
                      <a:pt x="92168" y="669905"/>
                      <a:pt x="72622" y="638282"/>
                    </a:cubicBezTo>
                    <a:cubicBezTo>
                      <a:pt x="55630" y="610793"/>
                      <a:pt x="41666" y="581541"/>
                      <a:pt x="30998" y="551033"/>
                    </a:cubicBezTo>
                    <a:cubicBezTo>
                      <a:pt x="22283" y="525325"/>
                      <a:pt x="15368" y="499036"/>
                      <a:pt x="10329" y="472356"/>
                    </a:cubicBezTo>
                    <a:cubicBezTo>
                      <a:pt x="3023" y="435504"/>
                      <a:pt x="-425" y="398004"/>
                      <a:pt x="42" y="360437"/>
                    </a:cubicBezTo>
                    <a:cubicBezTo>
                      <a:pt x="461" y="347579"/>
                      <a:pt x="1671" y="334758"/>
                      <a:pt x="3661" y="322052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1" name="Freeform: Shape 150">
                <a:extLst>
                  <a:ext uri="{FF2B5EF4-FFF2-40B4-BE49-F238E27FC236}">
                    <a16:creationId xmlns="" xmlns:a16="http://schemas.microsoft.com/office/drawing/2014/main" id="{72C95553-41E6-4488-984F-B2777A16313C}"/>
                  </a:ext>
                </a:extLst>
              </p:cNvPr>
              <p:cNvSpPr/>
              <p:nvPr/>
            </p:nvSpPr>
            <p:spPr>
              <a:xfrm>
                <a:off x="2615736" y="3246863"/>
                <a:ext cx="810482" cy="513302"/>
              </a:xfrm>
              <a:custGeom>
                <a:avLst/>
                <a:gdLst>
                  <a:gd name="connsiteX0" fmla="*/ 810483 w 810482"/>
                  <a:gd name="connsiteY0" fmla="*/ 513302 h 513302"/>
                  <a:gd name="connsiteX1" fmla="*/ 808292 w 810482"/>
                  <a:gd name="connsiteY1" fmla="*/ 511969 h 513302"/>
                  <a:gd name="connsiteX2" fmla="*/ 802196 w 810482"/>
                  <a:gd name="connsiteY2" fmla="*/ 507397 h 513302"/>
                  <a:gd name="connsiteX3" fmla="*/ 779336 w 810482"/>
                  <a:gd name="connsiteY3" fmla="*/ 489394 h 513302"/>
                  <a:gd name="connsiteX4" fmla="*/ 700374 w 810482"/>
                  <a:gd name="connsiteY4" fmla="*/ 416814 h 513302"/>
                  <a:gd name="connsiteX5" fmla="*/ 588264 w 810482"/>
                  <a:gd name="connsiteY5" fmla="*/ 304038 h 513302"/>
                  <a:gd name="connsiteX6" fmla="*/ 520065 w 810482"/>
                  <a:gd name="connsiteY6" fmla="*/ 239839 h 513302"/>
                  <a:gd name="connsiteX7" fmla="*/ 441008 w 810482"/>
                  <a:gd name="connsiteY7" fmla="*/ 178022 h 513302"/>
                  <a:gd name="connsiteX8" fmla="*/ 405099 w 810482"/>
                  <a:gd name="connsiteY8" fmla="*/ 156115 h 513302"/>
                  <a:gd name="connsiteX9" fmla="*/ 403384 w 810482"/>
                  <a:gd name="connsiteY9" fmla="*/ 155067 h 513302"/>
                  <a:gd name="connsiteX10" fmla="*/ 403384 w 810482"/>
                  <a:gd name="connsiteY10" fmla="*/ 153352 h 513302"/>
                  <a:gd name="connsiteX11" fmla="*/ 409289 w 810482"/>
                  <a:gd name="connsiteY11" fmla="*/ 127730 h 513302"/>
                  <a:gd name="connsiteX12" fmla="*/ 410909 w 810482"/>
                  <a:gd name="connsiteY12" fmla="*/ 130588 h 513302"/>
                  <a:gd name="connsiteX13" fmla="*/ 118110 w 810482"/>
                  <a:gd name="connsiteY13" fmla="*/ 38481 h 513302"/>
                  <a:gd name="connsiteX14" fmla="*/ 31337 w 810482"/>
                  <a:gd name="connsiteY14" fmla="*/ 10668 h 513302"/>
                  <a:gd name="connsiteX15" fmla="*/ 8096 w 810482"/>
                  <a:gd name="connsiteY15" fmla="*/ 2953 h 513302"/>
                  <a:gd name="connsiteX16" fmla="*/ 2000 w 810482"/>
                  <a:gd name="connsiteY16" fmla="*/ 857 h 513302"/>
                  <a:gd name="connsiteX17" fmla="*/ 0 w 810482"/>
                  <a:gd name="connsiteY17" fmla="*/ 0 h 513302"/>
                  <a:gd name="connsiteX18" fmla="*/ 2191 w 810482"/>
                  <a:gd name="connsiteY18" fmla="*/ 0 h 513302"/>
                  <a:gd name="connsiteX19" fmla="*/ 8287 w 810482"/>
                  <a:gd name="connsiteY19" fmla="*/ 1714 h 513302"/>
                  <a:gd name="connsiteX20" fmla="*/ 31909 w 810482"/>
                  <a:gd name="connsiteY20" fmla="*/ 8572 h 513302"/>
                  <a:gd name="connsiteX21" fmla="*/ 119158 w 810482"/>
                  <a:gd name="connsiteY21" fmla="*/ 35052 h 513302"/>
                  <a:gd name="connsiteX22" fmla="*/ 412814 w 810482"/>
                  <a:gd name="connsiteY22" fmla="*/ 125730 h 513302"/>
                  <a:gd name="connsiteX23" fmla="*/ 414909 w 810482"/>
                  <a:gd name="connsiteY23" fmla="*/ 126397 h 513302"/>
                  <a:gd name="connsiteX24" fmla="*/ 414433 w 810482"/>
                  <a:gd name="connsiteY24" fmla="*/ 128588 h 513302"/>
                  <a:gd name="connsiteX25" fmla="*/ 408623 w 810482"/>
                  <a:gd name="connsiteY25" fmla="*/ 154210 h 513302"/>
                  <a:gd name="connsiteX26" fmla="*/ 407384 w 810482"/>
                  <a:gd name="connsiteY26" fmla="*/ 151543 h 513302"/>
                  <a:gd name="connsiteX27" fmla="*/ 443675 w 810482"/>
                  <a:gd name="connsiteY27" fmla="*/ 173641 h 513302"/>
                  <a:gd name="connsiteX28" fmla="*/ 523208 w 810482"/>
                  <a:gd name="connsiteY28" fmla="*/ 235934 h 513302"/>
                  <a:gd name="connsiteX29" fmla="*/ 591503 w 810482"/>
                  <a:gd name="connsiteY29" fmla="*/ 300609 h 513302"/>
                  <a:gd name="connsiteX30" fmla="*/ 702850 w 810482"/>
                  <a:gd name="connsiteY30" fmla="*/ 414052 h 513302"/>
                  <a:gd name="connsiteX31" fmla="*/ 780574 w 810482"/>
                  <a:gd name="connsiteY31" fmla="*/ 487680 h 513302"/>
                  <a:gd name="connsiteX32" fmla="*/ 802862 w 810482"/>
                  <a:gd name="connsiteY32" fmla="*/ 506730 h 513302"/>
                  <a:gd name="connsiteX33" fmla="*/ 808673 w 810482"/>
                  <a:gd name="connsiteY33" fmla="*/ 511588 h 513302"/>
                  <a:gd name="connsiteX34" fmla="*/ 810483 w 810482"/>
                  <a:gd name="connsiteY34" fmla="*/ 513302 h 5133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810482" h="513302">
                    <a:moveTo>
                      <a:pt x="810483" y="513302"/>
                    </a:moveTo>
                    <a:lnTo>
                      <a:pt x="808292" y="511969"/>
                    </a:lnTo>
                    <a:lnTo>
                      <a:pt x="802196" y="507397"/>
                    </a:lnTo>
                    <a:cubicBezTo>
                      <a:pt x="797052" y="503301"/>
                      <a:pt x="788861" y="497872"/>
                      <a:pt x="779336" y="489394"/>
                    </a:cubicBezTo>
                    <a:cubicBezTo>
                      <a:pt x="759619" y="473392"/>
                      <a:pt x="732663" y="448532"/>
                      <a:pt x="700374" y="416814"/>
                    </a:cubicBezTo>
                    <a:cubicBezTo>
                      <a:pt x="668084" y="385096"/>
                      <a:pt x="630746" y="346138"/>
                      <a:pt x="588264" y="304038"/>
                    </a:cubicBezTo>
                    <a:cubicBezTo>
                      <a:pt x="566928" y="283178"/>
                      <a:pt x="544544" y="261175"/>
                      <a:pt x="520065" y="239839"/>
                    </a:cubicBezTo>
                    <a:cubicBezTo>
                      <a:pt x="495205" y="217389"/>
                      <a:pt x="468792" y="196739"/>
                      <a:pt x="441008" y="178022"/>
                    </a:cubicBezTo>
                    <a:cubicBezTo>
                      <a:pt x="429387" y="169640"/>
                      <a:pt x="416814" y="163259"/>
                      <a:pt x="405099" y="156115"/>
                    </a:cubicBezTo>
                    <a:lnTo>
                      <a:pt x="403384" y="155067"/>
                    </a:lnTo>
                    <a:lnTo>
                      <a:pt x="403384" y="153352"/>
                    </a:lnTo>
                    <a:cubicBezTo>
                      <a:pt x="405384" y="144685"/>
                      <a:pt x="407384" y="136112"/>
                      <a:pt x="409289" y="127730"/>
                    </a:cubicBezTo>
                    <a:lnTo>
                      <a:pt x="410909" y="130588"/>
                    </a:lnTo>
                    <a:lnTo>
                      <a:pt x="118110" y="38481"/>
                    </a:lnTo>
                    <a:lnTo>
                      <a:pt x="31337" y="10668"/>
                    </a:lnTo>
                    <a:lnTo>
                      <a:pt x="8096" y="2953"/>
                    </a:lnTo>
                    <a:lnTo>
                      <a:pt x="2000" y="857"/>
                    </a:lnTo>
                    <a:lnTo>
                      <a:pt x="0" y="0"/>
                    </a:lnTo>
                    <a:cubicBezTo>
                      <a:pt x="0" y="0"/>
                      <a:pt x="762" y="0"/>
                      <a:pt x="2191" y="0"/>
                    </a:cubicBezTo>
                    <a:lnTo>
                      <a:pt x="8287" y="1714"/>
                    </a:lnTo>
                    <a:lnTo>
                      <a:pt x="31909" y="8572"/>
                    </a:lnTo>
                    <a:lnTo>
                      <a:pt x="119158" y="35052"/>
                    </a:lnTo>
                    <a:lnTo>
                      <a:pt x="412814" y="125730"/>
                    </a:lnTo>
                    <a:lnTo>
                      <a:pt x="414909" y="126397"/>
                    </a:lnTo>
                    <a:lnTo>
                      <a:pt x="414433" y="128588"/>
                    </a:lnTo>
                    <a:cubicBezTo>
                      <a:pt x="412528" y="136969"/>
                      <a:pt x="410623" y="145542"/>
                      <a:pt x="408623" y="154210"/>
                    </a:cubicBezTo>
                    <a:lnTo>
                      <a:pt x="407384" y="151543"/>
                    </a:lnTo>
                    <a:cubicBezTo>
                      <a:pt x="419291" y="158782"/>
                      <a:pt x="432054" y="165259"/>
                      <a:pt x="443675" y="173641"/>
                    </a:cubicBezTo>
                    <a:cubicBezTo>
                      <a:pt x="471659" y="192443"/>
                      <a:pt x="498243" y="213265"/>
                      <a:pt x="523208" y="235934"/>
                    </a:cubicBezTo>
                    <a:cubicBezTo>
                      <a:pt x="547783" y="257461"/>
                      <a:pt x="570167" y="279559"/>
                      <a:pt x="591503" y="300609"/>
                    </a:cubicBezTo>
                    <a:cubicBezTo>
                      <a:pt x="633794" y="342995"/>
                      <a:pt x="670846" y="382048"/>
                      <a:pt x="702850" y="414052"/>
                    </a:cubicBezTo>
                    <a:cubicBezTo>
                      <a:pt x="734854" y="446056"/>
                      <a:pt x="761334" y="471202"/>
                      <a:pt x="780574" y="487680"/>
                    </a:cubicBezTo>
                    <a:cubicBezTo>
                      <a:pt x="790099" y="496252"/>
                      <a:pt x="797814" y="502063"/>
                      <a:pt x="802862" y="506730"/>
                    </a:cubicBezTo>
                    <a:lnTo>
                      <a:pt x="808673" y="511588"/>
                    </a:lnTo>
                    <a:cubicBezTo>
                      <a:pt x="809330" y="512092"/>
                      <a:pt x="809940" y="512674"/>
                      <a:pt x="810483" y="513302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2" name="Freeform: Shape 151">
                <a:extLst>
                  <a:ext uri="{FF2B5EF4-FFF2-40B4-BE49-F238E27FC236}">
                    <a16:creationId xmlns="" xmlns:a16="http://schemas.microsoft.com/office/drawing/2014/main" id="{2CA6A480-3E4F-46E8-93EB-FB7F5A9B3ADD}"/>
                  </a:ext>
                </a:extLst>
              </p:cNvPr>
              <p:cNvSpPr/>
              <p:nvPr/>
            </p:nvSpPr>
            <p:spPr>
              <a:xfrm>
                <a:off x="3366211" y="3635864"/>
                <a:ext cx="249459" cy="514254"/>
              </a:xfrm>
              <a:custGeom>
                <a:avLst/>
                <a:gdLst>
                  <a:gd name="connsiteX0" fmla="*/ 249460 w 249459"/>
                  <a:gd name="connsiteY0" fmla="*/ 514255 h 514254"/>
                  <a:gd name="connsiteX1" fmla="*/ 238696 w 249459"/>
                  <a:gd name="connsiteY1" fmla="*/ 494728 h 514254"/>
                  <a:gd name="connsiteX2" fmla="*/ 211169 w 249459"/>
                  <a:gd name="connsiteY2" fmla="*/ 440055 h 514254"/>
                  <a:gd name="connsiteX3" fmla="*/ 122206 w 249459"/>
                  <a:gd name="connsiteY3" fmla="*/ 258509 h 514254"/>
                  <a:gd name="connsiteX4" fmla="*/ 34766 w 249459"/>
                  <a:gd name="connsiteY4" fmla="*/ 76200 h 514254"/>
                  <a:gd name="connsiteX5" fmla="*/ 8858 w 249459"/>
                  <a:gd name="connsiteY5" fmla="*/ 20669 h 514254"/>
                  <a:gd name="connsiteX6" fmla="*/ 2096 w 249459"/>
                  <a:gd name="connsiteY6" fmla="*/ 5429 h 514254"/>
                  <a:gd name="connsiteX7" fmla="*/ 0 w 249459"/>
                  <a:gd name="connsiteY7" fmla="*/ 0 h 514254"/>
                  <a:gd name="connsiteX8" fmla="*/ 2953 w 249459"/>
                  <a:gd name="connsiteY8" fmla="*/ 5048 h 514254"/>
                  <a:gd name="connsiteX9" fmla="*/ 10573 w 249459"/>
                  <a:gd name="connsiteY9" fmla="*/ 19812 h 514254"/>
                  <a:gd name="connsiteX10" fmla="*/ 37910 w 249459"/>
                  <a:gd name="connsiteY10" fmla="*/ 74676 h 514254"/>
                  <a:gd name="connsiteX11" fmla="*/ 126683 w 249459"/>
                  <a:gd name="connsiteY11" fmla="*/ 256318 h 514254"/>
                  <a:gd name="connsiteX12" fmla="*/ 214313 w 249459"/>
                  <a:gd name="connsiteY12" fmla="*/ 438531 h 514254"/>
                  <a:gd name="connsiteX13" fmla="*/ 240506 w 249459"/>
                  <a:gd name="connsiteY13" fmla="*/ 493871 h 514254"/>
                  <a:gd name="connsiteX14" fmla="*/ 249460 w 249459"/>
                  <a:gd name="connsiteY14" fmla="*/ 514255 h 51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9459" h="514254">
                    <a:moveTo>
                      <a:pt x="249460" y="514255"/>
                    </a:moveTo>
                    <a:cubicBezTo>
                      <a:pt x="245431" y="507997"/>
                      <a:pt x="241830" y="501472"/>
                      <a:pt x="238696" y="494728"/>
                    </a:cubicBezTo>
                    <a:lnTo>
                      <a:pt x="211169" y="440055"/>
                    </a:lnTo>
                    <a:cubicBezTo>
                      <a:pt x="188119" y="393668"/>
                      <a:pt x="156686" y="329565"/>
                      <a:pt x="122206" y="258509"/>
                    </a:cubicBezTo>
                    <a:cubicBezTo>
                      <a:pt x="87725" y="187452"/>
                      <a:pt x="56864" y="122968"/>
                      <a:pt x="34766" y="76200"/>
                    </a:cubicBezTo>
                    <a:cubicBezTo>
                      <a:pt x="24098" y="53150"/>
                      <a:pt x="15240" y="34385"/>
                      <a:pt x="8858" y="20669"/>
                    </a:cubicBezTo>
                    <a:cubicBezTo>
                      <a:pt x="6096" y="14478"/>
                      <a:pt x="3810" y="9430"/>
                      <a:pt x="2096" y="5429"/>
                    </a:cubicBezTo>
                    <a:cubicBezTo>
                      <a:pt x="1172" y="3715"/>
                      <a:pt x="467" y="1886"/>
                      <a:pt x="0" y="0"/>
                    </a:cubicBezTo>
                    <a:cubicBezTo>
                      <a:pt x="1200" y="1553"/>
                      <a:pt x="2191" y="3248"/>
                      <a:pt x="2953" y="5048"/>
                    </a:cubicBezTo>
                    <a:cubicBezTo>
                      <a:pt x="4953" y="8858"/>
                      <a:pt x="7525" y="13811"/>
                      <a:pt x="10573" y="19812"/>
                    </a:cubicBezTo>
                    <a:cubicBezTo>
                      <a:pt x="17336" y="33338"/>
                      <a:pt x="26670" y="51911"/>
                      <a:pt x="37910" y="74676"/>
                    </a:cubicBezTo>
                    <a:cubicBezTo>
                      <a:pt x="60960" y="121634"/>
                      <a:pt x="92202" y="185642"/>
                      <a:pt x="126683" y="256318"/>
                    </a:cubicBezTo>
                    <a:lnTo>
                      <a:pt x="214313" y="438531"/>
                    </a:lnTo>
                    <a:lnTo>
                      <a:pt x="240506" y="493871"/>
                    </a:lnTo>
                    <a:cubicBezTo>
                      <a:pt x="243830" y="500510"/>
                      <a:pt x="246821" y="507311"/>
                      <a:pt x="249460" y="514255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3" name="Freeform: Shape 152">
                <a:extLst>
                  <a:ext uri="{FF2B5EF4-FFF2-40B4-BE49-F238E27FC236}">
                    <a16:creationId xmlns="" xmlns:a16="http://schemas.microsoft.com/office/drawing/2014/main" id="{E062762C-2E0B-4611-BE8C-4109E7922DAE}"/>
                  </a:ext>
                </a:extLst>
              </p:cNvPr>
              <p:cNvSpPr/>
              <p:nvPr/>
            </p:nvSpPr>
            <p:spPr>
              <a:xfrm>
                <a:off x="2723785" y="5013369"/>
                <a:ext cx="662333" cy="243839"/>
              </a:xfrm>
              <a:custGeom>
                <a:avLst/>
                <a:gdLst>
                  <a:gd name="connsiteX0" fmla="*/ 60 w 662333"/>
                  <a:gd name="connsiteY0" fmla="*/ 181642 h 243839"/>
                  <a:gd name="connsiteX1" fmla="*/ 3489 w 662333"/>
                  <a:gd name="connsiteY1" fmla="*/ 181642 h 243839"/>
                  <a:gd name="connsiteX2" fmla="*/ 13014 w 662333"/>
                  <a:gd name="connsiteY2" fmla="*/ 182308 h 243839"/>
                  <a:gd name="connsiteX3" fmla="*/ 51114 w 662333"/>
                  <a:gd name="connsiteY3" fmla="*/ 185356 h 243839"/>
                  <a:gd name="connsiteX4" fmla="*/ 190370 w 662333"/>
                  <a:gd name="connsiteY4" fmla="*/ 197358 h 243839"/>
                  <a:gd name="connsiteX5" fmla="*/ 660047 w 662333"/>
                  <a:gd name="connsiteY5" fmla="*/ 239554 h 243839"/>
                  <a:gd name="connsiteX6" fmla="*/ 657380 w 662333"/>
                  <a:gd name="connsiteY6" fmla="*/ 242506 h 243839"/>
                  <a:gd name="connsiteX7" fmla="*/ 626805 w 662333"/>
                  <a:gd name="connsiteY7" fmla="*/ 119824 h 243839"/>
                  <a:gd name="connsiteX8" fmla="*/ 612708 w 662333"/>
                  <a:gd name="connsiteY8" fmla="*/ 62674 h 243839"/>
                  <a:gd name="connsiteX9" fmla="*/ 614899 w 662333"/>
                  <a:gd name="connsiteY9" fmla="*/ 64579 h 243839"/>
                  <a:gd name="connsiteX10" fmla="*/ 89119 w 662333"/>
                  <a:gd name="connsiteY10" fmla="*/ 3524 h 243839"/>
                  <a:gd name="connsiteX11" fmla="*/ 90738 w 662333"/>
                  <a:gd name="connsiteY11" fmla="*/ 2667 h 243839"/>
                  <a:gd name="connsiteX12" fmla="*/ 20539 w 662333"/>
                  <a:gd name="connsiteY12" fmla="*/ 132302 h 243839"/>
                  <a:gd name="connsiteX13" fmla="*/ 3775 w 662333"/>
                  <a:gd name="connsiteY13" fmla="*/ 167926 h 243839"/>
                  <a:gd name="connsiteX14" fmla="*/ 536 w 662333"/>
                  <a:gd name="connsiteY14" fmla="*/ 177451 h 243839"/>
                  <a:gd name="connsiteX15" fmla="*/ 60 w 662333"/>
                  <a:gd name="connsiteY15" fmla="*/ 180784 h 243839"/>
                  <a:gd name="connsiteX16" fmla="*/ 2918 w 662333"/>
                  <a:gd name="connsiteY16" fmla="*/ 167545 h 243839"/>
                  <a:gd name="connsiteX17" fmla="*/ 19015 w 662333"/>
                  <a:gd name="connsiteY17" fmla="*/ 131350 h 243839"/>
                  <a:gd name="connsiteX18" fmla="*/ 87881 w 662333"/>
                  <a:gd name="connsiteY18" fmla="*/ 952 h 243839"/>
                  <a:gd name="connsiteX19" fmla="*/ 88452 w 662333"/>
                  <a:gd name="connsiteY19" fmla="*/ 0 h 243839"/>
                  <a:gd name="connsiteX20" fmla="*/ 89500 w 662333"/>
                  <a:gd name="connsiteY20" fmla="*/ 0 h 243839"/>
                  <a:gd name="connsiteX21" fmla="*/ 615470 w 662333"/>
                  <a:gd name="connsiteY21" fmla="*/ 59341 h 243839"/>
                  <a:gd name="connsiteX22" fmla="*/ 617185 w 662333"/>
                  <a:gd name="connsiteY22" fmla="*/ 59341 h 243839"/>
                  <a:gd name="connsiteX23" fmla="*/ 617185 w 662333"/>
                  <a:gd name="connsiteY23" fmla="*/ 61055 h 243839"/>
                  <a:gd name="connsiteX24" fmla="*/ 631282 w 662333"/>
                  <a:gd name="connsiteY24" fmla="*/ 118205 h 243839"/>
                  <a:gd name="connsiteX25" fmla="*/ 661476 w 662333"/>
                  <a:gd name="connsiteY25" fmla="*/ 240506 h 243839"/>
                  <a:gd name="connsiteX26" fmla="*/ 662333 w 662333"/>
                  <a:gd name="connsiteY26" fmla="*/ 243840 h 243839"/>
                  <a:gd name="connsiteX27" fmla="*/ 658904 w 662333"/>
                  <a:gd name="connsiteY27" fmla="*/ 243840 h 243839"/>
                  <a:gd name="connsiteX28" fmla="*/ 188274 w 662333"/>
                  <a:gd name="connsiteY28" fmla="*/ 199834 h 243839"/>
                  <a:gd name="connsiteX29" fmla="*/ 49495 w 662333"/>
                  <a:gd name="connsiteY29" fmla="*/ 186404 h 243839"/>
                  <a:gd name="connsiteX30" fmla="*/ 12347 w 662333"/>
                  <a:gd name="connsiteY30" fmla="*/ 182594 h 243839"/>
                  <a:gd name="connsiteX31" fmla="*/ 2822 w 662333"/>
                  <a:gd name="connsiteY31" fmla="*/ 181546 h 243839"/>
                  <a:gd name="connsiteX32" fmla="*/ 60 w 662333"/>
                  <a:gd name="connsiteY32" fmla="*/ 181642 h 243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662333" h="243839">
                    <a:moveTo>
                      <a:pt x="60" y="181642"/>
                    </a:moveTo>
                    <a:lnTo>
                      <a:pt x="3489" y="181642"/>
                    </a:lnTo>
                    <a:lnTo>
                      <a:pt x="13014" y="182308"/>
                    </a:lnTo>
                    <a:lnTo>
                      <a:pt x="51114" y="185356"/>
                    </a:lnTo>
                    <a:lnTo>
                      <a:pt x="190370" y="197358"/>
                    </a:lnTo>
                    <a:lnTo>
                      <a:pt x="660047" y="239554"/>
                    </a:lnTo>
                    <a:lnTo>
                      <a:pt x="657380" y="242506"/>
                    </a:lnTo>
                    <a:lnTo>
                      <a:pt x="626805" y="119824"/>
                    </a:lnTo>
                    <a:cubicBezTo>
                      <a:pt x="622043" y="100774"/>
                      <a:pt x="617280" y="81724"/>
                      <a:pt x="612708" y="62674"/>
                    </a:cubicBezTo>
                    <a:lnTo>
                      <a:pt x="614899" y="64579"/>
                    </a:lnTo>
                    <a:lnTo>
                      <a:pt x="89119" y="3524"/>
                    </a:lnTo>
                    <a:lnTo>
                      <a:pt x="90738" y="2667"/>
                    </a:lnTo>
                    <a:cubicBezTo>
                      <a:pt x="59877" y="57436"/>
                      <a:pt x="36065" y="101536"/>
                      <a:pt x="20539" y="132302"/>
                    </a:cubicBezTo>
                    <a:cubicBezTo>
                      <a:pt x="12824" y="147638"/>
                      <a:pt x="7204" y="159639"/>
                      <a:pt x="3775" y="167926"/>
                    </a:cubicBezTo>
                    <a:cubicBezTo>
                      <a:pt x="2470" y="171021"/>
                      <a:pt x="1384" y="174203"/>
                      <a:pt x="536" y="177451"/>
                    </a:cubicBezTo>
                    <a:cubicBezTo>
                      <a:pt x="203" y="178527"/>
                      <a:pt x="41" y="179651"/>
                      <a:pt x="60" y="180784"/>
                    </a:cubicBezTo>
                    <a:cubicBezTo>
                      <a:pt x="-264" y="176193"/>
                      <a:pt x="727" y="171593"/>
                      <a:pt x="2918" y="167545"/>
                    </a:cubicBezTo>
                    <a:cubicBezTo>
                      <a:pt x="6061" y="159067"/>
                      <a:pt x="11490" y="146875"/>
                      <a:pt x="19015" y="131350"/>
                    </a:cubicBezTo>
                    <a:cubicBezTo>
                      <a:pt x="34064" y="100393"/>
                      <a:pt x="57115" y="56007"/>
                      <a:pt x="87881" y="952"/>
                    </a:cubicBezTo>
                    <a:lnTo>
                      <a:pt x="88452" y="0"/>
                    </a:lnTo>
                    <a:lnTo>
                      <a:pt x="89500" y="0"/>
                    </a:lnTo>
                    <a:lnTo>
                      <a:pt x="615470" y="59341"/>
                    </a:lnTo>
                    <a:lnTo>
                      <a:pt x="617185" y="59341"/>
                    </a:lnTo>
                    <a:lnTo>
                      <a:pt x="617185" y="61055"/>
                    </a:lnTo>
                    <a:lnTo>
                      <a:pt x="631282" y="118205"/>
                    </a:lnTo>
                    <a:cubicBezTo>
                      <a:pt x="641569" y="160115"/>
                      <a:pt x="651761" y="201168"/>
                      <a:pt x="661476" y="240506"/>
                    </a:cubicBezTo>
                    <a:lnTo>
                      <a:pt x="662333" y="243840"/>
                    </a:lnTo>
                    <a:lnTo>
                      <a:pt x="658904" y="243840"/>
                    </a:lnTo>
                    <a:lnTo>
                      <a:pt x="188274" y="199834"/>
                    </a:lnTo>
                    <a:lnTo>
                      <a:pt x="49495" y="186404"/>
                    </a:lnTo>
                    <a:lnTo>
                      <a:pt x="12347" y="182594"/>
                    </a:lnTo>
                    <a:lnTo>
                      <a:pt x="2822" y="181546"/>
                    </a:lnTo>
                    <a:cubicBezTo>
                      <a:pt x="1908" y="181708"/>
                      <a:pt x="984" y="181746"/>
                      <a:pt x="60" y="181642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4" name="Freeform: Shape 153">
                <a:extLst>
                  <a:ext uri="{FF2B5EF4-FFF2-40B4-BE49-F238E27FC236}">
                    <a16:creationId xmlns="" xmlns:a16="http://schemas.microsoft.com/office/drawing/2014/main" id="{0CFCDF46-E3D8-4B19-92D4-33A0482550ED}"/>
                  </a:ext>
                </a:extLst>
              </p:cNvPr>
              <p:cNvSpPr/>
              <p:nvPr/>
            </p:nvSpPr>
            <p:spPr>
              <a:xfrm>
                <a:off x="2740895" y="5196630"/>
                <a:ext cx="642366" cy="95631"/>
              </a:xfrm>
              <a:custGeom>
                <a:avLst/>
                <a:gdLst>
                  <a:gd name="connsiteX0" fmla="*/ 0 w 642366"/>
                  <a:gd name="connsiteY0" fmla="*/ 0 h 95631"/>
                  <a:gd name="connsiteX1" fmla="*/ 22574 w 642366"/>
                  <a:gd name="connsiteY1" fmla="*/ 58674 h 95631"/>
                  <a:gd name="connsiteX2" fmla="*/ 642366 w 642366"/>
                  <a:gd name="connsiteY2" fmla="*/ 95631 h 95631"/>
                  <a:gd name="connsiteX3" fmla="*/ 642366 w 642366"/>
                  <a:gd name="connsiteY3" fmla="*/ 58674 h 95631"/>
                  <a:gd name="connsiteX4" fmla="*/ 0 w 642366"/>
                  <a:gd name="connsiteY4" fmla="*/ 0 h 95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2366" h="95631">
                    <a:moveTo>
                      <a:pt x="0" y="0"/>
                    </a:moveTo>
                    <a:lnTo>
                      <a:pt x="22574" y="58674"/>
                    </a:lnTo>
                    <a:lnTo>
                      <a:pt x="642366" y="95631"/>
                    </a:lnTo>
                    <a:lnTo>
                      <a:pt x="642366" y="586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55" name="Graphic 114">
              <a:extLst>
                <a:ext uri="{FF2B5EF4-FFF2-40B4-BE49-F238E27FC236}">
                  <a16:creationId xmlns="" xmlns:a16="http://schemas.microsoft.com/office/drawing/2014/main" id="{04C9DE36-99F8-49A3-B566-11509B653444}"/>
                </a:ext>
              </a:extLst>
            </p:cNvPr>
            <p:cNvGrpSpPr/>
            <p:nvPr/>
          </p:nvGrpSpPr>
          <p:grpSpPr>
            <a:xfrm>
              <a:off x="1148715" y="3218703"/>
              <a:ext cx="1320100" cy="3538042"/>
              <a:chOff x="1133711" y="2166651"/>
              <a:chExt cx="1320100" cy="3538042"/>
            </a:xfrm>
          </p:grpSpPr>
          <p:sp>
            <p:nvSpPr>
              <p:cNvPr id="156" name="Freeform: Shape 155">
                <a:extLst>
                  <a:ext uri="{FF2B5EF4-FFF2-40B4-BE49-F238E27FC236}">
                    <a16:creationId xmlns="" xmlns:a16="http://schemas.microsoft.com/office/drawing/2014/main" id="{47B7CEAA-0701-4E18-972D-5F186842A093}"/>
                  </a:ext>
                </a:extLst>
              </p:cNvPr>
              <p:cNvSpPr/>
              <p:nvPr/>
            </p:nvSpPr>
            <p:spPr>
              <a:xfrm>
                <a:off x="1319858" y="2166651"/>
                <a:ext cx="784671" cy="1280331"/>
              </a:xfrm>
              <a:custGeom>
                <a:avLst/>
                <a:gdLst>
                  <a:gd name="connsiteX0" fmla="*/ 568550 w 784671"/>
                  <a:gd name="connsiteY0" fmla="*/ 76276 h 1280331"/>
                  <a:gd name="connsiteX1" fmla="*/ 507494 w 784671"/>
                  <a:gd name="connsiteY1" fmla="*/ 5410 h 1280331"/>
                  <a:gd name="connsiteX2" fmla="*/ 409673 w 784671"/>
                  <a:gd name="connsiteY2" fmla="*/ 10934 h 1280331"/>
                  <a:gd name="connsiteX3" fmla="*/ 227269 w 784671"/>
                  <a:gd name="connsiteY3" fmla="*/ 126187 h 1280331"/>
                  <a:gd name="connsiteX4" fmla="*/ 22672 w 784671"/>
                  <a:gd name="connsiteY4" fmla="*/ 402412 h 1280331"/>
                  <a:gd name="connsiteX5" fmla="*/ 16100 w 784671"/>
                  <a:gd name="connsiteY5" fmla="*/ 621487 h 1280331"/>
                  <a:gd name="connsiteX6" fmla="*/ 52295 w 784671"/>
                  <a:gd name="connsiteY6" fmla="*/ 834752 h 1280331"/>
                  <a:gd name="connsiteX7" fmla="*/ 7146 w 784671"/>
                  <a:gd name="connsiteY7" fmla="*/ 1057446 h 1280331"/>
                  <a:gd name="connsiteX8" fmla="*/ 46008 w 784671"/>
                  <a:gd name="connsiteY8" fmla="*/ 1280331 h 1280331"/>
                  <a:gd name="connsiteX9" fmla="*/ 393575 w 784671"/>
                  <a:gd name="connsiteY9" fmla="*/ 1146981 h 1280331"/>
                  <a:gd name="connsiteX10" fmla="*/ 784672 w 784671"/>
                  <a:gd name="connsiteY10" fmla="*/ 979913 h 1280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84671" h="1280331">
                    <a:moveTo>
                      <a:pt x="568550" y="76276"/>
                    </a:moveTo>
                    <a:cubicBezTo>
                      <a:pt x="566645" y="43129"/>
                      <a:pt x="539117" y="15411"/>
                      <a:pt x="507494" y="5410"/>
                    </a:cubicBezTo>
                    <a:cubicBezTo>
                      <a:pt x="475871" y="-4591"/>
                      <a:pt x="440819" y="457"/>
                      <a:pt x="409673" y="10934"/>
                    </a:cubicBezTo>
                    <a:cubicBezTo>
                      <a:pt x="340997" y="33699"/>
                      <a:pt x="283276" y="80372"/>
                      <a:pt x="227269" y="126187"/>
                    </a:cubicBezTo>
                    <a:cubicBezTo>
                      <a:pt x="140306" y="197148"/>
                      <a:pt x="55819" y="294684"/>
                      <a:pt x="22672" y="402412"/>
                    </a:cubicBezTo>
                    <a:cubicBezTo>
                      <a:pt x="-2379" y="483184"/>
                      <a:pt x="-9618" y="535762"/>
                      <a:pt x="16100" y="621487"/>
                    </a:cubicBezTo>
                    <a:cubicBezTo>
                      <a:pt x="38769" y="697687"/>
                      <a:pt x="56771" y="771125"/>
                      <a:pt x="52295" y="834752"/>
                    </a:cubicBezTo>
                    <a:cubicBezTo>
                      <a:pt x="45151" y="935241"/>
                      <a:pt x="33245" y="958577"/>
                      <a:pt x="7146" y="1057446"/>
                    </a:cubicBezTo>
                    <a:cubicBezTo>
                      <a:pt x="-8951" y="1119073"/>
                      <a:pt x="46008" y="1280331"/>
                      <a:pt x="46008" y="1280331"/>
                    </a:cubicBezTo>
                    <a:lnTo>
                      <a:pt x="393575" y="1146981"/>
                    </a:lnTo>
                    <a:cubicBezTo>
                      <a:pt x="517400" y="1088688"/>
                      <a:pt x="784672" y="979913"/>
                      <a:pt x="784672" y="979913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7" name="Freeform: Shape 156">
                <a:extLst>
                  <a:ext uri="{FF2B5EF4-FFF2-40B4-BE49-F238E27FC236}">
                    <a16:creationId xmlns="" xmlns:a16="http://schemas.microsoft.com/office/drawing/2014/main" id="{1DD3D81A-E4DE-4E73-BE44-AE48FF919205}"/>
                  </a:ext>
                </a:extLst>
              </p:cNvPr>
              <p:cNvSpPr/>
              <p:nvPr/>
            </p:nvSpPr>
            <p:spPr>
              <a:xfrm>
                <a:off x="1495204" y="2332503"/>
                <a:ext cx="688097" cy="1316570"/>
              </a:xfrm>
              <a:custGeom>
                <a:avLst/>
                <a:gdLst>
                  <a:gd name="connsiteX0" fmla="*/ 198036 w 688097"/>
                  <a:gd name="connsiteY0" fmla="*/ 1088952 h 1316570"/>
                  <a:gd name="connsiteX1" fmla="*/ 199370 w 688097"/>
                  <a:gd name="connsiteY1" fmla="*/ 946077 h 1316570"/>
                  <a:gd name="connsiteX2" fmla="*/ 17061 w 688097"/>
                  <a:gd name="connsiteY2" fmla="*/ 694617 h 1316570"/>
                  <a:gd name="connsiteX3" fmla="*/ 5441 w 688097"/>
                  <a:gd name="connsiteY3" fmla="*/ 272088 h 1316570"/>
                  <a:gd name="connsiteX4" fmla="*/ 233184 w 688097"/>
                  <a:gd name="connsiteY4" fmla="*/ 1102 h 1316570"/>
                  <a:gd name="connsiteX5" fmla="*/ 634377 w 688097"/>
                  <a:gd name="connsiteY5" fmla="*/ 109878 h 1316570"/>
                  <a:gd name="connsiteX6" fmla="*/ 685145 w 688097"/>
                  <a:gd name="connsiteY6" fmla="*/ 187506 h 1316570"/>
                  <a:gd name="connsiteX7" fmla="*/ 688098 w 688097"/>
                  <a:gd name="connsiteY7" fmla="*/ 205985 h 1316570"/>
                  <a:gd name="connsiteX8" fmla="*/ 658665 w 688097"/>
                  <a:gd name="connsiteY8" fmla="*/ 823967 h 1316570"/>
                  <a:gd name="connsiteX9" fmla="*/ 671334 w 688097"/>
                  <a:gd name="connsiteY9" fmla="*/ 1086762 h 1316570"/>
                  <a:gd name="connsiteX10" fmla="*/ 432637 w 688097"/>
                  <a:gd name="connsiteY10" fmla="*/ 1316314 h 1316570"/>
                  <a:gd name="connsiteX11" fmla="*/ 432637 w 688097"/>
                  <a:gd name="connsiteY11" fmla="*/ 1316314 h 1316570"/>
                  <a:gd name="connsiteX12" fmla="*/ 198256 w 688097"/>
                  <a:gd name="connsiteY12" fmla="*/ 1103135 h 1316570"/>
                  <a:gd name="connsiteX13" fmla="*/ 198036 w 688097"/>
                  <a:gd name="connsiteY13" fmla="*/ 1088952 h 1316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8097" h="1316570">
                    <a:moveTo>
                      <a:pt x="198036" y="1088952"/>
                    </a:moveTo>
                    <a:cubicBezTo>
                      <a:pt x="198608" y="1004370"/>
                      <a:pt x="199465" y="945506"/>
                      <a:pt x="199370" y="946077"/>
                    </a:cubicBezTo>
                    <a:cubicBezTo>
                      <a:pt x="199275" y="946649"/>
                      <a:pt x="47637" y="911025"/>
                      <a:pt x="17061" y="694617"/>
                    </a:cubicBezTo>
                    <a:cubicBezTo>
                      <a:pt x="-722" y="554505"/>
                      <a:pt x="-4618" y="412973"/>
                      <a:pt x="5441" y="272088"/>
                    </a:cubicBezTo>
                    <a:cubicBezTo>
                      <a:pt x="15823" y="142739"/>
                      <a:pt x="104406" y="-14709"/>
                      <a:pt x="233184" y="1102"/>
                    </a:cubicBezTo>
                    <a:lnTo>
                      <a:pt x="634377" y="109878"/>
                    </a:lnTo>
                    <a:cubicBezTo>
                      <a:pt x="673524" y="114735"/>
                      <a:pt x="686574" y="147978"/>
                      <a:pt x="685145" y="187506"/>
                    </a:cubicBezTo>
                    <a:lnTo>
                      <a:pt x="688098" y="205985"/>
                    </a:lnTo>
                    <a:lnTo>
                      <a:pt x="658665" y="823967"/>
                    </a:lnTo>
                    <a:lnTo>
                      <a:pt x="671334" y="1086762"/>
                    </a:lnTo>
                    <a:cubicBezTo>
                      <a:pt x="666190" y="1204205"/>
                      <a:pt x="550080" y="1310980"/>
                      <a:pt x="432637" y="1316314"/>
                    </a:cubicBezTo>
                    <a:lnTo>
                      <a:pt x="432637" y="1316314"/>
                    </a:lnTo>
                    <a:cubicBezTo>
                      <a:pt x="309050" y="1322172"/>
                      <a:pt x="204113" y="1226732"/>
                      <a:pt x="198256" y="1103135"/>
                    </a:cubicBezTo>
                    <a:cubicBezTo>
                      <a:pt x="198036" y="1098411"/>
                      <a:pt x="197960" y="1093686"/>
                      <a:pt x="198036" y="1088952"/>
                    </a:cubicBezTo>
                    <a:close/>
                  </a:path>
                </a:pathLst>
              </a:custGeom>
              <a:solidFill>
                <a:srgbClr val="B5676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8" name="Freeform: Shape 157">
                <a:extLst>
                  <a:ext uri="{FF2B5EF4-FFF2-40B4-BE49-F238E27FC236}">
                    <a16:creationId xmlns="" xmlns:a16="http://schemas.microsoft.com/office/drawing/2014/main" id="{5D89C948-78A6-43D8-84FF-BD40CE25F3AC}"/>
                  </a:ext>
                </a:extLst>
              </p:cNvPr>
              <p:cNvSpPr/>
              <p:nvPr/>
            </p:nvSpPr>
            <p:spPr>
              <a:xfrm>
                <a:off x="1591499" y="2752424"/>
                <a:ext cx="54798" cy="53235"/>
              </a:xfrm>
              <a:custGeom>
                <a:avLst/>
                <a:gdLst>
                  <a:gd name="connsiteX0" fmla="*/ 15 w 54798"/>
                  <a:gd name="connsiteY0" fmla="*/ 24570 h 53235"/>
                  <a:gd name="connsiteX1" fmla="*/ 26208 w 54798"/>
                  <a:gd name="connsiteY1" fmla="*/ 53145 h 53235"/>
                  <a:gd name="connsiteX2" fmla="*/ 54764 w 54798"/>
                  <a:gd name="connsiteY2" fmla="*/ 28923 h 53235"/>
                  <a:gd name="connsiteX3" fmla="*/ 54783 w 54798"/>
                  <a:gd name="connsiteY3" fmla="*/ 28666 h 53235"/>
                  <a:gd name="connsiteX4" fmla="*/ 28590 w 54798"/>
                  <a:gd name="connsiteY4" fmla="*/ 91 h 53235"/>
                  <a:gd name="connsiteX5" fmla="*/ 34 w 54798"/>
                  <a:gd name="connsiteY5" fmla="*/ 24313 h 53235"/>
                  <a:gd name="connsiteX6" fmla="*/ 15 w 54798"/>
                  <a:gd name="connsiteY6" fmla="*/ 24570 h 53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4798" h="53235">
                    <a:moveTo>
                      <a:pt x="15" y="24570"/>
                    </a:moveTo>
                    <a:cubicBezTo>
                      <a:pt x="-471" y="39629"/>
                      <a:pt x="11159" y="52326"/>
                      <a:pt x="26208" y="53145"/>
                    </a:cubicBezTo>
                    <a:cubicBezTo>
                      <a:pt x="40782" y="54345"/>
                      <a:pt x="53564" y="43496"/>
                      <a:pt x="54764" y="28923"/>
                    </a:cubicBezTo>
                    <a:cubicBezTo>
                      <a:pt x="54774" y="28837"/>
                      <a:pt x="54774" y="28751"/>
                      <a:pt x="54783" y="28666"/>
                    </a:cubicBezTo>
                    <a:cubicBezTo>
                      <a:pt x="55269" y="13607"/>
                      <a:pt x="43639" y="910"/>
                      <a:pt x="28590" y="91"/>
                    </a:cubicBezTo>
                    <a:cubicBezTo>
                      <a:pt x="14016" y="-1109"/>
                      <a:pt x="1234" y="9740"/>
                      <a:pt x="34" y="24313"/>
                    </a:cubicBezTo>
                    <a:cubicBezTo>
                      <a:pt x="24" y="24399"/>
                      <a:pt x="24" y="24484"/>
                      <a:pt x="15" y="2457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9" name="Freeform: Shape 158">
                <a:extLst>
                  <a:ext uri="{FF2B5EF4-FFF2-40B4-BE49-F238E27FC236}">
                    <a16:creationId xmlns="" xmlns:a16="http://schemas.microsoft.com/office/drawing/2014/main" id="{C79179F2-0B16-4961-BF65-2EF584F4B0F7}"/>
                  </a:ext>
                </a:extLst>
              </p:cNvPr>
              <p:cNvSpPr/>
              <p:nvPr/>
            </p:nvSpPr>
            <p:spPr>
              <a:xfrm>
                <a:off x="1554632" y="2673818"/>
                <a:ext cx="109846" cy="30100"/>
              </a:xfrm>
              <a:custGeom>
                <a:avLst/>
                <a:gdLst>
                  <a:gd name="connsiteX0" fmla="*/ 400 w 109846"/>
                  <a:gd name="connsiteY0" fmla="*/ 28215 h 30100"/>
                  <a:gd name="connsiteX1" fmla="*/ 54788 w 109846"/>
                  <a:gd name="connsiteY1" fmla="*/ 17261 h 30100"/>
                  <a:gd name="connsiteX2" fmla="*/ 109461 w 109846"/>
                  <a:gd name="connsiteY2" fmla="*/ 29548 h 30100"/>
                  <a:gd name="connsiteX3" fmla="*/ 98222 w 109846"/>
                  <a:gd name="connsiteY3" fmla="*/ 14308 h 30100"/>
                  <a:gd name="connsiteX4" fmla="*/ 54597 w 109846"/>
                  <a:gd name="connsiteY4" fmla="*/ 21 h 30100"/>
                  <a:gd name="connsiteX5" fmla="*/ 11163 w 109846"/>
                  <a:gd name="connsiteY5" fmla="*/ 13165 h 30100"/>
                  <a:gd name="connsiteX6" fmla="*/ 400 w 109846"/>
                  <a:gd name="connsiteY6" fmla="*/ 28215 h 3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9846" h="30100">
                    <a:moveTo>
                      <a:pt x="400" y="28215"/>
                    </a:moveTo>
                    <a:cubicBezTo>
                      <a:pt x="3734" y="31834"/>
                      <a:pt x="24975" y="16690"/>
                      <a:pt x="54788" y="17261"/>
                    </a:cubicBezTo>
                    <a:cubicBezTo>
                      <a:pt x="84601" y="17833"/>
                      <a:pt x="106128" y="33168"/>
                      <a:pt x="109461" y="29548"/>
                    </a:cubicBezTo>
                    <a:cubicBezTo>
                      <a:pt x="111081" y="27929"/>
                      <a:pt x="107652" y="21357"/>
                      <a:pt x="98222" y="14308"/>
                    </a:cubicBezTo>
                    <a:cubicBezTo>
                      <a:pt x="85516" y="5126"/>
                      <a:pt x="70266" y="135"/>
                      <a:pt x="54597" y="21"/>
                    </a:cubicBezTo>
                    <a:cubicBezTo>
                      <a:pt x="39091" y="-351"/>
                      <a:pt x="23870" y="4259"/>
                      <a:pt x="11163" y="13165"/>
                    </a:cubicBezTo>
                    <a:cubicBezTo>
                      <a:pt x="2019" y="20023"/>
                      <a:pt x="-1219" y="26500"/>
                      <a:pt x="400" y="28215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0" name="Freeform: Shape 159">
                <a:extLst>
                  <a:ext uri="{FF2B5EF4-FFF2-40B4-BE49-F238E27FC236}">
                    <a16:creationId xmlns="" xmlns:a16="http://schemas.microsoft.com/office/drawing/2014/main" id="{43FB1BFC-296E-4813-8DBC-80977448FCEC}"/>
                  </a:ext>
                </a:extLst>
              </p:cNvPr>
              <p:cNvSpPr/>
              <p:nvPr/>
            </p:nvSpPr>
            <p:spPr>
              <a:xfrm>
                <a:off x="1870295" y="2749170"/>
                <a:ext cx="54804" cy="53249"/>
              </a:xfrm>
              <a:custGeom>
                <a:avLst/>
                <a:gdLst>
                  <a:gd name="connsiteX0" fmla="*/ 15 w 54804"/>
                  <a:gd name="connsiteY0" fmla="*/ 24585 h 53249"/>
                  <a:gd name="connsiteX1" fmla="*/ 26208 w 54804"/>
                  <a:gd name="connsiteY1" fmla="*/ 53160 h 53249"/>
                  <a:gd name="connsiteX2" fmla="*/ 54764 w 54804"/>
                  <a:gd name="connsiteY2" fmla="*/ 28938 h 53249"/>
                  <a:gd name="connsiteX3" fmla="*/ 54783 w 54804"/>
                  <a:gd name="connsiteY3" fmla="*/ 28681 h 53249"/>
                  <a:gd name="connsiteX4" fmla="*/ 28685 w 54804"/>
                  <a:gd name="connsiteY4" fmla="*/ 106 h 53249"/>
                  <a:gd name="connsiteX5" fmla="*/ 62 w 54804"/>
                  <a:gd name="connsiteY5" fmla="*/ 24042 h 53249"/>
                  <a:gd name="connsiteX6" fmla="*/ 15 w 54804"/>
                  <a:gd name="connsiteY6" fmla="*/ 24585 h 53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4804" h="53249">
                    <a:moveTo>
                      <a:pt x="15" y="24585"/>
                    </a:moveTo>
                    <a:cubicBezTo>
                      <a:pt x="-471" y="39644"/>
                      <a:pt x="11159" y="52341"/>
                      <a:pt x="26208" y="53160"/>
                    </a:cubicBezTo>
                    <a:cubicBezTo>
                      <a:pt x="40782" y="54351"/>
                      <a:pt x="53564" y="43511"/>
                      <a:pt x="54764" y="28938"/>
                    </a:cubicBezTo>
                    <a:cubicBezTo>
                      <a:pt x="54774" y="28853"/>
                      <a:pt x="54774" y="28767"/>
                      <a:pt x="54783" y="28681"/>
                    </a:cubicBezTo>
                    <a:cubicBezTo>
                      <a:pt x="55374" y="13613"/>
                      <a:pt x="43744" y="878"/>
                      <a:pt x="28685" y="106"/>
                    </a:cubicBezTo>
                    <a:cubicBezTo>
                      <a:pt x="14169" y="-1189"/>
                      <a:pt x="1358" y="9526"/>
                      <a:pt x="62" y="24042"/>
                    </a:cubicBezTo>
                    <a:cubicBezTo>
                      <a:pt x="43" y="24223"/>
                      <a:pt x="24" y="24404"/>
                      <a:pt x="15" y="24585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1" name="Freeform: Shape 160">
                <a:extLst>
                  <a:ext uri="{FF2B5EF4-FFF2-40B4-BE49-F238E27FC236}">
                    <a16:creationId xmlns="" xmlns:a16="http://schemas.microsoft.com/office/drawing/2014/main" id="{452912C1-37A8-4CF2-8C9C-6DD8E876BACD}"/>
                  </a:ext>
                </a:extLst>
              </p:cNvPr>
              <p:cNvSpPr/>
              <p:nvPr/>
            </p:nvSpPr>
            <p:spPr>
              <a:xfrm>
                <a:off x="1840383" y="2672965"/>
                <a:ext cx="109941" cy="30095"/>
              </a:xfrm>
              <a:custGeom>
                <a:avLst/>
                <a:gdLst>
                  <a:gd name="connsiteX0" fmla="*/ 400 w 109941"/>
                  <a:gd name="connsiteY0" fmla="*/ 28210 h 30095"/>
                  <a:gd name="connsiteX1" fmla="*/ 54883 w 109941"/>
                  <a:gd name="connsiteY1" fmla="*/ 17256 h 30095"/>
                  <a:gd name="connsiteX2" fmla="*/ 109556 w 109941"/>
                  <a:gd name="connsiteY2" fmla="*/ 29543 h 30095"/>
                  <a:gd name="connsiteX3" fmla="*/ 98317 w 109941"/>
                  <a:gd name="connsiteY3" fmla="*/ 14304 h 30095"/>
                  <a:gd name="connsiteX4" fmla="*/ 54692 w 109941"/>
                  <a:gd name="connsiteY4" fmla="*/ 16 h 30095"/>
                  <a:gd name="connsiteX5" fmla="*/ 11258 w 109941"/>
                  <a:gd name="connsiteY5" fmla="*/ 13160 h 30095"/>
                  <a:gd name="connsiteX6" fmla="*/ 400 w 109941"/>
                  <a:gd name="connsiteY6" fmla="*/ 28210 h 30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9941" h="30095">
                    <a:moveTo>
                      <a:pt x="400" y="28210"/>
                    </a:moveTo>
                    <a:cubicBezTo>
                      <a:pt x="3829" y="31829"/>
                      <a:pt x="25069" y="16685"/>
                      <a:pt x="54883" y="17256"/>
                    </a:cubicBezTo>
                    <a:cubicBezTo>
                      <a:pt x="84696" y="17828"/>
                      <a:pt x="106222" y="33163"/>
                      <a:pt x="109556" y="29543"/>
                    </a:cubicBezTo>
                    <a:cubicBezTo>
                      <a:pt x="111175" y="27924"/>
                      <a:pt x="107746" y="21352"/>
                      <a:pt x="98317" y="14304"/>
                    </a:cubicBezTo>
                    <a:cubicBezTo>
                      <a:pt x="85610" y="5121"/>
                      <a:pt x="70361" y="130"/>
                      <a:pt x="54692" y="16"/>
                    </a:cubicBezTo>
                    <a:cubicBezTo>
                      <a:pt x="39186" y="-308"/>
                      <a:pt x="23984" y="4293"/>
                      <a:pt x="11258" y="13160"/>
                    </a:cubicBezTo>
                    <a:cubicBezTo>
                      <a:pt x="2019" y="20018"/>
                      <a:pt x="-1220" y="26495"/>
                      <a:pt x="400" y="2821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2" name="Freeform: Shape 161">
                <a:extLst>
                  <a:ext uri="{FF2B5EF4-FFF2-40B4-BE49-F238E27FC236}">
                    <a16:creationId xmlns="" xmlns:a16="http://schemas.microsoft.com/office/drawing/2014/main" id="{9135B215-B7DA-40DD-A90A-CF4BF49AEF4A}"/>
                  </a:ext>
                </a:extLst>
              </p:cNvPr>
              <p:cNvSpPr/>
              <p:nvPr/>
            </p:nvSpPr>
            <p:spPr>
              <a:xfrm>
                <a:off x="1646060" y="2678488"/>
                <a:ext cx="93307" cy="248996"/>
              </a:xfrm>
              <a:custGeom>
                <a:avLst/>
                <a:gdLst>
                  <a:gd name="connsiteX0" fmla="*/ 75184 w 93307"/>
                  <a:gd name="connsiteY0" fmla="*/ 247953 h 248996"/>
                  <a:gd name="connsiteX1" fmla="*/ 26892 w 93307"/>
                  <a:gd name="connsiteY1" fmla="*/ 238428 h 248996"/>
                  <a:gd name="connsiteX2" fmla="*/ 10985 w 93307"/>
                  <a:gd name="connsiteY2" fmla="*/ 230618 h 248996"/>
                  <a:gd name="connsiteX3" fmla="*/ 16414 w 93307"/>
                  <a:gd name="connsiteY3" fmla="*/ 208234 h 248996"/>
                  <a:gd name="connsiteX4" fmla="*/ 39941 w 93307"/>
                  <a:gd name="connsiteY4" fmla="*/ 150608 h 248996"/>
                  <a:gd name="connsiteX5" fmla="*/ 92995 w 93307"/>
                  <a:gd name="connsiteY5" fmla="*/ 17 h 248996"/>
                  <a:gd name="connsiteX6" fmla="*/ 27940 w 93307"/>
                  <a:gd name="connsiteY6" fmla="*/ 146036 h 248996"/>
                  <a:gd name="connsiteX7" fmla="*/ 5365 w 93307"/>
                  <a:gd name="connsiteY7" fmla="*/ 203948 h 248996"/>
                  <a:gd name="connsiteX8" fmla="*/ 889 w 93307"/>
                  <a:gd name="connsiteY8" fmla="*/ 233666 h 248996"/>
                  <a:gd name="connsiteX9" fmla="*/ 13176 w 93307"/>
                  <a:gd name="connsiteY9" fmla="*/ 245096 h 248996"/>
                  <a:gd name="connsiteX10" fmla="*/ 26130 w 93307"/>
                  <a:gd name="connsiteY10" fmla="*/ 247096 h 248996"/>
                  <a:gd name="connsiteX11" fmla="*/ 75184 w 93307"/>
                  <a:gd name="connsiteY11" fmla="*/ 247953 h 2489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3307" h="248996">
                    <a:moveTo>
                      <a:pt x="75184" y="247953"/>
                    </a:moveTo>
                    <a:cubicBezTo>
                      <a:pt x="75184" y="246334"/>
                      <a:pt x="56896" y="242810"/>
                      <a:pt x="26892" y="238428"/>
                    </a:cubicBezTo>
                    <a:cubicBezTo>
                      <a:pt x="19367" y="237476"/>
                      <a:pt x="12128" y="235856"/>
                      <a:pt x="10985" y="230618"/>
                    </a:cubicBezTo>
                    <a:cubicBezTo>
                      <a:pt x="10442" y="222779"/>
                      <a:pt x="12338" y="214959"/>
                      <a:pt x="16414" y="208234"/>
                    </a:cubicBezTo>
                    <a:lnTo>
                      <a:pt x="39941" y="150608"/>
                    </a:lnTo>
                    <a:cubicBezTo>
                      <a:pt x="72612" y="68693"/>
                      <a:pt x="96329" y="1256"/>
                      <a:pt x="92995" y="17"/>
                    </a:cubicBezTo>
                    <a:cubicBezTo>
                      <a:pt x="89662" y="-1221"/>
                      <a:pt x="60610" y="64121"/>
                      <a:pt x="27940" y="146036"/>
                    </a:cubicBezTo>
                    <a:cubicBezTo>
                      <a:pt x="20034" y="166229"/>
                      <a:pt x="12509" y="185469"/>
                      <a:pt x="5365" y="203948"/>
                    </a:cubicBezTo>
                    <a:cubicBezTo>
                      <a:pt x="403" y="213015"/>
                      <a:pt x="-1188" y="223541"/>
                      <a:pt x="889" y="233666"/>
                    </a:cubicBezTo>
                    <a:cubicBezTo>
                      <a:pt x="2994" y="239171"/>
                      <a:pt x="7528" y="243391"/>
                      <a:pt x="13176" y="245096"/>
                    </a:cubicBezTo>
                    <a:cubicBezTo>
                      <a:pt x="17395" y="246286"/>
                      <a:pt x="21748" y="246963"/>
                      <a:pt x="26130" y="247096"/>
                    </a:cubicBezTo>
                    <a:cubicBezTo>
                      <a:pt x="56324" y="249191"/>
                      <a:pt x="74993" y="249668"/>
                      <a:pt x="75184" y="247953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3" name="Freeform: Shape 162">
                <a:extLst>
                  <a:ext uri="{FF2B5EF4-FFF2-40B4-BE49-F238E27FC236}">
                    <a16:creationId xmlns="" xmlns:a16="http://schemas.microsoft.com/office/drawing/2014/main" id="{0A6824A4-4FFE-4753-B0E8-C0661D623B44}"/>
                  </a:ext>
                </a:extLst>
              </p:cNvPr>
              <p:cNvSpPr/>
              <p:nvPr/>
            </p:nvSpPr>
            <p:spPr>
              <a:xfrm>
                <a:off x="1693716" y="3206477"/>
                <a:ext cx="291274" cy="129817"/>
              </a:xfrm>
              <a:custGeom>
                <a:avLst/>
                <a:gdLst>
                  <a:gd name="connsiteX0" fmla="*/ 857 w 291274"/>
                  <a:gd name="connsiteY0" fmla="*/ 72200 h 129817"/>
                  <a:gd name="connsiteX1" fmla="*/ 291275 w 291274"/>
                  <a:gd name="connsiteY1" fmla="*/ 0 h 129817"/>
                  <a:gd name="connsiteX2" fmla="*/ 0 w 291274"/>
                  <a:gd name="connsiteY2" fmla="*/ 127254 h 129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1274" h="129817">
                    <a:moveTo>
                      <a:pt x="857" y="72200"/>
                    </a:moveTo>
                    <a:cubicBezTo>
                      <a:pt x="102480" y="75467"/>
                      <a:pt x="203016" y="50473"/>
                      <a:pt x="291275" y="0"/>
                    </a:cubicBezTo>
                    <a:cubicBezTo>
                      <a:pt x="291275" y="0"/>
                      <a:pt x="215741" y="151162"/>
                      <a:pt x="0" y="127254"/>
                    </a:cubicBezTo>
                    <a:close/>
                  </a:path>
                </a:pathLst>
              </a:custGeom>
              <a:solidFill>
                <a:srgbClr val="8A4A4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4" name="Freeform: Shape 163">
                <a:extLst>
                  <a:ext uri="{FF2B5EF4-FFF2-40B4-BE49-F238E27FC236}">
                    <a16:creationId xmlns="" xmlns:a16="http://schemas.microsoft.com/office/drawing/2014/main" id="{CC1AAFDA-399B-4AFD-BD89-8345A6B82472}"/>
                  </a:ext>
                </a:extLst>
              </p:cNvPr>
              <p:cNvSpPr/>
              <p:nvPr/>
            </p:nvSpPr>
            <p:spPr>
              <a:xfrm>
                <a:off x="1831025" y="2569346"/>
                <a:ext cx="136780" cy="35468"/>
              </a:xfrm>
              <a:custGeom>
                <a:avLst/>
                <a:gdLst>
                  <a:gd name="connsiteX0" fmla="*/ 233 w 136780"/>
                  <a:gd name="connsiteY0" fmla="*/ 26483 h 35468"/>
                  <a:gd name="connsiteX1" fmla="*/ 68336 w 136780"/>
                  <a:gd name="connsiteY1" fmla="*/ 30293 h 35468"/>
                  <a:gd name="connsiteX2" fmla="*/ 136440 w 136780"/>
                  <a:gd name="connsiteY2" fmla="*/ 32103 h 35468"/>
                  <a:gd name="connsiteX3" fmla="*/ 120914 w 136780"/>
                  <a:gd name="connsiteY3" fmla="*/ 14196 h 35468"/>
                  <a:gd name="connsiteX4" fmla="*/ 17187 w 136780"/>
                  <a:gd name="connsiteY4" fmla="*/ 9910 h 35468"/>
                  <a:gd name="connsiteX5" fmla="*/ 233 w 136780"/>
                  <a:gd name="connsiteY5" fmla="*/ 26483 h 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6780" h="35468">
                    <a:moveTo>
                      <a:pt x="233" y="26483"/>
                    </a:moveTo>
                    <a:cubicBezTo>
                      <a:pt x="3757" y="34389"/>
                      <a:pt x="33094" y="28483"/>
                      <a:pt x="68336" y="30293"/>
                    </a:cubicBezTo>
                    <a:cubicBezTo>
                      <a:pt x="103579" y="32103"/>
                      <a:pt x="132344" y="39818"/>
                      <a:pt x="136440" y="32103"/>
                    </a:cubicBezTo>
                    <a:cubicBezTo>
                      <a:pt x="138250" y="28483"/>
                      <a:pt x="132821" y="21244"/>
                      <a:pt x="120914" y="14196"/>
                    </a:cubicBezTo>
                    <a:cubicBezTo>
                      <a:pt x="88834" y="-3092"/>
                      <a:pt x="50582" y="-4673"/>
                      <a:pt x="17187" y="9910"/>
                    </a:cubicBezTo>
                    <a:cubicBezTo>
                      <a:pt x="4709" y="15910"/>
                      <a:pt x="-1291" y="22673"/>
                      <a:pt x="233" y="26483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5" name="Freeform: Shape 164">
                <a:extLst>
                  <a:ext uri="{FF2B5EF4-FFF2-40B4-BE49-F238E27FC236}">
                    <a16:creationId xmlns="" xmlns:a16="http://schemas.microsoft.com/office/drawing/2014/main" id="{26C6CCF1-4208-41B0-AD1A-F5211C43635C}"/>
                  </a:ext>
                </a:extLst>
              </p:cNvPr>
              <p:cNvSpPr/>
              <p:nvPr/>
            </p:nvSpPr>
            <p:spPr>
              <a:xfrm>
                <a:off x="1545893" y="2578746"/>
                <a:ext cx="120974" cy="33370"/>
              </a:xfrm>
              <a:custGeom>
                <a:avLst/>
                <a:gdLst>
                  <a:gd name="connsiteX0" fmla="*/ 853 w 120974"/>
                  <a:gd name="connsiteY0" fmla="*/ 30323 h 33370"/>
                  <a:gd name="connsiteX1" fmla="*/ 60480 w 120974"/>
                  <a:gd name="connsiteY1" fmla="*/ 30323 h 33370"/>
                  <a:gd name="connsiteX2" fmla="*/ 120202 w 120974"/>
                  <a:gd name="connsiteY2" fmla="*/ 28798 h 33370"/>
                  <a:gd name="connsiteX3" fmla="*/ 108295 w 120974"/>
                  <a:gd name="connsiteY3" fmla="*/ 11939 h 33370"/>
                  <a:gd name="connsiteX4" fmla="*/ 59908 w 120974"/>
                  <a:gd name="connsiteY4" fmla="*/ 33 h 33370"/>
                  <a:gd name="connsiteX5" fmla="*/ 12283 w 120974"/>
                  <a:gd name="connsiteY5" fmla="*/ 12797 h 33370"/>
                  <a:gd name="connsiteX6" fmla="*/ 853 w 120974"/>
                  <a:gd name="connsiteY6" fmla="*/ 30323 h 33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0974" h="33370">
                    <a:moveTo>
                      <a:pt x="853" y="30323"/>
                    </a:moveTo>
                    <a:cubicBezTo>
                      <a:pt x="6949" y="37181"/>
                      <a:pt x="31333" y="30323"/>
                      <a:pt x="60480" y="30323"/>
                    </a:cubicBezTo>
                    <a:cubicBezTo>
                      <a:pt x="89626" y="30323"/>
                      <a:pt x="114391" y="35752"/>
                      <a:pt x="120202" y="28798"/>
                    </a:cubicBezTo>
                    <a:cubicBezTo>
                      <a:pt x="122773" y="25369"/>
                      <a:pt x="118963" y="18511"/>
                      <a:pt x="108295" y="11939"/>
                    </a:cubicBezTo>
                    <a:cubicBezTo>
                      <a:pt x="93531" y="3691"/>
                      <a:pt x="76815" y="-415"/>
                      <a:pt x="59908" y="33"/>
                    </a:cubicBezTo>
                    <a:cubicBezTo>
                      <a:pt x="43173" y="-91"/>
                      <a:pt x="26714" y="4319"/>
                      <a:pt x="12283" y="12797"/>
                    </a:cubicBezTo>
                    <a:cubicBezTo>
                      <a:pt x="1710" y="19940"/>
                      <a:pt x="-1814" y="26894"/>
                      <a:pt x="853" y="30323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6" name="Freeform: Shape 165">
                <a:extLst>
                  <a:ext uri="{FF2B5EF4-FFF2-40B4-BE49-F238E27FC236}">
                    <a16:creationId xmlns="" xmlns:a16="http://schemas.microsoft.com/office/drawing/2014/main" id="{5DF7B292-746F-463C-9F4A-0EFEA73A58CB}"/>
                  </a:ext>
                </a:extLst>
              </p:cNvPr>
              <p:cNvSpPr/>
              <p:nvPr/>
            </p:nvSpPr>
            <p:spPr>
              <a:xfrm>
                <a:off x="1725709" y="2972843"/>
                <a:ext cx="93480" cy="72406"/>
              </a:xfrm>
              <a:custGeom>
                <a:avLst/>
                <a:gdLst>
                  <a:gd name="connsiteX0" fmla="*/ 2584 w 93480"/>
                  <a:gd name="connsiteY0" fmla="*/ 26750 h 72406"/>
                  <a:gd name="connsiteX1" fmla="*/ 60305 w 93480"/>
                  <a:gd name="connsiteY1" fmla="*/ 366 h 72406"/>
                  <a:gd name="connsiteX2" fmla="*/ 62401 w 93480"/>
                  <a:gd name="connsiteY2" fmla="*/ 366 h 72406"/>
                  <a:gd name="connsiteX3" fmla="*/ 93481 w 93480"/>
                  <a:gd name="connsiteY3" fmla="*/ 31389 h 72406"/>
                  <a:gd name="connsiteX4" fmla="*/ 85260 w 93480"/>
                  <a:gd name="connsiteY4" fmla="*/ 52468 h 72406"/>
                  <a:gd name="connsiteX5" fmla="*/ 56685 w 93480"/>
                  <a:gd name="connsiteY5" fmla="*/ 69899 h 72406"/>
                  <a:gd name="connsiteX6" fmla="*/ 14299 w 93480"/>
                  <a:gd name="connsiteY6" fmla="*/ 65136 h 72406"/>
                  <a:gd name="connsiteX7" fmla="*/ 2584 w 93480"/>
                  <a:gd name="connsiteY7" fmla="*/ 26750 h 72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480" h="72406">
                    <a:moveTo>
                      <a:pt x="2584" y="26750"/>
                    </a:moveTo>
                    <a:cubicBezTo>
                      <a:pt x="15528" y="8034"/>
                      <a:pt x="37683" y="-2101"/>
                      <a:pt x="60305" y="366"/>
                    </a:cubicBezTo>
                    <a:lnTo>
                      <a:pt x="62401" y="366"/>
                    </a:lnTo>
                    <a:cubicBezTo>
                      <a:pt x="79546" y="347"/>
                      <a:pt x="93471" y="14235"/>
                      <a:pt x="93481" y="31389"/>
                    </a:cubicBezTo>
                    <a:cubicBezTo>
                      <a:pt x="93490" y="39200"/>
                      <a:pt x="90556" y="46724"/>
                      <a:pt x="85260" y="52468"/>
                    </a:cubicBezTo>
                    <a:cubicBezTo>
                      <a:pt x="77783" y="61117"/>
                      <a:pt x="67792" y="67213"/>
                      <a:pt x="56685" y="69899"/>
                    </a:cubicBezTo>
                    <a:cubicBezTo>
                      <a:pt x="42531" y="74471"/>
                      <a:pt x="27091" y="72737"/>
                      <a:pt x="14299" y="65136"/>
                    </a:cubicBezTo>
                    <a:cubicBezTo>
                      <a:pt x="1469" y="56973"/>
                      <a:pt x="-3503" y="40685"/>
                      <a:pt x="2584" y="26750"/>
                    </a:cubicBezTo>
                    <a:close/>
                  </a:path>
                </a:pathLst>
              </a:custGeom>
              <a:solidFill>
                <a:srgbClr val="8A4A4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7" name="Freeform: Shape 166">
                <a:extLst>
                  <a:ext uri="{FF2B5EF4-FFF2-40B4-BE49-F238E27FC236}">
                    <a16:creationId xmlns="" xmlns:a16="http://schemas.microsoft.com/office/drawing/2014/main" id="{068565CE-AA8F-4147-86FB-1648D85E4104}"/>
                  </a:ext>
                </a:extLst>
              </p:cNvPr>
              <p:cNvSpPr/>
              <p:nvPr/>
            </p:nvSpPr>
            <p:spPr>
              <a:xfrm>
                <a:off x="1707520" y="2954731"/>
                <a:ext cx="104973" cy="77933"/>
              </a:xfrm>
              <a:custGeom>
                <a:avLst/>
                <a:gdLst>
                  <a:gd name="connsiteX0" fmla="*/ 104116 w 104973"/>
                  <a:gd name="connsiteY0" fmla="*/ 0 h 77933"/>
                  <a:gd name="connsiteX1" fmla="*/ 95353 w 104973"/>
                  <a:gd name="connsiteY1" fmla="*/ 19050 h 77933"/>
                  <a:gd name="connsiteX2" fmla="*/ 20487 w 104973"/>
                  <a:gd name="connsiteY2" fmla="*/ 71057 h 77933"/>
                  <a:gd name="connsiteX3" fmla="*/ 8 w 104973"/>
                  <a:gd name="connsiteY3" fmla="*/ 72866 h 77933"/>
                  <a:gd name="connsiteX4" fmla="*/ 20772 w 104973"/>
                  <a:gd name="connsiteY4" fmla="*/ 77915 h 77933"/>
                  <a:gd name="connsiteX5" fmla="*/ 101639 w 104973"/>
                  <a:gd name="connsiteY5" fmla="*/ 21622 h 77933"/>
                  <a:gd name="connsiteX6" fmla="*/ 104116 w 104973"/>
                  <a:gd name="connsiteY6" fmla="*/ 0 h 77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4973" h="77933">
                    <a:moveTo>
                      <a:pt x="104116" y="0"/>
                    </a:moveTo>
                    <a:cubicBezTo>
                      <a:pt x="102687" y="0"/>
                      <a:pt x="100878" y="7525"/>
                      <a:pt x="95353" y="19050"/>
                    </a:cubicBezTo>
                    <a:cubicBezTo>
                      <a:pt x="81313" y="48368"/>
                      <a:pt x="52862" y="68132"/>
                      <a:pt x="20487" y="71057"/>
                    </a:cubicBezTo>
                    <a:cubicBezTo>
                      <a:pt x="8199" y="72390"/>
                      <a:pt x="293" y="71057"/>
                      <a:pt x="8" y="72866"/>
                    </a:cubicBezTo>
                    <a:cubicBezTo>
                      <a:pt x="-278" y="74676"/>
                      <a:pt x="7342" y="77438"/>
                      <a:pt x="20772" y="77915"/>
                    </a:cubicBezTo>
                    <a:cubicBezTo>
                      <a:pt x="57082" y="78677"/>
                      <a:pt x="89743" y="55940"/>
                      <a:pt x="101639" y="21622"/>
                    </a:cubicBezTo>
                    <a:cubicBezTo>
                      <a:pt x="105926" y="8573"/>
                      <a:pt x="105259" y="95"/>
                      <a:pt x="104116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8" name="Freeform: Shape 167">
                <a:extLst>
                  <a:ext uri="{FF2B5EF4-FFF2-40B4-BE49-F238E27FC236}">
                    <a16:creationId xmlns="" xmlns:a16="http://schemas.microsoft.com/office/drawing/2014/main" id="{23356FFA-E3B8-44C0-B8FC-B4BF63CF1AAE}"/>
                  </a:ext>
                </a:extLst>
              </p:cNvPr>
              <p:cNvSpPr/>
              <p:nvPr/>
            </p:nvSpPr>
            <p:spPr>
              <a:xfrm>
                <a:off x="1431332" y="2256072"/>
                <a:ext cx="375255" cy="597884"/>
              </a:xfrm>
              <a:custGeom>
                <a:avLst/>
                <a:gdLst>
                  <a:gd name="connsiteX0" fmla="*/ 63788 w 375255"/>
                  <a:gd name="connsiteY0" fmla="*/ 597884 h 597884"/>
                  <a:gd name="connsiteX1" fmla="*/ 19116 w 375255"/>
                  <a:gd name="connsiteY1" fmla="*/ 416909 h 597884"/>
                  <a:gd name="connsiteX2" fmla="*/ 38738 w 375255"/>
                  <a:gd name="connsiteY2" fmla="*/ 208788 h 597884"/>
                  <a:gd name="connsiteX3" fmla="*/ 181613 w 375255"/>
                  <a:gd name="connsiteY3" fmla="*/ 66675 h 597884"/>
                  <a:gd name="connsiteX4" fmla="*/ 375256 w 375255"/>
                  <a:gd name="connsiteY4" fmla="*/ 0 h 597884"/>
                  <a:gd name="connsiteX5" fmla="*/ 215712 w 375255"/>
                  <a:gd name="connsiteY5" fmla="*/ 201263 h 597884"/>
                  <a:gd name="connsiteX6" fmla="*/ 85601 w 375255"/>
                  <a:gd name="connsiteY6" fmla="*/ 365379 h 597884"/>
                  <a:gd name="connsiteX7" fmla="*/ 63788 w 375255"/>
                  <a:gd name="connsiteY7" fmla="*/ 597884 h 5978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75255" h="597884">
                    <a:moveTo>
                      <a:pt x="63788" y="597884"/>
                    </a:moveTo>
                    <a:lnTo>
                      <a:pt x="19116" y="416909"/>
                    </a:lnTo>
                    <a:cubicBezTo>
                      <a:pt x="-21079" y="361474"/>
                      <a:pt x="10258" y="270986"/>
                      <a:pt x="38738" y="208788"/>
                    </a:cubicBezTo>
                    <a:cubicBezTo>
                      <a:pt x="67217" y="146590"/>
                      <a:pt x="121510" y="98869"/>
                      <a:pt x="181613" y="66675"/>
                    </a:cubicBezTo>
                    <a:cubicBezTo>
                      <a:pt x="241715" y="34480"/>
                      <a:pt x="308771" y="16288"/>
                      <a:pt x="375256" y="0"/>
                    </a:cubicBezTo>
                    <a:cubicBezTo>
                      <a:pt x="347805" y="83982"/>
                      <a:pt x="291207" y="155372"/>
                      <a:pt x="215712" y="201263"/>
                    </a:cubicBezTo>
                    <a:cubicBezTo>
                      <a:pt x="215712" y="201263"/>
                      <a:pt x="105889" y="276796"/>
                      <a:pt x="85601" y="365379"/>
                    </a:cubicBezTo>
                    <a:cubicBezTo>
                      <a:pt x="64264" y="462439"/>
                      <a:pt x="63788" y="597884"/>
                      <a:pt x="63788" y="597884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9" name="Freeform: Shape 168">
                <a:extLst>
                  <a:ext uri="{FF2B5EF4-FFF2-40B4-BE49-F238E27FC236}">
                    <a16:creationId xmlns="" xmlns:a16="http://schemas.microsoft.com/office/drawing/2014/main" id="{70ECDBA6-8AF4-4626-A4BB-BE192ADDF1DB}"/>
                  </a:ext>
                </a:extLst>
              </p:cNvPr>
              <p:cNvSpPr/>
              <p:nvPr/>
            </p:nvSpPr>
            <p:spPr>
              <a:xfrm>
                <a:off x="1725054" y="2227402"/>
                <a:ext cx="728757" cy="919352"/>
              </a:xfrm>
              <a:custGeom>
                <a:avLst/>
                <a:gdLst>
                  <a:gd name="connsiteX0" fmla="*/ 21146 w 728757"/>
                  <a:gd name="connsiteY0" fmla="*/ 142875 h 919352"/>
                  <a:gd name="connsiteX1" fmla="*/ 336137 w 728757"/>
                  <a:gd name="connsiteY1" fmla="*/ 332137 h 919352"/>
                  <a:gd name="connsiteX2" fmla="*/ 403288 w 728757"/>
                  <a:gd name="connsiteY2" fmla="*/ 615410 h 919352"/>
                  <a:gd name="connsiteX3" fmla="*/ 514731 w 728757"/>
                  <a:gd name="connsiteY3" fmla="*/ 587883 h 919352"/>
                  <a:gd name="connsiteX4" fmla="*/ 437864 w 728757"/>
                  <a:gd name="connsiteY4" fmla="*/ 747236 h 919352"/>
                  <a:gd name="connsiteX5" fmla="*/ 428339 w 728757"/>
                  <a:gd name="connsiteY5" fmla="*/ 919353 h 919352"/>
                  <a:gd name="connsiteX6" fmla="*/ 728758 w 728757"/>
                  <a:gd name="connsiteY6" fmla="*/ 845439 h 919352"/>
                  <a:gd name="connsiteX7" fmla="*/ 661321 w 728757"/>
                  <a:gd name="connsiteY7" fmla="*/ 510254 h 919352"/>
                  <a:gd name="connsiteX8" fmla="*/ 581120 w 728757"/>
                  <a:gd name="connsiteY8" fmla="*/ 286703 h 919352"/>
                  <a:gd name="connsiteX9" fmla="*/ 483108 w 728757"/>
                  <a:gd name="connsiteY9" fmla="*/ 95250 h 919352"/>
                  <a:gd name="connsiteX10" fmla="*/ 162211 w 728757"/>
                  <a:gd name="connsiteY10" fmla="*/ 0 h 919352"/>
                  <a:gd name="connsiteX11" fmla="*/ 32004 w 728757"/>
                  <a:gd name="connsiteY11" fmla="*/ 79438 h 919352"/>
                  <a:gd name="connsiteX12" fmla="*/ 0 w 728757"/>
                  <a:gd name="connsiteY12" fmla="*/ 165163 h 919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28757" h="919352">
                    <a:moveTo>
                      <a:pt x="21146" y="142875"/>
                    </a:moveTo>
                    <a:lnTo>
                      <a:pt x="336137" y="332137"/>
                    </a:lnTo>
                    <a:cubicBezTo>
                      <a:pt x="344910" y="429282"/>
                      <a:pt x="367522" y="524666"/>
                      <a:pt x="403288" y="615410"/>
                    </a:cubicBezTo>
                    <a:cubicBezTo>
                      <a:pt x="461391" y="565690"/>
                      <a:pt x="497300" y="661511"/>
                      <a:pt x="514731" y="587883"/>
                    </a:cubicBezTo>
                    <a:cubicBezTo>
                      <a:pt x="515684" y="583978"/>
                      <a:pt x="498729" y="742283"/>
                      <a:pt x="437864" y="747236"/>
                    </a:cubicBezTo>
                    <a:lnTo>
                      <a:pt x="428339" y="919353"/>
                    </a:lnTo>
                    <a:lnTo>
                      <a:pt x="728758" y="845439"/>
                    </a:lnTo>
                    <a:cubicBezTo>
                      <a:pt x="728758" y="845439"/>
                      <a:pt x="712565" y="636841"/>
                      <a:pt x="661321" y="510254"/>
                    </a:cubicBezTo>
                    <a:cubicBezTo>
                      <a:pt x="629412" y="431578"/>
                      <a:pt x="612553" y="365569"/>
                      <a:pt x="581120" y="286703"/>
                    </a:cubicBezTo>
                    <a:cubicBezTo>
                      <a:pt x="557213" y="226981"/>
                      <a:pt x="514921" y="137731"/>
                      <a:pt x="483108" y="95250"/>
                    </a:cubicBezTo>
                    <a:cubicBezTo>
                      <a:pt x="414909" y="4096"/>
                      <a:pt x="162211" y="0"/>
                      <a:pt x="162211" y="0"/>
                    </a:cubicBezTo>
                    <a:cubicBezTo>
                      <a:pt x="50863" y="26289"/>
                      <a:pt x="125825" y="13811"/>
                      <a:pt x="32004" y="79438"/>
                    </a:cubicBezTo>
                    <a:lnTo>
                      <a:pt x="0" y="165163"/>
                    </a:lnTo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0" name="Freeform: Shape 169">
                <a:extLst>
                  <a:ext uri="{FF2B5EF4-FFF2-40B4-BE49-F238E27FC236}">
                    <a16:creationId xmlns="" xmlns:a16="http://schemas.microsoft.com/office/drawing/2014/main" id="{B041611E-2D67-486E-BB37-04093BE113B3}"/>
                  </a:ext>
                </a:extLst>
              </p:cNvPr>
              <p:cNvSpPr/>
              <p:nvPr/>
            </p:nvSpPr>
            <p:spPr>
              <a:xfrm>
                <a:off x="2128247" y="2777365"/>
                <a:ext cx="131461" cy="194619"/>
              </a:xfrm>
              <a:custGeom>
                <a:avLst/>
                <a:gdLst>
                  <a:gd name="connsiteX0" fmla="*/ 0 w 131461"/>
                  <a:gd name="connsiteY0" fmla="*/ 64208 h 194619"/>
                  <a:gd name="connsiteX1" fmla="*/ 89821 w 131461"/>
                  <a:gd name="connsiteY1" fmla="*/ 6201 h 194619"/>
                  <a:gd name="connsiteX2" fmla="*/ 131445 w 131461"/>
                  <a:gd name="connsiteY2" fmla="*/ 89926 h 194619"/>
                  <a:gd name="connsiteX3" fmla="*/ 857 w 131461"/>
                  <a:gd name="connsiteY3" fmla="*/ 190319 h 194619"/>
                  <a:gd name="connsiteX4" fmla="*/ 0 w 131461"/>
                  <a:gd name="connsiteY4" fmla="*/ 64208 h 194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461" h="194619">
                    <a:moveTo>
                      <a:pt x="0" y="64208"/>
                    </a:moveTo>
                    <a:cubicBezTo>
                      <a:pt x="0" y="18774"/>
                      <a:pt x="48482" y="-14278"/>
                      <a:pt x="89821" y="6201"/>
                    </a:cubicBezTo>
                    <a:cubicBezTo>
                      <a:pt x="112490" y="17536"/>
                      <a:pt x="130778" y="41634"/>
                      <a:pt x="131445" y="89926"/>
                    </a:cubicBezTo>
                    <a:cubicBezTo>
                      <a:pt x="133160" y="218704"/>
                      <a:pt x="1143" y="194034"/>
                      <a:pt x="857" y="190319"/>
                    </a:cubicBezTo>
                    <a:cubicBezTo>
                      <a:pt x="572" y="186605"/>
                      <a:pt x="286" y="117453"/>
                      <a:pt x="0" y="64208"/>
                    </a:cubicBezTo>
                    <a:close/>
                  </a:path>
                </a:pathLst>
              </a:custGeom>
              <a:solidFill>
                <a:srgbClr val="B5676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1" name="Freeform: Shape 170">
                <a:extLst>
                  <a:ext uri="{FF2B5EF4-FFF2-40B4-BE49-F238E27FC236}">
                    <a16:creationId xmlns="" xmlns:a16="http://schemas.microsoft.com/office/drawing/2014/main" id="{91A09584-9F67-4A30-8C85-4BEE7C39F653}"/>
                  </a:ext>
                </a:extLst>
              </p:cNvPr>
              <p:cNvSpPr/>
              <p:nvPr/>
            </p:nvSpPr>
            <p:spPr>
              <a:xfrm>
                <a:off x="2168350" y="2816020"/>
                <a:ext cx="58015" cy="112620"/>
              </a:xfrm>
              <a:custGeom>
                <a:avLst/>
                <a:gdLst>
                  <a:gd name="connsiteX0" fmla="*/ 93 w 58015"/>
                  <a:gd name="connsiteY0" fmla="*/ 102325 h 112620"/>
                  <a:gd name="connsiteX1" fmla="*/ 6284 w 58015"/>
                  <a:gd name="connsiteY1" fmla="*/ 105564 h 112620"/>
                  <a:gd name="connsiteX2" fmla="*/ 23429 w 58015"/>
                  <a:gd name="connsiteY2" fmla="*/ 105564 h 112620"/>
                  <a:gd name="connsiteX3" fmla="*/ 48861 w 58015"/>
                  <a:gd name="connsiteY3" fmla="*/ 55367 h 112620"/>
                  <a:gd name="connsiteX4" fmla="*/ 42098 w 58015"/>
                  <a:gd name="connsiteY4" fmla="*/ 23363 h 112620"/>
                  <a:gd name="connsiteX5" fmla="*/ 24667 w 58015"/>
                  <a:gd name="connsiteY5" fmla="*/ 6408 h 112620"/>
                  <a:gd name="connsiteX6" fmla="*/ 11237 w 58015"/>
                  <a:gd name="connsiteY6" fmla="*/ 12790 h 112620"/>
                  <a:gd name="connsiteX7" fmla="*/ 9713 w 58015"/>
                  <a:gd name="connsiteY7" fmla="*/ 19172 h 112620"/>
                  <a:gd name="connsiteX8" fmla="*/ 7808 w 58015"/>
                  <a:gd name="connsiteY8" fmla="*/ 11743 h 112620"/>
                  <a:gd name="connsiteX9" fmla="*/ 12856 w 58015"/>
                  <a:gd name="connsiteY9" fmla="*/ 3551 h 112620"/>
                  <a:gd name="connsiteX10" fmla="*/ 25429 w 58015"/>
                  <a:gd name="connsiteY10" fmla="*/ 122 h 112620"/>
                  <a:gd name="connsiteX11" fmla="*/ 49623 w 58015"/>
                  <a:gd name="connsiteY11" fmla="*/ 19743 h 112620"/>
                  <a:gd name="connsiteX12" fmla="*/ 58005 w 58015"/>
                  <a:gd name="connsiteY12" fmla="*/ 55462 h 112620"/>
                  <a:gd name="connsiteX13" fmla="*/ 25429 w 58015"/>
                  <a:gd name="connsiteY13" fmla="*/ 111564 h 112620"/>
                  <a:gd name="connsiteX14" fmla="*/ 4474 w 58015"/>
                  <a:gd name="connsiteY14" fmla="*/ 108421 h 112620"/>
                  <a:gd name="connsiteX15" fmla="*/ 93 w 58015"/>
                  <a:gd name="connsiteY15" fmla="*/ 102325 h 112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8015" h="112620">
                    <a:moveTo>
                      <a:pt x="93" y="102325"/>
                    </a:moveTo>
                    <a:cubicBezTo>
                      <a:pt x="664" y="102325"/>
                      <a:pt x="2474" y="103849"/>
                      <a:pt x="6284" y="105564"/>
                    </a:cubicBezTo>
                    <a:cubicBezTo>
                      <a:pt x="11799" y="107697"/>
                      <a:pt x="17914" y="107697"/>
                      <a:pt x="23429" y="105564"/>
                    </a:cubicBezTo>
                    <a:cubicBezTo>
                      <a:pt x="37240" y="100325"/>
                      <a:pt x="48575" y="78608"/>
                      <a:pt x="48861" y="55367"/>
                    </a:cubicBezTo>
                    <a:cubicBezTo>
                      <a:pt x="49042" y="44327"/>
                      <a:pt x="46727" y="33383"/>
                      <a:pt x="42098" y="23363"/>
                    </a:cubicBezTo>
                    <a:cubicBezTo>
                      <a:pt x="39383" y="15219"/>
                      <a:pt x="32878" y="8904"/>
                      <a:pt x="24667" y="6408"/>
                    </a:cubicBezTo>
                    <a:cubicBezTo>
                      <a:pt x="19238" y="5056"/>
                      <a:pt x="13618" y="7732"/>
                      <a:pt x="11237" y="12790"/>
                    </a:cubicBezTo>
                    <a:cubicBezTo>
                      <a:pt x="9523" y="16410"/>
                      <a:pt x="10380" y="18886"/>
                      <a:pt x="9713" y="19172"/>
                    </a:cubicBezTo>
                    <a:cubicBezTo>
                      <a:pt x="9046" y="19458"/>
                      <a:pt x="6856" y="17076"/>
                      <a:pt x="7808" y="11743"/>
                    </a:cubicBezTo>
                    <a:cubicBezTo>
                      <a:pt x="8532" y="8523"/>
                      <a:pt x="10313" y="5647"/>
                      <a:pt x="12856" y="3551"/>
                    </a:cubicBezTo>
                    <a:cubicBezTo>
                      <a:pt x="16438" y="817"/>
                      <a:pt x="20953" y="-411"/>
                      <a:pt x="25429" y="122"/>
                    </a:cubicBezTo>
                    <a:cubicBezTo>
                      <a:pt x="36355" y="2017"/>
                      <a:pt x="45518" y="9447"/>
                      <a:pt x="49623" y="19743"/>
                    </a:cubicBezTo>
                    <a:cubicBezTo>
                      <a:pt x="55328" y="30773"/>
                      <a:pt x="58214" y="43042"/>
                      <a:pt x="58005" y="55462"/>
                    </a:cubicBezTo>
                    <a:cubicBezTo>
                      <a:pt x="58005" y="81465"/>
                      <a:pt x="44384" y="105945"/>
                      <a:pt x="25429" y="111564"/>
                    </a:cubicBezTo>
                    <a:cubicBezTo>
                      <a:pt x="18324" y="113708"/>
                      <a:pt x="10637" y="112555"/>
                      <a:pt x="4474" y="108421"/>
                    </a:cubicBezTo>
                    <a:cubicBezTo>
                      <a:pt x="378" y="105468"/>
                      <a:pt x="-288" y="102611"/>
                      <a:pt x="93" y="102325"/>
                    </a:cubicBezTo>
                    <a:close/>
                  </a:path>
                </a:pathLst>
              </a:custGeom>
              <a:solidFill>
                <a:srgbClr val="8A4A4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2" name="Freeform: Shape 171">
                <a:extLst>
                  <a:ext uri="{FF2B5EF4-FFF2-40B4-BE49-F238E27FC236}">
                    <a16:creationId xmlns="" xmlns:a16="http://schemas.microsoft.com/office/drawing/2014/main" id="{8D1B3E87-DAD4-40EF-9A23-BAC79C445266}"/>
                  </a:ext>
                </a:extLst>
              </p:cNvPr>
              <p:cNvSpPr/>
              <p:nvPr/>
            </p:nvSpPr>
            <p:spPr>
              <a:xfrm>
                <a:off x="1724578" y="2227100"/>
                <a:ext cx="171830" cy="165751"/>
              </a:xfrm>
              <a:custGeom>
                <a:avLst/>
                <a:gdLst>
                  <a:gd name="connsiteX0" fmla="*/ 171831 w 171830"/>
                  <a:gd name="connsiteY0" fmla="*/ 16 h 165751"/>
                  <a:gd name="connsiteX1" fmla="*/ 166402 w 171830"/>
                  <a:gd name="connsiteY1" fmla="*/ 7732 h 165751"/>
                  <a:gd name="connsiteX2" fmla="*/ 148876 w 171830"/>
                  <a:gd name="connsiteY2" fmla="*/ 26782 h 165751"/>
                  <a:gd name="connsiteX3" fmla="*/ 87249 w 171830"/>
                  <a:gd name="connsiteY3" fmla="*/ 84598 h 165751"/>
                  <a:gd name="connsiteX4" fmla="*/ 25337 w 171830"/>
                  <a:gd name="connsiteY4" fmla="*/ 141748 h 165751"/>
                  <a:gd name="connsiteX5" fmla="*/ 0 w 171830"/>
                  <a:gd name="connsiteY5" fmla="*/ 165751 h 165751"/>
                  <a:gd name="connsiteX6" fmla="*/ 5620 w 171830"/>
                  <a:gd name="connsiteY6" fmla="*/ 158227 h 165751"/>
                  <a:gd name="connsiteX7" fmla="*/ 22860 w 171830"/>
                  <a:gd name="connsiteY7" fmla="*/ 139177 h 165751"/>
                  <a:gd name="connsiteX8" fmla="*/ 83915 w 171830"/>
                  <a:gd name="connsiteY8" fmla="*/ 80598 h 165751"/>
                  <a:gd name="connsiteX9" fmla="*/ 146494 w 171830"/>
                  <a:gd name="connsiteY9" fmla="*/ 23448 h 165751"/>
                  <a:gd name="connsiteX10" fmla="*/ 171831 w 171830"/>
                  <a:gd name="connsiteY10" fmla="*/ 16 h 165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1830" h="165751">
                    <a:moveTo>
                      <a:pt x="171831" y="16"/>
                    </a:moveTo>
                    <a:cubicBezTo>
                      <a:pt x="170374" y="2817"/>
                      <a:pt x="168545" y="5407"/>
                      <a:pt x="166402" y="7732"/>
                    </a:cubicBezTo>
                    <a:cubicBezTo>
                      <a:pt x="162496" y="12399"/>
                      <a:pt x="156877" y="18876"/>
                      <a:pt x="148876" y="26782"/>
                    </a:cubicBezTo>
                    <a:cubicBezTo>
                      <a:pt x="133636" y="42117"/>
                      <a:pt x="111633" y="62405"/>
                      <a:pt x="87249" y="84598"/>
                    </a:cubicBezTo>
                    <a:cubicBezTo>
                      <a:pt x="62865" y="106792"/>
                      <a:pt x="40958" y="126985"/>
                      <a:pt x="25337" y="141748"/>
                    </a:cubicBezTo>
                    <a:cubicBezTo>
                      <a:pt x="17297" y="150168"/>
                      <a:pt x="8839" y="158179"/>
                      <a:pt x="0" y="165751"/>
                    </a:cubicBezTo>
                    <a:cubicBezTo>
                      <a:pt x="1505" y="162989"/>
                      <a:pt x="3400" y="160455"/>
                      <a:pt x="5620" y="158227"/>
                    </a:cubicBezTo>
                    <a:cubicBezTo>
                      <a:pt x="9525" y="153559"/>
                      <a:pt x="15145" y="147082"/>
                      <a:pt x="22860" y="139177"/>
                    </a:cubicBezTo>
                    <a:cubicBezTo>
                      <a:pt x="37909" y="123460"/>
                      <a:pt x="59531" y="102791"/>
                      <a:pt x="83915" y="80598"/>
                    </a:cubicBezTo>
                    <a:lnTo>
                      <a:pt x="146494" y="23448"/>
                    </a:lnTo>
                    <a:cubicBezTo>
                      <a:pt x="162496" y="9541"/>
                      <a:pt x="171259" y="-460"/>
                      <a:pt x="171831" y="16"/>
                    </a:cubicBezTo>
                    <a:close/>
                  </a:path>
                </a:pathLst>
              </a:custGeom>
              <a:solidFill>
                <a:srgbClr val="455A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3" name="Freeform: Shape 172">
                <a:extLst>
                  <a:ext uri="{FF2B5EF4-FFF2-40B4-BE49-F238E27FC236}">
                    <a16:creationId xmlns="" xmlns:a16="http://schemas.microsoft.com/office/drawing/2014/main" id="{6B0570A2-EBEC-4D75-B310-3972509A9685}"/>
                  </a:ext>
                </a:extLst>
              </p:cNvPr>
              <p:cNvSpPr/>
              <p:nvPr/>
            </p:nvSpPr>
            <p:spPr>
              <a:xfrm>
                <a:off x="1545984" y="2245278"/>
                <a:ext cx="247531" cy="90922"/>
              </a:xfrm>
              <a:custGeom>
                <a:avLst/>
                <a:gdLst>
                  <a:gd name="connsiteX0" fmla="*/ 0 w 247531"/>
                  <a:gd name="connsiteY0" fmla="*/ 90899 h 90922"/>
                  <a:gd name="connsiteX1" fmla="*/ 8382 w 247531"/>
                  <a:gd name="connsiteY1" fmla="*/ 81374 h 90922"/>
                  <a:gd name="connsiteX2" fmla="*/ 34576 w 247531"/>
                  <a:gd name="connsiteY2" fmla="*/ 57466 h 90922"/>
                  <a:gd name="connsiteX3" fmla="*/ 138684 w 247531"/>
                  <a:gd name="connsiteY3" fmla="*/ 5079 h 90922"/>
                  <a:gd name="connsiteX4" fmla="*/ 203168 w 247531"/>
                  <a:gd name="connsiteY4" fmla="*/ 4221 h 90922"/>
                  <a:gd name="connsiteX5" fmla="*/ 243268 w 247531"/>
                  <a:gd name="connsiteY5" fmla="*/ 38035 h 90922"/>
                  <a:gd name="connsiteX6" fmla="*/ 245078 w 247531"/>
                  <a:gd name="connsiteY6" fmla="*/ 73468 h 90922"/>
                  <a:gd name="connsiteX7" fmla="*/ 240697 w 247531"/>
                  <a:gd name="connsiteY7" fmla="*/ 82231 h 90922"/>
                  <a:gd name="connsiteX8" fmla="*/ 238411 w 247531"/>
                  <a:gd name="connsiteY8" fmla="*/ 84803 h 90922"/>
                  <a:gd name="connsiteX9" fmla="*/ 243268 w 247531"/>
                  <a:gd name="connsiteY9" fmla="*/ 72897 h 90922"/>
                  <a:gd name="connsiteX10" fmla="*/ 240030 w 247531"/>
                  <a:gd name="connsiteY10" fmla="*/ 39464 h 90922"/>
                  <a:gd name="connsiteX11" fmla="*/ 201930 w 247531"/>
                  <a:gd name="connsiteY11" fmla="*/ 8603 h 90922"/>
                  <a:gd name="connsiteX12" fmla="*/ 140017 w 247531"/>
                  <a:gd name="connsiteY12" fmla="*/ 9841 h 90922"/>
                  <a:gd name="connsiteX13" fmla="*/ 36862 w 247531"/>
                  <a:gd name="connsiteY13" fmla="*/ 60228 h 90922"/>
                  <a:gd name="connsiteX14" fmla="*/ 0 w 247531"/>
                  <a:gd name="connsiteY14" fmla="*/ 90899 h 90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7531" h="90922">
                    <a:moveTo>
                      <a:pt x="0" y="90899"/>
                    </a:moveTo>
                    <a:cubicBezTo>
                      <a:pt x="2467" y="87451"/>
                      <a:pt x="5267" y="84260"/>
                      <a:pt x="8382" y="81374"/>
                    </a:cubicBezTo>
                    <a:cubicBezTo>
                      <a:pt x="16535" y="72792"/>
                      <a:pt x="25289" y="64800"/>
                      <a:pt x="34576" y="57466"/>
                    </a:cubicBezTo>
                    <a:cubicBezTo>
                      <a:pt x="65361" y="33111"/>
                      <a:pt x="100784" y="15289"/>
                      <a:pt x="138684" y="5079"/>
                    </a:cubicBezTo>
                    <a:cubicBezTo>
                      <a:pt x="159649" y="-1389"/>
                      <a:pt x="182032" y="-1684"/>
                      <a:pt x="203168" y="4221"/>
                    </a:cubicBezTo>
                    <a:cubicBezTo>
                      <a:pt x="220751" y="9251"/>
                      <a:pt x="235344" y="21557"/>
                      <a:pt x="243268" y="38035"/>
                    </a:cubicBezTo>
                    <a:cubicBezTo>
                      <a:pt x="248241" y="49217"/>
                      <a:pt x="248888" y="61838"/>
                      <a:pt x="245078" y="73468"/>
                    </a:cubicBezTo>
                    <a:cubicBezTo>
                      <a:pt x="244059" y="76592"/>
                      <a:pt x="242583" y="79545"/>
                      <a:pt x="240697" y="82231"/>
                    </a:cubicBezTo>
                    <a:cubicBezTo>
                      <a:pt x="239363" y="84012"/>
                      <a:pt x="238601" y="84870"/>
                      <a:pt x="238411" y="84803"/>
                    </a:cubicBezTo>
                    <a:cubicBezTo>
                      <a:pt x="240268" y="80936"/>
                      <a:pt x="241897" y="76964"/>
                      <a:pt x="243268" y="72897"/>
                    </a:cubicBezTo>
                    <a:cubicBezTo>
                      <a:pt x="246088" y="61714"/>
                      <a:pt x="244945" y="49894"/>
                      <a:pt x="240030" y="39464"/>
                    </a:cubicBezTo>
                    <a:cubicBezTo>
                      <a:pt x="232239" y="24271"/>
                      <a:pt x="218408" y="13070"/>
                      <a:pt x="201930" y="8603"/>
                    </a:cubicBezTo>
                    <a:cubicBezTo>
                      <a:pt x="181585" y="3221"/>
                      <a:pt x="160134" y="3650"/>
                      <a:pt x="140017" y="9841"/>
                    </a:cubicBezTo>
                    <a:cubicBezTo>
                      <a:pt x="102765" y="19976"/>
                      <a:pt x="67761" y="37073"/>
                      <a:pt x="36862" y="60228"/>
                    </a:cubicBezTo>
                    <a:cubicBezTo>
                      <a:pt x="13049" y="78040"/>
                      <a:pt x="667" y="91566"/>
                      <a:pt x="0" y="90899"/>
                    </a:cubicBezTo>
                    <a:close/>
                  </a:path>
                </a:pathLst>
              </a:custGeom>
              <a:solidFill>
                <a:srgbClr val="455A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4" name="Freeform: Shape 173">
                <a:extLst>
                  <a:ext uri="{FF2B5EF4-FFF2-40B4-BE49-F238E27FC236}">
                    <a16:creationId xmlns="" xmlns:a16="http://schemas.microsoft.com/office/drawing/2014/main" id="{73A9A3E2-2A8C-4FC6-A4FF-CF7E1C3F1615}"/>
                  </a:ext>
                </a:extLst>
              </p:cNvPr>
              <p:cNvSpPr/>
              <p:nvPr/>
            </p:nvSpPr>
            <p:spPr>
              <a:xfrm>
                <a:off x="1473975" y="2341462"/>
                <a:ext cx="252900" cy="124731"/>
              </a:xfrm>
              <a:custGeom>
                <a:avLst/>
                <a:gdLst>
                  <a:gd name="connsiteX0" fmla="*/ 0 w 252900"/>
                  <a:gd name="connsiteY0" fmla="*/ 124731 h 124731"/>
                  <a:gd name="connsiteX1" fmla="*/ 8192 w 252900"/>
                  <a:gd name="connsiteY1" fmla="*/ 115206 h 124731"/>
                  <a:gd name="connsiteX2" fmla="*/ 32194 w 252900"/>
                  <a:gd name="connsiteY2" fmla="*/ 91489 h 124731"/>
                  <a:gd name="connsiteX3" fmla="*/ 120586 w 252900"/>
                  <a:gd name="connsiteY3" fmla="*/ 23671 h 124731"/>
                  <a:gd name="connsiteX4" fmla="*/ 177736 w 252900"/>
                  <a:gd name="connsiteY4" fmla="*/ 1478 h 124731"/>
                  <a:gd name="connsiteX5" fmla="*/ 227552 w 252900"/>
                  <a:gd name="connsiteY5" fmla="*/ 8907 h 124731"/>
                  <a:gd name="connsiteX6" fmla="*/ 250412 w 252900"/>
                  <a:gd name="connsiteY6" fmla="*/ 34053 h 124731"/>
                  <a:gd name="connsiteX7" fmla="*/ 252793 w 252900"/>
                  <a:gd name="connsiteY7" fmla="*/ 43578 h 124731"/>
                  <a:gd name="connsiteX8" fmla="*/ 252793 w 252900"/>
                  <a:gd name="connsiteY8" fmla="*/ 46817 h 124731"/>
                  <a:gd name="connsiteX9" fmla="*/ 248507 w 252900"/>
                  <a:gd name="connsiteY9" fmla="*/ 35292 h 124731"/>
                  <a:gd name="connsiteX10" fmla="*/ 225742 w 252900"/>
                  <a:gd name="connsiteY10" fmla="*/ 12432 h 124731"/>
                  <a:gd name="connsiteX11" fmla="*/ 178117 w 252900"/>
                  <a:gd name="connsiteY11" fmla="*/ 6431 h 124731"/>
                  <a:gd name="connsiteX12" fmla="*/ 122206 w 252900"/>
                  <a:gd name="connsiteY12" fmla="*/ 28529 h 124731"/>
                  <a:gd name="connsiteX13" fmla="*/ 33814 w 252900"/>
                  <a:gd name="connsiteY13" fmla="*/ 94537 h 124731"/>
                  <a:gd name="connsiteX14" fmla="*/ 8763 w 252900"/>
                  <a:gd name="connsiteY14" fmla="*/ 117016 h 124731"/>
                  <a:gd name="connsiteX15" fmla="*/ 0 w 252900"/>
                  <a:gd name="connsiteY15" fmla="*/ 124731 h 124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52900" h="124731">
                    <a:moveTo>
                      <a:pt x="0" y="124731"/>
                    </a:moveTo>
                    <a:cubicBezTo>
                      <a:pt x="2343" y="121236"/>
                      <a:pt x="5086" y="118045"/>
                      <a:pt x="8192" y="115206"/>
                    </a:cubicBezTo>
                    <a:cubicBezTo>
                      <a:pt x="13716" y="109491"/>
                      <a:pt x="21907" y="101300"/>
                      <a:pt x="32194" y="91489"/>
                    </a:cubicBezTo>
                    <a:cubicBezTo>
                      <a:pt x="58760" y="65334"/>
                      <a:pt x="88449" y="42559"/>
                      <a:pt x="120586" y="23671"/>
                    </a:cubicBezTo>
                    <a:cubicBezTo>
                      <a:pt x="138284" y="13184"/>
                      <a:pt x="157601" y="5688"/>
                      <a:pt x="177736" y="1478"/>
                    </a:cubicBezTo>
                    <a:cubicBezTo>
                      <a:pt x="194700" y="-1970"/>
                      <a:pt x="212331" y="659"/>
                      <a:pt x="227552" y="8907"/>
                    </a:cubicBezTo>
                    <a:cubicBezTo>
                      <a:pt x="237658" y="14632"/>
                      <a:pt x="245678" y="23443"/>
                      <a:pt x="250412" y="34053"/>
                    </a:cubicBezTo>
                    <a:cubicBezTo>
                      <a:pt x="251584" y="37121"/>
                      <a:pt x="252384" y="40321"/>
                      <a:pt x="252793" y="43578"/>
                    </a:cubicBezTo>
                    <a:cubicBezTo>
                      <a:pt x="252936" y="44655"/>
                      <a:pt x="252936" y="45741"/>
                      <a:pt x="252793" y="46817"/>
                    </a:cubicBezTo>
                    <a:cubicBezTo>
                      <a:pt x="252222" y="46817"/>
                      <a:pt x="251841" y="42435"/>
                      <a:pt x="248507" y="35292"/>
                    </a:cubicBezTo>
                    <a:cubicBezTo>
                      <a:pt x="243383" y="25567"/>
                      <a:pt x="235448" y="17594"/>
                      <a:pt x="225742" y="12432"/>
                    </a:cubicBezTo>
                    <a:cubicBezTo>
                      <a:pt x="211036" y="5002"/>
                      <a:pt x="194205" y="2878"/>
                      <a:pt x="178117" y="6431"/>
                    </a:cubicBezTo>
                    <a:cubicBezTo>
                      <a:pt x="158420" y="10765"/>
                      <a:pt x="139541" y="18232"/>
                      <a:pt x="122206" y="28529"/>
                    </a:cubicBezTo>
                    <a:cubicBezTo>
                      <a:pt x="90440" y="47274"/>
                      <a:pt x="60807" y="69401"/>
                      <a:pt x="33814" y="94537"/>
                    </a:cubicBezTo>
                    <a:lnTo>
                      <a:pt x="8763" y="117016"/>
                    </a:lnTo>
                    <a:cubicBezTo>
                      <a:pt x="6077" y="119845"/>
                      <a:pt x="3143" y="122426"/>
                      <a:pt x="0" y="124731"/>
                    </a:cubicBezTo>
                    <a:close/>
                  </a:path>
                </a:pathLst>
              </a:custGeom>
              <a:solidFill>
                <a:srgbClr val="455A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5" name="Freeform: Shape 174">
                <a:extLst>
                  <a:ext uri="{FF2B5EF4-FFF2-40B4-BE49-F238E27FC236}">
                    <a16:creationId xmlns="" xmlns:a16="http://schemas.microsoft.com/office/drawing/2014/main" id="{A6B3B8F0-0A9C-458C-8992-02B48E8B7CB9}"/>
                  </a:ext>
                </a:extLst>
              </p:cNvPr>
              <p:cNvSpPr/>
              <p:nvPr/>
            </p:nvSpPr>
            <p:spPr>
              <a:xfrm>
                <a:off x="2138080" y="2937082"/>
                <a:ext cx="89919" cy="89920"/>
              </a:xfrm>
              <a:custGeom>
                <a:avLst/>
                <a:gdLst>
                  <a:gd name="connsiteX0" fmla="*/ 89894 w 89919"/>
                  <a:gd name="connsiteY0" fmla="*/ 43461 h 89920"/>
                  <a:gd name="connsiteX1" fmla="*/ 46460 w 89919"/>
                  <a:gd name="connsiteY1" fmla="*/ 89896 h 89920"/>
                  <a:gd name="connsiteX2" fmla="*/ 26 w 89919"/>
                  <a:gd name="connsiteY2" fmla="*/ 46452 h 89920"/>
                  <a:gd name="connsiteX3" fmla="*/ 43412 w 89919"/>
                  <a:gd name="connsiteY3" fmla="*/ 27 h 89920"/>
                  <a:gd name="connsiteX4" fmla="*/ 89894 w 89919"/>
                  <a:gd name="connsiteY4" fmla="*/ 43414 h 89920"/>
                  <a:gd name="connsiteX5" fmla="*/ 89894 w 89919"/>
                  <a:gd name="connsiteY5" fmla="*/ 43461 h 89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9919" h="89920">
                    <a:moveTo>
                      <a:pt x="89894" y="43461"/>
                    </a:moveTo>
                    <a:cubicBezTo>
                      <a:pt x="90723" y="68274"/>
                      <a:pt x="71273" y="89067"/>
                      <a:pt x="46460" y="89896"/>
                    </a:cubicBezTo>
                    <a:cubicBezTo>
                      <a:pt x="21638" y="90715"/>
                      <a:pt x="854" y="71274"/>
                      <a:pt x="26" y="46452"/>
                    </a:cubicBezTo>
                    <a:cubicBezTo>
                      <a:pt x="-803" y="21659"/>
                      <a:pt x="18618" y="885"/>
                      <a:pt x="43412" y="27"/>
                    </a:cubicBezTo>
                    <a:cubicBezTo>
                      <a:pt x="68225" y="-830"/>
                      <a:pt x="89037" y="18592"/>
                      <a:pt x="89894" y="43414"/>
                    </a:cubicBezTo>
                    <a:cubicBezTo>
                      <a:pt x="89894" y="43423"/>
                      <a:pt x="89894" y="43442"/>
                      <a:pt x="89894" y="43461"/>
                    </a:cubicBezTo>
                    <a:close/>
                  </a:path>
                </a:pathLst>
              </a:custGeom>
              <a:solidFill>
                <a:srgbClr val="455A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6" name="Freeform: Shape 175">
                <a:extLst>
                  <a:ext uri="{FF2B5EF4-FFF2-40B4-BE49-F238E27FC236}">
                    <a16:creationId xmlns="" xmlns:a16="http://schemas.microsoft.com/office/drawing/2014/main" id="{C566B1C7-A260-4012-8470-1A98945C651C}"/>
                  </a:ext>
                </a:extLst>
              </p:cNvPr>
              <p:cNvSpPr/>
              <p:nvPr/>
            </p:nvSpPr>
            <p:spPr>
              <a:xfrm>
                <a:off x="1133711" y="4266895"/>
                <a:ext cx="268921" cy="490632"/>
              </a:xfrm>
              <a:custGeom>
                <a:avLst/>
                <a:gdLst>
                  <a:gd name="connsiteX0" fmla="*/ 268921 w 268921"/>
                  <a:gd name="connsiteY0" fmla="*/ 0 h 490632"/>
                  <a:gd name="connsiteX1" fmla="*/ 110616 w 268921"/>
                  <a:gd name="connsiteY1" fmla="*/ 111538 h 490632"/>
                  <a:gd name="connsiteX2" fmla="*/ 39655 w 268921"/>
                  <a:gd name="connsiteY2" fmla="*/ 490633 h 490632"/>
                  <a:gd name="connsiteX3" fmla="*/ 268921 w 268921"/>
                  <a:gd name="connsiteY3" fmla="*/ 363474 h 490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8921" h="490632">
                    <a:moveTo>
                      <a:pt x="268921" y="0"/>
                    </a:moveTo>
                    <a:cubicBezTo>
                      <a:pt x="258158" y="7144"/>
                      <a:pt x="139381" y="35909"/>
                      <a:pt x="110616" y="111538"/>
                    </a:cubicBezTo>
                    <a:cubicBezTo>
                      <a:pt x="81850" y="187166"/>
                      <a:pt x="-70931" y="340709"/>
                      <a:pt x="39655" y="490633"/>
                    </a:cubicBezTo>
                    <a:lnTo>
                      <a:pt x="268921" y="363474"/>
                    </a:lnTo>
                    <a:close/>
                  </a:path>
                </a:pathLst>
              </a:custGeom>
              <a:solidFill>
                <a:srgbClr val="FF725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7" name="Freeform: Shape 176">
                <a:extLst>
                  <a:ext uri="{FF2B5EF4-FFF2-40B4-BE49-F238E27FC236}">
                    <a16:creationId xmlns="" xmlns:a16="http://schemas.microsoft.com/office/drawing/2014/main" id="{EF7FB215-6EC1-47DC-B815-A89D7CE79B13}"/>
                  </a:ext>
                </a:extLst>
              </p:cNvPr>
              <p:cNvSpPr/>
              <p:nvPr/>
            </p:nvSpPr>
            <p:spPr>
              <a:xfrm>
                <a:off x="1133739" y="4266419"/>
                <a:ext cx="268893" cy="491490"/>
              </a:xfrm>
              <a:custGeom>
                <a:avLst/>
                <a:gdLst>
                  <a:gd name="connsiteX0" fmla="*/ 39722 w 268893"/>
                  <a:gd name="connsiteY0" fmla="*/ 491490 h 491490"/>
                  <a:gd name="connsiteX1" fmla="*/ 39722 w 268893"/>
                  <a:gd name="connsiteY1" fmla="*/ 491490 h 491490"/>
                  <a:gd name="connsiteX2" fmla="*/ 2194 w 268893"/>
                  <a:gd name="connsiteY2" fmla="*/ 404527 h 491490"/>
                  <a:gd name="connsiteX3" fmla="*/ 7147 w 268893"/>
                  <a:gd name="connsiteY3" fmla="*/ 320326 h 491490"/>
                  <a:gd name="connsiteX4" fmla="*/ 76584 w 268893"/>
                  <a:gd name="connsiteY4" fmla="*/ 174403 h 491490"/>
                  <a:gd name="connsiteX5" fmla="*/ 110684 w 268893"/>
                  <a:gd name="connsiteY5" fmla="*/ 112109 h 491490"/>
                  <a:gd name="connsiteX6" fmla="*/ 253559 w 268893"/>
                  <a:gd name="connsiteY6" fmla="*/ 6668 h 491490"/>
                  <a:gd name="connsiteX7" fmla="*/ 268894 w 268893"/>
                  <a:gd name="connsiteY7" fmla="*/ 0 h 491490"/>
                  <a:gd name="connsiteX8" fmla="*/ 268894 w 268893"/>
                  <a:gd name="connsiteY8" fmla="*/ 0 h 491490"/>
                  <a:gd name="connsiteX9" fmla="*/ 268894 w 268893"/>
                  <a:gd name="connsiteY9" fmla="*/ 364046 h 491490"/>
                  <a:gd name="connsiteX10" fmla="*/ 268894 w 268893"/>
                  <a:gd name="connsiteY10" fmla="*/ 364046 h 491490"/>
                  <a:gd name="connsiteX11" fmla="*/ 268894 w 268893"/>
                  <a:gd name="connsiteY11" fmla="*/ 857 h 491490"/>
                  <a:gd name="connsiteX12" fmla="*/ 253654 w 268893"/>
                  <a:gd name="connsiteY12" fmla="*/ 6953 h 491490"/>
                  <a:gd name="connsiteX13" fmla="*/ 110779 w 268893"/>
                  <a:gd name="connsiteY13" fmla="*/ 111728 h 491490"/>
                  <a:gd name="connsiteX14" fmla="*/ 76679 w 268893"/>
                  <a:gd name="connsiteY14" fmla="*/ 174117 h 491490"/>
                  <a:gd name="connsiteX15" fmla="*/ 7337 w 268893"/>
                  <a:gd name="connsiteY15" fmla="*/ 319945 h 491490"/>
                  <a:gd name="connsiteX16" fmla="*/ 2384 w 268893"/>
                  <a:gd name="connsiteY16" fmla="*/ 403860 h 491490"/>
                  <a:gd name="connsiteX17" fmla="*/ 39627 w 268893"/>
                  <a:gd name="connsiteY17" fmla="*/ 490442 h 491490"/>
                  <a:gd name="connsiteX18" fmla="*/ 268227 w 268893"/>
                  <a:gd name="connsiteY18" fmla="*/ 363379 h 491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68893" h="491490">
                    <a:moveTo>
                      <a:pt x="39722" y="491490"/>
                    </a:moveTo>
                    <a:lnTo>
                      <a:pt x="39722" y="491490"/>
                    </a:lnTo>
                    <a:cubicBezTo>
                      <a:pt x="20339" y="465972"/>
                      <a:pt x="7461" y="436131"/>
                      <a:pt x="2194" y="404527"/>
                    </a:cubicBezTo>
                    <a:cubicBezTo>
                      <a:pt x="-1921" y="376419"/>
                      <a:pt x="-235" y="347758"/>
                      <a:pt x="7147" y="320326"/>
                    </a:cubicBezTo>
                    <a:cubicBezTo>
                      <a:pt x="20768" y="265938"/>
                      <a:pt x="51724" y="215551"/>
                      <a:pt x="76584" y="174403"/>
                    </a:cubicBezTo>
                    <a:cubicBezTo>
                      <a:pt x="89595" y="154581"/>
                      <a:pt x="101006" y="133750"/>
                      <a:pt x="110684" y="112109"/>
                    </a:cubicBezTo>
                    <a:cubicBezTo>
                      <a:pt x="134210" y="50292"/>
                      <a:pt x="217840" y="19717"/>
                      <a:pt x="253559" y="6668"/>
                    </a:cubicBezTo>
                    <a:cubicBezTo>
                      <a:pt x="258816" y="4801"/>
                      <a:pt x="263941" y="2581"/>
                      <a:pt x="268894" y="0"/>
                    </a:cubicBezTo>
                    <a:lnTo>
                      <a:pt x="268894" y="0"/>
                    </a:lnTo>
                    <a:lnTo>
                      <a:pt x="268894" y="364046"/>
                    </a:lnTo>
                    <a:lnTo>
                      <a:pt x="268894" y="364046"/>
                    </a:lnTo>
                    <a:close/>
                    <a:moveTo>
                      <a:pt x="268894" y="857"/>
                    </a:moveTo>
                    <a:cubicBezTo>
                      <a:pt x="263931" y="3172"/>
                      <a:pt x="258845" y="5210"/>
                      <a:pt x="253654" y="6953"/>
                    </a:cubicBezTo>
                    <a:cubicBezTo>
                      <a:pt x="218030" y="19907"/>
                      <a:pt x="134496" y="50482"/>
                      <a:pt x="110779" y="111728"/>
                    </a:cubicBezTo>
                    <a:cubicBezTo>
                      <a:pt x="101140" y="133426"/>
                      <a:pt x="89738" y="154286"/>
                      <a:pt x="76679" y="174117"/>
                    </a:cubicBezTo>
                    <a:cubicBezTo>
                      <a:pt x="51819" y="214884"/>
                      <a:pt x="20863" y="265557"/>
                      <a:pt x="7337" y="319945"/>
                    </a:cubicBezTo>
                    <a:cubicBezTo>
                      <a:pt x="-54" y="347281"/>
                      <a:pt x="-1740" y="375847"/>
                      <a:pt x="2384" y="403860"/>
                    </a:cubicBezTo>
                    <a:cubicBezTo>
                      <a:pt x="7633" y="435302"/>
                      <a:pt x="20415" y="465011"/>
                      <a:pt x="39627" y="490442"/>
                    </a:cubicBezTo>
                    <a:lnTo>
                      <a:pt x="268227" y="363379"/>
                    </a:ln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8" name="Freeform: Shape 177">
                <a:extLst>
                  <a:ext uri="{FF2B5EF4-FFF2-40B4-BE49-F238E27FC236}">
                    <a16:creationId xmlns="" xmlns:a16="http://schemas.microsoft.com/office/drawing/2014/main" id="{EA3E3323-F648-4E93-BB92-B8B87CA5FA84}"/>
                  </a:ext>
                </a:extLst>
              </p:cNvPr>
              <p:cNvSpPr/>
              <p:nvPr/>
            </p:nvSpPr>
            <p:spPr>
              <a:xfrm>
                <a:off x="1667428" y="3184093"/>
                <a:ext cx="507587" cy="456342"/>
              </a:xfrm>
              <a:custGeom>
                <a:avLst/>
                <a:gdLst>
                  <a:gd name="connsiteX0" fmla="*/ 0 w 507587"/>
                  <a:gd name="connsiteY0" fmla="*/ 456343 h 456342"/>
                  <a:gd name="connsiteX1" fmla="*/ 18764 w 507587"/>
                  <a:gd name="connsiteY1" fmla="*/ 196977 h 456342"/>
                  <a:gd name="connsiteX2" fmla="*/ 490823 w 507587"/>
                  <a:gd name="connsiteY2" fmla="*/ 0 h 456342"/>
                  <a:gd name="connsiteX3" fmla="*/ 507587 w 507587"/>
                  <a:gd name="connsiteY3" fmla="*/ 96774 h 456342"/>
                  <a:gd name="connsiteX4" fmla="*/ 186023 w 507587"/>
                  <a:gd name="connsiteY4" fmla="*/ 260414 h 456342"/>
                  <a:gd name="connsiteX5" fmla="*/ 0 w 507587"/>
                  <a:gd name="connsiteY5" fmla="*/ 456343 h 456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07587" h="456342">
                    <a:moveTo>
                      <a:pt x="0" y="456343"/>
                    </a:moveTo>
                    <a:lnTo>
                      <a:pt x="18764" y="196977"/>
                    </a:lnTo>
                    <a:lnTo>
                      <a:pt x="490823" y="0"/>
                    </a:lnTo>
                    <a:lnTo>
                      <a:pt x="507587" y="96774"/>
                    </a:lnTo>
                    <a:lnTo>
                      <a:pt x="186023" y="260414"/>
                    </a:lnTo>
                    <a:lnTo>
                      <a:pt x="0" y="456343"/>
                    </a:lnTo>
                    <a:close/>
                  </a:path>
                </a:pathLst>
              </a:custGeom>
              <a:solidFill>
                <a:srgbClr val="E0E0E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9" name="Freeform: Shape 178">
                <a:extLst>
                  <a:ext uri="{FF2B5EF4-FFF2-40B4-BE49-F238E27FC236}">
                    <a16:creationId xmlns="" xmlns:a16="http://schemas.microsoft.com/office/drawing/2014/main" id="{5B420E07-A6BB-46EF-A402-E9BB6801D8EB}"/>
                  </a:ext>
                </a:extLst>
              </p:cNvPr>
              <p:cNvSpPr/>
              <p:nvPr/>
            </p:nvSpPr>
            <p:spPr>
              <a:xfrm>
                <a:off x="1163097" y="3223812"/>
                <a:ext cx="1274041" cy="2480881"/>
              </a:xfrm>
              <a:custGeom>
                <a:avLst/>
                <a:gdLst>
                  <a:gd name="connsiteX0" fmla="*/ 1011917 w 1274041"/>
                  <a:gd name="connsiteY0" fmla="*/ 0 h 2480881"/>
                  <a:gd name="connsiteX1" fmla="*/ 594436 w 1274041"/>
                  <a:gd name="connsiteY1" fmla="*/ 231267 h 2480881"/>
                  <a:gd name="connsiteX2" fmla="*/ 196101 w 1274041"/>
                  <a:gd name="connsiteY2" fmla="*/ 877919 h 2480881"/>
                  <a:gd name="connsiteX3" fmla="*/ 174479 w 1274041"/>
                  <a:gd name="connsiteY3" fmla="*/ 1313022 h 2480881"/>
                  <a:gd name="connsiteX4" fmla="*/ 173813 w 1274041"/>
                  <a:gd name="connsiteY4" fmla="*/ 1650873 h 2480881"/>
                  <a:gd name="connsiteX5" fmla="*/ 4553 w 1274041"/>
                  <a:gd name="connsiteY5" fmla="*/ 2480882 h 2480881"/>
                  <a:gd name="connsiteX6" fmla="*/ 1184034 w 1274041"/>
                  <a:gd name="connsiteY6" fmla="*/ 2480882 h 2480881"/>
                  <a:gd name="connsiteX7" fmla="*/ 1138409 w 1274041"/>
                  <a:gd name="connsiteY7" fmla="*/ 1913954 h 2480881"/>
                  <a:gd name="connsiteX8" fmla="*/ 1055066 w 1274041"/>
                  <a:gd name="connsiteY8" fmla="*/ 1787652 h 2480881"/>
                  <a:gd name="connsiteX9" fmla="*/ 1098119 w 1274041"/>
                  <a:gd name="connsiteY9" fmla="*/ 1685544 h 2480881"/>
                  <a:gd name="connsiteX10" fmla="*/ 1063162 w 1274041"/>
                  <a:gd name="connsiteY10" fmla="*/ 1596962 h 2480881"/>
                  <a:gd name="connsiteX11" fmla="*/ 1270045 w 1274041"/>
                  <a:gd name="connsiteY11" fmla="*/ 952119 h 2480881"/>
                  <a:gd name="connsiteX12" fmla="*/ 1235088 w 1274041"/>
                  <a:gd name="connsiteY12" fmla="*/ 409194 h 2480881"/>
                  <a:gd name="connsiteX13" fmla="*/ 1096785 w 1274041"/>
                  <a:gd name="connsiteY13" fmla="*/ 151829 h 2480881"/>
                  <a:gd name="connsiteX14" fmla="*/ 1096785 w 1274041"/>
                  <a:gd name="connsiteY14" fmla="*/ 151829 h 2480881"/>
                  <a:gd name="connsiteX15" fmla="*/ 1036682 w 1274041"/>
                  <a:gd name="connsiteY15" fmla="*/ 102584 h 2480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74041" h="2480881">
                    <a:moveTo>
                      <a:pt x="1011917" y="0"/>
                    </a:moveTo>
                    <a:cubicBezTo>
                      <a:pt x="1011917" y="0"/>
                      <a:pt x="722738" y="116967"/>
                      <a:pt x="594436" y="231267"/>
                    </a:cubicBezTo>
                    <a:cubicBezTo>
                      <a:pt x="473850" y="338709"/>
                      <a:pt x="222961" y="762381"/>
                      <a:pt x="196101" y="877919"/>
                    </a:cubicBezTo>
                    <a:cubicBezTo>
                      <a:pt x="169240" y="993458"/>
                      <a:pt x="174479" y="1313022"/>
                      <a:pt x="174479" y="1313022"/>
                    </a:cubicBezTo>
                    <a:cubicBezTo>
                      <a:pt x="174479" y="1313022"/>
                      <a:pt x="173813" y="1642777"/>
                      <a:pt x="173813" y="1650873"/>
                    </a:cubicBezTo>
                    <a:cubicBezTo>
                      <a:pt x="173813" y="1658969"/>
                      <a:pt x="-32975" y="2190845"/>
                      <a:pt x="4553" y="2480882"/>
                    </a:cubicBezTo>
                    <a:lnTo>
                      <a:pt x="1184034" y="2480882"/>
                    </a:lnTo>
                    <a:cubicBezTo>
                      <a:pt x="1184034" y="2480882"/>
                      <a:pt x="1218991" y="2072450"/>
                      <a:pt x="1138409" y="1913954"/>
                    </a:cubicBezTo>
                    <a:cubicBezTo>
                      <a:pt x="1057828" y="1755458"/>
                      <a:pt x="1055066" y="1787652"/>
                      <a:pt x="1055066" y="1787652"/>
                    </a:cubicBezTo>
                    <a:cubicBezTo>
                      <a:pt x="1055066" y="1787652"/>
                      <a:pt x="1103453" y="1733931"/>
                      <a:pt x="1098119" y="1685544"/>
                    </a:cubicBezTo>
                    <a:cubicBezTo>
                      <a:pt x="1093423" y="1653721"/>
                      <a:pt x="1081459" y="1623412"/>
                      <a:pt x="1063162" y="1596962"/>
                    </a:cubicBezTo>
                    <a:lnTo>
                      <a:pt x="1270045" y="952119"/>
                    </a:lnTo>
                    <a:cubicBezTo>
                      <a:pt x="1270045" y="952119"/>
                      <a:pt x="1291476" y="627031"/>
                      <a:pt x="1235088" y="409194"/>
                    </a:cubicBezTo>
                    <a:cubicBezTo>
                      <a:pt x="1182510" y="205550"/>
                      <a:pt x="1162508" y="217075"/>
                      <a:pt x="1096785" y="151829"/>
                    </a:cubicBezTo>
                    <a:cubicBezTo>
                      <a:pt x="1095356" y="150495"/>
                      <a:pt x="1097642" y="153638"/>
                      <a:pt x="1096785" y="151829"/>
                    </a:cubicBezTo>
                    <a:lnTo>
                      <a:pt x="1036682" y="102584"/>
                    </a:lnTo>
                    <a:close/>
                  </a:path>
                </a:pathLst>
              </a:custGeom>
              <a:solidFill>
                <a:srgbClr val="FF725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0" name="Freeform: Shape 179">
                <a:extLst>
                  <a:ext uri="{FF2B5EF4-FFF2-40B4-BE49-F238E27FC236}">
                    <a16:creationId xmlns="" xmlns:a16="http://schemas.microsoft.com/office/drawing/2014/main" id="{02E917D7-4A19-4A51-A024-A70953C64F5A}"/>
                  </a:ext>
                </a:extLst>
              </p:cNvPr>
              <p:cNvSpPr/>
              <p:nvPr/>
            </p:nvSpPr>
            <p:spPr>
              <a:xfrm>
                <a:off x="1402529" y="5016036"/>
                <a:ext cx="659899" cy="239267"/>
              </a:xfrm>
              <a:custGeom>
                <a:avLst/>
                <a:gdLst>
                  <a:gd name="connsiteX0" fmla="*/ 103 w 659899"/>
                  <a:gd name="connsiteY0" fmla="*/ 178975 h 239267"/>
                  <a:gd name="connsiteX1" fmla="*/ 89448 w 659899"/>
                  <a:gd name="connsiteY1" fmla="*/ 0 h 239267"/>
                  <a:gd name="connsiteX2" fmla="*/ 622848 w 659899"/>
                  <a:gd name="connsiteY2" fmla="*/ 89535 h 239267"/>
                  <a:gd name="connsiteX3" fmla="*/ 659900 w 659899"/>
                  <a:gd name="connsiteY3" fmla="*/ 239268 h 239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9899" h="239267">
                    <a:moveTo>
                      <a:pt x="103" y="178975"/>
                    </a:moveTo>
                    <a:cubicBezTo>
                      <a:pt x="-3517" y="165068"/>
                      <a:pt x="89448" y="0"/>
                      <a:pt x="89448" y="0"/>
                    </a:cubicBezTo>
                    <a:lnTo>
                      <a:pt x="622848" y="89535"/>
                    </a:lnTo>
                    <a:lnTo>
                      <a:pt x="659900" y="239268"/>
                    </a:lnTo>
                    <a:close/>
                  </a:path>
                </a:pathLst>
              </a:custGeom>
              <a:solidFill>
                <a:srgbClr val="FF725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1" name="Freeform: Shape 180">
                <a:extLst>
                  <a:ext uri="{FF2B5EF4-FFF2-40B4-BE49-F238E27FC236}">
                    <a16:creationId xmlns="" xmlns:a16="http://schemas.microsoft.com/office/drawing/2014/main" id="{06BBB009-7713-47D3-A461-1DDB45CF9DDA}"/>
                  </a:ext>
                </a:extLst>
              </p:cNvPr>
              <p:cNvSpPr/>
              <p:nvPr/>
            </p:nvSpPr>
            <p:spPr>
              <a:xfrm>
                <a:off x="1402474" y="5014131"/>
                <a:ext cx="662813" cy="243363"/>
              </a:xfrm>
              <a:custGeom>
                <a:avLst/>
                <a:gdLst>
                  <a:gd name="connsiteX0" fmla="*/ 159 w 662813"/>
                  <a:gd name="connsiteY0" fmla="*/ 180880 h 243363"/>
                  <a:gd name="connsiteX1" fmla="*/ 3683 w 662813"/>
                  <a:gd name="connsiteY1" fmla="*/ 180880 h 243363"/>
                  <a:gd name="connsiteX2" fmla="*/ 13208 w 662813"/>
                  <a:gd name="connsiteY2" fmla="*/ 181546 h 243363"/>
                  <a:gd name="connsiteX3" fmla="*/ 51308 w 662813"/>
                  <a:gd name="connsiteY3" fmla="*/ 184595 h 243363"/>
                  <a:gd name="connsiteX4" fmla="*/ 190659 w 662813"/>
                  <a:gd name="connsiteY4" fmla="*/ 196787 h 243363"/>
                  <a:gd name="connsiteX5" fmla="*/ 659956 w 662813"/>
                  <a:gd name="connsiteY5" fmla="*/ 238792 h 243363"/>
                  <a:gd name="connsiteX6" fmla="*/ 657289 w 662813"/>
                  <a:gd name="connsiteY6" fmla="*/ 241745 h 243363"/>
                  <a:gd name="connsiteX7" fmla="*/ 629285 w 662813"/>
                  <a:gd name="connsiteY7" fmla="*/ 128683 h 243363"/>
                  <a:gd name="connsiteX8" fmla="*/ 619760 w 662813"/>
                  <a:gd name="connsiteY8" fmla="*/ 92012 h 243363"/>
                  <a:gd name="connsiteX9" fmla="*/ 621760 w 662813"/>
                  <a:gd name="connsiteY9" fmla="*/ 93821 h 243363"/>
                  <a:gd name="connsiteX10" fmla="*/ 88837 w 662813"/>
                  <a:gd name="connsiteY10" fmla="*/ 3524 h 243363"/>
                  <a:gd name="connsiteX11" fmla="*/ 90551 w 662813"/>
                  <a:gd name="connsiteY11" fmla="*/ 2667 h 243363"/>
                  <a:gd name="connsiteX12" fmla="*/ 20447 w 662813"/>
                  <a:gd name="connsiteY12" fmla="*/ 132207 h 243363"/>
                  <a:gd name="connsiteX13" fmla="*/ 3588 w 662813"/>
                  <a:gd name="connsiteY13" fmla="*/ 167926 h 243363"/>
                  <a:gd name="connsiteX14" fmla="*/ 254 w 662813"/>
                  <a:gd name="connsiteY14" fmla="*/ 177451 h 243363"/>
                  <a:gd name="connsiteX15" fmla="*/ 254 w 662813"/>
                  <a:gd name="connsiteY15" fmla="*/ 180785 h 243363"/>
                  <a:gd name="connsiteX16" fmla="*/ 3207 w 662813"/>
                  <a:gd name="connsiteY16" fmla="*/ 167449 h 243363"/>
                  <a:gd name="connsiteX17" fmla="*/ 19304 w 662813"/>
                  <a:gd name="connsiteY17" fmla="*/ 131350 h 243363"/>
                  <a:gd name="connsiteX18" fmla="*/ 88170 w 662813"/>
                  <a:gd name="connsiteY18" fmla="*/ 953 h 243363"/>
                  <a:gd name="connsiteX19" fmla="*/ 88741 w 662813"/>
                  <a:gd name="connsiteY19" fmla="*/ 0 h 243363"/>
                  <a:gd name="connsiteX20" fmla="*/ 89884 w 662813"/>
                  <a:gd name="connsiteY20" fmla="*/ 0 h 243363"/>
                  <a:gd name="connsiteX21" fmla="*/ 623284 w 662813"/>
                  <a:gd name="connsiteY21" fmla="*/ 88678 h 243363"/>
                  <a:gd name="connsiteX22" fmla="*/ 624904 w 662813"/>
                  <a:gd name="connsiteY22" fmla="*/ 88678 h 243363"/>
                  <a:gd name="connsiteX23" fmla="*/ 624904 w 662813"/>
                  <a:gd name="connsiteY23" fmla="*/ 90202 h 243363"/>
                  <a:gd name="connsiteX24" fmla="*/ 633952 w 662813"/>
                  <a:gd name="connsiteY24" fmla="*/ 126873 h 243363"/>
                  <a:gd name="connsiteX25" fmla="*/ 661956 w 662813"/>
                  <a:gd name="connsiteY25" fmla="*/ 240030 h 243363"/>
                  <a:gd name="connsiteX26" fmla="*/ 662813 w 662813"/>
                  <a:gd name="connsiteY26" fmla="*/ 243364 h 243363"/>
                  <a:gd name="connsiteX27" fmla="*/ 659384 w 662813"/>
                  <a:gd name="connsiteY27" fmla="*/ 243364 h 243363"/>
                  <a:gd name="connsiteX28" fmla="*/ 188849 w 662813"/>
                  <a:gd name="connsiteY28" fmla="*/ 199358 h 243363"/>
                  <a:gd name="connsiteX29" fmla="*/ 50070 w 662813"/>
                  <a:gd name="connsiteY29" fmla="*/ 185928 h 243363"/>
                  <a:gd name="connsiteX30" fmla="*/ 12827 w 662813"/>
                  <a:gd name="connsiteY30" fmla="*/ 182118 h 243363"/>
                  <a:gd name="connsiteX31" fmla="*/ 3302 w 662813"/>
                  <a:gd name="connsiteY31" fmla="*/ 181070 h 243363"/>
                  <a:gd name="connsiteX32" fmla="*/ 159 w 662813"/>
                  <a:gd name="connsiteY32" fmla="*/ 180880 h 243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662813" h="243363">
                    <a:moveTo>
                      <a:pt x="159" y="180880"/>
                    </a:moveTo>
                    <a:lnTo>
                      <a:pt x="3683" y="180880"/>
                    </a:lnTo>
                    <a:lnTo>
                      <a:pt x="13208" y="181546"/>
                    </a:lnTo>
                    <a:lnTo>
                      <a:pt x="51308" y="184595"/>
                    </a:lnTo>
                    <a:lnTo>
                      <a:pt x="190659" y="196787"/>
                    </a:lnTo>
                    <a:lnTo>
                      <a:pt x="659956" y="238792"/>
                    </a:lnTo>
                    <a:lnTo>
                      <a:pt x="657289" y="241745"/>
                    </a:lnTo>
                    <a:cubicBezTo>
                      <a:pt x="648335" y="205454"/>
                      <a:pt x="638905" y="167354"/>
                      <a:pt x="629285" y="128683"/>
                    </a:cubicBezTo>
                    <a:cubicBezTo>
                      <a:pt x="626237" y="116300"/>
                      <a:pt x="623189" y="103918"/>
                      <a:pt x="619760" y="92012"/>
                    </a:cubicBezTo>
                    <a:lnTo>
                      <a:pt x="621760" y="93821"/>
                    </a:lnTo>
                    <a:lnTo>
                      <a:pt x="88837" y="3524"/>
                    </a:lnTo>
                    <a:lnTo>
                      <a:pt x="90551" y="2667"/>
                    </a:lnTo>
                    <a:cubicBezTo>
                      <a:pt x="59690" y="57340"/>
                      <a:pt x="35973" y="101537"/>
                      <a:pt x="20447" y="132207"/>
                    </a:cubicBezTo>
                    <a:cubicBezTo>
                      <a:pt x="12637" y="147542"/>
                      <a:pt x="7017" y="159639"/>
                      <a:pt x="3588" y="167926"/>
                    </a:cubicBezTo>
                    <a:cubicBezTo>
                      <a:pt x="2245" y="171012"/>
                      <a:pt x="1130" y="174203"/>
                      <a:pt x="254" y="177451"/>
                    </a:cubicBezTo>
                    <a:cubicBezTo>
                      <a:pt x="-317" y="179641"/>
                      <a:pt x="254" y="180689"/>
                      <a:pt x="254" y="180785"/>
                    </a:cubicBezTo>
                    <a:cubicBezTo>
                      <a:pt x="73" y="176155"/>
                      <a:pt x="1083" y="171564"/>
                      <a:pt x="3207" y="167449"/>
                    </a:cubicBezTo>
                    <a:cubicBezTo>
                      <a:pt x="6350" y="158972"/>
                      <a:pt x="11779" y="146876"/>
                      <a:pt x="19304" y="131350"/>
                    </a:cubicBezTo>
                    <a:cubicBezTo>
                      <a:pt x="34354" y="100298"/>
                      <a:pt x="57404" y="55912"/>
                      <a:pt x="88170" y="953"/>
                    </a:cubicBezTo>
                    <a:lnTo>
                      <a:pt x="88741" y="0"/>
                    </a:lnTo>
                    <a:lnTo>
                      <a:pt x="89884" y="0"/>
                    </a:lnTo>
                    <a:lnTo>
                      <a:pt x="623284" y="88678"/>
                    </a:lnTo>
                    <a:lnTo>
                      <a:pt x="624904" y="88678"/>
                    </a:lnTo>
                    <a:lnTo>
                      <a:pt x="624904" y="90202"/>
                    </a:lnTo>
                    <a:lnTo>
                      <a:pt x="633952" y="126873"/>
                    </a:lnTo>
                    <a:cubicBezTo>
                      <a:pt x="643477" y="165640"/>
                      <a:pt x="653002" y="203740"/>
                      <a:pt x="661956" y="240030"/>
                    </a:cubicBezTo>
                    <a:lnTo>
                      <a:pt x="662813" y="243364"/>
                    </a:lnTo>
                    <a:lnTo>
                      <a:pt x="659384" y="243364"/>
                    </a:lnTo>
                    <a:lnTo>
                      <a:pt x="188849" y="199358"/>
                    </a:lnTo>
                    <a:lnTo>
                      <a:pt x="50070" y="185928"/>
                    </a:lnTo>
                    <a:lnTo>
                      <a:pt x="12827" y="182118"/>
                    </a:lnTo>
                    <a:lnTo>
                      <a:pt x="3302" y="181070"/>
                    </a:lnTo>
                    <a:cubicBezTo>
                      <a:pt x="2254" y="181147"/>
                      <a:pt x="1197" y="181080"/>
                      <a:pt x="159" y="18088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2" name="Freeform: Shape 181">
                <a:extLst>
                  <a:ext uri="{FF2B5EF4-FFF2-40B4-BE49-F238E27FC236}">
                    <a16:creationId xmlns="" xmlns:a16="http://schemas.microsoft.com/office/drawing/2014/main" id="{D7FA809F-C22F-40EB-B095-9FD98AD7D662}"/>
                  </a:ext>
                </a:extLst>
              </p:cNvPr>
              <p:cNvSpPr/>
              <p:nvPr/>
            </p:nvSpPr>
            <p:spPr>
              <a:xfrm>
                <a:off x="1288333" y="3994480"/>
                <a:ext cx="994791" cy="1081740"/>
              </a:xfrm>
              <a:custGeom>
                <a:avLst/>
                <a:gdLst>
                  <a:gd name="connsiteX0" fmla="*/ 0 w 994791"/>
                  <a:gd name="connsiteY0" fmla="*/ 944404 h 1081740"/>
                  <a:gd name="connsiteX1" fmla="*/ 11906 w 994791"/>
                  <a:gd name="connsiteY1" fmla="*/ 1040987 h 1081740"/>
                  <a:gd name="connsiteX2" fmla="*/ 308038 w 994791"/>
                  <a:gd name="connsiteY2" fmla="*/ 1038892 h 1081740"/>
                  <a:gd name="connsiteX3" fmla="*/ 528733 w 994791"/>
                  <a:gd name="connsiteY3" fmla="*/ 821055 h 1081740"/>
                  <a:gd name="connsiteX4" fmla="*/ 994791 w 994791"/>
                  <a:gd name="connsiteY4" fmla="*/ 0 h 1081740"/>
                  <a:gd name="connsiteX5" fmla="*/ 0 w 994791"/>
                  <a:gd name="connsiteY5" fmla="*/ 944404 h 1081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4791" h="1081740">
                    <a:moveTo>
                      <a:pt x="0" y="944404"/>
                    </a:moveTo>
                    <a:lnTo>
                      <a:pt x="11906" y="1040987"/>
                    </a:lnTo>
                    <a:cubicBezTo>
                      <a:pt x="96869" y="1101185"/>
                      <a:pt x="217075" y="1089755"/>
                      <a:pt x="308038" y="1038892"/>
                    </a:cubicBezTo>
                    <a:cubicBezTo>
                      <a:pt x="399002" y="988028"/>
                      <a:pt x="466439" y="904494"/>
                      <a:pt x="528733" y="821055"/>
                    </a:cubicBezTo>
                    <a:cubicBezTo>
                      <a:pt x="717804" y="568166"/>
                      <a:pt x="882491" y="295084"/>
                      <a:pt x="994791" y="0"/>
                    </a:cubicBezTo>
                    <a:cubicBezTo>
                      <a:pt x="701897" y="351758"/>
                      <a:pt x="295942" y="595027"/>
                      <a:pt x="0" y="94440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3" name="Freeform: Shape 182">
                <a:extLst>
                  <a:ext uri="{FF2B5EF4-FFF2-40B4-BE49-F238E27FC236}">
                    <a16:creationId xmlns="" xmlns:a16="http://schemas.microsoft.com/office/drawing/2014/main" id="{A75E439D-E21C-4C4D-BB70-DA018330FCC3}"/>
                  </a:ext>
                </a:extLst>
              </p:cNvPr>
              <p:cNvSpPr/>
              <p:nvPr/>
            </p:nvSpPr>
            <p:spPr>
              <a:xfrm>
                <a:off x="1165847" y="3481177"/>
                <a:ext cx="1190454" cy="1571008"/>
              </a:xfrm>
              <a:custGeom>
                <a:avLst/>
                <a:gdLst>
                  <a:gd name="connsiteX0" fmla="*/ 1074985 w 1190454"/>
                  <a:gd name="connsiteY0" fmla="*/ 15526 h 1571008"/>
                  <a:gd name="connsiteX1" fmla="*/ 1106989 w 1190454"/>
                  <a:gd name="connsiteY1" fmla="*/ 553879 h 1571008"/>
                  <a:gd name="connsiteX2" fmla="*/ 326511 w 1190454"/>
                  <a:gd name="connsiteY2" fmla="*/ 1534954 h 1571008"/>
                  <a:gd name="connsiteX3" fmla="*/ 23711 w 1190454"/>
                  <a:gd name="connsiteY3" fmla="*/ 1458182 h 1571008"/>
                  <a:gd name="connsiteX4" fmla="*/ 57811 w 1190454"/>
                  <a:gd name="connsiteY4" fmla="*/ 1176719 h 1571008"/>
                  <a:gd name="connsiteX5" fmla="*/ 509962 w 1190454"/>
                  <a:gd name="connsiteY5" fmla="*/ 413195 h 1571008"/>
                  <a:gd name="connsiteX6" fmla="*/ 751897 w 1190454"/>
                  <a:gd name="connsiteY6" fmla="*/ 0 h 1571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90454" h="1571008">
                    <a:moveTo>
                      <a:pt x="1074985" y="15526"/>
                    </a:moveTo>
                    <a:cubicBezTo>
                      <a:pt x="1173950" y="94298"/>
                      <a:pt x="1260247" y="340805"/>
                      <a:pt x="1106989" y="553879"/>
                    </a:cubicBezTo>
                    <a:cubicBezTo>
                      <a:pt x="1106989" y="553879"/>
                      <a:pt x="437382" y="1462373"/>
                      <a:pt x="326511" y="1534954"/>
                    </a:cubicBezTo>
                    <a:cubicBezTo>
                      <a:pt x="215640" y="1607534"/>
                      <a:pt x="66383" y="1564767"/>
                      <a:pt x="23711" y="1458182"/>
                    </a:cubicBezTo>
                    <a:cubicBezTo>
                      <a:pt x="-18961" y="1351598"/>
                      <a:pt x="-1911" y="1249204"/>
                      <a:pt x="57811" y="1176719"/>
                    </a:cubicBezTo>
                    <a:cubicBezTo>
                      <a:pt x="117532" y="1104233"/>
                      <a:pt x="509962" y="413195"/>
                      <a:pt x="509962" y="413195"/>
                    </a:cubicBezTo>
                    <a:cubicBezTo>
                      <a:pt x="509962" y="413195"/>
                      <a:pt x="599402" y="92964"/>
                      <a:pt x="751897" y="0"/>
                    </a:cubicBezTo>
                  </a:path>
                </a:pathLst>
              </a:custGeom>
              <a:solidFill>
                <a:srgbClr val="FF725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4" name="Freeform: Shape 183">
                <a:extLst>
                  <a:ext uri="{FF2B5EF4-FFF2-40B4-BE49-F238E27FC236}">
                    <a16:creationId xmlns="" xmlns:a16="http://schemas.microsoft.com/office/drawing/2014/main" id="{5B4E28FD-0315-4B58-849F-90D77DC6E291}"/>
                  </a:ext>
                </a:extLst>
              </p:cNvPr>
              <p:cNvSpPr/>
              <p:nvPr/>
            </p:nvSpPr>
            <p:spPr>
              <a:xfrm>
                <a:off x="1163108" y="3481082"/>
                <a:ext cx="1194500" cy="1573847"/>
              </a:xfrm>
              <a:custGeom>
                <a:avLst/>
                <a:gdLst>
                  <a:gd name="connsiteX0" fmla="*/ 754446 w 1194500"/>
                  <a:gd name="connsiteY0" fmla="*/ 0 h 1573847"/>
                  <a:gd name="connsiteX1" fmla="*/ 747588 w 1194500"/>
                  <a:gd name="connsiteY1" fmla="*/ 4858 h 1573847"/>
                  <a:gd name="connsiteX2" fmla="*/ 727776 w 1194500"/>
                  <a:gd name="connsiteY2" fmla="*/ 19621 h 1573847"/>
                  <a:gd name="connsiteX3" fmla="*/ 663197 w 1194500"/>
                  <a:gd name="connsiteY3" fmla="*/ 90106 h 1573847"/>
                  <a:gd name="connsiteX4" fmla="*/ 514035 w 1194500"/>
                  <a:gd name="connsiteY4" fmla="*/ 413957 h 1573847"/>
                  <a:gd name="connsiteX5" fmla="*/ 514035 w 1194500"/>
                  <a:gd name="connsiteY5" fmla="*/ 413957 h 1573847"/>
                  <a:gd name="connsiteX6" fmla="*/ 195329 w 1194500"/>
                  <a:gd name="connsiteY6" fmla="*/ 966407 h 1573847"/>
                  <a:gd name="connsiteX7" fmla="*/ 96650 w 1194500"/>
                  <a:gd name="connsiteY7" fmla="*/ 1128332 h 1573847"/>
                  <a:gd name="connsiteX8" fmla="*/ 69218 w 1194500"/>
                  <a:gd name="connsiteY8" fmla="*/ 1169099 h 1573847"/>
                  <a:gd name="connsiteX9" fmla="*/ 54454 w 1194500"/>
                  <a:gd name="connsiteY9" fmla="*/ 1188815 h 1573847"/>
                  <a:gd name="connsiteX10" fmla="*/ 40833 w 1194500"/>
                  <a:gd name="connsiteY10" fmla="*/ 1209294 h 1573847"/>
                  <a:gd name="connsiteX11" fmla="*/ 19783 w 1194500"/>
                  <a:gd name="connsiteY11" fmla="*/ 1254061 h 1573847"/>
                  <a:gd name="connsiteX12" fmla="*/ 7972 w 1194500"/>
                  <a:gd name="connsiteY12" fmla="*/ 1302734 h 1573847"/>
                  <a:gd name="connsiteX13" fmla="*/ 12258 w 1194500"/>
                  <a:gd name="connsiteY13" fmla="*/ 1403890 h 1573847"/>
                  <a:gd name="connsiteX14" fmla="*/ 18831 w 1194500"/>
                  <a:gd name="connsiteY14" fmla="*/ 1428845 h 1573847"/>
                  <a:gd name="connsiteX15" fmla="*/ 27213 w 1194500"/>
                  <a:gd name="connsiteY15" fmla="*/ 1453325 h 1573847"/>
                  <a:gd name="connsiteX16" fmla="*/ 37976 w 1194500"/>
                  <a:gd name="connsiteY16" fmla="*/ 1476756 h 1573847"/>
                  <a:gd name="connsiteX17" fmla="*/ 45024 w 1194500"/>
                  <a:gd name="connsiteY17" fmla="*/ 1487615 h 1573847"/>
                  <a:gd name="connsiteX18" fmla="*/ 52644 w 1194500"/>
                  <a:gd name="connsiteY18" fmla="*/ 1498092 h 1573847"/>
                  <a:gd name="connsiteX19" fmla="*/ 138369 w 1194500"/>
                  <a:gd name="connsiteY19" fmla="*/ 1556861 h 1573847"/>
                  <a:gd name="connsiteX20" fmla="*/ 243144 w 1194500"/>
                  <a:gd name="connsiteY20" fmla="*/ 1565910 h 1573847"/>
                  <a:gd name="connsiteX21" fmla="*/ 333346 w 1194500"/>
                  <a:gd name="connsiteY21" fmla="*/ 1529048 h 1573847"/>
                  <a:gd name="connsiteX22" fmla="*/ 402402 w 1194500"/>
                  <a:gd name="connsiteY22" fmla="*/ 1459992 h 1573847"/>
                  <a:gd name="connsiteX23" fmla="*/ 526227 w 1194500"/>
                  <a:gd name="connsiteY23" fmla="*/ 1313117 h 1573847"/>
                  <a:gd name="connsiteX24" fmla="*/ 750732 w 1194500"/>
                  <a:gd name="connsiteY24" fmla="*/ 1027367 h 1573847"/>
                  <a:gd name="connsiteX25" fmla="*/ 949709 w 1194500"/>
                  <a:gd name="connsiteY25" fmla="*/ 765715 h 1573847"/>
                  <a:gd name="connsiteX26" fmla="*/ 1039053 w 1194500"/>
                  <a:gd name="connsiteY26" fmla="*/ 646462 h 1573847"/>
                  <a:gd name="connsiteX27" fmla="*/ 1080963 w 1194500"/>
                  <a:gd name="connsiteY27" fmla="*/ 590169 h 1573847"/>
                  <a:gd name="connsiteX28" fmla="*/ 1119825 w 1194500"/>
                  <a:gd name="connsiteY28" fmla="*/ 535495 h 1573847"/>
                  <a:gd name="connsiteX29" fmla="*/ 1172975 w 1194500"/>
                  <a:gd name="connsiteY29" fmla="*/ 423386 h 1573847"/>
                  <a:gd name="connsiteX30" fmla="*/ 1180595 w 1194500"/>
                  <a:gd name="connsiteY30" fmla="*/ 395383 h 1573847"/>
                  <a:gd name="connsiteX31" fmla="*/ 1185834 w 1194500"/>
                  <a:gd name="connsiteY31" fmla="*/ 367665 h 1573847"/>
                  <a:gd name="connsiteX32" fmla="*/ 1161831 w 1194500"/>
                  <a:gd name="connsiteY32" fmla="*/ 140113 h 1573847"/>
                  <a:gd name="connsiteX33" fmla="*/ 1105347 w 1194500"/>
                  <a:gd name="connsiteY33" fmla="*/ 43529 h 1573847"/>
                  <a:gd name="connsiteX34" fmla="*/ 1094108 w 1194500"/>
                  <a:gd name="connsiteY34" fmla="*/ 30861 h 1573847"/>
                  <a:gd name="connsiteX35" fmla="*/ 1085059 w 1194500"/>
                  <a:gd name="connsiteY35" fmla="*/ 22479 h 1573847"/>
                  <a:gd name="connsiteX36" fmla="*/ 1077820 w 1194500"/>
                  <a:gd name="connsiteY36" fmla="*/ 15526 h 1573847"/>
                  <a:gd name="connsiteX37" fmla="*/ 1085440 w 1194500"/>
                  <a:gd name="connsiteY37" fmla="*/ 22098 h 1573847"/>
                  <a:gd name="connsiteX38" fmla="*/ 1094965 w 1194500"/>
                  <a:gd name="connsiteY38" fmla="*/ 30289 h 1573847"/>
                  <a:gd name="connsiteX39" fmla="*/ 1106490 w 1194500"/>
                  <a:gd name="connsiteY39" fmla="*/ 42863 h 1573847"/>
                  <a:gd name="connsiteX40" fmla="*/ 1163640 w 1194500"/>
                  <a:gd name="connsiteY40" fmla="*/ 139446 h 1573847"/>
                  <a:gd name="connsiteX41" fmla="*/ 1194311 w 1194500"/>
                  <a:gd name="connsiteY41" fmla="*/ 314325 h 1573847"/>
                  <a:gd name="connsiteX42" fmla="*/ 1188786 w 1194500"/>
                  <a:gd name="connsiteY42" fmla="*/ 368141 h 1573847"/>
                  <a:gd name="connsiteX43" fmla="*/ 1183643 w 1194500"/>
                  <a:gd name="connsiteY43" fmla="*/ 396050 h 1573847"/>
                  <a:gd name="connsiteX44" fmla="*/ 1175928 w 1194500"/>
                  <a:gd name="connsiteY44" fmla="*/ 424625 h 1573847"/>
                  <a:gd name="connsiteX45" fmla="*/ 1122397 w 1194500"/>
                  <a:gd name="connsiteY45" fmla="*/ 537686 h 1573847"/>
                  <a:gd name="connsiteX46" fmla="*/ 1083535 w 1194500"/>
                  <a:gd name="connsiteY46" fmla="*/ 592645 h 1573847"/>
                  <a:gd name="connsiteX47" fmla="*/ 1041720 w 1194500"/>
                  <a:gd name="connsiteY47" fmla="*/ 649034 h 1573847"/>
                  <a:gd name="connsiteX48" fmla="*/ 952566 w 1194500"/>
                  <a:gd name="connsiteY48" fmla="*/ 768477 h 1573847"/>
                  <a:gd name="connsiteX49" fmla="*/ 753970 w 1194500"/>
                  <a:gd name="connsiteY49" fmla="*/ 1030415 h 1573847"/>
                  <a:gd name="connsiteX50" fmla="*/ 529656 w 1194500"/>
                  <a:gd name="connsiteY50" fmla="*/ 1316165 h 1573847"/>
                  <a:gd name="connsiteX51" fmla="*/ 405831 w 1194500"/>
                  <a:gd name="connsiteY51" fmla="*/ 1463231 h 1573847"/>
                  <a:gd name="connsiteX52" fmla="*/ 372494 w 1194500"/>
                  <a:gd name="connsiteY52" fmla="*/ 1499235 h 1573847"/>
                  <a:gd name="connsiteX53" fmla="*/ 336013 w 1194500"/>
                  <a:gd name="connsiteY53" fmla="*/ 1533049 h 1573847"/>
                  <a:gd name="connsiteX54" fmla="*/ 243621 w 1194500"/>
                  <a:gd name="connsiteY54" fmla="*/ 1571149 h 1573847"/>
                  <a:gd name="connsiteX55" fmla="*/ 136083 w 1194500"/>
                  <a:gd name="connsiteY55" fmla="*/ 1561624 h 1573847"/>
                  <a:gd name="connsiteX56" fmla="*/ 48644 w 1194500"/>
                  <a:gd name="connsiteY56" fmla="*/ 1501235 h 1573847"/>
                  <a:gd name="connsiteX57" fmla="*/ 40738 w 1194500"/>
                  <a:gd name="connsiteY57" fmla="*/ 1490472 h 1573847"/>
                  <a:gd name="connsiteX58" fmla="*/ 33499 w 1194500"/>
                  <a:gd name="connsiteY58" fmla="*/ 1479328 h 1573847"/>
                  <a:gd name="connsiteX59" fmla="*/ 22355 w 1194500"/>
                  <a:gd name="connsiteY59" fmla="*/ 1455134 h 1573847"/>
                  <a:gd name="connsiteX60" fmla="*/ 13878 w 1194500"/>
                  <a:gd name="connsiteY60" fmla="*/ 1430369 h 1573847"/>
                  <a:gd name="connsiteX61" fmla="*/ 7305 w 1194500"/>
                  <a:gd name="connsiteY61" fmla="*/ 1405033 h 1573847"/>
                  <a:gd name="connsiteX62" fmla="*/ 15021 w 1194500"/>
                  <a:gd name="connsiteY62" fmla="*/ 1252633 h 1573847"/>
                  <a:gd name="connsiteX63" fmla="*/ 36547 w 1194500"/>
                  <a:gd name="connsiteY63" fmla="*/ 1207008 h 1573847"/>
                  <a:gd name="connsiteX64" fmla="*/ 50454 w 1194500"/>
                  <a:gd name="connsiteY64" fmla="*/ 1186148 h 1573847"/>
                  <a:gd name="connsiteX65" fmla="*/ 65217 w 1194500"/>
                  <a:gd name="connsiteY65" fmla="*/ 1166432 h 1573847"/>
                  <a:gd name="connsiteX66" fmla="*/ 92554 w 1194500"/>
                  <a:gd name="connsiteY66" fmla="*/ 1125950 h 1573847"/>
                  <a:gd name="connsiteX67" fmla="*/ 191328 w 1194500"/>
                  <a:gd name="connsiteY67" fmla="*/ 964025 h 1573847"/>
                  <a:gd name="connsiteX68" fmla="*/ 511083 w 1194500"/>
                  <a:gd name="connsiteY68" fmla="*/ 412718 h 1573847"/>
                  <a:gd name="connsiteX69" fmla="*/ 511083 w 1194500"/>
                  <a:gd name="connsiteY69" fmla="*/ 412718 h 1573847"/>
                  <a:gd name="connsiteX70" fmla="*/ 661959 w 1194500"/>
                  <a:gd name="connsiteY70" fmla="*/ 88868 h 1573847"/>
                  <a:gd name="connsiteX71" fmla="*/ 727395 w 1194500"/>
                  <a:gd name="connsiteY71" fmla="*/ 18764 h 1573847"/>
                  <a:gd name="connsiteX72" fmla="*/ 747493 w 1194500"/>
                  <a:gd name="connsiteY72" fmla="*/ 4286 h 1573847"/>
                  <a:gd name="connsiteX73" fmla="*/ 754446 w 1194500"/>
                  <a:gd name="connsiteY73" fmla="*/ 0 h 1573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1194500" h="1573847">
                    <a:moveTo>
                      <a:pt x="754446" y="0"/>
                    </a:moveTo>
                    <a:lnTo>
                      <a:pt x="747588" y="4858"/>
                    </a:lnTo>
                    <a:cubicBezTo>
                      <a:pt x="740730" y="9430"/>
                      <a:pt x="734120" y="14364"/>
                      <a:pt x="727776" y="19621"/>
                    </a:cubicBezTo>
                    <a:cubicBezTo>
                      <a:pt x="703497" y="40443"/>
                      <a:pt x="681818" y="64103"/>
                      <a:pt x="663197" y="90106"/>
                    </a:cubicBezTo>
                    <a:cubicBezTo>
                      <a:pt x="613857" y="157353"/>
                      <a:pt x="558422" y="267462"/>
                      <a:pt x="514035" y="413957"/>
                    </a:cubicBezTo>
                    <a:lnTo>
                      <a:pt x="514035" y="413957"/>
                    </a:lnTo>
                    <a:cubicBezTo>
                      <a:pt x="428310" y="565499"/>
                      <a:pt x="320487" y="754190"/>
                      <a:pt x="195329" y="966407"/>
                    </a:cubicBezTo>
                    <a:cubicBezTo>
                      <a:pt x="163801" y="1019175"/>
                      <a:pt x="131511" y="1073658"/>
                      <a:pt x="96650" y="1128332"/>
                    </a:cubicBezTo>
                    <a:cubicBezTo>
                      <a:pt x="87125" y="1141857"/>
                      <a:pt x="79314" y="1155859"/>
                      <a:pt x="69218" y="1169099"/>
                    </a:cubicBezTo>
                    <a:cubicBezTo>
                      <a:pt x="64360" y="1175861"/>
                      <a:pt x="59693" y="1182434"/>
                      <a:pt x="54454" y="1188815"/>
                    </a:cubicBezTo>
                    <a:cubicBezTo>
                      <a:pt x="49558" y="1195397"/>
                      <a:pt x="45005" y="1202227"/>
                      <a:pt x="40833" y="1209294"/>
                    </a:cubicBezTo>
                    <a:cubicBezTo>
                      <a:pt x="32404" y="1223515"/>
                      <a:pt x="25355" y="1238507"/>
                      <a:pt x="19783" y="1254061"/>
                    </a:cubicBezTo>
                    <a:cubicBezTo>
                      <a:pt x="14306" y="1269873"/>
                      <a:pt x="10353" y="1286170"/>
                      <a:pt x="7972" y="1302734"/>
                    </a:cubicBezTo>
                    <a:cubicBezTo>
                      <a:pt x="3352" y="1336434"/>
                      <a:pt x="4810" y="1370695"/>
                      <a:pt x="12258" y="1403890"/>
                    </a:cubicBezTo>
                    <a:cubicBezTo>
                      <a:pt x="14163" y="1412272"/>
                      <a:pt x="16164" y="1420654"/>
                      <a:pt x="18831" y="1428845"/>
                    </a:cubicBezTo>
                    <a:cubicBezTo>
                      <a:pt x="21498" y="1437037"/>
                      <a:pt x="24260" y="1445228"/>
                      <a:pt x="27213" y="1453325"/>
                    </a:cubicBezTo>
                    <a:cubicBezTo>
                      <a:pt x="30165" y="1461421"/>
                      <a:pt x="34356" y="1468945"/>
                      <a:pt x="37976" y="1476756"/>
                    </a:cubicBezTo>
                    <a:lnTo>
                      <a:pt x="45024" y="1487615"/>
                    </a:lnTo>
                    <a:cubicBezTo>
                      <a:pt x="47253" y="1491329"/>
                      <a:pt x="49796" y="1494835"/>
                      <a:pt x="52644" y="1498092"/>
                    </a:cubicBezTo>
                    <a:cubicBezTo>
                      <a:pt x="75057" y="1525429"/>
                      <a:pt x="104794" y="1545812"/>
                      <a:pt x="138369" y="1556861"/>
                    </a:cubicBezTo>
                    <a:cubicBezTo>
                      <a:pt x="172050" y="1568320"/>
                      <a:pt x="208007" y="1571425"/>
                      <a:pt x="243144" y="1565910"/>
                    </a:cubicBezTo>
                    <a:cubicBezTo>
                      <a:pt x="275625" y="1560643"/>
                      <a:pt x="306476" y="1548041"/>
                      <a:pt x="333346" y="1529048"/>
                    </a:cubicBezTo>
                    <a:cubicBezTo>
                      <a:pt x="358121" y="1507855"/>
                      <a:pt x="381200" y="1484767"/>
                      <a:pt x="402402" y="1459992"/>
                    </a:cubicBezTo>
                    <a:cubicBezTo>
                      <a:pt x="445646" y="1411415"/>
                      <a:pt x="486508" y="1361980"/>
                      <a:pt x="526227" y="1313117"/>
                    </a:cubicBezTo>
                    <a:cubicBezTo>
                      <a:pt x="605475" y="1215200"/>
                      <a:pt x="680056" y="1119283"/>
                      <a:pt x="750732" y="1027367"/>
                    </a:cubicBezTo>
                    <a:cubicBezTo>
                      <a:pt x="821407" y="935450"/>
                      <a:pt x="887796" y="847916"/>
                      <a:pt x="949709" y="765715"/>
                    </a:cubicBezTo>
                    <a:lnTo>
                      <a:pt x="1039053" y="646462"/>
                    </a:lnTo>
                    <a:lnTo>
                      <a:pt x="1080963" y="590169"/>
                    </a:lnTo>
                    <a:cubicBezTo>
                      <a:pt x="1094489" y="571691"/>
                      <a:pt x="1108586" y="554165"/>
                      <a:pt x="1119825" y="535495"/>
                    </a:cubicBezTo>
                    <a:cubicBezTo>
                      <a:pt x="1142885" y="500901"/>
                      <a:pt x="1160792" y="463134"/>
                      <a:pt x="1172975" y="423386"/>
                    </a:cubicBezTo>
                    <a:cubicBezTo>
                      <a:pt x="1175547" y="413861"/>
                      <a:pt x="1178118" y="404336"/>
                      <a:pt x="1180595" y="395383"/>
                    </a:cubicBezTo>
                    <a:cubicBezTo>
                      <a:pt x="1183071" y="386429"/>
                      <a:pt x="1184119" y="376809"/>
                      <a:pt x="1185834" y="367665"/>
                    </a:cubicBezTo>
                    <a:cubicBezTo>
                      <a:pt x="1199026" y="291055"/>
                      <a:pt x="1190710" y="212284"/>
                      <a:pt x="1161831" y="140113"/>
                    </a:cubicBezTo>
                    <a:cubicBezTo>
                      <a:pt x="1148524" y="104994"/>
                      <a:pt x="1129436" y="72342"/>
                      <a:pt x="1105347" y="43529"/>
                    </a:cubicBezTo>
                    <a:cubicBezTo>
                      <a:pt x="1101061" y="38671"/>
                      <a:pt x="1097632" y="34004"/>
                      <a:pt x="1094108" y="30861"/>
                    </a:cubicBezTo>
                    <a:lnTo>
                      <a:pt x="1085059" y="22479"/>
                    </a:lnTo>
                    <a:cubicBezTo>
                      <a:pt x="1080201" y="18002"/>
                      <a:pt x="1077820" y="15526"/>
                      <a:pt x="1077820" y="15526"/>
                    </a:cubicBezTo>
                    <a:cubicBezTo>
                      <a:pt x="1077820" y="15526"/>
                      <a:pt x="1080487" y="17717"/>
                      <a:pt x="1085440" y="22098"/>
                    </a:cubicBezTo>
                    <a:lnTo>
                      <a:pt x="1094965" y="30289"/>
                    </a:lnTo>
                    <a:cubicBezTo>
                      <a:pt x="1098680" y="33528"/>
                      <a:pt x="1102109" y="38100"/>
                      <a:pt x="1106490" y="42863"/>
                    </a:cubicBezTo>
                    <a:cubicBezTo>
                      <a:pt x="1130884" y="71580"/>
                      <a:pt x="1150220" y="104242"/>
                      <a:pt x="1163640" y="139446"/>
                    </a:cubicBezTo>
                    <a:cubicBezTo>
                      <a:pt x="1185624" y="195053"/>
                      <a:pt x="1196063" y="254556"/>
                      <a:pt x="1194311" y="314325"/>
                    </a:cubicBezTo>
                    <a:cubicBezTo>
                      <a:pt x="1193558" y="332356"/>
                      <a:pt x="1191711" y="350329"/>
                      <a:pt x="1188786" y="368141"/>
                    </a:cubicBezTo>
                    <a:cubicBezTo>
                      <a:pt x="1187072" y="377666"/>
                      <a:pt x="1186119" y="387191"/>
                      <a:pt x="1183643" y="396050"/>
                    </a:cubicBezTo>
                    <a:cubicBezTo>
                      <a:pt x="1181166" y="404908"/>
                      <a:pt x="1178595" y="415100"/>
                      <a:pt x="1175928" y="424625"/>
                    </a:cubicBezTo>
                    <a:cubicBezTo>
                      <a:pt x="1163707" y="464725"/>
                      <a:pt x="1145676" y="502815"/>
                      <a:pt x="1122397" y="537686"/>
                    </a:cubicBezTo>
                    <a:cubicBezTo>
                      <a:pt x="1111062" y="556736"/>
                      <a:pt x="1096965" y="574072"/>
                      <a:pt x="1083535" y="592645"/>
                    </a:cubicBezTo>
                    <a:lnTo>
                      <a:pt x="1041720" y="649034"/>
                    </a:lnTo>
                    <a:cubicBezTo>
                      <a:pt x="1013145" y="687134"/>
                      <a:pt x="983427" y="726948"/>
                      <a:pt x="952566" y="768477"/>
                    </a:cubicBezTo>
                    <a:cubicBezTo>
                      <a:pt x="890844" y="850773"/>
                      <a:pt x="824455" y="938593"/>
                      <a:pt x="753970" y="1030415"/>
                    </a:cubicBezTo>
                    <a:cubicBezTo>
                      <a:pt x="683485" y="1122235"/>
                      <a:pt x="608904" y="1218248"/>
                      <a:pt x="529656" y="1316165"/>
                    </a:cubicBezTo>
                    <a:cubicBezTo>
                      <a:pt x="489937" y="1365123"/>
                      <a:pt x="449170" y="1414653"/>
                      <a:pt x="405831" y="1463231"/>
                    </a:cubicBezTo>
                    <a:cubicBezTo>
                      <a:pt x="395068" y="1475423"/>
                      <a:pt x="383829" y="1487424"/>
                      <a:pt x="372494" y="1499235"/>
                    </a:cubicBezTo>
                    <a:cubicBezTo>
                      <a:pt x="361150" y="1511351"/>
                      <a:pt x="348958" y="1522657"/>
                      <a:pt x="336013" y="1533049"/>
                    </a:cubicBezTo>
                    <a:cubicBezTo>
                      <a:pt x="308543" y="1552661"/>
                      <a:pt x="276930" y="1565691"/>
                      <a:pt x="243621" y="1571149"/>
                    </a:cubicBezTo>
                    <a:cubicBezTo>
                      <a:pt x="207540" y="1576807"/>
                      <a:pt x="170611" y="1573540"/>
                      <a:pt x="136083" y="1561624"/>
                    </a:cubicBezTo>
                    <a:cubicBezTo>
                      <a:pt x="101803" y="1550194"/>
                      <a:pt x="71475" y="1529248"/>
                      <a:pt x="48644" y="1501235"/>
                    </a:cubicBezTo>
                    <a:cubicBezTo>
                      <a:pt x="45663" y="1497911"/>
                      <a:pt x="43015" y="1494311"/>
                      <a:pt x="40738" y="1490472"/>
                    </a:cubicBezTo>
                    <a:lnTo>
                      <a:pt x="33499" y="1479328"/>
                    </a:lnTo>
                    <a:cubicBezTo>
                      <a:pt x="29784" y="1471232"/>
                      <a:pt x="25403" y="1463421"/>
                      <a:pt x="22355" y="1455134"/>
                    </a:cubicBezTo>
                    <a:cubicBezTo>
                      <a:pt x="19307" y="1446848"/>
                      <a:pt x="16164" y="1438751"/>
                      <a:pt x="13878" y="1430369"/>
                    </a:cubicBezTo>
                    <a:cubicBezTo>
                      <a:pt x="11592" y="1421987"/>
                      <a:pt x="9210" y="1413510"/>
                      <a:pt x="7305" y="1405033"/>
                    </a:cubicBezTo>
                    <a:cubicBezTo>
                      <a:pt x="-4591" y="1354522"/>
                      <a:pt x="-1915" y="1301677"/>
                      <a:pt x="15021" y="1252633"/>
                    </a:cubicBezTo>
                    <a:cubicBezTo>
                      <a:pt x="20774" y="1236793"/>
                      <a:pt x="27984" y="1221524"/>
                      <a:pt x="36547" y="1207008"/>
                    </a:cubicBezTo>
                    <a:cubicBezTo>
                      <a:pt x="40929" y="1199864"/>
                      <a:pt x="45405" y="1192816"/>
                      <a:pt x="50454" y="1186148"/>
                    </a:cubicBezTo>
                    <a:cubicBezTo>
                      <a:pt x="55502" y="1179481"/>
                      <a:pt x="60550" y="1173004"/>
                      <a:pt x="65217" y="1166432"/>
                    </a:cubicBezTo>
                    <a:cubicBezTo>
                      <a:pt x="74742" y="1153477"/>
                      <a:pt x="83505" y="1139381"/>
                      <a:pt x="92554" y="1125950"/>
                    </a:cubicBezTo>
                    <a:cubicBezTo>
                      <a:pt x="127320" y="1071372"/>
                      <a:pt x="159705" y="1016984"/>
                      <a:pt x="191328" y="964025"/>
                    </a:cubicBezTo>
                    <a:cubicBezTo>
                      <a:pt x="316582" y="752475"/>
                      <a:pt x="424500" y="563975"/>
                      <a:pt x="511083" y="412718"/>
                    </a:cubicBezTo>
                    <a:lnTo>
                      <a:pt x="511083" y="412718"/>
                    </a:lnTo>
                    <a:cubicBezTo>
                      <a:pt x="555469" y="266128"/>
                      <a:pt x="612048" y="156210"/>
                      <a:pt x="661959" y="88868"/>
                    </a:cubicBezTo>
                    <a:cubicBezTo>
                      <a:pt x="680732" y="62846"/>
                      <a:pt x="702726" y="39291"/>
                      <a:pt x="727395" y="18764"/>
                    </a:cubicBezTo>
                    <a:cubicBezTo>
                      <a:pt x="733825" y="13573"/>
                      <a:pt x="740530" y="8734"/>
                      <a:pt x="747493" y="4286"/>
                    </a:cubicBezTo>
                    <a:cubicBezTo>
                      <a:pt x="751970" y="1429"/>
                      <a:pt x="754446" y="0"/>
                      <a:pt x="754446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5" name="Freeform: Shape 184">
                <a:extLst>
                  <a:ext uri="{FF2B5EF4-FFF2-40B4-BE49-F238E27FC236}">
                    <a16:creationId xmlns="" xmlns:a16="http://schemas.microsoft.com/office/drawing/2014/main" id="{8BFD168F-9700-447B-9250-563683A26DBE}"/>
                  </a:ext>
                </a:extLst>
              </p:cNvPr>
              <p:cNvSpPr/>
              <p:nvPr/>
            </p:nvSpPr>
            <p:spPr>
              <a:xfrm>
                <a:off x="1217600" y="4130592"/>
                <a:ext cx="404679" cy="496943"/>
              </a:xfrm>
              <a:custGeom>
                <a:avLst/>
                <a:gdLst>
                  <a:gd name="connsiteX0" fmla="*/ 404679 w 404679"/>
                  <a:gd name="connsiteY0" fmla="*/ 53721 h 496943"/>
                  <a:gd name="connsiteX1" fmla="*/ 352959 w 404679"/>
                  <a:gd name="connsiteY1" fmla="*/ 2667 h 496943"/>
                  <a:gd name="connsiteX2" fmla="*/ 251898 w 404679"/>
                  <a:gd name="connsiteY2" fmla="*/ 2667 h 496943"/>
                  <a:gd name="connsiteX3" fmla="*/ 222847 w 404679"/>
                  <a:gd name="connsiteY3" fmla="*/ 55054 h 496943"/>
                  <a:gd name="connsiteX4" fmla="*/ 229038 w 404679"/>
                  <a:gd name="connsiteY4" fmla="*/ 106490 h 496943"/>
                  <a:gd name="connsiteX5" fmla="*/ 173222 w 404679"/>
                  <a:gd name="connsiteY5" fmla="*/ 104775 h 496943"/>
                  <a:gd name="connsiteX6" fmla="*/ 113690 w 404679"/>
                  <a:gd name="connsiteY6" fmla="*/ 197929 h 496943"/>
                  <a:gd name="connsiteX7" fmla="*/ 55397 w 404679"/>
                  <a:gd name="connsiteY7" fmla="*/ 231934 h 496943"/>
                  <a:gd name="connsiteX8" fmla="*/ 29775 w 404679"/>
                  <a:gd name="connsiteY8" fmla="*/ 285560 h 496943"/>
                  <a:gd name="connsiteX9" fmla="*/ 629 w 404679"/>
                  <a:gd name="connsiteY9" fmla="*/ 351473 h 496943"/>
                  <a:gd name="connsiteX10" fmla="*/ 45396 w 404679"/>
                  <a:gd name="connsiteY10" fmla="*/ 415195 h 496943"/>
                  <a:gd name="connsiteX11" fmla="*/ 186557 w 404679"/>
                  <a:gd name="connsiteY11" fmla="*/ 495871 h 496943"/>
                  <a:gd name="connsiteX12" fmla="*/ 188176 w 404679"/>
                  <a:gd name="connsiteY12" fmla="*/ 424910 h 496943"/>
                  <a:gd name="connsiteX13" fmla="*/ 114548 w 404679"/>
                  <a:gd name="connsiteY13" fmla="*/ 359664 h 496943"/>
                  <a:gd name="connsiteX14" fmla="*/ 135884 w 404679"/>
                  <a:gd name="connsiteY14" fmla="*/ 326708 h 496943"/>
                  <a:gd name="connsiteX15" fmla="*/ 278759 w 404679"/>
                  <a:gd name="connsiteY15" fmla="*/ 407289 h 496943"/>
                  <a:gd name="connsiteX16" fmla="*/ 318288 w 404679"/>
                  <a:gd name="connsiteY16" fmla="*/ 372142 h 496943"/>
                  <a:gd name="connsiteX17" fmla="*/ 189414 w 404679"/>
                  <a:gd name="connsiteY17" fmla="*/ 253175 h 496943"/>
                  <a:gd name="connsiteX18" fmla="*/ 203035 w 404679"/>
                  <a:gd name="connsiteY18" fmla="*/ 205550 h 496943"/>
                  <a:gd name="connsiteX19" fmla="*/ 358007 w 404679"/>
                  <a:gd name="connsiteY19" fmla="*/ 281273 h 496943"/>
                  <a:gd name="connsiteX20" fmla="*/ 377057 w 404679"/>
                  <a:gd name="connsiteY20" fmla="*/ 230410 h 496943"/>
                  <a:gd name="connsiteX21" fmla="*/ 258756 w 404679"/>
                  <a:gd name="connsiteY21" fmla="*/ 129730 h 496943"/>
                  <a:gd name="connsiteX22" fmla="*/ 298094 w 404679"/>
                  <a:gd name="connsiteY22" fmla="*/ 92964 h 496943"/>
                  <a:gd name="connsiteX23" fmla="*/ 404679 w 404679"/>
                  <a:gd name="connsiteY23" fmla="*/ 53721 h 496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04679" h="496943">
                    <a:moveTo>
                      <a:pt x="404679" y="53721"/>
                    </a:moveTo>
                    <a:cubicBezTo>
                      <a:pt x="404679" y="53721"/>
                      <a:pt x="387439" y="8668"/>
                      <a:pt x="352959" y="2667"/>
                    </a:cubicBezTo>
                    <a:cubicBezTo>
                      <a:pt x="318478" y="-3334"/>
                      <a:pt x="251898" y="2667"/>
                      <a:pt x="251898" y="2667"/>
                    </a:cubicBezTo>
                    <a:cubicBezTo>
                      <a:pt x="251898" y="2667"/>
                      <a:pt x="222561" y="24765"/>
                      <a:pt x="222847" y="55054"/>
                    </a:cubicBezTo>
                    <a:cubicBezTo>
                      <a:pt x="222856" y="72380"/>
                      <a:pt x="224942" y="89649"/>
                      <a:pt x="229038" y="106490"/>
                    </a:cubicBezTo>
                    <a:cubicBezTo>
                      <a:pt x="229038" y="106490"/>
                      <a:pt x="204940" y="74009"/>
                      <a:pt x="173222" y="104775"/>
                    </a:cubicBezTo>
                    <a:cubicBezTo>
                      <a:pt x="141503" y="135541"/>
                      <a:pt x="113690" y="197929"/>
                      <a:pt x="113690" y="197929"/>
                    </a:cubicBezTo>
                    <a:cubicBezTo>
                      <a:pt x="113690" y="197929"/>
                      <a:pt x="71495" y="211455"/>
                      <a:pt x="55397" y="231934"/>
                    </a:cubicBezTo>
                    <a:cubicBezTo>
                      <a:pt x="44053" y="248326"/>
                      <a:pt x="35395" y="266433"/>
                      <a:pt x="29775" y="285560"/>
                    </a:cubicBezTo>
                    <a:cubicBezTo>
                      <a:pt x="8401" y="300276"/>
                      <a:pt x="-2867" y="325765"/>
                      <a:pt x="629" y="351473"/>
                    </a:cubicBezTo>
                    <a:cubicBezTo>
                      <a:pt x="4486" y="378657"/>
                      <a:pt x="21127" y="402345"/>
                      <a:pt x="45396" y="415195"/>
                    </a:cubicBezTo>
                    <a:cubicBezTo>
                      <a:pt x="45396" y="415195"/>
                      <a:pt x="171222" y="507873"/>
                      <a:pt x="186557" y="495871"/>
                    </a:cubicBezTo>
                    <a:cubicBezTo>
                      <a:pt x="201892" y="483870"/>
                      <a:pt x="233420" y="465010"/>
                      <a:pt x="188176" y="424910"/>
                    </a:cubicBezTo>
                    <a:lnTo>
                      <a:pt x="114548" y="359664"/>
                    </a:lnTo>
                    <a:lnTo>
                      <a:pt x="135884" y="326708"/>
                    </a:lnTo>
                    <a:cubicBezTo>
                      <a:pt x="135884" y="326708"/>
                      <a:pt x="259042" y="411385"/>
                      <a:pt x="278759" y="407289"/>
                    </a:cubicBezTo>
                    <a:cubicBezTo>
                      <a:pt x="298476" y="403193"/>
                      <a:pt x="332099" y="402527"/>
                      <a:pt x="318288" y="372142"/>
                    </a:cubicBezTo>
                    <a:cubicBezTo>
                      <a:pt x="304476" y="341757"/>
                      <a:pt x="189414" y="253175"/>
                      <a:pt x="189414" y="253175"/>
                    </a:cubicBezTo>
                    <a:lnTo>
                      <a:pt x="203035" y="205550"/>
                    </a:lnTo>
                    <a:cubicBezTo>
                      <a:pt x="203035" y="205550"/>
                      <a:pt x="336385" y="295656"/>
                      <a:pt x="358007" y="281273"/>
                    </a:cubicBezTo>
                    <a:cubicBezTo>
                      <a:pt x="379628" y="266891"/>
                      <a:pt x="399250" y="260128"/>
                      <a:pt x="377057" y="230410"/>
                    </a:cubicBezTo>
                    <a:cubicBezTo>
                      <a:pt x="354863" y="200692"/>
                      <a:pt x="258756" y="129730"/>
                      <a:pt x="258756" y="129730"/>
                    </a:cubicBezTo>
                    <a:lnTo>
                      <a:pt x="298094" y="92964"/>
                    </a:lnTo>
                    <a:cubicBezTo>
                      <a:pt x="298094" y="92964"/>
                      <a:pt x="391154" y="109252"/>
                      <a:pt x="404679" y="53721"/>
                    </a:cubicBezTo>
                    <a:close/>
                  </a:path>
                </a:pathLst>
              </a:custGeom>
              <a:solidFill>
                <a:srgbClr val="B5676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6" name="Freeform: Shape 185">
                <a:extLst>
                  <a:ext uri="{FF2B5EF4-FFF2-40B4-BE49-F238E27FC236}">
                    <a16:creationId xmlns="" xmlns:a16="http://schemas.microsoft.com/office/drawing/2014/main" id="{CA4F2602-9CEE-44EA-858C-973888D88DF7}"/>
                  </a:ext>
                </a:extLst>
              </p:cNvPr>
              <p:cNvSpPr/>
              <p:nvPr/>
            </p:nvSpPr>
            <p:spPr>
              <a:xfrm>
                <a:off x="1353769" y="3326396"/>
                <a:ext cx="845629" cy="959834"/>
              </a:xfrm>
              <a:custGeom>
                <a:avLst/>
                <a:gdLst>
                  <a:gd name="connsiteX0" fmla="*/ 845630 w 845629"/>
                  <a:gd name="connsiteY0" fmla="*/ 0 h 959834"/>
                  <a:gd name="connsiteX1" fmla="*/ 842296 w 845629"/>
                  <a:gd name="connsiteY1" fmla="*/ 953 h 959834"/>
                  <a:gd name="connsiteX2" fmla="*/ 832771 w 845629"/>
                  <a:gd name="connsiteY2" fmla="*/ 3620 h 959834"/>
                  <a:gd name="connsiteX3" fmla="*/ 795242 w 845629"/>
                  <a:gd name="connsiteY3" fmla="*/ 13811 h 959834"/>
                  <a:gd name="connsiteX4" fmla="*/ 659892 w 845629"/>
                  <a:gd name="connsiteY4" fmla="*/ 59150 h 959834"/>
                  <a:gd name="connsiteX5" fmla="*/ 616553 w 845629"/>
                  <a:gd name="connsiteY5" fmla="*/ 78200 h 959834"/>
                  <a:gd name="connsiteX6" fmla="*/ 594074 w 845629"/>
                  <a:gd name="connsiteY6" fmla="*/ 89440 h 959834"/>
                  <a:gd name="connsiteX7" fmla="*/ 582740 w 845629"/>
                  <a:gd name="connsiteY7" fmla="*/ 95631 h 959834"/>
                  <a:gd name="connsiteX8" fmla="*/ 571976 w 845629"/>
                  <a:gd name="connsiteY8" fmla="*/ 102775 h 959834"/>
                  <a:gd name="connsiteX9" fmla="*/ 492157 w 845629"/>
                  <a:gd name="connsiteY9" fmla="*/ 182404 h 959834"/>
                  <a:gd name="connsiteX10" fmla="*/ 332232 w 845629"/>
                  <a:gd name="connsiteY10" fmla="*/ 386715 h 959834"/>
                  <a:gd name="connsiteX11" fmla="*/ 182213 w 845629"/>
                  <a:gd name="connsiteY11" fmla="*/ 598837 h 959834"/>
                  <a:gd name="connsiteX12" fmla="*/ 118872 w 845629"/>
                  <a:gd name="connsiteY12" fmla="*/ 692848 h 959834"/>
                  <a:gd name="connsiteX13" fmla="*/ 68294 w 845629"/>
                  <a:gd name="connsiteY13" fmla="*/ 777335 h 959834"/>
                  <a:gd name="connsiteX14" fmla="*/ 15335 w 845629"/>
                  <a:gd name="connsiteY14" fmla="*/ 909828 h 959834"/>
                  <a:gd name="connsiteX15" fmla="*/ 3905 w 845629"/>
                  <a:gd name="connsiteY15" fmla="*/ 946976 h 959834"/>
                  <a:gd name="connsiteX16" fmla="*/ 1143 w 845629"/>
                  <a:gd name="connsiteY16" fmla="*/ 956501 h 959834"/>
                  <a:gd name="connsiteX17" fmla="*/ 0 w 845629"/>
                  <a:gd name="connsiteY17" fmla="*/ 959834 h 959834"/>
                  <a:gd name="connsiteX18" fmla="*/ 667 w 845629"/>
                  <a:gd name="connsiteY18" fmla="*/ 956405 h 959834"/>
                  <a:gd name="connsiteX19" fmla="*/ 2953 w 845629"/>
                  <a:gd name="connsiteY19" fmla="*/ 946880 h 959834"/>
                  <a:gd name="connsiteX20" fmla="*/ 13430 w 845629"/>
                  <a:gd name="connsiteY20" fmla="*/ 909447 h 959834"/>
                  <a:gd name="connsiteX21" fmla="*/ 65151 w 845629"/>
                  <a:gd name="connsiteY21" fmla="*/ 776097 h 959834"/>
                  <a:gd name="connsiteX22" fmla="*/ 115443 w 845629"/>
                  <a:gd name="connsiteY22" fmla="*/ 690944 h 959834"/>
                  <a:gd name="connsiteX23" fmla="*/ 178403 w 845629"/>
                  <a:gd name="connsiteY23" fmla="*/ 596551 h 959834"/>
                  <a:gd name="connsiteX24" fmla="*/ 328232 w 845629"/>
                  <a:gd name="connsiteY24" fmla="*/ 384143 h 959834"/>
                  <a:gd name="connsiteX25" fmla="*/ 488728 w 845629"/>
                  <a:gd name="connsiteY25" fmla="*/ 179642 h 959834"/>
                  <a:gd name="connsiteX26" fmla="*/ 569595 w 845629"/>
                  <a:gd name="connsiteY26" fmla="*/ 99822 h 959834"/>
                  <a:gd name="connsiteX27" fmla="*/ 580739 w 845629"/>
                  <a:gd name="connsiteY27" fmla="*/ 92392 h 959834"/>
                  <a:gd name="connsiteX28" fmla="*/ 592265 w 845629"/>
                  <a:gd name="connsiteY28" fmla="*/ 86201 h 959834"/>
                  <a:gd name="connsiteX29" fmla="*/ 614934 w 845629"/>
                  <a:gd name="connsiteY29" fmla="*/ 75057 h 959834"/>
                  <a:gd name="connsiteX30" fmla="*/ 658559 w 845629"/>
                  <a:gd name="connsiteY30" fmla="*/ 56007 h 959834"/>
                  <a:gd name="connsiteX31" fmla="*/ 794766 w 845629"/>
                  <a:gd name="connsiteY31" fmla="*/ 12002 h 959834"/>
                  <a:gd name="connsiteX32" fmla="*/ 832866 w 845629"/>
                  <a:gd name="connsiteY32" fmla="*/ 2477 h 959834"/>
                  <a:gd name="connsiteX33" fmla="*/ 842391 w 845629"/>
                  <a:gd name="connsiteY33" fmla="*/ 381 h 959834"/>
                  <a:gd name="connsiteX34" fmla="*/ 845630 w 845629"/>
                  <a:gd name="connsiteY34" fmla="*/ 0 h 959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845629" h="959834">
                    <a:moveTo>
                      <a:pt x="845630" y="0"/>
                    </a:moveTo>
                    <a:lnTo>
                      <a:pt x="842296" y="953"/>
                    </a:lnTo>
                    <a:lnTo>
                      <a:pt x="832771" y="3620"/>
                    </a:lnTo>
                    <a:cubicBezTo>
                      <a:pt x="824198" y="5810"/>
                      <a:pt x="811530" y="9144"/>
                      <a:pt x="795242" y="13811"/>
                    </a:cubicBezTo>
                    <a:cubicBezTo>
                      <a:pt x="749351" y="26518"/>
                      <a:pt x="704174" y="41653"/>
                      <a:pt x="659892" y="59150"/>
                    </a:cubicBezTo>
                    <a:cubicBezTo>
                      <a:pt x="645890" y="64770"/>
                      <a:pt x="631317" y="70961"/>
                      <a:pt x="616553" y="78200"/>
                    </a:cubicBezTo>
                    <a:cubicBezTo>
                      <a:pt x="609124" y="81725"/>
                      <a:pt x="601599" y="85344"/>
                      <a:pt x="594074" y="89440"/>
                    </a:cubicBezTo>
                    <a:cubicBezTo>
                      <a:pt x="590360" y="91535"/>
                      <a:pt x="586454" y="93440"/>
                      <a:pt x="582740" y="95631"/>
                    </a:cubicBezTo>
                    <a:cubicBezTo>
                      <a:pt x="579025" y="97822"/>
                      <a:pt x="575405" y="100108"/>
                      <a:pt x="571976" y="102775"/>
                    </a:cubicBezTo>
                    <a:cubicBezTo>
                      <a:pt x="542925" y="126749"/>
                      <a:pt x="516198" y="153410"/>
                      <a:pt x="492157" y="182404"/>
                    </a:cubicBezTo>
                    <a:cubicBezTo>
                      <a:pt x="439960" y="242697"/>
                      <a:pt x="386715" y="312611"/>
                      <a:pt x="332232" y="386715"/>
                    </a:cubicBezTo>
                    <a:cubicBezTo>
                      <a:pt x="277749" y="460820"/>
                      <a:pt x="227457" y="533019"/>
                      <a:pt x="182213" y="598837"/>
                    </a:cubicBezTo>
                    <a:cubicBezTo>
                      <a:pt x="159639" y="631793"/>
                      <a:pt x="138494" y="663226"/>
                      <a:pt x="118872" y="692848"/>
                    </a:cubicBezTo>
                    <a:cubicBezTo>
                      <a:pt x="100241" y="719909"/>
                      <a:pt x="83353" y="748132"/>
                      <a:pt x="68294" y="777335"/>
                    </a:cubicBezTo>
                    <a:cubicBezTo>
                      <a:pt x="47368" y="820121"/>
                      <a:pt x="29670" y="864413"/>
                      <a:pt x="15335" y="909828"/>
                    </a:cubicBezTo>
                    <a:cubicBezTo>
                      <a:pt x="10096" y="925925"/>
                      <a:pt x="6382" y="938403"/>
                      <a:pt x="3905" y="946976"/>
                    </a:cubicBezTo>
                    <a:lnTo>
                      <a:pt x="1143" y="956501"/>
                    </a:lnTo>
                    <a:cubicBezTo>
                      <a:pt x="867" y="957644"/>
                      <a:pt x="486" y="958758"/>
                      <a:pt x="0" y="959834"/>
                    </a:cubicBezTo>
                    <a:cubicBezTo>
                      <a:pt x="0" y="959834"/>
                      <a:pt x="0" y="958596"/>
                      <a:pt x="667" y="956405"/>
                    </a:cubicBezTo>
                    <a:lnTo>
                      <a:pt x="2953" y="946880"/>
                    </a:lnTo>
                    <a:cubicBezTo>
                      <a:pt x="5144" y="938308"/>
                      <a:pt x="8573" y="925639"/>
                      <a:pt x="13430" y="909447"/>
                    </a:cubicBezTo>
                    <a:cubicBezTo>
                      <a:pt x="27156" y="863718"/>
                      <a:pt x="44453" y="819122"/>
                      <a:pt x="65151" y="776097"/>
                    </a:cubicBezTo>
                    <a:cubicBezTo>
                      <a:pt x="80067" y="746655"/>
                      <a:pt x="96860" y="718214"/>
                      <a:pt x="115443" y="690944"/>
                    </a:cubicBezTo>
                    <a:cubicBezTo>
                      <a:pt x="134493" y="661130"/>
                      <a:pt x="156020" y="629603"/>
                      <a:pt x="178403" y="596551"/>
                    </a:cubicBezTo>
                    <a:cubicBezTo>
                      <a:pt x="223361" y="530543"/>
                      <a:pt x="273653" y="458534"/>
                      <a:pt x="328232" y="384143"/>
                    </a:cubicBezTo>
                    <a:cubicBezTo>
                      <a:pt x="382810" y="309753"/>
                      <a:pt x="436150" y="240030"/>
                      <a:pt x="488728" y="179642"/>
                    </a:cubicBezTo>
                    <a:cubicBezTo>
                      <a:pt x="513026" y="150476"/>
                      <a:pt x="540115" y="123739"/>
                      <a:pt x="569595" y="99822"/>
                    </a:cubicBezTo>
                    <a:cubicBezTo>
                      <a:pt x="573119" y="97060"/>
                      <a:pt x="577025" y="94869"/>
                      <a:pt x="580739" y="92392"/>
                    </a:cubicBezTo>
                    <a:cubicBezTo>
                      <a:pt x="584454" y="89916"/>
                      <a:pt x="588455" y="88297"/>
                      <a:pt x="592265" y="86201"/>
                    </a:cubicBezTo>
                    <a:cubicBezTo>
                      <a:pt x="599789" y="82105"/>
                      <a:pt x="607409" y="78486"/>
                      <a:pt x="614934" y="75057"/>
                    </a:cubicBezTo>
                    <a:cubicBezTo>
                      <a:pt x="629888" y="68008"/>
                      <a:pt x="644462" y="61817"/>
                      <a:pt x="658559" y="56007"/>
                    </a:cubicBezTo>
                    <a:cubicBezTo>
                      <a:pt x="703078" y="38729"/>
                      <a:pt x="748551" y="24041"/>
                      <a:pt x="794766" y="12002"/>
                    </a:cubicBezTo>
                    <a:cubicBezTo>
                      <a:pt x="811149" y="7620"/>
                      <a:pt x="823913" y="4667"/>
                      <a:pt x="832866" y="2477"/>
                    </a:cubicBezTo>
                    <a:lnTo>
                      <a:pt x="842391" y="381"/>
                    </a:lnTo>
                    <a:cubicBezTo>
                      <a:pt x="843458" y="152"/>
                      <a:pt x="844544" y="19"/>
                      <a:pt x="845630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7" name="Freeform: Shape 186">
                <a:extLst>
                  <a:ext uri="{FF2B5EF4-FFF2-40B4-BE49-F238E27FC236}">
                    <a16:creationId xmlns="" xmlns:a16="http://schemas.microsoft.com/office/drawing/2014/main" id="{1FDB4095-8483-4E6A-818B-A332442EA1B3}"/>
                  </a:ext>
                </a:extLst>
              </p:cNvPr>
              <p:cNvSpPr/>
              <p:nvPr/>
            </p:nvSpPr>
            <p:spPr>
              <a:xfrm>
                <a:off x="1822209" y="4654086"/>
                <a:ext cx="302323" cy="300418"/>
              </a:xfrm>
              <a:custGeom>
                <a:avLst/>
                <a:gdLst>
                  <a:gd name="connsiteX0" fmla="*/ 302323 w 302323"/>
                  <a:gd name="connsiteY0" fmla="*/ 300418 h 300418"/>
                  <a:gd name="connsiteX1" fmla="*/ 287560 w 302323"/>
                  <a:gd name="connsiteY1" fmla="*/ 292036 h 300418"/>
                  <a:gd name="connsiteX2" fmla="*/ 248984 w 302323"/>
                  <a:gd name="connsiteY2" fmla="*/ 266700 h 300418"/>
                  <a:gd name="connsiteX3" fmla="*/ 34004 w 302323"/>
                  <a:gd name="connsiteY3" fmla="*/ 52864 h 300418"/>
                  <a:gd name="connsiteX4" fmla="*/ 8382 w 302323"/>
                  <a:gd name="connsiteY4" fmla="*/ 14764 h 300418"/>
                  <a:gd name="connsiteX5" fmla="*/ 0 w 302323"/>
                  <a:gd name="connsiteY5" fmla="*/ 0 h 300418"/>
                  <a:gd name="connsiteX6" fmla="*/ 9525 w 302323"/>
                  <a:gd name="connsiteY6" fmla="*/ 13621 h 300418"/>
                  <a:gd name="connsiteX7" fmla="*/ 36385 w 302323"/>
                  <a:gd name="connsiteY7" fmla="*/ 51054 h 300418"/>
                  <a:gd name="connsiteX8" fmla="*/ 250603 w 302323"/>
                  <a:gd name="connsiteY8" fmla="*/ 264128 h 300418"/>
                  <a:gd name="connsiteX9" fmla="*/ 288131 w 302323"/>
                  <a:gd name="connsiteY9" fmla="*/ 290703 h 300418"/>
                  <a:gd name="connsiteX10" fmla="*/ 302323 w 302323"/>
                  <a:gd name="connsiteY10" fmla="*/ 300418 h 300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2323" h="300418">
                    <a:moveTo>
                      <a:pt x="302323" y="300418"/>
                    </a:moveTo>
                    <a:cubicBezTo>
                      <a:pt x="297180" y="298028"/>
                      <a:pt x="292246" y="295227"/>
                      <a:pt x="287560" y="292036"/>
                    </a:cubicBezTo>
                    <a:cubicBezTo>
                      <a:pt x="278035" y="286512"/>
                      <a:pt x="264985" y="277844"/>
                      <a:pt x="248984" y="266700"/>
                    </a:cubicBezTo>
                    <a:cubicBezTo>
                      <a:pt x="165745" y="208093"/>
                      <a:pt x="93050" y="135788"/>
                      <a:pt x="34004" y="52864"/>
                    </a:cubicBezTo>
                    <a:cubicBezTo>
                      <a:pt x="22765" y="36957"/>
                      <a:pt x="14002" y="23813"/>
                      <a:pt x="8382" y="14764"/>
                    </a:cubicBezTo>
                    <a:cubicBezTo>
                      <a:pt x="5239" y="10049"/>
                      <a:pt x="2438" y="5115"/>
                      <a:pt x="0" y="0"/>
                    </a:cubicBezTo>
                    <a:cubicBezTo>
                      <a:pt x="3543" y="4267"/>
                      <a:pt x="6734" y="8830"/>
                      <a:pt x="9525" y="13621"/>
                    </a:cubicBezTo>
                    <a:cubicBezTo>
                      <a:pt x="15621" y="22669"/>
                      <a:pt x="24765" y="35433"/>
                      <a:pt x="36385" y="51054"/>
                    </a:cubicBezTo>
                    <a:cubicBezTo>
                      <a:pt x="96679" y="132436"/>
                      <a:pt x="168897" y="204263"/>
                      <a:pt x="250603" y="264128"/>
                    </a:cubicBezTo>
                    <a:cubicBezTo>
                      <a:pt x="266224" y="275654"/>
                      <a:pt x="279178" y="284702"/>
                      <a:pt x="288131" y="290703"/>
                    </a:cubicBezTo>
                    <a:cubicBezTo>
                      <a:pt x="293084" y="293598"/>
                      <a:pt x="297828" y="296846"/>
                      <a:pt x="302323" y="300418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8" name="Freeform: Shape 187">
                <a:extLst>
                  <a:ext uri="{FF2B5EF4-FFF2-40B4-BE49-F238E27FC236}">
                    <a16:creationId xmlns="" xmlns:a16="http://schemas.microsoft.com/office/drawing/2014/main" id="{9D2D6AD3-3DC1-42BE-84DC-F9FB081C54DB}"/>
                  </a:ext>
                </a:extLst>
              </p:cNvPr>
              <p:cNvSpPr/>
              <p:nvPr/>
            </p:nvSpPr>
            <p:spPr>
              <a:xfrm>
                <a:off x="1419968" y="5196630"/>
                <a:ext cx="619791" cy="58674"/>
              </a:xfrm>
              <a:custGeom>
                <a:avLst/>
                <a:gdLst>
                  <a:gd name="connsiteX0" fmla="*/ 0 w 619791"/>
                  <a:gd name="connsiteY0" fmla="*/ 0 h 58674"/>
                  <a:gd name="connsiteX1" fmla="*/ 16097 w 619791"/>
                  <a:gd name="connsiteY1" fmla="*/ 58674 h 58674"/>
                  <a:gd name="connsiteX2" fmla="*/ 619792 w 619791"/>
                  <a:gd name="connsiteY2" fmla="*/ 56674 h 58674"/>
                  <a:gd name="connsiteX3" fmla="*/ 0 w 619791"/>
                  <a:gd name="connsiteY3" fmla="*/ 0 h 58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19791" h="58674">
                    <a:moveTo>
                      <a:pt x="0" y="0"/>
                    </a:moveTo>
                    <a:lnTo>
                      <a:pt x="16097" y="58674"/>
                    </a:lnTo>
                    <a:lnTo>
                      <a:pt x="619792" y="566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cxnSp>
        <p:nvCxnSpPr>
          <p:cNvPr id="196" name="Straight Connector 195">
            <a:extLst>
              <a:ext uri="{FF2B5EF4-FFF2-40B4-BE49-F238E27FC236}">
                <a16:creationId xmlns="" xmlns:a16="http://schemas.microsoft.com/office/drawing/2014/main" id="{C4B4C72D-CEA0-45D1-986B-27137C99EAF7}"/>
              </a:ext>
            </a:extLst>
          </p:cNvPr>
          <p:cNvCxnSpPr>
            <a:cxnSpLocks/>
          </p:cNvCxnSpPr>
          <p:nvPr/>
        </p:nvCxnSpPr>
        <p:spPr>
          <a:xfrm>
            <a:off x="5722374" y="4592906"/>
            <a:ext cx="646962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1" name="Freeform: Shape 200">
            <a:extLst>
              <a:ext uri="{FF2B5EF4-FFF2-40B4-BE49-F238E27FC236}">
                <a16:creationId xmlns="" xmlns:a16="http://schemas.microsoft.com/office/drawing/2014/main" id="{54AD8E2F-EE7D-4719-A4ED-DAAA004AD46A}"/>
              </a:ext>
            </a:extLst>
          </p:cNvPr>
          <p:cNvSpPr/>
          <p:nvPr/>
        </p:nvSpPr>
        <p:spPr>
          <a:xfrm rot="10800000" flipV="1">
            <a:off x="5995236" y="6353569"/>
            <a:ext cx="1082619" cy="504431"/>
          </a:xfrm>
          <a:custGeom>
            <a:avLst/>
            <a:gdLst>
              <a:gd name="connsiteX0" fmla="*/ 770214 w 770214"/>
              <a:gd name="connsiteY0" fmla="*/ 358870 h 358870"/>
              <a:gd name="connsiteX1" fmla="*/ 0 w 770214"/>
              <a:gd name="connsiteY1" fmla="*/ 358870 h 358870"/>
              <a:gd name="connsiteX2" fmla="*/ 4943 w 770214"/>
              <a:gd name="connsiteY2" fmla="*/ 309843 h 358870"/>
              <a:gd name="connsiteX3" fmla="*/ 385108 w 770214"/>
              <a:gd name="connsiteY3" fmla="*/ 0 h 358870"/>
              <a:gd name="connsiteX4" fmla="*/ 765272 w 770214"/>
              <a:gd name="connsiteY4" fmla="*/ 309843 h 358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0214" h="358870">
                <a:moveTo>
                  <a:pt x="770214" y="358870"/>
                </a:moveTo>
                <a:lnTo>
                  <a:pt x="0" y="358870"/>
                </a:lnTo>
                <a:lnTo>
                  <a:pt x="4943" y="309843"/>
                </a:lnTo>
                <a:cubicBezTo>
                  <a:pt x="41127" y="133016"/>
                  <a:pt x="197583" y="0"/>
                  <a:pt x="385108" y="0"/>
                </a:cubicBezTo>
                <a:cubicBezTo>
                  <a:pt x="572632" y="0"/>
                  <a:pt x="729088" y="133016"/>
                  <a:pt x="765272" y="309843"/>
                </a:cubicBezTo>
                <a:close/>
              </a:path>
            </a:pathLst>
          </a:custGeom>
          <a:solidFill>
            <a:srgbClr val="F7AB9B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02" name="Graphic 28">
            <a:extLst>
              <a:ext uri="{FF2B5EF4-FFF2-40B4-BE49-F238E27FC236}">
                <a16:creationId xmlns="" xmlns:a16="http://schemas.microsoft.com/office/drawing/2014/main" id="{8058C614-E213-4CE8-9329-0B8B46297CAE}"/>
              </a:ext>
            </a:extLst>
          </p:cNvPr>
          <p:cNvGrpSpPr/>
          <p:nvPr/>
        </p:nvGrpSpPr>
        <p:grpSpPr>
          <a:xfrm rot="10800000" flipV="1">
            <a:off x="7794594" y="4902706"/>
            <a:ext cx="302176" cy="302310"/>
            <a:chOff x="10517187" y="-377031"/>
            <a:chExt cx="214979" cy="215074"/>
          </a:xfrm>
          <a:solidFill>
            <a:srgbClr val="FDDABC"/>
          </a:solidFill>
        </p:grpSpPr>
        <p:sp>
          <p:nvSpPr>
            <p:cNvPr id="226" name="Freeform: Shape 225">
              <a:extLst>
                <a:ext uri="{FF2B5EF4-FFF2-40B4-BE49-F238E27FC236}">
                  <a16:creationId xmlns="" xmlns:a16="http://schemas.microsoft.com/office/drawing/2014/main" id="{14F6663C-29E0-43AA-B669-AB56C4746B28}"/>
                </a:ext>
              </a:extLst>
            </p:cNvPr>
            <p:cNvSpPr/>
            <p:nvPr/>
          </p:nvSpPr>
          <p:spPr>
            <a:xfrm>
              <a:off x="10517187" y="-377031"/>
              <a:ext cx="214979" cy="214979"/>
            </a:xfrm>
            <a:custGeom>
              <a:avLst/>
              <a:gdLst>
                <a:gd name="connsiteX0" fmla="*/ 12573 w 214979"/>
                <a:gd name="connsiteY0" fmla="*/ 12573 h 214979"/>
                <a:gd name="connsiteX1" fmla="*/ 12573 w 214979"/>
                <a:gd name="connsiteY1" fmla="*/ 12573 h 214979"/>
                <a:gd name="connsiteX2" fmla="*/ 73247 w 214979"/>
                <a:gd name="connsiteY2" fmla="*/ 12573 h 214979"/>
                <a:gd name="connsiteX3" fmla="*/ 202406 w 214979"/>
                <a:gd name="connsiteY3" fmla="*/ 141732 h 214979"/>
                <a:gd name="connsiteX4" fmla="*/ 202406 w 214979"/>
                <a:gd name="connsiteY4" fmla="*/ 202406 h 214979"/>
                <a:gd name="connsiteX5" fmla="*/ 202406 w 214979"/>
                <a:gd name="connsiteY5" fmla="*/ 202406 h 214979"/>
                <a:gd name="connsiteX6" fmla="*/ 141732 w 214979"/>
                <a:gd name="connsiteY6" fmla="*/ 202406 h 214979"/>
                <a:gd name="connsiteX7" fmla="*/ 12573 w 214979"/>
                <a:gd name="connsiteY7" fmla="*/ 73247 h 214979"/>
                <a:gd name="connsiteX8" fmla="*/ 12573 w 214979"/>
                <a:gd name="connsiteY8" fmla="*/ 12573 h 214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4979" h="214979">
                  <a:moveTo>
                    <a:pt x="12573" y="12573"/>
                  </a:moveTo>
                  <a:lnTo>
                    <a:pt x="12573" y="12573"/>
                  </a:lnTo>
                  <a:cubicBezTo>
                    <a:pt x="29337" y="-4191"/>
                    <a:pt x="56483" y="-4191"/>
                    <a:pt x="73247" y="12573"/>
                  </a:cubicBezTo>
                  <a:lnTo>
                    <a:pt x="202406" y="141732"/>
                  </a:lnTo>
                  <a:cubicBezTo>
                    <a:pt x="219170" y="158496"/>
                    <a:pt x="219170" y="185642"/>
                    <a:pt x="202406" y="202406"/>
                  </a:cubicBezTo>
                  <a:lnTo>
                    <a:pt x="202406" y="202406"/>
                  </a:lnTo>
                  <a:cubicBezTo>
                    <a:pt x="185642" y="219170"/>
                    <a:pt x="158496" y="219170"/>
                    <a:pt x="141732" y="202406"/>
                  </a:cubicBezTo>
                  <a:lnTo>
                    <a:pt x="12573" y="73247"/>
                  </a:lnTo>
                  <a:cubicBezTo>
                    <a:pt x="-4191" y="56483"/>
                    <a:pt x="-4191" y="29337"/>
                    <a:pt x="12573" y="12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7" name="Freeform: Shape 226">
              <a:extLst>
                <a:ext uri="{FF2B5EF4-FFF2-40B4-BE49-F238E27FC236}">
                  <a16:creationId xmlns="" xmlns:a16="http://schemas.microsoft.com/office/drawing/2014/main" id="{D96EA5BB-1150-4693-A37A-24D9AFEAEA47}"/>
                </a:ext>
              </a:extLst>
            </p:cNvPr>
            <p:cNvSpPr/>
            <p:nvPr/>
          </p:nvSpPr>
          <p:spPr>
            <a:xfrm>
              <a:off x="10517187" y="-377031"/>
              <a:ext cx="214979" cy="215074"/>
            </a:xfrm>
            <a:custGeom>
              <a:avLst/>
              <a:gdLst>
                <a:gd name="connsiteX0" fmla="*/ 202406 w 214979"/>
                <a:gd name="connsiteY0" fmla="*/ 12573 h 215074"/>
                <a:gd name="connsiteX1" fmla="*/ 202406 w 214979"/>
                <a:gd name="connsiteY1" fmla="*/ 12573 h 215074"/>
                <a:gd name="connsiteX2" fmla="*/ 202406 w 214979"/>
                <a:gd name="connsiteY2" fmla="*/ 73247 h 215074"/>
                <a:gd name="connsiteX3" fmla="*/ 73247 w 214979"/>
                <a:gd name="connsiteY3" fmla="*/ 202502 h 215074"/>
                <a:gd name="connsiteX4" fmla="*/ 12573 w 214979"/>
                <a:gd name="connsiteY4" fmla="*/ 202502 h 215074"/>
                <a:gd name="connsiteX5" fmla="*/ 12573 w 214979"/>
                <a:gd name="connsiteY5" fmla="*/ 202502 h 215074"/>
                <a:gd name="connsiteX6" fmla="*/ 12573 w 214979"/>
                <a:gd name="connsiteY6" fmla="*/ 141827 h 215074"/>
                <a:gd name="connsiteX7" fmla="*/ 141732 w 214979"/>
                <a:gd name="connsiteY7" fmla="*/ 12573 h 215074"/>
                <a:gd name="connsiteX8" fmla="*/ 202406 w 214979"/>
                <a:gd name="connsiteY8" fmla="*/ 12573 h 215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4979" h="215074">
                  <a:moveTo>
                    <a:pt x="202406" y="12573"/>
                  </a:moveTo>
                  <a:lnTo>
                    <a:pt x="202406" y="12573"/>
                  </a:lnTo>
                  <a:cubicBezTo>
                    <a:pt x="219170" y="29337"/>
                    <a:pt x="219170" y="56483"/>
                    <a:pt x="202406" y="73247"/>
                  </a:cubicBezTo>
                  <a:lnTo>
                    <a:pt x="73247" y="202502"/>
                  </a:lnTo>
                  <a:cubicBezTo>
                    <a:pt x="56483" y="219266"/>
                    <a:pt x="29337" y="219266"/>
                    <a:pt x="12573" y="202502"/>
                  </a:cubicBezTo>
                  <a:lnTo>
                    <a:pt x="12573" y="202502"/>
                  </a:lnTo>
                  <a:cubicBezTo>
                    <a:pt x="-4191" y="185738"/>
                    <a:pt x="-4191" y="158591"/>
                    <a:pt x="12573" y="141827"/>
                  </a:cubicBezTo>
                  <a:lnTo>
                    <a:pt x="141732" y="12573"/>
                  </a:lnTo>
                  <a:cubicBezTo>
                    <a:pt x="158496" y="-4191"/>
                    <a:pt x="185738" y="-4191"/>
                    <a:pt x="202406" y="12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03" name="Graphic 28">
            <a:extLst>
              <a:ext uri="{FF2B5EF4-FFF2-40B4-BE49-F238E27FC236}">
                <a16:creationId xmlns="" xmlns:a16="http://schemas.microsoft.com/office/drawing/2014/main" id="{239480A0-C108-4718-8555-C5B211E21BEF}"/>
              </a:ext>
            </a:extLst>
          </p:cNvPr>
          <p:cNvGrpSpPr/>
          <p:nvPr/>
        </p:nvGrpSpPr>
        <p:grpSpPr>
          <a:xfrm rot="10800000" flipV="1">
            <a:off x="5997602" y="4899358"/>
            <a:ext cx="1604333" cy="305255"/>
            <a:chOff x="10869230" y="-379413"/>
            <a:chExt cx="1141380" cy="217169"/>
          </a:xfrm>
          <a:solidFill>
            <a:srgbClr val="809493"/>
          </a:solidFill>
        </p:grpSpPr>
        <p:grpSp>
          <p:nvGrpSpPr>
            <p:cNvPr id="204" name="Graphic 28">
              <a:extLst>
                <a:ext uri="{FF2B5EF4-FFF2-40B4-BE49-F238E27FC236}">
                  <a16:creationId xmlns="" xmlns:a16="http://schemas.microsoft.com/office/drawing/2014/main" id="{46EBAA00-1D8A-48EA-92B0-244EDC1CE242}"/>
                </a:ext>
              </a:extLst>
            </p:cNvPr>
            <p:cNvGrpSpPr/>
            <p:nvPr/>
          </p:nvGrpSpPr>
          <p:grpSpPr>
            <a:xfrm>
              <a:off x="10869230" y="-379413"/>
              <a:ext cx="522827" cy="217169"/>
              <a:chOff x="10869230" y="-379413"/>
              <a:chExt cx="522827" cy="217169"/>
            </a:xfrm>
            <a:grpFill/>
          </p:grpSpPr>
          <p:grpSp>
            <p:nvGrpSpPr>
              <p:cNvPr id="216" name="Graphic 28">
                <a:extLst>
                  <a:ext uri="{FF2B5EF4-FFF2-40B4-BE49-F238E27FC236}">
                    <a16:creationId xmlns="" xmlns:a16="http://schemas.microsoft.com/office/drawing/2014/main" id="{9FD0D6EE-C9A8-4A06-9F1B-76D2FDB8DC46}"/>
                  </a:ext>
                </a:extLst>
              </p:cNvPr>
              <p:cNvGrpSpPr/>
              <p:nvPr/>
            </p:nvGrpSpPr>
            <p:grpSpPr>
              <a:xfrm>
                <a:off x="11178793" y="-379413"/>
                <a:ext cx="213264" cy="217169"/>
                <a:chOff x="11178793" y="-379413"/>
                <a:chExt cx="213264" cy="217169"/>
              </a:xfrm>
              <a:grpFill/>
            </p:grpSpPr>
            <p:sp>
              <p:nvSpPr>
                <p:cNvPr id="222" name="Freeform: Shape 221">
                  <a:extLst>
                    <a:ext uri="{FF2B5EF4-FFF2-40B4-BE49-F238E27FC236}">
                      <a16:creationId xmlns="" xmlns:a16="http://schemas.microsoft.com/office/drawing/2014/main" id="{FE965339-BF94-462C-A42D-6C563BEA95F0}"/>
                    </a:ext>
                  </a:extLst>
                </p:cNvPr>
                <p:cNvSpPr/>
                <p:nvPr/>
              </p:nvSpPr>
              <p:spPr>
                <a:xfrm>
                  <a:off x="11178888" y="-379413"/>
                  <a:ext cx="60197" cy="60198"/>
                </a:xfrm>
                <a:custGeom>
                  <a:avLst/>
                  <a:gdLst>
                    <a:gd name="connsiteX0" fmla="*/ 60198 w 60197"/>
                    <a:gd name="connsiteY0" fmla="*/ 30099 h 60198"/>
                    <a:gd name="connsiteX1" fmla="*/ 30099 w 60197"/>
                    <a:gd name="connsiteY1" fmla="*/ 60198 h 60198"/>
                    <a:gd name="connsiteX2" fmla="*/ 0 w 60197"/>
                    <a:gd name="connsiteY2" fmla="*/ 30099 h 60198"/>
                    <a:gd name="connsiteX3" fmla="*/ 30099 w 60197"/>
                    <a:gd name="connsiteY3" fmla="*/ 0 h 60198"/>
                    <a:gd name="connsiteX4" fmla="*/ 60198 w 60197"/>
                    <a:gd name="connsiteY4" fmla="*/ 30099 h 60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8">
                      <a:moveTo>
                        <a:pt x="60198" y="30099"/>
                      </a:moveTo>
                      <a:cubicBezTo>
                        <a:pt x="60198" y="46722"/>
                        <a:pt x="46722" y="60198"/>
                        <a:pt x="30099" y="60198"/>
                      </a:cubicBezTo>
                      <a:cubicBezTo>
                        <a:pt x="13476" y="60198"/>
                        <a:pt x="0" y="46722"/>
                        <a:pt x="0" y="30099"/>
                      </a:cubicBezTo>
                      <a:cubicBezTo>
                        <a:pt x="0" y="13476"/>
                        <a:pt x="13476" y="0"/>
                        <a:pt x="30099" y="0"/>
                      </a:cubicBezTo>
                      <a:cubicBezTo>
                        <a:pt x="46722" y="0"/>
                        <a:pt x="60198" y="1347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23" name="Freeform: Shape 222">
                  <a:extLst>
                    <a:ext uri="{FF2B5EF4-FFF2-40B4-BE49-F238E27FC236}">
                      <a16:creationId xmlns="" xmlns:a16="http://schemas.microsoft.com/office/drawing/2014/main" id="{3E1A41C3-2072-49E1-BA5F-BDC110D61D88}"/>
                    </a:ext>
                  </a:extLst>
                </p:cNvPr>
                <p:cNvSpPr/>
                <p:nvPr/>
              </p:nvSpPr>
              <p:spPr>
                <a:xfrm>
                  <a:off x="11178793" y="-222441"/>
                  <a:ext cx="60197" cy="60197"/>
                </a:xfrm>
                <a:custGeom>
                  <a:avLst/>
                  <a:gdLst>
                    <a:gd name="connsiteX0" fmla="*/ 60198 w 60197"/>
                    <a:gd name="connsiteY0" fmla="*/ 30099 h 60197"/>
                    <a:gd name="connsiteX1" fmla="*/ 30099 w 60197"/>
                    <a:gd name="connsiteY1" fmla="*/ 60198 h 60197"/>
                    <a:gd name="connsiteX2" fmla="*/ 0 w 60197"/>
                    <a:gd name="connsiteY2" fmla="*/ 30099 h 60197"/>
                    <a:gd name="connsiteX3" fmla="*/ 30099 w 60197"/>
                    <a:gd name="connsiteY3" fmla="*/ 0 h 60197"/>
                    <a:gd name="connsiteX4" fmla="*/ 60198 w 60197"/>
                    <a:gd name="connsiteY4" fmla="*/ 30099 h 60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7">
                      <a:moveTo>
                        <a:pt x="60198" y="30099"/>
                      </a:moveTo>
                      <a:cubicBezTo>
                        <a:pt x="60198" y="46672"/>
                        <a:pt x="46768" y="60198"/>
                        <a:pt x="30099" y="60198"/>
                      </a:cubicBezTo>
                      <a:cubicBezTo>
                        <a:pt x="13525" y="60198"/>
                        <a:pt x="0" y="46768"/>
                        <a:pt x="0" y="30099"/>
                      </a:cubicBezTo>
                      <a:cubicBezTo>
                        <a:pt x="0" y="13526"/>
                        <a:pt x="13430" y="0"/>
                        <a:pt x="30099" y="0"/>
                      </a:cubicBezTo>
                      <a:cubicBezTo>
                        <a:pt x="46768" y="95"/>
                        <a:pt x="60198" y="1352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24" name="Freeform: Shape 223">
                  <a:extLst>
                    <a:ext uri="{FF2B5EF4-FFF2-40B4-BE49-F238E27FC236}">
                      <a16:creationId xmlns="" xmlns:a16="http://schemas.microsoft.com/office/drawing/2014/main" id="{C33E3BD7-DA18-45EA-AFE3-5F1489A7CE20}"/>
                    </a:ext>
                  </a:extLst>
                </p:cNvPr>
                <p:cNvSpPr/>
                <p:nvPr/>
              </p:nvSpPr>
              <p:spPr>
                <a:xfrm>
                  <a:off x="11331860" y="-379413"/>
                  <a:ext cx="60197" cy="60198"/>
                </a:xfrm>
                <a:custGeom>
                  <a:avLst/>
                  <a:gdLst>
                    <a:gd name="connsiteX0" fmla="*/ 60198 w 60197"/>
                    <a:gd name="connsiteY0" fmla="*/ 30099 h 60198"/>
                    <a:gd name="connsiteX1" fmla="*/ 30099 w 60197"/>
                    <a:gd name="connsiteY1" fmla="*/ 60198 h 60198"/>
                    <a:gd name="connsiteX2" fmla="*/ 0 w 60197"/>
                    <a:gd name="connsiteY2" fmla="*/ 30099 h 60198"/>
                    <a:gd name="connsiteX3" fmla="*/ 30099 w 60197"/>
                    <a:gd name="connsiteY3" fmla="*/ 0 h 60198"/>
                    <a:gd name="connsiteX4" fmla="*/ 60198 w 60197"/>
                    <a:gd name="connsiteY4" fmla="*/ 30099 h 60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8">
                      <a:moveTo>
                        <a:pt x="60198" y="30099"/>
                      </a:moveTo>
                      <a:cubicBezTo>
                        <a:pt x="60198" y="46722"/>
                        <a:pt x="46722" y="60198"/>
                        <a:pt x="30099" y="60198"/>
                      </a:cubicBezTo>
                      <a:cubicBezTo>
                        <a:pt x="13476" y="60198"/>
                        <a:pt x="0" y="46722"/>
                        <a:pt x="0" y="30099"/>
                      </a:cubicBezTo>
                      <a:cubicBezTo>
                        <a:pt x="0" y="13476"/>
                        <a:pt x="13476" y="0"/>
                        <a:pt x="30099" y="0"/>
                      </a:cubicBezTo>
                      <a:cubicBezTo>
                        <a:pt x="46722" y="0"/>
                        <a:pt x="60198" y="1347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25" name="Freeform: Shape 224">
                  <a:extLst>
                    <a:ext uri="{FF2B5EF4-FFF2-40B4-BE49-F238E27FC236}">
                      <a16:creationId xmlns="" xmlns:a16="http://schemas.microsoft.com/office/drawing/2014/main" id="{07F47F79-5411-40E6-B6A5-8EA7137F9082}"/>
                    </a:ext>
                  </a:extLst>
                </p:cNvPr>
                <p:cNvSpPr/>
                <p:nvPr/>
              </p:nvSpPr>
              <p:spPr>
                <a:xfrm>
                  <a:off x="11331764" y="-222441"/>
                  <a:ext cx="60197" cy="60197"/>
                </a:xfrm>
                <a:custGeom>
                  <a:avLst/>
                  <a:gdLst>
                    <a:gd name="connsiteX0" fmla="*/ 60198 w 60197"/>
                    <a:gd name="connsiteY0" fmla="*/ 30099 h 60197"/>
                    <a:gd name="connsiteX1" fmla="*/ 30099 w 60197"/>
                    <a:gd name="connsiteY1" fmla="*/ 60198 h 60197"/>
                    <a:gd name="connsiteX2" fmla="*/ 0 w 60197"/>
                    <a:gd name="connsiteY2" fmla="*/ 30099 h 60197"/>
                    <a:gd name="connsiteX3" fmla="*/ 30099 w 60197"/>
                    <a:gd name="connsiteY3" fmla="*/ 0 h 60197"/>
                    <a:gd name="connsiteX4" fmla="*/ 60198 w 60197"/>
                    <a:gd name="connsiteY4" fmla="*/ 30099 h 60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7">
                      <a:moveTo>
                        <a:pt x="60198" y="30099"/>
                      </a:moveTo>
                      <a:cubicBezTo>
                        <a:pt x="60198" y="46672"/>
                        <a:pt x="46768" y="60198"/>
                        <a:pt x="30099" y="60198"/>
                      </a:cubicBezTo>
                      <a:cubicBezTo>
                        <a:pt x="13526" y="60198"/>
                        <a:pt x="0" y="46768"/>
                        <a:pt x="0" y="30099"/>
                      </a:cubicBezTo>
                      <a:cubicBezTo>
                        <a:pt x="0" y="13526"/>
                        <a:pt x="13430" y="0"/>
                        <a:pt x="30099" y="0"/>
                      </a:cubicBezTo>
                      <a:cubicBezTo>
                        <a:pt x="46768" y="95"/>
                        <a:pt x="60198" y="1352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17" name="Graphic 28">
                <a:extLst>
                  <a:ext uri="{FF2B5EF4-FFF2-40B4-BE49-F238E27FC236}">
                    <a16:creationId xmlns="" xmlns:a16="http://schemas.microsoft.com/office/drawing/2014/main" id="{10FA6576-77B1-4399-BF3F-6A4BC24164EF}"/>
                  </a:ext>
                </a:extLst>
              </p:cNvPr>
              <p:cNvGrpSpPr/>
              <p:nvPr/>
            </p:nvGrpSpPr>
            <p:grpSpPr>
              <a:xfrm>
                <a:off x="10869230" y="-379413"/>
                <a:ext cx="213169" cy="217169"/>
                <a:chOff x="10869230" y="-379413"/>
                <a:chExt cx="213169" cy="217169"/>
              </a:xfrm>
              <a:grpFill/>
            </p:grpSpPr>
            <p:sp>
              <p:nvSpPr>
                <p:cNvPr id="218" name="Freeform: Shape 217">
                  <a:extLst>
                    <a:ext uri="{FF2B5EF4-FFF2-40B4-BE49-F238E27FC236}">
                      <a16:creationId xmlns="" xmlns:a16="http://schemas.microsoft.com/office/drawing/2014/main" id="{48DA14E1-4570-40F3-BD1C-51D65B40CEAC}"/>
                    </a:ext>
                  </a:extLst>
                </p:cNvPr>
                <p:cNvSpPr/>
                <p:nvPr/>
              </p:nvSpPr>
              <p:spPr>
                <a:xfrm>
                  <a:off x="10869231" y="-379413"/>
                  <a:ext cx="60198" cy="60198"/>
                </a:xfrm>
                <a:custGeom>
                  <a:avLst/>
                  <a:gdLst>
                    <a:gd name="connsiteX0" fmla="*/ 60198 w 60198"/>
                    <a:gd name="connsiteY0" fmla="*/ 30099 h 60198"/>
                    <a:gd name="connsiteX1" fmla="*/ 30099 w 60198"/>
                    <a:gd name="connsiteY1" fmla="*/ 60198 h 60198"/>
                    <a:gd name="connsiteX2" fmla="*/ 0 w 60198"/>
                    <a:gd name="connsiteY2" fmla="*/ 30099 h 60198"/>
                    <a:gd name="connsiteX3" fmla="*/ 30099 w 60198"/>
                    <a:gd name="connsiteY3" fmla="*/ 0 h 60198"/>
                    <a:gd name="connsiteX4" fmla="*/ 60198 w 60198"/>
                    <a:gd name="connsiteY4" fmla="*/ 30099 h 60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8" h="60198">
                      <a:moveTo>
                        <a:pt x="60198" y="30099"/>
                      </a:moveTo>
                      <a:cubicBezTo>
                        <a:pt x="60198" y="46722"/>
                        <a:pt x="46722" y="60198"/>
                        <a:pt x="30099" y="60198"/>
                      </a:cubicBezTo>
                      <a:cubicBezTo>
                        <a:pt x="13476" y="60198"/>
                        <a:pt x="0" y="46722"/>
                        <a:pt x="0" y="30099"/>
                      </a:cubicBezTo>
                      <a:cubicBezTo>
                        <a:pt x="0" y="13476"/>
                        <a:pt x="13476" y="0"/>
                        <a:pt x="30099" y="0"/>
                      </a:cubicBezTo>
                      <a:cubicBezTo>
                        <a:pt x="46722" y="0"/>
                        <a:pt x="60198" y="1347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19" name="Freeform: Shape 218">
                  <a:extLst>
                    <a:ext uri="{FF2B5EF4-FFF2-40B4-BE49-F238E27FC236}">
                      <a16:creationId xmlns="" xmlns:a16="http://schemas.microsoft.com/office/drawing/2014/main" id="{2665F065-8819-43CE-8E36-44EC35DFF509}"/>
                    </a:ext>
                  </a:extLst>
                </p:cNvPr>
                <p:cNvSpPr/>
                <p:nvPr/>
              </p:nvSpPr>
              <p:spPr>
                <a:xfrm>
                  <a:off x="10869230" y="-222441"/>
                  <a:ext cx="60197" cy="60197"/>
                </a:xfrm>
                <a:custGeom>
                  <a:avLst/>
                  <a:gdLst>
                    <a:gd name="connsiteX0" fmla="*/ 60198 w 60197"/>
                    <a:gd name="connsiteY0" fmla="*/ 30099 h 60197"/>
                    <a:gd name="connsiteX1" fmla="*/ 30099 w 60197"/>
                    <a:gd name="connsiteY1" fmla="*/ 60198 h 60197"/>
                    <a:gd name="connsiteX2" fmla="*/ 0 w 60197"/>
                    <a:gd name="connsiteY2" fmla="*/ 30099 h 60197"/>
                    <a:gd name="connsiteX3" fmla="*/ 30099 w 60197"/>
                    <a:gd name="connsiteY3" fmla="*/ 0 h 60197"/>
                    <a:gd name="connsiteX4" fmla="*/ 60198 w 60197"/>
                    <a:gd name="connsiteY4" fmla="*/ 30099 h 60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7">
                      <a:moveTo>
                        <a:pt x="60198" y="30099"/>
                      </a:moveTo>
                      <a:cubicBezTo>
                        <a:pt x="60198" y="46672"/>
                        <a:pt x="46768" y="60198"/>
                        <a:pt x="30099" y="60198"/>
                      </a:cubicBezTo>
                      <a:cubicBezTo>
                        <a:pt x="13526" y="60198"/>
                        <a:pt x="0" y="46768"/>
                        <a:pt x="0" y="30099"/>
                      </a:cubicBezTo>
                      <a:cubicBezTo>
                        <a:pt x="0" y="13526"/>
                        <a:pt x="13430" y="0"/>
                        <a:pt x="30099" y="0"/>
                      </a:cubicBezTo>
                      <a:cubicBezTo>
                        <a:pt x="46673" y="95"/>
                        <a:pt x="60198" y="1352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20" name="Freeform: Shape 219">
                  <a:extLst>
                    <a:ext uri="{FF2B5EF4-FFF2-40B4-BE49-F238E27FC236}">
                      <a16:creationId xmlns="" xmlns:a16="http://schemas.microsoft.com/office/drawing/2014/main" id="{9C298788-F6A3-43B5-B367-6AA7581934EF}"/>
                    </a:ext>
                  </a:extLst>
                </p:cNvPr>
                <p:cNvSpPr/>
                <p:nvPr/>
              </p:nvSpPr>
              <p:spPr>
                <a:xfrm>
                  <a:off x="11022202" y="-379413"/>
                  <a:ext cx="60198" cy="60198"/>
                </a:xfrm>
                <a:custGeom>
                  <a:avLst/>
                  <a:gdLst>
                    <a:gd name="connsiteX0" fmla="*/ 60198 w 60198"/>
                    <a:gd name="connsiteY0" fmla="*/ 30099 h 60198"/>
                    <a:gd name="connsiteX1" fmla="*/ 30099 w 60198"/>
                    <a:gd name="connsiteY1" fmla="*/ 60198 h 60198"/>
                    <a:gd name="connsiteX2" fmla="*/ 0 w 60198"/>
                    <a:gd name="connsiteY2" fmla="*/ 30099 h 60198"/>
                    <a:gd name="connsiteX3" fmla="*/ 30099 w 60198"/>
                    <a:gd name="connsiteY3" fmla="*/ 0 h 60198"/>
                    <a:gd name="connsiteX4" fmla="*/ 60198 w 60198"/>
                    <a:gd name="connsiteY4" fmla="*/ 30099 h 60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8" h="60198">
                      <a:moveTo>
                        <a:pt x="60198" y="30099"/>
                      </a:moveTo>
                      <a:cubicBezTo>
                        <a:pt x="60198" y="46722"/>
                        <a:pt x="46722" y="60198"/>
                        <a:pt x="30099" y="60198"/>
                      </a:cubicBezTo>
                      <a:cubicBezTo>
                        <a:pt x="13476" y="60198"/>
                        <a:pt x="0" y="46722"/>
                        <a:pt x="0" y="30099"/>
                      </a:cubicBezTo>
                      <a:cubicBezTo>
                        <a:pt x="0" y="13476"/>
                        <a:pt x="13476" y="0"/>
                        <a:pt x="30099" y="0"/>
                      </a:cubicBezTo>
                      <a:cubicBezTo>
                        <a:pt x="46722" y="0"/>
                        <a:pt x="60198" y="1347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21" name="Freeform: Shape 220">
                  <a:extLst>
                    <a:ext uri="{FF2B5EF4-FFF2-40B4-BE49-F238E27FC236}">
                      <a16:creationId xmlns="" xmlns:a16="http://schemas.microsoft.com/office/drawing/2014/main" id="{B85BFA03-489A-4851-AC2A-A58A9E696BB8}"/>
                    </a:ext>
                  </a:extLst>
                </p:cNvPr>
                <p:cNvSpPr/>
                <p:nvPr/>
              </p:nvSpPr>
              <p:spPr>
                <a:xfrm>
                  <a:off x="11022202" y="-222441"/>
                  <a:ext cx="60197" cy="60197"/>
                </a:xfrm>
                <a:custGeom>
                  <a:avLst/>
                  <a:gdLst>
                    <a:gd name="connsiteX0" fmla="*/ 60198 w 60197"/>
                    <a:gd name="connsiteY0" fmla="*/ 30099 h 60197"/>
                    <a:gd name="connsiteX1" fmla="*/ 30099 w 60197"/>
                    <a:gd name="connsiteY1" fmla="*/ 60198 h 60197"/>
                    <a:gd name="connsiteX2" fmla="*/ 0 w 60197"/>
                    <a:gd name="connsiteY2" fmla="*/ 30099 h 60197"/>
                    <a:gd name="connsiteX3" fmla="*/ 30099 w 60197"/>
                    <a:gd name="connsiteY3" fmla="*/ 0 h 60197"/>
                    <a:gd name="connsiteX4" fmla="*/ 60198 w 60197"/>
                    <a:gd name="connsiteY4" fmla="*/ 30099 h 60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7">
                      <a:moveTo>
                        <a:pt x="60198" y="30099"/>
                      </a:moveTo>
                      <a:cubicBezTo>
                        <a:pt x="60198" y="46672"/>
                        <a:pt x="46768" y="60198"/>
                        <a:pt x="30099" y="60198"/>
                      </a:cubicBezTo>
                      <a:cubicBezTo>
                        <a:pt x="13525" y="60198"/>
                        <a:pt x="0" y="46768"/>
                        <a:pt x="0" y="30099"/>
                      </a:cubicBezTo>
                      <a:cubicBezTo>
                        <a:pt x="0" y="13526"/>
                        <a:pt x="13430" y="0"/>
                        <a:pt x="30099" y="0"/>
                      </a:cubicBezTo>
                      <a:cubicBezTo>
                        <a:pt x="46672" y="95"/>
                        <a:pt x="60198" y="1352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205" name="Graphic 28">
              <a:extLst>
                <a:ext uri="{FF2B5EF4-FFF2-40B4-BE49-F238E27FC236}">
                  <a16:creationId xmlns="" xmlns:a16="http://schemas.microsoft.com/office/drawing/2014/main" id="{04C061C5-A126-42C0-A36B-56C44EA3E589}"/>
                </a:ext>
              </a:extLst>
            </p:cNvPr>
            <p:cNvGrpSpPr/>
            <p:nvPr/>
          </p:nvGrpSpPr>
          <p:grpSpPr>
            <a:xfrm>
              <a:off x="11487879" y="-379413"/>
              <a:ext cx="522731" cy="217169"/>
              <a:chOff x="11487879" y="-379413"/>
              <a:chExt cx="522731" cy="217169"/>
            </a:xfrm>
            <a:grpFill/>
          </p:grpSpPr>
          <p:grpSp>
            <p:nvGrpSpPr>
              <p:cNvPr id="206" name="Graphic 28">
                <a:extLst>
                  <a:ext uri="{FF2B5EF4-FFF2-40B4-BE49-F238E27FC236}">
                    <a16:creationId xmlns="" xmlns:a16="http://schemas.microsoft.com/office/drawing/2014/main" id="{DA31DF0B-3D88-420E-B07A-1EE19F38C251}"/>
                  </a:ext>
                </a:extLst>
              </p:cNvPr>
              <p:cNvGrpSpPr/>
              <p:nvPr/>
            </p:nvGrpSpPr>
            <p:grpSpPr>
              <a:xfrm>
                <a:off x="11797442" y="-379413"/>
                <a:ext cx="213169" cy="217169"/>
                <a:chOff x="11797442" y="-379413"/>
                <a:chExt cx="213169" cy="217169"/>
              </a:xfrm>
              <a:grpFill/>
            </p:grpSpPr>
            <p:sp>
              <p:nvSpPr>
                <p:cNvPr id="212" name="Freeform: Shape 211">
                  <a:extLst>
                    <a:ext uri="{FF2B5EF4-FFF2-40B4-BE49-F238E27FC236}">
                      <a16:creationId xmlns="" xmlns:a16="http://schemas.microsoft.com/office/drawing/2014/main" id="{324656AF-58A8-4032-8AB4-59CF8EC1248D}"/>
                    </a:ext>
                  </a:extLst>
                </p:cNvPr>
                <p:cNvSpPr/>
                <p:nvPr/>
              </p:nvSpPr>
              <p:spPr>
                <a:xfrm>
                  <a:off x="11797537" y="-379413"/>
                  <a:ext cx="60197" cy="60198"/>
                </a:xfrm>
                <a:custGeom>
                  <a:avLst/>
                  <a:gdLst>
                    <a:gd name="connsiteX0" fmla="*/ 60198 w 60197"/>
                    <a:gd name="connsiteY0" fmla="*/ 30099 h 60198"/>
                    <a:gd name="connsiteX1" fmla="*/ 30099 w 60197"/>
                    <a:gd name="connsiteY1" fmla="*/ 60198 h 60198"/>
                    <a:gd name="connsiteX2" fmla="*/ 0 w 60197"/>
                    <a:gd name="connsiteY2" fmla="*/ 30099 h 60198"/>
                    <a:gd name="connsiteX3" fmla="*/ 30099 w 60197"/>
                    <a:gd name="connsiteY3" fmla="*/ 0 h 60198"/>
                    <a:gd name="connsiteX4" fmla="*/ 60198 w 60197"/>
                    <a:gd name="connsiteY4" fmla="*/ 30099 h 60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8">
                      <a:moveTo>
                        <a:pt x="60198" y="30099"/>
                      </a:moveTo>
                      <a:cubicBezTo>
                        <a:pt x="60198" y="46722"/>
                        <a:pt x="46722" y="60198"/>
                        <a:pt x="30099" y="60198"/>
                      </a:cubicBezTo>
                      <a:cubicBezTo>
                        <a:pt x="13476" y="60198"/>
                        <a:pt x="0" y="46722"/>
                        <a:pt x="0" y="30099"/>
                      </a:cubicBezTo>
                      <a:cubicBezTo>
                        <a:pt x="0" y="13476"/>
                        <a:pt x="13476" y="0"/>
                        <a:pt x="30099" y="0"/>
                      </a:cubicBezTo>
                      <a:cubicBezTo>
                        <a:pt x="46722" y="0"/>
                        <a:pt x="60198" y="1347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13" name="Freeform: Shape 212">
                  <a:extLst>
                    <a:ext uri="{FF2B5EF4-FFF2-40B4-BE49-F238E27FC236}">
                      <a16:creationId xmlns="" xmlns:a16="http://schemas.microsoft.com/office/drawing/2014/main" id="{AF3C0159-8078-453E-BCD7-79C4E3BE5ECD}"/>
                    </a:ext>
                  </a:extLst>
                </p:cNvPr>
                <p:cNvSpPr/>
                <p:nvPr/>
              </p:nvSpPr>
              <p:spPr>
                <a:xfrm>
                  <a:off x="11797442" y="-222441"/>
                  <a:ext cx="60197" cy="60197"/>
                </a:xfrm>
                <a:custGeom>
                  <a:avLst/>
                  <a:gdLst>
                    <a:gd name="connsiteX0" fmla="*/ 60198 w 60197"/>
                    <a:gd name="connsiteY0" fmla="*/ 30099 h 60197"/>
                    <a:gd name="connsiteX1" fmla="*/ 30099 w 60197"/>
                    <a:gd name="connsiteY1" fmla="*/ 60198 h 60197"/>
                    <a:gd name="connsiteX2" fmla="*/ 0 w 60197"/>
                    <a:gd name="connsiteY2" fmla="*/ 30099 h 60197"/>
                    <a:gd name="connsiteX3" fmla="*/ 30099 w 60197"/>
                    <a:gd name="connsiteY3" fmla="*/ 0 h 60197"/>
                    <a:gd name="connsiteX4" fmla="*/ 60198 w 60197"/>
                    <a:gd name="connsiteY4" fmla="*/ 30099 h 60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7">
                      <a:moveTo>
                        <a:pt x="60198" y="30099"/>
                      </a:moveTo>
                      <a:cubicBezTo>
                        <a:pt x="60198" y="46672"/>
                        <a:pt x="46768" y="60198"/>
                        <a:pt x="30099" y="60198"/>
                      </a:cubicBezTo>
                      <a:cubicBezTo>
                        <a:pt x="13525" y="60198"/>
                        <a:pt x="0" y="46768"/>
                        <a:pt x="0" y="30099"/>
                      </a:cubicBezTo>
                      <a:cubicBezTo>
                        <a:pt x="0" y="13526"/>
                        <a:pt x="13430" y="0"/>
                        <a:pt x="30099" y="0"/>
                      </a:cubicBezTo>
                      <a:cubicBezTo>
                        <a:pt x="46768" y="95"/>
                        <a:pt x="60198" y="1352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14" name="Freeform: Shape 213">
                  <a:extLst>
                    <a:ext uri="{FF2B5EF4-FFF2-40B4-BE49-F238E27FC236}">
                      <a16:creationId xmlns="" xmlns:a16="http://schemas.microsoft.com/office/drawing/2014/main" id="{BBFDB726-6156-48FE-9462-BD6871920810}"/>
                    </a:ext>
                  </a:extLst>
                </p:cNvPr>
                <p:cNvSpPr/>
                <p:nvPr/>
              </p:nvSpPr>
              <p:spPr>
                <a:xfrm>
                  <a:off x="11950413" y="-379413"/>
                  <a:ext cx="60197" cy="60198"/>
                </a:xfrm>
                <a:custGeom>
                  <a:avLst/>
                  <a:gdLst>
                    <a:gd name="connsiteX0" fmla="*/ 60198 w 60197"/>
                    <a:gd name="connsiteY0" fmla="*/ 30099 h 60198"/>
                    <a:gd name="connsiteX1" fmla="*/ 30099 w 60197"/>
                    <a:gd name="connsiteY1" fmla="*/ 60198 h 60198"/>
                    <a:gd name="connsiteX2" fmla="*/ 0 w 60197"/>
                    <a:gd name="connsiteY2" fmla="*/ 30099 h 60198"/>
                    <a:gd name="connsiteX3" fmla="*/ 30099 w 60197"/>
                    <a:gd name="connsiteY3" fmla="*/ 0 h 60198"/>
                    <a:gd name="connsiteX4" fmla="*/ 60198 w 60197"/>
                    <a:gd name="connsiteY4" fmla="*/ 30099 h 60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8">
                      <a:moveTo>
                        <a:pt x="60198" y="30099"/>
                      </a:moveTo>
                      <a:cubicBezTo>
                        <a:pt x="60198" y="46673"/>
                        <a:pt x="46768" y="60198"/>
                        <a:pt x="30099" y="60198"/>
                      </a:cubicBezTo>
                      <a:cubicBezTo>
                        <a:pt x="13525" y="60198"/>
                        <a:pt x="0" y="46768"/>
                        <a:pt x="0" y="30099"/>
                      </a:cubicBezTo>
                      <a:cubicBezTo>
                        <a:pt x="0" y="13526"/>
                        <a:pt x="13430" y="0"/>
                        <a:pt x="30099" y="0"/>
                      </a:cubicBezTo>
                      <a:cubicBezTo>
                        <a:pt x="46768" y="0"/>
                        <a:pt x="60198" y="13430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15" name="Freeform: Shape 214">
                  <a:extLst>
                    <a:ext uri="{FF2B5EF4-FFF2-40B4-BE49-F238E27FC236}">
                      <a16:creationId xmlns="" xmlns:a16="http://schemas.microsoft.com/office/drawing/2014/main" id="{A298DFB7-EAED-4DBE-BF99-3926EC582353}"/>
                    </a:ext>
                  </a:extLst>
                </p:cNvPr>
                <p:cNvSpPr/>
                <p:nvPr/>
              </p:nvSpPr>
              <p:spPr>
                <a:xfrm>
                  <a:off x="11950413" y="-222441"/>
                  <a:ext cx="60197" cy="60197"/>
                </a:xfrm>
                <a:custGeom>
                  <a:avLst/>
                  <a:gdLst>
                    <a:gd name="connsiteX0" fmla="*/ 60198 w 60197"/>
                    <a:gd name="connsiteY0" fmla="*/ 30099 h 60197"/>
                    <a:gd name="connsiteX1" fmla="*/ 30099 w 60197"/>
                    <a:gd name="connsiteY1" fmla="*/ 60198 h 60197"/>
                    <a:gd name="connsiteX2" fmla="*/ 0 w 60197"/>
                    <a:gd name="connsiteY2" fmla="*/ 30099 h 60197"/>
                    <a:gd name="connsiteX3" fmla="*/ 30099 w 60197"/>
                    <a:gd name="connsiteY3" fmla="*/ 0 h 60197"/>
                    <a:gd name="connsiteX4" fmla="*/ 60198 w 60197"/>
                    <a:gd name="connsiteY4" fmla="*/ 30099 h 60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7">
                      <a:moveTo>
                        <a:pt x="60198" y="30099"/>
                      </a:moveTo>
                      <a:cubicBezTo>
                        <a:pt x="60198" y="46672"/>
                        <a:pt x="46768" y="60198"/>
                        <a:pt x="30099" y="60198"/>
                      </a:cubicBezTo>
                      <a:cubicBezTo>
                        <a:pt x="13525" y="60198"/>
                        <a:pt x="0" y="46768"/>
                        <a:pt x="0" y="30099"/>
                      </a:cubicBezTo>
                      <a:cubicBezTo>
                        <a:pt x="0" y="13526"/>
                        <a:pt x="13430" y="0"/>
                        <a:pt x="30099" y="0"/>
                      </a:cubicBezTo>
                      <a:cubicBezTo>
                        <a:pt x="46768" y="95"/>
                        <a:pt x="60198" y="1352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07" name="Graphic 28">
                <a:extLst>
                  <a:ext uri="{FF2B5EF4-FFF2-40B4-BE49-F238E27FC236}">
                    <a16:creationId xmlns="" xmlns:a16="http://schemas.microsoft.com/office/drawing/2014/main" id="{FF70B0B3-D4D7-4AB3-958E-04B08BBDDE44}"/>
                  </a:ext>
                </a:extLst>
              </p:cNvPr>
              <p:cNvGrpSpPr/>
              <p:nvPr/>
            </p:nvGrpSpPr>
            <p:grpSpPr>
              <a:xfrm>
                <a:off x="11487879" y="-379413"/>
                <a:ext cx="213169" cy="217169"/>
                <a:chOff x="11487879" y="-379413"/>
                <a:chExt cx="213169" cy="217169"/>
              </a:xfrm>
              <a:grpFill/>
            </p:grpSpPr>
            <p:sp>
              <p:nvSpPr>
                <p:cNvPr id="208" name="Freeform: Shape 207">
                  <a:extLst>
                    <a:ext uri="{FF2B5EF4-FFF2-40B4-BE49-F238E27FC236}">
                      <a16:creationId xmlns="" xmlns:a16="http://schemas.microsoft.com/office/drawing/2014/main" id="{31406958-A401-4CE7-AB3C-C66FE9E12A3D}"/>
                    </a:ext>
                  </a:extLst>
                </p:cNvPr>
                <p:cNvSpPr/>
                <p:nvPr/>
              </p:nvSpPr>
              <p:spPr>
                <a:xfrm>
                  <a:off x="11487879" y="-379413"/>
                  <a:ext cx="60197" cy="60198"/>
                </a:xfrm>
                <a:custGeom>
                  <a:avLst/>
                  <a:gdLst>
                    <a:gd name="connsiteX0" fmla="*/ 60198 w 60197"/>
                    <a:gd name="connsiteY0" fmla="*/ 30099 h 60198"/>
                    <a:gd name="connsiteX1" fmla="*/ 30099 w 60197"/>
                    <a:gd name="connsiteY1" fmla="*/ 60198 h 60198"/>
                    <a:gd name="connsiteX2" fmla="*/ 0 w 60197"/>
                    <a:gd name="connsiteY2" fmla="*/ 30099 h 60198"/>
                    <a:gd name="connsiteX3" fmla="*/ 30099 w 60197"/>
                    <a:gd name="connsiteY3" fmla="*/ 0 h 60198"/>
                    <a:gd name="connsiteX4" fmla="*/ 60198 w 60197"/>
                    <a:gd name="connsiteY4" fmla="*/ 30099 h 60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8">
                      <a:moveTo>
                        <a:pt x="60198" y="30099"/>
                      </a:moveTo>
                      <a:cubicBezTo>
                        <a:pt x="60198" y="46722"/>
                        <a:pt x="46722" y="60198"/>
                        <a:pt x="30099" y="60198"/>
                      </a:cubicBezTo>
                      <a:cubicBezTo>
                        <a:pt x="13476" y="60198"/>
                        <a:pt x="0" y="46722"/>
                        <a:pt x="0" y="30099"/>
                      </a:cubicBezTo>
                      <a:cubicBezTo>
                        <a:pt x="0" y="13476"/>
                        <a:pt x="13476" y="0"/>
                        <a:pt x="30099" y="0"/>
                      </a:cubicBezTo>
                      <a:cubicBezTo>
                        <a:pt x="46722" y="0"/>
                        <a:pt x="60198" y="1347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09" name="Freeform: Shape 208">
                  <a:extLst>
                    <a:ext uri="{FF2B5EF4-FFF2-40B4-BE49-F238E27FC236}">
                      <a16:creationId xmlns="" xmlns:a16="http://schemas.microsoft.com/office/drawing/2014/main" id="{FD3DEEBD-A744-4B18-85A1-B5DADD9DFFCC}"/>
                    </a:ext>
                  </a:extLst>
                </p:cNvPr>
                <p:cNvSpPr/>
                <p:nvPr/>
              </p:nvSpPr>
              <p:spPr>
                <a:xfrm>
                  <a:off x="11487879" y="-222441"/>
                  <a:ext cx="60197" cy="60197"/>
                </a:xfrm>
                <a:custGeom>
                  <a:avLst/>
                  <a:gdLst>
                    <a:gd name="connsiteX0" fmla="*/ 60198 w 60197"/>
                    <a:gd name="connsiteY0" fmla="*/ 30099 h 60197"/>
                    <a:gd name="connsiteX1" fmla="*/ 30099 w 60197"/>
                    <a:gd name="connsiteY1" fmla="*/ 60198 h 60197"/>
                    <a:gd name="connsiteX2" fmla="*/ 0 w 60197"/>
                    <a:gd name="connsiteY2" fmla="*/ 30099 h 60197"/>
                    <a:gd name="connsiteX3" fmla="*/ 30099 w 60197"/>
                    <a:gd name="connsiteY3" fmla="*/ 0 h 60197"/>
                    <a:gd name="connsiteX4" fmla="*/ 60198 w 60197"/>
                    <a:gd name="connsiteY4" fmla="*/ 30099 h 60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7">
                      <a:moveTo>
                        <a:pt x="60198" y="30099"/>
                      </a:moveTo>
                      <a:cubicBezTo>
                        <a:pt x="60198" y="46672"/>
                        <a:pt x="46768" y="60198"/>
                        <a:pt x="30099" y="60198"/>
                      </a:cubicBezTo>
                      <a:cubicBezTo>
                        <a:pt x="13525" y="60198"/>
                        <a:pt x="0" y="46768"/>
                        <a:pt x="0" y="30099"/>
                      </a:cubicBezTo>
                      <a:cubicBezTo>
                        <a:pt x="0" y="13526"/>
                        <a:pt x="13430" y="0"/>
                        <a:pt x="30099" y="0"/>
                      </a:cubicBezTo>
                      <a:cubicBezTo>
                        <a:pt x="46768" y="95"/>
                        <a:pt x="60198" y="1352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10" name="Freeform: Shape 209">
                  <a:extLst>
                    <a:ext uri="{FF2B5EF4-FFF2-40B4-BE49-F238E27FC236}">
                      <a16:creationId xmlns="" xmlns:a16="http://schemas.microsoft.com/office/drawing/2014/main" id="{ABD2F0A5-1401-4A47-B889-D9BB0CB2A159}"/>
                    </a:ext>
                  </a:extLst>
                </p:cNvPr>
                <p:cNvSpPr/>
                <p:nvPr/>
              </p:nvSpPr>
              <p:spPr>
                <a:xfrm>
                  <a:off x="11640851" y="-379413"/>
                  <a:ext cx="60197" cy="60198"/>
                </a:xfrm>
                <a:custGeom>
                  <a:avLst/>
                  <a:gdLst>
                    <a:gd name="connsiteX0" fmla="*/ 60198 w 60197"/>
                    <a:gd name="connsiteY0" fmla="*/ 30099 h 60198"/>
                    <a:gd name="connsiteX1" fmla="*/ 30099 w 60197"/>
                    <a:gd name="connsiteY1" fmla="*/ 60198 h 60198"/>
                    <a:gd name="connsiteX2" fmla="*/ 0 w 60197"/>
                    <a:gd name="connsiteY2" fmla="*/ 30099 h 60198"/>
                    <a:gd name="connsiteX3" fmla="*/ 30099 w 60197"/>
                    <a:gd name="connsiteY3" fmla="*/ 0 h 60198"/>
                    <a:gd name="connsiteX4" fmla="*/ 60198 w 60197"/>
                    <a:gd name="connsiteY4" fmla="*/ 30099 h 60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8">
                      <a:moveTo>
                        <a:pt x="60198" y="30099"/>
                      </a:moveTo>
                      <a:cubicBezTo>
                        <a:pt x="60198" y="46722"/>
                        <a:pt x="46722" y="60198"/>
                        <a:pt x="30099" y="60198"/>
                      </a:cubicBezTo>
                      <a:cubicBezTo>
                        <a:pt x="13476" y="60198"/>
                        <a:pt x="0" y="46722"/>
                        <a:pt x="0" y="30099"/>
                      </a:cubicBezTo>
                      <a:cubicBezTo>
                        <a:pt x="0" y="13476"/>
                        <a:pt x="13476" y="0"/>
                        <a:pt x="30099" y="0"/>
                      </a:cubicBezTo>
                      <a:cubicBezTo>
                        <a:pt x="46722" y="0"/>
                        <a:pt x="60198" y="1347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11" name="Freeform: Shape 210">
                  <a:extLst>
                    <a:ext uri="{FF2B5EF4-FFF2-40B4-BE49-F238E27FC236}">
                      <a16:creationId xmlns="" xmlns:a16="http://schemas.microsoft.com/office/drawing/2014/main" id="{8C1355E8-8F1F-4ACA-8B9F-4BFEB668793C}"/>
                    </a:ext>
                  </a:extLst>
                </p:cNvPr>
                <p:cNvSpPr/>
                <p:nvPr/>
              </p:nvSpPr>
              <p:spPr>
                <a:xfrm>
                  <a:off x="11640851" y="-222441"/>
                  <a:ext cx="60197" cy="60197"/>
                </a:xfrm>
                <a:custGeom>
                  <a:avLst/>
                  <a:gdLst>
                    <a:gd name="connsiteX0" fmla="*/ 60198 w 60197"/>
                    <a:gd name="connsiteY0" fmla="*/ 30099 h 60197"/>
                    <a:gd name="connsiteX1" fmla="*/ 30099 w 60197"/>
                    <a:gd name="connsiteY1" fmla="*/ 60198 h 60197"/>
                    <a:gd name="connsiteX2" fmla="*/ 0 w 60197"/>
                    <a:gd name="connsiteY2" fmla="*/ 30099 h 60197"/>
                    <a:gd name="connsiteX3" fmla="*/ 30099 w 60197"/>
                    <a:gd name="connsiteY3" fmla="*/ 0 h 60197"/>
                    <a:gd name="connsiteX4" fmla="*/ 60198 w 60197"/>
                    <a:gd name="connsiteY4" fmla="*/ 30099 h 60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7">
                      <a:moveTo>
                        <a:pt x="60198" y="30099"/>
                      </a:moveTo>
                      <a:cubicBezTo>
                        <a:pt x="60198" y="46672"/>
                        <a:pt x="46768" y="60198"/>
                        <a:pt x="30099" y="60198"/>
                      </a:cubicBezTo>
                      <a:cubicBezTo>
                        <a:pt x="13525" y="60198"/>
                        <a:pt x="0" y="46768"/>
                        <a:pt x="0" y="30099"/>
                      </a:cubicBezTo>
                      <a:cubicBezTo>
                        <a:pt x="0" y="13526"/>
                        <a:pt x="13430" y="0"/>
                        <a:pt x="30099" y="0"/>
                      </a:cubicBezTo>
                      <a:cubicBezTo>
                        <a:pt x="46673" y="95"/>
                        <a:pt x="60198" y="1352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34" name="Graphic 228" descr="An organic corner shape">
            <a:extLst>
              <a:ext uri="{FF2B5EF4-FFF2-40B4-BE49-F238E27FC236}">
                <a16:creationId xmlns="" xmlns:a16="http://schemas.microsoft.com/office/drawing/2014/main" id="{87FA969D-97B1-41E6-B871-D660D6A9027E}"/>
              </a:ext>
            </a:extLst>
          </p:cNvPr>
          <p:cNvSpPr/>
          <p:nvPr/>
        </p:nvSpPr>
        <p:spPr>
          <a:xfrm>
            <a:off x="0" y="0"/>
            <a:ext cx="4000500" cy="2857500"/>
          </a:xfrm>
          <a:custGeom>
            <a:avLst/>
            <a:gdLst>
              <a:gd name="connsiteX0" fmla="*/ 0 w 4000500"/>
              <a:gd name="connsiteY0" fmla="*/ 2857500 h 2857500"/>
              <a:gd name="connsiteX1" fmla="*/ 0 w 4000500"/>
              <a:gd name="connsiteY1" fmla="*/ 0 h 2857500"/>
              <a:gd name="connsiteX2" fmla="*/ 4000500 w 4000500"/>
              <a:gd name="connsiteY2" fmla="*/ 0 h 2857500"/>
              <a:gd name="connsiteX3" fmla="*/ 2328205 w 4000500"/>
              <a:gd name="connsiteY3" fmla="*/ 1271369 h 2857500"/>
              <a:gd name="connsiteX4" fmla="*/ 1504693 w 4000500"/>
              <a:gd name="connsiteY4" fmla="*/ 1483890 h 2857500"/>
              <a:gd name="connsiteX5" fmla="*/ 866775 w 4000500"/>
              <a:gd name="connsiteY5" fmla="*/ 2438400 h 2857500"/>
              <a:gd name="connsiteX6" fmla="*/ 0 w 4000500"/>
              <a:gd name="connsiteY6" fmla="*/ 2857500 h 285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00500" h="2857500">
                <a:moveTo>
                  <a:pt x="0" y="2857500"/>
                </a:moveTo>
                <a:lnTo>
                  <a:pt x="0" y="0"/>
                </a:lnTo>
                <a:lnTo>
                  <a:pt x="4000500" y="0"/>
                </a:lnTo>
                <a:cubicBezTo>
                  <a:pt x="4000500" y="0"/>
                  <a:pt x="3276600" y="1181100"/>
                  <a:pt x="2328205" y="1271369"/>
                </a:cubicBezTo>
                <a:cubicBezTo>
                  <a:pt x="2057314" y="1297153"/>
                  <a:pt x="1790957" y="1280779"/>
                  <a:pt x="1504693" y="1483890"/>
                </a:cubicBezTo>
                <a:cubicBezTo>
                  <a:pt x="1174785" y="1717958"/>
                  <a:pt x="1206151" y="2097519"/>
                  <a:pt x="866775" y="2438400"/>
                </a:cubicBezTo>
                <a:cubicBezTo>
                  <a:pt x="571150" y="2735333"/>
                  <a:pt x="0" y="2857500"/>
                  <a:pt x="0" y="2857500"/>
                </a:cubicBezTo>
                <a:close/>
              </a:path>
            </a:pathLst>
          </a:custGeom>
          <a:solidFill>
            <a:srgbClr val="FDDABC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88" name="Group 287">
            <a:extLst>
              <a:ext uri="{FF2B5EF4-FFF2-40B4-BE49-F238E27FC236}">
                <a16:creationId xmlns="" xmlns:a16="http://schemas.microsoft.com/office/drawing/2014/main" id="{E75CE742-9A0D-4D03-89DB-4BE9EBE7E306}"/>
              </a:ext>
            </a:extLst>
          </p:cNvPr>
          <p:cNvGrpSpPr/>
          <p:nvPr/>
        </p:nvGrpSpPr>
        <p:grpSpPr>
          <a:xfrm rot="20224354">
            <a:off x="7817488" y="346050"/>
            <a:ext cx="1697370" cy="1663896"/>
            <a:chOff x="7758968" y="158862"/>
            <a:chExt cx="2053818" cy="2013315"/>
          </a:xfrm>
        </p:grpSpPr>
        <p:pic>
          <p:nvPicPr>
            <p:cNvPr id="283" name="Graphic 282">
              <a:extLst>
                <a:ext uri="{FF2B5EF4-FFF2-40B4-BE49-F238E27FC236}">
                  <a16:creationId xmlns="" xmlns:a16="http://schemas.microsoft.com/office/drawing/2014/main" id="{9D218322-E00D-420F-8D26-ACCF52EF6C8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8371071" y="838677"/>
              <a:ext cx="1333500" cy="1333500"/>
            </a:xfrm>
            <a:prstGeom prst="rect">
              <a:avLst/>
            </a:prstGeom>
          </p:spPr>
        </p:pic>
        <p:cxnSp>
          <p:nvCxnSpPr>
            <p:cNvPr id="284" name="Straight Connector 283">
              <a:extLst>
                <a:ext uri="{FF2B5EF4-FFF2-40B4-BE49-F238E27FC236}">
                  <a16:creationId xmlns="" xmlns:a16="http://schemas.microsoft.com/office/drawing/2014/main" id="{D50DBA2F-62CE-4B78-8D2B-DB0BAB23C4FD}"/>
                </a:ext>
              </a:extLst>
            </p:cNvPr>
            <p:cNvCxnSpPr>
              <a:cxnSpLocks/>
            </p:cNvCxnSpPr>
            <p:nvPr/>
          </p:nvCxnSpPr>
          <p:spPr>
            <a:xfrm>
              <a:off x="7758968" y="158862"/>
              <a:ext cx="1383970" cy="1383970"/>
            </a:xfrm>
            <a:prstGeom prst="line">
              <a:avLst/>
            </a:prstGeom>
            <a:ln w="38100">
              <a:solidFill>
                <a:srgbClr val="FDDAB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Straight Connector 284">
              <a:extLst>
                <a:ext uri="{FF2B5EF4-FFF2-40B4-BE49-F238E27FC236}">
                  <a16:creationId xmlns="" xmlns:a16="http://schemas.microsoft.com/office/drawing/2014/main" id="{C0B892A4-5BE1-4E79-8043-9913CDDF1764}"/>
                </a:ext>
              </a:extLst>
            </p:cNvPr>
            <p:cNvCxnSpPr>
              <a:cxnSpLocks/>
            </p:cNvCxnSpPr>
            <p:nvPr/>
          </p:nvCxnSpPr>
          <p:spPr>
            <a:xfrm>
              <a:off x="9226960" y="1288270"/>
              <a:ext cx="585826" cy="585826"/>
            </a:xfrm>
            <a:prstGeom prst="line">
              <a:avLst/>
            </a:prstGeom>
            <a:ln w="38100">
              <a:solidFill>
                <a:srgbClr val="FDDAB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9" name="Freeform: Shape 288">
            <a:extLst>
              <a:ext uri="{FF2B5EF4-FFF2-40B4-BE49-F238E27FC236}">
                <a16:creationId xmlns="" xmlns:a16="http://schemas.microsoft.com/office/drawing/2014/main" id="{0A92BEB7-4195-4090-A92C-55D33552950E}"/>
              </a:ext>
            </a:extLst>
          </p:cNvPr>
          <p:cNvSpPr/>
          <p:nvPr/>
        </p:nvSpPr>
        <p:spPr>
          <a:xfrm rot="5400000">
            <a:off x="9487928" y="3159081"/>
            <a:ext cx="4868304" cy="539839"/>
          </a:xfrm>
          <a:custGeom>
            <a:avLst/>
            <a:gdLst>
              <a:gd name="connsiteX0" fmla="*/ 0 w 6479712"/>
              <a:gd name="connsiteY0" fmla="*/ 0 h 718525"/>
              <a:gd name="connsiteX1" fmla="*/ 6479712 w 6479712"/>
              <a:gd name="connsiteY1" fmla="*/ 0 h 718525"/>
              <a:gd name="connsiteX2" fmla="*/ 6443912 w 6479712"/>
              <a:gd name="connsiteY2" fmla="*/ 22038 h 718525"/>
              <a:gd name="connsiteX3" fmla="*/ 4737151 w 6479712"/>
              <a:gd name="connsiteY3" fmla="*/ 712799 h 718525"/>
              <a:gd name="connsiteX4" fmla="*/ 3372808 w 6479712"/>
              <a:gd name="connsiteY4" fmla="*/ 306399 h 718525"/>
              <a:gd name="connsiteX5" fmla="*/ 1311779 w 6479712"/>
              <a:gd name="connsiteY5" fmla="*/ 538628 h 718525"/>
              <a:gd name="connsiteX6" fmla="*/ 127278 w 6479712"/>
              <a:gd name="connsiteY6" fmla="*/ 80578 h 718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79712" h="718525">
                <a:moveTo>
                  <a:pt x="0" y="0"/>
                </a:moveTo>
                <a:lnTo>
                  <a:pt x="6479712" y="0"/>
                </a:lnTo>
                <a:lnTo>
                  <a:pt x="6443912" y="22038"/>
                </a:lnTo>
                <a:cubicBezTo>
                  <a:pt x="6079647" y="238401"/>
                  <a:pt x="5202817" y="659883"/>
                  <a:pt x="4737151" y="712799"/>
                </a:cubicBezTo>
                <a:cubicBezTo>
                  <a:pt x="4204961" y="773275"/>
                  <a:pt x="3943703" y="335428"/>
                  <a:pt x="3372808" y="306399"/>
                </a:cubicBezTo>
                <a:cubicBezTo>
                  <a:pt x="2801913" y="277370"/>
                  <a:pt x="1911703" y="613618"/>
                  <a:pt x="1311779" y="538628"/>
                </a:cubicBezTo>
                <a:cubicBezTo>
                  <a:pt x="861836" y="482386"/>
                  <a:pt x="485372" y="297555"/>
                  <a:pt x="127278" y="80578"/>
                </a:cubicBezTo>
                <a:close/>
              </a:path>
            </a:pathLst>
          </a:custGeom>
          <a:solidFill>
            <a:srgbClr val="FDDA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92" name="Group 291">
            <a:extLst>
              <a:ext uri="{FF2B5EF4-FFF2-40B4-BE49-F238E27FC236}">
                <a16:creationId xmlns="" xmlns:a16="http://schemas.microsoft.com/office/drawing/2014/main" id="{6BA78007-EDDC-45D1-B331-BB4B6BFDC0E6}"/>
              </a:ext>
            </a:extLst>
          </p:cNvPr>
          <p:cNvGrpSpPr/>
          <p:nvPr/>
        </p:nvGrpSpPr>
        <p:grpSpPr>
          <a:xfrm>
            <a:off x="9423074" y="5869355"/>
            <a:ext cx="1883039" cy="988645"/>
            <a:chOff x="8986114" y="5428343"/>
            <a:chExt cx="2756958" cy="1447476"/>
          </a:xfrm>
        </p:grpSpPr>
        <p:pic>
          <p:nvPicPr>
            <p:cNvPr id="290" name="Graphic 289">
              <a:extLst>
                <a:ext uri="{FF2B5EF4-FFF2-40B4-BE49-F238E27FC236}">
                  <a16:creationId xmlns="" xmlns:a16="http://schemas.microsoft.com/office/drawing/2014/main" id="{4AFFA852-E567-4BB8-AAB5-A3BC440DAAC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="" xmlns:asvg="http://schemas.microsoft.com/office/drawing/2016/SVG/main" r:embed="rId8"/>
                </a:ext>
              </a:extLst>
            </a:blip>
            <a:srcRect b="47497"/>
            <a:stretch>
              <a:fillRect/>
            </a:stretch>
          </p:blipFill>
          <p:spPr>
            <a:xfrm>
              <a:off x="8986114" y="5428343"/>
              <a:ext cx="2756958" cy="1447476"/>
            </a:xfrm>
            <a:custGeom>
              <a:avLst/>
              <a:gdLst>
                <a:gd name="connsiteX0" fmla="*/ 0 w 2756958"/>
                <a:gd name="connsiteY0" fmla="*/ 0 h 1447476"/>
                <a:gd name="connsiteX1" fmla="*/ 2756958 w 2756958"/>
                <a:gd name="connsiteY1" fmla="*/ 0 h 1447476"/>
                <a:gd name="connsiteX2" fmla="*/ 2756958 w 2756958"/>
                <a:gd name="connsiteY2" fmla="*/ 1447476 h 1447476"/>
                <a:gd name="connsiteX3" fmla="*/ 0 w 2756958"/>
                <a:gd name="connsiteY3" fmla="*/ 1447476 h 1447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56958" h="1447476">
                  <a:moveTo>
                    <a:pt x="0" y="0"/>
                  </a:moveTo>
                  <a:lnTo>
                    <a:pt x="2756958" y="0"/>
                  </a:lnTo>
                  <a:lnTo>
                    <a:pt x="2756958" y="1447476"/>
                  </a:lnTo>
                  <a:lnTo>
                    <a:pt x="0" y="1447476"/>
                  </a:lnTo>
                  <a:close/>
                </a:path>
              </a:pathLst>
            </a:custGeom>
          </p:spPr>
        </p:pic>
        <p:pic>
          <p:nvPicPr>
            <p:cNvPr id="291" name="Graphic 290">
              <a:extLst>
                <a:ext uri="{FF2B5EF4-FFF2-40B4-BE49-F238E27FC236}">
                  <a16:creationId xmlns="" xmlns:a16="http://schemas.microsoft.com/office/drawing/2014/main" id="{5DFF3C5F-FEE7-4928-8646-C2DF64B07DF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=""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9669266" y="6383689"/>
              <a:ext cx="333375" cy="3333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59272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DAB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="" xmlns:a16="http://schemas.microsoft.com/office/drawing/2014/main" id="{8945DE1B-24BD-4DAB-B5BC-7EBFC7819342}"/>
              </a:ext>
            </a:extLst>
          </p:cNvPr>
          <p:cNvSpPr/>
          <p:nvPr/>
        </p:nvSpPr>
        <p:spPr>
          <a:xfrm>
            <a:off x="551543" y="2873829"/>
            <a:ext cx="11107057" cy="3236685"/>
          </a:xfrm>
          <a:prstGeom prst="roundRect">
            <a:avLst/>
          </a:prstGeom>
          <a:solidFill>
            <a:srgbClr val="094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50" name="Group 249">
            <a:extLst>
              <a:ext uri="{FF2B5EF4-FFF2-40B4-BE49-F238E27FC236}">
                <a16:creationId xmlns="" xmlns:a16="http://schemas.microsoft.com/office/drawing/2014/main" id="{C6746CAC-9597-48EE-BA86-A51FF0877C08}"/>
              </a:ext>
            </a:extLst>
          </p:cNvPr>
          <p:cNvGrpSpPr/>
          <p:nvPr/>
        </p:nvGrpSpPr>
        <p:grpSpPr>
          <a:xfrm>
            <a:off x="6844637" y="396741"/>
            <a:ext cx="4488049" cy="2831651"/>
            <a:chOff x="6844637" y="396741"/>
            <a:chExt cx="4488049" cy="2831651"/>
          </a:xfrm>
        </p:grpSpPr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3BC0950C-FB85-4649-9436-D2724DEB9E11}"/>
                </a:ext>
              </a:extLst>
            </p:cNvPr>
            <p:cNvSpPr/>
            <p:nvPr/>
          </p:nvSpPr>
          <p:spPr>
            <a:xfrm>
              <a:off x="10899326" y="2156932"/>
              <a:ext cx="433360" cy="705052"/>
            </a:xfrm>
            <a:custGeom>
              <a:avLst/>
              <a:gdLst>
                <a:gd name="connsiteX0" fmla="*/ 413996 w 433360"/>
                <a:gd name="connsiteY0" fmla="*/ 2434 h 705052"/>
                <a:gd name="connsiteX1" fmla="*/ 337541 w 433360"/>
                <a:gd name="connsiteY1" fmla="*/ 68396 h 705052"/>
                <a:gd name="connsiteX2" fmla="*/ 283990 w 433360"/>
                <a:gd name="connsiteY2" fmla="*/ 206591 h 705052"/>
                <a:gd name="connsiteX3" fmla="*/ 260382 w 433360"/>
                <a:gd name="connsiteY3" fmla="*/ 214013 h 705052"/>
                <a:gd name="connsiteX4" fmla="*/ 208239 w 433360"/>
                <a:gd name="connsiteY4" fmla="*/ 177417 h 705052"/>
                <a:gd name="connsiteX5" fmla="*/ 186742 w 433360"/>
                <a:gd name="connsiteY5" fmla="*/ 244851 h 705052"/>
                <a:gd name="connsiteX6" fmla="*/ 203632 w 433360"/>
                <a:gd name="connsiteY6" fmla="*/ 365579 h 705052"/>
                <a:gd name="connsiteX7" fmla="*/ 191028 w 433360"/>
                <a:gd name="connsiteY7" fmla="*/ 376839 h 705052"/>
                <a:gd name="connsiteX8" fmla="*/ 95700 w 433360"/>
                <a:gd name="connsiteY8" fmla="*/ 340947 h 705052"/>
                <a:gd name="connsiteX9" fmla="*/ 105297 w 433360"/>
                <a:gd name="connsiteY9" fmla="*/ 477223 h 705052"/>
                <a:gd name="connsiteX10" fmla="*/ 101841 w 433360"/>
                <a:gd name="connsiteY10" fmla="*/ 495393 h 705052"/>
                <a:gd name="connsiteX11" fmla="*/ 61599 w 433360"/>
                <a:gd name="connsiteY11" fmla="*/ 460332 h 705052"/>
                <a:gd name="connsiteX12" fmla="*/ 7280 w 433360"/>
                <a:gd name="connsiteY12" fmla="*/ 446769 h 705052"/>
                <a:gd name="connsiteX13" fmla="*/ 67869 w 433360"/>
                <a:gd name="connsiteY13" fmla="*/ 653869 h 705052"/>
                <a:gd name="connsiteX14" fmla="*/ 106384 w 433360"/>
                <a:gd name="connsiteY14" fmla="*/ 705052 h 705052"/>
                <a:gd name="connsiteX15" fmla="*/ 170363 w 433360"/>
                <a:gd name="connsiteY15" fmla="*/ 698334 h 705052"/>
                <a:gd name="connsiteX16" fmla="*/ 363644 w 433360"/>
                <a:gd name="connsiteY16" fmla="*/ 602366 h 705052"/>
                <a:gd name="connsiteX17" fmla="*/ 316876 w 433360"/>
                <a:gd name="connsiteY17" fmla="*/ 571656 h 705052"/>
                <a:gd name="connsiteX18" fmla="*/ 263773 w 433360"/>
                <a:gd name="connsiteY18" fmla="*/ 565834 h 705052"/>
                <a:gd name="connsiteX19" fmla="*/ 274777 w 433360"/>
                <a:gd name="connsiteY19" fmla="*/ 550991 h 705052"/>
                <a:gd name="connsiteX20" fmla="*/ 381430 w 433360"/>
                <a:gd name="connsiteY20" fmla="*/ 465642 h 705052"/>
                <a:gd name="connsiteX21" fmla="*/ 290452 w 433360"/>
                <a:gd name="connsiteY21" fmla="*/ 419961 h 705052"/>
                <a:gd name="connsiteX22" fmla="*/ 290132 w 433360"/>
                <a:gd name="connsiteY22" fmla="*/ 403071 h 705052"/>
                <a:gd name="connsiteX23" fmla="*/ 390323 w 433360"/>
                <a:gd name="connsiteY23" fmla="*/ 333590 h 705052"/>
                <a:gd name="connsiteX24" fmla="*/ 425256 w 433360"/>
                <a:gd name="connsiteY24" fmla="*/ 272106 h 705052"/>
                <a:gd name="connsiteX25" fmla="*/ 363004 w 433360"/>
                <a:gd name="connsiteY25" fmla="*/ 258606 h 705052"/>
                <a:gd name="connsiteX26" fmla="*/ 352448 w 433360"/>
                <a:gd name="connsiteY26" fmla="*/ 236277 h 705052"/>
                <a:gd name="connsiteX27" fmla="*/ 417643 w 433360"/>
                <a:gd name="connsiteY27" fmla="*/ 103201 h 705052"/>
                <a:gd name="connsiteX28" fmla="*/ 413164 w 433360"/>
                <a:gd name="connsiteY28" fmla="*/ 2178 h 705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33360" h="705052">
                  <a:moveTo>
                    <a:pt x="413996" y="2434"/>
                  </a:moveTo>
                  <a:cubicBezTo>
                    <a:pt x="413996" y="2434"/>
                    <a:pt x="376952" y="-19511"/>
                    <a:pt x="337541" y="68396"/>
                  </a:cubicBezTo>
                  <a:cubicBezTo>
                    <a:pt x="298066" y="156303"/>
                    <a:pt x="283990" y="206591"/>
                    <a:pt x="283990" y="206591"/>
                  </a:cubicBezTo>
                  <a:cubicBezTo>
                    <a:pt x="283990" y="206591"/>
                    <a:pt x="273306" y="225145"/>
                    <a:pt x="260382" y="214013"/>
                  </a:cubicBezTo>
                  <a:cubicBezTo>
                    <a:pt x="247458" y="202880"/>
                    <a:pt x="228904" y="170379"/>
                    <a:pt x="208239" y="177417"/>
                  </a:cubicBezTo>
                  <a:cubicBezTo>
                    <a:pt x="186806" y="184710"/>
                    <a:pt x="180856" y="209342"/>
                    <a:pt x="186742" y="244851"/>
                  </a:cubicBezTo>
                  <a:cubicBezTo>
                    <a:pt x="192628" y="280295"/>
                    <a:pt x="202801" y="358477"/>
                    <a:pt x="203632" y="365579"/>
                  </a:cubicBezTo>
                  <a:cubicBezTo>
                    <a:pt x="204528" y="372553"/>
                    <a:pt x="201009" y="382981"/>
                    <a:pt x="191028" y="376839"/>
                  </a:cubicBezTo>
                  <a:cubicBezTo>
                    <a:pt x="180984" y="370697"/>
                    <a:pt x="122187" y="311389"/>
                    <a:pt x="95700" y="340947"/>
                  </a:cubicBezTo>
                  <a:cubicBezTo>
                    <a:pt x="69212" y="370569"/>
                    <a:pt x="101970" y="466666"/>
                    <a:pt x="105297" y="477223"/>
                  </a:cubicBezTo>
                  <a:cubicBezTo>
                    <a:pt x="108687" y="487779"/>
                    <a:pt x="106832" y="492450"/>
                    <a:pt x="101841" y="495393"/>
                  </a:cubicBezTo>
                  <a:cubicBezTo>
                    <a:pt x="96915" y="498272"/>
                    <a:pt x="79001" y="476519"/>
                    <a:pt x="61599" y="460332"/>
                  </a:cubicBezTo>
                  <a:cubicBezTo>
                    <a:pt x="44197" y="444145"/>
                    <a:pt x="21164" y="428471"/>
                    <a:pt x="7280" y="446769"/>
                  </a:cubicBezTo>
                  <a:cubicBezTo>
                    <a:pt x="-6539" y="465131"/>
                    <a:pt x="-7627" y="538515"/>
                    <a:pt x="67869" y="653869"/>
                  </a:cubicBezTo>
                  <a:lnTo>
                    <a:pt x="106384" y="705052"/>
                  </a:lnTo>
                  <a:lnTo>
                    <a:pt x="170363" y="698334"/>
                  </a:lnTo>
                  <a:cubicBezTo>
                    <a:pt x="306319" y="675558"/>
                    <a:pt x="359549" y="625014"/>
                    <a:pt x="363644" y="602366"/>
                  </a:cubicBezTo>
                  <a:cubicBezTo>
                    <a:pt x="367739" y="579717"/>
                    <a:pt x="340547" y="573447"/>
                    <a:pt x="316876" y="571656"/>
                  </a:cubicBezTo>
                  <a:cubicBezTo>
                    <a:pt x="293139" y="569800"/>
                    <a:pt x="264988" y="571464"/>
                    <a:pt x="263773" y="565834"/>
                  </a:cubicBezTo>
                  <a:cubicBezTo>
                    <a:pt x="262557" y="560204"/>
                    <a:pt x="264732" y="555661"/>
                    <a:pt x="274777" y="550991"/>
                  </a:cubicBezTo>
                  <a:cubicBezTo>
                    <a:pt x="284822" y="546320"/>
                    <a:pt x="377656" y="505181"/>
                    <a:pt x="381430" y="465642"/>
                  </a:cubicBezTo>
                  <a:cubicBezTo>
                    <a:pt x="385205" y="426103"/>
                    <a:pt x="301776" y="423160"/>
                    <a:pt x="290452" y="419961"/>
                  </a:cubicBezTo>
                  <a:cubicBezTo>
                    <a:pt x="279128" y="416762"/>
                    <a:pt x="284438" y="407102"/>
                    <a:pt x="290132" y="403071"/>
                  </a:cubicBezTo>
                  <a:cubicBezTo>
                    <a:pt x="295954" y="398912"/>
                    <a:pt x="360253" y="353295"/>
                    <a:pt x="390323" y="333590"/>
                  </a:cubicBezTo>
                  <a:cubicBezTo>
                    <a:pt x="420394" y="313884"/>
                    <a:pt x="434469" y="292771"/>
                    <a:pt x="425256" y="272106"/>
                  </a:cubicBezTo>
                  <a:cubicBezTo>
                    <a:pt x="416427" y="252144"/>
                    <a:pt x="379959" y="260525"/>
                    <a:pt x="363004" y="258606"/>
                  </a:cubicBezTo>
                  <a:cubicBezTo>
                    <a:pt x="346050" y="256687"/>
                    <a:pt x="352448" y="236277"/>
                    <a:pt x="352448" y="236277"/>
                  </a:cubicBezTo>
                  <a:cubicBezTo>
                    <a:pt x="352448" y="236277"/>
                    <a:pt x="379831" y="191812"/>
                    <a:pt x="417643" y="103201"/>
                  </a:cubicBezTo>
                  <a:cubicBezTo>
                    <a:pt x="455454" y="14590"/>
                    <a:pt x="413164" y="2178"/>
                    <a:pt x="413164" y="2178"/>
                  </a:cubicBezTo>
                </a:path>
              </a:pathLst>
            </a:custGeom>
            <a:solidFill>
              <a:srgbClr val="45726D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="" xmlns:a16="http://schemas.microsoft.com/office/drawing/2014/main" id="{E23B9BD3-6A06-4DF3-A3FA-C75E95B2492D}"/>
                </a:ext>
              </a:extLst>
            </p:cNvPr>
            <p:cNvSpPr/>
            <p:nvPr/>
          </p:nvSpPr>
          <p:spPr>
            <a:xfrm>
              <a:off x="10996113" y="2238059"/>
              <a:ext cx="281827" cy="636464"/>
            </a:xfrm>
            <a:custGeom>
              <a:avLst/>
              <a:gdLst>
                <a:gd name="connsiteX0" fmla="*/ 0 w 281827"/>
                <a:gd name="connsiteY0" fmla="*/ 635889 h 636464"/>
                <a:gd name="connsiteX1" fmla="*/ 123799 w 281827"/>
                <a:gd name="connsiteY1" fmla="*/ 357643 h 636464"/>
                <a:gd name="connsiteX2" fmla="*/ 235827 w 281827"/>
                <a:gd name="connsiteY2" fmla="*/ 104862 h 636464"/>
                <a:gd name="connsiteX3" fmla="*/ 269352 w 281827"/>
                <a:gd name="connsiteY3" fmla="*/ 28087 h 636464"/>
                <a:gd name="connsiteX4" fmla="*/ 278501 w 281827"/>
                <a:gd name="connsiteY4" fmla="*/ 7230 h 636464"/>
                <a:gd name="connsiteX5" fmla="*/ 280932 w 281827"/>
                <a:gd name="connsiteY5" fmla="*/ 1791 h 636464"/>
                <a:gd name="connsiteX6" fmla="*/ 281828 w 281827"/>
                <a:gd name="connsiteY6" fmla="*/ 0 h 636464"/>
                <a:gd name="connsiteX7" fmla="*/ 281124 w 281827"/>
                <a:gd name="connsiteY7" fmla="*/ 1919 h 636464"/>
                <a:gd name="connsiteX8" fmla="*/ 278885 w 281827"/>
                <a:gd name="connsiteY8" fmla="*/ 7422 h 636464"/>
                <a:gd name="connsiteX9" fmla="*/ 270120 w 281827"/>
                <a:gd name="connsiteY9" fmla="*/ 28471 h 636464"/>
                <a:gd name="connsiteX10" fmla="*/ 237171 w 281827"/>
                <a:gd name="connsiteY10" fmla="*/ 105502 h 636464"/>
                <a:gd name="connsiteX11" fmla="*/ 125655 w 281827"/>
                <a:gd name="connsiteY11" fmla="*/ 358475 h 636464"/>
                <a:gd name="connsiteX12" fmla="*/ 1344 w 281827"/>
                <a:gd name="connsiteY12" fmla="*/ 636464 h 636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1827" h="636464">
                  <a:moveTo>
                    <a:pt x="0" y="635889"/>
                  </a:moveTo>
                  <a:cubicBezTo>
                    <a:pt x="28023" y="570950"/>
                    <a:pt x="79846" y="456299"/>
                    <a:pt x="123799" y="357643"/>
                  </a:cubicBezTo>
                  <a:cubicBezTo>
                    <a:pt x="167753" y="259052"/>
                    <a:pt x="207420" y="169737"/>
                    <a:pt x="235827" y="104862"/>
                  </a:cubicBezTo>
                  <a:cubicBezTo>
                    <a:pt x="249966" y="72488"/>
                    <a:pt x="261419" y="46257"/>
                    <a:pt x="269352" y="28087"/>
                  </a:cubicBezTo>
                  <a:cubicBezTo>
                    <a:pt x="273319" y="19066"/>
                    <a:pt x="276390" y="12092"/>
                    <a:pt x="278501" y="7230"/>
                  </a:cubicBezTo>
                  <a:cubicBezTo>
                    <a:pt x="279525" y="4927"/>
                    <a:pt x="280357" y="3135"/>
                    <a:pt x="280932" y="1791"/>
                  </a:cubicBezTo>
                  <a:cubicBezTo>
                    <a:pt x="281508" y="576"/>
                    <a:pt x="281828" y="0"/>
                    <a:pt x="281828" y="0"/>
                  </a:cubicBezTo>
                  <a:cubicBezTo>
                    <a:pt x="281828" y="0"/>
                    <a:pt x="281636" y="640"/>
                    <a:pt x="281124" y="1919"/>
                  </a:cubicBezTo>
                  <a:cubicBezTo>
                    <a:pt x="280612" y="3199"/>
                    <a:pt x="279845" y="5054"/>
                    <a:pt x="278885" y="7422"/>
                  </a:cubicBezTo>
                  <a:cubicBezTo>
                    <a:pt x="276838" y="12284"/>
                    <a:pt x="273895" y="19386"/>
                    <a:pt x="270120" y="28471"/>
                  </a:cubicBezTo>
                  <a:cubicBezTo>
                    <a:pt x="262442" y="46705"/>
                    <a:pt x="251182" y="73064"/>
                    <a:pt x="237171" y="105502"/>
                  </a:cubicBezTo>
                  <a:cubicBezTo>
                    <a:pt x="209148" y="170440"/>
                    <a:pt x="169609" y="259883"/>
                    <a:pt x="125655" y="358475"/>
                  </a:cubicBezTo>
                  <a:cubicBezTo>
                    <a:pt x="81701" y="457131"/>
                    <a:pt x="29686" y="571654"/>
                    <a:pt x="1344" y="636464"/>
                  </a:cubicBezTo>
                </a:path>
              </a:pathLst>
            </a:custGeom>
            <a:solidFill>
              <a:srgbClr val="E0E0E0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="" xmlns:a16="http://schemas.microsoft.com/office/drawing/2014/main" id="{8F297980-2C6D-433B-A507-8D2316C9FD04}"/>
                </a:ext>
              </a:extLst>
            </p:cNvPr>
            <p:cNvSpPr/>
            <p:nvPr/>
          </p:nvSpPr>
          <p:spPr>
            <a:xfrm>
              <a:off x="11131725" y="2380859"/>
              <a:ext cx="34466" cy="112415"/>
            </a:xfrm>
            <a:custGeom>
              <a:avLst/>
              <a:gdLst>
                <a:gd name="connsiteX0" fmla="*/ 24 w 34466"/>
                <a:gd name="connsiteY0" fmla="*/ 2 h 112415"/>
                <a:gd name="connsiteX1" fmla="*/ 1879 w 34466"/>
                <a:gd name="connsiteY1" fmla="*/ 4289 h 112415"/>
                <a:gd name="connsiteX2" fmla="*/ 6102 w 34466"/>
                <a:gd name="connsiteY2" fmla="*/ 16189 h 112415"/>
                <a:gd name="connsiteX3" fmla="*/ 18386 w 34466"/>
                <a:gd name="connsiteY3" fmla="*/ 55920 h 112415"/>
                <a:gd name="connsiteX4" fmla="*/ 29774 w 34466"/>
                <a:gd name="connsiteY4" fmla="*/ 95843 h 112415"/>
                <a:gd name="connsiteX5" fmla="*/ 33293 w 34466"/>
                <a:gd name="connsiteY5" fmla="*/ 107935 h 112415"/>
                <a:gd name="connsiteX6" fmla="*/ 34445 w 34466"/>
                <a:gd name="connsiteY6" fmla="*/ 112413 h 112415"/>
                <a:gd name="connsiteX7" fmla="*/ 32589 w 34466"/>
                <a:gd name="connsiteY7" fmla="*/ 108191 h 112415"/>
                <a:gd name="connsiteX8" fmla="*/ 28431 w 34466"/>
                <a:gd name="connsiteY8" fmla="*/ 96291 h 112415"/>
                <a:gd name="connsiteX9" fmla="*/ 16467 w 34466"/>
                <a:gd name="connsiteY9" fmla="*/ 56496 h 112415"/>
                <a:gd name="connsiteX10" fmla="*/ 4758 w 34466"/>
                <a:gd name="connsiteY10" fmla="*/ 16637 h 112415"/>
                <a:gd name="connsiteX11" fmla="*/ 1176 w 34466"/>
                <a:gd name="connsiteY11" fmla="*/ 4544 h 112415"/>
                <a:gd name="connsiteX12" fmla="*/ 24 w 34466"/>
                <a:gd name="connsiteY12" fmla="*/ 2 h 112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4466" h="112415">
                  <a:moveTo>
                    <a:pt x="24" y="2"/>
                  </a:moveTo>
                  <a:cubicBezTo>
                    <a:pt x="152" y="-62"/>
                    <a:pt x="792" y="1474"/>
                    <a:pt x="1879" y="4289"/>
                  </a:cubicBezTo>
                  <a:cubicBezTo>
                    <a:pt x="2967" y="7040"/>
                    <a:pt x="4375" y="11134"/>
                    <a:pt x="6102" y="16189"/>
                  </a:cubicBezTo>
                  <a:cubicBezTo>
                    <a:pt x="9493" y="26297"/>
                    <a:pt x="13843" y="40309"/>
                    <a:pt x="18386" y="55920"/>
                  </a:cubicBezTo>
                  <a:cubicBezTo>
                    <a:pt x="22801" y="71275"/>
                    <a:pt x="26767" y="85222"/>
                    <a:pt x="29774" y="95843"/>
                  </a:cubicBezTo>
                  <a:cubicBezTo>
                    <a:pt x="31182" y="100641"/>
                    <a:pt x="32333" y="104672"/>
                    <a:pt x="33293" y="107935"/>
                  </a:cubicBezTo>
                  <a:cubicBezTo>
                    <a:pt x="34125" y="110814"/>
                    <a:pt x="34573" y="112349"/>
                    <a:pt x="34445" y="112413"/>
                  </a:cubicBezTo>
                  <a:cubicBezTo>
                    <a:pt x="34317" y="112477"/>
                    <a:pt x="33677" y="110942"/>
                    <a:pt x="32589" y="108191"/>
                  </a:cubicBezTo>
                  <a:cubicBezTo>
                    <a:pt x="31502" y="105376"/>
                    <a:pt x="30094" y="101345"/>
                    <a:pt x="28431" y="96291"/>
                  </a:cubicBezTo>
                  <a:cubicBezTo>
                    <a:pt x="25104" y="86182"/>
                    <a:pt x="20945" y="72107"/>
                    <a:pt x="16467" y="56496"/>
                  </a:cubicBezTo>
                  <a:cubicBezTo>
                    <a:pt x="11988" y="41140"/>
                    <a:pt x="7893" y="27257"/>
                    <a:pt x="4758" y="16637"/>
                  </a:cubicBezTo>
                  <a:cubicBezTo>
                    <a:pt x="3351" y="11838"/>
                    <a:pt x="2135" y="7807"/>
                    <a:pt x="1176" y="4544"/>
                  </a:cubicBezTo>
                  <a:cubicBezTo>
                    <a:pt x="280" y="1601"/>
                    <a:pt x="-104" y="2"/>
                    <a:pt x="24" y="2"/>
                  </a:cubicBezTo>
                  <a:close/>
                </a:path>
              </a:pathLst>
            </a:custGeom>
            <a:solidFill>
              <a:srgbClr val="E0E0E0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="" xmlns:a16="http://schemas.microsoft.com/office/drawing/2014/main" id="{59207832-9211-446C-8689-308042898CB9}"/>
                </a:ext>
              </a:extLst>
            </p:cNvPr>
            <p:cNvSpPr/>
            <p:nvPr/>
          </p:nvSpPr>
          <p:spPr>
            <a:xfrm>
              <a:off x="11171991" y="2450194"/>
              <a:ext cx="128216" cy="43865"/>
            </a:xfrm>
            <a:custGeom>
              <a:avLst/>
              <a:gdLst>
                <a:gd name="connsiteX0" fmla="*/ 1 w 128216"/>
                <a:gd name="connsiteY0" fmla="*/ 43846 h 43865"/>
                <a:gd name="connsiteX1" fmla="*/ 63788 w 128216"/>
                <a:gd name="connsiteY1" fmla="*/ 21005 h 43865"/>
                <a:gd name="connsiteX2" fmla="*/ 128215 w 128216"/>
                <a:gd name="connsiteY2" fmla="*/ 20 h 43865"/>
                <a:gd name="connsiteX3" fmla="*/ 64428 w 128216"/>
                <a:gd name="connsiteY3" fmla="*/ 22861 h 43865"/>
                <a:gd name="connsiteX4" fmla="*/ 1 w 128216"/>
                <a:gd name="connsiteY4" fmla="*/ 43846 h 43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216" h="43865">
                  <a:moveTo>
                    <a:pt x="1" y="43846"/>
                  </a:moveTo>
                  <a:cubicBezTo>
                    <a:pt x="-191" y="43334"/>
                    <a:pt x="28408" y="33097"/>
                    <a:pt x="63788" y="21005"/>
                  </a:cubicBezTo>
                  <a:cubicBezTo>
                    <a:pt x="99169" y="8913"/>
                    <a:pt x="128023" y="-492"/>
                    <a:pt x="128215" y="20"/>
                  </a:cubicBezTo>
                  <a:cubicBezTo>
                    <a:pt x="128407" y="532"/>
                    <a:pt x="99872" y="10769"/>
                    <a:pt x="64428" y="22861"/>
                  </a:cubicBezTo>
                  <a:cubicBezTo>
                    <a:pt x="29048" y="34953"/>
                    <a:pt x="193" y="44358"/>
                    <a:pt x="1" y="43846"/>
                  </a:cubicBezTo>
                  <a:close/>
                </a:path>
              </a:pathLst>
            </a:custGeom>
            <a:solidFill>
              <a:srgbClr val="E0E0E0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="" xmlns:a16="http://schemas.microsoft.com/office/drawing/2014/main" id="{8F851B1F-CC2A-4F38-ABDE-3A04CA4A1C09}"/>
                </a:ext>
              </a:extLst>
            </p:cNvPr>
            <p:cNvSpPr/>
            <p:nvPr/>
          </p:nvSpPr>
          <p:spPr>
            <a:xfrm>
              <a:off x="11097712" y="2631931"/>
              <a:ext cx="119448" cy="10902"/>
            </a:xfrm>
            <a:custGeom>
              <a:avLst/>
              <a:gdLst>
                <a:gd name="connsiteX0" fmla="*/ 0 w 119448"/>
                <a:gd name="connsiteY0" fmla="*/ 10477 h 10902"/>
                <a:gd name="connsiteX1" fmla="*/ 4734 w 119448"/>
                <a:gd name="connsiteY1" fmla="*/ 10029 h 10902"/>
                <a:gd name="connsiteX2" fmla="*/ 17594 w 119448"/>
                <a:gd name="connsiteY2" fmla="*/ 9453 h 10902"/>
                <a:gd name="connsiteX3" fmla="*/ 59884 w 119448"/>
                <a:gd name="connsiteY3" fmla="*/ 6702 h 10902"/>
                <a:gd name="connsiteX4" fmla="*/ 101983 w 119448"/>
                <a:gd name="connsiteY4" fmla="*/ 2095 h 10902"/>
                <a:gd name="connsiteX5" fmla="*/ 114715 w 119448"/>
                <a:gd name="connsiteY5" fmla="*/ 432 h 10902"/>
                <a:gd name="connsiteX6" fmla="*/ 119449 w 119448"/>
                <a:gd name="connsiteY6" fmla="*/ 48 h 10902"/>
                <a:gd name="connsiteX7" fmla="*/ 114843 w 119448"/>
                <a:gd name="connsiteY7" fmla="*/ 1200 h 10902"/>
                <a:gd name="connsiteX8" fmla="*/ 102174 w 119448"/>
                <a:gd name="connsiteY8" fmla="*/ 3439 h 10902"/>
                <a:gd name="connsiteX9" fmla="*/ 60012 w 119448"/>
                <a:gd name="connsiteY9" fmla="*/ 8685 h 10902"/>
                <a:gd name="connsiteX10" fmla="*/ 17594 w 119448"/>
                <a:gd name="connsiteY10" fmla="*/ 10860 h 10902"/>
                <a:gd name="connsiteX11" fmla="*/ 4734 w 119448"/>
                <a:gd name="connsiteY11" fmla="*/ 10796 h 10902"/>
                <a:gd name="connsiteX12" fmla="*/ 0 w 119448"/>
                <a:gd name="connsiteY12" fmla="*/ 10477 h 10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9448" h="10902">
                  <a:moveTo>
                    <a:pt x="0" y="10477"/>
                  </a:moveTo>
                  <a:cubicBezTo>
                    <a:pt x="0" y="10349"/>
                    <a:pt x="1664" y="10157"/>
                    <a:pt x="4734" y="10029"/>
                  </a:cubicBezTo>
                  <a:cubicBezTo>
                    <a:pt x="8189" y="9901"/>
                    <a:pt x="12476" y="9645"/>
                    <a:pt x="17594" y="9453"/>
                  </a:cubicBezTo>
                  <a:cubicBezTo>
                    <a:pt x="28407" y="8941"/>
                    <a:pt x="43378" y="8173"/>
                    <a:pt x="59884" y="6702"/>
                  </a:cubicBezTo>
                  <a:cubicBezTo>
                    <a:pt x="76391" y="5294"/>
                    <a:pt x="91234" y="3503"/>
                    <a:pt x="101983" y="2095"/>
                  </a:cubicBezTo>
                  <a:cubicBezTo>
                    <a:pt x="107037" y="1456"/>
                    <a:pt x="111324" y="880"/>
                    <a:pt x="114715" y="432"/>
                  </a:cubicBezTo>
                  <a:cubicBezTo>
                    <a:pt x="117722" y="48"/>
                    <a:pt x="119385" y="-80"/>
                    <a:pt x="119449" y="48"/>
                  </a:cubicBezTo>
                  <a:cubicBezTo>
                    <a:pt x="119449" y="176"/>
                    <a:pt x="117849" y="560"/>
                    <a:pt x="114843" y="1200"/>
                  </a:cubicBezTo>
                  <a:cubicBezTo>
                    <a:pt x="111835" y="1776"/>
                    <a:pt x="107549" y="2607"/>
                    <a:pt x="102174" y="3439"/>
                  </a:cubicBezTo>
                  <a:cubicBezTo>
                    <a:pt x="91426" y="5166"/>
                    <a:pt x="76583" y="7214"/>
                    <a:pt x="60012" y="8685"/>
                  </a:cubicBezTo>
                  <a:cubicBezTo>
                    <a:pt x="43506" y="10157"/>
                    <a:pt x="28471" y="10733"/>
                    <a:pt x="17594" y="10860"/>
                  </a:cubicBezTo>
                  <a:cubicBezTo>
                    <a:pt x="12156" y="10924"/>
                    <a:pt x="7742" y="10924"/>
                    <a:pt x="4734" y="10796"/>
                  </a:cubicBezTo>
                  <a:cubicBezTo>
                    <a:pt x="1664" y="10733"/>
                    <a:pt x="0" y="10669"/>
                    <a:pt x="0" y="10477"/>
                  </a:cubicBezTo>
                  <a:close/>
                </a:path>
              </a:pathLst>
            </a:custGeom>
            <a:solidFill>
              <a:srgbClr val="E0E0E0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="" xmlns:a16="http://schemas.microsoft.com/office/drawing/2014/main" id="{B3BFF266-67ED-48D6-83A6-C5393996E017}"/>
                </a:ext>
              </a:extLst>
            </p:cNvPr>
            <p:cNvSpPr/>
            <p:nvPr/>
          </p:nvSpPr>
          <p:spPr>
            <a:xfrm>
              <a:off x="11038709" y="2548100"/>
              <a:ext cx="59976" cy="93286"/>
            </a:xfrm>
            <a:custGeom>
              <a:avLst/>
              <a:gdLst>
                <a:gd name="connsiteX0" fmla="*/ 14 w 59976"/>
                <a:gd name="connsiteY0" fmla="*/ 2 h 93286"/>
                <a:gd name="connsiteX1" fmla="*/ 2701 w 59976"/>
                <a:gd name="connsiteY1" fmla="*/ 3457 h 93286"/>
                <a:gd name="connsiteX2" fmla="*/ 9419 w 59976"/>
                <a:gd name="connsiteY2" fmla="*/ 13246 h 93286"/>
                <a:gd name="connsiteX3" fmla="*/ 30852 w 59976"/>
                <a:gd name="connsiteY3" fmla="*/ 46067 h 93286"/>
                <a:gd name="connsiteX4" fmla="*/ 51773 w 59976"/>
                <a:gd name="connsiteY4" fmla="*/ 79209 h 93286"/>
                <a:gd name="connsiteX5" fmla="*/ 57915 w 59976"/>
                <a:gd name="connsiteY5" fmla="*/ 89381 h 93286"/>
                <a:gd name="connsiteX6" fmla="*/ 59963 w 59976"/>
                <a:gd name="connsiteY6" fmla="*/ 93284 h 93286"/>
                <a:gd name="connsiteX7" fmla="*/ 57275 w 59976"/>
                <a:gd name="connsiteY7" fmla="*/ 89829 h 93286"/>
                <a:gd name="connsiteX8" fmla="*/ 50557 w 59976"/>
                <a:gd name="connsiteY8" fmla="*/ 80040 h 93286"/>
                <a:gd name="connsiteX9" fmla="*/ 29125 w 59976"/>
                <a:gd name="connsiteY9" fmla="*/ 47219 h 93286"/>
                <a:gd name="connsiteX10" fmla="*/ 8203 w 59976"/>
                <a:gd name="connsiteY10" fmla="*/ 14078 h 93286"/>
                <a:gd name="connsiteX11" fmla="*/ 2061 w 59976"/>
                <a:gd name="connsiteY11" fmla="*/ 3905 h 93286"/>
                <a:gd name="connsiteX12" fmla="*/ 14 w 59976"/>
                <a:gd name="connsiteY12" fmla="*/ 2 h 9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976" h="93286">
                  <a:moveTo>
                    <a:pt x="14" y="2"/>
                  </a:moveTo>
                  <a:cubicBezTo>
                    <a:pt x="142" y="-62"/>
                    <a:pt x="1102" y="1154"/>
                    <a:pt x="2701" y="3457"/>
                  </a:cubicBezTo>
                  <a:cubicBezTo>
                    <a:pt x="4492" y="6144"/>
                    <a:pt x="6732" y="9407"/>
                    <a:pt x="9419" y="13246"/>
                  </a:cubicBezTo>
                  <a:cubicBezTo>
                    <a:pt x="14985" y="21563"/>
                    <a:pt x="22599" y="33144"/>
                    <a:pt x="30852" y="46067"/>
                  </a:cubicBezTo>
                  <a:cubicBezTo>
                    <a:pt x="39105" y="58927"/>
                    <a:pt x="46527" y="70635"/>
                    <a:pt x="51773" y="79209"/>
                  </a:cubicBezTo>
                  <a:cubicBezTo>
                    <a:pt x="54204" y="83239"/>
                    <a:pt x="56252" y="86630"/>
                    <a:pt x="57915" y="89381"/>
                  </a:cubicBezTo>
                  <a:cubicBezTo>
                    <a:pt x="59323" y="91812"/>
                    <a:pt x="60090" y="93156"/>
                    <a:pt x="59963" y="93284"/>
                  </a:cubicBezTo>
                  <a:cubicBezTo>
                    <a:pt x="59834" y="93348"/>
                    <a:pt x="58875" y="92132"/>
                    <a:pt x="57275" y="89829"/>
                  </a:cubicBezTo>
                  <a:cubicBezTo>
                    <a:pt x="55484" y="87142"/>
                    <a:pt x="53244" y="83879"/>
                    <a:pt x="50557" y="80040"/>
                  </a:cubicBezTo>
                  <a:cubicBezTo>
                    <a:pt x="44991" y="71723"/>
                    <a:pt x="37378" y="60143"/>
                    <a:pt x="29125" y="47219"/>
                  </a:cubicBezTo>
                  <a:cubicBezTo>
                    <a:pt x="20871" y="34359"/>
                    <a:pt x="13450" y="22651"/>
                    <a:pt x="8203" y="14078"/>
                  </a:cubicBezTo>
                  <a:cubicBezTo>
                    <a:pt x="5772" y="10047"/>
                    <a:pt x="3725" y="6656"/>
                    <a:pt x="2061" y="3905"/>
                  </a:cubicBezTo>
                  <a:cubicBezTo>
                    <a:pt x="654" y="1410"/>
                    <a:pt x="-114" y="66"/>
                    <a:pt x="14" y="2"/>
                  </a:cubicBezTo>
                  <a:close/>
                </a:path>
              </a:pathLst>
            </a:custGeom>
            <a:solidFill>
              <a:srgbClr val="E0E0E0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="" xmlns:a16="http://schemas.microsoft.com/office/drawing/2014/main" id="{BAC5099B-F178-4656-8CF4-9FAA8F227711}"/>
                </a:ext>
              </a:extLst>
            </p:cNvPr>
            <p:cNvSpPr/>
            <p:nvPr/>
          </p:nvSpPr>
          <p:spPr>
            <a:xfrm>
              <a:off x="10956435" y="2670812"/>
              <a:ext cx="78011" cy="118812"/>
            </a:xfrm>
            <a:custGeom>
              <a:avLst/>
              <a:gdLst>
                <a:gd name="connsiteX0" fmla="*/ 11 w 78011"/>
                <a:gd name="connsiteY0" fmla="*/ 2 h 118812"/>
                <a:gd name="connsiteX1" fmla="*/ 3402 w 78011"/>
                <a:gd name="connsiteY1" fmla="*/ 4480 h 118812"/>
                <a:gd name="connsiteX2" fmla="*/ 12039 w 78011"/>
                <a:gd name="connsiteY2" fmla="*/ 17020 h 118812"/>
                <a:gd name="connsiteX3" fmla="*/ 39870 w 78011"/>
                <a:gd name="connsiteY3" fmla="*/ 58863 h 118812"/>
                <a:gd name="connsiteX4" fmla="*/ 67189 w 78011"/>
                <a:gd name="connsiteY4" fmla="*/ 101025 h 118812"/>
                <a:gd name="connsiteX5" fmla="*/ 75250 w 78011"/>
                <a:gd name="connsiteY5" fmla="*/ 113949 h 118812"/>
                <a:gd name="connsiteX6" fmla="*/ 78001 w 78011"/>
                <a:gd name="connsiteY6" fmla="*/ 118811 h 118812"/>
                <a:gd name="connsiteX7" fmla="*/ 74611 w 78011"/>
                <a:gd name="connsiteY7" fmla="*/ 114333 h 118812"/>
                <a:gd name="connsiteX8" fmla="*/ 65973 w 78011"/>
                <a:gd name="connsiteY8" fmla="*/ 101793 h 118812"/>
                <a:gd name="connsiteX9" fmla="*/ 38142 w 78011"/>
                <a:gd name="connsiteY9" fmla="*/ 59950 h 118812"/>
                <a:gd name="connsiteX10" fmla="*/ 10823 w 78011"/>
                <a:gd name="connsiteY10" fmla="*/ 17788 h 118812"/>
                <a:gd name="connsiteX11" fmla="*/ 2762 w 78011"/>
                <a:gd name="connsiteY11" fmla="*/ 4864 h 118812"/>
                <a:gd name="connsiteX12" fmla="*/ 11 w 78011"/>
                <a:gd name="connsiteY12" fmla="*/ 2 h 118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8011" h="118812">
                  <a:moveTo>
                    <a:pt x="11" y="2"/>
                  </a:moveTo>
                  <a:cubicBezTo>
                    <a:pt x="139" y="-62"/>
                    <a:pt x="1354" y="1537"/>
                    <a:pt x="3402" y="4480"/>
                  </a:cubicBezTo>
                  <a:cubicBezTo>
                    <a:pt x="5641" y="7743"/>
                    <a:pt x="8520" y="11966"/>
                    <a:pt x="12039" y="17020"/>
                  </a:cubicBezTo>
                  <a:cubicBezTo>
                    <a:pt x="19268" y="27641"/>
                    <a:pt x="29057" y="42420"/>
                    <a:pt x="39870" y="58863"/>
                  </a:cubicBezTo>
                  <a:cubicBezTo>
                    <a:pt x="50618" y="75241"/>
                    <a:pt x="60279" y="90148"/>
                    <a:pt x="67189" y="101025"/>
                  </a:cubicBezTo>
                  <a:cubicBezTo>
                    <a:pt x="70452" y="106207"/>
                    <a:pt x="73139" y="110558"/>
                    <a:pt x="75250" y="113949"/>
                  </a:cubicBezTo>
                  <a:cubicBezTo>
                    <a:pt x="77105" y="117020"/>
                    <a:pt x="78129" y="118747"/>
                    <a:pt x="78001" y="118811"/>
                  </a:cubicBezTo>
                  <a:cubicBezTo>
                    <a:pt x="77873" y="118875"/>
                    <a:pt x="76658" y="117275"/>
                    <a:pt x="74611" y="114333"/>
                  </a:cubicBezTo>
                  <a:cubicBezTo>
                    <a:pt x="72371" y="111070"/>
                    <a:pt x="69492" y="106847"/>
                    <a:pt x="65973" y="101793"/>
                  </a:cubicBezTo>
                  <a:cubicBezTo>
                    <a:pt x="58743" y="91172"/>
                    <a:pt x="48955" y="76393"/>
                    <a:pt x="38142" y="59950"/>
                  </a:cubicBezTo>
                  <a:cubicBezTo>
                    <a:pt x="27394" y="43572"/>
                    <a:pt x="17733" y="28665"/>
                    <a:pt x="10823" y="17788"/>
                  </a:cubicBezTo>
                  <a:cubicBezTo>
                    <a:pt x="7560" y="12606"/>
                    <a:pt x="4809" y="8255"/>
                    <a:pt x="2762" y="4864"/>
                  </a:cubicBezTo>
                  <a:cubicBezTo>
                    <a:pt x="906" y="1793"/>
                    <a:pt x="-117" y="66"/>
                    <a:pt x="11" y="2"/>
                  </a:cubicBezTo>
                  <a:close/>
                </a:path>
              </a:pathLst>
            </a:custGeom>
            <a:solidFill>
              <a:srgbClr val="E0E0E0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="" xmlns:a16="http://schemas.microsoft.com/office/drawing/2014/main" id="{E64C2471-BD0B-40CC-9290-2DC6473823CF}"/>
                </a:ext>
              </a:extLst>
            </p:cNvPr>
            <p:cNvSpPr/>
            <p:nvPr/>
          </p:nvSpPr>
          <p:spPr>
            <a:xfrm>
              <a:off x="11033349" y="2768856"/>
              <a:ext cx="151054" cy="17440"/>
            </a:xfrm>
            <a:custGeom>
              <a:avLst/>
              <a:gdLst>
                <a:gd name="connsiteX0" fmla="*/ 0 w 151054"/>
                <a:gd name="connsiteY0" fmla="*/ 17312 h 17440"/>
                <a:gd name="connsiteX1" fmla="*/ 5950 w 151054"/>
                <a:gd name="connsiteY1" fmla="*/ 16608 h 17440"/>
                <a:gd name="connsiteX2" fmla="*/ 22201 w 151054"/>
                <a:gd name="connsiteY2" fmla="*/ 15265 h 17440"/>
                <a:gd name="connsiteX3" fmla="*/ 75687 w 151054"/>
                <a:gd name="connsiteY3" fmla="*/ 10083 h 17440"/>
                <a:gd name="connsiteX4" fmla="*/ 128982 w 151054"/>
                <a:gd name="connsiteY4" fmla="*/ 3045 h 17440"/>
                <a:gd name="connsiteX5" fmla="*/ 145105 w 151054"/>
                <a:gd name="connsiteY5" fmla="*/ 678 h 17440"/>
                <a:gd name="connsiteX6" fmla="*/ 151055 w 151054"/>
                <a:gd name="connsiteY6" fmla="*/ 38 h 17440"/>
                <a:gd name="connsiteX7" fmla="*/ 145233 w 151054"/>
                <a:gd name="connsiteY7" fmla="*/ 1445 h 17440"/>
                <a:gd name="connsiteX8" fmla="*/ 129174 w 151054"/>
                <a:gd name="connsiteY8" fmla="*/ 4452 h 17440"/>
                <a:gd name="connsiteX9" fmla="*/ 75879 w 151054"/>
                <a:gd name="connsiteY9" fmla="*/ 12066 h 17440"/>
                <a:gd name="connsiteX10" fmla="*/ 22265 w 151054"/>
                <a:gd name="connsiteY10" fmla="*/ 16737 h 17440"/>
                <a:gd name="connsiteX11" fmla="*/ 5950 w 151054"/>
                <a:gd name="connsiteY11" fmla="*/ 17440 h 17440"/>
                <a:gd name="connsiteX12" fmla="*/ 0 w 151054"/>
                <a:gd name="connsiteY12" fmla="*/ 17312 h 17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1054" h="17440">
                  <a:moveTo>
                    <a:pt x="0" y="17312"/>
                  </a:moveTo>
                  <a:cubicBezTo>
                    <a:pt x="0" y="17184"/>
                    <a:pt x="2111" y="16928"/>
                    <a:pt x="5950" y="16608"/>
                  </a:cubicBezTo>
                  <a:cubicBezTo>
                    <a:pt x="10172" y="16289"/>
                    <a:pt x="15611" y="15841"/>
                    <a:pt x="22201" y="15265"/>
                  </a:cubicBezTo>
                  <a:cubicBezTo>
                    <a:pt x="35892" y="14113"/>
                    <a:pt x="54830" y="12450"/>
                    <a:pt x="75687" y="10083"/>
                  </a:cubicBezTo>
                  <a:cubicBezTo>
                    <a:pt x="96544" y="7715"/>
                    <a:pt x="115354" y="5028"/>
                    <a:pt x="128982" y="3045"/>
                  </a:cubicBezTo>
                  <a:cubicBezTo>
                    <a:pt x="135508" y="2085"/>
                    <a:pt x="140946" y="1253"/>
                    <a:pt x="145105" y="678"/>
                  </a:cubicBezTo>
                  <a:cubicBezTo>
                    <a:pt x="148943" y="102"/>
                    <a:pt x="151055" y="-90"/>
                    <a:pt x="151055" y="38"/>
                  </a:cubicBezTo>
                  <a:cubicBezTo>
                    <a:pt x="151055" y="166"/>
                    <a:pt x="149007" y="678"/>
                    <a:pt x="145233" y="1445"/>
                  </a:cubicBezTo>
                  <a:cubicBezTo>
                    <a:pt x="141458" y="2213"/>
                    <a:pt x="135956" y="3301"/>
                    <a:pt x="129174" y="4452"/>
                  </a:cubicBezTo>
                  <a:cubicBezTo>
                    <a:pt x="115610" y="6820"/>
                    <a:pt x="96800" y="9699"/>
                    <a:pt x="75879" y="12066"/>
                  </a:cubicBezTo>
                  <a:cubicBezTo>
                    <a:pt x="55022" y="14497"/>
                    <a:pt x="36020" y="15905"/>
                    <a:pt x="22265" y="16737"/>
                  </a:cubicBezTo>
                  <a:cubicBezTo>
                    <a:pt x="15355" y="17120"/>
                    <a:pt x="9789" y="17376"/>
                    <a:pt x="5950" y="17440"/>
                  </a:cubicBezTo>
                  <a:cubicBezTo>
                    <a:pt x="2175" y="17440"/>
                    <a:pt x="0" y="17440"/>
                    <a:pt x="0" y="17312"/>
                  </a:cubicBezTo>
                  <a:close/>
                </a:path>
              </a:pathLst>
            </a:custGeom>
            <a:solidFill>
              <a:srgbClr val="E0E0E0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="" xmlns:a16="http://schemas.microsoft.com/office/drawing/2014/main" id="{193ED7FB-1065-45EE-8387-FD7DA9C5EF6B}"/>
                </a:ext>
              </a:extLst>
            </p:cNvPr>
            <p:cNvSpPr/>
            <p:nvPr/>
          </p:nvSpPr>
          <p:spPr>
            <a:xfrm>
              <a:off x="7568626" y="1057008"/>
              <a:ext cx="467619" cy="678879"/>
            </a:xfrm>
            <a:custGeom>
              <a:avLst/>
              <a:gdLst>
                <a:gd name="connsiteX0" fmla="*/ 16505 w 467619"/>
                <a:gd name="connsiteY0" fmla="*/ 3132 h 678879"/>
                <a:gd name="connsiteX1" fmla="*/ 21239 w 467619"/>
                <a:gd name="connsiteY1" fmla="*/ 104027 h 678879"/>
                <a:gd name="connsiteX2" fmla="*/ 96862 w 467619"/>
                <a:gd name="connsiteY2" fmla="*/ 231474 h 678879"/>
                <a:gd name="connsiteX3" fmla="*/ 88161 w 467619"/>
                <a:gd name="connsiteY3" fmla="*/ 254570 h 678879"/>
                <a:gd name="connsiteX4" fmla="*/ 27189 w 467619"/>
                <a:gd name="connsiteY4" fmla="*/ 273060 h 678879"/>
                <a:gd name="connsiteX5" fmla="*/ 66984 w 467619"/>
                <a:gd name="connsiteY5" fmla="*/ 331601 h 678879"/>
                <a:gd name="connsiteX6" fmla="*/ 172422 w 467619"/>
                <a:gd name="connsiteY6" fmla="*/ 392829 h 678879"/>
                <a:gd name="connsiteX7" fmla="*/ 173445 w 467619"/>
                <a:gd name="connsiteY7" fmla="*/ 409720 h 678879"/>
                <a:gd name="connsiteX8" fmla="*/ 86370 w 467619"/>
                <a:gd name="connsiteY8" fmla="*/ 462566 h 678879"/>
                <a:gd name="connsiteX9" fmla="*/ 199549 w 467619"/>
                <a:gd name="connsiteY9" fmla="*/ 539086 h 678879"/>
                <a:gd name="connsiteX10" fmla="*/ 211705 w 467619"/>
                <a:gd name="connsiteY10" fmla="*/ 553033 h 678879"/>
                <a:gd name="connsiteX11" fmla="*/ 159242 w 467619"/>
                <a:gd name="connsiteY11" fmla="*/ 563078 h 678879"/>
                <a:gd name="connsiteX12" fmla="*/ 115097 w 467619"/>
                <a:gd name="connsiteY12" fmla="*/ 597435 h 678879"/>
                <a:gd name="connsiteX13" fmla="*/ 315415 w 467619"/>
                <a:gd name="connsiteY13" fmla="*/ 677600 h 678879"/>
                <a:gd name="connsiteX14" fmla="*/ 379394 w 467619"/>
                <a:gd name="connsiteY14" fmla="*/ 678880 h 678879"/>
                <a:gd name="connsiteX15" fmla="*/ 413559 w 467619"/>
                <a:gd name="connsiteY15" fmla="*/ 624434 h 678879"/>
                <a:gd name="connsiteX16" fmla="*/ 457385 w 467619"/>
                <a:gd name="connsiteY16" fmla="*/ 413175 h 678879"/>
                <a:gd name="connsiteX17" fmla="*/ 404346 w 467619"/>
                <a:gd name="connsiteY17" fmla="*/ 431025 h 678879"/>
                <a:gd name="connsiteX18" fmla="*/ 367046 w 467619"/>
                <a:gd name="connsiteY18" fmla="*/ 469220 h 678879"/>
                <a:gd name="connsiteX19" fmla="*/ 362184 w 467619"/>
                <a:gd name="connsiteY19" fmla="*/ 451370 h 678879"/>
                <a:gd name="connsiteX20" fmla="*/ 360904 w 467619"/>
                <a:gd name="connsiteY20" fmla="*/ 314775 h 678879"/>
                <a:gd name="connsiteX21" fmla="*/ 268774 w 467619"/>
                <a:gd name="connsiteY21" fmla="*/ 358153 h 678879"/>
                <a:gd name="connsiteX22" fmla="*/ 255275 w 467619"/>
                <a:gd name="connsiteY22" fmla="*/ 347980 h 678879"/>
                <a:gd name="connsiteX23" fmla="*/ 262504 w 467619"/>
                <a:gd name="connsiteY23" fmla="*/ 226292 h 678879"/>
                <a:gd name="connsiteX24" fmla="*/ 235697 w 467619"/>
                <a:gd name="connsiteY24" fmla="*/ 160841 h 678879"/>
                <a:gd name="connsiteX25" fmla="*/ 186625 w 467619"/>
                <a:gd name="connsiteY25" fmla="*/ 201468 h 678879"/>
                <a:gd name="connsiteX26" fmla="*/ 162505 w 467619"/>
                <a:gd name="connsiteY26" fmla="*/ 195966 h 678879"/>
                <a:gd name="connsiteX27" fmla="*/ 98078 w 467619"/>
                <a:gd name="connsiteY27" fmla="*/ 62505 h 678879"/>
                <a:gd name="connsiteX28" fmla="*/ 15801 w 467619"/>
                <a:gd name="connsiteY28" fmla="*/ 3644 h 678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67619" h="678879">
                  <a:moveTo>
                    <a:pt x="16505" y="3132"/>
                  </a:moveTo>
                  <a:cubicBezTo>
                    <a:pt x="16505" y="3132"/>
                    <a:pt x="-23610" y="18743"/>
                    <a:pt x="21239" y="104027"/>
                  </a:cubicBezTo>
                  <a:cubicBezTo>
                    <a:pt x="66025" y="189312"/>
                    <a:pt x="96862" y="231474"/>
                    <a:pt x="96862" y="231474"/>
                  </a:cubicBezTo>
                  <a:cubicBezTo>
                    <a:pt x="96862" y="231474"/>
                    <a:pt x="104860" y="251307"/>
                    <a:pt x="88161" y="254570"/>
                  </a:cubicBezTo>
                  <a:cubicBezTo>
                    <a:pt x="71399" y="257897"/>
                    <a:pt x="34419" y="252395"/>
                    <a:pt x="27189" y="273060"/>
                  </a:cubicBezTo>
                  <a:cubicBezTo>
                    <a:pt x="19704" y="294429"/>
                    <a:pt x="35379" y="314327"/>
                    <a:pt x="66984" y="331601"/>
                  </a:cubicBezTo>
                  <a:cubicBezTo>
                    <a:pt x="98526" y="348812"/>
                    <a:pt x="166280" y="389118"/>
                    <a:pt x="172422" y="392829"/>
                  </a:cubicBezTo>
                  <a:cubicBezTo>
                    <a:pt x="178436" y="396412"/>
                    <a:pt x="184514" y="405625"/>
                    <a:pt x="173445" y="409720"/>
                  </a:cubicBezTo>
                  <a:cubicBezTo>
                    <a:pt x="162377" y="413814"/>
                    <a:pt x="79460" y="423475"/>
                    <a:pt x="86370" y="462566"/>
                  </a:cubicBezTo>
                  <a:cubicBezTo>
                    <a:pt x="93280" y="501658"/>
                    <a:pt x="189120" y="535247"/>
                    <a:pt x="199549" y="539086"/>
                  </a:cubicBezTo>
                  <a:cubicBezTo>
                    <a:pt x="209978" y="542988"/>
                    <a:pt x="212473" y="547339"/>
                    <a:pt x="211705" y="553033"/>
                  </a:cubicBezTo>
                  <a:cubicBezTo>
                    <a:pt x="210937" y="558727"/>
                    <a:pt x="182722" y="559367"/>
                    <a:pt x="159242" y="563078"/>
                  </a:cubicBezTo>
                  <a:cubicBezTo>
                    <a:pt x="135762" y="566788"/>
                    <a:pt x="109210" y="575234"/>
                    <a:pt x="115097" y="597435"/>
                  </a:cubicBezTo>
                  <a:cubicBezTo>
                    <a:pt x="120983" y="619635"/>
                    <a:pt x="178052" y="665828"/>
                    <a:pt x="315415" y="677600"/>
                  </a:cubicBezTo>
                  <a:lnTo>
                    <a:pt x="379394" y="678880"/>
                  </a:lnTo>
                  <a:lnTo>
                    <a:pt x="413559" y="624434"/>
                  </a:lnTo>
                  <a:cubicBezTo>
                    <a:pt x="479586" y="503385"/>
                    <a:pt x="472612" y="430321"/>
                    <a:pt x="457385" y="413175"/>
                  </a:cubicBezTo>
                  <a:cubicBezTo>
                    <a:pt x="442094" y="395964"/>
                    <a:pt x="420405" y="413495"/>
                    <a:pt x="404346" y="431025"/>
                  </a:cubicBezTo>
                  <a:cubicBezTo>
                    <a:pt x="388287" y="448555"/>
                    <a:pt x="372165" y="471715"/>
                    <a:pt x="367046" y="469220"/>
                  </a:cubicBezTo>
                  <a:cubicBezTo>
                    <a:pt x="361864" y="466725"/>
                    <a:pt x="359625" y="462183"/>
                    <a:pt x="362184" y="451370"/>
                  </a:cubicBezTo>
                  <a:cubicBezTo>
                    <a:pt x="364679" y="440558"/>
                    <a:pt x="389631" y="342158"/>
                    <a:pt x="360904" y="314775"/>
                  </a:cubicBezTo>
                  <a:cubicBezTo>
                    <a:pt x="332178" y="287392"/>
                    <a:pt x="278243" y="351243"/>
                    <a:pt x="268774" y="358153"/>
                  </a:cubicBezTo>
                  <a:cubicBezTo>
                    <a:pt x="259305" y="365126"/>
                    <a:pt x="254955" y="354954"/>
                    <a:pt x="255275" y="347980"/>
                  </a:cubicBezTo>
                  <a:cubicBezTo>
                    <a:pt x="255595" y="340878"/>
                    <a:pt x="259433" y="262120"/>
                    <a:pt x="262504" y="226292"/>
                  </a:cubicBezTo>
                  <a:cubicBezTo>
                    <a:pt x="265575" y="190463"/>
                    <a:pt x="257642" y="166407"/>
                    <a:pt x="235697" y="160841"/>
                  </a:cubicBezTo>
                  <a:cubicBezTo>
                    <a:pt x="214520" y="155467"/>
                    <a:pt x="198653" y="189312"/>
                    <a:pt x="186625" y="201468"/>
                  </a:cubicBezTo>
                  <a:cubicBezTo>
                    <a:pt x="174661" y="213624"/>
                    <a:pt x="162505" y="195966"/>
                    <a:pt x="162505" y="195966"/>
                  </a:cubicBezTo>
                  <a:cubicBezTo>
                    <a:pt x="162505" y="195966"/>
                    <a:pt x="144399" y="146957"/>
                    <a:pt x="98078" y="62505"/>
                  </a:cubicBezTo>
                  <a:cubicBezTo>
                    <a:pt x="51693" y="-21947"/>
                    <a:pt x="15801" y="3644"/>
                    <a:pt x="15801" y="3644"/>
                  </a:cubicBezTo>
                </a:path>
              </a:pathLst>
            </a:custGeom>
            <a:solidFill>
              <a:srgbClr val="45726D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="" xmlns:a16="http://schemas.microsoft.com/office/drawing/2014/main" id="{0AF54721-A195-472B-8B68-E5BC8E51942B}"/>
                </a:ext>
              </a:extLst>
            </p:cNvPr>
            <p:cNvSpPr/>
            <p:nvPr/>
          </p:nvSpPr>
          <p:spPr>
            <a:xfrm>
              <a:off x="7625182" y="1136595"/>
              <a:ext cx="327637" cy="614199"/>
            </a:xfrm>
            <a:custGeom>
              <a:avLst/>
              <a:gdLst>
                <a:gd name="connsiteX0" fmla="*/ 326358 w 327637"/>
                <a:gd name="connsiteY0" fmla="*/ 614200 h 614199"/>
                <a:gd name="connsiteX1" fmla="*/ 183876 w 327637"/>
                <a:gd name="connsiteY1" fmla="*/ 345039 h 614199"/>
                <a:gd name="connsiteX2" fmla="*/ 54190 w 327637"/>
                <a:gd name="connsiteY2" fmla="*/ 100895 h 614199"/>
                <a:gd name="connsiteX3" fmla="*/ 14459 w 327637"/>
                <a:gd name="connsiteY3" fmla="*/ 27127 h 614199"/>
                <a:gd name="connsiteX4" fmla="*/ 3647 w 327637"/>
                <a:gd name="connsiteY4" fmla="*/ 7038 h 614199"/>
                <a:gd name="connsiteX5" fmla="*/ 896 w 327637"/>
                <a:gd name="connsiteY5" fmla="*/ 1791 h 614199"/>
                <a:gd name="connsiteX6" fmla="*/ 0 w 327637"/>
                <a:gd name="connsiteY6" fmla="*/ 0 h 614199"/>
                <a:gd name="connsiteX7" fmla="*/ 1088 w 327637"/>
                <a:gd name="connsiteY7" fmla="*/ 1727 h 614199"/>
                <a:gd name="connsiteX8" fmla="*/ 4031 w 327637"/>
                <a:gd name="connsiteY8" fmla="*/ 6846 h 614199"/>
                <a:gd name="connsiteX9" fmla="*/ 15163 w 327637"/>
                <a:gd name="connsiteY9" fmla="*/ 26743 h 614199"/>
                <a:gd name="connsiteX10" fmla="*/ 55470 w 327637"/>
                <a:gd name="connsiteY10" fmla="*/ 100255 h 614199"/>
                <a:gd name="connsiteX11" fmla="*/ 185667 w 327637"/>
                <a:gd name="connsiteY11" fmla="*/ 344144 h 614199"/>
                <a:gd name="connsiteX12" fmla="*/ 327637 w 327637"/>
                <a:gd name="connsiteY12" fmla="*/ 613560 h 614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7637" h="614199">
                  <a:moveTo>
                    <a:pt x="326358" y="614200"/>
                  </a:moveTo>
                  <a:cubicBezTo>
                    <a:pt x="292577" y="552012"/>
                    <a:pt x="234356" y="440496"/>
                    <a:pt x="183876" y="345039"/>
                  </a:cubicBezTo>
                  <a:cubicBezTo>
                    <a:pt x="133396" y="249583"/>
                    <a:pt x="87651" y="163211"/>
                    <a:pt x="54190" y="100895"/>
                  </a:cubicBezTo>
                  <a:cubicBezTo>
                    <a:pt x="37428" y="69801"/>
                    <a:pt x="23864" y="44593"/>
                    <a:pt x="14459" y="27127"/>
                  </a:cubicBezTo>
                  <a:cubicBezTo>
                    <a:pt x="9789" y="18490"/>
                    <a:pt x="6206" y="11708"/>
                    <a:pt x="3647" y="7038"/>
                  </a:cubicBezTo>
                  <a:cubicBezTo>
                    <a:pt x="2431" y="4798"/>
                    <a:pt x="1536" y="3071"/>
                    <a:pt x="896" y="1791"/>
                  </a:cubicBezTo>
                  <a:cubicBezTo>
                    <a:pt x="256" y="576"/>
                    <a:pt x="0" y="0"/>
                    <a:pt x="0" y="0"/>
                  </a:cubicBezTo>
                  <a:cubicBezTo>
                    <a:pt x="0" y="0"/>
                    <a:pt x="384" y="576"/>
                    <a:pt x="1088" y="1727"/>
                  </a:cubicBezTo>
                  <a:cubicBezTo>
                    <a:pt x="1791" y="2943"/>
                    <a:pt x="2751" y="4670"/>
                    <a:pt x="4031" y="6846"/>
                  </a:cubicBezTo>
                  <a:cubicBezTo>
                    <a:pt x="6590" y="11452"/>
                    <a:pt x="10365" y="18170"/>
                    <a:pt x="15163" y="26743"/>
                  </a:cubicBezTo>
                  <a:cubicBezTo>
                    <a:pt x="24824" y="44018"/>
                    <a:pt x="38579" y="69161"/>
                    <a:pt x="55470" y="100255"/>
                  </a:cubicBezTo>
                  <a:cubicBezTo>
                    <a:pt x="89251" y="162443"/>
                    <a:pt x="135252" y="248687"/>
                    <a:pt x="185667" y="344144"/>
                  </a:cubicBezTo>
                  <a:cubicBezTo>
                    <a:pt x="236147" y="439601"/>
                    <a:pt x="294176" y="551244"/>
                    <a:pt x="327637" y="613560"/>
                  </a:cubicBezTo>
                </a:path>
              </a:pathLst>
            </a:custGeom>
            <a:solidFill>
              <a:srgbClr val="E0E0E0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="" xmlns:a16="http://schemas.microsoft.com/office/drawing/2014/main" id="{1ED7C568-873B-4D44-B6D6-8F816E8C5120}"/>
                </a:ext>
              </a:extLst>
            </p:cNvPr>
            <p:cNvSpPr/>
            <p:nvPr/>
          </p:nvSpPr>
          <p:spPr>
            <a:xfrm>
              <a:off x="7647255" y="1339707"/>
              <a:ext cx="109662" cy="42335"/>
            </a:xfrm>
            <a:custGeom>
              <a:avLst/>
              <a:gdLst>
                <a:gd name="connsiteX0" fmla="*/ 0 w 109662"/>
                <a:gd name="connsiteY0" fmla="*/ 22 h 42335"/>
                <a:gd name="connsiteX1" fmla="*/ 4479 w 109662"/>
                <a:gd name="connsiteY1" fmla="*/ 1237 h 42335"/>
                <a:gd name="connsiteX2" fmla="*/ 16443 w 109662"/>
                <a:gd name="connsiteY2" fmla="*/ 5268 h 42335"/>
                <a:gd name="connsiteX3" fmla="*/ 55278 w 109662"/>
                <a:gd name="connsiteY3" fmla="*/ 20111 h 42335"/>
                <a:gd name="connsiteX4" fmla="*/ 93729 w 109662"/>
                <a:gd name="connsiteY4" fmla="*/ 35786 h 42335"/>
                <a:gd name="connsiteX5" fmla="*/ 105438 w 109662"/>
                <a:gd name="connsiteY5" fmla="*/ 40456 h 42335"/>
                <a:gd name="connsiteX6" fmla="*/ 109660 w 109662"/>
                <a:gd name="connsiteY6" fmla="*/ 42312 h 42335"/>
                <a:gd name="connsiteX7" fmla="*/ 105182 w 109662"/>
                <a:gd name="connsiteY7" fmla="*/ 41160 h 42335"/>
                <a:gd name="connsiteX8" fmla="*/ 93281 w 109662"/>
                <a:gd name="connsiteY8" fmla="*/ 37065 h 42335"/>
                <a:gd name="connsiteX9" fmla="*/ 54574 w 109662"/>
                <a:gd name="connsiteY9" fmla="*/ 21902 h 42335"/>
                <a:gd name="connsiteX10" fmla="*/ 15995 w 109662"/>
                <a:gd name="connsiteY10" fmla="*/ 6547 h 42335"/>
                <a:gd name="connsiteX11" fmla="*/ 4287 w 109662"/>
                <a:gd name="connsiteY11" fmla="*/ 1941 h 42335"/>
                <a:gd name="connsiteX12" fmla="*/ 0 w 109662"/>
                <a:gd name="connsiteY12" fmla="*/ 22 h 42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9662" h="42335">
                  <a:moveTo>
                    <a:pt x="0" y="22"/>
                  </a:moveTo>
                  <a:cubicBezTo>
                    <a:pt x="64" y="-106"/>
                    <a:pt x="1663" y="341"/>
                    <a:pt x="4479" y="1237"/>
                  </a:cubicBezTo>
                  <a:cubicBezTo>
                    <a:pt x="7294" y="2133"/>
                    <a:pt x="11388" y="3476"/>
                    <a:pt x="16443" y="5268"/>
                  </a:cubicBezTo>
                  <a:cubicBezTo>
                    <a:pt x="26487" y="8787"/>
                    <a:pt x="40179" y="14033"/>
                    <a:pt x="55278" y="20111"/>
                  </a:cubicBezTo>
                  <a:cubicBezTo>
                    <a:pt x="70121" y="26125"/>
                    <a:pt x="83493" y="31627"/>
                    <a:pt x="93729" y="35786"/>
                  </a:cubicBezTo>
                  <a:cubicBezTo>
                    <a:pt x="98336" y="37641"/>
                    <a:pt x="102239" y="39177"/>
                    <a:pt x="105438" y="40456"/>
                  </a:cubicBezTo>
                  <a:cubicBezTo>
                    <a:pt x="108189" y="41544"/>
                    <a:pt x="109724" y="42184"/>
                    <a:pt x="109660" y="42312"/>
                  </a:cubicBezTo>
                  <a:cubicBezTo>
                    <a:pt x="109596" y="42440"/>
                    <a:pt x="107997" y="42056"/>
                    <a:pt x="105182" y="41160"/>
                  </a:cubicBezTo>
                  <a:cubicBezTo>
                    <a:pt x="102367" y="40264"/>
                    <a:pt x="98272" y="38857"/>
                    <a:pt x="93281" y="37065"/>
                  </a:cubicBezTo>
                  <a:cubicBezTo>
                    <a:pt x="83301" y="33419"/>
                    <a:pt x="69609" y="27980"/>
                    <a:pt x="54574" y="21902"/>
                  </a:cubicBezTo>
                  <a:cubicBezTo>
                    <a:pt x="39731" y="15952"/>
                    <a:pt x="26295" y="10642"/>
                    <a:pt x="15995" y="6547"/>
                  </a:cubicBezTo>
                  <a:cubicBezTo>
                    <a:pt x="11324" y="4692"/>
                    <a:pt x="7422" y="3157"/>
                    <a:pt x="4287" y="1941"/>
                  </a:cubicBezTo>
                  <a:cubicBezTo>
                    <a:pt x="1471" y="853"/>
                    <a:pt x="0" y="149"/>
                    <a:pt x="0" y="22"/>
                  </a:cubicBezTo>
                  <a:close/>
                </a:path>
              </a:pathLst>
            </a:custGeom>
            <a:solidFill>
              <a:srgbClr val="E0E0E0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="" xmlns:a16="http://schemas.microsoft.com/office/drawing/2014/main" id="{ED040915-4E51-41A2-8326-1294162EF508}"/>
                </a:ext>
              </a:extLst>
            </p:cNvPr>
            <p:cNvSpPr/>
            <p:nvPr/>
          </p:nvSpPr>
          <p:spPr>
            <a:xfrm>
              <a:off x="7761182" y="1249966"/>
              <a:ext cx="44696" cy="127959"/>
            </a:xfrm>
            <a:custGeom>
              <a:avLst/>
              <a:gdLst>
                <a:gd name="connsiteX0" fmla="*/ 20 w 44696"/>
                <a:gd name="connsiteY0" fmla="*/ 127959 h 127959"/>
                <a:gd name="connsiteX1" fmla="*/ 21389 w 44696"/>
                <a:gd name="connsiteY1" fmla="*/ 63660 h 127959"/>
                <a:gd name="connsiteX2" fmla="*/ 44677 w 44696"/>
                <a:gd name="connsiteY2" fmla="*/ 0 h 127959"/>
                <a:gd name="connsiteX3" fmla="*/ 23308 w 44696"/>
                <a:gd name="connsiteY3" fmla="*/ 64299 h 127959"/>
                <a:gd name="connsiteX4" fmla="*/ 20 w 44696"/>
                <a:gd name="connsiteY4" fmla="*/ 127959 h 127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96" h="127959">
                  <a:moveTo>
                    <a:pt x="20" y="127959"/>
                  </a:moveTo>
                  <a:cubicBezTo>
                    <a:pt x="-492" y="127767"/>
                    <a:pt x="9105" y="98976"/>
                    <a:pt x="21389" y="63660"/>
                  </a:cubicBezTo>
                  <a:cubicBezTo>
                    <a:pt x="33736" y="28343"/>
                    <a:pt x="44101" y="-128"/>
                    <a:pt x="44677" y="0"/>
                  </a:cubicBezTo>
                  <a:cubicBezTo>
                    <a:pt x="45189" y="192"/>
                    <a:pt x="35592" y="28983"/>
                    <a:pt x="23308" y="64299"/>
                  </a:cubicBezTo>
                  <a:cubicBezTo>
                    <a:pt x="10960" y="99616"/>
                    <a:pt x="531" y="128087"/>
                    <a:pt x="20" y="127959"/>
                  </a:cubicBezTo>
                  <a:close/>
                </a:path>
              </a:pathLst>
            </a:custGeom>
            <a:solidFill>
              <a:srgbClr val="E0E0E0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="" xmlns:a16="http://schemas.microsoft.com/office/drawing/2014/main" id="{47D8CDE2-495B-42B1-9549-070AA4709847}"/>
                </a:ext>
              </a:extLst>
            </p:cNvPr>
            <p:cNvSpPr/>
            <p:nvPr/>
          </p:nvSpPr>
          <p:spPr>
            <a:xfrm>
              <a:off x="7832079" y="1427634"/>
              <a:ext cx="65540" cy="100387"/>
            </a:xfrm>
            <a:custGeom>
              <a:avLst/>
              <a:gdLst>
                <a:gd name="connsiteX0" fmla="*/ 11 w 65540"/>
                <a:gd name="connsiteY0" fmla="*/ 100385 h 100387"/>
                <a:gd name="connsiteX1" fmla="*/ 2570 w 65540"/>
                <a:gd name="connsiteY1" fmla="*/ 96419 h 100387"/>
                <a:gd name="connsiteX2" fmla="*/ 10056 w 65540"/>
                <a:gd name="connsiteY2" fmla="*/ 85926 h 100387"/>
                <a:gd name="connsiteX3" fmla="*/ 33984 w 65540"/>
                <a:gd name="connsiteY3" fmla="*/ 50993 h 100387"/>
                <a:gd name="connsiteX4" fmla="*/ 56313 w 65540"/>
                <a:gd name="connsiteY4" fmla="*/ 15037 h 100387"/>
                <a:gd name="connsiteX5" fmla="*/ 62903 w 65540"/>
                <a:gd name="connsiteY5" fmla="*/ 3969 h 100387"/>
                <a:gd name="connsiteX6" fmla="*/ 65526 w 65540"/>
                <a:gd name="connsiteY6" fmla="*/ 2 h 100387"/>
                <a:gd name="connsiteX7" fmla="*/ 63607 w 65540"/>
                <a:gd name="connsiteY7" fmla="*/ 4289 h 100387"/>
                <a:gd name="connsiteX8" fmla="*/ 57593 w 65540"/>
                <a:gd name="connsiteY8" fmla="*/ 15677 h 100387"/>
                <a:gd name="connsiteX9" fmla="*/ 35712 w 65540"/>
                <a:gd name="connsiteY9" fmla="*/ 52017 h 100387"/>
                <a:gd name="connsiteX10" fmla="*/ 11272 w 65540"/>
                <a:gd name="connsiteY10" fmla="*/ 86694 h 100387"/>
                <a:gd name="connsiteX11" fmla="*/ 3274 w 65540"/>
                <a:gd name="connsiteY11" fmla="*/ 96802 h 100387"/>
                <a:gd name="connsiteX12" fmla="*/ 11 w 65540"/>
                <a:gd name="connsiteY12" fmla="*/ 100385 h 100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540" h="100387">
                  <a:moveTo>
                    <a:pt x="11" y="100385"/>
                  </a:moveTo>
                  <a:cubicBezTo>
                    <a:pt x="-117" y="100321"/>
                    <a:pt x="843" y="98914"/>
                    <a:pt x="2570" y="96419"/>
                  </a:cubicBezTo>
                  <a:cubicBezTo>
                    <a:pt x="4554" y="93603"/>
                    <a:pt x="7049" y="90085"/>
                    <a:pt x="10056" y="85926"/>
                  </a:cubicBezTo>
                  <a:cubicBezTo>
                    <a:pt x="16326" y="77097"/>
                    <a:pt x="24963" y="64813"/>
                    <a:pt x="33984" y="50993"/>
                  </a:cubicBezTo>
                  <a:cubicBezTo>
                    <a:pt x="43069" y="37174"/>
                    <a:pt x="50811" y="24314"/>
                    <a:pt x="56313" y="15037"/>
                  </a:cubicBezTo>
                  <a:cubicBezTo>
                    <a:pt x="58936" y="10623"/>
                    <a:pt x="61111" y="6976"/>
                    <a:pt x="62903" y="3969"/>
                  </a:cubicBezTo>
                  <a:cubicBezTo>
                    <a:pt x="64438" y="1346"/>
                    <a:pt x="65398" y="-62"/>
                    <a:pt x="65526" y="2"/>
                  </a:cubicBezTo>
                  <a:cubicBezTo>
                    <a:pt x="65654" y="66"/>
                    <a:pt x="64950" y="1602"/>
                    <a:pt x="63607" y="4289"/>
                  </a:cubicBezTo>
                  <a:cubicBezTo>
                    <a:pt x="62263" y="6976"/>
                    <a:pt x="60216" y="10879"/>
                    <a:pt x="57593" y="15677"/>
                  </a:cubicBezTo>
                  <a:cubicBezTo>
                    <a:pt x="52346" y="25210"/>
                    <a:pt x="44797" y="38134"/>
                    <a:pt x="35712" y="52017"/>
                  </a:cubicBezTo>
                  <a:cubicBezTo>
                    <a:pt x="26691" y="65901"/>
                    <a:pt x="17861" y="78057"/>
                    <a:pt x="11272" y="86694"/>
                  </a:cubicBezTo>
                  <a:cubicBezTo>
                    <a:pt x="7945" y="90980"/>
                    <a:pt x="5258" y="94435"/>
                    <a:pt x="3274" y="96802"/>
                  </a:cubicBezTo>
                  <a:cubicBezTo>
                    <a:pt x="1227" y="99170"/>
                    <a:pt x="139" y="100449"/>
                    <a:pt x="11" y="100385"/>
                  </a:cubicBezTo>
                  <a:close/>
                </a:path>
              </a:pathLst>
            </a:custGeom>
            <a:solidFill>
              <a:srgbClr val="E0E0E0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="" xmlns:a16="http://schemas.microsoft.com/office/drawing/2014/main" id="{A26AB1A4-04C8-4D41-9923-98E2872AF3EC}"/>
                </a:ext>
              </a:extLst>
            </p:cNvPr>
            <p:cNvSpPr/>
            <p:nvPr/>
          </p:nvSpPr>
          <p:spPr>
            <a:xfrm>
              <a:off x="7721470" y="1516087"/>
              <a:ext cx="110235" cy="10492"/>
            </a:xfrm>
            <a:custGeom>
              <a:avLst/>
              <a:gdLst>
                <a:gd name="connsiteX0" fmla="*/ 0 w 110235"/>
                <a:gd name="connsiteY0" fmla="*/ 96 h 10492"/>
                <a:gd name="connsiteX1" fmla="*/ 4351 w 110235"/>
                <a:gd name="connsiteY1" fmla="*/ 96 h 10492"/>
                <a:gd name="connsiteX2" fmla="*/ 16187 w 110235"/>
                <a:gd name="connsiteY2" fmla="*/ 864 h 10492"/>
                <a:gd name="connsiteX3" fmla="*/ 55214 w 110235"/>
                <a:gd name="connsiteY3" fmla="*/ 4255 h 10492"/>
                <a:gd name="connsiteX4" fmla="*/ 94177 w 110235"/>
                <a:gd name="connsiteY4" fmla="*/ 8221 h 10492"/>
                <a:gd name="connsiteX5" fmla="*/ 105949 w 110235"/>
                <a:gd name="connsiteY5" fmla="*/ 9629 h 10492"/>
                <a:gd name="connsiteX6" fmla="*/ 110236 w 110235"/>
                <a:gd name="connsiteY6" fmla="*/ 10397 h 10492"/>
                <a:gd name="connsiteX7" fmla="*/ 105885 w 110235"/>
                <a:gd name="connsiteY7" fmla="*/ 10397 h 10492"/>
                <a:gd name="connsiteX8" fmla="*/ 94049 w 110235"/>
                <a:gd name="connsiteY8" fmla="*/ 9629 h 10492"/>
                <a:gd name="connsiteX9" fmla="*/ 55022 w 110235"/>
                <a:gd name="connsiteY9" fmla="*/ 6238 h 10492"/>
                <a:gd name="connsiteX10" fmla="*/ 16059 w 110235"/>
                <a:gd name="connsiteY10" fmla="*/ 2271 h 10492"/>
                <a:gd name="connsiteX11" fmla="*/ 4287 w 110235"/>
                <a:gd name="connsiteY11" fmla="*/ 864 h 10492"/>
                <a:gd name="connsiteX12" fmla="*/ 0 w 110235"/>
                <a:gd name="connsiteY12" fmla="*/ 96 h 10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0235" h="10492">
                  <a:moveTo>
                    <a:pt x="0" y="96"/>
                  </a:moveTo>
                  <a:cubicBezTo>
                    <a:pt x="0" y="-32"/>
                    <a:pt x="1599" y="-32"/>
                    <a:pt x="4351" y="96"/>
                  </a:cubicBezTo>
                  <a:cubicBezTo>
                    <a:pt x="7550" y="288"/>
                    <a:pt x="11516" y="608"/>
                    <a:pt x="16187" y="864"/>
                  </a:cubicBezTo>
                  <a:cubicBezTo>
                    <a:pt x="26167" y="1632"/>
                    <a:pt x="39987" y="2783"/>
                    <a:pt x="55214" y="4255"/>
                  </a:cubicBezTo>
                  <a:cubicBezTo>
                    <a:pt x="70441" y="5662"/>
                    <a:pt x="84260" y="7070"/>
                    <a:pt x="94177" y="8221"/>
                  </a:cubicBezTo>
                  <a:cubicBezTo>
                    <a:pt x="98848" y="8797"/>
                    <a:pt x="102750" y="9245"/>
                    <a:pt x="105949" y="9629"/>
                  </a:cubicBezTo>
                  <a:cubicBezTo>
                    <a:pt x="108701" y="10013"/>
                    <a:pt x="110236" y="10269"/>
                    <a:pt x="110236" y="10397"/>
                  </a:cubicBezTo>
                  <a:cubicBezTo>
                    <a:pt x="110236" y="10525"/>
                    <a:pt x="108637" y="10525"/>
                    <a:pt x="105885" y="10397"/>
                  </a:cubicBezTo>
                  <a:cubicBezTo>
                    <a:pt x="102686" y="10205"/>
                    <a:pt x="98720" y="9885"/>
                    <a:pt x="94049" y="9629"/>
                  </a:cubicBezTo>
                  <a:cubicBezTo>
                    <a:pt x="84069" y="8861"/>
                    <a:pt x="70249" y="7710"/>
                    <a:pt x="55022" y="6238"/>
                  </a:cubicBezTo>
                  <a:cubicBezTo>
                    <a:pt x="39795" y="4830"/>
                    <a:pt x="26040" y="3423"/>
                    <a:pt x="16059" y="2271"/>
                  </a:cubicBezTo>
                  <a:cubicBezTo>
                    <a:pt x="11388" y="1695"/>
                    <a:pt x="7486" y="1248"/>
                    <a:pt x="4287" y="864"/>
                  </a:cubicBezTo>
                  <a:cubicBezTo>
                    <a:pt x="1536" y="480"/>
                    <a:pt x="0" y="224"/>
                    <a:pt x="0" y="96"/>
                  </a:cubicBezTo>
                  <a:close/>
                </a:path>
              </a:pathLst>
            </a:custGeom>
            <a:solidFill>
              <a:srgbClr val="E0E0E0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="" xmlns:a16="http://schemas.microsoft.com/office/drawing/2014/main" id="{6CA93CF6-3219-4183-9DDD-B5BCFE51AF5D}"/>
                </a:ext>
              </a:extLst>
            </p:cNvPr>
            <p:cNvSpPr/>
            <p:nvPr/>
          </p:nvSpPr>
          <p:spPr>
            <a:xfrm>
              <a:off x="7767215" y="1656528"/>
              <a:ext cx="141523" cy="12142"/>
            </a:xfrm>
            <a:custGeom>
              <a:avLst/>
              <a:gdLst>
                <a:gd name="connsiteX0" fmla="*/ 0 w 141523"/>
                <a:gd name="connsiteY0" fmla="*/ 89 h 12142"/>
                <a:gd name="connsiteX1" fmla="*/ 5566 w 141523"/>
                <a:gd name="connsiteY1" fmla="*/ 153 h 12142"/>
                <a:gd name="connsiteX2" fmla="*/ 20729 w 141523"/>
                <a:gd name="connsiteY2" fmla="*/ 1113 h 12142"/>
                <a:gd name="connsiteX3" fmla="*/ 70825 w 141523"/>
                <a:gd name="connsiteY3" fmla="*/ 5080 h 12142"/>
                <a:gd name="connsiteX4" fmla="*/ 120857 w 141523"/>
                <a:gd name="connsiteY4" fmla="*/ 9622 h 12142"/>
                <a:gd name="connsiteX5" fmla="*/ 136020 w 141523"/>
                <a:gd name="connsiteY5" fmla="*/ 11222 h 12142"/>
                <a:gd name="connsiteX6" fmla="*/ 141522 w 141523"/>
                <a:gd name="connsiteY6" fmla="*/ 12053 h 12142"/>
                <a:gd name="connsiteX7" fmla="*/ 135956 w 141523"/>
                <a:gd name="connsiteY7" fmla="*/ 11989 h 12142"/>
                <a:gd name="connsiteX8" fmla="*/ 120793 w 141523"/>
                <a:gd name="connsiteY8" fmla="*/ 11030 h 12142"/>
                <a:gd name="connsiteX9" fmla="*/ 70697 w 141523"/>
                <a:gd name="connsiteY9" fmla="*/ 7063 h 12142"/>
                <a:gd name="connsiteX10" fmla="*/ 20665 w 141523"/>
                <a:gd name="connsiteY10" fmla="*/ 2520 h 12142"/>
                <a:gd name="connsiteX11" fmla="*/ 5502 w 141523"/>
                <a:gd name="connsiteY11" fmla="*/ 921 h 12142"/>
                <a:gd name="connsiteX12" fmla="*/ 0 w 141523"/>
                <a:gd name="connsiteY12" fmla="*/ 89 h 1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1523" h="12142">
                  <a:moveTo>
                    <a:pt x="0" y="89"/>
                  </a:moveTo>
                  <a:cubicBezTo>
                    <a:pt x="0" y="-39"/>
                    <a:pt x="1983" y="-39"/>
                    <a:pt x="5566" y="153"/>
                  </a:cubicBezTo>
                  <a:cubicBezTo>
                    <a:pt x="9533" y="409"/>
                    <a:pt x="14651" y="729"/>
                    <a:pt x="20729" y="1113"/>
                  </a:cubicBezTo>
                  <a:cubicBezTo>
                    <a:pt x="33525" y="2009"/>
                    <a:pt x="51247" y="3416"/>
                    <a:pt x="70825" y="5080"/>
                  </a:cubicBezTo>
                  <a:cubicBezTo>
                    <a:pt x="90402" y="6743"/>
                    <a:pt x="108061" y="8343"/>
                    <a:pt x="120857" y="9622"/>
                  </a:cubicBezTo>
                  <a:cubicBezTo>
                    <a:pt x="126935" y="10262"/>
                    <a:pt x="132053" y="10774"/>
                    <a:pt x="136020" y="11222"/>
                  </a:cubicBezTo>
                  <a:cubicBezTo>
                    <a:pt x="139602" y="11669"/>
                    <a:pt x="141586" y="11925"/>
                    <a:pt x="141522" y="12053"/>
                  </a:cubicBezTo>
                  <a:cubicBezTo>
                    <a:pt x="141522" y="12181"/>
                    <a:pt x="139538" y="12181"/>
                    <a:pt x="135956" y="11989"/>
                  </a:cubicBezTo>
                  <a:cubicBezTo>
                    <a:pt x="131989" y="11733"/>
                    <a:pt x="126870" y="11414"/>
                    <a:pt x="120793" y="11030"/>
                  </a:cubicBezTo>
                  <a:cubicBezTo>
                    <a:pt x="107997" y="10134"/>
                    <a:pt x="90274" y="8726"/>
                    <a:pt x="70697" y="7063"/>
                  </a:cubicBezTo>
                  <a:cubicBezTo>
                    <a:pt x="51183" y="5399"/>
                    <a:pt x="33461" y="3800"/>
                    <a:pt x="20665" y="2520"/>
                  </a:cubicBezTo>
                  <a:cubicBezTo>
                    <a:pt x="14587" y="1881"/>
                    <a:pt x="9469" y="1369"/>
                    <a:pt x="5502" y="921"/>
                  </a:cubicBezTo>
                  <a:cubicBezTo>
                    <a:pt x="1983" y="537"/>
                    <a:pt x="0" y="217"/>
                    <a:pt x="0" y="89"/>
                  </a:cubicBezTo>
                  <a:close/>
                </a:path>
              </a:pathLst>
            </a:custGeom>
            <a:solidFill>
              <a:srgbClr val="E0E0E0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="" xmlns:a16="http://schemas.microsoft.com/office/drawing/2014/main" id="{2BE2CC67-BBD1-42A3-8113-077A22AE4E43}"/>
                </a:ext>
              </a:extLst>
            </p:cNvPr>
            <p:cNvSpPr/>
            <p:nvPr/>
          </p:nvSpPr>
          <p:spPr>
            <a:xfrm>
              <a:off x="7905465" y="1537802"/>
              <a:ext cx="79547" cy="129506"/>
            </a:xfrm>
            <a:custGeom>
              <a:avLst/>
              <a:gdLst>
                <a:gd name="connsiteX0" fmla="*/ 10 w 79547"/>
                <a:gd name="connsiteY0" fmla="*/ 129500 h 129506"/>
                <a:gd name="connsiteX1" fmla="*/ 3145 w 79547"/>
                <a:gd name="connsiteY1" fmla="*/ 124382 h 129506"/>
                <a:gd name="connsiteX2" fmla="*/ 12102 w 79547"/>
                <a:gd name="connsiteY2" fmla="*/ 110754 h 129506"/>
                <a:gd name="connsiteX3" fmla="*/ 41020 w 79547"/>
                <a:gd name="connsiteY3" fmla="*/ 65457 h 129506"/>
                <a:gd name="connsiteX4" fmla="*/ 68339 w 79547"/>
                <a:gd name="connsiteY4" fmla="*/ 19200 h 129506"/>
                <a:gd name="connsiteX5" fmla="*/ 76401 w 79547"/>
                <a:gd name="connsiteY5" fmla="*/ 5061 h 129506"/>
                <a:gd name="connsiteX6" fmla="*/ 79536 w 79547"/>
                <a:gd name="connsiteY6" fmla="*/ 6 h 129506"/>
                <a:gd name="connsiteX7" fmla="*/ 77041 w 79547"/>
                <a:gd name="connsiteY7" fmla="*/ 5444 h 129506"/>
                <a:gd name="connsiteX8" fmla="*/ 69491 w 79547"/>
                <a:gd name="connsiteY8" fmla="*/ 19904 h 129506"/>
                <a:gd name="connsiteX9" fmla="*/ 42620 w 79547"/>
                <a:gd name="connsiteY9" fmla="*/ 66544 h 129506"/>
                <a:gd name="connsiteX10" fmla="*/ 13189 w 79547"/>
                <a:gd name="connsiteY10" fmla="*/ 111586 h 129506"/>
                <a:gd name="connsiteX11" fmla="*/ 3656 w 79547"/>
                <a:gd name="connsiteY11" fmla="*/ 124829 h 129506"/>
                <a:gd name="connsiteX12" fmla="*/ 10 w 79547"/>
                <a:gd name="connsiteY12" fmla="*/ 129500 h 129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9547" h="129506">
                  <a:moveTo>
                    <a:pt x="10" y="129500"/>
                  </a:moveTo>
                  <a:cubicBezTo>
                    <a:pt x="-118" y="129436"/>
                    <a:pt x="1033" y="127580"/>
                    <a:pt x="3145" y="124382"/>
                  </a:cubicBezTo>
                  <a:cubicBezTo>
                    <a:pt x="5448" y="120863"/>
                    <a:pt x="8455" y="116320"/>
                    <a:pt x="12102" y="110754"/>
                  </a:cubicBezTo>
                  <a:cubicBezTo>
                    <a:pt x="19651" y="99238"/>
                    <a:pt x="30080" y="83371"/>
                    <a:pt x="41020" y="65457"/>
                  </a:cubicBezTo>
                  <a:cubicBezTo>
                    <a:pt x="52025" y="47543"/>
                    <a:pt x="61558" y="31100"/>
                    <a:pt x="68339" y="19200"/>
                  </a:cubicBezTo>
                  <a:cubicBezTo>
                    <a:pt x="71602" y="13442"/>
                    <a:pt x="74353" y="8707"/>
                    <a:pt x="76401" y="5061"/>
                  </a:cubicBezTo>
                  <a:cubicBezTo>
                    <a:pt x="78320" y="1734"/>
                    <a:pt x="79472" y="-122"/>
                    <a:pt x="79536" y="6"/>
                  </a:cubicBezTo>
                  <a:cubicBezTo>
                    <a:pt x="79664" y="70"/>
                    <a:pt x="78768" y="1990"/>
                    <a:pt x="77041" y="5444"/>
                  </a:cubicBezTo>
                  <a:cubicBezTo>
                    <a:pt x="75313" y="8899"/>
                    <a:pt x="72754" y="13826"/>
                    <a:pt x="69491" y="19904"/>
                  </a:cubicBezTo>
                  <a:cubicBezTo>
                    <a:pt x="62965" y="32060"/>
                    <a:pt x="53624" y="48630"/>
                    <a:pt x="42620" y="66544"/>
                  </a:cubicBezTo>
                  <a:cubicBezTo>
                    <a:pt x="31615" y="84459"/>
                    <a:pt x="21059" y="100261"/>
                    <a:pt x="13189" y="111586"/>
                  </a:cubicBezTo>
                  <a:cubicBezTo>
                    <a:pt x="9223" y="117216"/>
                    <a:pt x="6024" y="121758"/>
                    <a:pt x="3656" y="124829"/>
                  </a:cubicBezTo>
                  <a:cubicBezTo>
                    <a:pt x="1417" y="127900"/>
                    <a:pt x="74" y="129628"/>
                    <a:pt x="10" y="129500"/>
                  </a:cubicBezTo>
                  <a:close/>
                </a:path>
              </a:pathLst>
            </a:custGeom>
            <a:solidFill>
              <a:srgbClr val="E0E0E0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="" xmlns:a16="http://schemas.microsoft.com/office/drawing/2014/main" id="{201FA73D-65D1-4FD5-B9A3-5E5E516B7D2F}"/>
                </a:ext>
              </a:extLst>
            </p:cNvPr>
            <p:cNvSpPr/>
            <p:nvPr/>
          </p:nvSpPr>
          <p:spPr>
            <a:xfrm>
              <a:off x="7058199" y="1434930"/>
              <a:ext cx="575044" cy="574980"/>
            </a:xfrm>
            <a:custGeom>
              <a:avLst/>
              <a:gdLst>
                <a:gd name="connsiteX0" fmla="*/ 145425 w 575044"/>
                <a:gd name="connsiteY0" fmla="*/ 99807 h 574980"/>
                <a:gd name="connsiteX1" fmla="*/ 199615 w 575044"/>
                <a:gd name="connsiteY1" fmla="*/ 69161 h 574980"/>
                <a:gd name="connsiteX2" fmla="*/ 205373 w 575044"/>
                <a:gd name="connsiteY2" fmla="*/ 11708 h 574980"/>
                <a:gd name="connsiteX3" fmla="*/ 300190 w 575044"/>
                <a:gd name="connsiteY3" fmla="*/ 0 h 574980"/>
                <a:gd name="connsiteX4" fmla="*/ 319768 w 575044"/>
                <a:gd name="connsiteY4" fmla="*/ 54318 h 574980"/>
                <a:gd name="connsiteX5" fmla="*/ 379780 w 575044"/>
                <a:gd name="connsiteY5" fmla="*/ 70889 h 574980"/>
                <a:gd name="connsiteX6" fmla="*/ 424501 w 575044"/>
                <a:gd name="connsiteY6" fmla="*/ 34357 h 574980"/>
                <a:gd name="connsiteX7" fmla="*/ 499805 w 575044"/>
                <a:gd name="connsiteY7" fmla="*/ 93154 h 574980"/>
                <a:gd name="connsiteX8" fmla="*/ 475237 w 575044"/>
                <a:gd name="connsiteY8" fmla="*/ 145361 h 574980"/>
                <a:gd name="connsiteX9" fmla="*/ 505883 w 575044"/>
                <a:gd name="connsiteY9" fmla="*/ 199551 h 574980"/>
                <a:gd name="connsiteX10" fmla="*/ 563336 w 575044"/>
                <a:gd name="connsiteY10" fmla="*/ 205309 h 574980"/>
                <a:gd name="connsiteX11" fmla="*/ 575044 w 575044"/>
                <a:gd name="connsiteY11" fmla="*/ 300126 h 574980"/>
                <a:gd name="connsiteX12" fmla="*/ 520726 w 575044"/>
                <a:gd name="connsiteY12" fmla="*/ 319704 h 574980"/>
                <a:gd name="connsiteX13" fmla="*/ 504155 w 575044"/>
                <a:gd name="connsiteY13" fmla="*/ 379716 h 574980"/>
                <a:gd name="connsiteX14" fmla="*/ 540688 w 575044"/>
                <a:gd name="connsiteY14" fmla="*/ 424437 h 574980"/>
                <a:gd name="connsiteX15" fmla="*/ 481891 w 575044"/>
                <a:gd name="connsiteY15" fmla="*/ 499741 h 574980"/>
                <a:gd name="connsiteX16" fmla="*/ 429684 w 575044"/>
                <a:gd name="connsiteY16" fmla="*/ 475173 h 574980"/>
                <a:gd name="connsiteX17" fmla="*/ 375493 w 575044"/>
                <a:gd name="connsiteY17" fmla="*/ 505819 h 574980"/>
                <a:gd name="connsiteX18" fmla="*/ 369735 w 575044"/>
                <a:gd name="connsiteY18" fmla="*/ 563272 h 574980"/>
                <a:gd name="connsiteX19" fmla="*/ 274918 w 575044"/>
                <a:gd name="connsiteY19" fmla="*/ 574980 h 574980"/>
                <a:gd name="connsiteX20" fmla="*/ 255341 w 575044"/>
                <a:gd name="connsiteY20" fmla="*/ 520662 h 574980"/>
                <a:gd name="connsiteX21" fmla="*/ 195328 w 575044"/>
                <a:gd name="connsiteY21" fmla="*/ 504091 h 574980"/>
                <a:gd name="connsiteX22" fmla="*/ 150607 w 575044"/>
                <a:gd name="connsiteY22" fmla="*/ 540624 h 574980"/>
                <a:gd name="connsiteX23" fmla="*/ 75303 w 575044"/>
                <a:gd name="connsiteY23" fmla="*/ 481827 h 574980"/>
                <a:gd name="connsiteX24" fmla="*/ 99871 w 575044"/>
                <a:gd name="connsiteY24" fmla="*/ 429620 h 574980"/>
                <a:gd name="connsiteX25" fmla="*/ 69161 w 575044"/>
                <a:gd name="connsiteY25" fmla="*/ 375429 h 574980"/>
                <a:gd name="connsiteX26" fmla="*/ 11708 w 575044"/>
                <a:gd name="connsiteY26" fmla="*/ 369671 h 574980"/>
                <a:gd name="connsiteX27" fmla="*/ 0 w 575044"/>
                <a:gd name="connsiteY27" fmla="*/ 274854 h 574980"/>
                <a:gd name="connsiteX28" fmla="*/ 54318 w 575044"/>
                <a:gd name="connsiteY28" fmla="*/ 255277 h 574980"/>
                <a:gd name="connsiteX29" fmla="*/ 70889 w 575044"/>
                <a:gd name="connsiteY29" fmla="*/ 195264 h 574980"/>
                <a:gd name="connsiteX30" fmla="*/ 34357 w 575044"/>
                <a:gd name="connsiteY30" fmla="*/ 150543 h 574980"/>
                <a:gd name="connsiteX31" fmla="*/ 93154 w 575044"/>
                <a:gd name="connsiteY31" fmla="*/ 75239 h 574980"/>
                <a:gd name="connsiteX32" fmla="*/ 145425 w 575044"/>
                <a:gd name="connsiteY32" fmla="*/ 99807 h 574980"/>
                <a:gd name="connsiteX33" fmla="*/ 145425 w 575044"/>
                <a:gd name="connsiteY33" fmla="*/ 99807 h 574980"/>
                <a:gd name="connsiteX34" fmla="*/ 209404 w 575044"/>
                <a:gd name="connsiteY34" fmla="*/ 220984 h 574980"/>
                <a:gd name="connsiteX35" fmla="*/ 227126 w 575044"/>
                <a:gd name="connsiteY35" fmla="*/ 364809 h 574980"/>
                <a:gd name="connsiteX36" fmla="*/ 370951 w 575044"/>
                <a:gd name="connsiteY36" fmla="*/ 347087 h 574980"/>
                <a:gd name="connsiteX37" fmla="*/ 353229 w 575044"/>
                <a:gd name="connsiteY37" fmla="*/ 203262 h 574980"/>
                <a:gd name="connsiteX38" fmla="*/ 209404 w 575044"/>
                <a:gd name="connsiteY38" fmla="*/ 220984 h 574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575044" h="574980">
                  <a:moveTo>
                    <a:pt x="145425" y="99807"/>
                  </a:moveTo>
                  <a:cubicBezTo>
                    <a:pt x="162251" y="87076"/>
                    <a:pt x="180485" y="76839"/>
                    <a:pt x="199615" y="69161"/>
                  </a:cubicBezTo>
                  <a:lnTo>
                    <a:pt x="205373" y="11708"/>
                  </a:lnTo>
                  <a:lnTo>
                    <a:pt x="300190" y="0"/>
                  </a:lnTo>
                  <a:lnTo>
                    <a:pt x="319768" y="54318"/>
                  </a:lnTo>
                  <a:cubicBezTo>
                    <a:pt x="340177" y="57133"/>
                    <a:pt x="360394" y="62636"/>
                    <a:pt x="379780" y="70889"/>
                  </a:cubicBezTo>
                  <a:lnTo>
                    <a:pt x="424501" y="34357"/>
                  </a:lnTo>
                  <a:lnTo>
                    <a:pt x="499805" y="93154"/>
                  </a:lnTo>
                  <a:lnTo>
                    <a:pt x="475237" y="145361"/>
                  </a:lnTo>
                  <a:cubicBezTo>
                    <a:pt x="487969" y="162187"/>
                    <a:pt x="498205" y="180421"/>
                    <a:pt x="505883" y="199551"/>
                  </a:cubicBezTo>
                  <a:lnTo>
                    <a:pt x="563336" y="205309"/>
                  </a:lnTo>
                  <a:lnTo>
                    <a:pt x="575044" y="300126"/>
                  </a:lnTo>
                  <a:lnTo>
                    <a:pt x="520726" y="319704"/>
                  </a:lnTo>
                  <a:cubicBezTo>
                    <a:pt x="517911" y="340113"/>
                    <a:pt x="512409" y="360330"/>
                    <a:pt x="504155" y="379716"/>
                  </a:cubicBezTo>
                  <a:lnTo>
                    <a:pt x="540688" y="424437"/>
                  </a:lnTo>
                  <a:lnTo>
                    <a:pt x="481891" y="499741"/>
                  </a:lnTo>
                  <a:lnTo>
                    <a:pt x="429684" y="475173"/>
                  </a:lnTo>
                  <a:cubicBezTo>
                    <a:pt x="412857" y="487905"/>
                    <a:pt x="394623" y="498141"/>
                    <a:pt x="375493" y="505819"/>
                  </a:cubicBezTo>
                  <a:lnTo>
                    <a:pt x="369735" y="563272"/>
                  </a:lnTo>
                  <a:lnTo>
                    <a:pt x="274918" y="574980"/>
                  </a:lnTo>
                  <a:lnTo>
                    <a:pt x="255341" y="520662"/>
                  </a:lnTo>
                  <a:cubicBezTo>
                    <a:pt x="234931" y="517847"/>
                    <a:pt x="214714" y="512345"/>
                    <a:pt x="195328" y="504091"/>
                  </a:cubicBezTo>
                  <a:lnTo>
                    <a:pt x="150607" y="540624"/>
                  </a:lnTo>
                  <a:lnTo>
                    <a:pt x="75303" y="481827"/>
                  </a:lnTo>
                  <a:lnTo>
                    <a:pt x="99871" y="429620"/>
                  </a:lnTo>
                  <a:cubicBezTo>
                    <a:pt x="87140" y="412793"/>
                    <a:pt x="76903" y="394559"/>
                    <a:pt x="69161" y="375429"/>
                  </a:cubicBezTo>
                  <a:lnTo>
                    <a:pt x="11708" y="369671"/>
                  </a:lnTo>
                  <a:lnTo>
                    <a:pt x="0" y="274854"/>
                  </a:lnTo>
                  <a:lnTo>
                    <a:pt x="54318" y="255277"/>
                  </a:lnTo>
                  <a:cubicBezTo>
                    <a:pt x="57133" y="234867"/>
                    <a:pt x="62636" y="214650"/>
                    <a:pt x="70889" y="195264"/>
                  </a:cubicBezTo>
                  <a:lnTo>
                    <a:pt x="34357" y="150543"/>
                  </a:lnTo>
                  <a:lnTo>
                    <a:pt x="93154" y="75239"/>
                  </a:lnTo>
                  <a:lnTo>
                    <a:pt x="145425" y="99807"/>
                  </a:lnTo>
                  <a:lnTo>
                    <a:pt x="145425" y="99807"/>
                  </a:lnTo>
                  <a:close/>
                  <a:moveTo>
                    <a:pt x="209404" y="220984"/>
                  </a:moveTo>
                  <a:cubicBezTo>
                    <a:pt x="174599" y="265577"/>
                    <a:pt x="182532" y="330004"/>
                    <a:pt x="227126" y="364809"/>
                  </a:cubicBezTo>
                  <a:cubicBezTo>
                    <a:pt x="271719" y="399614"/>
                    <a:pt x="336146" y="391680"/>
                    <a:pt x="370951" y="347087"/>
                  </a:cubicBezTo>
                  <a:cubicBezTo>
                    <a:pt x="405756" y="302493"/>
                    <a:pt x="397822" y="238066"/>
                    <a:pt x="353229" y="203262"/>
                  </a:cubicBezTo>
                  <a:cubicBezTo>
                    <a:pt x="308635" y="168457"/>
                    <a:pt x="244208" y="176390"/>
                    <a:pt x="209404" y="220984"/>
                  </a:cubicBezTo>
                  <a:close/>
                </a:path>
              </a:pathLst>
            </a:custGeom>
            <a:solidFill>
              <a:srgbClr val="45726D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="" xmlns:a16="http://schemas.microsoft.com/office/drawing/2014/main" id="{FCC00F8B-C6CF-45E7-8913-0186928486D0}"/>
                </a:ext>
              </a:extLst>
            </p:cNvPr>
            <p:cNvSpPr/>
            <p:nvPr/>
          </p:nvSpPr>
          <p:spPr>
            <a:xfrm>
              <a:off x="9818386" y="396741"/>
              <a:ext cx="412153" cy="412025"/>
            </a:xfrm>
            <a:custGeom>
              <a:avLst/>
              <a:gdLst>
                <a:gd name="connsiteX0" fmla="*/ 118041 w 412153"/>
                <a:gd name="connsiteY0" fmla="*/ 60076 h 412025"/>
                <a:gd name="connsiteX1" fmla="*/ 159372 w 412153"/>
                <a:gd name="connsiteY1" fmla="*/ 42098 h 412025"/>
                <a:gd name="connsiteX2" fmla="*/ 167881 w 412153"/>
                <a:gd name="connsiteY2" fmla="*/ 1152 h 412025"/>
                <a:gd name="connsiteX3" fmla="*/ 237043 w 412153"/>
                <a:gd name="connsiteY3" fmla="*/ 0 h 412025"/>
                <a:gd name="connsiteX4" fmla="*/ 247023 w 412153"/>
                <a:gd name="connsiteY4" fmla="*/ 40563 h 412025"/>
                <a:gd name="connsiteX5" fmla="*/ 288994 w 412153"/>
                <a:gd name="connsiteY5" fmla="*/ 57069 h 412025"/>
                <a:gd name="connsiteX6" fmla="*/ 323926 w 412153"/>
                <a:gd name="connsiteY6" fmla="*/ 34165 h 412025"/>
                <a:gd name="connsiteX7" fmla="*/ 373702 w 412153"/>
                <a:gd name="connsiteY7" fmla="*/ 82213 h 412025"/>
                <a:gd name="connsiteX8" fmla="*/ 352013 w 412153"/>
                <a:gd name="connsiteY8" fmla="*/ 117914 h 412025"/>
                <a:gd name="connsiteX9" fmla="*/ 369991 w 412153"/>
                <a:gd name="connsiteY9" fmla="*/ 159244 h 412025"/>
                <a:gd name="connsiteX10" fmla="*/ 410938 w 412153"/>
                <a:gd name="connsiteY10" fmla="*/ 167753 h 412025"/>
                <a:gd name="connsiteX11" fmla="*/ 412154 w 412153"/>
                <a:gd name="connsiteY11" fmla="*/ 236915 h 412025"/>
                <a:gd name="connsiteX12" fmla="*/ 371527 w 412153"/>
                <a:gd name="connsiteY12" fmla="*/ 246895 h 412025"/>
                <a:gd name="connsiteX13" fmla="*/ 355020 w 412153"/>
                <a:gd name="connsiteY13" fmla="*/ 288866 h 412025"/>
                <a:gd name="connsiteX14" fmla="*/ 377924 w 412153"/>
                <a:gd name="connsiteY14" fmla="*/ 323798 h 412025"/>
                <a:gd name="connsiteX15" fmla="*/ 329876 w 412153"/>
                <a:gd name="connsiteY15" fmla="*/ 373574 h 412025"/>
                <a:gd name="connsiteX16" fmla="*/ 294112 w 412153"/>
                <a:gd name="connsiteY16" fmla="*/ 351885 h 412025"/>
                <a:gd name="connsiteX17" fmla="*/ 252781 w 412153"/>
                <a:gd name="connsiteY17" fmla="*/ 369863 h 412025"/>
                <a:gd name="connsiteX18" fmla="*/ 244272 w 412153"/>
                <a:gd name="connsiteY18" fmla="*/ 410810 h 412025"/>
                <a:gd name="connsiteX19" fmla="*/ 175111 w 412153"/>
                <a:gd name="connsiteY19" fmla="*/ 412026 h 412025"/>
                <a:gd name="connsiteX20" fmla="*/ 165130 w 412153"/>
                <a:gd name="connsiteY20" fmla="*/ 371399 h 412025"/>
                <a:gd name="connsiteX21" fmla="*/ 123160 w 412153"/>
                <a:gd name="connsiteY21" fmla="*/ 354892 h 412025"/>
                <a:gd name="connsiteX22" fmla="*/ 88227 w 412153"/>
                <a:gd name="connsiteY22" fmla="*/ 377797 h 412025"/>
                <a:gd name="connsiteX23" fmla="*/ 38451 w 412153"/>
                <a:gd name="connsiteY23" fmla="*/ 329748 h 412025"/>
                <a:gd name="connsiteX24" fmla="*/ 60140 w 412153"/>
                <a:gd name="connsiteY24" fmla="*/ 294048 h 412025"/>
                <a:gd name="connsiteX25" fmla="*/ 42162 w 412153"/>
                <a:gd name="connsiteY25" fmla="*/ 252718 h 412025"/>
                <a:gd name="connsiteX26" fmla="*/ 1215 w 412153"/>
                <a:gd name="connsiteY26" fmla="*/ 244208 h 412025"/>
                <a:gd name="connsiteX27" fmla="*/ 0 w 412153"/>
                <a:gd name="connsiteY27" fmla="*/ 175047 h 412025"/>
                <a:gd name="connsiteX28" fmla="*/ 40627 w 412153"/>
                <a:gd name="connsiteY28" fmla="*/ 165066 h 412025"/>
                <a:gd name="connsiteX29" fmla="*/ 57133 w 412153"/>
                <a:gd name="connsiteY29" fmla="*/ 123096 h 412025"/>
                <a:gd name="connsiteX30" fmla="*/ 34229 w 412153"/>
                <a:gd name="connsiteY30" fmla="*/ 88163 h 412025"/>
                <a:gd name="connsiteX31" fmla="*/ 82277 w 412153"/>
                <a:gd name="connsiteY31" fmla="*/ 38387 h 412025"/>
                <a:gd name="connsiteX32" fmla="*/ 118041 w 412153"/>
                <a:gd name="connsiteY32" fmla="*/ 60076 h 412025"/>
                <a:gd name="connsiteX33" fmla="*/ 118041 w 412153"/>
                <a:gd name="connsiteY33" fmla="*/ 60076 h 412025"/>
                <a:gd name="connsiteX34" fmla="*/ 154893 w 412153"/>
                <a:gd name="connsiteY34" fmla="*/ 152206 h 412025"/>
                <a:gd name="connsiteX35" fmla="*/ 156749 w 412153"/>
                <a:gd name="connsiteY35" fmla="*/ 257132 h 412025"/>
                <a:gd name="connsiteX36" fmla="*/ 261610 w 412153"/>
                <a:gd name="connsiteY36" fmla="*/ 255277 h 412025"/>
                <a:gd name="connsiteX37" fmla="*/ 259755 w 412153"/>
                <a:gd name="connsiteY37" fmla="*/ 150415 h 412025"/>
                <a:gd name="connsiteX38" fmla="*/ 154893 w 412153"/>
                <a:gd name="connsiteY38" fmla="*/ 152206 h 412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412153" h="412025">
                  <a:moveTo>
                    <a:pt x="118041" y="60076"/>
                  </a:moveTo>
                  <a:cubicBezTo>
                    <a:pt x="131093" y="52207"/>
                    <a:pt x="145041" y="46193"/>
                    <a:pt x="159372" y="42098"/>
                  </a:cubicBezTo>
                  <a:lnTo>
                    <a:pt x="167881" y="1152"/>
                  </a:lnTo>
                  <a:lnTo>
                    <a:pt x="237043" y="0"/>
                  </a:lnTo>
                  <a:lnTo>
                    <a:pt x="247023" y="40563"/>
                  </a:lnTo>
                  <a:cubicBezTo>
                    <a:pt x="261482" y="44146"/>
                    <a:pt x="275622" y="49648"/>
                    <a:pt x="288994" y="57069"/>
                  </a:cubicBezTo>
                  <a:lnTo>
                    <a:pt x="323926" y="34165"/>
                  </a:lnTo>
                  <a:lnTo>
                    <a:pt x="373702" y="82213"/>
                  </a:lnTo>
                  <a:lnTo>
                    <a:pt x="352013" y="117914"/>
                  </a:lnTo>
                  <a:cubicBezTo>
                    <a:pt x="359946" y="130965"/>
                    <a:pt x="365896" y="144913"/>
                    <a:pt x="369991" y="159244"/>
                  </a:cubicBezTo>
                  <a:lnTo>
                    <a:pt x="410938" y="167753"/>
                  </a:lnTo>
                  <a:lnTo>
                    <a:pt x="412154" y="236915"/>
                  </a:lnTo>
                  <a:lnTo>
                    <a:pt x="371527" y="246895"/>
                  </a:lnTo>
                  <a:cubicBezTo>
                    <a:pt x="367944" y="261355"/>
                    <a:pt x="362442" y="275494"/>
                    <a:pt x="355020" y="288866"/>
                  </a:cubicBezTo>
                  <a:lnTo>
                    <a:pt x="377924" y="323798"/>
                  </a:lnTo>
                  <a:lnTo>
                    <a:pt x="329876" y="373574"/>
                  </a:lnTo>
                  <a:lnTo>
                    <a:pt x="294112" y="351885"/>
                  </a:lnTo>
                  <a:cubicBezTo>
                    <a:pt x="281060" y="359819"/>
                    <a:pt x="267113" y="365769"/>
                    <a:pt x="252781" y="369863"/>
                  </a:cubicBezTo>
                  <a:lnTo>
                    <a:pt x="244272" y="410810"/>
                  </a:lnTo>
                  <a:lnTo>
                    <a:pt x="175111" y="412026"/>
                  </a:lnTo>
                  <a:lnTo>
                    <a:pt x="165130" y="371399"/>
                  </a:lnTo>
                  <a:cubicBezTo>
                    <a:pt x="150671" y="367816"/>
                    <a:pt x="136531" y="362314"/>
                    <a:pt x="123160" y="354892"/>
                  </a:cubicBezTo>
                  <a:lnTo>
                    <a:pt x="88227" y="377797"/>
                  </a:lnTo>
                  <a:lnTo>
                    <a:pt x="38451" y="329748"/>
                  </a:lnTo>
                  <a:lnTo>
                    <a:pt x="60140" y="294048"/>
                  </a:lnTo>
                  <a:cubicBezTo>
                    <a:pt x="52271" y="280996"/>
                    <a:pt x="46257" y="267049"/>
                    <a:pt x="42162" y="252718"/>
                  </a:cubicBezTo>
                  <a:lnTo>
                    <a:pt x="1215" y="244208"/>
                  </a:lnTo>
                  <a:lnTo>
                    <a:pt x="0" y="175047"/>
                  </a:lnTo>
                  <a:lnTo>
                    <a:pt x="40627" y="165066"/>
                  </a:lnTo>
                  <a:cubicBezTo>
                    <a:pt x="44209" y="150607"/>
                    <a:pt x="49712" y="136467"/>
                    <a:pt x="57133" y="123096"/>
                  </a:cubicBezTo>
                  <a:lnTo>
                    <a:pt x="34229" y="88163"/>
                  </a:lnTo>
                  <a:lnTo>
                    <a:pt x="82277" y="38387"/>
                  </a:lnTo>
                  <a:lnTo>
                    <a:pt x="118041" y="60076"/>
                  </a:lnTo>
                  <a:lnTo>
                    <a:pt x="118041" y="60076"/>
                  </a:lnTo>
                  <a:close/>
                  <a:moveTo>
                    <a:pt x="154893" y="152206"/>
                  </a:moveTo>
                  <a:cubicBezTo>
                    <a:pt x="126423" y="181701"/>
                    <a:pt x="127254" y="228661"/>
                    <a:pt x="156749" y="257132"/>
                  </a:cubicBezTo>
                  <a:cubicBezTo>
                    <a:pt x="186243" y="285603"/>
                    <a:pt x="233204" y="284771"/>
                    <a:pt x="261610" y="255277"/>
                  </a:cubicBezTo>
                  <a:cubicBezTo>
                    <a:pt x="290081" y="225782"/>
                    <a:pt x="289250" y="178822"/>
                    <a:pt x="259755" y="150415"/>
                  </a:cubicBezTo>
                  <a:cubicBezTo>
                    <a:pt x="230325" y="121880"/>
                    <a:pt x="183364" y="122712"/>
                    <a:pt x="154893" y="152206"/>
                  </a:cubicBezTo>
                  <a:close/>
                </a:path>
              </a:pathLst>
            </a:custGeom>
            <a:solidFill>
              <a:srgbClr val="45726D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="" xmlns:a16="http://schemas.microsoft.com/office/drawing/2014/main" id="{F45ECE41-67A3-4EB5-A237-BA8D230D46FC}"/>
                </a:ext>
              </a:extLst>
            </p:cNvPr>
            <p:cNvSpPr/>
            <p:nvPr/>
          </p:nvSpPr>
          <p:spPr>
            <a:xfrm>
              <a:off x="10716077" y="1033269"/>
              <a:ext cx="259691" cy="259691"/>
            </a:xfrm>
            <a:custGeom>
              <a:avLst/>
              <a:gdLst>
                <a:gd name="connsiteX0" fmla="*/ 74408 w 259691"/>
                <a:gd name="connsiteY0" fmla="*/ 37876 h 259691"/>
                <a:gd name="connsiteX1" fmla="*/ 100447 w 259691"/>
                <a:gd name="connsiteY1" fmla="*/ 26551 h 259691"/>
                <a:gd name="connsiteX2" fmla="*/ 105822 w 259691"/>
                <a:gd name="connsiteY2" fmla="*/ 768 h 259691"/>
                <a:gd name="connsiteX3" fmla="*/ 149391 w 259691"/>
                <a:gd name="connsiteY3" fmla="*/ 0 h 259691"/>
                <a:gd name="connsiteX4" fmla="*/ 155661 w 259691"/>
                <a:gd name="connsiteY4" fmla="*/ 25592 h 259691"/>
                <a:gd name="connsiteX5" fmla="*/ 182085 w 259691"/>
                <a:gd name="connsiteY5" fmla="*/ 36020 h 259691"/>
                <a:gd name="connsiteX6" fmla="*/ 204094 w 259691"/>
                <a:gd name="connsiteY6" fmla="*/ 21561 h 259691"/>
                <a:gd name="connsiteX7" fmla="*/ 235443 w 259691"/>
                <a:gd name="connsiteY7" fmla="*/ 51823 h 259691"/>
                <a:gd name="connsiteX8" fmla="*/ 221816 w 259691"/>
                <a:gd name="connsiteY8" fmla="*/ 74344 h 259691"/>
                <a:gd name="connsiteX9" fmla="*/ 233140 w 259691"/>
                <a:gd name="connsiteY9" fmla="*/ 100447 h 259691"/>
                <a:gd name="connsiteX10" fmla="*/ 258924 w 259691"/>
                <a:gd name="connsiteY10" fmla="*/ 105821 h 259691"/>
                <a:gd name="connsiteX11" fmla="*/ 259691 w 259691"/>
                <a:gd name="connsiteY11" fmla="*/ 149391 h 259691"/>
                <a:gd name="connsiteX12" fmla="*/ 234100 w 259691"/>
                <a:gd name="connsiteY12" fmla="*/ 155661 h 259691"/>
                <a:gd name="connsiteX13" fmla="*/ 223671 w 259691"/>
                <a:gd name="connsiteY13" fmla="*/ 182085 h 259691"/>
                <a:gd name="connsiteX14" fmla="*/ 238130 w 259691"/>
                <a:gd name="connsiteY14" fmla="*/ 204093 h 259691"/>
                <a:gd name="connsiteX15" fmla="*/ 207868 w 259691"/>
                <a:gd name="connsiteY15" fmla="*/ 235443 h 259691"/>
                <a:gd name="connsiteX16" fmla="*/ 185348 w 259691"/>
                <a:gd name="connsiteY16" fmla="*/ 221816 h 259691"/>
                <a:gd name="connsiteX17" fmla="*/ 159244 w 259691"/>
                <a:gd name="connsiteY17" fmla="*/ 233140 h 259691"/>
                <a:gd name="connsiteX18" fmla="*/ 153870 w 259691"/>
                <a:gd name="connsiteY18" fmla="*/ 258924 h 259691"/>
                <a:gd name="connsiteX19" fmla="*/ 110300 w 259691"/>
                <a:gd name="connsiteY19" fmla="*/ 259691 h 259691"/>
                <a:gd name="connsiteX20" fmla="*/ 104030 w 259691"/>
                <a:gd name="connsiteY20" fmla="*/ 234100 h 259691"/>
                <a:gd name="connsiteX21" fmla="*/ 77607 w 259691"/>
                <a:gd name="connsiteY21" fmla="*/ 223671 h 259691"/>
                <a:gd name="connsiteX22" fmla="*/ 55598 w 259691"/>
                <a:gd name="connsiteY22" fmla="*/ 238130 h 259691"/>
                <a:gd name="connsiteX23" fmla="*/ 24248 w 259691"/>
                <a:gd name="connsiteY23" fmla="*/ 207868 h 259691"/>
                <a:gd name="connsiteX24" fmla="*/ 37876 w 259691"/>
                <a:gd name="connsiteY24" fmla="*/ 185348 h 259691"/>
                <a:gd name="connsiteX25" fmla="*/ 26551 w 259691"/>
                <a:gd name="connsiteY25" fmla="*/ 159244 h 259691"/>
                <a:gd name="connsiteX26" fmla="*/ 768 w 259691"/>
                <a:gd name="connsiteY26" fmla="*/ 153870 h 259691"/>
                <a:gd name="connsiteX27" fmla="*/ 0 w 259691"/>
                <a:gd name="connsiteY27" fmla="*/ 110300 h 259691"/>
                <a:gd name="connsiteX28" fmla="*/ 25592 w 259691"/>
                <a:gd name="connsiteY28" fmla="*/ 104030 h 259691"/>
                <a:gd name="connsiteX29" fmla="*/ 36020 w 259691"/>
                <a:gd name="connsiteY29" fmla="*/ 77607 h 259691"/>
                <a:gd name="connsiteX30" fmla="*/ 21561 w 259691"/>
                <a:gd name="connsiteY30" fmla="*/ 55598 h 259691"/>
                <a:gd name="connsiteX31" fmla="*/ 51823 w 259691"/>
                <a:gd name="connsiteY31" fmla="*/ 24248 h 259691"/>
                <a:gd name="connsiteX32" fmla="*/ 74408 w 259691"/>
                <a:gd name="connsiteY32" fmla="*/ 37876 h 259691"/>
                <a:gd name="connsiteX33" fmla="*/ 74408 w 259691"/>
                <a:gd name="connsiteY33" fmla="*/ 37876 h 259691"/>
                <a:gd name="connsiteX34" fmla="*/ 97696 w 259691"/>
                <a:gd name="connsiteY34" fmla="*/ 95969 h 259691"/>
                <a:gd name="connsiteX35" fmla="*/ 98848 w 259691"/>
                <a:gd name="connsiteY35" fmla="*/ 162123 h 259691"/>
                <a:gd name="connsiteX36" fmla="*/ 165002 w 259691"/>
                <a:gd name="connsiteY36" fmla="*/ 160971 h 259691"/>
                <a:gd name="connsiteX37" fmla="*/ 163851 w 259691"/>
                <a:gd name="connsiteY37" fmla="*/ 94817 h 259691"/>
                <a:gd name="connsiteX38" fmla="*/ 97696 w 259691"/>
                <a:gd name="connsiteY38" fmla="*/ 95969 h 259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59691" h="259691">
                  <a:moveTo>
                    <a:pt x="74408" y="37876"/>
                  </a:moveTo>
                  <a:cubicBezTo>
                    <a:pt x="82661" y="32885"/>
                    <a:pt x="91426" y="29111"/>
                    <a:pt x="100447" y="26551"/>
                  </a:cubicBezTo>
                  <a:lnTo>
                    <a:pt x="105822" y="768"/>
                  </a:lnTo>
                  <a:lnTo>
                    <a:pt x="149391" y="0"/>
                  </a:lnTo>
                  <a:lnTo>
                    <a:pt x="155661" y="25592"/>
                  </a:lnTo>
                  <a:cubicBezTo>
                    <a:pt x="164810" y="27831"/>
                    <a:pt x="173703" y="31286"/>
                    <a:pt x="182085" y="36020"/>
                  </a:cubicBezTo>
                  <a:lnTo>
                    <a:pt x="204094" y="21561"/>
                  </a:lnTo>
                  <a:lnTo>
                    <a:pt x="235443" y="51823"/>
                  </a:lnTo>
                  <a:lnTo>
                    <a:pt x="221816" y="74344"/>
                  </a:lnTo>
                  <a:cubicBezTo>
                    <a:pt x="226806" y="82597"/>
                    <a:pt x="230581" y="91362"/>
                    <a:pt x="233140" y="100447"/>
                  </a:cubicBezTo>
                  <a:lnTo>
                    <a:pt x="258924" y="105821"/>
                  </a:lnTo>
                  <a:lnTo>
                    <a:pt x="259691" y="149391"/>
                  </a:lnTo>
                  <a:lnTo>
                    <a:pt x="234100" y="155661"/>
                  </a:lnTo>
                  <a:cubicBezTo>
                    <a:pt x="231860" y="164810"/>
                    <a:pt x="228406" y="173703"/>
                    <a:pt x="223671" y="182085"/>
                  </a:cubicBezTo>
                  <a:lnTo>
                    <a:pt x="238130" y="204093"/>
                  </a:lnTo>
                  <a:lnTo>
                    <a:pt x="207868" y="235443"/>
                  </a:lnTo>
                  <a:lnTo>
                    <a:pt x="185348" y="221816"/>
                  </a:lnTo>
                  <a:cubicBezTo>
                    <a:pt x="177094" y="226806"/>
                    <a:pt x="168329" y="230581"/>
                    <a:pt x="159244" y="233140"/>
                  </a:cubicBezTo>
                  <a:lnTo>
                    <a:pt x="153870" y="258924"/>
                  </a:lnTo>
                  <a:lnTo>
                    <a:pt x="110300" y="259691"/>
                  </a:lnTo>
                  <a:lnTo>
                    <a:pt x="104030" y="234100"/>
                  </a:lnTo>
                  <a:cubicBezTo>
                    <a:pt x="94881" y="231860"/>
                    <a:pt x="85988" y="228405"/>
                    <a:pt x="77607" y="223671"/>
                  </a:cubicBezTo>
                  <a:lnTo>
                    <a:pt x="55598" y="238130"/>
                  </a:lnTo>
                  <a:lnTo>
                    <a:pt x="24248" y="207868"/>
                  </a:lnTo>
                  <a:lnTo>
                    <a:pt x="37876" y="185348"/>
                  </a:lnTo>
                  <a:cubicBezTo>
                    <a:pt x="32885" y="177094"/>
                    <a:pt x="29111" y="168329"/>
                    <a:pt x="26551" y="159244"/>
                  </a:cubicBezTo>
                  <a:lnTo>
                    <a:pt x="768" y="153870"/>
                  </a:lnTo>
                  <a:lnTo>
                    <a:pt x="0" y="110300"/>
                  </a:lnTo>
                  <a:lnTo>
                    <a:pt x="25592" y="104030"/>
                  </a:lnTo>
                  <a:cubicBezTo>
                    <a:pt x="27831" y="94881"/>
                    <a:pt x="31286" y="85988"/>
                    <a:pt x="36020" y="77607"/>
                  </a:cubicBezTo>
                  <a:lnTo>
                    <a:pt x="21561" y="55598"/>
                  </a:lnTo>
                  <a:lnTo>
                    <a:pt x="51823" y="24248"/>
                  </a:lnTo>
                  <a:lnTo>
                    <a:pt x="74408" y="37876"/>
                  </a:lnTo>
                  <a:lnTo>
                    <a:pt x="74408" y="37876"/>
                  </a:lnTo>
                  <a:close/>
                  <a:moveTo>
                    <a:pt x="97696" y="95969"/>
                  </a:moveTo>
                  <a:cubicBezTo>
                    <a:pt x="79782" y="114587"/>
                    <a:pt x="80294" y="144145"/>
                    <a:pt x="98848" y="162123"/>
                  </a:cubicBezTo>
                  <a:cubicBezTo>
                    <a:pt x="117402" y="180037"/>
                    <a:pt x="147024" y="179525"/>
                    <a:pt x="165002" y="160971"/>
                  </a:cubicBezTo>
                  <a:cubicBezTo>
                    <a:pt x="182916" y="142418"/>
                    <a:pt x="182405" y="112795"/>
                    <a:pt x="163851" y="94817"/>
                  </a:cubicBezTo>
                  <a:cubicBezTo>
                    <a:pt x="145233" y="76839"/>
                    <a:pt x="115610" y="77415"/>
                    <a:pt x="97696" y="95969"/>
                  </a:cubicBezTo>
                  <a:close/>
                </a:path>
              </a:pathLst>
            </a:custGeom>
            <a:solidFill>
              <a:srgbClr val="45726D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="" xmlns:a16="http://schemas.microsoft.com/office/drawing/2014/main" id="{0DB26E05-4B15-4EA4-AC13-948E2BA023A3}"/>
                </a:ext>
              </a:extLst>
            </p:cNvPr>
            <p:cNvSpPr/>
            <p:nvPr/>
          </p:nvSpPr>
          <p:spPr>
            <a:xfrm>
              <a:off x="6993196" y="800449"/>
              <a:ext cx="505243" cy="505179"/>
            </a:xfrm>
            <a:custGeom>
              <a:avLst/>
              <a:gdLst>
                <a:gd name="connsiteX0" fmla="*/ 144721 w 505243"/>
                <a:gd name="connsiteY0" fmla="*/ 73640 h 505179"/>
                <a:gd name="connsiteX1" fmla="*/ 195392 w 505243"/>
                <a:gd name="connsiteY1" fmla="*/ 51631 h 505179"/>
                <a:gd name="connsiteX2" fmla="*/ 205821 w 505243"/>
                <a:gd name="connsiteY2" fmla="*/ 1472 h 505179"/>
                <a:gd name="connsiteX3" fmla="*/ 290593 w 505243"/>
                <a:gd name="connsiteY3" fmla="*/ 0 h 505179"/>
                <a:gd name="connsiteX4" fmla="*/ 302813 w 505243"/>
                <a:gd name="connsiteY4" fmla="*/ 49776 h 505179"/>
                <a:gd name="connsiteX5" fmla="*/ 354252 w 505243"/>
                <a:gd name="connsiteY5" fmla="*/ 69993 h 505179"/>
                <a:gd name="connsiteX6" fmla="*/ 397118 w 505243"/>
                <a:gd name="connsiteY6" fmla="*/ 41906 h 505179"/>
                <a:gd name="connsiteX7" fmla="*/ 458154 w 505243"/>
                <a:gd name="connsiteY7" fmla="*/ 100831 h 505179"/>
                <a:gd name="connsiteX8" fmla="*/ 431603 w 505243"/>
                <a:gd name="connsiteY8" fmla="*/ 144593 h 505179"/>
                <a:gd name="connsiteX9" fmla="*/ 453612 w 505243"/>
                <a:gd name="connsiteY9" fmla="*/ 195328 h 505179"/>
                <a:gd name="connsiteX10" fmla="*/ 503772 w 505243"/>
                <a:gd name="connsiteY10" fmla="*/ 205757 h 505179"/>
                <a:gd name="connsiteX11" fmla="*/ 505243 w 505243"/>
                <a:gd name="connsiteY11" fmla="*/ 290529 h 505179"/>
                <a:gd name="connsiteX12" fmla="*/ 455467 w 505243"/>
                <a:gd name="connsiteY12" fmla="*/ 302749 h 505179"/>
                <a:gd name="connsiteX13" fmla="*/ 435250 w 505243"/>
                <a:gd name="connsiteY13" fmla="*/ 354188 h 505179"/>
                <a:gd name="connsiteX14" fmla="*/ 463337 w 505243"/>
                <a:gd name="connsiteY14" fmla="*/ 397054 h 505179"/>
                <a:gd name="connsiteX15" fmla="*/ 404412 w 505243"/>
                <a:gd name="connsiteY15" fmla="*/ 458091 h 505179"/>
                <a:gd name="connsiteX16" fmla="*/ 360586 w 505243"/>
                <a:gd name="connsiteY16" fmla="*/ 431539 h 505179"/>
                <a:gd name="connsiteX17" fmla="*/ 309851 w 505243"/>
                <a:gd name="connsiteY17" fmla="*/ 453548 h 505179"/>
                <a:gd name="connsiteX18" fmla="*/ 299422 w 505243"/>
                <a:gd name="connsiteY18" fmla="*/ 503708 h 505179"/>
                <a:gd name="connsiteX19" fmla="*/ 214650 w 505243"/>
                <a:gd name="connsiteY19" fmla="*/ 505179 h 505179"/>
                <a:gd name="connsiteX20" fmla="*/ 202430 w 505243"/>
                <a:gd name="connsiteY20" fmla="*/ 455403 h 505179"/>
                <a:gd name="connsiteX21" fmla="*/ 150991 w 505243"/>
                <a:gd name="connsiteY21" fmla="*/ 435186 h 505179"/>
                <a:gd name="connsiteX22" fmla="*/ 108125 w 505243"/>
                <a:gd name="connsiteY22" fmla="*/ 463273 h 505179"/>
                <a:gd name="connsiteX23" fmla="*/ 47089 w 505243"/>
                <a:gd name="connsiteY23" fmla="*/ 404348 h 505179"/>
                <a:gd name="connsiteX24" fmla="*/ 73640 w 505243"/>
                <a:gd name="connsiteY24" fmla="*/ 360522 h 505179"/>
                <a:gd name="connsiteX25" fmla="*/ 51631 w 505243"/>
                <a:gd name="connsiteY25" fmla="*/ 309787 h 505179"/>
                <a:gd name="connsiteX26" fmla="*/ 1472 w 505243"/>
                <a:gd name="connsiteY26" fmla="*/ 299358 h 505179"/>
                <a:gd name="connsiteX27" fmla="*/ 0 w 505243"/>
                <a:gd name="connsiteY27" fmla="*/ 214586 h 505179"/>
                <a:gd name="connsiteX28" fmla="*/ 49776 w 505243"/>
                <a:gd name="connsiteY28" fmla="*/ 202366 h 505179"/>
                <a:gd name="connsiteX29" fmla="*/ 69993 w 505243"/>
                <a:gd name="connsiteY29" fmla="*/ 150927 h 505179"/>
                <a:gd name="connsiteX30" fmla="*/ 42034 w 505243"/>
                <a:gd name="connsiteY30" fmla="*/ 108125 h 505179"/>
                <a:gd name="connsiteX31" fmla="*/ 100959 w 505243"/>
                <a:gd name="connsiteY31" fmla="*/ 47089 h 505179"/>
                <a:gd name="connsiteX32" fmla="*/ 144721 w 505243"/>
                <a:gd name="connsiteY32" fmla="*/ 73640 h 505179"/>
                <a:gd name="connsiteX33" fmla="*/ 144721 w 505243"/>
                <a:gd name="connsiteY33" fmla="*/ 73640 h 505179"/>
                <a:gd name="connsiteX34" fmla="*/ 189954 w 505243"/>
                <a:gd name="connsiteY34" fmla="*/ 186627 h 505179"/>
                <a:gd name="connsiteX35" fmla="*/ 192193 w 505243"/>
                <a:gd name="connsiteY35" fmla="*/ 315225 h 505179"/>
                <a:gd name="connsiteX36" fmla="*/ 320791 w 505243"/>
                <a:gd name="connsiteY36" fmla="*/ 312986 h 505179"/>
                <a:gd name="connsiteX37" fmla="*/ 318552 w 505243"/>
                <a:gd name="connsiteY37" fmla="*/ 184388 h 505179"/>
                <a:gd name="connsiteX38" fmla="*/ 189954 w 505243"/>
                <a:gd name="connsiteY38" fmla="*/ 186627 h 505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505243" h="505179">
                  <a:moveTo>
                    <a:pt x="144721" y="73640"/>
                  </a:moveTo>
                  <a:cubicBezTo>
                    <a:pt x="160780" y="63979"/>
                    <a:pt x="177798" y="56622"/>
                    <a:pt x="195392" y="51631"/>
                  </a:cubicBezTo>
                  <a:lnTo>
                    <a:pt x="205821" y="1472"/>
                  </a:lnTo>
                  <a:lnTo>
                    <a:pt x="290593" y="0"/>
                  </a:lnTo>
                  <a:lnTo>
                    <a:pt x="302813" y="49776"/>
                  </a:lnTo>
                  <a:cubicBezTo>
                    <a:pt x="320599" y="54126"/>
                    <a:pt x="337874" y="60908"/>
                    <a:pt x="354252" y="69993"/>
                  </a:cubicBezTo>
                  <a:lnTo>
                    <a:pt x="397118" y="41906"/>
                  </a:lnTo>
                  <a:lnTo>
                    <a:pt x="458154" y="100831"/>
                  </a:lnTo>
                  <a:lnTo>
                    <a:pt x="431603" y="144593"/>
                  </a:lnTo>
                  <a:cubicBezTo>
                    <a:pt x="441264" y="160652"/>
                    <a:pt x="448622" y="177670"/>
                    <a:pt x="453612" y="195328"/>
                  </a:cubicBezTo>
                  <a:lnTo>
                    <a:pt x="503772" y="205757"/>
                  </a:lnTo>
                  <a:lnTo>
                    <a:pt x="505243" y="290529"/>
                  </a:lnTo>
                  <a:lnTo>
                    <a:pt x="455467" y="302749"/>
                  </a:lnTo>
                  <a:cubicBezTo>
                    <a:pt x="451117" y="320535"/>
                    <a:pt x="444335" y="337810"/>
                    <a:pt x="435250" y="354188"/>
                  </a:cubicBezTo>
                  <a:lnTo>
                    <a:pt x="463337" y="397054"/>
                  </a:lnTo>
                  <a:lnTo>
                    <a:pt x="404412" y="458091"/>
                  </a:lnTo>
                  <a:lnTo>
                    <a:pt x="360586" y="431539"/>
                  </a:lnTo>
                  <a:cubicBezTo>
                    <a:pt x="344528" y="441200"/>
                    <a:pt x="327509" y="448558"/>
                    <a:pt x="309851" y="453548"/>
                  </a:cubicBezTo>
                  <a:lnTo>
                    <a:pt x="299422" y="503708"/>
                  </a:lnTo>
                  <a:lnTo>
                    <a:pt x="214650" y="505179"/>
                  </a:lnTo>
                  <a:lnTo>
                    <a:pt x="202430" y="455403"/>
                  </a:lnTo>
                  <a:cubicBezTo>
                    <a:pt x="184644" y="451053"/>
                    <a:pt x="167369" y="444271"/>
                    <a:pt x="150991" y="435186"/>
                  </a:cubicBezTo>
                  <a:lnTo>
                    <a:pt x="108125" y="463273"/>
                  </a:lnTo>
                  <a:lnTo>
                    <a:pt x="47089" y="404348"/>
                  </a:lnTo>
                  <a:lnTo>
                    <a:pt x="73640" y="360522"/>
                  </a:lnTo>
                  <a:cubicBezTo>
                    <a:pt x="63979" y="344464"/>
                    <a:pt x="56622" y="327445"/>
                    <a:pt x="51631" y="309787"/>
                  </a:cubicBezTo>
                  <a:lnTo>
                    <a:pt x="1472" y="299358"/>
                  </a:lnTo>
                  <a:lnTo>
                    <a:pt x="0" y="214586"/>
                  </a:lnTo>
                  <a:lnTo>
                    <a:pt x="49776" y="202366"/>
                  </a:lnTo>
                  <a:cubicBezTo>
                    <a:pt x="54126" y="184580"/>
                    <a:pt x="60908" y="167305"/>
                    <a:pt x="69993" y="150927"/>
                  </a:cubicBezTo>
                  <a:lnTo>
                    <a:pt x="42034" y="108125"/>
                  </a:lnTo>
                  <a:lnTo>
                    <a:pt x="100959" y="47089"/>
                  </a:lnTo>
                  <a:lnTo>
                    <a:pt x="144721" y="73640"/>
                  </a:lnTo>
                  <a:lnTo>
                    <a:pt x="144721" y="73640"/>
                  </a:lnTo>
                  <a:close/>
                  <a:moveTo>
                    <a:pt x="189954" y="186627"/>
                  </a:moveTo>
                  <a:cubicBezTo>
                    <a:pt x="155085" y="222775"/>
                    <a:pt x="156045" y="280357"/>
                    <a:pt x="192193" y="315225"/>
                  </a:cubicBezTo>
                  <a:cubicBezTo>
                    <a:pt x="228341" y="350094"/>
                    <a:pt x="285923" y="349134"/>
                    <a:pt x="320791" y="312986"/>
                  </a:cubicBezTo>
                  <a:cubicBezTo>
                    <a:pt x="355660" y="276838"/>
                    <a:pt x="354700" y="219256"/>
                    <a:pt x="318552" y="184388"/>
                  </a:cubicBezTo>
                  <a:cubicBezTo>
                    <a:pt x="282404" y="149455"/>
                    <a:pt x="224823" y="150479"/>
                    <a:pt x="189954" y="186627"/>
                  </a:cubicBezTo>
                  <a:close/>
                </a:path>
              </a:pathLst>
            </a:custGeom>
            <a:solidFill>
              <a:srgbClr val="45726D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="" xmlns:a16="http://schemas.microsoft.com/office/drawing/2014/main" id="{B2A5209F-B1F5-4A6B-B678-BEC944B7BC9C}"/>
                </a:ext>
              </a:extLst>
            </p:cNvPr>
            <p:cNvSpPr/>
            <p:nvPr/>
          </p:nvSpPr>
          <p:spPr>
            <a:xfrm>
              <a:off x="10704112" y="1398909"/>
              <a:ext cx="412025" cy="412025"/>
            </a:xfrm>
            <a:custGeom>
              <a:avLst/>
              <a:gdLst>
                <a:gd name="connsiteX0" fmla="*/ 117913 w 412025"/>
                <a:gd name="connsiteY0" fmla="*/ 60140 h 412025"/>
                <a:gd name="connsiteX1" fmla="*/ 159244 w 412025"/>
                <a:gd name="connsiteY1" fmla="*/ 42162 h 412025"/>
                <a:gd name="connsiteX2" fmla="*/ 167753 w 412025"/>
                <a:gd name="connsiteY2" fmla="*/ 1216 h 412025"/>
                <a:gd name="connsiteX3" fmla="*/ 236915 w 412025"/>
                <a:gd name="connsiteY3" fmla="*/ 0 h 412025"/>
                <a:gd name="connsiteX4" fmla="*/ 246896 w 412025"/>
                <a:gd name="connsiteY4" fmla="*/ 40563 h 412025"/>
                <a:gd name="connsiteX5" fmla="*/ 288866 w 412025"/>
                <a:gd name="connsiteY5" fmla="*/ 57069 h 412025"/>
                <a:gd name="connsiteX6" fmla="*/ 323798 w 412025"/>
                <a:gd name="connsiteY6" fmla="*/ 34165 h 412025"/>
                <a:gd name="connsiteX7" fmla="*/ 373574 w 412025"/>
                <a:gd name="connsiteY7" fmla="*/ 82213 h 412025"/>
                <a:gd name="connsiteX8" fmla="*/ 351885 w 412025"/>
                <a:gd name="connsiteY8" fmla="*/ 117914 h 412025"/>
                <a:gd name="connsiteX9" fmla="*/ 369863 w 412025"/>
                <a:gd name="connsiteY9" fmla="*/ 159244 h 412025"/>
                <a:gd name="connsiteX10" fmla="*/ 410810 w 412025"/>
                <a:gd name="connsiteY10" fmla="*/ 167753 h 412025"/>
                <a:gd name="connsiteX11" fmla="*/ 412026 w 412025"/>
                <a:gd name="connsiteY11" fmla="*/ 236915 h 412025"/>
                <a:gd name="connsiteX12" fmla="*/ 371399 w 412025"/>
                <a:gd name="connsiteY12" fmla="*/ 246895 h 412025"/>
                <a:gd name="connsiteX13" fmla="*/ 354892 w 412025"/>
                <a:gd name="connsiteY13" fmla="*/ 288866 h 412025"/>
                <a:gd name="connsiteX14" fmla="*/ 377797 w 412025"/>
                <a:gd name="connsiteY14" fmla="*/ 323798 h 412025"/>
                <a:gd name="connsiteX15" fmla="*/ 329749 w 412025"/>
                <a:gd name="connsiteY15" fmla="*/ 373574 h 412025"/>
                <a:gd name="connsiteX16" fmla="*/ 294048 w 412025"/>
                <a:gd name="connsiteY16" fmla="*/ 351885 h 412025"/>
                <a:gd name="connsiteX17" fmla="*/ 252718 w 412025"/>
                <a:gd name="connsiteY17" fmla="*/ 369863 h 412025"/>
                <a:gd name="connsiteX18" fmla="*/ 244209 w 412025"/>
                <a:gd name="connsiteY18" fmla="*/ 410810 h 412025"/>
                <a:gd name="connsiteX19" fmla="*/ 175047 w 412025"/>
                <a:gd name="connsiteY19" fmla="*/ 412026 h 412025"/>
                <a:gd name="connsiteX20" fmla="*/ 165066 w 412025"/>
                <a:gd name="connsiteY20" fmla="*/ 371399 h 412025"/>
                <a:gd name="connsiteX21" fmla="*/ 123096 w 412025"/>
                <a:gd name="connsiteY21" fmla="*/ 354892 h 412025"/>
                <a:gd name="connsiteX22" fmla="*/ 88163 w 412025"/>
                <a:gd name="connsiteY22" fmla="*/ 377797 h 412025"/>
                <a:gd name="connsiteX23" fmla="*/ 38387 w 412025"/>
                <a:gd name="connsiteY23" fmla="*/ 329748 h 412025"/>
                <a:gd name="connsiteX24" fmla="*/ 60076 w 412025"/>
                <a:gd name="connsiteY24" fmla="*/ 294048 h 412025"/>
                <a:gd name="connsiteX25" fmla="*/ 42098 w 412025"/>
                <a:gd name="connsiteY25" fmla="*/ 252718 h 412025"/>
                <a:gd name="connsiteX26" fmla="*/ 1152 w 412025"/>
                <a:gd name="connsiteY26" fmla="*/ 244208 h 412025"/>
                <a:gd name="connsiteX27" fmla="*/ 0 w 412025"/>
                <a:gd name="connsiteY27" fmla="*/ 175047 h 412025"/>
                <a:gd name="connsiteX28" fmla="*/ 40627 w 412025"/>
                <a:gd name="connsiteY28" fmla="*/ 165066 h 412025"/>
                <a:gd name="connsiteX29" fmla="*/ 57133 w 412025"/>
                <a:gd name="connsiteY29" fmla="*/ 123096 h 412025"/>
                <a:gd name="connsiteX30" fmla="*/ 34229 w 412025"/>
                <a:gd name="connsiteY30" fmla="*/ 88163 h 412025"/>
                <a:gd name="connsiteX31" fmla="*/ 82277 w 412025"/>
                <a:gd name="connsiteY31" fmla="*/ 38387 h 412025"/>
                <a:gd name="connsiteX32" fmla="*/ 117913 w 412025"/>
                <a:gd name="connsiteY32" fmla="*/ 60140 h 412025"/>
                <a:gd name="connsiteX33" fmla="*/ 117913 w 412025"/>
                <a:gd name="connsiteY33" fmla="*/ 60140 h 412025"/>
                <a:gd name="connsiteX34" fmla="*/ 154830 w 412025"/>
                <a:gd name="connsiteY34" fmla="*/ 152206 h 412025"/>
                <a:gd name="connsiteX35" fmla="*/ 156685 w 412025"/>
                <a:gd name="connsiteY35" fmla="*/ 257132 h 412025"/>
                <a:gd name="connsiteX36" fmla="*/ 261547 w 412025"/>
                <a:gd name="connsiteY36" fmla="*/ 255277 h 412025"/>
                <a:gd name="connsiteX37" fmla="*/ 259691 w 412025"/>
                <a:gd name="connsiteY37" fmla="*/ 150351 h 412025"/>
                <a:gd name="connsiteX38" fmla="*/ 154830 w 412025"/>
                <a:gd name="connsiteY38" fmla="*/ 152206 h 412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412025" h="412025">
                  <a:moveTo>
                    <a:pt x="117913" y="60140"/>
                  </a:moveTo>
                  <a:cubicBezTo>
                    <a:pt x="130965" y="52271"/>
                    <a:pt x="144913" y="46257"/>
                    <a:pt x="159244" y="42162"/>
                  </a:cubicBezTo>
                  <a:lnTo>
                    <a:pt x="167753" y="1216"/>
                  </a:lnTo>
                  <a:lnTo>
                    <a:pt x="236915" y="0"/>
                  </a:lnTo>
                  <a:lnTo>
                    <a:pt x="246896" y="40563"/>
                  </a:lnTo>
                  <a:cubicBezTo>
                    <a:pt x="261355" y="44146"/>
                    <a:pt x="275494" y="49648"/>
                    <a:pt x="288866" y="57069"/>
                  </a:cubicBezTo>
                  <a:lnTo>
                    <a:pt x="323798" y="34165"/>
                  </a:lnTo>
                  <a:lnTo>
                    <a:pt x="373574" y="82213"/>
                  </a:lnTo>
                  <a:lnTo>
                    <a:pt x="351885" y="117914"/>
                  </a:lnTo>
                  <a:cubicBezTo>
                    <a:pt x="359818" y="130965"/>
                    <a:pt x="365769" y="144913"/>
                    <a:pt x="369863" y="159244"/>
                  </a:cubicBezTo>
                  <a:lnTo>
                    <a:pt x="410810" y="167753"/>
                  </a:lnTo>
                  <a:lnTo>
                    <a:pt x="412026" y="236915"/>
                  </a:lnTo>
                  <a:lnTo>
                    <a:pt x="371399" y="246895"/>
                  </a:lnTo>
                  <a:cubicBezTo>
                    <a:pt x="367816" y="261355"/>
                    <a:pt x="362314" y="275494"/>
                    <a:pt x="354892" y="288866"/>
                  </a:cubicBezTo>
                  <a:lnTo>
                    <a:pt x="377797" y="323798"/>
                  </a:lnTo>
                  <a:lnTo>
                    <a:pt x="329749" y="373574"/>
                  </a:lnTo>
                  <a:lnTo>
                    <a:pt x="294048" y="351885"/>
                  </a:lnTo>
                  <a:cubicBezTo>
                    <a:pt x="280997" y="359755"/>
                    <a:pt x="267049" y="365769"/>
                    <a:pt x="252718" y="369863"/>
                  </a:cubicBezTo>
                  <a:lnTo>
                    <a:pt x="244209" y="410810"/>
                  </a:lnTo>
                  <a:lnTo>
                    <a:pt x="175047" y="412026"/>
                  </a:lnTo>
                  <a:lnTo>
                    <a:pt x="165066" y="371399"/>
                  </a:lnTo>
                  <a:cubicBezTo>
                    <a:pt x="150607" y="367816"/>
                    <a:pt x="136468" y="362314"/>
                    <a:pt x="123096" y="354892"/>
                  </a:cubicBezTo>
                  <a:lnTo>
                    <a:pt x="88163" y="377797"/>
                  </a:lnTo>
                  <a:lnTo>
                    <a:pt x="38387" y="329748"/>
                  </a:lnTo>
                  <a:lnTo>
                    <a:pt x="60076" y="294048"/>
                  </a:lnTo>
                  <a:cubicBezTo>
                    <a:pt x="52207" y="280996"/>
                    <a:pt x="46193" y="267049"/>
                    <a:pt x="42098" y="252718"/>
                  </a:cubicBezTo>
                  <a:lnTo>
                    <a:pt x="1152" y="244208"/>
                  </a:lnTo>
                  <a:lnTo>
                    <a:pt x="0" y="175047"/>
                  </a:lnTo>
                  <a:lnTo>
                    <a:pt x="40627" y="165066"/>
                  </a:lnTo>
                  <a:cubicBezTo>
                    <a:pt x="44210" y="150607"/>
                    <a:pt x="49712" y="136467"/>
                    <a:pt x="57133" y="123096"/>
                  </a:cubicBezTo>
                  <a:lnTo>
                    <a:pt x="34229" y="88163"/>
                  </a:lnTo>
                  <a:lnTo>
                    <a:pt x="82277" y="38387"/>
                  </a:lnTo>
                  <a:lnTo>
                    <a:pt x="117913" y="60140"/>
                  </a:lnTo>
                  <a:lnTo>
                    <a:pt x="117913" y="60140"/>
                  </a:lnTo>
                  <a:close/>
                  <a:moveTo>
                    <a:pt x="154830" y="152206"/>
                  </a:moveTo>
                  <a:cubicBezTo>
                    <a:pt x="126359" y="181701"/>
                    <a:pt x="127191" y="228661"/>
                    <a:pt x="156685" y="257132"/>
                  </a:cubicBezTo>
                  <a:cubicBezTo>
                    <a:pt x="186179" y="285603"/>
                    <a:pt x="233140" y="284771"/>
                    <a:pt x="261547" y="255277"/>
                  </a:cubicBezTo>
                  <a:cubicBezTo>
                    <a:pt x="290017" y="225782"/>
                    <a:pt x="289186" y="178822"/>
                    <a:pt x="259691" y="150351"/>
                  </a:cubicBezTo>
                  <a:cubicBezTo>
                    <a:pt x="230197" y="121944"/>
                    <a:pt x="183236" y="122776"/>
                    <a:pt x="154830" y="152206"/>
                  </a:cubicBezTo>
                  <a:close/>
                </a:path>
              </a:pathLst>
            </a:custGeom>
            <a:solidFill>
              <a:srgbClr val="45726D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="" xmlns:a16="http://schemas.microsoft.com/office/drawing/2014/main" id="{73ED0AB7-C7D4-43F1-B11A-074C8086B4D7}"/>
                </a:ext>
              </a:extLst>
            </p:cNvPr>
            <p:cNvSpPr/>
            <p:nvPr/>
          </p:nvSpPr>
          <p:spPr>
            <a:xfrm>
              <a:off x="9136176" y="548947"/>
              <a:ext cx="634672" cy="634736"/>
            </a:xfrm>
            <a:custGeom>
              <a:avLst/>
              <a:gdLst>
                <a:gd name="connsiteX0" fmla="*/ 181701 w 634672"/>
                <a:gd name="connsiteY0" fmla="*/ 92578 h 634736"/>
                <a:gd name="connsiteX1" fmla="*/ 245360 w 634672"/>
                <a:gd name="connsiteY1" fmla="*/ 64875 h 634736"/>
                <a:gd name="connsiteX2" fmla="*/ 258476 w 634672"/>
                <a:gd name="connsiteY2" fmla="*/ 1855 h 634736"/>
                <a:gd name="connsiteX3" fmla="*/ 365001 w 634672"/>
                <a:gd name="connsiteY3" fmla="*/ 0 h 634736"/>
                <a:gd name="connsiteX4" fmla="*/ 380356 w 634672"/>
                <a:gd name="connsiteY4" fmla="*/ 62508 h 634736"/>
                <a:gd name="connsiteX5" fmla="*/ 444975 w 634672"/>
                <a:gd name="connsiteY5" fmla="*/ 87907 h 634736"/>
                <a:gd name="connsiteX6" fmla="*/ 498781 w 634672"/>
                <a:gd name="connsiteY6" fmla="*/ 52655 h 634736"/>
                <a:gd name="connsiteX7" fmla="*/ 575428 w 634672"/>
                <a:gd name="connsiteY7" fmla="*/ 126679 h 634736"/>
                <a:gd name="connsiteX8" fmla="*/ 542095 w 634672"/>
                <a:gd name="connsiteY8" fmla="*/ 181701 h 634736"/>
                <a:gd name="connsiteX9" fmla="*/ 569798 w 634672"/>
                <a:gd name="connsiteY9" fmla="*/ 245424 h 634736"/>
                <a:gd name="connsiteX10" fmla="*/ 632817 w 634672"/>
                <a:gd name="connsiteY10" fmla="*/ 258540 h 634736"/>
                <a:gd name="connsiteX11" fmla="*/ 634673 w 634672"/>
                <a:gd name="connsiteY11" fmla="*/ 365065 h 634736"/>
                <a:gd name="connsiteX12" fmla="*/ 572165 w 634672"/>
                <a:gd name="connsiteY12" fmla="*/ 380420 h 634736"/>
                <a:gd name="connsiteX13" fmla="*/ 546765 w 634672"/>
                <a:gd name="connsiteY13" fmla="*/ 445039 h 634736"/>
                <a:gd name="connsiteX14" fmla="*/ 582018 w 634672"/>
                <a:gd name="connsiteY14" fmla="*/ 498845 h 634736"/>
                <a:gd name="connsiteX15" fmla="*/ 508058 w 634672"/>
                <a:gd name="connsiteY15" fmla="*/ 575492 h 634736"/>
                <a:gd name="connsiteX16" fmla="*/ 453036 w 634672"/>
                <a:gd name="connsiteY16" fmla="*/ 542159 h 634736"/>
                <a:gd name="connsiteX17" fmla="*/ 389313 w 634672"/>
                <a:gd name="connsiteY17" fmla="*/ 569862 h 634736"/>
                <a:gd name="connsiteX18" fmla="*/ 376197 w 634672"/>
                <a:gd name="connsiteY18" fmla="*/ 632881 h 634736"/>
                <a:gd name="connsiteX19" fmla="*/ 269672 w 634672"/>
                <a:gd name="connsiteY19" fmla="*/ 634737 h 634736"/>
                <a:gd name="connsiteX20" fmla="*/ 254317 w 634672"/>
                <a:gd name="connsiteY20" fmla="*/ 572229 h 634736"/>
                <a:gd name="connsiteX21" fmla="*/ 189698 w 634672"/>
                <a:gd name="connsiteY21" fmla="*/ 546830 h 634736"/>
                <a:gd name="connsiteX22" fmla="*/ 135892 w 634672"/>
                <a:gd name="connsiteY22" fmla="*/ 582082 h 634736"/>
                <a:gd name="connsiteX23" fmla="*/ 59245 w 634672"/>
                <a:gd name="connsiteY23" fmla="*/ 508122 h 634736"/>
                <a:gd name="connsiteX24" fmla="*/ 92578 w 634672"/>
                <a:gd name="connsiteY24" fmla="*/ 453100 h 634736"/>
                <a:gd name="connsiteX25" fmla="*/ 64875 w 634672"/>
                <a:gd name="connsiteY25" fmla="*/ 389377 h 634736"/>
                <a:gd name="connsiteX26" fmla="*/ 1855 w 634672"/>
                <a:gd name="connsiteY26" fmla="*/ 376261 h 634736"/>
                <a:gd name="connsiteX27" fmla="*/ 0 w 634672"/>
                <a:gd name="connsiteY27" fmla="*/ 269736 h 634736"/>
                <a:gd name="connsiteX28" fmla="*/ 62508 w 634672"/>
                <a:gd name="connsiteY28" fmla="*/ 254381 h 634736"/>
                <a:gd name="connsiteX29" fmla="*/ 87907 w 634672"/>
                <a:gd name="connsiteY29" fmla="*/ 189762 h 634736"/>
                <a:gd name="connsiteX30" fmla="*/ 52655 w 634672"/>
                <a:gd name="connsiteY30" fmla="*/ 135956 h 634736"/>
                <a:gd name="connsiteX31" fmla="*/ 126615 w 634672"/>
                <a:gd name="connsiteY31" fmla="*/ 59309 h 634736"/>
                <a:gd name="connsiteX32" fmla="*/ 181701 w 634672"/>
                <a:gd name="connsiteY32" fmla="*/ 92578 h 634736"/>
                <a:gd name="connsiteX33" fmla="*/ 181701 w 634672"/>
                <a:gd name="connsiteY33" fmla="*/ 92578 h 634736"/>
                <a:gd name="connsiteX34" fmla="*/ 238514 w 634672"/>
                <a:gd name="connsiteY34" fmla="*/ 234483 h 634736"/>
                <a:gd name="connsiteX35" fmla="*/ 241329 w 634672"/>
                <a:gd name="connsiteY35" fmla="*/ 396031 h 634736"/>
                <a:gd name="connsiteX36" fmla="*/ 402876 w 634672"/>
                <a:gd name="connsiteY36" fmla="*/ 393216 h 634736"/>
                <a:gd name="connsiteX37" fmla="*/ 400061 w 634672"/>
                <a:gd name="connsiteY37" fmla="*/ 231668 h 634736"/>
                <a:gd name="connsiteX38" fmla="*/ 238514 w 634672"/>
                <a:gd name="connsiteY38" fmla="*/ 234483 h 634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634672" h="634736">
                  <a:moveTo>
                    <a:pt x="181701" y="92578"/>
                  </a:moveTo>
                  <a:cubicBezTo>
                    <a:pt x="201854" y="80422"/>
                    <a:pt x="223287" y="71209"/>
                    <a:pt x="245360" y="64875"/>
                  </a:cubicBezTo>
                  <a:lnTo>
                    <a:pt x="258476" y="1855"/>
                  </a:lnTo>
                  <a:lnTo>
                    <a:pt x="365001" y="0"/>
                  </a:lnTo>
                  <a:lnTo>
                    <a:pt x="380356" y="62508"/>
                  </a:lnTo>
                  <a:cubicBezTo>
                    <a:pt x="402685" y="68010"/>
                    <a:pt x="424437" y="76455"/>
                    <a:pt x="444975" y="87907"/>
                  </a:cubicBezTo>
                  <a:lnTo>
                    <a:pt x="498781" y="52655"/>
                  </a:lnTo>
                  <a:lnTo>
                    <a:pt x="575428" y="126679"/>
                  </a:lnTo>
                  <a:lnTo>
                    <a:pt x="542095" y="181701"/>
                  </a:lnTo>
                  <a:cubicBezTo>
                    <a:pt x="554251" y="201854"/>
                    <a:pt x="563464" y="223287"/>
                    <a:pt x="569798" y="245424"/>
                  </a:cubicBezTo>
                  <a:lnTo>
                    <a:pt x="632817" y="258540"/>
                  </a:lnTo>
                  <a:lnTo>
                    <a:pt x="634673" y="365065"/>
                  </a:lnTo>
                  <a:lnTo>
                    <a:pt x="572165" y="380420"/>
                  </a:lnTo>
                  <a:cubicBezTo>
                    <a:pt x="566663" y="402749"/>
                    <a:pt x="558218" y="424501"/>
                    <a:pt x="546765" y="445039"/>
                  </a:cubicBezTo>
                  <a:lnTo>
                    <a:pt x="582018" y="498845"/>
                  </a:lnTo>
                  <a:lnTo>
                    <a:pt x="508058" y="575492"/>
                  </a:lnTo>
                  <a:lnTo>
                    <a:pt x="453036" y="542159"/>
                  </a:lnTo>
                  <a:cubicBezTo>
                    <a:pt x="432883" y="554315"/>
                    <a:pt x="411450" y="563528"/>
                    <a:pt x="389313" y="569862"/>
                  </a:cubicBezTo>
                  <a:lnTo>
                    <a:pt x="376197" y="632881"/>
                  </a:lnTo>
                  <a:lnTo>
                    <a:pt x="269672" y="634737"/>
                  </a:lnTo>
                  <a:lnTo>
                    <a:pt x="254317" y="572229"/>
                  </a:lnTo>
                  <a:cubicBezTo>
                    <a:pt x="231988" y="566727"/>
                    <a:pt x="210235" y="558282"/>
                    <a:pt x="189698" y="546830"/>
                  </a:cubicBezTo>
                  <a:lnTo>
                    <a:pt x="135892" y="582082"/>
                  </a:lnTo>
                  <a:lnTo>
                    <a:pt x="59245" y="508122"/>
                  </a:lnTo>
                  <a:lnTo>
                    <a:pt x="92578" y="453100"/>
                  </a:lnTo>
                  <a:cubicBezTo>
                    <a:pt x="80422" y="432947"/>
                    <a:pt x="71209" y="411514"/>
                    <a:pt x="64875" y="389377"/>
                  </a:cubicBezTo>
                  <a:lnTo>
                    <a:pt x="1855" y="376261"/>
                  </a:lnTo>
                  <a:lnTo>
                    <a:pt x="0" y="269736"/>
                  </a:lnTo>
                  <a:lnTo>
                    <a:pt x="62508" y="254381"/>
                  </a:lnTo>
                  <a:cubicBezTo>
                    <a:pt x="68010" y="232052"/>
                    <a:pt x="76455" y="210299"/>
                    <a:pt x="87907" y="189762"/>
                  </a:cubicBezTo>
                  <a:lnTo>
                    <a:pt x="52655" y="135956"/>
                  </a:lnTo>
                  <a:lnTo>
                    <a:pt x="126615" y="59309"/>
                  </a:lnTo>
                  <a:lnTo>
                    <a:pt x="181701" y="92578"/>
                  </a:lnTo>
                  <a:lnTo>
                    <a:pt x="181701" y="92578"/>
                  </a:lnTo>
                  <a:close/>
                  <a:moveTo>
                    <a:pt x="238514" y="234483"/>
                  </a:moveTo>
                  <a:cubicBezTo>
                    <a:pt x="194688" y="279909"/>
                    <a:pt x="195968" y="352205"/>
                    <a:pt x="241329" y="396031"/>
                  </a:cubicBezTo>
                  <a:cubicBezTo>
                    <a:pt x="286754" y="439856"/>
                    <a:pt x="359051" y="438577"/>
                    <a:pt x="402876" y="393216"/>
                  </a:cubicBezTo>
                  <a:cubicBezTo>
                    <a:pt x="446702" y="347791"/>
                    <a:pt x="445423" y="275494"/>
                    <a:pt x="400061" y="231668"/>
                  </a:cubicBezTo>
                  <a:cubicBezTo>
                    <a:pt x="354700" y="187779"/>
                    <a:pt x="282340" y="189058"/>
                    <a:pt x="238514" y="234483"/>
                  </a:cubicBezTo>
                  <a:close/>
                </a:path>
              </a:pathLst>
            </a:custGeom>
            <a:solidFill>
              <a:srgbClr val="45726D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="" xmlns:a16="http://schemas.microsoft.com/office/drawing/2014/main" id="{CE1D7C4E-4A2B-4E18-95C1-48032E94E14E}"/>
                </a:ext>
              </a:extLst>
            </p:cNvPr>
            <p:cNvSpPr/>
            <p:nvPr/>
          </p:nvSpPr>
          <p:spPr>
            <a:xfrm>
              <a:off x="7990311" y="905375"/>
              <a:ext cx="2366715" cy="1967613"/>
            </a:xfrm>
            <a:custGeom>
              <a:avLst/>
              <a:gdLst>
                <a:gd name="connsiteX0" fmla="*/ 2297106 w 2366715"/>
                <a:gd name="connsiteY0" fmla="*/ 0 h 1967613"/>
                <a:gd name="connsiteX1" fmla="*/ 69545 w 2366715"/>
                <a:gd name="connsiteY1" fmla="*/ 0 h 1967613"/>
                <a:gd name="connsiteX2" fmla="*/ 0 w 2366715"/>
                <a:gd name="connsiteY2" fmla="*/ 69545 h 1967613"/>
                <a:gd name="connsiteX3" fmla="*/ 0 w 2366715"/>
                <a:gd name="connsiteY3" fmla="*/ 1642920 h 1967613"/>
                <a:gd name="connsiteX4" fmla="*/ 69545 w 2366715"/>
                <a:gd name="connsiteY4" fmla="*/ 1712465 h 1967613"/>
                <a:gd name="connsiteX5" fmla="*/ 924498 w 2366715"/>
                <a:gd name="connsiteY5" fmla="*/ 1712465 h 1967613"/>
                <a:gd name="connsiteX6" fmla="*/ 810295 w 2366715"/>
                <a:gd name="connsiteY6" fmla="*/ 1967614 h 1967613"/>
                <a:gd name="connsiteX7" fmla="*/ 1609715 w 2366715"/>
                <a:gd name="connsiteY7" fmla="*/ 1967614 h 1967613"/>
                <a:gd name="connsiteX8" fmla="*/ 1468321 w 2366715"/>
                <a:gd name="connsiteY8" fmla="*/ 1712465 h 1967613"/>
                <a:gd name="connsiteX9" fmla="*/ 2297170 w 2366715"/>
                <a:gd name="connsiteY9" fmla="*/ 1712465 h 1967613"/>
                <a:gd name="connsiteX10" fmla="*/ 2366715 w 2366715"/>
                <a:gd name="connsiteY10" fmla="*/ 1642920 h 1967613"/>
                <a:gd name="connsiteX11" fmla="*/ 2366715 w 2366715"/>
                <a:gd name="connsiteY11" fmla="*/ 69545 h 1967613"/>
                <a:gd name="connsiteX12" fmla="*/ 2297106 w 2366715"/>
                <a:gd name="connsiteY12" fmla="*/ 0 h 1967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66715" h="1967613">
                  <a:moveTo>
                    <a:pt x="2297106" y="0"/>
                  </a:moveTo>
                  <a:lnTo>
                    <a:pt x="69545" y="0"/>
                  </a:lnTo>
                  <a:cubicBezTo>
                    <a:pt x="31158" y="0"/>
                    <a:pt x="0" y="31158"/>
                    <a:pt x="0" y="69545"/>
                  </a:cubicBezTo>
                  <a:lnTo>
                    <a:pt x="0" y="1642920"/>
                  </a:lnTo>
                  <a:cubicBezTo>
                    <a:pt x="0" y="1681307"/>
                    <a:pt x="31158" y="1712465"/>
                    <a:pt x="69545" y="1712465"/>
                  </a:cubicBezTo>
                  <a:lnTo>
                    <a:pt x="924498" y="1712465"/>
                  </a:lnTo>
                  <a:cubicBezTo>
                    <a:pt x="924498" y="1712465"/>
                    <a:pt x="978880" y="1880602"/>
                    <a:pt x="810295" y="1967614"/>
                  </a:cubicBezTo>
                  <a:lnTo>
                    <a:pt x="1609715" y="1967614"/>
                  </a:lnTo>
                  <a:cubicBezTo>
                    <a:pt x="1609715" y="1967614"/>
                    <a:pt x="1419377" y="1902355"/>
                    <a:pt x="1468321" y="1712465"/>
                  </a:cubicBezTo>
                  <a:lnTo>
                    <a:pt x="2297170" y="1712465"/>
                  </a:lnTo>
                  <a:cubicBezTo>
                    <a:pt x="2335558" y="1712465"/>
                    <a:pt x="2366715" y="1681307"/>
                    <a:pt x="2366715" y="1642920"/>
                  </a:cubicBezTo>
                  <a:lnTo>
                    <a:pt x="2366715" y="69545"/>
                  </a:lnTo>
                  <a:cubicBezTo>
                    <a:pt x="2366651" y="31158"/>
                    <a:pt x="2335494" y="0"/>
                    <a:pt x="2297106" y="0"/>
                  </a:cubicBezTo>
                  <a:close/>
                </a:path>
              </a:pathLst>
            </a:custGeom>
            <a:solidFill>
              <a:srgbClr val="455A64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BD6E4794-D936-45D8-B641-25DEB1B78B0F}"/>
                </a:ext>
              </a:extLst>
            </p:cNvPr>
            <p:cNvSpPr/>
            <p:nvPr/>
          </p:nvSpPr>
          <p:spPr>
            <a:xfrm>
              <a:off x="9129643" y="2439075"/>
              <a:ext cx="83302" cy="83277"/>
            </a:xfrm>
            <a:custGeom>
              <a:avLst/>
              <a:gdLst>
                <a:gd name="connsiteX0" fmla="*/ 73711 w 83302"/>
                <a:gd name="connsiteY0" fmla="*/ 13251 h 83277"/>
                <a:gd name="connsiteX1" fmla="*/ 13251 w 83302"/>
                <a:gd name="connsiteY1" fmla="*/ 73711 h 83277"/>
                <a:gd name="connsiteX2" fmla="*/ 9540 w 83302"/>
                <a:gd name="connsiteY2" fmla="*/ 70001 h 83277"/>
                <a:gd name="connsiteX3" fmla="*/ 70000 w 83302"/>
                <a:gd name="connsiteY3" fmla="*/ 9540 h 83277"/>
                <a:gd name="connsiteX4" fmla="*/ 73711 w 83302"/>
                <a:gd name="connsiteY4" fmla="*/ 13251 h 83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302" h="83277">
                  <a:moveTo>
                    <a:pt x="73711" y="13251"/>
                  </a:moveTo>
                  <a:cubicBezTo>
                    <a:pt x="104037" y="56565"/>
                    <a:pt x="56565" y="103973"/>
                    <a:pt x="13251" y="73711"/>
                  </a:cubicBezTo>
                  <a:cubicBezTo>
                    <a:pt x="11843" y="72688"/>
                    <a:pt x="10500" y="71408"/>
                    <a:pt x="9540" y="70001"/>
                  </a:cubicBezTo>
                  <a:cubicBezTo>
                    <a:pt x="-20658" y="26687"/>
                    <a:pt x="26687" y="-20658"/>
                    <a:pt x="70000" y="9540"/>
                  </a:cubicBezTo>
                  <a:cubicBezTo>
                    <a:pt x="71408" y="10564"/>
                    <a:pt x="72752" y="11844"/>
                    <a:pt x="73711" y="13251"/>
                  </a:cubicBezTo>
                  <a:close/>
                </a:path>
              </a:pathLst>
            </a:custGeom>
            <a:solidFill>
              <a:srgbClr val="263238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="" xmlns:a16="http://schemas.microsoft.com/office/drawing/2014/main" id="{6A53CB43-FF38-40C9-8946-953C3D1489AF}"/>
                </a:ext>
              </a:extLst>
            </p:cNvPr>
            <p:cNvSpPr/>
            <p:nvPr/>
          </p:nvSpPr>
          <p:spPr>
            <a:xfrm>
              <a:off x="8028698" y="934229"/>
              <a:ext cx="2289876" cy="1395768"/>
            </a:xfrm>
            <a:custGeom>
              <a:avLst/>
              <a:gdLst>
                <a:gd name="connsiteX0" fmla="*/ 2289876 w 2289876"/>
                <a:gd name="connsiteY0" fmla="*/ 1395769 h 1395768"/>
                <a:gd name="connsiteX1" fmla="*/ 0 w 2289876"/>
                <a:gd name="connsiteY1" fmla="*/ 1395769 h 1395768"/>
                <a:gd name="connsiteX2" fmla="*/ 0 w 2289876"/>
                <a:gd name="connsiteY2" fmla="*/ 62060 h 1395768"/>
                <a:gd name="connsiteX3" fmla="*/ 62060 w 2289876"/>
                <a:gd name="connsiteY3" fmla="*/ 0 h 1395768"/>
                <a:gd name="connsiteX4" fmla="*/ 2227817 w 2289876"/>
                <a:gd name="connsiteY4" fmla="*/ 0 h 1395768"/>
                <a:gd name="connsiteX5" fmla="*/ 2289876 w 2289876"/>
                <a:gd name="connsiteY5" fmla="*/ 62060 h 1395768"/>
                <a:gd name="connsiteX6" fmla="*/ 2289876 w 2289876"/>
                <a:gd name="connsiteY6" fmla="*/ 1395769 h 1395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9876" h="1395768">
                  <a:moveTo>
                    <a:pt x="2289876" y="1395769"/>
                  </a:moveTo>
                  <a:lnTo>
                    <a:pt x="0" y="1395769"/>
                  </a:lnTo>
                  <a:lnTo>
                    <a:pt x="0" y="62060"/>
                  </a:lnTo>
                  <a:cubicBezTo>
                    <a:pt x="0" y="27767"/>
                    <a:pt x="27767" y="0"/>
                    <a:pt x="62060" y="0"/>
                  </a:cubicBezTo>
                  <a:lnTo>
                    <a:pt x="2227817" y="0"/>
                  </a:lnTo>
                  <a:cubicBezTo>
                    <a:pt x="2262110" y="0"/>
                    <a:pt x="2289876" y="27767"/>
                    <a:pt x="2289876" y="62060"/>
                  </a:cubicBezTo>
                  <a:lnTo>
                    <a:pt x="2289876" y="1395769"/>
                  </a:lnTo>
                  <a:close/>
                </a:path>
              </a:pathLst>
            </a:custGeom>
            <a:solidFill>
              <a:srgbClr val="FFFFFF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="" xmlns:a16="http://schemas.microsoft.com/office/drawing/2014/main" id="{8F8B2F68-2B45-4C39-90AF-8D62881AE825}"/>
                </a:ext>
              </a:extLst>
            </p:cNvPr>
            <p:cNvSpPr/>
            <p:nvPr/>
          </p:nvSpPr>
          <p:spPr>
            <a:xfrm>
              <a:off x="8028698" y="934293"/>
              <a:ext cx="2289876" cy="115930"/>
            </a:xfrm>
            <a:custGeom>
              <a:avLst/>
              <a:gdLst>
                <a:gd name="connsiteX0" fmla="*/ 2289876 w 2289876"/>
                <a:gd name="connsiteY0" fmla="*/ 115930 h 115930"/>
                <a:gd name="connsiteX1" fmla="*/ 0 w 2289876"/>
                <a:gd name="connsiteY1" fmla="*/ 115930 h 115930"/>
                <a:gd name="connsiteX2" fmla="*/ 0 w 2289876"/>
                <a:gd name="connsiteY2" fmla="*/ 58541 h 115930"/>
                <a:gd name="connsiteX3" fmla="*/ 58541 w 2289876"/>
                <a:gd name="connsiteY3" fmla="*/ 0 h 115930"/>
                <a:gd name="connsiteX4" fmla="*/ 2241764 w 2289876"/>
                <a:gd name="connsiteY4" fmla="*/ 0 h 115930"/>
                <a:gd name="connsiteX5" fmla="*/ 2289876 w 2289876"/>
                <a:gd name="connsiteY5" fmla="*/ 48112 h 115930"/>
                <a:gd name="connsiteX6" fmla="*/ 2289876 w 2289876"/>
                <a:gd name="connsiteY6" fmla="*/ 115930 h 115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9876" h="115930">
                  <a:moveTo>
                    <a:pt x="2289876" y="115930"/>
                  </a:moveTo>
                  <a:lnTo>
                    <a:pt x="0" y="115930"/>
                  </a:lnTo>
                  <a:lnTo>
                    <a:pt x="0" y="58541"/>
                  </a:lnTo>
                  <a:cubicBezTo>
                    <a:pt x="0" y="26167"/>
                    <a:pt x="26231" y="0"/>
                    <a:pt x="58541" y="0"/>
                  </a:cubicBezTo>
                  <a:lnTo>
                    <a:pt x="2241764" y="0"/>
                  </a:lnTo>
                  <a:cubicBezTo>
                    <a:pt x="2268315" y="0"/>
                    <a:pt x="2289876" y="21497"/>
                    <a:pt x="2289876" y="48112"/>
                  </a:cubicBezTo>
                  <a:lnTo>
                    <a:pt x="2289876" y="115930"/>
                  </a:lnTo>
                  <a:close/>
                </a:path>
              </a:pathLst>
            </a:custGeom>
            <a:solidFill>
              <a:srgbClr val="EBEBEB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="" xmlns:a16="http://schemas.microsoft.com/office/drawing/2014/main" id="{225D16E6-23A5-40B1-BFFF-A2FAA9F48822}"/>
                </a:ext>
              </a:extLst>
            </p:cNvPr>
            <p:cNvSpPr/>
            <p:nvPr/>
          </p:nvSpPr>
          <p:spPr>
            <a:xfrm>
              <a:off x="8085511" y="978567"/>
              <a:ext cx="32117" cy="32117"/>
            </a:xfrm>
            <a:custGeom>
              <a:avLst/>
              <a:gdLst>
                <a:gd name="connsiteX0" fmla="*/ 32117 w 32117"/>
                <a:gd name="connsiteY0" fmla="*/ 16059 h 32117"/>
                <a:gd name="connsiteX1" fmla="*/ 16059 w 32117"/>
                <a:gd name="connsiteY1" fmla="*/ 32118 h 32117"/>
                <a:gd name="connsiteX2" fmla="*/ 0 w 32117"/>
                <a:gd name="connsiteY2" fmla="*/ 16059 h 32117"/>
                <a:gd name="connsiteX3" fmla="*/ 16059 w 32117"/>
                <a:gd name="connsiteY3" fmla="*/ 0 h 32117"/>
                <a:gd name="connsiteX4" fmla="*/ 32117 w 32117"/>
                <a:gd name="connsiteY4" fmla="*/ 16059 h 32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17" h="32117">
                  <a:moveTo>
                    <a:pt x="32117" y="16059"/>
                  </a:moveTo>
                  <a:cubicBezTo>
                    <a:pt x="32117" y="24928"/>
                    <a:pt x="24928" y="32118"/>
                    <a:pt x="16059" y="32118"/>
                  </a:cubicBezTo>
                  <a:cubicBezTo>
                    <a:pt x="7190" y="32118"/>
                    <a:pt x="0" y="24928"/>
                    <a:pt x="0" y="16059"/>
                  </a:cubicBezTo>
                  <a:cubicBezTo>
                    <a:pt x="0" y="7190"/>
                    <a:pt x="7190" y="0"/>
                    <a:pt x="16059" y="0"/>
                  </a:cubicBezTo>
                  <a:cubicBezTo>
                    <a:pt x="24928" y="0"/>
                    <a:pt x="32117" y="7190"/>
                    <a:pt x="32117" y="16059"/>
                  </a:cubicBezTo>
                  <a:close/>
                </a:path>
              </a:pathLst>
            </a:custGeom>
            <a:solidFill>
              <a:srgbClr val="E0E0E0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="" xmlns:a16="http://schemas.microsoft.com/office/drawing/2014/main" id="{5CBD7120-F185-4635-85C2-7E52683936CF}"/>
                </a:ext>
              </a:extLst>
            </p:cNvPr>
            <p:cNvSpPr/>
            <p:nvPr/>
          </p:nvSpPr>
          <p:spPr>
            <a:xfrm>
              <a:off x="8133496" y="978567"/>
              <a:ext cx="32117" cy="32117"/>
            </a:xfrm>
            <a:custGeom>
              <a:avLst/>
              <a:gdLst>
                <a:gd name="connsiteX0" fmla="*/ 32117 w 32117"/>
                <a:gd name="connsiteY0" fmla="*/ 16059 h 32117"/>
                <a:gd name="connsiteX1" fmla="*/ 16059 w 32117"/>
                <a:gd name="connsiteY1" fmla="*/ 32118 h 32117"/>
                <a:gd name="connsiteX2" fmla="*/ 0 w 32117"/>
                <a:gd name="connsiteY2" fmla="*/ 16059 h 32117"/>
                <a:gd name="connsiteX3" fmla="*/ 16059 w 32117"/>
                <a:gd name="connsiteY3" fmla="*/ 0 h 32117"/>
                <a:gd name="connsiteX4" fmla="*/ 32117 w 32117"/>
                <a:gd name="connsiteY4" fmla="*/ 16059 h 32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17" h="32117">
                  <a:moveTo>
                    <a:pt x="32117" y="16059"/>
                  </a:moveTo>
                  <a:cubicBezTo>
                    <a:pt x="32117" y="24928"/>
                    <a:pt x="24928" y="32118"/>
                    <a:pt x="16059" y="32118"/>
                  </a:cubicBezTo>
                  <a:cubicBezTo>
                    <a:pt x="7190" y="32118"/>
                    <a:pt x="0" y="24928"/>
                    <a:pt x="0" y="16059"/>
                  </a:cubicBezTo>
                  <a:cubicBezTo>
                    <a:pt x="0" y="7190"/>
                    <a:pt x="7190" y="0"/>
                    <a:pt x="16059" y="0"/>
                  </a:cubicBezTo>
                  <a:cubicBezTo>
                    <a:pt x="24928" y="0"/>
                    <a:pt x="32117" y="7190"/>
                    <a:pt x="32117" y="16059"/>
                  </a:cubicBezTo>
                  <a:close/>
                </a:path>
              </a:pathLst>
            </a:custGeom>
            <a:solidFill>
              <a:srgbClr val="E0E0E0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="" xmlns:a16="http://schemas.microsoft.com/office/drawing/2014/main" id="{9F932141-88C7-40CB-8472-12CEA4860D8C}"/>
                </a:ext>
              </a:extLst>
            </p:cNvPr>
            <p:cNvSpPr/>
            <p:nvPr/>
          </p:nvSpPr>
          <p:spPr>
            <a:xfrm>
              <a:off x="8179113" y="978567"/>
              <a:ext cx="32117" cy="32117"/>
            </a:xfrm>
            <a:custGeom>
              <a:avLst/>
              <a:gdLst>
                <a:gd name="connsiteX0" fmla="*/ 32118 w 32117"/>
                <a:gd name="connsiteY0" fmla="*/ 16059 h 32117"/>
                <a:gd name="connsiteX1" fmla="*/ 16059 w 32117"/>
                <a:gd name="connsiteY1" fmla="*/ 32118 h 32117"/>
                <a:gd name="connsiteX2" fmla="*/ 0 w 32117"/>
                <a:gd name="connsiteY2" fmla="*/ 16059 h 32117"/>
                <a:gd name="connsiteX3" fmla="*/ 16059 w 32117"/>
                <a:gd name="connsiteY3" fmla="*/ 0 h 32117"/>
                <a:gd name="connsiteX4" fmla="*/ 32118 w 32117"/>
                <a:gd name="connsiteY4" fmla="*/ 16059 h 32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17" h="32117">
                  <a:moveTo>
                    <a:pt x="32118" y="16059"/>
                  </a:moveTo>
                  <a:cubicBezTo>
                    <a:pt x="32118" y="24928"/>
                    <a:pt x="24928" y="32118"/>
                    <a:pt x="16059" y="32118"/>
                  </a:cubicBezTo>
                  <a:cubicBezTo>
                    <a:pt x="7190" y="32118"/>
                    <a:pt x="0" y="24928"/>
                    <a:pt x="0" y="16059"/>
                  </a:cubicBezTo>
                  <a:cubicBezTo>
                    <a:pt x="0" y="7190"/>
                    <a:pt x="7190" y="0"/>
                    <a:pt x="16059" y="0"/>
                  </a:cubicBezTo>
                  <a:cubicBezTo>
                    <a:pt x="24928" y="0"/>
                    <a:pt x="32118" y="7190"/>
                    <a:pt x="32118" y="16059"/>
                  </a:cubicBezTo>
                  <a:close/>
                </a:path>
              </a:pathLst>
            </a:custGeom>
            <a:solidFill>
              <a:srgbClr val="E0E0E0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="" xmlns:a16="http://schemas.microsoft.com/office/drawing/2014/main" id="{487E48BD-C471-4C94-9353-4F294A926EAB}"/>
                </a:ext>
              </a:extLst>
            </p:cNvPr>
            <p:cNvSpPr/>
            <p:nvPr/>
          </p:nvSpPr>
          <p:spPr>
            <a:xfrm>
              <a:off x="8473225" y="2616688"/>
              <a:ext cx="1415921" cy="2687"/>
            </a:xfrm>
            <a:custGeom>
              <a:avLst/>
              <a:gdLst>
                <a:gd name="connsiteX0" fmla="*/ 1415922 w 1415921"/>
                <a:gd name="connsiteY0" fmla="*/ 1344 h 2687"/>
                <a:gd name="connsiteX1" fmla="*/ 707993 w 1415921"/>
                <a:gd name="connsiteY1" fmla="*/ 2687 h 2687"/>
                <a:gd name="connsiteX2" fmla="*/ 0 w 1415921"/>
                <a:gd name="connsiteY2" fmla="*/ 1344 h 2687"/>
                <a:gd name="connsiteX3" fmla="*/ 707993 w 1415921"/>
                <a:gd name="connsiteY3" fmla="*/ 0 h 2687"/>
                <a:gd name="connsiteX4" fmla="*/ 1415922 w 1415921"/>
                <a:gd name="connsiteY4" fmla="*/ 1344 h 2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5921" h="2687">
                  <a:moveTo>
                    <a:pt x="1415922" y="1344"/>
                  </a:moveTo>
                  <a:cubicBezTo>
                    <a:pt x="1415922" y="2111"/>
                    <a:pt x="1098969" y="2687"/>
                    <a:pt x="707993" y="2687"/>
                  </a:cubicBezTo>
                  <a:cubicBezTo>
                    <a:pt x="316952" y="2687"/>
                    <a:pt x="0" y="2111"/>
                    <a:pt x="0" y="1344"/>
                  </a:cubicBezTo>
                  <a:cubicBezTo>
                    <a:pt x="0" y="576"/>
                    <a:pt x="316889" y="0"/>
                    <a:pt x="707993" y="0"/>
                  </a:cubicBezTo>
                  <a:cubicBezTo>
                    <a:pt x="1098969" y="0"/>
                    <a:pt x="1415922" y="640"/>
                    <a:pt x="1415922" y="1344"/>
                  </a:cubicBezTo>
                  <a:close/>
                </a:path>
              </a:pathLst>
            </a:custGeom>
            <a:solidFill>
              <a:srgbClr val="263238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="" xmlns:a16="http://schemas.microsoft.com/office/drawing/2014/main" id="{339F1AB6-4B76-4F4E-84CA-C77DADE34868}"/>
                </a:ext>
              </a:extLst>
            </p:cNvPr>
            <p:cNvSpPr/>
            <p:nvPr/>
          </p:nvSpPr>
          <p:spPr>
            <a:xfrm>
              <a:off x="8029466" y="1237874"/>
              <a:ext cx="2283926" cy="509849"/>
            </a:xfrm>
            <a:custGeom>
              <a:avLst/>
              <a:gdLst>
                <a:gd name="connsiteX0" fmla="*/ 0 w 2283926"/>
                <a:gd name="connsiteY0" fmla="*/ 0 h 509849"/>
                <a:gd name="connsiteX1" fmla="*/ 2283926 w 2283926"/>
                <a:gd name="connsiteY1" fmla="*/ 0 h 509849"/>
                <a:gd name="connsiteX2" fmla="*/ 2283926 w 2283926"/>
                <a:gd name="connsiteY2" fmla="*/ 509850 h 509849"/>
                <a:gd name="connsiteX3" fmla="*/ 0 w 2283926"/>
                <a:gd name="connsiteY3" fmla="*/ 509850 h 509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3926" h="509849">
                  <a:moveTo>
                    <a:pt x="0" y="0"/>
                  </a:moveTo>
                  <a:lnTo>
                    <a:pt x="2283926" y="0"/>
                  </a:lnTo>
                  <a:lnTo>
                    <a:pt x="2283926" y="509850"/>
                  </a:lnTo>
                  <a:lnTo>
                    <a:pt x="0" y="509850"/>
                  </a:lnTo>
                  <a:close/>
                </a:path>
              </a:pathLst>
            </a:custGeom>
            <a:solidFill>
              <a:srgbClr val="F5F5F5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="" xmlns:a16="http://schemas.microsoft.com/office/drawing/2014/main" id="{1A9005BD-C1C8-4AE7-8DA1-489E7F896C70}"/>
                </a:ext>
              </a:extLst>
            </p:cNvPr>
            <p:cNvSpPr/>
            <p:nvPr/>
          </p:nvSpPr>
          <p:spPr>
            <a:xfrm>
              <a:off x="8085511" y="1103646"/>
              <a:ext cx="329620" cy="86243"/>
            </a:xfrm>
            <a:custGeom>
              <a:avLst/>
              <a:gdLst>
                <a:gd name="connsiteX0" fmla="*/ 0 w 329620"/>
                <a:gd name="connsiteY0" fmla="*/ 0 h 86243"/>
                <a:gd name="connsiteX1" fmla="*/ 329620 w 329620"/>
                <a:gd name="connsiteY1" fmla="*/ 0 h 86243"/>
                <a:gd name="connsiteX2" fmla="*/ 329620 w 329620"/>
                <a:gd name="connsiteY2" fmla="*/ 86244 h 86243"/>
                <a:gd name="connsiteX3" fmla="*/ 0 w 329620"/>
                <a:gd name="connsiteY3" fmla="*/ 86244 h 86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9620" h="86243">
                  <a:moveTo>
                    <a:pt x="0" y="0"/>
                  </a:moveTo>
                  <a:lnTo>
                    <a:pt x="329620" y="0"/>
                  </a:lnTo>
                  <a:lnTo>
                    <a:pt x="329620" y="86244"/>
                  </a:lnTo>
                  <a:lnTo>
                    <a:pt x="0" y="86244"/>
                  </a:lnTo>
                  <a:close/>
                </a:path>
              </a:pathLst>
            </a:custGeom>
            <a:solidFill>
              <a:srgbClr val="F5F5F5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="" xmlns:a16="http://schemas.microsoft.com/office/drawing/2014/main" id="{237A8876-5DA6-4639-9F66-3341971AAA45}"/>
                </a:ext>
              </a:extLst>
            </p:cNvPr>
            <p:cNvSpPr/>
            <p:nvPr/>
          </p:nvSpPr>
          <p:spPr>
            <a:xfrm>
              <a:off x="10078653" y="1103646"/>
              <a:ext cx="180485" cy="86243"/>
            </a:xfrm>
            <a:custGeom>
              <a:avLst/>
              <a:gdLst>
                <a:gd name="connsiteX0" fmla="*/ 0 w 180485"/>
                <a:gd name="connsiteY0" fmla="*/ 0 h 86243"/>
                <a:gd name="connsiteX1" fmla="*/ 180485 w 180485"/>
                <a:gd name="connsiteY1" fmla="*/ 0 h 86243"/>
                <a:gd name="connsiteX2" fmla="*/ 180485 w 180485"/>
                <a:gd name="connsiteY2" fmla="*/ 86244 h 86243"/>
                <a:gd name="connsiteX3" fmla="*/ 0 w 180485"/>
                <a:gd name="connsiteY3" fmla="*/ 86244 h 86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485" h="86243">
                  <a:moveTo>
                    <a:pt x="0" y="0"/>
                  </a:moveTo>
                  <a:lnTo>
                    <a:pt x="180485" y="0"/>
                  </a:lnTo>
                  <a:lnTo>
                    <a:pt x="180485" y="86244"/>
                  </a:lnTo>
                  <a:lnTo>
                    <a:pt x="0" y="86244"/>
                  </a:lnTo>
                  <a:close/>
                </a:path>
              </a:pathLst>
            </a:custGeom>
            <a:solidFill>
              <a:srgbClr val="F5F5F5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="" xmlns:a16="http://schemas.microsoft.com/office/drawing/2014/main" id="{120D40B4-76C1-4A7C-B5E0-E374AE56D4F8}"/>
                </a:ext>
              </a:extLst>
            </p:cNvPr>
            <p:cNvSpPr/>
            <p:nvPr/>
          </p:nvSpPr>
          <p:spPr>
            <a:xfrm>
              <a:off x="9729135" y="1103646"/>
              <a:ext cx="295327" cy="86243"/>
            </a:xfrm>
            <a:custGeom>
              <a:avLst/>
              <a:gdLst>
                <a:gd name="connsiteX0" fmla="*/ 0 w 295327"/>
                <a:gd name="connsiteY0" fmla="*/ 0 h 86243"/>
                <a:gd name="connsiteX1" fmla="*/ 295328 w 295327"/>
                <a:gd name="connsiteY1" fmla="*/ 0 h 86243"/>
                <a:gd name="connsiteX2" fmla="*/ 295328 w 295327"/>
                <a:gd name="connsiteY2" fmla="*/ 86244 h 86243"/>
                <a:gd name="connsiteX3" fmla="*/ 0 w 295327"/>
                <a:gd name="connsiteY3" fmla="*/ 86244 h 86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327" h="86243">
                  <a:moveTo>
                    <a:pt x="0" y="0"/>
                  </a:moveTo>
                  <a:lnTo>
                    <a:pt x="295328" y="0"/>
                  </a:lnTo>
                  <a:lnTo>
                    <a:pt x="295328" y="86244"/>
                  </a:lnTo>
                  <a:lnTo>
                    <a:pt x="0" y="86244"/>
                  </a:lnTo>
                  <a:close/>
                </a:path>
              </a:pathLst>
            </a:custGeom>
            <a:solidFill>
              <a:srgbClr val="F5F5F5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="" xmlns:a16="http://schemas.microsoft.com/office/drawing/2014/main" id="{50928A4B-75EE-4010-AAF4-98B80698D415}"/>
                </a:ext>
              </a:extLst>
            </p:cNvPr>
            <p:cNvSpPr/>
            <p:nvPr/>
          </p:nvSpPr>
          <p:spPr>
            <a:xfrm>
              <a:off x="9372387" y="1103646"/>
              <a:ext cx="295327" cy="86243"/>
            </a:xfrm>
            <a:custGeom>
              <a:avLst/>
              <a:gdLst>
                <a:gd name="connsiteX0" fmla="*/ 0 w 295327"/>
                <a:gd name="connsiteY0" fmla="*/ 0 h 86243"/>
                <a:gd name="connsiteX1" fmla="*/ 295328 w 295327"/>
                <a:gd name="connsiteY1" fmla="*/ 0 h 86243"/>
                <a:gd name="connsiteX2" fmla="*/ 295328 w 295327"/>
                <a:gd name="connsiteY2" fmla="*/ 86244 h 86243"/>
                <a:gd name="connsiteX3" fmla="*/ 0 w 295327"/>
                <a:gd name="connsiteY3" fmla="*/ 86244 h 86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327" h="86243">
                  <a:moveTo>
                    <a:pt x="0" y="0"/>
                  </a:moveTo>
                  <a:lnTo>
                    <a:pt x="295328" y="0"/>
                  </a:lnTo>
                  <a:lnTo>
                    <a:pt x="295328" y="86244"/>
                  </a:lnTo>
                  <a:lnTo>
                    <a:pt x="0" y="86244"/>
                  </a:lnTo>
                  <a:close/>
                </a:path>
              </a:pathLst>
            </a:custGeom>
            <a:solidFill>
              <a:srgbClr val="F5F5F5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="" xmlns:a16="http://schemas.microsoft.com/office/drawing/2014/main" id="{54974C2D-3313-416D-A795-B1872D97AF39}"/>
                </a:ext>
              </a:extLst>
            </p:cNvPr>
            <p:cNvSpPr/>
            <p:nvPr/>
          </p:nvSpPr>
          <p:spPr>
            <a:xfrm>
              <a:off x="8140661" y="1891357"/>
              <a:ext cx="2012910" cy="90338"/>
            </a:xfrm>
            <a:custGeom>
              <a:avLst/>
              <a:gdLst>
                <a:gd name="connsiteX0" fmla="*/ 0 w 2012910"/>
                <a:gd name="connsiteY0" fmla="*/ 0 h 90338"/>
                <a:gd name="connsiteX1" fmla="*/ 2012911 w 2012910"/>
                <a:gd name="connsiteY1" fmla="*/ 0 h 90338"/>
                <a:gd name="connsiteX2" fmla="*/ 2012911 w 2012910"/>
                <a:gd name="connsiteY2" fmla="*/ 90338 h 90338"/>
                <a:gd name="connsiteX3" fmla="*/ 0 w 2012910"/>
                <a:gd name="connsiteY3" fmla="*/ 90338 h 90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12910" h="90338">
                  <a:moveTo>
                    <a:pt x="0" y="0"/>
                  </a:moveTo>
                  <a:lnTo>
                    <a:pt x="2012911" y="0"/>
                  </a:lnTo>
                  <a:lnTo>
                    <a:pt x="2012911" y="90338"/>
                  </a:lnTo>
                  <a:lnTo>
                    <a:pt x="0" y="90338"/>
                  </a:lnTo>
                  <a:close/>
                </a:path>
              </a:pathLst>
            </a:custGeom>
            <a:solidFill>
              <a:srgbClr val="F5F5F5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="" xmlns:a16="http://schemas.microsoft.com/office/drawing/2014/main" id="{4854426A-01A7-4667-AD09-68C698BA0DB9}"/>
                </a:ext>
              </a:extLst>
            </p:cNvPr>
            <p:cNvSpPr/>
            <p:nvPr/>
          </p:nvSpPr>
          <p:spPr>
            <a:xfrm>
              <a:off x="8140661" y="2059558"/>
              <a:ext cx="2012910" cy="90338"/>
            </a:xfrm>
            <a:custGeom>
              <a:avLst/>
              <a:gdLst>
                <a:gd name="connsiteX0" fmla="*/ 0 w 2012910"/>
                <a:gd name="connsiteY0" fmla="*/ 0 h 90338"/>
                <a:gd name="connsiteX1" fmla="*/ 2012911 w 2012910"/>
                <a:gd name="connsiteY1" fmla="*/ 0 h 90338"/>
                <a:gd name="connsiteX2" fmla="*/ 2012911 w 2012910"/>
                <a:gd name="connsiteY2" fmla="*/ 90338 h 90338"/>
                <a:gd name="connsiteX3" fmla="*/ 0 w 2012910"/>
                <a:gd name="connsiteY3" fmla="*/ 90338 h 90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12910" h="90338">
                  <a:moveTo>
                    <a:pt x="0" y="0"/>
                  </a:moveTo>
                  <a:lnTo>
                    <a:pt x="2012911" y="0"/>
                  </a:lnTo>
                  <a:lnTo>
                    <a:pt x="2012911" y="90338"/>
                  </a:lnTo>
                  <a:lnTo>
                    <a:pt x="0" y="90338"/>
                  </a:lnTo>
                  <a:close/>
                </a:path>
              </a:pathLst>
            </a:custGeom>
            <a:solidFill>
              <a:srgbClr val="F5F5F5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="" xmlns:a16="http://schemas.microsoft.com/office/drawing/2014/main" id="{8948293B-A994-49AE-B5F0-581474F760E4}"/>
                </a:ext>
              </a:extLst>
            </p:cNvPr>
            <p:cNvSpPr/>
            <p:nvPr/>
          </p:nvSpPr>
          <p:spPr>
            <a:xfrm>
              <a:off x="8933235" y="1406843"/>
              <a:ext cx="374277" cy="277349"/>
            </a:xfrm>
            <a:custGeom>
              <a:avLst/>
              <a:gdLst>
                <a:gd name="connsiteX0" fmla="*/ 0 w 374277"/>
                <a:gd name="connsiteY0" fmla="*/ 137619 h 277349"/>
                <a:gd name="connsiteX1" fmla="*/ 55470 w 374277"/>
                <a:gd name="connsiteY1" fmla="*/ 82149 h 277349"/>
                <a:gd name="connsiteX2" fmla="*/ 152270 w 374277"/>
                <a:gd name="connsiteY2" fmla="*/ 170376 h 277349"/>
                <a:gd name="connsiteX3" fmla="*/ 322775 w 374277"/>
                <a:gd name="connsiteY3" fmla="*/ 0 h 277349"/>
                <a:gd name="connsiteX4" fmla="*/ 374278 w 374277"/>
                <a:gd name="connsiteY4" fmla="*/ 55470 h 277349"/>
                <a:gd name="connsiteX5" fmla="*/ 144337 w 374277"/>
                <a:gd name="connsiteY5" fmla="*/ 277349 h 277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4277" h="277349">
                  <a:moveTo>
                    <a:pt x="0" y="137619"/>
                  </a:moveTo>
                  <a:lnTo>
                    <a:pt x="55470" y="82149"/>
                  </a:lnTo>
                  <a:lnTo>
                    <a:pt x="152270" y="170376"/>
                  </a:lnTo>
                  <a:lnTo>
                    <a:pt x="322775" y="0"/>
                  </a:lnTo>
                  <a:lnTo>
                    <a:pt x="374278" y="55470"/>
                  </a:lnTo>
                  <a:lnTo>
                    <a:pt x="144337" y="277349"/>
                  </a:lnTo>
                  <a:close/>
                </a:path>
              </a:pathLst>
            </a:custGeom>
            <a:solidFill>
              <a:srgbClr val="F7AB9B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="" xmlns:a16="http://schemas.microsoft.com/office/drawing/2014/main" id="{AA816F47-050D-4B13-A000-6CF83F003BCB}"/>
                </a:ext>
              </a:extLst>
            </p:cNvPr>
            <p:cNvSpPr/>
            <p:nvPr/>
          </p:nvSpPr>
          <p:spPr>
            <a:xfrm>
              <a:off x="8976120" y="1370797"/>
              <a:ext cx="36941" cy="43620"/>
            </a:xfrm>
            <a:custGeom>
              <a:avLst/>
              <a:gdLst>
                <a:gd name="connsiteX0" fmla="*/ 36897 w 36941"/>
                <a:gd name="connsiteY0" fmla="*/ 43595 h 43620"/>
                <a:gd name="connsiteX1" fmla="*/ 17191 w 36941"/>
                <a:gd name="connsiteY1" fmla="*/ 22866 h 43620"/>
                <a:gd name="connsiteX2" fmla="*/ 45 w 36941"/>
                <a:gd name="connsiteY2" fmla="*/ 25 h 43620"/>
                <a:gd name="connsiteX3" fmla="*/ 19750 w 36941"/>
                <a:gd name="connsiteY3" fmla="*/ 20755 h 43620"/>
                <a:gd name="connsiteX4" fmla="*/ 36897 w 36941"/>
                <a:gd name="connsiteY4" fmla="*/ 43595 h 43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941" h="43620">
                  <a:moveTo>
                    <a:pt x="36897" y="43595"/>
                  </a:moveTo>
                  <a:cubicBezTo>
                    <a:pt x="36193" y="44171"/>
                    <a:pt x="27364" y="34894"/>
                    <a:pt x="17191" y="22866"/>
                  </a:cubicBezTo>
                  <a:cubicBezTo>
                    <a:pt x="7018" y="10838"/>
                    <a:pt x="-659" y="601"/>
                    <a:pt x="45" y="25"/>
                  </a:cubicBezTo>
                  <a:cubicBezTo>
                    <a:pt x="749" y="-550"/>
                    <a:pt x="9578" y="8727"/>
                    <a:pt x="19750" y="20755"/>
                  </a:cubicBezTo>
                  <a:cubicBezTo>
                    <a:pt x="29923" y="32783"/>
                    <a:pt x="37600" y="43019"/>
                    <a:pt x="36897" y="43595"/>
                  </a:cubicBezTo>
                  <a:close/>
                </a:path>
              </a:pathLst>
            </a:custGeom>
            <a:solidFill>
              <a:srgbClr val="263238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="" xmlns:a16="http://schemas.microsoft.com/office/drawing/2014/main" id="{D92D0D9B-C95C-4B86-8EE7-5E8D6E56E8C4}"/>
                </a:ext>
              </a:extLst>
            </p:cNvPr>
            <p:cNvSpPr/>
            <p:nvPr/>
          </p:nvSpPr>
          <p:spPr>
            <a:xfrm>
              <a:off x="9081311" y="1282147"/>
              <a:ext cx="6582" cy="124119"/>
            </a:xfrm>
            <a:custGeom>
              <a:avLst/>
              <a:gdLst>
                <a:gd name="connsiteX0" fmla="*/ 6114 w 6582"/>
                <a:gd name="connsiteY0" fmla="*/ 124120 h 124119"/>
                <a:gd name="connsiteX1" fmla="*/ 1635 w 6582"/>
                <a:gd name="connsiteY1" fmla="*/ 62124 h 124119"/>
                <a:gd name="connsiteX2" fmla="*/ 484 w 6582"/>
                <a:gd name="connsiteY2" fmla="*/ 0 h 124119"/>
                <a:gd name="connsiteX3" fmla="*/ 4962 w 6582"/>
                <a:gd name="connsiteY3" fmla="*/ 61996 h 124119"/>
                <a:gd name="connsiteX4" fmla="*/ 6114 w 6582"/>
                <a:gd name="connsiteY4" fmla="*/ 124120 h 124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82" h="124119">
                  <a:moveTo>
                    <a:pt x="6114" y="124120"/>
                  </a:moveTo>
                  <a:cubicBezTo>
                    <a:pt x="5218" y="124184"/>
                    <a:pt x="3171" y="96417"/>
                    <a:pt x="1635" y="62124"/>
                  </a:cubicBezTo>
                  <a:cubicBezTo>
                    <a:pt x="36" y="27831"/>
                    <a:pt x="-476" y="0"/>
                    <a:pt x="484" y="0"/>
                  </a:cubicBezTo>
                  <a:cubicBezTo>
                    <a:pt x="1379" y="-64"/>
                    <a:pt x="3427" y="27703"/>
                    <a:pt x="4962" y="61996"/>
                  </a:cubicBezTo>
                  <a:cubicBezTo>
                    <a:pt x="6498" y="96289"/>
                    <a:pt x="7073" y="124056"/>
                    <a:pt x="6114" y="124120"/>
                  </a:cubicBezTo>
                  <a:close/>
                </a:path>
              </a:pathLst>
            </a:custGeom>
            <a:solidFill>
              <a:srgbClr val="263238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="" xmlns:a16="http://schemas.microsoft.com/office/drawing/2014/main" id="{421D5CF7-2FE5-45C3-A168-2915E1581D06}"/>
                </a:ext>
              </a:extLst>
            </p:cNvPr>
            <p:cNvSpPr/>
            <p:nvPr/>
          </p:nvSpPr>
          <p:spPr>
            <a:xfrm>
              <a:off x="9163772" y="1368241"/>
              <a:ext cx="38665" cy="48669"/>
            </a:xfrm>
            <a:custGeom>
              <a:avLst/>
              <a:gdLst>
                <a:gd name="connsiteX0" fmla="*/ 38623 w 38665"/>
                <a:gd name="connsiteY0" fmla="*/ 23 h 48669"/>
                <a:gd name="connsiteX1" fmla="*/ 20644 w 38665"/>
                <a:gd name="connsiteY1" fmla="*/ 25358 h 48669"/>
                <a:gd name="connsiteX2" fmla="*/ 43 w 38665"/>
                <a:gd name="connsiteY2" fmla="*/ 48647 h 48669"/>
                <a:gd name="connsiteX3" fmla="*/ 18021 w 38665"/>
                <a:gd name="connsiteY3" fmla="*/ 23311 h 48669"/>
                <a:gd name="connsiteX4" fmla="*/ 38623 w 38665"/>
                <a:gd name="connsiteY4" fmla="*/ 23 h 4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665" h="48669">
                  <a:moveTo>
                    <a:pt x="38623" y="23"/>
                  </a:moveTo>
                  <a:cubicBezTo>
                    <a:pt x="39326" y="599"/>
                    <a:pt x="31329" y="11923"/>
                    <a:pt x="20644" y="25358"/>
                  </a:cubicBezTo>
                  <a:cubicBezTo>
                    <a:pt x="10024" y="38794"/>
                    <a:pt x="811" y="49223"/>
                    <a:pt x="43" y="48647"/>
                  </a:cubicBezTo>
                  <a:cubicBezTo>
                    <a:pt x="-661" y="48071"/>
                    <a:pt x="7337" y="36747"/>
                    <a:pt x="18021" y="23311"/>
                  </a:cubicBezTo>
                  <a:cubicBezTo>
                    <a:pt x="28706" y="9875"/>
                    <a:pt x="37919" y="-553"/>
                    <a:pt x="38623" y="23"/>
                  </a:cubicBezTo>
                  <a:close/>
                </a:path>
              </a:pathLst>
            </a:custGeom>
            <a:solidFill>
              <a:srgbClr val="263238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15" name="Graphic 2">
              <a:extLst>
                <a:ext uri="{FF2B5EF4-FFF2-40B4-BE49-F238E27FC236}">
                  <a16:creationId xmlns="" xmlns:a16="http://schemas.microsoft.com/office/drawing/2014/main" id="{ACD1F581-B19A-4E74-8AA6-D89CC8886521}"/>
                </a:ext>
              </a:extLst>
            </p:cNvPr>
            <p:cNvGrpSpPr/>
            <p:nvPr/>
          </p:nvGrpSpPr>
          <p:grpSpPr>
            <a:xfrm>
              <a:off x="9736864" y="1377540"/>
              <a:ext cx="1044791" cy="1497881"/>
              <a:chOff x="9736864" y="1377540"/>
              <a:chExt cx="1044791" cy="1497881"/>
            </a:xfrm>
          </p:grpSpPr>
          <p:grpSp>
            <p:nvGrpSpPr>
              <p:cNvPr id="116" name="Graphic 2">
                <a:extLst>
                  <a:ext uri="{FF2B5EF4-FFF2-40B4-BE49-F238E27FC236}">
                    <a16:creationId xmlns="" xmlns:a16="http://schemas.microsoft.com/office/drawing/2014/main" id="{BE3AF89F-23FA-458C-ABE8-A3E4C45252F5}"/>
                  </a:ext>
                </a:extLst>
              </p:cNvPr>
              <p:cNvGrpSpPr/>
              <p:nvPr/>
            </p:nvGrpSpPr>
            <p:grpSpPr>
              <a:xfrm>
                <a:off x="9736864" y="1377540"/>
                <a:ext cx="1044791" cy="1497881"/>
                <a:chOff x="9736864" y="1377540"/>
                <a:chExt cx="1044791" cy="1497881"/>
              </a:xfrm>
            </p:grpSpPr>
            <p:grpSp>
              <p:nvGrpSpPr>
                <p:cNvPr id="117" name="Graphic 2">
                  <a:extLst>
                    <a:ext uri="{FF2B5EF4-FFF2-40B4-BE49-F238E27FC236}">
                      <a16:creationId xmlns="" xmlns:a16="http://schemas.microsoft.com/office/drawing/2014/main" id="{642F3D90-7103-4DF0-80D4-72BE73A3F195}"/>
                    </a:ext>
                  </a:extLst>
                </p:cNvPr>
                <p:cNvGrpSpPr/>
                <p:nvPr/>
              </p:nvGrpSpPr>
              <p:grpSpPr>
                <a:xfrm>
                  <a:off x="9736864" y="1377540"/>
                  <a:ext cx="1044791" cy="1497881"/>
                  <a:chOff x="9736864" y="1377540"/>
                  <a:chExt cx="1044791" cy="1497881"/>
                </a:xfrm>
              </p:grpSpPr>
              <p:sp>
                <p:nvSpPr>
                  <p:cNvPr id="118" name="Freeform: Shape 117">
                    <a:extLst>
                      <a:ext uri="{FF2B5EF4-FFF2-40B4-BE49-F238E27FC236}">
                        <a16:creationId xmlns="" xmlns:a16="http://schemas.microsoft.com/office/drawing/2014/main" id="{0345FFA8-723E-4925-B19A-B5A6F3468AAC}"/>
                      </a:ext>
                    </a:extLst>
                  </p:cNvPr>
                  <p:cNvSpPr/>
                  <p:nvPr/>
                </p:nvSpPr>
                <p:spPr>
                  <a:xfrm>
                    <a:off x="9738348" y="1379204"/>
                    <a:ext cx="1041643" cy="1494872"/>
                  </a:xfrm>
                  <a:custGeom>
                    <a:avLst/>
                    <a:gdLst>
                      <a:gd name="connsiteX0" fmla="*/ 995131 w 1041643"/>
                      <a:gd name="connsiteY0" fmla="*/ 1494872 h 1494872"/>
                      <a:gd name="connsiteX1" fmla="*/ 46513 w 1041643"/>
                      <a:gd name="connsiteY1" fmla="*/ 1494872 h 1494872"/>
                      <a:gd name="connsiteX2" fmla="*/ 0 w 1041643"/>
                      <a:gd name="connsiteY2" fmla="*/ 1448359 h 1494872"/>
                      <a:gd name="connsiteX3" fmla="*/ 0 w 1041643"/>
                      <a:gd name="connsiteY3" fmla="*/ 46513 h 1494872"/>
                      <a:gd name="connsiteX4" fmla="*/ 46513 w 1041643"/>
                      <a:gd name="connsiteY4" fmla="*/ 0 h 1494872"/>
                      <a:gd name="connsiteX5" fmla="*/ 995131 w 1041643"/>
                      <a:gd name="connsiteY5" fmla="*/ 0 h 1494872"/>
                      <a:gd name="connsiteX6" fmla="*/ 1041644 w 1041643"/>
                      <a:gd name="connsiteY6" fmla="*/ 46513 h 1494872"/>
                      <a:gd name="connsiteX7" fmla="*/ 1041644 w 1041643"/>
                      <a:gd name="connsiteY7" fmla="*/ 1448359 h 1494872"/>
                      <a:gd name="connsiteX8" fmla="*/ 995131 w 1041643"/>
                      <a:gd name="connsiteY8" fmla="*/ 1494872 h 14948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41643" h="1494872">
                        <a:moveTo>
                          <a:pt x="995131" y="1494872"/>
                        </a:moveTo>
                        <a:lnTo>
                          <a:pt x="46513" y="1494872"/>
                        </a:lnTo>
                        <a:cubicBezTo>
                          <a:pt x="20857" y="1494872"/>
                          <a:pt x="0" y="1474079"/>
                          <a:pt x="0" y="1448359"/>
                        </a:cubicBezTo>
                        <a:lnTo>
                          <a:pt x="0" y="46513"/>
                        </a:lnTo>
                        <a:cubicBezTo>
                          <a:pt x="0" y="20857"/>
                          <a:pt x="20793" y="0"/>
                          <a:pt x="46513" y="0"/>
                        </a:cubicBezTo>
                        <a:lnTo>
                          <a:pt x="995131" y="0"/>
                        </a:lnTo>
                        <a:cubicBezTo>
                          <a:pt x="1020787" y="0"/>
                          <a:pt x="1041644" y="20793"/>
                          <a:pt x="1041644" y="46513"/>
                        </a:cubicBezTo>
                        <a:lnTo>
                          <a:pt x="1041644" y="1448359"/>
                        </a:lnTo>
                        <a:cubicBezTo>
                          <a:pt x="1041644" y="1474079"/>
                          <a:pt x="1020851" y="1494872"/>
                          <a:pt x="995131" y="1494872"/>
                        </a:cubicBezTo>
                        <a:close/>
                      </a:path>
                    </a:pathLst>
                  </a:custGeom>
                  <a:solidFill>
                    <a:srgbClr val="E0E0E0"/>
                  </a:solidFill>
                  <a:ln w="638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19" name="Freeform: Shape 118">
                    <a:extLst>
                      <a:ext uri="{FF2B5EF4-FFF2-40B4-BE49-F238E27FC236}">
                        <a16:creationId xmlns="" xmlns:a16="http://schemas.microsoft.com/office/drawing/2014/main" id="{70B75E78-794F-4EF9-BB4A-AB7EAC7A1D23}"/>
                      </a:ext>
                    </a:extLst>
                  </p:cNvPr>
                  <p:cNvSpPr/>
                  <p:nvPr/>
                </p:nvSpPr>
                <p:spPr>
                  <a:xfrm>
                    <a:off x="9736864" y="1377540"/>
                    <a:ext cx="1044791" cy="1497881"/>
                  </a:xfrm>
                  <a:custGeom>
                    <a:avLst/>
                    <a:gdLst>
                      <a:gd name="connsiteX0" fmla="*/ 996615 w 1044791"/>
                      <a:gd name="connsiteY0" fmla="*/ 1496536 h 1497881"/>
                      <a:gd name="connsiteX1" fmla="*/ 999878 w 1044791"/>
                      <a:gd name="connsiteY1" fmla="*/ 1496280 h 1497881"/>
                      <a:gd name="connsiteX2" fmla="*/ 1009283 w 1044791"/>
                      <a:gd name="connsiteY2" fmla="*/ 1494552 h 1497881"/>
                      <a:gd name="connsiteX3" fmla="*/ 1037562 w 1044791"/>
                      <a:gd name="connsiteY3" fmla="*/ 1471328 h 1497881"/>
                      <a:gd name="connsiteX4" fmla="*/ 1041849 w 1044791"/>
                      <a:gd name="connsiteY4" fmla="*/ 1458980 h 1497881"/>
                      <a:gd name="connsiteX5" fmla="*/ 1042680 w 1044791"/>
                      <a:gd name="connsiteY5" fmla="*/ 1444457 h 1497881"/>
                      <a:gd name="connsiteX6" fmla="*/ 1042616 w 1044791"/>
                      <a:gd name="connsiteY6" fmla="*/ 1410804 h 1497881"/>
                      <a:gd name="connsiteX7" fmla="*/ 1042488 w 1044791"/>
                      <a:gd name="connsiteY7" fmla="*/ 1326863 h 1497881"/>
                      <a:gd name="connsiteX8" fmla="*/ 1041976 w 1044791"/>
                      <a:gd name="connsiteY8" fmla="*/ 791870 h 1497881"/>
                      <a:gd name="connsiteX9" fmla="*/ 1041784 w 1044791"/>
                      <a:gd name="connsiteY9" fmla="*/ 422390 h 1497881"/>
                      <a:gd name="connsiteX10" fmla="*/ 1041720 w 1044791"/>
                      <a:gd name="connsiteY10" fmla="*/ 216569 h 1497881"/>
                      <a:gd name="connsiteX11" fmla="*/ 1041656 w 1044791"/>
                      <a:gd name="connsiteY11" fmla="*/ 108956 h 1497881"/>
                      <a:gd name="connsiteX12" fmla="*/ 1041656 w 1044791"/>
                      <a:gd name="connsiteY12" fmla="*/ 53998 h 1497881"/>
                      <a:gd name="connsiteX13" fmla="*/ 1040953 w 1044791"/>
                      <a:gd name="connsiteY13" fmla="*/ 40435 h 1497881"/>
                      <a:gd name="connsiteX14" fmla="*/ 1036730 w 1044791"/>
                      <a:gd name="connsiteY14" fmla="*/ 27767 h 1497881"/>
                      <a:gd name="connsiteX15" fmla="*/ 1018176 w 1044791"/>
                      <a:gd name="connsiteY15" fmla="*/ 8701 h 1497881"/>
                      <a:gd name="connsiteX16" fmla="*/ 1005444 w 1044791"/>
                      <a:gd name="connsiteY16" fmla="*/ 4159 h 1497881"/>
                      <a:gd name="connsiteX17" fmla="*/ 991753 w 1044791"/>
                      <a:gd name="connsiteY17" fmla="*/ 3327 h 1497881"/>
                      <a:gd name="connsiteX18" fmla="*/ 963474 w 1044791"/>
                      <a:gd name="connsiteY18" fmla="*/ 3327 h 1497881"/>
                      <a:gd name="connsiteX19" fmla="*/ 906469 w 1044791"/>
                      <a:gd name="connsiteY19" fmla="*/ 3327 h 1497881"/>
                      <a:gd name="connsiteX20" fmla="*/ 790474 w 1044791"/>
                      <a:gd name="connsiteY20" fmla="*/ 3327 h 1497881"/>
                      <a:gd name="connsiteX21" fmla="*/ 551257 w 1044791"/>
                      <a:gd name="connsiteY21" fmla="*/ 3391 h 1497881"/>
                      <a:gd name="connsiteX22" fmla="*/ 48189 w 1044791"/>
                      <a:gd name="connsiteY22" fmla="*/ 3455 h 1497881"/>
                      <a:gd name="connsiteX23" fmla="*/ 19462 w 1044791"/>
                      <a:gd name="connsiteY23" fmla="*/ 13755 h 1497881"/>
                      <a:gd name="connsiteX24" fmla="*/ 4043 w 1044791"/>
                      <a:gd name="connsiteY24" fmla="*/ 39923 h 1497881"/>
                      <a:gd name="connsiteX25" fmla="*/ 3211 w 1044791"/>
                      <a:gd name="connsiteY25" fmla="*/ 55598 h 1497881"/>
                      <a:gd name="connsiteX26" fmla="*/ 3211 w 1044791"/>
                      <a:gd name="connsiteY26" fmla="*/ 71593 h 1497881"/>
                      <a:gd name="connsiteX27" fmla="*/ 3211 w 1044791"/>
                      <a:gd name="connsiteY27" fmla="*/ 103582 h 1497881"/>
                      <a:gd name="connsiteX28" fmla="*/ 3211 w 1044791"/>
                      <a:gd name="connsiteY28" fmla="*/ 230389 h 1497881"/>
                      <a:gd name="connsiteX29" fmla="*/ 3211 w 1044791"/>
                      <a:gd name="connsiteY29" fmla="*/ 478308 h 1497881"/>
                      <a:gd name="connsiteX30" fmla="*/ 3084 w 1044791"/>
                      <a:gd name="connsiteY30" fmla="*/ 946955 h 1497881"/>
                      <a:gd name="connsiteX31" fmla="*/ 2956 w 1044791"/>
                      <a:gd name="connsiteY31" fmla="*/ 1371073 h 1497881"/>
                      <a:gd name="connsiteX32" fmla="*/ 2956 w 1044791"/>
                      <a:gd name="connsiteY32" fmla="*/ 1420465 h 1497881"/>
                      <a:gd name="connsiteX33" fmla="*/ 2956 w 1044791"/>
                      <a:gd name="connsiteY33" fmla="*/ 1444841 h 1497881"/>
                      <a:gd name="connsiteX34" fmla="*/ 6602 w 1044791"/>
                      <a:gd name="connsiteY34" fmla="*/ 1467937 h 1497881"/>
                      <a:gd name="connsiteX35" fmla="*/ 41791 w 1044791"/>
                      <a:gd name="connsiteY35" fmla="*/ 1494808 h 1497881"/>
                      <a:gd name="connsiteX36" fmla="*/ 53371 w 1044791"/>
                      <a:gd name="connsiteY36" fmla="*/ 1495320 h 1497881"/>
                      <a:gd name="connsiteX37" fmla="*/ 65079 w 1044791"/>
                      <a:gd name="connsiteY37" fmla="*/ 1495320 h 1497881"/>
                      <a:gd name="connsiteX38" fmla="*/ 88304 w 1044791"/>
                      <a:gd name="connsiteY38" fmla="*/ 1495320 h 1497881"/>
                      <a:gd name="connsiteX39" fmla="*/ 265590 w 1044791"/>
                      <a:gd name="connsiteY39" fmla="*/ 1495448 h 1497881"/>
                      <a:gd name="connsiteX40" fmla="*/ 800583 w 1044791"/>
                      <a:gd name="connsiteY40" fmla="*/ 1495960 h 1497881"/>
                      <a:gd name="connsiteX41" fmla="*/ 946008 w 1044791"/>
                      <a:gd name="connsiteY41" fmla="*/ 1496280 h 1497881"/>
                      <a:gd name="connsiteX42" fmla="*/ 983819 w 1044791"/>
                      <a:gd name="connsiteY42" fmla="*/ 1496472 h 1497881"/>
                      <a:gd name="connsiteX43" fmla="*/ 996615 w 1044791"/>
                      <a:gd name="connsiteY43" fmla="*/ 1496536 h 1497881"/>
                      <a:gd name="connsiteX44" fmla="*/ 983755 w 1044791"/>
                      <a:gd name="connsiteY44" fmla="*/ 1496728 h 1497881"/>
                      <a:gd name="connsiteX45" fmla="*/ 945944 w 1044791"/>
                      <a:gd name="connsiteY45" fmla="*/ 1496919 h 1497881"/>
                      <a:gd name="connsiteX46" fmla="*/ 800519 w 1044791"/>
                      <a:gd name="connsiteY46" fmla="*/ 1497239 h 1497881"/>
                      <a:gd name="connsiteX47" fmla="*/ 265526 w 1044791"/>
                      <a:gd name="connsiteY47" fmla="*/ 1497751 h 1497881"/>
                      <a:gd name="connsiteX48" fmla="*/ 88240 w 1044791"/>
                      <a:gd name="connsiteY48" fmla="*/ 1497879 h 1497881"/>
                      <a:gd name="connsiteX49" fmla="*/ 65015 w 1044791"/>
                      <a:gd name="connsiteY49" fmla="*/ 1497879 h 1497881"/>
                      <a:gd name="connsiteX50" fmla="*/ 53307 w 1044791"/>
                      <a:gd name="connsiteY50" fmla="*/ 1497879 h 1497881"/>
                      <a:gd name="connsiteX51" fmla="*/ 41407 w 1044791"/>
                      <a:gd name="connsiteY51" fmla="*/ 1497367 h 1497881"/>
                      <a:gd name="connsiteX52" fmla="*/ 4171 w 1044791"/>
                      <a:gd name="connsiteY52" fmla="*/ 1468961 h 1497881"/>
                      <a:gd name="connsiteX53" fmla="*/ 268 w 1044791"/>
                      <a:gd name="connsiteY53" fmla="*/ 1444776 h 1497881"/>
                      <a:gd name="connsiteX54" fmla="*/ 268 w 1044791"/>
                      <a:gd name="connsiteY54" fmla="*/ 1420400 h 1497881"/>
                      <a:gd name="connsiteX55" fmla="*/ 268 w 1044791"/>
                      <a:gd name="connsiteY55" fmla="*/ 1371009 h 1497881"/>
                      <a:gd name="connsiteX56" fmla="*/ 141 w 1044791"/>
                      <a:gd name="connsiteY56" fmla="*/ 946891 h 1497881"/>
                      <a:gd name="connsiteX57" fmla="*/ 12 w 1044791"/>
                      <a:gd name="connsiteY57" fmla="*/ 478244 h 1497881"/>
                      <a:gd name="connsiteX58" fmla="*/ 12 w 1044791"/>
                      <a:gd name="connsiteY58" fmla="*/ 230325 h 1497881"/>
                      <a:gd name="connsiteX59" fmla="*/ 12 w 1044791"/>
                      <a:gd name="connsiteY59" fmla="*/ 103518 h 1497881"/>
                      <a:gd name="connsiteX60" fmla="*/ 12 w 1044791"/>
                      <a:gd name="connsiteY60" fmla="*/ 71529 h 1497881"/>
                      <a:gd name="connsiteX61" fmla="*/ 12 w 1044791"/>
                      <a:gd name="connsiteY61" fmla="*/ 55534 h 1497881"/>
                      <a:gd name="connsiteX62" fmla="*/ 844 w 1044791"/>
                      <a:gd name="connsiteY62" fmla="*/ 39219 h 1497881"/>
                      <a:gd name="connsiteX63" fmla="*/ 17415 w 1044791"/>
                      <a:gd name="connsiteY63" fmla="*/ 11068 h 1497881"/>
                      <a:gd name="connsiteX64" fmla="*/ 48253 w 1044791"/>
                      <a:gd name="connsiteY64" fmla="*/ 0 h 1497881"/>
                      <a:gd name="connsiteX65" fmla="*/ 551320 w 1044791"/>
                      <a:gd name="connsiteY65" fmla="*/ 64 h 1497881"/>
                      <a:gd name="connsiteX66" fmla="*/ 790538 w 1044791"/>
                      <a:gd name="connsiteY66" fmla="*/ 128 h 1497881"/>
                      <a:gd name="connsiteX67" fmla="*/ 906533 w 1044791"/>
                      <a:gd name="connsiteY67" fmla="*/ 128 h 1497881"/>
                      <a:gd name="connsiteX68" fmla="*/ 963538 w 1044791"/>
                      <a:gd name="connsiteY68" fmla="*/ 128 h 1497881"/>
                      <a:gd name="connsiteX69" fmla="*/ 991817 w 1044791"/>
                      <a:gd name="connsiteY69" fmla="*/ 128 h 1497881"/>
                      <a:gd name="connsiteX70" fmla="*/ 1006148 w 1044791"/>
                      <a:gd name="connsiteY70" fmla="*/ 1088 h 1497881"/>
                      <a:gd name="connsiteX71" fmla="*/ 1019712 w 1044791"/>
                      <a:gd name="connsiteY71" fmla="*/ 5950 h 1497881"/>
                      <a:gd name="connsiteX72" fmla="*/ 1039481 w 1044791"/>
                      <a:gd name="connsiteY72" fmla="*/ 26295 h 1497881"/>
                      <a:gd name="connsiteX73" fmla="*/ 1044024 w 1044791"/>
                      <a:gd name="connsiteY73" fmla="*/ 39859 h 1497881"/>
                      <a:gd name="connsiteX74" fmla="*/ 1044791 w 1044791"/>
                      <a:gd name="connsiteY74" fmla="*/ 53934 h 1497881"/>
                      <a:gd name="connsiteX75" fmla="*/ 1044791 w 1044791"/>
                      <a:gd name="connsiteY75" fmla="*/ 108892 h 1497881"/>
                      <a:gd name="connsiteX76" fmla="*/ 1044727 w 1044791"/>
                      <a:gd name="connsiteY76" fmla="*/ 216505 h 1497881"/>
                      <a:gd name="connsiteX77" fmla="*/ 1044664 w 1044791"/>
                      <a:gd name="connsiteY77" fmla="*/ 422326 h 1497881"/>
                      <a:gd name="connsiteX78" fmla="*/ 1044471 w 1044791"/>
                      <a:gd name="connsiteY78" fmla="*/ 791806 h 1497881"/>
                      <a:gd name="connsiteX79" fmla="*/ 1043960 w 1044791"/>
                      <a:gd name="connsiteY79" fmla="*/ 1326799 h 1497881"/>
                      <a:gd name="connsiteX80" fmla="*/ 1043832 w 1044791"/>
                      <a:gd name="connsiteY80" fmla="*/ 1410740 h 1497881"/>
                      <a:gd name="connsiteX81" fmla="*/ 1043768 w 1044791"/>
                      <a:gd name="connsiteY81" fmla="*/ 1444393 h 1497881"/>
                      <a:gd name="connsiteX82" fmla="*/ 1042808 w 1044791"/>
                      <a:gd name="connsiteY82" fmla="*/ 1459108 h 1497881"/>
                      <a:gd name="connsiteX83" fmla="*/ 1038393 w 1044791"/>
                      <a:gd name="connsiteY83" fmla="*/ 1471584 h 1497881"/>
                      <a:gd name="connsiteX84" fmla="*/ 1009667 w 1044791"/>
                      <a:gd name="connsiteY84" fmla="*/ 1494872 h 1497881"/>
                      <a:gd name="connsiteX85" fmla="*/ 1000134 w 1044791"/>
                      <a:gd name="connsiteY85" fmla="*/ 1496408 h 1497881"/>
                      <a:gd name="connsiteX86" fmla="*/ 996615 w 1044791"/>
                      <a:gd name="connsiteY86" fmla="*/ 1496536 h 1497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</a:cxnLst>
                    <a:rect l="l" t="t" r="r" b="b"/>
                    <a:pathLst>
                      <a:path w="1044791" h="1497881">
                        <a:moveTo>
                          <a:pt x="996615" y="1496536"/>
                        </a:moveTo>
                        <a:cubicBezTo>
                          <a:pt x="996615" y="1496536"/>
                          <a:pt x="997703" y="1496408"/>
                          <a:pt x="999878" y="1496280"/>
                        </a:cubicBezTo>
                        <a:cubicBezTo>
                          <a:pt x="1001989" y="1496152"/>
                          <a:pt x="1005252" y="1495768"/>
                          <a:pt x="1009283" y="1494552"/>
                        </a:cubicBezTo>
                        <a:cubicBezTo>
                          <a:pt x="1017216" y="1492313"/>
                          <a:pt x="1029692" y="1486171"/>
                          <a:pt x="1037562" y="1471328"/>
                        </a:cubicBezTo>
                        <a:cubicBezTo>
                          <a:pt x="1039481" y="1467681"/>
                          <a:pt x="1040889" y="1463522"/>
                          <a:pt x="1041849" y="1458980"/>
                        </a:cubicBezTo>
                        <a:cubicBezTo>
                          <a:pt x="1042744" y="1454437"/>
                          <a:pt x="1042744" y="1449575"/>
                          <a:pt x="1042680" y="1444457"/>
                        </a:cubicBezTo>
                        <a:cubicBezTo>
                          <a:pt x="1042680" y="1434220"/>
                          <a:pt x="1042616" y="1422960"/>
                          <a:pt x="1042616" y="1410804"/>
                        </a:cubicBezTo>
                        <a:cubicBezTo>
                          <a:pt x="1042552" y="1386492"/>
                          <a:pt x="1042488" y="1358405"/>
                          <a:pt x="1042488" y="1326863"/>
                        </a:cubicBezTo>
                        <a:cubicBezTo>
                          <a:pt x="1042360" y="1200504"/>
                          <a:pt x="1042168" y="1017716"/>
                          <a:pt x="1041976" y="791870"/>
                        </a:cubicBezTo>
                        <a:cubicBezTo>
                          <a:pt x="1041913" y="678947"/>
                          <a:pt x="1041849" y="555211"/>
                          <a:pt x="1041784" y="422390"/>
                        </a:cubicBezTo>
                        <a:cubicBezTo>
                          <a:pt x="1041784" y="355980"/>
                          <a:pt x="1041720" y="287330"/>
                          <a:pt x="1041720" y="216569"/>
                        </a:cubicBezTo>
                        <a:cubicBezTo>
                          <a:pt x="1041720" y="181189"/>
                          <a:pt x="1041720" y="145297"/>
                          <a:pt x="1041656" y="108956"/>
                        </a:cubicBezTo>
                        <a:cubicBezTo>
                          <a:pt x="1041656" y="90786"/>
                          <a:pt x="1041656" y="72424"/>
                          <a:pt x="1041656" y="53998"/>
                        </a:cubicBezTo>
                        <a:cubicBezTo>
                          <a:pt x="1041592" y="49328"/>
                          <a:pt x="1041849" y="44849"/>
                          <a:pt x="1040953" y="40435"/>
                        </a:cubicBezTo>
                        <a:cubicBezTo>
                          <a:pt x="1040121" y="36084"/>
                          <a:pt x="1038841" y="31734"/>
                          <a:pt x="1036730" y="27767"/>
                        </a:cubicBezTo>
                        <a:cubicBezTo>
                          <a:pt x="1032700" y="19770"/>
                          <a:pt x="1026045" y="13116"/>
                          <a:pt x="1018176" y="8701"/>
                        </a:cubicBezTo>
                        <a:cubicBezTo>
                          <a:pt x="1014210" y="6590"/>
                          <a:pt x="1009923" y="5054"/>
                          <a:pt x="1005444" y="4159"/>
                        </a:cubicBezTo>
                        <a:cubicBezTo>
                          <a:pt x="1000966" y="3263"/>
                          <a:pt x="996487" y="3263"/>
                          <a:pt x="991753" y="3327"/>
                        </a:cubicBezTo>
                        <a:cubicBezTo>
                          <a:pt x="982348" y="3327"/>
                          <a:pt x="972943" y="3327"/>
                          <a:pt x="963474" y="3327"/>
                        </a:cubicBezTo>
                        <a:cubicBezTo>
                          <a:pt x="944600" y="3327"/>
                          <a:pt x="925598" y="3327"/>
                          <a:pt x="906469" y="3327"/>
                        </a:cubicBezTo>
                        <a:cubicBezTo>
                          <a:pt x="868209" y="3327"/>
                          <a:pt x="829566" y="3327"/>
                          <a:pt x="790474" y="3327"/>
                        </a:cubicBezTo>
                        <a:cubicBezTo>
                          <a:pt x="712292" y="3327"/>
                          <a:pt x="632510" y="3327"/>
                          <a:pt x="551257" y="3391"/>
                        </a:cubicBezTo>
                        <a:cubicBezTo>
                          <a:pt x="388750" y="3391"/>
                          <a:pt x="220485" y="3391"/>
                          <a:pt x="48189" y="3455"/>
                        </a:cubicBezTo>
                        <a:cubicBezTo>
                          <a:pt x="37760" y="3519"/>
                          <a:pt x="27460" y="7166"/>
                          <a:pt x="19462" y="13755"/>
                        </a:cubicBezTo>
                        <a:cubicBezTo>
                          <a:pt x="11465" y="20409"/>
                          <a:pt x="5962" y="29814"/>
                          <a:pt x="4043" y="39923"/>
                        </a:cubicBezTo>
                        <a:cubicBezTo>
                          <a:pt x="2956" y="44977"/>
                          <a:pt x="3339" y="50224"/>
                          <a:pt x="3211" y="55598"/>
                        </a:cubicBezTo>
                        <a:lnTo>
                          <a:pt x="3211" y="71593"/>
                        </a:lnTo>
                        <a:cubicBezTo>
                          <a:pt x="3211" y="82277"/>
                          <a:pt x="3211" y="92898"/>
                          <a:pt x="3211" y="103582"/>
                        </a:cubicBezTo>
                        <a:cubicBezTo>
                          <a:pt x="3211" y="146128"/>
                          <a:pt x="3211" y="188418"/>
                          <a:pt x="3211" y="230389"/>
                        </a:cubicBezTo>
                        <a:cubicBezTo>
                          <a:pt x="3211" y="314329"/>
                          <a:pt x="3211" y="397054"/>
                          <a:pt x="3211" y="478308"/>
                        </a:cubicBezTo>
                        <a:cubicBezTo>
                          <a:pt x="3148" y="640815"/>
                          <a:pt x="3148" y="797628"/>
                          <a:pt x="3084" y="946955"/>
                        </a:cubicBezTo>
                        <a:cubicBezTo>
                          <a:pt x="3019" y="1096282"/>
                          <a:pt x="2956" y="1238252"/>
                          <a:pt x="2956" y="1371073"/>
                        </a:cubicBezTo>
                        <a:cubicBezTo>
                          <a:pt x="2956" y="1387707"/>
                          <a:pt x="2956" y="1404150"/>
                          <a:pt x="2956" y="1420465"/>
                        </a:cubicBezTo>
                        <a:cubicBezTo>
                          <a:pt x="2956" y="1428590"/>
                          <a:pt x="2956" y="1436715"/>
                          <a:pt x="2956" y="1444841"/>
                        </a:cubicBezTo>
                        <a:cubicBezTo>
                          <a:pt x="2700" y="1452966"/>
                          <a:pt x="3467" y="1460707"/>
                          <a:pt x="6602" y="1467937"/>
                        </a:cubicBezTo>
                        <a:cubicBezTo>
                          <a:pt x="12744" y="1482268"/>
                          <a:pt x="26564" y="1492889"/>
                          <a:pt x="41791" y="1494808"/>
                        </a:cubicBezTo>
                        <a:cubicBezTo>
                          <a:pt x="45566" y="1495384"/>
                          <a:pt x="49404" y="1495320"/>
                          <a:pt x="53371" y="1495320"/>
                        </a:cubicBezTo>
                        <a:lnTo>
                          <a:pt x="65079" y="1495320"/>
                        </a:lnTo>
                        <a:cubicBezTo>
                          <a:pt x="72885" y="1495320"/>
                          <a:pt x="80626" y="1495320"/>
                          <a:pt x="88304" y="1495320"/>
                        </a:cubicBezTo>
                        <a:cubicBezTo>
                          <a:pt x="149980" y="1495384"/>
                          <a:pt x="209096" y="1495384"/>
                          <a:pt x="265590" y="1495448"/>
                        </a:cubicBezTo>
                        <a:cubicBezTo>
                          <a:pt x="491436" y="1495640"/>
                          <a:pt x="674224" y="1495832"/>
                          <a:pt x="800583" y="1495960"/>
                        </a:cubicBezTo>
                        <a:cubicBezTo>
                          <a:pt x="863731" y="1496088"/>
                          <a:pt x="912739" y="1496216"/>
                          <a:pt x="946008" y="1496280"/>
                        </a:cubicBezTo>
                        <a:cubicBezTo>
                          <a:pt x="962578" y="1496344"/>
                          <a:pt x="975246" y="1496408"/>
                          <a:pt x="983819" y="1496472"/>
                        </a:cubicBezTo>
                        <a:cubicBezTo>
                          <a:pt x="992265" y="1496472"/>
                          <a:pt x="996615" y="1496536"/>
                          <a:pt x="996615" y="1496536"/>
                        </a:cubicBezTo>
                        <a:cubicBezTo>
                          <a:pt x="996615" y="1496536"/>
                          <a:pt x="992265" y="1496664"/>
                          <a:pt x="983755" y="1496728"/>
                        </a:cubicBezTo>
                        <a:cubicBezTo>
                          <a:pt x="975182" y="1496792"/>
                          <a:pt x="962514" y="1496792"/>
                          <a:pt x="945944" y="1496919"/>
                        </a:cubicBezTo>
                        <a:cubicBezTo>
                          <a:pt x="912675" y="1496983"/>
                          <a:pt x="863602" y="1497111"/>
                          <a:pt x="800519" y="1497239"/>
                        </a:cubicBezTo>
                        <a:cubicBezTo>
                          <a:pt x="674160" y="1497367"/>
                          <a:pt x="491372" y="1497559"/>
                          <a:pt x="265526" y="1497751"/>
                        </a:cubicBezTo>
                        <a:cubicBezTo>
                          <a:pt x="209032" y="1497815"/>
                          <a:pt x="149915" y="1497815"/>
                          <a:pt x="88240" y="1497879"/>
                        </a:cubicBezTo>
                        <a:cubicBezTo>
                          <a:pt x="80562" y="1497879"/>
                          <a:pt x="72757" y="1497879"/>
                          <a:pt x="65015" y="1497879"/>
                        </a:cubicBezTo>
                        <a:lnTo>
                          <a:pt x="53307" y="1497879"/>
                        </a:lnTo>
                        <a:cubicBezTo>
                          <a:pt x="49468" y="1497879"/>
                          <a:pt x="45438" y="1497943"/>
                          <a:pt x="41407" y="1497367"/>
                        </a:cubicBezTo>
                        <a:cubicBezTo>
                          <a:pt x="25284" y="1495384"/>
                          <a:pt x="10633" y="1484188"/>
                          <a:pt x="4171" y="1468961"/>
                        </a:cubicBezTo>
                        <a:cubicBezTo>
                          <a:pt x="844" y="1461411"/>
                          <a:pt x="12" y="1452774"/>
                          <a:pt x="268" y="1444776"/>
                        </a:cubicBezTo>
                        <a:cubicBezTo>
                          <a:pt x="268" y="1436715"/>
                          <a:pt x="268" y="1428590"/>
                          <a:pt x="268" y="1420400"/>
                        </a:cubicBezTo>
                        <a:cubicBezTo>
                          <a:pt x="268" y="1404086"/>
                          <a:pt x="268" y="1387643"/>
                          <a:pt x="268" y="1371009"/>
                        </a:cubicBezTo>
                        <a:cubicBezTo>
                          <a:pt x="204" y="1238188"/>
                          <a:pt x="141" y="1096282"/>
                          <a:pt x="141" y="946891"/>
                        </a:cubicBezTo>
                        <a:cubicBezTo>
                          <a:pt x="141" y="797564"/>
                          <a:pt x="76" y="640751"/>
                          <a:pt x="12" y="478244"/>
                        </a:cubicBezTo>
                        <a:cubicBezTo>
                          <a:pt x="12" y="396990"/>
                          <a:pt x="12" y="314265"/>
                          <a:pt x="12" y="230325"/>
                        </a:cubicBezTo>
                        <a:cubicBezTo>
                          <a:pt x="12" y="188355"/>
                          <a:pt x="12" y="146064"/>
                          <a:pt x="12" y="103518"/>
                        </a:cubicBezTo>
                        <a:cubicBezTo>
                          <a:pt x="12" y="92898"/>
                          <a:pt x="12" y="82213"/>
                          <a:pt x="12" y="71529"/>
                        </a:cubicBezTo>
                        <a:lnTo>
                          <a:pt x="12" y="55534"/>
                        </a:lnTo>
                        <a:cubicBezTo>
                          <a:pt x="76" y="50288"/>
                          <a:pt x="-307" y="44721"/>
                          <a:pt x="844" y="39219"/>
                        </a:cubicBezTo>
                        <a:cubicBezTo>
                          <a:pt x="2892" y="28343"/>
                          <a:pt x="8842" y="18170"/>
                          <a:pt x="17415" y="11068"/>
                        </a:cubicBezTo>
                        <a:cubicBezTo>
                          <a:pt x="25988" y="3967"/>
                          <a:pt x="37120" y="0"/>
                          <a:pt x="48253" y="0"/>
                        </a:cubicBezTo>
                        <a:cubicBezTo>
                          <a:pt x="220548" y="0"/>
                          <a:pt x="388814" y="0"/>
                          <a:pt x="551320" y="64"/>
                        </a:cubicBezTo>
                        <a:cubicBezTo>
                          <a:pt x="632574" y="64"/>
                          <a:pt x="712356" y="64"/>
                          <a:pt x="790538" y="128"/>
                        </a:cubicBezTo>
                        <a:cubicBezTo>
                          <a:pt x="829630" y="128"/>
                          <a:pt x="868273" y="128"/>
                          <a:pt x="906533" y="128"/>
                        </a:cubicBezTo>
                        <a:cubicBezTo>
                          <a:pt x="925662" y="128"/>
                          <a:pt x="944664" y="128"/>
                          <a:pt x="963538" y="128"/>
                        </a:cubicBezTo>
                        <a:cubicBezTo>
                          <a:pt x="973007" y="128"/>
                          <a:pt x="982412" y="128"/>
                          <a:pt x="991817" y="128"/>
                        </a:cubicBezTo>
                        <a:cubicBezTo>
                          <a:pt x="996423" y="128"/>
                          <a:pt x="1001350" y="128"/>
                          <a:pt x="1006148" y="1088"/>
                        </a:cubicBezTo>
                        <a:cubicBezTo>
                          <a:pt x="1010882" y="2111"/>
                          <a:pt x="1015489" y="3711"/>
                          <a:pt x="1019712" y="5950"/>
                        </a:cubicBezTo>
                        <a:cubicBezTo>
                          <a:pt x="1028157" y="10621"/>
                          <a:pt x="1035194" y="17722"/>
                          <a:pt x="1039481" y="26295"/>
                        </a:cubicBezTo>
                        <a:cubicBezTo>
                          <a:pt x="1041784" y="30518"/>
                          <a:pt x="1043128" y="35189"/>
                          <a:pt x="1044024" y="39859"/>
                        </a:cubicBezTo>
                        <a:cubicBezTo>
                          <a:pt x="1044983" y="44593"/>
                          <a:pt x="1044727" y="49392"/>
                          <a:pt x="1044791" y="53934"/>
                        </a:cubicBezTo>
                        <a:cubicBezTo>
                          <a:pt x="1044791" y="72360"/>
                          <a:pt x="1044791" y="90658"/>
                          <a:pt x="1044791" y="108892"/>
                        </a:cubicBezTo>
                        <a:cubicBezTo>
                          <a:pt x="1044791" y="145297"/>
                          <a:pt x="1044791" y="181189"/>
                          <a:pt x="1044727" y="216505"/>
                        </a:cubicBezTo>
                        <a:cubicBezTo>
                          <a:pt x="1044727" y="287266"/>
                          <a:pt x="1044664" y="355916"/>
                          <a:pt x="1044664" y="422326"/>
                        </a:cubicBezTo>
                        <a:cubicBezTo>
                          <a:pt x="1044600" y="555147"/>
                          <a:pt x="1044536" y="678818"/>
                          <a:pt x="1044471" y="791806"/>
                        </a:cubicBezTo>
                        <a:cubicBezTo>
                          <a:pt x="1044280" y="1017652"/>
                          <a:pt x="1044088" y="1200440"/>
                          <a:pt x="1043960" y="1326799"/>
                        </a:cubicBezTo>
                        <a:cubicBezTo>
                          <a:pt x="1043896" y="1358405"/>
                          <a:pt x="1043832" y="1386428"/>
                          <a:pt x="1043832" y="1410740"/>
                        </a:cubicBezTo>
                        <a:cubicBezTo>
                          <a:pt x="1043832" y="1422896"/>
                          <a:pt x="1043768" y="1434092"/>
                          <a:pt x="1043768" y="1444393"/>
                        </a:cubicBezTo>
                        <a:cubicBezTo>
                          <a:pt x="1043768" y="1449511"/>
                          <a:pt x="1043768" y="1454501"/>
                          <a:pt x="1042808" y="1459108"/>
                        </a:cubicBezTo>
                        <a:cubicBezTo>
                          <a:pt x="1041784" y="1463650"/>
                          <a:pt x="1040377" y="1467937"/>
                          <a:pt x="1038393" y="1471584"/>
                        </a:cubicBezTo>
                        <a:cubicBezTo>
                          <a:pt x="1030332" y="1486555"/>
                          <a:pt x="1017664" y="1492633"/>
                          <a:pt x="1009667" y="1494872"/>
                        </a:cubicBezTo>
                        <a:cubicBezTo>
                          <a:pt x="1005572" y="1496024"/>
                          <a:pt x="1002309" y="1496344"/>
                          <a:pt x="1000134" y="1496408"/>
                        </a:cubicBezTo>
                        <a:cubicBezTo>
                          <a:pt x="997767" y="1496536"/>
                          <a:pt x="996615" y="1496536"/>
                          <a:pt x="996615" y="1496536"/>
                        </a:cubicBezTo>
                        <a:close/>
                      </a:path>
                    </a:pathLst>
                  </a:custGeom>
                  <a:solidFill>
                    <a:srgbClr val="263238"/>
                  </a:solidFill>
                  <a:ln w="638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120" name="Freeform: Shape 119">
                  <a:extLst>
                    <a:ext uri="{FF2B5EF4-FFF2-40B4-BE49-F238E27FC236}">
                      <a16:creationId xmlns="" xmlns:a16="http://schemas.microsoft.com/office/drawing/2014/main" id="{F8B7290C-E4ED-4C28-93B7-72AEA2F68B1A}"/>
                    </a:ext>
                  </a:extLst>
                </p:cNvPr>
                <p:cNvSpPr/>
                <p:nvPr/>
              </p:nvSpPr>
              <p:spPr>
                <a:xfrm>
                  <a:off x="9737376" y="1378180"/>
                  <a:ext cx="1043703" cy="1496729"/>
                </a:xfrm>
                <a:custGeom>
                  <a:avLst/>
                  <a:gdLst>
                    <a:gd name="connsiteX0" fmla="*/ 996103 w 1043703"/>
                    <a:gd name="connsiteY0" fmla="*/ 1495896 h 1496729"/>
                    <a:gd name="connsiteX1" fmla="*/ 999366 w 1043703"/>
                    <a:gd name="connsiteY1" fmla="*/ 1495704 h 1496729"/>
                    <a:gd name="connsiteX2" fmla="*/ 1003333 w 1043703"/>
                    <a:gd name="connsiteY2" fmla="*/ 1495192 h 1496729"/>
                    <a:gd name="connsiteX3" fmla="*/ 1008771 w 1043703"/>
                    <a:gd name="connsiteY3" fmla="*/ 1493977 h 1496729"/>
                    <a:gd name="connsiteX4" fmla="*/ 1022911 w 1043703"/>
                    <a:gd name="connsiteY4" fmla="*/ 1487131 h 1496729"/>
                    <a:gd name="connsiteX5" fmla="*/ 1037114 w 1043703"/>
                    <a:gd name="connsiteY5" fmla="*/ 1470752 h 1496729"/>
                    <a:gd name="connsiteX6" fmla="*/ 1041464 w 1043703"/>
                    <a:gd name="connsiteY6" fmla="*/ 1458404 h 1496729"/>
                    <a:gd name="connsiteX7" fmla="*/ 1042296 w 1043703"/>
                    <a:gd name="connsiteY7" fmla="*/ 1443817 h 1496729"/>
                    <a:gd name="connsiteX8" fmla="*/ 1042232 w 1043703"/>
                    <a:gd name="connsiteY8" fmla="*/ 1410164 h 1496729"/>
                    <a:gd name="connsiteX9" fmla="*/ 1042104 w 1043703"/>
                    <a:gd name="connsiteY9" fmla="*/ 1326223 h 1496729"/>
                    <a:gd name="connsiteX10" fmla="*/ 1041785 w 1043703"/>
                    <a:gd name="connsiteY10" fmla="*/ 791230 h 1496729"/>
                    <a:gd name="connsiteX11" fmla="*/ 1041657 w 1043703"/>
                    <a:gd name="connsiteY11" fmla="*/ 421750 h 1496729"/>
                    <a:gd name="connsiteX12" fmla="*/ 1041592 w 1043703"/>
                    <a:gd name="connsiteY12" fmla="*/ 215930 h 1496729"/>
                    <a:gd name="connsiteX13" fmla="*/ 1041592 w 1043703"/>
                    <a:gd name="connsiteY13" fmla="*/ 108317 h 1496729"/>
                    <a:gd name="connsiteX14" fmla="*/ 1041592 w 1043703"/>
                    <a:gd name="connsiteY14" fmla="*/ 53359 h 1496729"/>
                    <a:gd name="connsiteX15" fmla="*/ 1040889 w 1043703"/>
                    <a:gd name="connsiteY15" fmla="*/ 39731 h 1496729"/>
                    <a:gd name="connsiteX16" fmla="*/ 1036602 w 1043703"/>
                    <a:gd name="connsiteY16" fmla="*/ 26871 h 1496729"/>
                    <a:gd name="connsiteX17" fmla="*/ 1017792 w 1043703"/>
                    <a:gd name="connsiteY17" fmla="*/ 7550 h 1496729"/>
                    <a:gd name="connsiteX18" fmla="*/ 1004933 w 1043703"/>
                    <a:gd name="connsiteY18" fmla="*/ 2943 h 1496729"/>
                    <a:gd name="connsiteX19" fmla="*/ 991113 w 1043703"/>
                    <a:gd name="connsiteY19" fmla="*/ 2047 h 1496729"/>
                    <a:gd name="connsiteX20" fmla="*/ 962834 w 1043703"/>
                    <a:gd name="connsiteY20" fmla="*/ 2047 h 1496729"/>
                    <a:gd name="connsiteX21" fmla="*/ 905829 w 1043703"/>
                    <a:gd name="connsiteY21" fmla="*/ 2047 h 1496729"/>
                    <a:gd name="connsiteX22" fmla="*/ 789835 w 1043703"/>
                    <a:gd name="connsiteY22" fmla="*/ 2047 h 1496729"/>
                    <a:gd name="connsiteX23" fmla="*/ 550617 w 1043703"/>
                    <a:gd name="connsiteY23" fmla="*/ 2047 h 1496729"/>
                    <a:gd name="connsiteX24" fmla="*/ 47549 w 1043703"/>
                    <a:gd name="connsiteY24" fmla="*/ 2047 h 1496729"/>
                    <a:gd name="connsiteX25" fmla="*/ 18439 w 1043703"/>
                    <a:gd name="connsiteY25" fmla="*/ 12476 h 1496729"/>
                    <a:gd name="connsiteX26" fmla="*/ 2828 w 1043703"/>
                    <a:gd name="connsiteY26" fmla="*/ 39027 h 1496729"/>
                    <a:gd name="connsiteX27" fmla="*/ 1996 w 1043703"/>
                    <a:gd name="connsiteY27" fmla="*/ 54830 h 1496729"/>
                    <a:gd name="connsiteX28" fmla="*/ 1996 w 1043703"/>
                    <a:gd name="connsiteY28" fmla="*/ 70825 h 1496729"/>
                    <a:gd name="connsiteX29" fmla="*/ 1996 w 1043703"/>
                    <a:gd name="connsiteY29" fmla="*/ 102814 h 1496729"/>
                    <a:gd name="connsiteX30" fmla="*/ 1996 w 1043703"/>
                    <a:gd name="connsiteY30" fmla="*/ 229621 h 1496729"/>
                    <a:gd name="connsiteX31" fmla="*/ 1996 w 1043703"/>
                    <a:gd name="connsiteY31" fmla="*/ 477540 h 1496729"/>
                    <a:gd name="connsiteX32" fmla="*/ 1932 w 1043703"/>
                    <a:gd name="connsiteY32" fmla="*/ 946187 h 1496729"/>
                    <a:gd name="connsiteX33" fmla="*/ 1804 w 1043703"/>
                    <a:gd name="connsiteY33" fmla="*/ 1370305 h 1496729"/>
                    <a:gd name="connsiteX34" fmla="*/ 1804 w 1043703"/>
                    <a:gd name="connsiteY34" fmla="*/ 1419697 h 1496729"/>
                    <a:gd name="connsiteX35" fmla="*/ 1804 w 1043703"/>
                    <a:gd name="connsiteY35" fmla="*/ 1444073 h 1496729"/>
                    <a:gd name="connsiteX36" fmla="*/ 2316 w 1043703"/>
                    <a:gd name="connsiteY36" fmla="*/ 1456037 h 1496729"/>
                    <a:gd name="connsiteX37" fmla="*/ 5515 w 1043703"/>
                    <a:gd name="connsiteY37" fmla="*/ 1467361 h 1496729"/>
                    <a:gd name="connsiteX38" fmla="*/ 41087 w 1043703"/>
                    <a:gd name="connsiteY38" fmla="*/ 1494488 h 1496729"/>
                    <a:gd name="connsiteX39" fmla="*/ 52731 w 1043703"/>
                    <a:gd name="connsiteY39" fmla="*/ 1495000 h 1496729"/>
                    <a:gd name="connsiteX40" fmla="*/ 64439 w 1043703"/>
                    <a:gd name="connsiteY40" fmla="*/ 1495000 h 1496729"/>
                    <a:gd name="connsiteX41" fmla="*/ 87664 w 1043703"/>
                    <a:gd name="connsiteY41" fmla="*/ 1495000 h 1496729"/>
                    <a:gd name="connsiteX42" fmla="*/ 264950 w 1043703"/>
                    <a:gd name="connsiteY42" fmla="*/ 1495064 h 1496729"/>
                    <a:gd name="connsiteX43" fmla="*/ 799943 w 1043703"/>
                    <a:gd name="connsiteY43" fmla="*/ 1495384 h 1496729"/>
                    <a:gd name="connsiteX44" fmla="*/ 945368 w 1043703"/>
                    <a:gd name="connsiteY44" fmla="*/ 1495576 h 1496729"/>
                    <a:gd name="connsiteX45" fmla="*/ 983180 w 1043703"/>
                    <a:gd name="connsiteY45" fmla="*/ 1495704 h 1496729"/>
                    <a:gd name="connsiteX46" fmla="*/ 996103 w 1043703"/>
                    <a:gd name="connsiteY46" fmla="*/ 1495896 h 1496729"/>
                    <a:gd name="connsiteX47" fmla="*/ 983244 w 1043703"/>
                    <a:gd name="connsiteY47" fmla="*/ 1496024 h 1496729"/>
                    <a:gd name="connsiteX48" fmla="*/ 945432 w 1043703"/>
                    <a:gd name="connsiteY48" fmla="*/ 1496152 h 1496729"/>
                    <a:gd name="connsiteX49" fmla="*/ 800007 w 1043703"/>
                    <a:gd name="connsiteY49" fmla="*/ 1496344 h 1496729"/>
                    <a:gd name="connsiteX50" fmla="*/ 265014 w 1043703"/>
                    <a:gd name="connsiteY50" fmla="*/ 1496664 h 1496729"/>
                    <a:gd name="connsiteX51" fmla="*/ 87728 w 1043703"/>
                    <a:gd name="connsiteY51" fmla="*/ 1496728 h 1496729"/>
                    <a:gd name="connsiteX52" fmla="*/ 64503 w 1043703"/>
                    <a:gd name="connsiteY52" fmla="*/ 1496728 h 1496729"/>
                    <a:gd name="connsiteX53" fmla="*/ 52795 w 1043703"/>
                    <a:gd name="connsiteY53" fmla="*/ 1496728 h 1496729"/>
                    <a:gd name="connsiteX54" fmla="*/ 40959 w 1043703"/>
                    <a:gd name="connsiteY54" fmla="*/ 1496216 h 1496729"/>
                    <a:gd name="connsiteX55" fmla="*/ 4107 w 1043703"/>
                    <a:gd name="connsiteY55" fmla="*/ 1468129 h 1496729"/>
                    <a:gd name="connsiteX56" fmla="*/ 780 w 1043703"/>
                    <a:gd name="connsiteY56" fmla="*/ 1456357 h 1496729"/>
                    <a:gd name="connsiteX57" fmla="*/ 205 w 1043703"/>
                    <a:gd name="connsiteY57" fmla="*/ 1444137 h 1496729"/>
                    <a:gd name="connsiteX58" fmla="*/ 205 w 1043703"/>
                    <a:gd name="connsiteY58" fmla="*/ 1419761 h 1496729"/>
                    <a:gd name="connsiteX59" fmla="*/ 205 w 1043703"/>
                    <a:gd name="connsiteY59" fmla="*/ 1370369 h 1496729"/>
                    <a:gd name="connsiteX60" fmla="*/ 76 w 1043703"/>
                    <a:gd name="connsiteY60" fmla="*/ 946251 h 1496729"/>
                    <a:gd name="connsiteX61" fmla="*/ 13 w 1043703"/>
                    <a:gd name="connsiteY61" fmla="*/ 477604 h 1496729"/>
                    <a:gd name="connsiteX62" fmla="*/ 13 w 1043703"/>
                    <a:gd name="connsiteY62" fmla="*/ 229685 h 1496729"/>
                    <a:gd name="connsiteX63" fmla="*/ 13 w 1043703"/>
                    <a:gd name="connsiteY63" fmla="*/ 102878 h 1496729"/>
                    <a:gd name="connsiteX64" fmla="*/ 13 w 1043703"/>
                    <a:gd name="connsiteY64" fmla="*/ 70889 h 1496729"/>
                    <a:gd name="connsiteX65" fmla="*/ 13 w 1043703"/>
                    <a:gd name="connsiteY65" fmla="*/ 54894 h 1496729"/>
                    <a:gd name="connsiteX66" fmla="*/ 844 w 1043703"/>
                    <a:gd name="connsiteY66" fmla="*/ 38707 h 1496729"/>
                    <a:gd name="connsiteX67" fmla="*/ 17223 w 1043703"/>
                    <a:gd name="connsiteY67" fmla="*/ 10940 h 1496729"/>
                    <a:gd name="connsiteX68" fmla="*/ 47677 w 1043703"/>
                    <a:gd name="connsiteY68" fmla="*/ 0 h 1496729"/>
                    <a:gd name="connsiteX69" fmla="*/ 550745 w 1043703"/>
                    <a:gd name="connsiteY69" fmla="*/ 0 h 1496729"/>
                    <a:gd name="connsiteX70" fmla="*/ 789963 w 1043703"/>
                    <a:gd name="connsiteY70" fmla="*/ 0 h 1496729"/>
                    <a:gd name="connsiteX71" fmla="*/ 905957 w 1043703"/>
                    <a:gd name="connsiteY71" fmla="*/ 0 h 1496729"/>
                    <a:gd name="connsiteX72" fmla="*/ 962962 w 1043703"/>
                    <a:gd name="connsiteY72" fmla="*/ 0 h 1496729"/>
                    <a:gd name="connsiteX73" fmla="*/ 991241 w 1043703"/>
                    <a:gd name="connsiteY73" fmla="*/ 0 h 1496729"/>
                    <a:gd name="connsiteX74" fmla="*/ 1005444 w 1043703"/>
                    <a:gd name="connsiteY74" fmla="*/ 896 h 1496729"/>
                    <a:gd name="connsiteX75" fmla="*/ 1018880 w 1043703"/>
                    <a:gd name="connsiteY75" fmla="*/ 5758 h 1496729"/>
                    <a:gd name="connsiteX76" fmla="*/ 1038458 w 1043703"/>
                    <a:gd name="connsiteY76" fmla="*/ 25848 h 1496729"/>
                    <a:gd name="connsiteX77" fmla="*/ 1042936 w 1043703"/>
                    <a:gd name="connsiteY77" fmla="*/ 39219 h 1496729"/>
                    <a:gd name="connsiteX78" fmla="*/ 1043704 w 1043703"/>
                    <a:gd name="connsiteY78" fmla="*/ 53167 h 1496729"/>
                    <a:gd name="connsiteX79" fmla="*/ 1043704 w 1043703"/>
                    <a:gd name="connsiteY79" fmla="*/ 108125 h 1496729"/>
                    <a:gd name="connsiteX80" fmla="*/ 1043704 w 1043703"/>
                    <a:gd name="connsiteY80" fmla="*/ 215738 h 1496729"/>
                    <a:gd name="connsiteX81" fmla="*/ 1043640 w 1043703"/>
                    <a:gd name="connsiteY81" fmla="*/ 421558 h 1496729"/>
                    <a:gd name="connsiteX82" fmla="*/ 1043512 w 1043703"/>
                    <a:gd name="connsiteY82" fmla="*/ 791038 h 1496729"/>
                    <a:gd name="connsiteX83" fmla="*/ 1043192 w 1043703"/>
                    <a:gd name="connsiteY83" fmla="*/ 1326031 h 1496729"/>
                    <a:gd name="connsiteX84" fmla="*/ 1043064 w 1043703"/>
                    <a:gd name="connsiteY84" fmla="*/ 1409972 h 1496729"/>
                    <a:gd name="connsiteX85" fmla="*/ 1043000 w 1043703"/>
                    <a:gd name="connsiteY85" fmla="*/ 1443625 h 1496729"/>
                    <a:gd name="connsiteX86" fmla="*/ 1042104 w 1043703"/>
                    <a:gd name="connsiteY86" fmla="*/ 1458276 h 1496729"/>
                    <a:gd name="connsiteX87" fmla="*/ 1037690 w 1043703"/>
                    <a:gd name="connsiteY87" fmla="*/ 1470752 h 1496729"/>
                    <a:gd name="connsiteX88" fmla="*/ 1023295 w 1043703"/>
                    <a:gd name="connsiteY88" fmla="*/ 1487195 h 1496729"/>
                    <a:gd name="connsiteX89" fmla="*/ 1009027 w 1043703"/>
                    <a:gd name="connsiteY89" fmla="*/ 1494041 h 1496729"/>
                    <a:gd name="connsiteX90" fmla="*/ 1003525 w 1043703"/>
                    <a:gd name="connsiteY90" fmla="*/ 1495192 h 1496729"/>
                    <a:gd name="connsiteX91" fmla="*/ 999494 w 1043703"/>
                    <a:gd name="connsiteY91" fmla="*/ 1495640 h 1496729"/>
                    <a:gd name="connsiteX92" fmla="*/ 996103 w 1043703"/>
                    <a:gd name="connsiteY92" fmla="*/ 1495896 h 14967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</a:cxnLst>
                  <a:rect l="l" t="t" r="r" b="b"/>
                  <a:pathLst>
                    <a:path w="1043703" h="1496729">
                      <a:moveTo>
                        <a:pt x="996103" y="1495896"/>
                      </a:moveTo>
                      <a:cubicBezTo>
                        <a:pt x="996103" y="1495896"/>
                        <a:pt x="997191" y="1495832"/>
                        <a:pt x="999366" y="1495704"/>
                      </a:cubicBezTo>
                      <a:cubicBezTo>
                        <a:pt x="1000454" y="1495704"/>
                        <a:pt x="1001798" y="1495512"/>
                        <a:pt x="1003333" y="1495192"/>
                      </a:cubicBezTo>
                      <a:cubicBezTo>
                        <a:pt x="1004933" y="1495000"/>
                        <a:pt x="1006724" y="1494552"/>
                        <a:pt x="1008771" y="1493977"/>
                      </a:cubicBezTo>
                      <a:cubicBezTo>
                        <a:pt x="1012802" y="1492761"/>
                        <a:pt x="1017792" y="1490778"/>
                        <a:pt x="1022911" y="1487131"/>
                      </a:cubicBezTo>
                      <a:cubicBezTo>
                        <a:pt x="1027965" y="1483484"/>
                        <a:pt x="1033275" y="1478110"/>
                        <a:pt x="1037114" y="1470752"/>
                      </a:cubicBezTo>
                      <a:cubicBezTo>
                        <a:pt x="1039033" y="1467105"/>
                        <a:pt x="1040441" y="1462883"/>
                        <a:pt x="1041464" y="1458404"/>
                      </a:cubicBezTo>
                      <a:cubicBezTo>
                        <a:pt x="1042360" y="1453862"/>
                        <a:pt x="1042360" y="1448999"/>
                        <a:pt x="1042296" y="1443817"/>
                      </a:cubicBezTo>
                      <a:cubicBezTo>
                        <a:pt x="1042296" y="1433580"/>
                        <a:pt x="1042296" y="1422320"/>
                        <a:pt x="1042232" y="1410164"/>
                      </a:cubicBezTo>
                      <a:cubicBezTo>
                        <a:pt x="1042232" y="1385852"/>
                        <a:pt x="1042168" y="1357765"/>
                        <a:pt x="1042104" y="1326223"/>
                      </a:cubicBezTo>
                      <a:cubicBezTo>
                        <a:pt x="1042040" y="1199865"/>
                        <a:pt x="1041912" y="1017076"/>
                        <a:pt x="1041785" y="791230"/>
                      </a:cubicBezTo>
                      <a:cubicBezTo>
                        <a:pt x="1041721" y="678307"/>
                        <a:pt x="1041721" y="554571"/>
                        <a:pt x="1041657" y="421750"/>
                      </a:cubicBezTo>
                      <a:cubicBezTo>
                        <a:pt x="1041657" y="355340"/>
                        <a:pt x="1041592" y="286691"/>
                        <a:pt x="1041592" y="215930"/>
                      </a:cubicBezTo>
                      <a:cubicBezTo>
                        <a:pt x="1041592" y="180549"/>
                        <a:pt x="1041592" y="144657"/>
                        <a:pt x="1041592" y="108317"/>
                      </a:cubicBezTo>
                      <a:cubicBezTo>
                        <a:pt x="1041592" y="90147"/>
                        <a:pt x="1041592" y="71785"/>
                        <a:pt x="1041592" y="53359"/>
                      </a:cubicBezTo>
                      <a:cubicBezTo>
                        <a:pt x="1041528" y="48752"/>
                        <a:pt x="1041785" y="44146"/>
                        <a:pt x="1040889" y="39731"/>
                      </a:cubicBezTo>
                      <a:cubicBezTo>
                        <a:pt x="1040057" y="35317"/>
                        <a:pt x="1038777" y="30902"/>
                        <a:pt x="1036602" y="26871"/>
                      </a:cubicBezTo>
                      <a:cubicBezTo>
                        <a:pt x="1032508" y="18746"/>
                        <a:pt x="1025790" y="12028"/>
                        <a:pt x="1017792" y="7550"/>
                      </a:cubicBezTo>
                      <a:cubicBezTo>
                        <a:pt x="1013762" y="5438"/>
                        <a:pt x="1009411" y="3839"/>
                        <a:pt x="1004933" y="2943"/>
                      </a:cubicBezTo>
                      <a:cubicBezTo>
                        <a:pt x="1000390" y="2047"/>
                        <a:pt x="995847" y="2047"/>
                        <a:pt x="991113" y="2047"/>
                      </a:cubicBezTo>
                      <a:cubicBezTo>
                        <a:pt x="981708" y="2047"/>
                        <a:pt x="972303" y="2047"/>
                        <a:pt x="962834" y="2047"/>
                      </a:cubicBezTo>
                      <a:cubicBezTo>
                        <a:pt x="943960" y="2047"/>
                        <a:pt x="924959" y="2047"/>
                        <a:pt x="905829" y="2047"/>
                      </a:cubicBezTo>
                      <a:cubicBezTo>
                        <a:pt x="867569" y="2047"/>
                        <a:pt x="828926" y="2047"/>
                        <a:pt x="789835" y="2047"/>
                      </a:cubicBezTo>
                      <a:cubicBezTo>
                        <a:pt x="711652" y="2047"/>
                        <a:pt x="631870" y="2047"/>
                        <a:pt x="550617" y="2047"/>
                      </a:cubicBezTo>
                      <a:cubicBezTo>
                        <a:pt x="388110" y="2047"/>
                        <a:pt x="219845" y="2047"/>
                        <a:pt x="47549" y="2047"/>
                      </a:cubicBezTo>
                      <a:cubicBezTo>
                        <a:pt x="36993" y="2111"/>
                        <a:pt x="26564" y="5758"/>
                        <a:pt x="18439" y="12476"/>
                      </a:cubicBezTo>
                      <a:cubicBezTo>
                        <a:pt x="10377" y="19194"/>
                        <a:pt x="4747" y="28727"/>
                        <a:pt x="2828" y="39027"/>
                      </a:cubicBezTo>
                      <a:cubicBezTo>
                        <a:pt x="1740" y="44146"/>
                        <a:pt x="2060" y="49456"/>
                        <a:pt x="1996" y="54830"/>
                      </a:cubicBezTo>
                      <a:lnTo>
                        <a:pt x="1996" y="70825"/>
                      </a:lnTo>
                      <a:cubicBezTo>
                        <a:pt x="1996" y="81509"/>
                        <a:pt x="1996" y="92130"/>
                        <a:pt x="1996" y="102814"/>
                      </a:cubicBezTo>
                      <a:cubicBezTo>
                        <a:pt x="1996" y="145361"/>
                        <a:pt x="1996" y="187651"/>
                        <a:pt x="1996" y="229621"/>
                      </a:cubicBezTo>
                      <a:cubicBezTo>
                        <a:pt x="1996" y="313562"/>
                        <a:pt x="1996" y="396287"/>
                        <a:pt x="1996" y="477540"/>
                      </a:cubicBezTo>
                      <a:cubicBezTo>
                        <a:pt x="1996" y="640047"/>
                        <a:pt x="1932" y="796860"/>
                        <a:pt x="1932" y="946187"/>
                      </a:cubicBezTo>
                      <a:cubicBezTo>
                        <a:pt x="1868" y="1095515"/>
                        <a:pt x="1868" y="1237484"/>
                        <a:pt x="1804" y="1370305"/>
                      </a:cubicBezTo>
                      <a:cubicBezTo>
                        <a:pt x="1804" y="1386939"/>
                        <a:pt x="1804" y="1403382"/>
                        <a:pt x="1804" y="1419697"/>
                      </a:cubicBezTo>
                      <a:cubicBezTo>
                        <a:pt x="1804" y="1427822"/>
                        <a:pt x="1804" y="1435947"/>
                        <a:pt x="1804" y="1444073"/>
                      </a:cubicBezTo>
                      <a:cubicBezTo>
                        <a:pt x="1804" y="1448103"/>
                        <a:pt x="1676" y="1452134"/>
                        <a:pt x="2316" y="1456037"/>
                      </a:cubicBezTo>
                      <a:cubicBezTo>
                        <a:pt x="2764" y="1459940"/>
                        <a:pt x="4043" y="1463714"/>
                        <a:pt x="5515" y="1467361"/>
                      </a:cubicBezTo>
                      <a:cubicBezTo>
                        <a:pt x="11721" y="1481821"/>
                        <a:pt x="25668" y="1492569"/>
                        <a:pt x="41087" y="1494488"/>
                      </a:cubicBezTo>
                      <a:cubicBezTo>
                        <a:pt x="44862" y="1495064"/>
                        <a:pt x="48765" y="1495000"/>
                        <a:pt x="52731" y="1495000"/>
                      </a:cubicBezTo>
                      <a:cubicBezTo>
                        <a:pt x="56634" y="1495000"/>
                        <a:pt x="60537" y="1495000"/>
                        <a:pt x="64439" y="1495000"/>
                      </a:cubicBezTo>
                      <a:cubicBezTo>
                        <a:pt x="72245" y="1495000"/>
                        <a:pt x="79986" y="1495000"/>
                        <a:pt x="87664" y="1495000"/>
                      </a:cubicBezTo>
                      <a:cubicBezTo>
                        <a:pt x="149340" y="1495000"/>
                        <a:pt x="208456" y="1495064"/>
                        <a:pt x="264950" y="1495064"/>
                      </a:cubicBezTo>
                      <a:cubicBezTo>
                        <a:pt x="490796" y="1495192"/>
                        <a:pt x="673585" y="1495320"/>
                        <a:pt x="799943" y="1495384"/>
                      </a:cubicBezTo>
                      <a:cubicBezTo>
                        <a:pt x="863091" y="1495448"/>
                        <a:pt x="912099" y="1495512"/>
                        <a:pt x="945368" y="1495576"/>
                      </a:cubicBezTo>
                      <a:cubicBezTo>
                        <a:pt x="962002" y="1495640"/>
                        <a:pt x="974670" y="1495640"/>
                        <a:pt x="983180" y="1495704"/>
                      </a:cubicBezTo>
                      <a:cubicBezTo>
                        <a:pt x="991753" y="1495832"/>
                        <a:pt x="996103" y="1495896"/>
                        <a:pt x="996103" y="1495896"/>
                      </a:cubicBezTo>
                      <a:cubicBezTo>
                        <a:pt x="996103" y="1495896"/>
                        <a:pt x="991753" y="1495960"/>
                        <a:pt x="983244" y="1496024"/>
                      </a:cubicBezTo>
                      <a:cubicBezTo>
                        <a:pt x="974734" y="1496024"/>
                        <a:pt x="962002" y="1496088"/>
                        <a:pt x="945432" y="1496152"/>
                      </a:cubicBezTo>
                      <a:cubicBezTo>
                        <a:pt x="912163" y="1496216"/>
                        <a:pt x="863155" y="1496280"/>
                        <a:pt x="800007" y="1496344"/>
                      </a:cubicBezTo>
                      <a:cubicBezTo>
                        <a:pt x="673649" y="1496408"/>
                        <a:pt x="490860" y="1496536"/>
                        <a:pt x="265014" y="1496664"/>
                      </a:cubicBezTo>
                      <a:cubicBezTo>
                        <a:pt x="208520" y="1496664"/>
                        <a:pt x="149404" y="1496728"/>
                        <a:pt x="87728" y="1496728"/>
                      </a:cubicBezTo>
                      <a:cubicBezTo>
                        <a:pt x="80050" y="1496728"/>
                        <a:pt x="72245" y="1496728"/>
                        <a:pt x="64503" y="1496728"/>
                      </a:cubicBezTo>
                      <a:cubicBezTo>
                        <a:pt x="60601" y="1496728"/>
                        <a:pt x="56698" y="1496728"/>
                        <a:pt x="52795" y="1496728"/>
                      </a:cubicBezTo>
                      <a:cubicBezTo>
                        <a:pt x="48893" y="1496728"/>
                        <a:pt x="44926" y="1496792"/>
                        <a:pt x="40959" y="1496216"/>
                      </a:cubicBezTo>
                      <a:cubicBezTo>
                        <a:pt x="25028" y="1494233"/>
                        <a:pt x="10505" y="1483164"/>
                        <a:pt x="4107" y="1468129"/>
                      </a:cubicBezTo>
                      <a:cubicBezTo>
                        <a:pt x="2636" y="1464354"/>
                        <a:pt x="1292" y="1460452"/>
                        <a:pt x="780" y="1456357"/>
                      </a:cubicBezTo>
                      <a:cubicBezTo>
                        <a:pt x="140" y="1452326"/>
                        <a:pt x="205" y="1448167"/>
                        <a:pt x="205" y="1444137"/>
                      </a:cubicBezTo>
                      <a:cubicBezTo>
                        <a:pt x="205" y="1436075"/>
                        <a:pt x="205" y="1427950"/>
                        <a:pt x="205" y="1419761"/>
                      </a:cubicBezTo>
                      <a:cubicBezTo>
                        <a:pt x="205" y="1403446"/>
                        <a:pt x="205" y="1387003"/>
                        <a:pt x="205" y="1370369"/>
                      </a:cubicBezTo>
                      <a:cubicBezTo>
                        <a:pt x="205" y="1237548"/>
                        <a:pt x="140" y="1095642"/>
                        <a:pt x="76" y="946251"/>
                      </a:cubicBezTo>
                      <a:cubicBezTo>
                        <a:pt x="76" y="796924"/>
                        <a:pt x="13" y="640111"/>
                        <a:pt x="13" y="477604"/>
                      </a:cubicBezTo>
                      <a:cubicBezTo>
                        <a:pt x="13" y="396351"/>
                        <a:pt x="13" y="313626"/>
                        <a:pt x="13" y="229685"/>
                      </a:cubicBezTo>
                      <a:cubicBezTo>
                        <a:pt x="13" y="187715"/>
                        <a:pt x="13" y="145425"/>
                        <a:pt x="13" y="102878"/>
                      </a:cubicBezTo>
                      <a:cubicBezTo>
                        <a:pt x="13" y="92258"/>
                        <a:pt x="13" y="81573"/>
                        <a:pt x="13" y="70889"/>
                      </a:cubicBezTo>
                      <a:lnTo>
                        <a:pt x="13" y="54894"/>
                      </a:lnTo>
                      <a:cubicBezTo>
                        <a:pt x="76" y="49584"/>
                        <a:pt x="-307" y="44146"/>
                        <a:pt x="844" y="38707"/>
                      </a:cubicBezTo>
                      <a:cubicBezTo>
                        <a:pt x="2892" y="27959"/>
                        <a:pt x="8778" y="17978"/>
                        <a:pt x="17223" y="10940"/>
                      </a:cubicBezTo>
                      <a:cubicBezTo>
                        <a:pt x="25668" y="3903"/>
                        <a:pt x="36672" y="64"/>
                        <a:pt x="47677" y="0"/>
                      </a:cubicBezTo>
                      <a:cubicBezTo>
                        <a:pt x="219973" y="0"/>
                        <a:pt x="388238" y="0"/>
                        <a:pt x="550745" y="0"/>
                      </a:cubicBezTo>
                      <a:cubicBezTo>
                        <a:pt x="631998" y="0"/>
                        <a:pt x="711780" y="0"/>
                        <a:pt x="789963" y="0"/>
                      </a:cubicBezTo>
                      <a:cubicBezTo>
                        <a:pt x="829054" y="0"/>
                        <a:pt x="867697" y="0"/>
                        <a:pt x="905957" y="0"/>
                      </a:cubicBezTo>
                      <a:cubicBezTo>
                        <a:pt x="925086" y="0"/>
                        <a:pt x="944088" y="0"/>
                        <a:pt x="962962" y="0"/>
                      </a:cubicBezTo>
                      <a:cubicBezTo>
                        <a:pt x="972431" y="0"/>
                        <a:pt x="981836" y="0"/>
                        <a:pt x="991241" y="0"/>
                      </a:cubicBezTo>
                      <a:cubicBezTo>
                        <a:pt x="995911" y="0"/>
                        <a:pt x="1000710" y="0"/>
                        <a:pt x="1005444" y="896"/>
                      </a:cubicBezTo>
                      <a:cubicBezTo>
                        <a:pt x="1010115" y="1855"/>
                        <a:pt x="1014657" y="3519"/>
                        <a:pt x="1018880" y="5758"/>
                      </a:cubicBezTo>
                      <a:cubicBezTo>
                        <a:pt x="1027197" y="10365"/>
                        <a:pt x="1034171" y="17402"/>
                        <a:pt x="1038458" y="25848"/>
                      </a:cubicBezTo>
                      <a:cubicBezTo>
                        <a:pt x="1040697" y="30006"/>
                        <a:pt x="1042040" y="34613"/>
                        <a:pt x="1042936" y="39219"/>
                      </a:cubicBezTo>
                      <a:cubicBezTo>
                        <a:pt x="1043896" y="43890"/>
                        <a:pt x="1043640" y="48624"/>
                        <a:pt x="1043704" y="53167"/>
                      </a:cubicBezTo>
                      <a:cubicBezTo>
                        <a:pt x="1043704" y="71593"/>
                        <a:pt x="1043704" y="89891"/>
                        <a:pt x="1043704" y="108125"/>
                      </a:cubicBezTo>
                      <a:cubicBezTo>
                        <a:pt x="1043704" y="144529"/>
                        <a:pt x="1043704" y="180421"/>
                        <a:pt x="1043704" y="215738"/>
                      </a:cubicBezTo>
                      <a:cubicBezTo>
                        <a:pt x="1043704" y="286499"/>
                        <a:pt x="1043640" y="355148"/>
                        <a:pt x="1043640" y="421558"/>
                      </a:cubicBezTo>
                      <a:cubicBezTo>
                        <a:pt x="1043576" y="554379"/>
                        <a:pt x="1043576" y="678051"/>
                        <a:pt x="1043512" y="791038"/>
                      </a:cubicBezTo>
                      <a:cubicBezTo>
                        <a:pt x="1043384" y="1016884"/>
                        <a:pt x="1043256" y="1199737"/>
                        <a:pt x="1043192" y="1326031"/>
                      </a:cubicBezTo>
                      <a:cubicBezTo>
                        <a:pt x="1043128" y="1357637"/>
                        <a:pt x="1043128" y="1385660"/>
                        <a:pt x="1043064" y="1409972"/>
                      </a:cubicBezTo>
                      <a:cubicBezTo>
                        <a:pt x="1043064" y="1422128"/>
                        <a:pt x="1043000" y="1433324"/>
                        <a:pt x="1043000" y="1443625"/>
                      </a:cubicBezTo>
                      <a:cubicBezTo>
                        <a:pt x="1043000" y="1448743"/>
                        <a:pt x="1043000" y="1453670"/>
                        <a:pt x="1042104" y="1458276"/>
                      </a:cubicBezTo>
                      <a:cubicBezTo>
                        <a:pt x="1041081" y="1462819"/>
                        <a:pt x="1039673" y="1467041"/>
                        <a:pt x="1037690" y="1470752"/>
                      </a:cubicBezTo>
                      <a:cubicBezTo>
                        <a:pt x="1033787" y="1478174"/>
                        <a:pt x="1028413" y="1483484"/>
                        <a:pt x="1023295" y="1487195"/>
                      </a:cubicBezTo>
                      <a:cubicBezTo>
                        <a:pt x="1018112" y="1490905"/>
                        <a:pt x="1013058" y="1492825"/>
                        <a:pt x="1009027" y="1494041"/>
                      </a:cubicBezTo>
                      <a:cubicBezTo>
                        <a:pt x="1006980" y="1494616"/>
                        <a:pt x="1005124" y="1495064"/>
                        <a:pt x="1003525" y="1495192"/>
                      </a:cubicBezTo>
                      <a:cubicBezTo>
                        <a:pt x="1001925" y="1495448"/>
                        <a:pt x="1000582" y="1495640"/>
                        <a:pt x="999494" y="1495640"/>
                      </a:cubicBezTo>
                      <a:cubicBezTo>
                        <a:pt x="997191" y="1495896"/>
                        <a:pt x="996103" y="1495896"/>
                        <a:pt x="996103" y="1495896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 w="638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21" name="Freeform: Shape 120">
                <a:extLst>
                  <a:ext uri="{FF2B5EF4-FFF2-40B4-BE49-F238E27FC236}">
                    <a16:creationId xmlns="" xmlns:a16="http://schemas.microsoft.com/office/drawing/2014/main" id="{EA4A13BA-758D-4A7A-9A63-4AAB385F2FDA}"/>
                  </a:ext>
                </a:extLst>
              </p:cNvPr>
              <p:cNvSpPr/>
              <p:nvPr/>
            </p:nvSpPr>
            <p:spPr>
              <a:xfrm>
                <a:off x="10219215" y="2758978"/>
                <a:ext cx="79973" cy="79973"/>
              </a:xfrm>
              <a:custGeom>
                <a:avLst/>
                <a:gdLst>
                  <a:gd name="connsiteX0" fmla="*/ 79974 w 79973"/>
                  <a:gd name="connsiteY0" fmla="*/ 39987 h 79973"/>
                  <a:gd name="connsiteX1" fmla="*/ 39987 w 79973"/>
                  <a:gd name="connsiteY1" fmla="*/ 79974 h 79973"/>
                  <a:gd name="connsiteX2" fmla="*/ 0 w 79973"/>
                  <a:gd name="connsiteY2" fmla="*/ 39987 h 79973"/>
                  <a:gd name="connsiteX3" fmla="*/ 39987 w 79973"/>
                  <a:gd name="connsiteY3" fmla="*/ 0 h 79973"/>
                  <a:gd name="connsiteX4" fmla="*/ 79974 w 79973"/>
                  <a:gd name="connsiteY4" fmla="*/ 39987 h 79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9973" h="79973">
                    <a:moveTo>
                      <a:pt x="79974" y="39987"/>
                    </a:moveTo>
                    <a:cubicBezTo>
                      <a:pt x="79974" y="62060"/>
                      <a:pt x="62060" y="79974"/>
                      <a:pt x="39987" y="79974"/>
                    </a:cubicBezTo>
                    <a:cubicBezTo>
                      <a:pt x="17914" y="79974"/>
                      <a:pt x="0" y="62060"/>
                      <a:pt x="0" y="39987"/>
                    </a:cubicBezTo>
                    <a:cubicBezTo>
                      <a:pt x="0" y="17914"/>
                      <a:pt x="17914" y="0"/>
                      <a:pt x="39987" y="0"/>
                    </a:cubicBezTo>
                    <a:cubicBezTo>
                      <a:pt x="62060" y="64"/>
                      <a:pt x="79974" y="17914"/>
                      <a:pt x="79974" y="39987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22" name="Freeform: Shape 121">
              <a:extLst>
                <a:ext uri="{FF2B5EF4-FFF2-40B4-BE49-F238E27FC236}">
                  <a16:creationId xmlns="" xmlns:a16="http://schemas.microsoft.com/office/drawing/2014/main" id="{84B68CFD-D37B-43B0-816D-DD28EFEBFBC2}"/>
                </a:ext>
              </a:extLst>
            </p:cNvPr>
            <p:cNvSpPr/>
            <p:nvPr/>
          </p:nvSpPr>
          <p:spPr>
            <a:xfrm>
              <a:off x="10161762" y="1421494"/>
              <a:ext cx="242416" cy="29686"/>
            </a:xfrm>
            <a:custGeom>
              <a:avLst/>
              <a:gdLst>
                <a:gd name="connsiteX0" fmla="*/ 227573 w 242416"/>
                <a:gd name="connsiteY0" fmla="*/ 29686 h 29686"/>
                <a:gd name="connsiteX1" fmla="*/ 14843 w 242416"/>
                <a:gd name="connsiteY1" fmla="*/ 29686 h 29686"/>
                <a:gd name="connsiteX2" fmla="*/ 0 w 242416"/>
                <a:gd name="connsiteY2" fmla="*/ 14843 h 29686"/>
                <a:gd name="connsiteX3" fmla="*/ 0 w 242416"/>
                <a:gd name="connsiteY3" fmla="*/ 14843 h 29686"/>
                <a:gd name="connsiteX4" fmla="*/ 14843 w 242416"/>
                <a:gd name="connsiteY4" fmla="*/ 0 h 29686"/>
                <a:gd name="connsiteX5" fmla="*/ 227573 w 242416"/>
                <a:gd name="connsiteY5" fmla="*/ 0 h 29686"/>
                <a:gd name="connsiteX6" fmla="*/ 242417 w 242416"/>
                <a:gd name="connsiteY6" fmla="*/ 14843 h 29686"/>
                <a:gd name="connsiteX7" fmla="*/ 242417 w 242416"/>
                <a:gd name="connsiteY7" fmla="*/ 14843 h 29686"/>
                <a:gd name="connsiteX8" fmla="*/ 227573 w 242416"/>
                <a:gd name="connsiteY8" fmla="*/ 29686 h 29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416" h="29686">
                  <a:moveTo>
                    <a:pt x="227573" y="29686"/>
                  </a:moveTo>
                  <a:lnTo>
                    <a:pt x="14843" y="29686"/>
                  </a:lnTo>
                  <a:cubicBezTo>
                    <a:pt x="6654" y="29686"/>
                    <a:pt x="0" y="23033"/>
                    <a:pt x="0" y="14843"/>
                  </a:cubicBezTo>
                  <a:lnTo>
                    <a:pt x="0" y="14843"/>
                  </a:lnTo>
                  <a:cubicBezTo>
                    <a:pt x="0" y="6654"/>
                    <a:pt x="6654" y="0"/>
                    <a:pt x="14843" y="0"/>
                  </a:cubicBezTo>
                  <a:lnTo>
                    <a:pt x="227573" y="0"/>
                  </a:lnTo>
                  <a:cubicBezTo>
                    <a:pt x="235763" y="0"/>
                    <a:pt x="242417" y="6654"/>
                    <a:pt x="242417" y="14843"/>
                  </a:cubicBezTo>
                  <a:lnTo>
                    <a:pt x="242417" y="14843"/>
                  </a:lnTo>
                  <a:cubicBezTo>
                    <a:pt x="242417" y="23033"/>
                    <a:pt x="235763" y="29686"/>
                    <a:pt x="227573" y="29686"/>
                  </a:cubicBezTo>
                  <a:close/>
                </a:path>
              </a:pathLst>
            </a:custGeom>
            <a:solidFill>
              <a:srgbClr val="EBEBEB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23" name="Graphic 2">
              <a:extLst>
                <a:ext uri="{FF2B5EF4-FFF2-40B4-BE49-F238E27FC236}">
                  <a16:creationId xmlns="" xmlns:a16="http://schemas.microsoft.com/office/drawing/2014/main" id="{545EBCE9-094E-4B91-843A-E2F49F7F90CA}"/>
                </a:ext>
              </a:extLst>
            </p:cNvPr>
            <p:cNvGrpSpPr/>
            <p:nvPr/>
          </p:nvGrpSpPr>
          <p:grpSpPr>
            <a:xfrm>
              <a:off x="9768729" y="1484322"/>
              <a:ext cx="978985" cy="1251394"/>
              <a:chOff x="9768729" y="1484322"/>
              <a:chExt cx="978985" cy="1251394"/>
            </a:xfrm>
          </p:grpSpPr>
          <p:sp>
            <p:nvSpPr>
              <p:cNvPr id="124" name="Freeform: Shape 123">
                <a:extLst>
                  <a:ext uri="{FF2B5EF4-FFF2-40B4-BE49-F238E27FC236}">
                    <a16:creationId xmlns="" xmlns:a16="http://schemas.microsoft.com/office/drawing/2014/main" id="{5D9EB04C-5712-4ED4-8FAC-AD7063A75708}"/>
                  </a:ext>
                </a:extLst>
              </p:cNvPr>
              <p:cNvSpPr/>
              <p:nvPr/>
            </p:nvSpPr>
            <p:spPr>
              <a:xfrm>
                <a:off x="9770337" y="1485985"/>
                <a:ext cx="975873" cy="1248296"/>
              </a:xfrm>
              <a:custGeom>
                <a:avLst/>
                <a:gdLst>
                  <a:gd name="connsiteX0" fmla="*/ 960327 w 975873"/>
                  <a:gd name="connsiteY0" fmla="*/ 1248297 h 1248296"/>
                  <a:gd name="connsiteX1" fmla="*/ 15547 w 975873"/>
                  <a:gd name="connsiteY1" fmla="*/ 1248297 h 1248296"/>
                  <a:gd name="connsiteX2" fmla="*/ 0 w 975873"/>
                  <a:gd name="connsiteY2" fmla="*/ 1232750 h 1248296"/>
                  <a:gd name="connsiteX3" fmla="*/ 0 w 975873"/>
                  <a:gd name="connsiteY3" fmla="*/ 15547 h 1248296"/>
                  <a:gd name="connsiteX4" fmla="*/ 15547 w 975873"/>
                  <a:gd name="connsiteY4" fmla="*/ 0 h 1248296"/>
                  <a:gd name="connsiteX5" fmla="*/ 960327 w 975873"/>
                  <a:gd name="connsiteY5" fmla="*/ 0 h 1248296"/>
                  <a:gd name="connsiteX6" fmla="*/ 975873 w 975873"/>
                  <a:gd name="connsiteY6" fmla="*/ 15547 h 1248296"/>
                  <a:gd name="connsiteX7" fmla="*/ 975873 w 975873"/>
                  <a:gd name="connsiteY7" fmla="*/ 1232750 h 1248296"/>
                  <a:gd name="connsiteX8" fmla="*/ 960327 w 975873"/>
                  <a:gd name="connsiteY8" fmla="*/ 1248297 h 124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75873" h="1248296">
                    <a:moveTo>
                      <a:pt x="960327" y="1248297"/>
                    </a:moveTo>
                    <a:lnTo>
                      <a:pt x="15547" y="1248297"/>
                    </a:lnTo>
                    <a:cubicBezTo>
                      <a:pt x="6974" y="1248297"/>
                      <a:pt x="0" y="1241323"/>
                      <a:pt x="0" y="1232750"/>
                    </a:cubicBezTo>
                    <a:lnTo>
                      <a:pt x="0" y="15547"/>
                    </a:lnTo>
                    <a:cubicBezTo>
                      <a:pt x="0" y="6974"/>
                      <a:pt x="6974" y="0"/>
                      <a:pt x="15547" y="0"/>
                    </a:cubicBezTo>
                    <a:lnTo>
                      <a:pt x="960327" y="0"/>
                    </a:lnTo>
                    <a:cubicBezTo>
                      <a:pt x="968900" y="0"/>
                      <a:pt x="975873" y="6974"/>
                      <a:pt x="975873" y="15547"/>
                    </a:cubicBezTo>
                    <a:lnTo>
                      <a:pt x="975873" y="1232750"/>
                    </a:lnTo>
                    <a:cubicBezTo>
                      <a:pt x="975937" y="1241323"/>
                      <a:pt x="968964" y="1248297"/>
                      <a:pt x="960327" y="1248297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5" name="Freeform: Shape 124">
                <a:extLst>
                  <a:ext uri="{FF2B5EF4-FFF2-40B4-BE49-F238E27FC236}">
                    <a16:creationId xmlns="" xmlns:a16="http://schemas.microsoft.com/office/drawing/2014/main" id="{66CACD0F-7FB6-4538-828C-9A2E40727FDE}"/>
                  </a:ext>
                </a:extLst>
              </p:cNvPr>
              <p:cNvSpPr/>
              <p:nvPr/>
            </p:nvSpPr>
            <p:spPr>
              <a:xfrm>
                <a:off x="9768729" y="1484322"/>
                <a:ext cx="978985" cy="1251394"/>
              </a:xfrm>
              <a:custGeom>
                <a:avLst/>
                <a:gdLst>
                  <a:gd name="connsiteX0" fmla="*/ 961935 w 978985"/>
                  <a:gd name="connsiteY0" fmla="*/ 1249960 h 1251394"/>
                  <a:gd name="connsiteX1" fmla="*/ 964750 w 978985"/>
                  <a:gd name="connsiteY1" fmla="*/ 1249576 h 1251394"/>
                  <a:gd name="connsiteX2" fmla="*/ 972171 w 978985"/>
                  <a:gd name="connsiteY2" fmla="*/ 1245801 h 1251394"/>
                  <a:gd name="connsiteX3" fmla="*/ 977162 w 978985"/>
                  <a:gd name="connsiteY3" fmla="*/ 1233326 h 1251394"/>
                  <a:gd name="connsiteX4" fmla="*/ 977098 w 978985"/>
                  <a:gd name="connsiteY4" fmla="*/ 1213876 h 1251394"/>
                  <a:gd name="connsiteX5" fmla="*/ 976778 w 978985"/>
                  <a:gd name="connsiteY5" fmla="*/ 1085022 h 1251394"/>
                  <a:gd name="connsiteX6" fmla="*/ 976266 w 978985"/>
                  <a:gd name="connsiteY6" fmla="*/ 611192 h 1251394"/>
                  <a:gd name="connsiteX7" fmla="*/ 976074 w 978985"/>
                  <a:gd name="connsiteY7" fmla="*/ 284003 h 1251394"/>
                  <a:gd name="connsiteX8" fmla="*/ 976010 w 978985"/>
                  <a:gd name="connsiteY8" fmla="*/ 101727 h 1251394"/>
                  <a:gd name="connsiteX9" fmla="*/ 976010 w 978985"/>
                  <a:gd name="connsiteY9" fmla="*/ 54382 h 1251394"/>
                  <a:gd name="connsiteX10" fmla="*/ 976010 w 978985"/>
                  <a:gd name="connsiteY10" fmla="*/ 30454 h 1251394"/>
                  <a:gd name="connsiteX11" fmla="*/ 976010 w 978985"/>
                  <a:gd name="connsiteY11" fmla="*/ 18426 h 1251394"/>
                  <a:gd name="connsiteX12" fmla="*/ 972811 w 978985"/>
                  <a:gd name="connsiteY12" fmla="*/ 8125 h 1251394"/>
                  <a:gd name="connsiteX13" fmla="*/ 963406 w 978985"/>
                  <a:gd name="connsiteY13" fmla="*/ 3071 h 1251394"/>
                  <a:gd name="connsiteX14" fmla="*/ 951442 w 978985"/>
                  <a:gd name="connsiteY14" fmla="*/ 3007 h 1251394"/>
                  <a:gd name="connsiteX15" fmla="*/ 927066 w 978985"/>
                  <a:gd name="connsiteY15" fmla="*/ 3007 h 1251394"/>
                  <a:gd name="connsiteX16" fmla="*/ 877802 w 978985"/>
                  <a:gd name="connsiteY16" fmla="*/ 3007 h 1251394"/>
                  <a:gd name="connsiteX17" fmla="*/ 17347 w 978985"/>
                  <a:gd name="connsiteY17" fmla="*/ 3135 h 1251394"/>
                  <a:gd name="connsiteX18" fmla="*/ 6279 w 978985"/>
                  <a:gd name="connsiteY18" fmla="*/ 8509 h 1251394"/>
                  <a:gd name="connsiteX19" fmla="*/ 3656 w 978985"/>
                  <a:gd name="connsiteY19" fmla="*/ 14267 h 1251394"/>
                  <a:gd name="connsiteX20" fmla="*/ 3400 w 978985"/>
                  <a:gd name="connsiteY20" fmla="*/ 21049 h 1251394"/>
                  <a:gd name="connsiteX21" fmla="*/ 3400 w 978985"/>
                  <a:gd name="connsiteY21" fmla="*/ 49520 h 1251394"/>
                  <a:gd name="connsiteX22" fmla="*/ 3400 w 978985"/>
                  <a:gd name="connsiteY22" fmla="*/ 106269 h 1251394"/>
                  <a:gd name="connsiteX23" fmla="*/ 3400 w 978985"/>
                  <a:gd name="connsiteY23" fmla="*/ 218553 h 1251394"/>
                  <a:gd name="connsiteX24" fmla="*/ 3400 w 978985"/>
                  <a:gd name="connsiteY24" fmla="*/ 438129 h 1251394"/>
                  <a:gd name="connsiteX25" fmla="*/ 3272 w 978985"/>
                  <a:gd name="connsiteY25" fmla="*/ 853162 h 1251394"/>
                  <a:gd name="connsiteX26" fmla="*/ 3144 w 978985"/>
                  <a:gd name="connsiteY26" fmla="*/ 1228719 h 1251394"/>
                  <a:gd name="connsiteX27" fmla="*/ 3144 w 978985"/>
                  <a:gd name="connsiteY27" fmla="*/ 1234221 h 1251394"/>
                  <a:gd name="connsiteX28" fmla="*/ 4040 w 978985"/>
                  <a:gd name="connsiteY28" fmla="*/ 1239148 h 1251394"/>
                  <a:gd name="connsiteX29" fmla="*/ 10373 w 978985"/>
                  <a:gd name="connsiteY29" fmla="*/ 1246569 h 1251394"/>
                  <a:gd name="connsiteX30" fmla="*/ 20290 w 978985"/>
                  <a:gd name="connsiteY30" fmla="*/ 1248425 h 1251394"/>
                  <a:gd name="connsiteX31" fmla="*/ 31167 w 978985"/>
                  <a:gd name="connsiteY31" fmla="*/ 1248425 h 1251394"/>
                  <a:gd name="connsiteX32" fmla="*/ 74097 w 978985"/>
                  <a:gd name="connsiteY32" fmla="*/ 1248425 h 1251394"/>
                  <a:gd name="connsiteX33" fmla="*/ 157589 w 978985"/>
                  <a:gd name="connsiteY33" fmla="*/ 1248489 h 1251394"/>
                  <a:gd name="connsiteX34" fmla="*/ 314594 w 978985"/>
                  <a:gd name="connsiteY34" fmla="*/ 1248616 h 1251394"/>
                  <a:gd name="connsiteX35" fmla="*/ 788360 w 978985"/>
                  <a:gd name="connsiteY35" fmla="*/ 1249128 h 1251394"/>
                  <a:gd name="connsiteX36" fmla="*/ 917150 w 978985"/>
                  <a:gd name="connsiteY36" fmla="*/ 1249448 h 1251394"/>
                  <a:gd name="connsiteX37" fmla="*/ 950675 w 978985"/>
                  <a:gd name="connsiteY37" fmla="*/ 1249640 h 1251394"/>
                  <a:gd name="connsiteX38" fmla="*/ 961935 w 978985"/>
                  <a:gd name="connsiteY38" fmla="*/ 1249960 h 1251394"/>
                  <a:gd name="connsiteX39" fmla="*/ 950546 w 978985"/>
                  <a:gd name="connsiteY39" fmla="*/ 1250152 h 1251394"/>
                  <a:gd name="connsiteX40" fmla="*/ 917021 w 978985"/>
                  <a:gd name="connsiteY40" fmla="*/ 1250344 h 1251394"/>
                  <a:gd name="connsiteX41" fmla="*/ 788231 w 978985"/>
                  <a:gd name="connsiteY41" fmla="*/ 1250664 h 1251394"/>
                  <a:gd name="connsiteX42" fmla="*/ 314466 w 978985"/>
                  <a:gd name="connsiteY42" fmla="*/ 1251176 h 1251394"/>
                  <a:gd name="connsiteX43" fmla="*/ 157461 w 978985"/>
                  <a:gd name="connsiteY43" fmla="*/ 1251304 h 1251394"/>
                  <a:gd name="connsiteX44" fmla="*/ 73969 w 978985"/>
                  <a:gd name="connsiteY44" fmla="*/ 1251368 h 1251394"/>
                  <a:gd name="connsiteX45" fmla="*/ 31039 w 978985"/>
                  <a:gd name="connsiteY45" fmla="*/ 1251368 h 1251394"/>
                  <a:gd name="connsiteX46" fmla="*/ 20162 w 978985"/>
                  <a:gd name="connsiteY46" fmla="*/ 1251368 h 1251394"/>
                  <a:gd name="connsiteX47" fmla="*/ 8902 w 978985"/>
                  <a:gd name="connsiteY47" fmla="*/ 1249192 h 1251394"/>
                  <a:gd name="connsiteX48" fmla="*/ 1352 w 978985"/>
                  <a:gd name="connsiteY48" fmla="*/ 1240299 h 1251394"/>
                  <a:gd name="connsiteX49" fmla="*/ 265 w 978985"/>
                  <a:gd name="connsiteY49" fmla="*/ 1234413 h 1251394"/>
                  <a:gd name="connsiteX50" fmla="*/ 265 w 978985"/>
                  <a:gd name="connsiteY50" fmla="*/ 1228911 h 1251394"/>
                  <a:gd name="connsiteX51" fmla="*/ 137 w 978985"/>
                  <a:gd name="connsiteY51" fmla="*/ 853353 h 1251394"/>
                  <a:gd name="connsiteX52" fmla="*/ 9 w 978985"/>
                  <a:gd name="connsiteY52" fmla="*/ 438321 h 1251394"/>
                  <a:gd name="connsiteX53" fmla="*/ 9 w 978985"/>
                  <a:gd name="connsiteY53" fmla="*/ 218745 h 1251394"/>
                  <a:gd name="connsiteX54" fmla="*/ 9 w 978985"/>
                  <a:gd name="connsiteY54" fmla="*/ 106461 h 1251394"/>
                  <a:gd name="connsiteX55" fmla="*/ 9 w 978985"/>
                  <a:gd name="connsiteY55" fmla="*/ 49712 h 1251394"/>
                  <a:gd name="connsiteX56" fmla="*/ 9 w 978985"/>
                  <a:gd name="connsiteY56" fmla="*/ 21241 h 1251394"/>
                  <a:gd name="connsiteX57" fmla="*/ 329 w 978985"/>
                  <a:gd name="connsiteY57" fmla="*/ 13819 h 1251394"/>
                  <a:gd name="connsiteX58" fmla="*/ 3592 w 978985"/>
                  <a:gd name="connsiteY58" fmla="*/ 6718 h 1251394"/>
                  <a:gd name="connsiteX59" fmla="*/ 17283 w 978985"/>
                  <a:gd name="connsiteY59" fmla="*/ 0 h 1251394"/>
                  <a:gd name="connsiteX60" fmla="*/ 877738 w 978985"/>
                  <a:gd name="connsiteY60" fmla="*/ 128 h 1251394"/>
                  <a:gd name="connsiteX61" fmla="*/ 927002 w 978985"/>
                  <a:gd name="connsiteY61" fmla="*/ 128 h 1251394"/>
                  <a:gd name="connsiteX62" fmla="*/ 951378 w 978985"/>
                  <a:gd name="connsiteY62" fmla="*/ 128 h 1251394"/>
                  <a:gd name="connsiteX63" fmla="*/ 963662 w 978985"/>
                  <a:gd name="connsiteY63" fmla="*/ 192 h 1251394"/>
                  <a:gd name="connsiteX64" fmla="*/ 975051 w 978985"/>
                  <a:gd name="connsiteY64" fmla="*/ 6334 h 1251394"/>
                  <a:gd name="connsiteX65" fmla="*/ 978953 w 978985"/>
                  <a:gd name="connsiteY65" fmla="*/ 18554 h 1251394"/>
                  <a:gd name="connsiteX66" fmla="*/ 978953 w 978985"/>
                  <a:gd name="connsiteY66" fmla="*/ 30582 h 1251394"/>
                  <a:gd name="connsiteX67" fmla="*/ 978953 w 978985"/>
                  <a:gd name="connsiteY67" fmla="*/ 54510 h 1251394"/>
                  <a:gd name="connsiteX68" fmla="*/ 978953 w 978985"/>
                  <a:gd name="connsiteY68" fmla="*/ 101855 h 1251394"/>
                  <a:gd name="connsiteX69" fmla="*/ 978889 w 978985"/>
                  <a:gd name="connsiteY69" fmla="*/ 284131 h 1251394"/>
                  <a:gd name="connsiteX70" fmla="*/ 978697 w 978985"/>
                  <a:gd name="connsiteY70" fmla="*/ 611321 h 1251394"/>
                  <a:gd name="connsiteX71" fmla="*/ 978185 w 978985"/>
                  <a:gd name="connsiteY71" fmla="*/ 1085150 h 1251394"/>
                  <a:gd name="connsiteX72" fmla="*/ 977866 w 978985"/>
                  <a:gd name="connsiteY72" fmla="*/ 1214004 h 1251394"/>
                  <a:gd name="connsiteX73" fmla="*/ 977802 w 978985"/>
                  <a:gd name="connsiteY73" fmla="*/ 1233453 h 1251394"/>
                  <a:gd name="connsiteX74" fmla="*/ 972491 w 978985"/>
                  <a:gd name="connsiteY74" fmla="*/ 1246185 h 1251394"/>
                  <a:gd name="connsiteX75" fmla="*/ 964814 w 978985"/>
                  <a:gd name="connsiteY75" fmla="*/ 1249896 h 1251394"/>
                  <a:gd name="connsiteX76" fmla="*/ 961935 w 978985"/>
                  <a:gd name="connsiteY76" fmla="*/ 1249960 h 1251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978985" h="1251394">
                    <a:moveTo>
                      <a:pt x="961935" y="1249960"/>
                    </a:moveTo>
                    <a:cubicBezTo>
                      <a:pt x="961935" y="1249896"/>
                      <a:pt x="962894" y="1249960"/>
                      <a:pt x="964750" y="1249576"/>
                    </a:cubicBezTo>
                    <a:cubicBezTo>
                      <a:pt x="966605" y="1249192"/>
                      <a:pt x="969420" y="1248297"/>
                      <a:pt x="972171" y="1245801"/>
                    </a:cubicBezTo>
                    <a:cubicBezTo>
                      <a:pt x="974922" y="1243370"/>
                      <a:pt x="977482" y="1238956"/>
                      <a:pt x="977162" y="1233326"/>
                    </a:cubicBezTo>
                    <a:cubicBezTo>
                      <a:pt x="977162" y="1227695"/>
                      <a:pt x="977098" y="1221233"/>
                      <a:pt x="977098" y="1213876"/>
                    </a:cubicBezTo>
                    <a:cubicBezTo>
                      <a:pt x="977034" y="1184381"/>
                      <a:pt x="976906" y="1140940"/>
                      <a:pt x="976778" y="1085022"/>
                    </a:cubicBezTo>
                    <a:cubicBezTo>
                      <a:pt x="976650" y="973122"/>
                      <a:pt x="976458" y="811191"/>
                      <a:pt x="976266" y="611192"/>
                    </a:cubicBezTo>
                    <a:cubicBezTo>
                      <a:pt x="976202" y="511193"/>
                      <a:pt x="976138" y="401597"/>
                      <a:pt x="976074" y="284003"/>
                    </a:cubicBezTo>
                    <a:cubicBezTo>
                      <a:pt x="976074" y="225206"/>
                      <a:pt x="976010" y="164362"/>
                      <a:pt x="976010" y="101727"/>
                    </a:cubicBezTo>
                    <a:cubicBezTo>
                      <a:pt x="976010" y="86052"/>
                      <a:pt x="976010" y="70313"/>
                      <a:pt x="976010" y="54382"/>
                    </a:cubicBezTo>
                    <a:cubicBezTo>
                      <a:pt x="976010" y="46449"/>
                      <a:pt x="976010" y="38451"/>
                      <a:pt x="976010" y="30454"/>
                    </a:cubicBezTo>
                    <a:lnTo>
                      <a:pt x="976010" y="18426"/>
                    </a:lnTo>
                    <a:cubicBezTo>
                      <a:pt x="976202" y="14523"/>
                      <a:pt x="975179" y="11004"/>
                      <a:pt x="972811" y="8125"/>
                    </a:cubicBezTo>
                    <a:cubicBezTo>
                      <a:pt x="970508" y="5310"/>
                      <a:pt x="967053" y="3455"/>
                      <a:pt x="963406" y="3071"/>
                    </a:cubicBezTo>
                    <a:cubicBezTo>
                      <a:pt x="959695" y="2943"/>
                      <a:pt x="955409" y="3007"/>
                      <a:pt x="951442" y="3007"/>
                    </a:cubicBezTo>
                    <a:cubicBezTo>
                      <a:pt x="943317" y="3007"/>
                      <a:pt x="935192" y="3007"/>
                      <a:pt x="927066" y="3007"/>
                    </a:cubicBezTo>
                    <a:cubicBezTo>
                      <a:pt x="910752" y="3007"/>
                      <a:pt x="894309" y="3007"/>
                      <a:pt x="877802" y="3007"/>
                    </a:cubicBezTo>
                    <a:cubicBezTo>
                      <a:pt x="613313" y="3071"/>
                      <a:pt x="322528" y="3071"/>
                      <a:pt x="17347" y="3135"/>
                    </a:cubicBezTo>
                    <a:cubicBezTo>
                      <a:pt x="13061" y="3135"/>
                      <a:pt x="8838" y="5118"/>
                      <a:pt x="6279" y="8509"/>
                    </a:cubicBezTo>
                    <a:cubicBezTo>
                      <a:pt x="4999" y="10173"/>
                      <a:pt x="4040" y="12156"/>
                      <a:pt x="3656" y="14267"/>
                    </a:cubicBezTo>
                    <a:cubicBezTo>
                      <a:pt x="3272" y="16251"/>
                      <a:pt x="3400" y="18618"/>
                      <a:pt x="3400" y="21049"/>
                    </a:cubicBezTo>
                    <a:cubicBezTo>
                      <a:pt x="3400" y="30582"/>
                      <a:pt x="3400" y="40051"/>
                      <a:pt x="3400" y="49520"/>
                    </a:cubicBezTo>
                    <a:cubicBezTo>
                      <a:pt x="3400" y="68458"/>
                      <a:pt x="3400" y="87395"/>
                      <a:pt x="3400" y="106269"/>
                    </a:cubicBezTo>
                    <a:cubicBezTo>
                      <a:pt x="3400" y="143953"/>
                      <a:pt x="3400" y="181381"/>
                      <a:pt x="3400" y="218553"/>
                    </a:cubicBezTo>
                    <a:cubicBezTo>
                      <a:pt x="3400" y="292896"/>
                      <a:pt x="3400" y="366152"/>
                      <a:pt x="3400" y="438129"/>
                    </a:cubicBezTo>
                    <a:cubicBezTo>
                      <a:pt x="3336" y="582082"/>
                      <a:pt x="3336" y="720917"/>
                      <a:pt x="3272" y="853162"/>
                    </a:cubicBezTo>
                    <a:cubicBezTo>
                      <a:pt x="3208" y="985406"/>
                      <a:pt x="3144" y="1111125"/>
                      <a:pt x="3144" y="1228719"/>
                    </a:cubicBezTo>
                    <a:lnTo>
                      <a:pt x="3144" y="1234221"/>
                    </a:lnTo>
                    <a:cubicBezTo>
                      <a:pt x="3144" y="1235885"/>
                      <a:pt x="3464" y="1237548"/>
                      <a:pt x="4040" y="1239148"/>
                    </a:cubicBezTo>
                    <a:cubicBezTo>
                      <a:pt x="5191" y="1242283"/>
                      <a:pt x="7494" y="1244970"/>
                      <a:pt x="10373" y="1246569"/>
                    </a:cubicBezTo>
                    <a:cubicBezTo>
                      <a:pt x="13381" y="1248297"/>
                      <a:pt x="16515" y="1248553"/>
                      <a:pt x="20290" y="1248425"/>
                    </a:cubicBezTo>
                    <a:lnTo>
                      <a:pt x="31167" y="1248425"/>
                    </a:lnTo>
                    <a:cubicBezTo>
                      <a:pt x="45626" y="1248425"/>
                      <a:pt x="59957" y="1248425"/>
                      <a:pt x="74097" y="1248425"/>
                    </a:cubicBezTo>
                    <a:cubicBezTo>
                      <a:pt x="102503" y="1248425"/>
                      <a:pt x="130334" y="1248489"/>
                      <a:pt x="157589" y="1248489"/>
                    </a:cubicBezTo>
                    <a:cubicBezTo>
                      <a:pt x="212164" y="1248553"/>
                      <a:pt x="264563" y="1248553"/>
                      <a:pt x="314594" y="1248616"/>
                    </a:cubicBezTo>
                    <a:cubicBezTo>
                      <a:pt x="514593" y="1248808"/>
                      <a:pt x="676460" y="1249000"/>
                      <a:pt x="788360" y="1249128"/>
                    </a:cubicBezTo>
                    <a:cubicBezTo>
                      <a:pt x="844277" y="1249256"/>
                      <a:pt x="887655" y="1249384"/>
                      <a:pt x="917150" y="1249448"/>
                    </a:cubicBezTo>
                    <a:cubicBezTo>
                      <a:pt x="931865" y="1249512"/>
                      <a:pt x="943061" y="1249576"/>
                      <a:pt x="950675" y="1249640"/>
                    </a:cubicBezTo>
                    <a:cubicBezTo>
                      <a:pt x="958096" y="1249832"/>
                      <a:pt x="961935" y="1249960"/>
                      <a:pt x="961935" y="1249960"/>
                    </a:cubicBezTo>
                    <a:cubicBezTo>
                      <a:pt x="961935" y="1249960"/>
                      <a:pt x="958096" y="1250088"/>
                      <a:pt x="950546" y="1250152"/>
                    </a:cubicBezTo>
                    <a:cubicBezTo>
                      <a:pt x="942933" y="1250216"/>
                      <a:pt x="931737" y="1250216"/>
                      <a:pt x="917021" y="1250344"/>
                    </a:cubicBezTo>
                    <a:cubicBezTo>
                      <a:pt x="887527" y="1250408"/>
                      <a:pt x="844086" y="1250536"/>
                      <a:pt x="788231" y="1250664"/>
                    </a:cubicBezTo>
                    <a:cubicBezTo>
                      <a:pt x="676332" y="1250792"/>
                      <a:pt x="514465" y="1250984"/>
                      <a:pt x="314466" y="1251176"/>
                    </a:cubicBezTo>
                    <a:cubicBezTo>
                      <a:pt x="264434" y="1251240"/>
                      <a:pt x="212036" y="1251240"/>
                      <a:pt x="157461" y="1251304"/>
                    </a:cubicBezTo>
                    <a:cubicBezTo>
                      <a:pt x="130142" y="1251304"/>
                      <a:pt x="102311" y="1251368"/>
                      <a:pt x="73969" y="1251368"/>
                    </a:cubicBezTo>
                    <a:cubicBezTo>
                      <a:pt x="59765" y="1251368"/>
                      <a:pt x="45434" y="1251368"/>
                      <a:pt x="31039" y="1251368"/>
                    </a:cubicBezTo>
                    <a:lnTo>
                      <a:pt x="20162" y="1251368"/>
                    </a:lnTo>
                    <a:cubicBezTo>
                      <a:pt x="16707" y="1251496"/>
                      <a:pt x="12293" y="1251240"/>
                      <a:pt x="8902" y="1249192"/>
                    </a:cubicBezTo>
                    <a:cubicBezTo>
                      <a:pt x="5447" y="1247273"/>
                      <a:pt x="2696" y="1244074"/>
                      <a:pt x="1352" y="1240299"/>
                    </a:cubicBezTo>
                    <a:cubicBezTo>
                      <a:pt x="649" y="1238444"/>
                      <a:pt x="329" y="1236460"/>
                      <a:pt x="265" y="1234413"/>
                    </a:cubicBezTo>
                    <a:lnTo>
                      <a:pt x="265" y="1228911"/>
                    </a:lnTo>
                    <a:cubicBezTo>
                      <a:pt x="201" y="1111253"/>
                      <a:pt x="137" y="985598"/>
                      <a:pt x="137" y="853353"/>
                    </a:cubicBezTo>
                    <a:cubicBezTo>
                      <a:pt x="137" y="721109"/>
                      <a:pt x="73" y="582274"/>
                      <a:pt x="9" y="438321"/>
                    </a:cubicBezTo>
                    <a:cubicBezTo>
                      <a:pt x="9" y="366344"/>
                      <a:pt x="9" y="293088"/>
                      <a:pt x="9" y="218745"/>
                    </a:cubicBezTo>
                    <a:cubicBezTo>
                      <a:pt x="9" y="181573"/>
                      <a:pt x="9" y="144145"/>
                      <a:pt x="9" y="106461"/>
                    </a:cubicBezTo>
                    <a:cubicBezTo>
                      <a:pt x="9" y="87587"/>
                      <a:pt x="9" y="68714"/>
                      <a:pt x="9" y="49712"/>
                    </a:cubicBezTo>
                    <a:cubicBezTo>
                      <a:pt x="9" y="40243"/>
                      <a:pt x="9" y="30710"/>
                      <a:pt x="9" y="21241"/>
                    </a:cubicBezTo>
                    <a:cubicBezTo>
                      <a:pt x="73" y="18938"/>
                      <a:pt x="-183" y="16507"/>
                      <a:pt x="329" y="13819"/>
                    </a:cubicBezTo>
                    <a:cubicBezTo>
                      <a:pt x="841" y="11260"/>
                      <a:pt x="1992" y="8765"/>
                      <a:pt x="3592" y="6718"/>
                    </a:cubicBezTo>
                    <a:cubicBezTo>
                      <a:pt x="6791" y="2495"/>
                      <a:pt x="12037" y="0"/>
                      <a:pt x="17283" y="0"/>
                    </a:cubicBezTo>
                    <a:cubicBezTo>
                      <a:pt x="322464" y="64"/>
                      <a:pt x="613249" y="64"/>
                      <a:pt x="877738" y="128"/>
                    </a:cubicBezTo>
                    <a:cubicBezTo>
                      <a:pt x="894245" y="128"/>
                      <a:pt x="910688" y="128"/>
                      <a:pt x="927002" y="128"/>
                    </a:cubicBezTo>
                    <a:cubicBezTo>
                      <a:pt x="935192" y="128"/>
                      <a:pt x="943317" y="128"/>
                      <a:pt x="951378" y="128"/>
                    </a:cubicBezTo>
                    <a:cubicBezTo>
                      <a:pt x="955473" y="192"/>
                      <a:pt x="959312" y="64"/>
                      <a:pt x="963662" y="192"/>
                    </a:cubicBezTo>
                    <a:cubicBezTo>
                      <a:pt x="968077" y="640"/>
                      <a:pt x="972300" y="2879"/>
                      <a:pt x="975051" y="6334"/>
                    </a:cubicBezTo>
                    <a:cubicBezTo>
                      <a:pt x="977930" y="9661"/>
                      <a:pt x="979209" y="14395"/>
                      <a:pt x="978953" y="18554"/>
                    </a:cubicBezTo>
                    <a:lnTo>
                      <a:pt x="978953" y="30582"/>
                    </a:lnTo>
                    <a:cubicBezTo>
                      <a:pt x="978953" y="38579"/>
                      <a:pt x="978953" y="46577"/>
                      <a:pt x="978953" y="54510"/>
                    </a:cubicBezTo>
                    <a:cubicBezTo>
                      <a:pt x="978953" y="70377"/>
                      <a:pt x="978953" y="86180"/>
                      <a:pt x="978953" y="101855"/>
                    </a:cubicBezTo>
                    <a:cubicBezTo>
                      <a:pt x="978953" y="164490"/>
                      <a:pt x="978889" y="225334"/>
                      <a:pt x="978889" y="284131"/>
                    </a:cubicBezTo>
                    <a:cubicBezTo>
                      <a:pt x="978826" y="401725"/>
                      <a:pt x="978761" y="511321"/>
                      <a:pt x="978697" y="611321"/>
                    </a:cubicBezTo>
                    <a:cubicBezTo>
                      <a:pt x="978505" y="811319"/>
                      <a:pt x="978314" y="973186"/>
                      <a:pt x="978185" y="1085150"/>
                    </a:cubicBezTo>
                    <a:cubicBezTo>
                      <a:pt x="978058" y="1141068"/>
                      <a:pt x="977930" y="1184509"/>
                      <a:pt x="977866" y="1214004"/>
                    </a:cubicBezTo>
                    <a:cubicBezTo>
                      <a:pt x="977866" y="1221362"/>
                      <a:pt x="977802" y="1227823"/>
                      <a:pt x="977802" y="1233453"/>
                    </a:cubicBezTo>
                    <a:cubicBezTo>
                      <a:pt x="978058" y="1239212"/>
                      <a:pt x="975370" y="1243690"/>
                      <a:pt x="972491" y="1246185"/>
                    </a:cubicBezTo>
                    <a:cubicBezTo>
                      <a:pt x="969612" y="1248745"/>
                      <a:pt x="966733" y="1249576"/>
                      <a:pt x="964814" y="1249896"/>
                    </a:cubicBezTo>
                    <a:cubicBezTo>
                      <a:pt x="962958" y="1250088"/>
                      <a:pt x="961935" y="1249960"/>
                      <a:pt x="961935" y="1249960"/>
                    </a:cubicBezTo>
                    <a:close/>
                  </a:path>
                </a:pathLst>
              </a:custGeom>
              <a:solidFill>
                <a:srgbClr val="263238"/>
              </a:solidFill>
              <a:ln w="63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26" name="Freeform: Shape 125">
              <a:extLst>
                <a:ext uri="{FF2B5EF4-FFF2-40B4-BE49-F238E27FC236}">
                  <a16:creationId xmlns="" xmlns:a16="http://schemas.microsoft.com/office/drawing/2014/main" id="{577245C9-B595-47EE-A9C9-F8729AC070DA}"/>
                </a:ext>
              </a:extLst>
            </p:cNvPr>
            <p:cNvSpPr/>
            <p:nvPr/>
          </p:nvSpPr>
          <p:spPr>
            <a:xfrm>
              <a:off x="9776159" y="1663719"/>
              <a:ext cx="966084" cy="353676"/>
            </a:xfrm>
            <a:custGeom>
              <a:avLst/>
              <a:gdLst>
                <a:gd name="connsiteX0" fmla="*/ 0 w 966084"/>
                <a:gd name="connsiteY0" fmla="*/ 0 h 353676"/>
                <a:gd name="connsiteX1" fmla="*/ 966085 w 966084"/>
                <a:gd name="connsiteY1" fmla="*/ 0 h 353676"/>
                <a:gd name="connsiteX2" fmla="*/ 966085 w 966084"/>
                <a:gd name="connsiteY2" fmla="*/ 353677 h 353676"/>
                <a:gd name="connsiteX3" fmla="*/ 0 w 966084"/>
                <a:gd name="connsiteY3" fmla="*/ 353677 h 353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084" h="353676">
                  <a:moveTo>
                    <a:pt x="0" y="0"/>
                  </a:moveTo>
                  <a:lnTo>
                    <a:pt x="966085" y="0"/>
                  </a:lnTo>
                  <a:lnTo>
                    <a:pt x="966085" y="353677"/>
                  </a:lnTo>
                  <a:lnTo>
                    <a:pt x="0" y="353677"/>
                  </a:lnTo>
                  <a:close/>
                </a:path>
              </a:pathLst>
            </a:custGeom>
            <a:solidFill>
              <a:srgbClr val="F5F5F5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="" xmlns:a16="http://schemas.microsoft.com/office/drawing/2014/main" id="{CFD5B823-85E7-41F4-89B1-ED90EC972101}"/>
                </a:ext>
              </a:extLst>
            </p:cNvPr>
            <p:cNvSpPr/>
            <p:nvPr/>
          </p:nvSpPr>
          <p:spPr>
            <a:xfrm>
              <a:off x="9797656" y="1544014"/>
              <a:ext cx="228661" cy="59820"/>
            </a:xfrm>
            <a:custGeom>
              <a:avLst/>
              <a:gdLst>
                <a:gd name="connsiteX0" fmla="*/ 0 w 228661"/>
                <a:gd name="connsiteY0" fmla="*/ 0 h 59820"/>
                <a:gd name="connsiteX1" fmla="*/ 228661 w 228661"/>
                <a:gd name="connsiteY1" fmla="*/ 0 h 59820"/>
                <a:gd name="connsiteX2" fmla="*/ 228661 w 228661"/>
                <a:gd name="connsiteY2" fmla="*/ 59821 h 59820"/>
                <a:gd name="connsiteX3" fmla="*/ 0 w 228661"/>
                <a:gd name="connsiteY3" fmla="*/ 59821 h 59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661" h="59820">
                  <a:moveTo>
                    <a:pt x="0" y="0"/>
                  </a:moveTo>
                  <a:lnTo>
                    <a:pt x="228661" y="0"/>
                  </a:lnTo>
                  <a:lnTo>
                    <a:pt x="228661" y="59821"/>
                  </a:lnTo>
                  <a:lnTo>
                    <a:pt x="0" y="59821"/>
                  </a:lnTo>
                  <a:close/>
                </a:path>
              </a:pathLst>
            </a:custGeom>
            <a:solidFill>
              <a:srgbClr val="F5F5F5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="" xmlns:a16="http://schemas.microsoft.com/office/drawing/2014/main" id="{9BE63401-B979-47CB-AB8C-B6291D42054B}"/>
                </a:ext>
              </a:extLst>
            </p:cNvPr>
            <p:cNvSpPr/>
            <p:nvPr/>
          </p:nvSpPr>
          <p:spPr>
            <a:xfrm>
              <a:off x="10518317" y="1544014"/>
              <a:ext cx="204861" cy="59820"/>
            </a:xfrm>
            <a:custGeom>
              <a:avLst/>
              <a:gdLst>
                <a:gd name="connsiteX0" fmla="*/ 0 w 204861"/>
                <a:gd name="connsiteY0" fmla="*/ 0 h 59820"/>
                <a:gd name="connsiteX1" fmla="*/ 204861 w 204861"/>
                <a:gd name="connsiteY1" fmla="*/ 0 h 59820"/>
                <a:gd name="connsiteX2" fmla="*/ 204861 w 204861"/>
                <a:gd name="connsiteY2" fmla="*/ 59821 h 59820"/>
                <a:gd name="connsiteX3" fmla="*/ 0 w 204861"/>
                <a:gd name="connsiteY3" fmla="*/ 59821 h 59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4861" h="59820">
                  <a:moveTo>
                    <a:pt x="0" y="0"/>
                  </a:moveTo>
                  <a:lnTo>
                    <a:pt x="204861" y="0"/>
                  </a:lnTo>
                  <a:lnTo>
                    <a:pt x="204861" y="59821"/>
                  </a:lnTo>
                  <a:lnTo>
                    <a:pt x="0" y="59821"/>
                  </a:lnTo>
                  <a:close/>
                </a:path>
              </a:pathLst>
            </a:custGeom>
            <a:solidFill>
              <a:srgbClr val="F5F5F5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="" xmlns:a16="http://schemas.microsoft.com/office/drawing/2014/main" id="{3B71F336-0767-4D89-9A21-8D4B0C20CEF3}"/>
                </a:ext>
              </a:extLst>
            </p:cNvPr>
            <p:cNvSpPr/>
            <p:nvPr/>
          </p:nvSpPr>
          <p:spPr>
            <a:xfrm>
              <a:off x="10274493" y="1544014"/>
              <a:ext cx="204861" cy="59820"/>
            </a:xfrm>
            <a:custGeom>
              <a:avLst/>
              <a:gdLst>
                <a:gd name="connsiteX0" fmla="*/ 0 w 204861"/>
                <a:gd name="connsiteY0" fmla="*/ 0 h 59820"/>
                <a:gd name="connsiteX1" fmla="*/ 204861 w 204861"/>
                <a:gd name="connsiteY1" fmla="*/ 0 h 59820"/>
                <a:gd name="connsiteX2" fmla="*/ 204861 w 204861"/>
                <a:gd name="connsiteY2" fmla="*/ 59821 h 59820"/>
                <a:gd name="connsiteX3" fmla="*/ 0 w 204861"/>
                <a:gd name="connsiteY3" fmla="*/ 59821 h 59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4861" h="59820">
                  <a:moveTo>
                    <a:pt x="0" y="0"/>
                  </a:moveTo>
                  <a:lnTo>
                    <a:pt x="204861" y="0"/>
                  </a:lnTo>
                  <a:lnTo>
                    <a:pt x="204861" y="59821"/>
                  </a:lnTo>
                  <a:lnTo>
                    <a:pt x="0" y="59821"/>
                  </a:lnTo>
                  <a:close/>
                </a:path>
              </a:pathLst>
            </a:custGeom>
            <a:solidFill>
              <a:srgbClr val="F5F5F5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="" xmlns:a16="http://schemas.microsoft.com/office/drawing/2014/main" id="{1057E12E-8D97-43BB-92BA-6C1DB5507CDD}"/>
                </a:ext>
              </a:extLst>
            </p:cNvPr>
            <p:cNvSpPr/>
            <p:nvPr/>
          </p:nvSpPr>
          <p:spPr>
            <a:xfrm>
              <a:off x="9836172" y="2199608"/>
              <a:ext cx="824818" cy="62699"/>
            </a:xfrm>
            <a:custGeom>
              <a:avLst/>
              <a:gdLst>
                <a:gd name="connsiteX0" fmla="*/ 0 w 824818"/>
                <a:gd name="connsiteY0" fmla="*/ 0 h 62699"/>
                <a:gd name="connsiteX1" fmla="*/ 824819 w 824818"/>
                <a:gd name="connsiteY1" fmla="*/ 0 h 62699"/>
                <a:gd name="connsiteX2" fmla="*/ 824819 w 824818"/>
                <a:gd name="connsiteY2" fmla="*/ 62700 h 62699"/>
                <a:gd name="connsiteX3" fmla="*/ 0 w 824818"/>
                <a:gd name="connsiteY3" fmla="*/ 62700 h 62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4818" h="62699">
                  <a:moveTo>
                    <a:pt x="0" y="0"/>
                  </a:moveTo>
                  <a:lnTo>
                    <a:pt x="824819" y="0"/>
                  </a:lnTo>
                  <a:lnTo>
                    <a:pt x="824819" y="62700"/>
                  </a:lnTo>
                  <a:lnTo>
                    <a:pt x="0" y="62700"/>
                  </a:lnTo>
                  <a:close/>
                </a:path>
              </a:pathLst>
            </a:custGeom>
            <a:solidFill>
              <a:srgbClr val="F5F5F5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="" xmlns:a16="http://schemas.microsoft.com/office/drawing/2014/main" id="{39CE2B17-8B14-495B-92D5-39A062FA2016}"/>
                </a:ext>
              </a:extLst>
            </p:cNvPr>
            <p:cNvSpPr/>
            <p:nvPr/>
          </p:nvSpPr>
          <p:spPr>
            <a:xfrm>
              <a:off x="9836172" y="2080991"/>
              <a:ext cx="824818" cy="62699"/>
            </a:xfrm>
            <a:custGeom>
              <a:avLst/>
              <a:gdLst>
                <a:gd name="connsiteX0" fmla="*/ 0 w 824818"/>
                <a:gd name="connsiteY0" fmla="*/ 0 h 62699"/>
                <a:gd name="connsiteX1" fmla="*/ 824819 w 824818"/>
                <a:gd name="connsiteY1" fmla="*/ 0 h 62699"/>
                <a:gd name="connsiteX2" fmla="*/ 824819 w 824818"/>
                <a:gd name="connsiteY2" fmla="*/ 62699 h 62699"/>
                <a:gd name="connsiteX3" fmla="*/ 0 w 824818"/>
                <a:gd name="connsiteY3" fmla="*/ 62699 h 62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4818" h="62699">
                  <a:moveTo>
                    <a:pt x="0" y="0"/>
                  </a:moveTo>
                  <a:lnTo>
                    <a:pt x="824819" y="0"/>
                  </a:lnTo>
                  <a:lnTo>
                    <a:pt x="824819" y="62699"/>
                  </a:lnTo>
                  <a:lnTo>
                    <a:pt x="0" y="62699"/>
                  </a:lnTo>
                  <a:close/>
                </a:path>
              </a:pathLst>
            </a:custGeom>
            <a:solidFill>
              <a:srgbClr val="F5F5F5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="" xmlns:a16="http://schemas.microsoft.com/office/drawing/2014/main" id="{29E479DB-5194-49F4-AE46-F3798BE98AA8}"/>
                </a:ext>
              </a:extLst>
            </p:cNvPr>
            <p:cNvSpPr/>
            <p:nvPr/>
          </p:nvSpPr>
          <p:spPr>
            <a:xfrm>
              <a:off x="9836172" y="2442409"/>
              <a:ext cx="824818" cy="62699"/>
            </a:xfrm>
            <a:custGeom>
              <a:avLst/>
              <a:gdLst>
                <a:gd name="connsiteX0" fmla="*/ 0 w 824818"/>
                <a:gd name="connsiteY0" fmla="*/ 0 h 62699"/>
                <a:gd name="connsiteX1" fmla="*/ 824819 w 824818"/>
                <a:gd name="connsiteY1" fmla="*/ 0 h 62699"/>
                <a:gd name="connsiteX2" fmla="*/ 824819 w 824818"/>
                <a:gd name="connsiteY2" fmla="*/ 62699 h 62699"/>
                <a:gd name="connsiteX3" fmla="*/ 0 w 824818"/>
                <a:gd name="connsiteY3" fmla="*/ 62699 h 62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4818" h="62699">
                  <a:moveTo>
                    <a:pt x="0" y="0"/>
                  </a:moveTo>
                  <a:lnTo>
                    <a:pt x="824819" y="0"/>
                  </a:lnTo>
                  <a:lnTo>
                    <a:pt x="824819" y="62699"/>
                  </a:lnTo>
                  <a:lnTo>
                    <a:pt x="0" y="62699"/>
                  </a:lnTo>
                  <a:close/>
                </a:path>
              </a:pathLst>
            </a:custGeom>
            <a:solidFill>
              <a:srgbClr val="F5F5F5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="" xmlns:a16="http://schemas.microsoft.com/office/drawing/2014/main" id="{19E2DC8B-59AC-4493-BE72-0491AF427516}"/>
                </a:ext>
              </a:extLst>
            </p:cNvPr>
            <p:cNvSpPr/>
            <p:nvPr/>
          </p:nvSpPr>
          <p:spPr>
            <a:xfrm>
              <a:off x="9836172" y="2323792"/>
              <a:ext cx="824818" cy="62699"/>
            </a:xfrm>
            <a:custGeom>
              <a:avLst/>
              <a:gdLst>
                <a:gd name="connsiteX0" fmla="*/ 0 w 824818"/>
                <a:gd name="connsiteY0" fmla="*/ 0 h 62699"/>
                <a:gd name="connsiteX1" fmla="*/ 824819 w 824818"/>
                <a:gd name="connsiteY1" fmla="*/ 0 h 62699"/>
                <a:gd name="connsiteX2" fmla="*/ 824819 w 824818"/>
                <a:gd name="connsiteY2" fmla="*/ 62700 h 62699"/>
                <a:gd name="connsiteX3" fmla="*/ 0 w 824818"/>
                <a:gd name="connsiteY3" fmla="*/ 62700 h 62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4818" h="62699">
                  <a:moveTo>
                    <a:pt x="0" y="0"/>
                  </a:moveTo>
                  <a:lnTo>
                    <a:pt x="824819" y="0"/>
                  </a:lnTo>
                  <a:lnTo>
                    <a:pt x="824819" y="62700"/>
                  </a:lnTo>
                  <a:lnTo>
                    <a:pt x="0" y="62700"/>
                  </a:lnTo>
                  <a:close/>
                </a:path>
              </a:pathLst>
            </a:custGeom>
            <a:solidFill>
              <a:srgbClr val="F5F5F5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="" xmlns:a16="http://schemas.microsoft.com/office/drawing/2014/main" id="{107B2B1B-910D-400A-BA25-95C7C5634319}"/>
                </a:ext>
              </a:extLst>
            </p:cNvPr>
            <p:cNvSpPr/>
            <p:nvPr/>
          </p:nvSpPr>
          <p:spPr>
            <a:xfrm>
              <a:off x="10072063" y="1837422"/>
              <a:ext cx="374277" cy="277349"/>
            </a:xfrm>
            <a:custGeom>
              <a:avLst/>
              <a:gdLst>
                <a:gd name="connsiteX0" fmla="*/ 0 w 374277"/>
                <a:gd name="connsiteY0" fmla="*/ 137619 h 277349"/>
                <a:gd name="connsiteX1" fmla="*/ 55470 w 374277"/>
                <a:gd name="connsiteY1" fmla="*/ 82149 h 277349"/>
                <a:gd name="connsiteX2" fmla="*/ 152206 w 374277"/>
                <a:gd name="connsiteY2" fmla="*/ 170312 h 277349"/>
                <a:gd name="connsiteX3" fmla="*/ 322775 w 374277"/>
                <a:gd name="connsiteY3" fmla="*/ 0 h 277349"/>
                <a:gd name="connsiteX4" fmla="*/ 374278 w 374277"/>
                <a:gd name="connsiteY4" fmla="*/ 55470 h 277349"/>
                <a:gd name="connsiteX5" fmla="*/ 144273 w 374277"/>
                <a:gd name="connsiteY5" fmla="*/ 277350 h 277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4277" h="277349">
                  <a:moveTo>
                    <a:pt x="0" y="137619"/>
                  </a:moveTo>
                  <a:lnTo>
                    <a:pt x="55470" y="82149"/>
                  </a:lnTo>
                  <a:lnTo>
                    <a:pt x="152206" y="170312"/>
                  </a:lnTo>
                  <a:lnTo>
                    <a:pt x="322775" y="0"/>
                  </a:lnTo>
                  <a:lnTo>
                    <a:pt x="374278" y="55470"/>
                  </a:lnTo>
                  <a:lnTo>
                    <a:pt x="144273" y="277350"/>
                  </a:lnTo>
                  <a:close/>
                </a:path>
              </a:pathLst>
            </a:custGeom>
            <a:solidFill>
              <a:srgbClr val="F7AB9B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="" xmlns:a16="http://schemas.microsoft.com/office/drawing/2014/main" id="{109BF5E9-9580-42AC-B166-BECC13E94850}"/>
                </a:ext>
              </a:extLst>
            </p:cNvPr>
            <p:cNvSpPr/>
            <p:nvPr/>
          </p:nvSpPr>
          <p:spPr>
            <a:xfrm>
              <a:off x="10556257" y="1691550"/>
              <a:ext cx="579522" cy="1184317"/>
            </a:xfrm>
            <a:custGeom>
              <a:avLst/>
              <a:gdLst>
                <a:gd name="connsiteX0" fmla="*/ 491360 w 579522"/>
                <a:gd name="connsiteY0" fmla="*/ 1184317 h 1184317"/>
                <a:gd name="connsiteX1" fmla="*/ 87843 w 579522"/>
                <a:gd name="connsiteY1" fmla="*/ 1184062 h 1184317"/>
                <a:gd name="connsiteX2" fmla="*/ 0 w 579522"/>
                <a:gd name="connsiteY2" fmla="*/ 1096410 h 1184317"/>
                <a:gd name="connsiteX3" fmla="*/ 192 w 579522"/>
                <a:gd name="connsiteY3" fmla="*/ 87651 h 1184317"/>
                <a:gd name="connsiteX4" fmla="*/ 88163 w 579522"/>
                <a:gd name="connsiteY4" fmla="*/ 0 h 1184317"/>
                <a:gd name="connsiteX5" fmla="*/ 491679 w 579522"/>
                <a:gd name="connsiteY5" fmla="*/ 256 h 1184317"/>
                <a:gd name="connsiteX6" fmla="*/ 579523 w 579522"/>
                <a:gd name="connsiteY6" fmla="*/ 87907 h 1184317"/>
                <a:gd name="connsiteX7" fmla="*/ 579331 w 579522"/>
                <a:gd name="connsiteY7" fmla="*/ 1096730 h 1184317"/>
                <a:gd name="connsiteX8" fmla="*/ 491360 w 579522"/>
                <a:gd name="connsiteY8" fmla="*/ 1184317 h 1184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9522" h="1184317">
                  <a:moveTo>
                    <a:pt x="491360" y="1184317"/>
                  </a:moveTo>
                  <a:lnTo>
                    <a:pt x="87843" y="1184062"/>
                  </a:lnTo>
                  <a:cubicBezTo>
                    <a:pt x="39283" y="1184062"/>
                    <a:pt x="0" y="1144778"/>
                    <a:pt x="0" y="1096410"/>
                  </a:cubicBezTo>
                  <a:lnTo>
                    <a:pt x="192" y="87651"/>
                  </a:lnTo>
                  <a:cubicBezTo>
                    <a:pt x="192" y="39219"/>
                    <a:pt x="39603" y="0"/>
                    <a:pt x="88163" y="0"/>
                  </a:cubicBezTo>
                  <a:lnTo>
                    <a:pt x="491679" y="256"/>
                  </a:lnTo>
                  <a:cubicBezTo>
                    <a:pt x="540240" y="256"/>
                    <a:pt x="579523" y="39539"/>
                    <a:pt x="579523" y="87907"/>
                  </a:cubicBezTo>
                  <a:lnTo>
                    <a:pt x="579331" y="1096730"/>
                  </a:lnTo>
                  <a:cubicBezTo>
                    <a:pt x="579331" y="1145162"/>
                    <a:pt x="539920" y="1184381"/>
                    <a:pt x="491360" y="1184317"/>
                  </a:cubicBezTo>
                  <a:close/>
                </a:path>
              </a:pathLst>
            </a:custGeom>
            <a:solidFill>
              <a:srgbClr val="263238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="" xmlns:a16="http://schemas.microsoft.com/office/drawing/2014/main" id="{BC9EBD39-EA70-4210-953D-BE5E5B464572}"/>
                </a:ext>
              </a:extLst>
            </p:cNvPr>
            <p:cNvSpPr/>
            <p:nvPr/>
          </p:nvSpPr>
          <p:spPr>
            <a:xfrm>
              <a:off x="10580056" y="1719956"/>
              <a:ext cx="531859" cy="1116308"/>
            </a:xfrm>
            <a:custGeom>
              <a:avLst/>
              <a:gdLst>
                <a:gd name="connsiteX0" fmla="*/ 470375 w 531859"/>
                <a:gd name="connsiteY0" fmla="*/ 1920 h 1116308"/>
                <a:gd name="connsiteX1" fmla="*/ 391873 w 531859"/>
                <a:gd name="connsiteY1" fmla="*/ 1536 h 1116308"/>
                <a:gd name="connsiteX2" fmla="*/ 372743 w 531859"/>
                <a:gd name="connsiteY2" fmla="*/ 21369 h 1116308"/>
                <a:gd name="connsiteX3" fmla="*/ 372679 w 531859"/>
                <a:gd name="connsiteY3" fmla="*/ 35637 h 1116308"/>
                <a:gd name="connsiteX4" fmla="*/ 353549 w 531859"/>
                <a:gd name="connsiteY4" fmla="*/ 55470 h 1116308"/>
                <a:gd name="connsiteX5" fmla="*/ 200511 w 531859"/>
                <a:gd name="connsiteY5" fmla="*/ 54767 h 1116308"/>
                <a:gd name="connsiteX6" fmla="*/ 181510 w 531859"/>
                <a:gd name="connsiteY6" fmla="*/ 34741 h 1116308"/>
                <a:gd name="connsiteX7" fmla="*/ 181573 w 531859"/>
                <a:gd name="connsiteY7" fmla="*/ 20474 h 1116308"/>
                <a:gd name="connsiteX8" fmla="*/ 162572 w 531859"/>
                <a:gd name="connsiteY8" fmla="*/ 448 h 1116308"/>
                <a:gd name="connsiteX9" fmla="*/ 134933 w 531859"/>
                <a:gd name="connsiteY9" fmla="*/ 320 h 1116308"/>
                <a:gd name="connsiteX10" fmla="*/ 66219 w 531859"/>
                <a:gd name="connsiteY10" fmla="*/ 0 h 1116308"/>
                <a:gd name="connsiteX11" fmla="*/ 4159 w 531859"/>
                <a:gd name="connsiteY11" fmla="*/ 61484 h 1116308"/>
                <a:gd name="connsiteX12" fmla="*/ 0 w 531859"/>
                <a:gd name="connsiteY12" fmla="*/ 1052393 h 1116308"/>
                <a:gd name="connsiteX13" fmla="*/ 61485 w 531859"/>
                <a:gd name="connsiteY13" fmla="*/ 1114453 h 1116308"/>
                <a:gd name="connsiteX14" fmla="*/ 465641 w 531859"/>
                <a:gd name="connsiteY14" fmla="*/ 1116308 h 1116308"/>
                <a:gd name="connsiteX15" fmla="*/ 527700 w 531859"/>
                <a:gd name="connsiteY15" fmla="*/ 1054824 h 1116308"/>
                <a:gd name="connsiteX16" fmla="*/ 531859 w 531859"/>
                <a:gd name="connsiteY16" fmla="*/ 63916 h 1116308"/>
                <a:gd name="connsiteX17" fmla="*/ 470375 w 531859"/>
                <a:gd name="connsiteY17" fmla="*/ 1920 h 1116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31859" h="1116308">
                  <a:moveTo>
                    <a:pt x="470375" y="1920"/>
                  </a:moveTo>
                  <a:lnTo>
                    <a:pt x="391873" y="1536"/>
                  </a:lnTo>
                  <a:cubicBezTo>
                    <a:pt x="381316" y="1472"/>
                    <a:pt x="372743" y="10365"/>
                    <a:pt x="372743" y="21369"/>
                  </a:cubicBezTo>
                  <a:lnTo>
                    <a:pt x="372679" y="35637"/>
                  </a:lnTo>
                  <a:cubicBezTo>
                    <a:pt x="372615" y="46641"/>
                    <a:pt x="364042" y="55534"/>
                    <a:pt x="353549" y="55470"/>
                  </a:cubicBezTo>
                  <a:lnTo>
                    <a:pt x="200511" y="54767"/>
                  </a:lnTo>
                  <a:cubicBezTo>
                    <a:pt x="189954" y="54703"/>
                    <a:pt x="181510" y="45745"/>
                    <a:pt x="181510" y="34741"/>
                  </a:cubicBezTo>
                  <a:lnTo>
                    <a:pt x="181573" y="20474"/>
                  </a:lnTo>
                  <a:cubicBezTo>
                    <a:pt x="181637" y="9469"/>
                    <a:pt x="173128" y="512"/>
                    <a:pt x="162572" y="448"/>
                  </a:cubicBezTo>
                  <a:lnTo>
                    <a:pt x="134933" y="320"/>
                  </a:lnTo>
                  <a:lnTo>
                    <a:pt x="66219" y="0"/>
                  </a:lnTo>
                  <a:cubicBezTo>
                    <a:pt x="32118" y="-128"/>
                    <a:pt x="4287" y="27384"/>
                    <a:pt x="4159" y="61484"/>
                  </a:cubicBezTo>
                  <a:lnTo>
                    <a:pt x="0" y="1052393"/>
                  </a:lnTo>
                  <a:cubicBezTo>
                    <a:pt x="-127" y="1086494"/>
                    <a:pt x="27384" y="1114261"/>
                    <a:pt x="61485" y="1114453"/>
                  </a:cubicBezTo>
                  <a:lnTo>
                    <a:pt x="465641" y="1116308"/>
                  </a:lnTo>
                  <a:cubicBezTo>
                    <a:pt x="499742" y="1116436"/>
                    <a:pt x="527572" y="1088925"/>
                    <a:pt x="527700" y="1054824"/>
                  </a:cubicBezTo>
                  <a:lnTo>
                    <a:pt x="531859" y="63916"/>
                  </a:lnTo>
                  <a:cubicBezTo>
                    <a:pt x="532051" y="29879"/>
                    <a:pt x="504540" y="2112"/>
                    <a:pt x="470375" y="1920"/>
                  </a:cubicBezTo>
                  <a:close/>
                </a:path>
              </a:pathLst>
            </a:custGeom>
            <a:solidFill>
              <a:srgbClr val="FFFFFF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="" xmlns:a16="http://schemas.microsoft.com/office/drawing/2014/main" id="{DB9D3BBD-F05F-4C7E-9B16-D846B3A667A9}"/>
                </a:ext>
              </a:extLst>
            </p:cNvPr>
            <p:cNvSpPr/>
            <p:nvPr/>
          </p:nvSpPr>
          <p:spPr>
            <a:xfrm>
              <a:off x="10583064" y="1898266"/>
              <a:ext cx="525908" cy="192513"/>
            </a:xfrm>
            <a:custGeom>
              <a:avLst/>
              <a:gdLst>
                <a:gd name="connsiteX0" fmla="*/ 0 w 525908"/>
                <a:gd name="connsiteY0" fmla="*/ 0 h 192513"/>
                <a:gd name="connsiteX1" fmla="*/ 525908 w 525908"/>
                <a:gd name="connsiteY1" fmla="*/ 0 h 192513"/>
                <a:gd name="connsiteX2" fmla="*/ 525908 w 525908"/>
                <a:gd name="connsiteY2" fmla="*/ 192513 h 192513"/>
                <a:gd name="connsiteX3" fmla="*/ 0 w 525908"/>
                <a:gd name="connsiteY3" fmla="*/ 192513 h 19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5908" h="192513">
                  <a:moveTo>
                    <a:pt x="0" y="0"/>
                  </a:moveTo>
                  <a:lnTo>
                    <a:pt x="525908" y="0"/>
                  </a:lnTo>
                  <a:lnTo>
                    <a:pt x="525908" y="192513"/>
                  </a:lnTo>
                  <a:lnTo>
                    <a:pt x="0" y="192513"/>
                  </a:lnTo>
                  <a:close/>
                </a:path>
              </a:pathLst>
            </a:custGeom>
            <a:solidFill>
              <a:srgbClr val="F5F5F5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="" xmlns:a16="http://schemas.microsoft.com/office/drawing/2014/main" id="{F5E48179-144C-4D4E-9970-CE1148A1CD6C}"/>
                </a:ext>
              </a:extLst>
            </p:cNvPr>
            <p:cNvSpPr/>
            <p:nvPr/>
          </p:nvSpPr>
          <p:spPr>
            <a:xfrm>
              <a:off x="10594772" y="1833136"/>
              <a:ext cx="124439" cy="32565"/>
            </a:xfrm>
            <a:custGeom>
              <a:avLst/>
              <a:gdLst>
                <a:gd name="connsiteX0" fmla="*/ 0 w 124439"/>
                <a:gd name="connsiteY0" fmla="*/ 0 h 32565"/>
                <a:gd name="connsiteX1" fmla="*/ 124440 w 124439"/>
                <a:gd name="connsiteY1" fmla="*/ 0 h 32565"/>
                <a:gd name="connsiteX2" fmla="*/ 124440 w 124439"/>
                <a:gd name="connsiteY2" fmla="*/ 32565 h 32565"/>
                <a:gd name="connsiteX3" fmla="*/ 0 w 124439"/>
                <a:gd name="connsiteY3" fmla="*/ 32565 h 32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439" h="32565">
                  <a:moveTo>
                    <a:pt x="0" y="0"/>
                  </a:moveTo>
                  <a:lnTo>
                    <a:pt x="124440" y="0"/>
                  </a:lnTo>
                  <a:lnTo>
                    <a:pt x="124440" y="32565"/>
                  </a:lnTo>
                  <a:lnTo>
                    <a:pt x="0" y="32565"/>
                  </a:lnTo>
                  <a:close/>
                </a:path>
              </a:pathLst>
            </a:custGeom>
            <a:solidFill>
              <a:srgbClr val="F5F5F5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="" xmlns:a16="http://schemas.microsoft.com/office/drawing/2014/main" id="{09DB1B34-04FD-420E-95F8-C65E9C0F73F8}"/>
                </a:ext>
              </a:extLst>
            </p:cNvPr>
            <p:cNvSpPr/>
            <p:nvPr/>
          </p:nvSpPr>
          <p:spPr>
            <a:xfrm>
              <a:off x="10987028" y="1833136"/>
              <a:ext cx="111515" cy="32565"/>
            </a:xfrm>
            <a:custGeom>
              <a:avLst/>
              <a:gdLst>
                <a:gd name="connsiteX0" fmla="*/ 0 w 111515"/>
                <a:gd name="connsiteY0" fmla="*/ 0 h 32565"/>
                <a:gd name="connsiteX1" fmla="*/ 111516 w 111515"/>
                <a:gd name="connsiteY1" fmla="*/ 0 h 32565"/>
                <a:gd name="connsiteX2" fmla="*/ 111516 w 111515"/>
                <a:gd name="connsiteY2" fmla="*/ 32565 h 32565"/>
                <a:gd name="connsiteX3" fmla="*/ 0 w 111515"/>
                <a:gd name="connsiteY3" fmla="*/ 32565 h 32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1515" h="32565">
                  <a:moveTo>
                    <a:pt x="0" y="0"/>
                  </a:moveTo>
                  <a:lnTo>
                    <a:pt x="111516" y="0"/>
                  </a:lnTo>
                  <a:lnTo>
                    <a:pt x="111516" y="32565"/>
                  </a:lnTo>
                  <a:lnTo>
                    <a:pt x="0" y="32565"/>
                  </a:lnTo>
                  <a:close/>
                </a:path>
              </a:pathLst>
            </a:custGeom>
            <a:solidFill>
              <a:srgbClr val="F5F5F5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="" xmlns:a16="http://schemas.microsoft.com/office/drawing/2014/main" id="{4E693ADC-31CD-4519-8A6D-AEB98D8EF7AE}"/>
                </a:ext>
              </a:extLst>
            </p:cNvPr>
            <p:cNvSpPr/>
            <p:nvPr/>
          </p:nvSpPr>
          <p:spPr>
            <a:xfrm>
              <a:off x="10854335" y="1833136"/>
              <a:ext cx="111515" cy="32565"/>
            </a:xfrm>
            <a:custGeom>
              <a:avLst/>
              <a:gdLst>
                <a:gd name="connsiteX0" fmla="*/ 0 w 111515"/>
                <a:gd name="connsiteY0" fmla="*/ 0 h 32565"/>
                <a:gd name="connsiteX1" fmla="*/ 111516 w 111515"/>
                <a:gd name="connsiteY1" fmla="*/ 0 h 32565"/>
                <a:gd name="connsiteX2" fmla="*/ 111516 w 111515"/>
                <a:gd name="connsiteY2" fmla="*/ 32565 h 32565"/>
                <a:gd name="connsiteX3" fmla="*/ 0 w 111515"/>
                <a:gd name="connsiteY3" fmla="*/ 32565 h 32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1515" h="32565">
                  <a:moveTo>
                    <a:pt x="0" y="0"/>
                  </a:moveTo>
                  <a:lnTo>
                    <a:pt x="111516" y="0"/>
                  </a:lnTo>
                  <a:lnTo>
                    <a:pt x="111516" y="32565"/>
                  </a:lnTo>
                  <a:lnTo>
                    <a:pt x="0" y="32565"/>
                  </a:lnTo>
                  <a:close/>
                </a:path>
              </a:pathLst>
            </a:custGeom>
            <a:solidFill>
              <a:srgbClr val="F5F5F5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="" xmlns:a16="http://schemas.microsoft.com/office/drawing/2014/main" id="{673AFF0A-968A-413E-85B8-D667B415C9D5}"/>
                </a:ext>
              </a:extLst>
            </p:cNvPr>
            <p:cNvSpPr/>
            <p:nvPr/>
          </p:nvSpPr>
          <p:spPr>
            <a:xfrm>
              <a:off x="10615757" y="2189947"/>
              <a:ext cx="449005" cy="34100"/>
            </a:xfrm>
            <a:custGeom>
              <a:avLst/>
              <a:gdLst>
                <a:gd name="connsiteX0" fmla="*/ 0 w 449005"/>
                <a:gd name="connsiteY0" fmla="*/ 0 h 34100"/>
                <a:gd name="connsiteX1" fmla="*/ 449005 w 449005"/>
                <a:gd name="connsiteY1" fmla="*/ 0 h 34100"/>
                <a:gd name="connsiteX2" fmla="*/ 449005 w 449005"/>
                <a:gd name="connsiteY2" fmla="*/ 34101 h 34100"/>
                <a:gd name="connsiteX3" fmla="*/ 0 w 449005"/>
                <a:gd name="connsiteY3" fmla="*/ 34101 h 34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9005" h="34100">
                  <a:moveTo>
                    <a:pt x="0" y="0"/>
                  </a:moveTo>
                  <a:lnTo>
                    <a:pt x="449005" y="0"/>
                  </a:lnTo>
                  <a:lnTo>
                    <a:pt x="449005" y="34101"/>
                  </a:lnTo>
                  <a:lnTo>
                    <a:pt x="0" y="34101"/>
                  </a:lnTo>
                  <a:close/>
                </a:path>
              </a:pathLst>
            </a:custGeom>
            <a:solidFill>
              <a:srgbClr val="F5F5F5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="" xmlns:a16="http://schemas.microsoft.com/office/drawing/2014/main" id="{616A3EAB-302F-46C8-A039-E87F6501A8FD}"/>
                </a:ext>
              </a:extLst>
            </p:cNvPr>
            <p:cNvSpPr/>
            <p:nvPr/>
          </p:nvSpPr>
          <p:spPr>
            <a:xfrm>
              <a:off x="10615757" y="2125392"/>
              <a:ext cx="449005" cy="34100"/>
            </a:xfrm>
            <a:custGeom>
              <a:avLst/>
              <a:gdLst>
                <a:gd name="connsiteX0" fmla="*/ 0 w 449005"/>
                <a:gd name="connsiteY0" fmla="*/ 0 h 34100"/>
                <a:gd name="connsiteX1" fmla="*/ 449005 w 449005"/>
                <a:gd name="connsiteY1" fmla="*/ 0 h 34100"/>
                <a:gd name="connsiteX2" fmla="*/ 449005 w 449005"/>
                <a:gd name="connsiteY2" fmla="*/ 34101 h 34100"/>
                <a:gd name="connsiteX3" fmla="*/ 0 w 449005"/>
                <a:gd name="connsiteY3" fmla="*/ 34101 h 34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9005" h="34100">
                  <a:moveTo>
                    <a:pt x="0" y="0"/>
                  </a:moveTo>
                  <a:lnTo>
                    <a:pt x="449005" y="0"/>
                  </a:lnTo>
                  <a:lnTo>
                    <a:pt x="449005" y="34101"/>
                  </a:lnTo>
                  <a:lnTo>
                    <a:pt x="0" y="34101"/>
                  </a:lnTo>
                  <a:close/>
                </a:path>
              </a:pathLst>
            </a:custGeom>
            <a:solidFill>
              <a:srgbClr val="F5F5F5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="" xmlns:a16="http://schemas.microsoft.com/office/drawing/2014/main" id="{005F7D25-D62B-4FD4-88AB-F6E1BE2E77A8}"/>
                </a:ext>
              </a:extLst>
            </p:cNvPr>
            <p:cNvSpPr/>
            <p:nvPr/>
          </p:nvSpPr>
          <p:spPr>
            <a:xfrm>
              <a:off x="10615757" y="2322128"/>
              <a:ext cx="449005" cy="34100"/>
            </a:xfrm>
            <a:custGeom>
              <a:avLst/>
              <a:gdLst>
                <a:gd name="connsiteX0" fmla="*/ 0 w 449005"/>
                <a:gd name="connsiteY0" fmla="*/ 0 h 34100"/>
                <a:gd name="connsiteX1" fmla="*/ 449005 w 449005"/>
                <a:gd name="connsiteY1" fmla="*/ 0 h 34100"/>
                <a:gd name="connsiteX2" fmla="*/ 449005 w 449005"/>
                <a:gd name="connsiteY2" fmla="*/ 34101 h 34100"/>
                <a:gd name="connsiteX3" fmla="*/ 0 w 449005"/>
                <a:gd name="connsiteY3" fmla="*/ 34101 h 34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9005" h="34100">
                  <a:moveTo>
                    <a:pt x="0" y="0"/>
                  </a:moveTo>
                  <a:lnTo>
                    <a:pt x="449005" y="0"/>
                  </a:lnTo>
                  <a:lnTo>
                    <a:pt x="449005" y="34101"/>
                  </a:lnTo>
                  <a:lnTo>
                    <a:pt x="0" y="34101"/>
                  </a:lnTo>
                  <a:close/>
                </a:path>
              </a:pathLst>
            </a:custGeom>
            <a:solidFill>
              <a:srgbClr val="F5F5F5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="" xmlns:a16="http://schemas.microsoft.com/office/drawing/2014/main" id="{FA95C315-D43A-47BF-AB10-75BB4B0C7678}"/>
                </a:ext>
              </a:extLst>
            </p:cNvPr>
            <p:cNvSpPr/>
            <p:nvPr/>
          </p:nvSpPr>
          <p:spPr>
            <a:xfrm>
              <a:off x="10615757" y="2382524"/>
              <a:ext cx="449005" cy="34100"/>
            </a:xfrm>
            <a:custGeom>
              <a:avLst/>
              <a:gdLst>
                <a:gd name="connsiteX0" fmla="*/ 0 w 449005"/>
                <a:gd name="connsiteY0" fmla="*/ 0 h 34100"/>
                <a:gd name="connsiteX1" fmla="*/ 449005 w 449005"/>
                <a:gd name="connsiteY1" fmla="*/ 0 h 34100"/>
                <a:gd name="connsiteX2" fmla="*/ 449005 w 449005"/>
                <a:gd name="connsiteY2" fmla="*/ 34101 h 34100"/>
                <a:gd name="connsiteX3" fmla="*/ 0 w 449005"/>
                <a:gd name="connsiteY3" fmla="*/ 34101 h 34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9005" h="34100">
                  <a:moveTo>
                    <a:pt x="0" y="0"/>
                  </a:moveTo>
                  <a:lnTo>
                    <a:pt x="449005" y="0"/>
                  </a:lnTo>
                  <a:lnTo>
                    <a:pt x="449005" y="34101"/>
                  </a:lnTo>
                  <a:lnTo>
                    <a:pt x="0" y="34101"/>
                  </a:lnTo>
                  <a:close/>
                </a:path>
              </a:pathLst>
            </a:custGeom>
            <a:solidFill>
              <a:srgbClr val="F5F5F5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="" xmlns:a16="http://schemas.microsoft.com/office/drawing/2014/main" id="{F475DA62-1C54-49AB-8A2A-89E35660D207}"/>
                </a:ext>
              </a:extLst>
            </p:cNvPr>
            <p:cNvSpPr/>
            <p:nvPr/>
          </p:nvSpPr>
          <p:spPr>
            <a:xfrm>
              <a:off x="10615757" y="2451494"/>
              <a:ext cx="449005" cy="34100"/>
            </a:xfrm>
            <a:custGeom>
              <a:avLst/>
              <a:gdLst>
                <a:gd name="connsiteX0" fmla="*/ 0 w 449005"/>
                <a:gd name="connsiteY0" fmla="*/ 0 h 34100"/>
                <a:gd name="connsiteX1" fmla="*/ 449005 w 449005"/>
                <a:gd name="connsiteY1" fmla="*/ 0 h 34100"/>
                <a:gd name="connsiteX2" fmla="*/ 449005 w 449005"/>
                <a:gd name="connsiteY2" fmla="*/ 34101 h 34100"/>
                <a:gd name="connsiteX3" fmla="*/ 0 w 449005"/>
                <a:gd name="connsiteY3" fmla="*/ 34101 h 34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9005" h="34100">
                  <a:moveTo>
                    <a:pt x="0" y="0"/>
                  </a:moveTo>
                  <a:lnTo>
                    <a:pt x="449005" y="0"/>
                  </a:lnTo>
                  <a:lnTo>
                    <a:pt x="449005" y="34101"/>
                  </a:lnTo>
                  <a:lnTo>
                    <a:pt x="0" y="34101"/>
                  </a:lnTo>
                  <a:close/>
                </a:path>
              </a:pathLst>
            </a:custGeom>
            <a:solidFill>
              <a:srgbClr val="F5F5F5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="" xmlns:a16="http://schemas.microsoft.com/office/drawing/2014/main" id="{7A67CD94-3B9A-4F54-821F-9A519DDAC649}"/>
                </a:ext>
              </a:extLst>
            </p:cNvPr>
            <p:cNvSpPr/>
            <p:nvPr/>
          </p:nvSpPr>
          <p:spPr>
            <a:xfrm>
              <a:off x="10615757" y="2520527"/>
              <a:ext cx="449005" cy="34100"/>
            </a:xfrm>
            <a:custGeom>
              <a:avLst/>
              <a:gdLst>
                <a:gd name="connsiteX0" fmla="*/ 0 w 449005"/>
                <a:gd name="connsiteY0" fmla="*/ 0 h 34100"/>
                <a:gd name="connsiteX1" fmla="*/ 449005 w 449005"/>
                <a:gd name="connsiteY1" fmla="*/ 0 h 34100"/>
                <a:gd name="connsiteX2" fmla="*/ 449005 w 449005"/>
                <a:gd name="connsiteY2" fmla="*/ 34101 h 34100"/>
                <a:gd name="connsiteX3" fmla="*/ 0 w 449005"/>
                <a:gd name="connsiteY3" fmla="*/ 34101 h 34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9005" h="34100">
                  <a:moveTo>
                    <a:pt x="0" y="0"/>
                  </a:moveTo>
                  <a:lnTo>
                    <a:pt x="449005" y="0"/>
                  </a:lnTo>
                  <a:lnTo>
                    <a:pt x="449005" y="34101"/>
                  </a:lnTo>
                  <a:lnTo>
                    <a:pt x="0" y="34101"/>
                  </a:lnTo>
                  <a:close/>
                </a:path>
              </a:pathLst>
            </a:custGeom>
            <a:solidFill>
              <a:srgbClr val="F5F5F5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="" xmlns:a16="http://schemas.microsoft.com/office/drawing/2014/main" id="{11FE0051-CB27-49B1-A643-49D2EE78D56B}"/>
                </a:ext>
              </a:extLst>
            </p:cNvPr>
            <p:cNvSpPr/>
            <p:nvPr/>
          </p:nvSpPr>
          <p:spPr>
            <a:xfrm>
              <a:off x="10615757" y="2589497"/>
              <a:ext cx="449005" cy="34100"/>
            </a:xfrm>
            <a:custGeom>
              <a:avLst/>
              <a:gdLst>
                <a:gd name="connsiteX0" fmla="*/ 0 w 449005"/>
                <a:gd name="connsiteY0" fmla="*/ 0 h 34100"/>
                <a:gd name="connsiteX1" fmla="*/ 449005 w 449005"/>
                <a:gd name="connsiteY1" fmla="*/ 0 h 34100"/>
                <a:gd name="connsiteX2" fmla="*/ 449005 w 449005"/>
                <a:gd name="connsiteY2" fmla="*/ 34101 h 34100"/>
                <a:gd name="connsiteX3" fmla="*/ 0 w 449005"/>
                <a:gd name="connsiteY3" fmla="*/ 34101 h 34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9005" h="34100">
                  <a:moveTo>
                    <a:pt x="0" y="0"/>
                  </a:moveTo>
                  <a:lnTo>
                    <a:pt x="449005" y="0"/>
                  </a:lnTo>
                  <a:lnTo>
                    <a:pt x="449005" y="34101"/>
                  </a:lnTo>
                  <a:lnTo>
                    <a:pt x="0" y="34101"/>
                  </a:lnTo>
                  <a:close/>
                </a:path>
              </a:pathLst>
            </a:custGeom>
            <a:solidFill>
              <a:srgbClr val="F5F5F5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="" xmlns:a16="http://schemas.microsoft.com/office/drawing/2014/main" id="{F04D2244-9E29-4DDC-A980-C052710037DA}"/>
                </a:ext>
              </a:extLst>
            </p:cNvPr>
            <p:cNvSpPr/>
            <p:nvPr/>
          </p:nvSpPr>
          <p:spPr>
            <a:xfrm>
              <a:off x="10615757" y="2257573"/>
              <a:ext cx="449005" cy="34100"/>
            </a:xfrm>
            <a:custGeom>
              <a:avLst/>
              <a:gdLst>
                <a:gd name="connsiteX0" fmla="*/ 0 w 449005"/>
                <a:gd name="connsiteY0" fmla="*/ 0 h 34100"/>
                <a:gd name="connsiteX1" fmla="*/ 449005 w 449005"/>
                <a:gd name="connsiteY1" fmla="*/ 0 h 34100"/>
                <a:gd name="connsiteX2" fmla="*/ 449005 w 449005"/>
                <a:gd name="connsiteY2" fmla="*/ 34101 h 34100"/>
                <a:gd name="connsiteX3" fmla="*/ 0 w 449005"/>
                <a:gd name="connsiteY3" fmla="*/ 34101 h 34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9005" h="34100">
                  <a:moveTo>
                    <a:pt x="0" y="0"/>
                  </a:moveTo>
                  <a:lnTo>
                    <a:pt x="449005" y="0"/>
                  </a:lnTo>
                  <a:lnTo>
                    <a:pt x="449005" y="34101"/>
                  </a:lnTo>
                  <a:lnTo>
                    <a:pt x="0" y="34101"/>
                  </a:lnTo>
                  <a:close/>
                </a:path>
              </a:pathLst>
            </a:custGeom>
            <a:solidFill>
              <a:srgbClr val="F5F5F5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="" xmlns:a16="http://schemas.microsoft.com/office/drawing/2014/main" id="{3C661E88-9787-4FB5-AD22-5A66D6AAFEFD}"/>
                </a:ext>
              </a:extLst>
            </p:cNvPr>
            <p:cNvSpPr/>
            <p:nvPr/>
          </p:nvSpPr>
          <p:spPr>
            <a:xfrm>
              <a:off x="10703601" y="2191291"/>
              <a:ext cx="331859" cy="241905"/>
            </a:xfrm>
            <a:custGeom>
              <a:avLst/>
              <a:gdLst>
                <a:gd name="connsiteX0" fmla="*/ 0 w 331859"/>
                <a:gd name="connsiteY0" fmla="*/ 127191 h 241905"/>
                <a:gd name="connsiteX1" fmla="*/ 43442 w 331859"/>
                <a:gd name="connsiteY1" fmla="*/ 83749 h 241905"/>
                <a:gd name="connsiteX2" fmla="*/ 127190 w 331859"/>
                <a:gd name="connsiteY2" fmla="*/ 158156 h 241905"/>
                <a:gd name="connsiteX3" fmla="*/ 291552 w 331859"/>
                <a:gd name="connsiteY3" fmla="*/ 0 h 241905"/>
                <a:gd name="connsiteX4" fmla="*/ 331860 w 331859"/>
                <a:gd name="connsiteY4" fmla="*/ 43442 h 241905"/>
                <a:gd name="connsiteX5" fmla="*/ 120984 w 331859"/>
                <a:gd name="connsiteY5" fmla="*/ 241905 h 241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31859" h="241905">
                  <a:moveTo>
                    <a:pt x="0" y="127191"/>
                  </a:moveTo>
                  <a:lnTo>
                    <a:pt x="43442" y="83749"/>
                  </a:lnTo>
                  <a:lnTo>
                    <a:pt x="127190" y="158156"/>
                  </a:lnTo>
                  <a:lnTo>
                    <a:pt x="291552" y="0"/>
                  </a:lnTo>
                  <a:lnTo>
                    <a:pt x="331860" y="43442"/>
                  </a:lnTo>
                  <a:lnTo>
                    <a:pt x="120984" y="241905"/>
                  </a:lnTo>
                  <a:close/>
                </a:path>
              </a:pathLst>
            </a:custGeom>
            <a:solidFill>
              <a:srgbClr val="F7AB9B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="" xmlns:a16="http://schemas.microsoft.com/office/drawing/2014/main" id="{6FA6D216-3260-4BC3-87D6-DD02A030F891}"/>
                </a:ext>
              </a:extLst>
            </p:cNvPr>
            <p:cNvSpPr/>
            <p:nvPr/>
          </p:nvSpPr>
          <p:spPr>
            <a:xfrm>
              <a:off x="6912966" y="1692702"/>
              <a:ext cx="1747653" cy="1155718"/>
            </a:xfrm>
            <a:custGeom>
              <a:avLst/>
              <a:gdLst>
                <a:gd name="connsiteX0" fmla="*/ 1654436 w 1747653"/>
                <a:gd name="connsiteY0" fmla="*/ 1155719 h 1155718"/>
                <a:gd name="connsiteX1" fmla="*/ 93218 w 1747653"/>
                <a:gd name="connsiteY1" fmla="*/ 1155719 h 1155718"/>
                <a:gd name="connsiteX2" fmla="*/ 0 w 1747653"/>
                <a:gd name="connsiteY2" fmla="*/ 1062501 h 1155718"/>
                <a:gd name="connsiteX3" fmla="*/ 0 w 1747653"/>
                <a:gd name="connsiteY3" fmla="*/ 93218 h 1155718"/>
                <a:gd name="connsiteX4" fmla="*/ 93218 w 1747653"/>
                <a:gd name="connsiteY4" fmla="*/ 0 h 1155718"/>
                <a:gd name="connsiteX5" fmla="*/ 1654436 w 1747653"/>
                <a:gd name="connsiteY5" fmla="*/ 0 h 1155718"/>
                <a:gd name="connsiteX6" fmla="*/ 1747653 w 1747653"/>
                <a:gd name="connsiteY6" fmla="*/ 93218 h 1155718"/>
                <a:gd name="connsiteX7" fmla="*/ 1747653 w 1747653"/>
                <a:gd name="connsiteY7" fmla="*/ 1062501 h 1155718"/>
                <a:gd name="connsiteX8" fmla="*/ 1654436 w 1747653"/>
                <a:gd name="connsiteY8" fmla="*/ 1155719 h 1155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47653" h="1155718">
                  <a:moveTo>
                    <a:pt x="1654436" y="1155719"/>
                  </a:moveTo>
                  <a:lnTo>
                    <a:pt x="93218" y="1155719"/>
                  </a:lnTo>
                  <a:cubicBezTo>
                    <a:pt x="41714" y="1155719"/>
                    <a:pt x="0" y="1114004"/>
                    <a:pt x="0" y="1062501"/>
                  </a:cubicBezTo>
                  <a:lnTo>
                    <a:pt x="0" y="93218"/>
                  </a:lnTo>
                  <a:cubicBezTo>
                    <a:pt x="0" y="41714"/>
                    <a:pt x="41714" y="0"/>
                    <a:pt x="93218" y="0"/>
                  </a:cubicBezTo>
                  <a:lnTo>
                    <a:pt x="1654436" y="0"/>
                  </a:lnTo>
                  <a:cubicBezTo>
                    <a:pt x="1705939" y="0"/>
                    <a:pt x="1747653" y="41714"/>
                    <a:pt x="1747653" y="93218"/>
                  </a:cubicBezTo>
                  <a:lnTo>
                    <a:pt x="1747653" y="1062501"/>
                  </a:lnTo>
                  <a:cubicBezTo>
                    <a:pt x="1747653" y="1114004"/>
                    <a:pt x="1705875" y="1155719"/>
                    <a:pt x="1654436" y="1155719"/>
                  </a:cubicBezTo>
                  <a:close/>
                </a:path>
              </a:pathLst>
            </a:custGeom>
            <a:solidFill>
              <a:srgbClr val="263238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="" xmlns:a16="http://schemas.microsoft.com/office/drawing/2014/main" id="{4599DDEF-7944-4446-846A-15080B61952A}"/>
                </a:ext>
              </a:extLst>
            </p:cNvPr>
            <p:cNvSpPr/>
            <p:nvPr/>
          </p:nvSpPr>
          <p:spPr>
            <a:xfrm>
              <a:off x="6844637" y="2773821"/>
              <a:ext cx="1893461" cy="101086"/>
            </a:xfrm>
            <a:custGeom>
              <a:avLst/>
              <a:gdLst>
                <a:gd name="connsiteX0" fmla="*/ 1796853 w 1893461"/>
                <a:gd name="connsiteY0" fmla="*/ 101087 h 101086"/>
                <a:gd name="connsiteX1" fmla="*/ 96608 w 1893461"/>
                <a:gd name="connsiteY1" fmla="*/ 101087 h 101086"/>
                <a:gd name="connsiteX2" fmla="*/ 0 w 1893461"/>
                <a:gd name="connsiteY2" fmla="*/ 4478 h 101086"/>
                <a:gd name="connsiteX3" fmla="*/ 0 w 1893461"/>
                <a:gd name="connsiteY3" fmla="*/ 0 h 101086"/>
                <a:gd name="connsiteX4" fmla="*/ 1893462 w 1893461"/>
                <a:gd name="connsiteY4" fmla="*/ 0 h 101086"/>
                <a:gd name="connsiteX5" fmla="*/ 1893462 w 1893461"/>
                <a:gd name="connsiteY5" fmla="*/ 4478 h 101086"/>
                <a:gd name="connsiteX6" fmla="*/ 1796853 w 1893461"/>
                <a:gd name="connsiteY6" fmla="*/ 101087 h 10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93461" h="101086">
                  <a:moveTo>
                    <a:pt x="1796853" y="101087"/>
                  </a:moveTo>
                  <a:lnTo>
                    <a:pt x="96608" y="101087"/>
                  </a:lnTo>
                  <a:cubicBezTo>
                    <a:pt x="43250" y="101087"/>
                    <a:pt x="0" y="57837"/>
                    <a:pt x="0" y="4478"/>
                  </a:cubicBezTo>
                  <a:lnTo>
                    <a:pt x="0" y="0"/>
                  </a:lnTo>
                  <a:lnTo>
                    <a:pt x="1893462" y="0"/>
                  </a:lnTo>
                  <a:lnTo>
                    <a:pt x="1893462" y="4478"/>
                  </a:lnTo>
                  <a:cubicBezTo>
                    <a:pt x="1893462" y="57837"/>
                    <a:pt x="1850212" y="101087"/>
                    <a:pt x="1796853" y="101087"/>
                  </a:cubicBezTo>
                  <a:close/>
                </a:path>
              </a:pathLst>
            </a:custGeom>
            <a:solidFill>
              <a:srgbClr val="263238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="" xmlns:a16="http://schemas.microsoft.com/office/drawing/2014/main" id="{38DB4FEC-76F9-418E-8194-58B1B3AE9E2E}"/>
                </a:ext>
              </a:extLst>
            </p:cNvPr>
            <p:cNvSpPr/>
            <p:nvPr/>
          </p:nvSpPr>
          <p:spPr>
            <a:xfrm>
              <a:off x="6959863" y="1738639"/>
              <a:ext cx="1648933" cy="976001"/>
            </a:xfrm>
            <a:custGeom>
              <a:avLst/>
              <a:gdLst>
                <a:gd name="connsiteX0" fmla="*/ 0 w 1648933"/>
                <a:gd name="connsiteY0" fmla="*/ 0 h 976001"/>
                <a:gd name="connsiteX1" fmla="*/ 1648934 w 1648933"/>
                <a:gd name="connsiteY1" fmla="*/ 0 h 976001"/>
                <a:gd name="connsiteX2" fmla="*/ 1648934 w 1648933"/>
                <a:gd name="connsiteY2" fmla="*/ 976002 h 976001"/>
                <a:gd name="connsiteX3" fmla="*/ 0 w 1648933"/>
                <a:gd name="connsiteY3" fmla="*/ 976002 h 976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48933" h="976001">
                  <a:moveTo>
                    <a:pt x="0" y="0"/>
                  </a:moveTo>
                  <a:lnTo>
                    <a:pt x="1648934" y="0"/>
                  </a:lnTo>
                  <a:lnTo>
                    <a:pt x="1648934" y="976002"/>
                  </a:lnTo>
                  <a:lnTo>
                    <a:pt x="0" y="976002"/>
                  </a:lnTo>
                  <a:close/>
                </a:path>
              </a:pathLst>
            </a:custGeom>
            <a:solidFill>
              <a:srgbClr val="263238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="" xmlns:a16="http://schemas.microsoft.com/office/drawing/2014/main" id="{A9E3D79A-86AC-4C53-A27F-C8A2A8DB227D}"/>
                </a:ext>
              </a:extLst>
            </p:cNvPr>
            <p:cNvSpPr/>
            <p:nvPr/>
          </p:nvSpPr>
          <p:spPr>
            <a:xfrm>
              <a:off x="7614497" y="2762944"/>
              <a:ext cx="375941" cy="37427"/>
            </a:xfrm>
            <a:custGeom>
              <a:avLst/>
              <a:gdLst>
                <a:gd name="connsiteX0" fmla="*/ 0 w 375941"/>
                <a:gd name="connsiteY0" fmla="*/ 0 h 37427"/>
                <a:gd name="connsiteX1" fmla="*/ 23480 w 375941"/>
                <a:gd name="connsiteY1" fmla="*/ 37428 h 37427"/>
                <a:gd name="connsiteX2" fmla="*/ 354124 w 375941"/>
                <a:gd name="connsiteY2" fmla="*/ 37428 h 37427"/>
                <a:gd name="connsiteX3" fmla="*/ 375941 w 375941"/>
                <a:gd name="connsiteY3" fmla="*/ 0 h 37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5941" h="37427">
                  <a:moveTo>
                    <a:pt x="0" y="0"/>
                  </a:moveTo>
                  <a:lnTo>
                    <a:pt x="23480" y="37428"/>
                  </a:lnTo>
                  <a:lnTo>
                    <a:pt x="354124" y="37428"/>
                  </a:lnTo>
                  <a:lnTo>
                    <a:pt x="375941" y="0"/>
                  </a:lnTo>
                  <a:close/>
                </a:path>
              </a:pathLst>
            </a:custGeom>
            <a:solidFill>
              <a:srgbClr val="455A64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54" name="Graphic 2">
              <a:extLst>
                <a:ext uri="{FF2B5EF4-FFF2-40B4-BE49-F238E27FC236}">
                  <a16:creationId xmlns="" xmlns:a16="http://schemas.microsoft.com/office/drawing/2014/main" id="{3A5A28A2-49DE-4003-953D-71DD0E53FE83}"/>
                </a:ext>
              </a:extLst>
            </p:cNvPr>
            <p:cNvGrpSpPr/>
            <p:nvPr/>
          </p:nvGrpSpPr>
          <p:grpSpPr>
            <a:xfrm>
              <a:off x="6992108" y="1771716"/>
              <a:ext cx="1586106" cy="941196"/>
              <a:chOff x="6992108" y="1771716"/>
              <a:chExt cx="1586106" cy="941196"/>
            </a:xfrm>
          </p:grpSpPr>
          <p:sp>
            <p:nvSpPr>
              <p:cNvPr id="155" name="Freeform: Shape 154">
                <a:extLst>
                  <a:ext uri="{FF2B5EF4-FFF2-40B4-BE49-F238E27FC236}">
                    <a16:creationId xmlns="" xmlns:a16="http://schemas.microsoft.com/office/drawing/2014/main" id="{22705B60-C081-4B51-BE3B-8899D5B30563}"/>
                  </a:ext>
                </a:extLst>
              </p:cNvPr>
              <p:cNvSpPr/>
              <p:nvPr/>
            </p:nvSpPr>
            <p:spPr>
              <a:xfrm>
                <a:off x="6993836" y="1771716"/>
                <a:ext cx="1584378" cy="939789"/>
              </a:xfrm>
              <a:custGeom>
                <a:avLst/>
                <a:gdLst>
                  <a:gd name="connsiteX0" fmla="*/ 1563458 w 1584378"/>
                  <a:gd name="connsiteY0" fmla="*/ 939789 h 939789"/>
                  <a:gd name="connsiteX1" fmla="*/ 20921 w 1584378"/>
                  <a:gd name="connsiteY1" fmla="*/ 939789 h 939789"/>
                  <a:gd name="connsiteX2" fmla="*/ 0 w 1584378"/>
                  <a:gd name="connsiteY2" fmla="*/ 918868 h 939789"/>
                  <a:gd name="connsiteX3" fmla="*/ 0 w 1584378"/>
                  <a:gd name="connsiteY3" fmla="*/ 20921 h 939789"/>
                  <a:gd name="connsiteX4" fmla="*/ 20921 w 1584378"/>
                  <a:gd name="connsiteY4" fmla="*/ 0 h 939789"/>
                  <a:gd name="connsiteX5" fmla="*/ 1563458 w 1584378"/>
                  <a:gd name="connsiteY5" fmla="*/ 0 h 939789"/>
                  <a:gd name="connsiteX6" fmla="*/ 1584379 w 1584378"/>
                  <a:gd name="connsiteY6" fmla="*/ 20921 h 939789"/>
                  <a:gd name="connsiteX7" fmla="*/ 1584379 w 1584378"/>
                  <a:gd name="connsiteY7" fmla="*/ 918868 h 939789"/>
                  <a:gd name="connsiteX8" fmla="*/ 1563458 w 1584378"/>
                  <a:gd name="connsiteY8" fmla="*/ 939789 h 939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84378" h="939789">
                    <a:moveTo>
                      <a:pt x="1563458" y="939789"/>
                    </a:moveTo>
                    <a:lnTo>
                      <a:pt x="20921" y="939789"/>
                    </a:lnTo>
                    <a:cubicBezTo>
                      <a:pt x="9341" y="939789"/>
                      <a:pt x="0" y="930384"/>
                      <a:pt x="0" y="918868"/>
                    </a:cubicBezTo>
                    <a:lnTo>
                      <a:pt x="0" y="20921"/>
                    </a:lnTo>
                    <a:cubicBezTo>
                      <a:pt x="0" y="9341"/>
                      <a:pt x="9405" y="0"/>
                      <a:pt x="20921" y="0"/>
                    </a:cubicBezTo>
                    <a:lnTo>
                      <a:pt x="1563458" y="0"/>
                    </a:lnTo>
                    <a:cubicBezTo>
                      <a:pt x="1575038" y="0"/>
                      <a:pt x="1584379" y="9405"/>
                      <a:pt x="1584379" y="20921"/>
                    </a:cubicBezTo>
                    <a:lnTo>
                      <a:pt x="1584379" y="918868"/>
                    </a:lnTo>
                    <a:cubicBezTo>
                      <a:pt x="1584379" y="930448"/>
                      <a:pt x="1575038" y="939789"/>
                      <a:pt x="1563458" y="939789"/>
                    </a:cubicBezTo>
                    <a:close/>
                  </a:path>
                </a:pathLst>
              </a:custGeom>
              <a:solidFill>
                <a:srgbClr val="EBEBEB"/>
              </a:solidFill>
              <a:ln w="63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6" name="Freeform: Shape 155">
                <a:extLst>
                  <a:ext uri="{FF2B5EF4-FFF2-40B4-BE49-F238E27FC236}">
                    <a16:creationId xmlns="" xmlns:a16="http://schemas.microsoft.com/office/drawing/2014/main" id="{9E736138-9CC4-4420-970C-8EB99A17BDB1}"/>
                  </a:ext>
                </a:extLst>
              </p:cNvPr>
              <p:cNvSpPr/>
              <p:nvPr/>
            </p:nvSpPr>
            <p:spPr>
              <a:xfrm>
                <a:off x="6992108" y="1841965"/>
                <a:ext cx="1584442" cy="870947"/>
              </a:xfrm>
              <a:custGeom>
                <a:avLst/>
                <a:gdLst>
                  <a:gd name="connsiteX0" fmla="*/ 1584443 w 1584442"/>
                  <a:gd name="connsiteY0" fmla="*/ 870948 h 870947"/>
                  <a:gd name="connsiteX1" fmla="*/ 0 w 1584442"/>
                  <a:gd name="connsiteY1" fmla="*/ 870948 h 870947"/>
                  <a:gd name="connsiteX2" fmla="*/ 1727 w 1584442"/>
                  <a:gd name="connsiteY2" fmla="*/ 0 h 870947"/>
                  <a:gd name="connsiteX3" fmla="*/ 1584443 w 1584442"/>
                  <a:gd name="connsiteY3" fmla="*/ 0 h 870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84442" h="870947">
                    <a:moveTo>
                      <a:pt x="1584443" y="870948"/>
                    </a:moveTo>
                    <a:lnTo>
                      <a:pt x="0" y="870948"/>
                    </a:lnTo>
                    <a:lnTo>
                      <a:pt x="1727" y="0"/>
                    </a:lnTo>
                    <a:lnTo>
                      <a:pt x="1584443" y="0"/>
                    </a:lnTo>
                    <a:close/>
                  </a:path>
                </a:pathLst>
              </a:custGeom>
              <a:solidFill>
                <a:srgbClr val="FFFFFF"/>
              </a:solidFill>
              <a:ln w="63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7" name="Freeform: Shape 156">
                <a:extLst>
                  <a:ext uri="{FF2B5EF4-FFF2-40B4-BE49-F238E27FC236}">
                    <a16:creationId xmlns="" xmlns:a16="http://schemas.microsoft.com/office/drawing/2014/main" id="{03F3D03A-B0B4-4BAB-9E13-D6BA1723387F}"/>
                  </a:ext>
                </a:extLst>
              </p:cNvPr>
              <p:cNvSpPr/>
              <p:nvPr/>
            </p:nvSpPr>
            <p:spPr>
              <a:xfrm>
                <a:off x="7098442" y="1795324"/>
                <a:ext cx="25335" cy="25335"/>
              </a:xfrm>
              <a:custGeom>
                <a:avLst/>
                <a:gdLst>
                  <a:gd name="connsiteX0" fmla="*/ 25336 w 25335"/>
                  <a:gd name="connsiteY0" fmla="*/ 12668 h 25335"/>
                  <a:gd name="connsiteX1" fmla="*/ 12668 w 25335"/>
                  <a:gd name="connsiteY1" fmla="*/ 25336 h 25335"/>
                  <a:gd name="connsiteX2" fmla="*/ 0 w 25335"/>
                  <a:gd name="connsiteY2" fmla="*/ 12668 h 25335"/>
                  <a:gd name="connsiteX3" fmla="*/ 12668 w 25335"/>
                  <a:gd name="connsiteY3" fmla="*/ 0 h 25335"/>
                  <a:gd name="connsiteX4" fmla="*/ 25336 w 25335"/>
                  <a:gd name="connsiteY4" fmla="*/ 12668 h 25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35" h="25335">
                    <a:moveTo>
                      <a:pt x="25336" y="12668"/>
                    </a:moveTo>
                    <a:cubicBezTo>
                      <a:pt x="25336" y="19642"/>
                      <a:pt x="19642" y="25336"/>
                      <a:pt x="12668" y="25336"/>
                    </a:cubicBezTo>
                    <a:cubicBezTo>
                      <a:pt x="5694" y="25336"/>
                      <a:pt x="0" y="19642"/>
                      <a:pt x="0" y="12668"/>
                    </a:cubicBezTo>
                    <a:cubicBezTo>
                      <a:pt x="0" y="5694"/>
                      <a:pt x="5694" y="0"/>
                      <a:pt x="12668" y="0"/>
                    </a:cubicBezTo>
                    <a:cubicBezTo>
                      <a:pt x="19642" y="0"/>
                      <a:pt x="25336" y="5694"/>
                      <a:pt x="25336" y="12668"/>
                    </a:cubicBezTo>
                    <a:close/>
                  </a:path>
                </a:pathLst>
              </a:custGeom>
              <a:solidFill>
                <a:srgbClr val="263238"/>
              </a:solidFill>
              <a:ln w="63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8" name="Freeform: Shape 157">
                <a:extLst>
                  <a:ext uri="{FF2B5EF4-FFF2-40B4-BE49-F238E27FC236}">
                    <a16:creationId xmlns="" xmlns:a16="http://schemas.microsoft.com/office/drawing/2014/main" id="{973D0185-1464-48BF-84F8-4D78BDD189C2}"/>
                  </a:ext>
                </a:extLst>
              </p:cNvPr>
              <p:cNvSpPr/>
              <p:nvPr/>
            </p:nvSpPr>
            <p:spPr>
              <a:xfrm>
                <a:off x="7021731" y="1795324"/>
                <a:ext cx="25335" cy="25335"/>
              </a:xfrm>
              <a:custGeom>
                <a:avLst/>
                <a:gdLst>
                  <a:gd name="connsiteX0" fmla="*/ 25336 w 25335"/>
                  <a:gd name="connsiteY0" fmla="*/ 12668 h 25335"/>
                  <a:gd name="connsiteX1" fmla="*/ 12668 w 25335"/>
                  <a:gd name="connsiteY1" fmla="*/ 25336 h 25335"/>
                  <a:gd name="connsiteX2" fmla="*/ 0 w 25335"/>
                  <a:gd name="connsiteY2" fmla="*/ 12668 h 25335"/>
                  <a:gd name="connsiteX3" fmla="*/ 12668 w 25335"/>
                  <a:gd name="connsiteY3" fmla="*/ 0 h 25335"/>
                  <a:gd name="connsiteX4" fmla="*/ 25336 w 25335"/>
                  <a:gd name="connsiteY4" fmla="*/ 12668 h 25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35" h="25335">
                    <a:moveTo>
                      <a:pt x="25336" y="12668"/>
                    </a:moveTo>
                    <a:cubicBezTo>
                      <a:pt x="25336" y="19642"/>
                      <a:pt x="19642" y="25336"/>
                      <a:pt x="12668" y="25336"/>
                    </a:cubicBezTo>
                    <a:cubicBezTo>
                      <a:pt x="5694" y="25336"/>
                      <a:pt x="0" y="19642"/>
                      <a:pt x="0" y="12668"/>
                    </a:cubicBezTo>
                    <a:cubicBezTo>
                      <a:pt x="0" y="5694"/>
                      <a:pt x="5694" y="0"/>
                      <a:pt x="12668" y="0"/>
                    </a:cubicBezTo>
                    <a:cubicBezTo>
                      <a:pt x="19706" y="0"/>
                      <a:pt x="25336" y="5694"/>
                      <a:pt x="25336" y="12668"/>
                    </a:cubicBezTo>
                    <a:close/>
                  </a:path>
                </a:pathLst>
              </a:custGeom>
              <a:solidFill>
                <a:srgbClr val="263238"/>
              </a:solidFill>
              <a:ln w="63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9" name="Freeform: Shape 158">
                <a:extLst>
                  <a:ext uri="{FF2B5EF4-FFF2-40B4-BE49-F238E27FC236}">
                    <a16:creationId xmlns="" xmlns:a16="http://schemas.microsoft.com/office/drawing/2014/main" id="{C3CDE8B4-E41B-4BCA-AC61-EA6AB831E0B1}"/>
                  </a:ext>
                </a:extLst>
              </p:cNvPr>
              <p:cNvSpPr/>
              <p:nvPr/>
            </p:nvSpPr>
            <p:spPr>
              <a:xfrm>
                <a:off x="7058583" y="1795324"/>
                <a:ext cx="25335" cy="25335"/>
              </a:xfrm>
              <a:custGeom>
                <a:avLst/>
                <a:gdLst>
                  <a:gd name="connsiteX0" fmla="*/ 25336 w 25335"/>
                  <a:gd name="connsiteY0" fmla="*/ 12668 h 25335"/>
                  <a:gd name="connsiteX1" fmla="*/ 12668 w 25335"/>
                  <a:gd name="connsiteY1" fmla="*/ 25336 h 25335"/>
                  <a:gd name="connsiteX2" fmla="*/ 0 w 25335"/>
                  <a:gd name="connsiteY2" fmla="*/ 12668 h 25335"/>
                  <a:gd name="connsiteX3" fmla="*/ 12668 w 25335"/>
                  <a:gd name="connsiteY3" fmla="*/ 0 h 25335"/>
                  <a:gd name="connsiteX4" fmla="*/ 25336 w 25335"/>
                  <a:gd name="connsiteY4" fmla="*/ 12668 h 25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35" h="25335">
                    <a:moveTo>
                      <a:pt x="25336" y="12668"/>
                    </a:moveTo>
                    <a:cubicBezTo>
                      <a:pt x="25336" y="19642"/>
                      <a:pt x="19642" y="25336"/>
                      <a:pt x="12668" y="25336"/>
                    </a:cubicBezTo>
                    <a:cubicBezTo>
                      <a:pt x="5694" y="25336"/>
                      <a:pt x="0" y="19642"/>
                      <a:pt x="0" y="12668"/>
                    </a:cubicBezTo>
                    <a:cubicBezTo>
                      <a:pt x="0" y="5694"/>
                      <a:pt x="5694" y="0"/>
                      <a:pt x="12668" y="0"/>
                    </a:cubicBezTo>
                    <a:cubicBezTo>
                      <a:pt x="19642" y="0"/>
                      <a:pt x="25336" y="5694"/>
                      <a:pt x="25336" y="12668"/>
                    </a:cubicBezTo>
                    <a:close/>
                  </a:path>
                </a:pathLst>
              </a:custGeom>
              <a:solidFill>
                <a:srgbClr val="263238"/>
              </a:solidFill>
              <a:ln w="63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60" name="Freeform: Shape 159">
              <a:extLst>
                <a:ext uri="{FF2B5EF4-FFF2-40B4-BE49-F238E27FC236}">
                  <a16:creationId xmlns="" xmlns:a16="http://schemas.microsoft.com/office/drawing/2014/main" id="{93CBFCD5-6F79-42AA-97E6-26CBB8E85053}"/>
                </a:ext>
              </a:extLst>
            </p:cNvPr>
            <p:cNvSpPr/>
            <p:nvPr/>
          </p:nvSpPr>
          <p:spPr>
            <a:xfrm>
              <a:off x="6912966" y="2761793"/>
              <a:ext cx="1732618" cy="2303"/>
            </a:xfrm>
            <a:custGeom>
              <a:avLst/>
              <a:gdLst>
                <a:gd name="connsiteX0" fmla="*/ 1732618 w 1732618"/>
                <a:gd name="connsiteY0" fmla="*/ 1152 h 2303"/>
                <a:gd name="connsiteX1" fmla="*/ 866341 w 1732618"/>
                <a:gd name="connsiteY1" fmla="*/ 2303 h 2303"/>
                <a:gd name="connsiteX2" fmla="*/ 0 w 1732618"/>
                <a:gd name="connsiteY2" fmla="*/ 1152 h 2303"/>
                <a:gd name="connsiteX3" fmla="*/ 866341 w 1732618"/>
                <a:gd name="connsiteY3" fmla="*/ 0 h 2303"/>
                <a:gd name="connsiteX4" fmla="*/ 1732618 w 1732618"/>
                <a:gd name="connsiteY4" fmla="*/ 1152 h 2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32618" h="2303">
                  <a:moveTo>
                    <a:pt x="1732618" y="1152"/>
                  </a:moveTo>
                  <a:cubicBezTo>
                    <a:pt x="1732618" y="1791"/>
                    <a:pt x="1344713" y="2303"/>
                    <a:pt x="866341" y="2303"/>
                  </a:cubicBezTo>
                  <a:cubicBezTo>
                    <a:pt x="387777" y="2303"/>
                    <a:pt x="0" y="1791"/>
                    <a:pt x="0" y="1152"/>
                  </a:cubicBezTo>
                  <a:cubicBezTo>
                    <a:pt x="0" y="512"/>
                    <a:pt x="387777" y="0"/>
                    <a:pt x="866341" y="0"/>
                  </a:cubicBezTo>
                  <a:cubicBezTo>
                    <a:pt x="1344713" y="64"/>
                    <a:pt x="1732618" y="576"/>
                    <a:pt x="1732618" y="1152"/>
                  </a:cubicBezTo>
                  <a:close/>
                </a:path>
              </a:pathLst>
            </a:custGeom>
            <a:solidFill>
              <a:srgbClr val="455A64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="" xmlns:a16="http://schemas.microsoft.com/office/drawing/2014/main" id="{76836443-E9EB-4E42-8E66-B50648D536D0}"/>
                </a:ext>
              </a:extLst>
            </p:cNvPr>
            <p:cNvSpPr/>
            <p:nvPr/>
          </p:nvSpPr>
          <p:spPr>
            <a:xfrm>
              <a:off x="6993836" y="1982335"/>
              <a:ext cx="1584378" cy="353676"/>
            </a:xfrm>
            <a:custGeom>
              <a:avLst/>
              <a:gdLst>
                <a:gd name="connsiteX0" fmla="*/ 0 w 1584378"/>
                <a:gd name="connsiteY0" fmla="*/ 0 h 353676"/>
                <a:gd name="connsiteX1" fmla="*/ 1584379 w 1584378"/>
                <a:gd name="connsiteY1" fmla="*/ 0 h 353676"/>
                <a:gd name="connsiteX2" fmla="*/ 1584379 w 1584378"/>
                <a:gd name="connsiteY2" fmla="*/ 353677 h 353676"/>
                <a:gd name="connsiteX3" fmla="*/ 0 w 1584378"/>
                <a:gd name="connsiteY3" fmla="*/ 353677 h 353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4378" h="353676">
                  <a:moveTo>
                    <a:pt x="0" y="0"/>
                  </a:moveTo>
                  <a:lnTo>
                    <a:pt x="1584379" y="0"/>
                  </a:lnTo>
                  <a:lnTo>
                    <a:pt x="1584379" y="353677"/>
                  </a:lnTo>
                  <a:lnTo>
                    <a:pt x="0" y="353677"/>
                  </a:lnTo>
                  <a:close/>
                </a:path>
              </a:pathLst>
            </a:custGeom>
            <a:solidFill>
              <a:srgbClr val="F5F5F5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="" xmlns:a16="http://schemas.microsoft.com/office/drawing/2014/main" id="{BD6AFEAB-7A3F-4897-9B6B-EAF706C1FB8E}"/>
                </a:ext>
              </a:extLst>
            </p:cNvPr>
            <p:cNvSpPr/>
            <p:nvPr/>
          </p:nvSpPr>
          <p:spPr>
            <a:xfrm>
              <a:off x="7032735" y="1889181"/>
              <a:ext cx="228661" cy="59820"/>
            </a:xfrm>
            <a:custGeom>
              <a:avLst/>
              <a:gdLst>
                <a:gd name="connsiteX0" fmla="*/ 0 w 228661"/>
                <a:gd name="connsiteY0" fmla="*/ 0 h 59820"/>
                <a:gd name="connsiteX1" fmla="*/ 228661 w 228661"/>
                <a:gd name="connsiteY1" fmla="*/ 0 h 59820"/>
                <a:gd name="connsiteX2" fmla="*/ 228661 w 228661"/>
                <a:gd name="connsiteY2" fmla="*/ 59821 h 59820"/>
                <a:gd name="connsiteX3" fmla="*/ 0 w 228661"/>
                <a:gd name="connsiteY3" fmla="*/ 59821 h 59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661" h="59820">
                  <a:moveTo>
                    <a:pt x="0" y="0"/>
                  </a:moveTo>
                  <a:lnTo>
                    <a:pt x="228661" y="0"/>
                  </a:lnTo>
                  <a:lnTo>
                    <a:pt x="228661" y="59821"/>
                  </a:lnTo>
                  <a:lnTo>
                    <a:pt x="0" y="59821"/>
                  </a:lnTo>
                  <a:close/>
                </a:path>
              </a:pathLst>
            </a:custGeom>
            <a:solidFill>
              <a:srgbClr val="F5F5F5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="" xmlns:a16="http://schemas.microsoft.com/office/drawing/2014/main" id="{B18A5A16-61C3-4FBD-BA19-9BC805D3B52F}"/>
                </a:ext>
              </a:extLst>
            </p:cNvPr>
            <p:cNvSpPr/>
            <p:nvPr/>
          </p:nvSpPr>
          <p:spPr>
            <a:xfrm>
              <a:off x="8415452" y="1889181"/>
              <a:ext cx="125207" cy="59820"/>
            </a:xfrm>
            <a:custGeom>
              <a:avLst/>
              <a:gdLst>
                <a:gd name="connsiteX0" fmla="*/ 0 w 125207"/>
                <a:gd name="connsiteY0" fmla="*/ 0 h 59820"/>
                <a:gd name="connsiteX1" fmla="*/ 125207 w 125207"/>
                <a:gd name="connsiteY1" fmla="*/ 0 h 59820"/>
                <a:gd name="connsiteX2" fmla="*/ 125207 w 125207"/>
                <a:gd name="connsiteY2" fmla="*/ 59821 h 59820"/>
                <a:gd name="connsiteX3" fmla="*/ 0 w 125207"/>
                <a:gd name="connsiteY3" fmla="*/ 59821 h 59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5207" h="59820">
                  <a:moveTo>
                    <a:pt x="0" y="0"/>
                  </a:moveTo>
                  <a:lnTo>
                    <a:pt x="125207" y="0"/>
                  </a:lnTo>
                  <a:lnTo>
                    <a:pt x="125207" y="59821"/>
                  </a:lnTo>
                  <a:lnTo>
                    <a:pt x="0" y="59821"/>
                  </a:lnTo>
                  <a:close/>
                </a:path>
              </a:pathLst>
            </a:custGeom>
            <a:solidFill>
              <a:srgbClr val="F5F5F5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="" xmlns:a16="http://schemas.microsoft.com/office/drawing/2014/main" id="{68A3823F-DE9E-43A9-932A-22939A7BE7BD}"/>
                </a:ext>
              </a:extLst>
            </p:cNvPr>
            <p:cNvSpPr/>
            <p:nvPr/>
          </p:nvSpPr>
          <p:spPr>
            <a:xfrm>
              <a:off x="8172907" y="1889181"/>
              <a:ext cx="204861" cy="59820"/>
            </a:xfrm>
            <a:custGeom>
              <a:avLst/>
              <a:gdLst>
                <a:gd name="connsiteX0" fmla="*/ 0 w 204861"/>
                <a:gd name="connsiteY0" fmla="*/ 0 h 59820"/>
                <a:gd name="connsiteX1" fmla="*/ 204861 w 204861"/>
                <a:gd name="connsiteY1" fmla="*/ 0 h 59820"/>
                <a:gd name="connsiteX2" fmla="*/ 204861 w 204861"/>
                <a:gd name="connsiteY2" fmla="*/ 59821 h 59820"/>
                <a:gd name="connsiteX3" fmla="*/ 0 w 204861"/>
                <a:gd name="connsiteY3" fmla="*/ 59821 h 59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4861" h="59820">
                  <a:moveTo>
                    <a:pt x="0" y="0"/>
                  </a:moveTo>
                  <a:lnTo>
                    <a:pt x="204861" y="0"/>
                  </a:lnTo>
                  <a:lnTo>
                    <a:pt x="204861" y="59821"/>
                  </a:lnTo>
                  <a:lnTo>
                    <a:pt x="0" y="59821"/>
                  </a:lnTo>
                  <a:close/>
                </a:path>
              </a:pathLst>
            </a:custGeom>
            <a:solidFill>
              <a:srgbClr val="F5F5F5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="" xmlns:a16="http://schemas.microsoft.com/office/drawing/2014/main" id="{34B3FAB7-46E7-4CA3-87AE-893FDDF6E2C8}"/>
                </a:ext>
              </a:extLst>
            </p:cNvPr>
            <p:cNvSpPr/>
            <p:nvPr/>
          </p:nvSpPr>
          <p:spPr>
            <a:xfrm>
              <a:off x="7925436" y="1889181"/>
              <a:ext cx="204861" cy="59820"/>
            </a:xfrm>
            <a:custGeom>
              <a:avLst/>
              <a:gdLst>
                <a:gd name="connsiteX0" fmla="*/ 0 w 204861"/>
                <a:gd name="connsiteY0" fmla="*/ 0 h 59820"/>
                <a:gd name="connsiteX1" fmla="*/ 204861 w 204861"/>
                <a:gd name="connsiteY1" fmla="*/ 0 h 59820"/>
                <a:gd name="connsiteX2" fmla="*/ 204861 w 204861"/>
                <a:gd name="connsiteY2" fmla="*/ 59821 h 59820"/>
                <a:gd name="connsiteX3" fmla="*/ 0 w 204861"/>
                <a:gd name="connsiteY3" fmla="*/ 59821 h 59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4861" h="59820">
                  <a:moveTo>
                    <a:pt x="0" y="0"/>
                  </a:moveTo>
                  <a:lnTo>
                    <a:pt x="204861" y="0"/>
                  </a:lnTo>
                  <a:lnTo>
                    <a:pt x="204861" y="59821"/>
                  </a:lnTo>
                  <a:lnTo>
                    <a:pt x="0" y="59821"/>
                  </a:lnTo>
                  <a:close/>
                </a:path>
              </a:pathLst>
            </a:custGeom>
            <a:solidFill>
              <a:srgbClr val="F5F5F5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="" xmlns:a16="http://schemas.microsoft.com/office/drawing/2014/main" id="{A3ABCD23-11CD-4E44-A0C5-CF2E91FB80E6}"/>
                </a:ext>
              </a:extLst>
            </p:cNvPr>
            <p:cNvSpPr/>
            <p:nvPr/>
          </p:nvSpPr>
          <p:spPr>
            <a:xfrm>
              <a:off x="7071251" y="2544711"/>
              <a:ext cx="1396408" cy="62699"/>
            </a:xfrm>
            <a:custGeom>
              <a:avLst/>
              <a:gdLst>
                <a:gd name="connsiteX0" fmla="*/ 0 w 1396408"/>
                <a:gd name="connsiteY0" fmla="*/ 0 h 62699"/>
                <a:gd name="connsiteX1" fmla="*/ 1396408 w 1396408"/>
                <a:gd name="connsiteY1" fmla="*/ 0 h 62699"/>
                <a:gd name="connsiteX2" fmla="*/ 1396408 w 1396408"/>
                <a:gd name="connsiteY2" fmla="*/ 62700 h 62699"/>
                <a:gd name="connsiteX3" fmla="*/ 0 w 1396408"/>
                <a:gd name="connsiteY3" fmla="*/ 62700 h 62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6408" h="62699">
                  <a:moveTo>
                    <a:pt x="0" y="0"/>
                  </a:moveTo>
                  <a:lnTo>
                    <a:pt x="1396408" y="0"/>
                  </a:lnTo>
                  <a:lnTo>
                    <a:pt x="1396408" y="62700"/>
                  </a:lnTo>
                  <a:lnTo>
                    <a:pt x="0" y="62700"/>
                  </a:lnTo>
                  <a:close/>
                </a:path>
              </a:pathLst>
            </a:custGeom>
            <a:solidFill>
              <a:srgbClr val="F5F5F5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="" xmlns:a16="http://schemas.microsoft.com/office/drawing/2014/main" id="{38649020-1E52-48D8-8814-8362E661250F}"/>
                </a:ext>
              </a:extLst>
            </p:cNvPr>
            <p:cNvSpPr/>
            <p:nvPr/>
          </p:nvSpPr>
          <p:spPr>
            <a:xfrm>
              <a:off x="7071251" y="2426158"/>
              <a:ext cx="1396408" cy="62699"/>
            </a:xfrm>
            <a:custGeom>
              <a:avLst/>
              <a:gdLst>
                <a:gd name="connsiteX0" fmla="*/ 0 w 1396408"/>
                <a:gd name="connsiteY0" fmla="*/ 0 h 62699"/>
                <a:gd name="connsiteX1" fmla="*/ 1396408 w 1396408"/>
                <a:gd name="connsiteY1" fmla="*/ 0 h 62699"/>
                <a:gd name="connsiteX2" fmla="*/ 1396408 w 1396408"/>
                <a:gd name="connsiteY2" fmla="*/ 62700 h 62699"/>
                <a:gd name="connsiteX3" fmla="*/ 0 w 1396408"/>
                <a:gd name="connsiteY3" fmla="*/ 62700 h 62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6408" h="62699">
                  <a:moveTo>
                    <a:pt x="0" y="0"/>
                  </a:moveTo>
                  <a:lnTo>
                    <a:pt x="1396408" y="0"/>
                  </a:lnTo>
                  <a:lnTo>
                    <a:pt x="1396408" y="62700"/>
                  </a:lnTo>
                  <a:lnTo>
                    <a:pt x="0" y="62700"/>
                  </a:lnTo>
                  <a:close/>
                </a:path>
              </a:pathLst>
            </a:custGeom>
            <a:solidFill>
              <a:srgbClr val="F5F5F5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="" xmlns:a16="http://schemas.microsoft.com/office/drawing/2014/main" id="{44760E2B-8938-445C-9C95-FA5343A500E2}"/>
                </a:ext>
              </a:extLst>
            </p:cNvPr>
            <p:cNvSpPr/>
            <p:nvPr/>
          </p:nvSpPr>
          <p:spPr>
            <a:xfrm>
              <a:off x="7585195" y="2055143"/>
              <a:ext cx="424053" cy="309147"/>
            </a:xfrm>
            <a:custGeom>
              <a:avLst/>
              <a:gdLst>
                <a:gd name="connsiteX0" fmla="*/ 0 w 424053"/>
                <a:gd name="connsiteY0" fmla="*/ 162507 h 309147"/>
                <a:gd name="connsiteX1" fmla="*/ 55470 w 424053"/>
                <a:gd name="connsiteY1" fmla="*/ 107037 h 309147"/>
                <a:gd name="connsiteX2" fmla="*/ 162507 w 424053"/>
                <a:gd name="connsiteY2" fmla="*/ 202174 h 309147"/>
                <a:gd name="connsiteX3" fmla="*/ 372550 w 424053"/>
                <a:gd name="connsiteY3" fmla="*/ 0 h 309147"/>
                <a:gd name="connsiteX4" fmla="*/ 424054 w 424053"/>
                <a:gd name="connsiteY4" fmla="*/ 55534 h 309147"/>
                <a:gd name="connsiteX5" fmla="*/ 154574 w 424053"/>
                <a:gd name="connsiteY5" fmla="*/ 309147 h 309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24053" h="309147">
                  <a:moveTo>
                    <a:pt x="0" y="162507"/>
                  </a:moveTo>
                  <a:lnTo>
                    <a:pt x="55470" y="107037"/>
                  </a:lnTo>
                  <a:lnTo>
                    <a:pt x="162507" y="202174"/>
                  </a:lnTo>
                  <a:lnTo>
                    <a:pt x="372550" y="0"/>
                  </a:lnTo>
                  <a:lnTo>
                    <a:pt x="424054" y="55534"/>
                  </a:lnTo>
                  <a:lnTo>
                    <a:pt x="154574" y="309147"/>
                  </a:lnTo>
                  <a:close/>
                </a:path>
              </a:pathLst>
            </a:custGeom>
            <a:solidFill>
              <a:srgbClr val="F7AB9B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="" xmlns:a16="http://schemas.microsoft.com/office/drawing/2014/main" id="{FDD30349-FA56-48B3-8229-B94F2B650D2E}"/>
                </a:ext>
              </a:extLst>
            </p:cNvPr>
            <p:cNvSpPr/>
            <p:nvPr/>
          </p:nvSpPr>
          <p:spPr>
            <a:xfrm>
              <a:off x="7787881" y="577609"/>
              <a:ext cx="891996" cy="891996"/>
            </a:xfrm>
            <a:custGeom>
              <a:avLst/>
              <a:gdLst>
                <a:gd name="connsiteX0" fmla="*/ 891997 w 891996"/>
                <a:gd name="connsiteY0" fmla="*/ 445998 h 891996"/>
                <a:gd name="connsiteX1" fmla="*/ 445998 w 891996"/>
                <a:gd name="connsiteY1" fmla="*/ 891997 h 891996"/>
                <a:gd name="connsiteX2" fmla="*/ 0 w 891996"/>
                <a:gd name="connsiteY2" fmla="*/ 445998 h 891996"/>
                <a:gd name="connsiteX3" fmla="*/ 445998 w 891996"/>
                <a:gd name="connsiteY3" fmla="*/ 0 h 891996"/>
                <a:gd name="connsiteX4" fmla="*/ 891997 w 891996"/>
                <a:gd name="connsiteY4" fmla="*/ 445998 h 891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1996" h="891996">
                  <a:moveTo>
                    <a:pt x="891997" y="445998"/>
                  </a:moveTo>
                  <a:cubicBezTo>
                    <a:pt x="891997" y="692317"/>
                    <a:pt x="692317" y="891997"/>
                    <a:pt x="445998" y="891997"/>
                  </a:cubicBezTo>
                  <a:cubicBezTo>
                    <a:pt x="199680" y="891997"/>
                    <a:pt x="0" y="692317"/>
                    <a:pt x="0" y="445998"/>
                  </a:cubicBezTo>
                  <a:cubicBezTo>
                    <a:pt x="0" y="199680"/>
                    <a:pt x="199680" y="0"/>
                    <a:pt x="445998" y="0"/>
                  </a:cubicBezTo>
                  <a:cubicBezTo>
                    <a:pt x="692317" y="0"/>
                    <a:pt x="891997" y="199680"/>
                    <a:pt x="891997" y="445998"/>
                  </a:cubicBezTo>
                  <a:close/>
                </a:path>
              </a:pathLst>
            </a:custGeom>
            <a:solidFill>
              <a:srgbClr val="FF725E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="" xmlns:a16="http://schemas.microsoft.com/office/drawing/2014/main" id="{4208E62A-650C-4156-B1B4-5FF9EF919C91}"/>
                </a:ext>
              </a:extLst>
            </p:cNvPr>
            <p:cNvSpPr/>
            <p:nvPr/>
          </p:nvSpPr>
          <p:spPr>
            <a:xfrm>
              <a:off x="7787881" y="577609"/>
              <a:ext cx="891996" cy="891996"/>
            </a:xfrm>
            <a:custGeom>
              <a:avLst/>
              <a:gdLst>
                <a:gd name="connsiteX0" fmla="*/ 891997 w 891996"/>
                <a:gd name="connsiteY0" fmla="*/ 445998 h 891996"/>
                <a:gd name="connsiteX1" fmla="*/ 445998 w 891996"/>
                <a:gd name="connsiteY1" fmla="*/ 891997 h 891996"/>
                <a:gd name="connsiteX2" fmla="*/ 0 w 891996"/>
                <a:gd name="connsiteY2" fmla="*/ 445998 h 891996"/>
                <a:gd name="connsiteX3" fmla="*/ 445998 w 891996"/>
                <a:gd name="connsiteY3" fmla="*/ 0 h 891996"/>
                <a:gd name="connsiteX4" fmla="*/ 891997 w 891996"/>
                <a:gd name="connsiteY4" fmla="*/ 445998 h 891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1996" h="891996">
                  <a:moveTo>
                    <a:pt x="891997" y="445998"/>
                  </a:moveTo>
                  <a:cubicBezTo>
                    <a:pt x="891997" y="692317"/>
                    <a:pt x="692317" y="891997"/>
                    <a:pt x="445998" y="891997"/>
                  </a:cubicBezTo>
                  <a:cubicBezTo>
                    <a:pt x="199680" y="891997"/>
                    <a:pt x="0" y="692317"/>
                    <a:pt x="0" y="445998"/>
                  </a:cubicBezTo>
                  <a:cubicBezTo>
                    <a:pt x="0" y="199680"/>
                    <a:pt x="199680" y="0"/>
                    <a:pt x="445998" y="0"/>
                  </a:cubicBezTo>
                  <a:cubicBezTo>
                    <a:pt x="692317" y="0"/>
                    <a:pt x="891997" y="199680"/>
                    <a:pt x="891997" y="445998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="" xmlns:a16="http://schemas.microsoft.com/office/drawing/2014/main" id="{EA0EA692-1A82-401A-931F-9C5FD2FB0E50}"/>
                </a:ext>
              </a:extLst>
            </p:cNvPr>
            <p:cNvSpPr/>
            <p:nvPr/>
          </p:nvSpPr>
          <p:spPr>
            <a:xfrm>
              <a:off x="7775917" y="549075"/>
              <a:ext cx="891996" cy="891996"/>
            </a:xfrm>
            <a:custGeom>
              <a:avLst/>
              <a:gdLst>
                <a:gd name="connsiteX0" fmla="*/ 891997 w 891996"/>
                <a:gd name="connsiteY0" fmla="*/ 445998 h 891996"/>
                <a:gd name="connsiteX1" fmla="*/ 445998 w 891996"/>
                <a:gd name="connsiteY1" fmla="*/ 891997 h 891996"/>
                <a:gd name="connsiteX2" fmla="*/ 0 w 891996"/>
                <a:gd name="connsiteY2" fmla="*/ 445998 h 891996"/>
                <a:gd name="connsiteX3" fmla="*/ 445998 w 891996"/>
                <a:gd name="connsiteY3" fmla="*/ 0 h 891996"/>
                <a:gd name="connsiteX4" fmla="*/ 891997 w 891996"/>
                <a:gd name="connsiteY4" fmla="*/ 445998 h 891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1996" h="891996">
                  <a:moveTo>
                    <a:pt x="891997" y="445998"/>
                  </a:moveTo>
                  <a:cubicBezTo>
                    <a:pt x="891997" y="692317"/>
                    <a:pt x="692317" y="891997"/>
                    <a:pt x="445998" y="891997"/>
                  </a:cubicBezTo>
                  <a:cubicBezTo>
                    <a:pt x="199680" y="891997"/>
                    <a:pt x="0" y="692317"/>
                    <a:pt x="0" y="445998"/>
                  </a:cubicBezTo>
                  <a:cubicBezTo>
                    <a:pt x="0" y="199680"/>
                    <a:pt x="199680" y="0"/>
                    <a:pt x="445998" y="0"/>
                  </a:cubicBezTo>
                  <a:cubicBezTo>
                    <a:pt x="692317" y="0"/>
                    <a:pt x="891997" y="199680"/>
                    <a:pt x="891997" y="445998"/>
                  </a:cubicBezTo>
                  <a:close/>
                </a:path>
              </a:pathLst>
            </a:custGeom>
            <a:solidFill>
              <a:srgbClr val="F7AB9B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="" xmlns:a16="http://schemas.microsoft.com/office/drawing/2014/main" id="{7E14F70D-6E8C-4B41-BB8E-37E19AAE546F}"/>
                </a:ext>
              </a:extLst>
            </p:cNvPr>
            <p:cNvSpPr/>
            <p:nvPr/>
          </p:nvSpPr>
          <p:spPr>
            <a:xfrm rot="20224561">
              <a:off x="7874928" y="648126"/>
              <a:ext cx="693900" cy="693900"/>
            </a:xfrm>
            <a:custGeom>
              <a:avLst/>
              <a:gdLst>
                <a:gd name="connsiteX0" fmla="*/ 693901 w 693900"/>
                <a:gd name="connsiteY0" fmla="*/ 346950 h 693900"/>
                <a:gd name="connsiteX1" fmla="*/ 346950 w 693900"/>
                <a:gd name="connsiteY1" fmla="*/ 693901 h 693900"/>
                <a:gd name="connsiteX2" fmla="*/ 0 w 693900"/>
                <a:gd name="connsiteY2" fmla="*/ 346950 h 693900"/>
                <a:gd name="connsiteX3" fmla="*/ 346950 w 693900"/>
                <a:gd name="connsiteY3" fmla="*/ 0 h 693900"/>
                <a:gd name="connsiteX4" fmla="*/ 693901 w 693900"/>
                <a:gd name="connsiteY4" fmla="*/ 346950 h 69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3900" h="693900">
                  <a:moveTo>
                    <a:pt x="693901" y="346950"/>
                  </a:moveTo>
                  <a:cubicBezTo>
                    <a:pt x="693901" y="538566"/>
                    <a:pt x="538566" y="693901"/>
                    <a:pt x="346950" y="693901"/>
                  </a:cubicBezTo>
                  <a:cubicBezTo>
                    <a:pt x="155335" y="693901"/>
                    <a:pt x="0" y="538566"/>
                    <a:pt x="0" y="346950"/>
                  </a:cubicBezTo>
                  <a:cubicBezTo>
                    <a:pt x="0" y="155335"/>
                    <a:pt x="155335" y="0"/>
                    <a:pt x="346950" y="0"/>
                  </a:cubicBezTo>
                  <a:cubicBezTo>
                    <a:pt x="538566" y="0"/>
                    <a:pt x="693901" y="155335"/>
                    <a:pt x="693901" y="346950"/>
                  </a:cubicBezTo>
                  <a:close/>
                </a:path>
              </a:pathLst>
            </a:custGeom>
            <a:solidFill>
              <a:srgbClr val="FFFFFF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="" xmlns:a16="http://schemas.microsoft.com/office/drawing/2014/main" id="{5A4BC056-8222-46F3-9339-B8D6F9AEE3CA}"/>
                </a:ext>
              </a:extLst>
            </p:cNvPr>
            <p:cNvSpPr/>
            <p:nvPr/>
          </p:nvSpPr>
          <p:spPr>
            <a:xfrm rot="18900000">
              <a:off x="7977760" y="750924"/>
              <a:ext cx="488283" cy="488283"/>
            </a:xfrm>
            <a:custGeom>
              <a:avLst/>
              <a:gdLst>
                <a:gd name="connsiteX0" fmla="*/ 488284 w 488283"/>
                <a:gd name="connsiteY0" fmla="*/ 244142 h 488283"/>
                <a:gd name="connsiteX1" fmla="*/ 244142 w 488283"/>
                <a:gd name="connsiteY1" fmla="*/ 488284 h 488283"/>
                <a:gd name="connsiteX2" fmla="*/ 0 w 488283"/>
                <a:gd name="connsiteY2" fmla="*/ 244142 h 488283"/>
                <a:gd name="connsiteX3" fmla="*/ 244142 w 488283"/>
                <a:gd name="connsiteY3" fmla="*/ 0 h 488283"/>
                <a:gd name="connsiteX4" fmla="*/ 488284 w 488283"/>
                <a:gd name="connsiteY4" fmla="*/ 244142 h 488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8283" h="488283">
                  <a:moveTo>
                    <a:pt x="488284" y="244142"/>
                  </a:moveTo>
                  <a:cubicBezTo>
                    <a:pt x="488284" y="378978"/>
                    <a:pt x="378978" y="488284"/>
                    <a:pt x="244142" y="488284"/>
                  </a:cubicBezTo>
                  <a:cubicBezTo>
                    <a:pt x="109306" y="488284"/>
                    <a:pt x="0" y="378978"/>
                    <a:pt x="0" y="244142"/>
                  </a:cubicBezTo>
                  <a:cubicBezTo>
                    <a:pt x="0" y="109306"/>
                    <a:pt x="109306" y="0"/>
                    <a:pt x="244142" y="0"/>
                  </a:cubicBezTo>
                  <a:cubicBezTo>
                    <a:pt x="378978" y="0"/>
                    <a:pt x="488284" y="109306"/>
                    <a:pt x="488284" y="244142"/>
                  </a:cubicBezTo>
                  <a:close/>
                </a:path>
              </a:pathLst>
            </a:custGeom>
            <a:solidFill>
              <a:srgbClr val="FF725E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="" xmlns:a16="http://schemas.microsoft.com/office/drawing/2014/main" id="{FC4B6857-77E3-447A-B713-038B462D8564}"/>
                </a:ext>
              </a:extLst>
            </p:cNvPr>
            <p:cNvSpPr/>
            <p:nvPr/>
          </p:nvSpPr>
          <p:spPr>
            <a:xfrm rot="20193595">
              <a:off x="8093163" y="866307"/>
              <a:ext cx="257586" cy="257586"/>
            </a:xfrm>
            <a:custGeom>
              <a:avLst/>
              <a:gdLst>
                <a:gd name="connsiteX0" fmla="*/ 257587 w 257586"/>
                <a:gd name="connsiteY0" fmla="*/ 128793 h 257586"/>
                <a:gd name="connsiteX1" fmla="*/ 128793 w 257586"/>
                <a:gd name="connsiteY1" fmla="*/ 257586 h 257586"/>
                <a:gd name="connsiteX2" fmla="*/ 0 w 257586"/>
                <a:gd name="connsiteY2" fmla="*/ 128793 h 257586"/>
                <a:gd name="connsiteX3" fmla="*/ 128793 w 257586"/>
                <a:gd name="connsiteY3" fmla="*/ 0 h 257586"/>
                <a:gd name="connsiteX4" fmla="*/ 257587 w 257586"/>
                <a:gd name="connsiteY4" fmla="*/ 128793 h 257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7586" h="257586">
                  <a:moveTo>
                    <a:pt x="257587" y="128793"/>
                  </a:moveTo>
                  <a:cubicBezTo>
                    <a:pt x="257587" y="199924"/>
                    <a:pt x="199924" y="257586"/>
                    <a:pt x="128793" y="257586"/>
                  </a:cubicBezTo>
                  <a:cubicBezTo>
                    <a:pt x="57663" y="257586"/>
                    <a:pt x="0" y="199924"/>
                    <a:pt x="0" y="128793"/>
                  </a:cubicBezTo>
                  <a:cubicBezTo>
                    <a:pt x="0" y="57663"/>
                    <a:pt x="57663" y="0"/>
                    <a:pt x="128793" y="0"/>
                  </a:cubicBezTo>
                  <a:cubicBezTo>
                    <a:pt x="199924" y="0"/>
                    <a:pt x="257587" y="57663"/>
                    <a:pt x="257587" y="128793"/>
                  </a:cubicBezTo>
                  <a:close/>
                </a:path>
              </a:pathLst>
            </a:custGeom>
            <a:solidFill>
              <a:srgbClr val="FFFFFF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="" xmlns:a16="http://schemas.microsoft.com/office/drawing/2014/main" id="{EE744081-E58F-4EF7-8223-F28C7704B47E}"/>
                </a:ext>
              </a:extLst>
            </p:cNvPr>
            <p:cNvSpPr/>
            <p:nvPr/>
          </p:nvSpPr>
          <p:spPr>
            <a:xfrm>
              <a:off x="8554862" y="435000"/>
              <a:ext cx="103838" cy="198847"/>
            </a:xfrm>
            <a:custGeom>
              <a:avLst/>
              <a:gdLst>
                <a:gd name="connsiteX0" fmla="*/ 12092 w 103838"/>
                <a:gd name="connsiteY0" fmla="*/ 198847 h 198847"/>
                <a:gd name="connsiteX1" fmla="*/ 0 w 103838"/>
                <a:gd name="connsiteY1" fmla="*/ 103646 h 198847"/>
                <a:gd name="connsiteX2" fmla="*/ 96864 w 103838"/>
                <a:gd name="connsiteY2" fmla="*/ 0 h 198847"/>
                <a:gd name="connsiteX3" fmla="*/ 103838 w 103838"/>
                <a:gd name="connsiteY3" fmla="*/ 102686 h 198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3838" h="198847">
                  <a:moveTo>
                    <a:pt x="12092" y="198847"/>
                  </a:moveTo>
                  <a:lnTo>
                    <a:pt x="0" y="103646"/>
                  </a:lnTo>
                  <a:lnTo>
                    <a:pt x="96864" y="0"/>
                  </a:lnTo>
                  <a:lnTo>
                    <a:pt x="103838" y="102686"/>
                  </a:lnTo>
                  <a:close/>
                </a:path>
              </a:pathLst>
            </a:custGeom>
            <a:solidFill>
              <a:srgbClr val="455A64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="" xmlns:a16="http://schemas.microsoft.com/office/drawing/2014/main" id="{A242F6C4-D713-40D2-BD29-B7DD1820DF8A}"/>
                </a:ext>
              </a:extLst>
            </p:cNvPr>
            <p:cNvSpPr/>
            <p:nvPr/>
          </p:nvSpPr>
          <p:spPr>
            <a:xfrm>
              <a:off x="8578087" y="550098"/>
              <a:ext cx="196799" cy="105309"/>
            </a:xfrm>
            <a:custGeom>
              <a:avLst/>
              <a:gdLst>
                <a:gd name="connsiteX0" fmla="*/ 196800 w 196799"/>
                <a:gd name="connsiteY0" fmla="*/ 7997 h 105309"/>
                <a:gd name="connsiteX1" fmla="*/ 98528 w 196799"/>
                <a:gd name="connsiteY1" fmla="*/ 0 h 105309"/>
                <a:gd name="connsiteX2" fmla="*/ 0 w 196799"/>
                <a:gd name="connsiteY2" fmla="*/ 94753 h 105309"/>
                <a:gd name="connsiteX3" fmla="*/ 98528 w 196799"/>
                <a:gd name="connsiteY3" fmla="*/ 105310 h 105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6799" h="105309">
                  <a:moveTo>
                    <a:pt x="196800" y="7997"/>
                  </a:moveTo>
                  <a:lnTo>
                    <a:pt x="98528" y="0"/>
                  </a:lnTo>
                  <a:lnTo>
                    <a:pt x="0" y="94753"/>
                  </a:lnTo>
                  <a:lnTo>
                    <a:pt x="98528" y="105310"/>
                  </a:lnTo>
                  <a:close/>
                </a:path>
              </a:pathLst>
            </a:custGeom>
            <a:solidFill>
              <a:srgbClr val="455A64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="" xmlns:a16="http://schemas.microsoft.com/office/drawing/2014/main" id="{04EDCD84-3BE0-4F6E-BA85-C7CB78775FCC}"/>
                </a:ext>
              </a:extLst>
            </p:cNvPr>
            <p:cNvSpPr/>
            <p:nvPr/>
          </p:nvSpPr>
          <p:spPr>
            <a:xfrm>
              <a:off x="8221915" y="682855"/>
              <a:ext cx="366152" cy="319703"/>
            </a:xfrm>
            <a:custGeom>
              <a:avLst/>
              <a:gdLst>
                <a:gd name="connsiteX0" fmla="*/ 0 w 366152"/>
                <a:gd name="connsiteY0" fmla="*/ 319704 h 319703"/>
                <a:gd name="connsiteX1" fmla="*/ 366152 w 366152"/>
                <a:gd name="connsiteY1" fmla="*/ 57453 h 319703"/>
                <a:gd name="connsiteX2" fmla="*/ 319640 w 366152"/>
                <a:gd name="connsiteY2" fmla="*/ 0 h 319703"/>
                <a:gd name="connsiteX3" fmla="*/ 5950 w 366152"/>
                <a:gd name="connsiteY3" fmla="*/ 303261 h 319703"/>
                <a:gd name="connsiteX4" fmla="*/ 0 w 366152"/>
                <a:gd name="connsiteY4" fmla="*/ 319704 h 319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6152" h="319703">
                  <a:moveTo>
                    <a:pt x="0" y="319704"/>
                  </a:moveTo>
                  <a:lnTo>
                    <a:pt x="366152" y="57453"/>
                  </a:lnTo>
                  <a:cubicBezTo>
                    <a:pt x="354572" y="40115"/>
                    <a:pt x="336018" y="17402"/>
                    <a:pt x="319640" y="0"/>
                  </a:cubicBezTo>
                  <a:lnTo>
                    <a:pt x="5950" y="303261"/>
                  </a:lnTo>
                  <a:lnTo>
                    <a:pt x="0" y="319704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="" xmlns:a16="http://schemas.microsoft.com/office/drawing/2014/main" id="{BAE9DB06-9E22-4BE5-A351-DFE0797869B1}"/>
                </a:ext>
              </a:extLst>
            </p:cNvPr>
            <p:cNvSpPr/>
            <p:nvPr/>
          </p:nvSpPr>
          <p:spPr>
            <a:xfrm>
              <a:off x="8207921" y="514284"/>
              <a:ext cx="485758" cy="491971"/>
            </a:xfrm>
            <a:custGeom>
              <a:avLst/>
              <a:gdLst>
                <a:gd name="connsiteX0" fmla="*/ 465302 w 485758"/>
                <a:gd name="connsiteY0" fmla="*/ 3569 h 491971"/>
                <a:gd name="connsiteX1" fmla="*/ 419365 w 485758"/>
                <a:gd name="connsiteY1" fmla="*/ 50145 h 491971"/>
                <a:gd name="connsiteX2" fmla="*/ 309001 w 485758"/>
                <a:gd name="connsiteY2" fmla="*/ 161981 h 491971"/>
                <a:gd name="connsiteX3" fmla="*/ 176053 w 485758"/>
                <a:gd name="connsiteY3" fmla="*/ 296657 h 491971"/>
                <a:gd name="connsiteX4" fmla="*/ 60571 w 485758"/>
                <a:gd name="connsiteY4" fmla="*/ 413675 h 491971"/>
                <a:gd name="connsiteX5" fmla="*/ 4333 w 485758"/>
                <a:gd name="connsiteY5" fmla="*/ 470616 h 491971"/>
                <a:gd name="connsiteX6" fmla="*/ 3501 w 485758"/>
                <a:gd name="connsiteY6" fmla="*/ 471448 h 491971"/>
                <a:gd name="connsiteX7" fmla="*/ 20456 w 485758"/>
                <a:gd name="connsiteY7" fmla="*/ 488402 h 491971"/>
                <a:gd name="connsiteX8" fmla="*/ 66393 w 485758"/>
                <a:gd name="connsiteY8" fmla="*/ 441826 h 491971"/>
                <a:gd name="connsiteX9" fmla="*/ 176757 w 485758"/>
                <a:gd name="connsiteY9" fmla="*/ 329990 h 491971"/>
                <a:gd name="connsiteX10" fmla="*/ 309705 w 485758"/>
                <a:gd name="connsiteY10" fmla="*/ 195314 h 491971"/>
                <a:gd name="connsiteX11" fmla="*/ 425188 w 485758"/>
                <a:gd name="connsiteY11" fmla="*/ 78296 h 491971"/>
                <a:gd name="connsiteX12" fmla="*/ 481425 w 485758"/>
                <a:gd name="connsiteY12" fmla="*/ 21355 h 491971"/>
                <a:gd name="connsiteX13" fmla="*/ 482257 w 485758"/>
                <a:gd name="connsiteY13" fmla="*/ 20523 h 491971"/>
                <a:gd name="connsiteX14" fmla="*/ 465302 w 485758"/>
                <a:gd name="connsiteY14" fmla="*/ 3569 h 491971"/>
                <a:gd name="connsiteX15" fmla="*/ 465302 w 485758"/>
                <a:gd name="connsiteY15" fmla="*/ 3569 h 491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85758" h="491971">
                  <a:moveTo>
                    <a:pt x="465302" y="3569"/>
                  </a:moveTo>
                  <a:cubicBezTo>
                    <a:pt x="450011" y="19116"/>
                    <a:pt x="434657" y="34599"/>
                    <a:pt x="419365" y="50145"/>
                  </a:cubicBezTo>
                  <a:cubicBezTo>
                    <a:pt x="382577" y="87445"/>
                    <a:pt x="345789" y="124681"/>
                    <a:pt x="309001" y="161981"/>
                  </a:cubicBezTo>
                  <a:cubicBezTo>
                    <a:pt x="264664" y="206894"/>
                    <a:pt x="220390" y="251744"/>
                    <a:pt x="176053" y="296657"/>
                  </a:cubicBezTo>
                  <a:cubicBezTo>
                    <a:pt x="137537" y="335684"/>
                    <a:pt x="99086" y="374648"/>
                    <a:pt x="60571" y="413675"/>
                  </a:cubicBezTo>
                  <a:cubicBezTo>
                    <a:pt x="41889" y="432613"/>
                    <a:pt x="22311" y="451039"/>
                    <a:pt x="4333" y="470616"/>
                  </a:cubicBezTo>
                  <a:cubicBezTo>
                    <a:pt x="4077" y="470872"/>
                    <a:pt x="3821" y="471192"/>
                    <a:pt x="3501" y="471448"/>
                  </a:cubicBezTo>
                  <a:cubicBezTo>
                    <a:pt x="-7375" y="482452"/>
                    <a:pt x="9579" y="499407"/>
                    <a:pt x="20456" y="488402"/>
                  </a:cubicBezTo>
                  <a:cubicBezTo>
                    <a:pt x="35747" y="472856"/>
                    <a:pt x="51102" y="457373"/>
                    <a:pt x="66393" y="441826"/>
                  </a:cubicBezTo>
                  <a:cubicBezTo>
                    <a:pt x="103181" y="404526"/>
                    <a:pt x="139969" y="367290"/>
                    <a:pt x="176757" y="329990"/>
                  </a:cubicBezTo>
                  <a:cubicBezTo>
                    <a:pt x="221094" y="285077"/>
                    <a:pt x="265368" y="240227"/>
                    <a:pt x="309705" y="195314"/>
                  </a:cubicBezTo>
                  <a:cubicBezTo>
                    <a:pt x="348221" y="156287"/>
                    <a:pt x="386672" y="117324"/>
                    <a:pt x="425188" y="78296"/>
                  </a:cubicBezTo>
                  <a:cubicBezTo>
                    <a:pt x="443869" y="59358"/>
                    <a:pt x="463447" y="40932"/>
                    <a:pt x="481425" y="21355"/>
                  </a:cubicBezTo>
                  <a:cubicBezTo>
                    <a:pt x="481681" y="21099"/>
                    <a:pt x="481937" y="20779"/>
                    <a:pt x="482257" y="20523"/>
                  </a:cubicBezTo>
                  <a:cubicBezTo>
                    <a:pt x="493133" y="9519"/>
                    <a:pt x="476179" y="-7436"/>
                    <a:pt x="465302" y="3569"/>
                  </a:cubicBezTo>
                  <a:lnTo>
                    <a:pt x="465302" y="3569"/>
                  </a:lnTo>
                  <a:close/>
                </a:path>
              </a:pathLst>
            </a:custGeom>
            <a:solidFill>
              <a:srgbClr val="263238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="" xmlns:a16="http://schemas.microsoft.com/office/drawing/2014/main" id="{24398679-80FB-4A3B-A378-3E80F229A44B}"/>
                </a:ext>
              </a:extLst>
            </p:cNvPr>
            <p:cNvSpPr/>
            <p:nvPr/>
          </p:nvSpPr>
          <p:spPr>
            <a:xfrm>
              <a:off x="9431959" y="1529553"/>
              <a:ext cx="200534" cy="150671"/>
            </a:xfrm>
            <a:custGeom>
              <a:avLst/>
              <a:gdLst>
                <a:gd name="connsiteX0" fmla="*/ 32878 w 200534"/>
                <a:gd name="connsiteY0" fmla="*/ 150609 h 150671"/>
                <a:gd name="connsiteX1" fmla="*/ 377 w 200534"/>
                <a:gd name="connsiteY1" fmla="*/ 124889 h 150671"/>
                <a:gd name="connsiteX2" fmla="*/ 22642 w 200534"/>
                <a:gd name="connsiteY2" fmla="*/ 89957 h 150671"/>
                <a:gd name="connsiteX3" fmla="*/ 18867 w 200534"/>
                <a:gd name="connsiteY3" fmla="*/ 52529 h 150671"/>
                <a:gd name="connsiteX4" fmla="*/ 53224 w 200534"/>
                <a:gd name="connsiteY4" fmla="*/ 37174 h 150671"/>
                <a:gd name="connsiteX5" fmla="*/ 74785 w 200534"/>
                <a:gd name="connsiteY5" fmla="*/ 5952 h 150671"/>
                <a:gd name="connsiteX6" fmla="*/ 112596 w 200534"/>
                <a:gd name="connsiteY6" fmla="*/ 8447 h 150671"/>
                <a:gd name="connsiteX7" fmla="*/ 165827 w 200534"/>
                <a:gd name="connsiteY7" fmla="*/ 9919 h 150671"/>
                <a:gd name="connsiteX8" fmla="*/ 197881 w 200534"/>
                <a:gd name="connsiteY8" fmla="*/ 27513 h 150671"/>
                <a:gd name="connsiteX9" fmla="*/ 190459 w 200534"/>
                <a:gd name="connsiteY9" fmla="*/ 63342 h 150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0534" h="150671">
                  <a:moveTo>
                    <a:pt x="32878" y="150609"/>
                  </a:moveTo>
                  <a:cubicBezTo>
                    <a:pt x="17779" y="151633"/>
                    <a:pt x="2872" y="139861"/>
                    <a:pt x="377" y="124889"/>
                  </a:cubicBezTo>
                  <a:cubicBezTo>
                    <a:pt x="-2118" y="109982"/>
                    <a:pt x="8054" y="93987"/>
                    <a:pt x="22642" y="89957"/>
                  </a:cubicBezTo>
                  <a:cubicBezTo>
                    <a:pt x="13749" y="79912"/>
                    <a:pt x="12149" y="64109"/>
                    <a:pt x="18867" y="52529"/>
                  </a:cubicBezTo>
                  <a:cubicBezTo>
                    <a:pt x="25585" y="40949"/>
                    <a:pt x="40108" y="34423"/>
                    <a:pt x="53224" y="37174"/>
                  </a:cubicBezTo>
                  <a:cubicBezTo>
                    <a:pt x="54375" y="23994"/>
                    <a:pt x="62885" y="11710"/>
                    <a:pt x="74785" y="5952"/>
                  </a:cubicBezTo>
                  <a:cubicBezTo>
                    <a:pt x="86685" y="194"/>
                    <a:pt x="101592" y="1154"/>
                    <a:pt x="112596" y="8447"/>
                  </a:cubicBezTo>
                  <a:cubicBezTo>
                    <a:pt x="127759" y="-3389"/>
                    <a:pt x="151304" y="-2685"/>
                    <a:pt x="165827" y="9919"/>
                  </a:cubicBezTo>
                  <a:cubicBezTo>
                    <a:pt x="178751" y="8191"/>
                    <a:pt x="192442" y="15677"/>
                    <a:pt x="197881" y="27513"/>
                  </a:cubicBezTo>
                  <a:cubicBezTo>
                    <a:pt x="203319" y="39349"/>
                    <a:pt x="200184" y="54640"/>
                    <a:pt x="190459" y="63342"/>
                  </a:cubicBezTo>
                </a:path>
              </a:pathLst>
            </a:custGeom>
            <a:solidFill>
              <a:srgbClr val="263238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="" xmlns:a16="http://schemas.microsoft.com/office/drawing/2014/main" id="{70A687D2-284E-418B-B8F0-2CA16F7641A6}"/>
                </a:ext>
              </a:extLst>
            </p:cNvPr>
            <p:cNvSpPr/>
            <p:nvPr/>
          </p:nvSpPr>
          <p:spPr>
            <a:xfrm>
              <a:off x="9442830" y="1569844"/>
              <a:ext cx="259199" cy="447104"/>
            </a:xfrm>
            <a:custGeom>
              <a:avLst/>
              <a:gdLst>
                <a:gd name="connsiteX0" fmla="*/ 17336 w 259199"/>
                <a:gd name="connsiteY0" fmla="*/ 114413 h 447104"/>
                <a:gd name="connsiteX1" fmla="*/ 153420 w 259199"/>
                <a:gd name="connsiteY1" fmla="*/ 146 h 447104"/>
                <a:gd name="connsiteX2" fmla="*/ 160202 w 259199"/>
                <a:gd name="connsiteY2" fmla="*/ 466 h 447104"/>
                <a:gd name="connsiteX3" fmla="*/ 257578 w 259199"/>
                <a:gd name="connsiteY3" fmla="*/ 146978 h 447104"/>
                <a:gd name="connsiteX4" fmla="*/ 235633 w 259199"/>
                <a:gd name="connsiteY4" fmla="*/ 389843 h 447104"/>
                <a:gd name="connsiteX5" fmla="*/ 229875 w 259199"/>
                <a:gd name="connsiteY5" fmla="*/ 447104 h 447104"/>
                <a:gd name="connsiteX6" fmla="*/ 64233 w 259199"/>
                <a:gd name="connsiteY6" fmla="*/ 427526 h 447104"/>
                <a:gd name="connsiteX7" fmla="*/ 67368 w 259199"/>
                <a:gd name="connsiteY7" fmla="*/ 365531 h 447104"/>
                <a:gd name="connsiteX8" fmla="*/ 62 w 259199"/>
                <a:gd name="connsiteY8" fmla="*/ 281014 h 447104"/>
                <a:gd name="connsiteX9" fmla="*/ 17336 w 259199"/>
                <a:gd name="connsiteY9" fmla="*/ 114413 h 447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9199" h="447104">
                  <a:moveTo>
                    <a:pt x="17336" y="114413"/>
                  </a:moveTo>
                  <a:cubicBezTo>
                    <a:pt x="25974" y="46659"/>
                    <a:pt x="85218" y="-3053"/>
                    <a:pt x="153420" y="146"/>
                  </a:cubicBezTo>
                  <a:lnTo>
                    <a:pt x="160202" y="466"/>
                  </a:lnTo>
                  <a:cubicBezTo>
                    <a:pt x="233074" y="8143"/>
                    <a:pt x="267303" y="74362"/>
                    <a:pt x="257578" y="146978"/>
                  </a:cubicBezTo>
                  <a:lnTo>
                    <a:pt x="235633" y="389843"/>
                  </a:lnTo>
                  <a:lnTo>
                    <a:pt x="229875" y="447104"/>
                  </a:lnTo>
                  <a:lnTo>
                    <a:pt x="64233" y="427526"/>
                  </a:lnTo>
                  <a:lnTo>
                    <a:pt x="67368" y="365531"/>
                  </a:lnTo>
                  <a:cubicBezTo>
                    <a:pt x="67368" y="365531"/>
                    <a:pt x="-2369" y="351327"/>
                    <a:pt x="62" y="281014"/>
                  </a:cubicBezTo>
                  <a:cubicBezTo>
                    <a:pt x="1150" y="247105"/>
                    <a:pt x="9275" y="177432"/>
                    <a:pt x="17336" y="114413"/>
                  </a:cubicBezTo>
                  <a:close/>
                </a:path>
              </a:pathLst>
            </a:custGeom>
            <a:solidFill>
              <a:srgbClr val="99655C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="" xmlns:a16="http://schemas.microsoft.com/office/drawing/2014/main" id="{614E73B1-64B3-4DF3-900E-E698DC90A0E6}"/>
                </a:ext>
              </a:extLst>
            </p:cNvPr>
            <p:cNvSpPr/>
            <p:nvPr/>
          </p:nvSpPr>
          <p:spPr>
            <a:xfrm>
              <a:off x="9509111" y="1912598"/>
              <a:ext cx="93793" cy="41157"/>
            </a:xfrm>
            <a:custGeom>
              <a:avLst/>
              <a:gdLst>
                <a:gd name="connsiteX0" fmla="*/ 512 w 93793"/>
                <a:gd name="connsiteY0" fmla="*/ 22649 h 41157"/>
                <a:gd name="connsiteX1" fmla="*/ 93793 w 93793"/>
                <a:gd name="connsiteY1" fmla="*/ 0 h 41157"/>
                <a:gd name="connsiteX2" fmla="*/ 0 w 93793"/>
                <a:gd name="connsiteY2" fmla="*/ 39923 h 41157"/>
                <a:gd name="connsiteX3" fmla="*/ 512 w 93793"/>
                <a:gd name="connsiteY3" fmla="*/ 22649 h 41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793" h="41157">
                  <a:moveTo>
                    <a:pt x="512" y="22649"/>
                  </a:moveTo>
                  <a:cubicBezTo>
                    <a:pt x="512" y="22649"/>
                    <a:pt x="45233" y="27447"/>
                    <a:pt x="93793" y="0"/>
                  </a:cubicBezTo>
                  <a:cubicBezTo>
                    <a:pt x="93793" y="0"/>
                    <a:pt x="69801" y="49520"/>
                    <a:pt x="0" y="39923"/>
                  </a:cubicBezTo>
                  <a:lnTo>
                    <a:pt x="512" y="22649"/>
                  </a:lnTo>
                  <a:close/>
                </a:path>
              </a:pathLst>
            </a:custGeom>
            <a:solidFill>
              <a:srgbClr val="744A45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="" xmlns:a16="http://schemas.microsoft.com/office/drawing/2014/main" id="{E7C53985-394C-4A7D-A548-E50429BF003E}"/>
                </a:ext>
              </a:extLst>
            </p:cNvPr>
            <p:cNvSpPr/>
            <p:nvPr/>
          </p:nvSpPr>
          <p:spPr>
            <a:xfrm>
              <a:off x="9475553" y="1740384"/>
              <a:ext cx="20027" cy="19232"/>
            </a:xfrm>
            <a:custGeom>
              <a:avLst/>
              <a:gdLst>
                <a:gd name="connsiteX0" fmla="*/ 33 w 20027"/>
                <a:gd name="connsiteY0" fmla="*/ 8619 h 19232"/>
                <a:gd name="connsiteX1" fmla="*/ 9246 w 20027"/>
                <a:gd name="connsiteY1" fmla="*/ 19175 h 19232"/>
                <a:gd name="connsiteX2" fmla="*/ 19994 w 20027"/>
                <a:gd name="connsiteY2" fmla="*/ 10602 h 19232"/>
                <a:gd name="connsiteX3" fmla="*/ 10781 w 20027"/>
                <a:gd name="connsiteY3" fmla="*/ 46 h 19232"/>
                <a:gd name="connsiteX4" fmla="*/ 33 w 20027"/>
                <a:gd name="connsiteY4" fmla="*/ 8619 h 19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27" h="19232">
                  <a:moveTo>
                    <a:pt x="33" y="8619"/>
                  </a:moveTo>
                  <a:cubicBezTo>
                    <a:pt x="-415" y="13929"/>
                    <a:pt x="3744" y="18664"/>
                    <a:pt x="9246" y="19175"/>
                  </a:cubicBezTo>
                  <a:cubicBezTo>
                    <a:pt x="14748" y="19751"/>
                    <a:pt x="19547" y="15913"/>
                    <a:pt x="19994" y="10602"/>
                  </a:cubicBezTo>
                  <a:cubicBezTo>
                    <a:pt x="20442" y="5292"/>
                    <a:pt x="16284" y="558"/>
                    <a:pt x="10781" y="46"/>
                  </a:cubicBezTo>
                  <a:cubicBezTo>
                    <a:pt x="5279" y="-466"/>
                    <a:pt x="481" y="3373"/>
                    <a:pt x="33" y="8619"/>
                  </a:cubicBezTo>
                  <a:close/>
                </a:path>
              </a:pathLst>
            </a:custGeom>
            <a:solidFill>
              <a:srgbClr val="263238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="" xmlns:a16="http://schemas.microsoft.com/office/drawing/2014/main" id="{0F268E8C-102D-4E95-9814-0D57637002BE}"/>
                </a:ext>
              </a:extLst>
            </p:cNvPr>
            <p:cNvSpPr/>
            <p:nvPr/>
          </p:nvSpPr>
          <p:spPr>
            <a:xfrm>
              <a:off x="9473507" y="1709699"/>
              <a:ext cx="39839" cy="11460"/>
            </a:xfrm>
            <a:custGeom>
              <a:avLst/>
              <a:gdLst>
                <a:gd name="connsiteX0" fmla="*/ 159 w 39839"/>
                <a:gd name="connsiteY0" fmla="*/ 9617 h 11460"/>
                <a:gd name="connsiteX1" fmla="*/ 19992 w 39839"/>
                <a:gd name="connsiteY1" fmla="*/ 6227 h 11460"/>
                <a:gd name="connsiteX2" fmla="*/ 39698 w 39839"/>
                <a:gd name="connsiteY2" fmla="*/ 11281 h 11460"/>
                <a:gd name="connsiteX3" fmla="*/ 35795 w 39839"/>
                <a:gd name="connsiteY3" fmla="*/ 5651 h 11460"/>
                <a:gd name="connsiteX4" fmla="*/ 20120 w 39839"/>
                <a:gd name="connsiteY4" fmla="*/ 21 h 11460"/>
                <a:gd name="connsiteX5" fmla="*/ 4253 w 39839"/>
                <a:gd name="connsiteY5" fmla="*/ 4307 h 11460"/>
                <a:gd name="connsiteX6" fmla="*/ 159 w 39839"/>
                <a:gd name="connsiteY6" fmla="*/ 9617 h 11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839" h="11460">
                  <a:moveTo>
                    <a:pt x="159" y="9617"/>
                  </a:moveTo>
                  <a:cubicBezTo>
                    <a:pt x="1310" y="10961"/>
                    <a:pt x="9180" y="5715"/>
                    <a:pt x="19992" y="6227"/>
                  </a:cubicBezTo>
                  <a:cubicBezTo>
                    <a:pt x="30805" y="6610"/>
                    <a:pt x="38418" y="12560"/>
                    <a:pt x="39698" y="11281"/>
                  </a:cubicBezTo>
                  <a:cubicBezTo>
                    <a:pt x="40274" y="10705"/>
                    <a:pt x="39122" y="8274"/>
                    <a:pt x="35795" y="5651"/>
                  </a:cubicBezTo>
                  <a:cubicBezTo>
                    <a:pt x="32532" y="2964"/>
                    <a:pt x="26838" y="276"/>
                    <a:pt x="20120" y="21"/>
                  </a:cubicBezTo>
                  <a:cubicBezTo>
                    <a:pt x="13402" y="-235"/>
                    <a:pt x="7644" y="1940"/>
                    <a:pt x="4253" y="4307"/>
                  </a:cubicBezTo>
                  <a:cubicBezTo>
                    <a:pt x="799" y="6738"/>
                    <a:pt x="-481" y="9042"/>
                    <a:pt x="159" y="9617"/>
                  </a:cubicBezTo>
                  <a:close/>
                </a:path>
              </a:pathLst>
            </a:custGeom>
            <a:solidFill>
              <a:srgbClr val="263238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="" xmlns:a16="http://schemas.microsoft.com/office/drawing/2014/main" id="{34E3AAB8-685D-4557-BBC4-2D518BAFF6B1}"/>
                </a:ext>
              </a:extLst>
            </p:cNvPr>
            <p:cNvSpPr/>
            <p:nvPr/>
          </p:nvSpPr>
          <p:spPr>
            <a:xfrm>
              <a:off x="9573888" y="1745311"/>
              <a:ext cx="20027" cy="19232"/>
            </a:xfrm>
            <a:custGeom>
              <a:avLst/>
              <a:gdLst>
                <a:gd name="connsiteX0" fmla="*/ 33 w 20027"/>
                <a:gd name="connsiteY0" fmla="*/ 8619 h 19232"/>
                <a:gd name="connsiteX1" fmla="*/ 9246 w 20027"/>
                <a:gd name="connsiteY1" fmla="*/ 19176 h 19232"/>
                <a:gd name="connsiteX2" fmla="*/ 19994 w 20027"/>
                <a:gd name="connsiteY2" fmla="*/ 10602 h 19232"/>
                <a:gd name="connsiteX3" fmla="*/ 10782 w 20027"/>
                <a:gd name="connsiteY3" fmla="*/ 46 h 19232"/>
                <a:gd name="connsiteX4" fmla="*/ 33 w 20027"/>
                <a:gd name="connsiteY4" fmla="*/ 8619 h 19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27" h="19232">
                  <a:moveTo>
                    <a:pt x="33" y="8619"/>
                  </a:moveTo>
                  <a:cubicBezTo>
                    <a:pt x="-415" y="13929"/>
                    <a:pt x="3744" y="18664"/>
                    <a:pt x="9246" y="19176"/>
                  </a:cubicBezTo>
                  <a:cubicBezTo>
                    <a:pt x="14748" y="19751"/>
                    <a:pt x="19547" y="15913"/>
                    <a:pt x="19994" y="10602"/>
                  </a:cubicBezTo>
                  <a:cubicBezTo>
                    <a:pt x="20442" y="5292"/>
                    <a:pt x="16284" y="558"/>
                    <a:pt x="10782" y="46"/>
                  </a:cubicBezTo>
                  <a:cubicBezTo>
                    <a:pt x="5279" y="-466"/>
                    <a:pt x="481" y="3373"/>
                    <a:pt x="33" y="8619"/>
                  </a:cubicBezTo>
                  <a:close/>
                </a:path>
              </a:pathLst>
            </a:custGeom>
            <a:solidFill>
              <a:srgbClr val="263238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5" name="Freeform: Shape 184">
              <a:extLst>
                <a:ext uri="{FF2B5EF4-FFF2-40B4-BE49-F238E27FC236}">
                  <a16:creationId xmlns="" xmlns:a16="http://schemas.microsoft.com/office/drawing/2014/main" id="{A9D4A21C-F45B-498B-8E84-3964E2697512}"/>
                </a:ext>
              </a:extLst>
            </p:cNvPr>
            <p:cNvSpPr/>
            <p:nvPr/>
          </p:nvSpPr>
          <p:spPr>
            <a:xfrm>
              <a:off x="9579521" y="1716673"/>
              <a:ext cx="39844" cy="11445"/>
            </a:xfrm>
            <a:custGeom>
              <a:avLst/>
              <a:gdLst>
                <a:gd name="connsiteX0" fmla="*/ 159 w 39844"/>
                <a:gd name="connsiteY0" fmla="*/ 9617 h 11445"/>
                <a:gd name="connsiteX1" fmla="*/ 19992 w 39844"/>
                <a:gd name="connsiteY1" fmla="*/ 6227 h 11445"/>
                <a:gd name="connsiteX2" fmla="*/ 39698 w 39844"/>
                <a:gd name="connsiteY2" fmla="*/ 11281 h 11445"/>
                <a:gd name="connsiteX3" fmla="*/ 35795 w 39844"/>
                <a:gd name="connsiteY3" fmla="*/ 5651 h 11445"/>
                <a:gd name="connsiteX4" fmla="*/ 20120 w 39844"/>
                <a:gd name="connsiteY4" fmla="*/ 21 h 11445"/>
                <a:gd name="connsiteX5" fmla="*/ 4253 w 39844"/>
                <a:gd name="connsiteY5" fmla="*/ 4307 h 11445"/>
                <a:gd name="connsiteX6" fmla="*/ 159 w 39844"/>
                <a:gd name="connsiteY6" fmla="*/ 9617 h 11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844" h="11445">
                  <a:moveTo>
                    <a:pt x="159" y="9617"/>
                  </a:moveTo>
                  <a:cubicBezTo>
                    <a:pt x="1310" y="10961"/>
                    <a:pt x="9244" y="5715"/>
                    <a:pt x="19992" y="6227"/>
                  </a:cubicBezTo>
                  <a:cubicBezTo>
                    <a:pt x="30805" y="6610"/>
                    <a:pt x="38418" y="12496"/>
                    <a:pt x="39698" y="11281"/>
                  </a:cubicBezTo>
                  <a:cubicBezTo>
                    <a:pt x="40274" y="10705"/>
                    <a:pt x="39186" y="8274"/>
                    <a:pt x="35795" y="5651"/>
                  </a:cubicBezTo>
                  <a:cubicBezTo>
                    <a:pt x="32532" y="2964"/>
                    <a:pt x="26838" y="277"/>
                    <a:pt x="20120" y="21"/>
                  </a:cubicBezTo>
                  <a:cubicBezTo>
                    <a:pt x="13402" y="-235"/>
                    <a:pt x="7644" y="1940"/>
                    <a:pt x="4253" y="4307"/>
                  </a:cubicBezTo>
                  <a:cubicBezTo>
                    <a:pt x="799" y="6738"/>
                    <a:pt x="-481" y="9042"/>
                    <a:pt x="159" y="9617"/>
                  </a:cubicBezTo>
                  <a:close/>
                </a:path>
              </a:pathLst>
            </a:custGeom>
            <a:solidFill>
              <a:srgbClr val="263238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6" name="Freeform: Shape 185">
              <a:extLst>
                <a:ext uri="{FF2B5EF4-FFF2-40B4-BE49-F238E27FC236}">
                  <a16:creationId xmlns="" xmlns:a16="http://schemas.microsoft.com/office/drawing/2014/main" id="{15F9D2E2-3371-445D-9386-135818235823}"/>
                </a:ext>
              </a:extLst>
            </p:cNvPr>
            <p:cNvSpPr/>
            <p:nvPr/>
          </p:nvSpPr>
          <p:spPr>
            <a:xfrm>
              <a:off x="9509682" y="1714830"/>
              <a:ext cx="36322" cy="89988"/>
            </a:xfrm>
            <a:custGeom>
              <a:avLst/>
              <a:gdLst>
                <a:gd name="connsiteX0" fmla="*/ 27067 w 36322"/>
                <a:gd name="connsiteY0" fmla="*/ 89707 h 89988"/>
                <a:gd name="connsiteX1" fmla="*/ 9665 w 36322"/>
                <a:gd name="connsiteY1" fmla="*/ 85740 h 89988"/>
                <a:gd name="connsiteX2" fmla="*/ 3971 w 36322"/>
                <a:gd name="connsiteY2" fmla="*/ 82733 h 89988"/>
                <a:gd name="connsiteX3" fmla="*/ 6210 w 36322"/>
                <a:gd name="connsiteY3" fmla="*/ 74672 h 89988"/>
                <a:gd name="connsiteX4" fmla="*/ 15359 w 36322"/>
                <a:gd name="connsiteY4" fmla="*/ 54071 h 89988"/>
                <a:gd name="connsiteX5" fmla="*/ 36216 w 36322"/>
                <a:gd name="connsiteY5" fmla="*/ 8 h 89988"/>
                <a:gd name="connsiteX6" fmla="*/ 11073 w 36322"/>
                <a:gd name="connsiteY6" fmla="*/ 52279 h 89988"/>
                <a:gd name="connsiteX7" fmla="*/ 2307 w 36322"/>
                <a:gd name="connsiteY7" fmla="*/ 73008 h 89988"/>
                <a:gd name="connsiteX8" fmla="*/ 388 w 36322"/>
                <a:gd name="connsiteY8" fmla="*/ 83757 h 89988"/>
                <a:gd name="connsiteX9" fmla="*/ 4739 w 36322"/>
                <a:gd name="connsiteY9" fmla="*/ 87980 h 89988"/>
                <a:gd name="connsiteX10" fmla="*/ 9409 w 36322"/>
                <a:gd name="connsiteY10" fmla="*/ 88875 h 89988"/>
                <a:gd name="connsiteX11" fmla="*/ 27067 w 36322"/>
                <a:gd name="connsiteY11" fmla="*/ 89707 h 89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6322" h="89988">
                  <a:moveTo>
                    <a:pt x="27067" y="89707"/>
                  </a:moveTo>
                  <a:cubicBezTo>
                    <a:pt x="27131" y="89067"/>
                    <a:pt x="20477" y="87596"/>
                    <a:pt x="9665" y="85740"/>
                  </a:cubicBezTo>
                  <a:cubicBezTo>
                    <a:pt x="6914" y="85356"/>
                    <a:pt x="4355" y="84653"/>
                    <a:pt x="3971" y="82733"/>
                  </a:cubicBezTo>
                  <a:cubicBezTo>
                    <a:pt x="3395" y="80686"/>
                    <a:pt x="4739" y="77807"/>
                    <a:pt x="6210" y="74672"/>
                  </a:cubicBezTo>
                  <a:cubicBezTo>
                    <a:pt x="9089" y="68146"/>
                    <a:pt x="12160" y="61236"/>
                    <a:pt x="15359" y="54071"/>
                  </a:cubicBezTo>
                  <a:cubicBezTo>
                    <a:pt x="28091" y="24704"/>
                    <a:pt x="37432" y="520"/>
                    <a:pt x="36216" y="8"/>
                  </a:cubicBezTo>
                  <a:cubicBezTo>
                    <a:pt x="35001" y="-504"/>
                    <a:pt x="23740" y="22913"/>
                    <a:pt x="11073" y="52279"/>
                  </a:cubicBezTo>
                  <a:cubicBezTo>
                    <a:pt x="8002" y="59509"/>
                    <a:pt x="5059" y="66418"/>
                    <a:pt x="2307" y="73008"/>
                  </a:cubicBezTo>
                  <a:cubicBezTo>
                    <a:pt x="1092" y="76079"/>
                    <a:pt x="-827" y="79534"/>
                    <a:pt x="388" y="83757"/>
                  </a:cubicBezTo>
                  <a:cubicBezTo>
                    <a:pt x="1028" y="85868"/>
                    <a:pt x="3011" y="87468"/>
                    <a:pt x="4739" y="87980"/>
                  </a:cubicBezTo>
                  <a:cubicBezTo>
                    <a:pt x="6466" y="88619"/>
                    <a:pt x="8002" y="88683"/>
                    <a:pt x="9409" y="88875"/>
                  </a:cubicBezTo>
                  <a:cubicBezTo>
                    <a:pt x="20222" y="89963"/>
                    <a:pt x="27003" y="90283"/>
                    <a:pt x="27067" y="89707"/>
                  </a:cubicBezTo>
                  <a:close/>
                </a:path>
              </a:pathLst>
            </a:custGeom>
            <a:solidFill>
              <a:srgbClr val="263238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7" name="Freeform: Shape 186">
              <a:extLst>
                <a:ext uri="{FF2B5EF4-FFF2-40B4-BE49-F238E27FC236}">
                  <a16:creationId xmlns="" xmlns:a16="http://schemas.microsoft.com/office/drawing/2014/main" id="{B7D36A45-0AA9-4C92-8B75-972D22D7FF66}"/>
                </a:ext>
              </a:extLst>
            </p:cNvPr>
            <p:cNvSpPr/>
            <p:nvPr/>
          </p:nvSpPr>
          <p:spPr>
            <a:xfrm>
              <a:off x="9577271" y="1681633"/>
              <a:ext cx="44332" cy="12008"/>
            </a:xfrm>
            <a:custGeom>
              <a:avLst/>
              <a:gdLst>
                <a:gd name="connsiteX0" fmla="*/ 105 w 44332"/>
                <a:gd name="connsiteY0" fmla="*/ 10557 h 12008"/>
                <a:gd name="connsiteX1" fmla="*/ 22178 w 44332"/>
                <a:gd name="connsiteY1" fmla="*/ 11004 h 12008"/>
                <a:gd name="connsiteX2" fmla="*/ 44251 w 44332"/>
                <a:gd name="connsiteY2" fmla="*/ 10685 h 12008"/>
                <a:gd name="connsiteX3" fmla="*/ 38877 w 44332"/>
                <a:gd name="connsiteY3" fmla="*/ 4415 h 12008"/>
                <a:gd name="connsiteX4" fmla="*/ 21986 w 44332"/>
                <a:gd name="connsiteY4" fmla="*/ 0 h 12008"/>
                <a:gd name="connsiteX5" fmla="*/ 5288 w 44332"/>
                <a:gd name="connsiteY5" fmla="*/ 4287 h 12008"/>
                <a:gd name="connsiteX6" fmla="*/ 105 w 44332"/>
                <a:gd name="connsiteY6" fmla="*/ 10557 h 12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332" h="12008">
                  <a:moveTo>
                    <a:pt x="105" y="10557"/>
                  </a:moveTo>
                  <a:cubicBezTo>
                    <a:pt x="1385" y="13372"/>
                    <a:pt x="10790" y="10812"/>
                    <a:pt x="22178" y="11004"/>
                  </a:cubicBezTo>
                  <a:cubicBezTo>
                    <a:pt x="33567" y="10940"/>
                    <a:pt x="43099" y="13500"/>
                    <a:pt x="44251" y="10685"/>
                  </a:cubicBezTo>
                  <a:cubicBezTo>
                    <a:pt x="44763" y="9341"/>
                    <a:pt x="42843" y="6782"/>
                    <a:pt x="38877" y="4415"/>
                  </a:cubicBezTo>
                  <a:cubicBezTo>
                    <a:pt x="34910" y="2047"/>
                    <a:pt x="28768" y="64"/>
                    <a:pt x="21986" y="0"/>
                  </a:cubicBezTo>
                  <a:cubicBezTo>
                    <a:pt x="15141" y="0"/>
                    <a:pt x="9126" y="1919"/>
                    <a:pt x="5288" y="4287"/>
                  </a:cubicBezTo>
                  <a:cubicBezTo>
                    <a:pt x="1321" y="6654"/>
                    <a:pt x="-470" y="9213"/>
                    <a:pt x="105" y="10557"/>
                  </a:cubicBezTo>
                  <a:close/>
                </a:path>
              </a:pathLst>
            </a:custGeom>
            <a:solidFill>
              <a:srgbClr val="263238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8" name="Freeform: Shape 187">
              <a:extLst>
                <a:ext uri="{FF2B5EF4-FFF2-40B4-BE49-F238E27FC236}">
                  <a16:creationId xmlns="" xmlns:a16="http://schemas.microsoft.com/office/drawing/2014/main" id="{1EE0E4B2-6678-4F83-8208-7F8E5B1CD439}"/>
                </a:ext>
              </a:extLst>
            </p:cNvPr>
            <p:cNvSpPr/>
            <p:nvPr/>
          </p:nvSpPr>
          <p:spPr>
            <a:xfrm>
              <a:off x="9474904" y="1664673"/>
              <a:ext cx="44428" cy="12136"/>
            </a:xfrm>
            <a:custGeom>
              <a:avLst/>
              <a:gdLst>
                <a:gd name="connsiteX0" fmla="*/ 298 w 44428"/>
                <a:gd name="connsiteY0" fmla="*/ 10115 h 12136"/>
                <a:gd name="connsiteX1" fmla="*/ 22179 w 44428"/>
                <a:gd name="connsiteY1" fmla="*/ 10947 h 12136"/>
                <a:gd name="connsiteX2" fmla="*/ 44123 w 44428"/>
                <a:gd name="connsiteY2" fmla="*/ 11075 h 12136"/>
                <a:gd name="connsiteX3" fmla="*/ 39901 w 44428"/>
                <a:gd name="connsiteY3" fmla="*/ 4869 h 12136"/>
                <a:gd name="connsiteX4" fmla="*/ 22306 w 44428"/>
                <a:gd name="connsiteY4" fmla="*/ 6 h 12136"/>
                <a:gd name="connsiteX5" fmla="*/ 4584 w 44428"/>
                <a:gd name="connsiteY5" fmla="*/ 4101 h 12136"/>
                <a:gd name="connsiteX6" fmla="*/ 298 w 44428"/>
                <a:gd name="connsiteY6" fmla="*/ 10115 h 12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428" h="12136">
                  <a:moveTo>
                    <a:pt x="298" y="10115"/>
                  </a:moveTo>
                  <a:cubicBezTo>
                    <a:pt x="2473" y="12674"/>
                    <a:pt x="11494" y="10563"/>
                    <a:pt x="22179" y="10947"/>
                  </a:cubicBezTo>
                  <a:cubicBezTo>
                    <a:pt x="32927" y="11010"/>
                    <a:pt x="41884" y="13506"/>
                    <a:pt x="44123" y="11075"/>
                  </a:cubicBezTo>
                  <a:cubicBezTo>
                    <a:pt x="45083" y="9859"/>
                    <a:pt x="43803" y="7364"/>
                    <a:pt x="39901" y="4869"/>
                  </a:cubicBezTo>
                  <a:cubicBezTo>
                    <a:pt x="36126" y="2373"/>
                    <a:pt x="29664" y="198"/>
                    <a:pt x="22306" y="6"/>
                  </a:cubicBezTo>
                  <a:cubicBezTo>
                    <a:pt x="14949" y="-122"/>
                    <a:pt x="8423" y="1798"/>
                    <a:pt x="4584" y="4101"/>
                  </a:cubicBezTo>
                  <a:cubicBezTo>
                    <a:pt x="681" y="6404"/>
                    <a:pt x="-662" y="8899"/>
                    <a:pt x="298" y="10115"/>
                  </a:cubicBezTo>
                  <a:close/>
                </a:path>
              </a:pathLst>
            </a:custGeom>
            <a:solidFill>
              <a:srgbClr val="263238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9" name="Freeform: Shape 188">
              <a:extLst>
                <a:ext uri="{FF2B5EF4-FFF2-40B4-BE49-F238E27FC236}">
                  <a16:creationId xmlns="" xmlns:a16="http://schemas.microsoft.com/office/drawing/2014/main" id="{FB62A50E-9284-42E3-A6E5-8CEBE4F292D3}"/>
                </a:ext>
              </a:extLst>
            </p:cNvPr>
            <p:cNvSpPr/>
            <p:nvPr/>
          </p:nvSpPr>
          <p:spPr>
            <a:xfrm>
              <a:off x="9468418" y="1560881"/>
              <a:ext cx="250784" cy="253486"/>
            </a:xfrm>
            <a:custGeom>
              <a:avLst/>
              <a:gdLst>
                <a:gd name="connsiteX0" fmla="*/ 2 w 250784"/>
                <a:gd name="connsiteY0" fmla="*/ 91514 h 253486"/>
                <a:gd name="connsiteX1" fmla="*/ 42292 w 250784"/>
                <a:gd name="connsiteY1" fmla="*/ 39115 h 253486"/>
                <a:gd name="connsiteX2" fmla="*/ 103072 w 250784"/>
                <a:gd name="connsiteY2" fmla="*/ 50887 h 253486"/>
                <a:gd name="connsiteX3" fmla="*/ 177032 w 250784"/>
                <a:gd name="connsiteY3" fmla="*/ 54470 h 253486"/>
                <a:gd name="connsiteX4" fmla="*/ 190148 w 250784"/>
                <a:gd name="connsiteY4" fmla="*/ 121648 h 253486"/>
                <a:gd name="connsiteX5" fmla="*/ 221881 w 250784"/>
                <a:gd name="connsiteY5" fmla="*/ 225934 h 253486"/>
                <a:gd name="connsiteX6" fmla="*/ 245234 w 250784"/>
                <a:gd name="connsiteY6" fmla="*/ 187675 h 253486"/>
                <a:gd name="connsiteX7" fmla="*/ 246961 w 250784"/>
                <a:gd name="connsiteY7" fmla="*/ 83069 h 253486"/>
                <a:gd name="connsiteX8" fmla="*/ 208638 w 250784"/>
                <a:gd name="connsiteY8" fmla="*/ 28750 h 253486"/>
                <a:gd name="connsiteX9" fmla="*/ 95651 w 250784"/>
                <a:gd name="connsiteY9" fmla="*/ 408 h 253486"/>
                <a:gd name="connsiteX10" fmla="*/ 2 w 250784"/>
                <a:gd name="connsiteY10" fmla="*/ 91514 h 253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0784" h="253486">
                  <a:moveTo>
                    <a:pt x="2" y="91514"/>
                  </a:moveTo>
                  <a:cubicBezTo>
                    <a:pt x="2" y="91514"/>
                    <a:pt x="20603" y="48392"/>
                    <a:pt x="42292" y="39115"/>
                  </a:cubicBezTo>
                  <a:cubicBezTo>
                    <a:pt x="68523" y="27919"/>
                    <a:pt x="78312" y="56581"/>
                    <a:pt x="103072" y="50887"/>
                  </a:cubicBezTo>
                  <a:cubicBezTo>
                    <a:pt x="127896" y="45193"/>
                    <a:pt x="152912" y="34381"/>
                    <a:pt x="177032" y="54470"/>
                  </a:cubicBezTo>
                  <a:cubicBezTo>
                    <a:pt x="203455" y="76479"/>
                    <a:pt x="189956" y="90362"/>
                    <a:pt x="190148" y="121648"/>
                  </a:cubicBezTo>
                  <a:cubicBezTo>
                    <a:pt x="191107" y="248327"/>
                    <a:pt x="212476" y="285115"/>
                    <a:pt x="221881" y="225934"/>
                  </a:cubicBezTo>
                  <a:cubicBezTo>
                    <a:pt x="222905" y="219472"/>
                    <a:pt x="241267" y="215122"/>
                    <a:pt x="245234" y="187675"/>
                  </a:cubicBezTo>
                  <a:cubicBezTo>
                    <a:pt x="250352" y="152102"/>
                    <a:pt x="253807" y="108788"/>
                    <a:pt x="246961" y="83069"/>
                  </a:cubicBezTo>
                  <a:cubicBezTo>
                    <a:pt x="241267" y="61380"/>
                    <a:pt x="229751" y="46025"/>
                    <a:pt x="208638" y="28750"/>
                  </a:cubicBezTo>
                  <a:cubicBezTo>
                    <a:pt x="175369" y="1431"/>
                    <a:pt x="128024" y="-1320"/>
                    <a:pt x="95651" y="408"/>
                  </a:cubicBezTo>
                  <a:cubicBezTo>
                    <a:pt x="63405" y="2135"/>
                    <a:pt x="-382" y="36236"/>
                    <a:pt x="2" y="91514"/>
                  </a:cubicBezTo>
                  <a:close/>
                </a:path>
              </a:pathLst>
            </a:custGeom>
            <a:solidFill>
              <a:srgbClr val="263238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0" name="Freeform: Shape 189">
              <a:extLst>
                <a:ext uri="{FF2B5EF4-FFF2-40B4-BE49-F238E27FC236}">
                  <a16:creationId xmlns="" xmlns:a16="http://schemas.microsoft.com/office/drawing/2014/main" id="{2A02ACC3-FCFB-4038-9675-6D5AF16C8286}"/>
                </a:ext>
              </a:extLst>
            </p:cNvPr>
            <p:cNvSpPr/>
            <p:nvPr/>
          </p:nvSpPr>
          <p:spPr>
            <a:xfrm>
              <a:off x="9681342" y="1767115"/>
              <a:ext cx="51329" cy="72902"/>
            </a:xfrm>
            <a:custGeom>
              <a:avLst/>
              <a:gdLst>
                <a:gd name="connsiteX0" fmla="*/ 4542 w 51329"/>
                <a:gd name="connsiteY0" fmla="*/ 17589 h 72902"/>
                <a:gd name="connsiteX1" fmla="*/ 25976 w 51329"/>
                <a:gd name="connsiteY1" fmla="*/ 187 h 72902"/>
                <a:gd name="connsiteX2" fmla="*/ 51119 w 51329"/>
                <a:gd name="connsiteY2" fmla="*/ 37167 h 72902"/>
                <a:gd name="connsiteX3" fmla="*/ 0 w 51329"/>
                <a:gd name="connsiteY3" fmla="*/ 70052 h 72902"/>
                <a:gd name="connsiteX4" fmla="*/ 4542 w 51329"/>
                <a:gd name="connsiteY4" fmla="*/ 17589 h 72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329" h="72902">
                  <a:moveTo>
                    <a:pt x="4542" y="17589"/>
                  </a:moveTo>
                  <a:cubicBezTo>
                    <a:pt x="5502" y="6777"/>
                    <a:pt x="15227" y="-1349"/>
                    <a:pt x="25976" y="187"/>
                  </a:cubicBezTo>
                  <a:cubicBezTo>
                    <a:pt x="39027" y="2042"/>
                    <a:pt x="53231" y="10167"/>
                    <a:pt x="51119" y="37167"/>
                  </a:cubicBezTo>
                  <a:cubicBezTo>
                    <a:pt x="47345" y="85087"/>
                    <a:pt x="0" y="71459"/>
                    <a:pt x="0" y="70052"/>
                  </a:cubicBezTo>
                  <a:cubicBezTo>
                    <a:pt x="64" y="69092"/>
                    <a:pt x="2815" y="37615"/>
                    <a:pt x="4542" y="17589"/>
                  </a:cubicBezTo>
                  <a:close/>
                </a:path>
              </a:pathLst>
            </a:custGeom>
            <a:solidFill>
              <a:srgbClr val="99655C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1" name="Freeform: Shape 190">
              <a:extLst>
                <a:ext uri="{FF2B5EF4-FFF2-40B4-BE49-F238E27FC236}">
                  <a16:creationId xmlns="" xmlns:a16="http://schemas.microsoft.com/office/drawing/2014/main" id="{70E92247-11FD-43CB-8437-88410F05B7F7}"/>
                </a:ext>
              </a:extLst>
            </p:cNvPr>
            <p:cNvSpPr/>
            <p:nvPr/>
          </p:nvSpPr>
          <p:spPr>
            <a:xfrm>
              <a:off x="9693179" y="1782699"/>
              <a:ext cx="22933" cy="41778"/>
            </a:xfrm>
            <a:custGeom>
              <a:avLst/>
              <a:gdLst>
                <a:gd name="connsiteX0" fmla="*/ 63 w 22933"/>
                <a:gd name="connsiteY0" fmla="*/ 37257 h 41778"/>
                <a:gd name="connsiteX1" fmla="*/ 2238 w 22933"/>
                <a:gd name="connsiteY1" fmla="*/ 38665 h 41778"/>
                <a:gd name="connsiteX2" fmla="*/ 8444 w 22933"/>
                <a:gd name="connsiteY2" fmla="*/ 39305 h 41778"/>
                <a:gd name="connsiteX3" fmla="*/ 19449 w 22933"/>
                <a:gd name="connsiteY3" fmla="*/ 21518 h 41778"/>
                <a:gd name="connsiteX4" fmla="*/ 18041 w 22933"/>
                <a:gd name="connsiteY4" fmla="*/ 9362 h 41778"/>
                <a:gd name="connsiteX5" fmla="*/ 12283 w 22933"/>
                <a:gd name="connsiteY5" fmla="*/ 2453 h 41778"/>
                <a:gd name="connsiteX6" fmla="*/ 7165 w 22933"/>
                <a:gd name="connsiteY6" fmla="*/ 4372 h 41778"/>
                <a:gd name="connsiteX7" fmla="*/ 6397 w 22933"/>
                <a:gd name="connsiteY7" fmla="*/ 6675 h 41778"/>
                <a:gd name="connsiteX8" fmla="*/ 5949 w 22933"/>
                <a:gd name="connsiteY8" fmla="*/ 3860 h 41778"/>
                <a:gd name="connsiteX9" fmla="*/ 8060 w 22933"/>
                <a:gd name="connsiteY9" fmla="*/ 981 h 41778"/>
                <a:gd name="connsiteX10" fmla="*/ 12795 w 22933"/>
                <a:gd name="connsiteY10" fmla="*/ 149 h 41778"/>
                <a:gd name="connsiteX11" fmla="*/ 20920 w 22933"/>
                <a:gd name="connsiteY11" fmla="*/ 8275 h 41778"/>
                <a:gd name="connsiteX12" fmla="*/ 22776 w 22933"/>
                <a:gd name="connsiteY12" fmla="*/ 21838 h 41778"/>
                <a:gd name="connsiteX13" fmla="*/ 8956 w 22933"/>
                <a:gd name="connsiteY13" fmla="*/ 41608 h 41778"/>
                <a:gd name="connsiteX14" fmla="*/ 1407 w 22933"/>
                <a:gd name="connsiteY14" fmla="*/ 39752 h 41778"/>
                <a:gd name="connsiteX15" fmla="*/ 63 w 22933"/>
                <a:gd name="connsiteY15" fmla="*/ 37257 h 41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2933" h="41778">
                  <a:moveTo>
                    <a:pt x="63" y="37257"/>
                  </a:moveTo>
                  <a:cubicBezTo>
                    <a:pt x="255" y="37129"/>
                    <a:pt x="831" y="37897"/>
                    <a:pt x="2238" y="38665"/>
                  </a:cubicBezTo>
                  <a:cubicBezTo>
                    <a:pt x="3582" y="39433"/>
                    <a:pt x="5885" y="40008"/>
                    <a:pt x="8444" y="39305"/>
                  </a:cubicBezTo>
                  <a:cubicBezTo>
                    <a:pt x="13627" y="37833"/>
                    <a:pt x="18553" y="30156"/>
                    <a:pt x="19449" y="21518"/>
                  </a:cubicBezTo>
                  <a:cubicBezTo>
                    <a:pt x="19897" y="17168"/>
                    <a:pt x="19321" y="12945"/>
                    <a:pt x="18041" y="9362"/>
                  </a:cubicBezTo>
                  <a:cubicBezTo>
                    <a:pt x="16826" y="5716"/>
                    <a:pt x="14778" y="3092"/>
                    <a:pt x="12283" y="2453"/>
                  </a:cubicBezTo>
                  <a:cubicBezTo>
                    <a:pt x="9788" y="1685"/>
                    <a:pt x="7868" y="3029"/>
                    <a:pt x="7165" y="4372"/>
                  </a:cubicBezTo>
                  <a:cubicBezTo>
                    <a:pt x="6397" y="5652"/>
                    <a:pt x="6653" y="6611"/>
                    <a:pt x="6397" y="6675"/>
                  </a:cubicBezTo>
                  <a:cubicBezTo>
                    <a:pt x="6269" y="6803"/>
                    <a:pt x="5437" y="5780"/>
                    <a:pt x="5949" y="3860"/>
                  </a:cubicBezTo>
                  <a:cubicBezTo>
                    <a:pt x="6205" y="2901"/>
                    <a:pt x="6845" y="1813"/>
                    <a:pt x="8060" y="981"/>
                  </a:cubicBezTo>
                  <a:cubicBezTo>
                    <a:pt x="9276" y="149"/>
                    <a:pt x="11004" y="-234"/>
                    <a:pt x="12795" y="149"/>
                  </a:cubicBezTo>
                  <a:cubicBezTo>
                    <a:pt x="16442" y="725"/>
                    <a:pt x="19513" y="4372"/>
                    <a:pt x="20920" y="8275"/>
                  </a:cubicBezTo>
                  <a:cubicBezTo>
                    <a:pt x="22520" y="12241"/>
                    <a:pt x="23287" y="16976"/>
                    <a:pt x="22776" y="21838"/>
                  </a:cubicBezTo>
                  <a:cubicBezTo>
                    <a:pt x="21688" y="31499"/>
                    <a:pt x="16058" y="40136"/>
                    <a:pt x="8956" y="41608"/>
                  </a:cubicBezTo>
                  <a:cubicBezTo>
                    <a:pt x="5501" y="42248"/>
                    <a:pt x="2750" y="40968"/>
                    <a:pt x="1407" y="39752"/>
                  </a:cubicBezTo>
                  <a:cubicBezTo>
                    <a:pt x="63" y="38409"/>
                    <a:pt x="-129" y="37321"/>
                    <a:pt x="63" y="37257"/>
                  </a:cubicBezTo>
                  <a:close/>
                </a:path>
              </a:pathLst>
            </a:custGeom>
            <a:solidFill>
              <a:srgbClr val="744A45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2" name="Freeform: Shape 191">
              <a:extLst>
                <a:ext uri="{FF2B5EF4-FFF2-40B4-BE49-F238E27FC236}">
                  <a16:creationId xmlns="" xmlns:a16="http://schemas.microsoft.com/office/drawing/2014/main" id="{04C12FFE-E522-46BC-A614-26935EEF9D88}"/>
                </a:ext>
              </a:extLst>
            </p:cNvPr>
            <p:cNvSpPr/>
            <p:nvPr/>
          </p:nvSpPr>
          <p:spPr>
            <a:xfrm>
              <a:off x="9503835" y="1544461"/>
              <a:ext cx="233371" cy="155619"/>
            </a:xfrm>
            <a:custGeom>
              <a:avLst/>
              <a:gdLst>
                <a:gd name="connsiteX0" fmla="*/ 185505 w 233371"/>
                <a:gd name="connsiteY0" fmla="*/ 147153 h 155619"/>
                <a:gd name="connsiteX1" fmla="*/ 164711 w 233371"/>
                <a:gd name="connsiteY1" fmla="*/ 155598 h 155619"/>
                <a:gd name="connsiteX2" fmla="*/ 147821 w 233371"/>
                <a:gd name="connsiteY2" fmla="*/ 143762 h 155619"/>
                <a:gd name="connsiteX3" fmla="*/ 146349 w 233371"/>
                <a:gd name="connsiteY3" fmla="*/ 133845 h 155619"/>
                <a:gd name="connsiteX4" fmla="*/ 134961 w 233371"/>
                <a:gd name="connsiteY4" fmla="*/ 131606 h 155619"/>
                <a:gd name="connsiteX5" fmla="*/ 104187 w 233371"/>
                <a:gd name="connsiteY5" fmla="*/ 108126 h 155619"/>
                <a:gd name="connsiteX6" fmla="*/ 86849 w 233371"/>
                <a:gd name="connsiteY6" fmla="*/ 108957 h 155619"/>
                <a:gd name="connsiteX7" fmla="*/ 74437 w 233371"/>
                <a:gd name="connsiteY7" fmla="*/ 94370 h 155619"/>
                <a:gd name="connsiteX8" fmla="*/ 58314 w 233371"/>
                <a:gd name="connsiteY8" fmla="*/ 85349 h 155619"/>
                <a:gd name="connsiteX9" fmla="*/ 47757 w 233371"/>
                <a:gd name="connsiteY9" fmla="*/ 87140 h 155619"/>
                <a:gd name="connsiteX10" fmla="*/ 38097 w 233371"/>
                <a:gd name="connsiteY10" fmla="*/ 72425 h 155619"/>
                <a:gd name="connsiteX11" fmla="*/ 31827 w 233371"/>
                <a:gd name="connsiteY11" fmla="*/ 55151 h 155619"/>
                <a:gd name="connsiteX12" fmla="*/ 14680 w 233371"/>
                <a:gd name="connsiteY12" fmla="*/ 53871 h 155619"/>
                <a:gd name="connsiteX13" fmla="*/ 157 w 233371"/>
                <a:gd name="connsiteY13" fmla="*/ 47026 h 155619"/>
                <a:gd name="connsiteX14" fmla="*/ 2716 w 233371"/>
                <a:gd name="connsiteY14" fmla="*/ 38388 h 155619"/>
                <a:gd name="connsiteX15" fmla="*/ 39952 w 233371"/>
                <a:gd name="connsiteY15" fmla="*/ 28344 h 155619"/>
                <a:gd name="connsiteX16" fmla="*/ 77380 w 233371"/>
                <a:gd name="connsiteY16" fmla="*/ 65 h 155619"/>
                <a:gd name="connsiteX17" fmla="*/ 117815 w 233371"/>
                <a:gd name="connsiteY17" fmla="*/ 23801 h 155619"/>
                <a:gd name="connsiteX18" fmla="*/ 156522 w 233371"/>
                <a:gd name="connsiteY18" fmla="*/ 15548 h 155619"/>
                <a:gd name="connsiteX19" fmla="*/ 185440 w 233371"/>
                <a:gd name="connsiteY19" fmla="*/ 42611 h 155619"/>
                <a:gd name="connsiteX20" fmla="*/ 217302 w 233371"/>
                <a:gd name="connsiteY20" fmla="*/ 55087 h 155619"/>
                <a:gd name="connsiteX21" fmla="*/ 218262 w 233371"/>
                <a:gd name="connsiteY21" fmla="*/ 89316 h 155619"/>
                <a:gd name="connsiteX22" fmla="*/ 233361 w 233371"/>
                <a:gd name="connsiteY22" fmla="*/ 113500 h 155619"/>
                <a:gd name="connsiteX23" fmla="*/ 213463 w 233371"/>
                <a:gd name="connsiteY23" fmla="*/ 129814 h 155619"/>
                <a:gd name="connsiteX24" fmla="*/ 205658 w 233371"/>
                <a:gd name="connsiteY24" fmla="*/ 152079 h 155619"/>
                <a:gd name="connsiteX25" fmla="*/ 183009 w 233371"/>
                <a:gd name="connsiteY25" fmla="*/ 145553 h 155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33371" h="155619">
                  <a:moveTo>
                    <a:pt x="185505" y="147153"/>
                  </a:moveTo>
                  <a:cubicBezTo>
                    <a:pt x="179043" y="151119"/>
                    <a:pt x="172261" y="155214"/>
                    <a:pt x="164711" y="155598"/>
                  </a:cubicBezTo>
                  <a:cubicBezTo>
                    <a:pt x="157162" y="155982"/>
                    <a:pt x="148781" y="151247"/>
                    <a:pt x="147821" y="143762"/>
                  </a:cubicBezTo>
                  <a:cubicBezTo>
                    <a:pt x="147437" y="140371"/>
                    <a:pt x="148397" y="136532"/>
                    <a:pt x="146349" y="133845"/>
                  </a:cubicBezTo>
                  <a:cubicBezTo>
                    <a:pt x="143854" y="130646"/>
                    <a:pt x="138992" y="131350"/>
                    <a:pt x="134961" y="131606"/>
                  </a:cubicBezTo>
                  <a:cubicBezTo>
                    <a:pt x="120950" y="132438"/>
                    <a:pt x="107066" y="121881"/>
                    <a:pt x="104187" y="108126"/>
                  </a:cubicBezTo>
                  <a:cubicBezTo>
                    <a:pt x="100348" y="113308"/>
                    <a:pt x="92095" y="112668"/>
                    <a:pt x="86849" y="108957"/>
                  </a:cubicBezTo>
                  <a:cubicBezTo>
                    <a:pt x="81602" y="105246"/>
                    <a:pt x="78404" y="99360"/>
                    <a:pt x="74437" y="94370"/>
                  </a:cubicBezTo>
                  <a:cubicBezTo>
                    <a:pt x="70470" y="89316"/>
                    <a:pt x="64712" y="84773"/>
                    <a:pt x="58314" y="85349"/>
                  </a:cubicBezTo>
                  <a:cubicBezTo>
                    <a:pt x="54731" y="85669"/>
                    <a:pt x="51340" y="87652"/>
                    <a:pt x="47757" y="87140"/>
                  </a:cubicBezTo>
                  <a:cubicBezTo>
                    <a:pt x="41487" y="86309"/>
                    <a:pt x="38736" y="78759"/>
                    <a:pt x="38097" y="72425"/>
                  </a:cubicBezTo>
                  <a:cubicBezTo>
                    <a:pt x="37457" y="66091"/>
                    <a:pt x="37009" y="58798"/>
                    <a:pt x="31827" y="55151"/>
                  </a:cubicBezTo>
                  <a:cubicBezTo>
                    <a:pt x="27028" y="51760"/>
                    <a:pt x="20502" y="53295"/>
                    <a:pt x="14680" y="53871"/>
                  </a:cubicBezTo>
                  <a:cubicBezTo>
                    <a:pt x="8858" y="54447"/>
                    <a:pt x="1373" y="52720"/>
                    <a:pt x="157" y="47026"/>
                  </a:cubicBezTo>
                  <a:cubicBezTo>
                    <a:pt x="-483" y="44018"/>
                    <a:pt x="925" y="40947"/>
                    <a:pt x="2716" y="38388"/>
                  </a:cubicBezTo>
                  <a:cubicBezTo>
                    <a:pt x="10714" y="26936"/>
                    <a:pt x="27284" y="22522"/>
                    <a:pt x="39952" y="28344"/>
                  </a:cubicBezTo>
                  <a:cubicBezTo>
                    <a:pt x="45390" y="12669"/>
                    <a:pt x="60809" y="1025"/>
                    <a:pt x="77380" y="65"/>
                  </a:cubicBezTo>
                  <a:cubicBezTo>
                    <a:pt x="93950" y="-895"/>
                    <a:pt x="110585" y="8894"/>
                    <a:pt x="117815" y="23801"/>
                  </a:cubicBezTo>
                  <a:cubicBezTo>
                    <a:pt x="128371" y="15036"/>
                    <a:pt x="143342" y="11901"/>
                    <a:pt x="156522" y="15548"/>
                  </a:cubicBezTo>
                  <a:cubicBezTo>
                    <a:pt x="169766" y="19195"/>
                    <a:pt x="180898" y="29623"/>
                    <a:pt x="185440" y="42611"/>
                  </a:cubicBezTo>
                  <a:cubicBezTo>
                    <a:pt x="197277" y="40116"/>
                    <a:pt x="210392" y="45234"/>
                    <a:pt x="217302" y="55087"/>
                  </a:cubicBezTo>
                  <a:cubicBezTo>
                    <a:pt x="224276" y="65004"/>
                    <a:pt x="224660" y="79079"/>
                    <a:pt x="218262" y="89316"/>
                  </a:cubicBezTo>
                  <a:cubicBezTo>
                    <a:pt x="226643" y="94626"/>
                    <a:pt x="233681" y="103583"/>
                    <a:pt x="233361" y="113500"/>
                  </a:cubicBezTo>
                  <a:cubicBezTo>
                    <a:pt x="233105" y="123417"/>
                    <a:pt x="222932" y="132885"/>
                    <a:pt x="213463" y="129814"/>
                  </a:cubicBezTo>
                  <a:cubicBezTo>
                    <a:pt x="216982" y="137748"/>
                    <a:pt x="213335" y="148112"/>
                    <a:pt x="205658" y="152079"/>
                  </a:cubicBezTo>
                  <a:cubicBezTo>
                    <a:pt x="197981" y="156046"/>
                    <a:pt x="187424" y="153039"/>
                    <a:pt x="183009" y="145553"/>
                  </a:cubicBezTo>
                </a:path>
              </a:pathLst>
            </a:custGeom>
            <a:solidFill>
              <a:srgbClr val="263238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3" name="Freeform: Shape 192">
              <a:extLst>
                <a:ext uri="{FF2B5EF4-FFF2-40B4-BE49-F238E27FC236}">
                  <a16:creationId xmlns="" xmlns:a16="http://schemas.microsoft.com/office/drawing/2014/main" id="{48282B3F-18CC-423B-8D05-78740B851797}"/>
                </a:ext>
              </a:extLst>
            </p:cNvPr>
            <p:cNvSpPr/>
            <p:nvPr/>
          </p:nvSpPr>
          <p:spPr>
            <a:xfrm>
              <a:off x="9539581" y="1586814"/>
              <a:ext cx="193206" cy="108409"/>
            </a:xfrm>
            <a:custGeom>
              <a:avLst/>
              <a:gdLst>
                <a:gd name="connsiteX0" fmla="*/ 48 w 193206"/>
                <a:gd name="connsiteY0" fmla="*/ 2 h 108409"/>
                <a:gd name="connsiteX1" fmla="*/ 48 w 193206"/>
                <a:gd name="connsiteY1" fmla="*/ 898 h 108409"/>
                <a:gd name="connsiteX2" fmla="*/ 240 w 193206"/>
                <a:gd name="connsiteY2" fmla="*/ 3457 h 108409"/>
                <a:gd name="connsiteX3" fmla="*/ 3311 w 193206"/>
                <a:gd name="connsiteY3" fmla="*/ 12862 h 108409"/>
                <a:gd name="connsiteX4" fmla="*/ 13420 w 193206"/>
                <a:gd name="connsiteY4" fmla="*/ 24698 h 108409"/>
                <a:gd name="connsiteX5" fmla="*/ 32805 w 193206"/>
                <a:gd name="connsiteY5" fmla="*/ 31224 h 108409"/>
                <a:gd name="connsiteX6" fmla="*/ 32038 w 193206"/>
                <a:gd name="connsiteY6" fmla="*/ 30137 h 108409"/>
                <a:gd name="connsiteX7" fmla="*/ 32357 w 193206"/>
                <a:gd name="connsiteY7" fmla="*/ 43444 h 108409"/>
                <a:gd name="connsiteX8" fmla="*/ 40035 w 193206"/>
                <a:gd name="connsiteY8" fmla="*/ 55664 h 108409"/>
                <a:gd name="connsiteX9" fmla="*/ 45153 w 193206"/>
                <a:gd name="connsiteY9" fmla="*/ 61422 h 108409"/>
                <a:gd name="connsiteX10" fmla="*/ 52639 w 193206"/>
                <a:gd name="connsiteY10" fmla="*/ 64621 h 108409"/>
                <a:gd name="connsiteX11" fmla="*/ 68378 w 193206"/>
                <a:gd name="connsiteY11" fmla="*/ 59823 h 108409"/>
                <a:gd name="connsiteX12" fmla="*/ 66586 w 193206"/>
                <a:gd name="connsiteY12" fmla="*/ 59247 h 108409"/>
                <a:gd name="connsiteX13" fmla="*/ 80726 w 193206"/>
                <a:gd name="connsiteY13" fmla="*/ 84903 h 108409"/>
                <a:gd name="connsiteX14" fmla="*/ 96273 w 193206"/>
                <a:gd name="connsiteY14" fmla="*/ 90789 h 108409"/>
                <a:gd name="connsiteX15" fmla="*/ 111947 w 193206"/>
                <a:gd name="connsiteY15" fmla="*/ 88102 h 108409"/>
                <a:gd name="connsiteX16" fmla="*/ 110668 w 193206"/>
                <a:gd name="connsiteY16" fmla="*/ 87462 h 108409"/>
                <a:gd name="connsiteX17" fmla="*/ 121352 w 193206"/>
                <a:gd name="connsiteY17" fmla="*/ 102817 h 108409"/>
                <a:gd name="connsiteX18" fmla="*/ 137859 w 193206"/>
                <a:gd name="connsiteY18" fmla="*/ 108127 h 108409"/>
                <a:gd name="connsiteX19" fmla="*/ 159164 w 193206"/>
                <a:gd name="connsiteY19" fmla="*/ 88358 h 108409"/>
                <a:gd name="connsiteX20" fmla="*/ 158076 w 193206"/>
                <a:gd name="connsiteY20" fmla="*/ 88805 h 108409"/>
                <a:gd name="connsiteX21" fmla="*/ 174455 w 193206"/>
                <a:gd name="connsiteY21" fmla="*/ 92004 h 108409"/>
                <a:gd name="connsiteX22" fmla="*/ 186227 w 193206"/>
                <a:gd name="connsiteY22" fmla="*/ 87398 h 108409"/>
                <a:gd name="connsiteX23" fmla="*/ 191857 w 193206"/>
                <a:gd name="connsiteY23" fmla="*/ 81768 h 108409"/>
                <a:gd name="connsiteX24" fmla="*/ 193201 w 193206"/>
                <a:gd name="connsiteY24" fmla="*/ 79337 h 108409"/>
                <a:gd name="connsiteX25" fmla="*/ 185779 w 193206"/>
                <a:gd name="connsiteY25" fmla="*/ 86694 h 108409"/>
                <a:gd name="connsiteX26" fmla="*/ 174327 w 193206"/>
                <a:gd name="connsiteY26" fmla="*/ 90789 h 108409"/>
                <a:gd name="connsiteX27" fmla="*/ 158844 w 193206"/>
                <a:gd name="connsiteY27" fmla="*/ 87526 h 108409"/>
                <a:gd name="connsiteX28" fmla="*/ 157948 w 193206"/>
                <a:gd name="connsiteY28" fmla="*/ 86950 h 108409"/>
                <a:gd name="connsiteX29" fmla="*/ 157692 w 193206"/>
                <a:gd name="connsiteY29" fmla="*/ 87974 h 108409"/>
                <a:gd name="connsiteX30" fmla="*/ 137539 w 193206"/>
                <a:gd name="connsiteY30" fmla="*/ 106272 h 108409"/>
                <a:gd name="connsiteX31" fmla="*/ 122568 w 193206"/>
                <a:gd name="connsiteY31" fmla="*/ 101281 h 108409"/>
                <a:gd name="connsiteX32" fmla="*/ 112523 w 193206"/>
                <a:gd name="connsiteY32" fmla="*/ 86694 h 108409"/>
                <a:gd name="connsiteX33" fmla="*/ 112203 w 193206"/>
                <a:gd name="connsiteY33" fmla="*/ 85798 h 108409"/>
                <a:gd name="connsiteX34" fmla="*/ 111308 w 193206"/>
                <a:gd name="connsiteY34" fmla="*/ 86054 h 108409"/>
                <a:gd name="connsiteX35" fmla="*/ 96273 w 193206"/>
                <a:gd name="connsiteY35" fmla="*/ 88613 h 108409"/>
                <a:gd name="connsiteX36" fmla="*/ 81941 w 193206"/>
                <a:gd name="connsiteY36" fmla="*/ 83111 h 108409"/>
                <a:gd name="connsiteX37" fmla="*/ 68570 w 193206"/>
                <a:gd name="connsiteY37" fmla="*/ 58927 h 108409"/>
                <a:gd name="connsiteX38" fmla="*/ 68378 w 193206"/>
                <a:gd name="connsiteY38" fmla="*/ 56624 h 108409"/>
                <a:gd name="connsiteX39" fmla="*/ 66778 w 193206"/>
                <a:gd name="connsiteY39" fmla="*/ 58287 h 108409"/>
                <a:gd name="connsiteX40" fmla="*/ 52895 w 193206"/>
                <a:gd name="connsiteY40" fmla="*/ 62510 h 108409"/>
                <a:gd name="connsiteX41" fmla="*/ 46241 w 193206"/>
                <a:gd name="connsiteY41" fmla="*/ 59759 h 108409"/>
                <a:gd name="connsiteX42" fmla="*/ 41443 w 193206"/>
                <a:gd name="connsiteY42" fmla="*/ 54385 h 108409"/>
                <a:gd name="connsiteX43" fmla="*/ 33957 w 193206"/>
                <a:gd name="connsiteY43" fmla="*/ 42676 h 108409"/>
                <a:gd name="connsiteX44" fmla="*/ 33445 w 193206"/>
                <a:gd name="connsiteY44" fmla="*/ 30648 h 108409"/>
                <a:gd name="connsiteX45" fmla="*/ 33893 w 193206"/>
                <a:gd name="connsiteY45" fmla="*/ 29497 h 108409"/>
                <a:gd name="connsiteX46" fmla="*/ 32677 w 193206"/>
                <a:gd name="connsiteY46" fmla="*/ 29497 h 108409"/>
                <a:gd name="connsiteX47" fmla="*/ 14059 w 193206"/>
                <a:gd name="connsiteY47" fmla="*/ 23547 h 108409"/>
                <a:gd name="connsiteX48" fmla="*/ 3951 w 193206"/>
                <a:gd name="connsiteY48" fmla="*/ 12286 h 108409"/>
                <a:gd name="connsiteX49" fmla="*/ 48 w 193206"/>
                <a:gd name="connsiteY49" fmla="*/ 2 h 108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93206" h="108409">
                  <a:moveTo>
                    <a:pt x="48" y="2"/>
                  </a:moveTo>
                  <a:cubicBezTo>
                    <a:pt x="-16" y="2"/>
                    <a:pt x="-16" y="322"/>
                    <a:pt x="48" y="898"/>
                  </a:cubicBezTo>
                  <a:cubicBezTo>
                    <a:pt x="112" y="1474"/>
                    <a:pt x="48" y="2370"/>
                    <a:pt x="240" y="3457"/>
                  </a:cubicBezTo>
                  <a:cubicBezTo>
                    <a:pt x="560" y="5697"/>
                    <a:pt x="1327" y="9023"/>
                    <a:pt x="3311" y="12862"/>
                  </a:cubicBezTo>
                  <a:cubicBezTo>
                    <a:pt x="5294" y="16637"/>
                    <a:pt x="8493" y="21116"/>
                    <a:pt x="13420" y="24698"/>
                  </a:cubicBezTo>
                  <a:cubicBezTo>
                    <a:pt x="18282" y="28345"/>
                    <a:pt x="25064" y="31288"/>
                    <a:pt x="32805" y="31224"/>
                  </a:cubicBezTo>
                  <a:lnTo>
                    <a:pt x="32038" y="30137"/>
                  </a:lnTo>
                  <a:cubicBezTo>
                    <a:pt x="30374" y="34167"/>
                    <a:pt x="30502" y="39094"/>
                    <a:pt x="32357" y="43444"/>
                  </a:cubicBezTo>
                  <a:cubicBezTo>
                    <a:pt x="34085" y="47859"/>
                    <a:pt x="36964" y="51762"/>
                    <a:pt x="40035" y="55664"/>
                  </a:cubicBezTo>
                  <a:cubicBezTo>
                    <a:pt x="41634" y="57520"/>
                    <a:pt x="42914" y="59695"/>
                    <a:pt x="45153" y="61422"/>
                  </a:cubicBezTo>
                  <a:cubicBezTo>
                    <a:pt x="47328" y="63086"/>
                    <a:pt x="49952" y="64109"/>
                    <a:pt x="52639" y="64621"/>
                  </a:cubicBezTo>
                  <a:cubicBezTo>
                    <a:pt x="58013" y="65581"/>
                    <a:pt x="64219" y="64173"/>
                    <a:pt x="68378" y="59823"/>
                  </a:cubicBezTo>
                  <a:lnTo>
                    <a:pt x="66586" y="59247"/>
                  </a:lnTo>
                  <a:cubicBezTo>
                    <a:pt x="67354" y="68844"/>
                    <a:pt x="72344" y="78633"/>
                    <a:pt x="80726" y="84903"/>
                  </a:cubicBezTo>
                  <a:cubicBezTo>
                    <a:pt x="85140" y="88422"/>
                    <a:pt x="90706" y="90725"/>
                    <a:pt x="96273" y="90789"/>
                  </a:cubicBezTo>
                  <a:cubicBezTo>
                    <a:pt x="101839" y="90981"/>
                    <a:pt x="107085" y="89573"/>
                    <a:pt x="111947" y="88102"/>
                  </a:cubicBezTo>
                  <a:lnTo>
                    <a:pt x="110668" y="87462"/>
                  </a:lnTo>
                  <a:cubicBezTo>
                    <a:pt x="112971" y="93540"/>
                    <a:pt x="116682" y="98850"/>
                    <a:pt x="121352" y="102817"/>
                  </a:cubicBezTo>
                  <a:cubicBezTo>
                    <a:pt x="125895" y="106784"/>
                    <a:pt x="132101" y="109279"/>
                    <a:pt x="137859" y="108127"/>
                  </a:cubicBezTo>
                  <a:cubicBezTo>
                    <a:pt x="149311" y="106272"/>
                    <a:pt x="157245" y="97187"/>
                    <a:pt x="159164" y="88358"/>
                  </a:cubicBezTo>
                  <a:lnTo>
                    <a:pt x="158076" y="88805"/>
                  </a:lnTo>
                  <a:cubicBezTo>
                    <a:pt x="163579" y="92132"/>
                    <a:pt x="169593" y="92708"/>
                    <a:pt x="174455" y="92004"/>
                  </a:cubicBezTo>
                  <a:cubicBezTo>
                    <a:pt x="179381" y="91365"/>
                    <a:pt x="183348" y="89381"/>
                    <a:pt x="186227" y="87398"/>
                  </a:cubicBezTo>
                  <a:cubicBezTo>
                    <a:pt x="189106" y="85351"/>
                    <a:pt x="190834" y="83239"/>
                    <a:pt x="191857" y="81768"/>
                  </a:cubicBezTo>
                  <a:cubicBezTo>
                    <a:pt x="192817" y="80232"/>
                    <a:pt x="193265" y="79337"/>
                    <a:pt x="193201" y="79337"/>
                  </a:cubicBezTo>
                  <a:cubicBezTo>
                    <a:pt x="192945" y="79145"/>
                    <a:pt x="191410" y="82919"/>
                    <a:pt x="185779" y="86694"/>
                  </a:cubicBezTo>
                  <a:cubicBezTo>
                    <a:pt x="182964" y="88486"/>
                    <a:pt x="179126" y="90277"/>
                    <a:pt x="174327" y="90789"/>
                  </a:cubicBezTo>
                  <a:cubicBezTo>
                    <a:pt x="169657" y="91365"/>
                    <a:pt x="163962" y="90661"/>
                    <a:pt x="158844" y="87526"/>
                  </a:cubicBezTo>
                  <a:lnTo>
                    <a:pt x="157948" y="86950"/>
                  </a:lnTo>
                  <a:lnTo>
                    <a:pt x="157692" y="87974"/>
                  </a:lnTo>
                  <a:cubicBezTo>
                    <a:pt x="155773" y="96163"/>
                    <a:pt x="148160" y="104672"/>
                    <a:pt x="137539" y="106272"/>
                  </a:cubicBezTo>
                  <a:cubicBezTo>
                    <a:pt x="132293" y="107231"/>
                    <a:pt x="126855" y="104992"/>
                    <a:pt x="122568" y="101281"/>
                  </a:cubicBezTo>
                  <a:cubicBezTo>
                    <a:pt x="118217" y="97507"/>
                    <a:pt x="114698" y="92452"/>
                    <a:pt x="112523" y="86694"/>
                  </a:cubicBezTo>
                  <a:lnTo>
                    <a:pt x="112203" y="85798"/>
                  </a:lnTo>
                  <a:lnTo>
                    <a:pt x="111308" y="86054"/>
                  </a:lnTo>
                  <a:cubicBezTo>
                    <a:pt x="106509" y="87526"/>
                    <a:pt x="101455" y="88805"/>
                    <a:pt x="96273" y="88613"/>
                  </a:cubicBezTo>
                  <a:cubicBezTo>
                    <a:pt x="91154" y="88486"/>
                    <a:pt x="86164" y="86438"/>
                    <a:pt x="81941" y="83111"/>
                  </a:cubicBezTo>
                  <a:cubicBezTo>
                    <a:pt x="74072" y="77225"/>
                    <a:pt x="69401" y="68076"/>
                    <a:pt x="68570" y="58927"/>
                  </a:cubicBezTo>
                  <a:lnTo>
                    <a:pt x="68378" y="56624"/>
                  </a:lnTo>
                  <a:lnTo>
                    <a:pt x="66778" y="58287"/>
                  </a:lnTo>
                  <a:cubicBezTo>
                    <a:pt x="63259" y="62062"/>
                    <a:pt x="57757" y="63406"/>
                    <a:pt x="52895" y="62510"/>
                  </a:cubicBezTo>
                  <a:cubicBezTo>
                    <a:pt x="50464" y="62126"/>
                    <a:pt x="48160" y="61166"/>
                    <a:pt x="46241" y="59759"/>
                  </a:cubicBezTo>
                  <a:cubicBezTo>
                    <a:pt x="44386" y="58351"/>
                    <a:pt x="42978" y="56240"/>
                    <a:pt x="41443" y="54385"/>
                  </a:cubicBezTo>
                  <a:cubicBezTo>
                    <a:pt x="38371" y="50610"/>
                    <a:pt x="35620" y="46771"/>
                    <a:pt x="33957" y="42676"/>
                  </a:cubicBezTo>
                  <a:cubicBezTo>
                    <a:pt x="32165" y="38646"/>
                    <a:pt x="32038" y="34295"/>
                    <a:pt x="33445" y="30648"/>
                  </a:cubicBezTo>
                  <a:lnTo>
                    <a:pt x="33893" y="29497"/>
                  </a:lnTo>
                  <a:lnTo>
                    <a:pt x="32677" y="29497"/>
                  </a:lnTo>
                  <a:cubicBezTo>
                    <a:pt x="25320" y="29625"/>
                    <a:pt x="18794" y="27002"/>
                    <a:pt x="14059" y="23547"/>
                  </a:cubicBezTo>
                  <a:cubicBezTo>
                    <a:pt x="9197" y="20156"/>
                    <a:pt x="6062" y="15933"/>
                    <a:pt x="3951" y="12286"/>
                  </a:cubicBezTo>
                  <a:cubicBezTo>
                    <a:pt x="-16" y="4929"/>
                    <a:pt x="368" y="-126"/>
                    <a:pt x="48" y="2"/>
                  </a:cubicBezTo>
                  <a:close/>
                </a:path>
              </a:pathLst>
            </a:custGeom>
            <a:solidFill>
              <a:srgbClr val="455A64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4" name="Freeform: Shape 193">
              <a:extLst>
                <a:ext uri="{FF2B5EF4-FFF2-40B4-BE49-F238E27FC236}">
                  <a16:creationId xmlns="" xmlns:a16="http://schemas.microsoft.com/office/drawing/2014/main" id="{D8710591-F19C-442C-92A6-0F35443F8C9E}"/>
                </a:ext>
              </a:extLst>
            </p:cNvPr>
            <p:cNvSpPr/>
            <p:nvPr/>
          </p:nvSpPr>
          <p:spPr>
            <a:xfrm>
              <a:off x="9524456" y="1825790"/>
              <a:ext cx="47803" cy="18095"/>
            </a:xfrm>
            <a:custGeom>
              <a:avLst/>
              <a:gdLst>
                <a:gd name="connsiteX0" fmla="*/ 10 w 47803"/>
                <a:gd name="connsiteY0" fmla="*/ 14127 h 18095"/>
                <a:gd name="connsiteX1" fmla="*/ 7367 w 47803"/>
                <a:gd name="connsiteY1" fmla="*/ 17326 h 18095"/>
                <a:gd name="connsiteX2" fmla="*/ 26625 w 47803"/>
                <a:gd name="connsiteY2" fmla="*/ 16430 h 18095"/>
                <a:gd name="connsiteX3" fmla="*/ 43323 w 47803"/>
                <a:gd name="connsiteY3" fmla="*/ 6706 h 18095"/>
                <a:gd name="connsiteX4" fmla="*/ 47738 w 47803"/>
                <a:gd name="connsiteY4" fmla="*/ 52 h 18095"/>
                <a:gd name="connsiteX5" fmla="*/ 25473 w 47803"/>
                <a:gd name="connsiteY5" fmla="*/ 12528 h 18095"/>
                <a:gd name="connsiteX6" fmla="*/ 10 w 47803"/>
                <a:gd name="connsiteY6" fmla="*/ 14127 h 18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803" h="18095">
                  <a:moveTo>
                    <a:pt x="10" y="14127"/>
                  </a:moveTo>
                  <a:cubicBezTo>
                    <a:pt x="-182" y="14575"/>
                    <a:pt x="2505" y="16238"/>
                    <a:pt x="7367" y="17326"/>
                  </a:cubicBezTo>
                  <a:cubicBezTo>
                    <a:pt x="12230" y="18414"/>
                    <a:pt x="19267" y="18542"/>
                    <a:pt x="26625" y="16430"/>
                  </a:cubicBezTo>
                  <a:cubicBezTo>
                    <a:pt x="33983" y="14255"/>
                    <a:pt x="39868" y="10225"/>
                    <a:pt x="43323" y="6706"/>
                  </a:cubicBezTo>
                  <a:cubicBezTo>
                    <a:pt x="46842" y="3187"/>
                    <a:pt x="48122" y="308"/>
                    <a:pt x="47738" y="52"/>
                  </a:cubicBezTo>
                  <a:cubicBezTo>
                    <a:pt x="46842" y="-780"/>
                    <a:pt x="39165" y="8625"/>
                    <a:pt x="25473" y="12528"/>
                  </a:cubicBezTo>
                  <a:cubicBezTo>
                    <a:pt x="11846" y="16686"/>
                    <a:pt x="265" y="12912"/>
                    <a:pt x="10" y="14127"/>
                  </a:cubicBezTo>
                  <a:close/>
                </a:path>
              </a:pathLst>
            </a:custGeom>
            <a:solidFill>
              <a:srgbClr val="263238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5" name="Freeform: Shape 194">
              <a:extLst>
                <a:ext uri="{FF2B5EF4-FFF2-40B4-BE49-F238E27FC236}">
                  <a16:creationId xmlns="" xmlns:a16="http://schemas.microsoft.com/office/drawing/2014/main" id="{E45D82E0-ECEA-4786-8C00-83D2613B4B36}"/>
                </a:ext>
              </a:extLst>
            </p:cNvPr>
            <p:cNvSpPr/>
            <p:nvPr/>
          </p:nvSpPr>
          <p:spPr>
            <a:xfrm>
              <a:off x="9325299" y="2580595"/>
              <a:ext cx="765342" cy="368357"/>
            </a:xfrm>
            <a:custGeom>
              <a:avLst/>
              <a:gdLst>
                <a:gd name="connsiteX0" fmla="*/ 40819 w 765342"/>
                <a:gd name="connsiteY0" fmla="*/ 45498 h 368357"/>
                <a:gd name="connsiteX1" fmla="*/ 466280 w 765342"/>
                <a:gd name="connsiteY1" fmla="*/ 51320 h 368357"/>
                <a:gd name="connsiteX2" fmla="*/ 617974 w 765342"/>
                <a:gd name="connsiteY2" fmla="*/ 201 h 368357"/>
                <a:gd name="connsiteX3" fmla="*/ 745549 w 765342"/>
                <a:gd name="connsiteY3" fmla="*/ 51320 h 368357"/>
                <a:gd name="connsiteX4" fmla="*/ 685280 w 765342"/>
                <a:gd name="connsiteY4" fmla="*/ 253366 h 368357"/>
                <a:gd name="connsiteX5" fmla="*/ 108061 w 765342"/>
                <a:gd name="connsiteY5" fmla="*/ 368017 h 368357"/>
                <a:gd name="connsiteX6" fmla="*/ 512 w 765342"/>
                <a:gd name="connsiteY6" fmla="*/ 223616 h 368357"/>
                <a:gd name="connsiteX7" fmla="*/ 512 w 765342"/>
                <a:gd name="connsiteY7" fmla="*/ 99625 h 368357"/>
                <a:gd name="connsiteX8" fmla="*/ 19642 w 765342"/>
                <a:gd name="connsiteY8" fmla="*/ 43259 h 368357"/>
                <a:gd name="connsiteX9" fmla="*/ 40819 w 765342"/>
                <a:gd name="connsiteY9" fmla="*/ 45498 h 368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5342" h="368357">
                  <a:moveTo>
                    <a:pt x="40819" y="45498"/>
                  </a:moveTo>
                  <a:lnTo>
                    <a:pt x="466280" y="51320"/>
                  </a:lnTo>
                  <a:cubicBezTo>
                    <a:pt x="466280" y="51320"/>
                    <a:pt x="585281" y="1545"/>
                    <a:pt x="617974" y="201"/>
                  </a:cubicBezTo>
                  <a:cubicBezTo>
                    <a:pt x="650668" y="-1142"/>
                    <a:pt x="715542" y="3016"/>
                    <a:pt x="745549" y="51320"/>
                  </a:cubicBezTo>
                  <a:cubicBezTo>
                    <a:pt x="776578" y="101224"/>
                    <a:pt x="780929" y="189323"/>
                    <a:pt x="685280" y="253366"/>
                  </a:cubicBezTo>
                  <a:cubicBezTo>
                    <a:pt x="592191" y="315682"/>
                    <a:pt x="166474" y="373327"/>
                    <a:pt x="108061" y="368017"/>
                  </a:cubicBezTo>
                  <a:lnTo>
                    <a:pt x="512" y="223616"/>
                  </a:lnTo>
                  <a:cubicBezTo>
                    <a:pt x="512" y="223616"/>
                    <a:pt x="-640" y="105255"/>
                    <a:pt x="512" y="99625"/>
                  </a:cubicBezTo>
                  <a:cubicBezTo>
                    <a:pt x="1663" y="93994"/>
                    <a:pt x="19642" y="43259"/>
                    <a:pt x="19642" y="43259"/>
                  </a:cubicBezTo>
                  <a:lnTo>
                    <a:pt x="40819" y="45498"/>
                  </a:lnTo>
                  <a:close/>
                </a:path>
              </a:pathLst>
            </a:custGeom>
            <a:solidFill>
              <a:srgbClr val="263238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6" name="Freeform: Shape 195">
              <a:extLst>
                <a:ext uri="{FF2B5EF4-FFF2-40B4-BE49-F238E27FC236}">
                  <a16:creationId xmlns="" xmlns:a16="http://schemas.microsoft.com/office/drawing/2014/main" id="{538980A7-8027-490F-B89F-71830DD10D3D}"/>
                </a:ext>
              </a:extLst>
            </p:cNvPr>
            <p:cNvSpPr/>
            <p:nvPr/>
          </p:nvSpPr>
          <p:spPr>
            <a:xfrm>
              <a:off x="9544939" y="2817391"/>
              <a:ext cx="311386" cy="411001"/>
            </a:xfrm>
            <a:custGeom>
              <a:avLst/>
              <a:gdLst>
                <a:gd name="connsiteX0" fmla="*/ 57389 w 311386"/>
                <a:gd name="connsiteY0" fmla="*/ 0 h 411001"/>
                <a:gd name="connsiteX1" fmla="*/ 311386 w 311386"/>
                <a:gd name="connsiteY1" fmla="*/ 94369 h 411001"/>
                <a:gd name="connsiteX2" fmla="*/ 195648 w 311386"/>
                <a:gd name="connsiteY2" fmla="*/ 411002 h 411001"/>
                <a:gd name="connsiteX3" fmla="*/ 165258 w 311386"/>
                <a:gd name="connsiteY3" fmla="*/ 212091 h 411001"/>
                <a:gd name="connsiteX4" fmla="*/ 0 w 311386"/>
                <a:gd name="connsiteY4" fmla="*/ 158348 h 411001"/>
                <a:gd name="connsiteX5" fmla="*/ 57389 w 311386"/>
                <a:gd name="connsiteY5" fmla="*/ 0 h 411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1386" h="411001">
                  <a:moveTo>
                    <a:pt x="57389" y="0"/>
                  </a:moveTo>
                  <a:lnTo>
                    <a:pt x="311386" y="94369"/>
                  </a:lnTo>
                  <a:lnTo>
                    <a:pt x="195648" y="411002"/>
                  </a:lnTo>
                  <a:cubicBezTo>
                    <a:pt x="166090" y="398078"/>
                    <a:pt x="165258" y="212091"/>
                    <a:pt x="165258" y="212091"/>
                  </a:cubicBezTo>
                  <a:lnTo>
                    <a:pt x="0" y="158348"/>
                  </a:lnTo>
                  <a:lnTo>
                    <a:pt x="57389" y="0"/>
                  </a:lnTo>
                  <a:close/>
                </a:path>
              </a:pathLst>
            </a:custGeom>
            <a:solidFill>
              <a:srgbClr val="FF725E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7" name="Freeform: Shape 196">
              <a:extLst>
                <a:ext uri="{FF2B5EF4-FFF2-40B4-BE49-F238E27FC236}">
                  <a16:creationId xmlns="" xmlns:a16="http://schemas.microsoft.com/office/drawing/2014/main" id="{8D7A28FB-684D-4713-AB37-EDB5883203FB}"/>
                </a:ext>
              </a:extLst>
            </p:cNvPr>
            <p:cNvSpPr/>
            <p:nvPr/>
          </p:nvSpPr>
          <p:spPr>
            <a:xfrm>
              <a:off x="9729931" y="2921049"/>
              <a:ext cx="26001" cy="25672"/>
            </a:xfrm>
            <a:custGeom>
              <a:avLst/>
              <a:gdLst>
                <a:gd name="connsiteX0" fmla="*/ 2275 w 26001"/>
                <a:gd name="connsiteY0" fmla="*/ 5490 h 25672"/>
                <a:gd name="connsiteX1" fmla="*/ 20317 w 26001"/>
                <a:gd name="connsiteY1" fmla="*/ 1971 h 25672"/>
                <a:gd name="connsiteX2" fmla="*/ 23964 w 26001"/>
                <a:gd name="connsiteY2" fmla="*/ 19821 h 25672"/>
                <a:gd name="connsiteX3" fmla="*/ 4834 w 26001"/>
                <a:gd name="connsiteY3" fmla="*/ 23468 h 25672"/>
                <a:gd name="connsiteX4" fmla="*/ 3043 w 26001"/>
                <a:gd name="connsiteY4" fmla="*/ 4466 h 25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001" h="25672">
                  <a:moveTo>
                    <a:pt x="2275" y="5490"/>
                  </a:moveTo>
                  <a:cubicBezTo>
                    <a:pt x="6178" y="-12"/>
                    <a:pt x="14623" y="-1740"/>
                    <a:pt x="20317" y="1971"/>
                  </a:cubicBezTo>
                  <a:cubicBezTo>
                    <a:pt x="26011" y="5682"/>
                    <a:pt x="27803" y="14191"/>
                    <a:pt x="23964" y="19821"/>
                  </a:cubicBezTo>
                  <a:cubicBezTo>
                    <a:pt x="20125" y="25387"/>
                    <a:pt x="10081" y="27755"/>
                    <a:pt x="4834" y="23468"/>
                  </a:cubicBezTo>
                  <a:cubicBezTo>
                    <a:pt x="-412" y="19181"/>
                    <a:pt x="-1947" y="9009"/>
                    <a:pt x="3043" y="4466"/>
                  </a:cubicBezTo>
                </a:path>
              </a:pathLst>
            </a:custGeom>
            <a:solidFill>
              <a:srgbClr val="FFFFFF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8" name="Freeform: Shape 197">
              <a:extLst>
                <a:ext uri="{FF2B5EF4-FFF2-40B4-BE49-F238E27FC236}">
                  <a16:creationId xmlns="" xmlns:a16="http://schemas.microsoft.com/office/drawing/2014/main" id="{70E3580D-610C-4BD4-8FB7-661B81943179}"/>
                </a:ext>
              </a:extLst>
            </p:cNvPr>
            <p:cNvSpPr/>
            <p:nvPr/>
          </p:nvSpPr>
          <p:spPr>
            <a:xfrm>
              <a:off x="9729071" y="2902227"/>
              <a:ext cx="127254" cy="326101"/>
            </a:xfrm>
            <a:custGeom>
              <a:avLst/>
              <a:gdLst>
                <a:gd name="connsiteX0" fmla="*/ 127255 w 127254"/>
                <a:gd name="connsiteY0" fmla="*/ 9533 h 326101"/>
                <a:gd name="connsiteX1" fmla="*/ 101599 w 127254"/>
                <a:gd name="connsiteY1" fmla="*/ 0 h 326101"/>
                <a:gd name="connsiteX2" fmla="*/ 0 w 127254"/>
                <a:gd name="connsiteY2" fmla="*/ 307740 h 326101"/>
                <a:gd name="connsiteX3" fmla="*/ 11516 w 127254"/>
                <a:gd name="connsiteY3" fmla="*/ 326102 h 326101"/>
                <a:gd name="connsiteX4" fmla="*/ 127255 w 127254"/>
                <a:gd name="connsiteY4" fmla="*/ 9533 h 326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4" h="326101">
                  <a:moveTo>
                    <a:pt x="127255" y="9533"/>
                  </a:moveTo>
                  <a:lnTo>
                    <a:pt x="101599" y="0"/>
                  </a:lnTo>
                  <a:lnTo>
                    <a:pt x="0" y="307740"/>
                  </a:lnTo>
                  <a:cubicBezTo>
                    <a:pt x="0" y="307740"/>
                    <a:pt x="960" y="324054"/>
                    <a:pt x="11516" y="326102"/>
                  </a:cubicBezTo>
                  <a:lnTo>
                    <a:pt x="127255" y="9533"/>
                  </a:lnTo>
                  <a:close/>
                </a:path>
              </a:pathLst>
            </a:custGeom>
            <a:solidFill>
              <a:srgbClr val="263238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9" name="Freeform: Shape 198">
              <a:extLst>
                <a:ext uri="{FF2B5EF4-FFF2-40B4-BE49-F238E27FC236}">
                  <a16:creationId xmlns="" xmlns:a16="http://schemas.microsoft.com/office/drawing/2014/main" id="{4314452B-2583-4867-B3C4-D7AF14070F3D}"/>
                </a:ext>
              </a:extLst>
            </p:cNvPr>
            <p:cNvSpPr/>
            <p:nvPr/>
          </p:nvSpPr>
          <p:spPr>
            <a:xfrm>
              <a:off x="9706161" y="3011078"/>
              <a:ext cx="28990" cy="22970"/>
            </a:xfrm>
            <a:custGeom>
              <a:avLst/>
              <a:gdLst>
                <a:gd name="connsiteX0" fmla="*/ 517 w 28990"/>
                <a:gd name="connsiteY0" fmla="*/ 22946 h 22970"/>
                <a:gd name="connsiteX1" fmla="*/ 13377 w 28990"/>
                <a:gd name="connsiteY1" fmla="*/ 10214 h 22970"/>
                <a:gd name="connsiteX2" fmla="*/ 28988 w 28990"/>
                <a:gd name="connsiteY2" fmla="*/ 1129 h 22970"/>
                <a:gd name="connsiteX3" fmla="*/ 9859 w 28990"/>
                <a:gd name="connsiteY3" fmla="*/ 5672 h 22970"/>
                <a:gd name="connsiteX4" fmla="*/ 517 w 28990"/>
                <a:gd name="connsiteY4" fmla="*/ 22946 h 22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990" h="22970">
                  <a:moveTo>
                    <a:pt x="517" y="22946"/>
                  </a:moveTo>
                  <a:cubicBezTo>
                    <a:pt x="2053" y="23458"/>
                    <a:pt x="5636" y="15972"/>
                    <a:pt x="13377" y="10214"/>
                  </a:cubicBezTo>
                  <a:cubicBezTo>
                    <a:pt x="20991" y="4200"/>
                    <a:pt x="29116" y="2729"/>
                    <a:pt x="28988" y="1129"/>
                  </a:cubicBezTo>
                  <a:cubicBezTo>
                    <a:pt x="29180" y="-406"/>
                    <a:pt x="19135" y="-1494"/>
                    <a:pt x="9859" y="5672"/>
                  </a:cubicBezTo>
                  <a:cubicBezTo>
                    <a:pt x="517" y="12709"/>
                    <a:pt x="-1018" y="22754"/>
                    <a:pt x="517" y="22946"/>
                  </a:cubicBezTo>
                  <a:close/>
                </a:path>
              </a:pathLst>
            </a:custGeom>
            <a:solidFill>
              <a:srgbClr val="263238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0" name="Freeform: Shape 199">
              <a:extLst>
                <a:ext uri="{FF2B5EF4-FFF2-40B4-BE49-F238E27FC236}">
                  <a16:creationId xmlns="" xmlns:a16="http://schemas.microsoft.com/office/drawing/2014/main" id="{58A73271-56E5-4A4B-A6B2-3055CED2EA18}"/>
                </a:ext>
              </a:extLst>
            </p:cNvPr>
            <p:cNvSpPr/>
            <p:nvPr/>
          </p:nvSpPr>
          <p:spPr>
            <a:xfrm>
              <a:off x="9707982" y="3057675"/>
              <a:ext cx="31693" cy="14637"/>
            </a:xfrm>
            <a:custGeom>
              <a:avLst/>
              <a:gdLst>
                <a:gd name="connsiteX0" fmla="*/ 296 w 31693"/>
                <a:gd name="connsiteY0" fmla="*/ 14544 h 14637"/>
                <a:gd name="connsiteX1" fmla="*/ 15203 w 31693"/>
                <a:gd name="connsiteY1" fmla="*/ 6867 h 14637"/>
                <a:gd name="connsiteX2" fmla="*/ 31646 w 31693"/>
                <a:gd name="connsiteY2" fmla="*/ 3476 h 14637"/>
                <a:gd name="connsiteX3" fmla="*/ 13284 w 31693"/>
                <a:gd name="connsiteY3" fmla="*/ 1493 h 14637"/>
                <a:gd name="connsiteX4" fmla="*/ 296 w 31693"/>
                <a:gd name="connsiteY4" fmla="*/ 14544 h 14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693" h="14637">
                  <a:moveTo>
                    <a:pt x="296" y="14544"/>
                  </a:moveTo>
                  <a:cubicBezTo>
                    <a:pt x="1640" y="15440"/>
                    <a:pt x="6758" y="9682"/>
                    <a:pt x="15203" y="6867"/>
                  </a:cubicBezTo>
                  <a:cubicBezTo>
                    <a:pt x="23584" y="3732"/>
                    <a:pt x="31134" y="5012"/>
                    <a:pt x="31646" y="3476"/>
                  </a:cubicBezTo>
                  <a:cubicBezTo>
                    <a:pt x="32414" y="2132"/>
                    <a:pt x="23776" y="-2282"/>
                    <a:pt x="13284" y="1493"/>
                  </a:cubicBezTo>
                  <a:cubicBezTo>
                    <a:pt x="2791" y="5139"/>
                    <a:pt x="-1175" y="13969"/>
                    <a:pt x="296" y="14544"/>
                  </a:cubicBezTo>
                  <a:close/>
                </a:path>
              </a:pathLst>
            </a:custGeom>
            <a:solidFill>
              <a:srgbClr val="263238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="" xmlns:a16="http://schemas.microsoft.com/office/drawing/2014/main" id="{088092D4-8A36-43A8-A757-DDD9FE0700ED}"/>
                </a:ext>
              </a:extLst>
            </p:cNvPr>
            <p:cNvSpPr/>
            <p:nvPr/>
          </p:nvSpPr>
          <p:spPr>
            <a:xfrm>
              <a:off x="9710084" y="3100135"/>
              <a:ext cx="31082" cy="8441"/>
            </a:xfrm>
            <a:custGeom>
              <a:avLst/>
              <a:gdLst>
                <a:gd name="connsiteX0" fmla="*/ 31015 w 31082"/>
                <a:gd name="connsiteY0" fmla="*/ 5481 h 8441"/>
                <a:gd name="connsiteX1" fmla="*/ 15020 w 31082"/>
                <a:gd name="connsiteY1" fmla="*/ 107 h 8441"/>
                <a:gd name="connsiteX2" fmla="*/ 113 w 31082"/>
                <a:gd name="connsiteY2" fmla="*/ 8104 h 8441"/>
                <a:gd name="connsiteX3" fmla="*/ 15468 w 31082"/>
                <a:gd name="connsiteY3" fmla="*/ 5801 h 8441"/>
                <a:gd name="connsiteX4" fmla="*/ 31015 w 31082"/>
                <a:gd name="connsiteY4" fmla="*/ 5481 h 8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082" h="8441">
                  <a:moveTo>
                    <a:pt x="31015" y="5481"/>
                  </a:moveTo>
                  <a:cubicBezTo>
                    <a:pt x="31846" y="4202"/>
                    <a:pt x="24937" y="-789"/>
                    <a:pt x="15020" y="107"/>
                  </a:cubicBezTo>
                  <a:cubicBezTo>
                    <a:pt x="5103" y="939"/>
                    <a:pt x="-911" y="6953"/>
                    <a:pt x="113" y="8104"/>
                  </a:cubicBezTo>
                  <a:cubicBezTo>
                    <a:pt x="1073" y="9448"/>
                    <a:pt x="7343" y="6377"/>
                    <a:pt x="15468" y="5801"/>
                  </a:cubicBezTo>
                  <a:cubicBezTo>
                    <a:pt x="23657" y="5033"/>
                    <a:pt x="30311" y="6953"/>
                    <a:pt x="31015" y="5481"/>
                  </a:cubicBezTo>
                  <a:close/>
                </a:path>
              </a:pathLst>
            </a:custGeom>
            <a:solidFill>
              <a:srgbClr val="263238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2" name="Freeform: Shape 201">
              <a:extLst>
                <a:ext uri="{FF2B5EF4-FFF2-40B4-BE49-F238E27FC236}">
                  <a16:creationId xmlns="" xmlns:a16="http://schemas.microsoft.com/office/drawing/2014/main" id="{E9CF150A-D730-40EA-9E88-211BEAF6534B}"/>
                </a:ext>
              </a:extLst>
            </p:cNvPr>
            <p:cNvSpPr/>
            <p:nvPr/>
          </p:nvSpPr>
          <p:spPr>
            <a:xfrm>
              <a:off x="9668452" y="2985252"/>
              <a:ext cx="15960" cy="32337"/>
            </a:xfrm>
            <a:custGeom>
              <a:avLst/>
              <a:gdLst>
                <a:gd name="connsiteX0" fmla="*/ 1950 w 15960"/>
                <a:gd name="connsiteY0" fmla="*/ 32329 h 32337"/>
                <a:gd name="connsiteX1" fmla="*/ 7836 w 15960"/>
                <a:gd name="connsiteY1" fmla="*/ 15822 h 32337"/>
                <a:gd name="connsiteX2" fmla="*/ 15833 w 15960"/>
                <a:gd name="connsiteY2" fmla="*/ 211 h 32337"/>
                <a:gd name="connsiteX3" fmla="*/ 2590 w 15960"/>
                <a:gd name="connsiteY3" fmla="*/ 13583 h 32337"/>
                <a:gd name="connsiteX4" fmla="*/ 1950 w 15960"/>
                <a:gd name="connsiteY4" fmla="*/ 32329 h 32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960" h="32337">
                  <a:moveTo>
                    <a:pt x="1950" y="32329"/>
                  </a:moveTo>
                  <a:cubicBezTo>
                    <a:pt x="3613" y="32201"/>
                    <a:pt x="4061" y="24331"/>
                    <a:pt x="7836" y="15822"/>
                  </a:cubicBezTo>
                  <a:cubicBezTo>
                    <a:pt x="11483" y="7249"/>
                    <a:pt x="16857" y="1491"/>
                    <a:pt x="15833" y="211"/>
                  </a:cubicBezTo>
                  <a:cubicBezTo>
                    <a:pt x="15065" y="-1068"/>
                    <a:pt x="6876" y="3474"/>
                    <a:pt x="2590" y="13583"/>
                  </a:cubicBezTo>
                  <a:cubicBezTo>
                    <a:pt x="-1825" y="23564"/>
                    <a:pt x="414" y="32649"/>
                    <a:pt x="1950" y="32329"/>
                  </a:cubicBezTo>
                  <a:close/>
                </a:path>
              </a:pathLst>
            </a:custGeom>
            <a:solidFill>
              <a:srgbClr val="263238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3" name="Freeform: Shape 202">
              <a:extLst>
                <a:ext uri="{FF2B5EF4-FFF2-40B4-BE49-F238E27FC236}">
                  <a16:creationId xmlns="" xmlns:a16="http://schemas.microsoft.com/office/drawing/2014/main" id="{79E23F50-9CAE-438D-8B6E-1BD6301F75D9}"/>
                </a:ext>
              </a:extLst>
            </p:cNvPr>
            <p:cNvSpPr/>
            <p:nvPr/>
          </p:nvSpPr>
          <p:spPr>
            <a:xfrm>
              <a:off x="9623064" y="2940991"/>
              <a:ext cx="19298" cy="55292"/>
            </a:xfrm>
            <a:custGeom>
              <a:avLst/>
              <a:gdLst>
                <a:gd name="connsiteX0" fmla="*/ 12470 w 19298"/>
                <a:gd name="connsiteY0" fmla="*/ 55285 h 55292"/>
                <a:gd name="connsiteX1" fmla="*/ 18164 w 19298"/>
                <a:gd name="connsiteY1" fmla="*/ 39418 h 55292"/>
                <a:gd name="connsiteX2" fmla="*/ 19124 w 19298"/>
                <a:gd name="connsiteY2" fmla="*/ 20992 h 55292"/>
                <a:gd name="connsiteX3" fmla="*/ 17652 w 19298"/>
                <a:gd name="connsiteY3" fmla="*/ 10116 h 55292"/>
                <a:gd name="connsiteX4" fmla="*/ 15669 w 19298"/>
                <a:gd name="connsiteY4" fmla="*/ 3974 h 55292"/>
                <a:gd name="connsiteX5" fmla="*/ 7735 w 19298"/>
                <a:gd name="connsiteY5" fmla="*/ 263 h 55292"/>
                <a:gd name="connsiteX6" fmla="*/ 1721 w 19298"/>
                <a:gd name="connsiteY6" fmla="*/ 5765 h 55292"/>
                <a:gd name="connsiteX7" fmla="*/ 378 w 19298"/>
                <a:gd name="connsiteY7" fmla="*/ 12035 h 55292"/>
                <a:gd name="connsiteX8" fmla="*/ 122 w 19298"/>
                <a:gd name="connsiteY8" fmla="*/ 23103 h 55292"/>
                <a:gd name="connsiteX9" fmla="*/ 4344 w 19298"/>
                <a:gd name="connsiteY9" fmla="*/ 41209 h 55292"/>
                <a:gd name="connsiteX10" fmla="*/ 13813 w 19298"/>
                <a:gd name="connsiteY10" fmla="*/ 55221 h 55292"/>
                <a:gd name="connsiteX11" fmla="*/ 8183 w 19298"/>
                <a:gd name="connsiteY11" fmla="*/ 39866 h 55292"/>
                <a:gd name="connsiteX12" fmla="*/ 5368 w 19298"/>
                <a:gd name="connsiteY12" fmla="*/ 22783 h 55292"/>
                <a:gd name="connsiteX13" fmla="*/ 5880 w 19298"/>
                <a:gd name="connsiteY13" fmla="*/ 12675 h 55292"/>
                <a:gd name="connsiteX14" fmla="*/ 9079 w 19298"/>
                <a:gd name="connsiteY14" fmla="*/ 5829 h 55292"/>
                <a:gd name="connsiteX15" fmla="*/ 10742 w 19298"/>
                <a:gd name="connsiteY15" fmla="*/ 6853 h 55292"/>
                <a:gd name="connsiteX16" fmla="*/ 12150 w 19298"/>
                <a:gd name="connsiteY16" fmla="*/ 11395 h 55292"/>
                <a:gd name="connsiteX17" fmla="*/ 13877 w 19298"/>
                <a:gd name="connsiteY17" fmla="*/ 21504 h 55292"/>
                <a:gd name="connsiteX18" fmla="*/ 14133 w 19298"/>
                <a:gd name="connsiteY18" fmla="*/ 38970 h 55292"/>
                <a:gd name="connsiteX19" fmla="*/ 12470 w 19298"/>
                <a:gd name="connsiteY19" fmla="*/ 55285 h 55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298" h="55292">
                  <a:moveTo>
                    <a:pt x="12470" y="55285"/>
                  </a:moveTo>
                  <a:cubicBezTo>
                    <a:pt x="13110" y="55541"/>
                    <a:pt x="16309" y="49783"/>
                    <a:pt x="18164" y="39418"/>
                  </a:cubicBezTo>
                  <a:cubicBezTo>
                    <a:pt x="19124" y="34236"/>
                    <a:pt x="19572" y="27966"/>
                    <a:pt x="19124" y="20992"/>
                  </a:cubicBezTo>
                  <a:cubicBezTo>
                    <a:pt x="18868" y="17473"/>
                    <a:pt x="18420" y="13826"/>
                    <a:pt x="17652" y="10116"/>
                  </a:cubicBezTo>
                  <a:cubicBezTo>
                    <a:pt x="17268" y="8324"/>
                    <a:pt x="16948" y="6213"/>
                    <a:pt x="15669" y="3974"/>
                  </a:cubicBezTo>
                  <a:cubicBezTo>
                    <a:pt x="14709" y="1670"/>
                    <a:pt x="10934" y="-825"/>
                    <a:pt x="7735" y="263"/>
                  </a:cubicBezTo>
                  <a:cubicBezTo>
                    <a:pt x="4728" y="967"/>
                    <a:pt x="2617" y="3462"/>
                    <a:pt x="1721" y="5765"/>
                  </a:cubicBezTo>
                  <a:cubicBezTo>
                    <a:pt x="762" y="8068"/>
                    <a:pt x="570" y="10116"/>
                    <a:pt x="378" y="12035"/>
                  </a:cubicBezTo>
                  <a:cubicBezTo>
                    <a:pt x="-70" y="15874"/>
                    <a:pt x="-70" y="19585"/>
                    <a:pt x="122" y="23103"/>
                  </a:cubicBezTo>
                  <a:cubicBezTo>
                    <a:pt x="634" y="30141"/>
                    <a:pt x="2361" y="36347"/>
                    <a:pt x="4344" y="41209"/>
                  </a:cubicBezTo>
                  <a:cubicBezTo>
                    <a:pt x="8439" y="51062"/>
                    <a:pt x="13302" y="55669"/>
                    <a:pt x="13813" y="55221"/>
                  </a:cubicBezTo>
                  <a:cubicBezTo>
                    <a:pt x="14581" y="54709"/>
                    <a:pt x="11062" y="49335"/>
                    <a:pt x="8183" y="39866"/>
                  </a:cubicBezTo>
                  <a:cubicBezTo>
                    <a:pt x="6776" y="35131"/>
                    <a:pt x="5624" y="29309"/>
                    <a:pt x="5368" y="22783"/>
                  </a:cubicBezTo>
                  <a:cubicBezTo>
                    <a:pt x="5304" y="19520"/>
                    <a:pt x="5432" y="16130"/>
                    <a:pt x="5880" y="12675"/>
                  </a:cubicBezTo>
                  <a:cubicBezTo>
                    <a:pt x="6200" y="9028"/>
                    <a:pt x="7223" y="6149"/>
                    <a:pt x="9079" y="5829"/>
                  </a:cubicBezTo>
                  <a:cubicBezTo>
                    <a:pt x="9783" y="5701"/>
                    <a:pt x="9975" y="5765"/>
                    <a:pt x="10742" y="6853"/>
                  </a:cubicBezTo>
                  <a:cubicBezTo>
                    <a:pt x="11382" y="7876"/>
                    <a:pt x="11766" y="9604"/>
                    <a:pt x="12150" y="11395"/>
                  </a:cubicBezTo>
                  <a:cubicBezTo>
                    <a:pt x="12982" y="14850"/>
                    <a:pt x="13493" y="18241"/>
                    <a:pt x="13877" y="21504"/>
                  </a:cubicBezTo>
                  <a:cubicBezTo>
                    <a:pt x="14581" y="28030"/>
                    <a:pt x="14517" y="33980"/>
                    <a:pt x="14133" y="38970"/>
                  </a:cubicBezTo>
                  <a:cubicBezTo>
                    <a:pt x="13429" y="48887"/>
                    <a:pt x="11638" y="55029"/>
                    <a:pt x="12470" y="55285"/>
                  </a:cubicBezTo>
                  <a:close/>
                </a:path>
              </a:pathLst>
            </a:custGeom>
            <a:solidFill>
              <a:srgbClr val="263238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4" name="Freeform: Shape 203">
              <a:extLst>
                <a:ext uri="{FF2B5EF4-FFF2-40B4-BE49-F238E27FC236}">
                  <a16:creationId xmlns="" xmlns:a16="http://schemas.microsoft.com/office/drawing/2014/main" id="{F0966185-EA23-4C30-B81A-F77F96DD2C68}"/>
                </a:ext>
              </a:extLst>
            </p:cNvPr>
            <p:cNvSpPr/>
            <p:nvPr/>
          </p:nvSpPr>
          <p:spPr>
            <a:xfrm>
              <a:off x="9583301" y="2981094"/>
              <a:ext cx="55270" cy="24500"/>
            </a:xfrm>
            <a:custGeom>
              <a:avLst/>
              <a:gdLst>
                <a:gd name="connsiteX0" fmla="*/ 55239 w 55270"/>
                <a:gd name="connsiteY0" fmla="*/ 14031 h 24500"/>
                <a:gd name="connsiteX1" fmla="*/ 41484 w 55270"/>
                <a:gd name="connsiteY1" fmla="*/ 4242 h 24500"/>
                <a:gd name="connsiteX2" fmla="*/ 23314 w 55270"/>
                <a:gd name="connsiteY2" fmla="*/ 83 h 24500"/>
                <a:gd name="connsiteX3" fmla="*/ 12181 w 55270"/>
                <a:gd name="connsiteY3" fmla="*/ 595 h 24500"/>
                <a:gd name="connsiteX4" fmla="*/ 473 w 55270"/>
                <a:gd name="connsiteY4" fmla="*/ 7761 h 24500"/>
                <a:gd name="connsiteX5" fmla="*/ 2457 w 55270"/>
                <a:gd name="connsiteY5" fmla="*/ 16014 h 24500"/>
                <a:gd name="connsiteX6" fmla="*/ 7703 w 55270"/>
                <a:gd name="connsiteY6" fmla="*/ 19789 h 24500"/>
                <a:gd name="connsiteX7" fmla="*/ 18387 w 55270"/>
                <a:gd name="connsiteY7" fmla="*/ 23692 h 24500"/>
                <a:gd name="connsiteX8" fmla="*/ 37261 w 55270"/>
                <a:gd name="connsiteY8" fmla="*/ 22924 h 24500"/>
                <a:gd name="connsiteX9" fmla="*/ 51465 w 55270"/>
                <a:gd name="connsiteY9" fmla="*/ 13647 h 24500"/>
                <a:gd name="connsiteX10" fmla="*/ 36302 w 55270"/>
                <a:gd name="connsiteY10" fmla="*/ 19021 h 24500"/>
                <a:gd name="connsiteX11" fmla="*/ 19539 w 55270"/>
                <a:gd name="connsiteY11" fmla="*/ 18573 h 24500"/>
                <a:gd name="connsiteX12" fmla="*/ 10454 w 55270"/>
                <a:gd name="connsiteY12" fmla="*/ 14926 h 24500"/>
                <a:gd name="connsiteX13" fmla="*/ 5848 w 55270"/>
                <a:gd name="connsiteY13" fmla="*/ 9808 h 24500"/>
                <a:gd name="connsiteX14" fmla="*/ 13077 w 55270"/>
                <a:gd name="connsiteY14" fmla="*/ 6161 h 24500"/>
                <a:gd name="connsiteX15" fmla="*/ 23122 w 55270"/>
                <a:gd name="connsiteY15" fmla="*/ 5393 h 24500"/>
                <a:gd name="connsiteX16" fmla="*/ 40076 w 55270"/>
                <a:gd name="connsiteY16" fmla="*/ 8081 h 24500"/>
                <a:gd name="connsiteX17" fmla="*/ 55239 w 55270"/>
                <a:gd name="connsiteY17" fmla="*/ 14031 h 2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5270" h="24500">
                  <a:moveTo>
                    <a:pt x="55239" y="14031"/>
                  </a:moveTo>
                  <a:cubicBezTo>
                    <a:pt x="55687" y="13583"/>
                    <a:pt x="51273" y="8464"/>
                    <a:pt x="41484" y="4242"/>
                  </a:cubicBezTo>
                  <a:cubicBezTo>
                    <a:pt x="36621" y="2194"/>
                    <a:pt x="30416" y="467"/>
                    <a:pt x="23314" y="83"/>
                  </a:cubicBezTo>
                  <a:cubicBezTo>
                    <a:pt x="19795" y="-109"/>
                    <a:pt x="16020" y="19"/>
                    <a:pt x="12181" y="595"/>
                  </a:cubicBezTo>
                  <a:cubicBezTo>
                    <a:pt x="8343" y="1299"/>
                    <a:pt x="3352" y="2067"/>
                    <a:pt x="473" y="7761"/>
                  </a:cubicBezTo>
                  <a:cubicBezTo>
                    <a:pt x="-806" y="10832"/>
                    <a:pt x="729" y="14350"/>
                    <a:pt x="2457" y="16014"/>
                  </a:cubicBezTo>
                  <a:cubicBezTo>
                    <a:pt x="4248" y="17869"/>
                    <a:pt x="5975" y="18701"/>
                    <a:pt x="7703" y="19789"/>
                  </a:cubicBezTo>
                  <a:cubicBezTo>
                    <a:pt x="11158" y="21708"/>
                    <a:pt x="14869" y="22988"/>
                    <a:pt x="18387" y="23692"/>
                  </a:cubicBezTo>
                  <a:cubicBezTo>
                    <a:pt x="25489" y="25163"/>
                    <a:pt x="32079" y="24459"/>
                    <a:pt x="37261" y="22924"/>
                  </a:cubicBezTo>
                  <a:cubicBezTo>
                    <a:pt x="47754" y="19725"/>
                    <a:pt x="51913" y="13967"/>
                    <a:pt x="51465" y="13647"/>
                  </a:cubicBezTo>
                  <a:cubicBezTo>
                    <a:pt x="50889" y="12815"/>
                    <a:pt x="45899" y="17166"/>
                    <a:pt x="36302" y="19021"/>
                  </a:cubicBezTo>
                  <a:cubicBezTo>
                    <a:pt x="31567" y="19917"/>
                    <a:pt x="25681" y="20109"/>
                    <a:pt x="19539" y="18573"/>
                  </a:cubicBezTo>
                  <a:cubicBezTo>
                    <a:pt x="16468" y="17805"/>
                    <a:pt x="13397" y="16654"/>
                    <a:pt x="10454" y="14926"/>
                  </a:cubicBezTo>
                  <a:cubicBezTo>
                    <a:pt x="7255" y="13199"/>
                    <a:pt x="5016" y="10960"/>
                    <a:pt x="5848" y="9808"/>
                  </a:cubicBezTo>
                  <a:cubicBezTo>
                    <a:pt x="6423" y="8208"/>
                    <a:pt x="9942" y="6481"/>
                    <a:pt x="13077" y="6161"/>
                  </a:cubicBezTo>
                  <a:cubicBezTo>
                    <a:pt x="16532" y="5585"/>
                    <a:pt x="19859" y="5329"/>
                    <a:pt x="23122" y="5393"/>
                  </a:cubicBezTo>
                  <a:cubicBezTo>
                    <a:pt x="29584" y="5521"/>
                    <a:pt x="35342" y="6609"/>
                    <a:pt x="40076" y="8081"/>
                  </a:cubicBezTo>
                  <a:cubicBezTo>
                    <a:pt x="49481" y="10960"/>
                    <a:pt x="54664" y="14734"/>
                    <a:pt x="55239" y="14031"/>
                  </a:cubicBezTo>
                  <a:close/>
                </a:path>
              </a:pathLst>
            </a:custGeom>
            <a:solidFill>
              <a:srgbClr val="263238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5" name="Freeform: Shape 204">
              <a:extLst>
                <a:ext uri="{FF2B5EF4-FFF2-40B4-BE49-F238E27FC236}">
                  <a16:creationId xmlns="" xmlns:a16="http://schemas.microsoft.com/office/drawing/2014/main" id="{CCF8C8D4-A4C7-4F24-87A1-27BBCA9BF487}"/>
                </a:ext>
              </a:extLst>
            </p:cNvPr>
            <p:cNvSpPr/>
            <p:nvPr/>
          </p:nvSpPr>
          <p:spPr>
            <a:xfrm>
              <a:off x="9234512" y="2810801"/>
              <a:ext cx="292064" cy="389440"/>
            </a:xfrm>
            <a:custGeom>
              <a:avLst/>
              <a:gdLst>
                <a:gd name="connsiteX0" fmla="*/ 227638 w 292064"/>
                <a:gd name="connsiteY0" fmla="*/ 0 h 389440"/>
                <a:gd name="connsiteX1" fmla="*/ 0 w 292064"/>
                <a:gd name="connsiteY1" fmla="*/ 105566 h 389440"/>
                <a:gd name="connsiteX2" fmla="*/ 129878 w 292064"/>
                <a:gd name="connsiteY2" fmla="*/ 389441 h 389440"/>
                <a:gd name="connsiteX3" fmla="*/ 143441 w 292064"/>
                <a:gd name="connsiteY3" fmla="*/ 203582 h 389440"/>
                <a:gd name="connsiteX4" fmla="*/ 292065 w 292064"/>
                <a:gd name="connsiteY4" fmla="*/ 141906 h 389440"/>
                <a:gd name="connsiteX5" fmla="*/ 227638 w 292064"/>
                <a:gd name="connsiteY5" fmla="*/ 0 h 389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2064" h="389440">
                  <a:moveTo>
                    <a:pt x="227638" y="0"/>
                  </a:moveTo>
                  <a:lnTo>
                    <a:pt x="0" y="105566"/>
                  </a:lnTo>
                  <a:lnTo>
                    <a:pt x="129878" y="389441"/>
                  </a:lnTo>
                  <a:cubicBezTo>
                    <a:pt x="156237" y="375365"/>
                    <a:pt x="143441" y="203582"/>
                    <a:pt x="143441" y="203582"/>
                  </a:cubicBezTo>
                  <a:lnTo>
                    <a:pt x="292065" y="141906"/>
                  </a:lnTo>
                  <a:lnTo>
                    <a:pt x="227638" y="0"/>
                  </a:lnTo>
                  <a:close/>
                </a:path>
              </a:pathLst>
            </a:custGeom>
            <a:solidFill>
              <a:srgbClr val="FF725E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6" name="Freeform: Shape 205">
              <a:extLst>
                <a:ext uri="{FF2B5EF4-FFF2-40B4-BE49-F238E27FC236}">
                  <a16:creationId xmlns="" xmlns:a16="http://schemas.microsoft.com/office/drawing/2014/main" id="{712571FE-3A69-4FCF-9FC8-BCFE41406064}"/>
                </a:ext>
              </a:extLst>
            </p:cNvPr>
            <p:cNvSpPr/>
            <p:nvPr/>
          </p:nvSpPr>
          <p:spPr>
            <a:xfrm>
              <a:off x="9328739" y="2916736"/>
              <a:ext cx="23985" cy="23582"/>
            </a:xfrm>
            <a:custGeom>
              <a:avLst/>
              <a:gdLst>
                <a:gd name="connsiteX0" fmla="*/ 21384 w 23985"/>
                <a:gd name="connsiteY0" fmla="*/ 4301 h 23582"/>
                <a:gd name="connsiteX1" fmla="*/ 4494 w 23985"/>
                <a:gd name="connsiteY1" fmla="*/ 2317 h 23582"/>
                <a:gd name="connsiteX2" fmla="*/ 2382 w 23985"/>
                <a:gd name="connsiteY2" fmla="*/ 19016 h 23582"/>
                <a:gd name="connsiteX3" fmla="*/ 20296 w 23985"/>
                <a:gd name="connsiteY3" fmla="*/ 20999 h 23582"/>
                <a:gd name="connsiteX4" fmla="*/ 20552 w 23985"/>
                <a:gd name="connsiteY4" fmla="*/ 3341 h 23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985" h="23582">
                  <a:moveTo>
                    <a:pt x="21384" y="4301"/>
                  </a:moveTo>
                  <a:cubicBezTo>
                    <a:pt x="17353" y="-498"/>
                    <a:pt x="9420" y="-1457"/>
                    <a:pt x="4494" y="2317"/>
                  </a:cubicBezTo>
                  <a:cubicBezTo>
                    <a:pt x="-497" y="6156"/>
                    <a:pt x="-1521" y="14154"/>
                    <a:pt x="2382" y="19016"/>
                  </a:cubicBezTo>
                  <a:cubicBezTo>
                    <a:pt x="6285" y="23878"/>
                    <a:pt x="15754" y="25350"/>
                    <a:pt x="20296" y="20999"/>
                  </a:cubicBezTo>
                  <a:cubicBezTo>
                    <a:pt x="24775" y="16649"/>
                    <a:pt x="25543" y="7116"/>
                    <a:pt x="20552" y="3341"/>
                  </a:cubicBezTo>
                </a:path>
              </a:pathLst>
            </a:custGeom>
            <a:solidFill>
              <a:srgbClr val="FFFFFF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7" name="Freeform: Shape 206">
              <a:extLst>
                <a:ext uri="{FF2B5EF4-FFF2-40B4-BE49-F238E27FC236}">
                  <a16:creationId xmlns="" xmlns:a16="http://schemas.microsoft.com/office/drawing/2014/main" id="{9184983B-D9C4-4283-88E8-B2B247210DDC}"/>
                </a:ext>
              </a:extLst>
            </p:cNvPr>
            <p:cNvSpPr/>
            <p:nvPr/>
          </p:nvSpPr>
          <p:spPr>
            <a:xfrm>
              <a:off x="9234512" y="2905746"/>
              <a:ext cx="139155" cy="294495"/>
            </a:xfrm>
            <a:custGeom>
              <a:avLst/>
              <a:gdLst>
                <a:gd name="connsiteX0" fmla="*/ 0 w 139155"/>
                <a:gd name="connsiteY0" fmla="*/ 10684 h 294495"/>
                <a:gd name="connsiteX1" fmla="*/ 22968 w 139155"/>
                <a:gd name="connsiteY1" fmla="*/ 0 h 294495"/>
                <a:gd name="connsiteX2" fmla="*/ 139155 w 139155"/>
                <a:gd name="connsiteY2" fmla="*/ 276710 h 294495"/>
                <a:gd name="connsiteX3" fmla="*/ 129878 w 139155"/>
                <a:gd name="connsiteY3" fmla="*/ 294496 h 294495"/>
                <a:gd name="connsiteX4" fmla="*/ 0 w 139155"/>
                <a:gd name="connsiteY4" fmla="*/ 10684 h 294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155" h="294495">
                  <a:moveTo>
                    <a:pt x="0" y="10684"/>
                  </a:moveTo>
                  <a:lnTo>
                    <a:pt x="22968" y="0"/>
                  </a:lnTo>
                  <a:lnTo>
                    <a:pt x="139155" y="276710"/>
                  </a:lnTo>
                  <a:cubicBezTo>
                    <a:pt x="139155" y="276710"/>
                    <a:pt x="139411" y="291873"/>
                    <a:pt x="129878" y="294496"/>
                  </a:cubicBezTo>
                  <a:lnTo>
                    <a:pt x="0" y="10684"/>
                  </a:lnTo>
                  <a:close/>
                </a:path>
              </a:pathLst>
            </a:custGeom>
            <a:solidFill>
              <a:srgbClr val="263238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8" name="Freeform: Shape 207">
              <a:extLst>
                <a:ext uri="{FF2B5EF4-FFF2-40B4-BE49-F238E27FC236}">
                  <a16:creationId xmlns="" xmlns:a16="http://schemas.microsoft.com/office/drawing/2014/main" id="{C673A4ED-12BA-49E9-A436-B0A288EE06E0}"/>
                </a:ext>
              </a:extLst>
            </p:cNvPr>
            <p:cNvSpPr/>
            <p:nvPr/>
          </p:nvSpPr>
          <p:spPr>
            <a:xfrm>
              <a:off x="9353633" y="2998876"/>
              <a:ext cx="28318" cy="19508"/>
            </a:xfrm>
            <a:custGeom>
              <a:avLst/>
              <a:gdLst>
                <a:gd name="connsiteX0" fmla="*/ 27903 w 28318"/>
                <a:gd name="connsiteY0" fmla="*/ 19473 h 19508"/>
                <a:gd name="connsiteX1" fmla="*/ 15107 w 28318"/>
                <a:gd name="connsiteY1" fmla="*/ 8661 h 19508"/>
                <a:gd name="connsiteX2" fmla="*/ 8 w 28318"/>
                <a:gd name="connsiteY2" fmla="*/ 1367 h 19508"/>
                <a:gd name="connsiteX3" fmla="*/ 17986 w 28318"/>
                <a:gd name="connsiteY3" fmla="*/ 4182 h 19508"/>
                <a:gd name="connsiteX4" fmla="*/ 27903 w 28318"/>
                <a:gd name="connsiteY4" fmla="*/ 19473 h 19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318" h="19508">
                  <a:moveTo>
                    <a:pt x="27903" y="19473"/>
                  </a:moveTo>
                  <a:cubicBezTo>
                    <a:pt x="26496" y="20049"/>
                    <a:pt x="22721" y="13395"/>
                    <a:pt x="15107" y="8661"/>
                  </a:cubicBezTo>
                  <a:cubicBezTo>
                    <a:pt x="7686" y="3670"/>
                    <a:pt x="72" y="2903"/>
                    <a:pt x="8" y="1367"/>
                  </a:cubicBezTo>
                  <a:cubicBezTo>
                    <a:pt x="-312" y="-41"/>
                    <a:pt x="8901" y="-1768"/>
                    <a:pt x="17986" y="4182"/>
                  </a:cubicBezTo>
                  <a:cubicBezTo>
                    <a:pt x="27135" y="10068"/>
                    <a:pt x="29374" y="19217"/>
                    <a:pt x="27903" y="19473"/>
                  </a:cubicBezTo>
                  <a:close/>
                </a:path>
              </a:pathLst>
            </a:custGeom>
            <a:solidFill>
              <a:srgbClr val="263238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9" name="Freeform: Shape 208">
              <a:extLst>
                <a:ext uri="{FF2B5EF4-FFF2-40B4-BE49-F238E27FC236}">
                  <a16:creationId xmlns="" xmlns:a16="http://schemas.microsoft.com/office/drawing/2014/main" id="{A6597901-211C-42A2-BA76-10C86F4FB5AB}"/>
                </a:ext>
              </a:extLst>
            </p:cNvPr>
            <p:cNvSpPr/>
            <p:nvPr/>
          </p:nvSpPr>
          <p:spPr>
            <a:xfrm>
              <a:off x="9353068" y="3041777"/>
              <a:ext cx="30032" cy="12139"/>
            </a:xfrm>
            <a:custGeom>
              <a:avLst/>
              <a:gdLst>
                <a:gd name="connsiteX0" fmla="*/ 29812 w 30032"/>
                <a:gd name="connsiteY0" fmla="*/ 12017 h 12139"/>
                <a:gd name="connsiteX1" fmla="*/ 15481 w 30032"/>
                <a:gd name="connsiteY1" fmla="*/ 6003 h 12139"/>
                <a:gd name="connsiteX2" fmla="*/ 62 w 30032"/>
                <a:gd name="connsiteY2" fmla="*/ 4019 h 12139"/>
                <a:gd name="connsiteX3" fmla="*/ 16824 w 30032"/>
                <a:gd name="connsiteY3" fmla="*/ 820 h 12139"/>
                <a:gd name="connsiteX4" fmla="*/ 29812 w 30032"/>
                <a:gd name="connsiteY4" fmla="*/ 12017 h 12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032" h="12139">
                  <a:moveTo>
                    <a:pt x="29812" y="12017"/>
                  </a:moveTo>
                  <a:cubicBezTo>
                    <a:pt x="28596" y="12977"/>
                    <a:pt x="23542" y="8050"/>
                    <a:pt x="15481" y="6003"/>
                  </a:cubicBezTo>
                  <a:cubicBezTo>
                    <a:pt x="7547" y="3764"/>
                    <a:pt x="638" y="5427"/>
                    <a:pt x="62" y="4019"/>
                  </a:cubicBezTo>
                  <a:cubicBezTo>
                    <a:pt x="-770" y="2804"/>
                    <a:pt x="6907" y="-1867"/>
                    <a:pt x="16824" y="820"/>
                  </a:cubicBezTo>
                  <a:cubicBezTo>
                    <a:pt x="26805" y="3508"/>
                    <a:pt x="31091" y="11377"/>
                    <a:pt x="29812" y="12017"/>
                  </a:cubicBezTo>
                  <a:close/>
                </a:path>
              </a:pathLst>
            </a:custGeom>
            <a:solidFill>
              <a:srgbClr val="263238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0" name="Freeform: Shape 209">
              <a:extLst>
                <a:ext uri="{FF2B5EF4-FFF2-40B4-BE49-F238E27FC236}">
                  <a16:creationId xmlns="" xmlns:a16="http://schemas.microsoft.com/office/drawing/2014/main" id="{CAD79939-5F1C-4719-80E1-2889D23C800B}"/>
                </a:ext>
              </a:extLst>
            </p:cNvPr>
            <p:cNvSpPr/>
            <p:nvPr/>
          </p:nvSpPr>
          <p:spPr>
            <a:xfrm>
              <a:off x="9354898" y="3080856"/>
              <a:ext cx="28902" cy="6657"/>
            </a:xfrm>
            <a:custGeom>
              <a:avLst/>
              <a:gdLst>
                <a:gd name="connsiteX0" fmla="*/ 87 w 28902"/>
                <a:gd name="connsiteY0" fmla="*/ 6143 h 6657"/>
                <a:gd name="connsiteX1" fmla="*/ 14483 w 28902"/>
                <a:gd name="connsiteY1" fmla="*/ 1 h 6657"/>
                <a:gd name="connsiteX2" fmla="*/ 28814 w 28902"/>
                <a:gd name="connsiteY2" fmla="*/ 6271 h 6657"/>
                <a:gd name="connsiteX3" fmla="*/ 14483 w 28902"/>
                <a:gd name="connsiteY3" fmla="*/ 5247 h 6657"/>
                <a:gd name="connsiteX4" fmla="*/ 87 w 28902"/>
                <a:gd name="connsiteY4" fmla="*/ 6143 h 6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902" h="6657">
                  <a:moveTo>
                    <a:pt x="87" y="6143"/>
                  </a:moveTo>
                  <a:cubicBezTo>
                    <a:pt x="-808" y="4991"/>
                    <a:pt x="5270" y="-63"/>
                    <a:pt x="14483" y="1"/>
                  </a:cubicBezTo>
                  <a:cubicBezTo>
                    <a:pt x="23696" y="1"/>
                    <a:pt x="29710" y="5183"/>
                    <a:pt x="28814" y="6271"/>
                  </a:cubicBezTo>
                  <a:cubicBezTo>
                    <a:pt x="28046" y="7550"/>
                    <a:pt x="22032" y="5247"/>
                    <a:pt x="14483" y="5247"/>
                  </a:cubicBezTo>
                  <a:cubicBezTo>
                    <a:pt x="6869" y="5183"/>
                    <a:pt x="855" y="7486"/>
                    <a:pt x="87" y="6143"/>
                  </a:cubicBezTo>
                  <a:close/>
                </a:path>
              </a:pathLst>
            </a:custGeom>
            <a:solidFill>
              <a:srgbClr val="263238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1" name="Freeform: Shape 210">
              <a:extLst>
                <a:ext uri="{FF2B5EF4-FFF2-40B4-BE49-F238E27FC236}">
                  <a16:creationId xmlns="" xmlns:a16="http://schemas.microsoft.com/office/drawing/2014/main" id="{949993D3-6C5E-4212-BD54-0C929965353A}"/>
                </a:ext>
              </a:extLst>
            </p:cNvPr>
            <p:cNvSpPr/>
            <p:nvPr/>
          </p:nvSpPr>
          <p:spPr>
            <a:xfrm>
              <a:off x="9398649" y="2971652"/>
              <a:ext cx="16583" cy="28914"/>
            </a:xfrm>
            <a:custGeom>
              <a:avLst/>
              <a:gdLst>
                <a:gd name="connsiteX0" fmla="*/ 15261 w 16583"/>
                <a:gd name="connsiteY0" fmla="*/ 28911 h 28914"/>
                <a:gd name="connsiteX1" fmla="*/ 8607 w 16583"/>
                <a:gd name="connsiteY1" fmla="*/ 14068 h 28914"/>
                <a:gd name="connsiteX2" fmla="*/ 98 w 16583"/>
                <a:gd name="connsiteY2" fmla="*/ 248 h 28914"/>
                <a:gd name="connsiteX3" fmla="*/ 13342 w 16583"/>
                <a:gd name="connsiteY3" fmla="*/ 11573 h 28914"/>
                <a:gd name="connsiteX4" fmla="*/ 15261 w 16583"/>
                <a:gd name="connsiteY4" fmla="*/ 28911 h 28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583" h="28914">
                  <a:moveTo>
                    <a:pt x="15261" y="28911"/>
                  </a:moveTo>
                  <a:cubicBezTo>
                    <a:pt x="13726" y="28911"/>
                    <a:pt x="12702" y="21682"/>
                    <a:pt x="8607" y="14068"/>
                  </a:cubicBezTo>
                  <a:cubicBezTo>
                    <a:pt x="4641" y="6390"/>
                    <a:pt x="-798" y="1528"/>
                    <a:pt x="98" y="248"/>
                  </a:cubicBezTo>
                  <a:cubicBezTo>
                    <a:pt x="738" y="-1031"/>
                    <a:pt x="8607" y="2616"/>
                    <a:pt x="13342" y="11573"/>
                  </a:cubicBezTo>
                  <a:cubicBezTo>
                    <a:pt x="18076" y="20594"/>
                    <a:pt x="16605" y="29103"/>
                    <a:pt x="15261" y="28911"/>
                  </a:cubicBezTo>
                  <a:close/>
                </a:path>
              </a:pathLst>
            </a:custGeom>
            <a:solidFill>
              <a:srgbClr val="263238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2" name="Freeform: Shape 211">
              <a:extLst>
                <a:ext uri="{FF2B5EF4-FFF2-40B4-BE49-F238E27FC236}">
                  <a16:creationId xmlns="" xmlns:a16="http://schemas.microsoft.com/office/drawing/2014/main" id="{99E2D881-9CDE-4DCF-B794-2635888FEFD0}"/>
                </a:ext>
              </a:extLst>
            </p:cNvPr>
            <p:cNvSpPr/>
            <p:nvPr/>
          </p:nvSpPr>
          <p:spPr>
            <a:xfrm>
              <a:off x="9435779" y="2926996"/>
              <a:ext cx="17798" cy="51375"/>
            </a:xfrm>
            <a:custGeom>
              <a:avLst/>
              <a:gdLst>
                <a:gd name="connsiteX0" fmla="*/ 8713 w 17798"/>
                <a:gd name="connsiteY0" fmla="*/ 51366 h 51375"/>
                <a:gd name="connsiteX1" fmla="*/ 2251 w 17798"/>
                <a:gd name="connsiteY1" fmla="*/ 37099 h 51375"/>
                <a:gd name="connsiteX2" fmla="*/ 12 w 17798"/>
                <a:gd name="connsiteY2" fmla="*/ 20144 h 51375"/>
                <a:gd name="connsiteX3" fmla="*/ 588 w 17798"/>
                <a:gd name="connsiteY3" fmla="*/ 9972 h 51375"/>
                <a:gd name="connsiteX4" fmla="*/ 1995 w 17798"/>
                <a:gd name="connsiteY4" fmla="*/ 4150 h 51375"/>
                <a:gd name="connsiteX5" fmla="*/ 9097 w 17798"/>
                <a:gd name="connsiteY5" fmla="*/ 119 h 51375"/>
                <a:gd name="connsiteX6" fmla="*/ 15047 w 17798"/>
                <a:gd name="connsiteY6" fmla="*/ 4725 h 51375"/>
                <a:gd name="connsiteX7" fmla="*/ 16775 w 17798"/>
                <a:gd name="connsiteY7" fmla="*/ 10419 h 51375"/>
                <a:gd name="connsiteX8" fmla="*/ 17798 w 17798"/>
                <a:gd name="connsiteY8" fmla="*/ 20656 h 51375"/>
                <a:gd name="connsiteX9" fmla="*/ 15175 w 17798"/>
                <a:gd name="connsiteY9" fmla="*/ 37675 h 51375"/>
                <a:gd name="connsiteX10" fmla="*/ 7434 w 17798"/>
                <a:gd name="connsiteY10" fmla="*/ 51302 h 51375"/>
                <a:gd name="connsiteX11" fmla="*/ 11528 w 17798"/>
                <a:gd name="connsiteY11" fmla="*/ 36715 h 51375"/>
                <a:gd name="connsiteX12" fmla="*/ 12872 w 17798"/>
                <a:gd name="connsiteY12" fmla="*/ 20784 h 51375"/>
                <a:gd name="connsiteX13" fmla="*/ 11656 w 17798"/>
                <a:gd name="connsiteY13" fmla="*/ 11443 h 51375"/>
                <a:gd name="connsiteX14" fmla="*/ 8201 w 17798"/>
                <a:gd name="connsiteY14" fmla="*/ 5365 h 51375"/>
                <a:gd name="connsiteX15" fmla="*/ 6730 w 17798"/>
                <a:gd name="connsiteY15" fmla="*/ 6389 h 51375"/>
                <a:gd name="connsiteX16" fmla="*/ 5706 w 17798"/>
                <a:gd name="connsiteY16" fmla="*/ 10675 h 51375"/>
                <a:gd name="connsiteX17" fmla="*/ 4874 w 17798"/>
                <a:gd name="connsiteY17" fmla="*/ 20144 h 51375"/>
                <a:gd name="connsiteX18" fmla="*/ 5898 w 17798"/>
                <a:gd name="connsiteY18" fmla="*/ 36331 h 51375"/>
                <a:gd name="connsiteX19" fmla="*/ 8713 w 17798"/>
                <a:gd name="connsiteY19" fmla="*/ 51366 h 51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7798" h="51375">
                  <a:moveTo>
                    <a:pt x="8713" y="51366"/>
                  </a:moveTo>
                  <a:cubicBezTo>
                    <a:pt x="8137" y="51622"/>
                    <a:pt x="4810" y="46568"/>
                    <a:pt x="2251" y="37099"/>
                  </a:cubicBezTo>
                  <a:cubicBezTo>
                    <a:pt x="1036" y="32428"/>
                    <a:pt x="76" y="26606"/>
                    <a:pt x="12" y="20144"/>
                  </a:cubicBezTo>
                  <a:cubicBezTo>
                    <a:pt x="-52" y="16881"/>
                    <a:pt x="140" y="13490"/>
                    <a:pt x="588" y="9972"/>
                  </a:cubicBezTo>
                  <a:cubicBezTo>
                    <a:pt x="844" y="8308"/>
                    <a:pt x="972" y="6325"/>
                    <a:pt x="1995" y="4150"/>
                  </a:cubicBezTo>
                  <a:cubicBezTo>
                    <a:pt x="2763" y="1974"/>
                    <a:pt x="6026" y="-585"/>
                    <a:pt x="9097" y="119"/>
                  </a:cubicBezTo>
                  <a:cubicBezTo>
                    <a:pt x="11976" y="567"/>
                    <a:pt x="14087" y="2742"/>
                    <a:pt x="15047" y="4725"/>
                  </a:cubicBezTo>
                  <a:cubicBezTo>
                    <a:pt x="16071" y="6773"/>
                    <a:pt x="16455" y="8692"/>
                    <a:pt x="16775" y="10419"/>
                  </a:cubicBezTo>
                  <a:cubicBezTo>
                    <a:pt x="17478" y="13938"/>
                    <a:pt x="17734" y="17393"/>
                    <a:pt x="17798" y="20656"/>
                  </a:cubicBezTo>
                  <a:cubicBezTo>
                    <a:pt x="17798" y="27182"/>
                    <a:pt x="16711" y="33068"/>
                    <a:pt x="15175" y="37675"/>
                  </a:cubicBezTo>
                  <a:cubicBezTo>
                    <a:pt x="12104" y="47080"/>
                    <a:pt x="7945" y="51686"/>
                    <a:pt x="7434" y="51302"/>
                  </a:cubicBezTo>
                  <a:cubicBezTo>
                    <a:pt x="6666" y="50854"/>
                    <a:pt x="9545" y="45672"/>
                    <a:pt x="11528" y="36715"/>
                  </a:cubicBezTo>
                  <a:cubicBezTo>
                    <a:pt x="12488" y="32236"/>
                    <a:pt x="13128" y="26798"/>
                    <a:pt x="12872" y="20784"/>
                  </a:cubicBezTo>
                  <a:cubicBezTo>
                    <a:pt x="12744" y="17777"/>
                    <a:pt x="12360" y="14642"/>
                    <a:pt x="11656" y="11443"/>
                  </a:cubicBezTo>
                  <a:cubicBezTo>
                    <a:pt x="11080" y="8052"/>
                    <a:pt x="9929" y="5493"/>
                    <a:pt x="8201" y="5365"/>
                  </a:cubicBezTo>
                  <a:cubicBezTo>
                    <a:pt x="7561" y="5301"/>
                    <a:pt x="7370" y="5365"/>
                    <a:pt x="6730" y="6389"/>
                  </a:cubicBezTo>
                  <a:cubicBezTo>
                    <a:pt x="6218" y="7413"/>
                    <a:pt x="5962" y="9012"/>
                    <a:pt x="5706" y="10675"/>
                  </a:cubicBezTo>
                  <a:cubicBezTo>
                    <a:pt x="5194" y="13938"/>
                    <a:pt x="4939" y="17137"/>
                    <a:pt x="4874" y="20144"/>
                  </a:cubicBezTo>
                  <a:cubicBezTo>
                    <a:pt x="4683" y="26222"/>
                    <a:pt x="5194" y="31725"/>
                    <a:pt x="5898" y="36331"/>
                  </a:cubicBezTo>
                  <a:cubicBezTo>
                    <a:pt x="7370" y="45544"/>
                    <a:pt x="9417" y="51046"/>
                    <a:pt x="8713" y="51366"/>
                  </a:cubicBezTo>
                  <a:close/>
                </a:path>
              </a:pathLst>
            </a:custGeom>
            <a:solidFill>
              <a:srgbClr val="263238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3" name="Freeform: Shape 212">
              <a:extLst>
                <a:ext uri="{FF2B5EF4-FFF2-40B4-BE49-F238E27FC236}">
                  <a16:creationId xmlns="" xmlns:a16="http://schemas.microsoft.com/office/drawing/2014/main" id="{93C5944E-197B-4B95-9501-74B9003EEC4B}"/>
                </a:ext>
              </a:extLst>
            </p:cNvPr>
            <p:cNvSpPr/>
            <p:nvPr/>
          </p:nvSpPr>
          <p:spPr>
            <a:xfrm>
              <a:off x="9441641" y="2961789"/>
              <a:ext cx="50767" cy="23315"/>
            </a:xfrm>
            <a:custGeom>
              <a:avLst/>
              <a:gdLst>
                <a:gd name="connsiteX0" fmla="*/ 36 w 50767"/>
                <a:gd name="connsiteY0" fmla="*/ 15677 h 23315"/>
                <a:gd name="connsiteX1" fmla="*/ 12064 w 50767"/>
                <a:gd name="connsiteY1" fmla="*/ 5633 h 23315"/>
                <a:gd name="connsiteX2" fmla="*/ 28507 w 50767"/>
                <a:gd name="connsiteY2" fmla="*/ 450 h 23315"/>
                <a:gd name="connsiteX3" fmla="*/ 38807 w 50767"/>
                <a:gd name="connsiteY3" fmla="*/ 130 h 23315"/>
                <a:gd name="connsiteX4" fmla="*/ 50132 w 50767"/>
                <a:gd name="connsiteY4" fmla="*/ 5889 h 23315"/>
                <a:gd name="connsiteX5" fmla="*/ 48852 w 50767"/>
                <a:gd name="connsiteY5" fmla="*/ 13630 h 23315"/>
                <a:gd name="connsiteX6" fmla="*/ 44309 w 50767"/>
                <a:gd name="connsiteY6" fmla="*/ 17469 h 23315"/>
                <a:gd name="connsiteX7" fmla="*/ 34713 w 50767"/>
                <a:gd name="connsiteY7" fmla="*/ 21883 h 23315"/>
                <a:gd name="connsiteX8" fmla="*/ 17246 w 50767"/>
                <a:gd name="connsiteY8" fmla="*/ 22523 h 23315"/>
                <a:gd name="connsiteX9" fmla="*/ 3491 w 50767"/>
                <a:gd name="connsiteY9" fmla="*/ 14974 h 23315"/>
                <a:gd name="connsiteX10" fmla="*/ 17886 w 50767"/>
                <a:gd name="connsiteY10" fmla="*/ 18812 h 23315"/>
                <a:gd name="connsiteX11" fmla="*/ 33305 w 50767"/>
                <a:gd name="connsiteY11" fmla="*/ 17213 h 23315"/>
                <a:gd name="connsiteX12" fmla="*/ 41431 w 50767"/>
                <a:gd name="connsiteY12" fmla="*/ 13182 h 23315"/>
                <a:gd name="connsiteX13" fmla="*/ 45333 w 50767"/>
                <a:gd name="connsiteY13" fmla="*/ 8128 h 23315"/>
                <a:gd name="connsiteX14" fmla="*/ 38424 w 50767"/>
                <a:gd name="connsiteY14" fmla="*/ 5313 h 23315"/>
                <a:gd name="connsiteX15" fmla="*/ 29082 w 50767"/>
                <a:gd name="connsiteY15" fmla="*/ 5313 h 23315"/>
                <a:gd name="connsiteX16" fmla="*/ 13664 w 50767"/>
                <a:gd name="connsiteY16" fmla="*/ 9023 h 23315"/>
                <a:gd name="connsiteX17" fmla="*/ 36 w 50767"/>
                <a:gd name="connsiteY17" fmla="*/ 15677 h 23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767" h="23315">
                  <a:moveTo>
                    <a:pt x="36" y="15677"/>
                  </a:moveTo>
                  <a:cubicBezTo>
                    <a:pt x="-412" y="15293"/>
                    <a:pt x="3299" y="10239"/>
                    <a:pt x="12064" y="5633"/>
                  </a:cubicBezTo>
                  <a:cubicBezTo>
                    <a:pt x="16415" y="3329"/>
                    <a:pt x="22045" y="1346"/>
                    <a:pt x="28507" y="450"/>
                  </a:cubicBezTo>
                  <a:cubicBezTo>
                    <a:pt x="31770" y="3"/>
                    <a:pt x="35225" y="-126"/>
                    <a:pt x="38807" y="130"/>
                  </a:cubicBezTo>
                  <a:cubicBezTo>
                    <a:pt x="42390" y="514"/>
                    <a:pt x="47061" y="834"/>
                    <a:pt x="50132" y="5889"/>
                  </a:cubicBezTo>
                  <a:cubicBezTo>
                    <a:pt x="51539" y="8640"/>
                    <a:pt x="50388" y="11967"/>
                    <a:pt x="48852" y="13630"/>
                  </a:cubicBezTo>
                  <a:cubicBezTo>
                    <a:pt x="47381" y="15421"/>
                    <a:pt x="45781" y="16381"/>
                    <a:pt x="44309" y="17469"/>
                  </a:cubicBezTo>
                  <a:cubicBezTo>
                    <a:pt x="41239" y="19516"/>
                    <a:pt x="37976" y="20924"/>
                    <a:pt x="34713" y="21883"/>
                  </a:cubicBezTo>
                  <a:cubicBezTo>
                    <a:pt x="28251" y="23739"/>
                    <a:pt x="22109" y="23611"/>
                    <a:pt x="17246" y="22523"/>
                  </a:cubicBezTo>
                  <a:cubicBezTo>
                    <a:pt x="7330" y="20348"/>
                    <a:pt x="3043" y="15293"/>
                    <a:pt x="3491" y="14974"/>
                  </a:cubicBezTo>
                  <a:cubicBezTo>
                    <a:pt x="4003" y="14206"/>
                    <a:pt x="8865" y="17789"/>
                    <a:pt x="17886" y="18812"/>
                  </a:cubicBezTo>
                  <a:cubicBezTo>
                    <a:pt x="22301" y="19324"/>
                    <a:pt x="27803" y="19068"/>
                    <a:pt x="33305" y="17213"/>
                  </a:cubicBezTo>
                  <a:cubicBezTo>
                    <a:pt x="36056" y="16317"/>
                    <a:pt x="38807" y="14974"/>
                    <a:pt x="41431" y="13182"/>
                  </a:cubicBezTo>
                  <a:cubicBezTo>
                    <a:pt x="44246" y="11327"/>
                    <a:pt x="46165" y="9087"/>
                    <a:pt x="45333" y="8128"/>
                  </a:cubicBezTo>
                  <a:cubicBezTo>
                    <a:pt x="44693" y="6720"/>
                    <a:pt x="41366" y="5377"/>
                    <a:pt x="38424" y="5313"/>
                  </a:cubicBezTo>
                  <a:cubicBezTo>
                    <a:pt x="35225" y="4993"/>
                    <a:pt x="32089" y="5057"/>
                    <a:pt x="29082" y="5313"/>
                  </a:cubicBezTo>
                  <a:cubicBezTo>
                    <a:pt x="23132" y="5889"/>
                    <a:pt x="17886" y="7360"/>
                    <a:pt x="13664" y="9023"/>
                  </a:cubicBezTo>
                  <a:cubicBezTo>
                    <a:pt x="5090" y="12478"/>
                    <a:pt x="548" y="16381"/>
                    <a:pt x="36" y="15677"/>
                  </a:cubicBezTo>
                  <a:close/>
                </a:path>
              </a:pathLst>
            </a:custGeom>
            <a:solidFill>
              <a:srgbClr val="263238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4" name="Freeform: Shape 213">
              <a:extLst>
                <a:ext uri="{FF2B5EF4-FFF2-40B4-BE49-F238E27FC236}">
                  <a16:creationId xmlns="" xmlns:a16="http://schemas.microsoft.com/office/drawing/2014/main" id="{B52D139E-331F-40EA-940E-20056FD05FAF}"/>
                </a:ext>
              </a:extLst>
            </p:cNvPr>
            <p:cNvSpPr/>
            <p:nvPr/>
          </p:nvSpPr>
          <p:spPr>
            <a:xfrm>
              <a:off x="8991250" y="2563312"/>
              <a:ext cx="737117" cy="454844"/>
            </a:xfrm>
            <a:custGeom>
              <a:avLst/>
              <a:gdLst>
                <a:gd name="connsiteX0" fmla="*/ 353691 w 737117"/>
                <a:gd name="connsiteY0" fmla="*/ 60541 h 454844"/>
                <a:gd name="connsiteX1" fmla="*/ 102317 w 737117"/>
                <a:gd name="connsiteY1" fmla="*/ 785 h 454844"/>
                <a:gd name="connsiteX2" fmla="*/ 846 w 737117"/>
                <a:gd name="connsiteY2" fmla="*/ 83062 h 454844"/>
                <a:gd name="connsiteX3" fmla="*/ 73526 w 737117"/>
                <a:gd name="connsiteY3" fmla="*/ 227911 h 454844"/>
                <a:gd name="connsiteX4" fmla="*/ 461815 w 737117"/>
                <a:gd name="connsiteY4" fmla="*/ 394576 h 454844"/>
                <a:gd name="connsiteX5" fmla="*/ 678385 w 737117"/>
                <a:gd name="connsiteY5" fmla="*/ 454845 h 454844"/>
                <a:gd name="connsiteX6" fmla="*/ 737117 w 737117"/>
                <a:gd name="connsiteY6" fmla="*/ 287539 h 454844"/>
                <a:gd name="connsiteX7" fmla="*/ 399884 w 737117"/>
                <a:gd name="connsiteY7" fmla="*/ 164251 h 454844"/>
                <a:gd name="connsiteX8" fmla="*/ 340127 w 737117"/>
                <a:gd name="connsiteY8" fmla="*/ 134949 h 454844"/>
                <a:gd name="connsiteX9" fmla="*/ 353691 w 737117"/>
                <a:gd name="connsiteY9" fmla="*/ 60541 h 454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37117" h="454844">
                  <a:moveTo>
                    <a:pt x="353691" y="60541"/>
                  </a:moveTo>
                  <a:cubicBezTo>
                    <a:pt x="353691" y="60541"/>
                    <a:pt x="169943" y="-8044"/>
                    <a:pt x="102317" y="785"/>
                  </a:cubicBezTo>
                  <a:cubicBezTo>
                    <a:pt x="64505" y="5775"/>
                    <a:pt x="5388" y="34630"/>
                    <a:pt x="846" y="83062"/>
                  </a:cubicBezTo>
                  <a:cubicBezTo>
                    <a:pt x="-3633" y="131558"/>
                    <a:pt x="8139" y="196369"/>
                    <a:pt x="73526" y="227911"/>
                  </a:cubicBezTo>
                  <a:cubicBezTo>
                    <a:pt x="138913" y="259452"/>
                    <a:pt x="399820" y="376534"/>
                    <a:pt x="461815" y="394576"/>
                  </a:cubicBezTo>
                  <a:cubicBezTo>
                    <a:pt x="523811" y="412618"/>
                    <a:pt x="678385" y="454845"/>
                    <a:pt x="678385" y="454845"/>
                  </a:cubicBezTo>
                  <a:lnTo>
                    <a:pt x="737117" y="287539"/>
                  </a:lnTo>
                  <a:cubicBezTo>
                    <a:pt x="737117" y="287539"/>
                    <a:pt x="416774" y="176599"/>
                    <a:pt x="399884" y="164251"/>
                  </a:cubicBezTo>
                  <a:cubicBezTo>
                    <a:pt x="382993" y="151839"/>
                    <a:pt x="340127" y="134949"/>
                    <a:pt x="340127" y="134949"/>
                  </a:cubicBezTo>
                  <a:lnTo>
                    <a:pt x="353691" y="60541"/>
                  </a:lnTo>
                  <a:close/>
                </a:path>
              </a:pathLst>
            </a:custGeom>
            <a:solidFill>
              <a:srgbClr val="263238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5" name="Freeform: Shape 214">
              <a:extLst>
                <a:ext uri="{FF2B5EF4-FFF2-40B4-BE49-F238E27FC236}">
                  <a16:creationId xmlns="" xmlns:a16="http://schemas.microsoft.com/office/drawing/2014/main" id="{57B298AA-E86D-49BC-8EC0-D2E2E6956942}"/>
                </a:ext>
              </a:extLst>
            </p:cNvPr>
            <p:cNvSpPr/>
            <p:nvPr/>
          </p:nvSpPr>
          <p:spPr>
            <a:xfrm>
              <a:off x="9497658" y="2635283"/>
              <a:ext cx="485985" cy="131180"/>
            </a:xfrm>
            <a:custGeom>
              <a:avLst/>
              <a:gdLst>
                <a:gd name="connsiteX0" fmla="*/ 485985 w 485985"/>
                <a:gd name="connsiteY0" fmla="*/ 11283 h 131180"/>
                <a:gd name="connsiteX1" fmla="*/ 484706 w 485985"/>
                <a:gd name="connsiteY1" fmla="*/ 10964 h 131180"/>
                <a:gd name="connsiteX2" fmla="*/ 480995 w 485985"/>
                <a:gd name="connsiteY2" fmla="*/ 9812 h 131180"/>
                <a:gd name="connsiteX3" fmla="*/ 466728 w 485985"/>
                <a:gd name="connsiteY3" fmla="*/ 5973 h 131180"/>
                <a:gd name="connsiteX4" fmla="*/ 443695 w 485985"/>
                <a:gd name="connsiteY4" fmla="*/ 1943 h 131180"/>
                <a:gd name="connsiteX5" fmla="*/ 412793 w 485985"/>
                <a:gd name="connsiteY5" fmla="*/ 2007 h 131180"/>
                <a:gd name="connsiteX6" fmla="*/ 376005 w 485985"/>
                <a:gd name="connsiteY6" fmla="*/ 8980 h 131180"/>
                <a:gd name="connsiteX7" fmla="*/ 356620 w 485985"/>
                <a:gd name="connsiteY7" fmla="*/ 16530 h 131180"/>
                <a:gd name="connsiteX8" fmla="*/ 336594 w 485985"/>
                <a:gd name="connsiteY8" fmla="*/ 26319 h 131180"/>
                <a:gd name="connsiteX9" fmla="*/ 245744 w 485985"/>
                <a:gd name="connsiteY9" fmla="*/ 65794 h 131180"/>
                <a:gd name="connsiteX10" fmla="*/ 72616 w 485985"/>
                <a:gd name="connsiteY10" fmla="*/ 114674 h 131180"/>
                <a:gd name="connsiteX11" fmla="*/ 19450 w 485985"/>
                <a:gd name="connsiteY11" fmla="*/ 126702 h 131180"/>
                <a:gd name="connsiteX12" fmla="*/ 5054 w 485985"/>
                <a:gd name="connsiteY12" fmla="*/ 130093 h 131180"/>
                <a:gd name="connsiteX13" fmla="*/ 1279 w 485985"/>
                <a:gd name="connsiteY13" fmla="*/ 130925 h 131180"/>
                <a:gd name="connsiteX14" fmla="*/ 0 w 485985"/>
                <a:gd name="connsiteY14" fmla="*/ 131181 h 131180"/>
                <a:gd name="connsiteX15" fmla="*/ 1279 w 485985"/>
                <a:gd name="connsiteY15" fmla="*/ 130733 h 131180"/>
                <a:gd name="connsiteX16" fmla="*/ 4990 w 485985"/>
                <a:gd name="connsiteY16" fmla="*/ 129709 h 131180"/>
                <a:gd name="connsiteX17" fmla="*/ 19322 w 485985"/>
                <a:gd name="connsiteY17" fmla="*/ 125934 h 131180"/>
                <a:gd name="connsiteX18" fmla="*/ 72360 w 485985"/>
                <a:gd name="connsiteY18" fmla="*/ 113266 h 131180"/>
                <a:gd name="connsiteX19" fmla="*/ 245040 w 485985"/>
                <a:gd name="connsiteY19" fmla="*/ 63938 h 131180"/>
                <a:gd name="connsiteX20" fmla="*/ 335826 w 485985"/>
                <a:gd name="connsiteY20" fmla="*/ 24655 h 131180"/>
                <a:gd name="connsiteX21" fmla="*/ 355852 w 485985"/>
                <a:gd name="connsiteY21" fmla="*/ 14994 h 131180"/>
                <a:gd name="connsiteX22" fmla="*/ 375557 w 485985"/>
                <a:gd name="connsiteY22" fmla="*/ 7445 h 131180"/>
                <a:gd name="connsiteX23" fmla="*/ 412665 w 485985"/>
                <a:gd name="connsiteY23" fmla="*/ 599 h 131180"/>
                <a:gd name="connsiteX24" fmla="*/ 443823 w 485985"/>
                <a:gd name="connsiteY24" fmla="*/ 855 h 131180"/>
                <a:gd name="connsiteX25" fmla="*/ 466919 w 485985"/>
                <a:gd name="connsiteY25" fmla="*/ 5206 h 131180"/>
                <a:gd name="connsiteX26" fmla="*/ 481123 w 485985"/>
                <a:gd name="connsiteY26" fmla="*/ 9428 h 131180"/>
                <a:gd name="connsiteX27" fmla="*/ 484770 w 485985"/>
                <a:gd name="connsiteY27" fmla="*/ 10708 h 131180"/>
                <a:gd name="connsiteX28" fmla="*/ 485985 w 485985"/>
                <a:gd name="connsiteY28" fmla="*/ 11283 h 131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85985" h="131180">
                  <a:moveTo>
                    <a:pt x="485985" y="11283"/>
                  </a:moveTo>
                  <a:cubicBezTo>
                    <a:pt x="485985" y="11348"/>
                    <a:pt x="485537" y="11220"/>
                    <a:pt x="484706" y="10964"/>
                  </a:cubicBezTo>
                  <a:cubicBezTo>
                    <a:pt x="483746" y="10708"/>
                    <a:pt x="482530" y="10324"/>
                    <a:pt x="480995" y="9812"/>
                  </a:cubicBezTo>
                  <a:cubicBezTo>
                    <a:pt x="477732" y="8852"/>
                    <a:pt x="472934" y="7445"/>
                    <a:pt x="466728" y="5973"/>
                  </a:cubicBezTo>
                  <a:cubicBezTo>
                    <a:pt x="460458" y="4502"/>
                    <a:pt x="452780" y="2838"/>
                    <a:pt x="443695" y="1943"/>
                  </a:cubicBezTo>
                  <a:cubicBezTo>
                    <a:pt x="434610" y="1047"/>
                    <a:pt x="424181" y="983"/>
                    <a:pt x="412793" y="2007"/>
                  </a:cubicBezTo>
                  <a:cubicBezTo>
                    <a:pt x="401405" y="3030"/>
                    <a:pt x="388929" y="5078"/>
                    <a:pt x="376005" y="8980"/>
                  </a:cubicBezTo>
                  <a:cubicBezTo>
                    <a:pt x="369543" y="10964"/>
                    <a:pt x="363017" y="13395"/>
                    <a:pt x="356620" y="16530"/>
                  </a:cubicBezTo>
                  <a:cubicBezTo>
                    <a:pt x="350158" y="19665"/>
                    <a:pt x="343440" y="22928"/>
                    <a:pt x="336594" y="26319"/>
                  </a:cubicBezTo>
                  <a:cubicBezTo>
                    <a:pt x="309083" y="39434"/>
                    <a:pt x="278437" y="52934"/>
                    <a:pt x="245744" y="65794"/>
                  </a:cubicBezTo>
                  <a:cubicBezTo>
                    <a:pt x="180293" y="92025"/>
                    <a:pt x="117466" y="104501"/>
                    <a:pt x="72616" y="114674"/>
                  </a:cubicBezTo>
                  <a:cubicBezTo>
                    <a:pt x="50160" y="119664"/>
                    <a:pt x="31990" y="123759"/>
                    <a:pt x="19450" y="126702"/>
                  </a:cubicBezTo>
                  <a:cubicBezTo>
                    <a:pt x="13308" y="128173"/>
                    <a:pt x="8445" y="129325"/>
                    <a:pt x="5054" y="130093"/>
                  </a:cubicBezTo>
                  <a:cubicBezTo>
                    <a:pt x="3455" y="130477"/>
                    <a:pt x="2239" y="130733"/>
                    <a:pt x="1279" y="130925"/>
                  </a:cubicBezTo>
                  <a:cubicBezTo>
                    <a:pt x="448" y="131116"/>
                    <a:pt x="0" y="131181"/>
                    <a:pt x="0" y="131181"/>
                  </a:cubicBezTo>
                  <a:cubicBezTo>
                    <a:pt x="0" y="131116"/>
                    <a:pt x="384" y="130988"/>
                    <a:pt x="1279" y="130733"/>
                  </a:cubicBezTo>
                  <a:cubicBezTo>
                    <a:pt x="2239" y="130477"/>
                    <a:pt x="3455" y="130157"/>
                    <a:pt x="4990" y="129709"/>
                  </a:cubicBezTo>
                  <a:cubicBezTo>
                    <a:pt x="8253" y="128813"/>
                    <a:pt x="13052" y="127470"/>
                    <a:pt x="19322" y="125934"/>
                  </a:cubicBezTo>
                  <a:cubicBezTo>
                    <a:pt x="31798" y="122735"/>
                    <a:pt x="49904" y="118449"/>
                    <a:pt x="72360" y="113266"/>
                  </a:cubicBezTo>
                  <a:cubicBezTo>
                    <a:pt x="117082" y="102710"/>
                    <a:pt x="179781" y="90106"/>
                    <a:pt x="245040" y="63938"/>
                  </a:cubicBezTo>
                  <a:cubicBezTo>
                    <a:pt x="277669" y="51014"/>
                    <a:pt x="308379" y="37643"/>
                    <a:pt x="335826" y="24655"/>
                  </a:cubicBezTo>
                  <a:cubicBezTo>
                    <a:pt x="342672" y="21328"/>
                    <a:pt x="349326" y="18129"/>
                    <a:pt x="355852" y="14994"/>
                  </a:cubicBezTo>
                  <a:cubicBezTo>
                    <a:pt x="362378" y="11795"/>
                    <a:pt x="369031" y="9364"/>
                    <a:pt x="375557" y="7445"/>
                  </a:cubicBezTo>
                  <a:cubicBezTo>
                    <a:pt x="388609" y="3542"/>
                    <a:pt x="401149" y="1559"/>
                    <a:pt x="412665" y="599"/>
                  </a:cubicBezTo>
                  <a:cubicBezTo>
                    <a:pt x="424181" y="-297"/>
                    <a:pt x="434674" y="-169"/>
                    <a:pt x="443823" y="855"/>
                  </a:cubicBezTo>
                  <a:cubicBezTo>
                    <a:pt x="452972" y="1879"/>
                    <a:pt x="460650" y="3606"/>
                    <a:pt x="466919" y="5206"/>
                  </a:cubicBezTo>
                  <a:cubicBezTo>
                    <a:pt x="473189" y="6805"/>
                    <a:pt x="477924" y="8341"/>
                    <a:pt x="481123" y="9428"/>
                  </a:cubicBezTo>
                  <a:cubicBezTo>
                    <a:pt x="482658" y="10004"/>
                    <a:pt x="483810" y="10388"/>
                    <a:pt x="484770" y="10708"/>
                  </a:cubicBezTo>
                  <a:cubicBezTo>
                    <a:pt x="485537" y="11092"/>
                    <a:pt x="485985" y="11283"/>
                    <a:pt x="485985" y="11283"/>
                  </a:cubicBezTo>
                  <a:close/>
                </a:path>
              </a:pathLst>
            </a:custGeom>
            <a:solidFill>
              <a:srgbClr val="455A64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6" name="Freeform: Shape 215">
              <a:extLst>
                <a:ext uri="{FF2B5EF4-FFF2-40B4-BE49-F238E27FC236}">
                  <a16:creationId xmlns="" xmlns:a16="http://schemas.microsoft.com/office/drawing/2014/main" id="{771BC9ED-C9D5-401F-B40B-EB07A6EC6857}"/>
                </a:ext>
              </a:extLst>
            </p:cNvPr>
            <p:cNvSpPr/>
            <p:nvPr/>
          </p:nvSpPr>
          <p:spPr>
            <a:xfrm>
              <a:off x="9874813" y="2617474"/>
              <a:ext cx="99169" cy="10003"/>
            </a:xfrm>
            <a:custGeom>
              <a:avLst/>
              <a:gdLst>
                <a:gd name="connsiteX0" fmla="*/ 99170 w 99169"/>
                <a:gd name="connsiteY0" fmla="*/ 4908 h 10003"/>
                <a:gd name="connsiteX1" fmla="*/ 84583 w 99169"/>
                <a:gd name="connsiteY1" fmla="*/ 3244 h 10003"/>
                <a:gd name="connsiteX2" fmla="*/ 49330 w 99169"/>
                <a:gd name="connsiteY2" fmla="*/ 2221 h 10003"/>
                <a:gd name="connsiteX3" fmla="*/ 14334 w 99169"/>
                <a:gd name="connsiteY3" fmla="*/ 6827 h 10003"/>
                <a:gd name="connsiteX4" fmla="*/ 2 w 99169"/>
                <a:gd name="connsiteY4" fmla="*/ 9962 h 10003"/>
                <a:gd name="connsiteX5" fmla="*/ 3649 w 99169"/>
                <a:gd name="connsiteY5" fmla="*/ 8490 h 10003"/>
                <a:gd name="connsiteX6" fmla="*/ 14014 w 99169"/>
                <a:gd name="connsiteY6" fmla="*/ 5483 h 10003"/>
                <a:gd name="connsiteX7" fmla="*/ 49202 w 99169"/>
                <a:gd name="connsiteY7" fmla="*/ 237 h 10003"/>
                <a:gd name="connsiteX8" fmla="*/ 84711 w 99169"/>
                <a:gd name="connsiteY8" fmla="*/ 1837 h 10003"/>
                <a:gd name="connsiteX9" fmla="*/ 95331 w 99169"/>
                <a:gd name="connsiteY9" fmla="*/ 3756 h 10003"/>
                <a:gd name="connsiteX10" fmla="*/ 99170 w 99169"/>
                <a:gd name="connsiteY10" fmla="*/ 4908 h 10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9169" h="10003">
                  <a:moveTo>
                    <a:pt x="99170" y="4908"/>
                  </a:moveTo>
                  <a:cubicBezTo>
                    <a:pt x="99106" y="5228"/>
                    <a:pt x="93604" y="4204"/>
                    <a:pt x="84583" y="3244"/>
                  </a:cubicBezTo>
                  <a:cubicBezTo>
                    <a:pt x="75561" y="2284"/>
                    <a:pt x="63086" y="1517"/>
                    <a:pt x="49330" y="2221"/>
                  </a:cubicBezTo>
                  <a:cubicBezTo>
                    <a:pt x="35575" y="2924"/>
                    <a:pt x="23227" y="4972"/>
                    <a:pt x="14334" y="6827"/>
                  </a:cubicBezTo>
                  <a:cubicBezTo>
                    <a:pt x="5504" y="8682"/>
                    <a:pt x="66" y="10282"/>
                    <a:pt x="2" y="9962"/>
                  </a:cubicBezTo>
                  <a:cubicBezTo>
                    <a:pt x="-62" y="9834"/>
                    <a:pt x="1282" y="9322"/>
                    <a:pt x="3649" y="8490"/>
                  </a:cubicBezTo>
                  <a:cubicBezTo>
                    <a:pt x="6080" y="7659"/>
                    <a:pt x="9599" y="6571"/>
                    <a:pt x="14014" y="5483"/>
                  </a:cubicBezTo>
                  <a:cubicBezTo>
                    <a:pt x="22843" y="3244"/>
                    <a:pt x="35319" y="941"/>
                    <a:pt x="49202" y="237"/>
                  </a:cubicBezTo>
                  <a:cubicBezTo>
                    <a:pt x="63086" y="-467"/>
                    <a:pt x="75753" y="493"/>
                    <a:pt x="84711" y="1837"/>
                  </a:cubicBezTo>
                  <a:cubicBezTo>
                    <a:pt x="89189" y="2476"/>
                    <a:pt x="92836" y="3180"/>
                    <a:pt x="95331" y="3756"/>
                  </a:cubicBezTo>
                  <a:cubicBezTo>
                    <a:pt x="97826" y="4396"/>
                    <a:pt x="99170" y="4780"/>
                    <a:pt x="99170" y="4908"/>
                  </a:cubicBezTo>
                  <a:close/>
                </a:path>
              </a:pathLst>
            </a:custGeom>
            <a:solidFill>
              <a:srgbClr val="455A64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="" xmlns:a16="http://schemas.microsoft.com/office/drawing/2014/main" id="{BC345599-E060-44CB-A7C7-E481210CE90D}"/>
                </a:ext>
              </a:extLst>
            </p:cNvPr>
            <p:cNvSpPr/>
            <p:nvPr/>
          </p:nvSpPr>
          <p:spPr>
            <a:xfrm>
              <a:off x="9161256" y="2634526"/>
              <a:ext cx="106406" cy="37899"/>
            </a:xfrm>
            <a:custGeom>
              <a:avLst/>
              <a:gdLst>
                <a:gd name="connsiteX0" fmla="*/ 106397 w 106406"/>
                <a:gd name="connsiteY0" fmla="*/ 37888 h 37899"/>
                <a:gd name="connsiteX1" fmla="*/ 92322 w 106406"/>
                <a:gd name="connsiteY1" fmla="*/ 28739 h 37899"/>
                <a:gd name="connsiteX2" fmla="*/ 55982 w 106406"/>
                <a:gd name="connsiteY2" fmla="*/ 11272 h 37899"/>
                <a:gd name="connsiteX3" fmla="*/ 16699 w 106406"/>
                <a:gd name="connsiteY3" fmla="*/ 1995 h 37899"/>
                <a:gd name="connsiteX4" fmla="*/ 0 w 106406"/>
                <a:gd name="connsiteY4" fmla="*/ 268 h 37899"/>
                <a:gd name="connsiteX5" fmla="*/ 4543 w 106406"/>
                <a:gd name="connsiteY5" fmla="*/ 12 h 37899"/>
                <a:gd name="connsiteX6" fmla="*/ 16891 w 106406"/>
                <a:gd name="connsiteY6" fmla="*/ 588 h 37899"/>
                <a:gd name="connsiteX7" fmla="*/ 56686 w 106406"/>
                <a:gd name="connsiteY7" fmla="*/ 9353 h 37899"/>
                <a:gd name="connsiteX8" fmla="*/ 93154 w 106406"/>
                <a:gd name="connsiteY8" fmla="*/ 27459 h 37899"/>
                <a:gd name="connsiteX9" fmla="*/ 103134 w 106406"/>
                <a:gd name="connsiteY9" fmla="*/ 34753 h 37899"/>
                <a:gd name="connsiteX10" fmla="*/ 106397 w 106406"/>
                <a:gd name="connsiteY10" fmla="*/ 37888 h 37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6406" h="37899">
                  <a:moveTo>
                    <a:pt x="106397" y="37888"/>
                  </a:moveTo>
                  <a:cubicBezTo>
                    <a:pt x="106205" y="38144"/>
                    <a:pt x="101087" y="34241"/>
                    <a:pt x="92322" y="28739"/>
                  </a:cubicBezTo>
                  <a:cubicBezTo>
                    <a:pt x="83557" y="23300"/>
                    <a:pt x="70825" y="16583"/>
                    <a:pt x="55982" y="11272"/>
                  </a:cubicBezTo>
                  <a:cubicBezTo>
                    <a:pt x="41075" y="6026"/>
                    <a:pt x="26999" y="3275"/>
                    <a:pt x="16699" y="1995"/>
                  </a:cubicBezTo>
                  <a:cubicBezTo>
                    <a:pt x="6398" y="716"/>
                    <a:pt x="0" y="588"/>
                    <a:pt x="0" y="268"/>
                  </a:cubicBezTo>
                  <a:cubicBezTo>
                    <a:pt x="0" y="140"/>
                    <a:pt x="1599" y="76"/>
                    <a:pt x="4543" y="12"/>
                  </a:cubicBezTo>
                  <a:cubicBezTo>
                    <a:pt x="7486" y="-52"/>
                    <a:pt x="11708" y="140"/>
                    <a:pt x="16891" y="588"/>
                  </a:cubicBezTo>
                  <a:cubicBezTo>
                    <a:pt x="27255" y="1484"/>
                    <a:pt x="41586" y="4043"/>
                    <a:pt x="56686" y="9353"/>
                  </a:cubicBezTo>
                  <a:cubicBezTo>
                    <a:pt x="71721" y="14663"/>
                    <a:pt x="84453" y="21701"/>
                    <a:pt x="93154" y="27459"/>
                  </a:cubicBezTo>
                  <a:cubicBezTo>
                    <a:pt x="97504" y="30338"/>
                    <a:pt x="100895" y="32833"/>
                    <a:pt x="103134" y="34753"/>
                  </a:cubicBezTo>
                  <a:cubicBezTo>
                    <a:pt x="105310" y="36736"/>
                    <a:pt x="106525" y="37824"/>
                    <a:pt x="106397" y="37888"/>
                  </a:cubicBezTo>
                  <a:close/>
                </a:path>
              </a:pathLst>
            </a:custGeom>
            <a:solidFill>
              <a:srgbClr val="455A64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="" xmlns:a16="http://schemas.microsoft.com/office/drawing/2014/main" id="{1E30FD9C-4D0E-41E5-98DD-996DCD6B7818}"/>
                </a:ext>
              </a:extLst>
            </p:cNvPr>
            <p:cNvSpPr/>
            <p:nvPr/>
          </p:nvSpPr>
          <p:spPr>
            <a:xfrm>
              <a:off x="9150956" y="2582459"/>
              <a:ext cx="576835" cy="436785"/>
            </a:xfrm>
            <a:custGeom>
              <a:avLst/>
              <a:gdLst>
                <a:gd name="connsiteX0" fmla="*/ 208892 w 576835"/>
                <a:gd name="connsiteY0" fmla="*/ 339537 h 436785"/>
                <a:gd name="connsiteX1" fmla="*/ 210299 w 576835"/>
                <a:gd name="connsiteY1" fmla="*/ 340113 h 436785"/>
                <a:gd name="connsiteX2" fmla="*/ 214458 w 576835"/>
                <a:gd name="connsiteY2" fmla="*/ 341840 h 436785"/>
                <a:gd name="connsiteX3" fmla="*/ 230709 w 576835"/>
                <a:gd name="connsiteY3" fmla="*/ 348622 h 436785"/>
                <a:gd name="connsiteX4" fmla="*/ 293280 w 576835"/>
                <a:gd name="connsiteY4" fmla="*/ 371015 h 436785"/>
                <a:gd name="connsiteX5" fmla="*/ 518935 w 576835"/>
                <a:gd name="connsiteY5" fmla="*/ 434866 h 436785"/>
                <a:gd name="connsiteX6" fmla="*/ 517847 w 576835"/>
                <a:gd name="connsiteY6" fmla="*/ 435442 h 436785"/>
                <a:gd name="connsiteX7" fmla="*/ 574660 w 576835"/>
                <a:gd name="connsiteY7" fmla="*/ 277797 h 436785"/>
                <a:gd name="connsiteX8" fmla="*/ 575236 w 576835"/>
                <a:gd name="connsiteY8" fmla="*/ 279013 h 436785"/>
                <a:gd name="connsiteX9" fmla="*/ 504923 w 576835"/>
                <a:gd name="connsiteY9" fmla="*/ 250158 h 436785"/>
                <a:gd name="connsiteX10" fmla="*/ 115738 w 576835"/>
                <a:gd name="connsiteY10" fmla="*/ 89955 h 436785"/>
                <a:gd name="connsiteX11" fmla="*/ 115610 w 576835"/>
                <a:gd name="connsiteY11" fmla="*/ 89891 h 436785"/>
                <a:gd name="connsiteX12" fmla="*/ 115482 w 576835"/>
                <a:gd name="connsiteY12" fmla="*/ 89763 h 436785"/>
                <a:gd name="connsiteX13" fmla="*/ 71401 w 576835"/>
                <a:gd name="connsiteY13" fmla="*/ 46321 h 436785"/>
                <a:gd name="connsiteX14" fmla="*/ 34421 w 576835"/>
                <a:gd name="connsiteY14" fmla="*/ 18490 h 436785"/>
                <a:gd name="connsiteX15" fmla="*/ 9085 w 576835"/>
                <a:gd name="connsiteY15" fmla="*/ 4351 h 436785"/>
                <a:gd name="connsiteX16" fmla="*/ 2303 w 576835"/>
                <a:gd name="connsiteY16" fmla="*/ 1152 h 436785"/>
                <a:gd name="connsiteX17" fmla="*/ 0 w 576835"/>
                <a:gd name="connsiteY17" fmla="*/ 0 h 436785"/>
                <a:gd name="connsiteX18" fmla="*/ 2367 w 576835"/>
                <a:gd name="connsiteY18" fmla="*/ 960 h 436785"/>
                <a:gd name="connsiteX19" fmla="*/ 9277 w 576835"/>
                <a:gd name="connsiteY19" fmla="*/ 3967 h 436785"/>
                <a:gd name="connsiteX20" fmla="*/ 34869 w 576835"/>
                <a:gd name="connsiteY20" fmla="*/ 17850 h 436785"/>
                <a:gd name="connsiteX21" fmla="*/ 72104 w 576835"/>
                <a:gd name="connsiteY21" fmla="*/ 45489 h 436785"/>
                <a:gd name="connsiteX22" fmla="*/ 116442 w 576835"/>
                <a:gd name="connsiteY22" fmla="*/ 88803 h 436785"/>
                <a:gd name="connsiteX23" fmla="*/ 116186 w 576835"/>
                <a:gd name="connsiteY23" fmla="*/ 88675 h 436785"/>
                <a:gd name="connsiteX24" fmla="*/ 505627 w 576835"/>
                <a:gd name="connsiteY24" fmla="*/ 248239 h 436785"/>
                <a:gd name="connsiteX25" fmla="*/ 575940 w 576835"/>
                <a:gd name="connsiteY25" fmla="*/ 277158 h 436785"/>
                <a:gd name="connsiteX26" fmla="*/ 576836 w 576835"/>
                <a:gd name="connsiteY26" fmla="*/ 277541 h 436785"/>
                <a:gd name="connsiteX27" fmla="*/ 576516 w 576835"/>
                <a:gd name="connsiteY27" fmla="*/ 278437 h 436785"/>
                <a:gd name="connsiteX28" fmla="*/ 519574 w 576835"/>
                <a:gd name="connsiteY28" fmla="*/ 436018 h 436785"/>
                <a:gd name="connsiteX29" fmla="*/ 519318 w 576835"/>
                <a:gd name="connsiteY29" fmla="*/ 436785 h 436785"/>
                <a:gd name="connsiteX30" fmla="*/ 518551 w 576835"/>
                <a:gd name="connsiteY30" fmla="*/ 436593 h 436785"/>
                <a:gd name="connsiteX31" fmla="*/ 293024 w 576835"/>
                <a:gd name="connsiteY31" fmla="*/ 372039 h 436785"/>
                <a:gd name="connsiteX32" fmla="*/ 230581 w 576835"/>
                <a:gd name="connsiteY32" fmla="*/ 349198 h 436785"/>
                <a:gd name="connsiteX33" fmla="*/ 214458 w 576835"/>
                <a:gd name="connsiteY33" fmla="*/ 342160 h 436785"/>
                <a:gd name="connsiteX34" fmla="*/ 210363 w 576835"/>
                <a:gd name="connsiteY34" fmla="*/ 340305 h 436785"/>
                <a:gd name="connsiteX35" fmla="*/ 208892 w 576835"/>
                <a:gd name="connsiteY35" fmla="*/ 339537 h 43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576835" h="436785">
                  <a:moveTo>
                    <a:pt x="208892" y="339537"/>
                  </a:moveTo>
                  <a:cubicBezTo>
                    <a:pt x="208892" y="339537"/>
                    <a:pt x="209404" y="339729"/>
                    <a:pt x="210299" y="340113"/>
                  </a:cubicBezTo>
                  <a:cubicBezTo>
                    <a:pt x="211259" y="340497"/>
                    <a:pt x="212667" y="341137"/>
                    <a:pt x="214458" y="341840"/>
                  </a:cubicBezTo>
                  <a:cubicBezTo>
                    <a:pt x="218169" y="343312"/>
                    <a:pt x="223479" y="345871"/>
                    <a:pt x="230709" y="348622"/>
                  </a:cubicBezTo>
                  <a:cubicBezTo>
                    <a:pt x="245040" y="354316"/>
                    <a:pt x="266153" y="362058"/>
                    <a:pt x="293280" y="371015"/>
                  </a:cubicBezTo>
                  <a:cubicBezTo>
                    <a:pt x="347535" y="388737"/>
                    <a:pt x="425589" y="411322"/>
                    <a:pt x="518935" y="434866"/>
                  </a:cubicBezTo>
                  <a:lnTo>
                    <a:pt x="517847" y="435442"/>
                  </a:lnTo>
                  <a:cubicBezTo>
                    <a:pt x="535249" y="387138"/>
                    <a:pt x="554443" y="333843"/>
                    <a:pt x="574660" y="277797"/>
                  </a:cubicBezTo>
                  <a:lnTo>
                    <a:pt x="575236" y="279013"/>
                  </a:lnTo>
                  <a:cubicBezTo>
                    <a:pt x="552715" y="269736"/>
                    <a:pt x="528979" y="260011"/>
                    <a:pt x="504923" y="250158"/>
                  </a:cubicBezTo>
                  <a:cubicBezTo>
                    <a:pt x="349902" y="186371"/>
                    <a:pt x="210555" y="128982"/>
                    <a:pt x="115738" y="89955"/>
                  </a:cubicBezTo>
                  <a:lnTo>
                    <a:pt x="115610" y="89891"/>
                  </a:lnTo>
                  <a:lnTo>
                    <a:pt x="115482" y="89763"/>
                  </a:lnTo>
                  <a:cubicBezTo>
                    <a:pt x="99616" y="73000"/>
                    <a:pt x="85092" y="58221"/>
                    <a:pt x="71401" y="46321"/>
                  </a:cubicBezTo>
                  <a:cubicBezTo>
                    <a:pt x="57709" y="34421"/>
                    <a:pt x="45169" y="25208"/>
                    <a:pt x="34421" y="18490"/>
                  </a:cubicBezTo>
                  <a:cubicBezTo>
                    <a:pt x="23736" y="11644"/>
                    <a:pt x="14971" y="7358"/>
                    <a:pt x="9085" y="4351"/>
                  </a:cubicBezTo>
                  <a:cubicBezTo>
                    <a:pt x="6142" y="2943"/>
                    <a:pt x="3839" y="1919"/>
                    <a:pt x="2303" y="1152"/>
                  </a:cubicBezTo>
                  <a:cubicBezTo>
                    <a:pt x="768" y="448"/>
                    <a:pt x="0" y="0"/>
                    <a:pt x="0" y="0"/>
                  </a:cubicBezTo>
                  <a:cubicBezTo>
                    <a:pt x="0" y="0"/>
                    <a:pt x="832" y="320"/>
                    <a:pt x="2367" y="960"/>
                  </a:cubicBezTo>
                  <a:cubicBezTo>
                    <a:pt x="3967" y="1664"/>
                    <a:pt x="6270" y="2687"/>
                    <a:pt x="9277" y="3967"/>
                  </a:cubicBezTo>
                  <a:cubicBezTo>
                    <a:pt x="15227" y="6846"/>
                    <a:pt x="24120" y="11068"/>
                    <a:pt x="34869" y="17850"/>
                  </a:cubicBezTo>
                  <a:cubicBezTo>
                    <a:pt x="45681" y="24504"/>
                    <a:pt x="58349" y="33653"/>
                    <a:pt x="72104" y="45489"/>
                  </a:cubicBezTo>
                  <a:cubicBezTo>
                    <a:pt x="85860" y="57389"/>
                    <a:pt x="100575" y="72104"/>
                    <a:pt x="116442" y="88803"/>
                  </a:cubicBezTo>
                  <a:lnTo>
                    <a:pt x="116186" y="88675"/>
                  </a:lnTo>
                  <a:cubicBezTo>
                    <a:pt x="211067" y="127574"/>
                    <a:pt x="350478" y="184708"/>
                    <a:pt x="505627" y="248239"/>
                  </a:cubicBezTo>
                  <a:cubicBezTo>
                    <a:pt x="529747" y="258156"/>
                    <a:pt x="553419" y="267881"/>
                    <a:pt x="575940" y="277158"/>
                  </a:cubicBezTo>
                  <a:lnTo>
                    <a:pt x="576836" y="277541"/>
                  </a:lnTo>
                  <a:lnTo>
                    <a:pt x="576516" y="278437"/>
                  </a:lnTo>
                  <a:cubicBezTo>
                    <a:pt x="556234" y="334483"/>
                    <a:pt x="536977" y="387777"/>
                    <a:pt x="519574" y="436018"/>
                  </a:cubicBezTo>
                  <a:lnTo>
                    <a:pt x="519318" y="436785"/>
                  </a:lnTo>
                  <a:lnTo>
                    <a:pt x="518551" y="436593"/>
                  </a:lnTo>
                  <a:cubicBezTo>
                    <a:pt x="425205" y="412921"/>
                    <a:pt x="347215" y="390081"/>
                    <a:pt x="293024" y="372039"/>
                  </a:cubicBezTo>
                  <a:cubicBezTo>
                    <a:pt x="265961" y="362953"/>
                    <a:pt x="244848" y="355020"/>
                    <a:pt x="230581" y="349198"/>
                  </a:cubicBezTo>
                  <a:cubicBezTo>
                    <a:pt x="223415" y="346383"/>
                    <a:pt x="218105" y="343696"/>
                    <a:pt x="214458" y="342160"/>
                  </a:cubicBezTo>
                  <a:cubicBezTo>
                    <a:pt x="212667" y="341329"/>
                    <a:pt x="211323" y="340753"/>
                    <a:pt x="210363" y="340305"/>
                  </a:cubicBezTo>
                  <a:cubicBezTo>
                    <a:pt x="209340" y="339793"/>
                    <a:pt x="208892" y="339537"/>
                    <a:pt x="208892" y="339537"/>
                  </a:cubicBezTo>
                  <a:close/>
                </a:path>
              </a:pathLst>
            </a:custGeom>
            <a:solidFill>
              <a:srgbClr val="455A64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9" name="Freeform: Shape 218">
              <a:extLst>
                <a:ext uri="{FF2B5EF4-FFF2-40B4-BE49-F238E27FC236}">
                  <a16:creationId xmlns="" xmlns:a16="http://schemas.microsoft.com/office/drawing/2014/main" id="{D6E7F011-EE8F-416C-9B30-F3663E947668}"/>
                </a:ext>
              </a:extLst>
            </p:cNvPr>
            <p:cNvSpPr/>
            <p:nvPr/>
          </p:nvSpPr>
          <p:spPr>
            <a:xfrm>
              <a:off x="9686525" y="2038317"/>
              <a:ext cx="256686" cy="609337"/>
            </a:xfrm>
            <a:custGeom>
              <a:avLst/>
              <a:gdLst>
                <a:gd name="connsiteX0" fmla="*/ 127446 w 256686"/>
                <a:gd name="connsiteY0" fmla="*/ 0 h 609337"/>
                <a:gd name="connsiteX1" fmla="*/ 191042 w 256686"/>
                <a:gd name="connsiteY1" fmla="*/ 66282 h 609337"/>
                <a:gd name="connsiteX2" fmla="*/ 254701 w 256686"/>
                <a:gd name="connsiteY2" fmla="*/ 420983 h 609337"/>
                <a:gd name="connsiteX3" fmla="*/ 222647 w 256686"/>
                <a:gd name="connsiteY3" fmla="*/ 534610 h 609337"/>
                <a:gd name="connsiteX4" fmla="*/ 128342 w 256686"/>
                <a:gd name="connsiteY4" fmla="*/ 577028 h 609337"/>
                <a:gd name="connsiteX5" fmla="*/ 28599 w 256686"/>
                <a:gd name="connsiteY5" fmla="*/ 609337 h 609337"/>
                <a:gd name="connsiteX6" fmla="*/ 0 w 256686"/>
                <a:gd name="connsiteY6" fmla="*/ 536593 h 609337"/>
                <a:gd name="connsiteX7" fmla="*/ 94945 w 256686"/>
                <a:gd name="connsiteY7" fmla="*/ 400190 h 609337"/>
                <a:gd name="connsiteX8" fmla="*/ 85732 w 256686"/>
                <a:gd name="connsiteY8" fmla="*/ 308315 h 609337"/>
                <a:gd name="connsiteX9" fmla="*/ 127446 w 256686"/>
                <a:gd name="connsiteY9" fmla="*/ 0 h 609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6686" h="609337">
                  <a:moveTo>
                    <a:pt x="127446" y="0"/>
                  </a:moveTo>
                  <a:cubicBezTo>
                    <a:pt x="127446" y="0"/>
                    <a:pt x="180357" y="30454"/>
                    <a:pt x="191042" y="66282"/>
                  </a:cubicBezTo>
                  <a:cubicBezTo>
                    <a:pt x="197568" y="88035"/>
                    <a:pt x="246895" y="366153"/>
                    <a:pt x="254701" y="420983"/>
                  </a:cubicBezTo>
                  <a:cubicBezTo>
                    <a:pt x="262570" y="476325"/>
                    <a:pt x="246064" y="516439"/>
                    <a:pt x="222647" y="534610"/>
                  </a:cubicBezTo>
                  <a:cubicBezTo>
                    <a:pt x="199231" y="552780"/>
                    <a:pt x="128342" y="577028"/>
                    <a:pt x="128342" y="577028"/>
                  </a:cubicBezTo>
                  <a:lnTo>
                    <a:pt x="28599" y="609337"/>
                  </a:lnTo>
                  <a:lnTo>
                    <a:pt x="0" y="536593"/>
                  </a:lnTo>
                  <a:lnTo>
                    <a:pt x="94945" y="400190"/>
                  </a:lnTo>
                  <a:lnTo>
                    <a:pt x="85732" y="308315"/>
                  </a:lnTo>
                  <a:lnTo>
                    <a:pt x="127446" y="0"/>
                  </a:lnTo>
                  <a:close/>
                </a:path>
              </a:pathLst>
            </a:custGeom>
            <a:solidFill>
              <a:srgbClr val="F7AB9B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="" xmlns:a16="http://schemas.microsoft.com/office/drawing/2014/main" id="{2E05A7AB-2D71-430B-84E2-11359C798771}"/>
                </a:ext>
              </a:extLst>
            </p:cNvPr>
            <p:cNvSpPr/>
            <p:nvPr/>
          </p:nvSpPr>
          <p:spPr>
            <a:xfrm>
              <a:off x="9074989" y="1961734"/>
              <a:ext cx="739109" cy="680354"/>
            </a:xfrm>
            <a:custGeom>
              <a:avLst/>
              <a:gdLst>
                <a:gd name="connsiteX0" fmla="*/ 635016 w 739109"/>
                <a:gd name="connsiteY0" fmla="*/ 28535 h 680354"/>
                <a:gd name="connsiteX1" fmla="*/ 595285 w 739109"/>
                <a:gd name="connsiteY1" fmla="*/ 5822 h 680354"/>
                <a:gd name="connsiteX2" fmla="*/ 509744 w 739109"/>
                <a:gd name="connsiteY2" fmla="*/ 42994 h 680354"/>
                <a:gd name="connsiteX3" fmla="*/ 431114 w 739109"/>
                <a:gd name="connsiteY3" fmla="*/ 0 h 680354"/>
                <a:gd name="connsiteX4" fmla="*/ 283898 w 739109"/>
                <a:gd name="connsiteY4" fmla="*/ 30006 h 680354"/>
                <a:gd name="connsiteX5" fmla="*/ 283898 w 739109"/>
                <a:gd name="connsiteY5" fmla="*/ 30006 h 680354"/>
                <a:gd name="connsiteX6" fmla="*/ 238793 w 739109"/>
                <a:gd name="connsiteY6" fmla="*/ 62827 h 680354"/>
                <a:gd name="connsiteX7" fmla="*/ 128493 w 739109"/>
                <a:gd name="connsiteY7" fmla="*/ 212091 h 680354"/>
                <a:gd name="connsiteX8" fmla="*/ 64706 w 739109"/>
                <a:gd name="connsiteY8" fmla="*/ 212091 h 680354"/>
                <a:gd name="connsiteX9" fmla="*/ 22800 w 739109"/>
                <a:gd name="connsiteY9" fmla="*/ 237362 h 680354"/>
                <a:gd name="connsiteX10" fmla="*/ 87 w 739109"/>
                <a:gd name="connsiteY10" fmla="*/ 297311 h 680354"/>
                <a:gd name="connsiteX11" fmla="*/ 24527 w 739109"/>
                <a:gd name="connsiteY11" fmla="*/ 386754 h 680354"/>
                <a:gd name="connsiteX12" fmla="*/ 85307 w 739109"/>
                <a:gd name="connsiteY12" fmla="*/ 406779 h 680354"/>
                <a:gd name="connsiteX13" fmla="*/ 181148 w 739109"/>
                <a:gd name="connsiteY13" fmla="*/ 371719 h 680354"/>
                <a:gd name="connsiteX14" fmla="*/ 262081 w 739109"/>
                <a:gd name="connsiteY14" fmla="*/ 293856 h 680354"/>
                <a:gd name="connsiteX15" fmla="*/ 262081 w 739109"/>
                <a:gd name="connsiteY15" fmla="*/ 294112 h 680354"/>
                <a:gd name="connsiteX16" fmla="*/ 273086 w 739109"/>
                <a:gd name="connsiteY16" fmla="*/ 680354 h 680354"/>
                <a:gd name="connsiteX17" fmla="*/ 659136 w 739109"/>
                <a:gd name="connsiteY17" fmla="*/ 669350 h 680354"/>
                <a:gd name="connsiteX18" fmla="*/ 739110 w 739109"/>
                <a:gd name="connsiteY18" fmla="*/ 76583 h 680354"/>
                <a:gd name="connsiteX19" fmla="*/ 635016 w 739109"/>
                <a:gd name="connsiteY19" fmla="*/ 28535 h 680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39109" h="680354">
                  <a:moveTo>
                    <a:pt x="635016" y="28535"/>
                  </a:moveTo>
                  <a:lnTo>
                    <a:pt x="595285" y="5822"/>
                  </a:lnTo>
                  <a:cubicBezTo>
                    <a:pt x="595285" y="5822"/>
                    <a:pt x="559072" y="48176"/>
                    <a:pt x="509744" y="42994"/>
                  </a:cubicBezTo>
                  <a:cubicBezTo>
                    <a:pt x="460353" y="37812"/>
                    <a:pt x="431114" y="0"/>
                    <a:pt x="431114" y="0"/>
                  </a:cubicBezTo>
                  <a:lnTo>
                    <a:pt x="283898" y="30006"/>
                  </a:lnTo>
                  <a:lnTo>
                    <a:pt x="283898" y="30006"/>
                  </a:lnTo>
                  <a:cubicBezTo>
                    <a:pt x="274045" y="31990"/>
                    <a:pt x="256003" y="38196"/>
                    <a:pt x="238793" y="62827"/>
                  </a:cubicBezTo>
                  <a:cubicBezTo>
                    <a:pt x="219599" y="90275"/>
                    <a:pt x="128493" y="212091"/>
                    <a:pt x="128493" y="212091"/>
                  </a:cubicBezTo>
                  <a:lnTo>
                    <a:pt x="64706" y="212091"/>
                  </a:lnTo>
                  <a:cubicBezTo>
                    <a:pt x="47111" y="212091"/>
                    <a:pt x="30989" y="221816"/>
                    <a:pt x="22800" y="237362"/>
                  </a:cubicBezTo>
                  <a:cubicBezTo>
                    <a:pt x="11923" y="258092"/>
                    <a:pt x="-1193" y="285859"/>
                    <a:pt x="87" y="297311"/>
                  </a:cubicBezTo>
                  <a:cubicBezTo>
                    <a:pt x="2262" y="316761"/>
                    <a:pt x="-1513" y="370055"/>
                    <a:pt x="24527" y="386754"/>
                  </a:cubicBezTo>
                  <a:cubicBezTo>
                    <a:pt x="32780" y="392064"/>
                    <a:pt x="62339" y="407867"/>
                    <a:pt x="85307" y="406779"/>
                  </a:cubicBezTo>
                  <a:cubicBezTo>
                    <a:pt x="119152" y="405180"/>
                    <a:pt x="158499" y="387586"/>
                    <a:pt x="181148" y="371719"/>
                  </a:cubicBezTo>
                  <a:cubicBezTo>
                    <a:pt x="200342" y="358283"/>
                    <a:pt x="244935" y="311962"/>
                    <a:pt x="262081" y="293856"/>
                  </a:cubicBezTo>
                  <a:lnTo>
                    <a:pt x="262081" y="294112"/>
                  </a:lnTo>
                  <a:lnTo>
                    <a:pt x="273086" y="680354"/>
                  </a:lnTo>
                  <a:lnTo>
                    <a:pt x="659136" y="669350"/>
                  </a:lnTo>
                  <a:lnTo>
                    <a:pt x="739110" y="76583"/>
                  </a:lnTo>
                  <a:cubicBezTo>
                    <a:pt x="738982" y="76583"/>
                    <a:pt x="638918" y="28535"/>
                    <a:pt x="635016" y="28535"/>
                  </a:cubicBezTo>
                  <a:close/>
                </a:path>
              </a:pathLst>
            </a:custGeom>
            <a:solidFill>
              <a:srgbClr val="F7AB9B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1" name="Freeform: Shape 220">
              <a:extLst>
                <a:ext uri="{FF2B5EF4-FFF2-40B4-BE49-F238E27FC236}">
                  <a16:creationId xmlns="" xmlns:a16="http://schemas.microsoft.com/office/drawing/2014/main" id="{9DFC17E4-7626-463F-ADDB-7435DD9137C7}"/>
                </a:ext>
              </a:extLst>
            </p:cNvPr>
            <p:cNvSpPr/>
            <p:nvPr/>
          </p:nvSpPr>
          <p:spPr>
            <a:xfrm>
              <a:off x="9335237" y="2093787"/>
              <a:ext cx="3220" cy="213882"/>
            </a:xfrm>
            <a:custGeom>
              <a:avLst/>
              <a:gdLst>
                <a:gd name="connsiteX0" fmla="*/ 363 w 3220"/>
                <a:gd name="connsiteY0" fmla="*/ 0 h 213882"/>
                <a:gd name="connsiteX1" fmla="*/ 2602 w 3220"/>
                <a:gd name="connsiteY1" fmla="*/ 106909 h 213882"/>
                <a:gd name="connsiteX2" fmla="*/ 2858 w 3220"/>
                <a:gd name="connsiteY2" fmla="*/ 213882 h 213882"/>
                <a:gd name="connsiteX3" fmla="*/ 619 w 3220"/>
                <a:gd name="connsiteY3" fmla="*/ 106973 h 213882"/>
                <a:gd name="connsiteX4" fmla="*/ 363 w 3220"/>
                <a:gd name="connsiteY4" fmla="*/ 0 h 213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20" h="213882">
                  <a:moveTo>
                    <a:pt x="363" y="0"/>
                  </a:moveTo>
                  <a:cubicBezTo>
                    <a:pt x="938" y="0"/>
                    <a:pt x="1898" y="47856"/>
                    <a:pt x="2602" y="106909"/>
                  </a:cubicBezTo>
                  <a:cubicBezTo>
                    <a:pt x="3306" y="165962"/>
                    <a:pt x="3434" y="213882"/>
                    <a:pt x="2858" y="213882"/>
                  </a:cubicBezTo>
                  <a:cubicBezTo>
                    <a:pt x="2282" y="213882"/>
                    <a:pt x="1322" y="166026"/>
                    <a:pt x="619" y="106973"/>
                  </a:cubicBezTo>
                  <a:cubicBezTo>
                    <a:pt x="-85" y="47856"/>
                    <a:pt x="-213" y="0"/>
                    <a:pt x="363" y="0"/>
                  </a:cubicBezTo>
                  <a:close/>
                </a:path>
              </a:pathLst>
            </a:custGeom>
            <a:solidFill>
              <a:srgbClr val="263238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="" xmlns:a16="http://schemas.microsoft.com/office/drawing/2014/main" id="{799331DA-D494-4CEE-8C82-3A9E97E074C7}"/>
                </a:ext>
              </a:extLst>
            </p:cNvPr>
            <p:cNvSpPr/>
            <p:nvPr/>
          </p:nvSpPr>
          <p:spPr>
            <a:xfrm>
              <a:off x="9677820" y="2405963"/>
              <a:ext cx="182856" cy="141186"/>
            </a:xfrm>
            <a:custGeom>
              <a:avLst/>
              <a:gdLst>
                <a:gd name="connsiteX0" fmla="*/ 182856 w 182856"/>
                <a:gd name="connsiteY0" fmla="*/ 42 h 141186"/>
                <a:gd name="connsiteX1" fmla="*/ 173771 w 182856"/>
                <a:gd name="connsiteY1" fmla="*/ 1705 h 141186"/>
                <a:gd name="connsiteX2" fmla="*/ 149843 w 182856"/>
                <a:gd name="connsiteY2" fmla="*/ 9319 h 141186"/>
                <a:gd name="connsiteX3" fmla="*/ 118045 w 182856"/>
                <a:gd name="connsiteY3" fmla="*/ 28513 h 141186"/>
                <a:gd name="connsiteX4" fmla="*/ 84520 w 182856"/>
                <a:gd name="connsiteY4" fmla="*/ 59543 h 141186"/>
                <a:gd name="connsiteX5" fmla="*/ 53938 w 182856"/>
                <a:gd name="connsiteY5" fmla="*/ 93707 h 141186"/>
                <a:gd name="connsiteX6" fmla="*/ 27643 w 182856"/>
                <a:gd name="connsiteY6" fmla="*/ 120515 h 141186"/>
                <a:gd name="connsiteX7" fmla="*/ 7873 w 182856"/>
                <a:gd name="connsiteY7" fmla="*/ 136318 h 141186"/>
                <a:gd name="connsiteX8" fmla="*/ 2115 w 182856"/>
                <a:gd name="connsiteY8" fmla="*/ 140028 h 141186"/>
                <a:gd name="connsiteX9" fmla="*/ 4 w 182856"/>
                <a:gd name="connsiteY9" fmla="*/ 141180 h 141186"/>
                <a:gd name="connsiteX10" fmla="*/ 1859 w 182856"/>
                <a:gd name="connsiteY10" fmla="*/ 139708 h 141186"/>
                <a:gd name="connsiteX11" fmla="*/ 7425 w 182856"/>
                <a:gd name="connsiteY11" fmla="*/ 135678 h 141186"/>
                <a:gd name="connsiteX12" fmla="*/ 26683 w 182856"/>
                <a:gd name="connsiteY12" fmla="*/ 119427 h 141186"/>
                <a:gd name="connsiteX13" fmla="*/ 52595 w 182856"/>
                <a:gd name="connsiteY13" fmla="*/ 92428 h 141186"/>
                <a:gd name="connsiteX14" fmla="*/ 83113 w 182856"/>
                <a:gd name="connsiteY14" fmla="*/ 58135 h 141186"/>
                <a:gd name="connsiteX15" fmla="*/ 116958 w 182856"/>
                <a:gd name="connsiteY15" fmla="*/ 27041 h 141186"/>
                <a:gd name="connsiteX16" fmla="*/ 149331 w 182856"/>
                <a:gd name="connsiteY16" fmla="*/ 7975 h 141186"/>
                <a:gd name="connsiteX17" fmla="*/ 173643 w 182856"/>
                <a:gd name="connsiteY17" fmla="*/ 874 h 141186"/>
                <a:gd name="connsiteX18" fmla="*/ 180489 w 182856"/>
                <a:gd name="connsiteY18" fmla="*/ 106 h 141186"/>
                <a:gd name="connsiteX19" fmla="*/ 182856 w 182856"/>
                <a:gd name="connsiteY19" fmla="*/ 42 h 141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82856" h="141186">
                  <a:moveTo>
                    <a:pt x="182856" y="42"/>
                  </a:moveTo>
                  <a:cubicBezTo>
                    <a:pt x="182856" y="234"/>
                    <a:pt x="179593" y="554"/>
                    <a:pt x="173771" y="1705"/>
                  </a:cubicBezTo>
                  <a:cubicBezTo>
                    <a:pt x="167949" y="2793"/>
                    <a:pt x="159568" y="5096"/>
                    <a:pt x="149843" y="9319"/>
                  </a:cubicBezTo>
                  <a:cubicBezTo>
                    <a:pt x="140118" y="13542"/>
                    <a:pt x="129178" y="20004"/>
                    <a:pt x="118045" y="28513"/>
                  </a:cubicBezTo>
                  <a:cubicBezTo>
                    <a:pt x="106913" y="37022"/>
                    <a:pt x="95589" y="47642"/>
                    <a:pt x="84520" y="59543"/>
                  </a:cubicBezTo>
                  <a:cubicBezTo>
                    <a:pt x="73452" y="71443"/>
                    <a:pt x="63407" y="83279"/>
                    <a:pt x="53938" y="93707"/>
                  </a:cubicBezTo>
                  <a:cubicBezTo>
                    <a:pt x="44469" y="104200"/>
                    <a:pt x="35576" y="113349"/>
                    <a:pt x="27643" y="120515"/>
                  </a:cubicBezTo>
                  <a:cubicBezTo>
                    <a:pt x="19710" y="127680"/>
                    <a:pt x="12864" y="132991"/>
                    <a:pt x="7873" y="136318"/>
                  </a:cubicBezTo>
                  <a:cubicBezTo>
                    <a:pt x="5442" y="138045"/>
                    <a:pt x="3395" y="139197"/>
                    <a:pt x="2115" y="140028"/>
                  </a:cubicBezTo>
                  <a:cubicBezTo>
                    <a:pt x="772" y="140860"/>
                    <a:pt x="68" y="141244"/>
                    <a:pt x="4" y="141180"/>
                  </a:cubicBezTo>
                  <a:cubicBezTo>
                    <a:pt x="-60" y="141116"/>
                    <a:pt x="644" y="140604"/>
                    <a:pt x="1859" y="139708"/>
                  </a:cubicBezTo>
                  <a:cubicBezTo>
                    <a:pt x="3139" y="138749"/>
                    <a:pt x="5058" y="137533"/>
                    <a:pt x="7425" y="135678"/>
                  </a:cubicBezTo>
                  <a:cubicBezTo>
                    <a:pt x="12224" y="132159"/>
                    <a:pt x="18942" y="126721"/>
                    <a:pt x="26683" y="119427"/>
                  </a:cubicBezTo>
                  <a:cubicBezTo>
                    <a:pt x="34489" y="112197"/>
                    <a:pt x="43190" y="102985"/>
                    <a:pt x="52595" y="92428"/>
                  </a:cubicBezTo>
                  <a:cubicBezTo>
                    <a:pt x="62000" y="81935"/>
                    <a:pt x="71981" y="70099"/>
                    <a:pt x="83113" y="58135"/>
                  </a:cubicBezTo>
                  <a:cubicBezTo>
                    <a:pt x="94245" y="46235"/>
                    <a:pt x="105697" y="35550"/>
                    <a:pt x="116958" y="27041"/>
                  </a:cubicBezTo>
                  <a:cubicBezTo>
                    <a:pt x="128282" y="18532"/>
                    <a:pt x="139414" y="12070"/>
                    <a:pt x="149331" y="7975"/>
                  </a:cubicBezTo>
                  <a:cubicBezTo>
                    <a:pt x="159248" y="3881"/>
                    <a:pt x="167693" y="1705"/>
                    <a:pt x="173643" y="874"/>
                  </a:cubicBezTo>
                  <a:cubicBezTo>
                    <a:pt x="176586" y="298"/>
                    <a:pt x="178954" y="298"/>
                    <a:pt x="180489" y="106"/>
                  </a:cubicBezTo>
                  <a:cubicBezTo>
                    <a:pt x="182024" y="-22"/>
                    <a:pt x="182856" y="-22"/>
                    <a:pt x="182856" y="42"/>
                  </a:cubicBezTo>
                  <a:close/>
                </a:path>
              </a:pathLst>
            </a:custGeom>
            <a:solidFill>
              <a:srgbClr val="263238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3" name="Freeform: Shape 222">
              <a:extLst>
                <a:ext uri="{FF2B5EF4-FFF2-40B4-BE49-F238E27FC236}">
                  <a16:creationId xmlns="" xmlns:a16="http://schemas.microsoft.com/office/drawing/2014/main" id="{93F8DC90-9AEC-48BE-8540-7E434C8E1205}"/>
                </a:ext>
              </a:extLst>
            </p:cNvPr>
            <p:cNvSpPr/>
            <p:nvPr/>
          </p:nvSpPr>
          <p:spPr>
            <a:xfrm>
              <a:off x="9780689" y="2379776"/>
              <a:ext cx="88752" cy="52914"/>
            </a:xfrm>
            <a:custGeom>
              <a:avLst/>
              <a:gdLst>
                <a:gd name="connsiteX0" fmla="*/ 88752 w 88752"/>
                <a:gd name="connsiteY0" fmla="*/ 62 h 52914"/>
                <a:gd name="connsiteX1" fmla="*/ 73717 w 88752"/>
                <a:gd name="connsiteY1" fmla="*/ 3773 h 52914"/>
                <a:gd name="connsiteX2" fmla="*/ 39552 w 88752"/>
                <a:gd name="connsiteY2" fmla="*/ 18360 h 52914"/>
                <a:gd name="connsiteX3" fmla="*/ 10441 w 88752"/>
                <a:gd name="connsiteY3" fmla="*/ 41456 h 52914"/>
                <a:gd name="connsiteX4" fmla="*/ 13 w 88752"/>
                <a:gd name="connsiteY4" fmla="*/ 52909 h 52914"/>
                <a:gd name="connsiteX5" fmla="*/ 2252 w 88752"/>
                <a:gd name="connsiteY5" fmla="*/ 49390 h 52914"/>
                <a:gd name="connsiteX6" fmla="*/ 9418 w 88752"/>
                <a:gd name="connsiteY6" fmla="*/ 40497 h 52914"/>
                <a:gd name="connsiteX7" fmla="*/ 38528 w 88752"/>
                <a:gd name="connsiteY7" fmla="*/ 16696 h 52914"/>
                <a:gd name="connsiteX8" fmla="*/ 73333 w 88752"/>
                <a:gd name="connsiteY8" fmla="*/ 2429 h 52914"/>
                <a:gd name="connsiteX9" fmla="*/ 84529 w 88752"/>
                <a:gd name="connsiteY9" fmla="*/ 318 h 52914"/>
                <a:gd name="connsiteX10" fmla="*/ 88752 w 88752"/>
                <a:gd name="connsiteY10" fmla="*/ 62 h 52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8752" h="52914">
                  <a:moveTo>
                    <a:pt x="88752" y="62"/>
                  </a:moveTo>
                  <a:cubicBezTo>
                    <a:pt x="88816" y="446"/>
                    <a:pt x="82930" y="1213"/>
                    <a:pt x="73717" y="3773"/>
                  </a:cubicBezTo>
                  <a:cubicBezTo>
                    <a:pt x="64504" y="6268"/>
                    <a:pt x="52092" y="10938"/>
                    <a:pt x="39552" y="18360"/>
                  </a:cubicBezTo>
                  <a:cubicBezTo>
                    <a:pt x="27076" y="25845"/>
                    <a:pt x="17031" y="34547"/>
                    <a:pt x="10441" y="41456"/>
                  </a:cubicBezTo>
                  <a:cubicBezTo>
                    <a:pt x="3788" y="48302"/>
                    <a:pt x="333" y="53100"/>
                    <a:pt x="13" y="52909"/>
                  </a:cubicBezTo>
                  <a:cubicBezTo>
                    <a:pt x="-115" y="52845"/>
                    <a:pt x="717" y="51565"/>
                    <a:pt x="2252" y="49390"/>
                  </a:cubicBezTo>
                  <a:cubicBezTo>
                    <a:pt x="3788" y="47150"/>
                    <a:pt x="6219" y="44079"/>
                    <a:pt x="9418" y="40497"/>
                  </a:cubicBezTo>
                  <a:cubicBezTo>
                    <a:pt x="15816" y="33267"/>
                    <a:pt x="25860" y="24246"/>
                    <a:pt x="38528" y="16696"/>
                  </a:cubicBezTo>
                  <a:cubicBezTo>
                    <a:pt x="51260" y="9147"/>
                    <a:pt x="63928" y="4668"/>
                    <a:pt x="73333" y="2429"/>
                  </a:cubicBezTo>
                  <a:cubicBezTo>
                    <a:pt x="78003" y="1341"/>
                    <a:pt x="81842" y="638"/>
                    <a:pt x="84529" y="318"/>
                  </a:cubicBezTo>
                  <a:cubicBezTo>
                    <a:pt x="87280" y="-2"/>
                    <a:pt x="88752" y="-66"/>
                    <a:pt x="88752" y="62"/>
                  </a:cubicBezTo>
                  <a:close/>
                </a:path>
              </a:pathLst>
            </a:custGeom>
            <a:solidFill>
              <a:srgbClr val="263238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4" name="Freeform: Shape 223">
              <a:extLst>
                <a:ext uri="{FF2B5EF4-FFF2-40B4-BE49-F238E27FC236}">
                  <a16:creationId xmlns="" xmlns:a16="http://schemas.microsoft.com/office/drawing/2014/main" id="{0A4C8991-5560-47D8-9BEC-C19B6D4E43FC}"/>
                </a:ext>
              </a:extLst>
            </p:cNvPr>
            <p:cNvSpPr/>
            <p:nvPr/>
          </p:nvSpPr>
          <p:spPr>
            <a:xfrm>
              <a:off x="9150956" y="2177535"/>
              <a:ext cx="88172" cy="135173"/>
            </a:xfrm>
            <a:custGeom>
              <a:avLst/>
              <a:gdLst>
                <a:gd name="connsiteX0" fmla="*/ 0 w 88172"/>
                <a:gd name="connsiteY0" fmla="*/ 134484 h 135173"/>
                <a:gd name="connsiteX1" fmla="*/ 63531 w 88172"/>
                <a:gd name="connsiteY1" fmla="*/ 92258 h 135173"/>
                <a:gd name="connsiteX2" fmla="*/ 86756 w 88172"/>
                <a:gd name="connsiteY2" fmla="*/ 59373 h 135173"/>
                <a:gd name="connsiteX3" fmla="*/ 83557 w 88172"/>
                <a:gd name="connsiteY3" fmla="*/ 26423 h 135173"/>
                <a:gd name="connsiteX4" fmla="*/ 69993 w 88172"/>
                <a:gd name="connsiteY4" fmla="*/ 0 h 135173"/>
                <a:gd name="connsiteX5" fmla="*/ 70249 w 88172"/>
                <a:gd name="connsiteY5" fmla="*/ 60140 h 135173"/>
                <a:gd name="connsiteX6" fmla="*/ 44082 w 88172"/>
                <a:gd name="connsiteY6" fmla="*/ 102559 h 135173"/>
                <a:gd name="connsiteX7" fmla="*/ 0 w 88172"/>
                <a:gd name="connsiteY7" fmla="*/ 134484 h 135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172" h="135173">
                  <a:moveTo>
                    <a:pt x="0" y="134484"/>
                  </a:moveTo>
                  <a:cubicBezTo>
                    <a:pt x="20409" y="140050"/>
                    <a:pt x="44977" y="110620"/>
                    <a:pt x="63531" y="92258"/>
                  </a:cubicBezTo>
                  <a:cubicBezTo>
                    <a:pt x="73192" y="82661"/>
                    <a:pt x="83237" y="72488"/>
                    <a:pt x="86756" y="59373"/>
                  </a:cubicBezTo>
                  <a:cubicBezTo>
                    <a:pt x="89699" y="48560"/>
                    <a:pt x="87779" y="36852"/>
                    <a:pt x="83557" y="26423"/>
                  </a:cubicBezTo>
                  <a:cubicBezTo>
                    <a:pt x="79334" y="15995"/>
                    <a:pt x="76327" y="9277"/>
                    <a:pt x="69993" y="0"/>
                  </a:cubicBezTo>
                  <a:cubicBezTo>
                    <a:pt x="71721" y="15867"/>
                    <a:pt x="75623" y="40179"/>
                    <a:pt x="70249" y="60140"/>
                  </a:cubicBezTo>
                  <a:cubicBezTo>
                    <a:pt x="65771" y="76775"/>
                    <a:pt x="55278" y="90019"/>
                    <a:pt x="44082" y="102559"/>
                  </a:cubicBezTo>
                  <a:cubicBezTo>
                    <a:pt x="32309" y="115802"/>
                    <a:pt x="18298" y="129750"/>
                    <a:pt x="0" y="134484"/>
                  </a:cubicBezTo>
                </a:path>
              </a:pathLst>
            </a:custGeom>
            <a:solidFill>
              <a:srgbClr val="000000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5" name="Freeform: Shape 224">
              <a:extLst>
                <a:ext uri="{FF2B5EF4-FFF2-40B4-BE49-F238E27FC236}">
                  <a16:creationId xmlns="" xmlns:a16="http://schemas.microsoft.com/office/drawing/2014/main" id="{B4164ED2-4355-4749-AD07-C7F8AAB2D9B3}"/>
                </a:ext>
              </a:extLst>
            </p:cNvPr>
            <p:cNvSpPr/>
            <p:nvPr/>
          </p:nvSpPr>
          <p:spPr>
            <a:xfrm>
              <a:off x="9219588" y="2176509"/>
              <a:ext cx="26358" cy="118685"/>
            </a:xfrm>
            <a:custGeom>
              <a:avLst/>
              <a:gdLst>
                <a:gd name="connsiteX0" fmla="*/ 18763 w 26358"/>
                <a:gd name="connsiteY0" fmla="*/ 118684 h 118685"/>
                <a:gd name="connsiteX1" fmla="*/ 22665 w 26358"/>
                <a:gd name="connsiteY1" fmla="*/ 100897 h 118685"/>
                <a:gd name="connsiteX2" fmla="*/ 24521 w 26358"/>
                <a:gd name="connsiteY2" fmla="*/ 81256 h 118685"/>
                <a:gd name="connsiteX3" fmla="*/ 22921 w 26358"/>
                <a:gd name="connsiteY3" fmla="*/ 57200 h 118685"/>
                <a:gd name="connsiteX4" fmla="*/ 17035 w 26358"/>
                <a:gd name="connsiteY4" fmla="*/ 33847 h 118685"/>
                <a:gd name="connsiteX5" fmla="*/ 9230 w 26358"/>
                <a:gd name="connsiteY5" fmla="*/ 15741 h 118685"/>
                <a:gd name="connsiteX6" fmla="*/ 17 w 26358"/>
                <a:gd name="connsiteY6" fmla="*/ 2 h 118685"/>
                <a:gd name="connsiteX7" fmla="*/ 3152 w 26358"/>
                <a:gd name="connsiteY7" fmla="*/ 3777 h 118685"/>
                <a:gd name="connsiteX8" fmla="*/ 6479 w 26358"/>
                <a:gd name="connsiteY8" fmla="*/ 8512 h 118685"/>
                <a:gd name="connsiteX9" fmla="*/ 10445 w 26358"/>
                <a:gd name="connsiteY9" fmla="*/ 15037 h 118685"/>
                <a:gd name="connsiteX10" fmla="*/ 18763 w 26358"/>
                <a:gd name="connsiteY10" fmla="*/ 33207 h 118685"/>
                <a:gd name="connsiteX11" fmla="*/ 24841 w 26358"/>
                <a:gd name="connsiteY11" fmla="*/ 56880 h 118685"/>
                <a:gd name="connsiteX12" fmla="*/ 26312 w 26358"/>
                <a:gd name="connsiteY12" fmla="*/ 81256 h 118685"/>
                <a:gd name="connsiteX13" fmla="*/ 24009 w 26358"/>
                <a:gd name="connsiteY13" fmla="*/ 101089 h 118685"/>
                <a:gd name="connsiteX14" fmla="*/ 22218 w 26358"/>
                <a:gd name="connsiteY14" fmla="*/ 108575 h 118685"/>
                <a:gd name="connsiteX15" fmla="*/ 20554 w 26358"/>
                <a:gd name="connsiteY15" fmla="*/ 114077 h 118685"/>
                <a:gd name="connsiteX16" fmla="*/ 18763 w 26358"/>
                <a:gd name="connsiteY16" fmla="*/ 118684 h 118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358" h="118685">
                  <a:moveTo>
                    <a:pt x="18763" y="118684"/>
                  </a:moveTo>
                  <a:cubicBezTo>
                    <a:pt x="18379" y="118555"/>
                    <a:pt x="20746" y="111966"/>
                    <a:pt x="22665" y="100897"/>
                  </a:cubicBezTo>
                  <a:cubicBezTo>
                    <a:pt x="23689" y="95395"/>
                    <a:pt x="24329" y="88677"/>
                    <a:pt x="24521" y="81256"/>
                  </a:cubicBezTo>
                  <a:cubicBezTo>
                    <a:pt x="24585" y="73834"/>
                    <a:pt x="24201" y="65709"/>
                    <a:pt x="22921" y="57200"/>
                  </a:cubicBezTo>
                  <a:cubicBezTo>
                    <a:pt x="21514" y="48754"/>
                    <a:pt x="19402" y="40821"/>
                    <a:pt x="17035" y="33847"/>
                  </a:cubicBezTo>
                  <a:cubicBezTo>
                    <a:pt x="14540" y="26873"/>
                    <a:pt x="11853" y="20732"/>
                    <a:pt x="9230" y="15741"/>
                  </a:cubicBezTo>
                  <a:cubicBezTo>
                    <a:pt x="3984" y="5760"/>
                    <a:pt x="-303" y="258"/>
                    <a:pt x="17" y="2"/>
                  </a:cubicBezTo>
                  <a:cubicBezTo>
                    <a:pt x="145" y="-62"/>
                    <a:pt x="1232" y="1282"/>
                    <a:pt x="3152" y="3777"/>
                  </a:cubicBezTo>
                  <a:cubicBezTo>
                    <a:pt x="4112" y="5057"/>
                    <a:pt x="5263" y="6592"/>
                    <a:pt x="6479" y="8512"/>
                  </a:cubicBezTo>
                  <a:cubicBezTo>
                    <a:pt x="7694" y="10431"/>
                    <a:pt x="9166" y="12542"/>
                    <a:pt x="10445" y="15037"/>
                  </a:cubicBezTo>
                  <a:cubicBezTo>
                    <a:pt x="13261" y="19964"/>
                    <a:pt x="16140" y="26106"/>
                    <a:pt x="18763" y="33207"/>
                  </a:cubicBezTo>
                  <a:cubicBezTo>
                    <a:pt x="21258" y="40309"/>
                    <a:pt x="23497" y="48307"/>
                    <a:pt x="24841" y="56880"/>
                  </a:cubicBezTo>
                  <a:cubicBezTo>
                    <a:pt x="26120" y="65453"/>
                    <a:pt x="26504" y="73770"/>
                    <a:pt x="26312" y="81256"/>
                  </a:cubicBezTo>
                  <a:cubicBezTo>
                    <a:pt x="25993" y="88741"/>
                    <a:pt x="25161" y="95523"/>
                    <a:pt x="24009" y="101089"/>
                  </a:cubicBezTo>
                  <a:cubicBezTo>
                    <a:pt x="23561" y="103904"/>
                    <a:pt x="22794" y="106335"/>
                    <a:pt x="22218" y="108575"/>
                  </a:cubicBezTo>
                  <a:cubicBezTo>
                    <a:pt x="21706" y="110750"/>
                    <a:pt x="21066" y="112605"/>
                    <a:pt x="20554" y="114077"/>
                  </a:cubicBezTo>
                  <a:cubicBezTo>
                    <a:pt x="19531" y="117148"/>
                    <a:pt x="18891" y="118747"/>
                    <a:pt x="18763" y="118684"/>
                  </a:cubicBezTo>
                  <a:close/>
                </a:path>
              </a:pathLst>
            </a:custGeom>
            <a:solidFill>
              <a:srgbClr val="263238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6" name="Freeform: Shape 225">
              <a:extLst>
                <a:ext uri="{FF2B5EF4-FFF2-40B4-BE49-F238E27FC236}">
                  <a16:creationId xmlns="" xmlns:a16="http://schemas.microsoft.com/office/drawing/2014/main" id="{B3C2AE0F-E250-44DD-9735-152CCD7AF93B}"/>
                </a:ext>
              </a:extLst>
            </p:cNvPr>
            <p:cNvSpPr/>
            <p:nvPr/>
          </p:nvSpPr>
          <p:spPr>
            <a:xfrm>
              <a:off x="9504645" y="1976577"/>
              <a:ext cx="17463" cy="15563"/>
            </a:xfrm>
            <a:custGeom>
              <a:avLst/>
              <a:gdLst>
                <a:gd name="connsiteX0" fmla="*/ 17453 w 17463"/>
                <a:gd name="connsiteY0" fmla="*/ 63 h 15563"/>
                <a:gd name="connsiteX1" fmla="*/ 8433 w 17463"/>
                <a:gd name="connsiteY1" fmla="*/ 7485 h 15563"/>
                <a:gd name="connsiteX2" fmla="*/ 51 w 17463"/>
                <a:gd name="connsiteY2" fmla="*/ 15546 h 15563"/>
                <a:gd name="connsiteX3" fmla="*/ 7153 w 17463"/>
                <a:gd name="connsiteY3" fmla="*/ 6013 h 15563"/>
                <a:gd name="connsiteX4" fmla="*/ 17453 w 17463"/>
                <a:gd name="connsiteY4" fmla="*/ 63 h 15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63" h="15563">
                  <a:moveTo>
                    <a:pt x="17453" y="63"/>
                  </a:moveTo>
                  <a:cubicBezTo>
                    <a:pt x="17709" y="575"/>
                    <a:pt x="13167" y="3198"/>
                    <a:pt x="8433" y="7485"/>
                  </a:cubicBezTo>
                  <a:cubicBezTo>
                    <a:pt x="3634" y="11708"/>
                    <a:pt x="499" y="15866"/>
                    <a:pt x="51" y="15546"/>
                  </a:cubicBezTo>
                  <a:cubicBezTo>
                    <a:pt x="-397" y="15290"/>
                    <a:pt x="2098" y="10428"/>
                    <a:pt x="7153" y="6013"/>
                  </a:cubicBezTo>
                  <a:cubicBezTo>
                    <a:pt x="12143" y="1535"/>
                    <a:pt x="17261" y="-385"/>
                    <a:pt x="17453" y="63"/>
                  </a:cubicBezTo>
                  <a:close/>
                </a:path>
              </a:pathLst>
            </a:custGeom>
            <a:solidFill>
              <a:srgbClr val="263238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7" name="Freeform: Shape 226">
              <a:extLst>
                <a:ext uri="{FF2B5EF4-FFF2-40B4-BE49-F238E27FC236}">
                  <a16:creationId xmlns="" xmlns:a16="http://schemas.microsoft.com/office/drawing/2014/main" id="{386A2F58-4433-49E2-BF1A-70FD79C3F47D}"/>
                </a:ext>
              </a:extLst>
            </p:cNvPr>
            <p:cNvSpPr/>
            <p:nvPr/>
          </p:nvSpPr>
          <p:spPr>
            <a:xfrm>
              <a:off x="9550566" y="1999966"/>
              <a:ext cx="11746" cy="22420"/>
            </a:xfrm>
            <a:custGeom>
              <a:avLst/>
              <a:gdLst>
                <a:gd name="connsiteX0" fmla="*/ 11711 w 11746"/>
                <a:gd name="connsiteY0" fmla="*/ 27 h 22420"/>
                <a:gd name="connsiteX1" fmla="*/ 5121 w 11746"/>
                <a:gd name="connsiteY1" fmla="*/ 10776 h 22420"/>
                <a:gd name="connsiteX2" fmla="*/ 195 w 11746"/>
                <a:gd name="connsiteY2" fmla="*/ 22420 h 22420"/>
                <a:gd name="connsiteX3" fmla="*/ 3330 w 11746"/>
                <a:gd name="connsiteY3" fmla="*/ 9880 h 22420"/>
                <a:gd name="connsiteX4" fmla="*/ 11711 w 11746"/>
                <a:gd name="connsiteY4" fmla="*/ 27 h 22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46" h="22420">
                  <a:moveTo>
                    <a:pt x="11711" y="27"/>
                  </a:moveTo>
                  <a:cubicBezTo>
                    <a:pt x="12159" y="475"/>
                    <a:pt x="8256" y="4634"/>
                    <a:pt x="5121" y="10776"/>
                  </a:cubicBezTo>
                  <a:cubicBezTo>
                    <a:pt x="1922" y="16918"/>
                    <a:pt x="771" y="22484"/>
                    <a:pt x="195" y="22420"/>
                  </a:cubicBezTo>
                  <a:cubicBezTo>
                    <a:pt x="-317" y="22420"/>
                    <a:pt x="3" y="16406"/>
                    <a:pt x="3330" y="9880"/>
                  </a:cubicBezTo>
                  <a:cubicBezTo>
                    <a:pt x="6657" y="3354"/>
                    <a:pt x="11391" y="-357"/>
                    <a:pt x="11711" y="27"/>
                  </a:cubicBezTo>
                  <a:close/>
                </a:path>
              </a:pathLst>
            </a:custGeom>
            <a:solidFill>
              <a:srgbClr val="263238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8" name="Freeform: Shape 227">
              <a:extLst>
                <a:ext uri="{FF2B5EF4-FFF2-40B4-BE49-F238E27FC236}">
                  <a16:creationId xmlns="" xmlns:a16="http://schemas.microsoft.com/office/drawing/2014/main" id="{F8F0589A-D0AD-463B-97CF-4DFE94C79D18}"/>
                </a:ext>
              </a:extLst>
            </p:cNvPr>
            <p:cNvSpPr/>
            <p:nvPr/>
          </p:nvSpPr>
          <p:spPr>
            <a:xfrm>
              <a:off x="9622613" y="2001007"/>
              <a:ext cx="8599" cy="23236"/>
            </a:xfrm>
            <a:custGeom>
              <a:avLst/>
              <a:gdLst>
                <a:gd name="connsiteX0" fmla="*/ 8442 w 8599"/>
                <a:gd name="connsiteY0" fmla="*/ 23234 h 23236"/>
                <a:gd name="connsiteX1" fmla="*/ 4027 w 8599"/>
                <a:gd name="connsiteY1" fmla="*/ 11718 h 23236"/>
                <a:gd name="connsiteX2" fmla="*/ 60 w 8599"/>
                <a:gd name="connsiteY2" fmla="*/ 10 h 23236"/>
                <a:gd name="connsiteX3" fmla="*/ 5883 w 8599"/>
                <a:gd name="connsiteY3" fmla="*/ 11014 h 23236"/>
                <a:gd name="connsiteX4" fmla="*/ 8442 w 8599"/>
                <a:gd name="connsiteY4" fmla="*/ 23234 h 23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99" h="23236">
                  <a:moveTo>
                    <a:pt x="8442" y="23234"/>
                  </a:moveTo>
                  <a:cubicBezTo>
                    <a:pt x="7866" y="23362"/>
                    <a:pt x="6330" y="18052"/>
                    <a:pt x="4027" y="11718"/>
                  </a:cubicBezTo>
                  <a:cubicBezTo>
                    <a:pt x="1724" y="5384"/>
                    <a:pt x="-387" y="266"/>
                    <a:pt x="60" y="10"/>
                  </a:cubicBezTo>
                  <a:cubicBezTo>
                    <a:pt x="508" y="-246"/>
                    <a:pt x="3515" y="4552"/>
                    <a:pt x="5883" y="11014"/>
                  </a:cubicBezTo>
                  <a:cubicBezTo>
                    <a:pt x="8250" y="17540"/>
                    <a:pt x="8954" y="23106"/>
                    <a:pt x="8442" y="23234"/>
                  </a:cubicBezTo>
                  <a:close/>
                </a:path>
              </a:pathLst>
            </a:custGeom>
            <a:solidFill>
              <a:srgbClr val="263238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9" name="Freeform: Shape 228">
              <a:extLst>
                <a:ext uri="{FF2B5EF4-FFF2-40B4-BE49-F238E27FC236}">
                  <a16:creationId xmlns="" xmlns:a16="http://schemas.microsoft.com/office/drawing/2014/main" id="{75CC8D61-DF32-4273-8C86-CE3079689095}"/>
                </a:ext>
              </a:extLst>
            </p:cNvPr>
            <p:cNvSpPr/>
            <p:nvPr/>
          </p:nvSpPr>
          <p:spPr>
            <a:xfrm>
              <a:off x="9659698" y="1977502"/>
              <a:ext cx="15773" cy="25819"/>
            </a:xfrm>
            <a:custGeom>
              <a:avLst/>
              <a:gdLst>
                <a:gd name="connsiteX0" fmla="*/ 15631 w 15773"/>
                <a:gd name="connsiteY0" fmla="*/ 25818 h 25819"/>
                <a:gd name="connsiteX1" fmla="*/ 9169 w 15773"/>
                <a:gd name="connsiteY1" fmla="*/ 12126 h 25819"/>
                <a:gd name="connsiteX2" fmla="*/ 20 w 15773"/>
                <a:gd name="connsiteY2" fmla="*/ 34 h 25819"/>
                <a:gd name="connsiteX3" fmla="*/ 10896 w 15773"/>
                <a:gd name="connsiteY3" fmla="*/ 11103 h 25819"/>
                <a:gd name="connsiteX4" fmla="*/ 15631 w 15773"/>
                <a:gd name="connsiteY4" fmla="*/ 25818 h 25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73" h="25819">
                  <a:moveTo>
                    <a:pt x="15631" y="25818"/>
                  </a:moveTo>
                  <a:cubicBezTo>
                    <a:pt x="15055" y="25946"/>
                    <a:pt x="13520" y="19228"/>
                    <a:pt x="9169" y="12126"/>
                  </a:cubicBezTo>
                  <a:cubicBezTo>
                    <a:pt x="4882" y="4961"/>
                    <a:pt x="-364" y="482"/>
                    <a:pt x="20" y="34"/>
                  </a:cubicBezTo>
                  <a:cubicBezTo>
                    <a:pt x="276" y="-414"/>
                    <a:pt x="6354" y="3553"/>
                    <a:pt x="10896" y="11103"/>
                  </a:cubicBezTo>
                  <a:cubicBezTo>
                    <a:pt x="15439" y="18524"/>
                    <a:pt x="16143" y="25754"/>
                    <a:pt x="15631" y="25818"/>
                  </a:cubicBezTo>
                  <a:close/>
                </a:path>
              </a:pathLst>
            </a:custGeom>
            <a:solidFill>
              <a:srgbClr val="263238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0" name="Freeform: Shape 229">
              <a:extLst>
                <a:ext uri="{FF2B5EF4-FFF2-40B4-BE49-F238E27FC236}">
                  <a16:creationId xmlns="" xmlns:a16="http://schemas.microsoft.com/office/drawing/2014/main" id="{4B8187C0-D7A7-45B2-BE37-FE3F92561DE9}"/>
                </a:ext>
              </a:extLst>
            </p:cNvPr>
            <p:cNvSpPr/>
            <p:nvPr/>
          </p:nvSpPr>
          <p:spPr>
            <a:xfrm>
              <a:off x="9771262" y="2128399"/>
              <a:ext cx="31221" cy="235443"/>
            </a:xfrm>
            <a:custGeom>
              <a:avLst/>
              <a:gdLst>
                <a:gd name="connsiteX0" fmla="*/ 31193 w 31221"/>
                <a:gd name="connsiteY0" fmla="*/ 0 h 235443"/>
                <a:gd name="connsiteX1" fmla="*/ 16606 w 31221"/>
                <a:gd name="connsiteY1" fmla="*/ 117849 h 235443"/>
                <a:gd name="connsiteX2" fmla="*/ 35 w 31221"/>
                <a:gd name="connsiteY2" fmla="*/ 235443 h 235443"/>
                <a:gd name="connsiteX3" fmla="*/ 14622 w 31221"/>
                <a:gd name="connsiteY3" fmla="*/ 117594 h 235443"/>
                <a:gd name="connsiteX4" fmla="*/ 31193 w 31221"/>
                <a:gd name="connsiteY4" fmla="*/ 0 h 235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221" h="235443">
                  <a:moveTo>
                    <a:pt x="31193" y="0"/>
                  </a:moveTo>
                  <a:cubicBezTo>
                    <a:pt x="31705" y="64"/>
                    <a:pt x="25179" y="52847"/>
                    <a:pt x="16606" y="117849"/>
                  </a:cubicBezTo>
                  <a:cubicBezTo>
                    <a:pt x="7968" y="182852"/>
                    <a:pt x="611" y="235507"/>
                    <a:pt x="35" y="235443"/>
                  </a:cubicBezTo>
                  <a:cubicBezTo>
                    <a:pt x="-541" y="235379"/>
                    <a:pt x="6049" y="182597"/>
                    <a:pt x="14622" y="117594"/>
                  </a:cubicBezTo>
                  <a:cubicBezTo>
                    <a:pt x="23195" y="52527"/>
                    <a:pt x="30617" y="-64"/>
                    <a:pt x="31193" y="0"/>
                  </a:cubicBezTo>
                  <a:close/>
                </a:path>
              </a:pathLst>
            </a:custGeom>
            <a:solidFill>
              <a:srgbClr val="263238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1" name="Freeform: Shape 230">
              <a:extLst>
                <a:ext uri="{FF2B5EF4-FFF2-40B4-BE49-F238E27FC236}">
                  <a16:creationId xmlns="" xmlns:a16="http://schemas.microsoft.com/office/drawing/2014/main" id="{D86DBBB9-D7CF-4BE6-B78A-772325A7B784}"/>
                </a:ext>
              </a:extLst>
            </p:cNvPr>
            <p:cNvSpPr/>
            <p:nvPr/>
          </p:nvSpPr>
          <p:spPr>
            <a:xfrm>
              <a:off x="9141933" y="2213811"/>
              <a:ext cx="82089" cy="99271"/>
            </a:xfrm>
            <a:custGeom>
              <a:avLst/>
              <a:gdLst>
                <a:gd name="connsiteX0" fmla="*/ 82023 w 82089"/>
                <a:gd name="connsiteY0" fmla="*/ 0 h 99271"/>
                <a:gd name="connsiteX1" fmla="*/ 81895 w 82089"/>
                <a:gd name="connsiteY1" fmla="*/ 5438 h 99271"/>
                <a:gd name="connsiteX2" fmla="*/ 81127 w 82089"/>
                <a:gd name="connsiteY2" fmla="*/ 11773 h 99271"/>
                <a:gd name="connsiteX3" fmla="*/ 80487 w 82089"/>
                <a:gd name="connsiteY3" fmla="*/ 15739 h 99271"/>
                <a:gd name="connsiteX4" fmla="*/ 79400 w 82089"/>
                <a:gd name="connsiteY4" fmla="*/ 20090 h 99271"/>
                <a:gd name="connsiteX5" fmla="*/ 71786 w 82089"/>
                <a:gd name="connsiteY5" fmla="*/ 40819 h 99271"/>
                <a:gd name="connsiteX6" fmla="*/ 57583 w 82089"/>
                <a:gd name="connsiteY6" fmla="*/ 63851 h 99271"/>
                <a:gd name="connsiteX7" fmla="*/ 38709 w 82089"/>
                <a:gd name="connsiteY7" fmla="*/ 83301 h 99271"/>
                <a:gd name="connsiteX8" fmla="*/ 19771 w 82089"/>
                <a:gd name="connsiteY8" fmla="*/ 94689 h 99271"/>
                <a:gd name="connsiteX9" fmla="*/ 15612 w 82089"/>
                <a:gd name="connsiteY9" fmla="*/ 96417 h 99271"/>
                <a:gd name="connsiteX10" fmla="*/ 11710 w 82089"/>
                <a:gd name="connsiteY10" fmla="*/ 97505 h 99271"/>
                <a:gd name="connsiteX11" fmla="*/ 8319 w 82089"/>
                <a:gd name="connsiteY11" fmla="*/ 98400 h 99271"/>
                <a:gd name="connsiteX12" fmla="*/ 5440 w 82089"/>
                <a:gd name="connsiteY12" fmla="*/ 98784 h 99271"/>
                <a:gd name="connsiteX13" fmla="*/ 2 w 82089"/>
                <a:gd name="connsiteY13" fmla="*/ 99232 h 99271"/>
                <a:gd name="connsiteX14" fmla="*/ 19195 w 82089"/>
                <a:gd name="connsiteY14" fmla="*/ 93410 h 99271"/>
                <a:gd name="connsiteX15" fmla="*/ 37557 w 82089"/>
                <a:gd name="connsiteY15" fmla="*/ 81830 h 99271"/>
                <a:gd name="connsiteX16" fmla="*/ 55983 w 82089"/>
                <a:gd name="connsiteY16" fmla="*/ 62636 h 99271"/>
                <a:gd name="connsiteX17" fmla="*/ 70123 w 82089"/>
                <a:gd name="connsiteY17" fmla="*/ 39987 h 99271"/>
                <a:gd name="connsiteX18" fmla="*/ 77992 w 82089"/>
                <a:gd name="connsiteY18" fmla="*/ 19706 h 99271"/>
                <a:gd name="connsiteX19" fmla="*/ 82023 w 82089"/>
                <a:gd name="connsiteY19" fmla="*/ 0 h 99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2089" h="99271">
                  <a:moveTo>
                    <a:pt x="82023" y="0"/>
                  </a:moveTo>
                  <a:cubicBezTo>
                    <a:pt x="82151" y="0"/>
                    <a:pt x="82087" y="1920"/>
                    <a:pt x="81895" y="5438"/>
                  </a:cubicBezTo>
                  <a:cubicBezTo>
                    <a:pt x="81895" y="7230"/>
                    <a:pt x="81575" y="9341"/>
                    <a:pt x="81127" y="11773"/>
                  </a:cubicBezTo>
                  <a:cubicBezTo>
                    <a:pt x="80935" y="13052"/>
                    <a:pt x="80679" y="14332"/>
                    <a:pt x="80487" y="15739"/>
                  </a:cubicBezTo>
                  <a:cubicBezTo>
                    <a:pt x="80167" y="17147"/>
                    <a:pt x="79783" y="18554"/>
                    <a:pt x="79400" y="20090"/>
                  </a:cubicBezTo>
                  <a:cubicBezTo>
                    <a:pt x="77992" y="26232"/>
                    <a:pt x="75241" y="33269"/>
                    <a:pt x="71786" y="40819"/>
                  </a:cubicBezTo>
                  <a:cubicBezTo>
                    <a:pt x="68075" y="48241"/>
                    <a:pt x="63469" y="56238"/>
                    <a:pt x="57583" y="63851"/>
                  </a:cubicBezTo>
                  <a:cubicBezTo>
                    <a:pt x="51633" y="71401"/>
                    <a:pt x="45235" y="78055"/>
                    <a:pt x="38709" y="83301"/>
                  </a:cubicBezTo>
                  <a:cubicBezTo>
                    <a:pt x="32055" y="88356"/>
                    <a:pt x="25721" y="92450"/>
                    <a:pt x="19771" y="94689"/>
                  </a:cubicBezTo>
                  <a:cubicBezTo>
                    <a:pt x="18299" y="95265"/>
                    <a:pt x="16956" y="95905"/>
                    <a:pt x="15612" y="96417"/>
                  </a:cubicBezTo>
                  <a:cubicBezTo>
                    <a:pt x="14269" y="96801"/>
                    <a:pt x="12989" y="97121"/>
                    <a:pt x="11710" y="97505"/>
                  </a:cubicBezTo>
                  <a:cubicBezTo>
                    <a:pt x="10494" y="97824"/>
                    <a:pt x="9406" y="98144"/>
                    <a:pt x="8319" y="98400"/>
                  </a:cubicBezTo>
                  <a:cubicBezTo>
                    <a:pt x="7295" y="98656"/>
                    <a:pt x="6272" y="98656"/>
                    <a:pt x="5440" y="98784"/>
                  </a:cubicBezTo>
                  <a:cubicBezTo>
                    <a:pt x="1921" y="99168"/>
                    <a:pt x="2" y="99360"/>
                    <a:pt x="2" y="99232"/>
                  </a:cubicBezTo>
                  <a:cubicBezTo>
                    <a:pt x="-126" y="98720"/>
                    <a:pt x="7871" y="98528"/>
                    <a:pt x="19195" y="93410"/>
                  </a:cubicBezTo>
                  <a:cubicBezTo>
                    <a:pt x="24889" y="91043"/>
                    <a:pt x="31095" y="86884"/>
                    <a:pt x="37557" y="81830"/>
                  </a:cubicBezTo>
                  <a:cubicBezTo>
                    <a:pt x="43891" y="76583"/>
                    <a:pt x="50161" y="70057"/>
                    <a:pt x="55983" y="62636"/>
                  </a:cubicBezTo>
                  <a:cubicBezTo>
                    <a:pt x="61741" y="55150"/>
                    <a:pt x="66348" y="47281"/>
                    <a:pt x="70123" y="39987"/>
                  </a:cubicBezTo>
                  <a:cubicBezTo>
                    <a:pt x="73577" y="32566"/>
                    <a:pt x="76457" y="25720"/>
                    <a:pt x="77992" y="19706"/>
                  </a:cubicBezTo>
                  <a:cubicBezTo>
                    <a:pt x="81447" y="7742"/>
                    <a:pt x="81575" y="-64"/>
                    <a:pt x="82023" y="0"/>
                  </a:cubicBezTo>
                  <a:close/>
                </a:path>
              </a:pathLst>
            </a:custGeom>
            <a:solidFill>
              <a:srgbClr val="263238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2" name="Freeform: Shape 231">
              <a:extLst>
                <a:ext uri="{FF2B5EF4-FFF2-40B4-BE49-F238E27FC236}">
                  <a16:creationId xmlns="" xmlns:a16="http://schemas.microsoft.com/office/drawing/2014/main" id="{19EBC529-D422-47D8-909D-80D93726B12E}"/>
                </a:ext>
              </a:extLst>
            </p:cNvPr>
            <p:cNvSpPr/>
            <p:nvPr/>
          </p:nvSpPr>
          <p:spPr>
            <a:xfrm>
              <a:off x="9340398" y="2360385"/>
              <a:ext cx="487258" cy="294946"/>
            </a:xfrm>
            <a:custGeom>
              <a:avLst/>
              <a:gdLst>
                <a:gd name="connsiteX0" fmla="*/ 449581 w 487258"/>
                <a:gd name="connsiteY0" fmla="*/ 294946 h 294946"/>
                <a:gd name="connsiteX1" fmla="*/ 471334 w 487258"/>
                <a:gd name="connsiteY1" fmla="*/ 247666 h 294946"/>
                <a:gd name="connsiteX2" fmla="*/ 485985 w 487258"/>
                <a:gd name="connsiteY2" fmla="*/ 88486 h 294946"/>
                <a:gd name="connsiteX3" fmla="*/ 471782 w 487258"/>
                <a:gd name="connsiteY3" fmla="*/ 17213 h 294946"/>
                <a:gd name="connsiteX4" fmla="*/ 407291 w 487258"/>
                <a:gd name="connsiteY4" fmla="*/ 3 h 294946"/>
                <a:gd name="connsiteX5" fmla="*/ 0 w 487258"/>
                <a:gd name="connsiteY5" fmla="*/ 4929 h 294946"/>
                <a:gd name="connsiteX6" fmla="*/ 7166 w 487258"/>
                <a:gd name="connsiteY6" fmla="*/ 252016 h 294946"/>
                <a:gd name="connsiteX7" fmla="*/ 449581 w 487258"/>
                <a:gd name="connsiteY7" fmla="*/ 294946 h 294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7258" h="294946">
                  <a:moveTo>
                    <a:pt x="449581" y="294946"/>
                  </a:moveTo>
                  <a:cubicBezTo>
                    <a:pt x="465960" y="287013"/>
                    <a:pt x="469671" y="265772"/>
                    <a:pt x="471334" y="247666"/>
                  </a:cubicBezTo>
                  <a:cubicBezTo>
                    <a:pt x="476197" y="194627"/>
                    <a:pt x="481123" y="141524"/>
                    <a:pt x="485985" y="88486"/>
                  </a:cubicBezTo>
                  <a:cubicBezTo>
                    <a:pt x="488289" y="63534"/>
                    <a:pt x="489376" y="35063"/>
                    <a:pt x="471782" y="17213"/>
                  </a:cubicBezTo>
                  <a:cubicBezTo>
                    <a:pt x="455723" y="898"/>
                    <a:pt x="430196" y="-61"/>
                    <a:pt x="407291" y="3"/>
                  </a:cubicBezTo>
                  <a:cubicBezTo>
                    <a:pt x="266025" y="387"/>
                    <a:pt x="141266" y="4545"/>
                    <a:pt x="0" y="4929"/>
                  </a:cubicBezTo>
                  <a:lnTo>
                    <a:pt x="7166" y="252016"/>
                  </a:lnTo>
                  <a:lnTo>
                    <a:pt x="449581" y="294946"/>
                  </a:lnTo>
                  <a:close/>
                </a:path>
              </a:pathLst>
            </a:custGeom>
            <a:solidFill>
              <a:srgbClr val="000000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3" name="Freeform: Shape 232">
              <a:extLst>
                <a:ext uri="{FF2B5EF4-FFF2-40B4-BE49-F238E27FC236}">
                  <a16:creationId xmlns="" xmlns:a16="http://schemas.microsoft.com/office/drawing/2014/main" id="{81677AAB-3CF3-4795-A78B-65CA57449BA3}"/>
                </a:ext>
              </a:extLst>
            </p:cNvPr>
            <p:cNvSpPr/>
            <p:nvPr/>
          </p:nvSpPr>
          <p:spPr>
            <a:xfrm>
              <a:off x="9279652" y="2381693"/>
              <a:ext cx="530956" cy="328980"/>
            </a:xfrm>
            <a:custGeom>
              <a:avLst/>
              <a:gdLst>
                <a:gd name="connsiteX0" fmla="*/ 29 w 530956"/>
                <a:gd name="connsiteY0" fmla="*/ 21945 h 328980"/>
                <a:gd name="connsiteX1" fmla="*/ 15065 w 530956"/>
                <a:gd name="connsiteY1" fmla="*/ 308507 h 328980"/>
                <a:gd name="connsiteX2" fmla="*/ 36050 w 530956"/>
                <a:gd name="connsiteY2" fmla="*/ 328213 h 328980"/>
                <a:gd name="connsiteX3" fmla="*/ 492541 w 530956"/>
                <a:gd name="connsiteY3" fmla="*/ 328981 h 328980"/>
                <a:gd name="connsiteX4" fmla="*/ 513526 w 530956"/>
                <a:gd name="connsiteY4" fmla="*/ 309211 h 328980"/>
                <a:gd name="connsiteX5" fmla="*/ 530928 w 530956"/>
                <a:gd name="connsiteY5" fmla="*/ 27511 h 328980"/>
                <a:gd name="connsiteX6" fmla="*/ 511351 w 530956"/>
                <a:gd name="connsiteY6" fmla="*/ 0 h 328980"/>
                <a:gd name="connsiteX7" fmla="*/ 21398 w 530956"/>
                <a:gd name="connsiteY7" fmla="*/ 64 h 328980"/>
                <a:gd name="connsiteX8" fmla="*/ 29 w 530956"/>
                <a:gd name="connsiteY8" fmla="*/ 21945 h 32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0956" h="328980">
                  <a:moveTo>
                    <a:pt x="29" y="21945"/>
                  </a:moveTo>
                  <a:lnTo>
                    <a:pt x="15065" y="308507"/>
                  </a:lnTo>
                  <a:cubicBezTo>
                    <a:pt x="15640" y="319576"/>
                    <a:pt x="24853" y="328213"/>
                    <a:pt x="36050" y="328213"/>
                  </a:cubicBezTo>
                  <a:lnTo>
                    <a:pt x="492541" y="328981"/>
                  </a:lnTo>
                  <a:cubicBezTo>
                    <a:pt x="503737" y="328981"/>
                    <a:pt x="513014" y="320279"/>
                    <a:pt x="513526" y="309211"/>
                  </a:cubicBezTo>
                  <a:lnTo>
                    <a:pt x="530928" y="27511"/>
                  </a:lnTo>
                  <a:cubicBezTo>
                    <a:pt x="531504" y="15803"/>
                    <a:pt x="523187" y="256"/>
                    <a:pt x="511351" y="0"/>
                  </a:cubicBezTo>
                  <a:lnTo>
                    <a:pt x="21398" y="64"/>
                  </a:lnTo>
                  <a:cubicBezTo>
                    <a:pt x="9243" y="-128"/>
                    <a:pt x="-610" y="9917"/>
                    <a:pt x="29" y="21945"/>
                  </a:cubicBezTo>
                  <a:close/>
                </a:path>
              </a:pathLst>
            </a:custGeom>
            <a:solidFill>
              <a:srgbClr val="E0E0E0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4" name="Freeform: Shape 233">
              <a:extLst>
                <a:ext uri="{FF2B5EF4-FFF2-40B4-BE49-F238E27FC236}">
                  <a16:creationId xmlns="" xmlns:a16="http://schemas.microsoft.com/office/drawing/2014/main" id="{71D953CB-23A7-4FDF-BBD5-05C2FEE66246}"/>
                </a:ext>
              </a:extLst>
            </p:cNvPr>
            <p:cNvSpPr/>
            <p:nvPr/>
          </p:nvSpPr>
          <p:spPr>
            <a:xfrm>
              <a:off x="9279594" y="2380783"/>
              <a:ext cx="532010" cy="331011"/>
            </a:xfrm>
            <a:custGeom>
              <a:avLst/>
              <a:gdLst>
                <a:gd name="connsiteX0" fmla="*/ 88 w 532010"/>
                <a:gd name="connsiteY0" fmla="*/ 22854 h 331011"/>
                <a:gd name="connsiteX1" fmla="*/ 24 w 532010"/>
                <a:gd name="connsiteY1" fmla="*/ 21767 h 331011"/>
                <a:gd name="connsiteX2" fmla="*/ 216 w 532010"/>
                <a:gd name="connsiteY2" fmla="*/ 18568 h 331011"/>
                <a:gd name="connsiteX3" fmla="*/ 5654 w 532010"/>
                <a:gd name="connsiteY3" fmla="*/ 7371 h 331011"/>
                <a:gd name="connsiteX4" fmla="*/ 13268 w 532010"/>
                <a:gd name="connsiteY4" fmla="*/ 2189 h 331011"/>
                <a:gd name="connsiteX5" fmla="*/ 24272 w 532010"/>
                <a:gd name="connsiteY5" fmla="*/ 653 h 331011"/>
                <a:gd name="connsiteX6" fmla="*/ 52039 w 532010"/>
                <a:gd name="connsiteY6" fmla="*/ 590 h 331011"/>
                <a:gd name="connsiteX7" fmla="*/ 228941 w 532010"/>
                <a:gd name="connsiteY7" fmla="*/ 270 h 331011"/>
                <a:gd name="connsiteX8" fmla="*/ 491256 w 532010"/>
                <a:gd name="connsiteY8" fmla="*/ 14 h 331011"/>
                <a:gd name="connsiteX9" fmla="*/ 509874 w 532010"/>
                <a:gd name="connsiteY9" fmla="*/ 14 h 331011"/>
                <a:gd name="connsiteX10" fmla="*/ 519278 w 532010"/>
                <a:gd name="connsiteY10" fmla="*/ 2445 h 331011"/>
                <a:gd name="connsiteX11" fmla="*/ 526252 w 532010"/>
                <a:gd name="connsiteY11" fmla="*/ 9291 h 331011"/>
                <a:gd name="connsiteX12" fmla="*/ 532010 w 532010"/>
                <a:gd name="connsiteY12" fmla="*/ 27781 h 331011"/>
                <a:gd name="connsiteX13" fmla="*/ 530859 w 532010"/>
                <a:gd name="connsiteY13" fmla="*/ 47038 h 331011"/>
                <a:gd name="connsiteX14" fmla="*/ 525996 w 532010"/>
                <a:gd name="connsiteY14" fmla="*/ 125989 h 331011"/>
                <a:gd name="connsiteX15" fmla="*/ 515760 w 532010"/>
                <a:gd name="connsiteY15" fmla="*/ 292014 h 331011"/>
                <a:gd name="connsiteX16" fmla="*/ 515120 w 532010"/>
                <a:gd name="connsiteY16" fmla="*/ 302635 h 331011"/>
                <a:gd name="connsiteX17" fmla="*/ 514224 w 532010"/>
                <a:gd name="connsiteY17" fmla="*/ 313383 h 331011"/>
                <a:gd name="connsiteX18" fmla="*/ 500469 w 532010"/>
                <a:gd name="connsiteY18" fmla="*/ 329570 h 331011"/>
                <a:gd name="connsiteX19" fmla="*/ 489720 w 532010"/>
                <a:gd name="connsiteY19" fmla="*/ 330978 h 331011"/>
                <a:gd name="connsiteX20" fmla="*/ 479227 w 532010"/>
                <a:gd name="connsiteY20" fmla="*/ 330978 h 331011"/>
                <a:gd name="connsiteX21" fmla="*/ 458370 w 532010"/>
                <a:gd name="connsiteY21" fmla="*/ 330914 h 331011"/>
                <a:gd name="connsiteX22" fmla="*/ 376413 w 532010"/>
                <a:gd name="connsiteY22" fmla="*/ 330786 h 331011"/>
                <a:gd name="connsiteX23" fmla="*/ 221456 w 532010"/>
                <a:gd name="connsiteY23" fmla="*/ 330466 h 331011"/>
                <a:gd name="connsiteX24" fmla="*/ 81277 w 532010"/>
                <a:gd name="connsiteY24" fmla="*/ 330146 h 331011"/>
                <a:gd name="connsiteX25" fmla="*/ 48904 w 532010"/>
                <a:gd name="connsiteY25" fmla="*/ 330082 h 331011"/>
                <a:gd name="connsiteX26" fmla="*/ 40971 w 532010"/>
                <a:gd name="connsiteY26" fmla="*/ 330082 h 331011"/>
                <a:gd name="connsiteX27" fmla="*/ 33037 w 532010"/>
                <a:gd name="connsiteY27" fmla="*/ 329826 h 331011"/>
                <a:gd name="connsiteX28" fmla="*/ 19346 w 532010"/>
                <a:gd name="connsiteY28" fmla="*/ 322277 h 331011"/>
                <a:gd name="connsiteX29" fmla="*/ 14227 w 532010"/>
                <a:gd name="connsiteY29" fmla="*/ 307881 h 331011"/>
                <a:gd name="connsiteX30" fmla="*/ 13460 w 532010"/>
                <a:gd name="connsiteY30" fmla="*/ 293102 h 331011"/>
                <a:gd name="connsiteX31" fmla="*/ 11988 w 532010"/>
                <a:gd name="connsiteY31" fmla="*/ 264504 h 331011"/>
                <a:gd name="connsiteX32" fmla="*/ 3031 w 532010"/>
                <a:gd name="connsiteY32" fmla="*/ 87857 h 331011"/>
                <a:gd name="connsiteX33" fmla="*/ 728 w 532010"/>
                <a:gd name="connsiteY33" fmla="*/ 39809 h 331011"/>
                <a:gd name="connsiteX34" fmla="*/ 152 w 532010"/>
                <a:gd name="connsiteY34" fmla="*/ 27333 h 331011"/>
                <a:gd name="connsiteX35" fmla="*/ 88 w 532010"/>
                <a:gd name="connsiteY35" fmla="*/ 22854 h 331011"/>
                <a:gd name="connsiteX36" fmla="*/ 408 w 532010"/>
                <a:gd name="connsiteY36" fmla="*/ 27077 h 331011"/>
                <a:gd name="connsiteX37" fmla="*/ 1176 w 532010"/>
                <a:gd name="connsiteY37" fmla="*/ 39553 h 331011"/>
                <a:gd name="connsiteX38" fmla="*/ 3863 w 532010"/>
                <a:gd name="connsiteY38" fmla="*/ 87537 h 331011"/>
                <a:gd name="connsiteX39" fmla="*/ 13460 w 532010"/>
                <a:gd name="connsiteY39" fmla="*/ 264120 h 331011"/>
                <a:gd name="connsiteX40" fmla="*/ 14995 w 532010"/>
                <a:gd name="connsiteY40" fmla="*/ 292718 h 331011"/>
                <a:gd name="connsiteX41" fmla="*/ 15763 w 532010"/>
                <a:gd name="connsiteY41" fmla="*/ 307497 h 331011"/>
                <a:gd name="connsiteX42" fmla="*/ 20561 w 532010"/>
                <a:gd name="connsiteY42" fmla="*/ 320997 h 331011"/>
                <a:gd name="connsiteX43" fmla="*/ 33293 w 532010"/>
                <a:gd name="connsiteY43" fmla="*/ 327971 h 331011"/>
                <a:gd name="connsiteX44" fmla="*/ 41035 w 532010"/>
                <a:gd name="connsiteY44" fmla="*/ 328163 h 331011"/>
                <a:gd name="connsiteX45" fmla="*/ 48968 w 532010"/>
                <a:gd name="connsiteY45" fmla="*/ 328163 h 331011"/>
                <a:gd name="connsiteX46" fmla="*/ 81342 w 532010"/>
                <a:gd name="connsiteY46" fmla="*/ 328163 h 331011"/>
                <a:gd name="connsiteX47" fmla="*/ 221520 w 532010"/>
                <a:gd name="connsiteY47" fmla="*/ 328291 h 331011"/>
                <a:gd name="connsiteX48" fmla="*/ 376477 w 532010"/>
                <a:gd name="connsiteY48" fmla="*/ 328483 h 331011"/>
                <a:gd name="connsiteX49" fmla="*/ 458434 w 532010"/>
                <a:gd name="connsiteY49" fmla="*/ 328611 h 331011"/>
                <a:gd name="connsiteX50" fmla="*/ 479292 w 532010"/>
                <a:gd name="connsiteY50" fmla="*/ 328675 h 331011"/>
                <a:gd name="connsiteX51" fmla="*/ 489784 w 532010"/>
                <a:gd name="connsiteY51" fmla="*/ 328675 h 331011"/>
                <a:gd name="connsiteX52" fmla="*/ 499829 w 532010"/>
                <a:gd name="connsiteY52" fmla="*/ 327395 h 331011"/>
                <a:gd name="connsiteX53" fmla="*/ 512369 w 532010"/>
                <a:gd name="connsiteY53" fmla="*/ 312680 h 331011"/>
                <a:gd name="connsiteX54" fmla="*/ 513201 w 532010"/>
                <a:gd name="connsiteY54" fmla="*/ 302251 h 331011"/>
                <a:gd name="connsiteX55" fmla="*/ 513840 w 532010"/>
                <a:gd name="connsiteY55" fmla="*/ 291631 h 331011"/>
                <a:gd name="connsiteX56" fmla="*/ 524141 w 532010"/>
                <a:gd name="connsiteY56" fmla="*/ 125605 h 331011"/>
                <a:gd name="connsiteX57" fmla="*/ 529067 w 532010"/>
                <a:gd name="connsiteY57" fmla="*/ 46654 h 331011"/>
                <a:gd name="connsiteX58" fmla="*/ 530219 w 532010"/>
                <a:gd name="connsiteY58" fmla="*/ 27461 h 331011"/>
                <a:gd name="connsiteX59" fmla="*/ 524845 w 532010"/>
                <a:gd name="connsiteY59" fmla="*/ 10058 h 331011"/>
                <a:gd name="connsiteX60" fmla="*/ 509938 w 532010"/>
                <a:gd name="connsiteY60" fmla="*/ 1613 h 331011"/>
                <a:gd name="connsiteX61" fmla="*/ 491320 w 532010"/>
                <a:gd name="connsiteY61" fmla="*/ 1613 h 331011"/>
                <a:gd name="connsiteX62" fmla="*/ 229005 w 532010"/>
                <a:gd name="connsiteY62" fmla="*/ 1421 h 331011"/>
                <a:gd name="connsiteX63" fmla="*/ 52103 w 532010"/>
                <a:gd name="connsiteY63" fmla="*/ 1101 h 331011"/>
                <a:gd name="connsiteX64" fmla="*/ 24336 w 532010"/>
                <a:gd name="connsiteY64" fmla="*/ 1037 h 331011"/>
                <a:gd name="connsiteX65" fmla="*/ 13460 w 532010"/>
                <a:gd name="connsiteY65" fmla="*/ 2445 h 331011"/>
                <a:gd name="connsiteX66" fmla="*/ 5910 w 532010"/>
                <a:gd name="connsiteY66" fmla="*/ 7435 h 331011"/>
                <a:gd name="connsiteX67" fmla="*/ 408 w 532010"/>
                <a:gd name="connsiteY67" fmla="*/ 18376 h 331011"/>
                <a:gd name="connsiteX68" fmla="*/ 88 w 532010"/>
                <a:gd name="connsiteY68" fmla="*/ 22854 h 331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32010" h="331011">
                  <a:moveTo>
                    <a:pt x="88" y="22854"/>
                  </a:moveTo>
                  <a:cubicBezTo>
                    <a:pt x="88" y="22854"/>
                    <a:pt x="24" y="22470"/>
                    <a:pt x="24" y="21767"/>
                  </a:cubicBezTo>
                  <a:cubicBezTo>
                    <a:pt x="-40" y="21063"/>
                    <a:pt x="24" y="19975"/>
                    <a:pt x="216" y="18568"/>
                  </a:cubicBezTo>
                  <a:cubicBezTo>
                    <a:pt x="600" y="15817"/>
                    <a:pt x="1815" y="11466"/>
                    <a:pt x="5654" y="7371"/>
                  </a:cubicBezTo>
                  <a:cubicBezTo>
                    <a:pt x="7574" y="5388"/>
                    <a:pt x="10069" y="3405"/>
                    <a:pt x="13268" y="2189"/>
                  </a:cubicBezTo>
                  <a:cubicBezTo>
                    <a:pt x="16467" y="845"/>
                    <a:pt x="20305" y="526"/>
                    <a:pt x="24272" y="653"/>
                  </a:cubicBezTo>
                  <a:cubicBezTo>
                    <a:pt x="32334" y="653"/>
                    <a:pt x="41610" y="590"/>
                    <a:pt x="52039" y="590"/>
                  </a:cubicBezTo>
                  <a:cubicBezTo>
                    <a:pt x="93817" y="526"/>
                    <a:pt x="154278" y="398"/>
                    <a:pt x="228941" y="270"/>
                  </a:cubicBezTo>
                  <a:cubicBezTo>
                    <a:pt x="303605" y="206"/>
                    <a:pt x="392536" y="142"/>
                    <a:pt x="491256" y="14"/>
                  </a:cubicBezTo>
                  <a:cubicBezTo>
                    <a:pt x="497398" y="14"/>
                    <a:pt x="503668" y="14"/>
                    <a:pt x="509874" y="14"/>
                  </a:cubicBezTo>
                  <a:cubicBezTo>
                    <a:pt x="513009" y="-114"/>
                    <a:pt x="516527" y="653"/>
                    <a:pt x="519278" y="2445"/>
                  </a:cubicBezTo>
                  <a:cubicBezTo>
                    <a:pt x="522094" y="4172"/>
                    <a:pt x="524397" y="6604"/>
                    <a:pt x="526252" y="9291"/>
                  </a:cubicBezTo>
                  <a:cubicBezTo>
                    <a:pt x="529899" y="14665"/>
                    <a:pt x="532010" y="21127"/>
                    <a:pt x="532010" y="27781"/>
                  </a:cubicBezTo>
                  <a:cubicBezTo>
                    <a:pt x="531626" y="34179"/>
                    <a:pt x="531243" y="40577"/>
                    <a:pt x="530859" y="47038"/>
                  </a:cubicBezTo>
                  <a:cubicBezTo>
                    <a:pt x="529259" y="72822"/>
                    <a:pt x="527660" y="99181"/>
                    <a:pt x="525996" y="125989"/>
                  </a:cubicBezTo>
                  <a:cubicBezTo>
                    <a:pt x="522669" y="179603"/>
                    <a:pt x="519278" y="235137"/>
                    <a:pt x="515760" y="292014"/>
                  </a:cubicBezTo>
                  <a:lnTo>
                    <a:pt x="515120" y="302635"/>
                  </a:lnTo>
                  <a:cubicBezTo>
                    <a:pt x="514800" y="306218"/>
                    <a:pt x="514864" y="309609"/>
                    <a:pt x="514224" y="313383"/>
                  </a:cubicBezTo>
                  <a:cubicBezTo>
                    <a:pt x="512881" y="320741"/>
                    <a:pt x="507378" y="327011"/>
                    <a:pt x="500469" y="329570"/>
                  </a:cubicBezTo>
                  <a:cubicBezTo>
                    <a:pt x="497078" y="330914"/>
                    <a:pt x="493175" y="331106"/>
                    <a:pt x="489720" y="330978"/>
                  </a:cubicBezTo>
                  <a:lnTo>
                    <a:pt x="479227" y="330978"/>
                  </a:lnTo>
                  <a:cubicBezTo>
                    <a:pt x="472254" y="330978"/>
                    <a:pt x="465280" y="330978"/>
                    <a:pt x="458370" y="330914"/>
                  </a:cubicBezTo>
                  <a:cubicBezTo>
                    <a:pt x="430603" y="330850"/>
                    <a:pt x="403284" y="330786"/>
                    <a:pt x="376413" y="330786"/>
                  </a:cubicBezTo>
                  <a:cubicBezTo>
                    <a:pt x="322671" y="330658"/>
                    <a:pt x="270848" y="330530"/>
                    <a:pt x="221456" y="330466"/>
                  </a:cubicBezTo>
                  <a:cubicBezTo>
                    <a:pt x="172064" y="330338"/>
                    <a:pt x="125167" y="330210"/>
                    <a:pt x="81277" y="330146"/>
                  </a:cubicBezTo>
                  <a:cubicBezTo>
                    <a:pt x="70273" y="330146"/>
                    <a:pt x="59525" y="330082"/>
                    <a:pt x="48904" y="330082"/>
                  </a:cubicBezTo>
                  <a:cubicBezTo>
                    <a:pt x="46281" y="330082"/>
                    <a:pt x="43594" y="330082"/>
                    <a:pt x="40971" y="330082"/>
                  </a:cubicBezTo>
                  <a:cubicBezTo>
                    <a:pt x="38348" y="330018"/>
                    <a:pt x="35724" y="330210"/>
                    <a:pt x="33037" y="329826"/>
                  </a:cubicBezTo>
                  <a:cubicBezTo>
                    <a:pt x="27663" y="329122"/>
                    <a:pt x="22737" y="326307"/>
                    <a:pt x="19346" y="322277"/>
                  </a:cubicBezTo>
                  <a:cubicBezTo>
                    <a:pt x="15891" y="318246"/>
                    <a:pt x="14227" y="312872"/>
                    <a:pt x="14227" y="307881"/>
                  </a:cubicBezTo>
                  <a:cubicBezTo>
                    <a:pt x="13972" y="302891"/>
                    <a:pt x="13716" y="297964"/>
                    <a:pt x="13460" y="293102"/>
                  </a:cubicBezTo>
                  <a:cubicBezTo>
                    <a:pt x="12948" y="283313"/>
                    <a:pt x="12500" y="273780"/>
                    <a:pt x="11988" y="264504"/>
                  </a:cubicBezTo>
                  <a:cubicBezTo>
                    <a:pt x="8213" y="189968"/>
                    <a:pt x="5142" y="129635"/>
                    <a:pt x="3031" y="87857"/>
                  </a:cubicBezTo>
                  <a:cubicBezTo>
                    <a:pt x="2007" y="67000"/>
                    <a:pt x="1240" y="50877"/>
                    <a:pt x="728" y="39809"/>
                  </a:cubicBezTo>
                  <a:cubicBezTo>
                    <a:pt x="472" y="34371"/>
                    <a:pt x="280" y="30148"/>
                    <a:pt x="152" y="27333"/>
                  </a:cubicBezTo>
                  <a:cubicBezTo>
                    <a:pt x="88" y="24326"/>
                    <a:pt x="88" y="22854"/>
                    <a:pt x="88" y="22854"/>
                  </a:cubicBezTo>
                  <a:cubicBezTo>
                    <a:pt x="88" y="22854"/>
                    <a:pt x="216" y="24262"/>
                    <a:pt x="408" y="27077"/>
                  </a:cubicBezTo>
                  <a:cubicBezTo>
                    <a:pt x="600" y="29956"/>
                    <a:pt x="856" y="34115"/>
                    <a:pt x="1176" y="39553"/>
                  </a:cubicBezTo>
                  <a:cubicBezTo>
                    <a:pt x="1815" y="50557"/>
                    <a:pt x="2711" y="66744"/>
                    <a:pt x="3863" y="87537"/>
                  </a:cubicBezTo>
                  <a:cubicBezTo>
                    <a:pt x="6102" y="129252"/>
                    <a:pt x="9429" y="189584"/>
                    <a:pt x="13460" y="264120"/>
                  </a:cubicBezTo>
                  <a:cubicBezTo>
                    <a:pt x="13972" y="273461"/>
                    <a:pt x="14483" y="282993"/>
                    <a:pt x="14995" y="292718"/>
                  </a:cubicBezTo>
                  <a:cubicBezTo>
                    <a:pt x="15251" y="297581"/>
                    <a:pt x="15507" y="302507"/>
                    <a:pt x="15763" y="307497"/>
                  </a:cubicBezTo>
                  <a:cubicBezTo>
                    <a:pt x="15763" y="312424"/>
                    <a:pt x="17298" y="317222"/>
                    <a:pt x="20561" y="320997"/>
                  </a:cubicBezTo>
                  <a:cubicBezTo>
                    <a:pt x="23696" y="324772"/>
                    <a:pt x="28303" y="327331"/>
                    <a:pt x="33293" y="327971"/>
                  </a:cubicBezTo>
                  <a:cubicBezTo>
                    <a:pt x="35724" y="328291"/>
                    <a:pt x="38411" y="328163"/>
                    <a:pt x="41035" y="328163"/>
                  </a:cubicBezTo>
                  <a:cubicBezTo>
                    <a:pt x="43658" y="328163"/>
                    <a:pt x="46281" y="328163"/>
                    <a:pt x="48968" y="328163"/>
                  </a:cubicBezTo>
                  <a:cubicBezTo>
                    <a:pt x="59588" y="328163"/>
                    <a:pt x="70337" y="328163"/>
                    <a:pt x="81342" y="328163"/>
                  </a:cubicBezTo>
                  <a:cubicBezTo>
                    <a:pt x="125231" y="328227"/>
                    <a:pt x="172192" y="328291"/>
                    <a:pt x="221520" y="328291"/>
                  </a:cubicBezTo>
                  <a:cubicBezTo>
                    <a:pt x="270911" y="328355"/>
                    <a:pt x="322735" y="328419"/>
                    <a:pt x="376477" y="328483"/>
                  </a:cubicBezTo>
                  <a:cubicBezTo>
                    <a:pt x="403348" y="328546"/>
                    <a:pt x="430667" y="328546"/>
                    <a:pt x="458434" y="328611"/>
                  </a:cubicBezTo>
                  <a:cubicBezTo>
                    <a:pt x="465344" y="328611"/>
                    <a:pt x="472318" y="328611"/>
                    <a:pt x="479292" y="328675"/>
                  </a:cubicBezTo>
                  <a:lnTo>
                    <a:pt x="489784" y="328675"/>
                  </a:lnTo>
                  <a:cubicBezTo>
                    <a:pt x="493367" y="328802"/>
                    <a:pt x="496630" y="328611"/>
                    <a:pt x="499829" y="327395"/>
                  </a:cubicBezTo>
                  <a:cubicBezTo>
                    <a:pt x="506099" y="325092"/>
                    <a:pt x="511153" y="319398"/>
                    <a:pt x="512369" y="312680"/>
                  </a:cubicBezTo>
                  <a:cubicBezTo>
                    <a:pt x="512945" y="309417"/>
                    <a:pt x="512945" y="305706"/>
                    <a:pt x="513201" y="302251"/>
                  </a:cubicBezTo>
                  <a:lnTo>
                    <a:pt x="513840" y="291631"/>
                  </a:lnTo>
                  <a:cubicBezTo>
                    <a:pt x="517359" y="234753"/>
                    <a:pt x="520814" y="179283"/>
                    <a:pt x="524141" y="125605"/>
                  </a:cubicBezTo>
                  <a:cubicBezTo>
                    <a:pt x="525804" y="98797"/>
                    <a:pt x="527468" y="72438"/>
                    <a:pt x="529067" y="46654"/>
                  </a:cubicBezTo>
                  <a:cubicBezTo>
                    <a:pt x="529451" y="40193"/>
                    <a:pt x="529835" y="33795"/>
                    <a:pt x="530219" y="27461"/>
                  </a:cubicBezTo>
                  <a:cubicBezTo>
                    <a:pt x="530283" y="21319"/>
                    <a:pt x="528236" y="15113"/>
                    <a:pt x="524845" y="10058"/>
                  </a:cubicBezTo>
                  <a:cubicBezTo>
                    <a:pt x="521454" y="5004"/>
                    <a:pt x="516079" y="1165"/>
                    <a:pt x="509938" y="1613"/>
                  </a:cubicBezTo>
                  <a:cubicBezTo>
                    <a:pt x="503668" y="1613"/>
                    <a:pt x="497462" y="1613"/>
                    <a:pt x="491320" y="1613"/>
                  </a:cubicBezTo>
                  <a:cubicBezTo>
                    <a:pt x="392600" y="1549"/>
                    <a:pt x="303669" y="1485"/>
                    <a:pt x="229005" y="1421"/>
                  </a:cubicBezTo>
                  <a:cubicBezTo>
                    <a:pt x="154342" y="1293"/>
                    <a:pt x="93945" y="1165"/>
                    <a:pt x="52103" y="1101"/>
                  </a:cubicBezTo>
                  <a:cubicBezTo>
                    <a:pt x="41674" y="1037"/>
                    <a:pt x="32397" y="1037"/>
                    <a:pt x="24336" y="1037"/>
                  </a:cubicBezTo>
                  <a:cubicBezTo>
                    <a:pt x="20305" y="909"/>
                    <a:pt x="16659" y="1165"/>
                    <a:pt x="13460" y="2445"/>
                  </a:cubicBezTo>
                  <a:cubicBezTo>
                    <a:pt x="10325" y="3597"/>
                    <a:pt x="7829" y="5516"/>
                    <a:pt x="5910" y="7435"/>
                  </a:cubicBezTo>
                  <a:cubicBezTo>
                    <a:pt x="2135" y="11402"/>
                    <a:pt x="856" y="15625"/>
                    <a:pt x="408" y="18376"/>
                  </a:cubicBezTo>
                  <a:cubicBezTo>
                    <a:pt x="-40" y="21383"/>
                    <a:pt x="152" y="22854"/>
                    <a:pt x="88" y="22854"/>
                  </a:cubicBezTo>
                  <a:close/>
                </a:path>
              </a:pathLst>
            </a:custGeom>
            <a:solidFill>
              <a:srgbClr val="263238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5" name="Freeform: Shape 234">
              <a:extLst>
                <a:ext uri="{FF2B5EF4-FFF2-40B4-BE49-F238E27FC236}">
                  <a16:creationId xmlns="" xmlns:a16="http://schemas.microsoft.com/office/drawing/2014/main" id="{17342E19-240D-43FF-90DE-709A637A8CA3}"/>
                </a:ext>
              </a:extLst>
            </p:cNvPr>
            <p:cNvSpPr/>
            <p:nvPr/>
          </p:nvSpPr>
          <p:spPr>
            <a:xfrm>
              <a:off x="9521714" y="2516561"/>
              <a:ext cx="53742" cy="53742"/>
            </a:xfrm>
            <a:custGeom>
              <a:avLst/>
              <a:gdLst>
                <a:gd name="connsiteX0" fmla="*/ 53743 w 53742"/>
                <a:gd name="connsiteY0" fmla="*/ 26871 h 53742"/>
                <a:gd name="connsiteX1" fmla="*/ 26871 w 53742"/>
                <a:gd name="connsiteY1" fmla="*/ 53743 h 53742"/>
                <a:gd name="connsiteX2" fmla="*/ 0 w 53742"/>
                <a:gd name="connsiteY2" fmla="*/ 26871 h 53742"/>
                <a:gd name="connsiteX3" fmla="*/ 26871 w 53742"/>
                <a:gd name="connsiteY3" fmla="*/ 0 h 53742"/>
                <a:gd name="connsiteX4" fmla="*/ 53743 w 53742"/>
                <a:gd name="connsiteY4" fmla="*/ 26871 h 53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42" h="53742">
                  <a:moveTo>
                    <a:pt x="53743" y="26871"/>
                  </a:moveTo>
                  <a:cubicBezTo>
                    <a:pt x="53743" y="41715"/>
                    <a:pt x="41715" y="53743"/>
                    <a:pt x="26871" y="53743"/>
                  </a:cubicBezTo>
                  <a:cubicBezTo>
                    <a:pt x="12028" y="53743"/>
                    <a:pt x="0" y="41715"/>
                    <a:pt x="0" y="26871"/>
                  </a:cubicBezTo>
                  <a:cubicBezTo>
                    <a:pt x="0" y="12028"/>
                    <a:pt x="12028" y="0"/>
                    <a:pt x="26871" y="0"/>
                  </a:cubicBezTo>
                  <a:cubicBezTo>
                    <a:pt x="41650" y="0"/>
                    <a:pt x="53743" y="12028"/>
                    <a:pt x="53743" y="26871"/>
                  </a:cubicBezTo>
                  <a:close/>
                </a:path>
              </a:pathLst>
            </a:custGeom>
            <a:solidFill>
              <a:srgbClr val="FFFFFF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6" name="Freeform: Shape 235">
              <a:extLst>
                <a:ext uri="{FF2B5EF4-FFF2-40B4-BE49-F238E27FC236}">
                  <a16:creationId xmlns="" xmlns:a16="http://schemas.microsoft.com/office/drawing/2014/main" id="{72FD8886-9632-49FF-B2EB-21D2C50590B5}"/>
                </a:ext>
              </a:extLst>
            </p:cNvPr>
            <p:cNvSpPr/>
            <p:nvPr/>
          </p:nvSpPr>
          <p:spPr>
            <a:xfrm>
              <a:off x="9520691" y="2515794"/>
              <a:ext cx="54906" cy="55387"/>
            </a:xfrm>
            <a:custGeom>
              <a:avLst/>
              <a:gdLst>
                <a:gd name="connsiteX0" fmla="*/ 54766 w 54906"/>
                <a:gd name="connsiteY0" fmla="*/ 27638 h 55387"/>
                <a:gd name="connsiteX1" fmla="*/ 53550 w 54906"/>
                <a:gd name="connsiteY1" fmla="*/ 21176 h 55387"/>
                <a:gd name="connsiteX2" fmla="*/ 43698 w 54906"/>
                <a:gd name="connsiteY2" fmla="*/ 6845 h 55387"/>
                <a:gd name="connsiteX3" fmla="*/ 32693 w 54906"/>
                <a:gd name="connsiteY3" fmla="*/ 2047 h 55387"/>
                <a:gd name="connsiteX4" fmla="*/ 19066 w 54906"/>
                <a:gd name="connsiteY4" fmla="*/ 3262 h 55387"/>
                <a:gd name="connsiteX5" fmla="*/ 7038 w 54906"/>
                <a:gd name="connsiteY5" fmla="*/ 12347 h 55387"/>
                <a:gd name="connsiteX6" fmla="*/ 1983 w 54906"/>
                <a:gd name="connsiteY6" fmla="*/ 27638 h 55387"/>
                <a:gd name="connsiteX7" fmla="*/ 7038 w 54906"/>
                <a:gd name="connsiteY7" fmla="*/ 42929 h 55387"/>
                <a:gd name="connsiteX8" fmla="*/ 19066 w 54906"/>
                <a:gd name="connsiteY8" fmla="*/ 52014 h 55387"/>
                <a:gd name="connsiteX9" fmla="*/ 32757 w 54906"/>
                <a:gd name="connsiteY9" fmla="*/ 53230 h 55387"/>
                <a:gd name="connsiteX10" fmla="*/ 43762 w 54906"/>
                <a:gd name="connsiteY10" fmla="*/ 48432 h 55387"/>
                <a:gd name="connsiteX11" fmla="*/ 53614 w 54906"/>
                <a:gd name="connsiteY11" fmla="*/ 34100 h 55387"/>
                <a:gd name="connsiteX12" fmla="*/ 54766 w 54906"/>
                <a:gd name="connsiteY12" fmla="*/ 27638 h 55387"/>
                <a:gd name="connsiteX13" fmla="*/ 54894 w 54906"/>
                <a:gd name="connsiteY13" fmla="*/ 29366 h 55387"/>
                <a:gd name="connsiteX14" fmla="*/ 54318 w 54906"/>
                <a:gd name="connsiteY14" fmla="*/ 34292 h 55387"/>
                <a:gd name="connsiteX15" fmla="*/ 44593 w 54906"/>
                <a:gd name="connsiteY15" fmla="*/ 49583 h 55387"/>
                <a:gd name="connsiteX16" fmla="*/ 33013 w 54906"/>
                <a:gd name="connsiteY16" fmla="*/ 54894 h 55387"/>
                <a:gd name="connsiteX17" fmla="*/ 18426 w 54906"/>
                <a:gd name="connsiteY17" fmla="*/ 53806 h 55387"/>
                <a:gd name="connsiteX18" fmla="*/ 5438 w 54906"/>
                <a:gd name="connsiteY18" fmla="*/ 44145 h 55387"/>
                <a:gd name="connsiteX19" fmla="*/ 0 w 54906"/>
                <a:gd name="connsiteY19" fmla="*/ 27702 h 55387"/>
                <a:gd name="connsiteX20" fmla="*/ 5438 w 54906"/>
                <a:gd name="connsiteY20" fmla="*/ 11260 h 55387"/>
                <a:gd name="connsiteX21" fmla="*/ 18426 w 54906"/>
                <a:gd name="connsiteY21" fmla="*/ 1599 h 55387"/>
                <a:gd name="connsiteX22" fmla="*/ 33013 w 54906"/>
                <a:gd name="connsiteY22" fmla="*/ 511 h 55387"/>
                <a:gd name="connsiteX23" fmla="*/ 44593 w 54906"/>
                <a:gd name="connsiteY23" fmla="*/ 5821 h 55387"/>
                <a:gd name="connsiteX24" fmla="*/ 54318 w 54906"/>
                <a:gd name="connsiteY24" fmla="*/ 21113 h 55387"/>
                <a:gd name="connsiteX25" fmla="*/ 54894 w 54906"/>
                <a:gd name="connsiteY25" fmla="*/ 26039 h 55387"/>
                <a:gd name="connsiteX26" fmla="*/ 54766 w 54906"/>
                <a:gd name="connsiteY26" fmla="*/ 27638 h 55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4906" h="55387">
                  <a:moveTo>
                    <a:pt x="54766" y="27638"/>
                  </a:moveTo>
                  <a:cubicBezTo>
                    <a:pt x="54574" y="27638"/>
                    <a:pt x="54638" y="25271"/>
                    <a:pt x="53550" y="21176"/>
                  </a:cubicBezTo>
                  <a:cubicBezTo>
                    <a:pt x="52463" y="17210"/>
                    <a:pt x="49776" y="11324"/>
                    <a:pt x="43698" y="6845"/>
                  </a:cubicBezTo>
                  <a:cubicBezTo>
                    <a:pt x="40691" y="4670"/>
                    <a:pt x="36980" y="2814"/>
                    <a:pt x="32693" y="2047"/>
                  </a:cubicBezTo>
                  <a:cubicBezTo>
                    <a:pt x="28407" y="1343"/>
                    <a:pt x="23608" y="1471"/>
                    <a:pt x="19066" y="3262"/>
                  </a:cubicBezTo>
                  <a:cubicBezTo>
                    <a:pt x="14523" y="4926"/>
                    <a:pt x="10109" y="8061"/>
                    <a:pt x="7038" y="12347"/>
                  </a:cubicBezTo>
                  <a:cubicBezTo>
                    <a:pt x="3839" y="16570"/>
                    <a:pt x="2047" y="22072"/>
                    <a:pt x="1983" y="27638"/>
                  </a:cubicBezTo>
                  <a:cubicBezTo>
                    <a:pt x="2047" y="33269"/>
                    <a:pt x="3839" y="38707"/>
                    <a:pt x="7038" y="42929"/>
                  </a:cubicBezTo>
                  <a:cubicBezTo>
                    <a:pt x="10109" y="47216"/>
                    <a:pt x="14523" y="50351"/>
                    <a:pt x="19066" y="52014"/>
                  </a:cubicBezTo>
                  <a:cubicBezTo>
                    <a:pt x="23608" y="53742"/>
                    <a:pt x="28471" y="53934"/>
                    <a:pt x="32757" y="53230"/>
                  </a:cubicBezTo>
                  <a:cubicBezTo>
                    <a:pt x="37044" y="52526"/>
                    <a:pt x="40819" y="50607"/>
                    <a:pt x="43762" y="48432"/>
                  </a:cubicBezTo>
                  <a:cubicBezTo>
                    <a:pt x="49776" y="43953"/>
                    <a:pt x="52527" y="38067"/>
                    <a:pt x="53614" y="34100"/>
                  </a:cubicBezTo>
                  <a:cubicBezTo>
                    <a:pt x="54638" y="30006"/>
                    <a:pt x="54510" y="27638"/>
                    <a:pt x="54766" y="27638"/>
                  </a:cubicBezTo>
                  <a:cubicBezTo>
                    <a:pt x="54830" y="27638"/>
                    <a:pt x="54894" y="28214"/>
                    <a:pt x="54894" y="29366"/>
                  </a:cubicBezTo>
                  <a:cubicBezTo>
                    <a:pt x="54894" y="30518"/>
                    <a:pt x="54766" y="32181"/>
                    <a:pt x="54318" y="34292"/>
                  </a:cubicBezTo>
                  <a:cubicBezTo>
                    <a:pt x="53422" y="38451"/>
                    <a:pt x="50799" y="44657"/>
                    <a:pt x="44593" y="49583"/>
                  </a:cubicBezTo>
                  <a:cubicBezTo>
                    <a:pt x="41522" y="51950"/>
                    <a:pt x="37556" y="53998"/>
                    <a:pt x="33013" y="54894"/>
                  </a:cubicBezTo>
                  <a:cubicBezTo>
                    <a:pt x="28471" y="55725"/>
                    <a:pt x="23352" y="55597"/>
                    <a:pt x="18426" y="53806"/>
                  </a:cubicBezTo>
                  <a:cubicBezTo>
                    <a:pt x="13499" y="52078"/>
                    <a:pt x="8829" y="48751"/>
                    <a:pt x="5438" y="44145"/>
                  </a:cubicBezTo>
                  <a:cubicBezTo>
                    <a:pt x="1983" y="39602"/>
                    <a:pt x="64" y="33716"/>
                    <a:pt x="0" y="27702"/>
                  </a:cubicBezTo>
                  <a:cubicBezTo>
                    <a:pt x="64" y="21688"/>
                    <a:pt x="1983" y="15802"/>
                    <a:pt x="5438" y="11260"/>
                  </a:cubicBezTo>
                  <a:cubicBezTo>
                    <a:pt x="8765" y="6653"/>
                    <a:pt x="13499" y="3326"/>
                    <a:pt x="18426" y="1599"/>
                  </a:cubicBezTo>
                  <a:cubicBezTo>
                    <a:pt x="23352" y="-256"/>
                    <a:pt x="28471" y="-320"/>
                    <a:pt x="33013" y="511"/>
                  </a:cubicBezTo>
                  <a:cubicBezTo>
                    <a:pt x="37556" y="1343"/>
                    <a:pt x="41522" y="3390"/>
                    <a:pt x="44593" y="5821"/>
                  </a:cubicBezTo>
                  <a:cubicBezTo>
                    <a:pt x="50799" y="10684"/>
                    <a:pt x="53422" y="16954"/>
                    <a:pt x="54318" y="21113"/>
                  </a:cubicBezTo>
                  <a:cubicBezTo>
                    <a:pt x="54766" y="23224"/>
                    <a:pt x="54958" y="24887"/>
                    <a:pt x="54894" y="26039"/>
                  </a:cubicBezTo>
                  <a:cubicBezTo>
                    <a:pt x="54830" y="27063"/>
                    <a:pt x="54830" y="27638"/>
                    <a:pt x="54766" y="27638"/>
                  </a:cubicBezTo>
                  <a:close/>
                </a:path>
              </a:pathLst>
            </a:custGeom>
            <a:solidFill>
              <a:srgbClr val="263238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7" name="Freeform: Shape 236">
              <a:extLst>
                <a:ext uri="{FF2B5EF4-FFF2-40B4-BE49-F238E27FC236}">
                  <a16:creationId xmlns="" xmlns:a16="http://schemas.microsoft.com/office/drawing/2014/main" id="{FAA18466-5571-49D9-BF8F-60ADB952032B}"/>
                </a:ext>
              </a:extLst>
            </p:cNvPr>
            <p:cNvSpPr/>
            <p:nvPr/>
          </p:nvSpPr>
          <p:spPr>
            <a:xfrm>
              <a:off x="9294907" y="2435371"/>
              <a:ext cx="8363" cy="215161"/>
            </a:xfrm>
            <a:custGeom>
              <a:avLst/>
              <a:gdLst>
                <a:gd name="connsiteX0" fmla="*/ 129 w 8363"/>
                <a:gd name="connsiteY0" fmla="*/ 0 h 215161"/>
                <a:gd name="connsiteX1" fmla="*/ 5184 w 8363"/>
                <a:gd name="connsiteY1" fmla="*/ 107549 h 215161"/>
                <a:gd name="connsiteX2" fmla="*/ 8255 w 8363"/>
                <a:gd name="connsiteY2" fmla="*/ 215162 h 215161"/>
                <a:gd name="connsiteX3" fmla="*/ 3200 w 8363"/>
                <a:gd name="connsiteY3" fmla="*/ 107613 h 215161"/>
                <a:gd name="connsiteX4" fmla="*/ 129 w 8363"/>
                <a:gd name="connsiteY4" fmla="*/ 0 h 215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63" h="215161">
                  <a:moveTo>
                    <a:pt x="129" y="0"/>
                  </a:moveTo>
                  <a:cubicBezTo>
                    <a:pt x="705" y="0"/>
                    <a:pt x="2944" y="48112"/>
                    <a:pt x="5184" y="107549"/>
                  </a:cubicBezTo>
                  <a:cubicBezTo>
                    <a:pt x="7423" y="166985"/>
                    <a:pt x="8766" y="215162"/>
                    <a:pt x="8255" y="215162"/>
                  </a:cubicBezTo>
                  <a:cubicBezTo>
                    <a:pt x="7679" y="215162"/>
                    <a:pt x="5440" y="167049"/>
                    <a:pt x="3200" y="107613"/>
                  </a:cubicBezTo>
                  <a:cubicBezTo>
                    <a:pt x="961" y="48240"/>
                    <a:pt x="-447" y="0"/>
                    <a:pt x="129" y="0"/>
                  </a:cubicBezTo>
                  <a:close/>
                </a:path>
              </a:pathLst>
            </a:custGeom>
            <a:solidFill>
              <a:srgbClr val="263238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8" name="Freeform: Shape 237">
              <a:extLst>
                <a:ext uri="{FF2B5EF4-FFF2-40B4-BE49-F238E27FC236}">
                  <a16:creationId xmlns="" xmlns:a16="http://schemas.microsoft.com/office/drawing/2014/main" id="{7E93631F-7CFB-471C-A147-C826F00F0628}"/>
                </a:ext>
              </a:extLst>
            </p:cNvPr>
            <p:cNvSpPr/>
            <p:nvPr/>
          </p:nvSpPr>
          <p:spPr>
            <a:xfrm>
              <a:off x="9134987" y="1874786"/>
              <a:ext cx="136612" cy="202614"/>
            </a:xfrm>
            <a:custGeom>
              <a:avLst/>
              <a:gdLst>
                <a:gd name="connsiteX0" fmla="*/ 22815 w 136612"/>
                <a:gd name="connsiteY0" fmla="*/ 186691 h 202614"/>
                <a:gd name="connsiteX1" fmla="*/ 31836 w 136612"/>
                <a:gd name="connsiteY1" fmla="*/ 139410 h 202614"/>
                <a:gd name="connsiteX2" fmla="*/ 38 w 136612"/>
                <a:gd name="connsiteY2" fmla="*/ 72552 h 202614"/>
                <a:gd name="connsiteX3" fmla="*/ 12258 w 136612"/>
                <a:gd name="connsiteY3" fmla="*/ 22840 h 202614"/>
                <a:gd name="connsiteX4" fmla="*/ 101125 w 136612"/>
                <a:gd name="connsiteY4" fmla="*/ 0 h 202614"/>
                <a:gd name="connsiteX5" fmla="*/ 135354 w 136612"/>
                <a:gd name="connsiteY5" fmla="*/ 71721 h 202614"/>
                <a:gd name="connsiteX6" fmla="*/ 125565 w 136612"/>
                <a:gd name="connsiteY6" fmla="*/ 154062 h 202614"/>
                <a:gd name="connsiteX7" fmla="*/ 110530 w 136612"/>
                <a:gd name="connsiteY7" fmla="*/ 186691 h 202614"/>
                <a:gd name="connsiteX8" fmla="*/ 22815 w 136612"/>
                <a:gd name="connsiteY8" fmla="*/ 186691 h 2026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612" h="202614">
                  <a:moveTo>
                    <a:pt x="22815" y="186691"/>
                  </a:moveTo>
                  <a:cubicBezTo>
                    <a:pt x="20128" y="184452"/>
                    <a:pt x="31836" y="139410"/>
                    <a:pt x="31836" y="139410"/>
                  </a:cubicBezTo>
                  <a:cubicBezTo>
                    <a:pt x="31836" y="139410"/>
                    <a:pt x="870" y="88867"/>
                    <a:pt x="38" y="72552"/>
                  </a:cubicBezTo>
                  <a:cubicBezTo>
                    <a:pt x="-793" y="56238"/>
                    <a:pt x="12258" y="22840"/>
                    <a:pt x="12258" y="22840"/>
                  </a:cubicBezTo>
                  <a:lnTo>
                    <a:pt x="101125" y="0"/>
                  </a:lnTo>
                  <a:cubicBezTo>
                    <a:pt x="101125" y="0"/>
                    <a:pt x="129660" y="52975"/>
                    <a:pt x="135354" y="71721"/>
                  </a:cubicBezTo>
                  <a:cubicBezTo>
                    <a:pt x="141048" y="90466"/>
                    <a:pt x="125565" y="154062"/>
                    <a:pt x="125565" y="154062"/>
                  </a:cubicBezTo>
                  <a:lnTo>
                    <a:pt x="110530" y="186691"/>
                  </a:lnTo>
                  <a:cubicBezTo>
                    <a:pt x="110530" y="186691"/>
                    <a:pt x="65169" y="222519"/>
                    <a:pt x="22815" y="186691"/>
                  </a:cubicBezTo>
                  <a:close/>
                </a:path>
              </a:pathLst>
            </a:custGeom>
            <a:solidFill>
              <a:srgbClr val="99655C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9" name="Freeform: Shape 238">
              <a:extLst>
                <a:ext uri="{FF2B5EF4-FFF2-40B4-BE49-F238E27FC236}">
                  <a16:creationId xmlns="" xmlns:a16="http://schemas.microsoft.com/office/drawing/2014/main" id="{B116372D-3571-4D36-A34D-F60DC2FB0B1B}"/>
                </a:ext>
              </a:extLst>
            </p:cNvPr>
            <p:cNvSpPr/>
            <p:nvPr/>
          </p:nvSpPr>
          <p:spPr>
            <a:xfrm>
              <a:off x="9118831" y="1765841"/>
              <a:ext cx="153327" cy="248355"/>
            </a:xfrm>
            <a:custGeom>
              <a:avLst/>
              <a:gdLst>
                <a:gd name="connsiteX0" fmla="*/ 16386 w 153327"/>
                <a:gd name="connsiteY0" fmla="*/ 191222 h 248355"/>
                <a:gd name="connsiteX1" fmla="*/ 7045 w 153327"/>
                <a:gd name="connsiteY1" fmla="*/ 171517 h 248355"/>
                <a:gd name="connsiteX2" fmla="*/ 7045 w 153327"/>
                <a:gd name="connsiteY2" fmla="*/ 137608 h 248355"/>
                <a:gd name="connsiteX3" fmla="*/ 20416 w 153327"/>
                <a:gd name="connsiteY3" fmla="*/ 135496 h 248355"/>
                <a:gd name="connsiteX4" fmla="*/ 25215 w 153327"/>
                <a:gd name="connsiteY4" fmla="*/ 120077 h 248355"/>
                <a:gd name="connsiteX5" fmla="*/ 38394 w 153327"/>
                <a:gd name="connsiteY5" fmla="*/ 118926 h 248355"/>
                <a:gd name="connsiteX6" fmla="*/ 45944 w 153327"/>
                <a:gd name="connsiteY6" fmla="*/ 96341 h 248355"/>
                <a:gd name="connsiteX7" fmla="*/ 70576 w 153327"/>
                <a:gd name="connsiteY7" fmla="*/ 95637 h 248355"/>
                <a:gd name="connsiteX8" fmla="*/ 62259 w 153327"/>
                <a:gd name="connsiteY8" fmla="*/ 22637 h 248355"/>
                <a:gd name="connsiteX9" fmla="*/ 78253 w 153327"/>
                <a:gd name="connsiteY9" fmla="*/ 564 h 248355"/>
                <a:gd name="connsiteX10" fmla="*/ 91689 w 153327"/>
                <a:gd name="connsiteY10" fmla="*/ 29547 h 248355"/>
                <a:gd name="connsiteX11" fmla="*/ 106724 w 153327"/>
                <a:gd name="connsiteY11" fmla="*/ 90647 h 248355"/>
                <a:gd name="connsiteX12" fmla="*/ 129693 w 153327"/>
                <a:gd name="connsiteY12" fmla="*/ 132489 h 248355"/>
                <a:gd name="connsiteX13" fmla="*/ 152853 w 153327"/>
                <a:gd name="connsiteY13" fmla="*/ 189559 h 248355"/>
                <a:gd name="connsiteX14" fmla="*/ 142552 w 153327"/>
                <a:gd name="connsiteY14" fmla="*/ 242853 h 248355"/>
                <a:gd name="connsiteX15" fmla="*/ 48119 w 153327"/>
                <a:gd name="connsiteY15" fmla="*/ 248355 h 248355"/>
                <a:gd name="connsiteX16" fmla="*/ 16386 w 153327"/>
                <a:gd name="connsiteY16" fmla="*/ 191222 h 248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3327" h="248355">
                  <a:moveTo>
                    <a:pt x="16386" y="191222"/>
                  </a:moveTo>
                  <a:cubicBezTo>
                    <a:pt x="16386" y="191222"/>
                    <a:pt x="12547" y="184568"/>
                    <a:pt x="7045" y="171517"/>
                  </a:cubicBezTo>
                  <a:cubicBezTo>
                    <a:pt x="1414" y="158209"/>
                    <a:pt x="-5495" y="145093"/>
                    <a:pt x="7045" y="137608"/>
                  </a:cubicBezTo>
                  <a:cubicBezTo>
                    <a:pt x="14402" y="133193"/>
                    <a:pt x="20416" y="135496"/>
                    <a:pt x="20416" y="135496"/>
                  </a:cubicBezTo>
                  <a:cubicBezTo>
                    <a:pt x="20416" y="135496"/>
                    <a:pt x="18497" y="124300"/>
                    <a:pt x="25215" y="120077"/>
                  </a:cubicBezTo>
                  <a:cubicBezTo>
                    <a:pt x="31933" y="115855"/>
                    <a:pt x="38394" y="118926"/>
                    <a:pt x="38394" y="118926"/>
                  </a:cubicBezTo>
                  <a:cubicBezTo>
                    <a:pt x="38394" y="118926"/>
                    <a:pt x="36283" y="103059"/>
                    <a:pt x="45944" y="96341"/>
                  </a:cubicBezTo>
                  <a:cubicBezTo>
                    <a:pt x="58036" y="87896"/>
                    <a:pt x="70576" y="95637"/>
                    <a:pt x="70576" y="95637"/>
                  </a:cubicBezTo>
                  <a:cubicBezTo>
                    <a:pt x="70576" y="95637"/>
                    <a:pt x="62899" y="26284"/>
                    <a:pt x="62259" y="22637"/>
                  </a:cubicBezTo>
                  <a:cubicBezTo>
                    <a:pt x="59827" y="9138"/>
                    <a:pt x="64818" y="-2763"/>
                    <a:pt x="78253" y="564"/>
                  </a:cubicBezTo>
                  <a:cubicBezTo>
                    <a:pt x="83180" y="1780"/>
                    <a:pt x="85867" y="6962"/>
                    <a:pt x="91689" y="29547"/>
                  </a:cubicBezTo>
                  <a:cubicBezTo>
                    <a:pt x="97447" y="52132"/>
                    <a:pt x="106724" y="90647"/>
                    <a:pt x="106724" y="90647"/>
                  </a:cubicBezTo>
                  <a:cubicBezTo>
                    <a:pt x="106724" y="90647"/>
                    <a:pt x="122335" y="117774"/>
                    <a:pt x="129693" y="132489"/>
                  </a:cubicBezTo>
                  <a:cubicBezTo>
                    <a:pt x="137050" y="147205"/>
                    <a:pt x="151638" y="180666"/>
                    <a:pt x="152853" y="189559"/>
                  </a:cubicBezTo>
                  <a:cubicBezTo>
                    <a:pt x="155988" y="212463"/>
                    <a:pt x="142552" y="242853"/>
                    <a:pt x="142552" y="242853"/>
                  </a:cubicBezTo>
                  <a:lnTo>
                    <a:pt x="48119" y="248355"/>
                  </a:lnTo>
                  <a:cubicBezTo>
                    <a:pt x="47991" y="248355"/>
                    <a:pt x="19969" y="197812"/>
                    <a:pt x="16386" y="191222"/>
                  </a:cubicBezTo>
                  <a:close/>
                </a:path>
              </a:pathLst>
            </a:custGeom>
            <a:solidFill>
              <a:srgbClr val="99655C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0" name="Freeform: Shape 239">
              <a:extLst>
                <a:ext uri="{FF2B5EF4-FFF2-40B4-BE49-F238E27FC236}">
                  <a16:creationId xmlns="" xmlns:a16="http://schemas.microsoft.com/office/drawing/2014/main" id="{182CBF6F-E717-4604-936A-B0E71BAE0ED9}"/>
                </a:ext>
              </a:extLst>
            </p:cNvPr>
            <p:cNvSpPr/>
            <p:nvPr/>
          </p:nvSpPr>
          <p:spPr>
            <a:xfrm>
              <a:off x="9125799" y="1904341"/>
              <a:ext cx="35522" cy="45068"/>
            </a:xfrm>
            <a:custGeom>
              <a:avLst/>
              <a:gdLst>
                <a:gd name="connsiteX0" fmla="*/ 15304 w 35522"/>
                <a:gd name="connsiteY0" fmla="*/ 3 h 45068"/>
                <a:gd name="connsiteX1" fmla="*/ 22597 w 35522"/>
                <a:gd name="connsiteY1" fmla="*/ 10176 h 45068"/>
                <a:gd name="connsiteX2" fmla="*/ 30083 w 35522"/>
                <a:gd name="connsiteY2" fmla="*/ 21564 h 45068"/>
                <a:gd name="connsiteX3" fmla="*/ 34114 w 35522"/>
                <a:gd name="connsiteY3" fmla="*/ 28666 h 45068"/>
                <a:gd name="connsiteX4" fmla="*/ 35201 w 35522"/>
                <a:gd name="connsiteY4" fmla="*/ 37687 h 45068"/>
                <a:gd name="connsiteX5" fmla="*/ 29251 w 35522"/>
                <a:gd name="connsiteY5" fmla="*/ 44660 h 45068"/>
                <a:gd name="connsiteX6" fmla="*/ 20806 w 35522"/>
                <a:gd name="connsiteY6" fmla="*/ 43637 h 45068"/>
                <a:gd name="connsiteX7" fmla="*/ 14472 w 35522"/>
                <a:gd name="connsiteY7" fmla="*/ 39734 h 45068"/>
                <a:gd name="connsiteX8" fmla="*/ 9354 w 35522"/>
                <a:gd name="connsiteY8" fmla="*/ 35895 h 45068"/>
                <a:gd name="connsiteX9" fmla="*/ 2316 w 35522"/>
                <a:gd name="connsiteY9" fmla="*/ 30009 h 45068"/>
                <a:gd name="connsiteX10" fmla="*/ 13 w 35522"/>
                <a:gd name="connsiteY10" fmla="*/ 27578 h 45068"/>
                <a:gd name="connsiteX11" fmla="*/ 10249 w 35522"/>
                <a:gd name="connsiteY11" fmla="*/ 34808 h 45068"/>
                <a:gd name="connsiteX12" fmla="*/ 21574 w 35522"/>
                <a:gd name="connsiteY12" fmla="*/ 41973 h 45068"/>
                <a:gd name="connsiteX13" fmla="*/ 28675 w 35522"/>
                <a:gd name="connsiteY13" fmla="*/ 42805 h 45068"/>
                <a:gd name="connsiteX14" fmla="*/ 33282 w 35522"/>
                <a:gd name="connsiteY14" fmla="*/ 37239 h 45068"/>
                <a:gd name="connsiteX15" fmla="*/ 32322 w 35522"/>
                <a:gd name="connsiteY15" fmla="*/ 29433 h 45068"/>
                <a:gd name="connsiteX16" fmla="*/ 28483 w 35522"/>
                <a:gd name="connsiteY16" fmla="*/ 22588 h 45068"/>
                <a:gd name="connsiteX17" fmla="*/ 21382 w 35522"/>
                <a:gd name="connsiteY17" fmla="*/ 11007 h 45068"/>
                <a:gd name="connsiteX18" fmla="*/ 15304 w 35522"/>
                <a:gd name="connsiteY18" fmla="*/ 3 h 45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5522" h="45068">
                  <a:moveTo>
                    <a:pt x="15304" y="3"/>
                  </a:moveTo>
                  <a:cubicBezTo>
                    <a:pt x="15560" y="-125"/>
                    <a:pt x="18311" y="3778"/>
                    <a:pt x="22597" y="10176"/>
                  </a:cubicBezTo>
                  <a:cubicBezTo>
                    <a:pt x="24837" y="13567"/>
                    <a:pt x="27332" y="17405"/>
                    <a:pt x="30083" y="21564"/>
                  </a:cubicBezTo>
                  <a:cubicBezTo>
                    <a:pt x="31490" y="23739"/>
                    <a:pt x="32962" y="25979"/>
                    <a:pt x="34114" y="28666"/>
                  </a:cubicBezTo>
                  <a:cubicBezTo>
                    <a:pt x="35265" y="31289"/>
                    <a:pt x="35969" y="34488"/>
                    <a:pt x="35201" y="37687"/>
                  </a:cubicBezTo>
                  <a:cubicBezTo>
                    <a:pt x="34562" y="40822"/>
                    <a:pt x="32322" y="43829"/>
                    <a:pt x="29251" y="44660"/>
                  </a:cubicBezTo>
                  <a:cubicBezTo>
                    <a:pt x="26180" y="45620"/>
                    <a:pt x="23173" y="44724"/>
                    <a:pt x="20806" y="43637"/>
                  </a:cubicBezTo>
                  <a:cubicBezTo>
                    <a:pt x="18375" y="42549"/>
                    <a:pt x="16327" y="41078"/>
                    <a:pt x="14472" y="39734"/>
                  </a:cubicBezTo>
                  <a:cubicBezTo>
                    <a:pt x="12617" y="38391"/>
                    <a:pt x="10889" y="37111"/>
                    <a:pt x="9354" y="35895"/>
                  </a:cubicBezTo>
                  <a:cubicBezTo>
                    <a:pt x="6283" y="33528"/>
                    <a:pt x="3916" y="31481"/>
                    <a:pt x="2316" y="30009"/>
                  </a:cubicBezTo>
                  <a:cubicBezTo>
                    <a:pt x="717" y="28538"/>
                    <a:pt x="-115" y="27642"/>
                    <a:pt x="13" y="27578"/>
                  </a:cubicBezTo>
                  <a:cubicBezTo>
                    <a:pt x="205" y="27322"/>
                    <a:pt x="3916" y="30329"/>
                    <a:pt x="10249" y="34808"/>
                  </a:cubicBezTo>
                  <a:cubicBezTo>
                    <a:pt x="13448" y="36919"/>
                    <a:pt x="17095" y="39926"/>
                    <a:pt x="21574" y="41973"/>
                  </a:cubicBezTo>
                  <a:cubicBezTo>
                    <a:pt x="23813" y="42933"/>
                    <a:pt x="26372" y="43637"/>
                    <a:pt x="28675" y="42805"/>
                  </a:cubicBezTo>
                  <a:cubicBezTo>
                    <a:pt x="31043" y="42101"/>
                    <a:pt x="32706" y="39862"/>
                    <a:pt x="33282" y="37239"/>
                  </a:cubicBezTo>
                  <a:cubicBezTo>
                    <a:pt x="33922" y="34616"/>
                    <a:pt x="33346" y="31865"/>
                    <a:pt x="32322" y="29433"/>
                  </a:cubicBezTo>
                  <a:cubicBezTo>
                    <a:pt x="31299" y="27002"/>
                    <a:pt x="29827" y="24763"/>
                    <a:pt x="28483" y="22588"/>
                  </a:cubicBezTo>
                  <a:cubicBezTo>
                    <a:pt x="25860" y="18365"/>
                    <a:pt x="23493" y="14462"/>
                    <a:pt x="21382" y="11007"/>
                  </a:cubicBezTo>
                  <a:cubicBezTo>
                    <a:pt x="17415" y="4354"/>
                    <a:pt x="15112" y="195"/>
                    <a:pt x="15304" y="3"/>
                  </a:cubicBezTo>
                  <a:close/>
                </a:path>
              </a:pathLst>
            </a:custGeom>
            <a:solidFill>
              <a:srgbClr val="744A45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1" name="Freeform: Shape 240">
              <a:extLst>
                <a:ext uri="{FF2B5EF4-FFF2-40B4-BE49-F238E27FC236}">
                  <a16:creationId xmlns="" xmlns:a16="http://schemas.microsoft.com/office/drawing/2014/main" id="{E01F4540-C7BC-4635-B102-58FD85F1260A}"/>
                </a:ext>
              </a:extLst>
            </p:cNvPr>
            <p:cNvSpPr/>
            <p:nvPr/>
          </p:nvSpPr>
          <p:spPr>
            <a:xfrm>
              <a:off x="9218139" y="1884119"/>
              <a:ext cx="7353" cy="28478"/>
            </a:xfrm>
            <a:custGeom>
              <a:avLst/>
              <a:gdLst>
                <a:gd name="connsiteX0" fmla="*/ 442 w 7353"/>
                <a:gd name="connsiteY0" fmla="*/ 28479 h 28478"/>
                <a:gd name="connsiteX1" fmla="*/ 1402 w 7353"/>
                <a:gd name="connsiteY1" fmla="*/ 13636 h 28478"/>
                <a:gd name="connsiteX2" fmla="*/ 7288 w 7353"/>
                <a:gd name="connsiteY2" fmla="*/ 8 h 28478"/>
                <a:gd name="connsiteX3" fmla="*/ 3321 w 7353"/>
                <a:gd name="connsiteY3" fmla="*/ 14148 h 28478"/>
                <a:gd name="connsiteX4" fmla="*/ 442 w 7353"/>
                <a:gd name="connsiteY4" fmla="*/ 28479 h 2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53" h="28478">
                  <a:moveTo>
                    <a:pt x="442" y="28479"/>
                  </a:moveTo>
                  <a:cubicBezTo>
                    <a:pt x="-70" y="28479"/>
                    <a:pt x="-517" y="21697"/>
                    <a:pt x="1402" y="13636"/>
                  </a:cubicBezTo>
                  <a:cubicBezTo>
                    <a:pt x="3321" y="5574"/>
                    <a:pt x="6840" y="-248"/>
                    <a:pt x="7288" y="8"/>
                  </a:cubicBezTo>
                  <a:cubicBezTo>
                    <a:pt x="7800" y="264"/>
                    <a:pt x="5177" y="6278"/>
                    <a:pt x="3321" y="14148"/>
                  </a:cubicBezTo>
                  <a:cubicBezTo>
                    <a:pt x="1402" y="21889"/>
                    <a:pt x="1018" y="28479"/>
                    <a:pt x="442" y="28479"/>
                  </a:cubicBezTo>
                  <a:close/>
                </a:path>
              </a:pathLst>
            </a:custGeom>
            <a:solidFill>
              <a:srgbClr val="744A45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2" name="Freeform: Shape 241">
              <a:extLst>
                <a:ext uri="{FF2B5EF4-FFF2-40B4-BE49-F238E27FC236}">
                  <a16:creationId xmlns="" xmlns:a16="http://schemas.microsoft.com/office/drawing/2014/main" id="{1E67A93D-D81E-48E8-BCEC-403A3EE90EFF}"/>
                </a:ext>
              </a:extLst>
            </p:cNvPr>
            <p:cNvSpPr/>
            <p:nvPr/>
          </p:nvSpPr>
          <p:spPr>
            <a:xfrm>
              <a:off x="9161880" y="1914253"/>
              <a:ext cx="94129" cy="42827"/>
            </a:xfrm>
            <a:custGeom>
              <a:avLst/>
              <a:gdLst>
                <a:gd name="connsiteX0" fmla="*/ 94129 w 94129"/>
                <a:gd name="connsiteY0" fmla="*/ 18626 h 42827"/>
                <a:gd name="connsiteX1" fmla="*/ 62524 w 94129"/>
                <a:gd name="connsiteY1" fmla="*/ 2119 h 42827"/>
                <a:gd name="connsiteX2" fmla="*/ 26567 w 94129"/>
                <a:gd name="connsiteY2" fmla="*/ 712 h 42827"/>
                <a:gd name="connsiteX3" fmla="*/ 1616 w 94129"/>
                <a:gd name="connsiteY3" fmla="*/ 12676 h 42827"/>
                <a:gd name="connsiteX4" fmla="*/ 11085 w 94129"/>
                <a:gd name="connsiteY4" fmla="*/ 38011 h 42827"/>
                <a:gd name="connsiteX5" fmla="*/ 40003 w 94129"/>
                <a:gd name="connsiteY5" fmla="*/ 42426 h 42827"/>
                <a:gd name="connsiteX6" fmla="*/ 69689 w 94129"/>
                <a:gd name="connsiteY6" fmla="*/ 41210 h 42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4129" h="42827">
                  <a:moveTo>
                    <a:pt x="94129" y="18626"/>
                  </a:moveTo>
                  <a:cubicBezTo>
                    <a:pt x="85684" y="10052"/>
                    <a:pt x="74296" y="4678"/>
                    <a:pt x="62524" y="2119"/>
                  </a:cubicBezTo>
                  <a:cubicBezTo>
                    <a:pt x="50751" y="-440"/>
                    <a:pt x="38531" y="-376"/>
                    <a:pt x="26567" y="712"/>
                  </a:cubicBezTo>
                  <a:cubicBezTo>
                    <a:pt x="16971" y="1607"/>
                    <a:pt x="5966" y="4038"/>
                    <a:pt x="1616" y="12676"/>
                  </a:cubicBezTo>
                  <a:cubicBezTo>
                    <a:pt x="-2863" y="21505"/>
                    <a:pt x="2511" y="32957"/>
                    <a:pt x="11085" y="38011"/>
                  </a:cubicBezTo>
                  <a:cubicBezTo>
                    <a:pt x="19658" y="43066"/>
                    <a:pt x="30150" y="43322"/>
                    <a:pt x="40003" y="42426"/>
                  </a:cubicBezTo>
                  <a:cubicBezTo>
                    <a:pt x="49920" y="41530"/>
                    <a:pt x="59837" y="39675"/>
                    <a:pt x="69689" y="41210"/>
                  </a:cubicBezTo>
                </a:path>
              </a:pathLst>
            </a:custGeom>
            <a:solidFill>
              <a:srgbClr val="99655C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3" name="Freeform: Shape 242">
              <a:extLst>
                <a:ext uri="{FF2B5EF4-FFF2-40B4-BE49-F238E27FC236}">
                  <a16:creationId xmlns="" xmlns:a16="http://schemas.microsoft.com/office/drawing/2014/main" id="{58480061-4407-4E27-88ED-CA6A04E1ABCF}"/>
                </a:ext>
              </a:extLst>
            </p:cNvPr>
            <p:cNvSpPr/>
            <p:nvPr/>
          </p:nvSpPr>
          <p:spPr>
            <a:xfrm>
              <a:off x="9160927" y="1913364"/>
              <a:ext cx="95089" cy="44511"/>
            </a:xfrm>
            <a:custGeom>
              <a:avLst/>
              <a:gdLst>
                <a:gd name="connsiteX0" fmla="*/ 70643 w 95089"/>
                <a:gd name="connsiteY0" fmla="*/ 42100 h 44511"/>
                <a:gd name="connsiteX1" fmla="*/ 63221 w 95089"/>
                <a:gd name="connsiteY1" fmla="*/ 41908 h 44511"/>
                <a:gd name="connsiteX2" fmla="*/ 43004 w 95089"/>
                <a:gd name="connsiteY2" fmla="*/ 43827 h 44511"/>
                <a:gd name="connsiteX3" fmla="*/ 28800 w 95089"/>
                <a:gd name="connsiteY3" fmla="*/ 44403 h 44511"/>
                <a:gd name="connsiteX4" fmla="*/ 12870 w 95089"/>
                <a:gd name="connsiteY4" fmla="*/ 40436 h 44511"/>
                <a:gd name="connsiteX5" fmla="*/ 1034 w 95089"/>
                <a:gd name="connsiteY5" fmla="*/ 26681 h 44511"/>
                <a:gd name="connsiteX6" fmla="*/ 394 w 95089"/>
                <a:gd name="connsiteY6" fmla="*/ 16828 h 44511"/>
                <a:gd name="connsiteX7" fmla="*/ 5576 w 95089"/>
                <a:gd name="connsiteY7" fmla="*/ 8127 h 44511"/>
                <a:gd name="connsiteX8" fmla="*/ 23746 w 95089"/>
                <a:gd name="connsiteY8" fmla="*/ 1089 h 44511"/>
                <a:gd name="connsiteX9" fmla="*/ 41660 w 95089"/>
                <a:gd name="connsiteY9" fmla="*/ 2 h 44511"/>
                <a:gd name="connsiteX10" fmla="*/ 71666 w 95089"/>
                <a:gd name="connsiteY10" fmla="*/ 4544 h 44511"/>
                <a:gd name="connsiteX11" fmla="*/ 89708 w 95089"/>
                <a:gd name="connsiteY11" fmla="*/ 14269 h 44511"/>
                <a:gd name="connsiteX12" fmla="*/ 93867 w 95089"/>
                <a:gd name="connsiteY12" fmla="*/ 17980 h 44511"/>
                <a:gd name="connsiteX13" fmla="*/ 95083 w 95089"/>
                <a:gd name="connsiteY13" fmla="*/ 19451 h 44511"/>
                <a:gd name="connsiteX14" fmla="*/ 89261 w 95089"/>
                <a:gd name="connsiteY14" fmla="*/ 14845 h 44511"/>
                <a:gd name="connsiteX15" fmla="*/ 71282 w 95089"/>
                <a:gd name="connsiteY15" fmla="*/ 5824 h 44511"/>
                <a:gd name="connsiteX16" fmla="*/ 41724 w 95089"/>
                <a:gd name="connsiteY16" fmla="*/ 1793 h 44511"/>
                <a:gd name="connsiteX17" fmla="*/ 24066 w 95089"/>
                <a:gd name="connsiteY17" fmla="*/ 2945 h 44511"/>
                <a:gd name="connsiteX18" fmla="*/ 6984 w 95089"/>
                <a:gd name="connsiteY18" fmla="*/ 9535 h 44511"/>
                <a:gd name="connsiteX19" fmla="*/ 2377 w 95089"/>
                <a:gd name="connsiteY19" fmla="*/ 17212 h 44511"/>
                <a:gd name="connsiteX20" fmla="*/ 2953 w 95089"/>
                <a:gd name="connsiteY20" fmla="*/ 25977 h 44511"/>
                <a:gd name="connsiteX21" fmla="*/ 13765 w 95089"/>
                <a:gd name="connsiteY21" fmla="*/ 38709 h 44511"/>
                <a:gd name="connsiteX22" fmla="*/ 28928 w 95089"/>
                <a:gd name="connsiteY22" fmla="*/ 42676 h 44511"/>
                <a:gd name="connsiteX23" fmla="*/ 42876 w 95089"/>
                <a:gd name="connsiteY23" fmla="*/ 42292 h 44511"/>
                <a:gd name="connsiteX24" fmla="*/ 63285 w 95089"/>
                <a:gd name="connsiteY24" fmla="*/ 41012 h 44511"/>
                <a:gd name="connsiteX25" fmla="*/ 68851 w 95089"/>
                <a:gd name="connsiteY25" fmla="*/ 41524 h 44511"/>
                <a:gd name="connsiteX26" fmla="*/ 70643 w 95089"/>
                <a:gd name="connsiteY26" fmla="*/ 42100 h 44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95089" h="44511">
                  <a:moveTo>
                    <a:pt x="70643" y="42100"/>
                  </a:moveTo>
                  <a:cubicBezTo>
                    <a:pt x="70643" y="42292"/>
                    <a:pt x="67956" y="41844"/>
                    <a:pt x="63221" y="41908"/>
                  </a:cubicBezTo>
                  <a:cubicBezTo>
                    <a:pt x="58423" y="41908"/>
                    <a:pt x="51577" y="42804"/>
                    <a:pt x="43004" y="43827"/>
                  </a:cubicBezTo>
                  <a:cubicBezTo>
                    <a:pt x="38717" y="44275"/>
                    <a:pt x="33983" y="44723"/>
                    <a:pt x="28800" y="44403"/>
                  </a:cubicBezTo>
                  <a:cubicBezTo>
                    <a:pt x="23682" y="44083"/>
                    <a:pt x="18116" y="43188"/>
                    <a:pt x="12870" y="40436"/>
                  </a:cubicBezTo>
                  <a:cubicBezTo>
                    <a:pt x="7623" y="37749"/>
                    <a:pt x="3145" y="32823"/>
                    <a:pt x="1034" y="26681"/>
                  </a:cubicBezTo>
                  <a:cubicBezTo>
                    <a:pt x="-54" y="23610"/>
                    <a:pt x="-310" y="20219"/>
                    <a:pt x="394" y="16828"/>
                  </a:cubicBezTo>
                  <a:cubicBezTo>
                    <a:pt x="1161" y="13501"/>
                    <a:pt x="3017" y="10366"/>
                    <a:pt x="5576" y="8127"/>
                  </a:cubicBezTo>
                  <a:cubicBezTo>
                    <a:pt x="10822" y="3457"/>
                    <a:pt x="17604" y="1985"/>
                    <a:pt x="23746" y="1089"/>
                  </a:cubicBezTo>
                  <a:cubicBezTo>
                    <a:pt x="29952" y="322"/>
                    <a:pt x="35966" y="2"/>
                    <a:pt x="41660" y="2"/>
                  </a:cubicBezTo>
                  <a:cubicBezTo>
                    <a:pt x="53112" y="-62"/>
                    <a:pt x="63477" y="1665"/>
                    <a:pt x="71666" y="4544"/>
                  </a:cubicBezTo>
                  <a:cubicBezTo>
                    <a:pt x="79920" y="7423"/>
                    <a:pt x="85934" y="11198"/>
                    <a:pt x="89708" y="14269"/>
                  </a:cubicBezTo>
                  <a:cubicBezTo>
                    <a:pt x="91628" y="15805"/>
                    <a:pt x="92971" y="17084"/>
                    <a:pt x="93867" y="17980"/>
                  </a:cubicBezTo>
                  <a:cubicBezTo>
                    <a:pt x="94763" y="18939"/>
                    <a:pt x="95147" y="19451"/>
                    <a:pt x="95083" y="19451"/>
                  </a:cubicBezTo>
                  <a:cubicBezTo>
                    <a:pt x="94955" y="19579"/>
                    <a:pt x="93099" y="17660"/>
                    <a:pt x="89261" y="14845"/>
                  </a:cubicBezTo>
                  <a:cubicBezTo>
                    <a:pt x="85422" y="12030"/>
                    <a:pt x="79408" y="8447"/>
                    <a:pt x="71282" y="5824"/>
                  </a:cubicBezTo>
                  <a:cubicBezTo>
                    <a:pt x="63157" y="3137"/>
                    <a:pt x="53049" y="1665"/>
                    <a:pt x="41724" y="1793"/>
                  </a:cubicBezTo>
                  <a:cubicBezTo>
                    <a:pt x="36094" y="1857"/>
                    <a:pt x="30080" y="2241"/>
                    <a:pt x="24066" y="2945"/>
                  </a:cubicBezTo>
                  <a:cubicBezTo>
                    <a:pt x="18116" y="3840"/>
                    <a:pt x="11654" y="5376"/>
                    <a:pt x="6984" y="9535"/>
                  </a:cubicBezTo>
                  <a:cubicBezTo>
                    <a:pt x="4616" y="11582"/>
                    <a:pt x="3081" y="14333"/>
                    <a:pt x="2377" y="17212"/>
                  </a:cubicBezTo>
                  <a:cubicBezTo>
                    <a:pt x="1801" y="20155"/>
                    <a:pt x="1993" y="23226"/>
                    <a:pt x="2953" y="25977"/>
                  </a:cubicBezTo>
                  <a:cubicBezTo>
                    <a:pt x="4808" y="31607"/>
                    <a:pt x="8967" y="36214"/>
                    <a:pt x="13765" y="38709"/>
                  </a:cubicBezTo>
                  <a:cubicBezTo>
                    <a:pt x="18628" y="41332"/>
                    <a:pt x="23938" y="42356"/>
                    <a:pt x="28928" y="42676"/>
                  </a:cubicBezTo>
                  <a:cubicBezTo>
                    <a:pt x="33919" y="42996"/>
                    <a:pt x="38589" y="42676"/>
                    <a:pt x="42876" y="42292"/>
                  </a:cubicBezTo>
                  <a:cubicBezTo>
                    <a:pt x="51385" y="41460"/>
                    <a:pt x="58423" y="40756"/>
                    <a:pt x="63285" y="41012"/>
                  </a:cubicBezTo>
                  <a:cubicBezTo>
                    <a:pt x="65716" y="41076"/>
                    <a:pt x="67572" y="41332"/>
                    <a:pt x="68851" y="41524"/>
                  </a:cubicBezTo>
                  <a:cubicBezTo>
                    <a:pt x="70003" y="41908"/>
                    <a:pt x="70643" y="42036"/>
                    <a:pt x="70643" y="42100"/>
                  </a:cubicBezTo>
                  <a:close/>
                </a:path>
              </a:pathLst>
            </a:custGeom>
            <a:solidFill>
              <a:srgbClr val="744A45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4" name="Freeform: Shape 243">
              <a:extLst>
                <a:ext uri="{FF2B5EF4-FFF2-40B4-BE49-F238E27FC236}">
                  <a16:creationId xmlns="" xmlns:a16="http://schemas.microsoft.com/office/drawing/2014/main" id="{57FC0E39-374E-4869-9CD3-C195B6D0917B}"/>
                </a:ext>
              </a:extLst>
            </p:cNvPr>
            <p:cNvSpPr/>
            <p:nvPr/>
          </p:nvSpPr>
          <p:spPr>
            <a:xfrm>
              <a:off x="9141807" y="1900250"/>
              <a:ext cx="52974" cy="65858"/>
            </a:xfrm>
            <a:custGeom>
              <a:avLst/>
              <a:gdLst>
                <a:gd name="connsiteX0" fmla="*/ 0 w 52974"/>
                <a:gd name="connsiteY0" fmla="*/ 5182 h 65858"/>
                <a:gd name="connsiteX1" fmla="*/ 27063 w 52974"/>
                <a:gd name="connsiteY1" fmla="*/ 52847 h 65858"/>
                <a:gd name="connsiteX2" fmla="*/ 36532 w 52974"/>
                <a:gd name="connsiteY2" fmla="*/ 65195 h 65858"/>
                <a:gd name="connsiteX3" fmla="*/ 52975 w 52974"/>
                <a:gd name="connsiteY3" fmla="*/ 62060 h 65858"/>
                <a:gd name="connsiteX4" fmla="*/ 25720 w 52974"/>
                <a:gd name="connsiteY4" fmla="*/ 0 h 65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974" h="65858">
                  <a:moveTo>
                    <a:pt x="0" y="5182"/>
                  </a:moveTo>
                  <a:cubicBezTo>
                    <a:pt x="9917" y="20281"/>
                    <a:pt x="18682" y="36852"/>
                    <a:pt x="27063" y="52847"/>
                  </a:cubicBezTo>
                  <a:cubicBezTo>
                    <a:pt x="29494" y="57517"/>
                    <a:pt x="32053" y="62444"/>
                    <a:pt x="36532" y="65195"/>
                  </a:cubicBezTo>
                  <a:cubicBezTo>
                    <a:pt x="40115" y="67434"/>
                    <a:pt x="49008" y="63403"/>
                    <a:pt x="52975" y="62060"/>
                  </a:cubicBezTo>
                  <a:lnTo>
                    <a:pt x="25720" y="0"/>
                  </a:lnTo>
                </a:path>
              </a:pathLst>
            </a:custGeom>
            <a:solidFill>
              <a:srgbClr val="99655C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5" name="Freeform: Shape 244">
              <a:extLst>
                <a:ext uri="{FF2B5EF4-FFF2-40B4-BE49-F238E27FC236}">
                  <a16:creationId xmlns="" xmlns:a16="http://schemas.microsoft.com/office/drawing/2014/main" id="{743CBE9A-0962-44E9-BA8C-07D1A2ADED02}"/>
                </a:ext>
              </a:extLst>
            </p:cNvPr>
            <p:cNvSpPr/>
            <p:nvPr/>
          </p:nvSpPr>
          <p:spPr>
            <a:xfrm>
              <a:off x="9141740" y="1900248"/>
              <a:ext cx="54384" cy="66923"/>
            </a:xfrm>
            <a:custGeom>
              <a:avLst/>
              <a:gdLst>
                <a:gd name="connsiteX0" fmla="*/ 25786 w 54384"/>
                <a:gd name="connsiteY0" fmla="*/ 2 h 66923"/>
                <a:gd name="connsiteX1" fmla="*/ 28217 w 54384"/>
                <a:gd name="connsiteY1" fmla="*/ 4608 h 66923"/>
                <a:gd name="connsiteX2" fmla="*/ 34232 w 54384"/>
                <a:gd name="connsiteY2" fmla="*/ 17596 h 66923"/>
                <a:gd name="connsiteX3" fmla="*/ 53937 w 54384"/>
                <a:gd name="connsiteY3" fmla="*/ 61678 h 66923"/>
                <a:gd name="connsiteX4" fmla="*/ 54385 w 54384"/>
                <a:gd name="connsiteY4" fmla="*/ 62637 h 66923"/>
                <a:gd name="connsiteX5" fmla="*/ 53361 w 54384"/>
                <a:gd name="connsiteY5" fmla="*/ 63021 h 66923"/>
                <a:gd name="connsiteX6" fmla="*/ 43828 w 54384"/>
                <a:gd name="connsiteY6" fmla="*/ 66284 h 66923"/>
                <a:gd name="connsiteX7" fmla="*/ 39670 w 54384"/>
                <a:gd name="connsiteY7" fmla="*/ 66924 h 66923"/>
                <a:gd name="connsiteX8" fmla="*/ 37430 w 54384"/>
                <a:gd name="connsiteY8" fmla="*/ 66668 h 66923"/>
                <a:gd name="connsiteX9" fmla="*/ 35383 w 54384"/>
                <a:gd name="connsiteY9" fmla="*/ 65644 h 66923"/>
                <a:gd name="connsiteX10" fmla="*/ 29881 w 54384"/>
                <a:gd name="connsiteY10" fmla="*/ 59758 h 66923"/>
                <a:gd name="connsiteX11" fmla="*/ 22907 w 54384"/>
                <a:gd name="connsiteY11" fmla="*/ 46835 h 66923"/>
                <a:gd name="connsiteX12" fmla="*/ 11263 w 54384"/>
                <a:gd name="connsiteY12" fmla="*/ 25018 h 66923"/>
                <a:gd name="connsiteX13" fmla="*/ 3010 w 54384"/>
                <a:gd name="connsiteY13" fmla="*/ 10558 h 66923"/>
                <a:gd name="connsiteX14" fmla="*/ 3 w 54384"/>
                <a:gd name="connsiteY14" fmla="*/ 5184 h 66923"/>
                <a:gd name="connsiteX15" fmla="*/ 3650 w 54384"/>
                <a:gd name="connsiteY15" fmla="*/ 10110 h 66923"/>
                <a:gd name="connsiteX16" fmla="*/ 12478 w 54384"/>
                <a:gd name="connsiteY16" fmla="*/ 24314 h 66923"/>
                <a:gd name="connsiteX17" fmla="*/ 24507 w 54384"/>
                <a:gd name="connsiteY17" fmla="*/ 45939 h 66923"/>
                <a:gd name="connsiteX18" fmla="*/ 31480 w 54384"/>
                <a:gd name="connsiteY18" fmla="*/ 58607 h 66923"/>
                <a:gd name="connsiteX19" fmla="*/ 36471 w 54384"/>
                <a:gd name="connsiteY19" fmla="*/ 63917 h 66923"/>
                <a:gd name="connsiteX20" fmla="*/ 43316 w 54384"/>
                <a:gd name="connsiteY20" fmla="*/ 64237 h 66923"/>
                <a:gd name="connsiteX21" fmla="*/ 52658 w 54384"/>
                <a:gd name="connsiteY21" fmla="*/ 61038 h 66923"/>
                <a:gd name="connsiteX22" fmla="*/ 52082 w 54384"/>
                <a:gd name="connsiteY22" fmla="*/ 62381 h 66923"/>
                <a:gd name="connsiteX23" fmla="*/ 32952 w 54384"/>
                <a:gd name="connsiteY23" fmla="*/ 18044 h 66923"/>
                <a:gd name="connsiteX24" fmla="*/ 27450 w 54384"/>
                <a:gd name="connsiteY24" fmla="*/ 4800 h 66923"/>
                <a:gd name="connsiteX25" fmla="*/ 25786 w 54384"/>
                <a:gd name="connsiteY25" fmla="*/ 2 h 66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4384" h="66923">
                  <a:moveTo>
                    <a:pt x="25786" y="2"/>
                  </a:moveTo>
                  <a:cubicBezTo>
                    <a:pt x="25914" y="-62"/>
                    <a:pt x="26746" y="1601"/>
                    <a:pt x="28217" y="4608"/>
                  </a:cubicBezTo>
                  <a:cubicBezTo>
                    <a:pt x="29753" y="7999"/>
                    <a:pt x="31800" y="12350"/>
                    <a:pt x="34232" y="17596"/>
                  </a:cubicBezTo>
                  <a:cubicBezTo>
                    <a:pt x="39286" y="28664"/>
                    <a:pt x="46196" y="44147"/>
                    <a:pt x="53937" y="61678"/>
                  </a:cubicBezTo>
                  <a:lnTo>
                    <a:pt x="54385" y="62637"/>
                  </a:lnTo>
                  <a:lnTo>
                    <a:pt x="53361" y="63021"/>
                  </a:lnTo>
                  <a:cubicBezTo>
                    <a:pt x="50418" y="64045"/>
                    <a:pt x="47219" y="65388"/>
                    <a:pt x="43828" y="66284"/>
                  </a:cubicBezTo>
                  <a:cubicBezTo>
                    <a:pt x="42485" y="66604"/>
                    <a:pt x="41077" y="66860"/>
                    <a:pt x="39670" y="66924"/>
                  </a:cubicBezTo>
                  <a:cubicBezTo>
                    <a:pt x="38966" y="66924"/>
                    <a:pt x="38198" y="66924"/>
                    <a:pt x="37430" y="66668"/>
                  </a:cubicBezTo>
                  <a:cubicBezTo>
                    <a:pt x="36663" y="66476"/>
                    <a:pt x="35895" y="66028"/>
                    <a:pt x="35383" y="65644"/>
                  </a:cubicBezTo>
                  <a:cubicBezTo>
                    <a:pt x="33080" y="64045"/>
                    <a:pt x="31352" y="61934"/>
                    <a:pt x="29881" y="59758"/>
                  </a:cubicBezTo>
                  <a:cubicBezTo>
                    <a:pt x="27066" y="55344"/>
                    <a:pt x="25082" y="50929"/>
                    <a:pt x="22907" y="46835"/>
                  </a:cubicBezTo>
                  <a:cubicBezTo>
                    <a:pt x="18621" y="38581"/>
                    <a:pt x="14718" y="31160"/>
                    <a:pt x="11263" y="25018"/>
                  </a:cubicBezTo>
                  <a:cubicBezTo>
                    <a:pt x="7872" y="18876"/>
                    <a:pt x="4993" y="13949"/>
                    <a:pt x="3010" y="10558"/>
                  </a:cubicBezTo>
                  <a:cubicBezTo>
                    <a:pt x="1026" y="7167"/>
                    <a:pt x="-61" y="5312"/>
                    <a:pt x="3" y="5184"/>
                  </a:cubicBezTo>
                  <a:cubicBezTo>
                    <a:pt x="131" y="5120"/>
                    <a:pt x="1410" y="6848"/>
                    <a:pt x="3650" y="10110"/>
                  </a:cubicBezTo>
                  <a:cubicBezTo>
                    <a:pt x="5825" y="13373"/>
                    <a:pt x="8896" y="18172"/>
                    <a:pt x="12478" y="24314"/>
                  </a:cubicBezTo>
                  <a:cubicBezTo>
                    <a:pt x="16061" y="30392"/>
                    <a:pt x="20092" y="37749"/>
                    <a:pt x="24507" y="45939"/>
                  </a:cubicBezTo>
                  <a:cubicBezTo>
                    <a:pt x="26746" y="49969"/>
                    <a:pt x="28857" y="54512"/>
                    <a:pt x="31480" y="58607"/>
                  </a:cubicBezTo>
                  <a:cubicBezTo>
                    <a:pt x="32824" y="60654"/>
                    <a:pt x="34487" y="62573"/>
                    <a:pt x="36471" y="63917"/>
                  </a:cubicBezTo>
                  <a:cubicBezTo>
                    <a:pt x="38198" y="65325"/>
                    <a:pt x="40821" y="64813"/>
                    <a:pt x="43316" y="64237"/>
                  </a:cubicBezTo>
                  <a:cubicBezTo>
                    <a:pt x="46515" y="63405"/>
                    <a:pt x="49586" y="62126"/>
                    <a:pt x="52658" y="61038"/>
                  </a:cubicBezTo>
                  <a:lnTo>
                    <a:pt x="52082" y="62381"/>
                  </a:lnTo>
                  <a:cubicBezTo>
                    <a:pt x="44404" y="44851"/>
                    <a:pt x="37686" y="29240"/>
                    <a:pt x="32952" y="18044"/>
                  </a:cubicBezTo>
                  <a:cubicBezTo>
                    <a:pt x="30713" y="12670"/>
                    <a:pt x="28857" y="8255"/>
                    <a:pt x="27450" y="4800"/>
                  </a:cubicBezTo>
                  <a:cubicBezTo>
                    <a:pt x="26298" y="1793"/>
                    <a:pt x="25658" y="2"/>
                    <a:pt x="25786" y="2"/>
                  </a:cubicBezTo>
                  <a:close/>
                </a:path>
              </a:pathLst>
            </a:custGeom>
            <a:solidFill>
              <a:srgbClr val="744A45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6" name="Freeform: Shape 245">
              <a:extLst>
                <a:ext uri="{FF2B5EF4-FFF2-40B4-BE49-F238E27FC236}">
                  <a16:creationId xmlns="" xmlns:a16="http://schemas.microsoft.com/office/drawing/2014/main" id="{1CE7BA1C-F680-4C13-8679-E3616890B336}"/>
                </a:ext>
              </a:extLst>
            </p:cNvPr>
            <p:cNvSpPr/>
            <p:nvPr/>
          </p:nvSpPr>
          <p:spPr>
            <a:xfrm>
              <a:off x="9160169" y="1869732"/>
              <a:ext cx="58374" cy="97121"/>
            </a:xfrm>
            <a:custGeom>
              <a:avLst/>
              <a:gdLst>
                <a:gd name="connsiteX0" fmla="*/ 0 w 58374"/>
                <a:gd name="connsiteY0" fmla="*/ 12028 h 97121"/>
                <a:gd name="connsiteX1" fmla="*/ 26295 w 58374"/>
                <a:gd name="connsiteY1" fmla="*/ 77991 h 97121"/>
                <a:gd name="connsiteX2" fmla="*/ 33397 w 58374"/>
                <a:gd name="connsiteY2" fmla="*/ 91234 h 97121"/>
                <a:gd name="connsiteX3" fmla="*/ 46641 w 58374"/>
                <a:gd name="connsiteY3" fmla="*/ 96992 h 97121"/>
                <a:gd name="connsiteX4" fmla="*/ 58349 w 58374"/>
                <a:gd name="connsiteY4" fmla="*/ 81765 h 97121"/>
                <a:gd name="connsiteX5" fmla="*/ 53423 w 58374"/>
                <a:gd name="connsiteY5" fmla="*/ 61740 h 97121"/>
                <a:gd name="connsiteX6" fmla="*/ 34549 w 58374"/>
                <a:gd name="connsiteY6" fmla="*/ 0 h 97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374" h="97121">
                  <a:moveTo>
                    <a:pt x="0" y="12028"/>
                  </a:moveTo>
                  <a:cubicBezTo>
                    <a:pt x="8765" y="34037"/>
                    <a:pt x="17530" y="55982"/>
                    <a:pt x="26295" y="77991"/>
                  </a:cubicBezTo>
                  <a:cubicBezTo>
                    <a:pt x="28151" y="82661"/>
                    <a:pt x="30070" y="87396"/>
                    <a:pt x="33397" y="91234"/>
                  </a:cubicBezTo>
                  <a:cubicBezTo>
                    <a:pt x="36660" y="95009"/>
                    <a:pt x="41650" y="97760"/>
                    <a:pt x="46641" y="96992"/>
                  </a:cubicBezTo>
                  <a:cubicBezTo>
                    <a:pt x="53486" y="95969"/>
                    <a:pt x="57965" y="88675"/>
                    <a:pt x="58349" y="81765"/>
                  </a:cubicBezTo>
                  <a:cubicBezTo>
                    <a:pt x="58669" y="74856"/>
                    <a:pt x="55982" y="68202"/>
                    <a:pt x="53423" y="61740"/>
                  </a:cubicBezTo>
                  <a:cubicBezTo>
                    <a:pt x="45553" y="41714"/>
                    <a:pt x="39219" y="21049"/>
                    <a:pt x="34549" y="0"/>
                  </a:cubicBezTo>
                </a:path>
              </a:pathLst>
            </a:custGeom>
            <a:solidFill>
              <a:srgbClr val="99655C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7" name="Freeform: Shape 246">
              <a:extLst>
                <a:ext uri="{FF2B5EF4-FFF2-40B4-BE49-F238E27FC236}">
                  <a16:creationId xmlns="" xmlns:a16="http://schemas.microsoft.com/office/drawing/2014/main" id="{11590BEE-2EFB-44B8-A9F5-DD5AD6B96AD9}"/>
                </a:ext>
              </a:extLst>
            </p:cNvPr>
            <p:cNvSpPr/>
            <p:nvPr/>
          </p:nvSpPr>
          <p:spPr>
            <a:xfrm>
              <a:off x="9160157" y="1869796"/>
              <a:ext cx="59311" cy="98067"/>
            </a:xfrm>
            <a:custGeom>
              <a:avLst/>
              <a:gdLst>
                <a:gd name="connsiteX0" fmla="*/ 34561 w 59311"/>
                <a:gd name="connsiteY0" fmla="*/ 0 h 98067"/>
                <a:gd name="connsiteX1" fmla="*/ 35201 w 59311"/>
                <a:gd name="connsiteY1" fmla="*/ 1983 h 98067"/>
                <a:gd name="connsiteX2" fmla="*/ 36736 w 59311"/>
                <a:gd name="connsiteY2" fmla="*/ 7805 h 98067"/>
                <a:gd name="connsiteX3" fmla="*/ 42878 w 59311"/>
                <a:gd name="connsiteY3" fmla="*/ 29110 h 98067"/>
                <a:gd name="connsiteX4" fmla="*/ 53754 w 59311"/>
                <a:gd name="connsiteY4" fmla="*/ 60140 h 98067"/>
                <a:gd name="connsiteX5" fmla="*/ 59257 w 59311"/>
                <a:gd name="connsiteY5" fmla="*/ 79014 h 98067"/>
                <a:gd name="connsiteX6" fmla="*/ 57273 w 59311"/>
                <a:gd name="connsiteY6" fmla="*/ 89507 h 98067"/>
                <a:gd name="connsiteX7" fmla="*/ 49340 w 59311"/>
                <a:gd name="connsiteY7" fmla="*/ 97248 h 98067"/>
                <a:gd name="connsiteX8" fmla="*/ 38271 w 59311"/>
                <a:gd name="connsiteY8" fmla="*/ 96353 h 98067"/>
                <a:gd name="connsiteX9" fmla="*/ 30530 w 59311"/>
                <a:gd name="connsiteY9" fmla="*/ 89059 h 98067"/>
                <a:gd name="connsiteX10" fmla="*/ 22597 w 59311"/>
                <a:gd name="connsiteY10" fmla="*/ 71145 h 98067"/>
                <a:gd name="connsiteX11" fmla="*/ 10569 w 59311"/>
                <a:gd name="connsiteY11" fmla="*/ 40499 h 98067"/>
                <a:gd name="connsiteX12" fmla="*/ 2635 w 59311"/>
                <a:gd name="connsiteY12" fmla="*/ 19770 h 98067"/>
                <a:gd name="connsiteX13" fmla="*/ 588 w 59311"/>
                <a:gd name="connsiteY13" fmla="*/ 14075 h 98067"/>
                <a:gd name="connsiteX14" fmla="*/ 12 w 59311"/>
                <a:gd name="connsiteY14" fmla="*/ 12028 h 98067"/>
                <a:gd name="connsiteX15" fmla="*/ 972 w 59311"/>
                <a:gd name="connsiteY15" fmla="*/ 13883 h 98067"/>
                <a:gd name="connsiteX16" fmla="*/ 3403 w 59311"/>
                <a:gd name="connsiteY16" fmla="*/ 19450 h 98067"/>
                <a:gd name="connsiteX17" fmla="*/ 11912 w 59311"/>
                <a:gd name="connsiteY17" fmla="*/ 39987 h 98067"/>
                <a:gd name="connsiteX18" fmla="*/ 24324 w 59311"/>
                <a:gd name="connsiteY18" fmla="*/ 70505 h 98067"/>
                <a:gd name="connsiteX19" fmla="*/ 32194 w 59311"/>
                <a:gd name="connsiteY19" fmla="*/ 88035 h 98067"/>
                <a:gd name="connsiteX20" fmla="*/ 39231 w 59311"/>
                <a:gd name="connsiteY20" fmla="*/ 94689 h 98067"/>
                <a:gd name="connsiteX21" fmla="*/ 48636 w 59311"/>
                <a:gd name="connsiteY21" fmla="*/ 95457 h 98067"/>
                <a:gd name="connsiteX22" fmla="*/ 55482 w 59311"/>
                <a:gd name="connsiteY22" fmla="*/ 88675 h 98067"/>
                <a:gd name="connsiteX23" fmla="*/ 57273 w 59311"/>
                <a:gd name="connsiteY23" fmla="*/ 79206 h 98067"/>
                <a:gd name="connsiteX24" fmla="*/ 52027 w 59311"/>
                <a:gd name="connsiteY24" fmla="*/ 60908 h 98067"/>
                <a:gd name="connsiteX25" fmla="*/ 41470 w 59311"/>
                <a:gd name="connsiteY25" fmla="*/ 29622 h 98067"/>
                <a:gd name="connsiteX26" fmla="*/ 35968 w 59311"/>
                <a:gd name="connsiteY26" fmla="*/ 8061 h 98067"/>
                <a:gd name="connsiteX27" fmla="*/ 34753 w 59311"/>
                <a:gd name="connsiteY27" fmla="*/ 2111 h 98067"/>
                <a:gd name="connsiteX28" fmla="*/ 34561 w 59311"/>
                <a:gd name="connsiteY28" fmla="*/ 0 h 98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59311" h="98067">
                  <a:moveTo>
                    <a:pt x="34561" y="0"/>
                  </a:moveTo>
                  <a:cubicBezTo>
                    <a:pt x="34625" y="0"/>
                    <a:pt x="34881" y="704"/>
                    <a:pt x="35201" y="1983"/>
                  </a:cubicBezTo>
                  <a:cubicBezTo>
                    <a:pt x="35584" y="3519"/>
                    <a:pt x="36160" y="5438"/>
                    <a:pt x="36736" y="7805"/>
                  </a:cubicBezTo>
                  <a:cubicBezTo>
                    <a:pt x="38079" y="12860"/>
                    <a:pt x="40063" y="20153"/>
                    <a:pt x="42878" y="29110"/>
                  </a:cubicBezTo>
                  <a:cubicBezTo>
                    <a:pt x="45629" y="38068"/>
                    <a:pt x="49212" y="48624"/>
                    <a:pt x="53754" y="60140"/>
                  </a:cubicBezTo>
                  <a:cubicBezTo>
                    <a:pt x="55930" y="65898"/>
                    <a:pt x="58809" y="71977"/>
                    <a:pt x="59257" y="79014"/>
                  </a:cubicBezTo>
                  <a:cubicBezTo>
                    <a:pt x="59513" y="82469"/>
                    <a:pt x="58873" y="86244"/>
                    <a:pt x="57273" y="89507"/>
                  </a:cubicBezTo>
                  <a:cubicBezTo>
                    <a:pt x="55674" y="92770"/>
                    <a:pt x="53051" y="95841"/>
                    <a:pt x="49340" y="97248"/>
                  </a:cubicBezTo>
                  <a:cubicBezTo>
                    <a:pt x="45693" y="98720"/>
                    <a:pt x="41534" y="98080"/>
                    <a:pt x="38271" y="96353"/>
                  </a:cubicBezTo>
                  <a:cubicBezTo>
                    <a:pt x="35009" y="94625"/>
                    <a:pt x="32385" y="91938"/>
                    <a:pt x="30530" y="89059"/>
                  </a:cubicBezTo>
                  <a:cubicBezTo>
                    <a:pt x="26819" y="83109"/>
                    <a:pt x="24964" y="76839"/>
                    <a:pt x="22597" y="71145"/>
                  </a:cubicBezTo>
                  <a:cubicBezTo>
                    <a:pt x="18118" y="59693"/>
                    <a:pt x="14023" y="49264"/>
                    <a:pt x="10569" y="40499"/>
                  </a:cubicBezTo>
                  <a:cubicBezTo>
                    <a:pt x="7306" y="31926"/>
                    <a:pt x="4619" y="24888"/>
                    <a:pt x="2635" y="19770"/>
                  </a:cubicBezTo>
                  <a:cubicBezTo>
                    <a:pt x="1803" y="17466"/>
                    <a:pt x="1100" y="15611"/>
                    <a:pt x="588" y="14075"/>
                  </a:cubicBezTo>
                  <a:cubicBezTo>
                    <a:pt x="140" y="12796"/>
                    <a:pt x="-52" y="12092"/>
                    <a:pt x="12" y="12028"/>
                  </a:cubicBezTo>
                  <a:cubicBezTo>
                    <a:pt x="76" y="12028"/>
                    <a:pt x="396" y="12668"/>
                    <a:pt x="972" y="13883"/>
                  </a:cubicBezTo>
                  <a:cubicBezTo>
                    <a:pt x="1611" y="15355"/>
                    <a:pt x="2379" y="17210"/>
                    <a:pt x="3403" y="19450"/>
                  </a:cubicBezTo>
                  <a:cubicBezTo>
                    <a:pt x="5514" y="24568"/>
                    <a:pt x="8393" y="31478"/>
                    <a:pt x="11912" y="39987"/>
                  </a:cubicBezTo>
                  <a:cubicBezTo>
                    <a:pt x="15495" y="48752"/>
                    <a:pt x="19653" y="59053"/>
                    <a:pt x="24324" y="70505"/>
                  </a:cubicBezTo>
                  <a:cubicBezTo>
                    <a:pt x="26755" y="76199"/>
                    <a:pt x="28675" y="82533"/>
                    <a:pt x="32194" y="88035"/>
                  </a:cubicBezTo>
                  <a:cubicBezTo>
                    <a:pt x="33985" y="90786"/>
                    <a:pt x="36288" y="93154"/>
                    <a:pt x="39231" y="94689"/>
                  </a:cubicBezTo>
                  <a:cubicBezTo>
                    <a:pt x="42110" y="96225"/>
                    <a:pt x="45629" y="96736"/>
                    <a:pt x="48636" y="95457"/>
                  </a:cubicBezTo>
                  <a:cubicBezTo>
                    <a:pt x="51707" y="94241"/>
                    <a:pt x="54074" y="91618"/>
                    <a:pt x="55482" y="88675"/>
                  </a:cubicBezTo>
                  <a:cubicBezTo>
                    <a:pt x="56953" y="85668"/>
                    <a:pt x="57529" y="82405"/>
                    <a:pt x="57273" y="79206"/>
                  </a:cubicBezTo>
                  <a:cubicBezTo>
                    <a:pt x="56889" y="72680"/>
                    <a:pt x="54202" y="66666"/>
                    <a:pt x="52027" y="60908"/>
                  </a:cubicBezTo>
                  <a:cubicBezTo>
                    <a:pt x="47548" y="49328"/>
                    <a:pt x="44094" y="38643"/>
                    <a:pt x="41470" y="29622"/>
                  </a:cubicBezTo>
                  <a:cubicBezTo>
                    <a:pt x="38847" y="20601"/>
                    <a:pt x="37056" y="13180"/>
                    <a:pt x="35968" y="8061"/>
                  </a:cubicBezTo>
                  <a:cubicBezTo>
                    <a:pt x="35392" y="5502"/>
                    <a:pt x="35009" y="3519"/>
                    <a:pt x="34753" y="2111"/>
                  </a:cubicBezTo>
                  <a:cubicBezTo>
                    <a:pt x="34561" y="704"/>
                    <a:pt x="34497" y="0"/>
                    <a:pt x="34561" y="0"/>
                  </a:cubicBezTo>
                  <a:close/>
                </a:path>
              </a:pathLst>
            </a:custGeom>
            <a:solidFill>
              <a:srgbClr val="744A45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8" name="Freeform: Shape 247">
              <a:extLst>
                <a:ext uri="{FF2B5EF4-FFF2-40B4-BE49-F238E27FC236}">
                  <a16:creationId xmlns="" xmlns:a16="http://schemas.microsoft.com/office/drawing/2014/main" id="{A769AA94-9690-49D3-9470-C9769F2C449D}"/>
                </a:ext>
              </a:extLst>
            </p:cNvPr>
            <p:cNvSpPr/>
            <p:nvPr/>
          </p:nvSpPr>
          <p:spPr>
            <a:xfrm>
              <a:off x="9099390" y="2024625"/>
              <a:ext cx="162185" cy="287651"/>
            </a:xfrm>
            <a:custGeom>
              <a:avLst/>
              <a:gdLst>
                <a:gd name="connsiteX0" fmla="*/ 62890 w 162185"/>
                <a:gd name="connsiteY0" fmla="*/ 11836 h 287651"/>
                <a:gd name="connsiteX1" fmla="*/ 254 w 162185"/>
                <a:gd name="connsiteY1" fmla="*/ 198143 h 287651"/>
                <a:gd name="connsiteX2" fmla="*/ 38322 w 162185"/>
                <a:gd name="connsiteY2" fmla="*/ 285347 h 287651"/>
                <a:gd name="connsiteX3" fmla="*/ 121559 w 162185"/>
                <a:gd name="connsiteY3" fmla="*/ 214778 h 287651"/>
                <a:gd name="connsiteX4" fmla="*/ 121559 w 162185"/>
                <a:gd name="connsiteY4" fmla="*/ 152974 h 287651"/>
                <a:gd name="connsiteX5" fmla="*/ 162186 w 162185"/>
                <a:gd name="connsiteY5" fmla="*/ 0 h 287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2185" h="287651">
                  <a:moveTo>
                    <a:pt x="62890" y="11836"/>
                  </a:moveTo>
                  <a:cubicBezTo>
                    <a:pt x="62890" y="11836"/>
                    <a:pt x="2622" y="189378"/>
                    <a:pt x="254" y="198143"/>
                  </a:cubicBezTo>
                  <a:cubicBezTo>
                    <a:pt x="-2113" y="206844"/>
                    <a:pt x="12155" y="270248"/>
                    <a:pt x="38322" y="285347"/>
                  </a:cubicBezTo>
                  <a:cubicBezTo>
                    <a:pt x="64489" y="300382"/>
                    <a:pt x="115225" y="237810"/>
                    <a:pt x="121559" y="214778"/>
                  </a:cubicBezTo>
                  <a:cubicBezTo>
                    <a:pt x="127893" y="191809"/>
                    <a:pt x="121559" y="152974"/>
                    <a:pt x="121559" y="152974"/>
                  </a:cubicBezTo>
                  <a:lnTo>
                    <a:pt x="162186" y="0"/>
                  </a:lnTo>
                </a:path>
              </a:pathLst>
            </a:custGeom>
            <a:solidFill>
              <a:srgbClr val="99655C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9" name="Freeform: Shape 248">
              <a:extLst>
                <a:ext uri="{FF2B5EF4-FFF2-40B4-BE49-F238E27FC236}">
                  <a16:creationId xmlns="" xmlns:a16="http://schemas.microsoft.com/office/drawing/2014/main" id="{5A1455C5-8FAC-42FB-A306-C416465210AF}"/>
                </a:ext>
              </a:extLst>
            </p:cNvPr>
            <p:cNvSpPr/>
            <p:nvPr/>
          </p:nvSpPr>
          <p:spPr>
            <a:xfrm>
              <a:off x="9194043" y="1984313"/>
              <a:ext cx="26908" cy="24687"/>
            </a:xfrm>
            <a:custGeom>
              <a:avLst/>
              <a:gdLst>
                <a:gd name="connsiteX0" fmla="*/ 26905 w 26908"/>
                <a:gd name="connsiteY0" fmla="*/ 24573 h 24687"/>
                <a:gd name="connsiteX1" fmla="*/ 21211 w 26908"/>
                <a:gd name="connsiteY1" fmla="*/ 23806 h 24687"/>
                <a:gd name="connsiteX2" fmla="*/ 9247 w 26908"/>
                <a:gd name="connsiteY2" fmla="*/ 16896 h 24687"/>
                <a:gd name="connsiteX3" fmla="*/ 1314 w 26908"/>
                <a:gd name="connsiteY3" fmla="*/ 5572 h 24687"/>
                <a:gd name="connsiteX4" fmla="*/ 98 w 26908"/>
                <a:gd name="connsiteY4" fmla="*/ 6 h 24687"/>
                <a:gd name="connsiteX5" fmla="*/ 10591 w 26908"/>
                <a:gd name="connsiteY5" fmla="*/ 15488 h 24687"/>
                <a:gd name="connsiteX6" fmla="*/ 26905 w 26908"/>
                <a:gd name="connsiteY6" fmla="*/ 24573 h 24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908" h="24687">
                  <a:moveTo>
                    <a:pt x="26905" y="24573"/>
                  </a:moveTo>
                  <a:cubicBezTo>
                    <a:pt x="26905" y="24765"/>
                    <a:pt x="24666" y="24829"/>
                    <a:pt x="21211" y="23806"/>
                  </a:cubicBezTo>
                  <a:cubicBezTo>
                    <a:pt x="17820" y="22846"/>
                    <a:pt x="13278" y="20607"/>
                    <a:pt x="9247" y="16896"/>
                  </a:cubicBezTo>
                  <a:cubicBezTo>
                    <a:pt x="5216" y="13185"/>
                    <a:pt x="2593" y="8835"/>
                    <a:pt x="1314" y="5572"/>
                  </a:cubicBezTo>
                  <a:cubicBezTo>
                    <a:pt x="34" y="2245"/>
                    <a:pt x="-158" y="6"/>
                    <a:pt x="98" y="6"/>
                  </a:cubicBezTo>
                  <a:cubicBezTo>
                    <a:pt x="674" y="-250"/>
                    <a:pt x="2785" y="8451"/>
                    <a:pt x="10591" y="15488"/>
                  </a:cubicBezTo>
                  <a:cubicBezTo>
                    <a:pt x="18268" y="22654"/>
                    <a:pt x="27097" y="23934"/>
                    <a:pt x="26905" y="24573"/>
                  </a:cubicBezTo>
                  <a:close/>
                </a:path>
              </a:pathLst>
            </a:custGeom>
            <a:solidFill>
              <a:srgbClr val="744A45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67" name="Slide Number Placeholder 66">
            <a:extLst>
              <a:ext uri="{FF2B5EF4-FFF2-40B4-BE49-F238E27FC236}">
                <a16:creationId xmlns="" xmlns:a16="http://schemas.microsoft.com/office/drawing/2014/main" id="{4ECF891A-60BE-471C-A691-47D224AD5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9986" y="6273660"/>
            <a:ext cx="395914" cy="362202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6E39CD-16F1-4381-8EB5-8BA4094A64D1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94A44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+mn-cs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="" xmlns:a16="http://schemas.microsoft.com/office/drawing/2014/main" id="{E79E18D7-FDBE-46FD-84A5-280DA00A3E5B}"/>
              </a:ext>
            </a:extLst>
          </p:cNvPr>
          <p:cNvSpPr txBox="1"/>
          <p:nvPr/>
        </p:nvSpPr>
        <p:spPr>
          <a:xfrm>
            <a:off x="2452914" y="3352800"/>
            <a:ext cx="8847292" cy="580570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Lorem ipsum dolor sit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amet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,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consectetur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adipiscing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elit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, sed do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eiusmod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tempor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incididunt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ut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 labore et dolore magna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aliqua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. Ut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enim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 ad minim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veniam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,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quis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nostrud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="" xmlns:a16="http://schemas.microsoft.com/office/drawing/2014/main" id="{5B5230DF-80E3-4A80-8F71-3A1E31FDD42F}"/>
              </a:ext>
            </a:extLst>
          </p:cNvPr>
          <p:cNvSpPr txBox="1"/>
          <p:nvPr/>
        </p:nvSpPr>
        <p:spPr>
          <a:xfrm>
            <a:off x="431672" y="997852"/>
            <a:ext cx="5422706" cy="1632052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Project and Team Objectives</a:t>
            </a:r>
          </a:p>
        </p:txBody>
      </p:sp>
      <p:sp>
        <p:nvSpPr>
          <p:cNvPr id="251" name="Freeform: Shape 250">
            <a:extLst>
              <a:ext uri="{FF2B5EF4-FFF2-40B4-BE49-F238E27FC236}">
                <a16:creationId xmlns="" xmlns:a16="http://schemas.microsoft.com/office/drawing/2014/main" id="{1AEB0A94-F81E-4A30-97D6-1DF2C7C2341E}"/>
              </a:ext>
            </a:extLst>
          </p:cNvPr>
          <p:cNvSpPr/>
          <p:nvPr/>
        </p:nvSpPr>
        <p:spPr>
          <a:xfrm rot="10800000">
            <a:off x="10233" y="0"/>
            <a:ext cx="1082619" cy="504431"/>
          </a:xfrm>
          <a:custGeom>
            <a:avLst/>
            <a:gdLst>
              <a:gd name="connsiteX0" fmla="*/ 770214 w 770214"/>
              <a:gd name="connsiteY0" fmla="*/ 358870 h 358870"/>
              <a:gd name="connsiteX1" fmla="*/ 0 w 770214"/>
              <a:gd name="connsiteY1" fmla="*/ 358870 h 358870"/>
              <a:gd name="connsiteX2" fmla="*/ 4943 w 770214"/>
              <a:gd name="connsiteY2" fmla="*/ 309843 h 358870"/>
              <a:gd name="connsiteX3" fmla="*/ 385108 w 770214"/>
              <a:gd name="connsiteY3" fmla="*/ 0 h 358870"/>
              <a:gd name="connsiteX4" fmla="*/ 765272 w 770214"/>
              <a:gd name="connsiteY4" fmla="*/ 309843 h 358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0214" h="358870">
                <a:moveTo>
                  <a:pt x="770214" y="358870"/>
                </a:moveTo>
                <a:lnTo>
                  <a:pt x="0" y="358870"/>
                </a:lnTo>
                <a:lnTo>
                  <a:pt x="4943" y="309843"/>
                </a:lnTo>
                <a:cubicBezTo>
                  <a:pt x="41127" y="133016"/>
                  <a:pt x="197583" y="0"/>
                  <a:pt x="385108" y="0"/>
                </a:cubicBezTo>
                <a:cubicBezTo>
                  <a:pt x="572632" y="0"/>
                  <a:pt x="729088" y="133016"/>
                  <a:pt x="765272" y="309843"/>
                </a:cubicBezTo>
                <a:close/>
              </a:path>
            </a:pathLst>
          </a:custGeom>
          <a:solidFill>
            <a:srgbClr val="F7AB9B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55" name="Graphic 254">
            <a:extLst>
              <a:ext uri="{FF2B5EF4-FFF2-40B4-BE49-F238E27FC236}">
                <a16:creationId xmlns="" xmlns:a16="http://schemas.microsoft.com/office/drawing/2014/main" id="{ED0CE5B1-C3B9-4016-A76D-80C15C9033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37733" y="578728"/>
            <a:ext cx="253112" cy="253112"/>
          </a:xfrm>
          <a:prstGeom prst="rect">
            <a:avLst/>
          </a:prstGeom>
        </p:spPr>
      </p:pic>
      <p:sp>
        <p:nvSpPr>
          <p:cNvPr id="263" name="Freeform: Shape 262">
            <a:extLst>
              <a:ext uri="{FF2B5EF4-FFF2-40B4-BE49-F238E27FC236}">
                <a16:creationId xmlns="" xmlns:a16="http://schemas.microsoft.com/office/drawing/2014/main" id="{26A1C387-0E7B-4089-8618-C6D8B31D9E12}"/>
              </a:ext>
            </a:extLst>
          </p:cNvPr>
          <p:cNvSpPr/>
          <p:nvPr/>
        </p:nvSpPr>
        <p:spPr>
          <a:xfrm>
            <a:off x="1229649" y="2861984"/>
            <a:ext cx="978708" cy="1024382"/>
          </a:xfrm>
          <a:custGeom>
            <a:avLst/>
            <a:gdLst>
              <a:gd name="connsiteX0" fmla="*/ 7151 w 978708"/>
              <a:gd name="connsiteY0" fmla="*/ 0 h 1024382"/>
              <a:gd name="connsiteX1" fmla="*/ 971558 w 978708"/>
              <a:gd name="connsiteY1" fmla="*/ 0 h 1024382"/>
              <a:gd name="connsiteX2" fmla="*/ 978708 w 978708"/>
              <a:gd name="connsiteY2" fmla="*/ 35418 h 1024382"/>
              <a:gd name="connsiteX3" fmla="*/ 978708 w 978708"/>
              <a:gd name="connsiteY3" fmla="*/ 861261 h 1024382"/>
              <a:gd name="connsiteX4" fmla="*/ 815587 w 978708"/>
              <a:gd name="connsiteY4" fmla="*/ 1024382 h 1024382"/>
              <a:gd name="connsiteX5" fmla="*/ 163121 w 978708"/>
              <a:gd name="connsiteY5" fmla="*/ 1024382 h 1024382"/>
              <a:gd name="connsiteX6" fmla="*/ 0 w 978708"/>
              <a:gd name="connsiteY6" fmla="*/ 861261 h 1024382"/>
              <a:gd name="connsiteX7" fmla="*/ 0 w 978708"/>
              <a:gd name="connsiteY7" fmla="*/ 35418 h 1024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78708" h="1024382">
                <a:moveTo>
                  <a:pt x="7151" y="0"/>
                </a:moveTo>
                <a:lnTo>
                  <a:pt x="971558" y="0"/>
                </a:lnTo>
                <a:lnTo>
                  <a:pt x="978708" y="35418"/>
                </a:lnTo>
                <a:lnTo>
                  <a:pt x="978708" y="861261"/>
                </a:lnTo>
                <a:cubicBezTo>
                  <a:pt x="978708" y="951350"/>
                  <a:pt x="905676" y="1024382"/>
                  <a:pt x="815587" y="1024382"/>
                </a:cubicBezTo>
                <a:lnTo>
                  <a:pt x="163121" y="1024382"/>
                </a:lnTo>
                <a:cubicBezTo>
                  <a:pt x="73032" y="1024382"/>
                  <a:pt x="0" y="951350"/>
                  <a:pt x="0" y="861261"/>
                </a:cubicBezTo>
                <a:lnTo>
                  <a:pt x="0" y="35418"/>
                </a:lnTo>
                <a:close/>
              </a:path>
            </a:pathLst>
          </a:custGeom>
          <a:solidFill>
            <a:srgbClr val="F7AB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57" name="Group 256">
            <a:extLst>
              <a:ext uri="{FF2B5EF4-FFF2-40B4-BE49-F238E27FC236}">
                <a16:creationId xmlns="" xmlns:a16="http://schemas.microsoft.com/office/drawing/2014/main" id="{6A604C77-CA69-4E1F-A0DE-B66AC838CF44}"/>
              </a:ext>
            </a:extLst>
          </p:cNvPr>
          <p:cNvGrpSpPr/>
          <p:nvPr/>
        </p:nvGrpSpPr>
        <p:grpSpPr>
          <a:xfrm>
            <a:off x="1352941" y="3004843"/>
            <a:ext cx="732125" cy="738664"/>
            <a:chOff x="6276975" y="2886076"/>
            <a:chExt cx="355600" cy="358775"/>
          </a:xfrm>
          <a:solidFill>
            <a:schemeClr val="bg1"/>
          </a:solidFill>
        </p:grpSpPr>
        <p:sp>
          <p:nvSpPr>
            <p:cNvPr id="258" name="Freeform 116">
              <a:extLst>
                <a:ext uri="{FF2B5EF4-FFF2-40B4-BE49-F238E27FC236}">
                  <a16:creationId xmlns="" xmlns:a16="http://schemas.microsoft.com/office/drawing/2014/main" id="{52873A7F-F270-4412-A421-3476437C7A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9525" y="2970213"/>
              <a:ext cx="134938" cy="134938"/>
            </a:xfrm>
            <a:custGeom>
              <a:avLst/>
              <a:gdLst>
                <a:gd name="T0" fmla="*/ 13 w 36"/>
                <a:gd name="T1" fmla="*/ 21 h 36"/>
                <a:gd name="T2" fmla="*/ 14 w 36"/>
                <a:gd name="T3" fmla="*/ 14 h 36"/>
                <a:gd name="T4" fmla="*/ 21 w 36"/>
                <a:gd name="T5" fmla="*/ 13 h 36"/>
                <a:gd name="T6" fmla="*/ 36 w 36"/>
                <a:gd name="T7" fmla="*/ 20 h 36"/>
                <a:gd name="T8" fmla="*/ 36 w 36"/>
                <a:gd name="T9" fmla="*/ 18 h 36"/>
                <a:gd name="T10" fmla="*/ 18 w 36"/>
                <a:gd name="T11" fmla="*/ 0 h 36"/>
                <a:gd name="T12" fmla="*/ 0 w 36"/>
                <a:gd name="T13" fmla="*/ 18 h 36"/>
                <a:gd name="T14" fmla="*/ 18 w 36"/>
                <a:gd name="T15" fmla="*/ 36 h 36"/>
                <a:gd name="T16" fmla="*/ 20 w 36"/>
                <a:gd name="T17" fmla="*/ 36 h 36"/>
                <a:gd name="T18" fmla="*/ 13 w 36"/>
                <a:gd name="T19" fmla="*/ 2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3" y="21"/>
                  </a:moveTo>
                  <a:cubicBezTo>
                    <a:pt x="11" y="18"/>
                    <a:pt x="12" y="16"/>
                    <a:pt x="14" y="14"/>
                  </a:cubicBezTo>
                  <a:cubicBezTo>
                    <a:pt x="16" y="12"/>
                    <a:pt x="18" y="11"/>
                    <a:pt x="21" y="13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6" y="19"/>
                    <a:pt x="36" y="19"/>
                    <a:pt x="36" y="18"/>
                  </a:cubicBezTo>
                  <a:cubicBezTo>
                    <a:pt x="36" y="8"/>
                    <a:pt x="2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28"/>
                    <a:pt x="8" y="36"/>
                    <a:pt x="18" y="36"/>
                  </a:cubicBezTo>
                  <a:cubicBezTo>
                    <a:pt x="19" y="36"/>
                    <a:pt x="19" y="36"/>
                    <a:pt x="20" y="36"/>
                  </a:cubicBezTo>
                  <a:lnTo>
                    <a:pt x="13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9" name="Freeform 117">
              <a:extLst>
                <a:ext uri="{FF2B5EF4-FFF2-40B4-BE49-F238E27FC236}">
                  <a16:creationId xmlns="" xmlns:a16="http://schemas.microsoft.com/office/drawing/2014/main" id="{9E9BAF7A-35C6-41A9-AD81-318C95CC6E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6975" y="2886076"/>
              <a:ext cx="300038" cy="301625"/>
            </a:xfrm>
            <a:custGeom>
              <a:avLst/>
              <a:gdLst>
                <a:gd name="T0" fmla="*/ 46 w 80"/>
                <a:gd name="T1" fmla="*/ 65 h 80"/>
                <a:gd name="T2" fmla="*/ 40 w 80"/>
                <a:gd name="T3" fmla="*/ 66 h 80"/>
                <a:gd name="T4" fmla="*/ 14 w 80"/>
                <a:gd name="T5" fmla="*/ 40 h 80"/>
                <a:gd name="T6" fmla="*/ 40 w 80"/>
                <a:gd name="T7" fmla="*/ 14 h 80"/>
                <a:gd name="T8" fmla="*/ 66 w 80"/>
                <a:gd name="T9" fmla="*/ 40 h 80"/>
                <a:gd name="T10" fmla="*/ 65 w 80"/>
                <a:gd name="T11" fmla="*/ 46 h 80"/>
                <a:gd name="T12" fmla="*/ 78 w 80"/>
                <a:gd name="T13" fmla="*/ 52 h 80"/>
                <a:gd name="T14" fmla="*/ 80 w 80"/>
                <a:gd name="T15" fmla="*/ 40 h 80"/>
                <a:gd name="T16" fmla="*/ 40 w 80"/>
                <a:gd name="T17" fmla="*/ 0 h 80"/>
                <a:gd name="T18" fmla="*/ 0 w 80"/>
                <a:gd name="T19" fmla="*/ 40 h 80"/>
                <a:gd name="T20" fmla="*/ 40 w 80"/>
                <a:gd name="T21" fmla="*/ 80 h 80"/>
                <a:gd name="T22" fmla="*/ 52 w 80"/>
                <a:gd name="T23" fmla="*/ 78 h 80"/>
                <a:gd name="T24" fmla="*/ 46 w 80"/>
                <a:gd name="T25" fmla="*/ 6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0" h="80">
                  <a:moveTo>
                    <a:pt x="46" y="65"/>
                  </a:moveTo>
                  <a:cubicBezTo>
                    <a:pt x="44" y="66"/>
                    <a:pt x="42" y="66"/>
                    <a:pt x="40" y="66"/>
                  </a:cubicBezTo>
                  <a:cubicBezTo>
                    <a:pt x="26" y="66"/>
                    <a:pt x="14" y="54"/>
                    <a:pt x="14" y="40"/>
                  </a:cubicBezTo>
                  <a:cubicBezTo>
                    <a:pt x="14" y="26"/>
                    <a:pt x="26" y="14"/>
                    <a:pt x="40" y="14"/>
                  </a:cubicBezTo>
                  <a:cubicBezTo>
                    <a:pt x="54" y="14"/>
                    <a:pt x="66" y="26"/>
                    <a:pt x="66" y="40"/>
                  </a:cubicBezTo>
                  <a:cubicBezTo>
                    <a:pt x="66" y="42"/>
                    <a:pt x="66" y="44"/>
                    <a:pt x="65" y="46"/>
                  </a:cubicBezTo>
                  <a:cubicBezTo>
                    <a:pt x="78" y="52"/>
                    <a:pt x="78" y="52"/>
                    <a:pt x="78" y="52"/>
                  </a:cubicBezTo>
                  <a:cubicBezTo>
                    <a:pt x="79" y="48"/>
                    <a:pt x="80" y="44"/>
                    <a:pt x="80" y="40"/>
                  </a:cubicBezTo>
                  <a:cubicBezTo>
                    <a:pt x="80" y="18"/>
                    <a:pt x="62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80"/>
                    <a:pt x="40" y="80"/>
                  </a:cubicBezTo>
                  <a:cubicBezTo>
                    <a:pt x="44" y="80"/>
                    <a:pt x="48" y="79"/>
                    <a:pt x="52" y="78"/>
                  </a:cubicBezTo>
                  <a:lnTo>
                    <a:pt x="46" y="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0" name="Freeform 118">
              <a:extLst>
                <a:ext uri="{FF2B5EF4-FFF2-40B4-BE49-F238E27FC236}">
                  <a16:creationId xmlns="" xmlns:a16="http://schemas.microsoft.com/office/drawing/2014/main" id="{88154B5A-4855-4344-878B-2084D2F148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9850" y="3030538"/>
              <a:ext cx="212725" cy="214313"/>
            </a:xfrm>
            <a:custGeom>
              <a:avLst/>
              <a:gdLst>
                <a:gd name="T0" fmla="*/ 56 w 57"/>
                <a:gd name="T1" fmla="*/ 27 h 57"/>
                <a:gd name="T2" fmla="*/ 3 w 57"/>
                <a:gd name="T3" fmla="*/ 0 h 57"/>
                <a:gd name="T4" fmla="*/ 1 w 57"/>
                <a:gd name="T5" fmla="*/ 1 h 57"/>
                <a:gd name="T6" fmla="*/ 0 w 57"/>
                <a:gd name="T7" fmla="*/ 3 h 57"/>
                <a:gd name="T8" fmla="*/ 27 w 57"/>
                <a:gd name="T9" fmla="*/ 56 h 57"/>
                <a:gd name="T10" fmla="*/ 29 w 57"/>
                <a:gd name="T11" fmla="*/ 57 h 57"/>
                <a:gd name="T12" fmla="*/ 29 w 57"/>
                <a:gd name="T13" fmla="*/ 57 h 57"/>
                <a:gd name="T14" fmla="*/ 31 w 57"/>
                <a:gd name="T15" fmla="*/ 56 h 57"/>
                <a:gd name="T16" fmla="*/ 36 w 57"/>
                <a:gd name="T17" fmla="*/ 36 h 57"/>
                <a:gd name="T18" fmla="*/ 56 w 57"/>
                <a:gd name="T19" fmla="*/ 31 h 57"/>
                <a:gd name="T20" fmla="*/ 57 w 57"/>
                <a:gd name="T21" fmla="*/ 29 h 57"/>
                <a:gd name="T22" fmla="*/ 56 w 57"/>
                <a:gd name="T23" fmla="*/ 2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7" h="57">
                  <a:moveTo>
                    <a:pt x="56" y="27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7"/>
                    <a:pt x="28" y="57"/>
                    <a:pt x="29" y="57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30" y="57"/>
                    <a:pt x="30" y="57"/>
                    <a:pt x="31" y="5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7" y="30"/>
                    <a:pt x="57" y="30"/>
                    <a:pt x="57" y="29"/>
                  </a:cubicBezTo>
                  <a:cubicBezTo>
                    <a:pt x="57" y="28"/>
                    <a:pt x="57" y="27"/>
                    <a:pt x="56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78" name="Group 277">
            <a:extLst>
              <a:ext uri="{FF2B5EF4-FFF2-40B4-BE49-F238E27FC236}">
                <a16:creationId xmlns="" xmlns:a16="http://schemas.microsoft.com/office/drawing/2014/main" id="{16E4BE49-FB64-4F3A-960C-7DF24A9C985F}"/>
              </a:ext>
            </a:extLst>
          </p:cNvPr>
          <p:cNvGrpSpPr/>
          <p:nvPr/>
        </p:nvGrpSpPr>
        <p:grpSpPr>
          <a:xfrm>
            <a:off x="1229649" y="4190380"/>
            <a:ext cx="855417" cy="596949"/>
            <a:chOff x="1229649" y="4132242"/>
            <a:chExt cx="855417" cy="596949"/>
          </a:xfrm>
        </p:grpSpPr>
        <p:pic>
          <p:nvPicPr>
            <p:cNvPr id="264" name="Graphic 263">
              <a:extLst>
                <a:ext uri="{FF2B5EF4-FFF2-40B4-BE49-F238E27FC236}">
                  <a16:creationId xmlns="" xmlns:a16="http://schemas.microsoft.com/office/drawing/2014/main" id="{446327E8-6842-4E07-984C-06918BF603B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229649" y="4132242"/>
              <a:ext cx="596949" cy="596949"/>
            </a:xfrm>
            <a:prstGeom prst="rect">
              <a:avLst/>
            </a:prstGeom>
          </p:spPr>
        </p:pic>
        <p:sp>
          <p:nvSpPr>
            <p:cNvPr id="266" name="TextBox 265">
              <a:extLst>
                <a:ext uri="{FF2B5EF4-FFF2-40B4-BE49-F238E27FC236}">
                  <a16:creationId xmlns="" xmlns:a16="http://schemas.microsoft.com/office/drawing/2014/main" id="{AE9F01B7-6B96-480D-90ED-14DFD89AF649}"/>
                </a:ext>
              </a:extLst>
            </p:cNvPr>
            <p:cNvSpPr txBox="1"/>
            <p:nvPr/>
          </p:nvSpPr>
          <p:spPr>
            <a:xfrm>
              <a:off x="1417896" y="4183751"/>
              <a:ext cx="667170" cy="379631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0" i="1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orgia" panose="02040502050405020303" pitchFamily="18" charset="0"/>
                  <a:ea typeface="+mn-ea"/>
                  <a:cs typeface="+mn-cs"/>
                </a:rPr>
                <a:t>01</a:t>
              </a:r>
            </a:p>
          </p:txBody>
        </p:sp>
      </p:grpSp>
      <p:sp>
        <p:nvSpPr>
          <p:cNvPr id="279" name="TextBox 278">
            <a:extLst>
              <a:ext uri="{FF2B5EF4-FFF2-40B4-BE49-F238E27FC236}">
                <a16:creationId xmlns="" xmlns:a16="http://schemas.microsoft.com/office/drawing/2014/main" id="{1A00394F-CD95-4A0C-ADE5-91D98E400FB4}"/>
              </a:ext>
            </a:extLst>
          </p:cNvPr>
          <p:cNvSpPr txBox="1"/>
          <p:nvPr/>
        </p:nvSpPr>
        <p:spPr>
          <a:xfrm>
            <a:off x="1229649" y="4915991"/>
            <a:ext cx="2082534" cy="873954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Lorem ipsum dolor sit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amet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,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consectetur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adipiscing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elit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, sed do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eiusmod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tempor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Segoe UI" panose="020B0502040204020203" pitchFamily="34" charset="0"/>
            </a:endParaRPr>
          </a:p>
        </p:txBody>
      </p:sp>
      <p:grpSp>
        <p:nvGrpSpPr>
          <p:cNvPr id="277" name="Group 276">
            <a:extLst>
              <a:ext uri="{FF2B5EF4-FFF2-40B4-BE49-F238E27FC236}">
                <a16:creationId xmlns="" xmlns:a16="http://schemas.microsoft.com/office/drawing/2014/main" id="{48C75098-3909-4515-A6A0-45888DBE8A7C}"/>
              </a:ext>
            </a:extLst>
          </p:cNvPr>
          <p:cNvGrpSpPr/>
          <p:nvPr/>
        </p:nvGrpSpPr>
        <p:grpSpPr>
          <a:xfrm>
            <a:off x="3883651" y="4190380"/>
            <a:ext cx="855417" cy="596949"/>
            <a:chOff x="3382299" y="4132242"/>
            <a:chExt cx="855417" cy="596949"/>
          </a:xfrm>
        </p:grpSpPr>
        <p:pic>
          <p:nvPicPr>
            <p:cNvPr id="269" name="Graphic 268">
              <a:extLst>
                <a:ext uri="{FF2B5EF4-FFF2-40B4-BE49-F238E27FC236}">
                  <a16:creationId xmlns="" xmlns:a16="http://schemas.microsoft.com/office/drawing/2014/main" id="{8519C468-1C38-4546-9836-59B1BD880F5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3382299" y="4132242"/>
              <a:ext cx="596949" cy="596949"/>
            </a:xfrm>
            <a:prstGeom prst="rect">
              <a:avLst/>
            </a:prstGeom>
          </p:spPr>
        </p:pic>
        <p:sp>
          <p:nvSpPr>
            <p:cNvPr id="270" name="TextBox 269">
              <a:extLst>
                <a:ext uri="{FF2B5EF4-FFF2-40B4-BE49-F238E27FC236}">
                  <a16:creationId xmlns="" xmlns:a16="http://schemas.microsoft.com/office/drawing/2014/main" id="{1D832259-C86F-4703-A078-31BB047542DF}"/>
                </a:ext>
              </a:extLst>
            </p:cNvPr>
            <p:cNvSpPr txBox="1"/>
            <p:nvPr/>
          </p:nvSpPr>
          <p:spPr>
            <a:xfrm>
              <a:off x="3570546" y="4183751"/>
              <a:ext cx="667170" cy="379631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0" i="1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orgia" panose="02040502050405020303" pitchFamily="18" charset="0"/>
                  <a:ea typeface="+mn-ea"/>
                  <a:cs typeface="+mn-cs"/>
                </a:rPr>
                <a:t>02</a:t>
              </a:r>
            </a:p>
          </p:txBody>
        </p:sp>
      </p:grpSp>
      <p:sp>
        <p:nvSpPr>
          <p:cNvPr id="280" name="TextBox 279">
            <a:extLst>
              <a:ext uri="{FF2B5EF4-FFF2-40B4-BE49-F238E27FC236}">
                <a16:creationId xmlns="" xmlns:a16="http://schemas.microsoft.com/office/drawing/2014/main" id="{31C11F0F-0B2B-4A1E-84AB-E89DEE0FADAF}"/>
              </a:ext>
            </a:extLst>
          </p:cNvPr>
          <p:cNvSpPr txBox="1"/>
          <p:nvPr/>
        </p:nvSpPr>
        <p:spPr>
          <a:xfrm>
            <a:off x="3883651" y="4915991"/>
            <a:ext cx="2082534" cy="873954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Lorem ipsum dolor sit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amet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,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consectetur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adipiscing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elit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, sed do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eiusmod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tempor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Segoe UI" panose="020B0502040204020203" pitchFamily="34" charset="0"/>
            </a:endParaRPr>
          </a:p>
        </p:txBody>
      </p:sp>
      <p:grpSp>
        <p:nvGrpSpPr>
          <p:cNvPr id="276" name="Group 275">
            <a:extLst>
              <a:ext uri="{FF2B5EF4-FFF2-40B4-BE49-F238E27FC236}">
                <a16:creationId xmlns="" xmlns:a16="http://schemas.microsoft.com/office/drawing/2014/main" id="{AF5390B0-B0B8-4DCB-9D43-2AD6BD6209FD}"/>
              </a:ext>
            </a:extLst>
          </p:cNvPr>
          <p:cNvGrpSpPr/>
          <p:nvPr/>
        </p:nvGrpSpPr>
        <p:grpSpPr>
          <a:xfrm>
            <a:off x="6537653" y="4190380"/>
            <a:ext cx="855417" cy="596949"/>
            <a:chOff x="5312699" y="4132242"/>
            <a:chExt cx="855417" cy="596949"/>
          </a:xfrm>
        </p:grpSpPr>
        <p:pic>
          <p:nvPicPr>
            <p:cNvPr id="271" name="Graphic 270">
              <a:extLst>
                <a:ext uri="{FF2B5EF4-FFF2-40B4-BE49-F238E27FC236}">
                  <a16:creationId xmlns="" xmlns:a16="http://schemas.microsoft.com/office/drawing/2014/main" id="{9511B312-CFDE-4514-BF8D-B36766B591C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312699" y="4132242"/>
              <a:ext cx="596949" cy="596949"/>
            </a:xfrm>
            <a:prstGeom prst="rect">
              <a:avLst/>
            </a:prstGeom>
          </p:spPr>
        </p:pic>
        <p:sp>
          <p:nvSpPr>
            <p:cNvPr id="272" name="TextBox 271">
              <a:extLst>
                <a:ext uri="{FF2B5EF4-FFF2-40B4-BE49-F238E27FC236}">
                  <a16:creationId xmlns="" xmlns:a16="http://schemas.microsoft.com/office/drawing/2014/main" id="{CDB919D4-12EF-4E56-B50B-56E6C6C1B3FE}"/>
                </a:ext>
              </a:extLst>
            </p:cNvPr>
            <p:cNvSpPr txBox="1"/>
            <p:nvPr/>
          </p:nvSpPr>
          <p:spPr>
            <a:xfrm>
              <a:off x="5500946" y="4183751"/>
              <a:ext cx="667170" cy="379631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0" i="1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orgia" panose="02040502050405020303" pitchFamily="18" charset="0"/>
                  <a:ea typeface="+mn-ea"/>
                  <a:cs typeface="+mn-cs"/>
                </a:rPr>
                <a:t>03</a:t>
              </a:r>
            </a:p>
          </p:txBody>
        </p:sp>
      </p:grpSp>
      <p:sp>
        <p:nvSpPr>
          <p:cNvPr id="281" name="TextBox 280">
            <a:extLst>
              <a:ext uri="{FF2B5EF4-FFF2-40B4-BE49-F238E27FC236}">
                <a16:creationId xmlns="" xmlns:a16="http://schemas.microsoft.com/office/drawing/2014/main" id="{4CF2A589-0509-4D8E-8177-727FCE439923}"/>
              </a:ext>
            </a:extLst>
          </p:cNvPr>
          <p:cNvSpPr txBox="1"/>
          <p:nvPr/>
        </p:nvSpPr>
        <p:spPr>
          <a:xfrm>
            <a:off x="6537653" y="4915991"/>
            <a:ext cx="2082534" cy="873954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Lorem ipsum dolor sit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amet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,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consectetur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adipiscing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elit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, sed do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eiusmod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tempor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Segoe UI" panose="020B0502040204020203" pitchFamily="34" charset="0"/>
            </a:endParaRPr>
          </a:p>
        </p:txBody>
      </p:sp>
      <p:grpSp>
        <p:nvGrpSpPr>
          <p:cNvPr id="275" name="Group 274">
            <a:extLst>
              <a:ext uri="{FF2B5EF4-FFF2-40B4-BE49-F238E27FC236}">
                <a16:creationId xmlns="" xmlns:a16="http://schemas.microsoft.com/office/drawing/2014/main" id="{334EA0AF-FB55-4764-9FEC-12E0B6F65B47}"/>
              </a:ext>
            </a:extLst>
          </p:cNvPr>
          <p:cNvGrpSpPr/>
          <p:nvPr/>
        </p:nvGrpSpPr>
        <p:grpSpPr>
          <a:xfrm>
            <a:off x="9191656" y="4190380"/>
            <a:ext cx="855417" cy="596949"/>
            <a:chOff x="6862099" y="4132242"/>
            <a:chExt cx="855417" cy="596949"/>
          </a:xfrm>
        </p:grpSpPr>
        <p:pic>
          <p:nvPicPr>
            <p:cNvPr id="273" name="Graphic 272">
              <a:extLst>
                <a:ext uri="{FF2B5EF4-FFF2-40B4-BE49-F238E27FC236}">
                  <a16:creationId xmlns="" xmlns:a16="http://schemas.microsoft.com/office/drawing/2014/main" id="{6387BF78-0F7C-4FF0-BBF4-E4EA6C4F2B1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6862099" y="4132242"/>
              <a:ext cx="596949" cy="596949"/>
            </a:xfrm>
            <a:prstGeom prst="rect">
              <a:avLst/>
            </a:prstGeom>
          </p:spPr>
        </p:pic>
        <p:sp>
          <p:nvSpPr>
            <p:cNvPr id="274" name="TextBox 273">
              <a:extLst>
                <a:ext uri="{FF2B5EF4-FFF2-40B4-BE49-F238E27FC236}">
                  <a16:creationId xmlns="" xmlns:a16="http://schemas.microsoft.com/office/drawing/2014/main" id="{A16D13F4-AFAD-40F2-8FE7-47018B2AAEEF}"/>
                </a:ext>
              </a:extLst>
            </p:cNvPr>
            <p:cNvSpPr txBox="1"/>
            <p:nvPr/>
          </p:nvSpPr>
          <p:spPr>
            <a:xfrm>
              <a:off x="7050346" y="4183751"/>
              <a:ext cx="667170" cy="379631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0" i="1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orgia" panose="02040502050405020303" pitchFamily="18" charset="0"/>
                  <a:ea typeface="+mn-ea"/>
                  <a:cs typeface="+mn-cs"/>
                </a:rPr>
                <a:t>04</a:t>
              </a:r>
            </a:p>
          </p:txBody>
        </p:sp>
      </p:grpSp>
      <p:sp>
        <p:nvSpPr>
          <p:cNvPr id="282" name="TextBox 281">
            <a:extLst>
              <a:ext uri="{FF2B5EF4-FFF2-40B4-BE49-F238E27FC236}">
                <a16:creationId xmlns="" xmlns:a16="http://schemas.microsoft.com/office/drawing/2014/main" id="{E69ECF78-5A79-4894-B3F8-1F56B41030B7}"/>
              </a:ext>
            </a:extLst>
          </p:cNvPr>
          <p:cNvSpPr txBox="1"/>
          <p:nvPr/>
        </p:nvSpPr>
        <p:spPr>
          <a:xfrm>
            <a:off x="9191656" y="4915991"/>
            <a:ext cx="2082534" cy="873954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Lorem ipsum dolor sit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amet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,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consectetur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adipiscing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elit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, sed do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eiusmod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tempor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80242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DAB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1" name="Straight Connector 220">
            <a:extLst>
              <a:ext uri="{FF2B5EF4-FFF2-40B4-BE49-F238E27FC236}">
                <a16:creationId xmlns="" xmlns:a16="http://schemas.microsoft.com/office/drawing/2014/main" id="{D00DDADF-D1D7-473F-8D71-93134D0F5DD8}"/>
              </a:ext>
            </a:extLst>
          </p:cNvPr>
          <p:cNvCxnSpPr/>
          <p:nvPr/>
        </p:nvCxnSpPr>
        <p:spPr>
          <a:xfrm>
            <a:off x="10489383" y="559729"/>
            <a:ext cx="1383970" cy="1383970"/>
          </a:xfrm>
          <a:prstGeom prst="line">
            <a:avLst/>
          </a:prstGeom>
          <a:ln w="38100">
            <a:solidFill>
              <a:srgbClr val="F7AB9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Straight Connector 222">
            <a:extLst>
              <a:ext uri="{FF2B5EF4-FFF2-40B4-BE49-F238E27FC236}">
                <a16:creationId xmlns="" xmlns:a16="http://schemas.microsoft.com/office/drawing/2014/main" id="{AD7B8F2E-73C2-4507-AFCF-DDEE4F464352}"/>
              </a:ext>
            </a:extLst>
          </p:cNvPr>
          <p:cNvCxnSpPr>
            <a:cxnSpLocks/>
          </p:cNvCxnSpPr>
          <p:nvPr/>
        </p:nvCxnSpPr>
        <p:spPr>
          <a:xfrm>
            <a:off x="11842273" y="1683869"/>
            <a:ext cx="349727" cy="349727"/>
          </a:xfrm>
          <a:prstGeom prst="line">
            <a:avLst/>
          </a:prstGeom>
          <a:ln w="38100">
            <a:solidFill>
              <a:srgbClr val="F7AB9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9" name="Freeform: Shape 228">
            <a:extLst>
              <a:ext uri="{FF2B5EF4-FFF2-40B4-BE49-F238E27FC236}">
                <a16:creationId xmlns="" xmlns:a16="http://schemas.microsoft.com/office/drawing/2014/main" id="{041581A4-7297-4C4A-9C7D-5C564E55ECCE}"/>
              </a:ext>
            </a:extLst>
          </p:cNvPr>
          <p:cNvSpPr/>
          <p:nvPr/>
        </p:nvSpPr>
        <p:spPr>
          <a:xfrm>
            <a:off x="4771150" y="0"/>
            <a:ext cx="6874749" cy="6096000"/>
          </a:xfrm>
          <a:custGeom>
            <a:avLst/>
            <a:gdLst>
              <a:gd name="connsiteX0" fmla="*/ 0 w 6874749"/>
              <a:gd name="connsiteY0" fmla="*/ 0 h 6096000"/>
              <a:gd name="connsiteX1" fmla="*/ 6874749 w 6874749"/>
              <a:gd name="connsiteY1" fmla="*/ 0 h 6096000"/>
              <a:gd name="connsiteX2" fmla="*/ 6874749 w 6874749"/>
              <a:gd name="connsiteY2" fmla="*/ 4950186 h 6096000"/>
              <a:gd name="connsiteX3" fmla="*/ 5728935 w 6874749"/>
              <a:gd name="connsiteY3" fmla="*/ 6096000 h 6096000"/>
              <a:gd name="connsiteX4" fmla="*/ 1145814 w 6874749"/>
              <a:gd name="connsiteY4" fmla="*/ 6096000 h 6096000"/>
              <a:gd name="connsiteX5" fmla="*/ 0 w 6874749"/>
              <a:gd name="connsiteY5" fmla="*/ 4950186 h 60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74749" h="6096000">
                <a:moveTo>
                  <a:pt x="0" y="0"/>
                </a:moveTo>
                <a:lnTo>
                  <a:pt x="6874749" y="0"/>
                </a:lnTo>
                <a:lnTo>
                  <a:pt x="6874749" y="4950186"/>
                </a:lnTo>
                <a:cubicBezTo>
                  <a:pt x="6874749" y="5583002"/>
                  <a:pt x="6361751" y="6096000"/>
                  <a:pt x="5728935" y="6096000"/>
                </a:cubicBezTo>
                <a:lnTo>
                  <a:pt x="1145814" y="6096000"/>
                </a:lnTo>
                <a:cubicBezTo>
                  <a:pt x="512998" y="6096000"/>
                  <a:pt x="0" y="5583002"/>
                  <a:pt x="0" y="4950186"/>
                </a:cubicBezTo>
                <a:close/>
              </a:path>
            </a:pathLst>
          </a:custGeom>
          <a:solidFill>
            <a:srgbClr val="094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3" name="Oval 332">
            <a:extLst>
              <a:ext uri="{FF2B5EF4-FFF2-40B4-BE49-F238E27FC236}">
                <a16:creationId xmlns="" xmlns:a16="http://schemas.microsoft.com/office/drawing/2014/main" id="{8CE0DF74-2C31-45F9-9C1A-C62FADF7B492}"/>
              </a:ext>
            </a:extLst>
          </p:cNvPr>
          <p:cNvSpPr/>
          <p:nvPr/>
        </p:nvSpPr>
        <p:spPr>
          <a:xfrm>
            <a:off x="7421795" y="2229768"/>
            <a:ext cx="1771366" cy="177136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10" name="Group 209">
            <a:extLst>
              <a:ext uri="{FF2B5EF4-FFF2-40B4-BE49-F238E27FC236}">
                <a16:creationId xmlns="" xmlns:a16="http://schemas.microsoft.com/office/drawing/2014/main" id="{D322C35A-D79F-424A-9588-DE923AD93472}"/>
              </a:ext>
            </a:extLst>
          </p:cNvPr>
          <p:cNvGrpSpPr/>
          <p:nvPr/>
        </p:nvGrpSpPr>
        <p:grpSpPr>
          <a:xfrm>
            <a:off x="543231" y="2908300"/>
            <a:ext cx="3686911" cy="3573563"/>
            <a:chOff x="543232" y="2983169"/>
            <a:chExt cx="3207778" cy="3109160"/>
          </a:xfrm>
        </p:grpSpPr>
        <p:sp>
          <p:nvSpPr>
            <p:cNvPr id="5" name="Freeform: Shape 4">
              <a:extLst>
                <a:ext uri="{FF2B5EF4-FFF2-40B4-BE49-F238E27FC236}">
                  <a16:creationId xmlns="" xmlns:a16="http://schemas.microsoft.com/office/drawing/2014/main" id="{AE2F0D02-A4B0-4AEC-BEC6-9804A6D486FB}"/>
                </a:ext>
              </a:extLst>
            </p:cNvPr>
            <p:cNvSpPr/>
            <p:nvPr/>
          </p:nvSpPr>
          <p:spPr>
            <a:xfrm>
              <a:off x="2891992" y="3711353"/>
              <a:ext cx="489897" cy="490033"/>
            </a:xfrm>
            <a:custGeom>
              <a:avLst/>
              <a:gdLst>
                <a:gd name="connsiteX0" fmla="*/ 140281 w 489897"/>
                <a:gd name="connsiteY0" fmla="*/ 71432 h 490033"/>
                <a:gd name="connsiteX1" fmla="*/ 189421 w 489897"/>
                <a:gd name="connsiteY1" fmla="*/ 50091 h 490033"/>
                <a:gd name="connsiteX2" fmla="*/ 199548 w 489897"/>
                <a:gd name="connsiteY2" fmla="*/ 1427 h 490033"/>
                <a:gd name="connsiteX3" fmla="*/ 281786 w 489897"/>
                <a:gd name="connsiteY3" fmla="*/ 0 h 490033"/>
                <a:gd name="connsiteX4" fmla="*/ 293612 w 489897"/>
                <a:gd name="connsiteY4" fmla="*/ 48256 h 490033"/>
                <a:gd name="connsiteX5" fmla="*/ 343499 w 489897"/>
                <a:gd name="connsiteY5" fmla="*/ 67898 h 490033"/>
                <a:gd name="connsiteX6" fmla="*/ 385026 w 489897"/>
                <a:gd name="connsiteY6" fmla="*/ 40644 h 490033"/>
                <a:gd name="connsiteX7" fmla="*/ 444224 w 489897"/>
                <a:gd name="connsiteY7" fmla="*/ 97803 h 490033"/>
                <a:gd name="connsiteX8" fmla="*/ 418465 w 489897"/>
                <a:gd name="connsiteY8" fmla="*/ 140281 h 490033"/>
                <a:gd name="connsiteX9" fmla="*/ 439806 w 489897"/>
                <a:gd name="connsiteY9" fmla="*/ 189489 h 490033"/>
                <a:gd name="connsiteX10" fmla="*/ 488470 w 489897"/>
                <a:gd name="connsiteY10" fmla="*/ 199615 h 490033"/>
                <a:gd name="connsiteX11" fmla="*/ 489897 w 489897"/>
                <a:gd name="connsiteY11" fmla="*/ 281854 h 490033"/>
                <a:gd name="connsiteX12" fmla="*/ 441641 w 489897"/>
                <a:gd name="connsiteY12" fmla="*/ 293680 h 490033"/>
                <a:gd name="connsiteX13" fmla="*/ 421999 w 489897"/>
                <a:gd name="connsiteY13" fmla="*/ 343567 h 490033"/>
                <a:gd name="connsiteX14" fmla="*/ 449254 w 489897"/>
                <a:gd name="connsiteY14" fmla="*/ 385162 h 490033"/>
                <a:gd name="connsiteX15" fmla="*/ 392162 w 489897"/>
                <a:gd name="connsiteY15" fmla="*/ 444360 h 490033"/>
                <a:gd name="connsiteX16" fmla="*/ 349684 w 489897"/>
                <a:gd name="connsiteY16" fmla="*/ 418601 h 490033"/>
                <a:gd name="connsiteX17" fmla="*/ 300477 w 489897"/>
                <a:gd name="connsiteY17" fmla="*/ 439942 h 490033"/>
                <a:gd name="connsiteX18" fmla="*/ 290350 w 489897"/>
                <a:gd name="connsiteY18" fmla="*/ 488606 h 490033"/>
                <a:gd name="connsiteX19" fmla="*/ 208111 w 489897"/>
                <a:gd name="connsiteY19" fmla="*/ 490033 h 490033"/>
                <a:gd name="connsiteX20" fmla="*/ 196285 w 489897"/>
                <a:gd name="connsiteY20" fmla="*/ 441777 h 490033"/>
                <a:gd name="connsiteX21" fmla="*/ 146398 w 489897"/>
                <a:gd name="connsiteY21" fmla="*/ 422135 h 490033"/>
                <a:gd name="connsiteX22" fmla="*/ 104871 w 489897"/>
                <a:gd name="connsiteY22" fmla="*/ 449389 h 490033"/>
                <a:gd name="connsiteX23" fmla="*/ 45673 w 489897"/>
                <a:gd name="connsiteY23" fmla="*/ 392230 h 490033"/>
                <a:gd name="connsiteX24" fmla="*/ 71432 w 489897"/>
                <a:gd name="connsiteY24" fmla="*/ 349752 h 490033"/>
                <a:gd name="connsiteX25" fmla="*/ 50091 w 489897"/>
                <a:gd name="connsiteY25" fmla="*/ 300545 h 490033"/>
                <a:gd name="connsiteX26" fmla="*/ 1427 w 489897"/>
                <a:gd name="connsiteY26" fmla="*/ 290418 h 490033"/>
                <a:gd name="connsiteX27" fmla="*/ 0 w 489897"/>
                <a:gd name="connsiteY27" fmla="*/ 208179 h 490033"/>
                <a:gd name="connsiteX28" fmla="*/ 48256 w 489897"/>
                <a:gd name="connsiteY28" fmla="*/ 196353 h 490033"/>
                <a:gd name="connsiteX29" fmla="*/ 67898 w 489897"/>
                <a:gd name="connsiteY29" fmla="*/ 146466 h 490033"/>
                <a:gd name="connsiteX30" fmla="*/ 40644 w 489897"/>
                <a:gd name="connsiteY30" fmla="*/ 104871 h 490033"/>
                <a:gd name="connsiteX31" fmla="*/ 97735 w 489897"/>
                <a:gd name="connsiteY31" fmla="*/ 45673 h 490033"/>
                <a:gd name="connsiteX32" fmla="*/ 140281 w 489897"/>
                <a:gd name="connsiteY32" fmla="*/ 71432 h 490033"/>
                <a:gd name="connsiteX33" fmla="*/ 140281 w 489897"/>
                <a:gd name="connsiteY33" fmla="*/ 71432 h 490033"/>
                <a:gd name="connsiteX34" fmla="*/ 184119 w 489897"/>
                <a:gd name="connsiteY34" fmla="*/ 180925 h 490033"/>
                <a:gd name="connsiteX35" fmla="*/ 186294 w 489897"/>
                <a:gd name="connsiteY35" fmla="*/ 305710 h 490033"/>
                <a:gd name="connsiteX36" fmla="*/ 311079 w 489897"/>
                <a:gd name="connsiteY36" fmla="*/ 303535 h 490033"/>
                <a:gd name="connsiteX37" fmla="*/ 308904 w 489897"/>
                <a:gd name="connsiteY37" fmla="*/ 178750 h 490033"/>
                <a:gd name="connsiteX38" fmla="*/ 184119 w 489897"/>
                <a:gd name="connsiteY38" fmla="*/ 180925 h 49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489897" h="490033">
                  <a:moveTo>
                    <a:pt x="140281" y="71432"/>
                  </a:moveTo>
                  <a:cubicBezTo>
                    <a:pt x="155846" y="62053"/>
                    <a:pt x="172361" y="54916"/>
                    <a:pt x="189421" y="50091"/>
                  </a:cubicBezTo>
                  <a:lnTo>
                    <a:pt x="199548" y="1427"/>
                  </a:lnTo>
                  <a:lnTo>
                    <a:pt x="281786" y="0"/>
                  </a:lnTo>
                  <a:lnTo>
                    <a:pt x="293612" y="48256"/>
                  </a:lnTo>
                  <a:cubicBezTo>
                    <a:pt x="310875" y="52470"/>
                    <a:pt x="327663" y="59062"/>
                    <a:pt x="343499" y="67898"/>
                  </a:cubicBezTo>
                  <a:lnTo>
                    <a:pt x="385026" y="40644"/>
                  </a:lnTo>
                  <a:lnTo>
                    <a:pt x="444224" y="97803"/>
                  </a:lnTo>
                  <a:lnTo>
                    <a:pt x="418465" y="140281"/>
                  </a:lnTo>
                  <a:cubicBezTo>
                    <a:pt x="427844" y="155846"/>
                    <a:pt x="434981" y="172361"/>
                    <a:pt x="439806" y="189489"/>
                  </a:cubicBezTo>
                  <a:lnTo>
                    <a:pt x="488470" y="199615"/>
                  </a:lnTo>
                  <a:lnTo>
                    <a:pt x="489897" y="281854"/>
                  </a:lnTo>
                  <a:lnTo>
                    <a:pt x="441641" y="293680"/>
                  </a:lnTo>
                  <a:cubicBezTo>
                    <a:pt x="437428" y="310875"/>
                    <a:pt x="430835" y="327731"/>
                    <a:pt x="421999" y="343567"/>
                  </a:cubicBezTo>
                  <a:lnTo>
                    <a:pt x="449254" y="385162"/>
                  </a:lnTo>
                  <a:lnTo>
                    <a:pt x="392162" y="444360"/>
                  </a:lnTo>
                  <a:lnTo>
                    <a:pt x="349684" y="418601"/>
                  </a:lnTo>
                  <a:cubicBezTo>
                    <a:pt x="334120" y="427980"/>
                    <a:pt x="317604" y="435117"/>
                    <a:pt x="300477" y="439942"/>
                  </a:cubicBezTo>
                  <a:lnTo>
                    <a:pt x="290350" y="488606"/>
                  </a:lnTo>
                  <a:lnTo>
                    <a:pt x="208111" y="490033"/>
                  </a:lnTo>
                  <a:lnTo>
                    <a:pt x="196285" y="441777"/>
                  </a:lnTo>
                  <a:cubicBezTo>
                    <a:pt x="179022" y="437563"/>
                    <a:pt x="162234" y="430971"/>
                    <a:pt x="146398" y="422135"/>
                  </a:cubicBezTo>
                  <a:lnTo>
                    <a:pt x="104871" y="449389"/>
                  </a:lnTo>
                  <a:lnTo>
                    <a:pt x="45673" y="392230"/>
                  </a:lnTo>
                  <a:lnTo>
                    <a:pt x="71432" y="349752"/>
                  </a:lnTo>
                  <a:cubicBezTo>
                    <a:pt x="62053" y="334188"/>
                    <a:pt x="54916" y="317672"/>
                    <a:pt x="50091" y="300545"/>
                  </a:cubicBezTo>
                  <a:lnTo>
                    <a:pt x="1427" y="290418"/>
                  </a:lnTo>
                  <a:lnTo>
                    <a:pt x="0" y="208179"/>
                  </a:lnTo>
                  <a:lnTo>
                    <a:pt x="48256" y="196353"/>
                  </a:lnTo>
                  <a:cubicBezTo>
                    <a:pt x="52470" y="179158"/>
                    <a:pt x="59062" y="162302"/>
                    <a:pt x="67898" y="146466"/>
                  </a:cubicBezTo>
                  <a:lnTo>
                    <a:pt x="40644" y="104871"/>
                  </a:lnTo>
                  <a:lnTo>
                    <a:pt x="97735" y="45673"/>
                  </a:lnTo>
                  <a:lnTo>
                    <a:pt x="140281" y="71432"/>
                  </a:lnTo>
                  <a:lnTo>
                    <a:pt x="140281" y="71432"/>
                  </a:lnTo>
                  <a:close/>
                  <a:moveTo>
                    <a:pt x="184119" y="180925"/>
                  </a:moveTo>
                  <a:cubicBezTo>
                    <a:pt x="150272" y="215995"/>
                    <a:pt x="151224" y="271863"/>
                    <a:pt x="186294" y="305710"/>
                  </a:cubicBezTo>
                  <a:cubicBezTo>
                    <a:pt x="221364" y="339557"/>
                    <a:pt x="277232" y="338605"/>
                    <a:pt x="311079" y="303535"/>
                  </a:cubicBezTo>
                  <a:cubicBezTo>
                    <a:pt x="344926" y="268465"/>
                    <a:pt x="343975" y="212597"/>
                    <a:pt x="308904" y="178750"/>
                  </a:cubicBezTo>
                  <a:cubicBezTo>
                    <a:pt x="273834" y="144903"/>
                    <a:pt x="217966" y="145922"/>
                    <a:pt x="184119" y="180925"/>
                  </a:cubicBezTo>
                  <a:close/>
                </a:path>
              </a:pathLst>
            </a:custGeom>
            <a:solidFill>
              <a:srgbClr val="809493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="" xmlns:a16="http://schemas.microsoft.com/office/drawing/2014/main" id="{15DE9A52-4291-4C30-A0AF-5B514574D956}"/>
                </a:ext>
              </a:extLst>
            </p:cNvPr>
            <p:cNvSpPr/>
            <p:nvPr/>
          </p:nvSpPr>
          <p:spPr>
            <a:xfrm>
              <a:off x="3049791" y="3863762"/>
              <a:ext cx="180458" cy="180406"/>
            </a:xfrm>
            <a:custGeom>
              <a:avLst/>
              <a:gdLst>
                <a:gd name="connsiteX0" fmla="*/ 26320 w 180458"/>
                <a:gd name="connsiteY0" fmla="*/ 28517 h 180406"/>
                <a:gd name="connsiteX1" fmla="*/ 42768 w 180458"/>
                <a:gd name="connsiteY1" fmla="*/ 14108 h 180406"/>
                <a:gd name="connsiteX2" fmla="*/ 100335 w 180458"/>
                <a:gd name="connsiteY2" fmla="*/ 515 h 180406"/>
                <a:gd name="connsiteX3" fmla="*/ 139483 w 180458"/>
                <a:gd name="connsiteY3" fmla="*/ 14380 h 180406"/>
                <a:gd name="connsiteX4" fmla="*/ 171087 w 180458"/>
                <a:gd name="connsiteY4" fmla="*/ 49994 h 180406"/>
                <a:gd name="connsiteX5" fmla="*/ 179107 w 180458"/>
                <a:gd name="connsiteY5" fmla="*/ 74733 h 180406"/>
                <a:gd name="connsiteX6" fmla="*/ 179583 w 180458"/>
                <a:gd name="connsiteY6" fmla="*/ 101920 h 180406"/>
                <a:gd name="connsiteX7" fmla="*/ 155115 w 180458"/>
                <a:gd name="connsiteY7" fmla="*/ 152758 h 180406"/>
                <a:gd name="connsiteX8" fmla="*/ 105160 w 180458"/>
                <a:gd name="connsiteY8" fmla="*/ 179061 h 180406"/>
                <a:gd name="connsiteX9" fmla="*/ 77974 w 180458"/>
                <a:gd name="connsiteY9" fmla="*/ 179537 h 180406"/>
                <a:gd name="connsiteX10" fmla="*/ 52963 w 180458"/>
                <a:gd name="connsiteY10" fmla="*/ 172400 h 180406"/>
                <a:gd name="connsiteX11" fmla="*/ 16193 w 180458"/>
                <a:gd name="connsiteY11" fmla="*/ 142020 h 180406"/>
                <a:gd name="connsiteX12" fmla="*/ 901 w 180458"/>
                <a:gd name="connsiteY12" fmla="*/ 103415 h 180406"/>
                <a:gd name="connsiteX13" fmla="*/ 12455 w 180458"/>
                <a:gd name="connsiteY13" fmla="*/ 45440 h 180406"/>
                <a:gd name="connsiteX14" fmla="*/ 26320 w 180458"/>
                <a:gd name="connsiteY14" fmla="*/ 28517 h 180406"/>
                <a:gd name="connsiteX15" fmla="*/ 14222 w 180458"/>
                <a:gd name="connsiteY15" fmla="*/ 46392 h 180406"/>
                <a:gd name="connsiteX16" fmla="*/ 4503 w 180458"/>
                <a:gd name="connsiteY16" fmla="*/ 102871 h 180406"/>
                <a:gd name="connsiteX17" fmla="*/ 19659 w 180458"/>
                <a:gd name="connsiteY17" fmla="*/ 139573 h 180406"/>
                <a:gd name="connsiteX18" fmla="*/ 54866 w 180458"/>
                <a:gd name="connsiteY18" fmla="*/ 168118 h 180406"/>
                <a:gd name="connsiteX19" fmla="*/ 78654 w 180458"/>
                <a:gd name="connsiteY19" fmla="*/ 174711 h 180406"/>
                <a:gd name="connsiteX20" fmla="*/ 104345 w 180458"/>
                <a:gd name="connsiteY20" fmla="*/ 174167 h 180406"/>
                <a:gd name="connsiteX21" fmla="*/ 151513 w 180458"/>
                <a:gd name="connsiteY21" fmla="*/ 149292 h 180406"/>
                <a:gd name="connsiteX22" fmla="*/ 174757 w 180458"/>
                <a:gd name="connsiteY22" fmla="*/ 101308 h 180406"/>
                <a:gd name="connsiteX23" fmla="*/ 174417 w 180458"/>
                <a:gd name="connsiteY23" fmla="*/ 75617 h 180406"/>
                <a:gd name="connsiteX24" fmla="*/ 166941 w 180458"/>
                <a:gd name="connsiteY24" fmla="*/ 52101 h 180406"/>
                <a:gd name="connsiteX25" fmla="*/ 137172 w 180458"/>
                <a:gd name="connsiteY25" fmla="*/ 17914 h 180406"/>
                <a:gd name="connsiteX26" fmla="*/ 99927 w 180458"/>
                <a:gd name="connsiteY26" fmla="*/ 4049 h 180406"/>
                <a:gd name="connsiteX27" fmla="*/ 43855 w 180458"/>
                <a:gd name="connsiteY27" fmla="*/ 15807 h 180406"/>
                <a:gd name="connsiteX28" fmla="*/ 26320 w 180458"/>
                <a:gd name="connsiteY28" fmla="*/ 28517 h 180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80458" h="180406">
                  <a:moveTo>
                    <a:pt x="26320" y="28517"/>
                  </a:moveTo>
                  <a:cubicBezTo>
                    <a:pt x="26320" y="28517"/>
                    <a:pt x="30942" y="21992"/>
                    <a:pt x="42768" y="14108"/>
                  </a:cubicBezTo>
                  <a:cubicBezTo>
                    <a:pt x="54390" y="6360"/>
                    <a:pt x="74644" y="-2204"/>
                    <a:pt x="100335" y="515"/>
                  </a:cubicBezTo>
                  <a:cubicBezTo>
                    <a:pt x="112977" y="1942"/>
                    <a:pt x="126841" y="6088"/>
                    <a:pt x="139483" y="14380"/>
                  </a:cubicBezTo>
                  <a:cubicBezTo>
                    <a:pt x="151989" y="22740"/>
                    <a:pt x="163747" y="34634"/>
                    <a:pt x="171087" y="49994"/>
                  </a:cubicBezTo>
                  <a:cubicBezTo>
                    <a:pt x="174961" y="57538"/>
                    <a:pt x="177680" y="65966"/>
                    <a:pt x="179107" y="74733"/>
                  </a:cubicBezTo>
                  <a:cubicBezTo>
                    <a:pt x="180670" y="83501"/>
                    <a:pt x="180942" y="92744"/>
                    <a:pt x="179583" y="101920"/>
                  </a:cubicBezTo>
                  <a:cubicBezTo>
                    <a:pt x="177340" y="120338"/>
                    <a:pt x="168640" y="138485"/>
                    <a:pt x="155115" y="152758"/>
                  </a:cubicBezTo>
                  <a:cubicBezTo>
                    <a:pt x="141318" y="166827"/>
                    <a:pt x="123511" y="176138"/>
                    <a:pt x="105160" y="179061"/>
                  </a:cubicBezTo>
                  <a:cubicBezTo>
                    <a:pt x="96053" y="180692"/>
                    <a:pt x="86810" y="180828"/>
                    <a:pt x="77974" y="179537"/>
                  </a:cubicBezTo>
                  <a:cubicBezTo>
                    <a:pt x="69139" y="178381"/>
                    <a:pt x="60643" y="176002"/>
                    <a:pt x="52963" y="172400"/>
                  </a:cubicBezTo>
                  <a:cubicBezTo>
                    <a:pt x="37263" y="165604"/>
                    <a:pt x="25029" y="154185"/>
                    <a:pt x="16193" y="142020"/>
                  </a:cubicBezTo>
                  <a:cubicBezTo>
                    <a:pt x="7426" y="129718"/>
                    <a:pt x="2804" y="115989"/>
                    <a:pt x="901" y="103415"/>
                  </a:cubicBezTo>
                  <a:cubicBezTo>
                    <a:pt x="-2701" y="77860"/>
                    <a:pt x="5183" y="57266"/>
                    <a:pt x="12455" y="45440"/>
                  </a:cubicBezTo>
                  <a:cubicBezTo>
                    <a:pt x="19999" y="33410"/>
                    <a:pt x="26320" y="28517"/>
                    <a:pt x="26320" y="28517"/>
                  </a:cubicBezTo>
                  <a:cubicBezTo>
                    <a:pt x="26796" y="28925"/>
                    <a:pt x="21019" y="34294"/>
                    <a:pt x="14222" y="46392"/>
                  </a:cubicBezTo>
                  <a:cubicBezTo>
                    <a:pt x="7562" y="58286"/>
                    <a:pt x="561" y="78404"/>
                    <a:pt x="4503" y="102871"/>
                  </a:cubicBezTo>
                  <a:cubicBezTo>
                    <a:pt x="6542" y="114901"/>
                    <a:pt x="11096" y="127951"/>
                    <a:pt x="19659" y="139573"/>
                  </a:cubicBezTo>
                  <a:cubicBezTo>
                    <a:pt x="28155" y="151059"/>
                    <a:pt x="39981" y="161798"/>
                    <a:pt x="54866" y="168118"/>
                  </a:cubicBezTo>
                  <a:cubicBezTo>
                    <a:pt x="62206" y="171517"/>
                    <a:pt x="70294" y="173692"/>
                    <a:pt x="78654" y="174711"/>
                  </a:cubicBezTo>
                  <a:cubicBezTo>
                    <a:pt x="87014" y="175866"/>
                    <a:pt x="95713" y="175731"/>
                    <a:pt x="104345" y="174167"/>
                  </a:cubicBezTo>
                  <a:cubicBezTo>
                    <a:pt x="121676" y="171381"/>
                    <a:pt x="138464" y="162545"/>
                    <a:pt x="151513" y="149292"/>
                  </a:cubicBezTo>
                  <a:cubicBezTo>
                    <a:pt x="164291" y="135767"/>
                    <a:pt x="172582" y="118707"/>
                    <a:pt x="174757" y="101308"/>
                  </a:cubicBezTo>
                  <a:cubicBezTo>
                    <a:pt x="176049" y="92608"/>
                    <a:pt x="175845" y="83909"/>
                    <a:pt x="174417" y="75617"/>
                  </a:cubicBezTo>
                  <a:cubicBezTo>
                    <a:pt x="173058" y="67325"/>
                    <a:pt x="170611" y="59305"/>
                    <a:pt x="166941" y="52101"/>
                  </a:cubicBezTo>
                  <a:cubicBezTo>
                    <a:pt x="160077" y="37420"/>
                    <a:pt x="148998" y="26002"/>
                    <a:pt x="137172" y="17914"/>
                  </a:cubicBezTo>
                  <a:cubicBezTo>
                    <a:pt x="125210" y="9826"/>
                    <a:pt x="112093" y="5680"/>
                    <a:pt x="99927" y="4049"/>
                  </a:cubicBezTo>
                  <a:cubicBezTo>
                    <a:pt x="75323" y="991"/>
                    <a:pt x="55477" y="8739"/>
                    <a:pt x="43855" y="15807"/>
                  </a:cubicBezTo>
                  <a:cubicBezTo>
                    <a:pt x="31961" y="23011"/>
                    <a:pt x="26728" y="28992"/>
                    <a:pt x="26320" y="28517"/>
                  </a:cubicBezTo>
                  <a:close/>
                </a:path>
              </a:pathLst>
            </a:custGeom>
            <a:solidFill>
              <a:srgbClr val="E0E0E0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="" xmlns:a16="http://schemas.microsoft.com/office/drawing/2014/main" id="{9EFBC108-7826-4E05-8204-74C82CC24F23}"/>
                </a:ext>
              </a:extLst>
            </p:cNvPr>
            <p:cNvSpPr/>
            <p:nvPr/>
          </p:nvSpPr>
          <p:spPr>
            <a:xfrm>
              <a:off x="2889953" y="3709790"/>
              <a:ext cx="494314" cy="494178"/>
            </a:xfrm>
            <a:custGeom>
              <a:avLst/>
              <a:gdLst>
                <a:gd name="connsiteX0" fmla="*/ 142320 w 494314"/>
                <a:gd name="connsiteY0" fmla="*/ 72995 h 494178"/>
                <a:gd name="connsiteX1" fmla="*/ 139602 w 494314"/>
                <a:gd name="connsiteY1" fmla="*/ 71568 h 494178"/>
                <a:gd name="connsiteX2" fmla="*/ 131446 w 494314"/>
                <a:gd name="connsiteY2" fmla="*/ 66878 h 494178"/>
                <a:gd name="connsiteX3" fmla="*/ 99434 w 494314"/>
                <a:gd name="connsiteY3" fmla="*/ 47984 h 494178"/>
                <a:gd name="connsiteX4" fmla="*/ 100453 w 494314"/>
                <a:gd name="connsiteY4" fmla="*/ 47848 h 494178"/>
                <a:gd name="connsiteX5" fmla="*/ 43702 w 494314"/>
                <a:gd name="connsiteY5" fmla="*/ 107318 h 494178"/>
                <a:gd name="connsiteX6" fmla="*/ 43838 w 494314"/>
                <a:gd name="connsiteY6" fmla="*/ 105755 h 494178"/>
                <a:gd name="connsiteX7" fmla="*/ 71228 w 494314"/>
                <a:gd name="connsiteY7" fmla="*/ 147214 h 494178"/>
                <a:gd name="connsiteX8" fmla="*/ 71704 w 494314"/>
                <a:gd name="connsiteY8" fmla="*/ 147961 h 494178"/>
                <a:gd name="connsiteX9" fmla="*/ 71296 w 494314"/>
                <a:gd name="connsiteY9" fmla="*/ 148777 h 494178"/>
                <a:gd name="connsiteX10" fmla="*/ 51994 w 494314"/>
                <a:gd name="connsiteY10" fmla="*/ 198324 h 494178"/>
                <a:gd name="connsiteX11" fmla="*/ 51790 w 494314"/>
                <a:gd name="connsiteY11" fmla="*/ 199276 h 494178"/>
                <a:gd name="connsiteX12" fmla="*/ 50838 w 494314"/>
                <a:gd name="connsiteY12" fmla="*/ 199547 h 494178"/>
                <a:gd name="connsiteX13" fmla="*/ 2583 w 494314"/>
                <a:gd name="connsiteY13" fmla="*/ 211509 h 494178"/>
                <a:gd name="connsiteX14" fmla="*/ 3942 w 494314"/>
                <a:gd name="connsiteY14" fmla="*/ 209742 h 494178"/>
                <a:gd name="connsiteX15" fmla="*/ 5573 w 494314"/>
                <a:gd name="connsiteY15" fmla="*/ 291981 h 494178"/>
                <a:gd name="connsiteX16" fmla="*/ 4010 w 494314"/>
                <a:gd name="connsiteY16" fmla="*/ 290078 h 494178"/>
                <a:gd name="connsiteX17" fmla="*/ 52673 w 494314"/>
                <a:gd name="connsiteY17" fmla="*/ 300137 h 494178"/>
                <a:gd name="connsiteX18" fmla="*/ 53897 w 494314"/>
                <a:gd name="connsiteY18" fmla="*/ 300409 h 494178"/>
                <a:gd name="connsiteX19" fmla="*/ 54237 w 494314"/>
                <a:gd name="connsiteY19" fmla="*/ 301632 h 494178"/>
                <a:gd name="connsiteX20" fmla="*/ 75442 w 494314"/>
                <a:gd name="connsiteY20" fmla="*/ 350227 h 494178"/>
                <a:gd name="connsiteX21" fmla="*/ 76122 w 494314"/>
                <a:gd name="connsiteY21" fmla="*/ 351383 h 494178"/>
                <a:gd name="connsiteX22" fmla="*/ 75442 w 494314"/>
                <a:gd name="connsiteY22" fmla="*/ 352538 h 494178"/>
                <a:gd name="connsiteX23" fmla="*/ 49751 w 494314"/>
                <a:gd name="connsiteY23" fmla="*/ 395085 h 494178"/>
                <a:gd name="connsiteX24" fmla="*/ 49411 w 494314"/>
                <a:gd name="connsiteY24" fmla="*/ 392298 h 494178"/>
                <a:gd name="connsiteX25" fmla="*/ 108677 w 494314"/>
                <a:gd name="connsiteY25" fmla="*/ 449322 h 494178"/>
                <a:gd name="connsiteX26" fmla="*/ 105755 w 494314"/>
                <a:gd name="connsiteY26" fmla="*/ 449050 h 494178"/>
                <a:gd name="connsiteX27" fmla="*/ 147282 w 494314"/>
                <a:gd name="connsiteY27" fmla="*/ 421795 h 494178"/>
                <a:gd name="connsiteX28" fmla="*/ 148505 w 494314"/>
                <a:gd name="connsiteY28" fmla="*/ 420980 h 494178"/>
                <a:gd name="connsiteX29" fmla="*/ 149797 w 494314"/>
                <a:gd name="connsiteY29" fmla="*/ 421659 h 494178"/>
                <a:gd name="connsiteX30" fmla="*/ 199072 w 494314"/>
                <a:gd name="connsiteY30" fmla="*/ 441030 h 494178"/>
                <a:gd name="connsiteX31" fmla="*/ 200499 w 494314"/>
                <a:gd name="connsiteY31" fmla="*/ 441370 h 494178"/>
                <a:gd name="connsiteX32" fmla="*/ 200839 w 494314"/>
                <a:gd name="connsiteY32" fmla="*/ 442797 h 494178"/>
                <a:gd name="connsiteX33" fmla="*/ 212733 w 494314"/>
                <a:gd name="connsiteY33" fmla="*/ 491053 h 494178"/>
                <a:gd name="connsiteX34" fmla="*/ 210286 w 494314"/>
                <a:gd name="connsiteY34" fmla="*/ 489149 h 494178"/>
                <a:gd name="connsiteX35" fmla="*/ 292525 w 494314"/>
                <a:gd name="connsiteY35" fmla="*/ 487654 h 494178"/>
                <a:gd name="connsiteX36" fmla="*/ 290078 w 494314"/>
                <a:gd name="connsiteY36" fmla="*/ 489625 h 494178"/>
                <a:gd name="connsiteX37" fmla="*/ 300205 w 494314"/>
                <a:gd name="connsiteY37" fmla="*/ 440962 h 494178"/>
                <a:gd name="connsiteX38" fmla="*/ 300545 w 494314"/>
                <a:gd name="connsiteY38" fmla="*/ 439467 h 494178"/>
                <a:gd name="connsiteX39" fmla="*/ 302040 w 494314"/>
                <a:gd name="connsiteY39" fmla="*/ 439059 h 494178"/>
                <a:gd name="connsiteX40" fmla="*/ 350567 w 494314"/>
                <a:gd name="connsiteY40" fmla="*/ 417989 h 494178"/>
                <a:gd name="connsiteX41" fmla="*/ 350635 w 494314"/>
                <a:gd name="connsiteY41" fmla="*/ 417989 h 494178"/>
                <a:gd name="connsiteX42" fmla="*/ 351995 w 494314"/>
                <a:gd name="connsiteY42" fmla="*/ 417174 h 494178"/>
                <a:gd name="connsiteX43" fmla="*/ 353286 w 494314"/>
                <a:gd name="connsiteY43" fmla="*/ 417989 h 494178"/>
                <a:gd name="connsiteX44" fmla="*/ 395765 w 494314"/>
                <a:gd name="connsiteY44" fmla="*/ 443748 h 494178"/>
                <a:gd name="connsiteX45" fmla="*/ 392638 w 494314"/>
                <a:gd name="connsiteY45" fmla="*/ 444156 h 494178"/>
                <a:gd name="connsiteX46" fmla="*/ 449797 w 494314"/>
                <a:gd name="connsiteY46" fmla="*/ 385026 h 494178"/>
                <a:gd name="connsiteX47" fmla="*/ 449526 w 494314"/>
                <a:gd name="connsiteY47" fmla="*/ 388152 h 494178"/>
                <a:gd name="connsiteX48" fmla="*/ 422339 w 494314"/>
                <a:gd name="connsiteY48" fmla="*/ 346557 h 494178"/>
                <a:gd name="connsiteX49" fmla="*/ 421523 w 494314"/>
                <a:gd name="connsiteY49" fmla="*/ 345266 h 494178"/>
                <a:gd name="connsiteX50" fmla="*/ 422271 w 494314"/>
                <a:gd name="connsiteY50" fmla="*/ 343975 h 494178"/>
                <a:gd name="connsiteX51" fmla="*/ 441709 w 494314"/>
                <a:gd name="connsiteY51" fmla="*/ 294699 h 494178"/>
                <a:gd name="connsiteX52" fmla="*/ 442049 w 494314"/>
                <a:gd name="connsiteY52" fmla="*/ 293272 h 494178"/>
                <a:gd name="connsiteX53" fmla="*/ 443476 w 494314"/>
                <a:gd name="connsiteY53" fmla="*/ 292932 h 494178"/>
                <a:gd name="connsiteX54" fmla="*/ 491732 w 494314"/>
                <a:gd name="connsiteY54" fmla="*/ 281106 h 494178"/>
                <a:gd name="connsiteX55" fmla="*/ 489897 w 494314"/>
                <a:gd name="connsiteY55" fmla="*/ 283485 h 494178"/>
                <a:gd name="connsiteX56" fmla="*/ 488538 w 494314"/>
                <a:gd name="connsiteY56" fmla="*/ 201247 h 494178"/>
                <a:gd name="connsiteX57" fmla="*/ 490373 w 494314"/>
                <a:gd name="connsiteY57" fmla="*/ 203489 h 494178"/>
                <a:gd name="connsiteX58" fmla="*/ 441709 w 494314"/>
                <a:gd name="connsiteY58" fmla="*/ 193295 h 494178"/>
                <a:gd name="connsiteX59" fmla="*/ 440350 w 494314"/>
                <a:gd name="connsiteY59" fmla="*/ 193023 h 494178"/>
                <a:gd name="connsiteX60" fmla="*/ 440010 w 494314"/>
                <a:gd name="connsiteY60" fmla="*/ 191731 h 494178"/>
                <a:gd name="connsiteX61" fmla="*/ 418941 w 494314"/>
                <a:gd name="connsiteY61" fmla="*/ 143068 h 494178"/>
                <a:gd name="connsiteX62" fmla="*/ 418261 w 494314"/>
                <a:gd name="connsiteY62" fmla="*/ 141912 h 494178"/>
                <a:gd name="connsiteX63" fmla="*/ 418941 w 494314"/>
                <a:gd name="connsiteY63" fmla="*/ 140757 h 494178"/>
                <a:gd name="connsiteX64" fmla="*/ 444768 w 494314"/>
                <a:gd name="connsiteY64" fmla="*/ 98346 h 494178"/>
                <a:gd name="connsiteX65" fmla="*/ 445108 w 494314"/>
                <a:gd name="connsiteY65" fmla="*/ 100929 h 494178"/>
                <a:gd name="connsiteX66" fmla="*/ 386045 w 494314"/>
                <a:gd name="connsiteY66" fmla="*/ 43702 h 494178"/>
                <a:gd name="connsiteX67" fmla="*/ 388424 w 494314"/>
                <a:gd name="connsiteY67" fmla="*/ 43906 h 494178"/>
                <a:gd name="connsiteX68" fmla="*/ 346829 w 494314"/>
                <a:gd name="connsiteY68" fmla="*/ 71024 h 494178"/>
                <a:gd name="connsiteX69" fmla="*/ 345878 w 494314"/>
                <a:gd name="connsiteY69" fmla="*/ 71636 h 494178"/>
                <a:gd name="connsiteX70" fmla="*/ 344926 w 494314"/>
                <a:gd name="connsiteY70" fmla="*/ 71092 h 494178"/>
                <a:gd name="connsiteX71" fmla="*/ 295515 w 494314"/>
                <a:gd name="connsiteY71" fmla="*/ 51518 h 494178"/>
                <a:gd name="connsiteX72" fmla="*/ 294564 w 494314"/>
                <a:gd name="connsiteY72" fmla="*/ 51246 h 494178"/>
                <a:gd name="connsiteX73" fmla="*/ 294360 w 494314"/>
                <a:gd name="connsiteY73" fmla="*/ 50295 h 494178"/>
                <a:gd name="connsiteX74" fmla="*/ 282670 w 494314"/>
                <a:gd name="connsiteY74" fmla="*/ 1971 h 494178"/>
                <a:gd name="connsiteX75" fmla="*/ 284165 w 494314"/>
                <a:gd name="connsiteY75" fmla="*/ 3126 h 494178"/>
                <a:gd name="connsiteX76" fmla="*/ 201926 w 494314"/>
                <a:gd name="connsiteY76" fmla="*/ 4214 h 494178"/>
                <a:gd name="connsiteX77" fmla="*/ 203014 w 494314"/>
                <a:gd name="connsiteY77" fmla="*/ 3330 h 494178"/>
                <a:gd name="connsiteX78" fmla="*/ 192547 w 494314"/>
                <a:gd name="connsiteY78" fmla="*/ 51926 h 494178"/>
                <a:gd name="connsiteX79" fmla="*/ 192411 w 494314"/>
                <a:gd name="connsiteY79" fmla="*/ 52402 h 494178"/>
                <a:gd name="connsiteX80" fmla="*/ 191935 w 494314"/>
                <a:gd name="connsiteY80" fmla="*/ 52537 h 494178"/>
                <a:gd name="connsiteX81" fmla="*/ 154350 w 494314"/>
                <a:gd name="connsiteY81" fmla="*/ 67014 h 494178"/>
                <a:gd name="connsiteX82" fmla="*/ 145515 w 494314"/>
                <a:gd name="connsiteY82" fmla="*/ 71636 h 494178"/>
                <a:gd name="connsiteX83" fmla="*/ 142320 w 494314"/>
                <a:gd name="connsiteY83" fmla="*/ 72995 h 494178"/>
                <a:gd name="connsiteX84" fmla="*/ 145039 w 494314"/>
                <a:gd name="connsiteY84" fmla="*/ 71160 h 494178"/>
                <a:gd name="connsiteX85" fmla="*/ 153738 w 494314"/>
                <a:gd name="connsiteY85" fmla="*/ 66131 h 494178"/>
                <a:gd name="connsiteX86" fmla="*/ 191256 w 494314"/>
                <a:gd name="connsiteY86" fmla="*/ 50838 h 494178"/>
                <a:gd name="connsiteX87" fmla="*/ 190712 w 494314"/>
                <a:gd name="connsiteY87" fmla="*/ 51450 h 494178"/>
                <a:gd name="connsiteX88" fmla="*/ 200499 w 494314"/>
                <a:gd name="connsiteY88" fmla="*/ 2719 h 494178"/>
                <a:gd name="connsiteX89" fmla="*/ 200703 w 494314"/>
                <a:gd name="connsiteY89" fmla="*/ 1835 h 494178"/>
                <a:gd name="connsiteX90" fmla="*/ 201586 w 494314"/>
                <a:gd name="connsiteY90" fmla="*/ 1835 h 494178"/>
                <a:gd name="connsiteX91" fmla="*/ 283825 w 494314"/>
                <a:gd name="connsiteY91" fmla="*/ 0 h 494178"/>
                <a:gd name="connsiteX92" fmla="*/ 284980 w 494314"/>
                <a:gd name="connsiteY92" fmla="*/ 0 h 494178"/>
                <a:gd name="connsiteX93" fmla="*/ 285252 w 494314"/>
                <a:gd name="connsiteY93" fmla="*/ 1155 h 494178"/>
                <a:gd name="connsiteX94" fmla="*/ 297214 w 494314"/>
                <a:gd name="connsiteY94" fmla="*/ 49411 h 494178"/>
                <a:gd name="connsiteX95" fmla="*/ 295991 w 494314"/>
                <a:gd name="connsiteY95" fmla="*/ 48188 h 494178"/>
                <a:gd name="connsiteX96" fmla="*/ 346353 w 494314"/>
                <a:gd name="connsiteY96" fmla="*/ 67830 h 494178"/>
                <a:gd name="connsiteX97" fmla="*/ 344450 w 494314"/>
                <a:gd name="connsiteY97" fmla="*/ 67898 h 494178"/>
                <a:gd name="connsiteX98" fmla="*/ 385978 w 494314"/>
                <a:gd name="connsiteY98" fmla="*/ 40576 h 494178"/>
                <a:gd name="connsiteX99" fmla="*/ 387269 w 494314"/>
                <a:gd name="connsiteY99" fmla="*/ 39760 h 494178"/>
                <a:gd name="connsiteX100" fmla="*/ 388356 w 494314"/>
                <a:gd name="connsiteY100" fmla="*/ 40847 h 494178"/>
                <a:gd name="connsiteX101" fmla="*/ 447622 w 494314"/>
                <a:gd name="connsiteY101" fmla="*/ 97871 h 494178"/>
                <a:gd name="connsiteX102" fmla="*/ 448846 w 494314"/>
                <a:gd name="connsiteY102" fmla="*/ 99026 h 494178"/>
                <a:gd name="connsiteX103" fmla="*/ 447962 w 494314"/>
                <a:gd name="connsiteY103" fmla="*/ 100453 h 494178"/>
                <a:gd name="connsiteX104" fmla="*/ 422271 w 494314"/>
                <a:gd name="connsiteY104" fmla="*/ 143000 h 494178"/>
                <a:gd name="connsiteX105" fmla="*/ 422271 w 494314"/>
                <a:gd name="connsiteY105" fmla="*/ 140757 h 494178"/>
                <a:gd name="connsiteX106" fmla="*/ 443952 w 494314"/>
                <a:gd name="connsiteY106" fmla="*/ 190440 h 494178"/>
                <a:gd name="connsiteX107" fmla="*/ 442253 w 494314"/>
                <a:gd name="connsiteY107" fmla="*/ 188809 h 494178"/>
                <a:gd name="connsiteX108" fmla="*/ 490917 w 494314"/>
                <a:gd name="connsiteY108" fmla="*/ 198868 h 494178"/>
                <a:gd name="connsiteX109" fmla="*/ 492752 w 494314"/>
                <a:gd name="connsiteY109" fmla="*/ 199276 h 494178"/>
                <a:gd name="connsiteX110" fmla="*/ 492752 w 494314"/>
                <a:gd name="connsiteY110" fmla="*/ 201111 h 494178"/>
                <a:gd name="connsiteX111" fmla="*/ 494247 w 494314"/>
                <a:gd name="connsiteY111" fmla="*/ 283349 h 494178"/>
                <a:gd name="connsiteX112" fmla="*/ 494315 w 494314"/>
                <a:gd name="connsiteY112" fmla="*/ 285252 h 494178"/>
                <a:gd name="connsiteX113" fmla="*/ 492412 w 494314"/>
                <a:gd name="connsiteY113" fmla="*/ 285728 h 494178"/>
                <a:gd name="connsiteX114" fmla="*/ 444156 w 494314"/>
                <a:gd name="connsiteY114" fmla="*/ 297622 h 494178"/>
                <a:gd name="connsiteX115" fmla="*/ 445923 w 494314"/>
                <a:gd name="connsiteY115" fmla="*/ 295855 h 494178"/>
                <a:gd name="connsiteX116" fmla="*/ 426077 w 494314"/>
                <a:gd name="connsiteY116" fmla="*/ 346353 h 494178"/>
                <a:gd name="connsiteX117" fmla="*/ 426009 w 494314"/>
                <a:gd name="connsiteY117" fmla="*/ 343771 h 494178"/>
                <a:gd name="connsiteX118" fmla="*/ 453264 w 494314"/>
                <a:gd name="connsiteY118" fmla="*/ 385298 h 494178"/>
                <a:gd name="connsiteX119" fmla="*/ 454351 w 494314"/>
                <a:gd name="connsiteY119" fmla="*/ 386997 h 494178"/>
                <a:gd name="connsiteX120" fmla="*/ 452992 w 494314"/>
                <a:gd name="connsiteY120" fmla="*/ 388424 h 494178"/>
                <a:gd name="connsiteX121" fmla="*/ 395900 w 494314"/>
                <a:gd name="connsiteY121" fmla="*/ 447622 h 494178"/>
                <a:gd name="connsiteX122" fmla="*/ 394473 w 494314"/>
                <a:gd name="connsiteY122" fmla="*/ 449050 h 494178"/>
                <a:gd name="connsiteX123" fmla="*/ 392774 w 494314"/>
                <a:gd name="connsiteY123" fmla="*/ 448030 h 494178"/>
                <a:gd name="connsiteX124" fmla="*/ 350296 w 494314"/>
                <a:gd name="connsiteY124" fmla="*/ 422271 h 494178"/>
                <a:gd name="connsiteX125" fmla="*/ 352946 w 494314"/>
                <a:gd name="connsiteY125" fmla="*/ 422271 h 494178"/>
                <a:gd name="connsiteX126" fmla="*/ 352878 w 494314"/>
                <a:gd name="connsiteY126" fmla="*/ 422271 h 494178"/>
                <a:gd name="connsiteX127" fmla="*/ 303127 w 494314"/>
                <a:gd name="connsiteY127" fmla="*/ 443884 h 494178"/>
                <a:gd name="connsiteX128" fmla="*/ 304894 w 494314"/>
                <a:gd name="connsiteY128" fmla="*/ 441981 h 494178"/>
                <a:gd name="connsiteX129" fmla="*/ 294767 w 494314"/>
                <a:gd name="connsiteY129" fmla="*/ 490645 h 494178"/>
                <a:gd name="connsiteX130" fmla="*/ 294360 w 494314"/>
                <a:gd name="connsiteY130" fmla="*/ 492616 h 494178"/>
                <a:gd name="connsiteX131" fmla="*/ 292321 w 494314"/>
                <a:gd name="connsiteY131" fmla="*/ 492684 h 494178"/>
                <a:gd name="connsiteX132" fmla="*/ 210082 w 494314"/>
                <a:gd name="connsiteY132" fmla="*/ 494111 h 494178"/>
                <a:gd name="connsiteX133" fmla="*/ 208111 w 494314"/>
                <a:gd name="connsiteY133" fmla="*/ 494179 h 494178"/>
                <a:gd name="connsiteX134" fmla="*/ 207635 w 494314"/>
                <a:gd name="connsiteY134" fmla="*/ 492276 h 494178"/>
                <a:gd name="connsiteX135" fmla="*/ 195809 w 494314"/>
                <a:gd name="connsiteY135" fmla="*/ 444020 h 494178"/>
                <a:gd name="connsiteX136" fmla="*/ 197576 w 494314"/>
                <a:gd name="connsiteY136" fmla="*/ 445787 h 494178"/>
                <a:gd name="connsiteX137" fmla="*/ 147078 w 494314"/>
                <a:gd name="connsiteY137" fmla="*/ 425873 h 494178"/>
                <a:gd name="connsiteX138" fmla="*/ 149593 w 494314"/>
                <a:gd name="connsiteY138" fmla="*/ 425805 h 494178"/>
                <a:gd name="connsiteX139" fmla="*/ 107998 w 494314"/>
                <a:gd name="connsiteY139" fmla="*/ 452992 h 494178"/>
                <a:gd name="connsiteX140" fmla="*/ 106434 w 494314"/>
                <a:gd name="connsiteY140" fmla="*/ 454011 h 494178"/>
                <a:gd name="connsiteX141" fmla="*/ 105075 w 494314"/>
                <a:gd name="connsiteY141" fmla="*/ 452720 h 494178"/>
                <a:gd name="connsiteX142" fmla="*/ 45945 w 494314"/>
                <a:gd name="connsiteY142" fmla="*/ 395493 h 494178"/>
                <a:gd name="connsiteX143" fmla="*/ 44654 w 494314"/>
                <a:gd name="connsiteY143" fmla="*/ 394269 h 494178"/>
                <a:gd name="connsiteX144" fmla="*/ 45605 w 494314"/>
                <a:gd name="connsiteY144" fmla="*/ 392706 h 494178"/>
                <a:gd name="connsiteX145" fmla="*/ 71432 w 494314"/>
                <a:gd name="connsiteY145" fmla="*/ 350295 h 494178"/>
                <a:gd name="connsiteX146" fmla="*/ 71432 w 494314"/>
                <a:gd name="connsiteY146" fmla="*/ 352538 h 494178"/>
                <a:gd name="connsiteX147" fmla="*/ 49887 w 494314"/>
                <a:gd name="connsiteY147" fmla="*/ 302787 h 494178"/>
                <a:gd name="connsiteX148" fmla="*/ 51450 w 494314"/>
                <a:gd name="connsiteY148" fmla="*/ 304283 h 494178"/>
                <a:gd name="connsiteX149" fmla="*/ 2787 w 494314"/>
                <a:gd name="connsiteY149" fmla="*/ 294088 h 494178"/>
                <a:gd name="connsiteX150" fmla="*/ 1223 w 494314"/>
                <a:gd name="connsiteY150" fmla="*/ 293748 h 494178"/>
                <a:gd name="connsiteX151" fmla="*/ 1223 w 494314"/>
                <a:gd name="connsiteY151" fmla="*/ 292185 h 494178"/>
                <a:gd name="connsiteX152" fmla="*/ 0 w 494314"/>
                <a:gd name="connsiteY152" fmla="*/ 209946 h 494178"/>
                <a:gd name="connsiteX153" fmla="*/ 0 w 494314"/>
                <a:gd name="connsiteY153" fmla="*/ 208519 h 494178"/>
                <a:gd name="connsiteX154" fmla="*/ 1427 w 494314"/>
                <a:gd name="connsiteY154" fmla="*/ 208179 h 494178"/>
                <a:gd name="connsiteX155" fmla="*/ 49751 w 494314"/>
                <a:gd name="connsiteY155" fmla="*/ 196489 h 494178"/>
                <a:gd name="connsiteX156" fmla="*/ 48528 w 494314"/>
                <a:gd name="connsiteY156" fmla="*/ 197712 h 494178"/>
                <a:gd name="connsiteX157" fmla="*/ 68442 w 494314"/>
                <a:gd name="connsiteY157" fmla="*/ 147486 h 494178"/>
                <a:gd name="connsiteX158" fmla="*/ 68509 w 494314"/>
                <a:gd name="connsiteY158" fmla="*/ 149049 h 494178"/>
                <a:gd name="connsiteX159" fmla="*/ 41459 w 494314"/>
                <a:gd name="connsiteY159" fmla="*/ 107386 h 494178"/>
                <a:gd name="connsiteX160" fmla="*/ 40915 w 494314"/>
                <a:gd name="connsiteY160" fmla="*/ 106502 h 494178"/>
                <a:gd name="connsiteX161" fmla="*/ 41595 w 494314"/>
                <a:gd name="connsiteY161" fmla="*/ 105755 h 494178"/>
                <a:gd name="connsiteX162" fmla="*/ 99026 w 494314"/>
                <a:gd name="connsiteY162" fmla="*/ 46896 h 494178"/>
                <a:gd name="connsiteX163" fmla="*/ 99502 w 494314"/>
                <a:gd name="connsiteY163" fmla="*/ 46421 h 494178"/>
                <a:gd name="connsiteX164" fmla="*/ 100046 w 494314"/>
                <a:gd name="connsiteY164" fmla="*/ 46760 h 494178"/>
                <a:gd name="connsiteX165" fmla="*/ 131378 w 494314"/>
                <a:gd name="connsiteY165" fmla="*/ 66267 h 494178"/>
                <a:gd name="connsiteX166" fmla="*/ 139398 w 494314"/>
                <a:gd name="connsiteY166" fmla="*/ 71364 h 494178"/>
                <a:gd name="connsiteX167" fmla="*/ 142320 w 494314"/>
                <a:gd name="connsiteY167" fmla="*/ 72995 h 494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</a:cxnLst>
              <a:rect l="l" t="t" r="r" b="b"/>
              <a:pathLst>
                <a:path w="494314" h="494178">
                  <a:moveTo>
                    <a:pt x="142320" y="72995"/>
                  </a:moveTo>
                  <a:cubicBezTo>
                    <a:pt x="142320" y="73063"/>
                    <a:pt x="141369" y="72587"/>
                    <a:pt x="139602" y="71568"/>
                  </a:cubicBezTo>
                  <a:cubicBezTo>
                    <a:pt x="137631" y="70412"/>
                    <a:pt x="134912" y="68849"/>
                    <a:pt x="131446" y="66878"/>
                  </a:cubicBezTo>
                  <a:cubicBezTo>
                    <a:pt x="124037" y="62460"/>
                    <a:pt x="113299" y="56140"/>
                    <a:pt x="99434" y="47984"/>
                  </a:cubicBezTo>
                  <a:lnTo>
                    <a:pt x="100453" y="47848"/>
                  </a:lnTo>
                  <a:cubicBezTo>
                    <a:pt x="85909" y="63072"/>
                    <a:pt x="66810" y="83122"/>
                    <a:pt x="43702" y="107318"/>
                  </a:cubicBezTo>
                  <a:lnTo>
                    <a:pt x="43838" y="105755"/>
                  </a:lnTo>
                  <a:cubicBezTo>
                    <a:pt x="52130" y="118328"/>
                    <a:pt x="61373" y="132261"/>
                    <a:pt x="71228" y="147214"/>
                  </a:cubicBezTo>
                  <a:lnTo>
                    <a:pt x="71704" y="147961"/>
                  </a:lnTo>
                  <a:lnTo>
                    <a:pt x="71296" y="148777"/>
                  </a:lnTo>
                  <a:cubicBezTo>
                    <a:pt x="63208" y="163390"/>
                    <a:pt x="56411" y="180041"/>
                    <a:pt x="51994" y="198324"/>
                  </a:cubicBezTo>
                  <a:lnTo>
                    <a:pt x="51790" y="199276"/>
                  </a:lnTo>
                  <a:lnTo>
                    <a:pt x="50838" y="199547"/>
                  </a:lnTo>
                  <a:cubicBezTo>
                    <a:pt x="35818" y="203286"/>
                    <a:pt x="19506" y="207296"/>
                    <a:pt x="2583" y="211509"/>
                  </a:cubicBezTo>
                  <a:lnTo>
                    <a:pt x="3942" y="209742"/>
                  </a:lnTo>
                  <a:cubicBezTo>
                    <a:pt x="4486" y="235637"/>
                    <a:pt x="5029" y="263095"/>
                    <a:pt x="5573" y="291981"/>
                  </a:cubicBezTo>
                  <a:lnTo>
                    <a:pt x="4010" y="290078"/>
                  </a:lnTo>
                  <a:cubicBezTo>
                    <a:pt x="19098" y="293204"/>
                    <a:pt x="35682" y="296603"/>
                    <a:pt x="52673" y="300137"/>
                  </a:cubicBezTo>
                  <a:lnTo>
                    <a:pt x="53897" y="300409"/>
                  </a:lnTo>
                  <a:lnTo>
                    <a:pt x="54237" y="301632"/>
                  </a:lnTo>
                  <a:cubicBezTo>
                    <a:pt x="58790" y="317536"/>
                    <a:pt x="65791" y="334391"/>
                    <a:pt x="75442" y="350227"/>
                  </a:cubicBezTo>
                  <a:lnTo>
                    <a:pt x="76122" y="351383"/>
                  </a:lnTo>
                  <a:lnTo>
                    <a:pt x="75442" y="352538"/>
                  </a:lnTo>
                  <a:cubicBezTo>
                    <a:pt x="67490" y="365724"/>
                    <a:pt x="58723" y="380268"/>
                    <a:pt x="49751" y="395085"/>
                  </a:cubicBezTo>
                  <a:lnTo>
                    <a:pt x="49411" y="392298"/>
                  </a:lnTo>
                  <a:cubicBezTo>
                    <a:pt x="68034" y="410241"/>
                    <a:pt x="88084" y="429543"/>
                    <a:pt x="108677" y="449322"/>
                  </a:cubicBezTo>
                  <a:lnTo>
                    <a:pt x="105755" y="449050"/>
                  </a:lnTo>
                  <a:cubicBezTo>
                    <a:pt x="118668" y="440554"/>
                    <a:pt x="132873" y="431243"/>
                    <a:pt x="147282" y="421795"/>
                  </a:cubicBezTo>
                  <a:lnTo>
                    <a:pt x="148505" y="420980"/>
                  </a:lnTo>
                  <a:lnTo>
                    <a:pt x="149797" y="421659"/>
                  </a:lnTo>
                  <a:cubicBezTo>
                    <a:pt x="164273" y="429747"/>
                    <a:pt x="181265" y="436680"/>
                    <a:pt x="199072" y="441030"/>
                  </a:cubicBezTo>
                  <a:lnTo>
                    <a:pt x="200499" y="441370"/>
                  </a:lnTo>
                  <a:lnTo>
                    <a:pt x="200839" y="442797"/>
                  </a:lnTo>
                  <a:cubicBezTo>
                    <a:pt x="204577" y="457885"/>
                    <a:pt x="208587" y="474401"/>
                    <a:pt x="212733" y="491053"/>
                  </a:cubicBezTo>
                  <a:lnTo>
                    <a:pt x="210286" y="489149"/>
                  </a:lnTo>
                  <a:cubicBezTo>
                    <a:pt x="236317" y="488674"/>
                    <a:pt x="264251" y="488198"/>
                    <a:pt x="292525" y="487654"/>
                  </a:cubicBezTo>
                  <a:lnTo>
                    <a:pt x="290078" y="489625"/>
                  </a:lnTo>
                  <a:cubicBezTo>
                    <a:pt x="293272" y="474265"/>
                    <a:pt x="296738" y="457681"/>
                    <a:pt x="300205" y="440962"/>
                  </a:cubicBezTo>
                  <a:lnTo>
                    <a:pt x="300545" y="439467"/>
                  </a:lnTo>
                  <a:lnTo>
                    <a:pt x="302040" y="439059"/>
                  </a:lnTo>
                  <a:cubicBezTo>
                    <a:pt x="318216" y="434505"/>
                    <a:pt x="335003" y="427369"/>
                    <a:pt x="350567" y="417989"/>
                  </a:cubicBezTo>
                  <a:lnTo>
                    <a:pt x="350635" y="417989"/>
                  </a:lnTo>
                  <a:lnTo>
                    <a:pt x="351995" y="417174"/>
                  </a:lnTo>
                  <a:lnTo>
                    <a:pt x="353286" y="417989"/>
                  </a:lnTo>
                  <a:cubicBezTo>
                    <a:pt x="367559" y="426621"/>
                    <a:pt x="381696" y="435253"/>
                    <a:pt x="395765" y="443748"/>
                  </a:cubicBezTo>
                  <a:lnTo>
                    <a:pt x="392638" y="444156"/>
                  </a:lnTo>
                  <a:cubicBezTo>
                    <a:pt x="411940" y="424174"/>
                    <a:pt x="430971" y="404464"/>
                    <a:pt x="449797" y="385026"/>
                  </a:cubicBezTo>
                  <a:lnTo>
                    <a:pt x="449526" y="388152"/>
                  </a:lnTo>
                  <a:cubicBezTo>
                    <a:pt x="440350" y="374151"/>
                    <a:pt x="431311" y="360286"/>
                    <a:pt x="422339" y="346557"/>
                  </a:cubicBezTo>
                  <a:lnTo>
                    <a:pt x="421523" y="345266"/>
                  </a:lnTo>
                  <a:lnTo>
                    <a:pt x="422271" y="343975"/>
                  </a:lnTo>
                  <a:cubicBezTo>
                    <a:pt x="431039" y="328343"/>
                    <a:pt x="437495" y="311691"/>
                    <a:pt x="441709" y="294699"/>
                  </a:cubicBezTo>
                  <a:lnTo>
                    <a:pt x="442049" y="293272"/>
                  </a:lnTo>
                  <a:lnTo>
                    <a:pt x="443476" y="292932"/>
                  </a:lnTo>
                  <a:cubicBezTo>
                    <a:pt x="459788" y="288922"/>
                    <a:pt x="475896" y="284980"/>
                    <a:pt x="491732" y="281106"/>
                  </a:cubicBezTo>
                  <a:lnTo>
                    <a:pt x="489897" y="283485"/>
                  </a:lnTo>
                  <a:cubicBezTo>
                    <a:pt x="489421" y="255415"/>
                    <a:pt x="488946" y="228025"/>
                    <a:pt x="488538" y="201247"/>
                  </a:cubicBezTo>
                  <a:lnTo>
                    <a:pt x="490373" y="203489"/>
                  </a:lnTo>
                  <a:cubicBezTo>
                    <a:pt x="473857" y="200023"/>
                    <a:pt x="457681" y="196625"/>
                    <a:pt x="441709" y="193295"/>
                  </a:cubicBezTo>
                  <a:lnTo>
                    <a:pt x="440350" y="193023"/>
                  </a:lnTo>
                  <a:lnTo>
                    <a:pt x="440010" y="191731"/>
                  </a:lnTo>
                  <a:cubicBezTo>
                    <a:pt x="435117" y="174264"/>
                    <a:pt x="427912" y="157952"/>
                    <a:pt x="418941" y="143068"/>
                  </a:cubicBezTo>
                  <a:lnTo>
                    <a:pt x="418261" y="141912"/>
                  </a:lnTo>
                  <a:lnTo>
                    <a:pt x="418941" y="140757"/>
                  </a:lnTo>
                  <a:cubicBezTo>
                    <a:pt x="427776" y="126212"/>
                    <a:pt x="436408" y="112075"/>
                    <a:pt x="444768" y="98346"/>
                  </a:cubicBezTo>
                  <a:lnTo>
                    <a:pt x="445108" y="100929"/>
                  </a:lnTo>
                  <a:cubicBezTo>
                    <a:pt x="424310" y="80811"/>
                    <a:pt x="404736" y="61781"/>
                    <a:pt x="386045" y="43702"/>
                  </a:cubicBezTo>
                  <a:lnTo>
                    <a:pt x="388424" y="43906"/>
                  </a:lnTo>
                  <a:cubicBezTo>
                    <a:pt x="373812" y="53421"/>
                    <a:pt x="360015" y="62393"/>
                    <a:pt x="346829" y="71024"/>
                  </a:cubicBezTo>
                  <a:lnTo>
                    <a:pt x="345878" y="71636"/>
                  </a:lnTo>
                  <a:lnTo>
                    <a:pt x="344926" y="71092"/>
                  </a:lnTo>
                  <a:cubicBezTo>
                    <a:pt x="328342" y="61849"/>
                    <a:pt x="311759" y="55596"/>
                    <a:pt x="295515" y="51518"/>
                  </a:cubicBezTo>
                  <a:lnTo>
                    <a:pt x="294564" y="51246"/>
                  </a:lnTo>
                  <a:lnTo>
                    <a:pt x="294360" y="50295"/>
                  </a:lnTo>
                  <a:cubicBezTo>
                    <a:pt x="290146" y="32759"/>
                    <a:pt x="286272" y="16923"/>
                    <a:pt x="282670" y="1971"/>
                  </a:cubicBezTo>
                  <a:lnTo>
                    <a:pt x="284165" y="3126"/>
                  </a:lnTo>
                  <a:cubicBezTo>
                    <a:pt x="252289" y="3534"/>
                    <a:pt x="225171" y="3874"/>
                    <a:pt x="201926" y="4214"/>
                  </a:cubicBezTo>
                  <a:lnTo>
                    <a:pt x="203014" y="3330"/>
                  </a:lnTo>
                  <a:cubicBezTo>
                    <a:pt x="198868" y="22769"/>
                    <a:pt x="195402" y="38672"/>
                    <a:pt x="192547" y="51926"/>
                  </a:cubicBezTo>
                  <a:lnTo>
                    <a:pt x="192411" y="52402"/>
                  </a:lnTo>
                  <a:lnTo>
                    <a:pt x="191935" y="52537"/>
                  </a:lnTo>
                  <a:cubicBezTo>
                    <a:pt x="174536" y="57363"/>
                    <a:pt x="162302" y="63072"/>
                    <a:pt x="154350" y="67014"/>
                  </a:cubicBezTo>
                  <a:cubicBezTo>
                    <a:pt x="150544" y="68985"/>
                    <a:pt x="147622" y="70548"/>
                    <a:pt x="145515" y="71636"/>
                  </a:cubicBezTo>
                  <a:cubicBezTo>
                    <a:pt x="143272" y="72587"/>
                    <a:pt x="142320" y="73063"/>
                    <a:pt x="142320" y="72995"/>
                  </a:cubicBezTo>
                  <a:cubicBezTo>
                    <a:pt x="142320" y="72927"/>
                    <a:pt x="143272" y="72316"/>
                    <a:pt x="145039" y="71160"/>
                  </a:cubicBezTo>
                  <a:cubicBezTo>
                    <a:pt x="146942" y="70005"/>
                    <a:pt x="149797" y="68238"/>
                    <a:pt x="153738" y="66131"/>
                  </a:cubicBezTo>
                  <a:cubicBezTo>
                    <a:pt x="161623" y="61917"/>
                    <a:pt x="173788" y="56004"/>
                    <a:pt x="191256" y="50838"/>
                  </a:cubicBezTo>
                  <a:lnTo>
                    <a:pt x="190712" y="51450"/>
                  </a:lnTo>
                  <a:cubicBezTo>
                    <a:pt x="193363" y="38129"/>
                    <a:pt x="196625" y="22157"/>
                    <a:pt x="200499" y="2719"/>
                  </a:cubicBezTo>
                  <a:lnTo>
                    <a:pt x="200703" y="1835"/>
                  </a:lnTo>
                  <a:lnTo>
                    <a:pt x="201586" y="1835"/>
                  </a:lnTo>
                  <a:cubicBezTo>
                    <a:pt x="224831" y="1359"/>
                    <a:pt x="251949" y="748"/>
                    <a:pt x="283825" y="0"/>
                  </a:cubicBezTo>
                  <a:lnTo>
                    <a:pt x="284980" y="0"/>
                  </a:lnTo>
                  <a:lnTo>
                    <a:pt x="285252" y="1155"/>
                  </a:lnTo>
                  <a:cubicBezTo>
                    <a:pt x="288990" y="16040"/>
                    <a:pt x="292864" y="31876"/>
                    <a:pt x="297214" y="49411"/>
                  </a:cubicBezTo>
                  <a:lnTo>
                    <a:pt x="295991" y="48188"/>
                  </a:lnTo>
                  <a:cubicBezTo>
                    <a:pt x="312507" y="52198"/>
                    <a:pt x="329430" y="58518"/>
                    <a:pt x="346353" y="67830"/>
                  </a:cubicBezTo>
                  <a:lnTo>
                    <a:pt x="344450" y="67898"/>
                  </a:lnTo>
                  <a:cubicBezTo>
                    <a:pt x="357636" y="59198"/>
                    <a:pt x="371365" y="50159"/>
                    <a:pt x="385978" y="40576"/>
                  </a:cubicBezTo>
                  <a:lnTo>
                    <a:pt x="387269" y="39760"/>
                  </a:lnTo>
                  <a:lnTo>
                    <a:pt x="388356" y="40847"/>
                  </a:lnTo>
                  <a:cubicBezTo>
                    <a:pt x="407115" y="58858"/>
                    <a:pt x="426757" y="77821"/>
                    <a:pt x="447622" y="97871"/>
                  </a:cubicBezTo>
                  <a:lnTo>
                    <a:pt x="448846" y="99026"/>
                  </a:lnTo>
                  <a:lnTo>
                    <a:pt x="447962" y="100453"/>
                  </a:lnTo>
                  <a:cubicBezTo>
                    <a:pt x="439602" y="114250"/>
                    <a:pt x="431107" y="128387"/>
                    <a:pt x="422271" y="143000"/>
                  </a:cubicBezTo>
                  <a:lnTo>
                    <a:pt x="422271" y="140757"/>
                  </a:lnTo>
                  <a:cubicBezTo>
                    <a:pt x="431447" y="155913"/>
                    <a:pt x="438855" y="172633"/>
                    <a:pt x="443952" y="190440"/>
                  </a:cubicBezTo>
                  <a:lnTo>
                    <a:pt x="442253" y="188809"/>
                  </a:lnTo>
                  <a:cubicBezTo>
                    <a:pt x="458225" y="192139"/>
                    <a:pt x="474401" y="195469"/>
                    <a:pt x="490917" y="198868"/>
                  </a:cubicBezTo>
                  <a:lnTo>
                    <a:pt x="492752" y="199276"/>
                  </a:lnTo>
                  <a:lnTo>
                    <a:pt x="492752" y="201111"/>
                  </a:lnTo>
                  <a:cubicBezTo>
                    <a:pt x="493227" y="227821"/>
                    <a:pt x="493771" y="255279"/>
                    <a:pt x="494247" y="283349"/>
                  </a:cubicBezTo>
                  <a:lnTo>
                    <a:pt x="494315" y="285252"/>
                  </a:lnTo>
                  <a:lnTo>
                    <a:pt x="492412" y="285728"/>
                  </a:lnTo>
                  <a:cubicBezTo>
                    <a:pt x="476508" y="289602"/>
                    <a:pt x="460468" y="293612"/>
                    <a:pt x="444156" y="297622"/>
                  </a:cubicBezTo>
                  <a:lnTo>
                    <a:pt x="445923" y="295855"/>
                  </a:lnTo>
                  <a:cubicBezTo>
                    <a:pt x="441641" y="313254"/>
                    <a:pt x="435049" y="330313"/>
                    <a:pt x="426077" y="346353"/>
                  </a:cubicBezTo>
                  <a:lnTo>
                    <a:pt x="426009" y="343771"/>
                  </a:lnTo>
                  <a:cubicBezTo>
                    <a:pt x="434981" y="357500"/>
                    <a:pt x="444088" y="371365"/>
                    <a:pt x="453264" y="385298"/>
                  </a:cubicBezTo>
                  <a:lnTo>
                    <a:pt x="454351" y="386997"/>
                  </a:lnTo>
                  <a:lnTo>
                    <a:pt x="452992" y="388424"/>
                  </a:lnTo>
                  <a:cubicBezTo>
                    <a:pt x="434233" y="407862"/>
                    <a:pt x="415203" y="427640"/>
                    <a:pt x="395900" y="447622"/>
                  </a:cubicBezTo>
                  <a:lnTo>
                    <a:pt x="394473" y="449050"/>
                  </a:lnTo>
                  <a:lnTo>
                    <a:pt x="392774" y="448030"/>
                  </a:lnTo>
                  <a:cubicBezTo>
                    <a:pt x="378705" y="439534"/>
                    <a:pt x="364568" y="430903"/>
                    <a:pt x="350296" y="422271"/>
                  </a:cubicBezTo>
                  <a:lnTo>
                    <a:pt x="352946" y="422271"/>
                  </a:lnTo>
                  <a:lnTo>
                    <a:pt x="352878" y="422271"/>
                  </a:lnTo>
                  <a:cubicBezTo>
                    <a:pt x="336906" y="431922"/>
                    <a:pt x="319711" y="439195"/>
                    <a:pt x="303127" y="443884"/>
                  </a:cubicBezTo>
                  <a:lnTo>
                    <a:pt x="304894" y="441981"/>
                  </a:lnTo>
                  <a:cubicBezTo>
                    <a:pt x="301428" y="458701"/>
                    <a:pt x="297962" y="475284"/>
                    <a:pt x="294767" y="490645"/>
                  </a:cubicBezTo>
                  <a:lnTo>
                    <a:pt x="294360" y="492616"/>
                  </a:lnTo>
                  <a:lnTo>
                    <a:pt x="292321" y="492684"/>
                  </a:lnTo>
                  <a:cubicBezTo>
                    <a:pt x="264047" y="493159"/>
                    <a:pt x="236113" y="493635"/>
                    <a:pt x="210082" y="494111"/>
                  </a:cubicBezTo>
                  <a:lnTo>
                    <a:pt x="208111" y="494179"/>
                  </a:lnTo>
                  <a:lnTo>
                    <a:pt x="207635" y="492276"/>
                  </a:lnTo>
                  <a:cubicBezTo>
                    <a:pt x="203557" y="475624"/>
                    <a:pt x="199548" y="459109"/>
                    <a:pt x="195809" y="444020"/>
                  </a:cubicBezTo>
                  <a:lnTo>
                    <a:pt x="197576" y="445787"/>
                  </a:lnTo>
                  <a:cubicBezTo>
                    <a:pt x="179294" y="441302"/>
                    <a:pt x="161962" y="434165"/>
                    <a:pt x="147078" y="425873"/>
                  </a:cubicBezTo>
                  <a:lnTo>
                    <a:pt x="149593" y="425805"/>
                  </a:lnTo>
                  <a:cubicBezTo>
                    <a:pt x="135184" y="435253"/>
                    <a:pt x="120979" y="444564"/>
                    <a:pt x="107998" y="452992"/>
                  </a:cubicBezTo>
                  <a:lnTo>
                    <a:pt x="106434" y="454011"/>
                  </a:lnTo>
                  <a:lnTo>
                    <a:pt x="105075" y="452720"/>
                  </a:lnTo>
                  <a:cubicBezTo>
                    <a:pt x="84549" y="432874"/>
                    <a:pt x="64567" y="413504"/>
                    <a:pt x="45945" y="395493"/>
                  </a:cubicBezTo>
                  <a:lnTo>
                    <a:pt x="44654" y="394269"/>
                  </a:lnTo>
                  <a:lnTo>
                    <a:pt x="45605" y="392706"/>
                  </a:lnTo>
                  <a:cubicBezTo>
                    <a:pt x="54576" y="377958"/>
                    <a:pt x="63412" y="363413"/>
                    <a:pt x="71432" y="350295"/>
                  </a:cubicBezTo>
                  <a:lnTo>
                    <a:pt x="71432" y="352538"/>
                  </a:lnTo>
                  <a:cubicBezTo>
                    <a:pt x="61645" y="336294"/>
                    <a:pt x="54441" y="319031"/>
                    <a:pt x="49887" y="302787"/>
                  </a:cubicBezTo>
                  <a:lnTo>
                    <a:pt x="51450" y="304283"/>
                  </a:lnTo>
                  <a:cubicBezTo>
                    <a:pt x="34459" y="300680"/>
                    <a:pt x="17875" y="297214"/>
                    <a:pt x="2787" y="294088"/>
                  </a:cubicBezTo>
                  <a:lnTo>
                    <a:pt x="1223" y="293748"/>
                  </a:lnTo>
                  <a:lnTo>
                    <a:pt x="1223" y="292185"/>
                  </a:lnTo>
                  <a:cubicBezTo>
                    <a:pt x="816" y="263299"/>
                    <a:pt x="340" y="235841"/>
                    <a:pt x="0" y="209946"/>
                  </a:cubicBezTo>
                  <a:lnTo>
                    <a:pt x="0" y="208519"/>
                  </a:lnTo>
                  <a:lnTo>
                    <a:pt x="1427" y="208179"/>
                  </a:lnTo>
                  <a:cubicBezTo>
                    <a:pt x="18351" y="204101"/>
                    <a:pt x="34663" y="200159"/>
                    <a:pt x="49751" y="196489"/>
                  </a:cubicBezTo>
                  <a:lnTo>
                    <a:pt x="48528" y="197712"/>
                  </a:lnTo>
                  <a:cubicBezTo>
                    <a:pt x="53149" y="179158"/>
                    <a:pt x="60150" y="162302"/>
                    <a:pt x="68442" y="147486"/>
                  </a:cubicBezTo>
                  <a:lnTo>
                    <a:pt x="68509" y="149049"/>
                  </a:lnTo>
                  <a:cubicBezTo>
                    <a:pt x="58790" y="134028"/>
                    <a:pt x="49615" y="120027"/>
                    <a:pt x="41459" y="107386"/>
                  </a:cubicBezTo>
                  <a:lnTo>
                    <a:pt x="40915" y="106502"/>
                  </a:lnTo>
                  <a:lnTo>
                    <a:pt x="41595" y="105755"/>
                  </a:lnTo>
                  <a:cubicBezTo>
                    <a:pt x="64975" y="81763"/>
                    <a:pt x="84346" y="61985"/>
                    <a:pt x="99026" y="46896"/>
                  </a:cubicBezTo>
                  <a:lnTo>
                    <a:pt x="99502" y="46421"/>
                  </a:lnTo>
                  <a:lnTo>
                    <a:pt x="100046" y="46760"/>
                  </a:lnTo>
                  <a:cubicBezTo>
                    <a:pt x="113639" y="55188"/>
                    <a:pt x="124106" y="61713"/>
                    <a:pt x="131378" y="66267"/>
                  </a:cubicBezTo>
                  <a:cubicBezTo>
                    <a:pt x="134776" y="68442"/>
                    <a:pt x="137427" y="70141"/>
                    <a:pt x="139398" y="71364"/>
                  </a:cubicBezTo>
                  <a:cubicBezTo>
                    <a:pt x="141437" y="72248"/>
                    <a:pt x="142320" y="72927"/>
                    <a:pt x="142320" y="72995"/>
                  </a:cubicBezTo>
                  <a:close/>
                </a:path>
              </a:pathLst>
            </a:custGeom>
            <a:solidFill>
              <a:srgbClr val="E0E0E0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="" xmlns:a16="http://schemas.microsoft.com/office/drawing/2014/main" id="{E7F7BB99-9677-48FC-9181-E89B15629E29}"/>
                </a:ext>
              </a:extLst>
            </p:cNvPr>
            <p:cNvSpPr/>
            <p:nvPr/>
          </p:nvSpPr>
          <p:spPr>
            <a:xfrm>
              <a:off x="777441" y="4200299"/>
              <a:ext cx="489897" cy="490032"/>
            </a:xfrm>
            <a:custGeom>
              <a:avLst/>
              <a:gdLst>
                <a:gd name="connsiteX0" fmla="*/ 140281 w 489897"/>
                <a:gd name="connsiteY0" fmla="*/ 71432 h 490032"/>
                <a:gd name="connsiteX1" fmla="*/ 189421 w 489897"/>
                <a:gd name="connsiteY1" fmla="*/ 50091 h 490032"/>
                <a:gd name="connsiteX2" fmla="*/ 199547 w 489897"/>
                <a:gd name="connsiteY2" fmla="*/ 1427 h 490032"/>
                <a:gd name="connsiteX3" fmla="*/ 281786 w 489897"/>
                <a:gd name="connsiteY3" fmla="*/ 0 h 490032"/>
                <a:gd name="connsiteX4" fmla="*/ 293612 w 489897"/>
                <a:gd name="connsiteY4" fmla="*/ 48256 h 490032"/>
                <a:gd name="connsiteX5" fmla="*/ 343499 w 489897"/>
                <a:gd name="connsiteY5" fmla="*/ 67898 h 490032"/>
                <a:gd name="connsiteX6" fmla="*/ 385026 w 489897"/>
                <a:gd name="connsiteY6" fmla="*/ 40643 h 490032"/>
                <a:gd name="connsiteX7" fmla="*/ 444224 w 489897"/>
                <a:gd name="connsiteY7" fmla="*/ 97803 h 490032"/>
                <a:gd name="connsiteX8" fmla="*/ 418465 w 489897"/>
                <a:gd name="connsiteY8" fmla="*/ 140281 h 490032"/>
                <a:gd name="connsiteX9" fmla="*/ 439806 w 489897"/>
                <a:gd name="connsiteY9" fmla="*/ 189489 h 490032"/>
                <a:gd name="connsiteX10" fmla="*/ 488470 w 489897"/>
                <a:gd name="connsiteY10" fmla="*/ 199615 h 490032"/>
                <a:gd name="connsiteX11" fmla="*/ 489897 w 489897"/>
                <a:gd name="connsiteY11" fmla="*/ 281854 h 490032"/>
                <a:gd name="connsiteX12" fmla="*/ 441641 w 489897"/>
                <a:gd name="connsiteY12" fmla="*/ 293680 h 490032"/>
                <a:gd name="connsiteX13" fmla="*/ 421999 w 489897"/>
                <a:gd name="connsiteY13" fmla="*/ 343567 h 490032"/>
                <a:gd name="connsiteX14" fmla="*/ 449254 w 489897"/>
                <a:gd name="connsiteY14" fmla="*/ 385162 h 490032"/>
                <a:gd name="connsiteX15" fmla="*/ 392162 w 489897"/>
                <a:gd name="connsiteY15" fmla="*/ 444360 h 490032"/>
                <a:gd name="connsiteX16" fmla="*/ 349684 w 489897"/>
                <a:gd name="connsiteY16" fmla="*/ 418601 h 490032"/>
                <a:gd name="connsiteX17" fmla="*/ 300477 w 489897"/>
                <a:gd name="connsiteY17" fmla="*/ 439942 h 490032"/>
                <a:gd name="connsiteX18" fmla="*/ 290350 w 489897"/>
                <a:gd name="connsiteY18" fmla="*/ 488606 h 490032"/>
                <a:gd name="connsiteX19" fmla="*/ 208111 w 489897"/>
                <a:gd name="connsiteY19" fmla="*/ 490033 h 490032"/>
                <a:gd name="connsiteX20" fmla="*/ 196285 w 489897"/>
                <a:gd name="connsiteY20" fmla="*/ 441777 h 490032"/>
                <a:gd name="connsiteX21" fmla="*/ 146398 w 489897"/>
                <a:gd name="connsiteY21" fmla="*/ 422135 h 490032"/>
                <a:gd name="connsiteX22" fmla="*/ 104871 w 489897"/>
                <a:gd name="connsiteY22" fmla="*/ 449389 h 490032"/>
                <a:gd name="connsiteX23" fmla="*/ 45673 w 489897"/>
                <a:gd name="connsiteY23" fmla="*/ 392230 h 490032"/>
                <a:gd name="connsiteX24" fmla="*/ 71432 w 489897"/>
                <a:gd name="connsiteY24" fmla="*/ 349752 h 490032"/>
                <a:gd name="connsiteX25" fmla="*/ 50091 w 489897"/>
                <a:gd name="connsiteY25" fmla="*/ 300545 h 490032"/>
                <a:gd name="connsiteX26" fmla="*/ 1427 w 489897"/>
                <a:gd name="connsiteY26" fmla="*/ 290418 h 490032"/>
                <a:gd name="connsiteX27" fmla="*/ 0 w 489897"/>
                <a:gd name="connsiteY27" fmla="*/ 208179 h 490032"/>
                <a:gd name="connsiteX28" fmla="*/ 48256 w 489897"/>
                <a:gd name="connsiteY28" fmla="*/ 196353 h 490032"/>
                <a:gd name="connsiteX29" fmla="*/ 67898 w 489897"/>
                <a:gd name="connsiteY29" fmla="*/ 146466 h 490032"/>
                <a:gd name="connsiteX30" fmla="*/ 40644 w 489897"/>
                <a:gd name="connsiteY30" fmla="*/ 104871 h 490032"/>
                <a:gd name="connsiteX31" fmla="*/ 97735 w 489897"/>
                <a:gd name="connsiteY31" fmla="*/ 45673 h 490032"/>
                <a:gd name="connsiteX32" fmla="*/ 140281 w 489897"/>
                <a:gd name="connsiteY32" fmla="*/ 71432 h 490032"/>
                <a:gd name="connsiteX33" fmla="*/ 140281 w 489897"/>
                <a:gd name="connsiteY33" fmla="*/ 71432 h 490032"/>
                <a:gd name="connsiteX34" fmla="*/ 184119 w 489897"/>
                <a:gd name="connsiteY34" fmla="*/ 180925 h 490032"/>
                <a:gd name="connsiteX35" fmla="*/ 186294 w 489897"/>
                <a:gd name="connsiteY35" fmla="*/ 305710 h 490032"/>
                <a:gd name="connsiteX36" fmla="*/ 311079 w 489897"/>
                <a:gd name="connsiteY36" fmla="*/ 303535 h 490032"/>
                <a:gd name="connsiteX37" fmla="*/ 308904 w 489897"/>
                <a:gd name="connsiteY37" fmla="*/ 178750 h 490032"/>
                <a:gd name="connsiteX38" fmla="*/ 184119 w 489897"/>
                <a:gd name="connsiteY38" fmla="*/ 180925 h 490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489897" h="490032">
                  <a:moveTo>
                    <a:pt x="140281" y="71432"/>
                  </a:moveTo>
                  <a:cubicBezTo>
                    <a:pt x="155845" y="62053"/>
                    <a:pt x="172361" y="54916"/>
                    <a:pt x="189421" y="50091"/>
                  </a:cubicBezTo>
                  <a:lnTo>
                    <a:pt x="199547" y="1427"/>
                  </a:lnTo>
                  <a:lnTo>
                    <a:pt x="281786" y="0"/>
                  </a:lnTo>
                  <a:lnTo>
                    <a:pt x="293612" y="48256"/>
                  </a:lnTo>
                  <a:cubicBezTo>
                    <a:pt x="310875" y="52470"/>
                    <a:pt x="327663" y="59062"/>
                    <a:pt x="343499" y="67898"/>
                  </a:cubicBezTo>
                  <a:lnTo>
                    <a:pt x="385026" y="40643"/>
                  </a:lnTo>
                  <a:lnTo>
                    <a:pt x="444224" y="97803"/>
                  </a:lnTo>
                  <a:lnTo>
                    <a:pt x="418465" y="140281"/>
                  </a:lnTo>
                  <a:cubicBezTo>
                    <a:pt x="427844" y="155845"/>
                    <a:pt x="434981" y="172361"/>
                    <a:pt x="439806" y="189489"/>
                  </a:cubicBezTo>
                  <a:lnTo>
                    <a:pt x="488470" y="199615"/>
                  </a:lnTo>
                  <a:lnTo>
                    <a:pt x="489897" y="281854"/>
                  </a:lnTo>
                  <a:lnTo>
                    <a:pt x="441641" y="293680"/>
                  </a:lnTo>
                  <a:cubicBezTo>
                    <a:pt x="437428" y="310875"/>
                    <a:pt x="430835" y="327731"/>
                    <a:pt x="421999" y="343567"/>
                  </a:cubicBezTo>
                  <a:lnTo>
                    <a:pt x="449254" y="385162"/>
                  </a:lnTo>
                  <a:lnTo>
                    <a:pt x="392162" y="444360"/>
                  </a:lnTo>
                  <a:lnTo>
                    <a:pt x="349684" y="418601"/>
                  </a:lnTo>
                  <a:cubicBezTo>
                    <a:pt x="334120" y="427980"/>
                    <a:pt x="317604" y="435117"/>
                    <a:pt x="300477" y="439942"/>
                  </a:cubicBezTo>
                  <a:lnTo>
                    <a:pt x="290350" y="488606"/>
                  </a:lnTo>
                  <a:lnTo>
                    <a:pt x="208111" y="490033"/>
                  </a:lnTo>
                  <a:lnTo>
                    <a:pt x="196285" y="441777"/>
                  </a:lnTo>
                  <a:cubicBezTo>
                    <a:pt x="179022" y="437563"/>
                    <a:pt x="162234" y="430971"/>
                    <a:pt x="146398" y="422135"/>
                  </a:cubicBezTo>
                  <a:lnTo>
                    <a:pt x="104871" y="449389"/>
                  </a:lnTo>
                  <a:lnTo>
                    <a:pt x="45673" y="392230"/>
                  </a:lnTo>
                  <a:lnTo>
                    <a:pt x="71432" y="349752"/>
                  </a:lnTo>
                  <a:cubicBezTo>
                    <a:pt x="62053" y="334188"/>
                    <a:pt x="54916" y="317672"/>
                    <a:pt x="50091" y="300545"/>
                  </a:cubicBezTo>
                  <a:lnTo>
                    <a:pt x="1427" y="290418"/>
                  </a:lnTo>
                  <a:lnTo>
                    <a:pt x="0" y="208179"/>
                  </a:lnTo>
                  <a:lnTo>
                    <a:pt x="48256" y="196353"/>
                  </a:lnTo>
                  <a:cubicBezTo>
                    <a:pt x="52470" y="179158"/>
                    <a:pt x="59062" y="162302"/>
                    <a:pt x="67898" y="146466"/>
                  </a:cubicBezTo>
                  <a:lnTo>
                    <a:pt x="40644" y="104871"/>
                  </a:lnTo>
                  <a:lnTo>
                    <a:pt x="97735" y="45673"/>
                  </a:lnTo>
                  <a:lnTo>
                    <a:pt x="140281" y="71432"/>
                  </a:lnTo>
                  <a:lnTo>
                    <a:pt x="140281" y="71432"/>
                  </a:lnTo>
                  <a:close/>
                  <a:moveTo>
                    <a:pt x="184119" y="180925"/>
                  </a:moveTo>
                  <a:cubicBezTo>
                    <a:pt x="150272" y="215995"/>
                    <a:pt x="151224" y="271863"/>
                    <a:pt x="186294" y="305710"/>
                  </a:cubicBezTo>
                  <a:cubicBezTo>
                    <a:pt x="221364" y="339557"/>
                    <a:pt x="277232" y="338537"/>
                    <a:pt x="311079" y="303535"/>
                  </a:cubicBezTo>
                  <a:cubicBezTo>
                    <a:pt x="344926" y="268465"/>
                    <a:pt x="343975" y="212597"/>
                    <a:pt x="308904" y="178750"/>
                  </a:cubicBezTo>
                  <a:cubicBezTo>
                    <a:pt x="273834" y="144903"/>
                    <a:pt x="217966" y="145922"/>
                    <a:pt x="184119" y="180925"/>
                  </a:cubicBezTo>
                  <a:close/>
                </a:path>
              </a:pathLst>
            </a:custGeom>
            <a:solidFill>
              <a:srgbClr val="45726D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="" xmlns:a16="http://schemas.microsoft.com/office/drawing/2014/main" id="{7B2E435C-5CFC-4D03-883D-7843EDF53D08}"/>
                </a:ext>
              </a:extLst>
            </p:cNvPr>
            <p:cNvSpPr/>
            <p:nvPr/>
          </p:nvSpPr>
          <p:spPr>
            <a:xfrm>
              <a:off x="935241" y="4352707"/>
              <a:ext cx="180458" cy="180406"/>
            </a:xfrm>
            <a:custGeom>
              <a:avLst/>
              <a:gdLst>
                <a:gd name="connsiteX0" fmla="*/ 26320 w 180458"/>
                <a:gd name="connsiteY0" fmla="*/ 28517 h 180406"/>
                <a:gd name="connsiteX1" fmla="*/ 42768 w 180458"/>
                <a:gd name="connsiteY1" fmla="*/ 14108 h 180406"/>
                <a:gd name="connsiteX2" fmla="*/ 100335 w 180458"/>
                <a:gd name="connsiteY2" fmla="*/ 515 h 180406"/>
                <a:gd name="connsiteX3" fmla="*/ 139483 w 180458"/>
                <a:gd name="connsiteY3" fmla="*/ 14380 h 180406"/>
                <a:gd name="connsiteX4" fmla="*/ 171087 w 180458"/>
                <a:gd name="connsiteY4" fmla="*/ 49994 h 180406"/>
                <a:gd name="connsiteX5" fmla="*/ 179107 w 180458"/>
                <a:gd name="connsiteY5" fmla="*/ 74733 h 180406"/>
                <a:gd name="connsiteX6" fmla="*/ 179583 w 180458"/>
                <a:gd name="connsiteY6" fmla="*/ 101920 h 180406"/>
                <a:gd name="connsiteX7" fmla="*/ 155115 w 180458"/>
                <a:gd name="connsiteY7" fmla="*/ 152758 h 180406"/>
                <a:gd name="connsiteX8" fmla="*/ 105160 w 180458"/>
                <a:gd name="connsiteY8" fmla="*/ 179061 h 180406"/>
                <a:gd name="connsiteX9" fmla="*/ 77974 w 180458"/>
                <a:gd name="connsiteY9" fmla="*/ 179537 h 180406"/>
                <a:gd name="connsiteX10" fmla="*/ 52963 w 180458"/>
                <a:gd name="connsiteY10" fmla="*/ 172400 h 180406"/>
                <a:gd name="connsiteX11" fmla="*/ 16193 w 180458"/>
                <a:gd name="connsiteY11" fmla="*/ 142019 h 180406"/>
                <a:gd name="connsiteX12" fmla="*/ 901 w 180458"/>
                <a:gd name="connsiteY12" fmla="*/ 103415 h 180406"/>
                <a:gd name="connsiteX13" fmla="*/ 12455 w 180458"/>
                <a:gd name="connsiteY13" fmla="*/ 45440 h 180406"/>
                <a:gd name="connsiteX14" fmla="*/ 26320 w 180458"/>
                <a:gd name="connsiteY14" fmla="*/ 28517 h 180406"/>
                <a:gd name="connsiteX15" fmla="*/ 14222 w 180458"/>
                <a:gd name="connsiteY15" fmla="*/ 46392 h 180406"/>
                <a:gd name="connsiteX16" fmla="*/ 4435 w 180458"/>
                <a:gd name="connsiteY16" fmla="*/ 102871 h 180406"/>
                <a:gd name="connsiteX17" fmla="*/ 19591 w 180458"/>
                <a:gd name="connsiteY17" fmla="*/ 139573 h 180406"/>
                <a:gd name="connsiteX18" fmla="*/ 54798 w 180458"/>
                <a:gd name="connsiteY18" fmla="*/ 168118 h 180406"/>
                <a:gd name="connsiteX19" fmla="*/ 78586 w 180458"/>
                <a:gd name="connsiteY19" fmla="*/ 174711 h 180406"/>
                <a:gd name="connsiteX20" fmla="*/ 104277 w 180458"/>
                <a:gd name="connsiteY20" fmla="*/ 174167 h 180406"/>
                <a:gd name="connsiteX21" fmla="*/ 151445 w 180458"/>
                <a:gd name="connsiteY21" fmla="*/ 149292 h 180406"/>
                <a:gd name="connsiteX22" fmla="*/ 174689 w 180458"/>
                <a:gd name="connsiteY22" fmla="*/ 101308 h 180406"/>
                <a:gd name="connsiteX23" fmla="*/ 174349 w 180458"/>
                <a:gd name="connsiteY23" fmla="*/ 75617 h 180406"/>
                <a:gd name="connsiteX24" fmla="*/ 166873 w 180458"/>
                <a:gd name="connsiteY24" fmla="*/ 52101 h 180406"/>
                <a:gd name="connsiteX25" fmla="*/ 137104 w 180458"/>
                <a:gd name="connsiteY25" fmla="*/ 17914 h 180406"/>
                <a:gd name="connsiteX26" fmla="*/ 99859 w 180458"/>
                <a:gd name="connsiteY26" fmla="*/ 4049 h 180406"/>
                <a:gd name="connsiteX27" fmla="*/ 43787 w 180458"/>
                <a:gd name="connsiteY27" fmla="*/ 15807 h 180406"/>
                <a:gd name="connsiteX28" fmla="*/ 26320 w 180458"/>
                <a:gd name="connsiteY28" fmla="*/ 28517 h 180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80458" h="180406">
                  <a:moveTo>
                    <a:pt x="26320" y="28517"/>
                  </a:moveTo>
                  <a:cubicBezTo>
                    <a:pt x="26320" y="28517"/>
                    <a:pt x="30942" y="21992"/>
                    <a:pt x="42768" y="14108"/>
                  </a:cubicBezTo>
                  <a:cubicBezTo>
                    <a:pt x="54390" y="6360"/>
                    <a:pt x="74644" y="-2204"/>
                    <a:pt x="100335" y="515"/>
                  </a:cubicBezTo>
                  <a:cubicBezTo>
                    <a:pt x="112976" y="1942"/>
                    <a:pt x="126841" y="6088"/>
                    <a:pt x="139483" y="14380"/>
                  </a:cubicBezTo>
                  <a:cubicBezTo>
                    <a:pt x="151989" y="22740"/>
                    <a:pt x="163747" y="34634"/>
                    <a:pt x="171087" y="49994"/>
                  </a:cubicBezTo>
                  <a:cubicBezTo>
                    <a:pt x="174961" y="57538"/>
                    <a:pt x="177680" y="65966"/>
                    <a:pt x="179107" y="74733"/>
                  </a:cubicBezTo>
                  <a:cubicBezTo>
                    <a:pt x="180670" y="83501"/>
                    <a:pt x="180942" y="92744"/>
                    <a:pt x="179583" y="101920"/>
                  </a:cubicBezTo>
                  <a:cubicBezTo>
                    <a:pt x="177340" y="120338"/>
                    <a:pt x="168640" y="138485"/>
                    <a:pt x="155115" y="152758"/>
                  </a:cubicBezTo>
                  <a:cubicBezTo>
                    <a:pt x="141318" y="166827"/>
                    <a:pt x="123511" y="176138"/>
                    <a:pt x="105160" y="179061"/>
                  </a:cubicBezTo>
                  <a:cubicBezTo>
                    <a:pt x="96053" y="180692"/>
                    <a:pt x="86810" y="180828"/>
                    <a:pt x="77974" y="179537"/>
                  </a:cubicBezTo>
                  <a:cubicBezTo>
                    <a:pt x="69138" y="178381"/>
                    <a:pt x="60643" y="176002"/>
                    <a:pt x="52963" y="172400"/>
                  </a:cubicBezTo>
                  <a:cubicBezTo>
                    <a:pt x="37263" y="165604"/>
                    <a:pt x="25029" y="154185"/>
                    <a:pt x="16193" y="142019"/>
                  </a:cubicBezTo>
                  <a:cubicBezTo>
                    <a:pt x="7426" y="129718"/>
                    <a:pt x="2804" y="115989"/>
                    <a:pt x="901" y="103415"/>
                  </a:cubicBezTo>
                  <a:cubicBezTo>
                    <a:pt x="-2701" y="77860"/>
                    <a:pt x="5183" y="57266"/>
                    <a:pt x="12455" y="45440"/>
                  </a:cubicBezTo>
                  <a:cubicBezTo>
                    <a:pt x="19999" y="33410"/>
                    <a:pt x="26320" y="28517"/>
                    <a:pt x="26320" y="28517"/>
                  </a:cubicBezTo>
                  <a:cubicBezTo>
                    <a:pt x="26796" y="28924"/>
                    <a:pt x="21019" y="34294"/>
                    <a:pt x="14222" y="46392"/>
                  </a:cubicBezTo>
                  <a:cubicBezTo>
                    <a:pt x="7562" y="58286"/>
                    <a:pt x="561" y="78404"/>
                    <a:pt x="4435" y="102871"/>
                  </a:cubicBezTo>
                  <a:cubicBezTo>
                    <a:pt x="6474" y="114901"/>
                    <a:pt x="11028" y="127951"/>
                    <a:pt x="19591" y="139573"/>
                  </a:cubicBezTo>
                  <a:cubicBezTo>
                    <a:pt x="28087" y="151059"/>
                    <a:pt x="39913" y="161798"/>
                    <a:pt x="54798" y="168118"/>
                  </a:cubicBezTo>
                  <a:cubicBezTo>
                    <a:pt x="62138" y="171517"/>
                    <a:pt x="70226" y="173692"/>
                    <a:pt x="78586" y="174711"/>
                  </a:cubicBezTo>
                  <a:cubicBezTo>
                    <a:pt x="86946" y="175867"/>
                    <a:pt x="95645" y="175731"/>
                    <a:pt x="104277" y="174167"/>
                  </a:cubicBezTo>
                  <a:cubicBezTo>
                    <a:pt x="121608" y="171381"/>
                    <a:pt x="138396" y="162545"/>
                    <a:pt x="151445" y="149292"/>
                  </a:cubicBezTo>
                  <a:cubicBezTo>
                    <a:pt x="164223" y="135767"/>
                    <a:pt x="172514" y="118707"/>
                    <a:pt x="174689" y="101308"/>
                  </a:cubicBezTo>
                  <a:cubicBezTo>
                    <a:pt x="175981" y="92608"/>
                    <a:pt x="175777" y="83909"/>
                    <a:pt x="174349" y="75617"/>
                  </a:cubicBezTo>
                  <a:cubicBezTo>
                    <a:pt x="172990" y="67325"/>
                    <a:pt x="170543" y="59305"/>
                    <a:pt x="166873" y="52101"/>
                  </a:cubicBezTo>
                  <a:cubicBezTo>
                    <a:pt x="160009" y="37420"/>
                    <a:pt x="148930" y="26002"/>
                    <a:pt x="137104" y="17914"/>
                  </a:cubicBezTo>
                  <a:cubicBezTo>
                    <a:pt x="125142" y="9826"/>
                    <a:pt x="112025" y="5680"/>
                    <a:pt x="99859" y="4049"/>
                  </a:cubicBezTo>
                  <a:cubicBezTo>
                    <a:pt x="75255" y="991"/>
                    <a:pt x="55409" y="8739"/>
                    <a:pt x="43787" y="15807"/>
                  </a:cubicBezTo>
                  <a:cubicBezTo>
                    <a:pt x="31961" y="23012"/>
                    <a:pt x="26728" y="28993"/>
                    <a:pt x="26320" y="28517"/>
                  </a:cubicBezTo>
                  <a:close/>
                </a:path>
              </a:pathLst>
            </a:custGeom>
            <a:solidFill>
              <a:srgbClr val="F5F5F5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="" xmlns:a16="http://schemas.microsoft.com/office/drawing/2014/main" id="{638EBBC7-8F28-4F7D-A605-43983454AEBC}"/>
                </a:ext>
              </a:extLst>
            </p:cNvPr>
            <p:cNvSpPr/>
            <p:nvPr/>
          </p:nvSpPr>
          <p:spPr>
            <a:xfrm>
              <a:off x="775335" y="4198736"/>
              <a:ext cx="494314" cy="494178"/>
            </a:xfrm>
            <a:custGeom>
              <a:avLst/>
              <a:gdLst>
                <a:gd name="connsiteX0" fmla="*/ 142388 w 494314"/>
                <a:gd name="connsiteY0" fmla="*/ 72995 h 494178"/>
                <a:gd name="connsiteX1" fmla="*/ 139670 w 494314"/>
                <a:gd name="connsiteY1" fmla="*/ 71568 h 494178"/>
                <a:gd name="connsiteX2" fmla="*/ 131514 w 494314"/>
                <a:gd name="connsiteY2" fmla="*/ 66878 h 494178"/>
                <a:gd name="connsiteX3" fmla="*/ 99502 w 494314"/>
                <a:gd name="connsiteY3" fmla="*/ 47984 h 494178"/>
                <a:gd name="connsiteX4" fmla="*/ 100521 w 494314"/>
                <a:gd name="connsiteY4" fmla="*/ 47848 h 494178"/>
                <a:gd name="connsiteX5" fmla="*/ 43770 w 494314"/>
                <a:gd name="connsiteY5" fmla="*/ 107318 h 494178"/>
                <a:gd name="connsiteX6" fmla="*/ 43906 w 494314"/>
                <a:gd name="connsiteY6" fmla="*/ 105755 h 494178"/>
                <a:gd name="connsiteX7" fmla="*/ 71296 w 494314"/>
                <a:gd name="connsiteY7" fmla="*/ 147214 h 494178"/>
                <a:gd name="connsiteX8" fmla="*/ 71772 w 494314"/>
                <a:gd name="connsiteY8" fmla="*/ 147961 h 494178"/>
                <a:gd name="connsiteX9" fmla="*/ 71364 w 494314"/>
                <a:gd name="connsiteY9" fmla="*/ 148777 h 494178"/>
                <a:gd name="connsiteX10" fmla="*/ 52062 w 494314"/>
                <a:gd name="connsiteY10" fmla="*/ 198324 h 494178"/>
                <a:gd name="connsiteX11" fmla="*/ 51858 w 494314"/>
                <a:gd name="connsiteY11" fmla="*/ 199276 h 494178"/>
                <a:gd name="connsiteX12" fmla="*/ 50906 w 494314"/>
                <a:gd name="connsiteY12" fmla="*/ 199547 h 494178"/>
                <a:gd name="connsiteX13" fmla="*/ 2651 w 494314"/>
                <a:gd name="connsiteY13" fmla="*/ 211509 h 494178"/>
                <a:gd name="connsiteX14" fmla="*/ 4010 w 494314"/>
                <a:gd name="connsiteY14" fmla="*/ 209742 h 494178"/>
                <a:gd name="connsiteX15" fmla="*/ 5641 w 494314"/>
                <a:gd name="connsiteY15" fmla="*/ 291981 h 494178"/>
                <a:gd name="connsiteX16" fmla="*/ 4078 w 494314"/>
                <a:gd name="connsiteY16" fmla="*/ 290078 h 494178"/>
                <a:gd name="connsiteX17" fmla="*/ 52741 w 494314"/>
                <a:gd name="connsiteY17" fmla="*/ 300137 h 494178"/>
                <a:gd name="connsiteX18" fmla="*/ 53965 w 494314"/>
                <a:gd name="connsiteY18" fmla="*/ 300409 h 494178"/>
                <a:gd name="connsiteX19" fmla="*/ 54305 w 494314"/>
                <a:gd name="connsiteY19" fmla="*/ 301632 h 494178"/>
                <a:gd name="connsiteX20" fmla="*/ 75510 w 494314"/>
                <a:gd name="connsiteY20" fmla="*/ 350227 h 494178"/>
                <a:gd name="connsiteX21" fmla="*/ 76190 w 494314"/>
                <a:gd name="connsiteY21" fmla="*/ 351383 h 494178"/>
                <a:gd name="connsiteX22" fmla="*/ 75510 w 494314"/>
                <a:gd name="connsiteY22" fmla="*/ 352538 h 494178"/>
                <a:gd name="connsiteX23" fmla="*/ 49819 w 494314"/>
                <a:gd name="connsiteY23" fmla="*/ 395085 h 494178"/>
                <a:gd name="connsiteX24" fmla="*/ 49479 w 494314"/>
                <a:gd name="connsiteY24" fmla="*/ 392298 h 494178"/>
                <a:gd name="connsiteX25" fmla="*/ 108745 w 494314"/>
                <a:gd name="connsiteY25" fmla="*/ 449322 h 494178"/>
                <a:gd name="connsiteX26" fmla="*/ 105823 w 494314"/>
                <a:gd name="connsiteY26" fmla="*/ 449050 h 494178"/>
                <a:gd name="connsiteX27" fmla="*/ 147350 w 494314"/>
                <a:gd name="connsiteY27" fmla="*/ 421795 h 494178"/>
                <a:gd name="connsiteX28" fmla="*/ 148573 w 494314"/>
                <a:gd name="connsiteY28" fmla="*/ 420980 h 494178"/>
                <a:gd name="connsiteX29" fmla="*/ 149864 w 494314"/>
                <a:gd name="connsiteY29" fmla="*/ 421659 h 494178"/>
                <a:gd name="connsiteX30" fmla="*/ 199140 w 494314"/>
                <a:gd name="connsiteY30" fmla="*/ 441030 h 494178"/>
                <a:gd name="connsiteX31" fmla="*/ 200567 w 494314"/>
                <a:gd name="connsiteY31" fmla="*/ 441369 h 494178"/>
                <a:gd name="connsiteX32" fmla="*/ 200907 w 494314"/>
                <a:gd name="connsiteY32" fmla="*/ 442797 h 494178"/>
                <a:gd name="connsiteX33" fmla="*/ 212801 w 494314"/>
                <a:gd name="connsiteY33" fmla="*/ 491053 h 494178"/>
                <a:gd name="connsiteX34" fmla="*/ 210354 w 494314"/>
                <a:gd name="connsiteY34" fmla="*/ 489149 h 494178"/>
                <a:gd name="connsiteX35" fmla="*/ 292593 w 494314"/>
                <a:gd name="connsiteY35" fmla="*/ 487654 h 494178"/>
                <a:gd name="connsiteX36" fmla="*/ 290146 w 494314"/>
                <a:gd name="connsiteY36" fmla="*/ 489625 h 494178"/>
                <a:gd name="connsiteX37" fmla="*/ 300273 w 494314"/>
                <a:gd name="connsiteY37" fmla="*/ 440962 h 494178"/>
                <a:gd name="connsiteX38" fmla="*/ 300612 w 494314"/>
                <a:gd name="connsiteY38" fmla="*/ 439466 h 494178"/>
                <a:gd name="connsiteX39" fmla="*/ 302108 w 494314"/>
                <a:gd name="connsiteY39" fmla="*/ 439059 h 494178"/>
                <a:gd name="connsiteX40" fmla="*/ 350635 w 494314"/>
                <a:gd name="connsiteY40" fmla="*/ 417989 h 494178"/>
                <a:gd name="connsiteX41" fmla="*/ 350703 w 494314"/>
                <a:gd name="connsiteY41" fmla="*/ 417989 h 494178"/>
                <a:gd name="connsiteX42" fmla="*/ 351995 w 494314"/>
                <a:gd name="connsiteY42" fmla="*/ 417174 h 494178"/>
                <a:gd name="connsiteX43" fmla="*/ 353286 w 494314"/>
                <a:gd name="connsiteY43" fmla="*/ 417989 h 494178"/>
                <a:gd name="connsiteX44" fmla="*/ 395764 w 494314"/>
                <a:gd name="connsiteY44" fmla="*/ 443748 h 494178"/>
                <a:gd name="connsiteX45" fmla="*/ 392638 w 494314"/>
                <a:gd name="connsiteY45" fmla="*/ 444156 h 494178"/>
                <a:gd name="connsiteX46" fmla="*/ 449797 w 494314"/>
                <a:gd name="connsiteY46" fmla="*/ 385026 h 494178"/>
                <a:gd name="connsiteX47" fmla="*/ 449525 w 494314"/>
                <a:gd name="connsiteY47" fmla="*/ 388152 h 494178"/>
                <a:gd name="connsiteX48" fmla="*/ 422339 w 494314"/>
                <a:gd name="connsiteY48" fmla="*/ 346557 h 494178"/>
                <a:gd name="connsiteX49" fmla="*/ 421524 w 494314"/>
                <a:gd name="connsiteY49" fmla="*/ 345266 h 494178"/>
                <a:gd name="connsiteX50" fmla="*/ 422271 w 494314"/>
                <a:gd name="connsiteY50" fmla="*/ 343975 h 494178"/>
                <a:gd name="connsiteX51" fmla="*/ 441709 w 494314"/>
                <a:gd name="connsiteY51" fmla="*/ 294699 h 494178"/>
                <a:gd name="connsiteX52" fmla="*/ 442049 w 494314"/>
                <a:gd name="connsiteY52" fmla="*/ 293272 h 494178"/>
                <a:gd name="connsiteX53" fmla="*/ 443476 w 494314"/>
                <a:gd name="connsiteY53" fmla="*/ 292932 h 494178"/>
                <a:gd name="connsiteX54" fmla="*/ 491732 w 494314"/>
                <a:gd name="connsiteY54" fmla="*/ 281106 h 494178"/>
                <a:gd name="connsiteX55" fmla="*/ 489897 w 494314"/>
                <a:gd name="connsiteY55" fmla="*/ 283485 h 494178"/>
                <a:gd name="connsiteX56" fmla="*/ 488538 w 494314"/>
                <a:gd name="connsiteY56" fmla="*/ 201247 h 494178"/>
                <a:gd name="connsiteX57" fmla="*/ 490373 w 494314"/>
                <a:gd name="connsiteY57" fmla="*/ 203489 h 494178"/>
                <a:gd name="connsiteX58" fmla="*/ 441709 w 494314"/>
                <a:gd name="connsiteY58" fmla="*/ 193294 h 494178"/>
                <a:gd name="connsiteX59" fmla="*/ 440350 w 494314"/>
                <a:gd name="connsiteY59" fmla="*/ 193023 h 494178"/>
                <a:gd name="connsiteX60" fmla="*/ 440010 w 494314"/>
                <a:gd name="connsiteY60" fmla="*/ 191731 h 494178"/>
                <a:gd name="connsiteX61" fmla="*/ 418941 w 494314"/>
                <a:gd name="connsiteY61" fmla="*/ 143068 h 494178"/>
                <a:gd name="connsiteX62" fmla="*/ 418261 w 494314"/>
                <a:gd name="connsiteY62" fmla="*/ 141912 h 494178"/>
                <a:gd name="connsiteX63" fmla="*/ 418941 w 494314"/>
                <a:gd name="connsiteY63" fmla="*/ 140757 h 494178"/>
                <a:gd name="connsiteX64" fmla="*/ 444768 w 494314"/>
                <a:gd name="connsiteY64" fmla="*/ 98346 h 494178"/>
                <a:gd name="connsiteX65" fmla="*/ 445108 w 494314"/>
                <a:gd name="connsiteY65" fmla="*/ 100929 h 494178"/>
                <a:gd name="connsiteX66" fmla="*/ 386045 w 494314"/>
                <a:gd name="connsiteY66" fmla="*/ 43702 h 494178"/>
                <a:gd name="connsiteX67" fmla="*/ 388424 w 494314"/>
                <a:gd name="connsiteY67" fmla="*/ 43906 h 494178"/>
                <a:gd name="connsiteX68" fmla="*/ 346829 w 494314"/>
                <a:gd name="connsiteY68" fmla="*/ 71024 h 494178"/>
                <a:gd name="connsiteX69" fmla="*/ 345878 w 494314"/>
                <a:gd name="connsiteY69" fmla="*/ 71636 h 494178"/>
                <a:gd name="connsiteX70" fmla="*/ 344926 w 494314"/>
                <a:gd name="connsiteY70" fmla="*/ 71092 h 494178"/>
                <a:gd name="connsiteX71" fmla="*/ 295515 w 494314"/>
                <a:gd name="connsiteY71" fmla="*/ 51518 h 494178"/>
                <a:gd name="connsiteX72" fmla="*/ 294564 w 494314"/>
                <a:gd name="connsiteY72" fmla="*/ 51246 h 494178"/>
                <a:gd name="connsiteX73" fmla="*/ 294360 w 494314"/>
                <a:gd name="connsiteY73" fmla="*/ 50295 h 494178"/>
                <a:gd name="connsiteX74" fmla="*/ 282670 w 494314"/>
                <a:gd name="connsiteY74" fmla="*/ 1971 h 494178"/>
                <a:gd name="connsiteX75" fmla="*/ 284165 w 494314"/>
                <a:gd name="connsiteY75" fmla="*/ 3126 h 494178"/>
                <a:gd name="connsiteX76" fmla="*/ 201926 w 494314"/>
                <a:gd name="connsiteY76" fmla="*/ 4214 h 494178"/>
                <a:gd name="connsiteX77" fmla="*/ 203014 w 494314"/>
                <a:gd name="connsiteY77" fmla="*/ 3330 h 494178"/>
                <a:gd name="connsiteX78" fmla="*/ 192547 w 494314"/>
                <a:gd name="connsiteY78" fmla="*/ 51926 h 494178"/>
                <a:gd name="connsiteX79" fmla="*/ 192411 w 494314"/>
                <a:gd name="connsiteY79" fmla="*/ 52402 h 494178"/>
                <a:gd name="connsiteX80" fmla="*/ 191935 w 494314"/>
                <a:gd name="connsiteY80" fmla="*/ 52537 h 494178"/>
                <a:gd name="connsiteX81" fmla="*/ 154350 w 494314"/>
                <a:gd name="connsiteY81" fmla="*/ 67014 h 494178"/>
                <a:gd name="connsiteX82" fmla="*/ 145515 w 494314"/>
                <a:gd name="connsiteY82" fmla="*/ 71636 h 494178"/>
                <a:gd name="connsiteX83" fmla="*/ 142388 w 494314"/>
                <a:gd name="connsiteY83" fmla="*/ 72995 h 494178"/>
                <a:gd name="connsiteX84" fmla="*/ 145107 w 494314"/>
                <a:gd name="connsiteY84" fmla="*/ 71160 h 494178"/>
                <a:gd name="connsiteX85" fmla="*/ 153806 w 494314"/>
                <a:gd name="connsiteY85" fmla="*/ 66131 h 494178"/>
                <a:gd name="connsiteX86" fmla="*/ 191324 w 494314"/>
                <a:gd name="connsiteY86" fmla="*/ 50838 h 494178"/>
                <a:gd name="connsiteX87" fmla="*/ 190780 w 494314"/>
                <a:gd name="connsiteY87" fmla="*/ 51450 h 494178"/>
                <a:gd name="connsiteX88" fmla="*/ 200567 w 494314"/>
                <a:gd name="connsiteY88" fmla="*/ 2719 h 494178"/>
                <a:gd name="connsiteX89" fmla="*/ 200771 w 494314"/>
                <a:gd name="connsiteY89" fmla="*/ 1835 h 494178"/>
                <a:gd name="connsiteX90" fmla="*/ 201654 w 494314"/>
                <a:gd name="connsiteY90" fmla="*/ 1835 h 494178"/>
                <a:gd name="connsiteX91" fmla="*/ 283893 w 494314"/>
                <a:gd name="connsiteY91" fmla="*/ 0 h 494178"/>
                <a:gd name="connsiteX92" fmla="*/ 285048 w 494314"/>
                <a:gd name="connsiteY92" fmla="*/ 0 h 494178"/>
                <a:gd name="connsiteX93" fmla="*/ 285320 w 494314"/>
                <a:gd name="connsiteY93" fmla="*/ 1155 h 494178"/>
                <a:gd name="connsiteX94" fmla="*/ 297282 w 494314"/>
                <a:gd name="connsiteY94" fmla="*/ 49411 h 494178"/>
                <a:gd name="connsiteX95" fmla="*/ 296059 w 494314"/>
                <a:gd name="connsiteY95" fmla="*/ 48188 h 494178"/>
                <a:gd name="connsiteX96" fmla="*/ 346421 w 494314"/>
                <a:gd name="connsiteY96" fmla="*/ 67830 h 494178"/>
                <a:gd name="connsiteX97" fmla="*/ 344518 w 494314"/>
                <a:gd name="connsiteY97" fmla="*/ 67898 h 494178"/>
                <a:gd name="connsiteX98" fmla="*/ 385977 w 494314"/>
                <a:gd name="connsiteY98" fmla="*/ 40576 h 494178"/>
                <a:gd name="connsiteX99" fmla="*/ 387269 w 494314"/>
                <a:gd name="connsiteY99" fmla="*/ 39760 h 494178"/>
                <a:gd name="connsiteX100" fmla="*/ 388356 w 494314"/>
                <a:gd name="connsiteY100" fmla="*/ 40847 h 494178"/>
                <a:gd name="connsiteX101" fmla="*/ 447622 w 494314"/>
                <a:gd name="connsiteY101" fmla="*/ 97871 h 494178"/>
                <a:gd name="connsiteX102" fmla="*/ 448846 w 494314"/>
                <a:gd name="connsiteY102" fmla="*/ 99026 h 494178"/>
                <a:gd name="connsiteX103" fmla="*/ 447962 w 494314"/>
                <a:gd name="connsiteY103" fmla="*/ 100453 h 494178"/>
                <a:gd name="connsiteX104" fmla="*/ 422271 w 494314"/>
                <a:gd name="connsiteY104" fmla="*/ 143000 h 494178"/>
                <a:gd name="connsiteX105" fmla="*/ 422271 w 494314"/>
                <a:gd name="connsiteY105" fmla="*/ 140757 h 494178"/>
                <a:gd name="connsiteX106" fmla="*/ 443952 w 494314"/>
                <a:gd name="connsiteY106" fmla="*/ 190440 h 494178"/>
                <a:gd name="connsiteX107" fmla="*/ 442253 w 494314"/>
                <a:gd name="connsiteY107" fmla="*/ 188809 h 494178"/>
                <a:gd name="connsiteX108" fmla="*/ 490917 w 494314"/>
                <a:gd name="connsiteY108" fmla="*/ 198868 h 494178"/>
                <a:gd name="connsiteX109" fmla="*/ 492752 w 494314"/>
                <a:gd name="connsiteY109" fmla="*/ 199276 h 494178"/>
                <a:gd name="connsiteX110" fmla="*/ 492752 w 494314"/>
                <a:gd name="connsiteY110" fmla="*/ 201111 h 494178"/>
                <a:gd name="connsiteX111" fmla="*/ 494247 w 494314"/>
                <a:gd name="connsiteY111" fmla="*/ 283349 h 494178"/>
                <a:gd name="connsiteX112" fmla="*/ 494315 w 494314"/>
                <a:gd name="connsiteY112" fmla="*/ 285252 h 494178"/>
                <a:gd name="connsiteX113" fmla="*/ 492412 w 494314"/>
                <a:gd name="connsiteY113" fmla="*/ 285728 h 494178"/>
                <a:gd name="connsiteX114" fmla="*/ 444156 w 494314"/>
                <a:gd name="connsiteY114" fmla="*/ 297622 h 494178"/>
                <a:gd name="connsiteX115" fmla="*/ 445923 w 494314"/>
                <a:gd name="connsiteY115" fmla="*/ 295855 h 494178"/>
                <a:gd name="connsiteX116" fmla="*/ 426077 w 494314"/>
                <a:gd name="connsiteY116" fmla="*/ 346353 h 494178"/>
                <a:gd name="connsiteX117" fmla="*/ 426009 w 494314"/>
                <a:gd name="connsiteY117" fmla="*/ 343771 h 494178"/>
                <a:gd name="connsiteX118" fmla="*/ 453264 w 494314"/>
                <a:gd name="connsiteY118" fmla="*/ 385298 h 494178"/>
                <a:gd name="connsiteX119" fmla="*/ 454351 w 494314"/>
                <a:gd name="connsiteY119" fmla="*/ 386997 h 494178"/>
                <a:gd name="connsiteX120" fmla="*/ 452992 w 494314"/>
                <a:gd name="connsiteY120" fmla="*/ 388424 h 494178"/>
                <a:gd name="connsiteX121" fmla="*/ 395900 w 494314"/>
                <a:gd name="connsiteY121" fmla="*/ 447622 h 494178"/>
                <a:gd name="connsiteX122" fmla="*/ 394473 w 494314"/>
                <a:gd name="connsiteY122" fmla="*/ 449050 h 494178"/>
                <a:gd name="connsiteX123" fmla="*/ 392774 w 494314"/>
                <a:gd name="connsiteY123" fmla="*/ 448030 h 494178"/>
                <a:gd name="connsiteX124" fmla="*/ 350295 w 494314"/>
                <a:gd name="connsiteY124" fmla="*/ 422271 h 494178"/>
                <a:gd name="connsiteX125" fmla="*/ 352878 w 494314"/>
                <a:gd name="connsiteY125" fmla="*/ 422271 h 494178"/>
                <a:gd name="connsiteX126" fmla="*/ 352810 w 494314"/>
                <a:gd name="connsiteY126" fmla="*/ 422271 h 494178"/>
                <a:gd name="connsiteX127" fmla="*/ 303059 w 494314"/>
                <a:gd name="connsiteY127" fmla="*/ 443884 h 494178"/>
                <a:gd name="connsiteX128" fmla="*/ 304826 w 494314"/>
                <a:gd name="connsiteY128" fmla="*/ 441981 h 494178"/>
                <a:gd name="connsiteX129" fmla="*/ 294699 w 494314"/>
                <a:gd name="connsiteY129" fmla="*/ 490645 h 494178"/>
                <a:gd name="connsiteX130" fmla="*/ 294292 w 494314"/>
                <a:gd name="connsiteY130" fmla="*/ 492616 h 494178"/>
                <a:gd name="connsiteX131" fmla="*/ 292253 w 494314"/>
                <a:gd name="connsiteY131" fmla="*/ 492684 h 494178"/>
                <a:gd name="connsiteX132" fmla="*/ 210014 w 494314"/>
                <a:gd name="connsiteY132" fmla="*/ 494111 h 494178"/>
                <a:gd name="connsiteX133" fmla="*/ 208043 w 494314"/>
                <a:gd name="connsiteY133" fmla="*/ 494179 h 494178"/>
                <a:gd name="connsiteX134" fmla="*/ 207567 w 494314"/>
                <a:gd name="connsiteY134" fmla="*/ 492276 h 494178"/>
                <a:gd name="connsiteX135" fmla="*/ 195741 w 494314"/>
                <a:gd name="connsiteY135" fmla="*/ 444020 h 494178"/>
                <a:gd name="connsiteX136" fmla="*/ 197508 w 494314"/>
                <a:gd name="connsiteY136" fmla="*/ 445787 h 494178"/>
                <a:gd name="connsiteX137" fmla="*/ 147010 w 494314"/>
                <a:gd name="connsiteY137" fmla="*/ 425873 h 494178"/>
                <a:gd name="connsiteX138" fmla="*/ 149525 w 494314"/>
                <a:gd name="connsiteY138" fmla="*/ 425805 h 494178"/>
                <a:gd name="connsiteX139" fmla="*/ 107930 w 494314"/>
                <a:gd name="connsiteY139" fmla="*/ 452992 h 494178"/>
                <a:gd name="connsiteX140" fmla="*/ 106366 w 494314"/>
                <a:gd name="connsiteY140" fmla="*/ 454011 h 494178"/>
                <a:gd name="connsiteX141" fmla="*/ 105007 w 494314"/>
                <a:gd name="connsiteY141" fmla="*/ 452720 h 494178"/>
                <a:gd name="connsiteX142" fmla="*/ 45945 w 494314"/>
                <a:gd name="connsiteY142" fmla="*/ 395493 h 494178"/>
                <a:gd name="connsiteX143" fmla="*/ 44653 w 494314"/>
                <a:gd name="connsiteY143" fmla="*/ 394269 h 494178"/>
                <a:gd name="connsiteX144" fmla="*/ 45605 w 494314"/>
                <a:gd name="connsiteY144" fmla="*/ 392706 h 494178"/>
                <a:gd name="connsiteX145" fmla="*/ 71432 w 494314"/>
                <a:gd name="connsiteY145" fmla="*/ 350295 h 494178"/>
                <a:gd name="connsiteX146" fmla="*/ 71432 w 494314"/>
                <a:gd name="connsiteY146" fmla="*/ 352538 h 494178"/>
                <a:gd name="connsiteX147" fmla="*/ 49887 w 494314"/>
                <a:gd name="connsiteY147" fmla="*/ 302787 h 494178"/>
                <a:gd name="connsiteX148" fmla="*/ 51450 w 494314"/>
                <a:gd name="connsiteY148" fmla="*/ 304283 h 494178"/>
                <a:gd name="connsiteX149" fmla="*/ 2787 w 494314"/>
                <a:gd name="connsiteY149" fmla="*/ 294088 h 494178"/>
                <a:gd name="connsiteX150" fmla="*/ 1223 w 494314"/>
                <a:gd name="connsiteY150" fmla="*/ 293748 h 494178"/>
                <a:gd name="connsiteX151" fmla="*/ 1223 w 494314"/>
                <a:gd name="connsiteY151" fmla="*/ 292185 h 494178"/>
                <a:gd name="connsiteX152" fmla="*/ 0 w 494314"/>
                <a:gd name="connsiteY152" fmla="*/ 209946 h 494178"/>
                <a:gd name="connsiteX153" fmla="*/ 0 w 494314"/>
                <a:gd name="connsiteY153" fmla="*/ 208519 h 494178"/>
                <a:gd name="connsiteX154" fmla="*/ 1427 w 494314"/>
                <a:gd name="connsiteY154" fmla="*/ 208179 h 494178"/>
                <a:gd name="connsiteX155" fmla="*/ 49751 w 494314"/>
                <a:gd name="connsiteY155" fmla="*/ 196489 h 494178"/>
                <a:gd name="connsiteX156" fmla="*/ 48528 w 494314"/>
                <a:gd name="connsiteY156" fmla="*/ 197712 h 494178"/>
                <a:gd name="connsiteX157" fmla="*/ 68442 w 494314"/>
                <a:gd name="connsiteY157" fmla="*/ 147486 h 494178"/>
                <a:gd name="connsiteX158" fmla="*/ 68509 w 494314"/>
                <a:gd name="connsiteY158" fmla="*/ 149049 h 494178"/>
                <a:gd name="connsiteX159" fmla="*/ 41459 w 494314"/>
                <a:gd name="connsiteY159" fmla="*/ 107386 h 494178"/>
                <a:gd name="connsiteX160" fmla="*/ 40915 w 494314"/>
                <a:gd name="connsiteY160" fmla="*/ 106502 h 494178"/>
                <a:gd name="connsiteX161" fmla="*/ 41595 w 494314"/>
                <a:gd name="connsiteY161" fmla="*/ 105755 h 494178"/>
                <a:gd name="connsiteX162" fmla="*/ 99026 w 494314"/>
                <a:gd name="connsiteY162" fmla="*/ 46896 h 494178"/>
                <a:gd name="connsiteX163" fmla="*/ 99502 w 494314"/>
                <a:gd name="connsiteY163" fmla="*/ 46421 h 494178"/>
                <a:gd name="connsiteX164" fmla="*/ 100046 w 494314"/>
                <a:gd name="connsiteY164" fmla="*/ 46760 h 494178"/>
                <a:gd name="connsiteX165" fmla="*/ 131378 w 494314"/>
                <a:gd name="connsiteY165" fmla="*/ 66267 h 494178"/>
                <a:gd name="connsiteX166" fmla="*/ 139398 w 494314"/>
                <a:gd name="connsiteY166" fmla="*/ 71364 h 494178"/>
                <a:gd name="connsiteX167" fmla="*/ 142388 w 494314"/>
                <a:gd name="connsiteY167" fmla="*/ 72995 h 494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</a:cxnLst>
              <a:rect l="l" t="t" r="r" b="b"/>
              <a:pathLst>
                <a:path w="494314" h="494178">
                  <a:moveTo>
                    <a:pt x="142388" y="72995"/>
                  </a:moveTo>
                  <a:cubicBezTo>
                    <a:pt x="142388" y="73063"/>
                    <a:pt x="141437" y="72587"/>
                    <a:pt x="139670" y="71568"/>
                  </a:cubicBezTo>
                  <a:cubicBezTo>
                    <a:pt x="137699" y="70413"/>
                    <a:pt x="134980" y="68849"/>
                    <a:pt x="131514" y="66878"/>
                  </a:cubicBezTo>
                  <a:cubicBezTo>
                    <a:pt x="124105" y="62460"/>
                    <a:pt x="113367" y="56140"/>
                    <a:pt x="99502" y="47984"/>
                  </a:cubicBezTo>
                  <a:lnTo>
                    <a:pt x="100521" y="47848"/>
                  </a:lnTo>
                  <a:cubicBezTo>
                    <a:pt x="85977" y="63072"/>
                    <a:pt x="66878" y="83122"/>
                    <a:pt x="43770" y="107318"/>
                  </a:cubicBezTo>
                  <a:lnTo>
                    <a:pt x="43906" y="105755"/>
                  </a:lnTo>
                  <a:cubicBezTo>
                    <a:pt x="52198" y="118328"/>
                    <a:pt x="61441" y="132261"/>
                    <a:pt x="71296" y="147214"/>
                  </a:cubicBezTo>
                  <a:lnTo>
                    <a:pt x="71772" y="147961"/>
                  </a:lnTo>
                  <a:lnTo>
                    <a:pt x="71364" y="148777"/>
                  </a:lnTo>
                  <a:cubicBezTo>
                    <a:pt x="63276" y="163390"/>
                    <a:pt x="56480" y="180041"/>
                    <a:pt x="52062" y="198324"/>
                  </a:cubicBezTo>
                  <a:lnTo>
                    <a:pt x="51858" y="199276"/>
                  </a:lnTo>
                  <a:lnTo>
                    <a:pt x="50906" y="199547"/>
                  </a:lnTo>
                  <a:cubicBezTo>
                    <a:pt x="35886" y="203285"/>
                    <a:pt x="19574" y="207296"/>
                    <a:pt x="2651" y="211509"/>
                  </a:cubicBezTo>
                  <a:lnTo>
                    <a:pt x="4010" y="209742"/>
                  </a:lnTo>
                  <a:cubicBezTo>
                    <a:pt x="4554" y="235637"/>
                    <a:pt x="5097" y="263095"/>
                    <a:pt x="5641" y="291981"/>
                  </a:cubicBezTo>
                  <a:lnTo>
                    <a:pt x="4078" y="290078"/>
                  </a:lnTo>
                  <a:cubicBezTo>
                    <a:pt x="19166" y="293204"/>
                    <a:pt x="35750" y="296603"/>
                    <a:pt x="52741" y="300137"/>
                  </a:cubicBezTo>
                  <a:lnTo>
                    <a:pt x="53965" y="300409"/>
                  </a:lnTo>
                  <a:lnTo>
                    <a:pt x="54305" y="301632"/>
                  </a:lnTo>
                  <a:cubicBezTo>
                    <a:pt x="58858" y="317536"/>
                    <a:pt x="65859" y="334391"/>
                    <a:pt x="75510" y="350227"/>
                  </a:cubicBezTo>
                  <a:lnTo>
                    <a:pt x="76190" y="351383"/>
                  </a:lnTo>
                  <a:lnTo>
                    <a:pt x="75510" y="352538"/>
                  </a:lnTo>
                  <a:cubicBezTo>
                    <a:pt x="67558" y="365724"/>
                    <a:pt x="58790" y="380268"/>
                    <a:pt x="49819" y="395085"/>
                  </a:cubicBezTo>
                  <a:lnTo>
                    <a:pt x="49479" y="392298"/>
                  </a:lnTo>
                  <a:cubicBezTo>
                    <a:pt x="68102" y="410241"/>
                    <a:pt x="88152" y="429543"/>
                    <a:pt x="108745" y="449322"/>
                  </a:cubicBezTo>
                  <a:lnTo>
                    <a:pt x="105823" y="449050"/>
                  </a:lnTo>
                  <a:cubicBezTo>
                    <a:pt x="118736" y="440554"/>
                    <a:pt x="132941" y="431243"/>
                    <a:pt x="147350" y="421795"/>
                  </a:cubicBezTo>
                  <a:lnTo>
                    <a:pt x="148573" y="420980"/>
                  </a:lnTo>
                  <a:lnTo>
                    <a:pt x="149864" y="421659"/>
                  </a:lnTo>
                  <a:cubicBezTo>
                    <a:pt x="164341" y="429747"/>
                    <a:pt x="181333" y="436680"/>
                    <a:pt x="199140" y="441030"/>
                  </a:cubicBezTo>
                  <a:lnTo>
                    <a:pt x="200567" y="441369"/>
                  </a:lnTo>
                  <a:lnTo>
                    <a:pt x="200907" y="442797"/>
                  </a:lnTo>
                  <a:cubicBezTo>
                    <a:pt x="204645" y="457885"/>
                    <a:pt x="208655" y="474401"/>
                    <a:pt x="212801" y="491053"/>
                  </a:cubicBezTo>
                  <a:lnTo>
                    <a:pt x="210354" y="489149"/>
                  </a:lnTo>
                  <a:cubicBezTo>
                    <a:pt x="236385" y="488674"/>
                    <a:pt x="264319" y="488198"/>
                    <a:pt x="292593" y="487654"/>
                  </a:cubicBezTo>
                  <a:lnTo>
                    <a:pt x="290146" y="489625"/>
                  </a:lnTo>
                  <a:cubicBezTo>
                    <a:pt x="293340" y="474265"/>
                    <a:pt x="296806" y="457681"/>
                    <a:pt x="300273" y="440962"/>
                  </a:cubicBezTo>
                  <a:lnTo>
                    <a:pt x="300612" y="439466"/>
                  </a:lnTo>
                  <a:lnTo>
                    <a:pt x="302108" y="439059"/>
                  </a:lnTo>
                  <a:cubicBezTo>
                    <a:pt x="318284" y="434505"/>
                    <a:pt x="335071" y="427369"/>
                    <a:pt x="350635" y="417989"/>
                  </a:cubicBezTo>
                  <a:lnTo>
                    <a:pt x="350703" y="417989"/>
                  </a:lnTo>
                  <a:lnTo>
                    <a:pt x="351995" y="417174"/>
                  </a:lnTo>
                  <a:lnTo>
                    <a:pt x="353286" y="417989"/>
                  </a:lnTo>
                  <a:cubicBezTo>
                    <a:pt x="367559" y="426621"/>
                    <a:pt x="381696" y="435253"/>
                    <a:pt x="395764" y="443748"/>
                  </a:cubicBezTo>
                  <a:lnTo>
                    <a:pt x="392638" y="444156"/>
                  </a:lnTo>
                  <a:cubicBezTo>
                    <a:pt x="411940" y="424174"/>
                    <a:pt x="430971" y="404464"/>
                    <a:pt x="449797" y="385026"/>
                  </a:cubicBezTo>
                  <a:lnTo>
                    <a:pt x="449525" y="388152"/>
                  </a:lnTo>
                  <a:cubicBezTo>
                    <a:pt x="440350" y="374151"/>
                    <a:pt x="431311" y="360286"/>
                    <a:pt x="422339" y="346557"/>
                  </a:cubicBezTo>
                  <a:lnTo>
                    <a:pt x="421524" y="345266"/>
                  </a:lnTo>
                  <a:lnTo>
                    <a:pt x="422271" y="343975"/>
                  </a:lnTo>
                  <a:cubicBezTo>
                    <a:pt x="431039" y="328343"/>
                    <a:pt x="437495" y="311691"/>
                    <a:pt x="441709" y="294699"/>
                  </a:cubicBezTo>
                  <a:lnTo>
                    <a:pt x="442049" y="293272"/>
                  </a:lnTo>
                  <a:lnTo>
                    <a:pt x="443476" y="292932"/>
                  </a:lnTo>
                  <a:cubicBezTo>
                    <a:pt x="459788" y="288922"/>
                    <a:pt x="475896" y="284980"/>
                    <a:pt x="491732" y="281106"/>
                  </a:cubicBezTo>
                  <a:lnTo>
                    <a:pt x="489897" y="283485"/>
                  </a:lnTo>
                  <a:cubicBezTo>
                    <a:pt x="489421" y="255415"/>
                    <a:pt x="488946" y="228025"/>
                    <a:pt x="488538" y="201247"/>
                  </a:cubicBezTo>
                  <a:lnTo>
                    <a:pt x="490373" y="203489"/>
                  </a:lnTo>
                  <a:cubicBezTo>
                    <a:pt x="473857" y="200023"/>
                    <a:pt x="457681" y="196625"/>
                    <a:pt x="441709" y="193294"/>
                  </a:cubicBezTo>
                  <a:lnTo>
                    <a:pt x="440350" y="193023"/>
                  </a:lnTo>
                  <a:lnTo>
                    <a:pt x="440010" y="191731"/>
                  </a:lnTo>
                  <a:cubicBezTo>
                    <a:pt x="435117" y="174264"/>
                    <a:pt x="427912" y="157952"/>
                    <a:pt x="418941" y="143068"/>
                  </a:cubicBezTo>
                  <a:lnTo>
                    <a:pt x="418261" y="141912"/>
                  </a:lnTo>
                  <a:lnTo>
                    <a:pt x="418941" y="140757"/>
                  </a:lnTo>
                  <a:cubicBezTo>
                    <a:pt x="427776" y="126212"/>
                    <a:pt x="436408" y="112075"/>
                    <a:pt x="444768" y="98346"/>
                  </a:cubicBezTo>
                  <a:lnTo>
                    <a:pt x="445108" y="100929"/>
                  </a:lnTo>
                  <a:cubicBezTo>
                    <a:pt x="424310" y="80811"/>
                    <a:pt x="404736" y="61781"/>
                    <a:pt x="386045" y="43702"/>
                  </a:cubicBezTo>
                  <a:lnTo>
                    <a:pt x="388424" y="43906"/>
                  </a:lnTo>
                  <a:cubicBezTo>
                    <a:pt x="373812" y="53421"/>
                    <a:pt x="360015" y="62393"/>
                    <a:pt x="346829" y="71024"/>
                  </a:cubicBezTo>
                  <a:lnTo>
                    <a:pt x="345878" y="71636"/>
                  </a:lnTo>
                  <a:lnTo>
                    <a:pt x="344926" y="71092"/>
                  </a:lnTo>
                  <a:cubicBezTo>
                    <a:pt x="328342" y="61849"/>
                    <a:pt x="311759" y="55596"/>
                    <a:pt x="295515" y="51518"/>
                  </a:cubicBezTo>
                  <a:lnTo>
                    <a:pt x="294564" y="51246"/>
                  </a:lnTo>
                  <a:lnTo>
                    <a:pt x="294360" y="50295"/>
                  </a:lnTo>
                  <a:cubicBezTo>
                    <a:pt x="290146" y="32759"/>
                    <a:pt x="286272" y="16923"/>
                    <a:pt x="282670" y="1971"/>
                  </a:cubicBezTo>
                  <a:lnTo>
                    <a:pt x="284165" y="3126"/>
                  </a:lnTo>
                  <a:cubicBezTo>
                    <a:pt x="252289" y="3534"/>
                    <a:pt x="225170" y="3874"/>
                    <a:pt x="201926" y="4214"/>
                  </a:cubicBezTo>
                  <a:lnTo>
                    <a:pt x="203014" y="3330"/>
                  </a:lnTo>
                  <a:cubicBezTo>
                    <a:pt x="198868" y="22768"/>
                    <a:pt x="195402" y="38672"/>
                    <a:pt x="192547" y="51926"/>
                  </a:cubicBezTo>
                  <a:lnTo>
                    <a:pt x="192411" y="52402"/>
                  </a:lnTo>
                  <a:lnTo>
                    <a:pt x="191935" y="52537"/>
                  </a:lnTo>
                  <a:cubicBezTo>
                    <a:pt x="174536" y="57363"/>
                    <a:pt x="162302" y="63072"/>
                    <a:pt x="154350" y="67014"/>
                  </a:cubicBezTo>
                  <a:cubicBezTo>
                    <a:pt x="150544" y="68985"/>
                    <a:pt x="147622" y="70548"/>
                    <a:pt x="145515" y="71636"/>
                  </a:cubicBezTo>
                  <a:cubicBezTo>
                    <a:pt x="143340" y="72587"/>
                    <a:pt x="142388" y="73063"/>
                    <a:pt x="142388" y="72995"/>
                  </a:cubicBezTo>
                  <a:cubicBezTo>
                    <a:pt x="142388" y="72927"/>
                    <a:pt x="143340" y="72316"/>
                    <a:pt x="145107" y="71160"/>
                  </a:cubicBezTo>
                  <a:cubicBezTo>
                    <a:pt x="147010" y="70005"/>
                    <a:pt x="149864" y="68238"/>
                    <a:pt x="153806" y="66131"/>
                  </a:cubicBezTo>
                  <a:cubicBezTo>
                    <a:pt x="161690" y="61917"/>
                    <a:pt x="173856" y="56004"/>
                    <a:pt x="191324" y="50838"/>
                  </a:cubicBezTo>
                  <a:lnTo>
                    <a:pt x="190780" y="51450"/>
                  </a:lnTo>
                  <a:cubicBezTo>
                    <a:pt x="193431" y="38129"/>
                    <a:pt x="196693" y="22157"/>
                    <a:pt x="200567" y="2719"/>
                  </a:cubicBezTo>
                  <a:lnTo>
                    <a:pt x="200771" y="1835"/>
                  </a:lnTo>
                  <a:lnTo>
                    <a:pt x="201654" y="1835"/>
                  </a:lnTo>
                  <a:cubicBezTo>
                    <a:pt x="224899" y="1359"/>
                    <a:pt x="252017" y="748"/>
                    <a:pt x="283893" y="0"/>
                  </a:cubicBezTo>
                  <a:lnTo>
                    <a:pt x="285048" y="0"/>
                  </a:lnTo>
                  <a:lnTo>
                    <a:pt x="285320" y="1155"/>
                  </a:lnTo>
                  <a:cubicBezTo>
                    <a:pt x="289058" y="16040"/>
                    <a:pt x="292932" y="31876"/>
                    <a:pt x="297282" y="49411"/>
                  </a:cubicBezTo>
                  <a:lnTo>
                    <a:pt x="296059" y="48188"/>
                  </a:lnTo>
                  <a:cubicBezTo>
                    <a:pt x="312574" y="52198"/>
                    <a:pt x="329498" y="58519"/>
                    <a:pt x="346421" y="67830"/>
                  </a:cubicBezTo>
                  <a:lnTo>
                    <a:pt x="344518" y="67898"/>
                  </a:lnTo>
                  <a:cubicBezTo>
                    <a:pt x="357704" y="59198"/>
                    <a:pt x="371433" y="50159"/>
                    <a:pt x="385977" y="40576"/>
                  </a:cubicBezTo>
                  <a:lnTo>
                    <a:pt x="387269" y="39760"/>
                  </a:lnTo>
                  <a:lnTo>
                    <a:pt x="388356" y="40847"/>
                  </a:lnTo>
                  <a:cubicBezTo>
                    <a:pt x="407115" y="58858"/>
                    <a:pt x="426757" y="77821"/>
                    <a:pt x="447622" y="97871"/>
                  </a:cubicBezTo>
                  <a:lnTo>
                    <a:pt x="448846" y="99026"/>
                  </a:lnTo>
                  <a:lnTo>
                    <a:pt x="447962" y="100453"/>
                  </a:lnTo>
                  <a:cubicBezTo>
                    <a:pt x="439602" y="114250"/>
                    <a:pt x="431107" y="128387"/>
                    <a:pt x="422271" y="143000"/>
                  </a:cubicBezTo>
                  <a:lnTo>
                    <a:pt x="422271" y="140757"/>
                  </a:lnTo>
                  <a:cubicBezTo>
                    <a:pt x="431447" y="155913"/>
                    <a:pt x="438855" y="172633"/>
                    <a:pt x="443952" y="190440"/>
                  </a:cubicBezTo>
                  <a:lnTo>
                    <a:pt x="442253" y="188809"/>
                  </a:lnTo>
                  <a:cubicBezTo>
                    <a:pt x="458157" y="192139"/>
                    <a:pt x="474401" y="195469"/>
                    <a:pt x="490917" y="198868"/>
                  </a:cubicBezTo>
                  <a:lnTo>
                    <a:pt x="492752" y="199276"/>
                  </a:lnTo>
                  <a:lnTo>
                    <a:pt x="492752" y="201111"/>
                  </a:lnTo>
                  <a:cubicBezTo>
                    <a:pt x="493227" y="227821"/>
                    <a:pt x="493771" y="255279"/>
                    <a:pt x="494247" y="283349"/>
                  </a:cubicBezTo>
                  <a:lnTo>
                    <a:pt x="494315" y="285252"/>
                  </a:lnTo>
                  <a:lnTo>
                    <a:pt x="492412" y="285728"/>
                  </a:lnTo>
                  <a:cubicBezTo>
                    <a:pt x="476508" y="289602"/>
                    <a:pt x="460468" y="293612"/>
                    <a:pt x="444156" y="297622"/>
                  </a:cubicBezTo>
                  <a:lnTo>
                    <a:pt x="445923" y="295855"/>
                  </a:lnTo>
                  <a:cubicBezTo>
                    <a:pt x="441641" y="313254"/>
                    <a:pt x="435049" y="330313"/>
                    <a:pt x="426077" y="346353"/>
                  </a:cubicBezTo>
                  <a:lnTo>
                    <a:pt x="426009" y="343771"/>
                  </a:lnTo>
                  <a:cubicBezTo>
                    <a:pt x="434981" y="357500"/>
                    <a:pt x="444088" y="371365"/>
                    <a:pt x="453264" y="385298"/>
                  </a:cubicBezTo>
                  <a:lnTo>
                    <a:pt x="454351" y="386997"/>
                  </a:lnTo>
                  <a:lnTo>
                    <a:pt x="452992" y="388424"/>
                  </a:lnTo>
                  <a:cubicBezTo>
                    <a:pt x="434233" y="407862"/>
                    <a:pt x="415203" y="427640"/>
                    <a:pt x="395900" y="447622"/>
                  </a:cubicBezTo>
                  <a:lnTo>
                    <a:pt x="394473" y="449050"/>
                  </a:lnTo>
                  <a:lnTo>
                    <a:pt x="392774" y="448030"/>
                  </a:lnTo>
                  <a:cubicBezTo>
                    <a:pt x="378705" y="439534"/>
                    <a:pt x="364568" y="430903"/>
                    <a:pt x="350295" y="422271"/>
                  </a:cubicBezTo>
                  <a:lnTo>
                    <a:pt x="352878" y="422271"/>
                  </a:lnTo>
                  <a:lnTo>
                    <a:pt x="352810" y="422271"/>
                  </a:lnTo>
                  <a:cubicBezTo>
                    <a:pt x="336838" y="431922"/>
                    <a:pt x="319643" y="439195"/>
                    <a:pt x="303059" y="443884"/>
                  </a:cubicBezTo>
                  <a:lnTo>
                    <a:pt x="304826" y="441981"/>
                  </a:lnTo>
                  <a:cubicBezTo>
                    <a:pt x="301360" y="458701"/>
                    <a:pt x="297894" y="475284"/>
                    <a:pt x="294699" y="490645"/>
                  </a:cubicBezTo>
                  <a:lnTo>
                    <a:pt x="294292" y="492616"/>
                  </a:lnTo>
                  <a:lnTo>
                    <a:pt x="292253" y="492684"/>
                  </a:lnTo>
                  <a:cubicBezTo>
                    <a:pt x="263979" y="493159"/>
                    <a:pt x="236045" y="493635"/>
                    <a:pt x="210014" y="494111"/>
                  </a:cubicBezTo>
                  <a:lnTo>
                    <a:pt x="208043" y="494179"/>
                  </a:lnTo>
                  <a:lnTo>
                    <a:pt x="207567" y="492276"/>
                  </a:lnTo>
                  <a:cubicBezTo>
                    <a:pt x="203489" y="475624"/>
                    <a:pt x="199479" y="459109"/>
                    <a:pt x="195741" y="444020"/>
                  </a:cubicBezTo>
                  <a:lnTo>
                    <a:pt x="197508" y="445787"/>
                  </a:lnTo>
                  <a:cubicBezTo>
                    <a:pt x="179226" y="441302"/>
                    <a:pt x="161894" y="434165"/>
                    <a:pt x="147010" y="425873"/>
                  </a:cubicBezTo>
                  <a:lnTo>
                    <a:pt x="149525" y="425805"/>
                  </a:lnTo>
                  <a:cubicBezTo>
                    <a:pt x="135116" y="435253"/>
                    <a:pt x="120911" y="444564"/>
                    <a:pt x="107930" y="452992"/>
                  </a:cubicBezTo>
                  <a:lnTo>
                    <a:pt x="106366" y="454011"/>
                  </a:lnTo>
                  <a:lnTo>
                    <a:pt x="105007" y="452720"/>
                  </a:lnTo>
                  <a:cubicBezTo>
                    <a:pt x="84481" y="432874"/>
                    <a:pt x="64499" y="413504"/>
                    <a:pt x="45945" y="395493"/>
                  </a:cubicBezTo>
                  <a:lnTo>
                    <a:pt x="44653" y="394269"/>
                  </a:lnTo>
                  <a:lnTo>
                    <a:pt x="45605" y="392706"/>
                  </a:lnTo>
                  <a:cubicBezTo>
                    <a:pt x="54576" y="377958"/>
                    <a:pt x="63412" y="363413"/>
                    <a:pt x="71432" y="350295"/>
                  </a:cubicBezTo>
                  <a:lnTo>
                    <a:pt x="71432" y="352538"/>
                  </a:lnTo>
                  <a:cubicBezTo>
                    <a:pt x="61645" y="336294"/>
                    <a:pt x="54441" y="319031"/>
                    <a:pt x="49887" y="302787"/>
                  </a:cubicBezTo>
                  <a:lnTo>
                    <a:pt x="51450" y="304283"/>
                  </a:lnTo>
                  <a:cubicBezTo>
                    <a:pt x="34459" y="300680"/>
                    <a:pt x="17875" y="297214"/>
                    <a:pt x="2787" y="294088"/>
                  </a:cubicBezTo>
                  <a:lnTo>
                    <a:pt x="1223" y="293748"/>
                  </a:lnTo>
                  <a:lnTo>
                    <a:pt x="1223" y="292185"/>
                  </a:lnTo>
                  <a:cubicBezTo>
                    <a:pt x="816" y="263299"/>
                    <a:pt x="340" y="235841"/>
                    <a:pt x="0" y="209946"/>
                  </a:cubicBezTo>
                  <a:lnTo>
                    <a:pt x="0" y="208519"/>
                  </a:lnTo>
                  <a:lnTo>
                    <a:pt x="1427" y="208179"/>
                  </a:lnTo>
                  <a:cubicBezTo>
                    <a:pt x="18351" y="204101"/>
                    <a:pt x="34663" y="200091"/>
                    <a:pt x="49751" y="196489"/>
                  </a:cubicBezTo>
                  <a:lnTo>
                    <a:pt x="48528" y="197712"/>
                  </a:lnTo>
                  <a:cubicBezTo>
                    <a:pt x="53149" y="179158"/>
                    <a:pt x="60150" y="162302"/>
                    <a:pt x="68442" y="147486"/>
                  </a:cubicBezTo>
                  <a:lnTo>
                    <a:pt x="68509" y="149049"/>
                  </a:lnTo>
                  <a:cubicBezTo>
                    <a:pt x="58790" y="134028"/>
                    <a:pt x="49615" y="120027"/>
                    <a:pt x="41459" y="107386"/>
                  </a:cubicBezTo>
                  <a:lnTo>
                    <a:pt x="40915" y="106502"/>
                  </a:lnTo>
                  <a:lnTo>
                    <a:pt x="41595" y="105755"/>
                  </a:lnTo>
                  <a:cubicBezTo>
                    <a:pt x="64975" y="81763"/>
                    <a:pt x="84345" y="61985"/>
                    <a:pt x="99026" y="46896"/>
                  </a:cubicBezTo>
                  <a:lnTo>
                    <a:pt x="99502" y="46421"/>
                  </a:lnTo>
                  <a:lnTo>
                    <a:pt x="100046" y="46760"/>
                  </a:lnTo>
                  <a:cubicBezTo>
                    <a:pt x="113639" y="55188"/>
                    <a:pt x="124105" y="61713"/>
                    <a:pt x="131378" y="66267"/>
                  </a:cubicBezTo>
                  <a:cubicBezTo>
                    <a:pt x="134776" y="68441"/>
                    <a:pt x="137427" y="70141"/>
                    <a:pt x="139398" y="71364"/>
                  </a:cubicBezTo>
                  <a:cubicBezTo>
                    <a:pt x="141505" y="72248"/>
                    <a:pt x="142388" y="72927"/>
                    <a:pt x="142388" y="72995"/>
                  </a:cubicBezTo>
                  <a:close/>
                </a:path>
              </a:pathLst>
            </a:custGeom>
            <a:solidFill>
              <a:srgbClr val="F5F5F5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="" xmlns:a16="http://schemas.microsoft.com/office/drawing/2014/main" id="{6C27A264-4463-460C-BC6E-5899CDCE72CF}"/>
                </a:ext>
              </a:extLst>
            </p:cNvPr>
            <p:cNvSpPr/>
            <p:nvPr/>
          </p:nvSpPr>
          <p:spPr>
            <a:xfrm>
              <a:off x="3083655" y="3281606"/>
              <a:ext cx="355052" cy="355053"/>
            </a:xfrm>
            <a:custGeom>
              <a:avLst/>
              <a:gdLst>
                <a:gd name="connsiteX0" fmla="*/ 101677 w 355052"/>
                <a:gd name="connsiteY0" fmla="*/ 51790 h 355053"/>
                <a:gd name="connsiteX1" fmla="*/ 137291 w 355052"/>
                <a:gd name="connsiteY1" fmla="*/ 36294 h 355053"/>
                <a:gd name="connsiteX2" fmla="*/ 144631 w 355052"/>
                <a:gd name="connsiteY2" fmla="*/ 1019 h 355053"/>
                <a:gd name="connsiteX3" fmla="*/ 204237 w 355052"/>
                <a:gd name="connsiteY3" fmla="*/ 0 h 355053"/>
                <a:gd name="connsiteX4" fmla="*/ 212801 w 355052"/>
                <a:gd name="connsiteY4" fmla="*/ 35002 h 355053"/>
                <a:gd name="connsiteX5" fmla="*/ 248959 w 355052"/>
                <a:gd name="connsiteY5" fmla="*/ 49207 h 355053"/>
                <a:gd name="connsiteX6" fmla="*/ 279067 w 355052"/>
                <a:gd name="connsiteY6" fmla="*/ 29497 h 355053"/>
                <a:gd name="connsiteX7" fmla="*/ 321954 w 355052"/>
                <a:gd name="connsiteY7" fmla="*/ 70888 h 355053"/>
                <a:gd name="connsiteX8" fmla="*/ 303263 w 355052"/>
                <a:gd name="connsiteY8" fmla="*/ 101677 h 355053"/>
                <a:gd name="connsiteX9" fmla="*/ 318759 w 355052"/>
                <a:gd name="connsiteY9" fmla="*/ 137291 h 355053"/>
                <a:gd name="connsiteX10" fmla="*/ 354034 w 355052"/>
                <a:gd name="connsiteY10" fmla="*/ 144631 h 355053"/>
                <a:gd name="connsiteX11" fmla="*/ 355053 w 355052"/>
                <a:gd name="connsiteY11" fmla="*/ 204237 h 355053"/>
                <a:gd name="connsiteX12" fmla="*/ 320051 w 355052"/>
                <a:gd name="connsiteY12" fmla="*/ 212801 h 355053"/>
                <a:gd name="connsiteX13" fmla="*/ 305846 w 355052"/>
                <a:gd name="connsiteY13" fmla="*/ 248959 h 355053"/>
                <a:gd name="connsiteX14" fmla="*/ 325556 w 355052"/>
                <a:gd name="connsiteY14" fmla="*/ 279067 h 355053"/>
                <a:gd name="connsiteX15" fmla="*/ 284165 w 355052"/>
                <a:gd name="connsiteY15" fmla="*/ 321954 h 355053"/>
                <a:gd name="connsiteX16" fmla="*/ 253376 w 355052"/>
                <a:gd name="connsiteY16" fmla="*/ 303263 h 355053"/>
                <a:gd name="connsiteX17" fmla="*/ 217762 w 355052"/>
                <a:gd name="connsiteY17" fmla="*/ 318759 h 355053"/>
                <a:gd name="connsiteX18" fmla="*/ 210422 w 355052"/>
                <a:gd name="connsiteY18" fmla="*/ 354034 h 355053"/>
                <a:gd name="connsiteX19" fmla="*/ 150816 w 355052"/>
                <a:gd name="connsiteY19" fmla="*/ 355053 h 355053"/>
                <a:gd name="connsiteX20" fmla="*/ 142252 w 355052"/>
                <a:gd name="connsiteY20" fmla="*/ 320051 h 355053"/>
                <a:gd name="connsiteX21" fmla="*/ 106095 w 355052"/>
                <a:gd name="connsiteY21" fmla="*/ 305846 h 355053"/>
                <a:gd name="connsiteX22" fmla="*/ 75986 w 355052"/>
                <a:gd name="connsiteY22" fmla="*/ 325556 h 355053"/>
                <a:gd name="connsiteX23" fmla="*/ 33099 w 355052"/>
                <a:gd name="connsiteY23" fmla="*/ 284165 h 355053"/>
                <a:gd name="connsiteX24" fmla="*/ 51790 w 355052"/>
                <a:gd name="connsiteY24" fmla="*/ 253376 h 355053"/>
                <a:gd name="connsiteX25" fmla="*/ 36294 w 355052"/>
                <a:gd name="connsiteY25" fmla="*/ 217762 h 355053"/>
                <a:gd name="connsiteX26" fmla="*/ 1019 w 355052"/>
                <a:gd name="connsiteY26" fmla="*/ 210422 h 355053"/>
                <a:gd name="connsiteX27" fmla="*/ 0 w 355052"/>
                <a:gd name="connsiteY27" fmla="*/ 150816 h 355053"/>
                <a:gd name="connsiteX28" fmla="*/ 35002 w 355052"/>
                <a:gd name="connsiteY28" fmla="*/ 142252 h 355053"/>
                <a:gd name="connsiteX29" fmla="*/ 49207 w 355052"/>
                <a:gd name="connsiteY29" fmla="*/ 106095 h 355053"/>
                <a:gd name="connsiteX30" fmla="*/ 29497 w 355052"/>
                <a:gd name="connsiteY30" fmla="*/ 75986 h 355053"/>
                <a:gd name="connsiteX31" fmla="*/ 70888 w 355052"/>
                <a:gd name="connsiteY31" fmla="*/ 33099 h 355053"/>
                <a:gd name="connsiteX32" fmla="*/ 101677 w 355052"/>
                <a:gd name="connsiteY32" fmla="*/ 51790 h 355053"/>
                <a:gd name="connsiteX33" fmla="*/ 101677 w 355052"/>
                <a:gd name="connsiteY33" fmla="*/ 51790 h 355053"/>
                <a:gd name="connsiteX34" fmla="*/ 133417 w 355052"/>
                <a:gd name="connsiteY34" fmla="*/ 131174 h 355053"/>
                <a:gd name="connsiteX35" fmla="*/ 134980 w 355052"/>
                <a:gd name="connsiteY35" fmla="*/ 221568 h 355053"/>
                <a:gd name="connsiteX36" fmla="*/ 225374 w 355052"/>
                <a:gd name="connsiteY36" fmla="*/ 220005 h 355053"/>
                <a:gd name="connsiteX37" fmla="*/ 223811 w 355052"/>
                <a:gd name="connsiteY37" fmla="*/ 129611 h 355053"/>
                <a:gd name="connsiteX38" fmla="*/ 133417 w 355052"/>
                <a:gd name="connsiteY38" fmla="*/ 131174 h 355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55052" h="355053">
                  <a:moveTo>
                    <a:pt x="101677" y="51790"/>
                  </a:moveTo>
                  <a:cubicBezTo>
                    <a:pt x="112959" y="44993"/>
                    <a:pt x="124921" y="39828"/>
                    <a:pt x="137291" y="36294"/>
                  </a:cubicBezTo>
                  <a:lnTo>
                    <a:pt x="144631" y="1019"/>
                  </a:lnTo>
                  <a:lnTo>
                    <a:pt x="204237" y="0"/>
                  </a:lnTo>
                  <a:lnTo>
                    <a:pt x="212801" y="35002"/>
                  </a:lnTo>
                  <a:cubicBezTo>
                    <a:pt x="225306" y="38061"/>
                    <a:pt x="237472" y="42818"/>
                    <a:pt x="248959" y="49207"/>
                  </a:cubicBezTo>
                  <a:lnTo>
                    <a:pt x="279067" y="29497"/>
                  </a:lnTo>
                  <a:lnTo>
                    <a:pt x="321954" y="70888"/>
                  </a:lnTo>
                  <a:lnTo>
                    <a:pt x="303263" y="101677"/>
                  </a:lnTo>
                  <a:cubicBezTo>
                    <a:pt x="310060" y="112959"/>
                    <a:pt x="315225" y="124921"/>
                    <a:pt x="318759" y="137291"/>
                  </a:cubicBezTo>
                  <a:lnTo>
                    <a:pt x="354034" y="144631"/>
                  </a:lnTo>
                  <a:lnTo>
                    <a:pt x="355053" y="204237"/>
                  </a:lnTo>
                  <a:lnTo>
                    <a:pt x="320051" y="212801"/>
                  </a:lnTo>
                  <a:cubicBezTo>
                    <a:pt x="316992" y="225306"/>
                    <a:pt x="312235" y="237472"/>
                    <a:pt x="305846" y="248959"/>
                  </a:cubicBezTo>
                  <a:lnTo>
                    <a:pt x="325556" y="279067"/>
                  </a:lnTo>
                  <a:lnTo>
                    <a:pt x="284165" y="321954"/>
                  </a:lnTo>
                  <a:lnTo>
                    <a:pt x="253376" y="303263"/>
                  </a:lnTo>
                  <a:cubicBezTo>
                    <a:pt x="242094" y="310060"/>
                    <a:pt x="230132" y="315225"/>
                    <a:pt x="217762" y="318759"/>
                  </a:cubicBezTo>
                  <a:lnTo>
                    <a:pt x="210422" y="354034"/>
                  </a:lnTo>
                  <a:lnTo>
                    <a:pt x="150816" y="355053"/>
                  </a:lnTo>
                  <a:lnTo>
                    <a:pt x="142252" y="320051"/>
                  </a:lnTo>
                  <a:cubicBezTo>
                    <a:pt x="129747" y="316992"/>
                    <a:pt x="117581" y="312235"/>
                    <a:pt x="106095" y="305846"/>
                  </a:cubicBezTo>
                  <a:lnTo>
                    <a:pt x="75986" y="325556"/>
                  </a:lnTo>
                  <a:lnTo>
                    <a:pt x="33099" y="284165"/>
                  </a:lnTo>
                  <a:lnTo>
                    <a:pt x="51790" y="253376"/>
                  </a:lnTo>
                  <a:cubicBezTo>
                    <a:pt x="44993" y="242094"/>
                    <a:pt x="39828" y="230132"/>
                    <a:pt x="36294" y="217762"/>
                  </a:cubicBezTo>
                  <a:lnTo>
                    <a:pt x="1019" y="210422"/>
                  </a:lnTo>
                  <a:lnTo>
                    <a:pt x="0" y="150816"/>
                  </a:lnTo>
                  <a:lnTo>
                    <a:pt x="35002" y="142252"/>
                  </a:lnTo>
                  <a:cubicBezTo>
                    <a:pt x="38061" y="129747"/>
                    <a:pt x="42818" y="117581"/>
                    <a:pt x="49207" y="106095"/>
                  </a:cubicBezTo>
                  <a:lnTo>
                    <a:pt x="29497" y="75986"/>
                  </a:lnTo>
                  <a:lnTo>
                    <a:pt x="70888" y="33099"/>
                  </a:lnTo>
                  <a:lnTo>
                    <a:pt x="101677" y="51790"/>
                  </a:lnTo>
                  <a:lnTo>
                    <a:pt x="101677" y="51790"/>
                  </a:lnTo>
                  <a:close/>
                  <a:moveTo>
                    <a:pt x="133417" y="131174"/>
                  </a:moveTo>
                  <a:cubicBezTo>
                    <a:pt x="108881" y="156593"/>
                    <a:pt x="109629" y="197033"/>
                    <a:pt x="134980" y="221568"/>
                  </a:cubicBezTo>
                  <a:cubicBezTo>
                    <a:pt x="160399" y="246104"/>
                    <a:pt x="200839" y="245356"/>
                    <a:pt x="225374" y="220005"/>
                  </a:cubicBezTo>
                  <a:cubicBezTo>
                    <a:pt x="249910" y="194586"/>
                    <a:pt x="249162" y="154146"/>
                    <a:pt x="223811" y="129611"/>
                  </a:cubicBezTo>
                  <a:cubicBezTo>
                    <a:pt x="198392" y="105075"/>
                    <a:pt x="157952" y="105823"/>
                    <a:pt x="133417" y="131174"/>
                  </a:cubicBezTo>
                  <a:close/>
                </a:path>
              </a:pathLst>
            </a:custGeom>
            <a:solidFill>
              <a:srgbClr val="45726D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="" xmlns:a16="http://schemas.microsoft.com/office/drawing/2014/main" id="{10C394FF-2581-49BF-B7F2-35F8922E63BA}"/>
                </a:ext>
              </a:extLst>
            </p:cNvPr>
            <p:cNvSpPr/>
            <p:nvPr/>
          </p:nvSpPr>
          <p:spPr>
            <a:xfrm>
              <a:off x="3197920" y="3392087"/>
              <a:ext cx="130838" cy="130770"/>
            </a:xfrm>
            <a:custGeom>
              <a:avLst/>
              <a:gdLst>
                <a:gd name="connsiteX0" fmla="*/ 19152 w 130838"/>
                <a:gd name="connsiteY0" fmla="*/ 20693 h 130770"/>
                <a:gd name="connsiteX1" fmla="*/ 31046 w 130838"/>
                <a:gd name="connsiteY1" fmla="*/ 10226 h 130770"/>
                <a:gd name="connsiteX2" fmla="*/ 72777 w 130838"/>
                <a:gd name="connsiteY2" fmla="*/ 371 h 130770"/>
                <a:gd name="connsiteX3" fmla="*/ 101119 w 130838"/>
                <a:gd name="connsiteY3" fmla="*/ 10430 h 130770"/>
                <a:gd name="connsiteX4" fmla="*/ 124023 w 130838"/>
                <a:gd name="connsiteY4" fmla="*/ 36257 h 130770"/>
                <a:gd name="connsiteX5" fmla="*/ 129868 w 130838"/>
                <a:gd name="connsiteY5" fmla="*/ 54200 h 130770"/>
                <a:gd name="connsiteX6" fmla="*/ 130208 w 130838"/>
                <a:gd name="connsiteY6" fmla="*/ 73910 h 130770"/>
                <a:gd name="connsiteX7" fmla="*/ 112469 w 130838"/>
                <a:gd name="connsiteY7" fmla="*/ 110748 h 130770"/>
                <a:gd name="connsiteX8" fmla="*/ 76243 w 130838"/>
                <a:gd name="connsiteY8" fmla="*/ 129778 h 130770"/>
                <a:gd name="connsiteX9" fmla="*/ 56533 w 130838"/>
                <a:gd name="connsiteY9" fmla="*/ 130118 h 130770"/>
                <a:gd name="connsiteX10" fmla="*/ 38386 w 130838"/>
                <a:gd name="connsiteY10" fmla="*/ 124953 h 130770"/>
                <a:gd name="connsiteX11" fmla="*/ 11744 w 130838"/>
                <a:gd name="connsiteY11" fmla="*/ 102932 h 130770"/>
                <a:gd name="connsiteX12" fmla="*/ 665 w 130838"/>
                <a:gd name="connsiteY12" fmla="*/ 74930 h 130770"/>
                <a:gd name="connsiteX13" fmla="*/ 9025 w 130838"/>
                <a:gd name="connsiteY13" fmla="*/ 32927 h 130770"/>
                <a:gd name="connsiteX14" fmla="*/ 19152 w 130838"/>
                <a:gd name="connsiteY14" fmla="*/ 20693 h 130770"/>
                <a:gd name="connsiteX15" fmla="*/ 10385 w 130838"/>
                <a:gd name="connsiteY15" fmla="*/ 33675 h 130770"/>
                <a:gd name="connsiteX16" fmla="*/ 3316 w 130838"/>
                <a:gd name="connsiteY16" fmla="*/ 74590 h 130770"/>
                <a:gd name="connsiteX17" fmla="*/ 14259 w 130838"/>
                <a:gd name="connsiteY17" fmla="*/ 101165 h 130770"/>
                <a:gd name="connsiteX18" fmla="*/ 39814 w 130838"/>
                <a:gd name="connsiteY18" fmla="*/ 121826 h 130770"/>
                <a:gd name="connsiteX19" fmla="*/ 57009 w 130838"/>
                <a:gd name="connsiteY19" fmla="*/ 126652 h 130770"/>
                <a:gd name="connsiteX20" fmla="*/ 75632 w 130838"/>
                <a:gd name="connsiteY20" fmla="*/ 126244 h 130770"/>
                <a:gd name="connsiteX21" fmla="*/ 109818 w 130838"/>
                <a:gd name="connsiteY21" fmla="*/ 108165 h 130770"/>
                <a:gd name="connsiteX22" fmla="*/ 126674 w 130838"/>
                <a:gd name="connsiteY22" fmla="*/ 73367 h 130770"/>
                <a:gd name="connsiteX23" fmla="*/ 126402 w 130838"/>
                <a:gd name="connsiteY23" fmla="*/ 54744 h 130770"/>
                <a:gd name="connsiteX24" fmla="*/ 121033 w 130838"/>
                <a:gd name="connsiteY24" fmla="*/ 37685 h 130770"/>
                <a:gd name="connsiteX25" fmla="*/ 99488 w 130838"/>
                <a:gd name="connsiteY25" fmla="*/ 12877 h 130770"/>
                <a:gd name="connsiteX26" fmla="*/ 72505 w 130838"/>
                <a:gd name="connsiteY26" fmla="*/ 2818 h 130770"/>
                <a:gd name="connsiteX27" fmla="*/ 31862 w 130838"/>
                <a:gd name="connsiteY27" fmla="*/ 11314 h 130770"/>
                <a:gd name="connsiteX28" fmla="*/ 19152 w 130838"/>
                <a:gd name="connsiteY28" fmla="*/ 20693 h 130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30838" h="130770">
                  <a:moveTo>
                    <a:pt x="19152" y="20693"/>
                  </a:moveTo>
                  <a:cubicBezTo>
                    <a:pt x="19152" y="20693"/>
                    <a:pt x="22482" y="16003"/>
                    <a:pt x="31046" y="10226"/>
                  </a:cubicBezTo>
                  <a:cubicBezTo>
                    <a:pt x="39474" y="4653"/>
                    <a:pt x="54154" y="-1600"/>
                    <a:pt x="72777" y="371"/>
                  </a:cubicBezTo>
                  <a:cubicBezTo>
                    <a:pt x="81952" y="1391"/>
                    <a:pt x="92011" y="4381"/>
                    <a:pt x="101119" y="10430"/>
                  </a:cubicBezTo>
                  <a:cubicBezTo>
                    <a:pt x="110158" y="16479"/>
                    <a:pt x="118722" y="25111"/>
                    <a:pt x="124023" y="36257"/>
                  </a:cubicBezTo>
                  <a:cubicBezTo>
                    <a:pt x="126810" y="41762"/>
                    <a:pt x="128781" y="47811"/>
                    <a:pt x="129868" y="54200"/>
                  </a:cubicBezTo>
                  <a:cubicBezTo>
                    <a:pt x="131024" y="60521"/>
                    <a:pt x="131160" y="67250"/>
                    <a:pt x="130208" y="73910"/>
                  </a:cubicBezTo>
                  <a:cubicBezTo>
                    <a:pt x="128577" y="87300"/>
                    <a:pt x="122256" y="100417"/>
                    <a:pt x="112469" y="110748"/>
                  </a:cubicBezTo>
                  <a:cubicBezTo>
                    <a:pt x="102478" y="120943"/>
                    <a:pt x="89565" y="127671"/>
                    <a:pt x="76243" y="129778"/>
                  </a:cubicBezTo>
                  <a:cubicBezTo>
                    <a:pt x="69651" y="131002"/>
                    <a:pt x="62922" y="131069"/>
                    <a:pt x="56533" y="130118"/>
                  </a:cubicBezTo>
                  <a:cubicBezTo>
                    <a:pt x="50145" y="129302"/>
                    <a:pt x="43960" y="127535"/>
                    <a:pt x="38386" y="124953"/>
                  </a:cubicBezTo>
                  <a:cubicBezTo>
                    <a:pt x="27036" y="119991"/>
                    <a:pt x="18133" y="111767"/>
                    <a:pt x="11744" y="102932"/>
                  </a:cubicBezTo>
                  <a:cubicBezTo>
                    <a:pt x="5355" y="94028"/>
                    <a:pt x="2025" y="84105"/>
                    <a:pt x="665" y="74930"/>
                  </a:cubicBezTo>
                  <a:cubicBezTo>
                    <a:pt x="-1985" y="56375"/>
                    <a:pt x="3792" y="41491"/>
                    <a:pt x="9025" y="32927"/>
                  </a:cubicBezTo>
                  <a:cubicBezTo>
                    <a:pt x="14531" y="24227"/>
                    <a:pt x="19152" y="20693"/>
                    <a:pt x="19152" y="20693"/>
                  </a:cubicBezTo>
                  <a:cubicBezTo>
                    <a:pt x="19492" y="20965"/>
                    <a:pt x="15278" y="24907"/>
                    <a:pt x="10385" y="33675"/>
                  </a:cubicBezTo>
                  <a:cubicBezTo>
                    <a:pt x="5559" y="42306"/>
                    <a:pt x="462" y="56851"/>
                    <a:pt x="3316" y="74590"/>
                  </a:cubicBezTo>
                  <a:cubicBezTo>
                    <a:pt x="4811" y="83358"/>
                    <a:pt x="8142" y="92737"/>
                    <a:pt x="14259" y="101165"/>
                  </a:cubicBezTo>
                  <a:cubicBezTo>
                    <a:pt x="20444" y="109524"/>
                    <a:pt x="29007" y="117272"/>
                    <a:pt x="39814" y="121826"/>
                  </a:cubicBezTo>
                  <a:cubicBezTo>
                    <a:pt x="45115" y="124273"/>
                    <a:pt x="50960" y="125904"/>
                    <a:pt x="57009" y="126652"/>
                  </a:cubicBezTo>
                  <a:cubicBezTo>
                    <a:pt x="63058" y="127467"/>
                    <a:pt x="69379" y="127399"/>
                    <a:pt x="75632" y="126244"/>
                  </a:cubicBezTo>
                  <a:cubicBezTo>
                    <a:pt x="88205" y="124205"/>
                    <a:pt x="100371" y="117816"/>
                    <a:pt x="109818" y="108165"/>
                  </a:cubicBezTo>
                  <a:cubicBezTo>
                    <a:pt x="119062" y="98378"/>
                    <a:pt x="125043" y="86008"/>
                    <a:pt x="126674" y="73367"/>
                  </a:cubicBezTo>
                  <a:cubicBezTo>
                    <a:pt x="127625" y="67114"/>
                    <a:pt x="127490" y="60793"/>
                    <a:pt x="126402" y="54744"/>
                  </a:cubicBezTo>
                  <a:cubicBezTo>
                    <a:pt x="125450" y="48695"/>
                    <a:pt x="123615" y="42918"/>
                    <a:pt x="121033" y="37685"/>
                  </a:cubicBezTo>
                  <a:cubicBezTo>
                    <a:pt x="116071" y="27082"/>
                    <a:pt x="108051" y="18790"/>
                    <a:pt x="99488" y="12877"/>
                  </a:cubicBezTo>
                  <a:cubicBezTo>
                    <a:pt x="90856" y="7032"/>
                    <a:pt x="81273" y="3974"/>
                    <a:pt x="72505" y="2818"/>
                  </a:cubicBezTo>
                  <a:cubicBezTo>
                    <a:pt x="54630" y="575"/>
                    <a:pt x="40289" y="6216"/>
                    <a:pt x="31862" y="11314"/>
                  </a:cubicBezTo>
                  <a:cubicBezTo>
                    <a:pt x="23230" y="16683"/>
                    <a:pt x="19424" y="21033"/>
                    <a:pt x="19152" y="20693"/>
                  </a:cubicBezTo>
                  <a:close/>
                </a:path>
              </a:pathLst>
            </a:custGeom>
            <a:solidFill>
              <a:srgbClr val="F5F5F5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="" xmlns:a16="http://schemas.microsoft.com/office/drawing/2014/main" id="{C0EB4169-F5C7-4420-96AF-79CA06E1E816}"/>
                </a:ext>
              </a:extLst>
            </p:cNvPr>
            <p:cNvSpPr/>
            <p:nvPr/>
          </p:nvSpPr>
          <p:spPr>
            <a:xfrm>
              <a:off x="3082364" y="3280587"/>
              <a:ext cx="358111" cy="357839"/>
            </a:xfrm>
            <a:custGeom>
              <a:avLst/>
              <a:gdLst>
                <a:gd name="connsiteX0" fmla="*/ 102968 w 358111"/>
                <a:gd name="connsiteY0" fmla="*/ 52809 h 357839"/>
                <a:gd name="connsiteX1" fmla="*/ 100997 w 358111"/>
                <a:gd name="connsiteY1" fmla="*/ 51790 h 357839"/>
                <a:gd name="connsiteX2" fmla="*/ 95084 w 358111"/>
                <a:gd name="connsiteY2" fmla="*/ 48392 h 357839"/>
                <a:gd name="connsiteX3" fmla="*/ 71908 w 358111"/>
                <a:gd name="connsiteY3" fmla="*/ 34663 h 357839"/>
                <a:gd name="connsiteX4" fmla="*/ 72655 w 358111"/>
                <a:gd name="connsiteY4" fmla="*/ 34595 h 357839"/>
                <a:gd name="connsiteX5" fmla="*/ 31536 w 358111"/>
                <a:gd name="connsiteY5" fmla="*/ 77685 h 357839"/>
                <a:gd name="connsiteX6" fmla="*/ 31672 w 358111"/>
                <a:gd name="connsiteY6" fmla="*/ 76529 h 357839"/>
                <a:gd name="connsiteX7" fmla="*/ 51518 w 358111"/>
                <a:gd name="connsiteY7" fmla="*/ 106570 h 357839"/>
                <a:gd name="connsiteX8" fmla="*/ 51858 w 358111"/>
                <a:gd name="connsiteY8" fmla="*/ 107114 h 357839"/>
                <a:gd name="connsiteX9" fmla="*/ 51518 w 358111"/>
                <a:gd name="connsiteY9" fmla="*/ 107658 h 357839"/>
                <a:gd name="connsiteX10" fmla="*/ 37517 w 358111"/>
                <a:gd name="connsiteY10" fmla="*/ 143544 h 357839"/>
                <a:gd name="connsiteX11" fmla="*/ 37313 w 358111"/>
                <a:gd name="connsiteY11" fmla="*/ 144223 h 357839"/>
                <a:gd name="connsiteX12" fmla="*/ 36634 w 358111"/>
                <a:gd name="connsiteY12" fmla="*/ 144427 h 357839"/>
                <a:gd name="connsiteX13" fmla="*/ 1699 w 358111"/>
                <a:gd name="connsiteY13" fmla="*/ 153127 h 357839"/>
                <a:gd name="connsiteX14" fmla="*/ 2719 w 358111"/>
                <a:gd name="connsiteY14" fmla="*/ 151835 h 357839"/>
                <a:gd name="connsiteX15" fmla="*/ 3874 w 358111"/>
                <a:gd name="connsiteY15" fmla="*/ 211441 h 357839"/>
                <a:gd name="connsiteX16" fmla="*/ 2719 w 358111"/>
                <a:gd name="connsiteY16" fmla="*/ 210082 h 357839"/>
                <a:gd name="connsiteX17" fmla="*/ 37993 w 358111"/>
                <a:gd name="connsiteY17" fmla="*/ 217354 h 357839"/>
                <a:gd name="connsiteX18" fmla="*/ 38876 w 358111"/>
                <a:gd name="connsiteY18" fmla="*/ 217558 h 357839"/>
                <a:gd name="connsiteX19" fmla="*/ 39148 w 358111"/>
                <a:gd name="connsiteY19" fmla="*/ 218442 h 357839"/>
                <a:gd name="connsiteX20" fmla="*/ 54508 w 358111"/>
                <a:gd name="connsiteY20" fmla="*/ 253648 h 357839"/>
                <a:gd name="connsiteX21" fmla="*/ 54984 w 358111"/>
                <a:gd name="connsiteY21" fmla="*/ 254464 h 357839"/>
                <a:gd name="connsiteX22" fmla="*/ 54508 w 358111"/>
                <a:gd name="connsiteY22" fmla="*/ 255279 h 357839"/>
                <a:gd name="connsiteX23" fmla="*/ 35886 w 358111"/>
                <a:gd name="connsiteY23" fmla="*/ 286068 h 357839"/>
                <a:gd name="connsiteX24" fmla="*/ 35614 w 358111"/>
                <a:gd name="connsiteY24" fmla="*/ 284029 h 357839"/>
                <a:gd name="connsiteX25" fmla="*/ 78568 w 358111"/>
                <a:gd name="connsiteY25" fmla="*/ 325352 h 357839"/>
                <a:gd name="connsiteX26" fmla="*/ 76461 w 358111"/>
                <a:gd name="connsiteY26" fmla="*/ 325148 h 357839"/>
                <a:gd name="connsiteX27" fmla="*/ 106570 w 358111"/>
                <a:gd name="connsiteY27" fmla="*/ 305370 h 357839"/>
                <a:gd name="connsiteX28" fmla="*/ 107454 w 358111"/>
                <a:gd name="connsiteY28" fmla="*/ 304758 h 357839"/>
                <a:gd name="connsiteX29" fmla="*/ 108405 w 358111"/>
                <a:gd name="connsiteY29" fmla="*/ 305302 h 357839"/>
                <a:gd name="connsiteX30" fmla="*/ 144155 w 358111"/>
                <a:gd name="connsiteY30" fmla="*/ 319303 h 357839"/>
                <a:gd name="connsiteX31" fmla="*/ 145175 w 358111"/>
                <a:gd name="connsiteY31" fmla="*/ 319575 h 357839"/>
                <a:gd name="connsiteX32" fmla="*/ 145447 w 358111"/>
                <a:gd name="connsiteY32" fmla="*/ 320594 h 357839"/>
                <a:gd name="connsiteX33" fmla="*/ 154078 w 358111"/>
                <a:gd name="connsiteY33" fmla="*/ 355597 h 357839"/>
                <a:gd name="connsiteX34" fmla="*/ 152311 w 358111"/>
                <a:gd name="connsiteY34" fmla="*/ 354237 h 357839"/>
                <a:gd name="connsiteX35" fmla="*/ 211917 w 358111"/>
                <a:gd name="connsiteY35" fmla="*/ 353150 h 357839"/>
                <a:gd name="connsiteX36" fmla="*/ 210150 w 358111"/>
                <a:gd name="connsiteY36" fmla="*/ 354577 h 357839"/>
                <a:gd name="connsiteX37" fmla="*/ 217490 w 358111"/>
                <a:gd name="connsiteY37" fmla="*/ 319303 h 357839"/>
                <a:gd name="connsiteX38" fmla="*/ 217694 w 358111"/>
                <a:gd name="connsiteY38" fmla="*/ 318216 h 357839"/>
                <a:gd name="connsiteX39" fmla="*/ 218782 w 358111"/>
                <a:gd name="connsiteY39" fmla="*/ 317944 h 357839"/>
                <a:gd name="connsiteX40" fmla="*/ 253920 w 358111"/>
                <a:gd name="connsiteY40" fmla="*/ 302651 h 357839"/>
                <a:gd name="connsiteX41" fmla="*/ 253920 w 358111"/>
                <a:gd name="connsiteY41" fmla="*/ 302651 h 357839"/>
                <a:gd name="connsiteX42" fmla="*/ 254872 w 358111"/>
                <a:gd name="connsiteY42" fmla="*/ 302108 h 357839"/>
                <a:gd name="connsiteX43" fmla="*/ 255823 w 358111"/>
                <a:gd name="connsiteY43" fmla="*/ 302651 h 357839"/>
                <a:gd name="connsiteX44" fmla="*/ 286612 w 358111"/>
                <a:gd name="connsiteY44" fmla="*/ 321342 h 357839"/>
                <a:gd name="connsiteX45" fmla="*/ 284369 w 358111"/>
                <a:gd name="connsiteY45" fmla="*/ 321614 h 357839"/>
                <a:gd name="connsiteX46" fmla="*/ 325760 w 358111"/>
                <a:gd name="connsiteY46" fmla="*/ 278728 h 357839"/>
                <a:gd name="connsiteX47" fmla="*/ 325556 w 358111"/>
                <a:gd name="connsiteY47" fmla="*/ 280970 h 357839"/>
                <a:gd name="connsiteX48" fmla="*/ 305846 w 358111"/>
                <a:gd name="connsiteY48" fmla="*/ 250862 h 357839"/>
                <a:gd name="connsiteX49" fmla="*/ 305234 w 358111"/>
                <a:gd name="connsiteY49" fmla="*/ 249978 h 357839"/>
                <a:gd name="connsiteX50" fmla="*/ 305778 w 358111"/>
                <a:gd name="connsiteY50" fmla="*/ 249027 h 357839"/>
                <a:gd name="connsiteX51" fmla="*/ 319847 w 358111"/>
                <a:gd name="connsiteY51" fmla="*/ 213344 h 357839"/>
                <a:gd name="connsiteX52" fmla="*/ 320119 w 358111"/>
                <a:gd name="connsiteY52" fmla="*/ 212325 h 357839"/>
                <a:gd name="connsiteX53" fmla="*/ 321138 w 358111"/>
                <a:gd name="connsiteY53" fmla="*/ 212053 h 357839"/>
                <a:gd name="connsiteX54" fmla="*/ 356140 w 358111"/>
                <a:gd name="connsiteY54" fmla="*/ 203489 h 357839"/>
                <a:gd name="connsiteX55" fmla="*/ 354781 w 358111"/>
                <a:gd name="connsiteY55" fmla="*/ 205189 h 357839"/>
                <a:gd name="connsiteX56" fmla="*/ 353762 w 358111"/>
                <a:gd name="connsiteY56" fmla="*/ 145583 h 357839"/>
                <a:gd name="connsiteX57" fmla="*/ 355121 w 358111"/>
                <a:gd name="connsiteY57" fmla="*/ 147214 h 357839"/>
                <a:gd name="connsiteX58" fmla="*/ 319847 w 358111"/>
                <a:gd name="connsiteY58" fmla="*/ 139806 h 357839"/>
                <a:gd name="connsiteX59" fmla="*/ 318895 w 358111"/>
                <a:gd name="connsiteY59" fmla="*/ 139602 h 357839"/>
                <a:gd name="connsiteX60" fmla="*/ 318623 w 358111"/>
                <a:gd name="connsiteY60" fmla="*/ 138650 h 357839"/>
                <a:gd name="connsiteX61" fmla="*/ 303331 w 358111"/>
                <a:gd name="connsiteY61" fmla="*/ 103376 h 357839"/>
                <a:gd name="connsiteX62" fmla="*/ 302855 w 358111"/>
                <a:gd name="connsiteY62" fmla="*/ 102560 h 357839"/>
                <a:gd name="connsiteX63" fmla="*/ 303331 w 358111"/>
                <a:gd name="connsiteY63" fmla="*/ 101745 h 357839"/>
                <a:gd name="connsiteX64" fmla="*/ 322022 w 358111"/>
                <a:gd name="connsiteY64" fmla="*/ 70956 h 357839"/>
                <a:gd name="connsiteX65" fmla="*/ 322294 w 358111"/>
                <a:gd name="connsiteY65" fmla="*/ 72859 h 357839"/>
                <a:gd name="connsiteX66" fmla="*/ 279475 w 358111"/>
                <a:gd name="connsiteY66" fmla="*/ 31400 h 357839"/>
                <a:gd name="connsiteX67" fmla="*/ 281242 w 358111"/>
                <a:gd name="connsiteY67" fmla="*/ 31536 h 357839"/>
                <a:gd name="connsiteX68" fmla="*/ 251065 w 358111"/>
                <a:gd name="connsiteY68" fmla="*/ 51178 h 357839"/>
                <a:gd name="connsiteX69" fmla="*/ 250386 w 358111"/>
                <a:gd name="connsiteY69" fmla="*/ 51586 h 357839"/>
                <a:gd name="connsiteX70" fmla="*/ 249706 w 358111"/>
                <a:gd name="connsiteY70" fmla="*/ 51178 h 357839"/>
                <a:gd name="connsiteX71" fmla="*/ 213888 w 358111"/>
                <a:gd name="connsiteY71" fmla="*/ 36973 h 357839"/>
                <a:gd name="connsiteX72" fmla="*/ 213209 w 358111"/>
                <a:gd name="connsiteY72" fmla="*/ 36769 h 357839"/>
                <a:gd name="connsiteX73" fmla="*/ 213073 w 358111"/>
                <a:gd name="connsiteY73" fmla="*/ 36090 h 357839"/>
                <a:gd name="connsiteX74" fmla="*/ 204645 w 358111"/>
                <a:gd name="connsiteY74" fmla="*/ 1087 h 357839"/>
                <a:gd name="connsiteX75" fmla="*/ 205732 w 358111"/>
                <a:gd name="connsiteY75" fmla="*/ 1903 h 357839"/>
                <a:gd name="connsiteX76" fmla="*/ 146126 w 358111"/>
                <a:gd name="connsiteY76" fmla="*/ 2719 h 357839"/>
                <a:gd name="connsiteX77" fmla="*/ 146942 w 358111"/>
                <a:gd name="connsiteY77" fmla="*/ 2039 h 357839"/>
                <a:gd name="connsiteX78" fmla="*/ 139398 w 358111"/>
                <a:gd name="connsiteY78" fmla="*/ 37245 h 357839"/>
                <a:gd name="connsiteX79" fmla="*/ 139330 w 358111"/>
                <a:gd name="connsiteY79" fmla="*/ 37585 h 357839"/>
                <a:gd name="connsiteX80" fmla="*/ 138718 w 358111"/>
                <a:gd name="connsiteY80" fmla="*/ 37925 h 357839"/>
                <a:gd name="connsiteX81" fmla="*/ 111464 w 358111"/>
                <a:gd name="connsiteY81" fmla="*/ 48392 h 357839"/>
                <a:gd name="connsiteX82" fmla="*/ 105075 w 358111"/>
                <a:gd name="connsiteY82" fmla="*/ 51722 h 357839"/>
                <a:gd name="connsiteX83" fmla="*/ 102968 w 358111"/>
                <a:gd name="connsiteY83" fmla="*/ 52809 h 357839"/>
                <a:gd name="connsiteX84" fmla="*/ 104939 w 358111"/>
                <a:gd name="connsiteY84" fmla="*/ 51450 h 357839"/>
                <a:gd name="connsiteX85" fmla="*/ 111192 w 358111"/>
                <a:gd name="connsiteY85" fmla="*/ 47848 h 357839"/>
                <a:gd name="connsiteX86" fmla="*/ 138378 w 358111"/>
                <a:gd name="connsiteY86" fmla="*/ 36769 h 357839"/>
                <a:gd name="connsiteX87" fmla="*/ 137971 w 358111"/>
                <a:gd name="connsiteY87" fmla="*/ 37245 h 357839"/>
                <a:gd name="connsiteX88" fmla="*/ 145107 w 358111"/>
                <a:gd name="connsiteY88" fmla="*/ 1903 h 357839"/>
                <a:gd name="connsiteX89" fmla="*/ 145243 w 358111"/>
                <a:gd name="connsiteY89" fmla="*/ 1291 h 357839"/>
                <a:gd name="connsiteX90" fmla="*/ 145922 w 358111"/>
                <a:gd name="connsiteY90" fmla="*/ 1291 h 357839"/>
                <a:gd name="connsiteX91" fmla="*/ 205528 w 358111"/>
                <a:gd name="connsiteY91" fmla="*/ 0 h 357839"/>
                <a:gd name="connsiteX92" fmla="*/ 206412 w 358111"/>
                <a:gd name="connsiteY92" fmla="*/ 0 h 357839"/>
                <a:gd name="connsiteX93" fmla="*/ 206616 w 358111"/>
                <a:gd name="connsiteY93" fmla="*/ 816 h 357839"/>
                <a:gd name="connsiteX94" fmla="*/ 215315 w 358111"/>
                <a:gd name="connsiteY94" fmla="*/ 35750 h 357839"/>
                <a:gd name="connsiteX95" fmla="*/ 214432 w 358111"/>
                <a:gd name="connsiteY95" fmla="*/ 34866 h 357839"/>
                <a:gd name="connsiteX96" fmla="*/ 250930 w 358111"/>
                <a:gd name="connsiteY96" fmla="*/ 49139 h 357839"/>
                <a:gd name="connsiteX97" fmla="*/ 249570 w 358111"/>
                <a:gd name="connsiteY97" fmla="*/ 49207 h 357839"/>
                <a:gd name="connsiteX98" fmla="*/ 279611 w 358111"/>
                <a:gd name="connsiteY98" fmla="*/ 29361 h 357839"/>
                <a:gd name="connsiteX99" fmla="*/ 280563 w 358111"/>
                <a:gd name="connsiteY99" fmla="*/ 28750 h 357839"/>
                <a:gd name="connsiteX100" fmla="*/ 281378 w 358111"/>
                <a:gd name="connsiteY100" fmla="*/ 29565 h 357839"/>
                <a:gd name="connsiteX101" fmla="*/ 324333 w 358111"/>
                <a:gd name="connsiteY101" fmla="*/ 70888 h 357839"/>
                <a:gd name="connsiteX102" fmla="*/ 325216 w 358111"/>
                <a:gd name="connsiteY102" fmla="*/ 71704 h 357839"/>
                <a:gd name="connsiteX103" fmla="*/ 324604 w 358111"/>
                <a:gd name="connsiteY103" fmla="*/ 72723 h 357839"/>
                <a:gd name="connsiteX104" fmla="*/ 305982 w 358111"/>
                <a:gd name="connsiteY104" fmla="*/ 103512 h 357839"/>
                <a:gd name="connsiteX105" fmla="*/ 305982 w 358111"/>
                <a:gd name="connsiteY105" fmla="*/ 101881 h 357839"/>
                <a:gd name="connsiteX106" fmla="*/ 321682 w 358111"/>
                <a:gd name="connsiteY106" fmla="*/ 137903 h 357839"/>
                <a:gd name="connsiteX107" fmla="*/ 320458 w 358111"/>
                <a:gd name="connsiteY107" fmla="*/ 136747 h 357839"/>
                <a:gd name="connsiteX108" fmla="*/ 355733 w 358111"/>
                <a:gd name="connsiteY108" fmla="*/ 144019 h 357839"/>
                <a:gd name="connsiteX109" fmla="*/ 357024 w 358111"/>
                <a:gd name="connsiteY109" fmla="*/ 144291 h 357839"/>
                <a:gd name="connsiteX110" fmla="*/ 357024 w 358111"/>
                <a:gd name="connsiteY110" fmla="*/ 145651 h 357839"/>
                <a:gd name="connsiteX111" fmla="*/ 358112 w 358111"/>
                <a:gd name="connsiteY111" fmla="*/ 205257 h 357839"/>
                <a:gd name="connsiteX112" fmla="*/ 358112 w 358111"/>
                <a:gd name="connsiteY112" fmla="*/ 206684 h 357839"/>
                <a:gd name="connsiteX113" fmla="*/ 356752 w 358111"/>
                <a:gd name="connsiteY113" fmla="*/ 207024 h 357839"/>
                <a:gd name="connsiteX114" fmla="*/ 321750 w 358111"/>
                <a:gd name="connsiteY114" fmla="*/ 215655 h 357839"/>
                <a:gd name="connsiteX115" fmla="*/ 323041 w 358111"/>
                <a:gd name="connsiteY115" fmla="*/ 214364 h 357839"/>
                <a:gd name="connsiteX116" fmla="*/ 308701 w 358111"/>
                <a:gd name="connsiteY116" fmla="*/ 250998 h 357839"/>
                <a:gd name="connsiteX117" fmla="*/ 308632 w 358111"/>
                <a:gd name="connsiteY117" fmla="*/ 249027 h 357839"/>
                <a:gd name="connsiteX118" fmla="*/ 328411 w 358111"/>
                <a:gd name="connsiteY118" fmla="*/ 279135 h 357839"/>
                <a:gd name="connsiteX119" fmla="*/ 329226 w 358111"/>
                <a:gd name="connsiteY119" fmla="*/ 280359 h 357839"/>
                <a:gd name="connsiteX120" fmla="*/ 328207 w 358111"/>
                <a:gd name="connsiteY120" fmla="*/ 281378 h 357839"/>
                <a:gd name="connsiteX121" fmla="*/ 286816 w 358111"/>
                <a:gd name="connsiteY121" fmla="*/ 324265 h 357839"/>
                <a:gd name="connsiteX122" fmla="*/ 285796 w 358111"/>
                <a:gd name="connsiteY122" fmla="*/ 325284 h 357839"/>
                <a:gd name="connsiteX123" fmla="*/ 284573 w 358111"/>
                <a:gd name="connsiteY123" fmla="*/ 324536 h 357839"/>
                <a:gd name="connsiteX124" fmla="*/ 253784 w 358111"/>
                <a:gd name="connsiteY124" fmla="*/ 305846 h 357839"/>
                <a:gd name="connsiteX125" fmla="*/ 255687 w 358111"/>
                <a:gd name="connsiteY125" fmla="*/ 305846 h 357839"/>
                <a:gd name="connsiteX126" fmla="*/ 255687 w 358111"/>
                <a:gd name="connsiteY126" fmla="*/ 305846 h 357839"/>
                <a:gd name="connsiteX127" fmla="*/ 219665 w 358111"/>
                <a:gd name="connsiteY127" fmla="*/ 321478 h 357839"/>
                <a:gd name="connsiteX128" fmla="*/ 220957 w 358111"/>
                <a:gd name="connsiteY128" fmla="*/ 320119 h 357839"/>
                <a:gd name="connsiteX129" fmla="*/ 213616 w 358111"/>
                <a:gd name="connsiteY129" fmla="*/ 355393 h 357839"/>
                <a:gd name="connsiteX130" fmla="*/ 213345 w 358111"/>
                <a:gd name="connsiteY130" fmla="*/ 356820 h 357839"/>
                <a:gd name="connsiteX131" fmla="*/ 211917 w 358111"/>
                <a:gd name="connsiteY131" fmla="*/ 356820 h 357839"/>
                <a:gd name="connsiteX132" fmla="*/ 152311 w 358111"/>
                <a:gd name="connsiteY132" fmla="*/ 357840 h 357839"/>
                <a:gd name="connsiteX133" fmla="*/ 150884 w 358111"/>
                <a:gd name="connsiteY133" fmla="*/ 357840 h 357839"/>
                <a:gd name="connsiteX134" fmla="*/ 150544 w 358111"/>
                <a:gd name="connsiteY134" fmla="*/ 356412 h 357839"/>
                <a:gd name="connsiteX135" fmla="*/ 141981 w 358111"/>
                <a:gd name="connsiteY135" fmla="*/ 321410 h 357839"/>
                <a:gd name="connsiteX136" fmla="*/ 143272 w 358111"/>
                <a:gd name="connsiteY136" fmla="*/ 322701 h 357839"/>
                <a:gd name="connsiteX137" fmla="*/ 106706 w 358111"/>
                <a:gd name="connsiteY137" fmla="*/ 308293 h 357839"/>
                <a:gd name="connsiteX138" fmla="*/ 108473 w 358111"/>
                <a:gd name="connsiteY138" fmla="*/ 308225 h 357839"/>
                <a:gd name="connsiteX139" fmla="*/ 78364 w 358111"/>
                <a:gd name="connsiteY139" fmla="*/ 327935 h 357839"/>
                <a:gd name="connsiteX140" fmla="*/ 77209 w 358111"/>
                <a:gd name="connsiteY140" fmla="*/ 328682 h 357839"/>
                <a:gd name="connsiteX141" fmla="*/ 76122 w 358111"/>
                <a:gd name="connsiteY141" fmla="*/ 327867 h 357839"/>
                <a:gd name="connsiteX142" fmla="*/ 33303 w 358111"/>
                <a:gd name="connsiteY142" fmla="*/ 286408 h 357839"/>
                <a:gd name="connsiteX143" fmla="*/ 32352 w 358111"/>
                <a:gd name="connsiteY143" fmla="*/ 285524 h 357839"/>
                <a:gd name="connsiteX144" fmla="*/ 33031 w 358111"/>
                <a:gd name="connsiteY144" fmla="*/ 284437 h 357839"/>
                <a:gd name="connsiteX145" fmla="*/ 51722 w 358111"/>
                <a:gd name="connsiteY145" fmla="*/ 253648 h 357839"/>
                <a:gd name="connsiteX146" fmla="*/ 51722 w 358111"/>
                <a:gd name="connsiteY146" fmla="*/ 255279 h 357839"/>
                <a:gd name="connsiteX147" fmla="*/ 36158 w 358111"/>
                <a:gd name="connsiteY147" fmla="*/ 219257 h 357839"/>
                <a:gd name="connsiteX148" fmla="*/ 37313 w 358111"/>
                <a:gd name="connsiteY148" fmla="*/ 220345 h 357839"/>
                <a:gd name="connsiteX149" fmla="*/ 2039 w 358111"/>
                <a:gd name="connsiteY149" fmla="*/ 212937 h 357839"/>
                <a:gd name="connsiteX150" fmla="*/ 884 w 358111"/>
                <a:gd name="connsiteY150" fmla="*/ 212665 h 357839"/>
                <a:gd name="connsiteX151" fmla="*/ 884 w 358111"/>
                <a:gd name="connsiteY151" fmla="*/ 211509 h 357839"/>
                <a:gd name="connsiteX152" fmla="*/ 0 w 358111"/>
                <a:gd name="connsiteY152" fmla="*/ 151903 h 357839"/>
                <a:gd name="connsiteX153" fmla="*/ 0 w 358111"/>
                <a:gd name="connsiteY153" fmla="*/ 150884 h 357839"/>
                <a:gd name="connsiteX154" fmla="*/ 1019 w 358111"/>
                <a:gd name="connsiteY154" fmla="*/ 150612 h 357839"/>
                <a:gd name="connsiteX155" fmla="*/ 36022 w 358111"/>
                <a:gd name="connsiteY155" fmla="*/ 142116 h 357839"/>
                <a:gd name="connsiteX156" fmla="*/ 35138 w 358111"/>
                <a:gd name="connsiteY156" fmla="*/ 143000 h 357839"/>
                <a:gd name="connsiteX157" fmla="*/ 49615 w 358111"/>
                <a:gd name="connsiteY157" fmla="*/ 106638 h 357839"/>
                <a:gd name="connsiteX158" fmla="*/ 49683 w 358111"/>
                <a:gd name="connsiteY158" fmla="*/ 107726 h 357839"/>
                <a:gd name="connsiteX159" fmla="*/ 30041 w 358111"/>
                <a:gd name="connsiteY159" fmla="*/ 77549 h 357839"/>
                <a:gd name="connsiteX160" fmla="*/ 29633 w 358111"/>
                <a:gd name="connsiteY160" fmla="*/ 76937 h 357839"/>
                <a:gd name="connsiteX161" fmla="*/ 30177 w 358111"/>
                <a:gd name="connsiteY161" fmla="*/ 76394 h 357839"/>
                <a:gd name="connsiteX162" fmla="*/ 71840 w 358111"/>
                <a:gd name="connsiteY162" fmla="*/ 33779 h 357839"/>
                <a:gd name="connsiteX163" fmla="*/ 72180 w 358111"/>
                <a:gd name="connsiteY163" fmla="*/ 33439 h 357839"/>
                <a:gd name="connsiteX164" fmla="*/ 72587 w 358111"/>
                <a:gd name="connsiteY164" fmla="*/ 33711 h 357839"/>
                <a:gd name="connsiteX165" fmla="*/ 95288 w 358111"/>
                <a:gd name="connsiteY165" fmla="*/ 47848 h 357839"/>
                <a:gd name="connsiteX166" fmla="*/ 101133 w 358111"/>
                <a:gd name="connsiteY166" fmla="*/ 51518 h 357839"/>
                <a:gd name="connsiteX167" fmla="*/ 102968 w 358111"/>
                <a:gd name="connsiteY167" fmla="*/ 52809 h 357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</a:cxnLst>
              <a:rect l="l" t="t" r="r" b="b"/>
              <a:pathLst>
                <a:path w="358111" h="357839">
                  <a:moveTo>
                    <a:pt x="102968" y="52809"/>
                  </a:moveTo>
                  <a:cubicBezTo>
                    <a:pt x="102968" y="52877"/>
                    <a:pt x="102289" y="52538"/>
                    <a:pt x="100997" y="51790"/>
                  </a:cubicBezTo>
                  <a:cubicBezTo>
                    <a:pt x="99570" y="50974"/>
                    <a:pt x="97599" y="49819"/>
                    <a:pt x="95084" y="48392"/>
                  </a:cubicBezTo>
                  <a:cubicBezTo>
                    <a:pt x="89715" y="45197"/>
                    <a:pt x="81967" y="40644"/>
                    <a:pt x="71908" y="34663"/>
                  </a:cubicBezTo>
                  <a:lnTo>
                    <a:pt x="72655" y="34595"/>
                  </a:lnTo>
                  <a:cubicBezTo>
                    <a:pt x="62121" y="45605"/>
                    <a:pt x="48256" y="60150"/>
                    <a:pt x="31536" y="77685"/>
                  </a:cubicBezTo>
                  <a:lnTo>
                    <a:pt x="31672" y="76529"/>
                  </a:lnTo>
                  <a:cubicBezTo>
                    <a:pt x="37721" y="85637"/>
                    <a:pt x="44382" y="95764"/>
                    <a:pt x="51518" y="106570"/>
                  </a:cubicBezTo>
                  <a:lnTo>
                    <a:pt x="51858" y="107114"/>
                  </a:lnTo>
                  <a:lnTo>
                    <a:pt x="51518" y="107658"/>
                  </a:lnTo>
                  <a:cubicBezTo>
                    <a:pt x="45673" y="118260"/>
                    <a:pt x="40779" y="130358"/>
                    <a:pt x="37517" y="143544"/>
                  </a:cubicBezTo>
                  <a:lnTo>
                    <a:pt x="37313" y="144223"/>
                  </a:lnTo>
                  <a:lnTo>
                    <a:pt x="36634" y="144427"/>
                  </a:lnTo>
                  <a:cubicBezTo>
                    <a:pt x="25759" y="147146"/>
                    <a:pt x="13933" y="150068"/>
                    <a:pt x="1699" y="153127"/>
                  </a:cubicBezTo>
                  <a:lnTo>
                    <a:pt x="2719" y="151835"/>
                  </a:lnTo>
                  <a:cubicBezTo>
                    <a:pt x="3126" y="170594"/>
                    <a:pt x="3466" y="190508"/>
                    <a:pt x="3874" y="211441"/>
                  </a:cubicBezTo>
                  <a:lnTo>
                    <a:pt x="2719" y="210082"/>
                  </a:lnTo>
                  <a:cubicBezTo>
                    <a:pt x="13661" y="212325"/>
                    <a:pt x="25691" y="214840"/>
                    <a:pt x="37993" y="217354"/>
                  </a:cubicBezTo>
                  <a:lnTo>
                    <a:pt x="38876" y="217558"/>
                  </a:lnTo>
                  <a:lnTo>
                    <a:pt x="39148" y="218442"/>
                  </a:lnTo>
                  <a:cubicBezTo>
                    <a:pt x="42411" y="229928"/>
                    <a:pt x="47508" y="242162"/>
                    <a:pt x="54508" y="253648"/>
                  </a:cubicBezTo>
                  <a:lnTo>
                    <a:pt x="54984" y="254464"/>
                  </a:lnTo>
                  <a:lnTo>
                    <a:pt x="54508" y="255279"/>
                  </a:lnTo>
                  <a:cubicBezTo>
                    <a:pt x="48732" y="264863"/>
                    <a:pt x="42343" y="275329"/>
                    <a:pt x="35886" y="286068"/>
                  </a:cubicBezTo>
                  <a:lnTo>
                    <a:pt x="35614" y="284029"/>
                  </a:lnTo>
                  <a:cubicBezTo>
                    <a:pt x="49071" y="297010"/>
                    <a:pt x="63616" y="311011"/>
                    <a:pt x="78568" y="325352"/>
                  </a:cubicBezTo>
                  <a:lnTo>
                    <a:pt x="76461" y="325148"/>
                  </a:lnTo>
                  <a:cubicBezTo>
                    <a:pt x="85841" y="318963"/>
                    <a:pt x="96104" y="312235"/>
                    <a:pt x="106570" y="305370"/>
                  </a:cubicBezTo>
                  <a:lnTo>
                    <a:pt x="107454" y="304758"/>
                  </a:lnTo>
                  <a:lnTo>
                    <a:pt x="108405" y="305302"/>
                  </a:lnTo>
                  <a:cubicBezTo>
                    <a:pt x="118940" y="311147"/>
                    <a:pt x="131174" y="316177"/>
                    <a:pt x="144155" y="319303"/>
                  </a:cubicBezTo>
                  <a:lnTo>
                    <a:pt x="145175" y="319575"/>
                  </a:lnTo>
                  <a:lnTo>
                    <a:pt x="145447" y="320594"/>
                  </a:lnTo>
                  <a:cubicBezTo>
                    <a:pt x="148165" y="331537"/>
                    <a:pt x="151088" y="343499"/>
                    <a:pt x="154078" y="355597"/>
                  </a:cubicBezTo>
                  <a:lnTo>
                    <a:pt x="152311" y="354237"/>
                  </a:lnTo>
                  <a:cubicBezTo>
                    <a:pt x="171206" y="353898"/>
                    <a:pt x="191392" y="353558"/>
                    <a:pt x="211917" y="353150"/>
                  </a:cubicBezTo>
                  <a:lnTo>
                    <a:pt x="210150" y="354577"/>
                  </a:lnTo>
                  <a:cubicBezTo>
                    <a:pt x="212461" y="343431"/>
                    <a:pt x="214976" y="331401"/>
                    <a:pt x="217490" y="319303"/>
                  </a:cubicBezTo>
                  <a:lnTo>
                    <a:pt x="217694" y="318216"/>
                  </a:lnTo>
                  <a:lnTo>
                    <a:pt x="218782" y="317944"/>
                  </a:lnTo>
                  <a:cubicBezTo>
                    <a:pt x="230540" y="314613"/>
                    <a:pt x="242638" y="309516"/>
                    <a:pt x="253920" y="302651"/>
                  </a:cubicBezTo>
                  <a:lnTo>
                    <a:pt x="253920" y="302651"/>
                  </a:lnTo>
                  <a:lnTo>
                    <a:pt x="254872" y="302108"/>
                  </a:lnTo>
                  <a:lnTo>
                    <a:pt x="255823" y="302651"/>
                  </a:lnTo>
                  <a:cubicBezTo>
                    <a:pt x="266154" y="308904"/>
                    <a:pt x="276417" y="315157"/>
                    <a:pt x="286612" y="321342"/>
                  </a:cubicBezTo>
                  <a:lnTo>
                    <a:pt x="284369" y="321614"/>
                  </a:lnTo>
                  <a:cubicBezTo>
                    <a:pt x="298370" y="307137"/>
                    <a:pt x="312167" y="292864"/>
                    <a:pt x="325760" y="278728"/>
                  </a:cubicBezTo>
                  <a:lnTo>
                    <a:pt x="325556" y="280970"/>
                  </a:lnTo>
                  <a:cubicBezTo>
                    <a:pt x="318895" y="270844"/>
                    <a:pt x="312371" y="260785"/>
                    <a:pt x="305846" y="250862"/>
                  </a:cubicBezTo>
                  <a:lnTo>
                    <a:pt x="305234" y="249978"/>
                  </a:lnTo>
                  <a:lnTo>
                    <a:pt x="305778" y="249027"/>
                  </a:lnTo>
                  <a:cubicBezTo>
                    <a:pt x="312099" y="237676"/>
                    <a:pt x="316788" y="225646"/>
                    <a:pt x="319847" y="213344"/>
                  </a:cubicBezTo>
                  <a:lnTo>
                    <a:pt x="320119" y="212325"/>
                  </a:lnTo>
                  <a:lnTo>
                    <a:pt x="321138" y="212053"/>
                  </a:lnTo>
                  <a:cubicBezTo>
                    <a:pt x="332964" y="209131"/>
                    <a:pt x="344654" y="206344"/>
                    <a:pt x="356140" y="203489"/>
                  </a:cubicBezTo>
                  <a:lnTo>
                    <a:pt x="354781" y="205189"/>
                  </a:lnTo>
                  <a:cubicBezTo>
                    <a:pt x="354441" y="184867"/>
                    <a:pt x="354102" y="164953"/>
                    <a:pt x="353762" y="145583"/>
                  </a:cubicBezTo>
                  <a:lnTo>
                    <a:pt x="355121" y="147214"/>
                  </a:lnTo>
                  <a:cubicBezTo>
                    <a:pt x="343159" y="144699"/>
                    <a:pt x="331401" y="142252"/>
                    <a:pt x="319847" y="139806"/>
                  </a:cubicBezTo>
                  <a:lnTo>
                    <a:pt x="318895" y="139602"/>
                  </a:lnTo>
                  <a:lnTo>
                    <a:pt x="318623" y="138650"/>
                  </a:lnTo>
                  <a:cubicBezTo>
                    <a:pt x="315021" y="126008"/>
                    <a:pt x="309856" y="114182"/>
                    <a:pt x="303331" y="103376"/>
                  </a:cubicBezTo>
                  <a:lnTo>
                    <a:pt x="302855" y="102560"/>
                  </a:lnTo>
                  <a:lnTo>
                    <a:pt x="303331" y="101745"/>
                  </a:lnTo>
                  <a:cubicBezTo>
                    <a:pt x="309720" y="91210"/>
                    <a:pt x="315973" y="80947"/>
                    <a:pt x="322022" y="70956"/>
                  </a:cubicBezTo>
                  <a:lnTo>
                    <a:pt x="322294" y="72859"/>
                  </a:lnTo>
                  <a:cubicBezTo>
                    <a:pt x="307273" y="58247"/>
                    <a:pt x="293000" y="44518"/>
                    <a:pt x="279475" y="31400"/>
                  </a:cubicBezTo>
                  <a:lnTo>
                    <a:pt x="281242" y="31536"/>
                  </a:lnTo>
                  <a:cubicBezTo>
                    <a:pt x="270640" y="38469"/>
                    <a:pt x="260649" y="44925"/>
                    <a:pt x="251065" y="51178"/>
                  </a:cubicBezTo>
                  <a:lnTo>
                    <a:pt x="250386" y="51586"/>
                  </a:lnTo>
                  <a:lnTo>
                    <a:pt x="249706" y="51178"/>
                  </a:lnTo>
                  <a:cubicBezTo>
                    <a:pt x="237676" y="44450"/>
                    <a:pt x="225646" y="39896"/>
                    <a:pt x="213888" y="36973"/>
                  </a:cubicBezTo>
                  <a:lnTo>
                    <a:pt x="213209" y="36769"/>
                  </a:lnTo>
                  <a:lnTo>
                    <a:pt x="213073" y="36090"/>
                  </a:lnTo>
                  <a:cubicBezTo>
                    <a:pt x="210014" y="23380"/>
                    <a:pt x="207227" y="11894"/>
                    <a:pt x="204645" y="1087"/>
                  </a:cubicBezTo>
                  <a:lnTo>
                    <a:pt x="205732" y="1903"/>
                  </a:lnTo>
                  <a:cubicBezTo>
                    <a:pt x="182624" y="2175"/>
                    <a:pt x="162982" y="2447"/>
                    <a:pt x="146126" y="2719"/>
                  </a:cubicBezTo>
                  <a:lnTo>
                    <a:pt x="146942" y="2039"/>
                  </a:lnTo>
                  <a:cubicBezTo>
                    <a:pt x="143951" y="16108"/>
                    <a:pt x="141437" y="27662"/>
                    <a:pt x="139398" y="37245"/>
                  </a:cubicBezTo>
                  <a:lnTo>
                    <a:pt x="139330" y="37585"/>
                  </a:lnTo>
                  <a:lnTo>
                    <a:pt x="138718" y="37925"/>
                  </a:lnTo>
                  <a:cubicBezTo>
                    <a:pt x="126077" y="41459"/>
                    <a:pt x="117241" y="45537"/>
                    <a:pt x="111464" y="48392"/>
                  </a:cubicBezTo>
                  <a:cubicBezTo>
                    <a:pt x="108677" y="49819"/>
                    <a:pt x="106570" y="50906"/>
                    <a:pt x="105075" y="51722"/>
                  </a:cubicBezTo>
                  <a:cubicBezTo>
                    <a:pt x="103648" y="52538"/>
                    <a:pt x="102968" y="52877"/>
                    <a:pt x="102968" y="52809"/>
                  </a:cubicBezTo>
                  <a:cubicBezTo>
                    <a:pt x="102968" y="52741"/>
                    <a:pt x="103648" y="52266"/>
                    <a:pt x="104939" y="51450"/>
                  </a:cubicBezTo>
                  <a:cubicBezTo>
                    <a:pt x="106299" y="50634"/>
                    <a:pt x="108337" y="49343"/>
                    <a:pt x="111192" y="47848"/>
                  </a:cubicBezTo>
                  <a:cubicBezTo>
                    <a:pt x="116901" y="44789"/>
                    <a:pt x="125737" y="40508"/>
                    <a:pt x="138378" y="36769"/>
                  </a:cubicBezTo>
                  <a:lnTo>
                    <a:pt x="137971" y="37245"/>
                  </a:lnTo>
                  <a:cubicBezTo>
                    <a:pt x="139941" y="27594"/>
                    <a:pt x="142252" y="16040"/>
                    <a:pt x="145107" y="1903"/>
                  </a:cubicBezTo>
                  <a:lnTo>
                    <a:pt x="145243" y="1291"/>
                  </a:lnTo>
                  <a:lnTo>
                    <a:pt x="145922" y="1291"/>
                  </a:lnTo>
                  <a:cubicBezTo>
                    <a:pt x="162778" y="952"/>
                    <a:pt x="182420" y="476"/>
                    <a:pt x="205528" y="0"/>
                  </a:cubicBezTo>
                  <a:lnTo>
                    <a:pt x="206412" y="0"/>
                  </a:lnTo>
                  <a:lnTo>
                    <a:pt x="206616" y="816"/>
                  </a:lnTo>
                  <a:cubicBezTo>
                    <a:pt x="209335" y="11622"/>
                    <a:pt x="212121" y="23040"/>
                    <a:pt x="215315" y="35750"/>
                  </a:cubicBezTo>
                  <a:lnTo>
                    <a:pt x="214432" y="34866"/>
                  </a:lnTo>
                  <a:cubicBezTo>
                    <a:pt x="226394" y="37789"/>
                    <a:pt x="238696" y="42343"/>
                    <a:pt x="250930" y="49139"/>
                  </a:cubicBezTo>
                  <a:lnTo>
                    <a:pt x="249570" y="49207"/>
                  </a:lnTo>
                  <a:cubicBezTo>
                    <a:pt x="259153" y="42886"/>
                    <a:pt x="269076" y="36362"/>
                    <a:pt x="279611" y="29361"/>
                  </a:cubicBezTo>
                  <a:lnTo>
                    <a:pt x="280563" y="28750"/>
                  </a:lnTo>
                  <a:lnTo>
                    <a:pt x="281378" y="29565"/>
                  </a:lnTo>
                  <a:cubicBezTo>
                    <a:pt x="294971" y="42615"/>
                    <a:pt x="309244" y="56344"/>
                    <a:pt x="324333" y="70888"/>
                  </a:cubicBezTo>
                  <a:lnTo>
                    <a:pt x="325216" y="71704"/>
                  </a:lnTo>
                  <a:lnTo>
                    <a:pt x="324604" y="72723"/>
                  </a:lnTo>
                  <a:cubicBezTo>
                    <a:pt x="318555" y="82714"/>
                    <a:pt x="312371" y="92977"/>
                    <a:pt x="305982" y="103512"/>
                  </a:cubicBezTo>
                  <a:lnTo>
                    <a:pt x="305982" y="101881"/>
                  </a:lnTo>
                  <a:cubicBezTo>
                    <a:pt x="312642" y="112891"/>
                    <a:pt x="318012" y="124989"/>
                    <a:pt x="321682" y="137903"/>
                  </a:cubicBezTo>
                  <a:lnTo>
                    <a:pt x="320458" y="136747"/>
                  </a:lnTo>
                  <a:cubicBezTo>
                    <a:pt x="332013" y="139126"/>
                    <a:pt x="343771" y="141573"/>
                    <a:pt x="355733" y="144019"/>
                  </a:cubicBezTo>
                  <a:lnTo>
                    <a:pt x="357024" y="144291"/>
                  </a:lnTo>
                  <a:lnTo>
                    <a:pt x="357024" y="145651"/>
                  </a:lnTo>
                  <a:cubicBezTo>
                    <a:pt x="357364" y="165021"/>
                    <a:pt x="357772" y="184867"/>
                    <a:pt x="358112" y="205257"/>
                  </a:cubicBezTo>
                  <a:lnTo>
                    <a:pt x="358112" y="206684"/>
                  </a:lnTo>
                  <a:lnTo>
                    <a:pt x="356752" y="207024"/>
                  </a:lnTo>
                  <a:cubicBezTo>
                    <a:pt x="345266" y="209878"/>
                    <a:pt x="333576" y="212733"/>
                    <a:pt x="321750" y="215655"/>
                  </a:cubicBezTo>
                  <a:lnTo>
                    <a:pt x="323041" y="214364"/>
                  </a:lnTo>
                  <a:cubicBezTo>
                    <a:pt x="319915" y="227006"/>
                    <a:pt x="315157" y="239307"/>
                    <a:pt x="308701" y="250998"/>
                  </a:cubicBezTo>
                  <a:lnTo>
                    <a:pt x="308632" y="249027"/>
                  </a:lnTo>
                  <a:cubicBezTo>
                    <a:pt x="315157" y="258950"/>
                    <a:pt x="321750" y="269008"/>
                    <a:pt x="328411" y="279135"/>
                  </a:cubicBezTo>
                  <a:lnTo>
                    <a:pt x="329226" y="280359"/>
                  </a:lnTo>
                  <a:lnTo>
                    <a:pt x="328207" y="281378"/>
                  </a:lnTo>
                  <a:cubicBezTo>
                    <a:pt x="314613" y="295447"/>
                    <a:pt x="300816" y="309788"/>
                    <a:pt x="286816" y="324265"/>
                  </a:cubicBezTo>
                  <a:lnTo>
                    <a:pt x="285796" y="325284"/>
                  </a:lnTo>
                  <a:lnTo>
                    <a:pt x="284573" y="324536"/>
                  </a:lnTo>
                  <a:cubicBezTo>
                    <a:pt x="274378" y="318352"/>
                    <a:pt x="264115" y="312167"/>
                    <a:pt x="253784" y="305846"/>
                  </a:cubicBezTo>
                  <a:lnTo>
                    <a:pt x="255687" y="305846"/>
                  </a:lnTo>
                  <a:lnTo>
                    <a:pt x="255687" y="305846"/>
                  </a:lnTo>
                  <a:cubicBezTo>
                    <a:pt x="244133" y="312846"/>
                    <a:pt x="231695" y="318080"/>
                    <a:pt x="219665" y="321478"/>
                  </a:cubicBezTo>
                  <a:lnTo>
                    <a:pt x="220957" y="320119"/>
                  </a:lnTo>
                  <a:cubicBezTo>
                    <a:pt x="218442" y="332217"/>
                    <a:pt x="215927" y="344247"/>
                    <a:pt x="213616" y="355393"/>
                  </a:cubicBezTo>
                  <a:lnTo>
                    <a:pt x="213345" y="356820"/>
                  </a:lnTo>
                  <a:lnTo>
                    <a:pt x="211917" y="356820"/>
                  </a:lnTo>
                  <a:cubicBezTo>
                    <a:pt x="191392" y="357160"/>
                    <a:pt x="171206" y="357500"/>
                    <a:pt x="152311" y="357840"/>
                  </a:cubicBezTo>
                  <a:lnTo>
                    <a:pt x="150884" y="357840"/>
                  </a:lnTo>
                  <a:lnTo>
                    <a:pt x="150544" y="356412"/>
                  </a:lnTo>
                  <a:cubicBezTo>
                    <a:pt x="147622" y="344314"/>
                    <a:pt x="144699" y="332353"/>
                    <a:pt x="141981" y="321410"/>
                  </a:cubicBezTo>
                  <a:lnTo>
                    <a:pt x="143272" y="322701"/>
                  </a:lnTo>
                  <a:cubicBezTo>
                    <a:pt x="130019" y="319439"/>
                    <a:pt x="117445" y="314274"/>
                    <a:pt x="106706" y="308293"/>
                  </a:cubicBezTo>
                  <a:lnTo>
                    <a:pt x="108473" y="308225"/>
                  </a:lnTo>
                  <a:cubicBezTo>
                    <a:pt x="98007" y="315089"/>
                    <a:pt x="87744" y="321818"/>
                    <a:pt x="78364" y="327935"/>
                  </a:cubicBezTo>
                  <a:lnTo>
                    <a:pt x="77209" y="328682"/>
                  </a:lnTo>
                  <a:lnTo>
                    <a:pt x="76122" y="327867"/>
                  </a:lnTo>
                  <a:cubicBezTo>
                    <a:pt x="61237" y="313458"/>
                    <a:pt x="46760" y="299457"/>
                    <a:pt x="33303" y="286408"/>
                  </a:cubicBezTo>
                  <a:lnTo>
                    <a:pt x="32352" y="285524"/>
                  </a:lnTo>
                  <a:lnTo>
                    <a:pt x="33031" y="284437"/>
                  </a:lnTo>
                  <a:cubicBezTo>
                    <a:pt x="39556" y="273698"/>
                    <a:pt x="45945" y="263231"/>
                    <a:pt x="51722" y="253648"/>
                  </a:cubicBezTo>
                  <a:lnTo>
                    <a:pt x="51722" y="255279"/>
                  </a:lnTo>
                  <a:cubicBezTo>
                    <a:pt x="44586" y="243521"/>
                    <a:pt x="39420" y="231016"/>
                    <a:pt x="36158" y="219257"/>
                  </a:cubicBezTo>
                  <a:lnTo>
                    <a:pt x="37313" y="220345"/>
                  </a:lnTo>
                  <a:cubicBezTo>
                    <a:pt x="25011" y="217762"/>
                    <a:pt x="12981" y="215248"/>
                    <a:pt x="2039" y="212937"/>
                  </a:cubicBezTo>
                  <a:lnTo>
                    <a:pt x="884" y="212665"/>
                  </a:lnTo>
                  <a:lnTo>
                    <a:pt x="884" y="211509"/>
                  </a:lnTo>
                  <a:cubicBezTo>
                    <a:pt x="544" y="190576"/>
                    <a:pt x="272" y="170662"/>
                    <a:pt x="0" y="151903"/>
                  </a:cubicBezTo>
                  <a:lnTo>
                    <a:pt x="0" y="150884"/>
                  </a:lnTo>
                  <a:lnTo>
                    <a:pt x="1019" y="150612"/>
                  </a:lnTo>
                  <a:cubicBezTo>
                    <a:pt x="13321" y="147622"/>
                    <a:pt x="25147" y="144767"/>
                    <a:pt x="36022" y="142116"/>
                  </a:cubicBezTo>
                  <a:lnTo>
                    <a:pt x="35138" y="143000"/>
                  </a:lnTo>
                  <a:cubicBezTo>
                    <a:pt x="38469" y="129543"/>
                    <a:pt x="43566" y="117309"/>
                    <a:pt x="49615" y="106638"/>
                  </a:cubicBezTo>
                  <a:lnTo>
                    <a:pt x="49683" y="107726"/>
                  </a:lnTo>
                  <a:cubicBezTo>
                    <a:pt x="42614" y="96851"/>
                    <a:pt x="36022" y="86656"/>
                    <a:pt x="30041" y="77549"/>
                  </a:cubicBezTo>
                  <a:lnTo>
                    <a:pt x="29633" y="76937"/>
                  </a:lnTo>
                  <a:lnTo>
                    <a:pt x="30177" y="76394"/>
                  </a:lnTo>
                  <a:cubicBezTo>
                    <a:pt x="47100" y="59062"/>
                    <a:pt x="61169" y="44654"/>
                    <a:pt x="71840" y="33779"/>
                  </a:cubicBezTo>
                  <a:lnTo>
                    <a:pt x="72180" y="33439"/>
                  </a:lnTo>
                  <a:lnTo>
                    <a:pt x="72587" y="33711"/>
                  </a:lnTo>
                  <a:cubicBezTo>
                    <a:pt x="82442" y="39828"/>
                    <a:pt x="89987" y="44518"/>
                    <a:pt x="95288" y="47848"/>
                  </a:cubicBezTo>
                  <a:cubicBezTo>
                    <a:pt x="97803" y="49411"/>
                    <a:pt x="99706" y="50634"/>
                    <a:pt x="101133" y="51518"/>
                  </a:cubicBezTo>
                  <a:cubicBezTo>
                    <a:pt x="102289" y="52334"/>
                    <a:pt x="102968" y="52809"/>
                    <a:pt x="102968" y="52809"/>
                  </a:cubicBezTo>
                  <a:close/>
                </a:path>
              </a:pathLst>
            </a:custGeom>
            <a:solidFill>
              <a:srgbClr val="F5F5F5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="" xmlns:a16="http://schemas.microsoft.com/office/drawing/2014/main" id="{B88D68AD-35EE-430C-85D5-CCD4B5336240}"/>
                </a:ext>
              </a:extLst>
            </p:cNvPr>
            <p:cNvSpPr/>
            <p:nvPr/>
          </p:nvSpPr>
          <p:spPr>
            <a:xfrm>
              <a:off x="1219898" y="3113731"/>
              <a:ext cx="355053" cy="355053"/>
            </a:xfrm>
            <a:custGeom>
              <a:avLst/>
              <a:gdLst>
                <a:gd name="connsiteX0" fmla="*/ 101677 w 355053"/>
                <a:gd name="connsiteY0" fmla="*/ 51790 h 355053"/>
                <a:gd name="connsiteX1" fmla="*/ 137291 w 355053"/>
                <a:gd name="connsiteY1" fmla="*/ 36294 h 355053"/>
                <a:gd name="connsiteX2" fmla="*/ 144631 w 355053"/>
                <a:gd name="connsiteY2" fmla="*/ 1019 h 355053"/>
                <a:gd name="connsiteX3" fmla="*/ 204237 w 355053"/>
                <a:gd name="connsiteY3" fmla="*/ 0 h 355053"/>
                <a:gd name="connsiteX4" fmla="*/ 212801 w 355053"/>
                <a:gd name="connsiteY4" fmla="*/ 35002 h 355053"/>
                <a:gd name="connsiteX5" fmla="*/ 248959 w 355053"/>
                <a:gd name="connsiteY5" fmla="*/ 49207 h 355053"/>
                <a:gd name="connsiteX6" fmla="*/ 279067 w 355053"/>
                <a:gd name="connsiteY6" fmla="*/ 29497 h 355053"/>
                <a:gd name="connsiteX7" fmla="*/ 321954 w 355053"/>
                <a:gd name="connsiteY7" fmla="*/ 70888 h 355053"/>
                <a:gd name="connsiteX8" fmla="*/ 303263 w 355053"/>
                <a:gd name="connsiteY8" fmla="*/ 101677 h 355053"/>
                <a:gd name="connsiteX9" fmla="*/ 318759 w 355053"/>
                <a:gd name="connsiteY9" fmla="*/ 137291 h 355053"/>
                <a:gd name="connsiteX10" fmla="*/ 354034 w 355053"/>
                <a:gd name="connsiteY10" fmla="*/ 144631 h 355053"/>
                <a:gd name="connsiteX11" fmla="*/ 355053 w 355053"/>
                <a:gd name="connsiteY11" fmla="*/ 204237 h 355053"/>
                <a:gd name="connsiteX12" fmla="*/ 320051 w 355053"/>
                <a:gd name="connsiteY12" fmla="*/ 212801 h 355053"/>
                <a:gd name="connsiteX13" fmla="*/ 305846 w 355053"/>
                <a:gd name="connsiteY13" fmla="*/ 248959 h 355053"/>
                <a:gd name="connsiteX14" fmla="*/ 325556 w 355053"/>
                <a:gd name="connsiteY14" fmla="*/ 279067 h 355053"/>
                <a:gd name="connsiteX15" fmla="*/ 284165 w 355053"/>
                <a:gd name="connsiteY15" fmla="*/ 321954 h 355053"/>
                <a:gd name="connsiteX16" fmla="*/ 253376 w 355053"/>
                <a:gd name="connsiteY16" fmla="*/ 303263 h 355053"/>
                <a:gd name="connsiteX17" fmla="*/ 217762 w 355053"/>
                <a:gd name="connsiteY17" fmla="*/ 318759 h 355053"/>
                <a:gd name="connsiteX18" fmla="*/ 210422 w 355053"/>
                <a:gd name="connsiteY18" fmla="*/ 354034 h 355053"/>
                <a:gd name="connsiteX19" fmla="*/ 150816 w 355053"/>
                <a:gd name="connsiteY19" fmla="*/ 355053 h 355053"/>
                <a:gd name="connsiteX20" fmla="*/ 142252 w 355053"/>
                <a:gd name="connsiteY20" fmla="*/ 320051 h 355053"/>
                <a:gd name="connsiteX21" fmla="*/ 106095 w 355053"/>
                <a:gd name="connsiteY21" fmla="*/ 305846 h 355053"/>
                <a:gd name="connsiteX22" fmla="*/ 75986 w 355053"/>
                <a:gd name="connsiteY22" fmla="*/ 325556 h 355053"/>
                <a:gd name="connsiteX23" fmla="*/ 33099 w 355053"/>
                <a:gd name="connsiteY23" fmla="*/ 284165 h 355053"/>
                <a:gd name="connsiteX24" fmla="*/ 51790 w 355053"/>
                <a:gd name="connsiteY24" fmla="*/ 253376 h 355053"/>
                <a:gd name="connsiteX25" fmla="*/ 36294 w 355053"/>
                <a:gd name="connsiteY25" fmla="*/ 217762 h 355053"/>
                <a:gd name="connsiteX26" fmla="*/ 1019 w 355053"/>
                <a:gd name="connsiteY26" fmla="*/ 210422 h 355053"/>
                <a:gd name="connsiteX27" fmla="*/ 0 w 355053"/>
                <a:gd name="connsiteY27" fmla="*/ 150816 h 355053"/>
                <a:gd name="connsiteX28" fmla="*/ 35002 w 355053"/>
                <a:gd name="connsiteY28" fmla="*/ 142252 h 355053"/>
                <a:gd name="connsiteX29" fmla="*/ 49207 w 355053"/>
                <a:gd name="connsiteY29" fmla="*/ 106095 h 355053"/>
                <a:gd name="connsiteX30" fmla="*/ 29497 w 355053"/>
                <a:gd name="connsiteY30" fmla="*/ 75986 h 355053"/>
                <a:gd name="connsiteX31" fmla="*/ 70888 w 355053"/>
                <a:gd name="connsiteY31" fmla="*/ 33099 h 355053"/>
                <a:gd name="connsiteX32" fmla="*/ 101677 w 355053"/>
                <a:gd name="connsiteY32" fmla="*/ 51790 h 355053"/>
                <a:gd name="connsiteX33" fmla="*/ 101677 w 355053"/>
                <a:gd name="connsiteY33" fmla="*/ 51790 h 355053"/>
                <a:gd name="connsiteX34" fmla="*/ 133417 w 355053"/>
                <a:gd name="connsiteY34" fmla="*/ 131174 h 355053"/>
                <a:gd name="connsiteX35" fmla="*/ 134980 w 355053"/>
                <a:gd name="connsiteY35" fmla="*/ 221568 h 355053"/>
                <a:gd name="connsiteX36" fmla="*/ 225374 w 355053"/>
                <a:gd name="connsiteY36" fmla="*/ 220005 h 355053"/>
                <a:gd name="connsiteX37" fmla="*/ 223811 w 355053"/>
                <a:gd name="connsiteY37" fmla="*/ 129611 h 355053"/>
                <a:gd name="connsiteX38" fmla="*/ 133417 w 355053"/>
                <a:gd name="connsiteY38" fmla="*/ 131174 h 355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55053" h="355053">
                  <a:moveTo>
                    <a:pt x="101677" y="51790"/>
                  </a:moveTo>
                  <a:cubicBezTo>
                    <a:pt x="112959" y="44993"/>
                    <a:pt x="124921" y="39828"/>
                    <a:pt x="137291" y="36294"/>
                  </a:cubicBezTo>
                  <a:lnTo>
                    <a:pt x="144631" y="1019"/>
                  </a:lnTo>
                  <a:lnTo>
                    <a:pt x="204237" y="0"/>
                  </a:lnTo>
                  <a:lnTo>
                    <a:pt x="212801" y="35002"/>
                  </a:lnTo>
                  <a:cubicBezTo>
                    <a:pt x="225307" y="38061"/>
                    <a:pt x="237472" y="42818"/>
                    <a:pt x="248959" y="49207"/>
                  </a:cubicBezTo>
                  <a:lnTo>
                    <a:pt x="279067" y="29497"/>
                  </a:lnTo>
                  <a:lnTo>
                    <a:pt x="321954" y="70888"/>
                  </a:lnTo>
                  <a:lnTo>
                    <a:pt x="303263" y="101677"/>
                  </a:lnTo>
                  <a:cubicBezTo>
                    <a:pt x="310060" y="112959"/>
                    <a:pt x="315225" y="124921"/>
                    <a:pt x="318759" y="137291"/>
                  </a:cubicBezTo>
                  <a:lnTo>
                    <a:pt x="354034" y="144631"/>
                  </a:lnTo>
                  <a:lnTo>
                    <a:pt x="355053" y="204237"/>
                  </a:lnTo>
                  <a:lnTo>
                    <a:pt x="320051" y="212801"/>
                  </a:lnTo>
                  <a:cubicBezTo>
                    <a:pt x="316992" y="225306"/>
                    <a:pt x="312235" y="237472"/>
                    <a:pt x="305846" y="248959"/>
                  </a:cubicBezTo>
                  <a:lnTo>
                    <a:pt x="325556" y="279067"/>
                  </a:lnTo>
                  <a:lnTo>
                    <a:pt x="284165" y="321954"/>
                  </a:lnTo>
                  <a:lnTo>
                    <a:pt x="253376" y="303263"/>
                  </a:lnTo>
                  <a:cubicBezTo>
                    <a:pt x="242094" y="310060"/>
                    <a:pt x="230132" y="315225"/>
                    <a:pt x="217762" y="318759"/>
                  </a:cubicBezTo>
                  <a:lnTo>
                    <a:pt x="210422" y="354034"/>
                  </a:lnTo>
                  <a:lnTo>
                    <a:pt x="150816" y="355053"/>
                  </a:lnTo>
                  <a:lnTo>
                    <a:pt x="142252" y="320051"/>
                  </a:lnTo>
                  <a:cubicBezTo>
                    <a:pt x="129747" y="316992"/>
                    <a:pt x="117581" y="312235"/>
                    <a:pt x="106095" y="305846"/>
                  </a:cubicBezTo>
                  <a:lnTo>
                    <a:pt x="75986" y="325556"/>
                  </a:lnTo>
                  <a:lnTo>
                    <a:pt x="33099" y="284165"/>
                  </a:lnTo>
                  <a:lnTo>
                    <a:pt x="51790" y="253376"/>
                  </a:lnTo>
                  <a:cubicBezTo>
                    <a:pt x="44993" y="242094"/>
                    <a:pt x="39828" y="230132"/>
                    <a:pt x="36294" y="217762"/>
                  </a:cubicBezTo>
                  <a:lnTo>
                    <a:pt x="1019" y="210422"/>
                  </a:lnTo>
                  <a:lnTo>
                    <a:pt x="0" y="150816"/>
                  </a:lnTo>
                  <a:lnTo>
                    <a:pt x="35002" y="142252"/>
                  </a:lnTo>
                  <a:cubicBezTo>
                    <a:pt x="38061" y="129747"/>
                    <a:pt x="42818" y="117581"/>
                    <a:pt x="49207" y="106095"/>
                  </a:cubicBezTo>
                  <a:lnTo>
                    <a:pt x="29497" y="75986"/>
                  </a:lnTo>
                  <a:lnTo>
                    <a:pt x="70888" y="33099"/>
                  </a:lnTo>
                  <a:lnTo>
                    <a:pt x="101677" y="51790"/>
                  </a:lnTo>
                  <a:lnTo>
                    <a:pt x="101677" y="51790"/>
                  </a:lnTo>
                  <a:close/>
                  <a:moveTo>
                    <a:pt x="133417" y="131174"/>
                  </a:moveTo>
                  <a:cubicBezTo>
                    <a:pt x="108881" y="156593"/>
                    <a:pt x="109629" y="197033"/>
                    <a:pt x="134980" y="221568"/>
                  </a:cubicBezTo>
                  <a:cubicBezTo>
                    <a:pt x="160399" y="246104"/>
                    <a:pt x="200839" y="245356"/>
                    <a:pt x="225374" y="220005"/>
                  </a:cubicBezTo>
                  <a:cubicBezTo>
                    <a:pt x="249910" y="194586"/>
                    <a:pt x="249162" y="154146"/>
                    <a:pt x="223811" y="129611"/>
                  </a:cubicBezTo>
                  <a:cubicBezTo>
                    <a:pt x="198460" y="105075"/>
                    <a:pt x="157952" y="105755"/>
                    <a:pt x="133417" y="131174"/>
                  </a:cubicBezTo>
                  <a:close/>
                </a:path>
              </a:pathLst>
            </a:custGeom>
            <a:solidFill>
              <a:srgbClr val="809493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="" xmlns:a16="http://schemas.microsoft.com/office/drawing/2014/main" id="{73B67DD2-DDDD-4EBD-B1C6-3503193772ED}"/>
                </a:ext>
              </a:extLst>
            </p:cNvPr>
            <p:cNvSpPr/>
            <p:nvPr/>
          </p:nvSpPr>
          <p:spPr>
            <a:xfrm>
              <a:off x="1334163" y="3224211"/>
              <a:ext cx="130838" cy="130770"/>
            </a:xfrm>
            <a:custGeom>
              <a:avLst/>
              <a:gdLst>
                <a:gd name="connsiteX0" fmla="*/ 19152 w 130838"/>
                <a:gd name="connsiteY0" fmla="*/ 20693 h 130770"/>
                <a:gd name="connsiteX1" fmla="*/ 31046 w 130838"/>
                <a:gd name="connsiteY1" fmla="*/ 10226 h 130770"/>
                <a:gd name="connsiteX2" fmla="*/ 72777 w 130838"/>
                <a:gd name="connsiteY2" fmla="*/ 371 h 130770"/>
                <a:gd name="connsiteX3" fmla="*/ 101119 w 130838"/>
                <a:gd name="connsiteY3" fmla="*/ 10430 h 130770"/>
                <a:gd name="connsiteX4" fmla="*/ 124023 w 130838"/>
                <a:gd name="connsiteY4" fmla="*/ 36257 h 130770"/>
                <a:gd name="connsiteX5" fmla="*/ 129868 w 130838"/>
                <a:gd name="connsiteY5" fmla="*/ 54200 h 130770"/>
                <a:gd name="connsiteX6" fmla="*/ 130208 w 130838"/>
                <a:gd name="connsiteY6" fmla="*/ 73910 h 130770"/>
                <a:gd name="connsiteX7" fmla="*/ 112469 w 130838"/>
                <a:gd name="connsiteY7" fmla="*/ 110748 h 130770"/>
                <a:gd name="connsiteX8" fmla="*/ 76243 w 130838"/>
                <a:gd name="connsiteY8" fmla="*/ 129778 h 130770"/>
                <a:gd name="connsiteX9" fmla="*/ 56533 w 130838"/>
                <a:gd name="connsiteY9" fmla="*/ 130118 h 130770"/>
                <a:gd name="connsiteX10" fmla="*/ 38386 w 130838"/>
                <a:gd name="connsiteY10" fmla="*/ 124953 h 130770"/>
                <a:gd name="connsiteX11" fmla="*/ 11744 w 130838"/>
                <a:gd name="connsiteY11" fmla="*/ 102932 h 130770"/>
                <a:gd name="connsiteX12" fmla="*/ 665 w 130838"/>
                <a:gd name="connsiteY12" fmla="*/ 74930 h 130770"/>
                <a:gd name="connsiteX13" fmla="*/ 9025 w 130838"/>
                <a:gd name="connsiteY13" fmla="*/ 32927 h 130770"/>
                <a:gd name="connsiteX14" fmla="*/ 19152 w 130838"/>
                <a:gd name="connsiteY14" fmla="*/ 20693 h 130770"/>
                <a:gd name="connsiteX15" fmla="*/ 10385 w 130838"/>
                <a:gd name="connsiteY15" fmla="*/ 33675 h 130770"/>
                <a:gd name="connsiteX16" fmla="*/ 3316 w 130838"/>
                <a:gd name="connsiteY16" fmla="*/ 74590 h 130770"/>
                <a:gd name="connsiteX17" fmla="*/ 14259 w 130838"/>
                <a:gd name="connsiteY17" fmla="*/ 101165 h 130770"/>
                <a:gd name="connsiteX18" fmla="*/ 39746 w 130838"/>
                <a:gd name="connsiteY18" fmla="*/ 121826 h 130770"/>
                <a:gd name="connsiteX19" fmla="*/ 56941 w 130838"/>
                <a:gd name="connsiteY19" fmla="*/ 126652 h 130770"/>
                <a:gd name="connsiteX20" fmla="*/ 75564 w 130838"/>
                <a:gd name="connsiteY20" fmla="*/ 126244 h 130770"/>
                <a:gd name="connsiteX21" fmla="*/ 109750 w 130838"/>
                <a:gd name="connsiteY21" fmla="*/ 108165 h 130770"/>
                <a:gd name="connsiteX22" fmla="*/ 126606 w 130838"/>
                <a:gd name="connsiteY22" fmla="*/ 73367 h 130770"/>
                <a:gd name="connsiteX23" fmla="*/ 126334 w 130838"/>
                <a:gd name="connsiteY23" fmla="*/ 54744 h 130770"/>
                <a:gd name="connsiteX24" fmla="*/ 120965 w 130838"/>
                <a:gd name="connsiteY24" fmla="*/ 37685 h 130770"/>
                <a:gd name="connsiteX25" fmla="*/ 99420 w 130838"/>
                <a:gd name="connsiteY25" fmla="*/ 12877 h 130770"/>
                <a:gd name="connsiteX26" fmla="*/ 72437 w 130838"/>
                <a:gd name="connsiteY26" fmla="*/ 2818 h 130770"/>
                <a:gd name="connsiteX27" fmla="*/ 31794 w 130838"/>
                <a:gd name="connsiteY27" fmla="*/ 11314 h 130770"/>
                <a:gd name="connsiteX28" fmla="*/ 19152 w 130838"/>
                <a:gd name="connsiteY28" fmla="*/ 20693 h 130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30838" h="130770">
                  <a:moveTo>
                    <a:pt x="19152" y="20693"/>
                  </a:moveTo>
                  <a:cubicBezTo>
                    <a:pt x="19152" y="20693"/>
                    <a:pt x="22482" y="16003"/>
                    <a:pt x="31046" y="10226"/>
                  </a:cubicBezTo>
                  <a:cubicBezTo>
                    <a:pt x="39474" y="4653"/>
                    <a:pt x="54154" y="-1600"/>
                    <a:pt x="72777" y="371"/>
                  </a:cubicBezTo>
                  <a:cubicBezTo>
                    <a:pt x="81952" y="1391"/>
                    <a:pt x="92011" y="4381"/>
                    <a:pt x="101119" y="10430"/>
                  </a:cubicBezTo>
                  <a:cubicBezTo>
                    <a:pt x="110158" y="16479"/>
                    <a:pt x="118722" y="25111"/>
                    <a:pt x="124023" y="36257"/>
                  </a:cubicBezTo>
                  <a:cubicBezTo>
                    <a:pt x="126810" y="41762"/>
                    <a:pt x="128781" y="47811"/>
                    <a:pt x="129868" y="54200"/>
                  </a:cubicBezTo>
                  <a:cubicBezTo>
                    <a:pt x="131024" y="60521"/>
                    <a:pt x="131160" y="67250"/>
                    <a:pt x="130208" y="73910"/>
                  </a:cubicBezTo>
                  <a:cubicBezTo>
                    <a:pt x="128577" y="87300"/>
                    <a:pt x="122256" y="100417"/>
                    <a:pt x="112469" y="110748"/>
                  </a:cubicBezTo>
                  <a:cubicBezTo>
                    <a:pt x="102478" y="120943"/>
                    <a:pt x="89565" y="127671"/>
                    <a:pt x="76243" y="129778"/>
                  </a:cubicBezTo>
                  <a:cubicBezTo>
                    <a:pt x="69651" y="131002"/>
                    <a:pt x="62922" y="131069"/>
                    <a:pt x="56533" y="130118"/>
                  </a:cubicBezTo>
                  <a:cubicBezTo>
                    <a:pt x="50144" y="129302"/>
                    <a:pt x="43960" y="127535"/>
                    <a:pt x="38386" y="124953"/>
                  </a:cubicBezTo>
                  <a:cubicBezTo>
                    <a:pt x="27036" y="119991"/>
                    <a:pt x="18133" y="111767"/>
                    <a:pt x="11744" y="102932"/>
                  </a:cubicBezTo>
                  <a:cubicBezTo>
                    <a:pt x="5355" y="94028"/>
                    <a:pt x="2025" y="84105"/>
                    <a:pt x="665" y="74930"/>
                  </a:cubicBezTo>
                  <a:cubicBezTo>
                    <a:pt x="-1985" y="56375"/>
                    <a:pt x="3792" y="41491"/>
                    <a:pt x="9025" y="32927"/>
                  </a:cubicBezTo>
                  <a:cubicBezTo>
                    <a:pt x="14598" y="24227"/>
                    <a:pt x="19152" y="20693"/>
                    <a:pt x="19152" y="20693"/>
                  </a:cubicBezTo>
                  <a:cubicBezTo>
                    <a:pt x="19492" y="20965"/>
                    <a:pt x="15278" y="24907"/>
                    <a:pt x="10385" y="33675"/>
                  </a:cubicBezTo>
                  <a:cubicBezTo>
                    <a:pt x="5559" y="42306"/>
                    <a:pt x="462" y="56851"/>
                    <a:pt x="3316" y="74590"/>
                  </a:cubicBezTo>
                  <a:cubicBezTo>
                    <a:pt x="4811" y="83358"/>
                    <a:pt x="8142" y="92737"/>
                    <a:pt x="14259" y="101165"/>
                  </a:cubicBezTo>
                  <a:cubicBezTo>
                    <a:pt x="20443" y="109524"/>
                    <a:pt x="29007" y="117272"/>
                    <a:pt x="39746" y="121826"/>
                  </a:cubicBezTo>
                  <a:cubicBezTo>
                    <a:pt x="45047" y="124273"/>
                    <a:pt x="50892" y="125904"/>
                    <a:pt x="56941" y="126652"/>
                  </a:cubicBezTo>
                  <a:cubicBezTo>
                    <a:pt x="62990" y="127467"/>
                    <a:pt x="69311" y="127399"/>
                    <a:pt x="75564" y="126244"/>
                  </a:cubicBezTo>
                  <a:cubicBezTo>
                    <a:pt x="88137" y="124205"/>
                    <a:pt x="100303" y="117816"/>
                    <a:pt x="109750" y="108165"/>
                  </a:cubicBezTo>
                  <a:cubicBezTo>
                    <a:pt x="118994" y="98378"/>
                    <a:pt x="124975" y="86008"/>
                    <a:pt x="126606" y="73367"/>
                  </a:cubicBezTo>
                  <a:cubicBezTo>
                    <a:pt x="127557" y="67114"/>
                    <a:pt x="127422" y="60793"/>
                    <a:pt x="126334" y="54744"/>
                  </a:cubicBezTo>
                  <a:cubicBezTo>
                    <a:pt x="125383" y="48695"/>
                    <a:pt x="123548" y="42918"/>
                    <a:pt x="120965" y="37685"/>
                  </a:cubicBezTo>
                  <a:cubicBezTo>
                    <a:pt x="116003" y="27082"/>
                    <a:pt x="107983" y="18790"/>
                    <a:pt x="99420" y="12877"/>
                  </a:cubicBezTo>
                  <a:cubicBezTo>
                    <a:pt x="90788" y="7032"/>
                    <a:pt x="81205" y="3974"/>
                    <a:pt x="72437" y="2818"/>
                  </a:cubicBezTo>
                  <a:cubicBezTo>
                    <a:pt x="54562" y="575"/>
                    <a:pt x="40222" y="6216"/>
                    <a:pt x="31794" y="11314"/>
                  </a:cubicBezTo>
                  <a:cubicBezTo>
                    <a:pt x="23230" y="16683"/>
                    <a:pt x="19492" y="21033"/>
                    <a:pt x="19152" y="20693"/>
                  </a:cubicBezTo>
                  <a:close/>
                </a:path>
              </a:pathLst>
            </a:custGeom>
            <a:solidFill>
              <a:srgbClr val="E0E0E0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="" xmlns:a16="http://schemas.microsoft.com/office/drawing/2014/main" id="{A398385C-9C73-49D4-A335-E00C94ABD71D}"/>
                </a:ext>
              </a:extLst>
            </p:cNvPr>
            <p:cNvSpPr/>
            <p:nvPr/>
          </p:nvSpPr>
          <p:spPr>
            <a:xfrm>
              <a:off x="1218743" y="3112711"/>
              <a:ext cx="357975" cy="357907"/>
            </a:xfrm>
            <a:custGeom>
              <a:avLst/>
              <a:gdLst>
                <a:gd name="connsiteX0" fmla="*/ 102832 w 357975"/>
                <a:gd name="connsiteY0" fmla="*/ 52809 h 357907"/>
                <a:gd name="connsiteX1" fmla="*/ 100861 w 357975"/>
                <a:gd name="connsiteY1" fmla="*/ 51790 h 357907"/>
                <a:gd name="connsiteX2" fmla="*/ 94948 w 357975"/>
                <a:gd name="connsiteY2" fmla="*/ 48392 h 357907"/>
                <a:gd name="connsiteX3" fmla="*/ 71772 w 357975"/>
                <a:gd name="connsiteY3" fmla="*/ 34663 h 357907"/>
                <a:gd name="connsiteX4" fmla="*/ 72519 w 357975"/>
                <a:gd name="connsiteY4" fmla="*/ 34595 h 357907"/>
                <a:gd name="connsiteX5" fmla="*/ 31400 w 357975"/>
                <a:gd name="connsiteY5" fmla="*/ 77685 h 357907"/>
                <a:gd name="connsiteX6" fmla="*/ 31536 w 357975"/>
                <a:gd name="connsiteY6" fmla="*/ 76529 h 357907"/>
                <a:gd name="connsiteX7" fmla="*/ 51382 w 357975"/>
                <a:gd name="connsiteY7" fmla="*/ 106570 h 357907"/>
                <a:gd name="connsiteX8" fmla="*/ 51722 w 357975"/>
                <a:gd name="connsiteY8" fmla="*/ 107114 h 357907"/>
                <a:gd name="connsiteX9" fmla="*/ 51382 w 357975"/>
                <a:gd name="connsiteY9" fmla="*/ 107658 h 357907"/>
                <a:gd name="connsiteX10" fmla="*/ 37381 w 357975"/>
                <a:gd name="connsiteY10" fmla="*/ 143544 h 357907"/>
                <a:gd name="connsiteX11" fmla="*/ 37177 w 357975"/>
                <a:gd name="connsiteY11" fmla="*/ 144223 h 357907"/>
                <a:gd name="connsiteX12" fmla="*/ 36498 w 357975"/>
                <a:gd name="connsiteY12" fmla="*/ 144427 h 357907"/>
                <a:gd name="connsiteX13" fmla="*/ 1563 w 357975"/>
                <a:gd name="connsiteY13" fmla="*/ 153127 h 357907"/>
                <a:gd name="connsiteX14" fmla="*/ 2583 w 357975"/>
                <a:gd name="connsiteY14" fmla="*/ 151835 h 357907"/>
                <a:gd name="connsiteX15" fmla="*/ 3738 w 357975"/>
                <a:gd name="connsiteY15" fmla="*/ 211441 h 357907"/>
                <a:gd name="connsiteX16" fmla="*/ 2583 w 357975"/>
                <a:gd name="connsiteY16" fmla="*/ 210082 h 357907"/>
                <a:gd name="connsiteX17" fmla="*/ 37857 w 357975"/>
                <a:gd name="connsiteY17" fmla="*/ 217354 h 357907"/>
                <a:gd name="connsiteX18" fmla="*/ 38740 w 357975"/>
                <a:gd name="connsiteY18" fmla="*/ 217558 h 357907"/>
                <a:gd name="connsiteX19" fmla="*/ 39012 w 357975"/>
                <a:gd name="connsiteY19" fmla="*/ 218442 h 357907"/>
                <a:gd name="connsiteX20" fmla="*/ 54373 w 357975"/>
                <a:gd name="connsiteY20" fmla="*/ 253648 h 357907"/>
                <a:gd name="connsiteX21" fmla="*/ 54848 w 357975"/>
                <a:gd name="connsiteY21" fmla="*/ 254464 h 357907"/>
                <a:gd name="connsiteX22" fmla="*/ 54373 w 357975"/>
                <a:gd name="connsiteY22" fmla="*/ 255279 h 357907"/>
                <a:gd name="connsiteX23" fmla="*/ 35750 w 357975"/>
                <a:gd name="connsiteY23" fmla="*/ 286068 h 357907"/>
                <a:gd name="connsiteX24" fmla="*/ 35478 w 357975"/>
                <a:gd name="connsiteY24" fmla="*/ 284029 h 357907"/>
                <a:gd name="connsiteX25" fmla="*/ 78432 w 357975"/>
                <a:gd name="connsiteY25" fmla="*/ 325352 h 357907"/>
                <a:gd name="connsiteX26" fmla="*/ 76326 w 357975"/>
                <a:gd name="connsiteY26" fmla="*/ 325148 h 357907"/>
                <a:gd name="connsiteX27" fmla="*/ 106434 w 357975"/>
                <a:gd name="connsiteY27" fmla="*/ 305370 h 357907"/>
                <a:gd name="connsiteX28" fmla="*/ 107318 w 357975"/>
                <a:gd name="connsiteY28" fmla="*/ 304758 h 357907"/>
                <a:gd name="connsiteX29" fmla="*/ 108269 w 357975"/>
                <a:gd name="connsiteY29" fmla="*/ 305302 h 357907"/>
                <a:gd name="connsiteX30" fmla="*/ 144019 w 357975"/>
                <a:gd name="connsiteY30" fmla="*/ 319303 h 357907"/>
                <a:gd name="connsiteX31" fmla="*/ 145039 w 357975"/>
                <a:gd name="connsiteY31" fmla="*/ 319575 h 357907"/>
                <a:gd name="connsiteX32" fmla="*/ 145311 w 357975"/>
                <a:gd name="connsiteY32" fmla="*/ 320594 h 357907"/>
                <a:gd name="connsiteX33" fmla="*/ 153942 w 357975"/>
                <a:gd name="connsiteY33" fmla="*/ 355597 h 357907"/>
                <a:gd name="connsiteX34" fmla="*/ 152175 w 357975"/>
                <a:gd name="connsiteY34" fmla="*/ 354237 h 357907"/>
                <a:gd name="connsiteX35" fmla="*/ 211781 w 357975"/>
                <a:gd name="connsiteY35" fmla="*/ 353150 h 357907"/>
                <a:gd name="connsiteX36" fmla="*/ 210014 w 357975"/>
                <a:gd name="connsiteY36" fmla="*/ 354577 h 357907"/>
                <a:gd name="connsiteX37" fmla="*/ 217354 w 357975"/>
                <a:gd name="connsiteY37" fmla="*/ 319303 h 357907"/>
                <a:gd name="connsiteX38" fmla="*/ 217558 w 357975"/>
                <a:gd name="connsiteY38" fmla="*/ 318216 h 357907"/>
                <a:gd name="connsiteX39" fmla="*/ 218646 w 357975"/>
                <a:gd name="connsiteY39" fmla="*/ 317944 h 357907"/>
                <a:gd name="connsiteX40" fmla="*/ 253784 w 357975"/>
                <a:gd name="connsiteY40" fmla="*/ 302651 h 357907"/>
                <a:gd name="connsiteX41" fmla="*/ 253784 w 357975"/>
                <a:gd name="connsiteY41" fmla="*/ 302651 h 357907"/>
                <a:gd name="connsiteX42" fmla="*/ 254736 w 357975"/>
                <a:gd name="connsiteY42" fmla="*/ 302108 h 357907"/>
                <a:gd name="connsiteX43" fmla="*/ 255687 w 357975"/>
                <a:gd name="connsiteY43" fmla="*/ 302651 h 357907"/>
                <a:gd name="connsiteX44" fmla="*/ 286476 w 357975"/>
                <a:gd name="connsiteY44" fmla="*/ 321342 h 357907"/>
                <a:gd name="connsiteX45" fmla="*/ 284233 w 357975"/>
                <a:gd name="connsiteY45" fmla="*/ 321614 h 357907"/>
                <a:gd name="connsiteX46" fmla="*/ 325624 w 357975"/>
                <a:gd name="connsiteY46" fmla="*/ 278728 h 357907"/>
                <a:gd name="connsiteX47" fmla="*/ 325420 w 357975"/>
                <a:gd name="connsiteY47" fmla="*/ 280970 h 357907"/>
                <a:gd name="connsiteX48" fmla="*/ 305710 w 357975"/>
                <a:gd name="connsiteY48" fmla="*/ 250862 h 357907"/>
                <a:gd name="connsiteX49" fmla="*/ 305098 w 357975"/>
                <a:gd name="connsiteY49" fmla="*/ 249978 h 357907"/>
                <a:gd name="connsiteX50" fmla="*/ 305642 w 357975"/>
                <a:gd name="connsiteY50" fmla="*/ 249026 h 357907"/>
                <a:gd name="connsiteX51" fmla="*/ 319711 w 357975"/>
                <a:gd name="connsiteY51" fmla="*/ 213344 h 357907"/>
                <a:gd name="connsiteX52" fmla="*/ 319983 w 357975"/>
                <a:gd name="connsiteY52" fmla="*/ 212325 h 357907"/>
                <a:gd name="connsiteX53" fmla="*/ 321002 w 357975"/>
                <a:gd name="connsiteY53" fmla="*/ 212053 h 357907"/>
                <a:gd name="connsiteX54" fmla="*/ 356005 w 357975"/>
                <a:gd name="connsiteY54" fmla="*/ 203489 h 357907"/>
                <a:gd name="connsiteX55" fmla="*/ 354645 w 357975"/>
                <a:gd name="connsiteY55" fmla="*/ 205189 h 357907"/>
                <a:gd name="connsiteX56" fmla="*/ 353626 w 357975"/>
                <a:gd name="connsiteY56" fmla="*/ 145583 h 357907"/>
                <a:gd name="connsiteX57" fmla="*/ 354985 w 357975"/>
                <a:gd name="connsiteY57" fmla="*/ 147214 h 357907"/>
                <a:gd name="connsiteX58" fmla="*/ 319711 w 357975"/>
                <a:gd name="connsiteY58" fmla="*/ 139806 h 357907"/>
                <a:gd name="connsiteX59" fmla="*/ 318759 w 357975"/>
                <a:gd name="connsiteY59" fmla="*/ 139602 h 357907"/>
                <a:gd name="connsiteX60" fmla="*/ 318487 w 357975"/>
                <a:gd name="connsiteY60" fmla="*/ 138650 h 357907"/>
                <a:gd name="connsiteX61" fmla="*/ 303195 w 357975"/>
                <a:gd name="connsiteY61" fmla="*/ 103376 h 357907"/>
                <a:gd name="connsiteX62" fmla="*/ 302719 w 357975"/>
                <a:gd name="connsiteY62" fmla="*/ 102560 h 357907"/>
                <a:gd name="connsiteX63" fmla="*/ 303195 w 357975"/>
                <a:gd name="connsiteY63" fmla="*/ 101745 h 357907"/>
                <a:gd name="connsiteX64" fmla="*/ 321886 w 357975"/>
                <a:gd name="connsiteY64" fmla="*/ 71024 h 357907"/>
                <a:gd name="connsiteX65" fmla="*/ 322158 w 357975"/>
                <a:gd name="connsiteY65" fmla="*/ 72927 h 357907"/>
                <a:gd name="connsiteX66" fmla="*/ 279339 w 357975"/>
                <a:gd name="connsiteY66" fmla="*/ 31468 h 357907"/>
                <a:gd name="connsiteX67" fmla="*/ 281106 w 357975"/>
                <a:gd name="connsiteY67" fmla="*/ 31604 h 357907"/>
                <a:gd name="connsiteX68" fmla="*/ 250930 w 357975"/>
                <a:gd name="connsiteY68" fmla="*/ 51246 h 357907"/>
                <a:gd name="connsiteX69" fmla="*/ 250250 w 357975"/>
                <a:gd name="connsiteY69" fmla="*/ 51654 h 357907"/>
                <a:gd name="connsiteX70" fmla="*/ 249570 w 357975"/>
                <a:gd name="connsiteY70" fmla="*/ 51246 h 357907"/>
                <a:gd name="connsiteX71" fmla="*/ 213752 w 357975"/>
                <a:gd name="connsiteY71" fmla="*/ 37041 h 357907"/>
                <a:gd name="connsiteX72" fmla="*/ 213073 w 357975"/>
                <a:gd name="connsiteY72" fmla="*/ 36837 h 357907"/>
                <a:gd name="connsiteX73" fmla="*/ 212937 w 357975"/>
                <a:gd name="connsiteY73" fmla="*/ 36158 h 357907"/>
                <a:gd name="connsiteX74" fmla="*/ 204509 w 357975"/>
                <a:gd name="connsiteY74" fmla="*/ 1155 h 357907"/>
                <a:gd name="connsiteX75" fmla="*/ 205596 w 357975"/>
                <a:gd name="connsiteY75" fmla="*/ 1971 h 357907"/>
                <a:gd name="connsiteX76" fmla="*/ 145990 w 357975"/>
                <a:gd name="connsiteY76" fmla="*/ 2787 h 357907"/>
                <a:gd name="connsiteX77" fmla="*/ 146806 w 357975"/>
                <a:gd name="connsiteY77" fmla="*/ 2107 h 357907"/>
                <a:gd name="connsiteX78" fmla="*/ 139262 w 357975"/>
                <a:gd name="connsiteY78" fmla="*/ 37313 h 357907"/>
                <a:gd name="connsiteX79" fmla="*/ 139194 w 357975"/>
                <a:gd name="connsiteY79" fmla="*/ 37653 h 357907"/>
                <a:gd name="connsiteX80" fmla="*/ 138854 w 357975"/>
                <a:gd name="connsiteY80" fmla="*/ 37721 h 357907"/>
                <a:gd name="connsiteX81" fmla="*/ 111600 w 357975"/>
                <a:gd name="connsiteY81" fmla="*/ 48188 h 357907"/>
                <a:gd name="connsiteX82" fmla="*/ 105211 w 357975"/>
                <a:gd name="connsiteY82" fmla="*/ 51518 h 357907"/>
                <a:gd name="connsiteX83" fmla="*/ 102832 w 357975"/>
                <a:gd name="connsiteY83" fmla="*/ 52809 h 357907"/>
                <a:gd name="connsiteX84" fmla="*/ 104803 w 357975"/>
                <a:gd name="connsiteY84" fmla="*/ 51450 h 357907"/>
                <a:gd name="connsiteX85" fmla="*/ 111056 w 357975"/>
                <a:gd name="connsiteY85" fmla="*/ 47848 h 357907"/>
                <a:gd name="connsiteX86" fmla="*/ 138242 w 357975"/>
                <a:gd name="connsiteY86" fmla="*/ 36769 h 357907"/>
                <a:gd name="connsiteX87" fmla="*/ 137835 w 357975"/>
                <a:gd name="connsiteY87" fmla="*/ 37245 h 357907"/>
                <a:gd name="connsiteX88" fmla="*/ 144971 w 357975"/>
                <a:gd name="connsiteY88" fmla="*/ 1903 h 357907"/>
                <a:gd name="connsiteX89" fmla="*/ 145107 w 357975"/>
                <a:gd name="connsiteY89" fmla="*/ 1291 h 357907"/>
                <a:gd name="connsiteX90" fmla="*/ 145787 w 357975"/>
                <a:gd name="connsiteY90" fmla="*/ 1291 h 357907"/>
                <a:gd name="connsiteX91" fmla="*/ 205392 w 357975"/>
                <a:gd name="connsiteY91" fmla="*/ 0 h 357907"/>
                <a:gd name="connsiteX92" fmla="*/ 206276 w 357975"/>
                <a:gd name="connsiteY92" fmla="*/ 0 h 357907"/>
                <a:gd name="connsiteX93" fmla="*/ 206480 w 357975"/>
                <a:gd name="connsiteY93" fmla="*/ 816 h 357907"/>
                <a:gd name="connsiteX94" fmla="*/ 215180 w 357975"/>
                <a:gd name="connsiteY94" fmla="*/ 35750 h 357907"/>
                <a:gd name="connsiteX95" fmla="*/ 214296 w 357975"/>
                <a:gd name="connsiteY95" fmla="*/ 34866 h 357907"/>
                <a:gd name="connsiteX96" fmla="*/ 250794 w 357975"/>
                <a:gd name="connsiteY96" fmla="*/ 49139 h 357907"/>
                <a:gd name="connsiteX97" fmla="*/ 249434 w 357975"/>
                <a:gd name="connsiteY97" fmla="*/ 49207 h 357907"/>
                <a:gd name="connsiteX98" fmla="*/ 279475 w 357975"/>
                <a:gd name="connsiteY98" fmla="*/ 29361 h 357907"/>
                <a:gd name="connsiteX99" fmla="*/ 280427 w 357975"/>
                <a:gd name="connsiteY99" fmla="*/ 28750 h 357907"/>
                <a:gd name="connsiteX100" fmla="*/ 281242 w 357975"/>
                <a:gd name="connsiteY100" fmla="*/ 29497 h 357907"/>
                <a:gd name="connsiteX101" fmla="*/ 324197 w 357975"/>
                <a:gd name="connsiteY101" fmla="*/ 70820 h 357907"/>
                <a:gd name="connsiteX102" fmla="*/ 325080 w 357975"/>
                <a:gd name="connsiteY102" fmla="*/ 71636 h 357907"/>
                <a:gd name="connsiteX103" fmla="*/ 324469 w 357975"/>
                <a:gd name="connsiteY103" fmla="*/ 72655 h 357907"/>
                <a:gd name="connsiteX104" fmla="*/ 305846 w 357975"/>
                <a:gd name="connsiteY104" fmla="*/ 103444 h 357907"/>
                <a:gd name="connsiteX105" fmla="*/ 305846 w 357975"/>
                <a:gd name="connsiteY105" fmla="*/ 101813 h 357907"/>
                <a:gd name="connsiteX106" fmla="*/ 321546 w 357975"/>
                <a:gd name="connsiteY106" fmla="*/ 137835 h 357907"/>
                <a:gd name="connsiteX107" fmla="*/ 320323 w 357975"/>
                <a:gd name="connsiteY107" fmla="*/ 136679 h 357907"/>
                <a:gd name="connsiteX108" fmla="*/ 355597 w 357975"/>
                <a:gd name="connsiteY108" fmla="*/ 143951 h 357907"/>
                <a:gd name="connsiteX109" fmla="*/ 356888 w 357975"/>
                <a:gd name="connsiteY109" fmla="*/ 144223 h 357907"/>
                <a:gd name="connsiteX110" fmla="*/ 356888 w 357975"/>
                <a:gd name="connsiteY110" fmla="*/ 145583 h 357907"/>
                <a:gd name="connsiteX111" fmla="*/ 357976 w 357975"/>
                <a:gd name="connsiteY111" fmla="*/ 205189 h 357907"/>
                <a:gd name="connsiteX112" fmla="*/ 357976 w 357975"/>
                <a:gd name="connsiteY112" fmla="*/ 206616 h 357907"/>
                <a:gd name="connsiteX113" fmla="*/ 356616 w 357975"/>
                <a:gd name="connsiteY113" fmla="*/ 206956 h 357907"/>
                <a:gd name="connsiteX114" fmla="*/ 321614 w 357975"/>
                <a:gd name="connsiteY114" fmla="*/ 215587 h 357907"/>
                <a:gd name="connsiteX115" fmla="*/ 322905 w 357975"/>
                <a:gd name="connsiteY115" fmla="*/ 214296 h 357907"/>
                <a:gd name="connsiteX116" fmla="*/ 308564 w 357975"/>
                <a:gd name="connsiteY116" fmla="*/ 250930 h 357907"/>
                <a:gd name="connsiteX117" fmla="*/ 308497 w 357975"/>
                <a:gd name="connsiteY117" fmla="*/ 249094 h 357907"/>
                <a:gd name="connsiteX118" fmla="*/ 328275 w 357975"/>
                <a:gd name="connsiteY118" fmla="*/ 279203 h 357907"/>
                <a:gd name="connsiteX119" fmla="*/ 329090 w 357975"/>
                <a:gd name="connsiteY119" fmla="*/ 280427 h 357907"/>
                <a:gd name="connsiteX120" fmla="*/ 328071 w 357975"/>
                <a:gd name="connsiteY120" fmla="*/ 281446 h 357907"/>
                <a:gd name="connsiteX121" fmla="*/ 286680 w 357975"/>
                <a:gd name="connsiteY121" fmla="*/ 324333 h 357907"/>
                <a:gd name="connsiteX122" fmla="*/ 285660 w 357975"/>
                <a:gd name="connsiteY122" fmla="*/ 325352 h 357907"/>
                <a:gd name="connsiteX123" fmla="*/ 284437 w 357975"/>
                <a:gd name="connsiteY123" fmla="*/ 324604 h 357907"/>
                <a:gd name="connsiteX124" fmla="*/ 253648 w 357975"/>
                <a:gd name="connsiteY124" fmla="*/ 305914 h 357907"/>
                <a:gd name="connsiteX125" fmla="*/ 255551 w 357975"/>
                <a:gd name="connsiteY125" fmla="*/ 305914 h 357907"/>
                <a:gd name="connsiteX126" fmla="*/ 255551 w 357975"/>
                <a:gd name="connsiteY126" fmla="*/ 305914 h 357907"/>
                <a:gd name="connsiteX127" fmla="*/ 219529 w 357975"/>
                <a:gd name="connsiteY127" fmla="*/ 321546 h 357907"/>
                <a:gd name="connsiteX128" fmla="*/ 220821 w 357975"/>
                <a:gd name="connsiteY128" fmla="*/ 320187 h 357907"/>
                <a:gd name="connsiteX129" fmla="*/ 213480 w 357975"/>
                <a:gd name="connsiteY129" fmla="*/ 355461 h 357907"/>
                <a:gd name="connsiteX130" fmla="*/ 213209 w 357975"/>
                <a:gd name="connsiteY130" fmla="*/ 356888 h 357907"/>
                <a:gd name="connsiteX131" fmla="*/ 211781 w 357975"/>
                <a:gd name="connsiteY131" fmla="*/ 356888 h 357907"/>
                <a:gd name="connsiteX132" fmla="*/ 152175 w 357975"/>
                <a:gd name="connsiteY132" fmla="*/ 357908 h 357907"/>
                <a:gd name="connsiteX133" fmla="*/ 150748 w 357975"/>
                <a:gd name="connsiteY133" fmla="*/ 357908 h 357907"/>
                <a:gd name="connsiteX134" fmla="*/ 150408 w 357975"/>
                <a:gd name="connsiteY134" fmla="*/ 356480 h 357907"/>
                <a:gd name="connsiteX135" fmla="*/ 141845 w 357975"/>
                <a:gd name="connsiteY135" fmla="*/ 321478 h 357907"/>
                <a:gd name="connsiteX136" fmla="*/ 143136 w 357975"/>
                <a:gd name="connsiteY136" fmla="*/ 322769 h 357907"/>
                <a:gd name="connsiteX137" fmla="*/ 106570 w 357975"/>
                <a:gd name="connsiteY137" fmla="*/ 308361 h 357907"/>
                <a:gd name="connsiteX138" fmla="*/ 108337 w 357975"/>
                <a:gd name="connsiteY138" fmla="*/ 308293 h 357907"/>
                <a:gd name="connsiteX139" fmla="*/ 78229 w 357975"/>
                <a:gd name="connsiteY139" fmla="*/ 328003 h 357907"/>
                <a:gd name="connsiteX140" fmla="*/ 77073 w 357975"/>
                <a:gd name="connsiteY140" fmla="*/ 328750 h 357907"/>
                <a:gd name="connsiteX141" fmla="*/ 76122 w 357975"/>
                <a:gd name="connsiteY141" fmla="*/ 327799 h 357907"/>
                <a:gd name="connsiteX142" fmla="*/ 33303 w 357975"/>
                <a:gd name="connsiteY142" fmla="*/ 286340 h 357907"/>
                <a:gd name="connsiteX143" fmla="*/ 32352 w 357975"/>
                <a:gd name="connsiteY143" fmla="*/ 285456 h 357907"/>
                <a:gd name="connsiteX144" fmla="*/ 33031 w 357975"/>
                <a:gd name="connsiteY144" fmla="*/ 284369 h 357907"/>
                <a:gd name="connsiteX145" fmla="*/ 51722 w 357975"/>
                <a:gd name="connsiteY145" fmla="*/ 253580 h 357907"/>
                <a:gd name="connsiteX146" fmla="*/ 51722 w 357975"/>
                <a:gd name="connsiteY146" fmla="*/ 255211 h 357907"/>
                <a:gd name="connsiteX147" fmla="*/ 36158 w 357975"/>
                <a:gd name="connsiteY147" fmla="*/ 219190 h 357907"/>
                <a:gd name="connsiteX148" fmla="*/ 37313 w 357975"/>
                <a:gd name="connsiteY148" fmla="*/ 220277 h 357907"/>
                <a:gd name="connsiteX149" fmla="*/ 2039 w 357975"/>
                <a:gd name="connsiteY149" fmla="*/ 212869 h 357907"/>
                <a:gd name="connsiteX150" fmla="*/ 884 w 357975"/>
                <a:gd name="connsiteY150" fmla="*/ 212597 h 357907"/>
                <a:gd name="connsiteX151" fmla="*/ 884 w 357975"/>
                <a:gd name="connsiteY151" fmla="*/ 211441 h 357907"/>
                <a:gd name="connsiteX152" fmla="*/ 0 w 357975"/>
                <a:gd name="connsiteY152" fmla="*/ 151835 h 357907"/>
                <a:gd name="connsiteX153" fmla="*/ 0 w 357975"/>
                <a:gd name="connsiteY153" fmla="*/ 150816 h 357907"/>
                <a:gd name="connsiteX154" fmla="*/ 1019 w 357975"/>
                <a:gd name="connsiteY154" fmla="*/ 150544 h 357907"/>
                <a:gd name="connsiteX155" fmla="*/ 36022 w 357975"/>
                <a:gd name="connsiteY155" fmla="*/ 142048 h 357907"/>
                <a:gd name="connsiteX156" fmla="*/ 35138 w 357975"/>
                <a:gd name="connsiteY156" fmla="*/ 142932 h 357907"/>
                <a:gd name="connsiteX157" fmla="*/ 49615 w 357975"/>
                <a:gd name="connsiteY157" fmla="*/ 106570 h 357907"/>
                <a:gd name="connsiteX158" fmla="*/ 49683 w 357975"/>
                <a:gd name="connsiteY158" fmla="*/ 107658 h 357907"/>
                <a:gd name="connsiteX159" fmla="*/ 30041 w 357975"/>
                <a:gd name="connsiteY159" fmla="*/ 77481 h 357907"/>
                <a:gd name="connsiteX160" fmla="*/ 29633 w 357975"/>
                <a:gd name="connsiteY160" fmla="*/ 76869 h 357907"/>
                <a:gd name="connsiteX161" fmla="*/ 30177 w 357975"/>
                <a:gd name="connsiteY161" fmla="*/ 76326 h 357907"/>
                <a:gd name="connsiteX162" fmla="*/ 71840 w 357975"/>
                <a:gd name="connsiteY162" fmla="*/ 33711 h 357907"/>
                <a:gd name="connsiteX163" fmla="*/ 72180 w 357975"/>
                <a:gd name="connsiteY163" fmla="*/ 33371 h 357907"/>
                <a:gd name="connsiteX164" fmla="*/ 72587 w 357975"/>
                <a:gd name="connsiteY164" fmla="*/ 33643 h 357907"/>
                <a:gd name="connsiteX165" fmla="*/ 95288 w 357975"/>
                <a:gd name="connsiteY165" fmla="*/ 47780 h 357907"/>
                <a:gd name="connsiteX166" fmla="*/ 101133 w 357975"/>
                <a:gd name="connsiteY166" fmla="*/ 51450 h 357907"/>
                <a:gd name="connsiteX167" fmla="*/ 102832 w 357975"/>
                <a:gd name="connsiteY167" fmla="*/ 52809 h 357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</a:cxnLst>
              <a:rect l="l" t="t" r="r" b="b"/>
              <a:pathLst>
                <a:path w="357975" h="357907">
                  <a:moveTo>
                    <a:pt x="102832" y="52809"/>
                  </a:moveTo>
                  <a:cubicBezTo>
                    <a:pt x="102832" y="52877"/>
                    <a:pt x="102153" y="52538"/>
                    <a:pt x="100861" y="51790"/>
                  </a:cubicBezTo>
                  <a:cubicBezTo>
                    <a:pt x="99434" y="50974"/>
                    <a:pt x="97463" y="49819"/>
                    <a:pt x="94948" y="48392"/>
                  </a:cubicBezTo>
                  <a:cubicBezTo>
                    <a:pt x="89579" y="45197"/>
                    <a:pt x="81831" y="40644"/>
                    <a:pt x="71772" y="34663"/>
                  </a:cubicBezTo>
                  <a:lnTo>
                    <a:pt x="72519" y="34595"/>
                  </a:lnTo>
                  <a:cubicBezTo>
                    <a:pt x="61985" y="45605"/>
                    <a:pt x="48120" y="60150"/>
                    <a:pt x="31400" y="77685"/>
                  </a:cubicBezTo>
                  <a:lnTo>
                    <a:pt x="31536" y="76529"/>
                  </a:lnTo>
                  <a:cubicBezTo>
                    <a:pt x="37585" y="85637"/>
                    <a:pt x="44246" y="95764"/>
                    <a:pt x="51382" y="106570"/>
                  </a:cubicBezTo>
                  <a:lnTo>
                    <a:pt x="51722" y="107114"/>
                  </a:lnTo>
                  <a:lnTo>
                    <a:pt x="51382" y="107658"/>
                  </a:lnTo>
                  <a:cubicBezTo>
                    <a:pt x="45537" y="118260"/>
                    <a:pt x="40644" y="130358"/>
                    <a:pt x="37381" y="143544"/>
                  </a:cubicBezTo>
                  <a:lnTo>
                    <a:pt x="37177" y="144223"/>
                  </a:lnTo>
                  <a:lnTo>
                    <a:pt x="36498" y="144427"/>
                  </a:lnTo>
                  <a:cubicBezTo>
                    <a:pt x="25623" y="147146"/>
                    <a:pt x="13797" y="150068"/>
                    <a:pt x="1563" y="153127"/>
                  </a:cubicBezTo>
                  <a:lnTo>
                    <a:pt x="2583" y="151835"/>
                  </a:lnTo>
                  <a:cubicBezTo>
                    <a:pt x="2991" y="170594"/>
                    <a:pt x="3330" y="190508"/>
                    <a:pt x="3738" y="211441"/>
                  </a:cubicBezTo>
                  <a:lnTo>
                    <a:pt x="2583" y="210082"/>
                  </a:lnTo>
                  <a:cubicBezTo>
                    <a:pt x="13525" y="212325"/>
                    <a:pt x="25555" y="214840"/>
                    <a:pt x="37857" y="217354"/>
                  </a:cubicBezTo>
                  <a:lnTo>
                    <a:pt x="38740" y="217558"/>
                  </a:lnTo>
                  <a:lnTo>
                    <a:pt x="39012" y="218442"/>
                  </a:lnTo>
                  <a:cubicBezTo>
                    <a:pt x="42275" y="229928"/>
                    <a:pt x="47372" y="242162"/>
                    <a:pt x="54373" y="253648"/>
                  </a:cubicBezTo>
                  <a:lnTo>
                    <a:pt x="54848" y="254464"/>
                  </a:lnTo>
                  <a:lnTo>
                    <a:pt x="54373" y="255279"/>
                  </a:lnTo>
                  <a:cubicBezTo>
                    <a:pt x="48596" y="264795"/>
                    <a:pt x="42207" y="275329"/>
                    <a:pt x="35750" y="286068"/>
                  </a:cubicBezTo>
                  <a:lnTo>
                    <a:pt x="35478" y="284029"/>
                  </a:lnTo>
                  <a:cubicBezTo>
                    <a:pt x="48935" y="297010"/>
                    <a:pt x="63480" y="311011"/>
                    <a:pt x="78432" y="325352"/>
                  </a:cubicBezTo>
                  <a:lnTo>
                    <a:pt x="76326" y="325148"/>
                  </a:lnTo>
                  <a:cubicBezTo>
                    <a:pt x="85705" y="318963"/>
                    <a:pt x="95968" y="312235"/>
                    <a:pt x="106434" y="305370"/>
                  </a:cubicBezTo>
                  <a:lnTo>
                    <a:pt x="107318" y="304758"/>
                  </a:lnTo>
                  <a:lnTo>
                    <a:pt x="108269" y="305302"/>
                  </a:lnTo>
                  <a:cubicBezTo>
                    <a:pt x="118804" y="311147"/>
                    <a:pt x="131038" y="316177"/>
                    <a:pt x="144019" y="319303"/>
                  </a:cubicBezTo>
                  <a:lnTo>
                    <a:pt x="145039" y="319575"/>
                  </a:lnTo>
                  <a:lnTo>
                    <a:pt x="145311" y="320594"/>
                  </a:lnTo>
                  <a:cubicBezTo>
                    <a:pt x="148029" y="331537"/>
                    <a:pt x="150952" y="343499"/>
                    <a:pt x="153942" y="355597"/>
                  </a:cubicBezTo>
                  <a:lnTo>
                    <a:pt x="152175" y="354237"/>
                  </a:lnTo>
                  <a:cubicBezTo>
                    <a:pt x="171070" y="353898"/>
                    <a:pt x="191256" y="353558"/>
                    <a:pt x="211781" y="353150"/>
                  </a:cubicBezTo>
                  <a:lnTo>
                    <a:pt x="210014" y="354577"/>
                  </a:lnTo>
                  <a:cubicBezTo>
                    <a:pt x="212325" y="343431"/>
                    <a:pt x="214840" y="331401"/>
                    <a:pt x="217354" y="319303"/>
                  </a:cubicBezTo>
                  <a:lnTo>
                    <a:pt x="217558" y="318216"/>
                  </a:lnTo>
                  <a:lnTo>
                    <a:pt x="218646" y="317944"/>
                  </a:lnTo>
                  <a:cubicBezTo>
                    <a:pt x="230404" y="314613"/>
                    <a:pt x="242502" y="309516"/>
                    <a:pt x="253784" y="302651"/>
                  </a:cubicBezTo>
                  <a:lnTo>
                    <a:pt x="253784" y="302651"/>
                  </a:lnTo>
                  <a:lnTo>
                    <a:pt x="254736" y="302108"/>
                  </a:lnTo>
                  <a:lnTo>
                    <a:pt x="255687" y="302651"/>
                  </a:lnTo>
                  <a:cubicBezTo>
                    <a:pt x="266018" y="308904"/>
                    <a:pt x="276281" y="315157"/>
                    <a:pt x="286476" y="321342"/>
                  </a:cubicBezTo>
                  <a:lnTo>
                    <a:pt x="284233" y="321614"/>
                  </a:lnTo>
                  <a:cubicBezTo>
                    <a:pt x="298234" y="307137"/>
                    <a:pt x="312031" y="292864"/>
                    <a:pt x="325624" y="278728"/>
                  </a:cubicBezTo>
                  <a:lnTo>
                    <a:pt x="325420" y="280970"/>
                  </a:lnTo>
                  <a:cubicBezTo>
                    <a:pt x="318759" y="270844"/>
                    <a:pt x="312235" y="260785"/>
                    <a:pt x="305710" y="250862"/>
                  </a:cubicBezTo>
                  <a:lnTo>
                    <a:pt x="305098" y="249978"/>
                  </a:lnTo>
                  <a:lnTo>
                    <a:pt x="305642" y="249026"/>
                  </a:lnTo>
                  <a:cubicBezTo>
                    <a:pt x="311963" y="237676"/>
                    <a:pt x="316652" y="225646"/>
                    <a:pt x="319711" y="213344"/>
                  </a:cubicBezTo>
                  <a:lnTo>
                    <a:pt x="319983" y="212325"/>
                  </a:lnTo>
                  <a:lnTo>
                    <a:pt x="321002" y="212053"/>
                  </a:lnTo>
                  <a:cubicBezTo>
                    <a:pt x="332828" y="209131"/>
                    <a:pt x="344518" y="206344"/>
                    <a:pt x="356005" y="203489"/>
                  </a:cubicBezTo>
                  <a:lnTo>
                    <a:pt x="354645" y="205189"/>
                  </a:lnTo>
                  <a:cubicBezTo>
                    <a:pt x="354305" y="184867"/>
                    <a:pt x="353966" y="164953"/>
                    <a:pt x="353626" y="145583"/>
                  </a:cubicBezTo>
                  <a:lnTo>
                    <a:pt x="354985" y="147214"/>
                  </a:lnTo>
                  <a:cubicBezTo>
                    <a:pt x="343023" y="144699"/>
                    <a:pt x="331265" y="142252"/>
                    <a:pt x="319711" y="139806"/>
                  </a:cubicBezTo>
                  <a:lnTo>
                    <a:pt x="318759" y="139602"/>
                  </a:lnTo>
                  <a:lnTo>
                    <a:pt x="318487" y="138650"/>
                  </a:lnTo>
                  <a:cubicBezTo>
                    <a:pt x="314885" y="126008"/>
                    <a:pt x="309720" y="114182"/>
                    <a:pt x="303195" y="103376"/>
                  </a:cubicBezTo>
                  <a:lnTo>
                    <a:pt x="302719" y="102560"/>
                  </a:lnTo>
                  <a:lnTo>
                    <a:pt x="303195" y="101745"/>
                  </a:lnTo>
                  <a:cubicBezTo>
                    <a:pt x="309584" y="91210"/>
                    <a:pt x="315837" y="80947"/>
                    <a:pt x="321886" y="71024"/>
                  </a:cubicBezTo>
                  <a:lnTo>
                    <a:pt x="322158" y="72927"/>
                  </a:lnTo>
                  <a:cubicBezTo>
                    <a:pt x="307137" y="58315"/>
                    <a:pt x="292864" y="44586"/>
                    <a:pt x="279339" y="31468"/>
                  </a:cubicBezTo>
                  <a:lnTo>
                    <a:pt x="281106" y="31604"/>
                  </a:lnTo>
                  <a:cubicBezTo>
                    <a:pt x="270504" y="38537"/>
                    <a:pt x="260513" y="44993"/>
                    <a:pt x="250930" y="51246"/>
                  </a:cubicBezTo>
                  <a:lnTo>
                    <a:pt x="250250" y="51654"/>
                  </a:lnTo>
                  <a:lnTo>
                    <a:pt x="249570" y="51246"/>
                  </a:lnTo>
                  <a:cubicBezTo>
                    <a:pt x="237540" y="44518"/>
                    <a:pt x="225510" y="39964"/>
                    <a:pt x="213752" y="37041"/>
                  </a:cubicBezTo>
                  <a:lnTo>
                    <a:pt x="213073" y="36837"/>
                  </a:lnTo>
                  <a:lnTo>
                    <a:pt x="212937" y="36158"/>
                  </a:lnTo>
                  <a:cubicBezTo>
                    <a:pt x="209878" y="23448"/>
                    <a:pt x="207092" y="11962"/>
                    <a:pt x="204509" y="1155"/>
                  </a:cubicBezTo>
                  <a:lnTo>
                    <a:pt x="205596" y="1971"/>
                  </a:lnTo>
                  <a:cubicBezTo>
                    <a:pt x="182488" y="2243"/>
                    <a:pt x="162846" y="2515"/>
                    <a:pt x="145990" y="2787"/>
                  </a:cubicBezTo>
                  <a:lnTo>
                    <a:pt x="146806" y="2107"/>
                  </a:lnTo>
                  <a:cubicBezTo>
                    <a:pt x="143816" y="16176"/>
                    <a:pt x="141301" y="27730"/>
                    <a:pt x="139262" y="37313"/>
                  </a:cubicBezTo>
                  <a:lnTo>
                    <a:pt x="139194" y="37653"/>
                  </a:lnTo>
                  <a:lnTo>
                    <a:pt x="138854" y="37721"/>
                  </a:lnTo>
                  <a:cubicBezTo>
                    <a:pt x="126212" y="41255"/>
                    <a:pt x="117377" y="45333"/>
                    <a:pt x="111600" y="48188"/>
                  </a:cubicBezTo>
                  <a:cubicBezTo>
                    <a:pt x="108813" y="49615"/>
                    <a:pt x="106706" y="50702"/>
                    <a:pt x="105211" y="51518"/>
                  </a:cubicBezTo>
                  <a:cubicBezTo>
                    <a:pt x="103512" y="52538"/>
                    <a:pt x="102832" y="52877"/>
                    <a:pt x="102832" y="52809"/>
                  </a:cubicBezTo>
                  <a:cubicBezTo>
                    <a:pt x="102832" y="52741"/>
                    <a:pt x="103512" y="52266"/>
                    <a:pt x="104803" y="51450"/>
                  </a:cubicBezTo>
                  <a:cubicBezTo>
                    <a:pt x="106163" y="50634"/>
                    <a:pt x="108201" y="49343"/>
                    <a:pt x="111056" y="47848"/>
                  </a:cubicBezTo>
                  <a:cubicBezTo>
                    <a:pt x="116765" y="44789"/>
                    <a:pt x="125601" y="40508"/>
                    <a:pt x="138242" y="36769"/>
                  </a:cubicBezTo>
                  <a:lnTo>
                    <a:pt x="137835" y="37245"/>
                  </a:lnTo>
                  <a:cubicBezTo>
                    <a:pt x="139806" y="27594"/>
                    <a:pt x="142116" y="16040"/>
                    <a:pt x="144971" y="1903"/>
                  </a:cubicBezTo>
                  <a:lnTo>
                    <a:pt x="145107" y="1291"/>
                  </a:lnTo>
                  <a:lnTo>
                    <a:pt x="145787" y="1291"/>
                  </a:lnTo>
                  <a:cubicBezTo>
                    <a:pt x="162642" y="952"/>
                    <a:pt x="182284" y="476"/>
                    <a:pt x="205392" y="0"/>
                  </a:cubicBezTo>
                  <a:lnTo>
                    <a:pt x="206276" y="0"/>
                  </a:lnTo>
                  <a:lnTo>
                    <a:pt x="206480" y="816"/>
                  </a:lnTo>
                  <a:cubicBezTo>
                    <a:pt x="209199" y="11622"/>
                    <a:pt x="211985" y="23040"/>
                    <a:pt x="215180" y="35750"/>
                  </a:cubicBezTo>
                  <a:lnTo>
                    <a:pt x="214296" y="34866"/>
                  </a:lnTo>
                  <a:cubicBezTo>
                    <a:pt x="226258" y="37789"/>
                    <a:pt x="238560" y="42343"/>
                    <a:pt x="250794" y="49139"/>
                  </a:cubicBezTo>
                  <a:lnTo>
                    <a:pt x="249434" y="49207"/>
                  </a:lnTo>
                  <a:cubicBezTo>
                    <a:pt x="259017" y="42886"/>
                    <a:pt x="268941" y="36362"/>
                    <a:pt x="279475" y="29361"/>
                  </a:cubicBezTo>
                  <a:lnTo>
                    <a:pt x="280427" y="28750"/>
                  </a:lnTo>
                  <a:lnTo>
                    <a:pt x="281242" y="29497"/>
                  </a:lnTo>
                  <a:cubicBezTo>
                    <a:pt x="294835" y="42547"/>
                    <a:pt x="309108" y="56276"/>
                    <a:pt x="324197" y="70820"/>
                  </a:cubicBezTo>
                  <a:lnTo>
                    <a:pt x="325080" y="71636"/>
                  </a:lnTo>
                  <a:lnTo>
                    <a:pt x="324469" y="72655"/>
                  </a:lnTo>
                  <a:cubicBezTo>
                    <a:pt x="318420" y="82646"/>
                    <a:pt x="312235" y="92909"/>
                    <a:pt x="305846" y="103444"/>
                  </a:cubicBezTo>
                  <a:lnTo>
                    <a:pt x="305846" y="101813"/>
                  </a:lnTo>
                  <a:cubicBezTo>
                    <a:pt x="312506" y="112823"/>
                    <a:pt x="317876" y="124921"/>
                    <a:pt x="321546" y="137835"/>
                  </a:cubicBezTo>
                  <a:lnTo>
                    <a:pt x="320323" y="136679"/>
                  </a:lnTo>
                  <a:cubicBezTo>
                    <a:pt x="331877" y="139058"/>
                    <a:pt x="343635" y="141505"/>
                    <a:pt x="355597" y="143951"/>
                  </a:cubicBezTo>
                  <a:lnTo>
                    <a:pt x="356888" y="144223"/>
                  </a:lnTo>
                  <a:lnTo>
                    <a:pt x="356888" y="145583"/>
                  </a:lnTo>
                  <a:cubicBezTo>
                    <a:pt x="357228" y="164953"/>
                    <a:pt x="357636" y="184799"/>
                    <a:pt x="357976" y="205189"/>
                  </a:cubicBezTo>
                  <a:lnTo>
                    <a:pt x="357976" y="206616"/>
                  </a:lnTo>
                  <a:lnTo>
                    <a:pt x="356616" y="206956"/>
                  </a:lnTo>
                  <a:cubicBezTo>
                    <a:pt x="345130" y="209810"/>
                    <a:pt x="333440" y="212665"/>
                    <a:pt x="321614" y="215587"/>
                  </a:cubicBezTo>
                  <a:lnTo>
                    <a:pt x="322905" y="214296"/>
                  </a:lnTo>
                  <a:cubicBezTo>
                    <a:pt x="319779" y="226938"/>
                    <a:pt x="315021" y="239239"/>
                    <a:pt x="308564" y="250930"/>
                  </a:cubicBezTo>
                  <a:lnTo>
                    <a:pt x="308497" y="249094"/>
                  </a:lnTo>
                  <a:cubicBezTo>
                    <a:pt x="315021" y="259017"/>
                    <a:pt x="321614" y="269076"/>
                    <a:pt x="328275" y="279203"/>
                  </a:cubicBezTo>
                  <a:lnTo>
                    <a:pt x="329090" y="280427"/>
                  </a:lnTo>
                  <a:lnTo>
                    <a:pt x="328071" y="281446"/>
                  </a:lnTo>
                  <a:cubicBezTo>
                    <a:pt x="314478" y="295515"/>
                    <a:pt x="300680" y="309856"/>
                    <a:pt x="286680" y="324333"/>
                  </a:cubicBezTo>
                  <a:lnTo>
                    <a:pt x="285660" y="325352"/>
                  </a:lnTo>
                  <a:lnTo>
                    <a:pt x="284437" y="324604"/>
                  </a:lnTo>
                  <a:cubicBezTo>
                    <a:pt x="274242" y="318420"/>
                    <a:pt x="263979" y="312235"/>
                    <a:pt x="253648" y="305914"/>
                  </a:cubicBezTo>
                  <a:lnTo>
                    <a:pt x="255551" y="305914"/>
                  </a:lnTo>
                  <a:lnTo>
                    <a:pt x="255551" y="305914"/>
                  </a:lnTo>
                  <a:cubicBezTo>
                    <a:pt x="243997" y="312914"/>
                    <a:pt x="231559" y="318148"/>
                    <a:pt x="219529" y="321546"/>
                  </a:cubicBezTo>
                  <a:lnTo>
                    <a:pt x="220821" y="320187"/>
                  </a:lnTo>
                  <a:cubicBezTo>
                    <a:pt x="218306" y="332285"/>
                    <a:pt x="215791" y="344314"/>
                    <a:pt x="213480" y="355461"/>
                  </a:cubicBezTo>
                  <a:lnTo>
                    <a:pt x="213209" y="356888"/>
                  </a:lnTo>
                  <a:lnTo>
                    <a:pt x="211781" y="356888"/>
                  </a:lnTo>
                  <a:cubicBezTo>
                    <a:pt x="191256" y="357228"/>
                    <a:pt x="171070" y="357568"/>
                    <a:pt x="152175" y="357908"/>
                  </a:cubicBezTo>
                  <a:lnTo>
                    <a:pt x="150748" y="357908"/>
                  </a:lnTo>
                  <a:lnTo>
                    <a:pt x="150408" y="356480"/>
                  </a:lnTo>
                  <a:cubicBezTo>
                    <a:pt x="147486" y="344382"/>
                    <a:pt x="144563" y="332420"/>
                    <a:pt x="141845" y="321478"/>
                  </a:cubicBezTo>
                  <a:lnTo>
                    <a:pt x="143136" y="322769"/>
                  </a:lnTo>
                  <a:cubicBezTo>
                    <a:pt x="129883" y="319507"/>
                    <a:pt x="117309" y="314342"/>
                    <a:pt x="106570" y="308361"/>
                  </a:cubicBezTo>
                  <a:lnTo>
                    <a:pt x="108337" y="308293"/>
                  </a:lnTo>
                  <a:cubicBezTo>
                    <a:pt x="97871" y="315157"/>
                    <a:pt x="87608" y="321886"/>
                    <a:pt x="78229" y="328003"/>
                  </a:cubicBezTo>
                  <a:lnTo>
                    <a:pt x="77073" y="328750"/>
                  </a:lnTo>
                  <a:lnTo>
                    <a:pt x="76122" y="327799"/>
                  </a:lnTo>
                  <a:cubicBezTo>
                    <a:pt x="61237" y="313390"/>
                    <a:pt x="46760" y="299389"/>
                    <a:pt x="33303" y="286340"/>
                  </a:cubicBezTo>
                  <a:lnTo>
                    <a:pt x="32352" y="285456"/>
                  </a:lnTo>
                  <a:lnTo>
                    <a:pt x="33031" y="284369"/>
                  </a:lnTo>
                  <a:cubicBezTo>
                    <a:pt x="39556" y="273630"/>
                    <a:pt x="45945" y="263163"/>
                    <a:pt x="51722" y="253580"/>
                  </a:cubicBezTo>
                  <a:lnTo>
                    <a:pt x="51722" y="255211"/>
                  </a:lnTo>
                  <a:cubicBezTo>
                    <a:pt x="44586" y="243453"/>
                    <a:pt x="39420" y="230948"/>
                    <a:pt x="36158" y="219190"/>
                  </a:cubicBezTo>
                  <a:lnTo>
                    <a:pt x="37313" y="220277"/>
                  </a:lnTo>
                  <a:cubicBezTo>
                    <a:pt x="25011" y="217694"/>
                    <a:pt x="12981" y="215180"/>
                    <a:pt x="2039" y="212869"/>
                  </a:cubicBezTo>
                  <a:lnTo>
                    <a:pt x="884" y="212597"/>
                  </a:lnTo>
                  <a:lnTo>
                    <a:pt x="884" y="211441"/>
                  </a:lnTo>
                  <a:cubicBezTo>
                    <a:pt x="544" y="190508"/>
                    <a:pt x="272" y="170594"/>
                    <a:pt x="0" y="151835"/>
                  </a:cubicBezTo>
                  <a:lnTo>
                    <a:pt x="0" y="150816"/>
                  </a:lnTo>
                  <a:lnTo>
                    <a:pt x="1019" y="150544"/>
                  </a:lnTo>
                  <a:cubicBezTo>
                    <a:pt x="13321" y="147554"/>
                    <a:pt x="25147" y="144699"/>
                    <a:pt x="36022" y="142048"/>
                  </a:cubicBezTo>
                  <a:lnTo>
                    <a:pt x="35138" y="142932"/>
                  </a:lnTo>
                  <a:cubicBezTo>
                    <a:pt x="38469" y="129475"/>
                    <a:pt x="43566" y="117241"/>
                    <a:pt x="49615" y="106570"/>
                  </a:cubicBezTo>
                  <a:lnTo>
                    <a:pt x="49683" y="107658"/>
                  </a:lnTo>
                  <a:cubicBezTo>
                    <a:pt x="42615" y="96783"/>
                    <a:pt x="36022" y="86588"/>
                    <a:pt x="30041" y="77481"/>
                  </a:cubicBezTo>
                  <a:lnTo>
                    <a:pt x="29633" y="76869"/>
                  </a:lnTo>
                  <a:lnTo>
                    <a:pt x="30177" y="76326"/>
                  </a:lnTo>
                  <a:cubicBezTo>
                    <a:pt x="47100" y="58994"/>
                    <a:pt x="61169" y="44586"/>
                    <a:pt x="71840" y="33711"/>
                  </a:cubicBezTo>
                  <a:lnTo>
                    <a:pt x="72180" y="33371"/>
                  </a:lnTo>
                  <a:lnTo>
                    <a:pt x="72587" y="33643"/>
                  </a:lnTo>
                  <a:cubicBezTo>
                    <a:pt x="82442" y="39760"/>
                    <a:pt x="89987" y="44450"/>
                    <a:pt x="95288" y="47780"/>
                  </a:cubicBezTo>
                  <a:cubicBezTo>
                    <a:pt x="97803" y="49343"/>
                    <a:pt x="99706" y="50567"/>
                    <a:pt x="101133" y="51450"/>
                  </a:cubicBezTo>
                  <a:cubicBezTo>
                    <a:pt x="102153" y="52334"/>
                    <a:pt x="102832" y="52741"/>
                    <a:pt x="102832" y="52809"/>
                  </a:cubicBezTo>
                  <a:close/>
                </a:path>
              </a:pathLst>
            </a:custGeom>
            <a:solidFill>
              <a:srgbClr val="E0E0E0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="" xmlns:a16="http://schemas.microsoft.com/office/drawing/2014/main" id="{69B287C6-3CF2-4238-A75B-BC9C3F475D2A}"/>
                </a:ext>
              </a:extLst>
            </p:cNvPr>
            <p:cNvSpPr/>
            <p:nvPr/>
          </p:nvSpPr>
          <p:spPr>
            <a:xfrm>
              <a:off x="2784130" y="3082602"/>
              <a:ext cx="268532" cy="268600"/>
            </a:xfrm>
            <a:custGeom>
              <a:avLst/>
              <a:gdLst>
                <a:gd name="connsiteX0" fmla="*/ 113911 w 268532"/>
                <a:gd name="connsiteY0" fmla="*/ 268601 h 268600"/>
                <a:gd name="connsiteX1" fmla="*/ 113911 w 268532"/>
                <a:gd name="connsiteY1" fmla="*/ 268465 h 268600"/>
                <a:gd name="connsiteX2" fmla="*/ 107454 w 268532"/>
                <a:gd name="connsiteY2" fmla="*/ 242094 h 268600"/>
                <a:gd name="connsiteX3" fmla="*/ 80268 w 268532"/>
                <a:gd name="connsiteY3" fmla="*/ 231423 h 268600"/>
                <a:gd name="connsiteX4" fmla="*/ 57499 w 268532"/>
                <a:gd name="connsiteY4" fmla="*/ 246376 h 268600"/>
                <a:gd name="connsiteX5" fmla="*/ 57431 w 268532"/>
                <a:gd name="connsiteY5" fmla="*/ 246308 h 268600"/>
                <a:gd name="connsiteX6" fmla="*/ 24944 w 268532"/>
                <a:gd name="connsiteY6" fmla="*/ 214908 h 268600"/>
                <a:gd name="connsiteX7" fmla="*/ 25012 w 268532"/>
                <a:gd name="connsiteY7" fmla="*/ 214772 h 268600"/>
                <a:gd name="connsiteX8" fmla="*/ 39080 w 268532"/>
                <a:gd name="connsiteY8" fmla="*/ 191595 h 268600"/>
                <a:gd name="connsiteX9" fmla="*/ 27458 w 268532"/>
                <a:gd name="connsiteY9" fmla="*/ 164817 h 268600"/>
                <a:gd name="connsiteX10" fmla="*/ 816 w 268532"/>
                <a:gd name="connsiteY10" fmla="*/ 159244 h 268600"/>
                <a:gd name="connsiteX11" fmla="*/ 816 w 268532"/>
                <a:gd name="connsiteY11" fmla="*/ 159108 h 268600"/>
                <a:gd name="connsiteX12" fmla="*/ 0 w 268532"/>
                <a:gd name="connsiteY12" fmla="*/ 113979 h 268600"/>
                <a:gd name="connsiteX13" fmla="*/ 136 w 268532"/>
                <a:gd name="connsiteY13" fmla="*/ 113979 h 268600"/>
                <a:gd name="connsiteX14" fmla="*/ 26507 w 268532"/>
                <a:gd name="connsiteY14" fmla="*/ 107522 h 268600"/>
                <a:gd name="connsiteX15" fmla="*/ 37177 w 268532"/>
                <a:gd name="connsiteY15" fmla="*/ 80336 h 268600"/>
                <a:gd name="connsiteX16" fmla="*/ 22225 w 268532"/>
                <a:gd name="connsiteY16" fmla="*/ 57567 h 268600"/>
                <a:gd name="connsiteX17" fmla="*/ 22293 w 268532"/>
                <a:gd name="connsiteY17" fmla="*/ 57499 h 268600"/>
                <a:gd name="connsiteX18" fmla="*/ 53693 w 268532"/>
                <a:gd name="connsiteY18" fmla="*/ 25011 h 268600"/>
                <a:gd name="connsiteX19" fmla="*/ 53829 w 268532"/>
                <a:gd name="connsiteY19" fmla="*/ 25079 h 268600"/>
                <a:gd name="connsiteX20" fmla="*/ 77005 w 268532"/>
                <a:gd name="connsiteY20" fmla="*/ 39148 h 268600"/>
                <a:gd name="connsiteX21" fmla="*/ 103784 w 268532"/>
                <a:gd name="connsiteY21" fmla="*/ 27526 h 268600"/>
                <a:gd name="connsiteX22" fmla="*/ 109357 w 268532"/>
                <a:gd name="connsiteY22" fmla="*/ 816 h 268600"/>
                <a:gd name="connsiteX23" fmla="*/ 109493 w 268532"/>
                <a:gd name="connsiteY23" fmla="*/ 816 h 268600"/>
                <a:gd name="connsiteX24" fmla="*/ 154622 w 268532"/>
                <a:gd name="connsiteY24" fmla="*/ 0 h 268600"/>
                <a:gd name="connsiteX25" fmla="*/ 154622 w 268532"/>
                <a:gd name="connsiteY25" fmla="*/ 136 h 268600"/>
                <a:gd name="connsiteX26" fmla="*/ 161079 w 268532"/>
                <a:gd name="connsiteY26" fmla="*/ 26439 h 268600"/>
                <a:gd name="connsiteX27" fmla="*/ 188265 w 268532"/>
                <a:gd name="connsiteY27" fmla="*/ 37109 h 268600"/>
                <a:gd name="connsiteX28" fmla="*/ 211034 w 268532"/>
                <a:gd name="connsiteY28" fmla="*/ 22157 h 268600"/>
                <a:gd name="connsiteX29" fmla="*/ 211102 w 268532"/>
                <a:gd name="connsiteY29" fmla="*/ 22225 h 268600"/>
                <a:gd name="connsiteX30" fmla="*/ 243589 w 268532"/>
                <a:gd name="connsiteY30" fmla="*/ 53625 h 268600"/>
                <a:gd name="connsiteX31" fmla="*/ 243521 w 268532"/>
                <a:gd name="connsiteY31" fmla="*/ 53761 h 268600"/>
                <a:gd name="connsiteX32" fmla="*/ 229452 w 268532"/>
                <a:gd name="connsiteY32" fmla="*/ 76937 h 268600"/>
                <a:gd name="connsiteX33" fmla="*/ 241075 w 268532"/>
                <a:gd name="connsiteY33" fmla="*/ 103716 h 268600"/>
                <a:gd name="connsiteX34" fmla="*/ 267717 w 268532"/>
                <a:gd name="connsiteY34" fmla="*/ 109289 h 268600"/>
                <a:gd name="connsiteX35" fmla="*/ 267717 w 268532"/>
                <a:gd name="connsiteY35" fmla="*/ 109425 h 268600"/>
                <a:gd name="connsiteX36" fmla="*/ 268533 w 268532"/>
                <a:gd name="connsiteY36" fmla="*/ 154554 h 268600"/>
                <a:gd name="connsiteX37" fmla="*/ 268397 w 268532"/>
                <a:gd name="connsiteY37" fmla="*/ 154554 h 268600"/>
                <a:gd name="connsiteX38" fmla="*/ 242026 w 268532"/>
                <a:gd name="connsiteY38" fmla="*/ 161011 h 268600"/>
                <a:gd name="connsiteX39" fmla="*/ 231355 w 268532"/>
                <a:gd name="connsiteY39" fmla="*/ 188197 h 268600"/>
                <a:gd name="connsiteX40" fmla="*/ 246308 w 268532"/>
                <a:gd name="connsiteY40" fmla="*/ 210966 h 268600"/>
                <a:gd name="connsiteX41" fmla="*/ 246240 w 268532"/>
                <a:gd name="connsiteY41" fmla="*/ 211034 h 268600"/>
                <a:gd name="connsiteX42" fmla="*/ 214840 w 268532"/>
                <a:gd name="connsiteY42" fmla="*/ 243521 h 268600"/>
                <a:gd name="connsiteX43" fmla="*/ 214704 w 268532"/>
                <a:gd name="connsiteY43" fmla="*/ 243453 h 268600"/>
                <a:gd name="connsiteX44" fmla="*/ 191528 w 268532"/>
                <a:gd name="connsiteY44" fmla="*/ 229384 h 268600"/>
                <a:gd name="connsiteX45" fmla="*/ 164749 w 268532"/>
                <a:gd name="connsiteY45" fmla="*/ 241007 h 268600"/>
                <a:gd name="connsiteX46" fmla="*/ 159176 w 268532"/>
                <a:gd name="connsiteY46" fmla="*/ 267717 h 268600"/>
                <a:gd name="connsiteX47" fmla="*/ 159040 w 268532"/>
                <a:gd name="connsiteY47" fmla="*/ 267717 h 268600"/>
                <a:gd name="connsiteX48" fmla="*/ 113911 w 268532"/>
                <a:gd name="connsiteY48" fmla="*/ 268601 h 268600"/>
                <a:gd name="connsiteX49" fmla="*/ 80200 w 268532"/>
                <a:gd name="connsiteY49" fmla="*/ 231016 h 268600"/>
                <a:gd name="connsiteX50" fmla="*/ 80268 w 268532"/>
                <a:gd name="connsiteY50" fmla="*/ 231084 h 268600"/>
                <a:gd name="connsiteX51" fmla="*/ 107522 w 268532"/>
                <a:gd name="connsiteY51" fmla="*/ 241822 h 268600"/>
                <a:gd name="connsiteX52" fmla="*/ 107590 w 268532"/>
                <a:gd name="connsiteY52" fmla="*/ 241822 h 268600"/>
                <a:gd name="connsiteX53" fmla="*/ 107590 w 268532"/>
                <a:gd name="connsiteY53" fmla="*/ 241890 h 268600"/>
                <a:gd name="connsiteX54" fmla="*/ 114047 w 268532"/>
                <a:gd name="connsiteY54" fmla="*/ 268193 h 268600"/>
                <a:gd name="connsiteX55" fmla="*/ 158768 w 268532"/>
                <a:gd name="connsiteY55" fmla="*/ 267377 h 268600"/>
                <a:gd name="connsiteX56" fmla="*/ 164341 w 268532"/>
                <a:gd name="connsiteY56" fmla="*/ 240735 h 268600"/>
                <a:gd name="connsiteX57" fmla="*/ 164409 w 268532"/>
                <a:gd name="connsiteY57" fmla="*/ 240735 h 268600"/>
                <a:gd name="connsiteX58" fmla="*/ 191324 w 268532"/>
                <a:gd name="connsiteY58" fmla="*/ 229045 h 268600"/>
                <a:gd name="connsiteX59" fmla="*/ 191392 w 268532"/>
                <a:gd name="connsiteY59" fmla="*/ 228977 h 268600"/>
                <a:gd name="connsiteX60" fmla="*/ 191460 w 268532"/>
                <a:gd name="connsiteY60" fmla="*/ 229045 h 268600"/>
                <a:gd name="connsiteX61" fmla="*/ 214636 w 268532"/>
                <a:gd name="connsiteY61" fmla="*/ 243045 h 268600"/>
                <a:gd name="connsiteX62" fmla="*/ 245696 w 268532"/>
                <a:gd name="connsiteY62" fmla="*/ 210830 h 268600"/>
                <a:gd name="connsiteX63" fmla="*/ 230812 w 268532"/>
                <a:gd name="connsiteY63" fmla="*/ 188129 h 268600"/>
                <a:gd name="connsiteX64" fmla="*/ 230880 w 268532"/>
                <a:gd name="connsiteY64" fmla="*/ 188061 h 268600"/>
                <a:gd name="connsiteX65" fmla="*/ 241618 w 268532"/>
                <a:gd name="connsiteY65" fmla="*/ 160807 h 268600"/>
                <a:gd name="connsiteX66" fmla="*/ 241618 w 268532"/>
                <a:gd name="connsiteY66" fmla="*/ 160739 h 268600"/>
                <a:gd name="connsiteX67" fmla="*/ 241686 w 268532"/>
                <a:gd name="connsiteY67" fmla="*/ 160739 h 268600"/>
                <a:gd name="connsiteX68" fmla="*/ 267989 w 268532"/>
                <a:gd name="connsiteY68" fmla="*/ 154282 h 268600"/>
                <a:gd name="connsiteX69" fmla="*/ 267173 w 268532"/>
                <a:gd name="connsiteY69" fmla="*/ 109561 h 268600"/>
                <a:gd name="connsiteX70" fmla="*/ 240531 w 268532"/>
                <a:gd name="connsiteY70" fmla="*/ 104056 h 268600"/>
                <a:gd name="connsiteX71" fmla="*/ 240531 w 268532"/>
                <a:gd name="connsiteY71" fmla="*/ 103988 h 268600"/>
                <a:gd name="connsiteX72" fmla="*/ 228841 w 268532"/>
                <a:gd name="connsiteY72" fmla="*/ 77073 h 268600"/>
                <a:gd name="connsiteX73" fmla="*/ 228773 w 268532"/>
                <a:gd name="connsiteY73" fmla="*/ 77005 h 268600"/>
                <a:gd name="connsiteX74" fmla="*/ 228841 w 268532"/>
                <a:gd name="connsiteY74" fmla="*/ 76937 h 268600"/>
                <a:gd name="connsiteX75" fmla="*/ 242910 w 268532"/>
                <a:gd name="connsiteY75" fmla="*/ 53761 h 268600"/>
                <a:gd name="connsiteX76" fmla="*/ 210694 w 268532"/>
                <a:gd name="connsiteY76" fmla="*/ 22701 h 268600"/>
                <a:gd name="connsiteX77" fmla="*/ 187993 w 268532"/>
                <a:gd name="connsiteY77" fmla="*/ 37585 h 268600"/>
                <a:gd name="connsiteX78" fmla="*/ 187925 w 268532"/>
                <a:gd name="connsiteY78" fmla="*/ 37517 h 268600"/>
                <a:gd name="connsiteX79" fmla="*/ 160671 w 268532"/>
                <a:gd name="connsiteY79" fmla="*/ 26779 h 268600"/>
                <a:gd name="connsiteX80" fmla="*/ 160603 w 268532"/>
                <a:gd name="connsiteY80" fmla="*/ 26779 h 268600"/>
                <a:gd name="connsiteX81" fmla="*/ 160603 w 268532"/>
                <a:gd name="connsiteY81" fmla="*/ 26711 h 268600"/>
                <a:gd name="connsiteX82" fmla="*/ 154146 w 268532"/>
                <a:gd name="connsiteY82" fmla="*/ 408 h 268600"/>
                <a:gd name="connsiteX83" fmla="*/ 109425 w 268532"/>
                <a:gd name="connsiteY83" fmla="*/ 1155 h 268600"/>
                <a:gd name="connsiteX84" fmla="*/ 103920 w 268532"/>
                <a:gd name="connsiteY84" fmla="*/ 27730 h 268600"/>
                <a:gd name="connsiteX85" fmla="*/ 103852 w 268532"/>
                <a:gd name="connsiteY85" fmla="*/ 27730 h 268600"/>
                <a:gd name="connsiteX86" fmla="*/ 76937 w 268532"/>
                <a:gd name="connsiteY86" fmla="*/ 39420 h 268600"/>
                <a:gd name="connsiteX87" fmla="*/ 76869 w 268532"/>
                <a:gd name="connsiteY87" fmla="*/ 39488 h 268600"/>
                <a:gd name="connsiteX88" fmla="*/ 76801 w 268532"/>
                <a:gd name="connsiteY88" fmla="*/ 39420 h 268600"/>
                <a:gd name="connsiteX89" fmla="*/ 53625 w 268532"/>
                <a:gd name="connsiteY89" fmla="*/ 25351 h 268600"/>
                <a:gd name="connsiteX90" fmla="*/ 22565 w 268532"/>
                <a:gd name="connsiteY90" fmla="*/ 57567 h 268600"/>
                <a:gd name="connsiteX91" fmla="*/ 37449 w 268532"/>
                <a:gd name="connsiteY91" fmla="*/ 80268 h 268600"/>
                <a:gd name="connsiteX92" fmla="*/ 37381 w 268532"/>
                <a:gd name="connsiteY92" fmla="*/ 80336 h 268600"/>
                <a:gd name="connsiteX93" fmla="*/ 26643 w 268532"/>
                <a:gd name="connsiteY93" fmla="*/ 107590 h 268600"/>
                <a:gd name="connsiteX94" fmla="*/ 26643 w 268532"/>
                <a:gd name="connsiteY94" fmla="*/ 107658 h 268600"/>
                <a:gd name="connsiteX95" fmla="*/ 26575 w 268532"/>
                <a:gd name="connsiteY95" fmla="*/ 107658 h 268600"/>
                <a:gd name="connsiteX96" fmla="*/ 272 w 268532"/>
                <a:gd name="connsiteY96" fmla="*/ 114114 h 268600"/>
                <a:gd name="connsiteX97" fmla="*/ 1087 w 268532"/>
                <a:gd name="connsiteY97" fmla="*/ 158836 h 268600"/>
                <a:gd name="connsiteX98" fmla="*/ 27730 w 268532"/>
                <a:gd name="connsiteY98" fmla="*/ 164409 h 268600"/>
                <a:gd name="connsiteX99" fmla="*/ 27730 w 268532"/>
                <a:gd name="connsiteY99" fmla="*/ 164477 h 268600"/>
                <a:gd name="connsiteX100" fmla="*/ 39420 w 268532"/>
                <a:gd name="connsiteY100" fmla="*/ 191392 h 268600"/>
                <a:gd name="connsiteX101" fmla="*/ 39488 w 268532"/>
                <a:gd name="connsiteY101" fmla="*/ 191459 h 268600"/>
                <a:gd name="connsiteX102" fmla="*/ 39420 w 268532"/>
                <a:gd name="connsiteY102" fmla="*/ 191527 h 268600"/>
                <a:gd name="connsiteX103" fmla="*/ 25351 w 268532"/>
                <a:gd name="connsiteY103" fmla="*/ 214704 h 268600"/>
                <a:gd name="connsiteX104" fmla="*/ 57567 w 268532"/>
                <a:gd name="connsiteY104" fmla="*/ 245764 h 268600"/>
                <a:gd name="connsiteX105" fmla="*/ 80200 w 268532"/>
                <a:gd name="connsiteY105" fmla="*/ 231016 h 268600"/>
                <a:gd name="connsiteX106" fmla="*/ 135592 w 268532"/>
                <a:gd name="connsiteY106" fmla="*/ 181265 h 268600"/>
                <a:gd name="connsiteX107" fmla="*/ 101949 w 268532"/>
                <a:gd name="connsiteY107" fmla="*/ 167671 h 268600"/>
                <a:gd name="connsiteX108" fmla="*/ 87132 w 268532"/>
                <a:gd name="connsiteY108" fmla="*/ 133621 h 268600"/>
                <a:gd name="connsiteX109" fmla="*/ 100725 w 268532"/>
                <a:gd name="connsiteY109" fmla="*/ 99094 h 268600"/>
                <a:gd name="connsiteX110" fmla="*/ 100725 w 268532"/>
                <a:gd name="connsiteY110" fmla="*/ 99094 h 268600"/>
                <a:gd name="connsiteX111" fmla="*/ 169235 w 268532"/>
                <a:gd name="connsiteY111" fmla="*/ 97871 h 268600"/>
                <a:gd name="connsiteX112" fmla="*/ 170458 w 268532"/>
                <a:gd name="connsiteY112" fmla="*/ 166448 h 268600"/>
                <a:gd name="connsiteX113" fmla="*/ 135592 w 268532"/>
                <a:gd name="connsiteY113" fmla="*/ 181265 h 268600"/>
                <a:gd name="connsiteX114" fmla="*/ 135592 w 268532"/>
                <a:gd name="connsiteY114" fmla="*/ 84685 h 268600"/>
                <a:gd name="connsiteX115" fmla="*/ 100929 w 268532"/>
                <a:gd name="connsiteY115" fmla="*/ 99366 h 268600"/>
                <a:gd name="connsiteX116" fmla="*/ 100929 w 268532"/>
                <a:gd name="connsiteY116" fmla="*/ 99366 h 268600"/>
                <a:gd name="connsiteX117" fmla="*/ 87404 w 268532"/>
                <a:gd name="connsiteY117" fmla="*/ 133621 h 268600"/>
                <a:gd name="connsiteX118" fmla="*/ 102085 w 268532"/>
                <a:gd name="connsiteY118" fmla="*/ 167400 h 268600"/>
                <a:gd name="connsiteX119" fmla="*/ 170118 w 268532"/>
                <a:gd name="connsiteY119" fmla="*/ 166176 h 268600"/>
                <a:gd name="connsiteX120" fmla="*/ 168895 w 268532"/>
                <a:gd name="connsiteY120" fmla="*/ 98143 h 268600"/>
                <a:gd name="connsiteX121" fmla="*/ 135592 w 268532"/>
                <a:gd name="connsiteY121" fmla="*/ 84685 h 26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268532" h="268600">
                  <a:moveTo>
                    <a:pt x="113911" y="268601"/>
                  </a:moveTo>
                  <a:lnTo>
                    <a:pt x="113911" y="268465"/>
                  </a:lnTo>
                  <a:lnTo>
                    <a:pt x="107454" y="242094"/>
                  </a:lnTo>
                  <a:cubicBezTo>
                    <a:pt x="97939" y="239715"/>
                    <a:pt x="88831" y="236113"/>
                    <a:pt x="80268" y="231423"/>
                  </a:cubicBezTo>
                  <a:lnTo>
                    <a:pt x="57499" y="246376"/>
                  </a:lnTo>
                  <a:lnTo>
                    <a:pt x="57431" y="246308"/>
                  </a:lnTo>
                  <a:lnTo>
                    <a:pt x="24944" y="214908"/>
                  </a:lnTo>
                  <a:lnTo>
                    <a:pt x="25012" y="214772"/>
                  </a:lnTo>
                  <a:lnTo>
                    <a:pt x="39080" y="191595"/>
                  </a:lnTo>
                  <a:cubicBezTo>
                    <a:pt x="34051" y="183236"/>
                    <a:pt x="30109" y="174196"/>
                    <a:pt x="27458" y="164817"/>
                  </a:cubicBezTo>
                  <a:lnTo>
                    <a:pt x="816" y="159244"/>
                  </a:lnTo>
                  <a:lnTo>
                    <a:pt x="816" y="159108"/>
                  </a:lnTo>
                  <a:lnTo>
                    <a:pt x="0" y="113979"/>
                  </a:lnTo>
                  <a:lnTo>
                    <a:pt x="136" y="113979"/>
                  </a:lnTo>
                  <a:lnTo>
                    <a:pt x="26507" y="107522"/>
                  </a:lnTo>
                  <a:cubicBezTo>
                    <a:pt x="28885" y="98007"/>
                    <a:pt x="32488" y="88899"/>
                    <a:pt x="37177" y="80336"/>
                  </a:cubicBezTo>
                  <a:lnTo>
                    <a:pt x="22225" y="57567"/>
                  </a:lnTo>
                  <a:lnTo>
                    <a:pt x="22293" y="57499"/>
                  </a:lnTo>
                  <a:lnTo>
                    <a:pt x="53693" y="25011"/>
                  </a:lnTo>
                  <a:lnTo>
                    <a:pt x="53829" y="25079"/>
                  </a:lnTo>
                  <a:lnTo>
                    <a:pt x="77005" y="39148"/>
                  </a:lnTo>
                  <a:cubicBezTo>
                    <a:pt x="85365" y="34119"/>
                    <a:pt x="94405" y="30177"/>
                    <a:pt x="103784" y="27526"/>
                  </a:cubicBezTo>
                  <a:lnTo>
                    <a:pt x="109357" y="816"/>
                  </a:lnTo>
                  <a:lnTo>
                    <a:pt x="109493" y="816"/>
                  </a:lnTo>
                  <a:lnTo>
                    <a:pt x="154622" y="0"/>
                  </a:lnTo>
                  <a:lnTo>
                    <a:pt x="154622" y="136"/>
                  </a:lnTo>
                  <a:lnTo>
                    <a:pt x="161079" y="26439"/>
                  </a:lnTo>
                  <a:cubicBezTo>
                    <a:pt x="170594" y="28817"/>
                    <a:pt x="179701" y="32352"/>
                    <a:pt x="188265" y="37109"/>
                  </a:cubicBezTo>
                  <a:lnTo>
                    <a:pt x="211034" y="22157"/>
                  </a:lnTo>
                  <a:lnTo>
                    <a:pt x="211102" y="22225"/>
                  </a:lnTo>
                  <a:lnTo>
                    <a:pt x="243589" y="53625"/>
                  </a:lnTo>
                  <a:lnTo>
                    <a:pt x="243521" y="53761"/>
                  </a:lnTo>
                  <a:lnTo>
                    <a:pt x="229452" y="76937"/>
                  </a:lnTo>
                  <a:cubicBezTo>
                    <a:pt x="234482" y="85297"/>
                    <a:pt x="238424" y="94268"/>
                    <a:pt x="241075" y="103716"/>
                  </a:cubicBezTo>
                  <a:lnTo>
                    <a:pt x="267717" y="109289"/>
                  </a:lnTo>
                  <a:lnTo>
                    <a:pt x="267717" y="109425"/>
                  </a:lnTo>
                  <a:lnTo>
                    <a:pt x="268533" y="154554"/>
                  </a:lnTo>
                  <a:lnTo>
                    <a:pt x="268397" y="154554"/>
                  </a:lnTo>
                  <a:lnTo>
                    <a:pt x="242026" y="161011"/>
                  </a:lnTo>
                  <a:cubicBezTo>
                    <a:pt x="239715" y="170526"/>
                    <a:pt x="236113" y="179633"/>
                    <a:pt x="231355" y="188197"/>
                  </a:cubicBezTo>
                  <a:lnTo>
                    <a:pt x="246308" y="210966"/>
                  </a:lnTo>
                  <a:lnTo>
                    <a:pt x="246240" y="211034"/>
                  </a:lnTo>
                  <a:lnTo>
                    <a:pt x="214840" y="243521"/>
                  </a:lnTo>
                  <a:lnTo>
                    <a:pt x="214704" y="243453"/>
                  </a:lnTo>
                  <a:lnTo>
                    <a:pt x="191528" y="229384"/>
                  </a:lnTo>
                  <a:cubicBezTo>
                    <a:pt x="183168" y="234414"/>
                    <a:pt x="174196" y="238356"/>
                    <a:pt x="164749" y="241007"/>
                  </a:cubicBezTo>
                  <a:lnTo>
                    <a:pt x="159176" y="267717"/>
                  </a:lnTo>
                  <a:lnTo>
                    <a:pt x="159040" y="267717"/>
                  </a:lnTo>
                  <a:lnTo>
                    <a:pt x="113911" y="268601"/>
                  </a:lnTo>
                  <a:close/>
                  <a:moveTo>
                    <a:pt x="80200" y="231016"/>
                  </a:moveTo>
                  <a:lnTo>
                    <a:pt x="80268" y="231084"/>
                  </a:lnTo>
                  <a:cubicBezTo>
                    <a:pt x="88831" y="235841"/>
                    <a:pt x="98007" y="239443"/>
                    <a:pt x="107522" y="241822"/>
                  </a:cubicBezTo>
                  <a:lnTo>
                    <a:pt x="107590" y="241822"/>
                  </a:lnTo>
                  <a:lnTo>
                    <a:pt x="107590" y="241890"/>
                  </a:lnTo>
                  <a:lnTo>
                    <a:pt x="114047" y="268193"/>
                  </a:lnTo>
                  <a:lnTo>
                    <a:pt x="158768" y="267377"/>
                  </a:lnTo>
                  <a:lnTo>
                    <a:pt x="164341" y="240735"/>
                  </a:lnTo>
                  <a:lnTo>
                    <a:pt x="164409" y="240735"/>
                  </a:lnTo>
                  <a:cubicBezTo>
                    <a:pt x="173856" y="238016"/>
                    <a:pt x="182896" y="234142"/>
                    <a:pt x="191324" y="229045"/>
                  </a:cubicBezTo>
                  <a:lnTo>
                    <a:pt x="191392" y="228977"/>
                  </a:lnTo>
                  <a:lnTo>
                    <a:pt x="191460" y="229045"/>
                  </a:lnTo>
                  <a:lnTo>
                    <a:pt x="214636" y="243045"/>
                  </a:lnTo>
                  <a:lnTo>
                    <a:pt x="245696" y="210830"/>
                  </a:lnTo>
                  <a:lnTo>
                    <a:pt x="230812" y="188129"/>
                  </a:lnTo>
                  <a:lnTo>
                    <a:pt x="230880" y="188061"/>
                  </a:lnTo>
                  <a:cubicBezTo>
                    <a:pt x="235637" y="179498"/>
                    <a:pt x="239240" y="170322"/>
                    <a:pt x="241618" y="160807"/>
                  </a:cubicBezTo>
                  <a:lnTo>
                    <a:pt x="241618" y="160739"/>
                  </a:lnTo>
                  <a:lnTo>
                    <a:pt x="241686" y="160739"/>
                  </a:lnTo>
                  <a:lnTo>
                    <a:pt x="267989" y="154282"/>
                  </a:lnTo>
                  <a:lnTo>
                    <a:pt x="267173" y="109561"/>
                  </a:lnTo>
                  <a:lnTo>
                    <a:pt x="240531" y="104056"/>
                  </a:lnTo>
                  <a:lnTo>
                    <a:pt x="240531" y="103988"/>
                  </a:lnTo>
                  <a:cubicBezTo>
                    <a:pt x="237812" y="94540"/>
                    <a:pt x="233938" y="85501"/>
                    <a:pt x="228841" y="77073"/>
                  </a:cubicBezTo>
                  <a:lnTo>
                    <a:pt x="228773" y="77005"/>
                  </a:lnTo>
                  <a:lnTo>
                    <a:pt x="228841" y="76937"/>
                  </a:lnTo>
                  <a:lnTo>
                    <a:pt x="242910" y="53761"/>
                  </a:lnTo>
                  <a:lnTo>
                    <a:pt x="210694" y="22701"/>
                  </a:lnTo>
                  <a:lnTo>
                    <a:pt x="187993" y="37585"/>
                  </a:lnTo>
                  <a:lnTo>
                    <a:pt x="187925" y="37517"/>
                  </a:lnTo>
                  <a:cubicBezTo>
                    <a:pt x="179362" y="32759"/>
                    <a:pt x="170186" y="29157"/>
                    <a:pt x="160671" y="26779"/>
                  </a:cubicBezTo>
                  <a:lnTo>
                    <a:pt x="160603" y="26779"/>
                  </a:lnTo>
                  <a:lnTo>
                    <a:pt x="160603" y="26711"/>
                  </a:lnTo>
                  <a:lnTo>
                    <a:pt x="154146" y="408"/>
                  </a:lnTo>
                  <a:lnTo>
                    <a:pt x="109425" y="1155"/>
                  </a:lnTo>
                  <a:lnTo>
                    <a:pt x="103920" y="27730"/>
                  </a:lnTo>
                  <a:lnTo>
                    <a:pt x="103852" y="27730"/>
                  </a:lnTo>
                  <a:cubicBezTo>
                    <a:pt x="94405" y="30449"/>
                    <a:pt x="85365" y="34323"/>
                    <a:pt x="76937" y="39420"/>
                  </a:cubicBezTo>
                  <a:lnTo>
                    <a:pt x="76869" y="39488"/>
                  </a:lnTo>
                  <a:lnTo>
                    <a:pt x="76801" y="39420"/>
                  </a:lnTo>
                  <a:lnTo>
                    <a:pt x="53625" y="25351"/>
                  </a:lnTo>
                  <a:lnTo>
                    <a:pt x="22565" y="57567"/>
                  </a:lnTo>
                  <a:lnTo>
                    <a:pt x="37449" y="80268"/>
                  </a:lnTo>
                  <a:lnTo>
                    <a:pt x="37381" y="80336"/>
                  </a:lnTo>
                  <a:cubicBezTo>
                    <a:pt x="32624" y="88899"/>
                    <a:pt x="29022" y="98075"/>
                    <a:pt x="26643" y="107590"/>
                  </a:cubicBezTo>
                  <a:lnTo>
                    <a:pt x="26643" y="107658"/>
                  </a:lnTo>
                  <a:lnTo>
                    <a:pt x="26575" y="107658"/>
                  </a:lnTo>
                  <a:lnTo>
                    <a:pt x="272" y="114114"/>
                  </a:lnTo>
                  <a:lnTo>
                    <a:pt x="1087" y="158836"/>
                  </a:lnTo>
                  <a:lnTo>
                    <a:pt x="27730" y="164409"/>
                  </a:lnTo>
                  <a:lnTo>
                    <a:pt x="27730" y="164477"/>
                  </a:lnTo>
                  <a:cubicBezTo>
                    <a:pt x="30381" y="173924"/>
                    <a:pt x="34323" y="182964"/>
                    <a:pt x="39420" y="191392"/>
                  </a:cubicBezTo>
                  <a:lnTo>
                    <a:pt x="39488" y="191459"/>
                  </a:lnTo>
                  <a:lnTo>
                    <a:pt x="39420" y="191527"/>
                  </a:lnTo>
                  <a:lnTo>
                    <a:pt x="25351" y="214704"/>
                  </a:lnTo>
                  <a:lnTo>
                    <a:pt x="57567" y="245764"/>
                  </a:lnTo>
                  <a:lnTo>
                    <a:pt x="80200" y="231016"/>
                  </a:lnTo>
                  <a:close/>
                  <a:moveTo>
                    <a:pt x="135592" y="181265"/>
                  </a:moveTo>
                  <a:cubicBezTo>
                    <a:pt x="123494" y="181265"/>
                    <a:pt x="111328" y="176779"/>
                    <a:pt x="101949" y="167671"/>
                  </a:cubicBezTo>
                  <a:cubicBezTo>
                    <a:pt x="92637" y="158700"/>
                    <a:pt x="87404" y="146602"/>
                    <a:pt x="87132" y="133621"/>
                  </a:cubicBezTo>
                  <a:cubicBezTo>
                    <a:pt x="86928" y="120639"/>
                    <a:pt x="91754" y="108405"/>
                    <a:pt x="100725" y="99094"/>
                  </a:cubicBezTo>
                  <a:lnTo>
                    <a:pt x="100725" y="99094"/>
                  </a:lnTo>
                  <a:cubicBezTo>
                    <a:pt x="119280" y="79860"/>
                    <a:pt x="150068" y="79316"/>
                    <a:pt x="169235" y="97871"/>
                  </a:cubicBezTo>
                  <a:cubicBezTo>
                    <a:pt x="188469" y="116425"/>
                    <a:pt x="189013" y="147146"/>
                    <a:pt x="170458" y="166448"/>
                  </a:cubicBezTo>
                  <a:cubicBezTo>
                    <a:pt x="161011" y="176303"/>
                    <a:pt x="148301" y="181265"/>
                    <a:pt x="135592" y="181265"/>
                  </a:cubicBezTo>
                  <a:close/>
                  <a:moveTo>
                    <a:pt x="135592" y="84685"/>
                  </a:moveTo>
                  <a:cubicBezTo>
                    <a:pt x="122950" y="84685"/>
                    <a:pt x="110377" y="89579"/>
                    <a:pt x="100929" y="99366"/>
                  </a:cubicBezTo>
                  <a:lnTo>
                    <a:pt x="100929" y="99366"/>
                  </a:lnTo>
                  <a:cubicBezTo>
                    <a:pt x="92026" y="108609"/>
                    <a:pt x="87200" y="120775"/>
                    <a:pt x="87404" y="133621"/>
                  </a:cubicBezTo>
                  <a:cubicBezTo>
                    <a:pt x="87608" y="146466"/>
                    <a:pt x="92841" y="158496"/>
                    <a:pt x="102085" y="167400"/>
                  </a:cubicBezTo>
                  <a:cubicBezTo>
                    <a:pt x="121183" y="185818"/>
                    <a:pt x="151700" y="185275"/>
                    <a:pt x="170118" y="166176"/>
                  </a:cubicBezTo>
                  <a:cubicBezTo>
                    <a:pt x="188537" y="147078"/>
                    <a:pt x="187993" y="116561"/>
                    <a:pt x="168895" y="98143"/>
                  </a:cubicBezTo>
                  <a:cubicBezTo>
                    <a:pt x="159720" y="89171"/>
                    <a:pt x="147690" y="84685"/>
                    <a:pt x="135592" y="84685"/>
                  </a:cubicBezTo>
                  <a:close/>
                </a:path>
              </a:pathLst>
            </a:custGeom>
            <a:solidFill>
              <a:srgbClr val="E0E0E0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="" xmlns:a16="http://schemas.microsoft.com/office/drawing/2014/main" id="{979634F8-8E93-445C-BA5B-85D3F3311928}"/>
                </a:ext>
              </a:extLst>
            </p:cNvPr>
            <p:cNvSpPr/>
            <p:nvPr/>
          </p:nvSpPr>
          <p:spPr>
            <a:xfrm>
              <a:off x="2870563" y="3166211"/>
              <a:ext cx="98851" cy="98793"/>
            </a:xfrm>
            <a:custGeom>
              <a:avLst/>
              <a:gdLst>
                <a:gd name="connsiteX0" fmla="*/ 14428 w 98851"/>
                <a:gd name="connsiteY0" fmla="*/ 15622 h 98793"/>
                <a:gd name="connsiteX1" fmla="*/ 23400 w 98851"/>
                <a:gd name="connsiteY1" fmla="*/ 7738 h 98793"/>
                <a:gd name="connsiteX2" fmla="*/ 54936 w 98851"/>
                <a:gd name="connsiteY2" fmla="*/ 261 h 98793"/>
                <a:gd name="connsiteX3" fmla="*/ 76345 w 98851"/>
                <a:gd name="connsiteY3" fmla="*/ 7874 h 98793"/>
                <a:gd name="connsiteX4" fmla="*/ 93676 w 98851"/>
                <a:gd name="connsiteY4" fmla="*/ 27380 h 98793"/>
                <a:gd name="connsiteX5" fmla="*/ 98094 w 98851"/>
                <a:gd name="connsiteY5" fmla="*/ 40905 h 98793"/>
                <a:gd name="connsiteX6" fmla="*/ 98366 w 98851"/>
                <a:gd name="connsiteY6" fmla="*/ 55789 h 98793"/>
                <a:gd name="connsiteX7" fmla="*/ 84977 w 98851"/>
                <a:gd name="connsiteY7" fmla="*/ 83655 h 98793"/>
                <a:gd name="connsiteX8" fmla="*/ 57587 w 98851"/>
                <a:gd name="connsiteY8" fmla="*/ 98064 h 98793"/>
                <a:gd name="connsiteX9" fmla="*/ 42702 w 98851"/>
                <a:gd name="connsiteY9" fmla="*/ 98336 h 98793"/>
                <a:gd name="connsiteX10" fmla="*/ 28973 w 98851"/>
                <a:gd name="connsiteY10" fmla="*/ 94394 h 98793"/>
                <a:gd name="connsiteX11" fmla="*/ 8855 w 98851"/>
                <a:gd name="connsiteY11" fmla="*/ 77742 h 98793"/>
                <a:gd name="connsiteX12" fmla="*/ 495 w 98851"/>
                <a:gd name="connsiteY12" fmla="*/ 56605 h 98793"/>
                <a:gd name="connsiteX13" fmla="*/ 6816 w 98851"/>
                <a:gd name="connsiteY13" fmla="*/ 24865 h 98793"/>
                <a:gd name="connsiteX14" fmla="*/ 14428 w 98851"/>
                <a:gd name="connsiteY14" fmla="*/ 15622 h 98793"/>
                <a:gd name="connsiteX15" fmla="*/ 7768 w 98851"/>
                <a:gd name="connsiteY15" fmla="*/ 25409 h 98793"/>
                <a:gd name="connsiteX16" fmla="*/ 2398 w 98851"/>
                <a:gd name="connsiteY16" fmla="*/ 56333 h 98793"/>
                <a:gd name="connsiteX17" fmla="*/ 10690 w 98851"/>
                <a:gd name="connsiteY17" fmla="*/ 76451 h 98793"/>
                <a:gd name="connsiteX18" fmla="*/ 29992 w 98851"/>
                <a:gd name="connsiteY18" fmla="*/ 92083 h 98793"/>
                <a:gd name="connsiteX19" fmla="*/ 42974 w 98851"/>
                <a:gd name="connsiteY19" fmla="*/ 95685 h 98793"/>
                <a:gd name="connsiteX20" fmla="*/ 57043 w 98851"/>
                <a:gd name="connsiteY20" fmla="*/ 95413 h 98793"/>
                <a:gd name="connsiteX21" fmla="*/ 82870 w 98851"/>
                <a:gd name="connsiteY21" fmla="*/ 81752 h 98793"/>
                <a:gd name="connsiteX22" fmla="*/ 95579 w 98851"/>
                <a:gd name="connsiteY22" fmla="*/ 55450 h 98793"/>
                <a:gd name="connsiteX23" fmla="*/ 95375 w 98851"/>
                <a:gd name="connsiteY23" fmla="*/ 41381 h 98793"/>
                <a:gd name="connsiteX24" fmla="*/ 91297 w 98851"/>
                <a:gd name="connsiteY24" fmla="*/ 28535 h 98793"/>
                <a:gd name="connsiteX25" fmla="*/ 74986 w 98851"/>
                <a:gd name="connsiteY25" fmla="*/ 9845 h 98793"/>
                <a:gd name="connsiteX26" fmla="*/ 54596 w 98851"/>
                <a:gd name="connsiteY26" fmla="*/ 2232 h 98793"/>
                <a:gd name="connsiteX27" fmla="*/ 23876 w 98851"/>
                <a:gd name="connsiteY27" fmla="*/ 8621 h 98793"/>
                <a:gd name="connsiteX28" fmla="*/ 14428 w 98851"/>
                <a:gd name="connsiteY28" fmla="*/ 15622 h 98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8851" h="98793">
                  <a:moveTo>
                    <a:pt x="14428" y="15622"/>
                  </a:moveTo>
                  <a:cubicBezTo>
                    <a:pt x="14428" y="15622"/>
                    <a:pt x="16943" y="12087"/>
                    <a:pt x="23400" y="7738"/>
                  </a:cubicBezTo>
                  <a:cubicBezTo>
                    <a:pt x="29721" y="3524"/>
                    <a:pt x="40867" y="-1166"/>
                    <a:pt x="54936" y="261"/>
                  </a:cubicBezTo>
                  <a:cubicBezTo>
                    <a:pt x="61868" y="1009"/>
                    <a:pt x="69413" y="3320"/>
                    <a:pt x="76345" y="7874"/>
                  </a:cubicBezTo>
                  <a:cubicBezTo>
                    <a:pt x="83210" y="12427"/>
                    <a:pt x="89666" y="18952"/>
                    <a:pt x="93676" y="27380"/>
                  </a:cubicBezTo>
                  <a:cubicBezTo>
                    <a:pt x="95783" y="31526"/>
                    <a:pt x="97278" y="36147"/>
                    <a:pt x="98094" y="40905"/>
                  </a:cubicBezTo>
                  <a:cubicBezTo>
                    <a:pt x="98978" y="45730"/>
                    <a:pt x="99114" y="50760"/>
                    <a:pt x="98366" y="55789"/>
                  </a:cubicBezTo>
                  <a:cubicBezTo>
                    <a:pt x="97143" y="65848"/>
                    <a:pt x="92385" y="75839"/>
                    <a:pt x="84977" y="83655"/>
                  </a:cubicBezTo>
                  <a:cubicBezTo>
                    <a:pt x="77433" y="91335"/>
                    <a:pt x="67646" y="96433"/>
                    <a:pt x="57587" y="98064"/>
                  </a:cubicBezTo>
                  <a:cubicBezTo>
                    <a:pt x="52625" y="98948"/>
                    <a:pt x="47528" y="99016"/>
                    <a:pt x="42702" y="98336"/>
                  </a:cubicBezTo>
                  <a:cubicBezTo>
                    <a:pt x="37876" y="97724"/>
                    <a:pt x="33187" y="96365"/>
                    <a:pt x="28973" y="94394"/>
                  </a:cubicBezTo>
                  <a:cubicBezTo>
                    <a:pt x="20409" y="90656"/>
                    <a:pt x="13681" y="84471"/>
                    <a:pt x="8855" y="77742"/>
                  </a:cubicBezTo>
                  <a:cubicBezTo>
                    <a:pt x="4029" y="71014"/>
                    <a:pt x="1515" y="63470"/>
                    <a:pt x="495" y="56605"/>
                  </a:cubicBezTo>
                  <a:cubicBezTo>
                    <a:pt x="-1476" y="42604"/>
                    <a:pt x="2806" y="31322"/>
                    <a:pt x="6816" y="24865"/>
                  </a:cubicBezTo>
                  <a:cubicBezTo>
                    <a:pt x="10962" y="18272"/>
                    <a:pt x="14428" y="15622"/>
                    <a:pt x="14428" y="15622"/>
                  </a:cubicBezTo>
                  <a:cubicBezTo>
                    <a:pt x="14700" y="15826"/>
                    <a:pt x="11506" y="18816"/>
                    <a:pt x="7768" y="25409"/>
                  </a:cubicBezTo>
                  <a:cubicBezTo>
                    <a:pt x="4098" y="31933"/>
                    <a:pt x="291" y="42944"/>
                    <a:pt x="2398" y="56333"/>
                  </a:cubicBezTo>
                  <a:cubicBezTo>
                    <a:pt x="3486" y="62926"/>
                    <a:pt x="6001" y="70062"/>
                    <a:pt x="10690" y="76451"/>
                  </a:cubicBezTo>
                  <a:cubicBezTo>
                    <a:pt x="15380" y="82772"/>
                    <a:pt x="21837" y="88617"/>
                    <a:pt x="29992" y="92083"/>
                  </a:cubicBezTo>
                  <a:cubicBezTo>
                    <a:pt x="34002" y="93918"/>
                    <a:pt x="38420" y="95142"/>
                    <a:pt x="42974" y="95685"/>
                  </a:cubicBezTo>
                  <a:cubicBezTo>
                    <a:pt x="47528" y="96297"/>
                    <a:pt x="52353" y="96229"/>
                    <a:pt x="57043" y="95413"/>
                  </a:cubicBezTo>
                  <a:cubicBezTo>
                    <a:pt x="66558" y="93918"/>
                    <a:pt x="75733" y="89025"/>
                    <a:pt x="82870" y="81752"/>
                  </a:cubicBezTo>
                  <a:cubicBezTo>
                    <a:pt x="89870" y="74344"/>
                    <a:pt x="94424" y="65033"/>
                    <a:pt x="95579" y="55450"/>
                  </a:cubicBezTo>
                  <a:cubicBezTo>
                    <a:pt x="96259" y="50692"/>
                    <a:pt x="96191" y="45934"/>
                    <a:pt x="95375" y="41381"/>
                  </a:cubicBezTo>
                  <a:cubicBezTo>
                    <a:pt x="94628" y="36827"/>
                    <a:pt x="93269" y="32477"/>
                    <a:pt x="91297" y="28535"/>
                  </a:cubicBezTo>
                  <a:cubicBezTo>
                    <a:pt x="87559" y="20515"/>
                    <a:pt x="81443" y="14262"/>
                    <a:pt x="74986" y="9845"/>
                  </a:cubicBezTo>
                  <a:cubicBezTo>
                    <a:pt x="68461" y="5427"/>
                    <a:pt x="61257" y="3116"/>
                    <a:pt x="54596" y="2232"/>
                  </a:cubicBezTo>
                  <a:cubicBezTo>
                    <a:pt x="41139" y="533"/>
                    <a:pt x="30264" y="4815"/>
                    <a:pt x="23876" y="8621"/>
                  </a:cubicBezTo>
                  <a:cubicBezTo>
                    <a:pt x="17487" y="12631"/>
                    <a:pt x="14632" y="15894"/>
                    <a:pt x="14428" y="15622"/>
                  </a:cubicBezTo>
                  <a:close/>
                </a:path>
              </a:pathLst>
            </a:custGeom>
            <a:solidFill>
              <a:srgbClr val="EBEBEB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="" xmlns:a16="http://schemas.microsoft.com/office/drawing/2014/main" id="{DF8A8BDF-A9F4-4F52-9CBA-CAED8DEB5273}"/>
                </a:ext>
              </a:extLst>
            </p:cNvPr>
            <p:cNvSpPr/>
            <p:nvPr/>
          </p:nvSpPr>
          <p:spPr>
            <a:xfrm>
              <a:off x="2783178" y="3081923"/>
              <a:ext cx="270571" cy="270571"/>
            </a:xfrm>
            <a:custGeom>
              <a:avLst/>
              <a:gdLst>
                <a:gd name="connsiteX0" fmla="*/ 77821 w 270571"/>
                <a:gd name="connsiteY0" fmla="*/ 39964 h 270571"/>
                <a:gd name="connsiteX1" fmla="*/ 76325 w 270571"/>
                <a:gd name="connsiteY1" fmla="*/ 39148 h 270571"/>
                <a:gd name="connsiteX2" fmla="*/ 71840 w 270571"/>
                <a:gd name="connsiteY2" fmla="*/ 36566 h 270571"/>
                <a:gd name="connsiteX3" fmla="*/ 54305 w 270571"/>
                <a:gd name="connsiteY3" fmla="*/ 26235 h 270571"/>
                <a:gd name="connsiteX4" fmla="*/ 54848 w 270571"/>
                <a:gd name="connsiteY4" fmla="*/ 26167 h 270571"/>
                <a:gd name="connsiteX5" fmla="*/ 23788 w 270571"/>
                <a:gd name="connsiteY5" fmla="*/ 58722 h 270571"/>
                <a:gd name="connsiteX6" fmla="*/ 23856 w 270571"/>
                <a:gd name="connsiteY6" fmla="*/ 57839 h 270571"/>
                <a:gd name="connsiteX7" fmla="*/ 38876 w 270571"/>
                <a:gd name="connsiteY7" fmla="*/ 80539 h 270571"/>
                <a:gd name="connsiteX8" fmla="*/ 39148 w 270571"/>
                <a:gd name="connsiteY8" fmla="*/ 80947 h 270571"/>
                <a:gd name="connsiteX9" fmla="*/ 38876 w 270571"/>
                <a:gd name="connsiteY9" fmla="*/ 81355 h 270571"/>
                <a:gd name="connsiteX10" fmla="*/ 28274 w 270571"/>
                <a:gd name="connsiteY10" fmla="*/ 108473 h 270571"/>
                <a:gd name="connsiteX11" fmla="*/ 28138 w 270571"/>
                <a:gd name="connsiteY11" fmla="*/ 109017 h 270571"/>
                <a:gd name="connsiteX12" fmla="*/ 27594 w 270571"/>
                <a:gd name="connsiteY12" fmla="*/ 109153 h 270571"/>
                <a:gd name="connsiteX13" fmla="*/ 1155 w 270571"/>
                <a:gd name="connsiteY13" fmla="*/ 115678 h 270571"/>
                <a:gd name="connsiteX14" fmla="*/ 1903 w 270571"/>
                <a:gd name="connsiteY14" fmla="*/ 114726 h 270571"/>
                <a:gd name="connsiteX15" fmla="*/ 2787 w 270571"/>
                <a:gd name="connsiteY15" fmla="*/ 159719 h 270571"/>
                <a:gd name="connsiteX16" fmla="*/ 1903 w 270571"/>
                <a:gd name="connsiteY16" fmla="*/ 158700 h 270571"/>
                <a:gd name="connsiteX17" fmla="*/ 28545 w 270571"/>
                <a:gd name="connsiteY17" fmla="*/ 164205 h 270571"/>
                <a:gd name="connsiteX18" fmla="*/ 29225 w 270571"/>
                <a:gd name="connsiteY18" fmla="*/ 164341 h 270571"/>
                <a:gd name="connsiteX19" fmla="*/ 29429 w 270571"/>
                <a:gd name="connsiteY19" fmla="*/ 165021 h 270571"/>
                <a:gd name="connsiteX20" fmla="*/ 41051 w 270571"/>
                <a:gd name="connsiteY20" fmla="*/ 191663 h 270571"/>
                <a:gd name="connsiteX21" fmla="*/ 41459 w 270571"/>
                <a:gd name="connsiteY21" fmla="*/ 192275 h 270571"/>
                <a:gd name="connsiteX22" fmla="*/ 41051 w 270571"/>
                <a:gd name="connsiteY22" fmla="*/ 192887 h 270571"/>
                <a:gd name="connsiteX23" fmla="*/ 26982 w 270571"/>
                <a:gd name="connsiteY23" fmla="*/ 216199 h 270571"/>
                <a:gd name="connsiteX24" fmla="*/ 26779 w 270571"/>
                <a:gd name="connsiteY24" fmla="*/ 214704 h 270571"/>
                <a:gd name="connsiteX25" fmla="*/ 59198 w 270571"/>
                <a:gd name="connsiteY25" fmla="*/ 245968 h 270571"/>
                <a:gd name="connsiteX26" fmla="*/ 57567 w 270571"/>
                <a:gd name="connsiteY26" fmla="*/ 245832 h 270571"/>
                <a:gd name="connsiteX27" fmla="*/ 80336 w 270571"/>
                <a:gd name="connsiteY27" fmla="*/ 230880 h 270571"/>
                <a:gd name="connsiteX28" fmla="*/ 81015 w 270571"/>
                <a:gd name="connsiteY28" fmla="*/ 230472 h 270571"/>
                <a:gd name="connsiteX29" fmla="*/ 81695 w 270571"/>
                <a:gd name="connsiteY29" fmla="*/ 230880 h 270571"/>
                <a:gd name="connsiteX30" fmla="*/ 108677 w 270571"/>
                <a:gd name="connsiteY30" fmla="*/ 241482 h 270571"/>
                <a:gd name="connsiteX31" fmla="*/ 109493 w 270571"/>
                <a:gd name="connsiteY31" fmla="*/ 241686 h 270571"/>
                <a:gd name="connsiteX32" fmla="*/ 109697 w 270571"/>
                <a:gd name="connsiteY32" fmla="*/ 242502 h 270571"/>
                <a:gd name="connsiteX33" fmla="*/ 116221 w 270571"/>
                <a:gd name="connsiteY33" fmla="*/ 268940 h 270571"/>
                <a:gd name="connsiteX34" fmla="*/ 114862 w 270571"/>
                <a:gd name="connsiteY34" fmla="*/ 267921 h 270571"/>
                <a:gd name="connsiteX35" fmla="*/ 159855 w 270571"/>
                <a:gd name="connsiteY35" fmla="*/ 267105 h 270571"/>
                <a:gd name="connsiteX36" fmla="*/ 158564 w 270571"/>
                <a:gd name="connsiteY36" fmla="*/ 268193 h 270571"/>
                <a:gd name="connsiteX37" fmla="*/ 164137 w 270571"/>
                <a:gd name="connsiteY37" fmla="*/ 241550 h 270571"/>
                <a:gd name="connsiteX38" fmla="*/ 164341 w 270571"/>
                <a:gd name="connsiteY38" fmla="*/ 240735 h 270571"/>
                <a:gd name="connsiteX39" fmla="*/ 165157 w 270571"/>
                <a:gd name="connsiteY39" fmla="*/ 240531 h 270571"/>
                <a:gd name="connsiteX40" fmla="*/ 191731 w 270571"/>
                <a:gd name="connsiteY40" fmla="*/ 228977 h 270571"/>
                <a:gd name="connsiteX41" fmla="*/ 191731 w 270571"/>
                <a:gd name="connsiteY41" fmla="*/ 228977 h 270571"/>
                <a:gd name="connsiteX42" fmla="*/ 192479 w 270571"/>
                <a:gd name="connsiteY42" fmla="*/ 228569 h 270571"/>
                <a:gd name="connsiteX43" fmla="*/ 193159 w 270571"/>
                <a:gd name="connsiteY43" fmla="*/ 228977 h 270571"/>
                <a:gd name="connsiteX44" fmla="*/ 216403 w 270571"/>
                <a:gd name="connsiteY44" fmla="*/ 243113 h 270571"/>
                <a:gd name="connsiteX45" fmla="*/ 214704 w 270571"/>
                <a:gd name="connsiteY45" fmla="*/ 243317 h 270571"/>
                <a:gd name="connsiteX46" fmla="*/ 245968 w 270571"/>
                <a:gd name="connsiteY46" fmla="*/ 210898 h 270571"/>
                <a:gd name="connsiteX47" fmla="*/ 245832 w 270571"/>
                <a:gd name="connsiteY47" fmla="*/ 212597 h 270571"/>
                <a:gd name="connsiteX48" fmla="*/ 230947 w 270571"/>
                <a:gd name="connsiteY48" fmla="*/ 189828 h 270571"/>
                <a:gd name="connsiteX49" fmla="*/ 230472 w 270571"/>
                <a:gd name="connsiteY49" fmla="*/ 189149 h 270571"/>
                <a:gd name="connsiteX50" fmla="*/ 230880 w 270571"/>
                <a:gd name="connsiteY50" fmla="*/ 188401 h 270571"/>
                <a:gd name="connsiteX51" fmla="*/ 241482 w 270571"/>
                <a:gd name="connsiteY51" fmla="*/ 161419 h 270571"/>
                <a:gd name="connsiteX52" fmla="*/ 241686 w 270571"/>
                <a:gd name="connsiteY52" fmla="*/ 160603 h 270571"/>
                <a:gd name="connsiteX53" fmla="*/ 242502 w 270571"/>
                <a:gd name="connsiteY53" fmla="*/ 160399 h 270571"/>
                <a:gd name="connsiteX54" fmla="*/ 268941 w 270571"/>
                <a:gd name="connsiteY54" fmla="*/ 153942 h 270571"/>
                <a:gd name="connsiteX55" fmla="*/ 267989 w 270571"/>
                <a:gd name="connsiteY55" fmla="*/ 155098 h 270571"/>
                <a:gd name="connsiteX56" fmla="*/ 267241 w 270571"/>
                <a:gd name="connsiteY56" fmla="*/ 110105 h 270571"/>
                <a:gd name="connsiteX57" fmla="*/ 268261 w 270571"/>
                <a:gd name="connsiteY57" fmla="*/ 111328 h 270571"/>
                <a:gd name="connsiteX58" fmla="*/ 241618 w 270571"/>
                <a:gd name="connsiteY58" fmla="*/ 105755 h 270571"/>
                <a:gd name="connsiteX59" fmla="*/ 240871 w 270571"/>
                <a:gd name="connsiteY59" fmla="*/ 105619 h 270571"/>
                <a:gd name="connsiteX60" fmla="*/ 240667 w 270571"/>
                <a:gd name="connsiteY60" fmla="*/ 104871 h 270571"/>
                <a:gd name="connsiteX61" fmla="*/ 229112 w 270571"/>
                <a:gd name="connsiteY61" fmla="*/ 78229 h 270571"/>
                <a:gd name="connsiteX62" fmla="*/ 228705 w 270571"/>
                <a:gd name="connsiteY62" fmla="*/ 77617 h 270571"/>
                <a:gd name="connsiteX63" fmla="*/ 229112 w 270571"/>
                <a:gd name="connsiteY63" fmla="*/ 77005 h 270571"/>
                <a:gd name="connsiteX64" fmla="*/ 243249 w 270571"/>
                <a:gd name="connsiteY64" fmla="*/ 53761 h 270571"/>
                <a:gd name="connsiteX65" fmla="*/ 243453 w 270571"/>
                <a:gd name="connsiteY65" fmla="*/ 55188 h 270571"/>
                <a:gd name="connsiteX66" fmla="*/ 211102 w 270571"/>
                <a:gd name="connsiteY66" fmla="*/ 23856 h 270571"/>
                <a:gd name="connsiteX67" fmla="*/ 212393 w 270571"/>
                <a:gd name="connsiteY67" fmla="*/ 23992 h 270571"/>
                <a:gd name="connsiteX68" fmla="*/ 189624 w 270571"/>
                <a:gd name="connsiteY68" fmla="*/ 38876 h 270571"/>
                <a:gd name="connsiteX69" fmla="*/ 189149 w 270571"/>
                <a:gd name="connsiteY69" fmla="*/ 39216 h 270571"/>
                <a:gd name="connsiteX70" fmla="*/ 188605 w 270571"/>
                <a:gd name="connsiteY70" fmla="*/ 38944 h 270571"/>
                <a:gd name="connsiteX71" fmla="*/ 161555 w 270571"/>
                <a:gd name="connsiteY71" fmla="*/ 28206 h 270571"/>
                <a:gd name="connsiteX72" fmla="*/ 161011 w 270571"/>
                <a:gd name="connsiteY72" fmla="*/ 28070 h 270571"/>
                <a:gd name="connsiteX73" fmla="*/ 160875 w 270571"/>
                <a:gd name="connsiteY73" fmla="*/ 27526 h 270571"/>
                <a:gd name="connsiteX74" fmla="*/ 154486 w 270571"/>
                <a:gd name="connsiteY74" fmla="*/ 1087 h 270571"/>
                <a:gd name="connsiteX75" fmla="*/ 155302 w 270571"/>
                <a:gd name="connsiteY75" fmla="*/ 1699 h 270571"/>
                <a:gd name="connsiteX76" fmla="*/ 110308 w 270571"/>
                <a:gd name="connsiteY76" fmla="*/ 2311 h 270571"/>
                <a:gd name="connsiteX77" fmla="*/ 110920 w 270571"/>
                <a:gd name="connsiteY77" fmla="*/ 1835 h 270571"/>
                <a:gd name="connsiteX78" fmla="*/ 105211 w 270571"/>
                <a:gd name="connsiteY78" fmla="*/ 28478 h 270571"/>
                <a:gd name="connsiteX79" fmla="*/ 105143 w 270571"/>
                <a:gd name="connsiteY79" fmla="*/ 28750 h 270571"/>
                <a:gd name="connsiteX80" fmla="*/ 104871 w 270571"/>
                <a:gd name="connsiteY80" fmla="*/ 28682 h 270571"/>
                <a:gd name="connsiteX81" fmla="*/ 84277 w 270571"/>
                <a:gd name="connsiteY81" fmla="*/ 36634 h 270571"/>
                <a:gd name="connsiteX82" fmla="*/ 79452 w 270571"/>
                <a:gd name="connsiteY82" fmla="*/ 39148 h 270571"/>
                <a:gd name="connsiteX83" fmla="*/ 77821 w 270571"/>
                <a:gd name="connsiteY83" fmla="*/ 39964 h 270571"/>
                <a:gd name="connsiteX84" fmla="*/ 79316 w 270571"/>
                <a:gd name="connsiteY84" fmla="*/ 38944 h 270571"/>
                <a:gd name="connsiteX85" fmla="*/ 84074 w 270571"/>
                <a:gd name="connsiteY85" fmla="*/ 36226 h 270571"/>
                <a:gd name="connsiteX86" fmla="*/ 104599 w 270571"/>
                <a:gd name="connsiteY86" fmla="*/ 27866 h 270571"/>
                <a:gd name="connsiteX87" fmla="*/ 104259 w 270571"/>
                <a:gd name="connsiteY87" fmla="*/ 28206 h 270571"/>
                <a:gd name="connsiteX88" fmla="*/ 109629 w 270571"/>
                <a:gd name="connsiteY88" fmla="*/ 1495 h 270571"/>
                <a:gd name="connsiteX89" fmla="*/ 109697 w 270571"/>
                <a:gd name="connsiteY89" fmla="*/ 1019 h 270571"/>
                <a:gd name="connsiteX90" fmla="*/ 110172 w 270571"/>
                <a:gd name="connsiteY90" fmla="*/ 1019 h 270571"/>
                <a:gd name="connsiteX91" fmla="*/ 155166 w 270571"/>
                <a:gd name="connsiteY91" fmla="*/ 0 h 270571"/>
                <a:gd name="connsiteX92" fmla="*/ 155845 w 270571"/>
                <a:gd name="connsiteY92" fmla="*/ 0 h 270571"/>
                <a:gd name="connsiteX93" fmla="*/ 155981 w 270571"/>
                <a:gd name="connsiteY93" fmla="*/ 612 h 270571"/>
                <a:gd name="connsiteX94" fmla="*/ 162574 w 270571"/>
                <a:gd name="connsiteY94" fmla="*/ 27050 h 270571"/>
                <a:gd name="connsiteX95" fmla="*/ 161894 w 270571"/>
                <a:gd name="connsiteY95" fmla="*/ 26371 h 270571"/>
                <a:gd name="connsiteX96" fmla="*/ 189489 w 270571"/>
                <a:gd name="connsiteY96" fmla="*/ 37109 h 270571"/>
                <a:gd name="connsiteX97" fmla="*/ 188537 w 270571"/>
                <a:gd name="connsiteY97" fmla="*/ 37177 h 270571"/>
                <a:gd name="connsiteX98" fmla="*/ 211237 w 270571"/>
                <a:gd name="connsiteY98" fmla="*/ 22225 h 270571"/>
                <a:gd name="connsiteX99" fmla="*/ 211917 w 270571"/>
                <a:gd name="connsiteY99" fmla="*/ 21749 h 270571"/>
                <a:gd name="connsiteX100" fmla="*/ 212529 w 270571"/>
                <a:gd name="connsiteY100" fmla="*/ 22361 h 270571"/>
                <a:gd name="connsiteX101" fmla="*/ 245016 w 270571"/>
                <a:gd name="connsiteY101" fmla="*/ 53557 h 270571"/>
                <a:gd name="connsiteX102" fmla="*/ 245696 w 270571"/>
                <a:gd name="connsiteY102" fmla="*/ 54169 h 270571"/>
                <a:gd name="connsiteX103" fmla="*/ 245220 w 270571"/>
                <a:gd name="connsiteY103" fmla="*/ 54984 h 270571"/>
                <a:gd name="connsiteX104" fmla="*/ 231151 w 270571"/>
                <a:gd name="connsiteY104" fmla="*/ 78297 h 270571"/>
                <a:gd name="connsiteX105" fmla="*/ 231151 w 270571"/>
                <a:gd name="connsiteY105" fmla="*/ 77073 h 270571"/>
                <a:gd name="connsiteX106" fmla="*/ 243045 w 270571"/>
                <a:gd name="connsiteY106" fmla="*/ 104259 h 270571"/>
                <a:gd name="connsiteX107" fmla="*/ 242094 w 270571"/>
                <a:gd name="connsiteY107" fmla="*/ 103376 h 270571"/>
                <a:gd name="connsiteX108" fmla="*/ 268736 w 270571"/>
                <a:gd name="connsiteY108" fmla="*/ 108881 h 270571"/>
                <a:gd name="connsiteX109" fmla="*/ 269756 w 270571"/>
                <a:gd name="connsiteY109" fmla="*/ 109085 h 270571"/>
                <a:gd name="connsiteX110" fmla="*/ 269756 w 270571"/>
                <a:gd name="connsiteY110" fmla="*/ 110105 h 270571"/>
                <a:gd name="connsiteX111" fmla="*/ 270572 w 270571"/>
                <a:gd name="connsiteY111" fmla="*/ 155098 h 270571"/>
                <a:gd name="connsiteX112" fmla="*/ 270572 w 270571"/>
                <a:gd name="connsiteY112" fmla="*/ 156117 h 270571"/>
                <a:gd name="connsiteX113" fmla="*/ 269552 w 270571"/>
                <a:gd name="connsiteY113" fmla="*/ 156389 h 270571"/>
                <a:gd name="connsiteX114" fmla="*/ 243113 w 270571"/>
                <a:gd name="connsiteY114" fmla="*/ 162914 h 270571"/>
                <a:gd name="connsiteX115" fmla="*/ 244065 w 270571"/>
                <a:gd name="connsiteY115" fmla="*/ 161962 h 270571"/>
                <a:gd name="connsiteX116" fmla="*/ 233190 w 270571"/>
                <a:gd name="connsiteY116" fmla="*/ 189624 h 270571"/>
                <a:gd name="connsiteX117" fmla="*/ 233122 w 270571"/>
                <a:gd name="connsiteY117" fmla="*/ 188197 h 270571"/>
                <a:gd name="connsiteX118" fmla="*/ 248075 w 270571"/>
                <a:gd name="connsiteY118" fmla="*/ 210966 h 270571"/>
                <a:gd name="connsiteX119" fmla="*/ 248687 w 270571"/>
                <a:gd name="connsiteY119" fmla="*/ 211849 h 270571"/>
                <a:gd name="connsiteX120" fmla="*/ 247939 w 270571"/>
                <a:gd name="connsiteY120" fmla="*/ 212665 h 270571"/>
                <a:gd name="connsiteX121" fmla="*/ 216675 w 270571"/>
                <a:gd name="connsiteY121" fmla="*/ 245084 h 270571"/>
                <a:gd name="connsiteX122" fmla="*/ 215927 w 270571"/>
                <a:gd name="connsiteY122" fmla="*/ 245900 h 270571"/>
                <a:gd name="connsiteX123" fmla="*/ 214976 w 270571"/>
                <a:gd name="connsiteY123" fmla="*/ 245356 h 270571"/>
                <a:gd name="connsiteX124" fmla="*/ 191731 w 270571"/>
                <a:gd name="connsiteY124" fmla="*/ 231287 h 270571"/>
                <a:gd name="connsiteX125" fmla="*/ 193159 w 270571"/>
                <a:gd name="connsiteY125" fmla="*/ 231287 h 270571"/>
                <a:gd name="connsiteX126" fmla="*/ 193159 w 270571"/>
                <a:gd name="connsiteY126" fmla="*/ 231287 h 270571"/>
                <a:gd name="connsiteX127" fmla="*/ 165904 w 270571"/>
                <a:gd name="connsiteY127" fmla="*/ 243113 h 270571"/>
                <a:gd name="connsiteX128" fmla="*/ 166856 w 270571"/>
                <a:gd name="connsiteY128" fmla="*/ 242094 h 270571"/>
                <a:gd name="connsiteX129" fmla="*/ 161283 w 270571"/>
                <a:gd name="connsiteY129" fmla="*/ 268737 h 270571"/>
                <a:gd name="connsiteX130" fmla="*/ 161079 w 270571"/>
                <a:gd name="connsiteY130" fmla="*/ 269824 h 270571"/>
                <a:gd name="connsiteX131" fmla="*/ 159991 w 270571"/>
                <a:gd name="connsiteY131" fmla="*/ 269824 h 270571"/>
                <a:gd name="connsiteX132" fmla="*/ 114998 w 270571"/>
                <a:gd name="connsiteY132" fmla="*/ 270572 h 270571"/>
                <a:gd name="connsiteX133" fmla="*/ 113910 w 270571"/>
                <a:gd name="connsiteY133" fmla="*/ 270572 h 270571"/>
                <a:gd name="connsiteX134" fmla="*/ 113639 w 270571"/>
                <a:gd name="connsiteY134" fmla="*/ 269552 h 270571"/>
                <a:gd name="connsiteX135" fmla="*/ 107182 w 270571"/>
                <a:gd name="connsiteY135" fmla="*/ 243113 h 270571"/>
                <a:gd name="connsiteX136" fmla="*/ 108134 w 270571"/>
                <a:gd name="connsiteY136" fmla="*/ 244065 h 270571"/>
                <a:gd name="connsiteX137" fmla="*/ 80471 w 270571"/>
                <a:gd name="connsiteY137" fmla="*/ 233190 h 270571"/>
                <a:gd name="connsiteX138" fmla="*/ 81831 w 270571"/>
                <a:gd name="connsiteY138" fmla="*/ 233123 h 270571"/>
                <a:gd name="connsiteX139" fmla="*/ 59062 w 270571"/>
                <a:gd name="connsiteY139" fmla="*/ 248007 h 270571"/>
                <a:gd name="connsiteX140" fmla="*/ 58179 w 270571"/>
                <a:gd name="connsiteY140" fmla="*/ 248551 h 270571"/>
                <a:gd name="connsiteX141" fmla="*/ 57431 w 270571"/>
                <a:gd name="connsiteY141" fmla="*/ 247803 h 270571"/>
                <a:gd name="connsiteX142" fmla="*/ 25079 w 270571"/>
                <a:gd name="connsiteY142" fmla="*/ 216471 h 270571"/>
                <a:gd name="connsiteX143" fmla="*/ 24400 w 270571"/>
                <a:gd name="connsiteY143" fmla="*/ 215791 h 270571"/>
                <a:gd name="connsiteX144" fmla="*/ 24943 w 270571"/>
                <a:gd name="connsiteY144" fmla="*/ 214976 h 270571"/>
                <a:gd name="connsiteX145" fmla="*/ 39080 w 270571"/>
                <a:gd name="connsiteY145" fmla="*/ 191731 h 270571"/>
                <a:gd name="connsiteX146" fmla="*/ 39080 w 270571"/>
                <a:gd name="connsiteY146" fmla="*/ 192955 h 270571"/>
                <a:gd name="connsiteX147" fmla="*/ 27322 w 270571"/>
                <a:gd name="connsiteY147" fmla="*/ 165700 h 270571"/>
                <a:gd name="connsiteX148" fmla="*/ 28206 w 270571"/>
                <a:gd name="connsiteY148" fmla="*/ 166516 h 270571"/>
                <a:gd name="connsiteX149" fmla="*/ 1563 w 270571"/>
                <a:gd name="connsiteY149" fmla="*/ 160943 h 270571"/>
                <a:gd name="connsiteX150" fmla="*/ 680 w 270571"/>
                <a:gd name="connsiteY150" fmla="*/ 160739 h 270571"/>
                <a:gd name="connsiteX151" fmla="*/ 680 w 270571"/>
                <a:gd name="connsiteY151" fmla="*/ 159855 h 270571"/>
                <a:gd name="connsiteX152" fmla="*/ 0 w 270571"/>
                <a:gd name="connsiteY152" fmla="*/ 114862 h 270571"/>
                <a:gd name="connsiteX153" fmla="*/ 0 w 270571"/>
                <a:gd name="connsiteY153" fmla="*/ 114047 h 270571"/>
                <a:gd name="connsiteX154" fmla="*/ 748 w 270571"/>
                <a:gd name="connsiteY154" fmla="*/ 113843 h 270571"/>
                <a:gd name="connsiteX155" fmla="*/ 27186 w 270571"/>
                <a:gd name="connsiteY155" fmla="*/ 107454 h 270571"/>
                <a:gd name="connsiteX156" fmla="*/ 26507 w 270571"/>
                <a:gd name="connsiteY156" fmla="*/ 108134 h 270571"/>
                <a:gd name="connsiteX157" fmla="*/ 37449 w 270571"/>
                <a:gd name="connsiteY157" fmla="*/ 80607 h 270571"/>
                <a:gd name="connsiteX158" fmla="*/ 37449 w 270571"/>
                <a:gd name="connsiteY158" fmla="*/ 81423 h 270571"/>
                <a:gd name="connsiteX159" fmla="*/ 22633 w 270571"/>
                <a:gd name="connsiteY159" fmla="*/ 58586 h 270571"/>
                <a:gd name="connsiteX160" fmla="*/ 22293 w 270571"/>
                <a:gd name="connsiteY160" fmla="*/ 58111 h 270571"/>
                <a:gd name="connsiteX161" fmla="*/ 22701 w 270571"/>
                <a:gd name="connsiteY161" fmla="*/ 57703 h 270571"/>
                <a:gd name="connsiteX162" fmla="*/ 54169 w 270571"/>
                <a:gd name="connsiteY162" fmla="*/ 25487 h 270571"/>
                <a:gd name="connsiteX163" fmla="*/ 54440 w 270571"/>
                <a:gd name="connsiteY163" fmla="*/ 25215 h 270571"/>
                <a:gd name="connsiteX164" fmla="*/ 54712 w 270571"/>
                <a:gd name="connsiteY164" fmla="*/ 25419 h 270571"/>
                <a:gd name="connsiteX165" fmla="*/ 71840 w 270571"/>
                <a:gd name="connsiteY165" fmla="*/ 36090 h 270571"/>
                <a:gd name="connsiteX166" fmla="*/ 76258 w 270571"/>
                <a:gd name="connsiteY166" fmla="*/ 38876 h 270571"/>
                <a:gd name="connsiteX167" fmla="*/ 77821 w 270571"/>
                <a:gd name="connsiteY167" fmla="*/ 39964 h 270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</a:cxnLst>
              <a:rect l="l" t="t" r="r" b="b"/>
              <a:pathLst>
                <a:path w="270571" h="270571">
                  <a:moveTo>
                    <a:pt x="77821" y="39964"/>
                  </a:moveTo>
                  <a:cubicBezTo>
                    <a:pt x="77821" y="40032"/>
                    <a:pt x="77345" y="39760"/>
                    <a:pt x="76325" y="39148"/>
                  </a:cubicBezTo>
                  <a:cubicBezTo>
                    <a:pt x="75238" y="38537"/>
                    <a:pt x="73743" y="37653"/>
                    <a:pt x="71840" y="36566"/>
                  </a:cubicBezTo>
                  <a:cubicBezTo>
                    <a:pt x="67762" y="34187"/>
                    <a:pt x="61917" y="30721"/>
                    <a:pt x="54305" y="26235"/>
                  </a:cubicBezTo>
                  <a:lnTo>
                    <a:pt x="54848" y="26167"/>
                  </a:lnTo>
                  <a:cubicBezTo>
                    <a:pt x="46896" y="34527"/>
                    <a:pt x="36430" y="45469"/>
                    <a:pt x="23788" y="58722"/>
                  </a:cubicBezTo>
                  <a:lnTo>
                    <a:pt x="23856" y="57839"/>
                  </a:lnTo>
                  <a:cubicBezTo>
                    <a:pt x="28410" y="64703"/>
                    <a:pt x="33439" y="72384"/>
                    <a:pt x="38876" y="80539"/>
                  </a:cubicBezTo>
                  <a:lnTo>
                    <a:pt x="39148" y="80947"/>
                  </a:lnTo>
                  <a:lnTo>
                    <a:pt x="38876" y="81355"/>
                  </a:lnTo>
                  <a:cubicBezTo>
                    <a:pt x="34459" y="89375"/>
                    <a:pt x="30720" y="98482"/>
                    <a:pt x="28274" y="108473"/>
                  </a:cubicBezTo>
                  <a:lnTo>
                    <a:pt x="28138" y="109017"/>
                  </a:lnTo>
                  <a:lnTo>
                    <a:pt x="27594" y="109153"/>
                  </a:lnTo>
                  <a:cubicBezTo>
                    <a:pt x="19370" y="111192"/>
                    <a:pt x="10467" y="113435"/>
                    <a:pt x="1155" y="115678"/>
                  </a:cubicBezTo>
                  <a:lnTo>
                    <a:pt x="1903" y="114726"/>
                  </a:lnTo>
                  <a:cubicBezTo>
                    <a:pt x="2175" y="128931"/>
                    <a:pt x="2515" y="143951"/>
                    <a:pt x="2787" y="159719"/>
                  </a:cubicBezTo>
                  <a:lnTo>
                    <a:pt x="1903" y="158700"/>
                  </a:lnTo>
                  <a:cubicBezTo>
                    <a:pt x="10127" y="160399"/>
                    <a:pt x="19234" y="162302"/>
                    <a:pt x="28545" y="164205"/>
                  </a:cubicBezTo>
                  <a:lnTo>
                    <a:pt x="29225" y="164341"/>
                  </a:lnTo>
                  <a:lnTo>
                    <a:pt x="29429" y="165021"/>
                  </a:lnTo>
                  <a:cubicBezTo>
                    <a:pt x="31876" y="173720"/>
                    <a:pt x="35750" y="182964"/>
                    <a:pt x="41051" y="191663"/>
                  </a:cubicBezTo>
                  <a:lnTo>
                    <a:pt x="41459" y="192275"/>
                  </a:lnTo>
                  <a:lnTo>
                    <a:pt x="41051" y="192887"/>
                  </a:lnTo>
                  <a:cubicBezTo>
                    <a:pt x="36701" y="200091"/>
                    <a:pt x="31876" y="208043"/>
                    <a:pt x="26982" y="216199"/>
                  </a:cubicBezTo>
                  <a:lnTo>
                    <a:pt x="26779" y="214704"/>
                  </a:lnTo>
                  <a:cubicBezTo>
                    <a:pt x="36973" y="224491"/>
                    <a:pt x="47984" y="235094"/>
                    <a:pt x="59198" y="245968"/>
                  </a:cubicBezTo>
                  <a:lnTo>
                    <a:pt x="57567" y="245832"/>
                  </a:lnTo>
                  <a:cubicBezTo>
                    <a:pt x="64635" y="241210"/>
                    <a:pt x="72452" y="236045"/>
                    <a:pt x="80336" y="230880"/>
                  </a:cubicBezTo>
                  <a:lnTo>
                    <a:pt x="81015" y="230472"/>
                  </a:lnTo>
                  <a:lnTo>
                    <a:pt x="81695" y="230880"/>
                  </a:lnTo>
                  <a:cubicBezTo>
                    <a:pt x="89647" y="235297"/>
                    <a:pt x="98890" y="239103"/>
                    <a:pt x="108677" y="241482"/>
                  </a:cubicBezTo>
                  <a:lnTo>
                    <a:pt x="109493" y="241686"/>
                  </a:lnTo>
                  <a:lnTo>
                    <a:pt x="109697" y="242502"/>
                  </a:lnTo>
                  <a:cubicBezTo>
                    <a:pt x="111736" y="250794"/>
                    <a:pt x="113978" y="259833"/>
                    <a:pt x="116221" y="268940"/>
                  </a:cubicBezTo>
                  <a:lnTo>
                    <a:pt x="114862" y="267921"/>
                  </a:lnTo>
                  <a:cubicBezTo>
                    <a:pt x="129135" y="267649"/>
                    <a:pt x="144427" y="267377"/>
                    <a:pt x="159855" y="267105"/>
                  </a:cubicBezTo>
                  <a:lnTo>
                    <a:pt x="158564" y="268193"/>
                  </a:lnTo>
                  <a:cubicBezTo>
                    <a:pt x="160331" y="259765"/>
                    <a:pt x="162234" y="250726"/>
                    <a:pt x="164137" y="241550"/>
                  </a:cubicBezTo>
                  <a:lnTo>
                    <a:pt x="164341" y="240735"/>
                  </a:lnTo>
                  <a:lnTo>
                    <a:pt x="165157" y="240531"/>
                  </a:lnTo>
                  <a:cubicBezTo>
                    <a:pt x="173992" y="238016"/>
                    <a:pt x="183236" y="234142"/>
                    <a:pt x="191731" y="228977"/>
                  </a:cubicBezTo>
                  <a:lnTo>
                    <a:pt x="191731" y="228977"/>
                  </a:lnTo>
                  <a:lnTo>
                    <a:pt x="192479" y="228569"/>
                  </a:lnTo>
                  <a:lnTo>
                    <a:pt x="193159" y="228977"/>
                  </a:lnTo>
                  <a:cubicBezTo>
                    <a:pt x="200975" y="233734"/>
                    <a:pt x="208723" y="238424"/>
                    <a:pt x="216403" y="243113"/>
                  </a:cubicBezTo>
                  <a:lnTo>
                    <a:pt x="214704" y="243317"/>
                  </a:lnTo>
                  <a:cubicBezTo>
                    <a:pt x="225306" y="232375"/>
                    <a:pt x="235705" y="221568"/>
                    <a:pt x="245968" y="210898"/>
                  </a:cubicBezTo>
                  <a:lnTo>
                    <a:pt x="245832" y="212597"/>
                  </a:lnTo>
                  <a:cubicBezTo>
                    <a:pt x="240803" y="204917"/>
                    <a:pt x="235841" y="197373"/>
                    <a:pt x="230947" y="189828"/>
                  </a:cubicBezTo>
                  <a:lnTo>
                    <a:pt x="230472" y="189149"/>
                  </a:lnTo>
                  <a:lnTo>
                    <a:pt x="230880" y="188401"/>
                  </a:lnTo>
                  <a:cubicBezTo>
                    <a:pt x="235637" y="179837"/>
                    <a:pt x="239239" y="170730"/>
                    <a:pt x="241482" y="161419"/>
                  </a:cubicBezTo>
                  <a:lnTo>
                    <a:pt x="241686" y="160603"/>
                  </a:lnTo>
                  <a:lnTo>
                    <a:pt x="242502" y="160399"/>
                  </a:lnTo>
                  <a:cubicBezTo>
                    <a:pt x="251473" y="158224"/>
                    <a:pt x="260241" y="156049"/>
                    <a:pt x="268941" y="153942"/>
                  </a:cubicBezTo>
                  <a:lnTo>
                    <a:pt x="267989" y="155098"/>
                  </a:lnTo>
                  <a:cubicBezTo>
                    <a:pt x="267717" y="139738"/>
                    <a:pt x="267513" y="124717"/>
                    <a:pt x="267241" y="110105"/>
                  </a:cubicBezTo>
                  <a:lnTo>
                    <a:pt x="268261" y="111328"/>
                  </a:lnTo>
                  <a:cubicBezTo>
                    <a:pt x="259221" y="109425"/>
                    <a:pt x="250318" y="107590"/>
                    <a:pt x="241618" y="105755"/>
                  </a:cubicBezTo>
                  <a:lnTo>
                    <a:pt x="240871" y="105619"/>
                  </a:lnTo>
                  <a:lnTo>
                    <a:pt x="240667" y="104871"/>
                  </a:lnTo>
                  <a:cubicBezTo>
                    <a:pt x="237948" y="95356"/>
                    <a:pt x="234006" y="86384"/>
                    <a:pt x="229112" y="78229"/>
                  </a:cubicBezTo>
                  <a:lnTo>
                    <a:pt x="228705" y="77617"/>
                  </a:lnTo>
                  <a:lnTo>
                    <a:pt x="229112" y="77005"/>
                  </a:lnTo>
                  <a:cubicBezTo>
                    <a:pt x="233938" y="69053"/>
                    <a:pt x="238696" y="61305"/>
                    <a:pt x="243249" y="53761"/>
                  </a:cubicBezTo>
                  <a:lnTo>
                    <a:pt x="243453" y="55188"/>
                  </a:lnTo>
                  <a:cubicBezTo>
                    <a:pt x="232103" y="44178"/>
                    <a:pt x="221364" y="33779"/>
                    <a:pt x="211102" y="23856"/>
                  </a:cubicBezTo>
                  <a:lnTo>
                    <a:pt x="212393" y="23992"/>
                  </a:lnTo>
                  <a:cubicBezTo>
                    <a:pt x="204373" y="29225"/>
                    <a:pt x="196829" y="34119"/>
                    <a:pt x="189624" y="38876"/>
                  </a:cubicBezTo>
                  <a:lnTo>
                    <a:pt x="189149" y="39216"/>
                  </a:lnTo>
                  <a:lnTo>
                    <a:pt x="188605" y="38944"/>
                  </a:lnTo>
                  <a:cubicBezTo>
                    <a:pt x="179565" y="33847"/>
                    <a:pt x="170458" y="30449"/>
                    <a:pt x="161555" y="28206"/>
                  </a:cubicBezTo>
                  <a:lnTo>
                    <a:pt x="161011" y="28070"/>
                  </a:lnTo>
                  <a:lnTo>
                    <a:pt x="160875" y="27526"/>
                  </a:lnTo>
                  <a:cubicBezTo>
                    <a:pt x="158564" y="17943"/>
                    <a:pt x="156457" y="9243"/>
                    <a:pt x="154486" y="1087"/>
                  </a:cubicBezTo>
                  <a:lnTo>
                    <a:pt x="155302" y="1699"/>
                  </a:lnTo>
                  <a:cubicBezTo>
                    <a:pt x="137835" y="1903"/>
                    <a:pt x="123018" y="2107"/>
                    <a:pt x="110308" y="2311"/>
                  </a:cubicBezTo>
                  <a:lnTo>
                    <a:pt x="110920" y="1835"/>
                  </a:lnTo>
                  <a:cubicBezTo>
                    <a:pt x="108609" y="12438"/>
                    <a:pt x="106774" y="21205"/>
                    <a:pt x="105211" y="28478"/>
                  </a:cubicBezTo>
                  <a:lnTo>
                    <a:pt x="105143" y="28750"/>
                  </a:lnTo>
                  <a:lnTo>
                    <a:pt x="104871" y="28682"/>
                  </a:lnTo>
                  <a:cubicBezTo>
                    <a:pt x="95356" y="31332"/>
                    <a:pt x="88627" y="34459"/>
                    <a:pt x="84277" y="36634"/>
                  </a:cubicBezTo>
                  <a:cubicBezTo>
                    <a:pt x="82171" y="37721"/>
                    <a:pt x="80607" y="38537"/>
                    <a:pt x="79452" y="39148"/>
                  </a:cubicBezTo>
                  <a:cubicBezTo>
                    <a:pt x="78364" y="39692"/>
                    <a:pt x="77821" y="39964"/>
                    <a:pt x="77821" y="39964"/>
                  </a:cubicBezTo>
                  <a:cubicBezTo>
                    <a:pt x="77821" y="39896"/>
                    <a:pt x="78364" y="39556"/>
                    <a:pt x="79316" y="38944"/>
                  </a:cubicBezTo>
                  <a:cubicBezTo>
                    <a:pt x="80336" y="38333"/>
                    <a:pt x="81899" y="37381"/>
                    <a:pt x="84074" y="36226"/>
                  </a:cubicBezTo>
                  <a:cubicBezTo>
                    <a:pt x="88355" y="33915"/>
                    <a:pt x="95084" y="30653"/>
                    <a:pt x="104599" y="27866"/>
                  </a:cubicBezTo>
                  <a:lnTo>
                    <a:pt x="104259" y="28206"/>
                  </a:lnTo>
                  <a:cubicBezTo>
                    <a:pt x="105755" y="20933"/>
                    <a:pt x="107454" y="12166"/>
                    <a:pt x="109629" y="1495"/>
                  </a:cubicBezTo>
                  <a:lnTo>
                    <a:pt x="109697" y="1019"/>
                  </a:lnTo>
                  <a:lnTo>
                    <a:pt x="110172" y="1019"/>
                  </a:lnTo>
                  <a:cubicBezTo>
                    <a:pt x="122882" y="748"/>
                    <a:pt x="137766" y="408"/>
                    <a:pt x="155166" y="0"/>
                  </a:cubicBezTo>
                  <a:lnTo>
                    <a:pt x="155845" y="0"/>
                  </a:lnTo>
                  <a:lnTo>
                    <a:pt x="155981" y="612"/>
                  </a:lnTo>
                  <a:cubicBezTo>
                    <a:pt x="158020" y="8768"/>
                    <a:pt x="160195" y="17399"/>
                    <a:pt x="162574" y="27050"/>
                  </a:cubicBezTo>
                  <a:lnTo>
                    <a:pt x="161894" y="26371"/>
                  </a:lnTo>
                  <a:cubicBezTo>
                    <a:pt x="170934" y="28546"/>
                    <a:pt x="180245" y="32012"/>
                    <a:pt x="189489" y="37109"/>
                  </a:cubicBezTo>
                  <a:lnTo>
                    <a:pt x="188537" y="37177"/>
                  </a:lnTo>
                  <a:cubicBezTo>
                    <a:pt x="195741" y="32420"/>
                    <a:pt x="203286" y="27458"/>
                    <a:pt x="211237" y="22225"/>
                  </a:cubicBezTo>
                  <a:lnTo>
                    <a:pt x="211917" y="21749"/>
                  </a:lnTo>
                  <a:lnTo>
                    <a:pt x="212529" y="22361"/>
                  </a:lnTo>
                  <a:cubicBezTo>
                    <a:pt x="222792" y="32216"/>
                    <a:pt x="233598" y="42615"/>
                    <a:pt x="245016" y="53557"/>
                  </a:cubicBezTo>
                  <a:lnTo>
                    <a:pt x="245696" y="54169"/>
                  </a:lnTo>
                  <a:lnTo>
                    <a:pt x="245220" y="54984"/>
                  </a:lnTo>
                  <a:cubicBezTo>
                    <a:pt x="240667" y="62528"/>
                    <a:pt x="235977" y="70277"/>
                    <a:pt x="231151" y="78297"/>
                  </a:cubicBezTo>
                  <a:lnTo>
                    <a:pt x="231151" y="77073"/>
                  </a:lnTo>
                  <a:cubicBezTo>
                    <a:pt x="236181" y="85365"/>
                    <a:pt x="240259" y="94540"/>
                    <a:pt x="243045" y="104259"/>
                  </a:cubicBezTo>
                  <a:lnTo>
                    <a:pt x="242094" y="103376"/>
                  </a:lnTo>
                  <a:cubicBezTo>
                    <a:pt x="250794" y="105211"/>
                    <a:pt x="259697" y="107046"/>
                    <a:pt x="268736" y="108881"/>
                  </a:cubicBezTo>
                  <a:lnTo>
                    <a:pt x="269756" y="109085"/>
                  </a:lnTo>
                  <a:lnTo>
                    <a:pt x="269756" y="110105"/>
                  </a:lnTo>
                  <a:cubicBezTo>
                    <a:pt x="270028" y="124717"/>
                    <a:pt x="270300" y="139738"/>
                    <a:pt x="270572" y="155098"/>
                  </a:cubicBezTo>
                  <a:lnTo>
                    <a:pt x="270572" y="156117"/>
                  </a:lnTo>
                  <a:lnTo>
                    <a:pt x="269552" y="156389"/>
                  </a:lnTo>
                  <a:cubicBezTo>
                    <a:pt x="260853" y="158496"/>
                    <a:pt x="252085" y="160671"/>
                    <a:pt x="243113" y="162914"/>
                  </a:cubicBezTo>
                  <a:lnTo>
                    <a:pt x="244065" y="161962"/>
                  </a:lnTo>
                  <a:cubicBezTo>
                    <a:pt x="241754" y="171478"/>
                    <a:pt x="238084" y="180857"/>
                    <a:pt x="233190" y="189624"/>
                  </a:cubicBezTo>
                  <a:lnTo>
                    <a:pt x="233122" y="188197"/>
                  </a:lnTo>
                  <a:cubicBezTo>
                    <a:pt x="238016" y="195673"/>
                    <a:pt x="243045" y="203286"/>
                    <a:pt x="248075" y="210966"/>
                  </a:cubicBezTo>
                  <a:lnTo>
                    <a:pt x="248687" y="211849"/>
                  </a:lnTo>
                  <a:lnTo>
                    <a:pt x="247939" y="212665"/>
                  </a:lnTo>
                  <a:cubicBezTo>
                    <a:pt x="237676" y="223335"/>
                    <a:pt x="227209" y="234142"/>
                    <a:pt x="216675" y="245084"/>
                  </a:cubicBezTo>
                  <a:lnTo>
                    <a:pt x="215927" y="245900"/>
                  </a:lnTo>
                  <a:lnTo>
                    <a:pt x="214976" y="245356"/>
                  </a:lnTo>
                  <a:cubicBezTo>
                    <a:pt x="207296" y="240667"/>
                    <a:pt x="199547" y="235977"/>
                    <a:pt x="191731" y="231287"/>
                  </a:cubicBezTo>
                  <a:lnTo>
                    <a:pt x="193159" y="231287"/>
                  </a:lnTo>
                  <a:lnTo>
                    <a:pt x="193159" y="231287"/>
                  </a:lnTo>
                  <a:cubicBezTo>
                    <a:pt x="184459" y="236589"/>
                    <a:pt x="175012" y="240531"/>
                    <a:pt x="165904" y="243113"/>
                  </a:cubicBezTo>
                  <a:lnTo>
                    <a:pt x="166856" y="242094"/>
                  </a:lnTo>
                  <a:cubicBezTo>
                    <a:pt x="164953" y="251269"/>
                    <a:pt x="163050" y="260309"/>
                    <a:pt x="161283" y="268737"/>
                  </a:cubicBezTo>
                  <a:lnTo>
                    <a:pt x="161079" y="269824"/>
                  </a:lnTo>
                  <a:lnTo>
                    <a:pt x="159991" y="269824"/>
                  </a:lnTo>
                  <a:cubicBezTo>
                    <a:pt x="144495" y="270096"/>
                    <a:pt x="129203" y="270368"/>
                    <a:pt x="114998" y="270572"/>
                  </a:cubicBezTo>
                  <a:lnTo>
                    <a:pt x="113910" y="270572"/>
                  </a:lnTo>
                  <a:lnTo>
                    <a:pt x="113639" y="269552"/>
                  </a:lnTo>
                  <a:cubicBezTo>
                    <a:pt x="111396" y="260445"/>
                    <a:pt x="109221" y="251405"/>
                    <a:pt x="107182" y="243113"/>
                  </a:cubicBezTo>
                  <a:lnTo>
                    <a:pt x="108134" y="244065"/>
                  </a:lnTo>
                  <a:cubicBezTo>
                    <a:pt x="98143" y="241618"/>
                    <a:pt x="88627" y="237744"/>
                    <a:pt x="80471" y="233190"/>
                  </a:cubicBezTo>
                  <a:lnTo>
                    <a:pt x="81831" y="233123"/>
                  </a:lnTo>
                  <a:cubicBezTo>
                    <a:pt x="73947" y="238288"/>
                    <a:pt x="66131" y="243385"/>
                    <a:pt x="59062" y="248007"/>
                  </a:cubicBezTo>
                  <a:lnTo>
                    <a:pt x="58179" y="248551"/>
                  </a:lnTo>
                  <a:lnTo>
                    <a:pt x="57431" y="247803"/>
                  </a:lnTo>
                  <a:cubicBezTo>
                    <a:pt x="46217" y="236929"/>
                    <a:pt x="35206" y="226326"/>
                    <a:pt x="25079" y="216471"/>
                  </a:cubicBezTo>
                  <a:lnTo>
                    <a:pt x="24400" y="215791"/>
                  </a:lnTo>
                  <a:lnTo>
                    <a:pt x="24943" y="214976"/>
                  </a:lnTo>
                  <a:cubicBezTo>
                    <a:pt x="29837" y="206888"/>
                    <a:pt x="34730" y="198936"/>
                    <a:pt x="39080" y="191731"/>
                  </a:cubicBezTo>
                  <a:lnTo>
                    <a:pt x="39080" y="192955"/>
                  </a:lnTo>
                  <a:cubicBezTo>
                    <a:pt x="33711" y="184051"/>
                    <a:pt x="29769" y="174604"/>
                    <a:pt x="27322" y="165700"/>
                  </a:cubicBezTo>
                  <a:lnTo>
                    <a:pt x="28206" y="166516"/>
                  </a:lnTo>
                  <a:cubicBezTo>
                    <a:pt x="18894" y="164545"/>
                    <a:pt x="9787" y="162642"/>
                    <a:pt x="1563" y="160943"/>
                  </a:cubicBezTo>
                  <a:lnTo>
                    <a:pt x="680" y="160739"/>
                  </a:lnTo>
                  <a:lnTo>
                    <a:pt x="680" y="159855"/>
                  </a:lnTo>
                  <a:cubicBezTo>
                    <a:pt x="408" y="144087"/>
                    <a:pt x="204" y="128999"/>
                    <a:pt x="0" y="114862"/>
                  </a:cubicBezTo>
                  <a:lnTo>
                    <a:pt x="0" y="114047"/>
                  </a:lnTo>
                  <a:lnTo>
                    <a:pt x="748" y="113843"/>
                  </a:lnTo>
                  <a:cubicBezTo>
                    <a:pt x="10059" y="111600"/>
                    <a:pt x="18962" y="109425"/>
                    <a:pt x="27186" y="107454"/>
                  </a:cubicBezTo>
                  <a:lnTo>
                    <a:pt x="26507" y="108134"/>
                  </a:lnTo>
                  <a:cubicBezTo>
                    <a:pt x="29021" y="98007"/>
                    <a:pt x="32895" y="88763"/>
                    <a:pt x="37449" y="80607"/>
                  </a:cubicBezTo>
                  <a:lnTo>
                    <a:pt x="37449" y="81423"/>
                  </a:lnTo>
                  <a:cubicBezTo>
                    <a:pt x="32080" y="73199"/>
                    <a:pt x="27118" y="65519"/>
                    <a:pt x="22633" y="58586"/>
                  </a:cubicBezTo>
                  <a:lnTo>
                    <a:pt x="22293" y="58111"/>
                  </a:lnTo>
                  <a:lnTo>
                    <a:pt x="22701" y="57703"/>
                  </a:lnTo>
                  <a:cubicBezTo>
                    <a:pt x="35546" y="44586"/>
                    <a:pt x="46081" y="33711"/>
                    <a:pt x="54169" y="25487"/>
                  </a:cubicBezTo>
                  <a:lnTo>
                    <a:pt x="54440" y="25215"/>
                  </a:lnTo>
                  <a:lnTo>
                    <a:pt x="54712" y="25419"/>
                  </a:lnTo>
                  <a:cubicBezTo>
                    <a:pt x="62121" y="30041"/>
                    <a:pt x="67898" y="33575"/>
                    <a:pt x="71840" y="36090"/>
                  </a:cubicBezTo>
                  <a:cubicBezTo>
                    <a:pt x="73743" y="37313"/>
                    <a:pt x="75170" y="38197"/>
                    <a:pt x="76258" y="38876"/>
                  </a:cubicBezTo>
                  <a:cubicBezTo>
                    <a:pt x="77277" y="39556"/>
                    <a:pt x="77821" y="39896"/>
                    <a:pt x="77821" y="39964"/>
                  </a:cubicBezTo>
                  <a:close/>
                </a:path>
              </a:pathLst>
            </a:custGeom>
            <a:solidFill>
              <a:srgbClr val="EBEBEB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="" xmlns:a16="http://schemas.microsoft.com/office/drawing/2014/main" id="{146A48CB-3D42-4A58-985D-A3BB03A6BE32}"/>
                </a:ext>
              </a:extLst>
            </p:cNvPr>
            <p:cNvSpPr/>
            <p:nvPr/>
          </p:nvSpPr>
          <p:spPr>
            <a:xfrm>
              <a:off x="687591" y="3894861"/>
              <a:ext cx="268532" cy="268600"/>
            </a:xfrm>
            <a:custGeom>
              <a:avLst/>
              <a:gdLst>
                <a:gd name="connsiteX0" fmla="*/ 113979 w 268532"/>
                <a:gd name="connsiteY0" fmla="*/ 268601 h 268600"/>
                <a:gd name="connsiteX1" fmla="*/ 113979 w 268532"/>
                <a:gd name="connsiteY1" fmla="*/ 268465 h 268600"/>
                <a:gd name="connsiteX2" fmla="*/ 107522 w 268532"/>
                <a:gd name="connsiteY2" fmla="*/ 242094 h 268600"/>
                <a:gd name="connsiteX3" fmla="*/ 80336 w 268532"/>
                <a:gd name="connsiteY3" fmla="*/ 231423 h 268600"/>
                <a:gd name="connsiteX4" fmla="*/ 57567 w 268532"/>
                <a:gd name="connsiteY4" fmla="*/ 246376 h 268600"/>
                <a:gd name="connsiteX5" fmla="*/ 57499 w 268532"/>
                <a:gd name="connsiteY5" fmla="*/ 246308 h 268600"/>
                <a:gd name="connsiteX6" fmla="*/ 25011 w 268532"/>
                <a:gd name="connsiteY6" fmla="*/ 214908 h 268600"/>
                <a:gd name="connsiteX7" fmla="*/ 25079 w 268532"/>
                <a:gd name="connsiteY7" fmla="*/ 214772 h 268600"/>
                <a:gd name="connsiteX8" fmla="*/ 39148 w 268532"/>
                <a:gd name="connsiteY8" fmla="*/ 191595 h 268600"/>
                <a:gd name="connsiteX9" fmla="*/ 27526 w 268532"/>
                <a:gd name="connsiteY9" fmla="*/ 164817 h 268600"/>
                <a:gd name="connsiteX10" fmla="*/ 816 w 268532"/>
                <a:gd name="connsiteY10" fmla="*/ 159244 h 268600"/>
                <a:gd name="connsiteX11" fmla="*/ 816 w 268532"/>
                <a:gd name="connsiteY11" fmla="*/ 159108 h 268600"/>
                <a:gd name="connsiteX12" fmla="*/ 0 w 268532"/>
                <a:gd name="connsiteY12" fmla="*/ 113979 h 268600"/>
                <a:gd name="connsiteX13" fmla="*/ 136 w 268532"/>
                <a:gd name="connsiteY13" fmla="*/ 113979 h 268600"/>
                <a:gd name="connsiteX14" fmla="*/ 26507 w 268532"/>
                <a:gd name="connsiteY14" fmla="*/ 107522 h 268600"/>
                <a:gd name="connsiteX15" fmla="*/ 37177 w 268532"/>
                <a:gd name="connsiteY15" fmla="*/ 80336 h 268600"/>
                <a:gd name="connsiteX16" fmla="*/ 22225 w 268532"/>
                <a:gd name="connsiteY16" fmla="*/ 57567 h 268600"/>
                <a:gd name="connsiteX17" fmla="*/ 22293 w 268532"/>
                <a:gd name="connsiteY17" fmla="*/ 57499 h 268600"/>
                <a:gd name="connsiteX18" fmla="*/ 53693 w 268532"/>
                <a:gd name="connsiteY18" fmla="*/ 25011 h 268600"/>
                <a:gd name="connsiteX19" fmla="*/ 53829 w 268532"/>
                <a:gd name="connsiteY19" fmla="*/ 25079 h 268600"/>
                <a:gd name="connsiteX20" fmla="*/ 77005 w 268532"/>
                <a:gd name="connsiteY20" fmla="*/ 39148 h 268600"/>
                <a:gd name="connsiteX21" fmla="*/ 103784 w 268532"/>
                <a:gd name="connsiteY21" fmla="*/ 27526 h 268600"/>
                <a:gd name="connsiteX22" fmla="*/ 109357 w 268532"/>
                <a:gd name="connsiteY22" fmla="*/ 816 h 268600"/>
                <a:gd name="connsiteX23" fmla="*/ 109493 w 268532"/>
                <a:gd name="connsiteY23" fmla="*/ 816 h 268600"/>
                <a:gd name="connsiteX24" fmla="*/ 154622 w 268532"/>
                <a:gd name="connsiteY24" fmla="*/ 0 h 268600"/>
                <a:gd name="connsiteX25" fmla="*/ 154622 w 268532"/>
                <a:gd name="connsiteY25" fmla="*/ 136 h 268600"/>
                <a:gd name="connsiteX26" fmla="*/ 161079 w 268532"/>
                <a:gd name="connsiteY26" fmla="*/ 26439 h 268600"/>
                <a:gd name="connsiteX27" fmla="*/ 188265 w 268532"/>
                <a:gd name="connsiteY27" fmla="*/ 37109 h 268600"/>
                <a:gd name="connsiteX28" fmla="*/ 211034 w 268532"/>
                <a:gd name="connsiteY28" fmla="*/ 22157 h 268600"/>
                <a:gd name="connsiteX29" fmla="*/ 211102 w 268532"/>
                <a:gd name="connsiteY29" fmla="*/ 22225 h 268600"/>
                <a:gd name="connsiteX30" fmla="*/ 243589 w 268532"/>
                <a:gd name="connsiteY30" fmla="*/ 53625 h 268600"/>
                <a:gd name="connsiteX31" fmla="*/ 243521 w 268532"/>
                <a:gd name="connsiteY31" fmla="*/ 53761 h 268600"/>
                <a:gd name="connsiteX32" fmla="*/ 229452 w 268532"/>
                <a:gd name="connsiteY32" fmla="*/ 77005 h 268600"/>
                <a:gd name="connsiteX33" fmla="*/ 241074 w 268532"/>
                <a:gd name="connsiteY33" fmla="*/ 103784 h 268600"/>
                <a:gd name="connsiteX34" fmla="*/ 267717 w 268532"/>
                <a:gd name="connsiteY34" fmla="*/ 109357 h 268600"/>
                <a:gd name="connsiteX35" fmla="*/ 267717 w 268532"/>
                <a:gd name="connsiteY35" fmla="*/ 109493 h 268600"/>
                <a:gd name="connsiteX36" fmla="*/ 268533 w 268532"/>
                <a:gd name="connsiteY36" fmla="*/ 154622 h 268600"/>
                <a:gd name="connsiteX37" fmla="*/ 268397 w 268532"/>
                <a:gd name="connsiteY37" fmla="*/ 154622 h 268600"/>
                <a:gd name="connsiteX38" fmla="*/ 242026 w 268532"/>
                <a:gd name="connsiteY38" fmla="*/ 161079 h 268600"/>
                <a:gd name="connsiteX39" fmla="*/ 231355 w 268532"/>
                <a:gd name="connsiteY39" fmla="*/ 188265 h 268600"/>
                <a:gd name="connsiteX40" fmla="*/ 246308 w 268532"/>
                <a:gd name="connsiteY40" fmla="*/ 211034 h 268600"/>
                <a:gd name="connsiteX41" fmla="*/ 246240 w 268532"/>
                <a:gd name="connsiteY41" fmla="*/ 211102 h 268600"/>
                <a:gd name="connsiteX42" fmla="*/ 214840 w 268532"/>
                <a:gd name="connsiteY42" fmla="*/ 243589 h 268600"/>
                <a:gd name="connsiteX43" fmla="*/ 214704 w 268532"/>
                <a:gd name="connsiteY43" fmla="*/ 243521 h 268600"/>
                <a:gd name="connsiteX44" fmla="*/ 191527 w 268532"/>
                <a:gd name="connsiteY44" fmla="*/ 229452 h 268600"/>
                <a:gd name="connsiteX45" fmla="*/ 164749 w 268532"/>
                <a:gd name="connsiteY45" fmla="*/ 241075 h 268600"/>
                <a:gd name="connsiteX46" fmla="*/ 159176 w 268532"/>
                <a:gd name="connsiteY46" fmla="*/ 267785 h 268600"/>
                <a:gd name="connsiteX47" fmla="*/ 159040 w 268532"/>
                <a:gd name="connsiteY47" fmla="*/ 267785 h 268600"/>
                <a:gd name="connsiteX48" fmla="*/ 113979 w 268532"/>
                <a:gd name="connsiteY48" fmla="*/ 268601 h 268600"/>
                <a:gd name="connsiteX49" fmla="*/ 80268 w 268532"/>
                <a:gd name="connsiteY49" fmla="*/ 231084 h 268600"/>
                <a:gd name="connsiteX50" fmla="*/ 80336 w 268532"/>
                <a:gd name="connsiteY50" fmla="*/ 231151 h 268600"/>
                <a:gd name="connsiteX51" fmla="*/ 107590 w 268532"/>
                <a:gd name="connsiteY51" fmla="*/ 241890 h 268600"/>
                <a:gd name="connsiteX52" fmla="*/ 107658 w 268532"/>
                <a:gd name="connsiteY52" fmla="*/ 241890 h 268600"/>
                <a:gd name="connsiteX53" fmla="*/ 107658 w 268532"/>
                <a:gd name="connsiteY53" fmla="*/ 241958 h 268600"/>
                <a:gd name="connsiteX54" fmla="*/ 114114 w 268532"/>
                <a:gd name="connsiteY54" fmla="*/ 268261 h 268600"/>
                <a:gd name="connsiteX55" fmla="*/ 158836 w 268532"/>
                <a:gd name="connsiteY55" fmla="*/ 267445 h 268600"/>
                <a:gd name="connsiteX56" fmla="*/ 164341 w 268532"/>
                <a:gd name="connsiteY56" fmla="*/ 240803 h 268600"/>
                <a:gd name="connsiteX57" fmla="*/ 164409 w 268532"/>
                <a:gd name="connsiteY57" fmla="*/ 240803 h 268600"/>
                <a:gd name="connsiteX58" fmla="*/ 191324 w 268532"/>
                <a:gd name="connsiteY58" fmla="*/ 229113 h 268600"/>
                <a:gd name="connsiteX59" fmla="*/ 191392 w 268532"/>
                <a:gd name="connsiteY59" fmla="*/ 229045 h 268600"/>
                <a:gd name="connsiteX60" fmla="*/ 191460 w 268532"/>
                <a:gd name="connsiteY60" fmla="*/ 229113 h 268600"/>
                <a:gd name="connsiteX61" fmla="*/ 214636 w 268532"/>
                <a:gd name="connsiteY61" fmla="*/ 243181 h 268600"/>
                <a:gd name="connsiteX62" fmla="*/ 245696 w 268532"/>
                <a:gd name="connsiteY62" fmla="*/ 210966 h 268600"/>
                <a:gd name="connsiteX63" fmla="*/ 230812 w 268532"/>
                <a:gd name="connsiteY63" fmla="*/ 188265 h 268600"/>
                <a:gd name="connsiteX64" fmla="*/ 230880 w 268532"/>
                <a:gd name="connsiteY64" fmla="*/ 188197 h 268600"/>
                <a:gd name="connsiteX65" fmla="*/ 241618 w 268532"/>
                <a:gd name="connsiteY65" fmla="*/ 160943 h 268600"/>
                <a:gd name="connsiteX66" fmla="*/ 241618 w 268532"/>
                <a:gd name="connsiteY66" fmla="*/ 160875 h 268600"/>
                <a:gd name="connsiteX67" fmla="*/ 241686 w 268532"/>
                <a:gd name="connsiteY67" fmla="*/ 160875 h 268600"/>
                <a:gd name="connsiteX68" fmla="*/ 267989 w 268532"/>
                <a:gd name="connsiteY68" fmla="*/ 154418 h 268600"/>
                <a:gd name="connsiteX69" fmla="*/ 267173 w 268532"/>
                <a:gd name="connsiteY69" fmla="*/ 109697 h 268600"/>
                <a:gd name="connsiteX70" fmla="*/ 240531 w 268532"/>
                <a:gd name="connsiteY70" fmla="*/ 104191 h 268600"/>
                <a:gd name="connsiteX71" fmla="*/ 240531 w 268532"/>
                <a:gd name="connsiteY71" fmla="*/ 104124 h 268600"/>
                <a:gd name="connsiteX72" fmla="*/ 228841 w 268532"/>
                <a:gd name="connsiteY72" fmla="*/ 77209 h 268600"/>
                <a:gd name="connsiteX73" fmla="*/ 228773 w 268532"/>
                <a:gd name="connsiteY73" fmla="*/ 77141 h 268600"/>
                <a:gd name="connsiteX74" fmla="*/ 228841 w 268532"/>
                <a:gd name="connsiteY74" fmla="*/ 77073 h 268600"/>
                <a:gd name="connsiteX75" fmla="*/ 242842 w 268532"/>
                <a:gd name="connsiteY75" fmla="*/ 53897 h 268600"/>
                <a:gd name="connsiteX76" fmla="*/ 210626 w 268532"/>
                <a:gd name="connsiteY76" fmla="*/ 22836 h 268600"/>
                <a:gd name="connsiteX77" fmla="*/ 187925 w 268532"/>
                <a:gd name="connsiteY77" fmla="*/ 37721 h 268600"/>
                <a:gd name="connsiteX78" fmla="*/ 187857 w 268532"/>
                <a:gd name="connsiteY78" fmla="*/ 37653 h 268600"/>
                <a:gd name="connsiteX79" fmla="*/ 160603 w 268532"/>
                <a:gd name="connsiteY79" fmla="*/ 26914 h 268600"/>
                <a:gd name="connsiteX80" fmla="*/ 160535 w 268532"/>
                <a:gd name="connsiteY80" fmla="*/ 26914 h 268600"/>
                <a:gd name="connsiteX81" fmla="*/ 160535 w 268532"/>
                <a:gd name="connsiteY81" fmla="*/ 26846 h 268600"/>
                <a:gd name="connsiteX82" fmla="*/ 154078 w 268532"/>
                <a:gd name="connsiteY82" fmla="*/ 544 h 268600"/>
                <a:gd name="connsiteX83" fmla="*/ 109357 w 268532"/>
                <a:gd name="connsiteY83" fmla="*/ 1291 h 268600"/>
                <a:gd name="connsiteX84" fmla="*/ 103852 w 268532"/>
                <a:gd name="connsiteY84" fmla="*/ 27934 h 268600"/>
                <a:gd name="connsiteX85" fmla="*/ 103784 w 268532"/>
                <a:gd name="connsiteY85" fmla="*/ 27934 h 268600"/>
                <a:gd name="connsiteX86" fmla="*/ 76869 w 268532"/>
                <a:gd name="connsiteY86" fmla="*/ 39624 h 268600"/>
                <a:gd name="connsiteX87" fmla="*/ 76801 w 268532"/>
                <a:gd name="connsiteY87" fmla="*/ 39692 h 268600"/>
                <a:gd name="connsiteX88" fmla="*/ 76733 w 268532"/>
                <a:gd name="connsiteY88" fmla="*/ 39624 h 268600"/>
                <a:gd name="connsiteX89" fmla="*/ 53557 w 268532"/>
                <a:gd name="connsiteY89" fmla="*/ 25555 h 268600"/>
                <a:gd name="connsiteX90" fmla="*/ 22497 w 268532"/>
                <a:gd name="connsiteY90" fmla="*/ 57771 h 268600"/>
                <a:gd name="connsiteX91" fmla="*/ 37381 w 268532"/>
                <a:gd name="connsiteY91" fmla="*/ 80471 h 268600"/>
                <a:gd name="connsiteX92" fmla="*/ 37313 w 268532"/>
                <a:gd name="connsiteY92" fmla="*/ 80539 h 268600"/>
                <a:gd name="connsiteX93" fmla="*/ 26575 w 268532"/>
                <a:gd name="connsiteY93" fmla="*/ 107794 h 268600"/>
                <a:gd name="connsiteX94" fmla="*/ 26575 w 268532"/>
                <a:gd name="connsiteY94" fmla="*/ 107862 h 268600"/>
                <a:gd name="connsiteX95" fmla="*/ 26507 w 268532"/>
                <a:gd name="connsiteY95" fmla="*/ 107862 h 268600"/>
                <a:gd name="connsiteX96" fmla="*/ 204 w 268532"/>
                <a:gd name="connsiteY96" fmla="*/ 114318 h 268600"/>
                <a:gd name="connsiteX97" fmla="*/ 1019 w 268532"/>
                <a:gd name="connsiteY97" fmla="*/ 159040 h 268600"/>
                <a:gd name="connsiteX98" fmla="*/ 27662 w 268532"/>
                <a:gd name="connsiteY98" fmla="*/ 164545 h 268600"/>
                <a:gd name="connsiteX99" fmla="*/ 27662 w 268532"/>
                <a:gd name="connsiteY99" fmla="*/ 164613 h 268600"/>
                <a:gd name="connsiteX100" fmla="*/ 39352 w 268532"/>
                <a:gd name="connsiteY100" fmla="*/ 191528 h 268600"/>
                <a:gd name="connsiteX101" fmla="*/ 39420 w 268532"/>
                <a:gd name="connsiteY101" fmla="*/ 191595 h 268600"/>
                <a:gd name="connsiteX102" fmla="*/ 39352 w 268532"/>
                <a:gd name="connsiteY102" fmla="*/ 191663 h 268600"/>
                <a:gd name="connsiteX103" fmla="*/ 25351 w 268532"/>
                <a:gd name="connsiteY103" fmla="*/ 214840 h 268600"/>
                <a:gd name="connsiteX104" fmla="*/ 57567 w 268532"/>
                <a:gd name="connsiteY104" fmla="*/ 245900 h 268600"/>
                <a:gd name="connsiteX105" fmla="*/ 80268 w 268532"/>
                <a:gd name="connsiteY105" fmla="*/ 231084 h 268600"/>
                <a:gd name="connsiteX106" fmla="*/ 135660 w 268532"/>
                <a:gd name="connsiteY106" fmla="*/ 181265 h 268600"/>
                <a:gd name="connsiteX107" fmla="*/ 102017 w 268532"/>
                <a:gd name="connsiteY107" fmla="*/ 167671 h 268600"/>
                <a:gd name="connsiteX108" fmla="*/ 87200 w 268532"/>
                <a:gd name="connsiteY108" fmla="*/ 133621 h 268600"/>
                <a:gd name="connsiteX109" fmla="*/ 100793 w 268532"/>
                <a:gd name="connsiteY109" fmla="*/ 99094 h 268600"/>
                <a:gd name="connsiteX110" fmla="*/ 169371 w 268532"/>
                <a:gd name="connsiteY110" fmla="*/ 97871 h 268600"/>
                <a:gd name="connsiteX111" fmla="*/ 184187 w 268532"/>
                <a:gd name="connsiteY111" fmla="*/ 131922 h 268600"/>
                <a:gd name="connsiteX112" fmla="*/ 170594 w 268532"/>
                <a:gd name="connsiteY112" fmla="*/ 166448 h 268600"/>
                <a:gd name="connsiteX113" fmla="*/ 135660 w 268532"/>
                <a:gd name="connsiteY113" fmla="*/ 181265 h 268600"/>
                <a:gd name="connsiteX114" fmla="*/ 135728 w 268532"/>
                <a:gd name="connsiteY114" fmla="*/ 84685 h 268600"/>
                <a:gd name="connsiteX115" fmla="*/ 134844 w 268532"/>
                <a:gd name="connsiteY115" fmla="*/ 84685 h 268600"/>
                <a:gd name="connsiteX116" fmla="*/ 101065 w 268532"/>
                <a:gd name="connsiteY116" fmla="*/ 99366 h 268600"/>
                <a:gd name="connsiteX117" fmla="*/ 87540 w 268532"/>
                <a:gd name="connsiteY117" fmla="*/ 133621 h 268600"/>
                <a:gd name="connsiteX118" fmla="*/ 102220 w 268532"/>
                <a:gd name="connsiteY118" fmla="*/ 167400 h 268600"/>
                <a:gd name="connsiteX119" fmla="*/ 170254 w 268532"/>
                <a:gd name="connsiteY119" fmla="*/ 166176 h 268600"/>
                <a:gd name="connsiteX120" fmla="*/ 183779 w 268532"/>
                <a:gd name="connsiteY120" fmla="*/ 131922 h 268600"/>
                <a:gd name="connsiteX121" fmla="*/ 169099 w 268532"/>
                <a:gd name="connsiteY121" fmla="*/ 98143 h 268600"/>
                <a:gd name="connsiteX122" fmla="*/ 135728 w 268532"/>
                <a:gd name="connsiteY122" fmla="*/ 84685 h 26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268532" h="268600">
                  <a:moveTo>
                    <a:pt x="113979" y="268601"/>
                  </a:moveTo>
                  <a:lnTo>
                    <a:pt x="113979" y="268465"/>
                  </a:lnTo>
                  <a:lnTo>
                    <a:pt x="107522" y="242094"/>
                  </a:lnTo>
                  <a:cubicBezTo>
                    <a:pt x="98007" y="239715"/>
                    <a:pt x="88899" y="236113"/>
                    <a:pt x="80336" y="231423"/>
                  </a:cubicBezTo>
                  <a:lnTo>
                    <a:pt x="57567" y="246376"/>
                  </a:lnTo>
                  <a:lnTo>
                    <a:pt x="57499" y="246308"/>
                  </a:lnTo>
                  <a:lnTo>
                    <a:pt x="25011" y="214908"/>
                  </a:lnTo>
                  <a:lnTo>
                    <a:pt x="25079" y="214772"/>
                  </a:lnTo>
                  <a:lnTo>
                    <a:pt x="39148" y="191595"/>
                  </a:lnTo>
                  <a:cubicBezTo>
                    <a:pt x="34119" y="183236"/>
                    <a:pt x="30177" y="174264"/>
                    <a:pt x="27526" y="164817"/>
                  </a:cubicBezTo>
                  <a:lnTo>
                    <a:pt x="816" y="159244"/>
                  </a:lnTo>
                  <a:lnTo>
                    <a:pt x="816" y="159108"/>
                  </a:lnTo>
                  <a:lnTo>
                    <a:pt x="0" y="113979"/>
                  </a:lnTo>
                  <a:lnTo>
                    <a:pt x="136" y="113979"/>
                  </a:lnTo>
                  <a:lnTo>
                    <a:pt x="26507" y="107522"/>
                  </a:lnTo>
                  <a:cubicBezTo>
                    <a:pt x="28885" y="98007"/>
                    <a:pt x="32420" y="88899"/>
                    <a:pt x="37177" y="80336"/>
                  </a:cubicBezTo>
                  <a:lnTo>
                    <a:pt x="22225" y="57567"/>
                  </a:lnTo>
                  <a:lnTo>
                    <a:pt x="22293" y="57499"/>
                  </a:lnTo>
                  <a:lnTo>
                    <a:pt x="53693" y="25011"/>
                  </a:lnTo>
                  <a:lnTo>
                    <a:pt x="53829" y="25079"/>
                  </a:lnTo>
                  <a:lnTo>
                    <a:pt x="77005" y="39148"/>
                  </a:lnTo>
                  <a:cubicBezTo>
                    <a:pt x="85365" y="34119"/>
                    <a:pt x="94336" y="30177"/>
                    <a:pt x="103784" y="27526"/>
                  </a:cubicBezTo>
                  <a:lnTo>
                    <a:pt x="109357" y="816"/>
                  </a:lnTo>
                  <a:lnTo>
                    <a:pt x="109493" y="816"/>
                  </a:lnTo>
                  <a:lnTo>
                    <a:pt x="154622" y="0"/>
                  </a:lnTo>
                  <a:lnTo>
                    <a:pt x="154622" y="136"/>
                  </a:lnTo>
                  <a:lnTo>
                    <a:pt x="161079" y="26439"/>
                  </a:lnTo>
                  <a:cubicBezTo>
                    <a:pt x="170594" y="28818"/>
                    <a:pt x="179701" y="32352"/>
                    <a:pt x="188265" y="37109"/>
                  </a:cubicBezTo>
                  <a:lnTo>
                    <a:pt x="211034" y="22157"/>
                  </a:lnTo>
                  <a:lnTo>
                    <a:pt x="211102" y="22225"/>
                  </a:lnTo>
                  <a:lnTo>
                    <a:pt x="243589" y="53625"/>
                  </a:lnTo>
                  <a:lnTo>
                    <a:pt x="243521" y="53761"/>
                  </a:lnTo>
                  <a:lnTo>
                    <a:pt x="229452" y="77005"/>
                  </a:lnTo>
                  <a:cubicBezTo>
                    <a:pt x="234482" y="85365"/>
                    <a:pt x="238424" y="94336"/>
                    <a:pt x="241074" y="103784"/>
                  </a:cubicBezTo>
                  <a:lnTo>
                    <a:pt x="267717" y="109357"/>
                  </a:lnTo>
                  <a:lnTo>
                    <a:pt x="267717" y="109493"/>
                  </a:lnTo>
                  <a:lnTo>
                    <a:pt x="268533" y="154622"/>
                  </a:lnTo>
                  <a:lnTo>
                    <a:pt x="268397" y="154622"/>
                  </a:lnTo>
                  <a:lnTo>
                    <a:pt x="242026" y="161079"/>
                  </a:lnTo>
                  <a:cubicBezTo>
                    <a:pt x="239647" y="170594"/>
                    <a:pt x="236113" y="179701"/>
                    <a:pt x="231355" y="188265"/>
                  </a:cubicBezTo>
                  <a:lnTo>
                    <a:pt x="246308" y="211034"/>
                  </a:lnTo>
                  <a:lnTo>
                    <a:pt x="246240" y="211102"/>
                  </a:lnTo>
                  <a:lnTo>
                    <a:pt x="214840" y="243589"/>
                  </a:lnTo>
                  <a:lnTo>
                    <a:pt x="214704" y="243521"/>
                  </a:lnTo>
                  <a:lnTo>
                    <a:pt x="191527" y="229452"/>
                  </a:lnTo>
                  <a:cubicBezTo>
                    <a:pt x="183168" y="234482"/>
                    <a:pt x="174128" y="238424"/>
                    <a:pt x="164749" y="241075"/>
                  </a:cubicBezTo>
                  <a:lnTo>
                    <a:pt x="159176" y="267785"/>
                  </a:lnTo>
                  <a:lnTo>
                    <a:pt x="159040" y="267785"/>
                  </a:lnTo>
                  <a:lnTo>
                    <a:pt x="113979" y="268601"/>
                  </a:lnTo>
                  <a:close/>
                  <a:moveTo>
                    <a:pt x="80268" y="231084"/>
                  </a:moveTo>
                  <a:lnTo>
                    <a:pt x="80336" y="231151"/>
                  </a:lnTo>
                  <a:cubicBezTo>
                    <a:pt x="88899" y="235909"/>
                    <a:pt x="98075" y="239511"/>
                    <a:pt x="107590" y="241890"/>
                  </a:cubicBezTo>
                  <a:lnTo>
                    <a:pt x="107658" y="241890"/>
                  </a:lnTo>
                  <a:lnTo>
                    <a:pt x="107658" y="241958"/>
                  </a:lnTo>
                  <a:lnTo>
                    <a:pt x="114114" y="268261"/>
                  </a:lnTo>
                  <a:lnTo>
                    <a:pt x="158836" y="267445"/>
                  </a:lnTo>
                  <a:lnTo>
                    <a:pt x="164341" y="240803"/>
                  </a:lnTo>
                  <a:lnTo>
                    <a:pt x="164409" y="240803"/>
                  </a:lnTo>
                  <a:cubicBezTo>
                    <a:pt x="173856" y="238084"/>
                    <a:pt x="182896" y="234210"/>
                    <a:pt x="191324" y="229113"/>
                  </a:cubicBezTo>
                  <a:lnTo>
                    <a:pt x="191392" y="229045"/>
                  </a:lnTo>
                  <a:lnTo>
                    <a:pt x="191460" y="229113"/>
                  </a:lnTo>
                  <a:lnTo>
                    <a:pt x="214636" y="243181"/>
                  </a:lnTo>
                  <a:lnTo>
                    <a:pt x="245696" y="210966"/>
                  </a:lnTo>
                  <a:lnTo>
                    <a:pt x="230812" y="188265"/>
                  </a:lnTo>
                  <a:lnTo>
                    <a:pt x="230880" y="188197"/>
                  </a:lnTo>
                  <a:cubicBezTo>
                    <a:pt x="235637" y="179634"/>
                    <a:pt x="239239" y="170458"/>
                    <a:pt x="241618" y="160943"/>
                  </a:cubicBezTo>
                  <a:lnTo>
                    <a:pt x="241618" y="160875"/>
                  </a:lnTo>
                  <a:lnTo>
                    <a:pt x="241686" y="160875"/>
                  </a:lnTo>
                  <a:lnTo>
                    <a:pt x="267989" y="154418"/>
                  </a:lnTo>
                  <a:lnTo>
                    <a:pt x="267173" y="109697"/>
                  </a:lnTo>
                  <a:lnTo>
                    <a:pt x="240531" y="104191"/>
                  </a:lnTo>
                  <a:lnTo>
                    <a:pt x="240531" y="104124"/>
                  </a:lnTo>
                  <a:cubicBezTo>
                    <a:pt x="237880" y="94676"/>
                    <a:pt x="233938" y="85637"/>
                    <a:pt x="228841" y="77209"/>
                  </a:cubicBezTo>
                  <a:lnTo>
                    <a:pt x="228773" y="77141"/>
                  </a:lnTo>
                  <a:lnTo>
                    <a:pt x="228841" y="77073"/>
                  </a:lnTo>
                  <a:lnTo>
                    <a:pt x="242842" y="53897"/>
                  </a:lnTo>
                  <a:lnTo>
                    <a:pt x="210626" y="22836"/>
                  </a:lnTo>
                  <a:lnTo>
                    <a:pt x="187925" y="37721"/>
                  </a:lnTo>
                  <a:lnTo>
                    <a:pt x="187857" y="37653"/>
                  </a:lnTo>
                  <a:cubicBezTo>
                    <a:pt x="179294" y="32895"/>
                    <a:pt x="170118" y="29293"/>
                    <a:pt x="160603" y="26914"/>
                  </a:cubicBezTo>
                  <a:lnTo>
                    <a:pt x="160535" y="26914"/>
                  </a:lnTo>
                  <a:lnTo>
                    <a:pt x="160535" y="26846"/>
                  </a:lnTo>
                  <a:lnTo>
                    <a:pt x="154078" y="544"/>
                  </a:lnTo>
                  <a:lnTo>
                    <a:pt x="109357" y="1291"/>
                  </a:lnTo>
                  <a:lnTo>
                    <a:pt x="103852" y="27934"/>
                  </a:lnTo>
                  <a:lnTo>
                    <a:pt x="103784" y="27934"/>
                  </a:lnTo>
                  <a:cubicBezTo>
                    <a:pt x="94336" y="30653"/>
                    <a:pt x="85297" y="34527"/>
                    <a:pt x="76869" y="39624"/>
                  </a:cubicBezTo>
                  <a:lnTo>
                    <a:pt x="76801" y="39692"/>
                  </a:lnTo>
                  <a:lnTo>
                    <a:pt x="76733" y="39624"/>
                  </a:lnTo>
                  <a:lnTo>
                    <a:pt x="53557" y="25555"/>
                  </a:lnTo>
                  <a:lnTo>
                    <a:pt x="22497" y="57771"/>
                  </a:lnTo>
                  <a:lnTo>
                    <a:pt x="37381" y="80471"/>
                  </a:lnTo>
                  <a:lnTo>
                    <a:pt x="37313" y="80539"/>
                  </a:lnTo>
                  <a:cubicBezTo>
                    <a:pt x="32556" y="89103"/>
                    <a:pt x="28953" y="98279"/>
                    <a:pt x="26575" y="107794"/>
                  </a:cubicBezTo>
                  <a:lnTo>
                    <a:pt x="26575" y="107862"/>
                  </a:lnTo>
                  <a:lnTo>
                    <a:pt x="26507" y="107862"/>
                  </a:lnTo>
                  <a:lnTo>
                    <a:pt x="204" y="114318"/>
                  </a:lnTo>
                  <a:lnTo>
                    <a:pt x="1019" y="159040"/>
                  </a:lnTo>
                  <a:lnTo>
                    <a:pt x="27662" y="164545"/>
                  </a:lnTo>
                  <a:lnTo>
                    <a:pt x="27662" y="164613"/>
                  </a:lnTo>
                  <a:cubicBezTo>
                    <a:pt x="30381" y="174060"/>
                    <a:pt x="34255" y="183100"/>
                    <a:pt x="39352" y="191528"/>
                  </a:cubicBezTo>
                  <a:lnTo>
                    <a:pt x="39420" y="191595"/>
                  </a:lnTo>
                  <a:lnTo>
                    <a:pt x="39352" y="191663"/>
                  </a:lnTo>
                  <a:lnTo>
                    <a:pt x="25351" y="214840"/>
                  </a:lnTo>
                  <a:lnTo>
                    <a:pt x="57567" y="245900"/>
                  </a:lnTo>
                  <a:lnTo>
                    <a:pt x="80268" y="231084"/>
                  </a:lnTo>
                  <a:close/>
                  <a:moveTo>
                    <a:pt x="135660" y="181265"/>
                  </a:moveTo>
                  <a:cubicBezTo>
                    <a:pt x="123562" y="181265"/>
                    <a:pt x="111396" y="176779"/>
                    <a:pt x="102017" y="167671"/>
                  </a:cubicBezTo>
                  <a:cubicBezTo>
                    <a:pt x="92705" y="158700"/>
                    <a:pt x="87472" y="146602"/>
                    <a:pt x="87200" y="133621"/>
                  </a:cubicBezTo>
                  <a:cubicBezTo>
                    <a:pt x="86996" y="120639"/>
                    <a:pt x="91822" y="108405"/>
                    <a:pt x="100793" y="99094"/>
                  </a:cubicBezTo>
                  <a:cubicBezTo>
                    <a:pt x="119348" y="79860"/>
                    <a:pt x="150136" y="79316"/>
                    <a:pt x="169371" y="97871"/>
                  </a:cubicBezTo>
                  <a:cubicBezTo>
                    <a:pt x="178682" y="106842"/>
                    <a:pt x="183915" y="118940"/>
                    <a:pt x="184187" y="131922"/>
                  </a:cubicBezTo>
                  <a:cubicBezTo>
                    <a:pt x="184391" y="144835"/>
                    <a:pt x="179565" y="157137"/>
                    <a:pt x="170594" y="166448"/>
                  </a:cubicBezTo>
                  <a:cubicBezTo>
                    <a:pt x="161079" y="176371"/>
                    <a:pt x="148369" y="181265"/>
                    <a:pt x="135660" y="181265"/>
                  </a:cubicBezTo>
                  <a:close/>
                  <a:moveTo>
                    <a:pt x="135728" y="84685"/>
                  </a:moveTo>
                  <a:cubicBezTo>
                    <a:pt x="135456" y="84685"/>
                    <a:pt x="135116" y="84685"/>
                    <a:pt x="134844" y="84685"/>
                  </a:cubicBezTo>
                  <a:cubicBezTo>
                    <a:pt x="121999" y="84889"/>
                    <a:pt x="109969" y="90123"/>
                    <a:pt x="101065" y="99366"/>
                  </a:cubicBezTo>
                  <a:cubicBezTo>
                    <a:pt x="92162" y="108609"/>
                    <a:pt x="87336" y="120775"/>
                    <a:pt x="87540" y="133621"/>
                  </a:cubicBezTo>
                  <a:cubicBezTo>
                    <a:pt x="87744" y="146466"/>
                    <a:pt x="92977" y="158496"/>
                    <a:pt x="102220" y="167400"/>
                  </a:cubicBezTo>
                  <a:cubicBezTo>
                    <a:pt x="121319" y="185818"/>
                    <a:pt x="151835" y="185275"/>
                    <a:pt x="170254" y="166176"/>
                  </a:cubicBezTo>
                  <a:cubicBezTo>
                    <a:pt x="179158" y="156933"/>
                    <a:pt x="183983" y="144767"/>
                    <a:pt x="183779" y="131922"/>
                  </a:cubicBezTo>
                  <a:cubicBezTo>
                    <a:pt x="183575" y="119076"/>
                    <a:pt x="178342" y="107046"/>
                    <a:pt x="169099" y="98143"/>
                  </a:cubicBezTo>
                  <a:cubicBezTo>
                    <a:pt x="160059" y="89511"/>
                    <a:pt x="148233" y="84685"/>
                    <a:pt x="135728" y="84685"/>
                  </a:cubicBezTo>
                  <a:close/>
                </a:path>
              </a:pathLst>
            </a:custGeom>
            <a:solidFill>
              <a:srgbClr val="E0E0E0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="" xmlns:a16="http://schemas.microsoft.com/office/drawing/2014/main" id="{B36A98B0-09DC-4209-B2F3-86ABCBA127B0}"/>
                </a:ext>
              </a:extLst>
            </p:cNvPr>
            <p:cNvSpPr/>
            <p:nvPr/>
          </p:nvSpPr>
          <p:spPr>
            <a:xfrm>
              <a:off x="774092" y="3978537"/>
              <a:ext cx="98851" cy="98861"/>
            </a:xfrm>
            <a:custGeom>
              <a:avLst/>
              <a:gdLst>
                <a:gd name="connsiteX0" fmla="*/ 14428 w 98851"/>
                <a:gd name="connsiteY0" fmla="*/ 15622 h 98861"/>
                <a:gd name="connsiteX1" fmla="*/ 23400 w 98851"/>
                <a:gd name="connsiteY1" fmla="*/ 7738 h 98861"/>
                <a:gd name="connsiteX2" fmla="*/ 54936 w 98851"/>
                <a:gd name="connsiteY2" fmla="*/ 261 h 98861"/>
                <a:gd name="connsiteX3" fmla="*/ 76345 w 98851"/>
                <a:gd name="connsiteY3" fmla="*/ 7874 h 98861"/>
                <a:gd name="connsiteX4" fmla="*/ 93676 w 98851"/>
                <a:gd name="connsiteY4" fmla="*/ 27380 h 98861"/>
                <a:gd name="connsiteX5" fmla="*/ 98094 w 98851"/>
                <a:gd name="connsiteY5" fmla="*/ 40973 h 98861"/>
                <a:gd name="connsiteX6" fmla="*/ 98366 w 98851"/>
                <a:gd name="connsiteY6" fmla="*/ 55857 h 98861"/>
                <a:gd name="connsiteX7" fmla="*/ 84977 w 98851"/>
                <a:gd name="connsiteY7" fmla="*/ 83723 h 98861"/>
                <a:gd name="connsiteX8" fmla="*/ 57587 w 98851"/>
                <a:gd name="connsiteY8" fmla="*/ 98132 h 98861"/>
                <a:gd name="connsiteX9" fmla="*/ 42702 w 98851"/>
                <a:gd name="connsiteY9" fmla="*/ 98404 h 98861"/>
                <a:gd name="connsiteX10" fmla="*/ 28973 w 98851"/>
                <a:gd name="connsiteY10" fmla="*/ 94462 h 98861"/>
                <a:gd name="connsiteX11" fmla="*/ 8855 w 98851"/>
                <a:gd name="connsiteY11" fmla="*/ 77810 h 98861"/>
                <a:gd name="connsiteX12" fmla="*/ 495 w 98851"/>
                <a:gd name="connsiteY12" fmla="*/ 56673 h 98861"/>
                <a:gd name="connsiteX13" fmla="*/ 6816 w 98851"/>
                <a:gd name="connsiteY13" fmla="*/ 24933 h 98861"/>
                <a:gd name="connsiteX14" fmla="*/ 14428 w 98851"/>
                <a:gd name="connsiteY14" fmla="*/ 15622 h 98861"/>
                <a:gd name="connsiteX15" fmla="*/ 7768 w 98851"/>
                <a:gd name="connsiteY15" fmla="*/ 25409 h 98861"/>
                <a:gd name="connsiteX16" fmla="*/ 2398 w 98851"/>
                <a:gd name="connsiteY16" fmla="*/ 56333 h 98861"/>
                <a:gd name="connsiteX17" fmla="*/ 10690 w 98851"/>
                <a:gd name="connsiteY17" fmla="*/ 76451 h 98861"/>
                <a:gd name="connsiteX18" fmla="*/ 29992 w 98851"/>
                <a:gd name="connsiteY18" fmla="*/ 92083 h 98861"/>
                <a:gd name="connsiteX19" fmla="*/ 42974 w 98851"/>
                <a:gd name="connsiteY19" fmla="*/ 95685 h 98861"/>
                <a:gd name="connsiteX20" fmla="*/ 57043 w 98851"/>
                <a:gd name="connsiteY20" fmla="*/ 95413 h 98861"/>
                <a:gd name="connsiteX21" fmla="*/ 82870 w 98851"/>
                <a:gd name="connsiteY21" fmla="*/ 81752 h 98861"/>
                <a:gd name="connsiteX22" fmla="*/ 95579 w 98851"/>
                <a:gd name="connsiteY22" fmla="*/ 55450 h 98861"/>
                <a:gd name="connsiteX23" fmla="*/ 95375 w 98851"/>
                <a:gd name="connsiteY23" fmla="*/ 41381 h 98861"/>
                <a:gd name="connsiteX24" fmla="*/ 91298 w 98851"/>
                <a:gd name="connsiteY24" fmla="*/ 28535 h 98861"/>
                <a:gd name="connsiteX25" fmla="*/ 74986 w 98851"/>
                <a:gd name="connsiteY25" fmla="*/ 9844 h 98861"/>
                <a:gd name="connsiteX26" fmla="*/ 54596 w 98851"/>
                <a:gd name="connsiteY26" fmla="*/ 2232 h 98861"/>
                <a:gd name="connsiteX27" fmla="*/ 23876 w 98851"/>
                <a:gd name="connsiteY27" fmla="*/ 8621 h 98861"/>
                <a:gd name="connsiteX28" fmla="*/ 14428 w 98851"/>
                <a:gd name="connsiteY28" fmla="*/ 15622 h 98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8851" h="98861">
                  <a:moveTo>
                    <a:pt x="14428" y="15622"/>
                  </a:moveTo>
                  <a:cubicBezTo>
                    <a:pt x="14428" y="15622"/>
                    <a:pt x="16943" y="12087"/>
                    <a:pt x="23400" y="7738"/>
                  </a:cubicBezTo>
                  <a:cubicBezTo>
                    <a:pt x="29721" y="3524"/>
                    <a:pt x="40867" y="-1166"/>
                    <a:pt x="54936" y="261"/>
                  </a:cubicBezTo>
                  <a:cubicBezTo>
                    <a:pt x="61868" y="1009"/>
                    <a:pt x="69413" y="3320"/>
                    <a:pt x="76345" y="7874"/>
                  </a:cubicBezTo>
                  <a:cubicBezTo>
                    <a:pt x="83210" y="12427"/>
                    <a:pt x="89666" y="18952"/>
                    <a:pt x="93676" y="27380"/>
                  </a:cubicBezTo>
                  <a:cubicBezTo>
                    <a:pt x="95783" y="31526"/>
                    <a:pt x="97279" y="36147"/>
                    <a:pt x="98094" y="40973"/>
                  </a:cubicBezTo>
                  <a:cubicBezTo>
                    <a:pt x="98978" y="45798"/>
                    <a:pt x="99114" y="50828"/>
                    <a:pt x="98366" y="55857"/>
                  </a:cubicBezTo>
                  <a:cubicBezTo>
                    <a:pt x="97143" y="65916"/>
                    <a:pt x="92385" y="75907"/>
                    <a:pt x="84977" y="83723"/>
                  </a:cubicBezTo>
                  <a:cubicBezTo>
                    <a:pt x="77433" y="91403"/>
                    <a:pt x="67645" y="96501"/>
                    <a:pt x="57587" y="98132"/>
                  </a:cubicBezTo>
                  <a:cubicBezTo>
                    <a:pt x="52625" y="99016"/>
                    <a:pt x="47528" y="99084"/>
                    <a:pt x="42702" y="98404"/>
                  </a:cubicBezTo>
                  <a:cubicBezTo>
                    <a:pt x="37876" y="97792"/>
                    <a:pt x="33187" y="96433"/>
                    <a:pt x="28973" y="94462"/>
                  </a:cubicBezTo>
                  <a:cubicBezTo>
                    <a:pt x="20409" y="90724"/>
                    <a:pt x="13681" y="84539"/>
                    <a:pt x="8855" y="77810"/>
                  </a:cubicBezTo>
                  <a:cubicBezTo>
                    <a:pt x="4030" y="71082"/>
                    <a:pt x="1515" y="63537"/>
                    <a:pt x="495" y="56673"/>
                  </a:cubicBezTo>
                  <a:cubicBezTo>
                    <a:pt x="-1476" y="42672"/>
                    <a:pt x="2806" y="31390"/>
                    <a:pt x="6816" y="24933"/>
                  </a:cubicBezTo>
                  <a:cubicBezTo>
                    <a:pt x="10962" y="18272"/>
                    <a:pt x="14428" y="15622"/>
                    <a:pt x="14428" y="15622"/>
                  </a:cubicBezTo>
                  <a:cubicBezTo>
                    <a:pt x="14700" y="15826"/>
                    <a:pt x="11506" y="18816"/>
                    <a:pt x="7768" y="25409"/>
                  </a:cubicBezTo>
                  <a:cubicBezTo>
                    <a:pt x="4097" y="31933"/>
                    <a:pt x="291" y="42944"/>
                    <a:pt x="2398" y="56333"/>
                  </a:cubicBezTo>
                  <a:cubicBezTo>
                    <a:pt x="3486" y="62926"/>
                    <a:pt x="6001" y="70062"/>
                    <a:pt x="10690" y="76451"/>
                  </a:cubicBezTo>
                  <a:cubicBezTo>
                    <a:pt x="15380" y="82772"/>
                    <a:pt x="21837" y="88617"/>
                    <a:pt x="29992" y="92083"/>
                  </a:cubicBezTo>
                  <a:cubicBezTo>
                    <a:pt x="34002" y="93918"/>
                    <a:pt x="38420" y="95142"/>
                    <a:pt x="42974" y="95685"/>
                  </a:cubicBezTo>
                  <a:cubicBezTo>
                    <a:pt x="47528" y="96297"/>
                    <a:pt x="52353" y="96229"/>
                    <a:pt x="57043" y="95413"/>
                  </a:cubicBezTo>
                  <a:cubicBezTo>
                    <a:pt x="66558" y="93918"/>
                    <a:pt x="75733" y="89025"/>
                    <a:pt x="82870" y="81752"/>
                  </a:cubicBezTo>
                  <a:cubicBezTo>
                    <a:pt x="89870" y="74344"/>
                    <a:pt x="94424" y="65033"/>
                    <a:pt x="95579" y="55450"/>
                  </a:cubicBezTo>
                  <a:cubicBezTo>
                    <a:pt x="96259" y="50692"/>
                    <a:pt x="96191" y="45934"/>
                    <a:pt x="95375" y="41381"/>
                  </a:cubicBezTo>
                  <a:cubicBezTo>
                    <a:pt x="94628" y="36827"/>
                    <a:pt x="93269" y="32477"/>
                    <a:pt x="91298" y="28535"/>
                  </a:cubicBezTo>
                  <a:cubicBezTo>
                    <a:pt x="87559" y="20515"/>
                    <a:pt x="81443" y="14262"/>
                    <a:pt x="74986" y="9844"/>
                  </a:cubicBezTo>
                  <a:cubicBezTo>
                    <a:pt x="68461" y="5427"/>
                    <a:pt x="61257" y="3116"/>
                    <a:pt x="54596" y="2232"/>
                  </a:cubicBezTo>
                  <a:cubicBezTo>
                    <a:pt x="41139" y="533"/>
                    <a:pt x="30264" y="4815"/>
                    <a:pt x="23876" y="8621"/>
                  </a:cubicBezTo>
                  <a:cubicBezTo>
                    <a:pt x="17487" y="12563"/>
                    <a:pt x="14632" y="15893"/>
                    <a:pt x="14428" y="15622"/>
                  </a:cubicBezTo>
                  <a:close/>
                </a:path>
              </a:pathLst>
            </a:custGeom>
            <a:solidFill>
              <a:srgbClr val="EBEBEB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="" xmlns:a16="http://schemas.microsoft.com/office/drawing/2014/main" id="{D051418B-F7F6-48A0-946C-3E4D90CB51BA}"/>
                </a:ext>
              </a:extLst>
            </p:cNvPr>
            <p:cNvSpPr/>
            <p:nvPr/>
          </p:nvSpPr>
          <p:spPr>
            <a:xfrm>
              <a:off x="686639" y="3894181"/>
              <a:ext cx="270571" cy="270571"/>
            </a:xfrm>
            <a:custGeom>
              <a:avLst/>
              <a:gdLst>
                <a:gd name="connsiteX0" fmla="*/ 77889 w 270571"/>
                <a:gd name="connsiteY0" fmla="*/ 39964 h 270571"/>
                <a:gd name="connsiteX1" fmla="*/ 76393 w 270571"/>
                <a:gd name="connsiteY1" fmla="*/ 39148 h 270571"/>
                <a:gd name="connsiteX2" fmla="*/ 71908 w 270571"/>
                <a:gd name="connsiteY2" fmla="*/ 36566 h 270571"/>
                <a:gd name="connsiteX3" fmla="*/ 54373 w 270571"/>
                <a:gd name="connsiteY3" fmla="*/ 26235 h 270571"/>
                <a:gd name="connsiteX4" fmla="*/ 54916 w 270571"/>
                <a:gd name="connsiteY4" fmla="*/ 26167 h 270571"/>
                <a:gd name="connsiteX5" fmla="*/ 23856 w 270571"/>
                <a:gd name="connsiteY5" fmla="*/ 58722 h 270571"/>
                <a:gd name="connsiteX6" fmla="*/ 23924 w 270571"/>
                <a:gd name="connsiteY6" fmla="*/ 57839 h 270571"/>
                <a:gd name="connsiteX7" fmla="*/ 38944 w 270571"/>
                <a:gd name="connsiteY7" fmla="*/ 80539 h 270571"/>
                <a:gd name="connsiteX8" fmla="*/ 39216 w 270571"/>
                <a:gd name="connsiteY8" fmla="*/ 80947 h 270571"/>
                <a:gd name="connsiteX9" fmla="*/ 38944 w 270571"/>
                <a:gd name="connsiteY9" fmla="*/ 81355 h 270571"/>
                <a:gd name="connsiteX10" fmla="*/ 28342 w 270571"/>
                <a:gd name="connsiteY10" fmla="*/ 108473 h 270571"/>
                <a:gd name="connsiteX11" fmla="*/ 28206 w 270571"/>
                <a:gd name="connsiteY11" fmla="*/ 109017 h 270571"/>
                <a:gd name="connsiteX12" fmla="*/ 27662 w 270571"/>
                <a:gd name="connsiteY12" fmla="*/ 109153 h 270571"/>
                <a:gd name="connsiteX13" fmla="*/ 1223 w 270571"/>
                <a:gd name="connsiteY13" fmla="*/ 115678 h 270571"/>
                <a:gd name="connsiteX14" fmla="*/ 1971 w 270571"/>
                <a:gd name="connsiteY14" fmla="*/ 114726 h 270571"/>
                <a:gd name="connsiteX15" fmla="*/ 2855 w 270571"/>
                <a:gd name="connsiteY15" fmla="*/ 159720 h 270571"/>
                <a:gd name="connsiteX16" fmla="*/ 1971 w 270571"/>
                <a:gd name="connsiteY16" fmla="*/ 158700 h 270571"/>
                <a:gd name="connsiteX17" fmla="*/ 28614 w 270571"/>
                <a:gd name="connsiteY17" fmla="*/ 164205 h 270571"/>
                <a:gd name="connsiteX18" fmla="*/ 29293 w 270571"/>
                <a:gd name="connsiteY18" fmla="*/ 164341 h 270571"/>
                <a:gd name="connsiteX19" fmla="*/ 29497 w 270571"/>
                <a:gd name="connsiteY19" fmla="*/ 165021 h 270571"/>
                <a:gd name="connsiteX20" fmla="*/ 41119 w 270571"/>
                <a:gd name="connsiteY20" fmla="*/ 191663 h 270571"/>
                <a:gd name="connsiteX21" fmla="*/ 41527 w 270571"/>
                <a:gd name="connsiteY21" fmla="*/ 192275 h 270571"/>
                <a:gd name="connsiteX22" fmla="*/ 41119 w 270571"/>
                <a:gd name="connsiteY22" fmla="*/ 192887 h 270571"/>
                <a:gd name="connsiteX23" fmla="*/ 27050 w 270571"/>
                <a:gd name="connsiteY23" fmla="*/ 216199 h 270571"/>
                <a:gd name="connsiteX24" fmla="*/ 26846 w 270571"/>
                <a:gd name="connsiteY24" fmla="*/ 214704 h 270571"/>
                <a:gd name="connsiteX25" fmla="*/ 59266 w 270571"/>
                <a:gd name="connsiteY25" fmla="*/ 245968 h 270571"/>
                <a:gd name="connsiteX26" fmla="*/ 57635 w 270571"/>
                <a:gd name="connsiteY26" fmla="*/ 245832 h 270571"/>
                <a:gd name="connsiteX27" fmla="*/ 80403 w 270571"/>
                <a:gd name="connsiteY27" fmla="*/ 230880 h 270571"/>
                <a:gd name="connsiteX28" fmla="*/ 81083 w 270571"/>
                <a:gd name="connsiteY28" fmla="*/ 230472 h 270571"/>
                <a:gd name="connsiteX29" fmla="*/ 81763 w 270571"/>
                <a:gd name="connsiteY29" fmla="*/ 230880 h 270571"/>
                <a:gd name="connsiteX30" fmla="*/ 108745 w 270571"/>
                <a:gd name="connsiteY30" fmla="*/ 241482 h 270571"/>
                <a:gd name="connsiteX31" fmla="*/ 109561 w 270571"/>
                <a:gd name="connsiteY31" fmla="*/ 241686 h 270571"/>
                <a:gd name="connsiteX32" fmla="*/ 109765 w 270571"/>
                <a:gd name="connsiteY32" fmla="*/ 242502 h 270571"/>
                <a:gd name="connsiteX33" fmla="*/ 116289 w 270571"/>
                <a:gd name="connsiteY33" fmla="*/ 268941 h 270571"/>
                <a:gd name="connsiteX34" fmla="*/ 114930 w 270571"/>
                <a:gd name="connsiteY34" fmla="*/ 267921 h 270571"/>
                <a:gd name="connsiteX35" fmla="*/ 159923 w 270571"/>
                <a:gd name="connsiteY35" fmla="*/ 267105 h 270571"/>
                <a:gd name="connsiteX36" fmla="*/ 158632 w 270571"/>
                <a:gd name="connsiteY36" fmla="*/ 268193 h 270571"/>
                <a:gd name="connsiteX37" fmla="*/ 164205 w 270571"/>
                <a:gd name="connsiteY37" fmla="*/ 241550 h 270571"/>
                <a:gd name="connsiteX38" fmla="*/ 164341 w 270571"/>
                <a:gd name="connsiteY38" fmla="*/ 240735 h 270571"/>
                <a:gd name="connsiteX39" fmla="*/ 165157 w 270571"/>
                <a:gd name="connsiteY39" fmla="*/ 240531 h 270571"/>
                <a:gd name="connsiteX40" fmla="*/ 191731 w 270571"/>
                <a:gd name="connsiteY40" fmla="*/ 228977 h 270571"/>
                <a:gd name="connsiteX41" fmla="*/ 191731 w 270571"/>
                <a:gd name="connsiteY41" fmla="*/ 228977 h 270571"/>
                <a:gd name="connsiteX42" fmla="*/ 192479 w 270571"/>
                <a:gd name="connsiteY42" fmla="*/ 228569 h 270571"/>
                <a:gd name="connsiteX43" fmla="*/ 193159 w 270571"/>
                <a:gd name="connsiteY43" fmla="*/ 228977 h 270571"/>
                <a:gd name="connsiteX44" fmla="*/ 216403 w 270571"/>
                <a:gd name="connsiteY44" fmla="*/ 243113 h 270571"/>
                <a:gd name="connsiteX45" fmla="*/ 214704 w 270571"/>
                <a:gd name="connsiteY45" fmla="*/ 243317 h 270571"/>
                <a:gd name="connsiteX46" fmla="*/ 245968 w 270571"/>
                <a:gd name="connsiteY46" fmla="*/ 210898 h 270571"/>
                <a:gd name="connsiteX47" fmla="*/ 245832 w 270571"/>
                <a:gd name="connsiteY47" fmla="*/ 212597 h 270571"/>
                <a:gd name="connsiteX48" fmla="*/ 230948 w 270571"/>
                <a:gd name="connsiteY48" fmla="*/ 189828 h 270571"/>
                <a:gd name="connsiteX49" fmla="*/ 230472 w 270571"/>
                <a:gd name="connsiteY49" fmla="*/ 189149 h 270571"/>
                <a:gd name="connsiteX50" fmla="*/ 230880 w 270571"/>
                <a:gd name="connsiteY50" fmla="*/ 188401 h 270571"/>
                <a:gd name="connsiteX51" fmla="*/ 241482 w 270571"/>
                <a:gd name="connsiteY51" fmla="*/ 161419 h 270571"/>
                <a:gd name="connsiteX52" fmla="*/ 241686 w 270571"/>
                <a:gd name="connsiteY52" fmla="*/ 160603 h 270571"/>
                <a:gd name="connsiteX53" fmla="*/ 242502 w 270571"/>
                <a:gd name="connsiteY53" fmla="*/ 160399 h 270571"/>
                <a:gd name="connsiteX54" fmla="*/ 268940 w 270571"/>
                <a:gd name="connsiteY54" fmla="*/ 153942 h 270571"/>
                <a:gd name="connsiteX55" fmla="*/ 267921 w 270571"/>
                <a:gd name="connsiteY55" fmla="*/ 155234 h 270571"/>
                <a:gd name="connsiteX56" fmla="*/ 267173 w 270571"/>
                <a:gd name="connsiteY56" fmla="*/ 110240 h 270571"/>
                <a:gd name="connsiteX57" fmla="*/ 268193 w 270571"/>
                <a:gd name="connsiteY57" fmla="*/ 111464 h 270571"/>
                <a:gd name="connsiteX58" fmla="*/ 241550 w 270571"/>
                <a:gd name="connsiteY58" fmla="*/ 105891 h 270571"/>
                <a:gd name="connsiteX59" fmla="*/ 240803 w 270571"/>
                <a:gd name="connsiteY59" fmla="*/ 105755 h 270571"/>
                <a:gd name="connsiteX60" fmla="*/ 240599 w 270571"/>
                <a:gd name="connsiteY60" fmla="*/ 105007 h 270571"/>
                <a:gd name="connsiteX61" fmla="*/ 229045 w 270571"/>
                <a:gd name="connsiteY61" fmla="*/ 78365 h 270571"/>
                <a:gd name="connsiteX62" fmla="*/ 228637 w 270571"/>
                <a:gd name="connsiteY62" fmla="*/ 77753 h 270571"/>
                <a:gd name="connsiteX63" fmla="*/ 229045 w 270571"/>
                <a:gd name="connsiteY63" fmla="*/ 77141 h 270571"/>
                <a:gd name="connsiteX64" fmla="*/ 243181 w 270571"/>
                <a:gd name="connsiteY64" fmla="*/ 53897 h 270571"/>
                <a:gd name="connsiteX65" fmla="*/ 243385 w 270571"/>
                <a:gd name="connsiteY65" fmla="*/ 55324 h 270571"/>
                <a:gd name="connsiteX66" fmla="*/ 211034 w 270571"/>
                <a:gd name="connsiteY66" fmla="*/ 23992 h 270571"/>
                <a:gd name="connsiteX67" fmla="*/ 212325 w 270571"/>
                <a:gd name="connsiteY67" fmla="*/ 24128 h 270571"/>
                <a:gd name="connsiteX68" fmla="*/ 189556 w 270571"/>
                <a:gd name="connsiteY68" fmla="*/ 39012 h 270571"/>
                <a:gd name="connsiteX69" fmla="*/ 189081 w 270571"/>
                <a:gd name="connsiteY69" fmla="*/ 39352 h 270571"/>
                <a:gd name="connsiteX70" fmla="*/ 188537 w 270571"/>
                <a:gd name="connsiteY70" fmla="*/ 39080 h 270571"/>
                <a:gd name="connsiteX71" fmla="*/ 161487 w 270571"/>
                <a:gd name="connsiteY71" fmla="*/ 28342 h 270571"/>
                <a:gd name="connsiteX72" fmla="*/ 160943 w 270571"/>
                <a:gd name="connsiteY72" fmla="*/ 28206 h 270571"/>
                <a:gd name="connsiteX73" fmla="*/ 160807 w 270571"/>
                <a:gd name="connsiteY73" fmla="*/ 27662 h 270571"/>
                <a:gd name="connsiteX74" fmla="*/ 154418 w 270571"/>
                <a:gd name="connsiteY74" fmla="*/ 1223 h 270571"/>
                <a:gd name="connsiteX75" fmla="*/ 155234 w 270571"/>
                <a:gd name="connsiteY75" fmla="*/ 1835 h 270571"/>
                <a:gd name="connsiteX76" fmla="*/ 110240 w 270571"/>
                <a:gd name="connsiteY76" fmla="*/ 2447 h 270571"/>
                <a:gd name="connsiteX77" fmla="*/ 110852 w 270571"/>
                <a:gd name="connsiteY77" fmla="*/ 1971 h 270571"/>
                <a:gd name="connsiteX78" fmla="*/ 105143 w 270571"/>
                <a:gd name="connsiteY78" fmla="*/ 28614 h 270571"/>
                <a:gd name="connsiteX79" fmla="*/ 105075 w 270571"/>
                <a:gd name="connsiteY79" fmla="*/ 28885 h 270571"/>
                <a:gd name="connsiteX80" fmla="*/ 104803 w 270571"/>
                <a:gd name="connsiteY80" fmla="*/ 28953 h 270571"/>
                <a:gd name="connsiteX81" fmla="*/ 84210 w 270571"/>
                <a:gd name="connsiteY81" fmla="*/ 36905 h 270571"/>
                <a:gd name="connsiteX82" fmla="*/ 79384 w 270571"/>
                <a:gd name="connsiteY82" fmla="*/ 39420 h 270571"/>
                <a:gd name="connsiteX83" fmla="*/ 77889 w 270571"/>
                <a:gd name="connsiteY83" fmla="*/ 39964 h 270571"/>
                <a:gd name="connsiteX84" fmla="*/ 79384 w 270571"/>
                <a:gd name="connsiteY84" fmla="*/ 38944 h 270571"/>
                <a:gd name="connsiteX85" fmla="*/ 84142 w 270571"/>
                <a:gd name="connsiteY85" fmla="*/ 36226 h 270571"/>
                <a:gd name="connsiteX86" fmla="*/ 104667 w 270571"/>
                <a:gd name="connsiteY86" fmla="*/ 27866 h 270571"/>
                <a:gd name="connsiteX87" fmla="*/ 104327 w 270571"/>
                <a:gd name="connsiteY87" fmla="*/ 28206 h 270571"/>
                <a:gd name="connsiteX88" fmla="*/ 109697 w 270571"/>
                <a:gd name="connsiteY88" fmla="*/ 1495 h 270571"/>
                <a:gd name="connsiteX89" fmla="*/ 109765 w 270571"/>
                <a:gd name="connsiteY89" fmla="*/ 1020 h 270571"/>
                <a:gd name="connsiteX90" fmla="*/ 110240 w 270571"/>
                <a:gd name="connsiteY90" fmla="*/ 1020 h 270571"/>
                <a:gd name="connsiteX91" fmla="*/ 155234 w 270571"/>
                <a:gd name="connsiteY91" fmla="*/ 0 h 270571"/>
                <a:gd name="connsiteX92" fmla="*/ 155913 w 270571"/>
                <a:gd name="connsiteY92" fmla="*/ 0 h 270571"/>
                <a:gd name="connsiteX93" fmla="*/ 156049 w 270571"/>
                <a:gd name="connsiteY93" fmla="*/ 612 h 270571"/>
                <a:gd name="connsiteX94" fmla="*/ 162642 w 270571"/>
                <a:gd name="connsiteY94" fmla="*/ 27050 h 270571"/>
                <a:gd name="connsiteX95" fmla="*/ 161962 w 270571"/>
                <a:gd name="connsiteY95" fmla="*/ 26371 h 270571"/>
                <a:gd name="connsiteX96" fmla="*/ 189556 w 270571"/>
                <a:gd name="connsiteY96" fmla="*/ 37109 h 270571"/>
                <a:gd name="connsiteX97" fmla="*/ 188537 w 270571"/>
                <a:gd name="connsiteY97" fmla="*/ 37177 h 270571"/>
                <a:gd name="connsiteX98" fmla="*/ 211238 w 270571"/>
                <a:gd name="connsiteY98" fmla="*/ 22225 h 270571"/>
                <a:gd name="connsiteX99" fmla="*/ 211917 w 270571"/>
                <a:gd name="connsiteY99" fmla="*/ 21749 h 270571"/>
                <a:gd name="connsiteX100" fmla="*/ 212529 w 270571"/>
                <a:gd name="connsiteY100" fmla="*/ 22361 h 270571"/>
                <a:gd name="connsiteX101" fmla="*/ 245017 w 270571"/>
                <a:gd name="connsiteY101" fmla="*/ 53557 h 270571"/>
                <a:gd name="connsiteX102" fmla="*/ 245696 w 270571"/>
                <a:gd name="connsiteY102" fmla="*/ 54169 h 270571"/>
                <a:gd name="connsiteX103" fmla="*/ 245220 w 270571"/>
                <a:gd name="connsiteY103" fmla="*/ 54984 h 270571"/>
                <a:gd name="connsiteX104" fmla="*/ 231151 w 270571"/>
                <a:gd name="connsiteY104" fmla="*/ 78297 h 270571"/>
                <a:gd name="connsiteX105" fmla="*/ 231151 w 270571"/>
                <a:gd name="connsiteY105" fmla="*/ 77073 h 270571"/>
                <a:gd name="connsiteX106" fmla="*/ 243046 w 270571"/>
                <a:gd name="connsiteY106" fmla="*/ 104260 h 270571"/>
                <a:gd name="connsiteX107" fmla="*/ 242094 w 270571"/>
                <a:gd name="connsiteY107" fmla="*/ 103376 h 270571"/>
                <a:gd name="connsiteX108" fmla="*/ 268737 w 270571"/>
                <a:gd name="connsiteY108" fmla="*/ 108881 h 270571"/>
                <a:gd name="connsiteX109" fmla="*/ 269756 w 270571"/>
                <a:gd name="connsiteY109" fmla="*/ 109085 h 270571"/>
                <a:gd name="connsiteX110" fmla="*/ 269756 w 270571"/>
                <a:gd name="connsiteY110" fmla="*/ 110105 h 270571"/>
                <a:gd name="connsiteX111" fmla="*/ 270572 w 270571"/>
                <a:gd name="connsiteY111" fmla="*/ 155098 h 270571"/>
                <a:gd name="connsiteX112" fmla="*/ 270572 w 270571"/>
                <a:gd name="connsiteY112" fmla="*/ 156117 h 270571"/>
                <a:gd name="connsiteX113" fmla="*/ 269552 w 270571"/>
                <a:gd name="connsiteY113" fmla="*/ 156389 h 270571"/>
                <a:gd name="connsiteX114" fmla="*/ 243113 w 270571"/>
                <a:gd name="connsiteY114" fmla="*/ 162914 h 270571"/>
                <a:gd name="connsiteX115" fmla="*/ 244065 w 270571"/>
                <a:gd name="connsiteY115" fmla="*/ 161962 h 270571"/>
                <a:gd name="connsiteX116" fmla="*/ 233190 w 270571"/>
                <a:gd name="connsiteY116" fmla="*/ 189624 h 270571"/>
                <a:gd name="connsiteX117" fmla="*/ 233123 w 270571"/>
                <a:gd name="connsiteY117" fmla="*/ 188197 h 270571"/>
                <a:gd name="connsiteX118" fmla="*/ 248075 w 270571"/>
                <a:gd name="connsiteY118" fmla="*/ 210966 h 270571"/>
                <a:gd name="connsiteX119" fmla="*/ 248687 w 270571"/>
                <a:gd name="connsiteY119" fmla="*/ 211849 h 270571"/>
                <a:gd name="connsiteX120" fmla="*/ 247939 w 270571"/>
                <a:gd name="connsiteY120" fmla="*/ 212665 h 270571"/>
                <a:gd name="connsiteX121" fmla="*/ 216675 w 270571"/>
                <a:gd name="connsiteY121" fmla="*/ 245085 h 270571"/>
                <a:gd name="connsiteX122" fmla="*/ 215927 w 270571"/>
                <a:gd name="connsiteY122" fmla="*/ 245900 h 270571"/>
                <a:gd name="connsiteX123" fmla="*/ 214976 w 270571"/>
                <a:gd name="connsiteY123" fmla="*/ 245356 h 270571"/>
                <a:gd name="connsiteX124" fmla="*/ 191731 w 270571"/>
                <a:gd name="connsiteY124" fmla="*/ 231288 h 270571"/>
                <a:gd name="connsiteX125" fmla="*/ 193159 w 270571"/>
                <a:gd name="connsiteY125" fmla="*/ 231288 h 270571"/>
                <a:gd name="connsiteX126" fmla="*/ 193159 w 270571"/>
                <a:gd name="connsiteY126" fmla="*/ 231288 h 270571"/>
                <a:gd name="connsiteX127" fmla="*/ 165904 w 270571"/>
                <a:gd name="connsiteY127" fmla="*/ 243113 h 270571"/>
                <a:gd name="connsiteX128" fmla="*/ 166856 w 270571"/>
                <a:gd name="connsiteY128" fmla="*/ 242094 h 270571"/>
                <a:gd name="connsiteX129" fmla="*/ 161283 w 270571"/>
                <a:gd name="connsiteY129" fmla="*/ 268737 h 270571"/>
                <a:gd name="connsiteX130" fmla="*/ 161079 w 270571"/>
                <a:gd name="connsiteY130" fmla="*/ 269824 h 270571"/>
                <a:gd name="connsiteX131" fmla="*/ 159991 w 270571"/>
                <a:gd name="connsiteY131" fmla="*/ 269824 h 270571"/>
                <a:gd name="connsiteX132" fmla="*/ 114998 w 270571"/>
                <a:gd name="connsiteY132" fmla="*/ 270572 h 270571"/>
                <a:gd name="connsiteX133" fmla="*/ 113911 w 270571"/>
                <a:gd name="connsiteY133" fmla="*/ 270572 h 270571"/>
                <a:gd name="connsiteX134" fmla="*/ 113639 w 270571"/>
                <a:gd name="connsiteY134" fmla="*/ 269552 h 270571"/>
                <a:gd name="connsiteX135" fmla="*/ 107182 w 270571"/>
                <a:gd name="connsiteY135" fmla="*/ 243113 h 270571"/>
                <a:gd name="connsiteX136" fmla="*/ 108133 w 270571"/>
                <a:gd name="connsiteY136" fmla="*/ 244065 h 270571"/>
                <a:gd name="connsiteX137" fmla="*/ 80471 w 270571"/>
                <a:gd name="connsiteY137" fmla="*/ 233191 h 270571"/>
                <a:gd name="connsiteX138" fmla="*/ 81831 w 270571"/>
                <a:gd name="connsiteY138" fmla="*/ 233123 h 270571"/>
                <a:gd name="connsiteX139" fmla="*/ 59062 w 270571"/>
                <a:gd name="connsiteY139" fmla="*/ 248007 h 270571"/>
                <a:gd name="connsiteX140" fmla="*/ 58179 w 270571"/>
                <a:gd name="connsiteY140" fmla="*/ 248551 h 270571"/>
                <a:gd name="connsiteX141" fmla="*/ 57431 w 270571"/>
                <a:gd name="connsiteY141" fmla="*/ 247803 h 270571"/>
                <a:gd name="connsiteX142" fmla="*/ 25079 w 270571"/>
                <a:gd name="connsiteY142" fmla="*/ 216471 h 270571"/>
                <a:gd name="connsiteX143" fmla="*/ 24400 w 270571"/>
                <a:gd name="connsiteY143" fmla="*/ 215791 h 270571"/>
                <a:gd name="connsiteX144" fmla="*/ 24943 w 270571"/>
                <a:gd name="connsiteY144" fmla="*/ 214976 h 270571"/>
                <a:gd name="connsiteX145" fmla="*/ 39080 w 270571"/>
                <a:gd name="connsiteY145" fmla="*/ 191731 h 270571"/>
                <a:gd name="connsiteX146" fmla="*/ 39080 w 270571"/>
                <a:gd name="connsiteY146" fmla="*/ 192955 h 270571"/>
                <a:gd name="connsiteX147" fmla="*/ 27322 w 270571"/>
                <a:gd name="connsiteY147" fmla="*/ 165701 h 270571"/>
                <a:gd name="connsiteX148" fmla="*/ 28206 w 270571"/>
                <a:gd name="connsiteY148" fmla="*/ 166516 h 270571"/>
                <a:gd name="connsiteX149" fmla="*/ 1563 w 270571"/>
                <a:gd name="connsiteY149" fmla="*/ 160943 h 270571"/>
                <a:gd name="connsiteX150" fmla="*/ 680 w 270571"/>
                <a:gd name="connsiteY150" fmla="*/ 160739 h 270571"/>
                <a:gd name="connsiteX151" fmla="*/ 680 w 270571"/>
                <a:gd name="connsiteY151" fmla="*/ 159855 h 270571"/>
                <a:gd name="connsiteX152" fmla="*/ 0 w 270571"/>
                <a:gd name="connsiteY152" fmla="*/ 114862 h 270571"/>
                <a:gd name="connsiteX153" fmla="*/ 0 w 270571"/>
                <a:gd name="connsiteY153" fmla="*/ 114047 h 270571"/>
                <a:gd name="connsiteX154" fmla="*/ 748 w 270571"/>
                <a:gd name="connsiteY154" fmla="*/ 113843 h 270571"/>
                <a:gd name="connsiteX155" fmla="*/ 27186 w 270571"/>
                <a:gd name="connsiteY155" fmla="*/ 107454 h 270571"/>
                <a:gd name="connsiteX156" fmla="*/ 26507 w 270571"/>
                <a:gd name="connsiteY156" fmla="*/ 108134 h 270571"/>
                <a:gd name="connsiteX157" fmla="*/ 37449 w 270571"/>
                <a:gd name="connsiteY157" fmla="*/ 80675 h 270571"/>
                <a:gd name="connsiteX158" fmla="*/ 37449 w 270571"/>
                <a:gd name="connsiteY158" fmla="*/ 81491 h 270571"/>
                <a:gd name="connsiteX159" fmla="*/ 22633 w 270571"/>
                <a:gd name="connsiteY159" fmla="*/ 58654 h 270571"/>
                <a:gd name="connsiteX160" fmla="*/ 22293 w 270571"/>
                <a:gd name="connsiteY160" fmla="*/ 58179 h 270571"/>
                <a:gd name="connsiteX161" fmla="*/ 22701 w 270571"/>
                <a:gd name="connsiteY161" fmla="*/ 57771 h 270571"/>
                <a:gd name="connsiteX162" fmla="*/ 54169 w 270571"/>
                <a:gd name="connsiteY162" fmla="*/ 25555 h 270571"/>
                <a:gd name="connsiteX163" fmla="*/ 54441 w 270571"/>
                <a:gd name="connsiteY163" fmla="*/ 25283 h 270571"/>
                <a:gd name="connsiteX164" fmla="*/ 54712 w 270571"/>
                <a:gd name="connsiteY164" fmla="*/ 25487 h 270571"/>
                <a:gd name="connsiteX165" fmla="*/ 71840 w 270571"/>
                <a:gd name="connsiteY165" fmla="*/ 36158 h 270571"/>
                <a:gd name="connsiteX166" fmla="*/ 76258 w 270571"/>
                <a:gd name="connsiteY166" fmla="*/ 38944 h 270571"/>
                <a:gd name="connsiteX167" fmla="*/ 77889 w 270571"/>
                <a:gd name="connsiteY167" fmla="*/ 39964 h 270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</a:cxnLst>
              <a:rect l="l" t="t" r="r" b="b"/>
              <a:pathLst>
                <a:path w="270571" h="270571">
                  <a:moveTo>
                    <a:pt x="77889" y="39964"/>
                  </a:moveTo>
                  <a:cubicBezTo>
                    <a:pt x="77889" y="40032"/>
                    <a:pt x="77413" y="39760"/>
                    <a:pt x="76393" y="39148"/>
                  </a:cubicBezTo>
                  <a:cubicBezTo>
                    <a:pt x="75306" y="38537"/>
                    <a:pt x="73811" y="37653"/>
                    <a:pt x="71908" y="36566"/>
                  </a:cubicBezTo>
                  <a:cubicBezTo>
                    <a:pt x="67830" y="34187"/>
                    <a:pt x="61985" y="30721"/>
                    <a:pt x="54373" y="26235"/>
                  </a:cubicBezTo>
                  <a:lnTo>
                    <a:pt x="54916" y="26167"/>
                  </a:lnTo>
                  <a:cubicBezTo>
                    <a:pt x="46964" y="34527"/>
                    <a:pt x="36498" y="45469"/>
                    <a:pt x="23856" y="58722"/>
                  </a:cubicBezTo>
                  <a:lnTo>
                    <a:pt x="23924" y="57839"/>
                  </a:lnTo>
                  <a:cubicBezTo>
                    <a:pt x="28478" y="64703"/>
                    <a:pt x="33507" y="72384"/>
                    <a:pt x="38944" y="80539"/>
                  </a:cubicBezTo>
                  <a:lnTo>
                    <a:pt x="39216" y="80947"/>
                  </a:lnTo>
                  <a:lnTo>
                    <a:pt x="38944" y="81355"/>
                  </a:lnTo>
                  <a:cubicBezTo>
                    <a:pt x="34527" y="89375"/>
                    <a:pt x="30788" y="98482"/>
                    <a:pt x="28342" y="108473"/>
                  </a:cubicBezTo>
                  <a:lnTo>
                    <a:pt x="28206" y="109017"/>
                  </a:lnTo>
                  <a:lnTo>
                    <a:pt x="27662" y="109153"/>
                  </a:lnTo>
                  <a:cubicBezTo>
                    <a:pt x="19438" y="111192"/>
                    <a:pt x="10535" y="113435"/>
                    <a:pt x="1223" y="115678"/>
                  </a:cubicBezTo>
                  <a:lnTo>
                    <a:pt x="1971" y="114726"/>
                  </a:lnTo>
                  <a:cubicBezTo>
                    <a:pt x="2243" y="128931"/>
                    <a:pt x="2583" y="143952"/>
                    <a:pt x="2855" y="159720"/>
                  </a:cubicBezTo>
                  <a:lnTo>
                    <a:pt x="1971" y="158700"/>
                  </a:lnTo>
                  <a:cubicBezTo>
                    <a:pt x="10195" y="160399"/>
                    <a:pt x="19302" y="162302"/>
                    <a:pt x="28614" y="164205"/>
                  </a:cubicBezTo>
                  <a:lnTo>
                    <a:pt x="29293" y="164341"/>
                  </a:lnTo>
                  <a:lnTo>
                    <a:pt x="29497" y="165021"/>
                  </a:lnTo>
                  <a:cubicBezTo>
                    <a:pt x="31944" y="173721"/>
                    <a:pt x="35818" y="182964"/>
                    <a:pt x="41119" y="191663"/>
                  </a:cubicBezTo>
                  <a:lnTo>
                    <a:pt x="41527" y="192275"/>
                  </a:lnTo>
                  <a:lnTo>
                    <a:pt x="41119" y="192887"/>
                  </a:lnTo>
                  <a:cubicBezTo>
                    <a:pt x="36769" y="200091"/>
                    <a:pt x="31944" y="208043"/>
                    <a:pt x="27050" y="216199"/>
                  </a:cubicBezTo>
                  <a:lnTo>
                    <a:pt x="26846" y="214704"/>
                  </a:lnTo>
                  <a:cubicBezTo>
                    <a:pt x="37041" y="224491"/>
                    <a:pt x="48052" y="235094"/>
                    <a:pt x="59266" y="245968"/>
                  </a:cubicBezTo>
                  <a:lnTo>
                    <a:pt x="57635" y="245832"/>
                  </a:lnTo>
                  <a:cubicBezTo>
                    <a:pt x="64703" y="241210"/>
                    <a:pt x="72519" y="236045"/>
                    <a:pt x="80403" y="230880"/>
                  </a:cubicBezTo>
                  <a:lnTo>
                    <a:pt x="81083" y="230472"/>
                  </a:lnTo>
                  <a:lnTo>
                    <a:pt x="81763" y="230880"/>
                  </a:lnTo>
                  <a:cubicBezTo>
                    <a:pt x="89715" y="235297"/>
                    <a:pt x="98958" y="239104"/>
                    <a:pt x="108745" y="241482"/>
                  </a:cubicBezTo>
                  <a:lnTo>
                    <a:pt x="109561" y="241686"/>
                  </a:lnTo>
                  <a:lnTo>
                    <a:pt x="109765" y="242502"/>
                  </a:lnTo>
                  <a:cubicBezTo>
                    <a:pt x="111804" y="250794"/>
                    <a:pt x="114047" y="259833"/>
                    <a:pt x="116289" y="268941"/>
                  </a:cubicBezTo>
                  <a:lnTo>
                    <a:pt x="114930" y="267921"/>
                  </a:lnTo>
                  <a:cubicBezTo>
                    <a:pt x="129203" y="267649"/>
                    <a:pt x="144495" y="267377"/>
                    <a:pt x="159923" y="267105"/>
                  </a:cubicBezTo>
                  <a:lnTo>
                    <a:pt x="158632" y="268193"/>
                  </a:lnTo>
                  <a:cubicBezTo>
                    <a:pt x="160399" y="259765"/>
                    <a:pt x="162302" y="250726"/>
                    <a:pt x="164205" y="241550"/>
                  </a:cubicBezTo>
                  <a:lnTo>
                    <a:pt x="164341" y="240735"/>
                  </a:lnTo>
                  <a:lnTo>
                    <a:pt x="165157" y="240531"/>
                  </a:lnTo>
                  <a:cubicBezTo>
                    <a:pt x="173992" y="238016"/>
                    <a:pt x="183236" y="234142"/>
                    <a:pt x="191731" y="228977"/>
                  </a:cubicBezTo>
                  <a:lnTo>
                    <a:pt x="191731" y="228977"/>
                  </a:lnTo>
                  <a:lnTo>
                    <a:pt x="192479" y="228569"/>
                  </a:lnTo>
                  <a:lnTo>
                    <a:pt x="193159" y="228977"/>
                  </a:lnTo>
                  <a:cubicBezTo>
                    <a:pt x="200975" y="233734"/>
                    <a:pt x="208723" y="238424"/>
                    <a:pt x="216403" y="243113"/>
                  </a:cubicBezTo>
                  <a:lnTo>
                    <a:pt x="214704" y="243317"/>
                  </a:lnTo>
                  <a:cubicBezTo>
                    <a:pt x="225306" y="232375"/>
                    <a:pt x="235705" y="221568"/>
                    <a:pt x="245968" y="210898"/>
                  </a:cubicBezTo>
                  <a:lnTo>
                    <a:pt x="245832" y="212597"/>
                  </a:lnTo>
                  <a:cubicBezTo>
                    <a:pt x="240803" y="204917"/>
                    <a:pt x="235841" y="197373"/>
                    <a:pt x="230948" y="189828"/>
                  </a:cubicBezTo>
                  <a:lnTo>
                    <a:pt x="230472" y="189149"/>
                  </a:lnTo>
                  <a:lnTo>
                    <a:pt x="230880" y="188401"/>
                  </a:lnTo>
                  <a:cubicBezTo>
                    <a:pt x="235637" y="179837"/>
                    <a:pt x="239239" y="170730"/>
                    <a:pt x="241482" y="161419"/>
                  </a:cubicBezTo>
                  <a:lnTo>
                    <a:pt x="241686" y="160603"/>
                  </a:lnTo>
                  <a:lnTo>
                    <a:pt x="242502" y="160399"/>
                  </a:lnTo>
                  <a:cubicBezTo>
                    <a:pt x="251473" y="158224"/>
                    <a:pt x="260241" y="156049"/>
                    <a:pt x="268940" y="153942"/>
                  </a:cubicBezTo>
                  <a:lnTo>
                    <a:pt x="267921" y="155234"/>
                  </a:lnTo>
                  <a:cubicBezTo>
                    <a:pt x="267649" y="139874"/>
                    <a:pt x="267445" y="124853"/>
                    <a:pt x="267173" y="110240"/>
                  </a:cubicBezTo>
                  <a:lnTo>
                    <a:pt x="268193" y="111464"/>
                  </a:lnTo>
                  <a:cubicBezTo>
                    <a:pt x="259153" y="109561"/>
                    <a:pt x="250250" y="107726"/>
                    <a:pt x="241550" y="105891"/>
                  </a:cubicBezTo>
                  <a:lnTo>
                    <a:pt x="240803" y="105755"/>
                  </a:lnTo>
                  <a:lnTo>
                    <a:pt x="240599" y="105007"/>
                  </a:lnTo>
                  <a:cubicBezTo>
                    <a:pt x="237880" y="95492"/>
                    <a:pt x="233938" y="86520"/>
                    <a:pt x="229045" y="78365"/>
                  </a:cubicBezTo>
                  <a:lnTo>
                    <a:pt x="228637" y="77753"/>
                  </a:lnTo>
                  <a:lnTo>
                    <a:pt x="229045" y="77141"/>
                  </a:lnTo>
                  <a:cubicBezTo>
                    <a:pt x="233870" y="69189"/>
                    <a:pt x="238628" y="61441"/>
                    <a:pt x="243181" y="53897"/>
                  </a:cubicBezTo>
                  <a:lnTo>
                    <a:pt x="243385" y="55324"/>
                  </a:lnTo>
                  <a:cubicBezTo>
                    <a:pt x="232035" y="44314"/>
                    <a:pt x="221296" y="33915"/>
                    <a:pt x="211034" y="23992"/>
                  </a:cubicBezTo>
                  <a:lnTo>
                    <a:pt x="212325" y="24128"/>
                  </a:lnTo>
                  <a:cubicBezTo>
                    <a:pt x="204305" y="29361"/>
                    <a:pt x="196761" y="34255"/>
                    <a:pt x="189556" y="39012"/>
                  </a:cubicBezTo>
                  <a:lnTo>
                    <a:pt x="189081" y="39352"/>
                  </a:lnTo>
                  <a:lnTo>
                    <a:pt x="188537" y="39080"/>
                  </a:lnTo>
                  <a:cubicBezTo>
                    <a:pt x="179498" y="33983"/>
                    <a:pt x="170390" y="30585"/>
                    <a:pt x="161487" y="28342"/>
                  </a:cubicBezTo>
                  <a:lnTo>
                    <a:pt x="160943" y="28206"/>
                  </a:lnTo>
                  <a:lnTo>
                    <a:pt x="160807" y="27662"/>
                  </a:lnTo>
                  <a:cubicBezTo>
                    <a:pt x="158496" y="18079"/>
                    <a:pt x="156389" y="9379"/>
                    <a:pt x="154418" y="1223"/>
                  </a:cubicBezTo>
                  <a:lnTo>
                    <a:pt x="155234" y="1835"/>
                  </a:lnTo>
                  <a:cubicBezTo>
                    <a:pt x="137767" y="2039"/>
                    <a:pt x="122950" y="2243"/>
                    <a:pt x="110240" y="2447"/>
                  </a:cubicBezTo>
                  <a:lnTo>
                    <a:pt x="110852" y="1971"/>
                  </a:lnTo>
                  <a:cubicBezTo>
                    <a:pt x="108541" y="12574"/>
                    <a:pt x="106706" y="21341"/>
                    <a:pt x="105143" y="28614"/>
                  </a:cubicBezTo>
                  <a:lnTo>
                    <a:pt x="105075" y="28885"/>
                  </a:lnTo>
                  <a:lnTo>
                    <a:pt x="104803" y="28953"/>
                  </a:lnTo>
                  <a:cubicBezTo>
                    <a:pt x="95288" y="31604"/>
                    <a:pt x="88559" y="34731"/>
                    <a:pt x="84210" y="36905"/>
                  </a:cubicBezTo>
                  <a:cubicBezTo>
                    <a:pt x="82103" y="37993"/>
                    <a:pt x="80539" y="38808"/>
                    <a:pt x="79384" y="39420"/>
                  </a:cubicBezTo>
                  <a:cubicBezTo>
                    <a:pt x="78365" y="39760"/>
                    <a:pt x="77889" y="40032"/>
                    <a:pt x="77889" y="39964"/>
                  </a:cubicBezTo>
                  <a:cubicBezTo>
                    <a:pt x="77889" y="39896"/>
                    <a:pt x="78432" y="39556"/>
                    <a:pt x="79384" y="38944"/>
                  </a:cubicBezTo>
                  <a:cubicBezTo>
                    <a:pt x="80403" y="38333"/>
                    <a:pt x="81967" y="37381"/>
                    <a:pt x="84142" y="36226"/>
                  </a:cubicBezTo>
                  <a:cubicBezTo>
                    <a:pt x="88423" y="33915"/>
                    <a:pt x="95152" y="30653"/>
                    <a:pt x="104667" y="27866"/>
                  </a:cubicBezTo>
                  <a:lnTo>
                    <a:pt x="104327" y="28206"/>
                  </a:lnTo>
                  <a:cubicBezTo>
                    <a:pt x="105823" y="20933"/>
                    <a:pt x="107522" y="12166"/>
                    <a:pt x="109697" y="1495"/>
                  </a:cubicBezTo>
                  <a:lnTo>
                    <a:pt x="109765" y="1020"/>
                  </a:lnTo>
                  <a:lnTo>
                    <a:pt x="110240" y="1020"/>
                  </a:lnTo>
                  <a:cubicBezTo>
                    <a:pt x="122950" y="748"/>
                    <a:pt x="137835" y="408"/>
                    <a:pt x="155234" y="0"/>
                  </a:cubicBezTo>
                  <a:lnTo>
                    <a:pt x="155913" y="0"/>
                  </a:lnTo>
                  <a:lnTo>
                    <a:pt x="156049" y="612"/>
                  </a:lnTo>
                  <a:cubicBezTo>
                    <a:pt x="158088" y="8768"/>
                    <a:pt x="160195" y="17399"/>
                    <a:pt x="162642" y="27050"/>
                  </a:cubicBezTo>
                  <a:lnTo>
                    <a:pt x="161962" y="26371"/>
                  </a:lnTo>
                  <a:cubicBezTo>
                    <a:pt x="171002" y="28546"/>
                    <a:pt x="180313" y="32012"/>
                    <a:pt x="189556" y="37109"/>
                  </a:cubicBezTo>
                  <a:lnTo>
                    <a:pt x="188537" y="37177"/>
                  </a:lnTo>
                  <a:cubicBezTo>
                    <a:pt x="195741" y="32420"/>
                    <a:pt x="203286" y="27458"/>
                    <a:pt x="211238" y="22225"/>
                  </a:cubicBezTo>
                  <a:lnTo>
                    <a:pt x="211917" y="21749"/>
                  </a:lnTo>
                  <a:lnTo>
                    <a:pt x="212529" y="22361"/>
                  </a:lnTo>
                  <a:cubicBezTo>
                    <a:pt x="222792" y="32216"/>
                    <a:pt x="233598" y="42615"/>
                    <a:pt x="245017" y="53557"/>
                  </a:cubicBezTo>
                  <a:lnTo>
                    <a:pt x="245696" y="54169"/>
                  </a:lnTo>
                  <a:lnTo>
                    <a:pt x="245220" y="54984"/>
                  </a:lnTo>
                  <a:cubicBezTo>
                    <a:pt x="240667" y="62529"/>
                    <a:pt x="235977" y="70277"/>
                    <a:pt x="231151" y="78297"/>
                  </a:cubicBezTo>
                  <a:lnTo>
                    <a:pt x="231151" y="77073"/>
                  </a:lnTo>
                  <a:cubicBezTo>
                    <a:pt x="236181" y="85365"/>
                    <a:pt x="240259" y="94540"/>
                    <a:pt x="243046" y="104260"/>
                  </a:cubicBezTo>
                  <a:lnTo>
                    <a:pt x="242094" y="103376"/>
                  </a:lnTo>
                  <a:cubicBezTo>
                    <a:pt x="250794" y="105211"/>
                    <a:pt x="259697" y="107046"/>
                    <a:pt x="268737" y="108881"/>
                  </a:cubicBezTo>
                  <a:lnTo>
                    <a:pt x="269756" y="109085"/>
                  </a:lnTo>
                  <a:lnTo>
                    <a:pt x="269756" y="110105"/>
                  </a:lnTo>
                  <a:cubicBezTo>
                    <a:pt x="270028" y="124717"/>
                    <a:pt x="270300" y="139738"/>
                    <a:pt x="270572" y="155098"/>
                  </a:cubicBezTo>
                  <a:lnTo>
                    <a:pt x="270572" y="156117"/>
                  </a:lnTo>
                  <a:lnTo>
                    <a:pt x="269552" y="156389"/>
                  </a:lnTo>
                  <a:cubicBezTo>
                    <a:pt x="260853" y="158496"/>
                    <a:pt x="252085" y="160671"/>
                    <a:pt x="243113" y="162914"/>
                  </a:cubicBezTo>
                  <a:lnTo>
                    <a:pt x="244065" y="161962"/>
                  </a:lnTo>
                  <a:cubicBezTo>
                    <a:pt x="241754" y="171478"/>
                    <a:pt x="238084" y="180857"/>
                    <a:pt x="233190" y="189624"/>
                  </a:cubicBezTo>
                  <a:lnTo>
                    <a:pt x="233123" y="188197"/>
                  </a:lnTo>
                  <a:cubicBezTo>
                    <a:pt x="238016" y="195673"/>
                    <a:pt x="243046" y="203286"/>
                    <a:pt x="248075" y="210966"/>
                  </a:cubicBezTo>
                  <a:lnTo>
                    <a:pt x="248687" y="211849"/>
                  </a:lnTo>
                  <a:lnTo>
                    <a:pt x="247939" y="212665"/>
                  </a:lnTo>
                  <a:cubicBezTo>
                    <a:pt x="237676" y="223335"/>
                    <a:pt x="227209" y="234142"/>
                    <a:pt x="216675" y="245085"/>
                  </a:cubicBezTo>
                  <a:lnTo>
                    <a:pt x="215927" y="245900"/>
                  </a:lnTo>
                  <a:lnTo>
                    <a:pt x="214976" y="245356"/>
                  </a:lnTo>
                  <a:cubicBezTo>
                    <a:pt x="207296" y="240667"/>
                    <a:pt x="199547" y="235977"/>
                    <a:pt x="191731" y="231288"/>
                  </a:cubicBezTo>
                  <a:lnTo>
                    <a:pt x="193159" y="231288"/>
                  </a:lnTo>
                  <a:lnTo>
                    <a:pt x="193159" y="231288"/>
                  </a:lnTo>
                  <a:cubicBezTo>
                    <a:pt x="184459" y="236589"/>
                    <a:pt x="175012" y="240531"/>
                    <a:pt x="165904" y="243113"/>
                  </a:cubicBezTo>
                  <a:lnTo>
                    <a:pt x="166856" y="242094"/>
                  </a:lnTo>
                  <a:cubicBezTo>
                    <a:pt x="164953" y="251269"/>
                    <a:pt x="163050" y="260309"/>
                    <a:pt x="161283" y="268737"/>
                  </a:cubicBezTo>
                  <a:lnTo>
                    <a:pt x="161079" y="269824"/>
                  </a:lnTo>
                  <a:lnTo>
                    <a:pt x="159991" y="269824"/>
                  </a:lnTo>
                  <a:cubicBezTo>
                    <a:pt x="144495" y="270096"/>
                    <a:pt x="129203" y="270368"/>
                    <a:pt x="114998" y="270572"/>
                  </a:cubicBezTo>
                  <a:lnTo>
                    <a:pt x="113911" y="270572"/>
                  </a:lnTo>
                  <a:lnTo>
                    <a:pt x="113639" y="269552"/>
                  </a:lnTo>
                  <a:cubicBezTo>
                    <a:pt x="111396" y="260445"/>
                    <a:pt x="109221" y="251405"/>
                    <a:pt x="107182" y="243113"/>
                  </a:cubicBezTo>
                  <a:lnTo>
                    <a:pt x="108133" y="244065"/>
                  </a:lnTo>
                  <a:cubicBezTo>
                    <a:pt x="98143" y="241618"/>
                    <a:pt x="88627" y="237744"/>
                    <a:pt x="80471" y="233191"/>
                  </a:cubicBezTo>
                  <a:lnTo>
                    <a:pt x="81831" y="233123"/>
                  </a:lnTo>
                  <a:cubicBezTo>
                    <a:pt x="73947" y="238288"/>
                    <a:pt x="66131" y="243385"/>
                    <a:pt x="59062" y="248007"/>
                  </a:cubicBezTo>
                  <a:lnTo>
                    <a:pt x="58179" y="248551"/>
                  </a:lnTo>
                  <a:lnTo>
                    <a:pt x="57431" y="247803"/>
                  </a:lnTo>
                  <a:cubicBezTo>
                    <a:pt x="46217" y="236929"/>
                    <a:pt x="35206" y="226326"/>
                    <a:pt x="25079" y="216471"/>
                  </a:cubicBezTo>
                  <a:lnTo>
                    <a:pt x="24400" y="215791"/>
                  </a:lnTo>
                  <a:lnTo>
                    <a:pt x="24943" y="214976"/>
                  </a:lnTo>
                  <a:cubicBezTo>
                    <a:pt x="29837" y="206888"/>
                    <a:pt x="34730" y="198936"/>
                    <a:pt x="39080" y="191731"/>
                  </a:cubicBezTo>
                  <a:lnTo>
                    <a:pt x="39080" y="192955"/>
                  </a:lnTo>
                  <a:cubicBezTo>
                    <a:pt x="33711" y="184051"/>
                    <a:pt x="29769" y="174604"/>
                    <a:pt x="27322" y="165701"/>
                  </a:cubicBezTo>
                  <a:lnTo>
                    <a:pt x="28206" y="166516"/>
                  </a:lnTo>
                  <a:cubicBezTo>
                    <a:pt x="18894" y="164545"/>
                    <a:pt x="9787" y="162642"/>
                    <a:pt x="1563" y="160943"/>
                  </a:cubicBezTo>
                  <a:lnTo>
                    <a:pt x="680" y="160739"/>
                  </a:lnTo>
                  <a:lnTo>
                    <a:pt x="680" y="159855"/>
                  </a:lnTo>
                  <a:cubicBezTo>
                    <a:pt x="408" y="144087"/>
                    <a:pt x="204" y="128999"/>
                    <a:pt x="0" y="114862"/>
                  </a:cubicBezTo>
                  <a:lnTo>
                    <a:pt x="0" y="114047"/>
                  </a:lnTo>
                  <a:lnTo>
                    <a:pt x="748" y="113843"/>
                  </a:lnTo>
                  <a:cubicBezTo>
                    <a:pt x="10059" y="111600"/>
                    <a:pt x="18962" y="109425"/>
                    <a:pt x="27186" y="107454"/>
                  </a:cubicBezTo>
                  <a:lnTo>
                    <a:pt x="26507" y="108134"/>
                  </a:lnTo>
                  <a:cubicBezTo>
                    <a:pt x="29021" y="98007"/>
                    <a:pt x="32895" y="88763"/>
                    <a:pt x="37449" y="80675"/>
                  </a:cubicBezTo>
                  <a:lnTo>
                    <a:pt x="37449" y="81491"/>
                  </a:lnTo>
                  <a:cubicBezTo>
                    <a:pt x="32080" y="73267"/>
                    <a:pt x="27118" y="65587"/>
                    <a:pt x="22633" y="58654"/>
                  </a:cubicBezTo>
                  <a:lnTo>
                    <a:pt x="22293" y="58179"/>
                  </a:lnTo>
                  <a:lnTo>
                    <a:pt x="22701" y="57771"/>
                  </a:lnTo>
                  <a:cubicBezTo>
                    <a:pt x="35546" y="44654"/>
                    <a:pt x="46081" y="33779"/>
                    <a:pt x="54169" y="25555"/>
                  </a:cubicBezTo>
                  <a:lnTo>
                    <a:pt x="54441" y="25283"/>
                  </a:lnTo>
                  <a:lnTo>
                    <a:pt x="54712" y="25487"/>
                  </a:lnTo>
                  <a:cubicBezTo>
                    <a:pt x="62121" y="30109"/>
                    <a:pt x="67898" y="33711"/>
                    <a:pt x="71840" y="36158"/>
                  </a:cubicBezTo>
                  <a:cubicBezTo>
                    <a:pt x="73743" y="37381"/>
                    <a:pt x="75170" y="38265"/>
                    <a:pt x="76258" y="38944"/>
                  </a:cubicBezTo>
                  <a:cubicBezTo>
                    <a:pt x="77345" y="39624"/>
                    <a:pt x="77889" y="39964"/>
                    <a:pt x="77889" y="39964"/>
                  </a:cubicBezTo>
                  <a:close/>
                </a:path>
              </a:pathLst>
            </a:custGeom>
            <a:solidFill>
              <a:srgbClr val="EBEBEB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="" xmlns:a16="http://schemas.microsoft.com/office/drawing/2014/main" id="{8F43079E-DE73-483B-9290-358455BC3DF5}"/>
                </a:ext>
              </a:extLst>
            </p:cNvPr>
            <p:cNvSpPr/>
            <p:nvPr/>
          </p:nvSpPr>
          <p:spPr>
            <a:xfrm>
              <a:off x="2670349" y="5436450"/>
              <a:ext cx="141919" cy="47090"/>
            </a:xfrm>
            <a:custGeom>
              <a:avLst/>
              <a:gdLst>
                <a:gd name="connsiteX0" fmla="*/ 141919 w 141919"/>
                <a:gd name="connsiteY0" fmla="*/ 32769 h 47090"/>
                <a:gd name="connsiteX1" fmla="*/ 48738 w 141919"/>
                <a:gd name="connsiteY1" fmla="*/ 689 h 47090"/>
                <a:gd name="connsiteX2" fmla="*/ 4628 w 141919"/>
                <a:gd name="connsiteY2" fmla="*/ 8777 h 47090"/>
                <a:gd name="connsiteX3" fmla="*/ 75 w 141919"/>
                <a:gd name="connsiteY3" fmla="*/ 16797 h 47090"/>
                <a:gd name="connsiteX4" fmla="*/ 4356 w 141919"/>
                <a:gd name="connsiteY4" fmla="*/ 22302 h 47090"/>
                <a:gd name="connsiteX5" fmla="*/ 141919 w 141919"/>
                <a:gd name="connsiteY5" fmla="*/ 32769 h 47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1919" h="47090">
                  <a:moveTo>
                    <a:pt x="141919" y="32769"/>
                  </a:moveTo>
                  <a:cubicBezTo>
                    <a:pt x="113849" y="15166"/>
                    <a:pt x="81701" y="4088"/>
                    <a:pt x="48738" y="689"/>
                  </a:cubicBezTo>
                  <a:cubicBezTo>
                    <a:pt x="33514" y="-874"/>
                    <a:pt x="16862" y="-398"/>
                    <a:pt x="4628" y="8777"/>
                  </a:cubicBezTo>
                  <a:cubicBezTo>
                    <a:pt x="2046" y="10748"/>
                    <a:pt x="-469" y="13603"/>
                    <a:pt x="75" y="16797"/>
                  </a:cubicBezTo>
                  <a:cubicBezTo>
                    <a:pt x="483" y="19176"/>
                    <a:pt x="2453" y="20875"/>
                    <a:pt x="4356" y="22302"/>
                  </a:cubicBezTo>
                  <a:cubicBezTo>
                    <a:pt x="42281" y="51324"/>
                    <a:pt x="99645" y="54926"/>
                    <a:pt x="141919" y="32769"/>
                  </a:cubicBezTo>
                </a:path>
              </a:pathLst>
            </a:custGeom>
            <a:solidFill>
              <a:srgbClr val="094A44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="" xmlns:a16="http://schemas.microsoft.com/office/drawing/2014/main" id="{5868F2A4-5102-4F6B-A1F0-A746A6C0B59A}"/>
                </a:ext>
              </a:extLst>
            </p:cNvPr>
            <p:cNvSpPr/>
            <p:nvPr/>
          </p:nvSpPr>
          <p:spPr>
            <a:xfrm>
              <a:off x="2710762" y="5320510"/>
              <a:ext cx="99058" cy="146126"/>
            </a:xfrm>
            <a:custGeom>
              <a:avLst/>
              <a:gdLst>
                <a:gd name="connsiteX0" fmla="*/ 99059 w 99058"/>
                <a:gd name="connsiteY0" fmla="*/ 146126 h 146126"/>
                <a:gd name="connsiteX1" fmla="*/ 38841 w 99058"/>
                <a:gd name="connsiteY1" fmla="*/ 93181 h 146126"/>
                <a:gd name="connsiteX2" fmla="*/ 1120 w 99058"/>
                <a:gd name="connsiteY2" fmla="*/ 23380 h 146126"/>
                <a:gd name="connsiteX3" fmla="*/ 4111 w 99058"/>
                <a:gd name="connsiteY3" fmla="*/ 0 h 146126"/>
                <a:gd name="connsiteX4" fmla="*/ 99059 w 99058"/>
                <a:gd name="connsiteY4" fmla="*/ 146126 h 146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58" h="146126">
                  <a:moveTo>
                    <a:pt x="99059" y="146126"/>
                  </a:moveTo>
                  <a:cubicBezTo>
                    <a:pt x="77989" y="129679"/>
                    <a:pt x="56716" y="113095"/>
                    <a:pt x="38841" y="93181"/>
                  </a:cubicBezTo>
                  <a:cubicBezTo>
                    <a:pt x="20966" y="73267"/>
                    <a:pt x="6421" y="49615"/>
                    <a:pt x="1120" y="23380"/>
                  </a:cubicBezTo>
                  <a:cubicBezTo>
                    <a:pt x="-511" y="15428"/>
                    <a:pt x="-987" y="6321"/>
                    <a:pt x="4111" y="0"/>
                  </a:cubicBezTo>
                  <a:cubicBezTo>
                    <a:pt x="52094" y="37449"/>
                    <a:pt x="89815" y="85909"/>
                    <a:pt x="99059" y="146126"/>
                  </a:cubicBezTo>
                </a:path>
              </a:pathLst>
            </a:custGeom>
            <a:solidFill>
              <a:srgbClr val="094A44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="" xmlns:a16="http://schemas.microsoft.com/office/drawing/2014/main" id="{3F1EDF69-CA4B-49D5-8F7E-F1A3AD6B9272}"/>
                </a:ext>
              </a:extLst>
            </p:cNvPr>
            <p:cNvSpPr/>
            <p:nvPr/>
          </p:nvSpPr>
          <p:spPr>
            <a:xfrm>
              <a:off x="2808674" y="5324656"/>
              <a:ext cx="51103" cy="149864"/>
            </a:xfrm>
            <a:custGeom>
              <a:avLst/>
              <a:gdLst>
                <a:gd name="connsiteX0" fmla="*/ 3050 w 51103"/>
                <a:gd name="connsiteY0" fmla="*/ 144223 h 149864"/>
                <a:gd name="connsiteX1" fmla="*/ 4138 w 51103"/>
                <a:gd name="connsiteY1" fmla="*/ 65179 h 149864"/>
                <a:gd name="connsiteX2" fmla="*/ 46209 w 51103"/>
                <a:gd name="connsiteY2" fmla="*/ 0 h 149864"/>
                <a:gd name="connsiteX3" fmla="*/ 45121 w 51103"/>
                <a:gd name="connsiteY3" fmla="*/ 61985 h 149864"/>
                <a:gd name="connsiteX4" fmla="*/ 3390 w 51103"/>
                <a:gd name="connsiteY4" fmla="*/ 149864 h 149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103" h="149864">
                  <a:moveTo>
                    <a:pt x="3050" y="144223"/>
                  </a:moveTo>
                  <a:cubicBezTo>
                    <a:pt x="-552" y="117988"/>
                    <a:pt x="-1843" y="91006"/>
                    <a:pt x="4138" y="65179"/>
                  </a:cubicBezTo>
                  <a:cubicBezTo>
                    <a:pt x="10187" y="39352"/>
                    <a:pt x="24188" y="14681"/>
                    <a:pt x="46209" y="0"/>
                  </a:cubicBezTo>
                  <a:cubicBezTo>
                    <a:pt x="54500" y="19370"/>
                    <a:pt x="50966" y="41731"/>
                    <a:pt x="45121" y="61985"/>
                  </a:cubicBezTo>
                  <a:cubicBezTo>
                    <a:pt x="36082" y="93249"/>
                    <a:pt x="21945" y="123086"/>
                    <a:pt x="3390" y="149864"/>
                  </a:cubicBezTo>
                </a:path>
              </a:pathLst>
            </a:custGeom>
            <a:solidFill>
              <a:srgbClr val="094A44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="" xmlns:a16="http://schemas.microsoft.com/office/drawing/2014/main" id="{5B43C054-4602-4A3D-B552-9A720E1DD825}"/>
                </a:ext>
              </a:extLst>
            </p:cNvPr>
            <p:cNvSpPr/>
            <p:nvPr/>
          </p:nvSpPr>
          <p:spPr>
            <a:xfrm>
              <a:off x="2741244" y="5553157"/>
              <a:ext cx="117512" cy="111259"/>
            </a:xfrm>
            <a:custGeom>
              <a:avLst/>
              <a:gdLst>
                <a:gd name="connsiteX0" fmla="*/ 117513 w 117512"/>
                <a:gd name="connsiteY0" fmla="*/ 0 h 111259"/>
                <a:gd name="connsiteX1" fmla="*/ 42751 w 117512"/>
                <a:gd name="connsiteY1" fmla="*/ 37857 h 111259"/>
                <a:gd name="connsiteX2" fmla="*/ 0 w 117512"/>
                <a:gd name="connsiteY2" fmla="*/ 111260 h 111259"/>
                <a:gd name="connsiteX3" fmla="*/ 68985 w 117512"/>
                <a:gd name="connsiteY3" fmla="*/ 67626 h 111259"/>
                <a:gd name="connsiteX4" fmla="*/ 117105 w 117512"/>
                <a:gd name="connsiteY4" fmla="*/ 476 h 111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512" h="111259">
                  <a:moveTo>
                    <a:pt x="117513" y="0"/>
                  </a:moveTo>
                  <a:cubicBezTo>
                    <a:pt x="88967" y="3466"/>
                    <a:pt x="64092" y="18555"/>
                    <a:pt x="42751" y="37857"/>
                  </a:cubicBezTo>
                  <a:cubicBezTo>
                    <a:pt x="21409" y="57159"/>
                    <a:pt x="6253" y="83190"/>
                    <a:pt x="0" y="111260"/>
                  </a:cubicBezTo>
                  <a:cubicBezTo>
                    <a:pt x="28002" y="109561"/>
                    <a:pt x="51790" y="89783"/>
                    <a:pt x="68985" y="67626"/>
                  </a:cubicBezTo>
                  <a:cubicBezTo>
                    <a:pt x="86249" y="45469"/>
                    <a:pt x="98143" y="21205"/>
                    <a:pt x="117105" y="476"/>
                  </a:cubicBezTo>
                </a:path>
              </a:pathLst>
            </a:custGeom>
            <a:solidFill>
              <a:srgbClr val="094A44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="" xmlns:a16="http://schemas.microsoft.com/office/drawing/2014/main" id="{7F2182D9-37A2-4FF9-BFD8-283706FA60AE}"/>
                </a:ext>
              </a:extLst>
            </p:cNvPr>
            <p:cNvSpPr/>
            <p:nvPr/>
          </p:nvSpPr>
          <p:spPr>
            <a:xfrm>
              <a:off x="2856175" y="5392282"/>
              <a:ext cx="42865" cy="174332"/>
            </a:xfrm>
            <a:custGeom>
              <a:avLst/>
              <a:gdLst>
                <a:gd name="connsiteX0" fmla="*/ 12844 w 42865"/>
                <a:gd name="connsiteY0" fmla="*/ 174332 h 174332"/>
                <a:gd name="connsiteX1" fmla="*/ 34117 w 42865"/>
                <a:gd name="connsiteY1" fmla="*/ 0 h 174332"/>
                <a:gd name="connsiteX2" fmla="*/ 12844 w 42865"/>
                <a:gd name="connsiteY2" fmla="*/ 174332 h 174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865" h="174332">
                  <a:moveTo>
                    <a:pt x="12844" y="174332"/>
                  </a:moveTo>
                  <a:cubicBezTo>
                    <a:pt x="-10128" y="117717"/>
                    <a:pt x="-1836" y="49411"/>
                    <a:pt x="34117" y="0"/>
                  </a:cubicBezTo>
                  <a:cubicBezTo>
                    <a:pt x="50361" y="57839"/>
                    <a:pt x="44380" y="123222"/>
                    <a:pt x="12844" y="174332"/>
                  </a:cubicBezTo>
                </a:path>
              </a:pathLst>
            </a:custGeom>
            <a:solidFill>
              <a:srgbClr val="094A44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="" xmlns:a16="http://schemas.microsoft.com/office/drawing/2014/main" id="{DB875B55-7A9F-4A46-B292-BCFC8413EBA3}"/>
                </a:ext>
              </a:extLst>
            </p:cNvPr>
            <p:cNvSpPr/>
            <p:nvPr/>
          </p:nvSpPr>
          <p:spPr>
            <a:xfrm>
              <a:off x="2801761" y="5640373"/>
              <a:ext cx="129855" cy="86219"/>
            </a:xfrm>
            <a:custGeom>
              <a:avLst/>
              <a:gdLst>
                <a:gd name="connsiteX0" fmla="*/ 129379 w 129855"/>
                <a:gd name="connsiteY0" fmla="*/ 256 h 86219"/>
                <a:gd name="connsiteX1" fmla="*/ 54617 w 129855"/>
                <a:gd name="connsiteY1" fmla="*/ 17792 h 86219"/>
                <a:gd name="connsiteX2" fmla="*/ 1944 w 129855"/>
                <a:gd name="connsiteY2" fmla="*/ 73659 h 86219"/>
                <a:gd name="connsiteX3" fmla="*/ 1060 w 129855"/>
                <a:gd name="connsiteY3" fmla="*/ 83650 h 86219"/>
                <a:gd name="connsiteX4" fmla="*/ 9488 w 129855"/>
                <a:gd name="connsiteY4" fmla="*/ 86165 h 86219"/>
                <a:gd name="connsiteX5" fmla="*/ 75211 w 129855"/>
                <a:gd name="connsiteY5" fmla="*/ 52250 h 86219"/>
                <a:gd name="connsiteX6" fmla="*/ 129855 w 129855"/>
                <a:gd name="connsiteY6" fmla="*/ 256 h 86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9855" h="86219">
                  <a:moveTo>
                    <a:pt x="129379" y="256"/>
                  </a:moveTo>
                  <a:cubicBezTo>
                    <a:pt x="103484" y="-1375"/>
                    <a:pt x="77114" y="4810"/>
                    <a:pt x="54617" y="17792"/>
                  </a:cubicBezTo>
                  <a:cubicBezTo>
                    <a:pt x="32120" y="30773"/>
                    <a:pt x="13566" y="50415"/>
                    <a:pt x="1944" y="73659"/>
                  </a:cubicBezTo>
                  <a:cubicBezTo>
                    <a:pt x="380" y="76786"/>
                    <a:pt x="-1047" y="80796"/>
                    <a:pt x="1060" y="83650"/>
                  </a:cubicBezTo>
                  <a:cubicBezTo>
                    <a:pt x="2895" y="86097"/>
                    <a:pt x="6429" y="86369"/>
                    <a:pt x="9488" y="86165"/>
                  </a:cubicBezTo>
                  <a:cubicBezTo>
                    <a:pt x="34635" y="84534"/>
                    <a:pt x="56860" y="69446"/>
                    <a:pt x="75211" y="52250"/>
                  </a:cubicBezTo>
                  <a:cubicBezTo>
                    <a:pt x="93561" y="35055"/>
                    <a:pt x="109601" y="15141"/>
                    <a:pt x="129855" y="256"/>
                  </a:cubicBezTo>
                </a:path>
              </a:pathLst>
            </a:custGeom>
            <a:solidFill>
              <a:srgbClr val="094A44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="" xmlns:a16="http://schemas.microsoft.com/office/drawing/2014/main" id="{3C475AE6-6244-4933-A438-7680406C59BD}"/>
                </a:ext>
              </a:extLst>
            </p:cNvPr>
            <p:cNvSpPr/>
            <p:nvPr/>
          </p:nvSpPr>
          <p:spPr>
            <a:xfrm>
              <a:off x="2918486" y="5460039"/>
              <a:ext cx="50428" cy="176580"/>
            </a:xfrm>
            <a:custGeom>
              <a:avLst/>
              <a:gdLst>
                <a:gd name="connsiteX0" fmla="*/ 10683 w 50428"/>
                <a:gd name="connsiteY0" fmla="*/ 176580 h 176580"/>
                <a:gd name="connsiteX1" fmla="*/ 8304 w 50428"/>
                <a:gd name="connsiteY1" fmla="*/ 43979 h 176580"/>
                <a:gd name="connsiteX2" fmla="*/ 36578 w 50428"/>
                <a:gd name="connsiteY2" fmla="*/ 957 h 176580"/>
                <a:gd name="connsiteX3" fmla="*/ 40928 w 50428"/>
                <a:gd name="connsiteY3" fmla="*/ 209 h 176580"/>
                <a:gd name="connsiteX4" fmla="*/ 43646 w 50428"/>
                <a:gd name="connsiteY4" fmla="*/ 3403 h 176580"/>
                <a:gd name="connsiteX5" fmla="*/ 50307 w 50428"/>
                <a:gd name="connsiteY5" fmla="*/ 41464 h 176580"/>
                <a:gd name="connsiteX6" fmla="*/ 44326 w 50428"/>
                <a:gd name="connsiteY6" fmla="*/ 80001 h 176580"/>
                <a:gd name="connsiteX7" fmla="*/ 23801 w 50428"/>
                <a:gd name="connsiteY7" fmla="*/ 149122 h 176580"/>
                <a:gd name="connsiteX8" fmla="*/ 15577 w 50428"/>
                <a:gd name="connsiteY8" fmla="*/ 164278 h 176580"/>
                <a:gd name="connsiteX9" fmla="*/ 10887 w 50428"/>
                <a:gd name="connsiteY9" fmla="*/ 175357 h 176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428" h="176580">
                  <a:moveTo>
                    <a:pt x="10683" y="176580"/>
                  </a:moveTo>
                  <a:cubicBezTo>
                    <a:pt x="-2706" y="133830"/>
                    <a:pt x="-3522" y="87205"/>
                    <a:pt x="8304" y="43979"/>
                  </a:cubicBezTo>
                  <a:cubicBezTo>
                    <a:pt x="12994" y="26920"/>
                    <a:pt x="20810" y="8977"/>
                    <a:pt x="36578" y="957"/>
                  </a:cubicBezTo>
                  <a:cubicBezTo>
                    <a:pt x="37937" y="277"/>
                    <a:pt x="39501" y="-335"/>
                    <a:pt x="40928" y="209"/>
                  </a:cubicBezTo>
                  <a:cubicBezTo>
                    <a:pt x="42287" y="685"/>
                    <a:pt x="43035" y="2112"/>
                    <a:pt x="43646" y="3403"/>
                  </a:cubicBezTo>
                  <a:cubicBezTo>
                    <a:pt x="49288" y="15162"/>
                    <a:pt x="50919" y="28483"/>
                    <a:pt x="50307" y="41464"/>
                  </a:cubicBezTo>
                  <a:cubicBezTo>
                    <a:pt x="49763" y="54446"/>
                    <a:pt x="47045" y="67223"/>
                    <a:pt x="44326" y="80001"/>
                  </a:cubicBezTo>
                  <a:cubicBezTo>
                    <a:pt x="39365" y="103517"/>
                    <a:pt x="36714" y="128800"/>
                    <a:pt x="23801" y="149122"/>
                  </a:cubicBezTo>
                  <a:cubicBezTo>
                    <a:pt x="20742" y="153948"/>
                    <a:pt x="18023" y="159113"/>
                    <a:pt x="15577" y="164278"/>
                  </a:cubicBezTo>
                  <a:cubicBezTo>
                    <a:pt x="13130" y="169444"/>
                    <a:pt x="13130" y="171279"/>
                    <a:pt x="10887" y="175357"/>
                  </a:cubicBezTo>
                </a:path>
              </a:pathLst>
            </a:custGeom>
            <a:solidFill>
              <a:srgbClr val="094A44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="" xmlns:a16="http://schemas.microsoft.com/office/drawing/2014/main" id="{515007C6-F957-437C-B3DC-4239FF46F6EC}"/>
                </a:ext>
              </a:extLst>
            </p:cNvPr>
            <p:cNvSpPr/>
            <p:nvPr/>
          </p:nvSpPr>
          <p:spPr>
            <a:xfrm>
              <a:off x="3089086" y="5515079"/>
              <a:ext cx="49584" cy="146075"/>
            </a:xfrm>
            <a:custGeom>
              <a:avLst/>
              <a:gdLst>
                <a:gd name="connsiteX0" fmla="*/ 4560 w 49584"/>
                <a:gd name="connsiteY0" fmla="*/ 146076 h 146075"/>
                <a:gd name="connsiteX1" fmla="*/ 34533 w 49584"/>
                <a:gd name="connsiteY1" fmla="*/ 5522 h 146075"/>
                <a:gd name="connsiteX2" fmla="*/ 43029 w 49584"/>
                <a:gd name="connsiteY2" fmla="*/ 17 h 146075"/>
                <a:gd name="connsiteX3" fmla="*/ 49553 w 49584"/>
                <a:gd name="connsiteY3" fmla="*/ 13067 h 146075"/>
                <a:gd name="connsiteX4" fmla="*/ 4560 w 49584"/>
                <a:gd name="connsiteY4" fmla="*/ 146076 h 146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84" h="146075">
                  <a:moveTo>
                    <a:pt x="4560" y="146076"/>
                  </a:moveTo>
                  <a:cubicBezTo>
                    <a:pt x="-7606" y="99723"/>
                    <a:pt x="5308" y="43515"/>
                    <a:pt x="34533" y="5522"/>
                  </a:cubicBezTo>
                  <a:cubicBezTo>
                    <a:pt x="36708" y="2736"/>
                    <a:pt x="39562" y="-255"/>
                    <a:pt x="43029" y="17"/>
                  </a:cubicBezTo>
                  <a:cubicBezTo>
                    <a:pt x="48398" y="493"/>
                    <a:pt x="49825" y="7697"/>
                    <a:pt x="49553" y="13067"/>
                  </a:cubicBezTo>
                  <a:cubicBezTo>
                    <a:pt x="47514" y="60439"/>
                    <a:pt x="31678" y="107131"/>
                    <a:pt x="4560" y="146076"/>
                  </a:cubicBezTo>
                </a:path>
              </a:pathLst>
            </a:custGeom>
            <a:solidFill>
              <a:srgbClr val="094A44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="" xmlns:a16="http://schemas.microsoft.com/office/drawing/2014/main" id="{F58A3D06-4855-4B3F-BF30-FA3B6E176CCC}"/>
                </a:ext>
              </a:extLst>
            </p:cNvPr>
            <p:cNvSpPr/>
            <p:nvPr/>
          </p:nvSpPr>
          <p:spPr>
            <a:xfrm>
              <a:off x="3108530" y="5622694"/>
              <a:ext cx="167807" cy="54321"/>
            </a:xfrm>
            <a:custGeom>
              <a:avLst/>
              <a:gdLst>
                <a:gd name="connsiteX0" fmla="*/ 0 w 167807"/>
                <a:gd name="connsiteY0" fmla="*/ 48588 h 54321"/>
                <a:gd name="connsiteX1" fmla="*/ 167807 w 167807"/>
                <a:gd name="connsiteY1" fmla="*/ 14469 h 54321"/>
                <a:gd name="connsiteX2" fmla="*/ 77005 w 167807"/>
                <a:gd name="connsiteY2" fmla="*/ 3323 h 54321"/>
                <a:gd name="connsiteX3" fmla="*/ 0 w 167807"/>
                <a:gd name="connsiteY3" fmla="*/ 48588 h 54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7807" h="54321">
                  <a:moveTo>
                    <a:pt x="0" y="48588"/>
                  </a:moveTo>
                  <a:cubicBezTo>
                    <a:pt x="56344" y="63269"/>
                    <a:pt x="120911" y="48996"/>
                    <a:pt x="167807" y="14469"/>
                  </a:cubicBezTo>
                  <a:cubicBezTo>
                    <a:pt x="140077" y="400"/>
                    <a:pt x="107318" y="-3610"/>
                    <a:pt x="77005" y="3323"/>
                  </a:cubicBezTo>
                  <a:cubicBezTo>
                    <a:pt x="46557" y="10255"/>
                    <a:pt x="18826" y="23848"/>
                    <a:pt x="0" y="48588"/>
                  </a:cubicBezTo>
                </a:path>
              </a:pathLst>
            </a:custGeom>
            <a:solidFill>
              <a:srgbClr val="094A44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="" xmlns:a16="http://schemas.microsoft.com/office/drawing/2014/main" id="{B605F7B5-09EB-4AB6-AF35-094CD7F2DE0F}"/>
                </a:ext>
              </a:extLst>
            </p:cNvPr>
            <p:cNvSpPr/>
            <p:nvPr/>
          </p:nvSpPr>
          <p:spPr>
            <a:xfrm>
              <a:off x="3121036" y="5552274"/>
              <a:ext cx="152311" cy="88083"/>
            </a:xfrm>
            <a:custGeom>
              <a:avLst/>
              <a:gdLst>
                <a:gd name="connsiteX0" fmla="*/ 0 w 152311"/>
                <a:gd name="connsiteY0" fmla="*/ 88084 h 88083"/>
                <a:gd name="connsiteX1" fmla="*/ 152311 w 152311"/>
                <a:gd name="connsiteY1" fmla="*/ 0 h 88083"/>
                <a:gd name="connsiteX2" fmla="*/ 102492 w 152311"/>
                <a:gd name="connsiteY2" fmla="*/ 55052 h 88083"/>
                <a:gd name="connsiteX3" fmla="*/ 29361 w 152311"/>
                <a:gd name="connsiteY3" fmla="*/ 76461 h 88083"/>
                <a:gd name="connsiteX4" fmla="*/ 0 w 152311"/>
                <a:gd name="connsiteY4" fmla="*/ 88084 h 88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311" h="88083">
                  <a:moveTo>
                    <a:pt x="0" y="88084"/>
                  </a:moveTo>
                  <a:cubicBezTo>
                    <a:pt x="31536" y="36634"/>
                    <a:pt x="92026" y="3059"/>
                    <a:pt x="152311" y="0"/>
                  </a:cubicBezTo>
                  <a:cubicBezTo>
                    <a:pt x="145379" y="24536"/>
                    <a:pt x="125261" y="43566"/>
                    <a:pt x="102492" y="55052"/>
                  </a:cubicBezTo>
                  <a:cubicBezTo>
                    <a:pt x="79792" y="66539"/>
                    <a:pt x="54373" y="71568"/>
                    <a:pt x="29361" y="76461"/>
                  </a:cubicBezTo>
                  <a:cubicBezTo>
                    <a:pt x="19642" y="78364"/>
                    <a:pt x="6253" y="80471"/>
                    <a:pt x="0" y="88084"/>
                  </a:cubicBezTo>
                </a:path>
              </a:pathLst>
            </a:custGeom>
            <a:solidFill>
              <a:srgbClr val="094A44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="" xmlns:a16="http://schemas.microsoft.com/office/drawing/2014/main" id="{D30BD169-5BFA-43EB-B872-28FBC0712354}"/>
                </a:ext>
              </a:extLst>
            </p:cNvPr>
            <p:cNvSpPr/>
            <p:nvPr/>
          </p:nvSpPr>
          <p:spPr>
            <a:xfrm>
              <a:off x="3074950" y="5313238"/>
              <a:ext cx="41935" cy="180449"/>
            </a:xfrm>
            <a:custGeom>
              <a:avLst/>
              <a:gdLst>
                <a:gd name="connsiteX0" fmla="*/ 21822 w 41935"/>
                <a:gd name="connsiteY0" fmla="*/ 177391 h 180449"/>
                <a:gd name="connsiteX1" fmla="*/ 41328 w 41935"/>
                <a:gd name="connsiteY1" fmla="*/ 88220 h 180449"/>
                <a:gd name="connsiteX2" fmla="*/ 23589 w 41935"/>
                <a:gd name="connsiteY2" fmla="*/ 0 h 180449"/>
                <a:gd name="connsiteX3" fmla="*/ 21007 w 41935"/>
                <a:gd name="connsiteY3" fmla="*/ 180449 h 180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935" h="180449">
                  <a:moveTo>
                    <a:pt x="21822" y="177391"/>
                  </a:moveTo>
                  <a:cubicBezTo>
                    <a:pt x="30386" y="148097"/>
                    <a:pt x="38950" y="118600"/>
                    <a:pt x="41328" y="88220"/>
                  </a:cubicBezTo>
                  <a:cubicBezTo>
                    <a:pt x="43707" y="57839"/>
                    <a:pt x="39358" y="26099"/>
                    <a:pt x="23589" y="0"/>
                  </a:cubicBezTo>
                  <a:cubicBezTo>
                    <a:pt x="-5908" y="57023"/>
                    <a:pt x="-8830" y="123630"/>
                    <a:pt x="21007" y="180449"/>
                  </a:cubicBezTo>
                </a:path>
              </a:pathLst>
            </a:custGeom>
            <a:solidFill>
              <a:srgbClr val="094A44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="" xmlns:a16="http://schemas.microsoft.com/office/drawing/2014/main" id="{A50B81B1-8819-43BD-8DB2-ADFD512D9388}"/>
                </a:ext>
              </a:extLst>
            </p:cNvPr>
            <p:cNvSpPr/>
            <p:nvPr/>
          </p:nvSpPr>
          <p:spPr>
            <a:xfrm>
              <a:off x="3196002" y="5320782"/>
              <a:ext cx="175895" cy="119715"/>
            </a:xfrm>
            <a:custGeom>
              <a:avLst/>
              <a:gdLst>
                <a:gd name="connsiteX0" fmla="*/ 0 w 175895"/>
                <a:gd name="connsiteY0" fmla="*/ 119688 h 119715"/>
                <a:gd name="connsiteX1" fmla="*/ 175895 w 175895"/>
                <a:gd name="connsiteY1" fmla="*/ 0 h 119715"/>
                <a:gd name="connsiteX2" fmla="*/ 0 w 175895"/>
                <a:gd name="connsiteY2" fmla="*/ 119688 h 119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5895" h="119715">
                  <a:moveTo>
                    <a:pt x="0" y="119688"/>
                  </a:moveTo>
                  <a:cubicBezTo>
                    <a:pt x="34459" y="57091"/>
                    <a:pt x="104735" y="7000"/>
                    <a:pt x="175895" y="0"/>
                  </a:cubicBezTo>
                  <a:cubicBezTo>
                    <a:pt x="148437" y="68374"/>
                    <a:pt x="73607" y="121115"/>
                    <a:pt x="0" y="119688"/>
                  </a:cubicBezTo>
                </a:path>
              </a:pathLst>
            </a:custGeom>
            <a:solidFill>
              <a:srgbClr val="094A44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="" xmlns:a16="http://schemas.microsoft.com/office/drawing/2014/main" id="{26BB34BC-AA7D-4D17-A2A6-BB05B99D4651}"/>
                </a:ext>
              </a:extLst>
            </p:cNvPr>
            <p:cNvSpPr/>
            <p:nvPr/>
          </p:nvSpPr>
          <p:spPr>
            <a:xfrm>
              <a:off x="3174321" y="5442409"/>
              <a:ext cx="200483" cy="77372"/>
            </a:xfrm>
            <a:custGeom>
              <a:avLst/>
              <a:gdLst>
                <a:gd name="connsiteX0" fmla="*/ 0 w 200483"/>
                <a:gd name="connsiteY0" fmla="*/ 10294 h 77372"/>
                <a:gd name="connsiteX1" fmla="*/ 143204 w 200483"/>
                <a:gd name="connsiteY1" fmla="*/ 70852 h 77372"/>
                <a:gd name="connsiteX2" fmla="*/ 175556 w 200483"/>
                <a:gd name="connsiteY2" fmla="*/ 77037 h 77372"/>
                <a:gd name="connsiteX3" fmla="*/ 199955 w 200483"/>
                <a:gd name="connsiteY3" fmla="*/ 57327 h 77372"/>
                <a:gd name="connsiteX4" fmla="*/ 191460 w 200483"/>
                <a:gd name="connsiteY4" fmla="*/ 32179 h 77372"/>
                <a:gd name="connsiteX5" fmla="*/ 167943 w 200483"/>
                <a:gd name="connsiteY5" fmla="*/ 17907 h 77372"/>
                <a:gd name="connsiteX6" fmla="*/ 4418 w 200483"/>
                <a:gd name="connsiteY6" fmla="*/ 8799 h 77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483" h="77372">
                  <a:moveTo>
                    <a:pt x="0" y="10294"/>
                  </a:moveTo>
                  <a:cubicBezTo>
                    <a:pt x="51382" y="18110"/>
                    <a:pt x="95152" y="50938"/>
                    <a:pt x="143204" y="70852"/>
                  </a:cubicBezTo>
                  <a:cubicBezTo>
                    <a:pt x="153467" y="75134"/>
                    <a:pt x="164545" y="78464"/>
                    <a:pt x="175556" y="77037"/>
                  </a:cubicBezTo>
                  <a:cubicBezTo>
                    <a:pt x="186566" y="75609"/>
                    <a:pt x="197441" y="68201"/>
                    <a:pt x="199955" y="57327"/>
                  </a:cubicBezTo>
                  <a:cubicBezTo>
                    <a:pt x="201994" y="48355"/>
                    <a:pt x="197916" y="38772"/>
                    <a:pt x="191460" y="32179"/>
                  </a:cubicBezTo>
                  <a:cubicBezTo>
                    <a:pt x="185003" y="25587"/>
                    <a:pt x="176439" y="21441"/>
                    <a:pt x="167943" y="17907"/>
                  </a:cubicBezTo>
                  <a:cubicBezTo>
                    <a:pt x="115610" y="-3843"/>
                    <a:pt x="59538" y="-4386"/>
                    <a:pt x="4418" y="8799"/>
                  </a:cubicBezTo>
                </a:path>
              </a:pathLst>
            </a:custGeom>
            <a:solidFill>
              <a:srgbClr val="094A44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="" xmlns:a16="http://schemas.microsoft.com/office/drawing/2014/main" id="{7424A55F-7B9F-4EED-B3AF-AF4008B5846C}"/>
                </a:ext>
              </a:extLst>
            </p:cNvPr>
            <p:cNvSpPr/>
            <p:nvPr/>
          </p:nvSpPr>
          <p:spPr>
            <a:xfrm>
              <a:off x="3144620" y="5486348"/>
              <a:ext cx="145673" cy="76145"/>
            </a:xfrm>
            <a:custGeom>
              <a:avLst/>
              <a:gdLst>
                <a:gd name="connsiteX0" fmla="*/ 0 w 145673"/>
                <a:gd name="connsiteY0" fmla="*/ 2446 h 76145"/>
                <a:gd name="connsiteX1" fmla="*/ 24807 w 145673"/>
                <a:gd name="connsiteY1" fmla="*/ 19641 h 76145"/>
                <a:gd name="connsiteX2" fmla="*/ 133417 w 145673"/>
                <a:gd name="connsiteY2" fmla="*/ 75441 h 76145"/>
                <a:gd name="connsiteX3" fmla="*/ 145039 w 145673"/>
                <a:gd name="connsiteY3" fmla="*/ 73130 h 76145"/>
                <a:gd name="connsiteX4" fmla="*/ 142252 w 145673"/>
                <a:gd name="connsiteY4" fmla="*/ 63004 h 76145"/>
                <a:gd name="connsiteX5" fmla="*/ 76665 w 145673"/>
                <a:gd name="connsiteY5" fmla="*/ 18486 h 76145"/>
                <a:gd name="connsiteX6" fmla="*/ 0 w 145673"/>
                <a:gd name="connsiteY6" fmla="*/ 339 h 76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673" h="76145">
                  <a:moveTo>
                    <a:pt x="0" y="2446"/>
                  </a:moveTo>
                  <a:cubicBezTo>
                    <a:pt x="11622" y="5776"/>
                    <a:pt x="15632" y="11825"/>
                    <a:pt x="24807" y="19641"/>
                  </a:cubicBezTo>
                  <a:cubicBezTo>
                    <a:pt x="56072" y="46284"/>
                    <a:pt x="93521" y="65518"/>
                    <a:pt x="133417" y="75441"/>
                  </a:cubicBezTo>
                  <a:cubicBezTo>
                    <a:pt x="137563" y="76461"/>
                    <a:pt x="143000" y="76868"/>
                    <a:pt x="145039" y="73130"/>
                  </a:cubicBezTo>
                  <a:cubicBezTo>
                    <a:pt x="146806" y="69868"/>
                    <a:pt x="144563" y="65926"/>
                    <a:pt x="142252" y="63004"/>
                  </a:cubicBezTo>
                  <a:cubicBezTo>
                    <a:pt x="125533" y="42138"/>
                    <a:pt x="101745" y="27797"/>
                    <a:pt x="76665" y="18486"/>
                  </a:cubicBezTo>
                  <a:cubicBezTo>
                    <a:pt x="51586" y="9175"/>
                    <a:pt x="29905" y="-2108"/>
                    <a:pt x="0" y="339"/>
                  </a:cubicBezTo>
                </a:path>
              </a:pathLst>
            </a:custGeom>
            <a:solidFill>
              <a:srgbClr val="094A44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="" xmlns:a16="http://schemas.microsoft.com/office/drawing/2014/main" id="{470635DC-762A-4B9D-9C36-A1392BEC09A8}"/>
                </a:ext>
              </a:extLst>
            </p:cNvPr>
            <p:cNvSpPr/>
            <p:nvPr/>
          </p:nvSpPr>
          <p:spPr>
            <a:xfrm>
              <a:off x="3111045" y="5265520"/>
              <a:ext cx="166214" cy="60081"/>
            </a:xfrm>
            <a:custGeom>
              <a:avLst/>
              <a:gdLst>
                <a:gd name="connsiteX0" fmla="*/ 0 w 166214"/>
                <a:gd name="connsiteY0" fmla="*/ 5579 h 60081"/>
                <a:gd name="connsiteX1" fmla="*/ 157545 w 166214"/>
                <a:gd name="connsiteY1" fmla="*/ 59204 h 60081"/>
                <a:gd name="connsiteX2" fmla="*/ 164749 w 166214"/>
                <a:gd name="connsiteY2" fmla="*/ 56621 h 60081"/>
                <a:gd name="connsiteX3" fmla="*/ 159312 w 166214"/>
                <a:gd name="connsiteY3" fmla="*/ 42077 h 60081"/>
                <a:gd name="connsiteX4" fmla="*/ 0 w 166214"/>
                <a:gd name="connsiteY4" fmla="*/ 5579 h 60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214" h="60081">
                  <a:moveTo>
                    <a:pt x="0" y="5579"/>
                  </a:moveTo>
                  <a:cubicBezTo>
                    <a:pt x="41799" y="44591"/>
                    <a:pt x="100657" y="64641"/>
                    <a:pt x="157545" y="59204"/>
                  </a:cubicBezTo>
                  <a:cubicBezTo>
                    <a:pt x="160127" y="58932"/>
                    <a:pt x="162982" y="58524"/>
                    <a:pt x="164749" y="56621"/>
                  </a:cubicBezTo>
                  <a:cubicBezTo>
                    <a:pt x="168691" y="52339"/>
                    <a:pt x="163933" y="45679"/>
                    <a:pt x="159312" y="42077"/>
                  </a:cubicBezTo>
                  <a:cubicBezTo>
                    <a:pt x="112959" y="5919"/>
                    <a:pt x="56887" y="-9102"/>
                    <a:pt x="0" y="5579"/>
                  </a:cubicBezTo>
                </a:path>
              </a:pathLst>
            </a:custGeom>
            <a:solidFill>
              <a:srgbClr val="094A44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="" xmlns:a16="http://schemas.microsoft.com/office/drawing/2014/main" id="{712B9962-250E-440C-9B36-9C09C63EBE1F}"/>
                </a:ext>
              </a:extLst>
            </p:cNvPr>
            <p:cNvSpPr/>
            <p:nvPr/>
          </p:nvSpPr>
          <p:spPr>
            <a:xfrm>
              <a:off x="3150805" y="5213788"/>
              <a:ext cx="196624" cy="52783"/>
            </a:xfrm>
            <a:custGeom>
              <a:avLst/>
              <a:gdLst>
                <a:gd name="connsiteX0" fmla="*/ 0 w 196624"/>
                <a:gd name="connsiteY0" fmla="*/ 42767 h 52783"/>
                <a:gd name="connsiteX1" fmla="*/ 196625 w 196624"/>
                <a:gd name="connsiteY1" fmla="*/ 10347 h 52783"/>
                <a:gd name="connsiteX2" fmla="*/ 102968 w 196624"/>
                <a:gd name="connsiteY2" fmla="*/ 51466 h 52783"/>
                <a:gd name="connsiteX3" fmla="*/ 0 w 196624"/>
                <a:gd name="connsiteY3" fmla="*/ 42767 h 52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6624" h="52783">
                  <a:moveTo>
                    <a:pt x="0" y="42767"/>
                  </a:moveTo>
                  <a:cubicBezTo>
                    <a:pt x="55256" y="1376"/>
                    <a:pt x="130970" y="-11130"/>
                    <a:pt x="196625" y="10347"/>
                  </a:cubicBezTo>
                  <a:cubicBezTo>
                    <a:pt x="171885" y="34747"/>
                    <a:pt x="137495" y="47864"/>
                    <a:pt x="102968" y="51466"/>
                  </a:cubicBezTo>
                  <a:cubicBezTo>
                    <a:pt x="68374" y="55001"/>
                    <a:pt x="33711" y="51195"/>
                    <a:pt x="0" y="42767"/>
                  </a:cubicBezTo>
                </a:path>
              </a:pathLst>
            </a:custGeom>
            <a:solidFill>
              <a:srgbClr val="094A44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="" xmlns:a16="http://schemas.microsoft.com/office/drawing/2014/main" id="{7BC20B04-CC6A-4581-B950-794B733859AA}"/>
                </a:ext>
              </a:extLst>
            </p:cNvPr>
            <p:cNvSpPr/>
            <p:nvPr/>
          </p:nvSpPr>
          <p:spPr>
            <a:xfrm>
              <a:off x="3108399" y="5017449"/>
              <a:ext cx="26637" cy="139060"/>
            </a:xfrm>
            <a:custGeom>
              <a:avLst/>
              <a:gdLst>
                <a:gd name="connsiteX0" fmla="*/ 26638 w 26637"/>
                <a:gd name="connsiteY0" fmla="*/ 139060 h 139060"/>
                <a:gd name="connsiteX1" fmla="*/ 21812 w 26637"/>
                <a:gd name="connsiteY1" fmla="*/ 9857 h 139060"/>
                <a:gd name="connsiteX2" fmla="*/ 17259 w 26637"/>
                <a:gd name="connsiteY2" fmla="*/ 342 h 139060"/>
                <a:gd name="connsiteX3" fmla="*/ 6792 w 26637"/>
                <a:gd name="connsiteY3" fmla="*/ 9382 h 139060"/>
                <a:gd name="connsiteX4" fmla="*/ 26502 w 26637"/>
                <a:gd name="connsiteY4" fmla="*/ 138041 h 139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37" h="139060">
                  <a:moveTo>
                    <a:pt x="26638" y="139060"/>
                  </a:moveTo>
                  <a:cubicBezTo>
                    <a:pt x="22084" y="92844"/>
                    <a:pt x="25075" y="56346"/>
                    <a:pt x="21812" y="9857"/>
                  </a:cubicBezTo>
                  <a:cubicBezTo>
                    <a:pt x="21540" y="6119"/>
                    <a:pt x="20725" y="1701"/>
                    <a:pt x="17259" y="342"/>
                  </a:cubicBezTo>
                  <a:cubicBezTo>
                    <a:pt x="12433" y="-1493"/>
                    <a:pt x="8423" y="4420"/>
                    <a:pt x="6792" y="9382"/>
                  </a:cubicBezTo>
                  <a:cubicBezTo>
                    <a:pt x="-7005" y="52200"/>
                    <a:pt x="539" y="101339"/>
                    <a:pt x="26502" y="138041"/>
                  </a:cubicBezTo>
                </a:path>
              </a:pathLst>
            </a:custGeom>
            <a:solidFill>
              <a:srgbClr val="094A44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="" xmlns:a16="http://schemas.microsoft.com/office/drawing/2014/main" id="{6084487E-2243-4F87-9F90-E5A5B2A722F7}"/>
                </a:ext>
              </a:extLst>
            </p:cNvPr>
            <p:cNvSpPr/>
            <p:nvPr/>
          </p:nvSpPr>
          <p:spPr>
            <a:xfrm>
              <a:off x="3131707" y="5016285"/>
              <a:ext cx="101619" cy="145320"/>
            </a:xfrm>
            <a:custGeom>
              <a:avLst/>
              <a:gdLst>
                <a:gd name="connsiteX0" fmla="*/ 0 w 101619"/>
                <a:gd name="connsiteY0" fmla="*/ 145321 h 145320"/>
                <a:gd name="connsiteX1" fmla="*/ 76597 w 101619"/>
                <a:gd name="connsiteY1" fmla="*/ 70899 h 145320"/>
                <a:gd name="connsiteX2" fmla="*/ 101065 w 101619"/>
                <a:gd name="connsiteY2" fmla="*/ 10 h 145320"/>
                <a:gd name="connsiteX3" fmla="*/ 45809 w 101619"/>
                <a:gd name="connsiteY3" fmla="*/ 27468 h 145320"/>
                <a:gd name="connsiteX4" fmla="*/ 17671 w 101619"/>
                <a:gd name="connsiteY4" fmla="*/ 84152 h 145320"/>
                <a:gd name="connsiteX5" fmla="*/ 0 w 101619"/>
                <a:gd name="connsiteY5" fmla="*/ 145321 h 145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1619" h="145320">
                  <a:moveTo>
                    <a:pt x="0" y="145321"/>
                  </a:moveTo>
                  <a:cubicBezTo>
                    <a:pt x="31332" y="125951"/>
                    <a:pt x="54848" y="100600"/>
                    <a:pt x="76597" y="70899"/>
                  </a:cubicBezTo>
                  <a:cubicBezTo>
                    <a:pt x="91754" y="50169"/>
                    <a:pt x="104463" y="25429"/>
                    <a:pt x="101065" y="10"/>
                  </a:cubicBezTo>
                  <a:cubicBezTo>
                    <a:pt x="79792" y="-398"/>
                    <a:pt x="59606" y="11292"/>
                    <a:pt x="45809" y="27468"/>
                  </a:cubicBezTo>
                  <a:cubicBezTo>
                    <a:pt x="32012" y="43644"/>
                    <a:pt x="23788" y="63762"/>
                    <a:pt x="17671" y="84152"/>
                  </a:cubicBezTo>
                  <a:cubicBezTo>
                    <a:pt x="11486" y="104406"/>
                    <a:pt x="7204" y="125339"/>
                    <a:pt x="0" y="145321"/>
                  </a:cubicBezTo>
                </a:path>
              </a:pathLst>
            </a:custGeom>
            <a:solidFill>
              <a:srgbClr val="094A44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="" xmlns:a16="http://schemas.microsoft.com/office/drawing/2014/main" id="{266B6771-46EB-4962-8A69-22395279A77F}"/>
                </a:ext>
              </a:extLst>
            </p:cNvPr>
            <p:cNvSpPr/>
            <p:nvPr/>
          </p:nvSpPr>
          <p:spPr>
            <a:xfrm>
              <a:off x="3205925" y="5024891"/>
              <a:ext cx="189488" cy="115782"/>
            </a:xfrm>
            <a:custGeom>
              <a:avLst/>
              <a:gdLst>
                <a:gd name="connsiteX0" fmla="*/ 1020 w 189488"/>
                <a:gd name="connsiteY0" fmla="*/ 115782 h 115782"/>
                <a:gd name="connsiteX1" fmla="*/ 189489 w 189488"/>
                <a:gd name="connsiteY1" fmla="*/ 4658 h 115782"/>
                <a:gd name="connsiteX2" fmla="*/ 118668 w 189488"/>
                <a:gd name="connsiteY2" fmla="*/ 10096 h 115782"/>
                <a:gd name="connsiteX3" fmla="*/ 0 w 189488"/>
                <a:gd name="connsiteY3" fmla="*/ 115307 h 11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488" h="115782">
                  <a:moveTo>
                    <a:pt x="1020" y="115782"/>
                  </a:moveTo>
                  <a:cubicBezTo>
                    <a:pt x="69801" y="90363"/>
                    <a:pt x="133961" y="52506"/>
                    <a:pt x="189489" y="4658"/>
                  </a:cubicBezTo>
                  <a:cubicBezTo>
                    <a:pt x="166992" y="-4381"/>
                    <a:pt x="141165" y="988"/>
                    <a:pt x="118668" y="10096"/>
                  </a:cubicBezTo>
                  <a:cubicBezTo>
                    <a:pt x="67218" y="30825"/>
                    <a:pt x="25215" y="65896"/>
                    <a:pt x="0" y="115307"/>
                  </a:cubicBezTo>
                </a:path>
              </a:pathLst>
            </a:custGeom>
            <a:solidFill>
              <a:srgbClr val="094A44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="" xmlns:a16="http://schemas.microsoft.com/office/drawing/2014/main" id="{FF7721CB-F0B0-4E24-8105-12CC23636F95}"/>
                </a:ext>
              </a:extLst>
            </p:cNvPr>
            <p:cNvSpPr/>
            <p:nvPr/>
          </p:nvSpPr>
          <p:spPr>
            <a:xfrm>
              <a:off x="3152844" y="5132430"/>
              <a:ext cx="209533" cy="58384"/>
            </a:xfrm>
            <a:custGeom>
              <a:avLst/>
              <a:gdLst>
                <a:gd name="connsiteX0" fmla="*/ 0 w 209533"/>
                <a:gd name="connsiteY0" fmla="*/ 54459 h 58384"/>
                <a:gd name="connsiteX1" fmla="*/ 104667 w 209533"/>
                <a:gd name="connsiteY1" fmla="*/ 55003 h 58384"/>
                <a:gd name="connsiteX2" fmla="*/ 202402 w 209533"/>
                <a:gd name="connsiteY2" fmla="*/ 22515 h 58384"/>
                <a:gd name="connsiteX3" fmla="*/ 209063 w 209533"/>
                <a:gd name="connsiteY3" fmla="*/ 17486 h 58384"/>
                <a:gd name="connsiteX4" fmla="*/ 206684 w 209533"/>
                <a:gd name="connsiteY4" fmla="*/ 9126 h 58384"/>
                <a:gd name="connsiteX5" fmla="*/ 198324 w 209533"/>
                <a:gd name="connsiteY5" fmla="*/ 5252 h 58384"/>
                <a:gd name="connsiteX6" fmla="*/ 92705 w 209533"/>
                <a:gd name="connsiteY6" fmla="*/ 11573 h 58384"/>
                <a:gd name="connsiteX7" fmla="*/ 0 w 209533"/>
                <a:gd name="connsiteY7" fmla="*/ 54459 h 58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9533" h="58384">
                  <a:moveTo>
                    <a:pt x="0" y="54459"/>
                  </a:moveTo>
                  <a:cubicBezTo>
                    <a:pt x="34798" y="58265"/>
                    <a:pt x="70141" y="60712"/>
                    <a:pt x="104667" y="55003"/>
                  </a:cubicBezTo>
                  <a:cubicBezTo>
                    <a:pt x="138582" y="49362"/>
                    <a:pt x="170662" y="35905"/>
                    <a:pt x="202402" y="22515"/>
                  </a:cubicBezTo>
                  <a:cubicBezTo>
                    <a:pt x="205053" y="21428"/>
                    <a:pt x="207907" y="20069"/>
                    <a:pt x="209063" y="17486"/>
                  </a:cubicBezTo>
                  <a:cubicBezTo>
                    <a:pt x="210286" y="14631"/>
                    <a:pt x="208995" y="11233"/>
                    <a:pt x="206684" y="9126"/>
                  </a:cubicBezTo>
                  <a:cubicBezTo>
                    <a:pt x="204373" y="7019"/>
                    <a:pt x="201315" y="6068"/>
                    <a:pt x="198324" y="5252"/>
                  </a:cubicBezTo>
                  <a:cubicBezTo>
                    <a:pt x="163866" y="-4399"/>
                    <a:pt x="126620" y="155"/>
                    <a:pt x="92705" y="11573"/>
                  </a:cubicBezTo>
                  <a:cubicBezTo>
                    <a:pt x="58790" y="22923"/>
                    <a:pt x="30992" y="36516"/>
                    <a:pt x="0" y="54459"/>
                  </a:cubicBezTo>
                </a:path>
              </a:pathLst>
            </a:custGeom>
            <a:solidFill>
              <a:srgbClr val="094A44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="" xmlns:a16="http://schemas.microsoft.com/office/drawing/2014/main" id="{F0ECD2D4-6243-4795-980F-61428C272AF9}"/>
                </a:ext>
              </a:extLst>
            </p:cNvPr>
            <p:cNvSpPr/>
            <p:nvPr/>
          </p:nvSpPr>
          <p:spPr>
            <a:xfrm>
              <a:off x="2936738" y="5119468"/>
              <a:ext cx="30329" cy="155641"/>
            </a:xfrm>
            <a:custGeom>
              <a:avLst/>
              <a:gdLst>
                <a:gd name="connsiteX0" fmla="*/ 17442 w 30329"/>
                <a:gd name="connsiteY0" fmla="*/ 153195 h 155641"/>
                <a:gd name="connsiteX1" fmla="*/ 15743 w 30329"/>
                <a:gd name="connsiteY1" fmla="*/ 0 h 155641"/>
                <a:gd name="connsiteX2" fmla="*/ 29336 w 30329"/>
                <a:gd name="connsiteY2" fmla="*/ 76190 h 155641"/>
                <a:gd name="connsiteX3" fmla="*/ 18189 w 30329"/>
                <a:gd name="connsiteY3" fmla="*/ 155642 h 155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329" h="155641">
                  <a:moveTo>
                    <a:pt x="17442" y="153195"/>
                  </a:moveTo>
                  <a:cubicBezTo>
                    <a:pt x="-6278" y="105279"/>
                    <a:pt x="-4783" y="49343"/>
                    <a:pt x="15743" y="0"/>
                  </a:cubicBezTo>
                  <a:cubicBezTo>
                    <a:pt x="30151" y="22021"/>
                    <a:pt x="31918" y="50023"/>
                    <a:pt x="29336" y="76190"/>
                  </a:cubicBezTo>
                  <a:cubicBezTo>
                    <a:pt x="26685" y="102356"/>
                    <a:pt x="18733" y="129339"/>
                    <a:pt x="18189" y="155642"/>
                  </a:cubicBezTo>
                </a:path>
              </a:pathLst>
            </a:custGeom>
            <a:solidFill>
              <a:srgbClr val="094A44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="" xmlns:a16="http://schemas.microsoft.com/office/drawing/2014/main" id="{C2F48BE2-CB88-461F-81D1-A6C5EE2AA139}"/>
                </a:ext>
              </a:extLst>
            </p:cNvPr>
            <p:cNvSpPr/>
            <p:nvPr/>
          </p:nvSpPr>
          <p:spPr>
            <a:xfrm>
              <a:off x="2700532" y="5224777"/>
              <a:ext cx="161418" cy="69022"/>
            </a:xfrm>
            <a:custGeom>
              <a:avLst/>
              <a:gdLst>
                <a:gd name="connsiteX0" fmla="*/ 158768 w 161418"/>
                <a:gd name="connsiteY0" fmla="*/ 38 h 69022"/>
                <a:gd name="connsiteX1" fmla="*/ 0 w 161418"/>
                <a:gd name="connsiteY1" fmla="*/ 67664 h 69022"/>
                <a:gd name="connsiteX2" fmla="*/ 86928 w 161418"/>
                <a:gd name="connsiteY2" fmla="*/ 51556 h 69022"/>
                <a:gd name="connsiteX3" fmla="*/ 161419 w 161418"/>
                <a:gd name="connsiteY3" fmla="*/ 1669 h 69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1418" h="69022">
                  <a:moveTo>
                    <a:pt x="158768" y="38"/>
                  </a:moveTo>
                  <a:cubicBezTo>
                    <a:pt x="99502" y="-1118"/>
                    <a:pt x="40236" y="24166"/>
                    <a:pt x="0" y="67664"/>
                  </a:cubicBezTo>
                  <a:cubicBezTo>
                    <a:pt x="29565" y="72286"/>
                    <a:pt x="60014" y="64673"/>
                    <a:pt x="86928" y="51556"/>
                  </a:cubicBezTo>
                  <a:cubicBezTo>
                    <a:pt x="113843" y="38439"/>
                    <a:pt x="137766" y="19952"/>
                    <a:pt x="161419" y="1669"/>
                  </a:cubicBezTo>
                </a:path>
              </a:pathLst>
            </a:custGeom>
            <a:solidFill>
              <a:srgbClr val="094A44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="" xmlns:a16="http://schemas.microsoft.com/office/drawing/2014/main" id="{11D1A07A-AAE2-4604-95EF-E3189BC7A781}"/>
                </a:ext>
              </a:extLst>
            </p:cNvPr>
            <p:cNvSpPr/>
            <p:nvPr/>
          </p:nvSpPr>
          <p:spPr>
            <a:xfrm>
              <a:off x="2646160" y="5200747"/>
              <a:ext cx="149388" cy="60890"/>
            </a:xfrm>
            <a:custGeom>
              <a:avLst/>
              <a:gdLst>
                <a:gd name="connsiteX0" fmla="*/ 149389 w 149388"/>
                <a:gd name="connsiteY0" fmla="*/ 2794 h 60890"/>
                <a:gd name="connsiteX1" fmla="*/ 64635 w 149388"/>
                <a:gd name="connsiteY1" fmla="*/ 5377 h 60890"/>
                <a:gd name="connsiteX2" fmla="*/ 0 w 149388"/>
                <a:gd name="connsiteY2" fmla="*/ 60157 h 60890"/>
                <a:gd name="connsiteX3" fmla="*/ 79452 w 149388"/>
                <a:gd name="connsiteY3" fmla="*/ 45137 h 60890"/>
                <a:gd name="connsiteX4" fmla="*/ 149389 w 149388"/>
                <a:gd name="connsiteY4" fmla="*/ 2794 h 60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388" h="60890">
                  <a:moveTo>
                    <a:pt x="149389" y="2794"/>
                  </a:moveTo>
                  <a:cubicBezTo>
                    <a:pt x="120367" y="415"/>
                    <a:pt x="92501" y="-3119"/>
                    <a:pt x="64635" y="5377"/>
                  </a:cubicBezTo>
                  <a:cubicBezTo>
                    <a:pt x="36769" y="13941"/>
                    <a:pt x="11418" y="33311"/>
                    <a:pt x="0" y="60157"/>
                  </a:cubicBezTo>
                  <a:cubicBezTo>
                    <a:pt x="27118" y="63216"/>
                    <a:pt x="54645" y="56419"/>
                    <a:pt x="79452" y="45137"/>
                  </a:cubicBezTo>
                  <a:cubicBezTo>
                    <a:pt x="104327" y="33855"/>
                    <a:pt x="126960" y="18290"/>
                    <a:pt x="149389" y="2794"/>
                  </a:cubicBezTo>
                </a:path>
              </a:pathLst>
            </a:custGeom>
            <a:solidFill>
              <a:srgbClr val="094A44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="" xmlns:a16="http://schemas.microsoft.com/office/drawing/2014/main" id="{F4A96222-0790-45E7-9FE5-C9D4702F8BC2}"/>
                </a:ext>
              </a:extLst>
            </p:cNvPr>
            <p:cNvSpPr/>
            <p:nvPr/>
          </p:nvSpPr>
          <p:spPr>
            <a:xfrm>
              <a:off x="2719970" y="5159968"/>
              <a:ext cx="173244" cy="49282"/>
            </a:xfrm>
            <a:custGeom>
              <a:avLst/>
              <a:gdLst>
                <a:gd name="connsiteX0" fmla="*/ 169982 w 173244"/>
                <a:gd name="connsiteY0" fmla="*/ 44524 h 49282"/>
                <a:gd name="connsiteX1" fmla="*/ 86724 w 173244"/>
                <a:gd name="connsiteY1" fmla="*/ 2929 h 49282"/>
                <a:gd name="connsiteX2" fmla="*/ 0 w 173244"/>
                <a:gd name="connsiteY2" fmla="*/ 23999 h 49282"/>
                <a:gd name="connsiteX3" fmla="*/ 82918 w 173244"/>
                <a:gd name="connsiteY3" fmla="*/ 40107 h 49282"/>
                <a:gd name="connsiteX4" fmla="*/ 173245 w 173244"/>
                <a:gd name="connsiteY4" fmla="*/ 49282 h 49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3244" h="49282">
                  <a:moveTo>
                    <a:pt x="169982" y="44524"/>
                  </a:moveTo>
                  <a:cubicBezTo>
                    <a:pt x="143884" y="27465"/>
                    <a:pt x="117105" y="9998"/>
                    <a:pt x="86724" y="2929"/>
                  </a:cubicBezTo>
                  <a:cubicBezTo>
                    <a:pt x="56344" y="-4139"/>
                    <a:pt x="21137" y="1094"/>
                    <a:pt x="0" y="23999"/>
                  </a:cubicBezTo>
                  <a:cubicBezTo>
                    <a:pt x="24604" y="38407"/>
                    <a:pt x="54441" y="40107"/>
                    <a:pt x="82918" y="40107"/>
                  </a:cubicBezTo>
                  <a:cubicBezTo>
                    <a:pt x="111396" y="40107"/>
                    <a:pt x="146398" y="39767"/>
                    <a:pt x="173245" y="49282"/>
                  </a:cubicBezTo>
                </a:path>
              </a:pathLst>
            </a:custGeom>
            <a:solidFill>
              <a:srgbClr val="094A44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="" xmlns:a16="http://schemas.microsoft.com/office/drawing/2014/main" id="{E680EFA0-8A7F-4BAF-9C69-974C43B80EEB}"/>
                </a:ext>
              </a:extLst>
            </p:cNvPr>
            <p:cNvSpPr/>
            <p:nvPr/>
          </p:nvSpPr>
          <p:spPr>
            <a:xfrm>
              <a:off x="2839537" y="5023568"/>
              <a:ext cx="52305" cy="182284"/>
            </a:xfrm>
            <a:custGeom>
              <a:avLst/>
              <a:gdLst>
                <a:gd name="connsiteX0" fmla="*/ 50619 w 52305"/>
                <a:gd name="connsiteY0" fmla="*/ 182284 h 182284"/>
                <a:gd name="connsiteX1" fmla="*/ 7053 w 52305"/>
                <a:gd name="connsiteY1" fmla="*/ 0 h 182284"/>
                <a:gd name="connsiteX2" fmla="*/ 50619 w 52305"/>
                <a:gd name="connsiteY2" fmla="*/ 182284 h 182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305" h="182284">
                  <a:moveTo>
                    <a:pt x="50619" y="182284"/>
                  </a:moveTo>
                  <a:cubicBezTo>
                    <a:pt x="6034" y="138514"/>
                    <a:pt x="-10890" y="59810"/>
                    <a:pt x="7053" y="0"/>
                  </a:cubicBezTo>
                  <a:cubicBezTo>
                    <a:pt x="42056" y="53217"/>
                    <a:pt x="57756" y="118940"/>
                    <a:pt x="50619" y="182284"/>
                  </a:cubicBezTo>
                </a:path>
              </a:pathLst>
            </a:custGeom>
            <a:solidFill>
              <a:srgbClr val="094A44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="" xmlns:a16="http://schemas.microsoft.com/office/drawing/2014/main" id="{007CAEC8-6731-422D-A5A3-E78DA9FA9FCF}"/>
                </a:ext>
              </a:extLst>
            </p:cNvPr>
            <p:cNvSpPr/>
            <p:nvPr/>
          </p:nvSpPr>
          <p:spPr>
            <a:xfrm>
              <a:off x="3012767" y="4937999"/>
              <a:ext cx="108337" cy="144223"/>
            </a:xfrm>
            <a:custGeom>
              <a:avLst/>
              <a:gdLst>
                <a:gd name="connsiteX0" fmla="*/ 0 w 108337"/>
                <a:gd name="connsiteY0" fmla="*/ 143816 h 144223"/>
                <a:gd name="connsiteX1" fmla="*/ 21885 w 108337"/>
                <a:gd name="connsiteY1" fmla="*/ 83870 h 144223"/>
                <a:gd name="connsiteX2" fmla="*/ 53081 w 108337"/>
                <a:gd name="connsiteY2" fmla="*/ 28614 h 144223"/>
                <a:gd name="connsiteX3" fmla="*/ 108337 w 108337"/>
                <a:gd name="connsiteY3" fmla="*/ 0 h 144223"/>
                <a:gd name="connsiteX4" fmla="*/ 1155 w 108337"/>
                <a:gd name="connsiteY4" fmla="*/ 144223 h 144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337" h="144223">
                  <a:moveTo>
                    <a:pt x="0" y="143816"/>
                  </a:moveTo>
                  <a:cubicBezTo>
                    <a:pt x="8428" y="124241"/>
                    <a:pt x="14341" y="103716"/>
                    <a:pt x="21885" y="83870"/>
                  </a:cubicBezTo>
                  <a:cubicBezTo>
                    <a:pt x="29429" y="63956"/>
                    <a:pt x="38808" y="44382"/>
                    <a:pt x="53081" y="28614"/>
                  </a:cubicBezTo>
                  <a:cubicBezTo>
                    <a:pt x="67354" y="12846"/>
                    <a:pt x="87064" y="1019"/>
                    <a:pt x="108337" y="0"/>
                  </a:cubicBezTo>
                  <a:cubicBezTo>
                    <a:pt x="95016" y="60286"/>
                    <a:pt x="54984" y="114115"/>
                    <a:pt x="1155" y="144223"/>
                  </a:cubicBezTo>
                </a:path>
              </a:pathLst>
            </a:custGeom>
            <a:solidFill>
              <a:srgbClr val="094A44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="" xmlns:a16="http://schemas.microsoft.com/office/drawing/2014/main" id="{298D8B70-3D85-4654-A279-DC9C2D08C790}"/>
                </a:ext>
              </a:extLst>
            </p:cNvPr>
            <p:cNvSpPr/>
            <p:nvPr/>
          </p:nvSpPr>
          <p:spPr>
            <a:xfrm>
              <a:off x="2875204" y="5029035"/>
              <a:ext cx="115337" cy="78606"/>
            </a:xfrm>
            <a:custGeom>
              <a:avLst/>
              <a:gdLst>
                <a:gd name="connsiteX0" fmla="*/ 115338 w 115337"/>
                <a:gd name="connsiteY0" fmla="*/ 78606 h 78606"/>
                <a:gd name="connsiteX1" fmla="*/ 66471 w 115337"/>
                <a:gd name="connsiteY1" fmla="*/ 19136 h 78606"/>
                <a:gd name="connsiteX2" fmla="*/ 0 w 115337"/>
                <a:gd name="connsiteY2" fmla="*/ 1669 h 78606"/>
                <a:gd name="connsiteX3" fmla="*/ 115338 w 115337"/>
                <a:gd name="connsiteY3" fmla="*/ 78606 h 78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5337" h="78606">
                  <a:moveTo>
                    <a:pt x="115338" y="78606"/>
                  </a:moveTo>
                  <a:cubicBezTo>
                    <a:pt x="101405" y="59440"/>
                    <a:pt x="85365" y="33477"/>
                    <a:pt x="66471" y="19136"/>
                  </a:cubicBezTo>
                  <a:cubicBezTo>
                    <a:pt x="47576" y="4864"/>
                    <a:pt x="23040" y="-3836"/>
                    <a:pt x="0" y="1669"/>
                  </a:cubicBezTo>
                  <a:cubicBezTo>
                    <a:pt x="23448" y="43536"/>
                    <a:pt x="67694" y="73101"/>
                    <a:pt x="115338" y="78606"/>
                  </a:cubicBezTo>
                </a:path>
              </a:pathLst>
            </a:custGeom>
            <a:solidFill>
              <a:srgbClr val="094A44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="" xmlns:a16="http://schemas.microsoft.com/office/drawing/2014/main" id="{F3EA73CF-BE1E-4C16-B5FA-2F70C31429E3}"/>
                </a:ext>
              </a:extLst>
            </p:cNvPr>
            <p:cNvSpPr/>
            <p:nvPr/>
          </p:nvSpPr>
          <p:spPr>
            <a:xfrm>
              <a:off x="2971412" y="4939698"/>
              <a:ext cx="36382" cy="144223"/>
            </a:xfrm>
            <a:custGeom>
              <a:avLst/>
              <a:gdLst>
                <a:gd name="connsiteX0" fmla="*/ 23616 w 36382"/>
                <a:gd name="connsiteY0" fmla="*/ 143680 h 144223"/>
                <a:gd name="connsiteX1" fmla="*/ 1595 w 36382"/>
                <a:gd name="connsiteY1" fmla="*/ 72452 h 144223"/>
                <a:gd name="connsiteX2" fmla="*/ 12742 w 36382"/>
                <a:gd name="connsiteY2" fmla="*/ 0 h 144223"/>
                <a:gd name="connsiteX3" fmla="*/ 24840 w 36382"/>
                <a:gd name="connsiteY3" fmla="*/ 144223 h 144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382" h="144223">
                  <a:moveTo>
                    <a:pt x="23616" y="143680"/>
                  </a:moveTo>
                  <a:cubicBezTo>
                    <a:pt x="14509" y="120503"/>
                    <a:pt x="5333" y="97055"/>
                    <a:pt x="1595" y="72452"/>
                  </a:cubicBezTo>
                  <a:cubicBezTo>
                    <a:pt x="-2075" y="47848"/>
                    <a:pt x="168" y="21477"/>
                    <a:pt x="12742" y="0"/>
                  </a:cubicBezTo>
                  <a:cubicBezTo>
                    <a:pt x="37209" y="46285"/>
                    <a:pt x="45093" y="95968"/>
                    <a:pt x="24840" y="144223"/>
                  </a:cubicBezTo>
                </a:path>
              </a:pathLst>
            </a:custGeom>
            <a:solidFill>
              <a:srgbClr val="094A44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17D2B617-775D-4914-8376-1888C53EC5DE}"/>
                </a:ext>
              </a:extLst>
            </p:cNvPr>
            <p:cNvSpPr/>
            <p:nvPr/>
          </p:nvSpPr>
          <p:spPr>
            <a:xfrm>
              <a:off x="3012767" y="4747967"/>
              <a:ext cx="69988" cy="163933"/>
            </a:xfrm>
            <a:custGeom>
              <a:avLst/>
              <a:gdLst>
                <a:gd name="connsiteX0" fmla="*/ 680 w 69988"/>
                <a:gd name="connsiteY0" fmla="*/ 154214 h 163933"/>
                <a:gd name="connsiteX1" fmla="*/ 13933 w 69988"/>
                <a:gd name="connsiteY1" fmla="*/ 66606 h 163933"/>
                <a:gd name="connsiteX2" fmla="*/ 69053 w 69988"/>
                <a:gd name="connsiteY2" fmla="*/ 0 h 163933"/>
                <a:gd name="connsiteX3" fmla="*/ 44586 w 69988"/>
                <a:gd name="connsiteY3" fmla="*/ 85297 h 163933"/>
                <a:gd name="connsiteX4" fmla="*/ 0 w 69988"/>
                <a:gd name="connsiteY4" fmla="*/ 163933 h 163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988" h="163933">
                  <a:moveTo>
                    <a:pt x="680" y="154214"/>
                  </a:moveTo>
                  <a:cubicBezTo>
                    <a:pt x="2447" y="124649"/>
                    <a:pt x="4282" y="94608"/>
                    <a:pt x="13933" y="66606"/>
                  </a:cubicBezTo>
                  <a:cubicBezTo>
                    <a:pt x="23584" y="38604"/>
                    <a:pt x="42071" y="12302"/>
                    <a:pt x="69053" y="0"/>
                  </a:cubicBezTo>
                  <a:cubicBezTo>
                    <a:pt x="73675" y="29837"/>
                    <a:pt x="60489" y="59606"/>
                    <a:pt x="44586" y="85297"/>
                  </a:cubicBezTo>
                  <a:cubicBezTo>
                    <a:pt x="28682" y="110988"/>
                    <a:pt x="9515" y="135252"/>
                    <a:pt x="0" y="163933"/>
                  </a:cubicBezTo>
                </a:path>
              </a:pathLst>
            </a:custGeom>
            <a:solidFill>
              <a:srgbClr val="094A44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="" xmlns:a16="http://schemas.microsoft.com/office/drawing/2014/main" id="{A49CDC43-4018-4D81-B769-012763ACA602}"/>
                </a:ext>
              </a:extLst>
            </p:cNvPr>
            <p:cNvSpPr/>
            <p:nvPr/>
          </p:nvSpPr>
          <p:spPr>
            <a:xfrm>
              <a:off x="2926712" y="4761764"/>
              <a:ext cx="86054" cy="160806"/>
            </a:xfrm>
            <a:custGeom>
              <a:avLst/>
              <a:gdLst>
                <a:gd name="connsiteX0" fmla="*/ 86055 w 86054"/>
                <a:gd name="connsiteY0" fmla="*/ 160807 h 160806"/>
                <a:gd name="connsiteX1" fmla="*/ 53363 w 86054"/>
                <a:gd name="connsiteY1" fmla="*/ 55800 h 160806"/>
                <a:gd name="connsiteX2" fmla="*/ 4904 w 86054"/>
                <a:gd name="connsiteY2" fmla="*/ 0 h 160806"/>
                <a:gd name="connsiteX3" fmla="*/ 7690 w 86054"/>
                <a:gd name="connsiteY3" fmla="*/ 63344 h 160806"/>
                <a:gd name="connsiteX4" fmla="*/ 44731 w 86054"/>
                <a:gd name="connsiteY4" fmla="*/ 116357 h 160806"/>
                <a:gd name="connsiteX5" fmla="*/ 86055 w 86054"/>
                <a:gd name="connsiteY5" fmla="*/ 160807 h 160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054" h="160806">
                  <a:moveTo>
                    <a:pt x="86055" y="160807"/>
                  </a:moveTo>
                  <a:cubicBezTo>
                    <a:pt x="74568" y="127368"/>
                    <a:pt x="73413" y="84889"/>
                    <a:pt x="53363" y="55800"/>
                  </a:cubicBezTo>
                  <a:cubicBezTo>
                    <a:pt x="39362" y="35410"/>
                    <a:pt x="16933" y="21545"/>
                    <a:pt x="4904" y="0"/>
                  </a:cubicBezTo>
                  <a:cubicBezTo>
                    <a:pt x="-3116" y="20118"/>
                    <a:pt x="-670" y="43362"/>
                    <a:pt x="7690" y="63344"/>
                  </a:cubicBezTo>
                  <a:cubicBezTo>
                    <a:pt x="16050" y="83326"/>
                    <a:pt x="29915" y="100521"/>
                    <a:pt x="44731" y="116357"/>
                  </a:cubicBezTo>
                  <a:cubicBezTo>
                    <a:pt x="59548" y="132125"/>
                    <a:pt x="72258" y="144087"/>
                    <a:pt x="86055" y="160807"/>
                  </a:cubicBezTo>
                </a:path>
              </a:pathLst>
            </a:custGeom>
            <a:solidFill>
              <a:srgbClr val="094A44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="" xmlns:a16="http://schemas.microsoft.com/office/drawing/2014/main" id="{CDF39722-F6A4-4112-BFB1-8933C6C0479E}"/>
                </a:ext>
              </a:extLst>
            </p:cNvPr>
            <p:cNvSpPr/>
            <p:nvPr/>
          </p:nvSpPr>
          <p:spPr>
            <a:xfrm>
              <a:off x="3011267" y="4910949"/>
              <a:ext cx="3203" cy="996105"/>
            </a:xfrm>
            <a:custGeom>
              <a:avLst/>
              <a:gdLst>
                <a:gd name="connsiteX0" fmla="*/ 1704 w 3203"/>
                <a:gd name="connsiteY0" fmla="*/ 996106 h 996105"/>
                <a:gd name="connsiteX1" fmla="*/ 5 w 3203"/>
                <a:gd name="connsiteY1" fmla="*/ 498053 h 996105"/>
                <a:gd name="connsiteX2" fmla="*/ 1500 w 3203"/>
                <a:gd name="connsiteY2" fmla="*/ 0 h 996105"/>
                <a:gd name="connsiteX3" fmla="*/ 3199 w 3203"/>
                <a:gd name="connsiteY3" fmla="*/ 498053 h 996105"/>
                <a:gd name="connsiteX4" fmla="*/ 1704 w 3203"/>
                <a:gd name="connsiteY4" fmla="*/ 996106 h 996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03" h="996105">
                  <a:moveTo>
                    <a:pt x="1704" y="996106"/>
                  </a:moveTo>
                  <a:cubicBezTo>
                    <a:pt x="820" y="996106"/>
                    <a:pt x="73" y="773110"/>
                    <a:pt x="5" y="498053"/>
                  </a:cubicBezTo>
                  <a:cubicBezTo>
                    <a:pt x="-63" y="222928"/>
                    <a:pt x="616" y="0"/>
                    <a:pt x="1500" y="0"/>
                  </a:cubicBezTo>
                  <a:cubicBezTo>
                    <a:pt x="2384" y="0"/>
                    <a:pt x="3131" y="222928"/>
                    <a:pt x="3199" y="498053"/>
                  </a:cubicBezTo>
                  <a:cubicBezTo>
                    <a:pt x="3267" y="773042"/>
                    <a:pt x="2587" y="996106"/>
                    <a:pt x="1704" y="996106"/>
                  </a:cubicBezTo>
                  <a:close/>
                </a:path>
              </a:pathLst>
            </a:custGeom>
            <a:solidFill>
              <a:srgbClr val="E0E0E0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="" xmlns:a16="http://schemas.microsoft.com/office/drawing/2014/main" id="{79FB3CE5-EF2A-451B-889E-46D2376FF063}"/>
                </a:ext>
              </a:extLst>
            </p:cNvPr>
            <p:cNvSpPr/>
            <p:nvPr/>
          </p:nvSpPr>
          <p:spPr>
            <a:xfrm>
              <a:off x="3012625" y="5238984"/>
              <a:ext cx="195204" cy="102120"/>
            </a:xfrm>
            <a:custGeom>
              <a:avLst/>
              <a:gdLst>
                <a:gd name="connsiteX0" fmla="*/ 195204 w 195204"/>
                <a:gd name="connsiteY0" fmla="*/ 35 h 102120"/>
                <a:gd name="connsiteX1" fmla="*/ 186844 w 195204"/>
                <a:gd name="connsiteY1" fmla="*/ 3162 h 102120"/>
                <a:gd name="connsiteX2" fmla="*/ 163736 w 195204"/>
                <a:gd name="connsiteY2" fmla="*/ 10978 h 102120"/>
                <a:gd name="connsiteX3" fmla="*/ 88565 w 195204"/>
                <a:gd name="connsiteY3" fmla="*/ 39116 h 102120"/>
                <a:gd name="connsiteX4" fmla="*/ 17337 w 195204"/>
                <a:gd name="connsiteY4" fmla="*/ 74798 h 102120"/>
                <a:gd name="connsiteX5" fmla="*/ 2997 w 195204"/>
                <a:gd name="connsiteY5" fmla="*/ 93760 h 102120"/>
                <a:gd name="connsiteX6" fmla="*/ 74 w 195204"/>
                <a:gd name="connsiteY6" fmla="*/ 102120 h 102120"/>
                <a:gd name="connsiteX7" fmla="*/ 142 w 195204"/>
                <a:gd name="connsiteY7" fmla="*/ 99809 h 102120"/>
                <a:gd name="connsiteX8" fmla="*/ 1773 w 195204"/>
                <a:gd name="connsiteY8" fmla="*/ 93284 h 102120"/>
                <a:gd name="connsiteX9" fmla="*/ 15774 w 195204"/>
                <a:gd name="connsiteY9" fmla="*/ 73099 h 102120"/>
                <a:gd name="connsiteX10" fmla="*/ 46699 w 195204"/>
                <a:gd name="connsiteY10" fmla="*/ 53864 h 102120"/>
                <a:gd name="connsiteX11" fmla="*/ 87342 w 195204"/>
                <a:gd name="connsiteY11" fmla="*/ 36125 h 102120"/>
                <a:gd name="connsiteX12" fmla="*/ 163056 w 195204"/>
                <a:gd name="connsiteY12" fmla="*/ 8803 h 102120"/>
                <a:gd name="connsiteX13" fmla="*/ 186504 w 195204"/>
                <a:gd name="connsiteY13" fmla="*/ 2006 h 102120"/>
                <a:gd name="connsiteX14" fmla="*/ 195204 w 195204"/>
                <a:gd name="connsiteY14" fmla="*/ 35 h 102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95204" h="102120">
                  <a:moveTo>
                    <a:pt x="195204" y="35"/>
                  </a:moveTo>
                  <a:cubicBezTo>
                    <a:pt x="195272" y="239"/>
                    <a:pt x="192281" y="1327"/>
                    <a:pt x="186844" y="3162"/>
                  </a:cubicBezTo>
                  <a:cubicBezTo>
                    <a:pt x="180795" y="5201"/>
                    <a:pt x="173047" y="7783"/>
                    <a:pt x="163736" y="10978"/>
                  </a:cubicBezTo>
                  <a:cubicBezTo>
                    <a:pt x="144297" y="17638"/>
                    <a:pt x="117519" y="27222"/>
                    <a:pt x="88565" y="39116"/>
                  </a:cubicBezTo>
                  <a:cubicBezTo>
                    <a:pt x="59816" y="51417"/>
                    <a:pt x="32766" y="61408"/>
                    <a:pt x="17337" y="74798"/>
                  </a:cubicBezTo>
                  <a:cubicBezTo>
                    <a:pt x="9657" y="81390"/>
                    <a:pt x="5240" y="88527"/>
                    <a:pt x="2997" y="93760"/>
                  </a:cubicBezTo>
                  <a:cubicBezTo>
                    <a:pt x="754" y="98993"/>
                    <a:pt x="414" y="102188"/>
                    <a:pt x="74" y="102120"/>
                  </a:cubicBezTo>
                  <a:cubicBezTo>
                    <a:pt x="-62" y="102120"/>
                    <a:pt x="6" y="101304"/>
                    <a:pt x="142" y="99809"/>
                  </a:cubicBezTo>
                  <a:cubicBezTo>
                    <a:pt x="414" y="98314"/>
                    <a:pt x="754" y="96071"/>
                    <a:pt x="1773" y="93284"/>
                  </a:cubicBezTo>
                  <a:cubicBezTo>
                    <a:pt x="3676" y="87779"/>
                    <a:pt x="7958" y="80167"/>
                    <a:pt x="15774" y="73099"/>
                  </a:cubicBezTo>
                  <a:cubicBezTo>
                    <a:pt x="23522" y="66030"/>
                    <a:pt x="34329" y="59709"/>
                    <a:pt x="46699" y="53864"/>
                  </a:cubicBezTo>
                  <a:cubicBezTo>
                    <a:pt x="59068" y="48087"/>
                    <a:pt x="72798" y="42106"/>
                    <a:pt x="87342" y="36125"/>
                  </a:cubicBezTo>
                  <a:cubicBezTo>
                    <a:pt x="116431" y="24231"/>
                    <a:pt x="143346" y="14920"/>
                    <a:pt x="163056" y="8803"/>
                  </a:cubicBezTo>
                  <a:cubicBezTo>
                    <a:pt x="172911" y="5744"/>
                    <a:pt x="180931" y="3502"/>
                    <a:pt x="186504" y="2006"/>
                  </a:cubicBezTo>
                  <a:cubicBezTo>
                    <a:pt x="192077" y="511"/>
                    <a:pt x="195136" y="-168"/>
                    <a:pt x="195204" y="35"/>
                  </a:cubicBezTo>
                  <a:close/>
                </a:path>
              </a:pathLst>
            </a:custGeom>
            <a:solidFill>
              <a:srgbClr val="094A44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="" xmlns:a16="http://schemas.microsoft.com/office/drawing/2014/main" id="{789D1065-293E-412B-A1DB-64CBA8D956CA}"/>
                </a:ext>
              </a:extLst>
            </p:cNvPr>
            <p:cNvSpPr/>
            <p:nvPr/>
          </p:nvSpPr>
          <p:spPr>
            <a:xfrm>
              <a:off x="3027986" y="5082082"/>
              <a:ext cx="243734" cy="231907"/>
            </a:xfrm>
            <a:custGeom>
              <a:avLst/>
              <a:gdLst>
                <a:gd name="connsiteX0" fmla="*/ 243730 w 243734"/>
                <a:gd name="connsiteY0" fmla="*/ 5 h 231907"/>
                <a:gd name="connsiteX1" fmla="*/ 241352 w 243734"/>
                <a:gd name="connsiteY1" fmla="*/ 2519 h 231907"/>
                <a:gd name="connsiteX2" fmla="*/ 234215 w 243734"/>
                <a:gd name="connsiteY2" fmla="*/ 9248 h 231907"/>
                <a:gd name="connsiteX3" fmla="*/ 207505 w 243734"/>
                <a:gd name="connsiteY3" fmla="*/ 33512 h 231907"/>
                <a:gd name="connsiteX4" fmla="*/ 118605 w 243734"/>
                <a:gd name="connsiteY4" fmla="*/ 112692 h 231907"/>
                <a:gd name="connsiteX5" fmla="*/ 33104 w 243734"/>
                <a:gd name="connsiteY5" fmla="*/ 195338 h 231907"/>
                <a:gd name="connsiteX6" fmla="*/ 8909 w 243734"/>
                <a:gd name="connsiteY6" fmla="*/ 222049 h 231907"/>
                <a:gd name="connsiteX7" fmla="*/ 2452 w 243734"/>
                <a:gd name="connsiteY7" fmla="*/ 229457 h 231907"/>
                <a:gd name="connsiteX8" fmla="*/ 5 w 243734"/>
                <a:gd name="connsiteY8" fmla="*/ 231904 h 231907"/>
                <a:gd name="connsiteX9" fmla="*/ 1908 w 243734"/>
                <a:gd name="connsiteY9" fmla="*/ 229049 h 231907"/>
                <a:gd name="connsiteX10" fmla="*/ 7889 w 243734"/>
                <a:gd name="connsiteY10" fmla="*/ 221301 h 231907"/>
                <a:gd name="connsiteX11" fmla="*/ 31405 w 243734"/>
                <a:gd name="connsiteY11" fmla="*/ 193843 h 231907"/>
                <a:gd name="connsiteX12" fmla="*/ 116430 w 243734"/>
                <a:gd name="connsiteY12" fmla="*/ 110313 h 231907"/>
                <a:gd name="connsiteX13" fmla="*/ 206009 w 243734"/>
                <a:gd name="connsiteY13" fmla="*/ 31813 h 231907"/>
                <a:gd name="connsiteX14" fmla="*/ 233399 w 243734"/>
                <a:gd name="connsiteY14" fmla="*/ 8296 h 231907"/>
                <a:gd name="connsiteX15" fmla="*/ 240944 w 243734"/>
                <a:gd name="connsiteY15" fmla="*/ 2044 h 231907"/>
                <a:gd name="connsiteX16" fmla="*/ 243730 w 243734"/>
                <a:gd name="connsiteY16" fmla="*/ 5 h 231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43734" h="231907">
                  <a:moveTo>
                    <a:pt x="243730" y="5"/>
                  </a:moveTo>
                  <a:cubicBezTo>
                    <a:pt x="243798" y="72"/>
                    <a:pt x="242983" y="956"/>
                    <a:pt x="241352" y="2519"/>
                  </a:cubicBezTo>
                  <a:cubicBezTo>
                    <a:pt x="239448" y="4287"/>
                    <a:pt x="237070" y="6529"/>
                    <a:pt x="234215" y="9248"/>
                  </a:cubicBezTo>
                  <a:cubicBezTo>
                    <a:pt x="227554" y="15297"/>
                    <a:pt x="218515" y="23521"/>
                    <a:pt x="207505" y="33512"/>
                  </a:cubicBezTo>
                  <a:cubicBezTo>
                    <a:pt x="184464" y="54037"/>
                    <a:pt x="153132" y="81903"/>
                    <a:pt x="118605" y="112692"/>
                  </a:cubicBezTo>
                  <a:cubicBezTo>
                    <a:pt x="83875" y="143616"/>
                    <a:pt x="53902" y="173113"/>
                    <a:pt x="33104" y="195338"/>
                  </a:cubicBezTo>
                  <a:cubicBezTo>
                    <a:pt x="22706" y="206417"/>
                    <a:pt x="14482" y="215660"/>
                    <a:pt x="8909" y="222049"/>
                  </a:cubicBezTo>
                  <a:cubicBezTo>
                    <a:pt x="6326" y="225039"/>
                    <a:pt x="4151" y="227486"/>
                    <a:pt x="2452" y="229457"/>
                  </a:cubicBezTo>
                  <a:cubicBezTo>
                    <a:pt x="957" y="231156"/>
                    <a:pt x="141" y="231972"/>
                    <a:pt x="5" y="231904"/>
                  </a:cubicBezTo>
                  <a:cubicBezTo>
                    <a:pt x="-63" y="231836"/>
                    <a:pt x="549" y="230884"/>
                    <a:pt x="1908" y="229049"/>
                  </a:cubicBezTo>
                  <a:cubicBezTo>
                    <a:pt x="3268" y="227282"/>
                    <a:pt x="5238" y="224563"/>
                    <a:pt x="7889" y="221301"/>
                  </a:cubicBezTo>
                  <a:cubicBezTo>
                    <a:pt x="13190" y="214640"/>
                    <a:pt x="21143" y="205193"/>
                    <a:pt x="31405" y="193843"/>
                  </a:cubicBezTo>
                  <a:cubicBezTo>
                    <a:pt x="51795" y="171142"/>
                    <a:pt x="81632" y="141305"/>
                    <a:pt x="116430" y="110313"/>
                  </a:cubicBezTo>
                  <a:cubicBezTo>
                    <a:pt x="151229" y="79457"/>
                    <a:pt x="182969" y="51795"/>
                    <a:pt x="206009" y="31813"/>
                  </a:cubicBezTo>
                  <a:cubicBezTo>
                    <a:pt x="217292" y="22094"/>
                    <a:pt x="226603" y="14141"/>
                    <a:pt x="233399" y="8296"/>
                  </a:cubicBezTo>
                  <a:cubicBezTo>
                    <a:pt x="236458" y="5782"/>
                    <a:pt x="238973" y="3675"/>
                    <a:pt x="240944" y="2044"/>
                  </a:cubicBezTo>
                  <a:cubicBezTo>
                    <a:pt x="242711" y="616"/>
                    <a:pt x="243662" y="-63"/>
                    <a:pt x="243730" y="5"/>
                  </a:cubicBezTo>
                  <a:close/>
                </a:path>
              </a:pathLst>
            </a:custGeom>
            <a:solidFill>
              <a:srgbClr val="094A44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422BD7D0-9397-47F4-A20D-B2DE5D304F6D}"/>
                </a:ext>
              </a:extLst>
            </p:cNvPr>
            <p:cNvSpPr/>
            <p:nvPr/>
          </p:nvSpPr>
          <p:spPr>
            <a:xfrm>
              <a:off x="3109068" y="5148964"/>
              <a:ext cx="25457" cy="77217"/>
            </a:xfrm>
            <a:custGeom>
              <a:avLst/>
              <a:gdLst>
                <a:gd name="connsiteX0" fmla="*/ 74 w 25457"/>
                <a:gd name="connsiteY0" fmla="*/ 77210 h 77217"/>
                <a:gd name="connsiteX1" fmla="*/ 13667 w 25457"/>
                <a:gd name="connsiteY1" fmla="*/ 38877 h 77217"/>
                <a:gd name="connsiteX2" fmla="*/ 25289 w 25457"/>
                <a:gd name="connsiteY2" fmla="*/ 1 h 77217"/>
                <a:gd name="connsiteX3" fmla="*/ 16725 w 25457"/>
                <a:gd name="connsiteY3" fmla="*/ 39897 h 77217"/>
                <a:gd name="connsiteX4" fmla="*/ 5919 w 25457"/>
                <a:gd name="connsiteY4" fmla="*/ 66675 h 77217"/>
                <a:gd name="connsiteX5" fmla="*/ 74 w 25457"/>
                <a:gd name="connsiteY5" fmla="*/ 77210 h 7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457" h="77217">
                  <a:moveTo>
                    <a:pt x="74" y="77210"/>
                  </a:moveTo>
                  <a:cubicBezTo>
                    <a:pt x="-810" y="76802"/>
                    <a:pt x="6395" y="60082"/>
                    <a:pt x="13667" y="38877"/>
                  </a:cubicBezTo>
                  <a:cubicBezTo>
                    <a:pt x="20939" y="17740"/>
                    <a:pt x="24405" y="-135"/>
                    <a:pt x="25289" y="1"/>
                  </a:cubicBezTo>
                  <a:cubicBezTo>
                    <a:pt x="26105" y="69"/>
                    <a:pt x="24066" y="18487"/>
                    <a:pt x="16725" y="39897"/>
                  </a:cubicBezTo>
                  <a:cubicBezTo>
                    <a:pt x="13123" y="50635"/>
                    <a:pt x="9113" y="60014"/>
                    <a:pt x="5919" y="66675"/>
                  </a:cubicBezTo>
                  <a:cubicBezTo>
                    <a:pt x="2725" y="73404"/>
                    <a:pt x="482" y="77414"/>
                    <a:pt x="74" y="77210"/>
                  </a:cubicBezTo>
                  <a:close/>
                </a:path>
              </a:pathLst>
            </a:custGeom>
            <a:solidFill>
              <a:srgbClr val="094A44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="" xmlns:a16="http://schemas.microsoft.com/office/drawing/2014/main" id="{CEEB1D4F-2D1F-4320-BCF7-818DAB7E7CDC}"/>
                </a:ext>
              </a:extLst>
            </p:cNvPr>
            <p:cNvSpPr/>
            <p:nvPr/>
          </p:nvSpPr>
          <p:spPr>
            <a:xfrm>
              <a:off x="2883888" y="5198302"/>
              <a:ext cx="129304" cy="162858"/>
            </a:xfrm>
            <a:custGeom>
              <a:avLst/>
              <a:gdLst>
                <a:gd name="connsiteX0" fmla="*/ 129287 w 129304"/>
                <a:gd name="connsiteY0" fmla="*/ 162852 h 162858"/>
                <a:gd name="connsiteX1" fmla="*/ 123917 w 129304"/>
                <a:gd name="connsiteY1" fmla="*/ 156667 h 162858"/>
                <a:gd name="connsiteX2" fmla="*/ 110188 w 129304"/>
                <a:gd name="connsiteY2" fmla="*/ 139064 h 162858"/>
                <a:gd name="connsiteX3" fmla="*/ 64923 w 129304"/>
                <a:gd name="connsiteY3" fmla="*/ 81157 h 162858"/>
                <a:gd name="connsiteX4" fmla="*/ 18842 w 129304"/>
                <a:gd name="connsiteY4" fmla="*/ 23930 h 162858"/>
                <a:gd name="connsiteX5" fmla="*/ 4841 w 129304"/>
                <a:gd name="connsiteY5" fmla="*/ 6599 h 162858"/>
                <a:gd name="connsiteX6" fmla="*/ 16 w 129304"/>
                <a:gd name="connsiteY6" fmla="*/ 6 h 162858"/>
                <a:gd name="connsiteX7" fmla="*/ 5793 w 129304"/>
                <a:gd name="connsiteY7" fmla="*/ 5783 h 162858"/>
                <a:gd name="connsiteX8" fmla="*/ 20610 w 129304"/>
                <a:gd name="connsiteY8" fmla="*/ 22435 h 162858"/>
                <a:gd name="connsiteX9" fmla="*/ 67506 w 129304"/>
                <a:gd name="connsiteY9" fmla="*/ 79118 h 162858"/>
                <a:gd name="connsiteX10" fmla="*/ 112091 w 129304"/>
                <a:gd name="connsiteY10" fmla="*/ 137637 h 162858"/>
                <a:gd name="connsiteX11" fmla="*/ 125005 w 129304"/>
                <a:gd name="connsiteY11" fmla="*/ 155852 h 162858"/>
                <a:gd name="connsiteX12" fmla="*/ 129287 w 129304"/>
                <a:gd name="connsiteY12" fmla="*/ 162852 h 162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9304" h="162858">
                  <a:moveTo>
                    <a:pt x="129287" y="162852"/>
                  </a:moveTo>
                  <a:cubicBezTo>
                    <a:pt x="129083" y="162988"/>
                    <a:pt x="127180" y="160745"/>
                    <a:pt x="123917" y="156667"/>
                  </a:cubicBezTo>
                  <a:cubicBezTo>
                    <a:pt x="120315" y="152046"/>
                    <a:pt x="115694" y="146133"/>
                    <a:pt x="110188" y="139064"/>
                  </a:cubicBezTo>
                  <a:cubicBezTo>
                    <a:pt x="98702" y="124180"/>
                    <a:pt x="82798" y="103654"/>
                    <a:pt x="64923" y="81157"/>
                  </a:cubicBezTo>
                  <a:cubicBezTo>
                    <a:pt x="47048" y="58661"/>
                    <a:pt x="30668" y="38543"/>
                    <a:pt x="18842" y="23930"/>
                  </a:cubicBezTo>
                  <a:cubicBezTo>
                    <a:pt x="13269" y="16998"/>
                    <a:pt x="8579" y="11221"/>
                    <a:pt x="4841" y="6599"/>
                  </a:cubicBezTo>
                  <a:cubicBezTo>
                    <a:pt x="1579" y="2453"/>
                    <a:pt x="-188" y="142"/>
                    <a:pt x="16" y="6"/>
                  </a:cubicBezTo>
                  <a:cubicBezTo>
                    <a:pt x="152" y="-130"/>
                    <a:pt x="2259" y="1909"/>
                    <a:pt x="5793" y="5783"/>
                  </a:cubicBezTo>
                  <a:cubicBezTo>
                    <a:pt x="9395" y="9657"/>
                    <a:pt x="14425" y="15367"/>
                    <a:pt x="20610" y="22435"/>
                  </a:cubicBezTo>
                  <a:cubicBezTo>
                    <a:pt x="32911" y="36640"/>
                    <a:pt x="49631" y="56622"/>
                    <a:pt x="67506" y="79118"/>
                  </a:cubicBezTo>
                  <a:cubicBezTo>
                    <a:pt x="85381" y="101615"/>
                    <a:pt x="101013" y="122413"/>
                    <a:pt x="112091" y="137637"/>
                  </a:cubicBezTo>
                  <a:cubicBezTo>
                    <a:pt x="117597" y="145249"/>
                    <a:pt x="122014" y="151502"/>
                    <a:pt x="125005" y="155852"/>
                  </a:cubicBezTo>
                  <a:cubicBezTo>
                    <a:pt x="127927" y="160270"/>
                    <a:pt x="129491" y="162716"/>
                    <a:pt x="129287" y="162852"/>
                  </a:cubicBezTo>
                  <a:close/>
                </a:path>
              </a:pathLst>
            </a:custGeom>
            <a:solidFill>
              <a:srgbClr val="094A44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="" xmlns:a16="http://schemas.microsoft.com/office/drawing/2014/main" id="{4C7ACE24-FFA7-451E-85E0-22E9F3D1ED73}"/>
                </a:ext>
              </a:extLst>
            </p:cNvPr>
            <p:cNvSpPr/>
            <p:nvPr/>
          </p:nvSpPr>
          <p:spPr>
            <a:xfrm>
              <a:off x="2948257" y="5238884"/>
              <a:ext cx="22222" cy="67437"/>
            </a:xfrm>
            <a:custGeom>
              <a:avLst/>
              <a:gdLst>
                <a:gd name="connsiteX0" fmla="*/ 22167 w 22222"/>
                <a:gd name="connsiteY0" fmla="*/ 67422 h 67437"/>
                <a:gd name="connsiteX1" fmla="*/ 4292 w 22222"/>
                <a:gd name="connsiteY1" fmla="*/ 33915 h 67437"/>
                <a:gd name="connsiteX2" fmla="*/ 215 w 22222"/>
                <a:gd name="connsiteY2" fmla="*/ 136 h 67437"/>
                <a:gd name="connsiteX3" fmla="*/ 1642 w 22222"/>
                <a:gd name="connsiteY3" fmla="*/ 272 h 67437"/>
                <a:gd name="connsiteX4" fmla="*/ 282 w 22222"/>
                <a:gd name="connsiteY4" fmla="*/ 4146 h 67437"/>
                <a:gd name="connsiteX5" fmla="*/ 215 w 22222"/>
                <a:gd name="connsiteY5" fmla="*/ 0 h 67437"/>
                <a:gd name="connsiteX6" fmla="*/ 1642 w 22222"/>
                <a:gd name="connsiteY6" fmla="*/ 136 h 67437"/>
                <a:gd name="connsiteX7" fmla="*/ 7351 w 22222"/>
                <a:gd name="connsiteY7" fmla="*/ 33031 h 67437"/>
                <a:gd name="connsiteX8" fmla="*/ 22167 w 22222"/>
                <a:gd name="connsiteY8" fmla="*/ 67422 h 67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222" h="67437">
                  <a:moveTo>
                    <a:pt x="22167" y="67422"/>
                  </a:moveTo>
                  <a:cubicBezTo>
                    <a:pt x="21624" y="67966"/>
                    <a:pt x="10273" y="54440"/>
                    <a:pt x="4292" y="33915"/>
                  </a:cubicBezTo>
                  <a:cubicBezTo>
                    <a:pt x="-125" y="19438"/>
                    <a:pt x="-329" y="6185"/>
                    <a:pt x="215" y="136"/>
                  </a:cubicBezTo>
                  <a:lnTo>
                    <a:pt x="1642" y="272"/>
                  </a:lnTo>
                  <a:cubicBezTo>
                    <a:pt x="1030" y="2854"/>
                    <a:pt x="554" y="4214"/>
                    <a:pt x="282" y="4146"/>
                  </a:cubicBezTo>
                  <a:cubicBezTo>
                    <a:pt x="10" y="4078"/>
                    <a:pt x="10" y="2651"/>
                    <a:pt x="215" y="0"/>
                  </a:cubicBezTo>
                  <a:lnTo>
                    <a:pt x="1642" y="136"/>
                  </a:lnTo>
                  <a:cubicBezTo>
                    <a:pt x="2185" y="6117"/>
                    <a:pt x="3069" y="18962"/>
                    <a:pt x="7351" y="33031"/>
                  </a:cubicBezTo>
                  <a:cubicBezTo>
                    <a:pt x="13128" y="52945"/>
                    <a:pt x="23051" y="66878"/>
                    <a:pt x="22167" y="67422"/>
                  </a:cubicBezTo>
                  <a:close/>
                </a:path>
              </a:pathLst>
            </a:custGeom>
            <a:solidFill>
              <a:srgbClr val="094A44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="" xmlns:a16="http://schemas.microsoft.com/office/drawing/2014/main" id="{788A451F-4232-4473-9D08-479109A71DC1}"/>
                </a:ext>
              </a:extLst>
            </p:cNvPr>
            <p:cNvSpPr/>
            <p:nvPr/>
          </p:nvSpPr>
          <p:spPr>
            <a:xfrm>
              <a:off x="2818722" y="5223184"/>
              <a:ext cx="96597" cy="13762"/>
            </a:xfrm>
            <a:custGeom>
              <a:avLst/>
              <a:gdLst>
                <a:gd name="connsiteX0" fmla="*/ 96582 w 96597"/>
                <a:gd name="connsiteY0" fmla="*/ 13728 h 13762"/>
                <a:gd name="connsiteX1" fmla="*/ 84076 w 96597"/>
                <a:gd name="connsiteY1" fmla="*/ 6456 h 13762"/>
                <a:gd name="connsiteX2" fmla="*/ 49346 w 96597"/>
                <a:gd name="connsiteY2" fmla="*/ 3669 h 13762"/>
                <a:gd name="connsiteX3" fmla="*/ 14412 w 96597"/>
                <a:gd name="connsiteY3" fmla="*/ 9311 h 13762"/>
                <a:gd name="connsiteX4" fmla="*/ 3 w 96597"/>
                <a:gd name="connsiteY4" fmla="*/ 12777 h 13762"/>
                <a:gd name="connsiteX5" fmla="*/ 13800 w 96597"/>
                <a:gd name="connsiteY5" fmla="*/ 7136 h 13762"/>
                <a:gd name="connsiteX6" fmla="*/ 49142 w 96597"/>
                <a:gd name="connsiteY6" fmla="*/ 475 h 13762"/>
                <a:gd name="connsiteX7" fmla="*/ 84960 w 96597"/>
                <a:gd name="connsiteY7" fmla="*/ 4349 h 13762"/>
                <a:gd name="connsiteX8" fmla="*/ 96582 w 96597"/>
                <a:gd name="connsiteY8" fmla="*/ 13728 h 13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597" h="13762">
                  <a:moveTo>
                    <a:pt x="96582" y="13728"/>
                  </a:moveTo>
                  <a:cubicBezTo>
                    <a:pt x="96174" y="14204"/>
                    <a:pt x="92504" y="9582"/>
                    <a:pt x="84076" y="6456"/>
                  </a:cubicBezTo>
                  <a:cubicBezTo>
                    <a:pt x="75717" y="3194"/>
                    <a:pt x="63143" y="2514"/>
                    <a:pt x="49346" y="3669"/>
                  </a:cubicBezTo>
                  <a:cubicBezTo>
                    <a:pt x="35549" y="4689"/>
                    <a:pt x="23247" y="7136"/>
                    <a:pt x="14412" y="9311"/>
                  </a:cubicBezTo>
                  <a:cubicBezTo>
                    <a:pt x="5576" y="11485"/>
                    <a:pt x="207" y="13184"/>
                    <a:pt x="3" y="12777"/>
                  </a:cubicBezTo>
                  <a:cubicBezTo>
                    <a:pt x="-133" y="12369"/>
                    <a:pt x="4964" y="9922"/>
                    <a:pt x="13800" y="7136"/>
                  </a:cubicBezTo>
                  <a:cubicBezTo>
                    <a:pt x="22567" y="4349"/>
                    <a:pt x="35073" y="1494"/>
                    <a:pt x="49142" y="475"/>
                  </a:cubicBezTo>
                  <a:cubicBezTo>
                    <a:pt x="63075" y="-748"/>
                    <a:pt x="76328" y="339"/>
                    <a:pt x="84960" y="4349"/>
                  </a:cubicBezTo>
                  <a:cubicBezTo>
                    <a:pt x="93659" y="8223"/>
                    <a:pt x="96854" y="13660"/>
                    <a:pt x="96582" y="13728"/>
                  </a:cubicBezTo>
                  <a:close/>
                </a:path>
              </a:pathLst>
            </a:custGeom>
            <a:solidFill>
              <a:srgbClr val="094A44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="" xmlns:a16="http://schemas.microsoft.com/office/drawing/2014/main" id="{0CC9139B-C118-4D2F-B3F1-BC66F8CED24B}"/>
                </a:ext>
              </a:extLst>
            </p:cNvPr>
            <p:cNvSpPr/>
            <p:nvPr/>
          </p:nvSpPr>
          <p:spPr>
            <a:xfrm>
              <a:off x="2766525" y="5199540"/>
              <a:ext cx="135668" cy="20629"/>
            </a:xfrm>
            <a:custGeom>
              <a:avLst/>
              <a:gdLst>
                <a:gd name="connsiteX0" fmla="*/ 135661 w 135668"/>
                <a:gd name="connsiteY0" fmla="*/ 20585 h 20629"/>
                <a:gd name="connsiteX1" fmla="*/ 116495 w 135668"/>
                <a:gd name="connsiteY1" fmla="*/ 13585 h 20629"/>
                <a:gd name="connsiteX2" fmla="*/ 68715 w 135668"/>
                <a:gd name="connsiteY2" fmla="*/ 3729 h 20629"/>
                <a:gd name="connsiteX3" fmla="*/ 19984 w 135668"/>
                <a:gd name="connsiteY3" fmla="*/ 6176 h 20629"/>
                <a:gd name="connsiteX4" fmla="*/ 2 w 135668"/>
                <a:gd name="connsiteY4" fmla="*/ 10186 h 20629"/>
                <a:gd name="connsiteX5" fmla="*/ 5099 w 135668"/>
                <a:gd name="connsiteY5" fmla="*/ 8011 h 20629"/>
                <a:gd name="connsiteX6" fmla="*/ 19576 w 135668"/>
                <a:gd name="connsiteY6" fmla="*/ 3933 h 20629"/>
                <a:gd name="connsiteX7" fmla="*/ 68987 w 135668"/>
                <a:gd name="connsiteY7" fmla="*/ 467 h 20629"/>
                <a:gd name="connsiteX8" fmla="*/ 117311 w 135668"/>
                <a:gd name="connsiteY8" fmla="*/ 11342 h 20629"/>
                <a:gd name="connsiteX9" fmla="*/ 130972 w 135668"/>
                <a:gd name="connsiteY9" fmla="*/ 17526 h 20629"/>
                <a:gd name="connsiteX10" fmla="*/ 135661 w 135668"/>
                <a:gd name="connsiteY10" fmla="*/ 20585 h 20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5668" h="20629">
                  <a:moveTo>
                    <a:pt x="135661" y="20585"/>
                  </a:moveTo>
                  <a:cubicBezTo>
                    <a:pt x="135390" y="21061"/>
                    <a:pt x="128389" y="17663"/>
                    <a:pt x="116495" y="13585"/>
                  </a:cubicBezTo>
                  <a:cubicBezTo>
                    <a:pt x="104669" y="9507"/>
                    <a:pt x="87746" y="5225"/>
                    <a:pt x="68715" y="3729"/>
                  </a:cubicBezTo>
                  <a:cubicBezTo>
                    <a:pt x="49617" y="2302"/>
                    <a:pt x="32354" y="4001"/>
                    <a:pt x="19984" y="6176"/>
                  </a:cubicBezTo>
                  <a:cubicBezTo>
                    <a:pt x="7614" y="8419"/>
                    <a:pt x="138" y="10730"/>
                    <a:pt x="2" y="10186"/>
                  </a:cubicBezTo>
                  <a:cubicBezTo>
                    <a:pt x="-66" y="9982"/>
                    <a:pt x="1769" y="9235"/>
                    <a:pt x="5099" y="8011"/>
                  </a:cubicBezTo>
                  <a:cubicBezTo>
                    <a:pt x="8430" y="6788"/>
                    <a:pt x="13391" y="5361"/>
                    <a:pt x="19576" y="3933"/>
                  </a:cubicBezTo>
                  <a:cubicBezTo>
                    <a:pt x="31946" y="1079"/>
                    <a:pt x="49549" y="-960"/>
                    <a:pt x="68987" y="467"/>
                  </a:cubicBezTo>
                  <a:cubicBezTo>
                    <a:pt x="88357" y="1962"/>
                    <a:pt x="105485" y="6720"/>
                    <a:pt x="117311" y="11342"/>
                  </a:cubicBezTo>
                  <a:cubicBezTo>
                    <a:pt x="123224" y="13652"/>
                    <a:pt x="127913" y="15827"/>
                    <a:pt x="130972" y="17526"/>
                  </a:cubicBezTo>
                  <a:cubicBezTo>
                    <a:pt x="134098" y="19362"/>
                    <a:pt x="135797" y="20381"/>
                    <a:pt x="135661" y="20585"/>
                  </a:cubicBezTo>
                  <a:close/>
                </a:path>
              </a:pathLst>
            </a:custGeom>
            <a:solidFill>
              <a:srgbClr val="094A44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5556BED1-7EA1-4B21-B5BD-DB041F47843A}"/>
                </a:ext>
              </a:extLst>
            </p:cNvPr>
            <p:cNvSpPr/>
            <p:nvPr/>
          </p:nvSpPr>
          <p:spPr>
            <a:xfrm>
              <a:off x="2987869" y="5051161"/>
              <a:ext cx="24987" cy="97805"/>
            </a:xfrm>
            <a:custGeom>
              <a:avLst/>
              <a:gdLst>
                <a:gd name="connsiteX0" fmla="*/ 24897 w 24987"/>
                <a:gd name="connsiteY0" fmla="*/ 97804 h 97805"/>
                <a:gd name="connsiteX1" fmla="*/ 10964 w 24987"/>
                <a:gd name="connsiteY1" fmla="*/ 49277 h 97805"/>
                <a:gd name="connsiteX2" fmla="*/ 90 w 24987"/>
                <a:gd name="connsiteY2" fmla="*/ 1 h 97805"/>
                <a:gd name="connsiteX3" fmla="*/ 14023 w 24987"/>
                <a:gd name="connsiteY3" fmla="*/ 48529 h 97805"/>
                <a:gd name="connsiteX4" fmla="*/ 24897 w 24987"/>
                <a:gd name="connsiteY4" fmla="*/ 97804 h 97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987" h="97805">
                  <a:moveTo>
                    <a:pt x="24897" y="97804"/>
                  </a:moveTo>
                  <a:cubicBezTo>
                    <a:pt x="24014" y="98008"/>
                    <a:pt x="17761" y="76327"/>
                    <a:pt x="10964" y="49277"/>
                  </a:cubicBezTo>
                  <a:cubicBezTo>
                    <a:pt x="4100" y="22294"/>
                    <a:pt x="-726" y="205"/>
                    <a:pt x="90" y="1"/>
                  </a:cubicBezTo>
                  <a:cubicBezTo>
                    <a:pt x="973" y="-202"/>
                    <a:pt x="7226" y="21479"/>
                    <a:pt x="14023" y="48529"/>
                  </a:cubicBezTo>
                  <a:cubicBezTo>
                    <a:pt x="20887" y="75511"/>
                    <a:pt x="25713" y="97600"/>
                    <a:pt x="24897" y="97804"/>
                  </a:cubicBezTo>
                  <a:close/>
                </a:path>
              </a:pathLst>
            </a:custGeom>
            <a:solidFill>
              <a:srgbClr val="094A44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="" xmlns:a16="http://schemas.microsoft.com/office/drawing/2014/main" id="{A5483DD8-7495-420E-8DEB-5A7911BF4B89}"/>
                </a:ext>
              </a:extLst>
            </p:cNvPr>
            <p:cNvSpPr/>
            <p:nvPr/>
          </p:nvSpPr>
          <p:spPr>
            <a:xfrm>
              <a:off x="2975373" y="5096375"/>
              <a:ext cx="38392" cy="52595"/>
            </a:xfrm>
            <a:custGeom>
              <a:avLst/>
              <a:gdLst>
                <a:gd name="connsiteX0" fmla="*/ 38277 w 38392"/>
                <a:gd name="connsiteY0" fmla="*/ 52590 h 52595"/>
                <a:gd name="connsiteX1" fmla="*/ 22781 w 38392"/>
                <a:gd name="connsiteY1" fmla="*/ 23569 h 52595"/>
                <a:gd name="connsiteX2" fmla="*/ 13 w 38392"/>
                <a:gd name="connsiteY2" fmla="*/ 52 h 52595"/>
                <a:gd name="connsiteX3" fmla="*/ 8780 w 38392"/>
                <a:gd name="connsiteY3" fmla="*/ 4606 h 52595"/>
                <a:gd name="connsiteX4" fmla="*/ 25432 w 38392"/>
                <a:gd name="connsiteY4" fmla="*/ 21733 h 52595"/>
                <a:gd name="connsiteX5" fmla="*/ 38277 w 38392"/>
                <a:gd name="connsiteY5" fmla="*/ 52590 h 52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392" h="52595">
                  <a:moveTo>
                    <a:pt x="38277" y="52590"/>
                  </a:moveTo>
                  <a:cubicBezTo>
                    <a:pt x="37326" y="52930"/>
                    <a:pt x="33316" y="38385"/>
                    <a:pt x="22781" y="23569"/>
                  </a:cubicBezTo>
                  <a:cubicBezTo>
                    <a:pt x="12586" y="8412"/>
                    <a:pt x="-463" y="800"/>
                    <a:pt x="13" y="52"/>
                  </a:cubicBezTo>
                  <a:cubicBezTo>
                    <a:pt x="149" y="-287"/>
                    <a:pt x="3751" y="1004"/>
                    <a:pt x="8780" y="4606"/>
                  </a:cubicBezTo>
                  <a:cubicBezTo>
                    <a:pt x="13810" y="8140"/>
                    <a:pt x="20062" y="14053"/>
                    <a:pt x="25432" y="21733"/>
                  </a:cubicBezTo>
                  <a:cubicBezTo>
                    <a:pt x="36306" y="37162"/>
                    <a:pt x="39025" y="52522"/>
                    <a:pt x="38277" y="52590"/>
                  </a:cubicBezTo>
                  <a:close/>
                </a:path>
              </a:pathLst>
            </a:custGeom>
            <a:solidFill>
              <a:srgbClr val="094A44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="" xmlns:a16="http://schemas.microsoft.com/office/drawing/2014/main" id="{04B82562-EB66-4726-85E8-46DA720480BC}"/>
                </a:ext>
              </a:extLst>
            </p:cNvPr>
            <p:cNvSpPr/>
            <p:nvPr/>
          </p:nvSpPr>
          <p:spPr>
            <a:xfrm>
              <a:off x="2808704" y="5462626"/>
              <a:ext cx="204319" cy="325489"/>
            </a:xfrm>
            <a:custGeom>
              <a:avLst/>
              <a:gdLst>
                <a:gd name="connsiteX0" fmla="*/ 204267 w 204319"/>
                <a:gd name="connsiteY0" fmla="*/ 325489 h 325489"/>
                <a:gd name="connsiteX1" fmla="*/ 200732 w 204319"/>
                <a:gd name="connsiteY1" fmla="*/ 310672 h 325489"/>
                <a:gd name="connsiteX2" fmla="*/ 185848 w 204319"/>
                <a:gd name="connsiteY2" fmla="*/ 272068 h 325489"/>
                <a:gd name="connsiteX3" fmla="*/ 106804 w 204319"/>
                <a:gd name="connsiteY3" fmla="*/ 160672 h 325489"/>
                <a:gd name="connsiteX4" fmla="*/ 57461 w 204319"/>
                <a:gd name="connsiteY4" fmla="*/ 103241 h 325489"/>
                <a:gd name="connsiteX5" fmla="*/ 22186 w 204319"/>
                <a:gd name="connsiteY5" fmla="*/ 52402 h 325489"/>
                <a:gd name="connsiteX6" fmla="*/ 4379 w 204319"/>
                <a:gd name="connsiteY6" fmla="*/ 14681 h 325489"/>
                <a:gd name="connsiteX7" fmla="*/ 913 w 204319"/>
                <a:gd name="connsiteY7" fmla="*/ 3875 h 325489"/>
                <a:gd name="connsiteX8" fmla="*/ 30 w 204319"/>
                <a:gd name="connsiteY8" fmla="*/ 1 h 325489"/>
                <a:gd name="connsiteX9" fmla="*/ 5603 w 204319"/>
                <a:gd name="connsiteY9" fmla="*/ 14205 h 325489"/>
                <a:gd name="connsiteX10" fmla="*/ 24226 w 204319"/>
                <a:gd name="connsiteY10" fmla="*/ 51247 h 325489"/>
                <a:gd name="connsiteX11" fmla="*/ 59839 w 204319"/>
                <a:gd name="connsiteY11" fmla="*/ 101406 h 325489"/>
                <a:gd name="connsiteX12" fmla="*/ 109251 w 204319"/>
                <a:gd name="connsiteY12" fmla="*/ 158565 h 325489"/>
                <a:gd name="connsiteX13" fmla="*/ 187955 w 204319"/>
                <a:gd name="connsiteY13" fmla="*/ 271116 h 325489"/>
                <a:gd name="connsiteX14" fmla="*/ 202024 w 204319"/>
                <a:gd name="connsiteY14" fmla="*/ 310400 h 325489"/>
                <a:gd name="connsiteX15" fmla="*/ 203995 w 204319"/>
                <a:gd name="connsiteY15" fmla="*/ 321615 h 325489"/>
                <a:gd name="connsiteX16" fmla="*/ 204267 w 204319"/>
                <a:gd name="connsiteY16" fmla="*/ 325489 h 325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4319" h="325489">
                  <a:moveTo>
                    <a:pt x="204267" y="325489"/>
                  </a:moveTo>
                  <a:cubicBezTo>
                    <a:pt x="203927" y="325557"/>
                    <a:pt x="203247" y="320119"/>
                    <a:pt x="200732" y="310672"/>
                  </a:cubicBezTo>
                  <a:cubicBezTo>
                    <a:pt x="198218" y="301225"/>
                    <a:pt x="193596" y="287768"/>
                    <a:pt x="185848" y="272068"/>
                  </a:cubicBezTo>
                  <a:cubicBezTo>
                    <a:pt x="170420" y="240599"/>
                    <a:pt x="142418" y="200635"/>
                    <a:pt x="106804" y="160672"/>
                  </a:cubicBezTo>
                  <a:cubicBezTo>
                    <a:pt x="89133" y="140486"/>
                    <a:pt x="72005" y="121455"/>
                    <a:pt x="57461" y="103241"/>
                  </a:cubicBezTo>
                  <a:cubicBezTo>
                    <a:pt x="42916" y="85026"/>
                    <a:pt x="30954" y="67694"/>
                    <a:pt x="22186" y="52402"/>
                  </a:cubicBezTo>
                  <a:cubicBezTo>
                    <a:pt x="13419" y="37110"/>
                    <a:pt x="7710" y="23925"/>
                    <a:pt x="4379" y="14681"/>
                  </a:cubicBezTo>
                  <a:cubicBezTo>
                    <a:pt x="2748" y="10060"/>
                    <a:pt x="1525" y="6389"/>
                    <a:pt x="913" y="3875"/>
                  </a:cubicBezTo>
                  <a:cubicBezTo>
                    <a:pt x="233" y="1360"/>
                    <a:pt x="-106" y="69"/>
                    <a:pt x="30" y="1"/>
                  </a:cubicBezTo>
                  <a:cubicBezTo>
                    <a:pt x="301" y="-67"/>
                    <a:pt x="1933" y="5098"/>
                    <a:pt x="5603" y="14205"/>
                  </a:cubicBezTo>
                  <a:cubicBezTo>
                    <a:pt x="9273" y="23313"/>
                    <a:pt x="15254" y="36158"/>
                    <a:pt x="24226" y="51247"/>
                  </a:cubicBezTo>
                  <a:cubicBezTo>
                    <a:pt x="33129" y="66335"/>
                    <a:pt x="45227" y="83395"/>
                    <a:pt x="59839" y="101406"/>
                  </a:cubicBezTo>
                  <a:cubicBezTo>
                    <a:pt x="74452" y="119417"/>
                    <a:pt x="91579" y="138379"/>
                    <a:pt x="109251" y="158565"/>
                  </a:cubicBezTo>
                  <a:cubicBezTo>
                    <a:pt x="145001" y="198665"/>
                    <a:pt x="172934" y="239104"/>
                    <a:pt x="187955" y="271116"/>
                  </a:cubicBezTo>
                  <a:cubicBezTo>
                    <a:pt x="195499" y="287088"/>
                    <a:pt x="199917" y="300749"/>
                    <a:pt x="202024" y="310400"/>
                  </a:cubicBezTo>
                  <a:cubicBezTo>
                    <a:pt x="203043" y="315226"/>
                    <a:pt x="203723" y="318964"/>
                    <a:pt x="203995" y="321615"/>
                  </a:cubicBezTo>
                  <a:cubicBezTo>
                    <a:pt x="204267" y="324129"/>
                    <a:pt x="204403" y="325489"/>
                    <a:pt x="204267" y="325489"/>
                  </a:cubicBezTo>
                  <a:close/>
                </a:path>
              </a:pathLst>
            </a:custGeom>
            <a:solidFill>
              <a:srgbClr val="094A44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="" xmlns:a16="http://schemas.microsoft.com/office/drawing/2014/main" id="{41ABB851-1B96-4A24-8433-1996E4DCBA9B}"/>
                </a:ext>
              </a:extLst>
            </p:cNvPr>
            <p:cNvSpPr/>
            <p:nvPr/>
          </p:nvSpPr>
          <p:spPr>
            <a:xfrm>
              <a:off x="3012892" y="5589217"/>
              <a:ext cx="176181" cy="198966"/>
            </a:xfrm>
            <a:custGeom>
              <a:avLst/>
              <a:gdLst>
                <a:gd name="connsiteX0" fmla="*/ 176177 w 176181"/>
                <a:gd name="connsiteY0" fmla="*/ 30 h 198966"/>
                <a:gd name="connsiteX1" fmla="*/ 166934 w 176181"/>
                <a:gd name="connsiteY1" fmla="*/ 5195 h 198966"/>
                <a:gd name="connsiteX2" fmla="*/ 143010 w 176181"/>
                <a:gd name="connsiteY2" fmla="*/ 21031 h 198966"/>
                <a:gd name="connsiteX3" fmla="*/ 111542 w 176181"/>
                <a:gd name="connsiteY3" fmla="*/ 49712 h 198966"/>
                <a:gd name="connsiteX4" fmla="*/ 77559 w 176181"/>
                <a:gd name="connsiteY4" fmla="*/ 89404 h 198966"/>
                <a:gd name="connsiteX5" fmla="*/ 19652 w 176181"/>
                <a:gd name="connsiteY5" fmla="*/ 164846 h 198966"/>
                <a:gd name="connsiteX6" fmla="*/ 5108 w 176181"/>
                <a:gd name="connsiteY6" fmla="*/ 189654 h 198966"/>
                <a:gd name="connsiteX7" fmla="*/ 10 w 176181"/>
                <a:gd name="connsiteY7" fmla="*/ 198965 h 198966"/>
                <a:gd name="connsiteX8" fmla="*/ 894 w 176181"/>
                <a:gd name="connsiteY8" fmla="*/ 196315 h 198966"/>
                <a:gd name="connsiteX9" fmla="*/ 4020 w 176181"/>
                <a:gd name="connsiteY9" fmla="*/ 189110 h 198966"/>
                <a:gd name="connsiteX10" fmla="*/ 17749 w 176181"/>
                <a:gd name="connsiteY10" fmla="*/ 163623 h 198966"/>
                <a:gd name="connsiteX11" fmla="*/ 75044 w 176181"/>
                <a:gd name="connsiteY11" fmla="*/ 87433 h 198966"/>
                <a:gd name="connsiteX12" fmla="*/ 109435 w 176181"/>
                <a:gd name="connsiteY12" fmla="*/ 47674 h 198966"/>
                <a:gd name="connsiteX13" fmla="*/ 141651 w 176181"/>
                <a:gd name="connsiteY13" fmla="*/ 19196 h 198966"/>
                <a:gd name="connsiteX14" fmla="*/ 166390 w 176181"/>
                <a:gd name="connsiteY14" fmla="*/ 4107 h 198966"/>
                <a:gd name="connsiteX15" fmla="*/ 173595 w 176181"/>
                <a:gd name="connsiteY15" fmla="*/ 913 h 198966"/>
                <a:gd name="connsiteX16" fmla="*/ 176177 w 176181"/>
                <a:gd name="connsiteY16" fmla="*/ 30 h 198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76181" h="198966">
                  <a:moveTo>
                    <a:pt x="176177" y="30"/>
                  </a:moveTo>
                  <a:cubicBezTo>
                    <a:pt x="176313" y="233"/>
                    <a:pt x="172915" y="2001"/>
                    <a:pt x="166934" y="5195"/>
                  </a:cubicBezTo>
                  <a:cubicBezTo>
                    <a:pt x="161021" y="8525"/>
                    <a:pt x="152593" y="13623"/>
                    <a:pt x="143010" y="21031"/>
                  </a:cubicBezTo>
                  <a:cubicBezTo>
                    <a:pt x="133359" y="28371"/>
                    <a:pt x="122620" y="38090"/>
                    <a:pt x="111542" y="49712"/>
                  </a:cubicBezTo>
                  <a:cubicBezTo>
                    <a:pt x="100532" y="61403"/>
                    <a:pt x="89113" y="74928"/>
                    <a:pt x="77559" y="89404"/>
                  </a:cubicBezTo>
                  <a:cubicBezTo>
                    <a:pt x="54383" y="118494"/>
                    <a:pt x="32702" y="144253"/>
                    <a:pt x="19652" y="164846"/>
                  </a:cubicBezTo>
                  <a:cubicBezTo>
                    <a:pt x="13060" y="175041"/>
                    <a:pt x="8234" y="183673"/>
                    <a:pt x="5108" y="189654"/>
                  </a:cubicBezTo>
                  <a:cubicBezTo>
                    <a:pt x="1913" y="195703"/>
                    <a:pt x="282" y="199033"/>
                    <a:pt x="10" y="198965"/>
                  </a:cubicBezTo>
                  <a:cubicBezTo>
                    <a:pt x="-58" y="198897"/>
                    <a:pt x="214" y="198014"/>
                    <a:pt x="894" y="196315"/>
                  </a:cubicBezTo>
                  <a:cubicBezTo>
                    <a:pt x="1573" y="194683"/>
                    <a:pt x="2525" y="192169"/>
                    <a:pt x="4020" y="189110"/>
                  </a:cubicBezTo>
                  <a:cubicBezTo>
                    <a:pt x="6807" y="182857"/>
                    <a:pt x="11361" y="174090"/>
                    <a:pt x="17749" y="163623"/>
                  </a:cubicBezTo>
                  <a:cubicBezTo>
                    <a:pt x="30391" y="142554"/>
                    <a:pt x="51868" y="116455"/>
                    <a:pt x="75044" y="87433"/>
                  </a:cubicBezTo>
                  <a:cubicBezTo>
                    <a:pt x="86666" y="72889"/>
                    <a:pt x="98153" y="59364"/>
                    <a:pt x="109435" y="47674"/>
                  </a:cubicBezTo>
                  <a:cubicBezTo>
                    <a:pt x="120717" y="36051"/>
                    <a:pt x="131728" y="26468"/>
                    <a:pt x="141651" y="19196"/>
                  </a:cubicBezTo>
                  <a:cubicBezTo>
                    <a:pt x="151574" y="11992"/>
                    <a:pt x="160205" y="7098"/>
                    <a:pt x="166390" y="4107"/>
                  </a:cubicBezTo>
                  <a:cubicBezTo>
                    <a:pt x="169449" y="2544"/>
                    <a:pt x="171964" y="1661"/>
                    <a:pt x="173595" y="913"/>
                  </a:cubicBezTo>
                  <a:cubicBezTo>
                    <a:pt x="175226" y="233"/>
                    <a:pt x="176109" y="-106"/>
                    <a:pt x="176177" y="30"/>
                  </a:cubicBezTo>
                  <a:close/>
                </a:path>
              </a:pathLst>
            </a:custGeom>
            <a:solidFill>
              <a:srgbClr val="094A44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="" xmlns:a16="http://schemas.microsoft.com/office/drawing/2014/main" id="{382D3375-01E2-4F1F-AA24-AE98ABFB2F03}"/>
                </a:ext>
              </a:extLst>
            </p:cNvPr>
            <p:cNvSpPr/>
            <p:nvPr/>
          </p:nvSpPr>
          <p:spPr>
            <a:xfrm>
              <a:off x="3070864" y="5653527"/>
              <a:ext cx="121672" cy="47061"/>
            </a:xfrm>
            <a:custGeom>
              <a:avLst/>
              <a:gdLst>
                <a:gd name="connsiteX0" fmla="*/ 121672 w 121672"/>
                <a:gd name="connsiteY0" fmla="*/ 220 h 47061"/>
                <a:gd name="connsiteX1" fmla="*/ 102166 w 121672"/>
                <a:gd name="connsiteY1" fmla="*/ 3074 h 47061"/>
                <a:gd name="connsiteX2" fmla="*/ 55881 w 121672"/>
                <a:gd name="connsiteY2" fmla="*/ 12182 h 47061"/>
                <a:gd name="connsiteX3" fmla="*/ 14490 w 121672"/>
                <a:gd name="connsiteY3" fmla="*/ 33931 h 47061"/>
                <a:gd name="connsiteX4" fmla="*/ 13 w 121672"/>
                <a:gd name="connsiteY4" fmla="*/ 47048 h 47061"/>
                <a:gd name="connsiteX5" fmla="*/ 2936 w 121672"/>
                <a:gd name="connsiteY5" fmla="*/ 42562 h 47061"/>
                <a:gd name="connsiteX6" fmla="*/ 13131 w 121672"/>
                <a:gd name="connsiteY6" fmla="*/ 32164 h 47061"/>
                <a:gd name="connsiteX7" fmla="*/ 54998 w 121672"/>
                <a:gd name="connsiteY7" fmla="*/ 9123 h 47061"/>
                <a:gd name="connsiteX8" fmla="*/ 102030 w 121672"/>
                <a:gd name="connsiteY8" fmla="*/ 831 h 47061"/>
                <a:gd name="connsiteX9" fmla="*/ 121672 w 121672"/>
                <a:gd name="connsiteY9" fmla="*/ 220 h 47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1672" h="47061">
                  <a:moveTo>
                    <a:pt x="121672" y="220"/>
                  </a:moveTo>
                  <a:cubicBezTo>
                    <a:pt x="121740" y="695"/>
                    <a:pt x="114196" y="1579"/>
                    <a:pt x="102166" y="3074"/>
                  </a:cubicBezTo>
                  <a:cubicBezTo>
                    <a:pt x="90136" y="4637"/>
                    <a:pt x="73417" y="6608"/>
                    <a:pt x="55881" y="12182"/>
                  </a:cubicBezTo>
                  <a:cubicBezTo>
                    <a:pt x="38414" y="17891"/>
                    <a:pt x="23938" y="26522"/>
                    <a:pt x="14490" y="33931"/>
                  </a:cubicBezTo>
                  <a:cubicBezTo>
                    <a:pt x="4975" y="41339"/>
                    <a:pt x="421" y="47388"/>
                    <a:pt x="13" y="47048"/>
                  </a:cubicBezTo>
                  <a:cubicBezTo>
                    <a:pt x="-122" y="46912"/>
                    <a:pt x="761" y="45281"/>
                    <a:pt x="2936" y="42562"/>
                  </a:cubicBezTo>
                  <a:cubicBezTo>
                    <a:pt x="5043" y="39844"/>
                    <a:pt x="8441" y="36174"/>
                    <a:pt x="13131" y="32164"/>
                  </a:cubicBezTo>
                  <a:cubicBezTo>
                    <a:pt x="22442" y="24144"/>
                    <a:pt x="37055" y="14968"/>
                    <a:pt x="54998" y="9123"/>
                  </a:cubicBezTo>
                  <a:cubicBezTo>
                    <a:pt x="72941" y="3414"/>
                    <a:pt x="89932" y="1783"/>
                    <a:pt x="102030" y="831"/>
                  </a:cubicBezTo>
                  <a:cubicBezTo>
                    <a:pt x="114060" y="-52"/>
                    <a:pt x="121604" y="-188"/>
                    <a:pt x="121672" y="220"/>
                  </a:cubicBezTo>
                  <a:close/>
                </a:path>
              </a:pathLst>
            </a:custGeom>
            <a:solidFill>
              <a:srgbClr val="094A44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="" xmlns:a16="http://schemas.microsoft.com/office/drawing/2014/main" id="{F8753A5C-E689-4FCC-81E0-2170615CD052}"/>
                </a:ext>
              </a:extLst>
            </p:cNvPr>
            <p:cNvSpPr/>
            <p:nvPr/>
          </p:nvSpPr>
          <p:spPr>
            <a:xfrm>
              <a:off x="3076437" y="5627375"/>
              <a:ext cx="24006" cy="66140"/>
            </a:xfrm>
            <a:custGeom>
              <a:avLst/>
              <a:gdLst>
                <a:gd name="connsiteX0" fmla="*/ 81 w 24006"/>
                <a:gd name="connsiteY0" fmla="*/ 66132 h 66140"/>
                <a:gd name="connsiteX1" fmla="*/ 14694 w 24006"/>
                <a:gd name="connsiteY1" fmla="*/ 34052 h 66140"/>
                <a:gd name="connsiteX2" fmla="*/ 23733 w 24006"/>
                <a:gd name="connsiteY2" fmla="*/ 1 h 66140"/>
                <a:gd name="connsiteX3" fmla="*/ 23394 w 24006"/>
                <a:gd name="connsiteY3" fmla="*/ 10468 h 66140"/>
                <a:gd name="connsiteX4" fmla="*/ 17685 w 24006"/>
                <a:gd name="connsiteY4" fmla="*/ 35139 h 66140"/>
                <a:gd name="connsiteX5" fmla="*/ 6402 w 24006"/>
                <a:gd name="connsiteY5" fmla="*/ 57772 h 66140"/>
                <a:gd name="connsiteX6" fmla="*/ 81 w 24006"/>
                <a:gd name="connsiteY6" fmla="*/ 66132 h 66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006" h="66140">
                  <a:moveTo>
                    <a:pt x="81" y="66132"/>
                  </a:moveTo>
                  <a:cubicBezTo>
                    <a:pt x="-938" y="65588"/>
                    <a:pt x="7829" y="52131"/>
                    <a:pt x="14694" y="34052"/>
                  </a:cubicBezTo>
                  <a:cubicBezTo>
                    <a:pt x="21083" y="15837"/>
                    <a:pt x="22578" y="-135"/>
                    <a:pt x="23733" y="1"/>
                  </a:cubicBezTo>
                  <a:cubicBezTo>
                    <a:pt x="24141" y="69"/>
                    <a:pt x="24141" y="4079"/>
                    <a:pt x="23394" y="10468"/>
                  </a:cubicBezTo>
                  <a:cubicBezTo>
                    <a:pt x="22646" y="16856"/>
                    <a:pt x="21083" y="25760"/>
                    <a:pt x="17685" y="35139"/>
                  </a:cubicBezTo>
                  <a:cubicBezTo>
                    <a:pt x="14286" y="44519"/>
                    <a:pt x="9800" y="52335"/>
                    <a:pt x="6402" y="57772"/>
                  </a:cubicBezTo>
                  <a:cubicBezTo>
                    <a:pt x="2936" y="63209"/>
                    <a:pt x="421" y="66335"/>
                    <a:pt x="81" y="66132"/>
                  </a:cubicBezTo>
                  <a:close/>
                </a:path>
              </a:pathLst>
            </a:custGeom>
            <a:solidFill>
              <a:srgbClr val="094A44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="" xmlns:a16="http://schemas.microsoft.com/office/drawing/2014/main" id="{32473059-EE94-4B11-B0B1-1E71D6AB2012}"/>
                </a:ext>
              </a:extLst>
            </p:cNvPr>
            <p:cNvSpPr/>
            <p:nvPr/>
          </p:nvSpPr>
          <p:spPr>
            <a:xfrm>
              <a:off x="3012941" y="5415977"/>
              <a:ext cx="233154" cy="241236"/>
            </a:xfrm>
            <a:custGeom>
              <a:avLst/>
              <a:gdLst>
                <a:gd name="connsiteX0" fmla="*/ 233152 w 233154"/>
                <a:gd name="connsiteY0" fmla="*/ 26 h 241236"/>
                <a:gd name="connsiteX1" fmla="*/ 230025 w 233154"/>
                <a:gd name="connsiteY1" fmla="*/ 1657 h 241236"/>
                <a:gd name="connsiteX2" fmla="*/ 220850 w 233154"/>
                <a:gd name="connsiteY2" fmla="*/ 5803 h 241236"/>
                <a:gd name="connsiteX3" fmla="*/ 206441 w 233154"/>
                <a:gd name="connsiteY3" fmla="*/ 12599 h 241236"/>
                <a:gd name="connsiteX4" fmla="*/ 187819 w 233154"/>
                <a:gd name="connsiteY4" fmla="*/ 22386 h 241236"/>
                <a:gd name="connsiteX5" fmla="*/ 177148 w 233154"/>
                <a:gd name="connsiteY5" fmla="*/ 28435 h 241236"/>
                <a:gd name="connsiteX6" fmla="*/ 165934 w 233154"/>
                <a:gd name="connsiteY6" fmla="*/ 35504 h 241236"/>
                <a:gd name="connsiteX7" fmla="*/ 141874 w 233154"/>
                <a:gd name="connsiteY7" fmla="*/ 52087 h 241236"/>
                <a:gd name="connsiteX8" fmla="*/ 91579 w 233154"/>
                <a:gd name="connsiteY8" fmla="*/ 96333 h 241236"/>
                <a:gd name="connsiteX9" fmla="*/ 49101 w 233154"/>
                <a:gd name="connsiteY9" fmla="*/ 148123 h 241236"/>
                <a:gd name="connsiteX10" fmla="*/ 33333 w 233154"/>
                <a:gd name="connsiteY10" fmla="*/ 172794 h 241236"/>
                <a:gd name="connsiteX11" fmla="*/ 26672 w 233154"/>
                <a:gd name="connsiteY11" fmla="*/ 184281 h 241236"/>
                <a:gd name="connsiteX12" fmla="*/ 20963 w 233154"/>
                <a:gd name="connsiteY12" fmla="*/ 195155 h 241236"/>
                <a:gd name="connsiteX13" fmla="*/ 11787 w 233154"/>
                <a:gd name="connsiteY13" fmla="*/ 214118 h 241236"/>
                <a:gd name="connsiteX14" fmla="*/ 5467 w 233154"/>
                <a:gd name="connsiteY14" fmla="*/ 228730 h 241236"/>
                <a:gd name="connsiteX15" fmla="*/ 1592 w 233154"/>
                <a:gd name="connsiteY15" fmla="*/ 238042 h 241236"/>
                <a:gd name="connsiteX16" fmla="*/ 29 w 233154"/>
                <a:gd name="connsiteY16" fmla="*/ 241236 h 241236"/>
                <a:gd name="connsiteX17" fmla="*/ 981 w 233154"/>
                <a:gd name="connsiteY17" fmla="*/ 237838 h 241236"/>
                <a:gd name="connsiteX18" fmla="*/ 4243 w 233154"/>
                <a:gd name="connsiteY18" fmla="*/ 228323 h 241236"/>
                <a:gd name="connsiteX19" fmla="*/ 10088 w 233154"/>
                <a:gd name="connsiteY19" fmla="*/ 213438 h 241236"/>
                <a:gd name="connsiteX20" fmla="*/ 18856 w 233154"/>
                <a:gd name="connsiteY20" fmla="*/ 194204 h 241236"/>
                <a:gd name="connsiteX21" fmla="*/ 24361 w 233154"/>
                <a:gd name="connsiteY21" fmla="*/ 183193 h 241236"/>
                <a:gd name="connsiteX22" fmla="*/ 30954 w 233154"/>
                <a:gd name="connsiteY22" fmla="*/ 171571 h 241236"/>
                <a:gd name="connsiteX23" fmla="*/ 46586 w 233154"/>
                <a:gd name="connsiteY23" fmla="*/ 146560 h 241236"/>
                <a:gd name="connsiteX24" fmla="*/ 89200 w 233154"/>
                <a:gd name="connsiteY24" fmla="*/ 94226 h 241236"/>
                <a:gd name="connsiteX25" fmla="*/ 140039 w 233154"/>
                <a:gd name="connsiteY25" fmla="*/ 49844 h 241236"/>
                <a:gd name="connsiteX26" fmla="*/ 164439 w 233154"/>
                <a:gd name="connsiteY26" fmla="*/ 33397 h 241236"/>
                <a:gd name="connsiteX27" fmla="*/ 175857 w 233154"/>
                <a:gd name="connsiteY27" fmla="*/ 26464 h 241236"/>
                <a:gd name="connsiteX28" fmla="*/ 186663 w 233154"/>
                <a:gd name="connsiteY28" fmla="*/ 20551 h 241236"/>
                <a:gd name="connsiteX29" fmla="*/ 205626 w 233154"/>
                <a:gd name="connsiteY29" fmla="*/ 11104 h 241236"/>
                <a:gd name="connsiteX30" fmla="*/ 220306 w 233154"/>
                <a:gd name="connsiteY30" fmla="*/ 4783 h 241236"/>
                <a:gd name="connsiteX31" fmla="*/ 229754 w 233154"/>
                <a:gd name="connsiteY31" fmla="*/ 1181 h 241236"/>
                <a:gd name="connsiteX32" fmla="*/ 233152 w 233154"/>
                <a:gd name="connsiteY32" fmla="*/ 26 h 241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33154" h="241236">
                  <a:moveTo>
                    <a:pt x="233152" y="26"/>
                  </a:moveTo>
                  <a:cubicBezTo>
                    <a:pt x="233220" y="162"/>
                    <a:pt x="232132" y="705"/>
                    <a:pt x="230025" y="1657"/>
                  </a:cubicBezTo>
                  <a:cubicBezTo>
                    <a:pt x="227579" y="2744"/>
                    <a:pt x="224588" y="4103"/>
                    <a:pt x="220850" y="5803"/>
                  </a:cubicBezTo>
                  <a:cubicBezTo>
                    <a:pt x="216840" y="7502"/>
                    <a:pt x="211947" y="9677"/>
                    <a:pt x="206441" y="12599"/>
                  </a:cubicBezTo>
                  <a:cubicBezTo>
                    <a:pt x="200936" y="15454"/>
                    <a:pt x="194479" y="18376"/>
                    <a:pt x="187819" y="22386"/>
                  </a:cubicBezTo>
                  <a:cubicBezTo>
                    <a:pt x="184420" y="24289"/>
                    <a:pt x="180886" y="26328"/>
                    <a:pt x="177148" y="28435"/>
                  </a:cubicBezTo>
                  <a:cubicBezTo>
                    <a:pt x="173478" y="30542"/>
                    <a:pt x="169808" y="33057"/>
                    <a:pt x="165934" y="35504"/>
                  </a:cubicBezTo>
                  <a:cubicBezTo>
                    <a:pt x="158118" y="40261"/>
                    <a:pt x="150234" y="46106"/>
                    <a:pt x="141874" y="52087"/>
                  </a:cubicBezTo>
                  <a:cubicBezTo>
                    <a:pt x="125426" y="64525"/>
                    <a:pt x="108231" y="79274"/>
                    <a:pt x="91579" y="96333"/>
                  </a:cubicBezTo>
                  <a:cubicBezTo>
                    <a:pt x="75131" y="113528"/>
                    <a:pt x="60995" y="131268"/>
                    <a:pt x="49101" y="148123"/>
                  </a:cubicBezTo>
                  <a:cubicBezTo>
                    <a:pt x="43392" y="156687"/>
                    <a:pt x="37818" y="164775"/>
                    <a:pt x="33333" y="172794"/>
                  </a:cubicBezTo>
                  <a:cubicBezTo>
                    <a:pt x="31022" y="176737"/>
                    <a:pt x="28643" y="180475"/>
                    <a:pt x="26672" y="184281"/>
                  </a:cubicBezTo>
                  <a:cubicBezTo>
                    <a:pt x="24701" y="188019"/>
                    <a:pt x="22798" y="191689"/>
                    <a:pt x="20963" y="195155"/>
                  </a:cubicBezTo>
                  <a:cubicBezTo>
                    <a:pt x="17157" y="201952"/>
                    <a:pt x="14438" y="208545"/>
                    <a:pt x="11787" y="214118"/>
                  </a:cubicBezTo>
                  <a:cubicBezTo>
                    <a:pt x="9069" y="219691"/>
                    <a:pt x="7098" y="224652"/>
                    <a:pt x="5467" y="228730"/>
                  </a:cubicBezTo>
                  <a:cubicBezTo>
                    <a:pt x="3903" y="232468"/>
                    <a:pt x="2612" y="235595"/>
                    <a:pt x="1592" y="238042"/>
                  </a:cubicBezTo>
                  <a:cubicBezTo>
                    <a:pt x="709" y="240149"/>
                    <a:pt x="165" y="241236"/>
                    <a:pt x="29" y="241236"/>
                  </a:cubicBezTo>
                  <a:cubicBezTo>
                    <a:pt x="-107" y="241168"/>
                    <a:pt x="233" y="240013"/>
                    <a:pt x="981" y="237838"/>
                  </a:cubicBezTo>
                  <a:cubicBezTo>
                    <a:pt x="1864" y="235323"/>
                    <a:pt x="2952" y="232196"/>
                    <a:pt x="4243" y="228323"/>
                  </a:cubicBezTo>
                  <a:cubicBezTo>
                    <a:pt x="5670" y="224177"/>
                    <a:pt x="7506" y="219147"/>
                    <a:pt x="10088" y="213438"/>
                  </a:cubicBezTo>
                  <a:cubicBezTo>
                    <a:pt x="12603" y="207729"/>
                    <a:pt x="15186" y="201136"/>
                    <a:pt x="18856" y="194204"/>
                  </a:cubicBezTo>
                  <a:cubicBezTo>
                    <a:pt x="20623" y="190669"/>
                    <a:pt x="22458" y="186999"/>
                    <a:pt x="24361" y="183193"/>
                  </a:cubicBezTo>
                  <a:cubicBezTo>
                    <a:pt x="26332" y="179387"/>
                    <a:pt x="28643" y="175581"/>
                    <a:pt x="30954" y="171571"/>
                  </a:cubicBezTo>
                  <a:cubicBezTo>
                    <a:pt x="35371" y="163483"/>
                    <a:pt x="40945" y="155259"/>
                    <a:pt x="46586" y="146560"/>
                  </a:cubicBezTo>
                  <a:cubicBezTo>
                    <a:pt x="58412" y="129500"/>
                    <a:pt x="72617" y="111557"/>
                    <a:pt x="89200" y="94226"/>
                  </a:cubicBezTo>
                  <a:cubicBezTo>
                    <a:pt x="105920" y="77031"/>
                    <a:pt x="123387" y="62282"/>
                    <a:pt x="140039" y="49844"/>
                  </a:cubicBezTo>
                  <a:cubicBezTo>
                    <a:pt x="148535" y="43863"/>
                    <a:pt x="156486" y="38086"/>
                    <a:pt x="164439" y="33397"/>
                  </a:cubicBezTo>
                  <a:cubicBezTo>
                    <a:pt x="168380" y="31018"/>
                    <a:pt x="172119" y="28503"/>
                    <a:pt x="175857" y="26464"/>
                  </a:cubicBezTo>
                  <a:cubicBezTo>
                    <a:pt x="179595" y="24425"/>
                    <a:pt x="183197" y="22454"/>
                    <a:pt x="186663" y="20551"/>
                  </a:cubicBezTo>
                  <a:cubicBezTo>
                    <a:pt x="193460" y="16609"/>
                    <a:pt x="199984" y="13823"/>
                    <a:pt x="205626" y="11104"/>
                  </a:cubicBezTo>
                  <a:cubicBezTo>
                    <a:pt x="211199" y="8385"/>
                    <a:pt x="216160" y="6346"/>
                    <a:pt x="220306" y="4783"/>
                  </a:cubicBezTo>
                  <a:cubicBezTo>
                    <a:pt x="224112" y="3288"/>
                    <a:pt x="227239" y="2133"/>
                    <a:pt x="229754" y="1181"/>
                  </a:cubicBezTo>
                  <a:cubicBezTo>
                    <a:pt x="231996" y="297"/>
                    <a:pt x="233152" y="-110"/>
                    <a:pt x="233152" y="26"/>
                  </a:cubicBezTo>
                  <a:close/>
                </a:path>
              </a:pathLst>
            </a:custGeom>
            <a:solidFill>
              <a:srgbClr val="094A44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="" xmlns:a16="http://schemas.microsoft.com/office/drawing/2014/main" id="{D908B165-6D79-407D-A43F-CACB2689BD60}"/>
                </a:ext>
              </a:extLst>
            </p:cNvPr>
            <p:cNvSpPr/>
            <p:nvPr/>
          </p:nvSpPr>
          <p:spPr>
            <a:xfrm>
              <a:off x="3106734" y="5486121"/>
              <a:ext cx="83358" cy="23277"/>
            </a:xfrm>
            <a:custGeom>
              <a:avLst/>
              <a:gdLst>
                <a:gd name="connsiteX0" fmla="*/ 29 w 83358"/>
                <a:gd name="connsiteY0" fmla="*/ 23266 h 23277"/>
                <a:gd name="connsiteX1" fmla="*/ 7709 w 83358"/>
                <a:gd name="connsiteY1" fmla="*/ 11848 h 23277"/>
                <a:gd name="connsiteX2" fmla="*/ 38566 w 83358"/>
                <a:gd name="connsiteY2" fmla="*/ 22 h 23277"/>
                <a:gd name="connsiteX3" fmla="*/ 71053 w 83358"/>
                <a:gd name="connsiteY3" fmla="*/ 6343 h 23277"/>
                <a:gd name="connsiteX4" fmla="*/ 83355 w 83358"/>
                <a:gd name="connsiteY4" fmla="*/ 12324 h 23277"/>
                <a:gd name="connsiteX5" fmla="*/ 70306 w 83358"/>
                <a:gd name="connsiteY5" fmla="*/ 8518 h 23277"/>
                <a:gd name="connsiteX6" fmla="*/ 38634 w 83358"/>
                <a:gd name="connsiteY6" fmla="*/ 3216 h 23277"/>
                <a:gd name="connsiteX7" fmla="*/ 9136 w 83358"/>
                <a:gd name="connsiteY7" fmla="*/ 13547 h 23277"/>
                <a:gd name="connsiteX8" fmla="*/ 29 w 83358"/>
                <a:gd name="connsiteY8" fmla="*/ 23266 h 23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358" h="23277">
                  <a:moveTo>
                    <a:pt x="29" y="23266"/>
                  </a:moveTo>
                  <a:cubicBezTo>
                    <a:pt x="-243" y="23198"/>
                    <a:pt x="1320" y="17829"/>
                    <a:pt x="7709" y="11848"/>
                  </a:cubicBezTo>
                  <a:cubicBezTo>
                    <a:pt x="13962" y="5935"/>
                    <a:pt x="25312" y="430"/>
                    <a:pt x="38566" y="22"/>
                  </a:cubicBezTo>
                  <a:cubicBezTo>
                    <a:pt x="51751" y="-318"/>
                    <a:pt x="63237" y="3352"/>
                    <a:pt x="71053" y="6343"/>
                  </a:cubicBezTo>
                  <a:cubicBezTo>
                    <a:pt x="78937" y="9401"/>
                    <a:pt x="83491" y="11916"/>
                    <a:pt x="83355" y="12324"/>
                  </a:cubicBezTo>
                  <a:cubicBezTo>
                    <a:pt x="83151" y="12800"/>
                    <a:pt x="78258" y="11033"/>
                    <a:pt x="70306" y="8518"/>
                  </a:cubicBezTo>
                  <a:cubicBezTo>
                    <a:pt x="62354" y="6071"/>
                    <a:pt x="51207" y="2877"/>
                    <a:pt x="38634" y="3216"/>
                  </a:cubicBezTo>
                  <a:cubicBezTo>
                    <a:pt x="26128" y="3624"/>
                    <a:pt x="15389" y="8382"/>
                    <a:pt x="9136" y="13547"/>
                  </a:cubicBezTo>
                  <a:cubicBezTo>
                    <a:pt x="2748" y="18713"/>
                    <a:pt x="505" y="23538"/>
                    <a:pt x="29" y="23266"/>
                  </a:cubicBezTo>
                  <a:close/>
                </a:path>
              </a:pathLst>
            </a:custGeom>
            <a:solidFill>
              <a:srgbClr val="094A44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="" xmlns:a16="http://schemas.microsoft.com/office/drawing/2014/main" id="{80BFCA71-5218-48DA-88D5-CF110F737AA1}"/>
                </a:ext>
              </a:extLst>
            </p:cNvPr>
            <p:cNvSpPr/>
            <p:nvPr/>
          </p:nvSpPr>
          <p:spPr>
            <a:xfrm>
              <a:off x="3085829" y="5472545"/>
              <a:ext cx="12399" cy="58330"/>
            </a:xfrm>
            <a:custGeom>
              <a:avLst/>
              <a:gdLst>
                <a:gd name="connsiteX0" fmla="*/ 69 w 12399"/>
                <a:gd name="connsiteY0" fmla="*/ 58319 h 58330"/>
                <a:gd name="connsiteX1" fmla="*/ 8836 w 12399"/>
                <a:gd name="connsiteY1" fmla="*/ 29773 h 58330"/>
                <a:gd name="connsiteX2" fmla="*/ 6865 w 12399"/>
                <a:gd name="connsiteY2" fmla="*/ 4 h 58330"/>
                <a:gd name="connsiteX3" fmla="*/ 10468 w 12399"/>
                <a:gd name="connsiteY3" fmla="*/ 8296 h 58330"/>
                <a:gd name="connsiteX4" fmla="*/ 12031 w 12399"/>
                <a:gd name="connsiteY4" fmla="*/ 30113 h 58330"/>
                <a:gd name="connsiteX5" fmla="*/ 5506 w 12399"/>
                <a:gd name="connsiteY5" fmla="*/ 51047 h 58330"/>
                <a:gd name="connsiteX6" fmla="*/ 69 w 12399"/>
                <a:gd name="connsiteY6" fmla="*/ 58319 h 58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99" h="58330">
                  <a:moveTo>
                    <a:pt x="69" y="58319"/>
                  </a:moveTo>
                  <a:cubicBezTo>
                    <a:pt x="-815" y="57843"/>
                    <a:pt x="7069" y="46289"/>
                    <a:pt x="8836" y="29773"/>
                  </a:cubicBezTo>
                  <a:cubicBezTo>
                    <a:pt x="10876" y="13258"/>
                    <a:pt x="5914" y="276"/>
                    <a:pt x="6865" y="4"/>
                  </a:cubicBezTo>
                  <a:cubicBezTo>
                    <a:pt x="7205" y="-131"/>
                    <a:pt x="8972" y="2859"/>
                    <a:pt x="10468" y="8296"/>
                  </a:cubicBezTo>
                  <a:cubicBezTo>
                    <a:pt x="11963" y="13666"/>
                    <a:pt x="12982" y="21550"/>
                    <a:pt x="12031" y="30113"/>
                  </a:cubicBezTo>
                  <a:cubicBezTo>
                    <a:pt x="11011" y="38677"/>
                    <a:pt x="8225" y="46085"/>
                    <a:pt x="5506" y="51047"/>
                  </a:cubicBezTo>
                  <a:cubicBezTo>
                    <a:pt x="2788" y="56008"/>
                    <a:pt x="409" y="58523"/>
                    <a:pt x="69" y="58319"/>
                  </a:cubicBezTo>
                  <a:close/>
                </a:path>
              </a:pathLst>
            </a:custGeom>
            <a:solidFill>
              <a:srgbClr val="094A44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="" xmlns:a16="http://schemas.microsoft.com/office/drawing/2014/main" id="{B4D1E5E0-3655-4F82-B0AB-DBA5BE78BFEE}"/>
                </a:ext>
              </a:extLst>
            </p:cNvPr>
            <p:cNvSpPr/>
            <p:nvPr/>
          </p:nvSpPr>
          <p:spPr>
            <a:xfrm>
              <a:off x="2858960" y="5820127"/>
              <a:ext cx="307613" cy="259561"/>
            </a:xfrm>
            <a:custGeom>
              <a:avLst/>
              <a:gdLst>
                <a:gd name="connsiteX0" fmla="*/ 0 w 307613"/>
                <a:gd name="connsiteY0" fmla="*/ 0 h 259561"/>
                <a:gd name="connsiteX1" fmla="*/ 70005 w 307613"/>
                <a:gd name="connsiteY1" fmla="*/ 259561 h 259561"/>
                <a:gd name="connsiteX2" fmla="*/ 241754 w 307613"/>
                <a:gd name="connsiteY2" fmla="*/ 259561 h 259561"/>
                <a:gd name="connsiteX3" fmla="*/ 307613 w 307613"/>
                <a:gd name="connsiteY3" fmla="*/ 0 h 259561"/>
                <a:gd name="connsiteX4" fmla="*/ 0 w 307613"/>
                <a:gd name="connsiteY4" fmla="*/ 0 h 259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7613" h="259561">
                  <a:moveTo>
                    <a:pt x="0" y="0"/>
                  </a:moveTo>
                  <a:cubicBezTo>
                    <a:pt x="4826" y="85229"/>
                    <a:pt x="30517" y="171885"/>
                    <a:pt x="70005" y="259561"/>
                  </a:cubicBezTo>
                  <a:lnTo>
                    <a:pt x="241754" y="259561"/>
                  </a:lnTo>
                  <a:cubicBezTo>
                    <a:pt x="279407" y="172769"/>
                    <a:pt x="303331" y="86249"/>
                    <a:pt x="30761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7AB9B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="" xmlns:a16="http://schemas.microsoft.com/office/drawing/2014/main" id="{9339E287-ACC2-4FFF-B171-6866D752BE53}"/>
                </a:ext>
              </a:extLst>
            </p:cNvPr>
            <p:cNvSpPr/>
            <p:nvPr/>
          </p:nvSpPr>
          <p:spPr>
            <a:xfrm>
              <a:off x="2886079" y="5956398"/>
              <a:ext cx="252628" cy="3262"/>
            </a:xfrm>
            <a:custGeom>
              <a:avLst/>
              <a:gdLst>
                <a:gd name="connsiteX0" fmla="*/ 252629 w 252628"/>
                <a:gd name="connsiteY0" fmla="*/ 1631 h 3262"/>
                <a:gd name="connsiteX1" fmla="*/ 126348 w 252628"/>
                <a:gd name="connsiteY1" fmla="*/ 3262 h 3262"/>
                <a:gd name="connsiteX2" fmla="*/ 0 w 252628"/>
                <a:gd name="connsiteY2" fmla="*/ 1631 h 3262"/>
                <a:gd name="connsiteX3" fmla="*/ 126348 w 252628"/>
                <a:gd name="connsiteY3" fmla="*/ 0 h 3262"/>
                <a:gd name="connsiteX4" fmla="*/ 252629 w 252628"/>
                <a:gd name="connsiteY4" fmla="*/ 1631 h 3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2628" h="3262">
                  <a:moveTo>
                    <a:pt x="252629" y="1631"/>
                  </a:moveTo>
                  <a:cubicBezTo>
                    <a:pt x="252629" y="2515"/>
                    <a:pt x="196081" y="3262"/>
                    <a:pt x="126348" y="3262"/>
                  </a:cubicBezTo>
                  <a:cubicBezTo>
                    <a:pt x="56548" y="3262"/>
                    <a:pt x="0" y="2515"/>
                    <a:pt x="0" y="1631"/>
                  </a:cubicBezTo>
                  <a:cubicBezTo>
                    <a:pt x="0" y="748"/>
                    <a:pt x="56548" y="0"/>
                    <a:pt x="126348" y="0"/>
                  </a:cubicBezTo>
                  <a:cubicBezTo>
                    <a:pt x="196081" y="0"/>
                    <a:pt x="252629" y="748"/>
                    <a:pt x="252629" y="1631"/>
                  </a:cubicBezTo>
                  <a:close/>
                </a:path>
              </a:pathLst>
            </a:custGeom>
            <a:solidFill>
              <a:srgbClr val="F7AB9B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3994C67A-68BA-4BE2-9DB7-A5C8E82A51C8}"/>
                </a:ext>
              </a:extLst>
            </p:cNvPr>
            <p:cNvSpPr/>
            <p:nvPr/>
          </p:nvSpPr>
          <p:spPr>
            <a:xfrm>
              <a:off x="2898041" y="5987254"/>
              <a:ext cx="236792" cy="3262"/>
            </a:xfrm>
            <a:custGeom>
              <a:avLst/>
              <a:gdLst>
                <a:gd name="connsiteX0" fmla="*/ 236793 w 236792"/>
                <a:gd name="connsiteY0" fmla="*/ 1631 h 3262"/>
                <a:gd name="connsiteX1" fmla="*/ 118396 w 236792"/>
                <a:gd name="connsiteY1" fmla="*/ 3262 h 3262"/>
                <a:gd name="connsiteX2" fmla="*/ 0 w 236792"/>
                <a:gd name="connsiteY2" fmla="*/ 1631 h 3262"/>
                <a:gd name="connsiteX3" fmla="*/ 118396 w 236792"/>
                <a:gd name="connsiteY3" fmla="*/ 0 h 3262"/>
                <a:gd name="connsiteX4" fmla="*/ 236793 w 236792"/>
                <a:gd name="connsiteY4" fmla="*/ 1631 h 3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6792" h="3262">
                  <a:moveTo>
                    <a:pt x="236793" y="1631"/>
                  </a:moveTo>
                  <a:cubicBezTo>
                    <a:pt x="236793" y="2515"/>
                    <a:pt x="183779" y="3262"/>
                    <a:pt x="118396" y="3262"/>
                  </a:cubicBezTo>
                  <a:cubicBezTo>
                    <a:pt x="53013" y="3262"/>
                    <a:pt x="0" y="2515"/>
                    <a:pt x="0" y="1631"/>
                  </a:cubicBezTo>
                  <a:cubicBezTo>
                    <a:pt x="0" y="748"/>
                    <a:pt x="53013" y="0"/>
                    <a:pt x="118396" y="0"/>
                  </a:cubicBezTo>
                  <a:cubicBezTo>
                    <a:pt x="183779" y="0"/>
                    <a:pt x="236793" y="748"/>
                    <a:pt x="236793" y="1631"/>
                  </a:cubicBezTo>
                  <a:close/>
                </a:path>
              </a:pathLst>
            </a:custGeom>
            <a:solidFill>
              <a:srgbClr val="F7AB9B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="" xmlns:a16="http://schemas.microsoft.com/office/drawing/2014/main" id="{8D465A88-EA94-4C27-A91D-DEE8D519A290}"/>
                </a:ext>
              </a:extLst>
            </p:cNvPr>
            <p:cNvSpPr/>
            <p:nvPr/>
          </p:nvSpPr>
          <p:spPr>
            <a:xfrm>
              <a:off x="2930052" y="5876062"/>
              <a:ext cx="3262" cy="79112"/>
            </a:xfrm>
            <a:custGeom>
              <a:avLst/>
              <a:gdLst>
                <a:gd name="connsiteX0" fmla="*/ 1631 w 3262"/>
                <a:gd name="connsiteY0" fmla="*/ 0 h 79112"/>
                <a:gd name="connsiteX1" fmla="*/ 3262 w 3262"/>
                <a:gd name="connsiteY1" fmla="*/ 39556 h 79112"/>
                <a:gd name="connsiteX2" fmla="*/ 1631 w 3262"/>
                <a:gd name="connsiteY2" fmla="*/ 79112 h 79112"/>
                <a:gd name="connsiteX3" fmla="*/ 0 w 3262"/>
                <a:gd name="connsiteY3" fmla="*/ 39556 h 79112"/>
                <a:gd name="connsiteX4" fmla="*/ 1631 w 3262"/>
                <a:gd name="connsiteY4" fmla="*/ 0 h 79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62" h="79112">
                  <a:moveTo>
                    <a:pt x="1631" y="0"/>
                  </a:moveTo>
                  <a:cubicBezTo>
                    <a:pt x="2515" y="0"/>
                    <a:pt x="3262" y="17739"/>
                    <a:pt x="3262" y="39556"/>
                  </a:cubicBezTo>
                  <a:cubicBezTo>
                    <a:pt x="3262" y="61441"/>
                    <a:pt x="2515" y="79112"/>
                    <a:pt x="1631" y="79112"/>
                  </a:cubicBezTo>
                  <a:cubicBezTo>
                    <a:pt x="748" y="79112"/>
                    <a:pt x="0" y="61373"/>
                    <a:pt x="0" y="39556"/>
                  </a:cubicBezTo>
                  <a:cubicBezTo>
                    <a:pt x="68" y="17671"/>
                    <a:pt x="748" y="0"/>
                    <a:pt x="1631" y="0"/>
                  </a:cubicBezTo>
                  <a:close/>
                </a:path>
              </a:pathLst>
            </a:custGeom>
            <a:solidFill>
              <a:srgbClr val="F7AB9B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="" xmlns:a16="http://schemas.microsoft.com/office/drawing/2014/main" id="{BE78BC68-52CB-4DC1-8F7B-E480D53B0CF9}"/>
                </a:ext>
              </a:extLst>
            </p:cNvPr>
            <p:cNvSpPr/>
            <p:nvPr/>
          </p:nvSpPr>
          <p:spPr>
            <a:xfrm>
              <a:off x="3022146" y="5876062"/>
              <a:ext cx="3262" cy="81966"/>
            </a:xfrm>
            <a:custGeom>
              <a:avLst/>
              <a:gdLst>
                <a:gd name="connsiteX0" fmla="*/ 1631 w 3262"/>
                <a:gd name="connsiteY0" fmla="*/ 0 h 81966"/>
                <a:gd name="connsiteX1" fmla="*/ 3262 w 3262"/>
                <a:gd name="connsiteY1" fmla="*/ 40983 h 81966"/>
                <a:gd name="connsiteX2" fmla="*/ 1631 w 3262"/>
                <a:gd name="connsiteY2" fmla="*/ 81967 h 81966"/>
                <a:gd name="connsiteX3" fmla="*/ 0 w 3262"/>
                <a:gd name="connsiteY3" fmla="*/ 40983 h 81966"/>
                <a:gd name="connsiteX4" fmla="*/ 1631 w 3262"/>
                <a:gd name="connsiteY4" fmla="*/ 0 h 81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62" h="81966">
                  <a:moveTo>
                    <a:pt x="1631" y="0"/>
                  </a:moveTo>
                  <a:cubicBezTo>
                    <a:pt x="2515" y="0"/>
                    <a:pt x="3262" y="18351"/>
                    <a:pt x="3262" y="40983"/>
                  </a:cubicBezTo>
                  <a:cubicBezTo>
                    <a:pt x="3262" y="63616"/>
                    <a:pt x="2515" y="81967"/>
                    <a:pt x="1631" y="81967"/>
                  </a:cubicBezTo>
                  <a:cubicBezTo>
                    <a:pt x="748" y="81967"/>
                    <a:pt x="0" y="63616"/>
                    <a:pt x="0" y="40983"/>
                  </a:cubicBezTo>
                  <a:cubicBezTo>
                    <a:pt x="0" y="18351"/>
                    <a:pt x="679" y="0"/>
                    <a:pt x="1631" y="0"/>
                  </a:cubicBezTo>
                  <a:close/>
                </a:path>
              </a:pathLst>
            </a:custGeom>
            <a:solidFill>
              <a:srgbClr val="F7AB9B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="" xmlns:a16="http://schemas.microsoft.com/office/drawing/2014/main" id="{58114595-935A-4785-B89E-EF7159486B9E}"/>
                </a:ext>
              </a:extLst>
            </p:cNvPr>
            <p:cNvSpPr/>
            <p:nvPr/>
          </p:nvSpPr>
          <p:spPr>
            <a:xfrm>
              <a:off x="3108530" y="5875383"/>
              <a:ext cx="3262" cy="83597"/>
            </a:xfrm>
            <a:custGeom>
              <a:avLst/>
              <a:gdLst>
                <a:gd name="connsiteX0" fmla="*/ 1631 w 3262"/>
                <a:gd name="connsiteY0" fmla="*/ 0 h 83597"/>
                <a:gd name="connsiteX1" fmla="*/ 3262 w 3262"/>
                <a:gd name="connsiteY1" fmla="*/ 41799 h 83597"/>
                <a:gd name="connsiteX2" fmla="*/ 1631 w 3262"/>
                <a:gd name="connsiteY2" fmla="*/ 83598 h 83597"/>
                <a:gd name="connsiteX3" fmla="*/ 0 w 3262"/>
                <a:gd name="connsiteY3" fmla="*/ 41799 h 83597"/>
                <a:gd name="connsiteX4" fmla="*/ 1631 w 3262"/>
                <a:gd name="connsiteY4" fmla="*/ 0 h 83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62" h="83597">
                  <a:moveTo>
                    <a:pt x="1631" y="0"/>
                  </a:moveTo>
                  <a:cubicBezTo>
                    <a:pt x="2515" y="0"/>
                    <a:pt x="3262" y="18691"/>
                    <a:pt x="3262" y="41799"/>
                  </a:cubicBezTo>
                  <a:cubicBezTo>
                    <a:pt x="3262" y="64907"/>
                    <a:pt x="2515" y="83598"/>
                    <a:pt x="1631" y="83598"/>
                  </a:cubicBezTo>
                  <a:cubicBezTo>
                    <a:pt x="748" y="83598"/>
                    <a:pt x="0" y="64907"/>
                    <a:pt x="0" y="41799"/>
                  </a:cubicBezTo>
                  <a:cubicBezTo>
                    <a:pt x="0" y="18691"/>
                    <a:pt x="748" y="0"/>
                    <a:pt x="1631" y="0"/>
                  </a:cubicBezTo>
                  <a:close/>
                </a:path>
              </a:pathLst>
            </a:custGeom>
            <a:solidFill>
              <a:srgbClr val="F7AB9B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="" xmlns:a16="http://schemas.microsoft.com/office/drawing/2014/main" id="{73E97B9F-95CD-467F-B68B-DFCA4F80238D}"/>
                </a:ext>
              </a:extLst>
            </p:cNvPr>
            <p:cNvSpPr/>
            <p:nvPr/>
          </p:nvSpPr>
          <p:spPr>
            <a:xfrm>
              <a:off x="2864737" y="5874431"/>
              <a:ext cx="296330" cy="3262"/>
            </a:xfrm>
            <a:custGeom>
              <a:avLst/>
              <a:gdLst>
                <a:gd name="connsiteX0" fmla="*/ 296331 w 296330"/>
                <a:gd name="connsiteY0" fmla="*/ 1631 h 3262"/>
                <a:gd name="connsiteX1" fmla="*/ 148165 w 296330"/>
                <a:gd name="connsiteY1" fmla="*/ 3262 h 3262"/>
                <a:gd name="connsiteX2" fmla="*/ 0 w 296330"/>
                <a:gd name="connsiteY2" fmla="*/ 1631 h 3262"/>
                <a:gd name="connsiteX3" fmla="*/ 148165 w 296330"/>
                <a:gd name="connsiteY3" fmla="*/ 0 h 3262"/>
                <a:gd name="connsiteX4" fmla="*/ 296331 w 296330"/>
                <a:gd name="connsiteY4" fmla="*/ 1631 h 3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6330" h="3262">
                  <a:moveTo>
                    <a:pt x="296331" y="1631"/>
                  </a:moveTo>
                  <a:cubicBezTo>
                    <a:pt x="296331" y="2515"/>
                    <a:pt x="229996" y="3262"/>
                    <a:pt x="148165" y="3262"/>
                  </a:cubicBezTo>
                  <a:cubicBezTo>
                    <a:pt x="66334" y="3262"/>
                    <a:pt x="0" y="2515"/>
                    <a:pt x="0" y="1631"/>
                  </a:cubicBezTo>
                  <a:cubicBezTo>
                    <a:pt x="0" y="748"/>
                    <a:pt x="66334" y="0"/>
                    <a:pt x="148165" y="0"/>
                  </a:cubicBezTo>
                  <a:cubicBezTo>
                    <a:pt x="229996" y="0"/>
                    <a:pt x="296331" y="748"/>
                    <a:pt x="296331" y="1631"/>
                  </a:cubicBezTo>
                  <a:close/>
                </a:path>
              </a:pathLst>
            </a:custGeom>
            <a:solidFill>
              <a:srgbClr val="F7AB9B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78" name="Graphic 2">
              <a:extLst>
                <a:ext uri="{FF2B5EF4-FFF2-40B4-BE49-F238E27FC236}">
                  <a16:creationId xmlns="" xmlns:a16="http://schemas.microsoft.com/office/drawing/2014/main" id="{5E6C1FC6-8A1B-4FE8-9DA0-2FF0C773C179}"/>
                </a:ext>
              </a:extLst>
            </p:cNvPr>
            <p:cNvGrpSpPr/>
            <p:nvPr/>
          </p:nvGrpSpPr>
          <p:grpSpPr>
            <a:xfrm>
              <a:off x="1475518" y="3559382"/>
              <a:ext cx="1219849" cy="1219645"/>
              <a:chOff x="1475518" y="3559382"/>
              <a:chExt cx="1219849" cy="1219645"/>
            </a:xfrm>
          </p:grpSpPr>
          <p:sp>
            <p:nvSpPr>
              <p:cNvPr id="79" name="Freeform: Shape 78">
                <a:extLst>
                  <a:ext uri="{FF2B5EF4-FFF2-40B4-BE49-F238E27FC236}">
                    <a16:creationId xmlns="" xmlns:a16="http://schemas.microsoft.com/office/drawing/2014/main" id="{15BEBD50-D317-4303-AFA0-C3C623E3CDD8}"/>
                  </a:ext>
                </a:extLst>
              </p:cNvPr>
              <p:cNvSpPr/>
              <p:nvPr/>
            </p:nvSpPr>
            <p:spPr>
              <a:xfrm>
                <a:off x="1477081" y="3560537"/>
                <a:ext cx="1216586" cy="1216586"/>
              </a:xfrm>
              <a:custGeom>
                <a:avLst/>
                <a:gdLst>
                  <a:gd name="connsiteX0" fmla="*/ 272747 w 1216586"/>
                  <a:gd name="connsiteY0" fmla="*/ 240055 h 1216586"/>
                  <a:gd name="connsiteX1" fmla="*/ 381084 w 1216586"/>
                  <a:gd name="connsiteY1" fmla="*/ 165021 h 1216586"/>
                  <a:gd name="connsiteX2" fmla="*/ 382239 w 1216586"/>
                  <a:gd name="connsiteY2" fmla="*/ 42818 h 1216586"/>
                  <a:gd name="connsiteX3" fmla="*/ 579816 w 1216586"/>
                  <a:gd name="connsiteY3" fmla="*/ 0 h 1216586"/>
                  <a:gd name="connsiteX4" fmla="*/ 631470 w 1216586"/>
                  <a:gd name="connsiteY4" fmla="*/ 110716 h 1216586"/>
                  <a:gd name="connsiteX5" fmla="*/ 761148 w 1216586"/>
                  <a:gd name="connsiteY5" fmla="*/ 134164 h 1216586"/>
                  <a:gd name="connsiteX6" fmla="*/ 848348 w 1216586"/>
                  <a:gd name="connsiteY6" fmla="*/ 48596 h 1216586"/>
                  <a:gd name="connsiteX7" fmla="*/ 1018331 w 1216586"/>
                  <a:gd name="connsiteY7" fmla="*/ 158020 h 1216586"/>
                  <a:gd name="connsiteX8" fmla="*/ 976532 w 1216586"/>
                  <a:gd name="connsiteY8" fmla="*/ 272747 h 1216586"/>
                  <a:gd name="connsiteX9" fmla="*/ 1051566 w 1216586"/>
                  <a:gd name="connsiteY9" fmla="*/ 381084 h 1216586"/>
                  <a:gd name="connsiteX10" fmla="*/ 1173769 w 1216586"/>
                  <a:gd name="connsiteY10" fmla="*/ 382239 h 1216586"/>
                  <a:gd name="connsiteX11" fmla="*/ 1216587 w 1216586"/>
                  <a:gd name="connsiteY11" fmla="*/ 579816 h 1216586"/>
                  <a:gd name="connsiteX12" fmla="*/ 1105871 w 1216586"/>
                  <a:gd name="connsiteY12" fmla="*/ 631470 h 1216586"/>
                  <a:gd name="connsiteX13" fmla="*/ 1082423 w 1216586"/>
                  <a:gd name="connsiteY13" fmla="*/ 761148 h 1216586"/>
                  <a:gd name="connsiteX14" fmla="*/ 1167991 w 1216586"/>
                  <a:gd name="connsiteY14" fmla="*/ 848348 h 1216586"/>
                  <a:gd name="connsiteX15" fmla="*/ 1058566 w 1216586"/>
                  <a:gd name="connsiteY15" fmla="*/ 1018331 h 1216586"/>
                  <a:gd name="connsiteX16" fmla="*/ 943840 w 1216586"/>
                  <a:gd name="connsiteY16" fmla="*/ 976532 h 1216586"/>
                  <a:gd name="connsiteX17" fmla="*/ 835503 w 1216586"/>
                  <a:gd name="connsiteY17" fmla="*/ 1051566 h 1216586"/>
                  <a:gd name="connsiteX18" fmla="*/ 834348 w 1216586"/>
                  <a:gd name="connsiteY18" fmla="*/ 1173768 h 1216586"/>
                  <a:gd name="connsiteX19" fmla="*/ 636771 w 1216586"/>
                  <a:gd name="connsiteY19" fmla="*/ 1216587 h 1216586"/>
                  <a:gd name="connsiteX20" fmla="*/ 585117 w 1216586"/>
                  <a:gd name="connsiteY20" fmla="*/ 1105803 h 1216586"/>
                  <a:gd name="connsiteX21" fmla="*/ 455439 w 1216586"/>
                  <a:gd name="connsiteY21" fmla="*/ 1082355 h 1216586"/>
                  <a:gd name="connsiteX22" fmla="*/ 368238 w 1216586"/>
                  <a:gd name="connsiteY22" fmla="*/ 1167923 h 1216586"/>
                  <a:gd name="connsiteX23" fmla="*/ 198256 w 1216586"/>
                  <a:gd name="connsiteY23" fmla="*/ 1058499 h 1216586"/>
                  <a:gd name="connsiteX24" fmla="*/ 240055 w 1216586"/>
                  <a:gd name="connsiteY24" fmla="*/ 943772 h 1216586"/>
                  <a:gd name="connsiteX25" fmla="*/ 165021 w 1216586"/>
                  <a:gd name="connsiteY25" fmla="*/ 835435 h 1216586"/>
                  <a:gd name="connsiteX26" fmla="*/ 42818 w 1216586"/>
                  <a:gd name="connsiteY26" fmla="*/ 834280 h 1216586"/>
                  <a:gd name="connsiteX27" fmla="*/ 0 w 1216586"/>
                  <a:gd name="connsiteY27" fmla="*/ 636703 h 1216586"/>
                  <a:gd name="connsiteX28" fmla="*/ 110716 w 1216586"/>
                  <a:gd name="connsiteY28" fmla="*/ 585049 h 1216586"/>
                  <a:gd name="connsiteX29" fmla="*/ 134164 w 1216586"/>
                  <a:gd name="connsiteY29" fmla="*/ 455370 h 1216586"/>
                  <a:gd name="connsiteX30" fmla="*/ 48596 w 1216586"/>
                  <a:gd name="connsiteY30" fmla="*/ 368170 h 1216586"/>
                  <a:gd name="connsiteX31" fmla="*/ 158020 w 1216586"/>
                  <a:gd name="connsiteY31" fmla="*/ 198188 h 1216586"/>
                  <a:gd name="connsiteX32" fmla="*/ 272747 w 1216586"/>
                  <a:gd name="connsiteY32" fmla="*/ 240055 h 1216586"/>
                  <a:gd name="connsiteX33" fmla="*/ 272747 w 1216586"/>
                  <a:gd name="connsiteY33" fmla="*/ 240055 h 1216586"/>
                  <a:gd name="connsiteX34" fmla="*/ 383123 w 1216586"/>
                  <a:gd name="connsiteY34" fmla="*/ 463391 h 1216586"/>
                  <a:gd name="connsiteX35" fmla="*/ 463323 w 1216586"/>
                  <a:gd name="connsiteY35" fmla="*/ 833396 h 1216586"/>
                  <a:gd name="connsiteX36" fmla="*/ 833328 w 1216586"/>
                  <a:gd name="connsiteY36" fmla="*/ 753196 h 1216586"/>
                  <a:gd name="connsiteX37" fmla="*/ 753129 w 1216586"/>
                  <a:gd name="connsiteY37" fmla="*/ 383191 h 1216586"/>
                  <a:gd name="connsiteX38" fmla="*/ 383123 w 1216586"/>
                  <a:gd name="connsiteY38" fmla="*/ 463391 h 1216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216586" h="1216586">
                    <a:moveTo>
                      <a:pt x="272747" y="240055"/>
                    </a:moveTo>
                    <a:cubicBezTo>
                      <a:pt x="305710" y="209946"/>
                      <a:pt x="342208" y="184867"/>
                      <a:pt x="381084" y="165021"/>
                    </a:cubicBezTo>
                    <a:lnTo>
                      <a:pt x="382239" y="42818"/>
                    </a:lnTo>
                    <a:lnTo>
                      <a:pt x="579816" y="0"/>
                    </a:lnTo>
                    <a:lnTo>
                      <a:pt x="631470" y="110716"/>
                    </a:lnTo>
                    <a:cubicBezTo>
                      <a:pt x="675036" y="112687"/>
                      <a:pt x="718670" y="120435"/>
                      <a:pt x="761148" y="134164"/>
                    </a:cubicBezTo>
                    <a:lnTo>
                      <a:pt x="848348" y="48596"/>
                    </a:lnTo>
                    <a:lnTo>
                      <a:pt x="1018331" y="158020"/>
                    </a:lnTo>
                    <a:lnTo>
                      <a:pt x="976532" y="272747"/>
                    </a:lnTo>
                    <a:cubicBezTo>
                      <a:pt x="1006641" y="305778"/>
                      <a:pt x="1031720" y="342275"/>
                      <a:pt x="1051566" y="381084"/>
                    </a:cubicBezTo>
                    <a:lnTo>
                      <a:pt x="1173769" y="382239"/>
                    </a:lnTo>
                    <a:lnTo>
                      <a:pt x="1216587" y="579816"/>
                    </a:lnTo>
                    <a:lnTo>
                      <a:pt x="1105871" y="631470"/>
                    </a:lnTo>
                    <a:cubicBezTo>
                      <a:pt x="1103900" y="675036"/>
                      <a:pt x="1096152" y="718670"/>
                      <a:pt x="1082423" y="761148"/>
                    </a:cubicBezTo>
                    <a:lnTo>
                      <a:pt x="1167991" y="848348"/>
                    </a:lnTo>
                    <a:lnTo>
                      <a:pt x="1058566" y="1018331"/>
                    </a:lnTo>
                    <a:lnTo>
                      <a:pt x="943840" y="976532"/>
                    </a:lnTo>
                    <a:cubicBezTo>
                      <a:pt x="910809" y="1006641"/>
                      <a:pt x="874311" y="1031720"/>
                      <a:pt x="835503" y="1051566"/>
                    </a:cubicBezTo>
                    <a:lnTo>
                      <a:pt x="834348" y="1173768"/>
                    </a:lnTo>
                    <a:lnTo>
                      <a:pt x="636771" y="1216587"/>
                    </a:lnTo>
                    <a:lnTo>
                      <a:pt x="585117" y="1105803"/>
                    </a:lnTo>
                    <a:cubicBezTo>
                      <a:pt x="541551" y="1103832"/>
                      <a:pt x="497917" y="1096084"/>
                      <a:pt x="455439" y="1082355"/>
                    </a:cubicBezTo>
                    <a:lnTo>
                      <a:pt x="368238" y="1167923"/>
                    </a:lnTo>
                    <a:lnTo>
                      <a:pt x="198256" y="1058499"/>
                    </a:lnTo>
                    <a:lnTo>
                      <a:pt x="240055" y="943772"/>
                    </a:lnTo>
                    <a:cubicBezTo>
                      <a:pt x="209946" y="910741"/>
                      <a:pt x="184867" y="874243"/>
                      <a:pt x="165021" y="835435"/>
                    </a:cubicBezTo>
                    <a:lnTo>
                      <a:pt x="42818" y="834280"/>
                    </a:lnTo>
                    <a:lnTo>
                      <a:pt x="0" y="636703"/>
                    </a:lnTo>
                    <a:lnTo>
                      <a:pt x="110716" y="585049"/>
                    </a:lnTo>
                    <a:cubicBezTo>
                      <a:pt x="112687" y="541483"/>
                      <a:pt x="120435" y="497849"/>
                      <a:pt x="134164" y="455370"/>
                    </a:cubicBezTo>
                    <a:lnTo>
                      <a:pt x="48596" y="368170"/>
                    </a:lnTo>
                    <a:lnTo>
                      <a:pt x="158020" y="198188"/>
                    </a:lnTo>
                    <a:lnTo>
                      <a:pt x="272747" y="240055"/>
                    </a:lnTo>
                    <a:lnTo>
                      <a:pt x="272747" y="240055"/>
                    </a:lnTo>
                    <a:close/>
                    <a:moveTo>
                      <a:pt x="383123" y="463391"/>
                    </a:moveTo>
                    <a:cubicBezTo>
                      <a:pt x="303059" y="587700"/>
                      <a:pt x="339013" y="753400"/>
                      <a:pt x="463323" y="833396"/>
                    </a:cubicBezTo>
                    <a:cubicBezTo>
                      <a:pt x="587632" y="913460"/>
                      <a:pt x="753332" y="877506"/>
                      <a:pt x="833328" y="753196"/>
                    </a:cubicBezTo>
                    <a:cubicBezTo>
                      <a:pt x="913324" y="628887"/>
                      <a:pt x="877438" y="463187"/>
                      <a:pt x="753129" y="383191"/>
                    </a:cubicBezTo>
                    <a:cubicBezTo>
                      <a:pt x="628819" y="303195"/>
                      <a:pt x="463187" y="339081"/>
                      <a:pt x="383123" y="463391"/>
                    </a:cubicBezTo>
                    <a:close/>
                  </a:path>
                </a:pathLst>
              </a:custGeom>
              <a:solidFill>
                <a:srgbClr val="E0E0E0"/>
              </a:solidFill>
              <a:ln w="67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80" name="Graphic 2">
                <a:extLst>
                  <a:ext uri="{FF2B5EF4-FFF2-40B4-BE49-F238E27FC236}">
                    <a16:creationId xmlns="" xmlns:a16="http://schemas.microsoft.com/office/drawing/2014/main" id="{AD279D75-7FAF-44EF-B0AA-64A480DF40F5}"/>
                  </a:ext>
                </a:extLst>
              </p:cNvPr>
              <p:cNvGrpSpPr/>
              <p:nvPr/>
            </p:nvGrpSpPr>
            <p:grpSpPr>
              <a:xfrm>
                <a:off x="1475518" y="3559382"/>
                <a:ext cx="1219849" cy="1219645"/>
                <a:chOff x="1475518" y="3559382"/>
                <a:chExt cx="1219849" cy="1219645"/>
              </a:xfrm>
            </p:grpSpPr>
            <p:sp>
              <p:nvSpPr>
                <p:cNvPr id="81" name="Freeform: Shape 80">
                  <a:extLst>
                    <a:ext uri="{FF2B5EF4-FFF2-40B4-BE49-F238E27FC236}">
                      <a16:creationId xmlns="" xmlns:a16="http://schemas.microsoft.com/office/drawing/2014/main" id="{EDAF0AC7-D7F9-4C51-83E0-DF69B1274D6C}"/>
                    </a:ext>
                  </a:extLst>
                </p:cNvPr>
                <p:cNvSpPr/>
                <p:nvPr/>
              </p:nvSpPr>
              <p:spPr>
                <a:xfrm>
                  <a:off x="1477081" y="3560537"/>
                  <a:ext cx="1216586" cy="1216586"/>
                </a:xfrm>
                <a:custGeom>
                  <a:avLst/>
                  <a:gdLst>
                    <a:gd name="connsiteX0" fmla="*/ 272747 w 1216586"/>
                    <a:gd name="connsiteY0" fmla="*/ 240055 h 1216586"/>
                    <a:gd name="connsiteX1" fmla="*/ 381084 w 1216586"/>
                    <a:gd name="connsiteY1" fmla="*/ 165021 h 1216586"/>
                    <a:gd name="connsiteX2" fmla="*/ 382239 w 1216586"/>
                    <a:gd name="connsiteY2" fmla="*/ 42818 h 1216586"/>
                    <a:gd name="connsiteX3" fmla="*/ 579816 w 1216586"/>
                    <a:gd name="connsiteY3" fmla="*/ 0 h 1216586"/>
                    <a:gd name="connsiteX4" fmla="*/ 631470 w 1216586"/>
                    <a:gd name="connsiteY4" fmla="*/ 110716 h 1216586"/>
                    <a:gd name="connsiteX5" fmla="*/ 761148 w 1216586"/>
                    <a:gd name="connsiteY5" fmla="*/ 134164 h 1216586"/>
                    <a:gd name="connsiteX6" fmla="*/ 848348 w 1216586"/>
                    <a:gd name="connsiteY6" fmla="*/ 48596 h 1216586"/>
                    <a:gd name="connsiteX7" fmla="*/ 1018331 w 1216586"/>
                    <a:gd name="connsiteY7" fmla="*/ 158020 h 1216586"/>
                    <a:gd name="connsiteX8" fmla="*/ 976532 w 1216586"/>
                    <a:gd name="connsiteY8" fmla="*/ 272747 h 1216586"/>
                    <a:gd name="connsiteX9" fmla="*/ 1051566 w 1216586"/>
                    <a:gd name="connsiteY9" fmla="*/ 381084 h 1216586"/>
                    <a:gd name="connsiteX10" fmla="*/ 1173769 w 1216586"/>
                    <a:gd name="connsiteY10" fmla="*/ 382239 h 1216586"/>
                    <a:gd name="connsiteX11" fmla="*/ 1216587 w 1216586"/>
                    <a:gd name="connsiteY11" fmla="*/ 579816 h 1216586"/>
                    <a:gd name="connsiteX12" fmla="*/ 1105871 w 1216586"/>
                    <a:gd name="connsiteY12" fmla="*/ 631470 h 1216586"/>
                    <a:gd name="connsiteX13" fmla="*/ 1082423 w 1216586"/>
                    <a:gd name="connsiteY13" fmla="*/ 761148 h 1216586"/>
                    <a:gd name="connsiteX14" fmla="*/ 1167991 w 1216586"/>
                    <a:gd name="connsiteY14" fmla="*/ 848348 h 1216586"/>
                    <a:gd name="connsiteX15" fmla="*/ 1058566 w 1216586"/>
                    <a:gd name="connsiteY15" fmla="*/ 1018331 h 1216586"/>
                    <a:gd name="connsiteX16" fmla="*/ 943840 w 1216586"/>
                    <a:gd name="connsiteY16" fmla="*/ 976532 h 1216586"/>
                    <a:gd name="connsiteX17" fmla="*/ 835503 w 1216586"/>
                    <a:gd name="connsiteY17" fmla="*/ 1051566 h 1216586"/>
                    <a:gd name="connsiteX18" fmla="*/ 834348 w 1216586"/>
                    <a:gd name="connsiteY18" fmla="*/ 1173768 h 1216586"/>
                    <a:gd name="connsiteX19" fmla="*/ 636771 w 1216586"/>
                    <a:gd name="connsiteY19" fmla="*/ 1216587 h 1216586"/>
                    <a:gd name="connsiteX20" fmla="*/ 585117 w 1216586"/>
                    <a:gd name="connsiteY20" fmla="*/ 1105803 h 1216586"/>
                    <a:gd name="connsiteX21" fmla="*/ 455439 w 1216586"/>
                    <a:gd name="connsiteY21" fmla="*/ 1082355 h 1216586"/>
                    <a:gd name="connsiteX22" fmla="*/ 368238 w 1216586"/>
                    <a:gd name="connsiteY22" fmla="*/ 1167923 h 1216586"/>
                    <a:gd name="connsiteX23" fmla="*/ 198256 w 1216586"/>
                    <a:gd name="connsiteY23" fmla="*/ 1058499 h 1216586"/>
                    <a:gd name="connsiteX24" fmla="*/ 240055 w 1216586"/>
                    <a:gd name="connsiteY24" fmla="*/ 943772 h 1216586"/>
                    <a:gd name="connsiteX25" fmla="*/ 165021 w 1216586"/>
                    <a:gd name="connsiteY25" fmla="*/ 835435 h 1216586"/>
                    <a:gd name="connsiteX26" fmla="*/ 42818 w 1216586"/>
                    <a:gd name="connsiteY26" fmla="*/ 834280 h 1216586"/>
                    <a:gd name="connsiteX27" fmla="*/ 0 w 1216586"/>
                    <a:gd name="connsiteY27" fmla="*/ 636703 h 1216586"/>
                    <a:gd name="connsiteX28" fmla="*/ 110716 w 1216586"/>
                    <a:gd name="connsiteY28" fmla="*/ 585049 h 1216586"/>
                    <a:gd name="connsiteX29" fmla="*/ 134164 w 1216586"/>
                    <a:gd name="connsiteY29" fmla="*/ 455370 h 1216586"/>
                    <a:gd name="connsiteX30" fmla="*/ 48596 w 1216586"/>
                    <a:gd name="connsiteY30" fmla="*/ 368170 h 1216586"/>
                    <a:gd name="connsiteX31" fmla="*/ 158020 w 1216586"/>
                    <a:gd name="connsiteY31" fmla="*/ 198188 h 1216586"/>
                    <a:gd name="connsiteX32" fmla="*/ 272747 w 1216586"/>
                    <a:gd name="connsiteY32" fmla="*/ 240055 h 1216586"/>
                    <a:gd name="connsiteX33" fmla="*/ 272747 w 1216586"/>
                    <a:gd name="connsiteY33" fmla="*/ 240055 h 1216586"/>
                    <a:gd name="connsiteX34" fmla="*/ 383123 w 1216586"/>
                    <a:gd name="connsiteY34" fmla="*/ 463391 h 1216586"/>
                    <a:gd name="connsiteX35" fmla="*/ 463323 w 1216586"/>
                    <a:gd name="connsiteY35" fmla="*/ 833396 h 1216586"/>
                    <a:gd name="connsiteX36" fmla="*/ 833328 w 1216586"/>
                    <a:gd name="connsiteY36" fmla="*/ 753196 h 1216586"/>
                    <a:gd name="connsiteX37" fmla="*/ 753129 w 1216586"/>
                    <a:gd name="connsiteY37" fmla="*/ 383191 h 1216586"/>
                    <a:gd name="connsiteX38" fmla="*/ 383123 w 1216586"/>
                    <a:gd name="connsiteY38" fmla="*/ 463391 h 1216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1216586" h="1216586">
                      <a:moveTo>
                        <a:pt x="272747" y="240055"/>
                      </a:moveTo>
                      <a:cubicBezTo>
                        <a:pt x="305710" y="209946"/>
                        <a:pt x="342208" y="184867"/>
                        <a:pt x="381084" y="165021"/>
                      </a:cubicBezTo>
                      <a:lnTo>
                        <a:pt x="382239" y="42818"/>
                      </a:lnTo>
                      <a:lnTo>
                        <a:pt x="579816" y="0"/>
                      </a:lnTo>
                      <a:lnTo>
                        <a:pt x="631470" y="110716"/>
                      </a:lnTo>
                      <a:cubicBezTo>
                        <a:pt x="675036" y="112687"/>
                        <a:pt x="718670" y="120435"/>
                        <a:pt x="761148" y="134164"/>
                      </a:cubicBezTo>
                      <a:lnTo>
                        <a:pt x="848348" y="48596"/>
                      </a:lnTo>
                      <a:lnTo>
                        <a:pt x="1018331" y="158020"/>
                      </a:lnTo>
                      <a:lnTo>
                        <a:pt x="976532" y="272747"/>
                      </a:lnTo>
                      <a:cubicBezTo>
                        <a:pt x="1006641" y="305778"/>
                        <a:pt x="1031720" y="342275"/>
                        <a:pt x="1051566" y="381084"/>
                      </a:cubicBezTo>
                      <a:lnTo>
                        <a:pt x="1173769" y="382239"/>
                      </a:lnTo>
                      <a:lnTo>
                        <a:pt x="1216587" y="579816"/>
                      </a:lnTo>
                      <a:lnTo>
                        <a:pt x="1105871" y="631470"/>
                      </a:lnTo>
                      <a:cubicBezTo>
                        <a:pt x="1103900" y="675036"/>
                        <a:pt x="1096152" y="718670"/>
                        <a:pt x="1082423" y="761148"/>
                      </a:cubicBezTo>
                      <a:lnTo>
                        <a:pt x="1167991" y="848348"/>
                      </a:lnTo>
                      <a:lnTo>
                        <a:pt x="1058566" y="1018331"/>
                      </a:lnTo>
                      <a:lnTo>
                        <a:pt x="943840" y="976532"/>
                      </a:lnTo>
                      <a:cubicBezTo>
                        <a:pt x="910809" y="1006641"/>
                        <a:pt x="874311" y="1031720"/>
                        <a:pt x="835503" y="1051566"/>
                      </a:cubicBezTo>
                      <a:lnTo>
                        <a:pt x="834348" y="1173768"/>
                      </a:lnTo>
                      <a:lnTo>
                        <a:pt x="636771" y="1216587"/>
                      </a:lnTo>
                      <a:lnTo>
                        <a:pt x="585117" y="1105803"/>
                      </a:lnTo>
                      <a:cubicBezTo>
                        <a:pt x="541551" y="1103832"/>
                        <a:pt x="497917" y="1096084"/>
                        <a:pt x="455439" y="1082355"/>
                      </a:cubicBezTo>
                      <a:lnTo>
                        <a:pt x="368238" y="1167923"/>
                      </a:lnTo>
                      <a:lnTo>
                        <a:pt x="198256" y="1058499"/>
                      </a:lnTo>
                      <a:lnTo>
                        <a:pt x="240055" y="943772"/>
                      </a:lnTo>
                      <a:cubicBezTo>
                        <a:pt x="209946" y="910741"/>
                        <a:pt x="184867" y="874243"/>
                        <a:pt x="165021" y="835435"/>
                      </a:cubicBezTo>
                      <a:lnTo>
                        <a:pt x="42818" y="834280"/>
                      </a:lnTo>
                      <a:lnTo>
                        <a:pt x="0" y="636703"/>
                      </a:lnTo>
                      <a:lnTo>
                        <a:pt x="110716" y="585049"/>
                      </a:lnTo>
                      <a:cubicBezTo>
                        <a:pt x="112687" y="541483"/>
                        <a:pt x="120435" y="497849"/>
                        <a:pt x="134164" y="455370"/>
                      </a:cubicBezTo>
                      <a:lnTo>
                        <a:pt x="48596" y="368170"/>
                      </a:lnTo>
                      <a:lnTo>
                        <a:pt x="158020" y="198188"/>
                      </a:lnTo>
                      <a:lnTo>
                        <a:pt x="272747" y="240055"/>
                      </a:lnTo>
                      <a:lnTo>
                        <a:pt x="272747" y="240055"/>
                      </a:lnTo>
                      <a:close/>
                      <a:moveTo>
                        <a:pt x="383123" y="463391"/>
                      </a:moveTo>
                      <a:cubicBezTo>
                        <a:pt x="303059" y="587700"/>
                        <a:pt x="339013" y="753400"/>
                        <a:pt x="463323" y="833396"/>
                      </a:cubicBezTo>
                      <a:cubicBezTo>
                        <a:pt x="587632" y="913460"/>
                        <a:pt x="753332" y="877506"/>
                        <a:pt x="833328" y="753196"/>
                      </a:cubicBezTo>
                      <a:cubicBezTo>
                        <a:pt x="913324" y="628887"/>
                        <a:pt x="877438" y="463187"/>
                        <a:pt x="753129" y="383191"/>
                      </a:cubicBezTo>
                      <a:cubicBezTo>
                        <a:pt x="628819" y="303195"/>
                        <a:pt x="463187" y="339081"/>
                        <a:pt x="383123" y="463391"/>
                      </a:cubicBezTo>
                      <a:close/>
                    </a:path>
                  </a:pathLst>
                </a:custGeom>
                <a:solidFill>
                  <a:srgbClr val="094A44"/>
                </a:solidFill>
                <a:ln w="67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2" name="Freeform: Shape 81">
                  <a:extLst>
                    <a:ext uri="{FF2B5EF4-FFF2-40B4-BE49-F238E27FC236}">
                      <a16:creationId xmlns="" xmlns:a16="http://schemas.microsoft.com/office/drawing/2014/main" id="{10C221A0-C9CC-46C4-8BAF-63EF8E330E3E}"/>
                    </a:ext>
                  </a:extLst>
                </p:cNvPr>
                <p:cNvSpPr/>
                <p:nvPr/>
              </p:nvSpPr>
              <p:spPr>
                <a:xfrm>
                  <a:off x="1816766" y="3899948"/>
                  <a:ext cx="537820" cy="538336"/>
                </a:xfrm>
                <a:custGeom>
                  <a:avLst/>
                  <a:gdLst>
                    <a:gd name="connsiteX0" fmla="*/ 43438 w 537820"/>
                    <a:gd name="connsiteY0" fmla="*/ 123980 h 538336"/>
                    <a:gd name="connsiteX1" fmla="*/ 45816 w 537820"/>
                    <a:gd name="connsiteY1" fmla="*/ 120378 h 538336"/>
                    <a:gd name="connsiteX2" fmla="*/ 53089 w 537820"/>
                    <a:gd name="connsiteY2" fmla="*/ 109911 h 538336"/>
                    <a:gd name="connsiteX3" fmla="*/ 58526 w 537820"/>
                    <a:gd name="connsiteY3" fmla="*/ 102231 h 538336"/>
                    <a:gd name="connsiteX4" fmla="*/ 65934 w 537820"/>
                    <a:gd name="connsiteY4" fmla="*/ 93600 h 538336"/>
                    <a:gd name="connsiteX5" fmla="*/ 74634 w 537820"/>
                    <a:gd name="connsiteY5" fmla="*/ 83609 h 538336"/>
                    <a:gd name="connsiteX6" fmla="*/ 85440 w 537820"/>
                    <a:gd name="connsiteY6" fmla="*/ 73074 h 538336"/>
                    <a:gd name="connsiteX7" fmla="*/ 148852 w 537820"/>
                    <a:gd name="connsiteY7" fmla="*/ 28624 h 538336"/>
                    <a:gd name="connsiteX8" fmla="*/ 247471 w 537820"/>
                    <a:gd name="connsiteY8" fmla="*/ 1030 h 538336"/>
                    <a:gd name="connsiteX9" fmla="*/ 261947 w 537820"/>
                    <a:gd name="connsiteY9" fmla="*/ 11 h 538336"/>
                    <a:gd name="connsiteX10" fmla="*/ 276764 w 537820"/>
                    <a:gd name="connsiteY10" fmla="*/ 283 h 538336"/>
                    <a:gd name="connsiteX11" fmla="*/ 291920 w 537820"/>
                    <a:gd name="connsiteY11" fmla="*/ 962 h 538336"/>
                    <a:gd name="connsiteX12" fmla="*/ 307280 w 537820"/>
                    <a:gd name="connsiteY12" fmla="*/ 2865 h 538336"/>
                    <a:gd name="connsiteX13" fmla="*/ 315097 w 537820"/>
                    <a:gd name="connsiteY13" fmla="*/ 3885 h 538336"/>
                    <a:gd name="connsiteX14" fmla="*/ 322845 w 537820"/>
                    <a:gd name="connsiteY14" fmla="*/ 5584 h 538336"/>
                    <a:gd name="connsiteX15" fmla="*/ 338545 w 537820"/>
                    <a:gd name="connsiteY15" fmla="*/ 9118 h 538336"/>
                    <a:gd name="connsiteX16" fmla="*/ 354177 w 537820"/>
                    <a:gd name="connsiteY16" fmla="*/ 14080 h 538336"/>
                    <a:gd name="connsiteX17" fmla="*/ 369877 w 537820"/>
                    <a:gd name="connsiteY17" fmla="*/ 19721 h 538336"/>
                    <a:gd name="connsiteX18" fmla="*/ 400665 w 537820"/>
                    <a:gd name="connsiteY18" fmla="*/ 34741 h 538336"/>
                    <a:gd name="connsiteX19" fmla="*/ 415822 w 537820"/>
                    <a:gd name="connsiteY19" fmla="*/ 43645 h 538336"/>
                    <a:gd name="connsiteX20" fmla="*/ 430299 w 537820"/>
                    <a:gd name="connsiteY20" fmla="*/ 54044 h 538336"/>
                    <a:gd name="connsiteX21" fmla="*/ 437571 w 537820"/>
                    <a:gd name="connsiteY21" fmla="*/ 59413 h 538336"/>
                    <a:gd name="connsiteX22" fmla="*/ 444367 w 537820"/>
                    <a:gd name="connsiteY22" fmla="*/ 65394 h 538336"/>
                    <a:gd name="connsiteX23" fmla="*/ 458029 w 537820"/>
                    <a:gd name="connsiteY23" fmla="*/ 77628 h 538336"/>
                    <a:gd name="connsiteX24" fmla="*/ 482564 w 537820"/>
                    <a:gd name="connsiteY24" fmla="*/ 105901 h 538336"/>
                    <a:gd name="connsiteX25" fmla="*/ 503769 w 537820"/>
                    <a:gd name="connsiteY25" fmla="*/ 137845 h 538336"/>
                    <a:gd name="connsiteX26" fmla="*/ 512469 w 537820"/>
                    <a:gd name="connsiteY26" fmla="*/ 155313 h 538336"/>
                    <a:gd name="connsiteX27" fmla="*/ 516615 w 537820"/>
                    <a:gd name="connsiteY27" fmla="*/ 164216 h 538336"/>
                    <a:gd name="connsiteX28" fmla="*/ 520081 w 537820"/>
                    <a:gd name="connsiteY28" fmla="*/ 173527 h 538336"/>
                    <a:gd name="connsiteX29" fmla="*/ 531771 w 537820"/>
                    <a:gd name="connsiteY29" fmla="*/ 211928 h 538336"/>
                    <a:gd name="connsiteX30" fmla="*/ 537073 w 537820"/>
                    <a:gd name="connsiteY30" fmla="*/ 252504 h 538336"/>
                    <a:gd name="connsiteX31" fmla="*/ 537820 w 537820"/>
                    <a:gd name="connsiteY31" fmla="*/ 262834 h 538336"/>
                    <a:gd name="connsiteX32" fmla="*/ 537616 w 537820"/>
                    <a:gd name="connsiteY32" fmla="*/ 273233 h 538336"/>
                    <a:gd name="connsiteX33" fmla="*/ 537345 w 537820"/>
                    <a:gd name="connsiteY33" fmla="*/ 283700 h 538336"/>
                    <a:gd name="connsiteX34" fmla="*/ 536597 w 537820"/>
                    <a:gd name="connsiteY34" fmla="*/ 294167 h 538336"/>
                    <a:gd name="connsiteX35" fmla="*/ 534014 w 537820"/>
                    <a:gd name="connsiteY35" fmla="*/ 315100 h 538336"/>
                    <a:gd name="connsiteX36" fmla="*/ 529392 w 537820"/>
                    <a:gd name="connsiteY36" fmla="*/ 335830 h 538336"/>
                    <a:gd name="connsiteX37" fmla="*/ 495070 w 537820"/>
                    <a:gd name="connsiteY37" fmla="*/ 414874 h 538336"/>
                    <a:gd name="connsiteX38" fmla="*/ 437367 w 537820"/>
                    <a:gd name="connsiteY38" fmla="*/ 478829 h 538336"/>
                    <a:gd name="connsiteX39" fmla="*/ 420375 w 537820"/>
                    <a:gd name="connsiteY39" fmla="*/ 491675 h 538336"/>
                    <a:gd name="connsiteX40" fmla="*/ 402365 w 537820"/>
                    <a:gd name="connsiteY40" fmla="*/ 502685 h 538336"/>
                    <a:gd name="connsiteX41" fmla="*/ 397879 w 537820"/>
                    <a:gd name="connsiteY41" fmla="*/ 505404 h 538336"/>
                    <a:gd name="connsiteX42" fmla="*/ 393189 w 537820"/>
                    <a:gd name="connsiteY42" fmla="*/ 507715 h 538336"/>
                    <a:gd name="connsiteX43" fmla="*/ 383810 w 537820"/>
                    <a:gd name="connsiteY43" fmla="*/ 512269 h 538336"/>
                    <a:gd name="connsiteX44" fmla="*/ 374431 w 537820"/>
                    <a:gd name="connsiteY44" fmla="*/ 516754 h 538336"/>
                    <a:gd name="connsiteX45" fmla="*/ 364712 w 537820"/>
                    <a:gd name="connsiteY45" fmla="*/ 520357 h 538336"/>
                    <a:gd name="connsiteX46" fmla="*/ 325563 w 537820"/>
                    <a:gd name="connsiteY46" fmla="*/ 532319 h 538336"/>
                    <a:gd name="connsiteX47" fmla="*/ 285803 w 537820"/>
                    <a:gd name="connsiteY47" fmla="*/ 537552 h 538336"/>
                    <a:gd name="connsiteX48" fmla="*/ 275948 w 537820"/>
                    <a:gd name="connsiteY48" fmla="*/ 538232 h 538336"/>
                    <a:gd name="connsiteX49" fmla="*/ 266093 w 537820"/>
                    <a:gd name="connsiteY49" fmla="*/ 538164 h 538336"/>
                    <a:gd name="connsiteX50" fmla="*/ 246587 w 537820"/>
                    <a:gd name="connsiteY50" fmla="*/ 537484 h 538336"/>
                    <a:gd name="connsiteX51" fmla="*/ 208662 w 537820"/>
                    <a:gd name="connsiteY51" fmla="*/ 531367 h 538336"/>
                    <a:gd name="connsiteX52" fmla="*/ 172776 w 537820"/>
                    <a:gd name="connsiteY52" fmla="*/ 520696 h 538336"/>
                    <a:gd name="connsiteX53" fmla="*/ 155989 w 537820"/>
                    <a:gd name="connsiteY53" fmla="*/ 513356 h 538336"/>
                    <a:gd name="connsiteX54" fmla="*/ 147697 w 537820"/>
                    <a:gd name="connsiteY54" fmla="*/ 509618 h 538336"/>
                    <a:gd name="connsiteX55" fmla="*/ 139813 w 537820"/>
                    <a:gd name="connsiteY55" fmla="*/ 505200 h 538336"/>
                    <a:gd name="connsiteX56" fmla="*/ 124385 w 537820"/>
                    <a:gd name="connsiteY56" fmla="*/ 496297 h 538336"/>
                    <a:gd name="connsiteX57" fmla="*/ 110044 w 537820"/>
                    <a:gd name="connsiteY57" fmla="*/ 486170 h 538336"/>
                    <a:gd name="connsiteX58" fmla="*/ 83605 w 537820"/>
                    <a:gd name="connsiteY58" fmla="*/ 464353 h 538336"/>
                    <a:gd name="connsiteX59" fmla="*/ 71915 w 537820"/>
                    <a:gd name="connsiteY59" fmla="*/ 452391 h 538336"/>
                    <a:gd name="connsiteX60" fmla="*/ 60905 w 537820"/>
                    <a:gd name="connsiteY60" fmla="*/ 440225 h 538336"/>
                    <a:gd name="connsiteX61" fmla="*/ 51186 w 537820"/>
                    <a:gd name="connsiteY61" fmla="*/ 427379 h 538336"/>
                    <a:gd name="connsiteX62" fmla="*/ 46428 w 537820"/>
                    <a:gd name="connsiteY62" fmla="*/ 421059 h 538336"/>
                    <a:gd name="connsiteX63" fmla="*/ 42282 w 537820"/>
                    <a:gd name="connsiteY63" fmla="*/ 414398 h 538336"/>
                    <a:gd name="connsiteX64" fmla="*/ 34194 w 537820"/>
                    <a:gd name="connsiteY64" fmla="*/ 401145 h 538336"/>
                    <a:gd name="connsiteX65" fmla="*/ 27330 w 537820"/>
                    <a:gd name="connsiteY65" fmla="*/ 387619 h 538336"/>
                    <a:gd name="connsiteX66" fmla="*/ 20941 w 537820"/>
                    <a:gd name="connsiteY66" fmla="*/ 374230 h 538336"/>
                    <a:gd name="connsiteX67" fmla="*/ 15911 w 537820"/>
                    <a:gd name="connsiteY67" fmla="*/ 360637 h 538336"/>
                    <a:gd name="connsiteX68" fmla="*/ 211 w 537820"/>
                    <a:gd name="connsiteY68" fmla="*/ 259436 h 538336"/>
                    <a:gd name="connsiteX69" fmla="*/ 14416 w 537820"/>
                    <a:gd name="connsiteY69" fmla="*/ 183314 h 538336"/>
                    <a:gd name="connsiteX70" fmla="*/ 19581 w 537820"/>
                    <a:gd name="connsiteY70" fmla="*/ 169110 h 538336"/>
                    <a:gd name="connsiteX71" fmla="*/ 25087 w 537820"/>
                    <a:gd name="connsiteY71" fmla="*/ 157080 h 538336"/>
                    <a:gd name="connsiteX72" fmla="*/ 29912 w 537820"/>
                    <a:gd name="connsiteY72" fmla="*/ 146817 h 538336"/>
                    <a:gd name="connsiteX73" fmla="*/ 34670 w 537820"/>
                    <a:gd name="connsiteY73" fmla="*/ 138729 h 538336"/>
                    <a:gd name="connsiteX74" fmla="*/ 41195 w 537820"/>
                    <a:gd name="connsiteY74" fmla="*/ 127786 h 538336"/>
                    <a:gd name="connsiteX75" fmla="*/ 43438 w 537820"/>
                    <a:gd name="connsiteY75" fmla="*/ 123980 h 538336"/>
                    <a:gd name="connsiteX76" fmla="*/ 41399 w 537820"/>
                    <a:gd name="connsiteY76" fmla="*/ 127854 h 538336"/>
                    <a:gd name="connsiteX77" fmla="*/ 35214 w 537820"/>
                    <a:gd name="connsiteY77" fmla="*/ 139001 h 538336"/>
                    <a:gd name="connsiteX78" fmla="*/ 30592 w 537820"/>
                    <a:gd name="connsiteY78" fmla="*/ 147157 h 538336"/>
                    <a:gd name="connsiteX79" fmla="*/ 25970 w 537820"/>
                    <a:gd name="connsiteY79" fmla="*/ 157487 h 538336"/>
                    <a:gd name="connsiteX80" fmla="*/ 20669 w 537820"/>
                    <a:gd name="connsiteY80" fmla="*/ 169585 h 538336"/>
                    <a:gd name="connsiteX81" fmla="*/ 15707 w 537820"/>
                    <a:gd name="connsiteY81" fmla="*/ 183722 h 538336"/>
                    <a:gd name="connsiteX82" fmla="*/ 2182 w 537820"/>
                    <a:gd name="connsiteY82" fmla="*/ 259436 h 538336"/>
                    <a:gd name="connsiteX83" fmla="*/ 18290 w 537820"/>
                    <a:gd name="connsiteY83" fmla="*/ 359686 h 538336"/>
                    <a:gd name="connsiteX84" fmla="*/ 23320 w 537820"/>
                    <a:gd name="connsiteY84" fmla="*/ 373143 h 538336"/>
                    <a:gd name="connsiteX85" fmla="*/ 29708 w 537820"/>
                    <a:gd name="connsiteY85" fmla="*/ 386396 h 538336"/>
                    <a:gd name="connsiteX86" fmla="*/ 36573 w 537820"/>
                    <a:gd name="connsiteY86" fmla="*/ 399717 h 538336"/>
                    <a:gd name="connsiteX87" fmla="*/ 44593 w 537820"/>
                    <a:gd name="connsiteY87" fmla="*/ 412767 h 538336"/>
                    <a:gd name="connsiteX88" fmla="*/ 48671 w 537820"/>
                    <a:gd name="connsiteY88" fmla="*/ 419359 h 538336"/>
                    <a:gd name="connsiteX89" fmla="*/ 53428 w 537820"/>
                    <a:gd name="connsiteY89" fmla="*/ 425612 h 538336"/>
                    <a:gd name="connsiteX90" fmla="*/ 63080 w 537820"/>
                    <a:gd name="connsiteY90" fmla="*/ 438322 h 538336"/>
                    <a:gd name="connsiteX91" fmla="*/ 74022 w 537820"/>
                    <a:gd name="connsiteY91" fmla="*/ 450352 h 538336"/>
                    <a:gd name="connsiteX92" fmla="*/ 85576 w 537820"/>
                    <a:gd name="connsiteY92" fmla="*/ 462110 h 538336"/>
                    <a:gd name="connsiteX93" fmla="*/ 111743 w 537820"/>
                    <a:gd name="connsiteY93" fmla="*/ 483587 h 538336"/>
                    <a:gd name="connsiteX94" fmla="*/ 125948 w 537820"/>
                    <a:gd name="connsiteY94" fmla="*/ 493510 h 538336"/>
                    <a:gd name="connsiteX95" fmla="*/ 141240 w 537820"/>
                    <a:gd name="connsiteY95" fmla="*/ 502278 h 538336"/>
                    <a:gd name="connsiteX96" fmla="*/ 149056 w 537820"/>
                    <a:gd name="connsiteY96" fmla="*/ 506627 h 538336"/>
                    <a:gd name="connsiteX97" fmla="*/ 157280 w 537820"/>
                    <a:gd name="connsiteY97" fmla="*/ 510298 h 538336"/>
                    <a:gd name="connsiteX98" fmla="*/ 173932 w 537820"/>
                    <a:gd name="connsiteY98" fmla="*/ 517570 h 538336"/>
                    <a:gd name="connsiteX99" fmla="*/ 209410 w 537820"/>
                    <a:gd name="connsiteY99" fmla="*/ 528037 h 538336"/>
                    <a:gd name="connsiteX100" fmla="*/ 246859 w 537820"/>
                    <a:gd name="connsiteY100" fmla="*/ 534018 h 538336"/>
                    <a:gd name="connsiteX101" fmla="*/ 266161 w 537820"/>
                    <a:gd name="connsiteY101" fmla="*/ 534697 h 538336"/>
                    <a:gd name="connsiteX102" fmla="*/ 275880 w 537820"/>
                    <a:gd name="connsiteY102" fmla="*/ 534765 h 538336"/>
                    <a:gd name="connsiteX103" fmla="*/ 285667 w 537820"/>
                    <a:gd name="connsiteY103" fmla="*/ 534086 h 538336"/>
                    <a:gd name="connsiteX104" fmla="*/ 324952 w 537820"/>
                    <a:gd name="connsiteY104" fmla="*/ 528852 h 538336"/>
                    <a:gd name="connsiteX105" fmla="*/ 363556 w 537820"/>
                    <a:gd name="connsiteY105" fmla="*/ 517026 h 538336"/>
                    <a:gd name="connsiteX106" fmla="*/ 373139 w 537820"/>
                    <a:gd name="connsiteY106" fmla="*/ 513424 h 538336"/>
                    <a:gd name="connsiteX107" fmla="*/ 382383 w 537820"/>
                    <a:gd name="connsiteY107" fmla="*/ 508938 h 538336"/>
                    <a:gd name="connsiteX108" fmla="*/ 391626 w 537820"/>
                    <a:gd name="connsiteY108" fmla="*/ 504453 h 538336"/>
                    <a:gd name="connsiteX109" fmla="*/ 396248 w 537820"/>
                    <a:gd name="connsiteY109" fmla="*/ 502210 h 538336"/>
                    <a:gd name="connsiteX110" fmla="*/ 400665 w 537820"/>
                    <a:gd name="connsiteY110" fmla="*/ 499559 h 538336"/>
                    <a:gd name="connsiteX111" fmla="*/ 418405 w 537820"/>
                    <a:gd name="connsiteY111" fmla="*/ 488684 h 538336"/>
                    <a:gd name="connsiteX112" fmla="*/ 435124 w 537820"/>
                    <a:gd name="connsiteY112" fmla="*/ 476043 h 538336"/>
                    <a:gd name="connsiteX113" fmla="*/ 492079 w 537820"/>
                    <a:gd name="connsiteY113" fmla="*/ 412903 h 538336"/>
                    <a:gd name="connsiteX114" fmla="*/ 525926 w 537820"/>
                    <a:gd name="connsiteY114" fmla="*/ 334946 h 538336"/>
                    <a:gd name="connsiteX115" fmla="*/ 530548 w 537820"/>
                    <a:gd name="connsiteY115" fmla="*/ 314488 h 538336"/>
                    <a:gd name="connsiteX116" fmla="*/ 533131 w 537820"/>
                    <a:gd name="connsiteY116" fmla="*/ 293827 h 538336"/>
                    <a:gd name="connsiteX117" fmla="*/ 533878 w 537820"/>
                    <a:gd name="connsiteY117" fmla="*/ 283496 h 538336"/>
                    <a:gd name="connsiteX118" fmla="*/ 534150 w 537820"/>
                    <a:gd name="connsiteY118" fmla="*/ 273165 h 538336"/>
                    <a:gd name="connsiteX119" fmla="*/ 534354 w 537820"/>
                    <a:gd name="connsiteY119" fmla="*/ 262902 h 538336"/>
                    <a:gd name="connsiteX120" fmla="*/ 533674 w 537820"/>
                    <a:gd name="connsiteY120" fmla="*/ 252707 h 538336"/>
                    <a:gd name="connsiteX121" fmla="*/ 528441 w 537820"/>
                    <a:gd name="connsiteY121" fmla="*/ 212676 h 538336"/>
                    <a:gd name="connsiteX122" fmla="*/ 516955 w 537820"/>
                    <a:gd name="connsiteY122" fmla="*/ 174751 h 538336"/>
                    <a:gd name="connsiteX123" fmla="*/ 513557 w 537820"/>
                    <a:gd name="connsiteY123" fmla="*/ 165575 h 538336"/>
                    <a:gd name="connsiteX124" fmla="*/ 509479 w 537820"/>
                    <a:gd name="connsiteY124" fmla="*/ 156740 h 538336"/>
                    <a:gd name="connsiteX125" fmla="*/ 500915 w 537820"/>
                    <a:gd name="connsiteY125" fmla="*/ 139477 h 538336"/>
                    <a:gd name="connsiteX126" fmla="*/ 479981 w 537820"/>
                    <a:gd name="connsiteY126" fmla="*/ 107872 h 538336"/>
                    <a:gd name="connsiteX127" fmla="*/ 455786 w 537820"/>
                    <a:gd name="connsiteY127" fmla="*/ 79938 h 538336"/>
                    <a:gd name="connsiteX128" fmla="*/ 442328 w 537820"/>
                    <a:gd name="connsiteY128" fmla="*/ 67773 h 538336"/>
                    <a:gd name="connsiteX129" fmla="*/ 435600 w 537820"/>
                    <a:gd name="connsiteY129" fmla="*/ 61792 h 538336"/>
                    <a:gd name="connsiteX130" fmla="*/ 428463 w 537820"/>
                    <a:gd name="connsiteY130" fmla="*/ 56490 h 538336"/>
                    <a:gd name="connsiteX131" fmla="*/ 414123 w 537820"/>
                    <a:gd name="connsiteY131" fmla="*/ 46160 h 538336"/>
                    <a:gd name="connsiteX132" fmla="*/ 399170 w 537820"/>
                    <a:gd name="connsiteY132" fmla="*/ 37324 h 538336"/>
                    <a:gd name="connsiteX133" fmla="*/ 368789 w 537820"/>
                    <a:gd name="connsiteY133" fmla="*/ 22371 h 538336"/>
                    <a:gd name="connsiteX134" fmla="*/ 353293 w 537820"/>
                    <a:gd name="connsiteY134" fmla="*/ 16730 h 538336"/>
                    <a:gd name="connsiteX135" fmla="*/ 337865 w 537820"/>
                    <a:gd name="connsiteY135" fmla="*/ 11769 h 538336"/>
                    <a:gd name="connsiteX136" fmla="*/ 322301 w 537820"/>
                    <a:gd name="connsiteY136" fmla="*/ 8235 h 538336"/>
                    <a:gd name="connsiteX137" fmla="*/ 314621 w 537820"/>
                    <a:gd name="connsiteY137" fmla="*/ 6468 h 538336"/>
                    <a:gd name="connsiteX138" fmla="*/ 306873 w 537820"/>
                    <a:gd name="connsiteY138" fmla="*/ 5448 h 538336"/>
                    <a:gd name="connsiteX139" fmla="*/ 291648 w 537820"/>
                    <a:gd name="connsiteY139" fmla="*/ 3545 h 538336"/>
                    <a:gd name="connsiteX140" fmla="*/ 276628 w 537820"/>
                    <a:gd name="connsiteY140" fmla="*/ 2797 h 538336"/>
                    <a:gd name="connsiteX141" fmla="*/ 261947 w 537820"/>
                    <a:gd name="connsiteY141" fmla="*/ 2458 h 538336"/>
                    <a:gd name="connsiteX142" fmla="*/ 247607 w 537820"/>
                    <a:gd name="connsiteY142" fmla="*/ 3409 h 538336"/>
                    <a:gd name="connsiteX143" fmla="*/ 149668 w 537820"/>
                    <a:gd name="connsiteY143" fmla="*/ 30256 h 538336"/>
                    <a:gd name="connsiteX144" fmla="*/ 86324 w 537820"/>
                    <a:gd name="connsiteY144" fmla="*/ 73890 h 538336"/>
                    <a:gd name="connsiteX145" fmla="*/ 75449 w 537820"/>
                    <a:gd name="connsiteY145" fmla="*/ 84288 h 538336"/>
                    <a:gd name="connsiteX146" fmla="*/ 66682 w 537820"/>
                    <a:gd name="connsiteY146" fmla="*/ 94143 h 538336"/>
                    <a:gd name="connsiteX147" fmla="*/ 59206 w 537820"/>
                    <a:gd name="connsiteY147" fmla="*/ 102639 h 538336"/>
                    <a:gd name="connsiteX148" fmla="*/ 53700 w 537820"/>
                    <a:gd name="connsiteY148" fmla="*/ 110183 h 538336"/>
                    <a:gd name="connsiteX149" fmla="*/ 46156 w 537820"/>
                    <a:gd name="connsiteY149" fmla="*/ 120446 h 538336"/>
                    <a:gd name="connsiteX150" fmla="*/ 43438 w 537820"/>
                    <a:gd name="connsiteY150" fmla="*/ 123980 h 5383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</a:cxnLst>
                  <a:rect l="l" t="t" r="r" b="b"/>
                  <a:pathLst>
                    <a:path w="537820" h="538336">
                      <a:moveTo>
                        <a:pt x="43438" y="123980"/>
                      </a:moveTo>
                      <a:cubicBezTo>
                        <a:pt x="43438" y="123980"/>
                        <a:pt x="44185" y="122689"/>
                        <a:pt x="45816" y="120378"/>
                      </a:cubicBezTo>
                      <a:cubicBezTo>
                        <a:pt x="47515" y="117931"/>
                        <a:pt x="49962" y="114465"/>
                        <a:pt x="53089" y="109911"/>
                      </a:cubicBezTo>
                      <a:cubicBezTo>
                        <a:pt x="54720" y="107601"/>
                        <a:pt x="56487" y="105018"/>
                        <a:pt x="58526" y="102231"/>
                      </a:cubicBezTo>
                      <a:cubicBezTo>
                        <a:pt x="60633" y="99513"/>
                        <a:pt x="63215" y="96726"/>
                        <a:pt x="65934" y="93600"/>
                      </a:cubicBezTo>
                      <a:cubicBezTo>
                        <a:pt x="68653" y="90473"/>
                        <a:pt x="71507" y="87143"/>
                        <a:pt x="74634" y="83609"/>
                      </a:cubicBezTo>
                      <a:cubicBezTo>
                        <a:pt x="77624" y="79938"/>
                        <a:pt x="81634" y="76812"/>
                        <a:pt x="85440" y="73074"/>
                      </a:cubicBezTo>
                      <a:cubicBezTo>
                        <a:pt x="100529" y="57986"/>
                        <a:pt x="121870" y="42421"/>
                        <a:pt x="148852" y="28624"/>
                      </a:cubicBezTo>
                      <a:cubicBezTo>
                        <a:pt x="175835" y="15031"/>
                        <a:pt x="209342" y="4089"/>
                        <a:pt x="247471" y="1030"/>
                      </a:cubicBezTo>
                      <a:cubicBezTo>
                        <a:pt x="252228" y="691"/>
                        <a:pt x="257054" y="351"/>
                        <a:pt x="261947" y="11"/>
                      </a:cubicBezTo>
                      <a:cubicBezTo>
                        <a:pt x="266841" y="-57"/>
                        <a:pt x="271802" y="215"/>
                        <a:pt x="276764" y="283"/>
                      </a:cubicBezTo>
                      <a:cubicBezTo>
                        <a:pt x="281725" y="555"/>
                        <a:pt x="286823" y="215"/>
                        <a:pt x="291920" y="962"/>
                      </a:cubicBezTo>
                      <a:cubicBezTo>
                        <a:pt x="297018" y="1574"/>
                        <a:pt x="302115" y="2186"/>
                        <a:pt x="307280" y="2865"/>
                      </a:cubicBezTo>
                      <a:cubicBezTo>
                        <a:pt x="309863" y="3205"/>
                        <a:pt x="312446" y="3545"/>
                        <a:pt x="315097" y="3885"/>
                      </a:cubicBezTo>
                      <a:cubicBezTo>
                        <a:pt x="317679" y="4429"/>
                        <a:pt x="320262" y="5040"/>
                        <a:pt x="322845" y="5584"/>
                      </a:cubicBezTo>
                      <a:cubicBezTo>
                        <a:pt x="328010" y="6739"/>
                        <a:pt x="333311" y="7895"/>
                        <a:pt x="338545" y="9118"/>
                      </a:cubicBezTo>
                      <a:cubicBezTo>
                        <a:pt x="343778" y="10477"/>
                        <a:pt x="348944" y="12449"/>
                        <a:pt x="354177" y="14080"/>
                      </a:cubicBezTo>
                      <a:cubicBezTo>
                        <a:pt x="359342" y="15983"/>
                        <a:pt x="364847" y="17206"/>
                        <a:pt x="369877" y="19721"/>
                      </a:cubicBezTo>
                      <a:cubicBezTo>
                        <a:pt x="380072" y="24410"/>
                        <a:pt x="390810" y="28556"/>
                        <a:pt x="400665" y="34741"/>
                      </a:cubicBezTo>
                      <a:cubicBezTo>
                        <a:pt x="405695" y="37732"/>
                        <a:pt x="410860" y="40382"/>
                        <a:pt x="415822" y="43645"/>
                      </a:cubicBezTo>
                      <a:cubicBezTo>
                        <a:pt x="420647" y="47111"/>
                        <a:pt x="425473" y="50509"/>
                        <a:pt x="430299" y="54044"/>
                      </a:cubicBezTo>
                      <a:cubicBezTo>
                        <a:pt x="432677" y="55811"/>
                        <a:pt x="435260" y="57442"/>
                        <a:pt x="437571" y="59413"/>
                      </a:cubicBezTo>
                      <a:lnTo>
                        <a:pt x="444367" y="65394"/>
                      </a:lnTo>
                      <a:cubicBezTo>
                        <a:pt x="448853" y="69472"/>
                        <a:pt x="453611" y="73346"/>
                        <a:pt x="458029" y="77628"/>
                      </a:cubicBezTo>
                      <a:cubicBezTo>
                        <a:pt x="466320" y="86735"/>
                        <a:pt x="475360" y="95435"/>
                        <a:pt x="482564" y="105901"/>
                      </a:cubicBezTo>
                      <a:cubicBezTo>
                        <a:pt x="490652" y="115689"/>
                        <a:pt x="496973" y="126835"/>
                        <a:pt x="503769" y="137845"/>
                      </a:cubicBezTo>
                      <a:cubicBezTo>
                        <a:pt x="506896" y="143487"/>
                        <a:pt x="509547" y="149468"/>
                        <a:pt x="512469" y="155313"/>
                      </a:cubicBezTo>
                      <a:cubicBezTo>
                        <a:pt x="513828" y="158303"/>
                        <a:pt x="515528" y="161158"/>
                        <a:pt x="516615" y="164216"/>
                      </a:cubicBezTo>
                      <a:lnTo>
                        <a:pt x="520081" y="173527"/>
                      </a:lnTo>
                      <a:cubicBezTo>
                        <a:pt x="525247" y="185761"/>
                        <a:pt x="528237" y="198879"/>
                        <a:pt x="531771" y="211928"/>
                      </a:cubicBezTo>
                      <a:cubicBezTo>
                        <a:pt x="534014" y="225249"/>
                        <a:pt x="536665" y="238639"/>
                        <a:pt x="537073" y="252504"/>
                      </a:cubicBezTo>
                      <a:lnTo>
                        <a:pt x="537820" y="262834"/>
                      </a:lnTo>
                      <a:lnTo>
                        <a:pt x="537616" y="273233"/>
                      </a:lnTo>
                      <a:lnTo>
                        <a:pt x="537345" y="283700"/>
                      </a:lnTo>
                      <a:cubicBezTo>
                        <a:pt x="537345" y="287166"/>
                        <a:pt x="537141" y="290700"/>
                        <a:pt x="536597" y="294167"/>
                      </a:cubicBezTo>
                      <a:cubicBezTo>
                        <a:pt x="535713" y="301099"/>
                        <a:pt x="534898" y="308100"/>
                        <a:pt x="534014" y="315100"/>
                      </a:cubicBezTo>
                      <a:cubicBezTo>
                        <a:pt x="532451" y="321965"/>
                        <a:pt x="530956" y="328897"/>
                        <a:pt x="529392" y="335830"/>
                      </a:cubicBezTo>
                      <a:cubicBezTo>
                        <a:pt x="522120" y="363356"/>
                        <a:pt x="510566" y="390066"/>
                        <a:pt x="495070" y="414874"/>
                      </a:cubicBezTo>
                      <a:cubicBezTo>
                        <a:pt x="478894" y="439273"/>
                        <a:pt x="459388" y="460887"/>
                        <a:pt x="437367" y="478829"/>
                      </a:cubicBezTo>
                      <a:cubicBezTo>
                        <a:pt x="431658" y="483111"/>
                        <a:pt x="426017" y="487393"/>
                        <a:pt x="420375" y="491675"/>
                      </a:cubicBezTo>
                      <a:cubicBezTo>
                        <a:pt x="414327" y="495345"/>
                        <a:pt x="408346" y="499015"/>
                        <a:pt x="402365" y="502685"/>
                      </a:cubicBezTo>
                      <a:lnTo>
                        <a:pt x="397879" y="505404"/>
                      </a:lnTo>
                      <a:lnTo>
                        <a:pt x="393189" y="507715"/>
                      </a:lnTo>
                      <a:lnTo>
                        <a:pt x="383810" y="512269"/>
                      </a:lnTo>
                      <a:lnTo>
                        <a:pt x="374431" y="516754"/>
                      </a:lnTo>
                      <a:lnTo>
                        <a:pt x="364712" y="520357"/>
                      </a:lnTo>
                      <a:cubicBezTo>
                        <a:pt x="352002" y="525658"/>
                        <a:pt x="338613" y="528784"/>
                        <a:pt x="325563" y="532319"/>
                      </a:cubicBezTo>
                      <a:cubicBezTo>
                        <a:pt x="312242" y="534493"/>
                        <a:pt x="299057" y="537212"/>
                        <a:pt x="285803" y="537552"/>
                      </a:cubicBezTo>
                      <a:lnTo>
                        <a:pt x="275948" y="538232"/>
                      </a:lnTo>
                      <a:cubicBezTo>
                        <a:pt x="272686" y="538503"/>
                        <a:pt x="269356" y="538164"/>
                        <a:pt x="266093" y="538164"/>
                      </a:cubicBezTo>
                      <a:cubicBezTo>
                        <a:pt x="259569" y="537892"/>
                        <a:pt x="253044" y="537960"/>
                        <a:pt x="246587" y="537484"/>
                      </a:cubicBezTo>
                      <a:cubicBezTo>
                        <a:pt x="233742" y="535853"/>
                        <a:pt x="220964" y="534697"/>
                        <a:pt x="208662" y="531367"/>
                      </a:cubicBezTo>
                      <a:cubicBezTo>
                        <a:pt x="196157" y="529124"/>
                        <a:pt x="184534" y="524435"/>
                        <a:pt x="172776" y="520696"/>
                      </a:cubicBezTo>
                      <a:cubicBezTo>
                        <a:pt x="167067" y="518453"/>
                        <a:pt x="161562" y="515735"/>
                        <a:pt x="155989" y="513356"/>
                      </a:cubicBezTo>
                      <a:lnTo>
                        <a:pt x="147697" y="509618"/>
                      </a:lnTo>
                      <a:cubicBezTo>
                        <a:pt x="144978" y="508327"/>
                        <a:pt x="142464" y="506695"/>
                        <a:pt x="139813" y="505200"/>
                      </a:cubicBezTo>
                      <a:cubicBezTo>
                        <a:pt x="134648" y="502210"/>
                        <a:pt x="129482" y="499219"/>
                        <a:pt x="124385" y="496297"/>
                      </a:cubicBezTo>
                      <a:cubicBezTo>
                        <a:pt x="119355" y="493170"/>
                        <a:pt x="114802" y="489500"/>
                        <a:pt x="110044" y="486170"/>
                      </a:cubicBezTo>
                      <a:cubicBezTo>
                        <a:pt x="100325" y="479781"/>
                        <a:pt x="92101" y="471761"/>
                        <a:pt x="83605" y="464353"/>
                      </a:cubicBezTo>
                      <a:cubicBezTo>
                        <a:pt x="79187" y="460819"/>
                        <a:pt x="75789" y="456333"/>
                        <a:pt x="71915" y="452391"/>
                      </a:cubicBezTo>
                      <a:cubicBezTo>
                        <a:pt x="68245" y="448245"/>
                        <a:pt x="64303" y="444439"/>
                        <a:pt x="60905" y="440225"/>
                      </a:cubicBezTo>
                      <a:cubicBezTo>
                        <a:pt x="57642" y="435875"/>
                        <a:pt x="54380" y="431593"/>
                        <a:pt x="51186" y="427379"/>
                      </a:cubicBezTo>
                      <a:lnTo>
                        <a:pt x="46428" y="421059"/>
                      </a:lnTo>
                      <a:lnTo>
                        <a:pt x="42282" y="414398"/>
                      </a:lnTo>
                      <a:cubicBezTo>
                        <a:pt x="39563" y="409912"/>
                        <a:pt x="36845" y="405562"/>
                        <a:pt x="34194" y="401145"/>
                      </a:cubicBezTo>
                      <a:cubicBezTo>
                        <a:pt x="31408" y="396863"/>
                        <a:pt x="29640" y="392105"/>
                        <a:pt x="27330" y="387619"/>
                      </a:cubicBezTo>
                      <a:cubicBezTo>
                        <a:pt x="25155" y="383134"/>
                        <a:pt x="22912" y="378716"/>
                        <a:pt x="20941" y="374230"/>
                      </a:cubicBezTo>
                      <a:cubicBezTo>
                        <a:pt x="19242" y="369676"/>
                        <a:pt x="17543" y="365123"/>
                        <a:pt x="15911" y="360637"/>
                      </a:cubicBezTo>
                      <a:cubicBezTo>
                        <a:pt x="2930" y="324683"/>
                        <a:pt x="-1012" y="289681"/>
                        <a:pt x="211" y="259436"/>
                      </a:cubicBezTo>
                      <a:cubicBezTo>
                        <a:pt x="1571" y="229191"/>
                        <a:pt x="6940" y="203296"/>
                        <a:pt x="14416" y="183314"/>
                      </a:cubicBezTo>
                      <a:cubicBezTo>
                        <a:pt x="16251" y="178285"/>
                        <a:pt x="17407" y="173391"/>
                        <a:pt x="19581" y="169110"/>
                      </a:cubicBezTo>
                      <a:cubicBezTo>
                        <a:pt x="21553" y="164828"/>
                        <a:pt x="23388" y="160818"/>
                        <a:pt x="25087" y="157080"/>
                      </a:cubicBezTo>
                      <a:cubicBezTo>
                        <a:pt x="26854" y="153342"/>
                        <a:pt x="28281" y="149875"/>
                        <a:pt x="29912" y="146817"/>
                      </a:cubicBezTo>
                      <a:cubicBezTo>
                        <a:pt x="31679" y="143826"/>
                        <a:pt x="33243" y="141108"/>
                        <a:pt x="34670" y="138729"/>
                      </a:cubicBezTo>
                      <a:cubicBezTo>
                        <a:pt x="37456" y="133971"/>
                        <a:pt x="39631" y="130369"/>
                        <a:pt x="41195" y="127786"/>
                      </a:cubicBezTo>
                      <a:cubicBezTo>
                        <a:pt x="42622" y="125204"/>
                        <a:pt x="43438" y="123980"/>
                        <a:pt x="43438" y="123980"/>
                      </a:cubicBezTo>
                      <a:cubicBezTo>
                        <a:pt x="43438" y="123980"/>
                        <a:pt x="42826" y="125340"/>
                        <a:pt x="41399" y="127854"/>
                      </a:cubicBezTo>
                      <a:cubicBezTo>
                        <a:pt x="39971" y="130437"/>
                        <a:pt x="37864" y="134175"/>
                        <a:pt x="35214" y="139001"/>
                      </a:cubicBezTo>
                      <a:cubicBezTo>
                        <a:pt x="33854" y="141448"/>
                        <a:pt x="32291" y="144166"/>
                        <a:pt x="30592" y="147157"/>
                      </a:cubicBezTo>
                      <a:cubicBezTo>
                        <a:pt x="29029" y="150215"/>
                        <a:pt x="27669" y="153749"/>
                        <a:pt x="25970" y="157487"/>
                      </a:cubicBezTo>
                      <a:cubicBezTo>
                        <a:pt x="24339" y="161226"/>
                        <a:pt x="22572" y="165236"/>
                        <a:pt x="20669" y="169585"/>
                      </a:cubicBezTo>
                      <a:cubicBezTo>
                        <a:pt x="18630" y="173799"/>
                        <a:pt x="17475" y="178761"/>
                        <a:pt x="15707" y="183722"/>
                      </a:cubicBezTo>
                      <a:cubicBezTo>
                        <a:pt x="8503" y="203636"/>
                        <a:pt x="3406" y="229463"/>
                        <a:pt x="2182" y="259436"/>
                      </a:cubicBezTo>
                      <a:cubicBezTo>
                        <a:pt x="1163" y="289477"/>
                        <a:pt x="5241" y="324139"/>
                        <a:pt x="18290" y="359686"/>
                      </a:cubicBezTo>
                      <a:cubicBezTo>
                        <a:pt x="19921" y="364103"/>
                        <a:pt x="21620" y="368589"/>
                        <a:pt x="23320" y="373143"/>
                      </a:cubicBezTo>
                      <a:cubicBezTo>
                        <a:pt x="25291" y="377561"/>
                        <a:pt x="27533" y="381910"/>
                        <a:pt x="29708" y="386396"/>
                      </a:cubicBezTo>
                      <a:cubicBezTo>
                        <a:pt x="32019" y="390814"/>
                        <a:pt x="33786" y="395503"/>
                        <a:pt x="36573" y="399717"/>
                      </a:cubicBezTo>
                      <a:cubicBezTo>
                        <a:pt x="39224" y="403999"/>
                        <a:pt x="41874" y="408349"/>
                        <a:pt x="44593" y="412767"/>
                      </a:cubicBezTo>
                      <a:lnTo>
                        <a:pt x="48671" y="419359"/>
                      </a:lnTo>
                      <a:lnTo>
                        <a:pt x="53428" y="425612"/>
                      </a:lnTo>
                      <a:cubicBezTo>
                        <a:pt x="56623" y="429826"/>
                        <a:pt x="59817" y="434040"/>
                        <a:pt x="63080" y="438322"/>
                      </a:cubicBezTo>
                      <a:cubicBezTo>
                        <a:pt x="66478" y="442468"/>
                        <a:pt x="70352" y="446274"/>
                        <a:pt x="74022" y="450352"/>
                      </a:cubicBezTo>
                      <a:cubicBezTo>
                        <a:pt x="77828" y="454226"/>
                        <a:pt x="81226" y="458644"/>
                        <a:pt x="85576" y="462110"/>
                      </a:cubicBezTo>
                      <a:cubicBezTo>
                        <a:pt x="94004" y="469382"/>
                        <a:pt x="102092" y="477334"/>
                        <a:pt x="111743" y="483587"/>
                      </a:cubicBezTo>
                      <a:cubicBezTo>
                        <a:pt x="116433" y="486849"/>
                        <a:pt x="121054" y="490452"/>
                        <a:pt x="125948" y="493510"/>
                      </a:cubicBezTo>
                      <a:cubicBezTo>
                        <a:pt x="130977" y="496433"/>
                        <a:pt x="136143" y="499355"/>
                        <a:pt x="141240" y="502278"/>
                      </a:cubicBezTo>
                      <a:cubicBezTo>
                        <a:pt x="143823" y="503705"/>
                        <a:pt x="146338" y="505336"/>
                        <a:pt x="149056" y="506627"/>
                      </a:cubicBezTo>
                      <a:lnTo>
                        <a:pt x="157280" y="510298"/>
                      </a:lnTo>
                      <a:cubicBezTo>
                        <a:pt x="162785" y="512676"/>
                        <a:pt x="168223" y="515327"/>
                        <a:pt x="173932" y="517570"/>
                      </a:cubicBezTo>
                      <a:cubicBezTo>
                        <a:pt x="185554" y="521240"/>
                        <a:pt x="197040" y="525794"/>
                        <a:pt x="209410" y="528037"/>
                      </a:cubicBezTo>
                      <a:cubicBezTo>
                        <a:pt x="221508" y="531299"/>
                        <a:pt x="234149" y="532387"/>
                        <a:pt x="246859" y="534018"/>
                      </a:cubicBezTo>
                      <a:cubicBezTo>
                        <a:pt x="253248" y="534493"/>
                        <a:pt x="259704" y="534426"/>
                        <a:pt x="266161" y="534697"/>
                      </a:cubicBezTo>
                      <a:cubicBezTo>
                        <a:pt x="269424" y="534697"/>
                        <a:pt x="272618" y="535037"/>
                        <a:pt x="275880" y="534765"/>
                      </a:cubicBezTo>
                      <a:lnTo>
                        <a:pt x="285667" y="534086"/>
                      </a:lnTo>
                      <a:cubicBezTo>
                        <a:pt x="298785" y="533678"/>
                        <a:pt x="311766" y="531027"/>
                        <a:pt x="324952" y="528852"/>
                      </a:cubicBezTo>
                      <a:cubicBezTo>
                        <a:pt x="337865" y="525386"/>
                        <a:pt x="350982" y="522328"/>
                        <a:pt x="363556" y="517026"/>
                      </a:cubicBezTo>
                      <a:lnTo>
                        <a:pt x="373139" y="513424"/>
                      </a:lnTo>
                      <a:lnTo>
                        <a:pt x="382383" y="508938"/>
                      </a:lnTo>
                      <a:lnTo>
                        <a:pt x="391626" y="504453"/>
                      </a:lnTo>
                      <a:lnTo>
                        <a:pt x="396248" y="502210"/>
                      </a:lnTo>
                      <a:lnTo>
                        <a:pt x="400665" y="499559"/>
                      </a:lnTo>
                      <a:cubicBezTo>
                        <a:pt x="406578" y="495957"/>
                        <a:pt x="412492" y="492287"/>
                        <a:pt x="418405" y="488684"/>
                      </a:cubicBezTo>
                      <a:cubicBezTo>
                        <a:pt x="423978" y="484471"/>
                        <a:pt x="429551" y="480257"/>
                        <a:pt x="435124" y="476043"/>
                      </a:cubicBezTo>
                      <a:cubicBezTo>
                        <a:pt x="456873" y="458304"/>
                        <a:pt x="476107" y="436963"/>
                        <a:pt x="492079" y="412903"/>
                      </a:cubicBezTo>
                      <a:cubicBezTo>
                        <a:pt x="507372" y="388435"/>
                        <a:pt x="518790" y="362064"/>
                        <a:pt x="525926" y="334946"/>
                      </a:cubicBezTo>
                      <a:cubicBezTo>
                        <a:pt x="527489" y="328081"/>
                        <a:pt x="528985" y="321285"/>
                        <a:pt x="530548" y="314488"/>
                      </a:cubicBezTo>
                      <a:cubicBezTo>
                        <a:pt x="531432" y="307556"/>
                        <a:pt x="532247" y="300691"/>
                        <a:pt x="533131" y="293827"/>
                      </a:cubicBezTo>
                      <a:cubicBezTo>
                        <a:pt x="533674" y="290428"/>
                        <a:pt x="533878" y="286962"/>
                        <a:pt x="533878" y="283496"/>
                      </a:cubicBezTo>
                      <a:lnTo>
                        <a:pt x="534150" y="273165"/>
                      </a:lnTo>
                      <a:lnTo>
                        <a:pt x="534354" y="262902"/>
                      </a:lnTo>
                      <a:lnTo>
                        <a:pt x="533674" y="252707"/>
                      </a:lnTo>
                      <a:cubicBezTo>
                        <a:pt x="533267" y="239114"/>
                        <a:pt x="530616" y="225861"/>
                        <a:pt x="528441" y="212676"/>
                      </a:cubicBezTo>
                      <a:cubicBezTo>
                        <a:pt x="524975" y="199830"/>
                        <a:pt x="522052" y="186849"/>
                        <a:pt x="516955" y="174751"/>
                      </a:cubicBezTo>
                      <a:lnTo>
                        <a:pt x="513557" y="165575"/>
                      </a:lnTo>
                      <a:cubicBezTo>
                        <a:pt x="512469" y="162517"/>
                        <a:pt x="510770" y="159662"/>
                        <a:pt x="509479" y="156740"/>
                      </a:cubicBezTo>
                      <a:cubicBezTo>
                        <a:pt x="506556" y="150963"/>
                        <a:pt x="503973" y="145050"/>
                        <a:pt x="500915" y="139477"/>
                      </a:cubicBezTo>
                      <a:cubicBezTo>
                        <a:pt x="494186" y="128602"/>
                        <a:pt x="487934" y="117524"/>
                        <a:pt x="479981" y="107872"/>
                      </a:cubicBezTo>
                      <a:cubicBezTo>
                        <a:pt x="472845" y="97542"/>
                        <a:pt x="463942" y="88978"/>
                        <a:pt x="455786" y="79938"/>
                      </a:cubicBezTo>
                      <a:cubicBezTo>
                        <a:pt x="451436" y="75657"/>
                        <a:pt x="446746" y="71851"/>
                        <a:pt x="442328" y="67773"/>
                      </a:cubicBezTo>
                      <a:lnTo>
                        <a:pt x="435600" y="61792"/>
                      </a:lnTo>
                      <a:cubicBezTo>
                        <a:pt x="433357" y="59889"/>
                        <a:pt x="430774" y="58258"/>
                        <a:pt x="428463" y="56490"/>
                      </a:cubicBezTo>
                      <a:cubicBezTo>
                        <a:pt x="423638" y="53024"/>
                        <a:pt x="418880" y="49626"/>
                        <a:pt x="414123" y="46160"/>
                      </a:cubicBezTo>
                      <a:cubicBezTo>
                        <a:pt x="409297" y="42897"/>
                        <a:pt x="404132" y="40247"/>
                        <a:pt x="399170" y="37324"/>
                      </a:cubicBezTo>
                      <a:cubicBezTo>
                        <a:pt x="389451" y="31139"/>
                        <a:pt x="378848" y="26993"/>
                        <a:pt x="368789" y="22371"/>
                      </a:cubicBezTo>
                      <a:cubicBezTo>
                        <a:pt x="363828" y="19857"/>
                        <a:pt x="358391" y="18565"/>
                        <a:pt x="353293" y="16730"/>
                      </a:cubicBezTo>
                      <a:cubicBezTo>
                        <a:pt x="348060" y="15099"/>
                        <a:pt x="343031" y="13128"/>
                        <a:pt x="337865" y="11769"/>
                      </a:cubicBezTo>
                      <a:cubicBezTo>
                        <a:pt x="332632" y="10613"/>
                        <a:pt x="327466" y="9390"/>
                        <a:pt x="322301" y="8235"/>
                      </a:cubicBezTo>
                      <a:cubicBezTo>
                        <a:pt x="319718" y="7623"/>
                        <a:pt x="317204" y="7079"/>
                        <a:pt x="314621" y="6468"/>
                      </a:cubicBezTo>
                      <a:cubicBezTo>
                        <a:pt x="312038" y="6128"/>
                        <a:pt x="309455" y="5788"/>
                        <a:pt x="306873" y="5448"/>
                      </a:cubicBezTo>
                      <a:cubicBezTo>
                        <a:pt x="301775" y="4836"/>
                        <a:pt x="296678" y="4157"/>
                        <a:pt x="291648" y="3545"/>
                      </a:cubicBezTo>
                      <a:cubicBezTo>
                        <a:pt x="286619" y="2797"/>
                        <a:pt x="281589" y="3069"/>
                        <a:pt x="276628" y="2797"/>
                      </a:cubicBezTo>
                      <a:cubicBezTo>
                        <a:pt x="271666" y="2729"/>
                        <a:pt x="266773" y="2458"/>
                        <a:pt x="261947" y="2458"/>
                      </a:cubicBezTo>
                      <a:cubicBezTo>
                        <a:pt x="257122" y="2797"/>
                        <a:pt x="252364" y="3137"/>
                        <a:pt x="247607" y="3409"/>
                      </a:cubicBezTo>
                      <a:cubicBezTo>
                        <a:pt x="209818" y="6264"/>
                        <a:pt x="176582" y="16934"/>
                        <a:pt x="149668" y="30256"/>
                      </a:cubicBezTo>
                      <a:cubicBezTo>
                        <a:pt x="122821" y="43781"/>
                        <a:pt x="101480" y="59073"/>
                        <a:pt x="86324" y="73890"/>
                      </a:cubicBezTo>
                      <a:cubicBezTo>
                        <a:pt x="82518" y="77560"/>
                        <a:pt x="78508" y="80618"/>
                        <a:pt x="75449" y="84288"/>
                      </a:cubicBezTo>
                      <a:cubicBezTo>
                        <a:pt x="72323" y="87823"/>
                        <a:pt x="69400" y="91085"/>
                        <a:pt x="66682" y="94143"/>
                      </a:cubicBezTo>
                      <a:cubicBezTo>
                        <a:pt x="63963" y="97202"/>
                        <a:pt x="61380" y="99920"/>
                        <a:pt x="59206" y="102639"/>
                      </a:cubicBezTo>
                      <a:cubicBezTo>
                        <a:pt x="57167" y="105426"/>
                        <a:pt x="55332" y="107940"/>
                        <a:pt x="53700" y="110183"/>
                      </a:cubicBezTo>
                      <a:cubicBezTo>
                        <a:pt x="50438" y="114601"/>
                        <a:pt x="47923" y="117999"/>
                        <a:pt x="46156" y="120446"/>
                      </a:cubicBezTo>
                      <a:cubicBezTo>
                        <a:pt x="44389" y="122893"/>
                        <a:pt x="43438" y="123980"/>
                        <a:pt x="43438" y="123980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 w="67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3" name="Freeform: Shape 82">
                  <a:extLst>
                    <a:ext uri="{FF2B5EF4-FFF2-40B4-BE49-F238E27FC236}">
                      <a16:creationId xmlns="" xmlns:a16="http://schemas.microsoft.com/office/drawing/2014/main" id="{4E5CA207-2C22-41DF-8507-9008A77C132F}"/>
                    </a:ext>
                  </a:extLst>
                </p:cNvPr>
                <p:cNvSpPr/>
                <p:nvPr/>
              </p:nvSpPr>
              <p:spPr>
                <a:xfrm>
                  <a:off x="1475518" y="3559382"/>
                  <a:ext cx="1219849" cy="1219645"/>
                </a:xfrm>
                <a:custGeom>
                  <a:avLst/>
                  <a:gdLst>
                    <a:gd name="connsiteX0" fmla="*/ 274310 w 1219849"/>
                    <a:gd name="connsiteY0" fmla="*/ 241210 h 1219645"/>
                    <a:gd name="connsiteX1" fmla="*/ 266969 w 1219849"/>
                    <a:gd name="connsiteY1" fmla="*/ 238696 h 1219645"/>
                    <a:gd name="connsiteX2" fmla="*/ 245084 w 1219849"/>
                    <a:gd name="connsiteY2" fmla="*/ 230880 h 1219645"/>
                    <a:gd name="connsiteX3" fmla="*/ 159380 w 1219849"/>
                    <a:gd name="connsiteY3" fmla="*/ 199955 h 1219645"/>
                    <a:gd name="connsiteX4" fmla="*/ 160059 w 1219849"/>
                    <a:gd name="connsiteY4" fmla="*/ 199751 h 1219645"/>
                    <a:gd name="connsiteX5" fmla="*/ 50906 w 1219849"/>
                    <a:gd name="connsiteY5" fmla="*/ 369870 h 1219645"/>
                    <a:gd name="connsiteX6" fmla="*/ 50770 w 1219849"/>
                    <a:gd name="connsiteY6" fmla="*/ 368782 h 1219645"/>
                    <a:gd name="connsiteX7" fmla="*/ 136407 w 1219849"/>
                    <a:gd name="connsiteY7" fmla="*/ 455846 h 1219645"/>
                    <a:gd name="connsiteX8" fmla="*/ 136815 w 1219849"/>
                    <a:gd name="connsiteY8" fmla="*/ 456322 h 1219645"/>
                    <a:gd name="connsiteX9" fmla="*/ 136611 w 1219849"/>
                    <a:gd name="connsiteY9" fmla="*/ 456934 h 1219645"/>
                    <a:gd name="connsiteX10" fmla="*/ 113299 w 1219849"/>
                    <a:gd name="connsiteY10" fmla="*/ 586341 h 1219645"/>
                    <a:gd name="connsiteX11" fmla="*/ 113299 w 1219849"/>
                    <a:gd name="connsiteY11" fmla="*/ 587020 h 1219645"/>
                    <a:gd name="connsiteX12" fmla="*/ 112687 w 1219849"/>
                    <a:gd name="connsiteY12" fmla="*/ 587292 h 1219645"/>
                    <a:gd name="connsiteX13" fmla="*/ 1971 w 1219849"/>
                    <a:gd name="connsiteY13" fmla="*/ 639014 h 1219645"/>
                    <a:gd name="connsiteX14" fmla="*/ 2651 w 1219849"/>
                    <a:gd name="connsiteY14" fmla="*/ 637587 h 1219645"/>
                    <a:gd name="connsiteX15" fmla="*/ 45605 w 1219849"/>
                    <a:gd name="connsiteY15" fmla="*/ 835095 h 1219645"/>
                    <a:gd name="connsiteX16" fmla="*/ 44246 w 1219849"/>
                    <a:gd name="connsiteY16" fmla="*/ 834008 h 1219645"/>
                    <a:gd name="connsiteX17" fmla="*/ 166448 w 1219849"/>
                    <a:gd name="connsiteY17" fmla="*/ 835095 h 1219645"/>
                    <a:gd name="connsiteX18" fmla="*/ 167332 w 1219849"/>
                    <a:gd name="connsiteY18" fmla="*/ 835095 h 1219645"/>
                    <a:gd name="connsiteX19" fmla="*/ 167740 w 1219849"/>
                    <a:gd name="connsiteY19" fmla="*/ 835911 h 1219645"/>
                    <a:gd name="connsiteX20" fmla="*/ 242638 w 1219849"/>
                    <a:gd name="connsiteY20" fmla="*/ 943908 h 1219645"/>
                    <a:gd name="connsiteX21" fmla="*/ 243249 w 1219849"/>
                    <a:gd name="connsiteY21" fmla="*/ 944588 h 1219645"/>
                    <a:gd name="connsiteX22" fmla="*/ 242910 w 1219849"/>
                    <a:gd name="connsiteY22" fmla="*/ 945471 h 1219645"/>
                    <a:gd name="connsiteX23" fmla="*/ 201179 w 1219849"/>
                    <a:gd name="connsiteY23" fmla="*/ 1060266 h 1219645"/>
                    <a:gd name="connsiteX24" fmla="*/ 200567 w 1219849"/>
                    <a:gd name="connsiteY24" fmla="*/ 1058431 h 1219645"/>
                    <a:gd name="connsiteX25" fmla="*/ 370549 w 1219849"/>
                    <a:gd name="connsiteY25" fmla="*/ 1167787 h 1219645"/>
                    <a:gd name="connsiteX26" fmla="*/ 368510 w 1219849"/>
                    <a:gd name="connsiteY26" fmla="*/ 1167991 h 1219645"/>
                    <a:gd name="connsiteX27" fmla="*/ 455642 w 1219849"/>
                    <a:gd name="connsiteY27" fmla="*/ 1082422 h 1219645"/>
                    <a:gd name="connsiteX28" fmla="*/ 456390 w 1219849"/>
                    <a:gd name="connsiteY28" fmla="*/ 1081675 h 1219645"/>
                    <a:gd name="connsiteX29" fmla="*/ 457342 w 1219849"/>
                    <a:gd name="connsiteY29" fmla="*/ 1082015 h 1219645"/>
                    <a:gd name="connsiteX30" fmla="*/ 586544 w 1219849"/>
                    <a:gd name="connsiteY30" fmla="*/ 1105395 h 1219645"/>
                    <a:gd name="connsiteX31" fmla="*/ 587564 w 1219849"/>
                    <a:gd name="connsiteY31" fmla="*/ 1105463 h 1219645"/>
                    <a:gd name="connsiteX32" fmla="*/ 587972 w 1219849"/>
                    <a:gd name="connsiteY32" fmla="*/ 1106414 h 1219645"/>
                    <a:gd name="connsiteX33" fmla="*/ 639626 w 1219849"/>
                    <a:gd name="connsiteY33" fmla="*/ 1217130 h 1219645"/>
                    <a:gd name="connsiteX34" fmla="*/ 637655 w 1219849"/>
                    <a:gd name="connsiteY34" fmla="*/ 1216179 h 1219645"/>
                    <a:gd name="connsiteX35" fmla="*/ 835231 w 1219849"/>
                    <a:gd name="connsiteY35" fmla="*/ 1173361 h 1219645"/>
                    <a:gd name="connsiteX36" fmla="*/ 833872 w 1219849"/>
                    <a:gd name="connsiteY36" fmla="*/ 1175060 h 1219645"/>
                    <a:gd name="connsiteX37" fmla="*/ 835027 w 1219849"/>
                    <a:gd name="connsiteY37" fmla="*/ 1052857 h 1219645"/>
                    <a:gd name="connsiteX38" fmla="*/ 835027 w 1219849"/>
                    <a:gd name="connsiteY38" fmla="*/ 1051770 h 1219645"/>
                    <a:gd name="connsiteX39" fmla="*/ 835979 w 1219849"/>
                    <a:gd name="connsiteY39" fmla="*/ 1051294 h 1219645"/>
                    <a:gd name="connsiteX40" fmla="*/ 943840 w 1219849"/>
                    <a:gd name="connsiteY40" fmla="*/ 976600 h 1219645"/>
                    <a:gd name="connsiteX41" fmla="*/ 943908 w 1219849"/>
                    <a:gd name="connsiteY41" fmla="*/ 976532 h 1219645"/>
                    <a:gd name="connsiteX42" fmla="*/ 944724 w 1219849"/>
                    <a:gd name="connsiteY42" fmla="*/ 975784 h 1219645"/>
                    <a:gd name="connsiteX43" fmla="*/ 945743 w 1219849"/>
                    <a:gd name="connsiteY43" fmla="*/ 976124 h 1219645"/>
                    <a:gd name="connsiteX44" fmla="*/ 1060470 w 1219849"/>
                    <a:gd name="connsiteY44" fmla="*/ 1017923 h 1219645"/>
                    <a:gd name="connsiteX45" fmla="*/ 1058363 w 1219849"/>
                    <a:gd name="connsiteY45" fmla="*/ 1018603 h 1219645"/>
                    <a:gd name="connsiteX46" fmla="*/ 1167787 w 1219849"/>
                    <a:gd name="connsiteY46" fmla="*/ 848620 h 1219645"/>
                    <a:gd name="connsiteX47" fmla="*/ 1167991 w 1219849"/>
                    <a:gd name="connsiteY47" fmla="*/ 850795 h 1219645"/>
                    <a:gd name="connsiteX48" fmla="*/ 1082490 w 1219849"/>
                    <a:gd name="connsiteY48" fmla="*/ 763595 h 1219645"/>
                    <a:gd name="connsiteX49" fmla="*/ 1081743 w 1219849"/>
                    <a:gd name="connsiteY49" fmla="*/ 762848 h 1219645"/>
                    <a:gd name="connsiteX50" fmla="*/ 1082083 w 1219849"/>
                    <a:gd name="connsiteY50" fmla="*/ 761828 h 1219645"/>
                    <a:gd name="connsiteX51" fmla="*/ 1105463 w 1219849"/>
                    <a:gd name="connsiteY51" fmla="*/ 632625 h 1219645"/>
                    <a:gd name="connsiteX52" fmla="*/ 1105531 w 1219849"/>
                    <a:gd name="connsiteY52" fmla="*/ 631606 h 1219645"/>
                    <a:gd name="connsiteX53" fmla="*/ 1106482 w 1219849"/>
                    <a:gd name="connsiteY53" fmla="*/ 631198 h 1219645"/>
                    <a:gd name="connsiteX54" fmla="*/ 1217266 w 1219849"/>
                    <a:gd name="connsiteY54" fmla="*/ 579612 h 1219645"/>
                    <a:gd name="connsiteX55" fmla="*/ 1216315 w 1219849"/>
                    <a:gd name="connsiteY55" fmla="*/ 581515 h 1219645"/>
                    <a:gd name="connsiteX56" fmla="*/ 1173565 w 1219849"/>
                    <a:gd name="connsiteY56" fmla="*/ 383939 h 1219645"/>
                    <a:gd name="connsiteX57" fmla="*/ 1175128 w 1219849"/>
                    <a:gd name="connsiteY57" fmla="*/ 385230 h 1219645"/>
                    <a:gd name="connsiteX58" fmla="*/ 1052925 w 1219849"/>
                    <a:gd name="connsiteY58" fmla="*/ 384074 h 1219645"/>
                    <a:gd name="connsiteX59" fmla="*/ 1051974 w 1219849"/>
                    <a:gd name="connsiteY59" fmla="*/ 384074 h 1219645"/>
                    <a:gd name="connsiteX60" fmla="*/ 1051566 w 1219849"/>
                    <a:gd name="connsiteY60" fmla="*/ 383191 h 1219645"/>
                    <a:gd name="connsiteX61" fmla="*/ 976804 w 1219849"/>
                    <a:gd name="connsiteY61" fmla="*/ 275125 h 1219645"/>
                    <a:gd name="connsiteX62" fmla="*/ 976192 w 1219849"/>
                    <a:gd name="connsiteY62" fmla="*/ 274446 h 1219645"/>
                    <a:gd name="connsiteX63" fmla="*/ 976532 w 1219849"/>
                    <a:gd name="connsiteY63" fmla="*/ 273562 h 1219645"/>
                    <a:gd name="connsiteX64" fmla="*/ 1018399 w 1219849"/>
                    <a:gd name="connsiteY64" fmla="*/ 158836 h 1219645"/>
                    <a:gd name="connsiteX65" fmla="*/ 1019010 w 1219849"/>
                    <a:gd name="connsiteY65" fmla="*/ 160603 h 1219645"/>
                    <a:gd name="connsiteX66" fmla="*/ 849096 w 1219849"/>
                    <a:gd name="connsiteY66" fmla="*/ 51042 h 1219645"/>
                    <a:gd name="connsiteX67" fmla="*/ 850795 w 1219849"/>
                    <a:gd name="connsiteY67" fmla="*/ 50838 h 1219645"/>
                    <a:gd name="connsiteX68" fmla="*/ 763595 w 1219849"/>
                    <a:gd name="connsiteY68" fmla="*/ 136339 h 1219645"/>
                    <a:gd name="connsiteX69" fmla="*/ 763051 w 1219849"/>
                    <a:gd name="connsiteY69" fmla="*/ 136883 h 1219645"/>
                    <a:gd name="connsiteX70" fmla="*/ 762304 w 1219849"/>
                    <a:gd name="connsiteY70" fmla="*/ 136679 h 1219645"/>
                    <a:gd name="connsiteX71" fmla="*/ 632965 w 1219849"/>
                    <a:gd name="connsiteY71" fmla="*/ 113163 h 1219645"/>
                    <a:gd name="connsiteX72" fmla="*/ 632285 w 1219849"/>
                    <a:gd name="connsiteY72" fmla="*/ 113095 h 1219645"/>
                    <a:gd name="connsiteX73" fmla="*/ 632013 w 1219849"/>
                    <a:gd name="connsiteY73" fmla="*/ 112483 h 1219645"/>
                    <a:gd name="connsiteX74" fmla="*/ 580495 w 1219849"/>
                    <a:gd name="connsiteY74" fmla="*/ 1699 h 1219645"/>
                    <a:gd name="connsiteX75" fmla="*/ 581651 w 1219849"/>
                    <a:gd name="connsiteY75" fmla="*/ 2311 h 1219645"/>
                    <a:gd name="connsiteX76" fmla="*/ 384006 w 1219849"/>
                    <a:gd name="connsiteY76" fmla="*/ 44857 h 1219645"/>
                    <a:gd name="connsiteX77" fmla="*/ 384618 w 1219849"/>
                    <a:gd name="connsiteY77" fmla="*/ 44110 h 1219645"/>
                    <a:gd name="connsiteX78" fmla="*/ 383259 w 1219849"/>
                    <a:gd name="connsiteY78" fmla="*/ 166312 h 1219645"/>
                    <a:gd name="connsiteX79" fmla="*/ 383259 w 1219849"/>
                    <a:gd name="connsiteY79" fmla="*/ 166652 h 1219645"/>
                    <a:gd name="connsiteX80" fmla="*/ 382919 w 1219849"/>
                    <a:gd name="connsiteY80" fmla="*/ 166788 h 1219645"/>
                    <a:gd name="connsiteX81" fmla="*/ 299389 w 1219849"/>
                    <a:gd name="connsiteY81" fmla="*/ 220345 h 1219645"/>
                    <a:gd name="connsiteX82" fmla="*/ 280495 w 1219849"/>
                    <a:gd name="connsiteY82" fmla="*/ 235977 h 1219645"/>
                    <a:gd name="connsiteX83" fmla="*/ 274310 w 1219849"/>
                    <a:gd name="connsiteY83" fmla="*/ 241210 h 1219645"/>
                    <a:gd name="connsiteX84" fmla="*/ 298981 w 1219849"/>
                    <a:gd name="connsiteY84" fmla="*/ 219801 h 1219645"/>
                    <a:gd name="connsiteX85" fmla="*/ 382375 w 1219849"/>
                    <a:gd name="connsiteY85" fmla="*/ 165701 h 1219645"/>
                    <a:gd name="connsiteX86" fmla="*/ 382035 w 1219849"/>
                    <a:gd name="connsiteY86" fmla="*/ 166176 h 1219645"/>
                    <a:gd name="connsiteX87" fmla="*/ 382987 w 1219849"/>
                    <a:gd name="connsiteY87" fmla="*/ 43974 h 1219645"/>
                    <a:gd name="connsiteX88" fmla="*/ 382987 w 1219849"/>
                    <a:gd name="connsiteY88" fmla="*/ 43362 h 1219645"/>
                    <a:gd name="connsiteX89" fmla="*/ 383599 w 1219849"/>
                    <a:gd name="connsiteY89" fmla="*/ 43226 h 1219645"/>
                    <a:gd name="connsiteX90" fmla="*/ 581107 w 1219849"/>
                    <a:gd name="connsiteY90" fmla="*/ 204 h 1219645"/>
                    <a:gd name="connsiteX91" fmla="*/ 581923 w 1219849"/>
                    <a:gd name="connsiteY91" fmla="*/ 0 h 1219645"/>
                    <a:gd name="connsiteX92" fmla="*/ 582263 w 1219849"/>
                    <a:gd name="connsiteY92" fmla="*/ 748 h 1219645"/>
                    <a:gd name="connsiteX93" fmla="*/ 633984 w 1219849"/>
                    <a:gd name="connsiteY93" fmla="*/ 111464 h 1219645"/>
                    <a:gd name="connsiteX94" fmla="*/ 632965 w 1219849"/>
                    <a:gd name="connsiteY94" fmla="*/ 110784 h 1219645"/>
                    <a:gd name="connsiteX95" fmla="*/ 762983 w 1219849"/>
                    <a:gd name="connsiteY95" fmla="*/ 134164 h 1219645"/>
                    <a:gd name="connsiteX96" fmla="*/ 761692 w 1219849"/>
                    <a:gd name="connsiteY96" fmla="*/ 134436 h 1219645"/>
                    <a:gd name="connsiteX97" fmla="*/ 848824 w 1219849"/>
                    <a:gd name="connsiteY97" fmla="*/ 48799 h 1219645"/>
                    <a:gd name="connsiteX98" fmla="*/ 849572 w 1219849"/>
                    <a:gd name="connsiteY98" fmla="*/ 48052 h 1219645"/>
                    <a:gd name="connsiteX99" fmla="*/ 850455 w 1219849"/>
                    <a:gd name="connsiteY99" fmla="*/ 48663 h 1219645"/>
                    <a:gd name="connsiteX100" fmla="*/ 1020506 w 1219849"/>
                    <a:gd name="connsiteY100" fmla="*/ 158020 h 1219645"/>
                    <a:gd name="connsiteX101" fmla="*/ 1021525 w 1219849"/>
                    <a:gd name="connsiteY101" fmla="*/ 158632 h 1219645"/>
                    <a:gd name="connsiteX102" fmla="*/ 1021117 w 1219849"/>
                    <a:gd name="connsiteY102" fmla="*/ 159720 h 1219645"/>
                    <a:gd name="connsiteX103" fmla="*/ 979386 w 1219849"/>
                    <a:gd name="connsiteY103" fmla="*/ 274514 h 1219645"/>
                    <a:gd name="connsiteX104" fmla="*/ 979047 w 1219849"/>
                    <a:gd name="connsiteY104" fmla="*/ 272950 h 1219645"/>
                    <a:gd name="connsiteX105" fmla="*/ 1054353 w 1219849"/>
                    <a:gd name="connsiteY105" fmla="*/ 381628 h 1219645"/>
                    <a:gd name="connsiteX106" fmla="*/ 1052925 w 1219849"/>
                    <a:gd name="connsiteY106" fmla="*/ 380744 h 1219645"/>
                    <a:gd name="connsiteX107" fmla="*/ 1175128 w 1219849"/>
                    <a:gd name="connsiteY107" fmla="*/ 381832 h 1219645"/>
                    <a:gd name="connsiteX108" fmla="*/ 1176419 w 1219849"/>
                    <a:gd name="connsiteY108" fmla="*/ 381832 h 1219645"/>
                    <a:gd name="connsiteX109" fmla="*/ 1176691 w 1219849"/>
                    <a:gd name="connsiteY109" fmla="*/ 383123 h 1219645"/>
                    <a:gd name="connsiteX110" fmla="*/ 1219577 w 1219849"/>
                    <a:gd name="connsiteY110" fmla="*/ 580699 h 1219645"/>
                    <a:gd name="connsiteX111" fmla="*/ 1219849 w 1219849"/>
                    <a:gd name="connsiteY111" fmla="*/ 581991 h 1219645"/>
                    <a:gd name="connsiteX112" fmla="*/ 1218626 w 1219849"/>
                    <a:gd name="connsiteY112" fmla="*/ 582534 h 1219645"/>
                    <a:gd name="connsiteX113" fmla="*/ 1107910 w 1219849"/>
                    <a:gd name="connsiteY113" fmla="*/ 634188 h 1219645"/>
                    <a:gd name="connsiteX114" fmla="*/ 1108929 w 1219849"/>
                    <a:gd name="connsiteY114" fmla="*/ 632693 h 1219645"/>
                    <a:gd name="connsiteX115" fmla="*/ 1085413 w 1219849"/>
                    <a:gd name="connsiteY115" fmla="*/ 762848 h 1219645"/>
                    <a:gd name="connsiteX116" fmla="*/ 1085005 w 1219849"/>
                    <a:gd name="connsiteY116" fmla="*/ 761080 h 1219645"/>
                    <a:gd name="connsiteX117" fmla="*/ 1170574 w 1219849"/>
                    <a:gd name="connsiteY117" fmla="*/ 848280 h 1219645"/>
                    <a:gd name="connsiteX118" fmla="*/ 1171526 w 1219849"/>
                    <a:gd name="connsiteY118" fmla="*/ 849300 h 1219645"/>
                    <a:gd name="connsiteX119" fmla="*/ 1170778 w 1219849"/>
                    <a:gd name="connsiteY119" fmla="*/ 850455 h 1219645"/>
                    <a:gd name="connsiteX120" fmla="*/ 1061353 w 1219849"/>
                    <a:gd name="connsiteY120" fmla="*/ 1020438 h 1219645"/>
                    <a:gd name="connsiteX121" fmla="*/ 1060605 w 1219849"/>
                    <a:gd name="connsiteY121" fmla="*/ 1021593 h 1219645"/>
                    <a:gd name="connsiteX122" fmla="*/ 1059246 w 1219849"/>
                    <a:gd name="connsiteY122" fmla="*/ 1021117 h 1219645"/>
                    <a:gd name="connsiteX123" fmla="*/ 944520 w 1219849"/>
                    <a:gd name="connsiteY123" fmla="*/ 979318 h 1219645"/>
                    <a:gd name="connsiteX124" fmla="*/ 946287 w 1219849"/>
                    <a:gd name="connsiteY124" fmla="*/ 978979 h 1219645"/>
                    <a:gd name="connsiteX125" fmla="*/ 946219 w 1219849"/>
                    <a:gd name="connsiteY125" fmla="*/ 979047 h 1219645"/>
                    <a:gd name="connsiteX126" fmla="*/ 837610 w 1219849"/>
                    <a:gd name="connsiteY126" fmla="*/ 1054285 h 1219645"/>
                    <a:gd name="connsiteX127" fmla="*/ 838561 w 1219849"/>
                    <a:gd name="connsiteY127" fmla="*/ 1052721 h 1219645"/>
                    <a:gd name="connsiteX128" fmla="*/ 837406 w 1219849"/>
                    <a:gd name="connsiteY128" fmla="*/ 1174924 h 1219645"/>
                    <a:gd name="connsiteX129" fmla="*/ 837406 w 1219849"/>
                    <a:gd name="connsiteY129" fmla="*/ 1176351 h 1219645"/>
                    <a:gd name="connsiteX130" fmla="*/ 836047 w 1219849"/>
                    <a:gd name="connsiteY130" fmla="*/ 1176623 h 1219645"/>
                    <a:gd name="connsiteX131" fmla="*/ 638470 w 1219849"/>
                    <a:gd name="connsiteY131" fmla="*/ 1219373 h 1219645"/>
                    <a:gd name="connsiteX132" fmla="*/ 637111 w 1219849"/>
                    <a:gd name="connsiteY132" fmla="*/ 1219645 h 1219645"/>
                    <a:gd name="connsiteX133" fmla="*/ 636499 w 1219849"/>
                    <a:gd name="connsiteY133" fmla="*/ 1218422 h 1219645"/>
                    <a:gd name="connsiteX134" fmla="*/ 584913 w 1219849"/>
                    <a:gd name="connsiteY134" fmla="*/ 1107638 h 1219645"/>
                    <a:gd name="connsiteX135" fmla="*/ 586408 w 1219849"/>
                    <a:gd name="connsiteY135" fmla="*/ 1108657 h 1219645"/>
                    <a:gd name="connsiteX136" fmla="*/ 456322 w 1219849"/>
                    <a:gd name="connsiteY136" fmla="*/ 1085073 h 1219645"/>
                    <a:gd name="connsiteX137" fmla="*/ 458021 w 1219849"/>
                    <a:gd name="connsiteY137" fmla="*/ 1084665 h 1219645"/>
                    <a:gd name="connsiteX138" fmla="*/ 370821 w 1219849"/>
                    <a:gd name="connsiteY138" fmla="*/ 1170166 h 1219645"/>
                    <a:gd name="connsiteX139" fmla="*/ 369870 w 1219849"/>
                    <a:gd name="connsiteY139" fmla="*/ 1171118 h 1219645"/>
                    <a:gd name="connsiteX140" fmla="*/ 368782 w 1219849"/>
                    <a:gd name="connsiteY140" fmla="*/ 1170370 h 1219645"/>
                    <a:gd name="connsiteX141" fmla="*/ 198868 w 1219849"/>
                    <a:gd name="connsiteY141" fmla="*/ 1060877 h 1219645"/>
                    <a:gd name="connsiteX142" fmla="*/ 197780 w 1219849"/>
                    <a:gd name="connsiteY142" fmla="*/ 1060198 h 1219645"/>
                    <a:gd name="connsiteX143" fmla="*/ 198188 w 1219849"/>
                    <a:gd name="connsiteY143" fmla="*/ 1059042 h 1219645"/>
                    <a:gd name="connsiteX144" fmla="*/ 240055 w 1219849"/>
                    <a:gd name="connsiteY144" fmla="*/ 944316 h 1219645"/>
                    <a:gd name="connsiteX145" fmla="*/ 240327 w 1219849"/>
                    <a:gd name="connsiteY145" fmla="*/ 945879 h 1219645"/>
                    <a:gd name="connsiteX146" fmla="*/ 165089 w 1219849"/>
                    <a:gd name="connsiteY146" fmla="*/ 837202 h 1219645"/>
                    <a:gd name="connsiteX147" fmla="*/ 166380 w 1219849"/>
                    <a:gd name="connsiteY147" fmla="*/ 838018 h 1219645"/>
                    <a:gd name="connsiteX148" fmla="*/ 44178 w 1219849"/>
                    <a:gd name="connsiteY148" fmla="*/ 836794 h 1219645"/>
                    <a:gd name="connsiteX149" fmla="*/ 43090 w 1219849"/>
                    <a:gd name="connsiteY149" fmla="*/ 836794 h 1219645"/>
                    <a:gd name="connsiteX150" fmla="*/ 42886 w 1219849"/>
                    <a:gd name="connsiteY150" fmla="*/ 835707 h 1219645"/>
                    <a:gd name="connsiteX151" fmla="*/ 204 w 1219849"/>
                    <a:gd name="connsiteY151" fmla="*/ 638130 h 1219645"/>
                    <a:gd name="connsiteX152" fmla="*/ 0 w 1219849"/>
                    <a:gd name="connsiteY152" fmla="*/ 637111 h 1219645"/>
                    <a:gd name="connsiteX153" fmla="*/ 884 w 1219849"/>
                    <a:gd name="connsiteY153" fmla="*/ 636703 h 1219645"/>
                    <a:gd name="connsiteX154" fmla="*/ 111668 w 1219849"/>
                    <a:gd name="connsiteY154" fmla="*/ 585185 h 1219645"/>
                    <a:gd name="connsiteX155" fmla="*/ 110988 w 1219849"/>
                    <a:gd name="connsiteY155" fmla="*/ 586205 h 1219645"/>
                    <a:gd name="connsiteX156" fmla="*/ 134640 w 1219849"/>
                    <a:gd name="connsiteY156" fmla="*/ 456254 h 1219645"/>
                    <a:gd name="connsiteX157" fmla="*/ 134912 w 1219849"/>
                    <a:gd name="connsiteY157" fmla="*/ 457274 h 1219645"/>
                    <a:gd name="connsiteX158" fmla="*/ 49479 w 1219849"/>
                    <a:gd name="connsiteY158" fmla="*/ 370006 h 1219645"/>
                    <a:gd name="connsiteX159" fmla="*/ 49003 w 1219849"/>
                    <a:gd name="connsiteY159" fmla="*/ 369462 h 1219645"/>
                    <a:gd name="connsiteX160" fmla="*/ 49411 w 1219849"/>
                    <a:gd name="connsiteY160" fmla="*/ 368850 h 1219645"/>
                    <a:gd name="connsiteX161" fmla="*/ 159108 w 1219849"/>
                    <a:gd name="connsiteY161" fmla="*/ 199072 h 1219645"/>
                    <a:gd name="connsiteX162" fmla="*/ 159380 w 1219849"/>
                    <a:gd name="connsiteY162" fmla="*/ 198664 h 1219645"/>
                    <a:gd name="connsiteX163" fmla="*/ 159787 w 1219849"/>
                    <a:gd name="connsiteY163" fmla="*/ 198800 h 1219645"/>
                    <a:gd name="connsiteX164" fmla="*/ 245084 w 1219849"/>
                    <a:gd name="connsiteY164" fmla="*/ 230200 h 1219645"/>
                    <a:gd name="connsiteX165" fmla="*/ 266969 w 1219849"/>
                    <a:gd name="connsiteY165" fmla="*/ 238288 h 1219645"/>
                    <a:gd name="connsiteX166" fmla="*/ 274310 w 1219849"/>
                    <a:gd name="connsiteY166" fmla="*/ 241210 h 12196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</a:cxnLst>
                  <a:rect l="l" t="t" r="r" b="b"/>
                  <a:pathLst>
                    <a:path w="1219849" h="1219645">
                      <a:moveTo>
                        <a:pt x="274310" y="241210"/>
                      </a:moveTo>
                      <a:cubicBezTo>
                        <a:pt x="274310" y="241210"/>
                        <a:pt x="271863" y="240395"/>
                        <a:pt x="266969" y="238696"/>
                      </a:cubicBezTo>
                      <a:cubicBezTo>
                        <a:pt x="262008" y="236929"/>
                        <a:pt x="254736" y="234346"/>
                        <a:pt x="245084" y="230880"/>
                      </a:cubicBezTo>
                      <a:cubicBezTo>
                        <a:pt x="225646" y="223879"/>
                        <a:pt x="196897" y="213548"/>
                        <a:pt x="159380" y="199955"/>
                      </a:cubicBezTo>
                      <a:lnTo>
                        <a:pt x="160059" y="199751"/>
                      </a:lnTo>
                      <a:cubicBezTo>
                        <a:pt x="132261" y="243113"/>
                        <a:pt x="95492" y="300409"/>
                        <a:pt x="50906" y="369870"/>
                      </a:cubicBezTo>
                      <a:lnTo>
                        <a:pt x="50770" y="368782"/>
                      </a:lnTo>
                      <a:cubicBezTo>
                        <a:pt x="76733" y="395153"/>
                        <a:pt x="105551" y="424446"/>
                        <a:pt x="136407" y="455846"/>
                      </a:cubicBezTo>
                      <a:lnTo>
                        <a:pt x="136815" y="456322"/>
                      </a:lnTo>
                      <a:lnTo>
                        <a:pt x="136611" y="456934"/>
                      </a:lnTo>
                      <a:cubicBezTo>
                        <a:pt x="123970" y="496218"/>
                        <a:pt x="115406" y="539852"/>
                        <a:pt x="113299" y="586341"/>
                      </a:cubicBezTo>
                      <a:lnTo>
                        <a:pt x="113299" y="587020"/>
                      </a:lnTo>
                      <a:lnTo>
                        <a:pt x="112687" y="587292"/>
                      </a:lnTo>
                      <a:cubicBezTo>
                        <a:pt x="78161" y="603400"/>
                        <a:pt x="40847" y="620867"/>
                        <a:pt x="1971" y="639014"/>
                      </a:cubicBezTo>
                      <a:lnTo>
                        <a:pt x="2651" y="637587"/>
                      </a:lnTo>
                      <a:cubicBezTo>
                        <a:pt x="16176" y="699775"/>
                        <a:pt x="30517" y="765770"/>
                        <a:pt x="45605" y="835095"/>
                      </a:cubicBezTo>
                      <a:lnTo>
                        <a:pt x="44246" y="834008"/>
                      </a:lnTo>
                      <a:cubicBezTo>
                        <a:pt x="82035" y="834347"/>
                        <a:pt x="123698" y="834687"/>
                        <a:pt x="166448" y="835095"/>
                      </a:cubicBezTo>
                      <a:lnTo>
                        <a:pt x="167332" y="835095"/>
                      </a:lnTo>
                      <a:lnTo>
                        <a:pt x="167740" y="835911"/>
                      </a:lnTo>
                      <a:cubicBezTo>
                        <a:pt x="186294" y="872340"/>
                        <a:pt x="211577" y="909925"/>
                        <a:pt x="242638" y="943908"/>
                      </a:cubicBezTo>
                      <a:lnTo>
                        <a:pt x="243249" y="944588"/>
                      </a:lnTo>
                      <a:lnTo>
                        <a:pt x="242910" y="945471"/>
                      </a:lnTo>
                      <a:cubicBezTo>
                        <a:pt x="229996" y="981018"/>
                        <a:pt x="215723" y="1020302"/>
                        <a:pt x="201179" y="1060266"/>
                      </a:cubicBezTo>
                      <a:lnTo>
                        <a:pt x="200567" y="1058431"/>
                      </a:lnTo>
                      <a:cubicBezTo>
                        <a:pt x="253988" y="1092753"/>
                        <a:pt x="311555" y="1129863"/>
                        <a:pt x="370549" y="1167787"/>
                      </a:cubicBezTo>
                      <a:lnTo>
                        <a:pt x="368510" y="1167991"/>
                      </a:lnTo>
                      <a:cubicBezTo>
                        <a:pt x="395629" y="1141349"/>
                        <a:pt x="425466" y="1112056"/>
                        <a:pt x="455642" y="1082422"/>
                      </a:cubicBezTo>
                      <a:lnTo>
                        <a:pt x="456390" y="1081675"/>
                      </a:lnTo>
                      <a:lnTo>
                        <a:pt x="457342" y="1082015"/>
                      </a:lnTo>
                      <a:cubicBezTo>
                        <a:pt x="496490" y="1094724"/>
                        <a:pt x="541075" y="1103356"/>
                        <a:pt x="586544" y="1105395"/>
                      </a:cubicBezTo>
                      <a:lnTo>
                        <a:pt x="587564" y="1105463"/>
                      </a:lnTo>
                      <a:lnTo>
                        <a:pt x="587972" y="1106414"/>
                      </a:lnTo>
                      <a:cubicBezTo>
                        <a:pt x="604148" y="1141077"/>
                        <a:pt x="621819" y="1178934"/>
                        <a:pt x="639626" y="1217130"/>
                      </a:cubicBezTo>
                      <a:lnTo>
                        <a:pt x="637655" y="1216179"/>
                      </a:lnTo>
                      <a:cubicBezTo>
                        <a:pt x="700183" y="1202586"/>
                        <a:pt x="767265" y="1188109"/>
                        <a:pt x="835231" y="1173361"/>
                      </a:cubicBezTo>
                      <a:lnTo>
                        <a:pt x="833872" y="1175060"/>
                      </a:lnTo>
                      <a:cubicBezTo>
                        <a:pt x="834212" y="1136455"/>
                        <a:pt x="834619" y="1094792"/>
                        <a:pt x="835027" y="1052857"/>
                      </a:cubicBezTo>
                      <a:lnTo>
                        <a:pt x="835027" y="1051770"/>
                      </a:lnTo>
                      <a:lnTo>
                        <a:pt x="835979" y="1051294"/>
                      </a:lnTo>
                      <a:cubicBezTo>
                        <a:pt x="873156" y="1032332"/>
                        <a:pt x="910537" y="1007048"/>
                        <a:pt x="943840" y="976600"/>
                      </a:cubicBezTo>
                      <a:lnTo>
                        <a:pt x="943908" y="976532"/>
                      </a:lnTo>
                      <a:lnTo>
                        <a:pt x="944724" y="975784"/>
                      </a:lnTo>
                      <a:lnTo>
                        <a:pt x="945743" y="976124"/>
                      </a:lnTo>
                      <a:cubicBezTo>
                        <a:pt x="984212" y="990125"/>
                        <a:pt x="1022477" y="1004058"/>
                        <a:pt x="1060470" y="1017923"/>
                      </a:cubicBezTo>
                      <a:lnTo>
                        <a:pt x="1058363" y="1018603"/>
                      </a:lnTo>
                      <a:cubicBezTo>
                        <a:pt x="1095336" y="961240"/>
                        <a:pt x="1131834" y="904488"/>
                        <a:pt x="1167787" y="848620"/>
                      </a:cubicBezTo>
                      <a:lnTo>
                        <a:pt x="1167991" y="850795"/>
                      </a:lnTo>
                      <a:cubicBezTo>
                        <a:pt x="1139174" y="821434"/>
                        <a:pt x="1110696" y="792345"/>
                        <a:pt x="1082490" y="763595"/>
                      </a:cubicBezTo>
                      <a:lnTo>
                        <a:pt x="1081743" y="762848"/>
                      </a:lnTo>
                      <a:lnTo>
                        <a:pt x="1082083" y="761828"/>
                      </a:lnTo>
                      <a:cubicBezTo>
                        <a:pt x="1095744" y="719553"/>
                        <a:pt x="1103492" y="675919"/>
                        <a:pt x="1105463" y="632625"/>
                      </a:cubicBezTo>
                      <a:lnTo>
                        <a:pt x="1105531" y="631606"/>
                      </a:lnTo>
                      <a:lnTo>
                        <a:pt x="1106482" y="631198"/>
                      </a:lnTo>
                      <a:cubicBezTo>
                        <a:pt x="1143932" y="613731"/>
                        <a:pt x="1180837" y="596535"/>
                        <a:pt x="1217266" y="579612"/>
                      </a:cubicBezTo>
                      <a:lnTo>
                        <a:pt x="1216315" y="581515"/>
                      </a:lnTo>
                      <a:cubicBezTo>
                        <a:pt x="1201702" y="514093"/>
                        <a:pt x="1187430" y="448166"/>
                        <a:pt x="1173565" y="383939"/>
                      </a:cubicBezTo>
                      <a:lnTo>
                        <a:pt x="1175128" y="385230"/>
                      </a:lnTo>
                      <a:cubicBezTo>
                        <a:pt x="1133669" y="384822"/>
                        <a:pt x="1092957" y="384414"/>
                        <a:pt x="1052925" y="384074"/>
                      </a:cubicBezTo>
                      <a:lnTo>
                        <a:pt x="1051974" y="384074"/>
                      </a:lnTo>
                      <a:lnTo>
                        <a:pt x="1051566" y="383191"/>
                      </a:lnTo>
                      <a:cubicBezTo>
                        <a:pt x="1031176" y="343227"/>
                        <a:pt x="1005757" y="306865"/>
                        <a:pt x="976804" y="275125"/>
                      </a:cubicBezTo>
                      <a:lnTo>
                        <a:pt x="976192" y="274446"/>
                      </a:lnTo>
                      <a:lnTo>
                        <a:pt x="976532" y="273562"/>
                      </a:lnTo>
                      <a:cubicBezTo>
                        <a:pt x="990873" y="234210"/>
                        <a:pt x="1004806" y="196081"/>
                        <a:pt x="1018399" y="158836"/>
                      </a:cubicBezTo>
                      <a:lnTo>
                        <a:pt x="1019010" y="160603"/>
                      </a:lnTo>
                      <a:cubicBezTo>
                        <a:pt x="959200" y="122066"/>
                        <a:pt x="902789" y="85705"/>
                        <a:pt x="849096" y="51042"/>
                      </a:cubicBezTo>
                      <a:lnTo>
                        <a:pt x="850795" y="50838"/>
                      </a:lnTo>
                      <a:cubicBezTo>
                        <a:pt x="820143" y="80879"/>
                        <a:pt x="791325" y="109153"/>
                        <a:pt x="763595" y="136339"/>
                      </a:cubicBezTo>
                      <a:lnTo>
                        <a:pt x="763051" y="136883"/>
                      </a:lnTo>
                      <a:lnTo>
                        <a:pt x="762304" y="136679"/>
                      </a:lnTo>
                      <a:cubicBezTo>
                        <a:pt x="717650" y="122270"/>
                        <a:pt x="674288" y="115134"/>
                        <a:pt x="632965" y="113163"/>
                      </a:cubicBezTo>
                      <a:lnTo>
                        <a:pt x="632285" y="113095"/>
                      </a:lnTo>
                      <a:lnTo>
                        <a:pt x="632013" y="112483"/>
                      </a:lnTo>
                      <a:cubicBezTo>
                        <a:pt x="613255" y="72180"/>
                        <a:pt x="596399" y="35954"/>
                        <a:pt x="580495" y="1699"/>
                      </a:cubicBezTo>
                      <a:lnTo>
                        <a:pt x="581651" y="2311"/>
                      </a:lnTo>
                      <a:cubicBezTo>
                        <a:pt x="504985" y="18827"/>
                        <a:pt x="439738" y="32895"/>
                        <a:pt x="384006" y="44857"/>
                      </a:cubicBezTo>
                      <a:lnTo>
                        <a:pt x="384618" y="44110"/>
                      </a:lnTo>
                      <a:cubicBezTo>
                        <a:pt x="384074" y="93045"/>
                        <a:pt x="383599" y="133077"/>
                        <a:pt x="383259" y="166312"/>
                      </a:cubicBezTo>
                      <a:lnTo>
                        <a:pt x="383259" y="166652"/>
                      </a:lnTo>
                      <a:lnTo>
                        <a:pt x="382919" y="166788"/>
                      </a:lnTo>
                      <a:cubicBezTo>
                        <a:pt x="343295" y="187110"/>
                        <a:pt x="316584" y="206888"/>
                        <a:pt x="299389" y="220345"/>
                      </a:cubicBezTo>
                      <a:cubicBezTo>
                        <a:pt x="290757" y="227142"/>
                        <a:pt x="284641" y="232511"/>
                        <a:pt x="280495" y="235977"/>
                      </a:cubicBezTo>
                      <a:cubicBezTo>
                        <a:pt x="276349" y="239511"/>
                        <a:pt x="274310" y="241210"/>
                        <a:pt x="274310" y="241210"/>
                      </a:cubicBezTo>
                      <a:cubicBezTo>
                        <a:pt x="274310" y="241210"/>
                        <a:pt x="281922" y="233598"/>
                        <a:pt x="298981" y="219801"/>
                      </a:cubicBezTo>
                      <a:cubicBezTo>
                        <a:pt x="316041" y="206140"/>
                        <a:pt x="342683" y="186158"/>
                        <a:pt x="382375" y="165701"/>
                      </a:cubicBezTo>
                      <a:lnTo>
                        <a:pt x="382035" y="166176"/>
                      </a:lnTo>
                      <a:cubicBezTo>
                        <a:pt x="382307" y="133009"/>
                        <a:pt x="382579" y="92909"/>
                        <a:pt x="382987" y="43974"/>
                      </a:cubicBezTo>
                      <a:lnTo>
                        <a:pt x="382987" y="43362"/>
                      </a:lnTo>
                      <a:lnTo>
                        <a:pt x="383599" y="43226"/>
                      </a:lnTo>
                      <a:cubicBezTo>
                        <a:pt x="439331" y="31060"/>
                        <a:pt x="504510" y="16856"/>
                        <a:pt x="581107" y="204"/>
                      </a:cubicBezTo>
                      <a:lnTo>
                        <a:pt x="581923" y="0"/>
                      </a:lnTo>
                      <a:lnTo>
                        <a:pt x="582263" y="748"/>
                      </a:lnTo>
                      <a:cubicBezTo>
                        <a:pt x="598235" y="34934"/>
                        <a:pt x="615158" y="71228"/>
                        <a:pt x="633984" y="111464"/>
                      </a:cubicBezTo>
                      <a:lnTo>
                        <a:pt x="632965" y="110784"/>
                      </a:lnTo>
                      <a:cubicBezTo>
                        <a:pt x="674492" y="112687"/>
                        <a:pt x="718058" y="119756"/>
                        <a:pt x="762983" y="134164"/>
                      </a:cubicBezTo>
                      <a:lnTo>
                        <a:pt x="761692" y="134436"/>
                      </a:lnTo>
                      <a:cubicBezTo>
                        <a:pt x="789422" y="107182"/>
                        <a:pt x="818172" y="78908"/>
                        <a:pt x="848824" y="48799"/>
                      </a:cubicBezTo>
                      <a:lnTo>
                        <a:pt x="849572" y="48052"/>
                      </a:lnTo>
                      <a:lnTo>
                        <a:pt x="850455" y="48663"/>
                      </a:lnTo>
                      <a:cubicBezTo>
                        <a:pt x="904216" y="83190"/>
                        <a:pt x="960696" y="119552"/>
                        <a:pt x="1020506" y="158020"/>
                      </a:cubicBezTo>
                      <a:lnTo>
                        <a:pt x="1021525" y="158632"/>
                      </a:lnTo>
                      <a:lnTo>
                        <a:pt x="1021117" y="159720"/>
                      </a:lnTo>
                      <a:cubicBezTo>
                        <a:pt x="1007592" y="196965"/>
                        <a:pt x="993727" y="235094"/>
                        <a:pt x="979386" y="274514"/>
                      </a:cubicBezTo>
                      <a:lnTo>
                        <a:pt x="979047" y="272950"/>
                      </a:lnTo>
                      <a:cubicBezTo>
                        <a:pt x="1008204" y="304894"/>
                        <a:pt x="1033759" y="341392"/>
                        <a:pt x="1054353" y="381628"/>
                      </a:cubicBezTo>
                      <a:lnTo>
                        <a:pt x="1052925" y="380744"/>
                      </a:lnTo>
                      <a:cubicBezTo>
                        <a:pt x="1092957" y="381084"/>
                        <a:pt x="1133669" y="381492"/>
                        <a:pt x="1175128" y="381832"/>
                      </a:cubicBezTo>
                      <a:lnTo>
                        <a:pt x="1176419" y="381832"/>
                      </a:lnTo>
                      <a:lnTo>
                        <a:pt x="1176691" y="383123"/>
                      </a:lnTo>
                      <a:cubicBezTo>
                        <a:pt x="1190624" y="447351"/>
                        <a:pt x="1204897" y="513209"/>
                        <a:pt x="1219577" y="580699"/>
                      </a:cubicBezTo>
                      <a:lnTo>
                        <a:pt x="1219849" y="581991"/>
                      </a:lnTo>
                      <a:lnTo>
                        <a:pt x="1218626" y="582534"/>
                      </a:lnTo>
                      <a:cubicBezTo>
                        <a:pt x="1182196" y="599526"/>
                        <a:pt x="1145359" y="616721"/>
                        <a:pt x="1107910" y="634188"/>
                      </a:cubicBezTo>
                      <a:lnTo>
                        <a:pt x="1108929" y="632693"/>
                      </a:lnTo>
                      <a:cubicBezTo>
                        <a:pt x="1106958" y="676327"/>
                        <a:pt x="1099142" y="720233"/>
                        <a:pt x="1085413" y="762848"/>
                      </a:cubicBezTo>
                      <a:lnTo>
                        <a:pt x="1085005" y="761080"/>
                      </a:lnTo>
                      <a:cubicBezTo>
                        <a:pt x="1113211" y="789830"/>
                        <a:pt x="1141757" y="818919"/>
                        <a:pt x="1170574" y="848280"/>
                      </a:cubicBezTo>
                      <a:lnTo>
                        <a:pt x="1171526" y="849300"/>
                      </a:lnTo>
                      <a:lnTo>
                        <a:pt x="1170778" y="850455"/>
                      </a:lnTo>
                      <a:cubicBezTo>
                        <a:pt x="1134824" y="906323"/>
                        <a:pt x="1098326" y="963075"/>
                        <a:pt x="1061353" y="1020438"/>
                      </a:cubicBezTo>
                      <a:lnTo>
                        <a:pt x="1060605" y="1021593"/>
                      </a:lnTo>
                      <a:lnTo>
                        <a:pt x="1059246" y="1021117"/>
                      </a:lnTo>
                      <a:cubicBezTo>
                        <a:pt x="1021253" y="1007252"/>
                        <a:pt x="982988" y="993319"/>
                        <a:pt x="944520" y="979318"/>
                      </a:cubicBezTo>
                      <a:lnTo>
                        <a:pt x="946287" y="978979"/>
                      </a:lnTo>
                      <a:lnTo>
                        <a:pt x="946219" y="979047"/>
                      </a:lnTo>
                      <a:cubicBezTo>
                        <a:pt x="912712" y="1009699"/>
                        <a:pt x="874991" y="1035186"/>
                        <a:pt x="837610" y="1054285"/>
                      </a:cubicBezTo>
                      <a:lnTo>
                        <a:pt x="838561" y="1052721"/>
                      </a:lnTo>
                      <a:cubicBezTo>
                        <a:pt x="838154" y="1094656"/>
                        <a:pt x="837746" y="1136319"/>
                        <a:pt x="837406" y="1174924"/>
                      </a:cubicBezTo>
                      <a:lnTo>
                        <a:pt x="837406" y="1176351"/>
                      </a:lnTo>
                      <a:lnTo>
                        <a:pt x="836047" y="1176623"/>
                      </a:lnTo>
                      <a:cubicBezTo>
                        <a:pt x="768081" y="1191372"/>
                        <a:pt x="700999" y="1205848"/>
                        <a:pt x="638470" y="1219373"/>
                      </a:cubicBezTo>
                      <a:lnTo>
                        <a:pt x="637111" y="1219645"/>
                      </a:lnTo>
                      <a:lnTo>
                        <a:pt x="636499" y="1218422"/>
                      </a:lnTo>
                      <a:cubicBezTo>
                        <a:pt x="618692" y="1180225"/>
                        <a:pt x="601021" y="1142368"/>
                        <a:pt x="584913" y="1107638"/>
                      </a:cubicBezTo>
                      <a:lnTo>
                        <a:pt x="586408" y="1108657"/>
                      </a:lnTo>
                      <a:cubicBezTo>
                        <a:pt x="540600" y="1106618"/>
                        <a:pt x="495742" y="1097919"/>
                        <a:pt x="456322" y="1085073"/>
                      </a:cubicBezTo>
                      <a:lnTo>
                        <a:pt x="458021" y="1084665"/>
                      </a:lnTo>
                      <a:cubicBezTo>
                        <a:pt x="427776" y="1114298"/>
                        <a:pt x="398007" y="1143592"/>
                        <a:pt x="370821" y="1170166"/>
                      </a:cubicBezTo>
                      <a:lnTo>
                        <a:pt x="369870" y="1171118"/>
                      </a:lnTo>
                      <a:lnTo>
                        <a:pt x="368782" y="1170370"/>
                      </a:lnTo>
                      <a:cubicBezTo>
                        <a:pt x="309788" y="1132377"/>
                        <a:pt x="252221" y="1095268"/>
                        <a:pt x="198868" y="1060877"/>
                      </a:cubicBezTo>
                      <a:lnTo>
                        <a:pt x="197780" y="1060198"/>
                      </a:lnTo>
                      <a:lnTo>
                        <a:pt x="198188" y="1059042"/>
                      </a:lnTo>
                      <a:cubicBezTo>
                        <a:pt x="212733" y="1019078"/>
                        <a:pt x="227074" y="979862"/>
                        <a:pt x="240055" y="944316"/>
                      </a:cubicBezTo>
                      <a:lnTo>
                        <a:pt x="240327" y="945879"/>
                      </a:lnTo>
                      <a:cubicBezTo>
                        <a:pt x="209131" y="911692"/>
                        <a:pt x="183779" y="873836"/>
                        <a:pt x="165089" y="837202"/>
                      </a:cubicBezTo>
                      <a:lnTo>
                        <a:pt x="166380" y="838018"/>
                      </a:lnTo>
                      <a:cubicBezTo>
                        <a:pt x="123698" y="837610"/>
                        <a:pt x="82035" y="837202"/>
                        <a:pt x="44178" y="836794"/>
                      </a:cubicBezTo>
                      <a:lnTo>
                        <a:pt x="43090" y="836794"/>
                      </a:lnTo>
                      <a:lnTo>
                        <a:pt x="42886" y="835707"/>
                      </a:lnTo>
                      <a:cubicBezTo>
                        <a:pt x="27934" y="766382"/>
                        <a:pt x="13661" y="700319"/>
                        <a:pt x="204" y="638130"/>
                      </a:cubicBezTo>
                      <a:lnTo>
                        <a:pt x="0" y="637111"/>
                      </a:lnTo>
                      <a:lnTo>
                        <a:pt x="884" y="636703"/>
                      </a:lnTo>
                      <a:cubicBezTo>
                        <a:pt x="39760" y="618624"/>
                        <a:pt x="77141" y="601225"/>
                        <a:pt x="111668" y="585185"/>
                      </a:cubicBezTo>
                      <a:lnTo>
                        <a:pt x="110988" y="586205"/>
                      </a:lnTo>
                      <a:cubicBezTo>
                        <a:pt x="113163" y="539512"/>
                        <a:pt x="121863" y="495742"/>
                        <a:pt x="134640" y="456254"/>
                      </a:cubicBezTo>
                      <a:lnTo>
                        <a:pt x="134912" y="457274"/>
                      </a:lnTo>
                      <a:cubicBezTo>
                        <a:pt x="104124" y="425805"/>
                        <a:pt x="75306" y="396444"/>
                        <a:pt x="49479" y="370006"/>
                      </a:cubicBezTo>
                      <a:lnTo>
                        <a:pt x="49003" y="369462"/>
                      </a:lnTo>
                      <a:lnTo>
                        <a:pt x="49411" y="368850"/>
                      </a:lnTo>
                      <a:cubicBezTo>
                        <a:pt x="94201" y="299525"/>
                        <a:pt x="131174" y="242298"/>
                        <a:pt x="159108" y="199072"/>
                      </a:cubicBezTo>
                      <a:lnTo>
                        <a:pt x="159380" y="198664"/>
                      </a:lnTo>
                      <a:lnTo>
                        <a:pt x="159787" y="198800"/>
                      </a:lnTo>
                      <a:cubicBezTo>
                        <a:pt x="197169" y="212529"/>
                        <a:pt x="225782" y="223064"/>
                        <a:pt x="245084" y="230200"/>
                      </a:cubicBezTo>
                      <a:cubicBezTo>
                        <a:pt x="254736" y="233802"/>
                        <a:pt x="262008" y="236453"/>
                        <a:pt x="266969" y="238288"/>
                      </a:cubicBezTo>
                      <a:cubicBezTo>
                        <a:pt x="271863" y="240259"/>
                        <a:pt x="274310" y="241210"/>
                        <a:pt x="274310" y="241210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 w="67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84" name="Freeform: Shape 83">
              <a:extLst>
                <a:ext uri="{FF2B5EF4-FFF2-40B4-BE49-F238E27FC236}">
                  <a16:creationId xmlns="" xmlns:a16="http://schemas.microsoft.com/office/drawing/2014/main" id="{FAD9C7FB-14C4-4F7F-B591-A3D50D0B7B97}"/>
                </a:ext>
              </a:extLst>
            </p:cNvPr>
            <p:cNvSpPr/>
            <p:nvPr/>
          </p:nvSpPr>
          <p:spPr>
            <a:xfrm>
              <a:off x="2263444" y="4829118"/>
              <a:ext cx="1290125" cy="251473"/>
            </a:xfrm>
            <a:custGeom>
              <a:avLst/>
              <a:gdLst>
                <a:gd name="connsiteX0" fmla="*/ 393590 w 1290125"/>
                <a:gd name="connsiteY0" fmla="*/ 0 h 251473"/>
                <a:gd name="connsiteX1" fmla="*/ 0 w 1290125"/>
                <a:gd name="connsiteY1" fmla="*/ 251473 h 251473"/>
                <a:gd name="connsiteX2" fmla="*/ 1290126 w 1290125"/>
                <a:gd name="connsiteY2" fmla="*/ 251473 h 251473"/>
                <a:gd name="connsiteX3" fmla="*/ 1290126 w 1290125"/>
                <a:gd name="connsiteY3" fmla="*/ 0 h 251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90125" h="251473">
                  <a:moveTo>
                    <a:pt x="393590" y="0"/>
                  </a:moveTo>
                  <a:lnTo>
                    <a:pt x="0" y="251473"/>
                  </a:lnTo>
                  <a:lnTo>
                    <a:pt x="1290126" y="251473"/>
                  </a:lnTo>
                  <a:lnTo>
                    <a:pt x="1290126" y="0"/>
                  </a:lnTo>
                  <a:close/>
                </a:path>
              </a:pathLst>
            </a:custGeom>
            <a:solidFill>
              <a:srgbClr val="094A44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="" xmlns:a16="http://schemas.microsoft.com/office/drawing/2014/main" id="{48492DC0-4A1B-4939-A232-BB10F88BEBD2}"/>
                </a:ext>
              </a:extLst>
            </p:cNvPr>
            <p:cNvSpPr/>
            <p:nvPr/>
          </p:nvSpPr>
          <p:spPr>
            <a:xfrm>
              <a:off x="3384675" y="4673816"/>
              <a:ext cx="366335" cy="562076"/>
            </a:xfrm>
            <a:custGeom>
              <a:avLst/>
              <a:gdLst>
                <a:gd name="connsiteX0" fmla="*/ 0 w 366335"/>
                <a:gd name="connsiteY0" fmla="*/ 0 h 562076"/>
                <a:gd name="connsiteX1" fmla="*/ 0 w 366335"/>
                <a:gd name="connsiteY1" fmla="*/ 25283 h 562076"/>
                <a:gd name="connsiteX2" fmla="*/ 0 w 366335"/>
                <a:gd name="connsiteY2" fmla="*/ 562077 h 562076"/>
                <a:gd name="connsiteX3" fmla="*/ 366335 w 366335"/>
                <a:gd name="connsiteY3" fmla="*/ 281038 h 562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6335" h="562076">
                  <a:moveTo>
                    <a:pt x="0" y="0"/>
                  </a:moveTo>
                  <a:lnTo>
                    <a:pt x="0" y="25283"/>
                  </a:lnTo>
                  <a:lnTo>
                    <a:pt x="0" y="562077"/>
                  </a:lnTo>
                  <a:lnTo>
                    <a:pt x="366335" y="281038"/>
                  </a:lnTo>
                  <a:close/>
                </a:path>
              </a:pathLst>
            </a:custGeom>
            <a:solidFill>
              <a:srgbClr val="094A44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="" xmlns:a16="http://schemas.microsoft.com/office/drawing/2014/main" id="{F01738BD-DE46-42D7-8021-43D1052C705E}"/>
                </a:ext>
              </a:extLst>
            </p:cNvPr>
            <p:cNvSpPr/>
            <p:nvPr/>
          </p:nvSpPr>
          <p:spPr>
            <a:xfrm>
              <a:off x="1068262" y="3907095"/>
              <a:ext cx="992644" cy="1210605"/>
            </a:xfrm>
            <a:custGeom>
              <a:avLst/>
              <a:gdLst>
                <a:gd name="connsiteX0" fmla="*/ 549 w 992644"/>
                <a:gd name="connsiteY0" fmla="*/ 294428 h 1210605"/>
                <a:gd name="connsiteX1" fmla="*/ 992645 w 992644"/>
                <a:gd name="connsiteY1" fmla="*/ 1210606 h 1210605"/>
                <a:gd name="connsiteX2" fmla="*/ 992645 w 992644"/>
                <a:gd name="connsiteY2" fmla="*/ 959133 h 1210605"/>
                <a:gd name="connsiteX3" fmla="*/ 248896 w 992644"/>
                <a:gd name="connsiteY3" fmla="*/ 215383 h 1210605"/>
                <a:gd name="connsiteX4" fmla="*/ 267926 w 992644"/>
                <a:gd name="connsiteY4" fmla="*/ 46556 h 1210605"/>
                <a:gd name="connsiteX5" fmla="*/ 20327 w 992644"/>
                <a:gd name="connsiteY5" fmla="*/ 0 h 1210605"/>
                <a:gd name="connsiteX6" fmla="*/ 20327 w 992644"/>
                <a:gd name="connsiteY6" fmla="*/ 0 h 1210605"/>
                <a:gd name="connsiteX7" fmla="*/ 549 w 992644"/>
                <a:gd name="connsiteY7" fmla="*/ 294428 h 1210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92644" h="1210605">
                  <a:moveTo>
                    <a:pt x="549" y="294428"/>
                  </a:moveTo>
                  <a:cubicBezTo>
                    <a:pt x="40989" y="806414"/>
                    <a:pt x="470464" y="1210606"/>
                    <a:pt x="992645" y="1210606"/>
                  </a:cubicBezTo>
                  <a:lnTo>
                    <a:pt x="992645" y="959133"/>
                  </a:lnTo>
                  <a:cubicBezTo>
                    <a:pt x="582540" y="959133"/>
                    <a:pt x="248896" y="625489"/>
                    <a:pt x="248896" y="215383"/>
                  </a:cubicBezTo>
                  <a:cubicBezTo>
                    <a:pt x="248896" y="215383"/>
                    <a:pt x="260110" y="85637"/>
                    <a:pt x="267926" y="46556"/>
                  </a:cubicBezTo>
                  <a:lnTo>
                    <a:pt x="20327" y="0"/>
                  </a:lnTo>
                  <a:lnTo>
                    <a:pt x="20327" y="0"/>
                  </a:lnTo>
                  <a:cubicBezTo>
                    <a:pt x="11356" y="44382"/>
                    <a:pt x="-2985" y="249230"/>
                    <a:pt x="549" y="294428"/>
                  </a:cubicBezTo>
                  <a:close/>
                </a:path>
              </a:pathLst>
            </a:custGeom>
            <a:solidFill>
              <a:srgbClr val="F7AB9B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="" xmlns:a16="http://schemas.microsoft.com/office/drawing/2014/main" id="{984C778E-F4C2-40E8-979A-83FFBB8064BD}"/>
                </a:ext>
              </a:extLst>
            </p:cNvPr>
            <p:cNvSpPr/>
            <p:nvPr/>
          </p:nvSpPr>
          <p:spPr>
            <a:xfrm>
              <a:off x="996291" y="3755735"/>
              <a:ext cx="494314" cy="385841"/>
            </a:xfrm>
            <a:custGeom>
              <a:avLst/>
              <a:gdLst>
                <a:gd name="connsiteX0" fmla="*/ 494315 w 494314"/>
                <a:gd name="connsiteY0" fmla="*/ 135592 h 385841"/>
                <a:gd name="connsiteX1" fmla="*/ 0 w 494314"/>
                <a:gd name="connsiteY1" fmla="*/ 0 h 385841"/>
                <a:gd name="connsiteX2" fmla="*/ 159923 w 494314"/>
                <a:gd name="connsiteY2" fmla="*/ 385842 h 385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4314" h="385841">
                  <a:moveTo>
                    <a:pt x="494315" y="135592"/>
                  </a:moveTo>
                  <a:lnTo>
                    <a:pt x="0" y="0"/>
                  </a:lnTo>
                  <a:lnTo>
                    <a:pt x="159923" y="385842"/>
                  </a:lnTo>
                  <a:close/>
                </a:path>
              </a:pathLst>
            </a:custGeom>
            <a:solidFill>
              <a:srgbClr val="094A44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="" xmlns:a16="http://schemas.microsoft.com/office/drawing/2014/main" id="{14E3CFBC-3B90-4D5F-9E9A-6EDB0FD60BEC}"/>
                </a:ext>
              </a:extLst>
            </p:cNvPr>
            <p:cNvSpPr/>
            <p:nvPr/>
          </p:nvSpPr>
          <p:spPr>
            <a:xfrm>
              <a:off x="1126921" y="3142276"/>
              <a:ext cx="936228" cy="739535"/>
            </a:xfrm>
            <a:custGeom>
              <a:avLst/>
              <a:gdLst>
                <a:gd name="connsiteX0" fmla="*/ 237744 w 936228"/>
                <a:gd name="connsiteY0" fmla="*/ 739535 h 739535"/>
                <a:gd name="connsiteX1" fmla="*/ 936228 w 936228"/>
                <a:gd name="connsiteY1" fmla="*/ 251473 h 739535"/>
                <a:gd name="connsiteX2" fmla="*/ 936228 w 936228"/>
                <a:gd name="connsiteY2" fmla="*/ 0 h 739535"/>
                <a:gd name="connsiteX3" fmla="*/ 0 w 936228"/>
                <a:gd name="connsiteY3" fmla="*/ 657501 h 739535"/>
                <a:gd name="connsiteX4" fmla="*/ 237744 w 936228"/>
                <a:gd name="connsiteY4" fmla="*/ 739535 h 739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6228" h="739535">
                  <a:moveTo>
                    <a:pt x="237744" y="739535"/>
                  </a:moveTo>
                  <a:cubicBezTo>
                    <a:pt x="342208" y="454963"/>
                    <a:pt x="615906" y="251473"/>
                    <a:pt x="936228" y="251473"/>
                  </a:cubicBezTo>
                  <a:lnTo>
                    <a:pt x="936228" y="0"/>
                  </a:lnTo>
                  <a:cubicBezTo>
                    <a:pt x="505937" y="0"/>
                    <a:pt x="138582" y="274446"/>
                    <a:pt x="0" y="657501"/>
                  </a:cubicBezTo>
                  <a:lnTo>
                    <a:pt x="237744" y="739535"/>
                  </a:lnTo>
                  <a:close/>
                </a:path>
              </a:pathLst>
            </a:custGeom>
            <a:solidFill>
              <a:srgbClr val="094A44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="" xmlns:a16="http://schemas.microsoft.com/office/drawing/2014/main" id="{A5D83619-AB32-41A7-BA01-8AB43E124CF2}"/>
                </a:ext>
              </a:extLst>
            </p:cNvPr>
            <p:cNvSpPr/>
            <p:nvPr/>
          </p:nvSpPr>
          <p:spPr>
            <a:xfrm>
              <a:off x="1877263" y="2983169"/>
              <a:ext cx="417921" cy="594904"/>
            </a:xfrm>
            <a:custGeom>
              <a:avLst/>
              <a:gdLst>
                <a:gd name="connsiteX0" fmla="*/ 327527 w 417921"/>
                <a:gd name="connsiteY0" fmla="*/ 594904 h 594904"/>
                <a:gd name="connsiteX1" fmla="*/ 0 w 417921"/>
                <a:gd name="connsiteY1" fmla="*/ 236725 h 594904"/>
                <a:gd name="connsiteX2" fmla="*/ 417921 w 417921"/>
                <a:gd name="connsiteY2" fmla="*/ 0 h 594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7921" h="594904">
                  <a:moveTo>
                    <a:pt x="327527" y="594904"/>
                  </a:moveTo>
                  <a:lnTo>
                    <a:pt x="0" y="236725"/>
                  </a:lnTo>
                  <a:lnTo>
                    <a:pt x="417921" y="0"/>
                  </a:lnTo>
                  <a:close/>
                </a:path>
              </a:pathLst>
            </a:custGeom>
            <a:solidFill>
              <a:srgbClr val="45726D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="" xmlns:a16="http://schemas.microsoft.com/office/drawing/2014/main" id="{A8266534-EC16-40D8-9E60-7ED16710D872}"/>
                </a:ext>
              </a:extLst>
            </p:cNvPr>
            <p:cNvSpPr/>
            <p:nvPr/>
          </p:nvSpPr>
          <p:spPr>
            <a:xfrm>
              <a:off x="2096453" y="3127256"/>
              <a:ext cx="749458" cy="505936"/>
            </a:xfrm>
            <a:custGeom>
              <a:avLst/>
              <a:gdLst>
                <a:gd name="connsiteX0" fmla="*/ 560174 w 749458"/>
                <a:gd name="connsiteY0" fmla="*/ 505937 h 505936"/>
                <a:gd name="connsiteX1" fmla="*/ 0 w 749458"/>
                <a:gd name="connsiteY1" fmla="*/ 251473 h 505936"/>
                <a:gd name="connsiteX2" fmla="*/ 0 w 749458"/>
                <a:gd name="connsiteY2" fmla="*/ 0 h 505936"/>
                <a:gd name="connsiteX3" fmla="*/ 749458 w 749458"/>
                <a:gd name="connsiteY3" fmla="*/ 340440 h 505936"/>
                <a:gd name="connsiteX4" fmla="*/ 560174 w 749458"/>
                <a:gd name="connsiteY4" fmla="*/ 505937 h 505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9458" h="505936">
                  <a:moveTo>
                    <a:pt x="560174" y="505937"/>
                  </a:moveTo>
                  <a:cubicBezTo>
                    <a:pt x="418805" y="344246"/>
                    <a:pt x="214636" y="251473"/>
                    <a:pt x="0" y="251473"/>
                  </a:cubicBezTo>
                  <a:lnTo>
                    <a:pt x="0" y="0"/>
                  </a:lnTo>
                  <a:cubicBezTo>
                    <a:pt x="287155" y="0"/>
                    <a:pt x="560310" y="124105"/>
                    <a:pt x="749458" y="340440"/>
                  </a:cubicBezTo>
                  <a:lnTo>
                    <a:pt x="560174" y="505937"/>
                  </a:lnTo>
                  <a:close/>
                </a:path>
              </a:pathLst>
            </a:custGeom>
            <a:solidFill>
              <a:srgbClr val="45726D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="" xmlns:a16="http://schemas.microsoft.com/office/drawing/2014/main" id="{9259A5D3-1173-4F16-9C3A-DB99FDB8281E}"/>
                </a:ext>
              </a:extLst>
            </p:cNvPr>
            <p:cNvSpPr/>
            <p:nvPr/>
          </p:nvSpPr>
          <p:spPr>
            <a:xfrm>
              <a:off x="2708824" y="3563188"/>
              <a:ext cx="382850" cy="1017786"/>
            </a:xfrm>
            <a:custGeom>
              <a:avLst/>
              <a:gdLst>
                <a:gd name="connsiteX0" fmla="*/ 270164 w 382850"/>
                <a:gd name="connsiteY0" fmla="*/ 1017787 h 1017786"/>
                <a:gd name="connsiteX1" fmla="*/ 42479 w 382850"/>
                <a:gd name="connsiteY1" fmla="*/ 911081 h 1017786"/>
                <a:gd name="connsiteX2" fmla="*/ 131378 w 382850"/>
                <a:gd name="connsiteY2" fmla="*/ 559290 h 1017786"/>
                <a:gd name="connsiteX3" fmla="*/ 51586 w 382850"/>
                <a:gd name="connsiteY3" fmla="*/ 223811 h 1017786"/>
                <a:gd name="connsiteX4" fmla="*/ 0 w 382850"/>
                <a:gd name="connsiteY4" fmla="*/ 130222 h 1017786"/>
                <a:gd name="connsiteX5" fmla="*/ 215112 w 382850"/>
                <a:gd name="connsiteY5" fmla="*/ 0 h 1017786"/>
                <a:gd name="connsiteX6" fmla="*/ 275941 w 382850"/>
                <a:gd name="connsiteY6" fmla="*/ 110173 h 1017786"/>
                <a:gd name="connsiteX7" fmla="*/ 382851 w 382850"/>
                <a:gd name="connsiteY7" fmla="*/ 559290 h 1017786"/>
                <a:gd name="connsiteX8" fmla="*/ 270164 w 382850"/>
                <a:gd name="connsiteY8" fmla="*/ 1017787 h 1017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2850" h="1017786">
                  <a:moveTo>
                    <a:pt x="270164" y="1017787"/>
                  </a:moveTo>
                  <a:lnTo>
                    <a:pt x="42479" y="911081"/>
                  </a:lnTo>
                  <a:cubicBezTo>
                    <a:pt x="88831" y="812123"/>
                    <a:pt x="131378" y="669531"/>
                    <a:pt x="131378" y="559290"/>
                  </a:cubicBezTo>
                  <a:cubicBezTo>
                    <a:pt x="131378" y="441166"/>
                    <a:pt x="104531" y="328275"/>
                    <a:pt x="51586" y="223811"/>
                  </a:cubicBezTo>
                  <a:cubicBezTo>
                    <a:pt x="42411" y="205664"/>
                    <a:pt x="9107" y="145311"/>
                    <a:pt x="0" y="130222"/>
                  </a:cubicBezTo>
                  <a:lnTo>
                    <a:pt x="215112" y="0"/>
                  </a:lnTo>
                  <a:cubicBezTo>
                    <a:pt x="228365" y="21817"/>
                    <a:pt x="264726" y="88084"/>
                    <a:pt x="275941" y="110173"/>
                  </a:cubicBezTo>
                  <a:cubicBezTo>
                    <a:pt x="346897" y="250250"/>
                    <a:pt x="382851" y="401338"/>
                    <a:pt x="382851" y="559290"/>
                  </a:cubicBezTo>
                  <a:cubicBezTo>
                    <a:pt x="382851" y="706708"/>
                    <a:pt x="332284" y="885186"/>
                    <a:pt x="270164" y="1017787"/>
                  </a:cubicBezTo>
                  <a:close/>
                </a:path>
              </a:pathLst>
            </a:custGeom>
            <a:solidFill>
              <a:srgbClr val="F7AB9B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="" xmlns:a16="http://schemas.microsoft.com/office/drawing/2014/main" id="{166E34E0-8755-456E-9E5B-78CE39F01FC2}"/>
                </a:ext>
              </a:extLst>
            </p:cNvPr>
            <p:cNvSpPr/>
            <p:nvPr/>
          </p:nvSpPr>
          <p:spPr>
            <a:xfrm>
              <a:off x="2620265" y="3391711"/>
              <a:ext cx="428251" cy="416358"/>
            </a:xfrm>
            <a:custGeom>
              <a:avLst/>
              <a:gdLst>
                <a:gd name="connsiteX0" fmla="*/ 0 w 428251"/>
                <a:gd name="connsiteY0" fmla="*/ 416358 h 416358"/>
                <a:gd name="connsiteX1" fmla="*/ 428252 w 428251"/>
                <a:gd name="connsiteY1" fmla="*/ 134640 h 416358"/>
                <a:gd name="connsiteX2" fmla="*/ 32827 w 428251"/>
                <a:gd name="connsiteY2" fmla="*/ 0 h 416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8251" h="416358">
                  <a:moveTo>
                    <a:pt x="0" y="416358"/>
                  </a:moveTo>
                  <a:lnTo>
                    <a:pt x="428252" y="134640"/>
                  </a:lnTo>
                  <a:lnTo>
                    <a:pt x="32827" y="0"/>
                  </a:lnTo>
                  <a:close/>
                </a:path>
              </a:pathLst>
            </a:custGeom>
            <a:solidFill>
              <a:srgbClr val="F7AB9B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="" xmlns:a16="http://schemas.microsoft.com/office/drawing/2014/main" id="{D2B8B04B-085E-4671-A699-185CEF3C36D2}"/>
                </a:ext>
              </a:extLst>
            </p:cNvPr>
            <p:cNvSpPr/>
            <p:nvPr/>
          </p:nvSpPr>
          <p:spPr>
            <a:xfrm>
              <a:off x="1293981" y="4573771"/>
              <a:ext cx="1593456" cy="543929"/>
            </a:xfrm>
            <a:custGeom>
              <a:avLst/>
              <a:gdLst>
                <a:gd name="connsiteX0" fmla="*/ 802472 w 1593456"/>
                <a:gd name="connsiteY0" fmla="*/ 543930 h 543929"/>
                <a:gd name="connsiteX1" fmla="*/ 0 w 1593456"/>
                <a:gd name="connsiteY1" fmla="*/ 543930 h 543929"/>
                <a:gd name="connsiteX2" fmla="*/ 0 w 1593456"/>
                <a:gd name="connsiteY2" fmla="*/ 292457 h 543929"/>
                <a:gd name="connsiteX3" fmla="*/ 802472 w 1593456"/>
                <a:gd name="connsiteY3" fmla="*/ 292457 h 543929"/>
                <a:gd name="connsiteX4" fmla="*/ 1393705 w 1593456"/>
                <a:gd name="connsiteY4" fmla="*/ 0 h 543929"/>
                <a:gd name="connsiteX5" fmla="*/ 1593457 w 1593456"/>
                <a:gd name="connsiteY5" fmla="*/ 152719 h 543929"/>
                <a:gd name="connsiteX6" fmla="*/ 802472 w 1593456"/>
                <a:gd name="connsiteY6" fmla="*/ 543930 h 543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3456" h="543929">
                  <a:moveTo>
                    <a:pt x="802472" y="543930"/>
                  </a:moveTo>
                  <a:lnTo>
                    <a:pt x="0" y="543930"/>
                  </a:lnTo>
                  <a:lnTo>
                    <a:pt x="0" y="292457"/>
                  </a:lnTo>
                  <a:lnTo>
                    <a:pt x="802472" y="292457"/>
                  </a:lnTo>
                  <a:cubicBezTo>
                    <a:pt x="1036070" y="292457"/>
                    <a:pt x="1251589" y="185886"/>
                    <a:pt x="1393705" y="0"/>
                  </a:cubicBezTo>
                  <a:lnTo>
                    <a:pt x="1593457" y="152719"/>
                  </a:lnTo>
                  <a:cubicBezTo>
                    <a:pt x="1403425" y="401338"/>
                    <a:pt x="1115046" y="543930"/>
                    <a:pt x="802472" y="543930"/>
                  </a:cubicBezTo>
                  <a:close/>
                </a:path>
              </a:pathLst>
            </a:custGeom>
            <a:solidFill>
              <a:srgbClr val="FF725E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="" xmlns:a16="http://schemas.microsoft.com/office/drawing/2014/main" id="{265F4C8D-03A1-464E-AA39-FA8DD7738043}"/>
                </a:ext>
              </a:extLst>
            </p:cNvPr>
            <p:cNvSpPr/>
            <p:nvPr/>
          </p:nvSpPr>
          <p:spPr>
            <a:xfrm>
              <a:off x="2560591" y="4378369"/>
              <a:ext cx="426688" cy="416562"/>
            </a:xfrm>
            <a:custGeom>
              <a:avLst/>
              <a:gdLst>
                <a:gd name="connsiteX0" fmla="*/ 0 w 426688"/>
                <a:gd name="connsiteY0" fmla="*/ 132465 h 416562"/>
                <a:gd name="connsiteX1" fmla="*/ 426689 w 426688"/>
                <a:gd name="connsiteY1" fmla="*/ 416562 h 416562"/>
                <a:gd name="connsiteX2" fmla="*/ 396104 w 426688"/>
                <a:gd name="connsiteY2" fmla="*/ 0 h 416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6688" h="416562">
                  <a:moveTo>
                    <a:pt x="0" y="132465"/>
                  </a:moveTo>
                  <a:lnTo>
                    <a:pt x="426689" y="416562"/>
                  </a:lnTo>
                  <a:lnTo>
                    <a:pt x="396104" y="0"/>
                  </a:lnTo>
                  <a:close/>
                </a:path>
              </a:pathLst>
            </a:custGeom>
            <a:solidFill>
              <a:srgbClr val="FF725E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="" xmlns:a16="http://schemas.microsoft.com/office/drawing/2014/main" id="{FCA93A12-3128-42C9-A631-A0D3F5CE3558}"/>
                </a:ext>
              </a:extLst>
            </p:cNvPr>
            <p:cNvSpPr/>
            <p:nvPr/>
          </p:nvSpPr>
          <p:spPr>
            <a:xfrm>
              <a:off x="1293981" y="4378369"/>
              <a:ext cx="1693298" cy="739263"/>
            </a:xfrm>
            <a:custGeom>
              <a:avLst/>
              <a:gdLst>
                <a:gd name="connsiteX0" fmla="*/ 1693299 w 1693298"/>
                <a:gd name="connsiteY0" fmla="*/ 416562 h 739263"/>
                <a:gd name="connsiteX1" fmla="*/ 1662714 w 1693298"/>
                <a:gd name="connsiteY1" fmla="*/ 0 h 739263"/>
                <a:gd name="connsiteX2" fmla="*/ 1266610 w 1693298"/>
                <a:gd name="connsiteY2" fmla="*/ 132465 h 739263"/>
                <a:gd name="connsiteX3" fmla="*/ 1382491 w 1693298"/>
                <a:gd name="connsiteY3" fmla="*/ 209606 h 739263"/>
                <a:gd name="connsiteX4" fmla="*/ 802472 w 1693298"/>
                <a:gd name="connsiteY4" fmla="*/ 487790 h 739263"/>
                <a:gd name="connsiteX5" fmla="*/ 0 w 1693298"/>
                <a:gd name="connsiteY5" fmla="*/ 487790 h 739263"/>
                <a:gd name="connsiteX6" fmla="*/ 0 w 1693298"/>
                <a:gd name="connsiteY6" fmla="*/ 739263 h 739263"/>
                <a:gd name="connsiteX7" fmla="*/ 802472 w 1693298"/>
                <a:gd name="connsiteY7" fmla="*/ 739263 h 739263"/>
                <a:gd name="connsiteX8" fmla="*/ 1592437 w 1693298"/>
                <a:gd name="connsiteY8" fmla="*/ 349344 h 739263"/>
                <a:gd name="connsiteX9" fmla="*/ 1693299 w 1693298"/>
                <a:gd name="connsiteY9" fmla="*/ 416562 h 739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93298" h="739263">
                  <a:moveTo>
                    <a:pt x="1693299" y="416562"/>
                  </a:moveTo>
                  <a:lnTo>
                    <a:pt x="1662714" y="0"/>
                  </a:lnTo>
                  <a:lnTo>
                    <a:pt x="1266610" y="132465"/>
                  </a:lnTo>
                  <a:lnTo>
                    <a:pt x="1382491" y="209606"/>
                  </a:lnTo>
                  <a:cubicBezTo>
                    <a:pt x="1240375" y="386657"/>
                    <a:pt x="1030021" y="487790"/>
                    <a:pt x="802472" y="487790"/>
                  </a:cubicBezTo>
                  <a:lnTo>
                    <a:pt x="0" y="487790"/>
                  </a:lnTo>
                  <a:lnTo>
                    <a:pt x="0" y="739263"/>
                  </a:lnTo>
                  <a:lnTo>
                    <a:pt x="802472" y="739263"/>
                  </a:lnTo>
                  <a:cubicBezTo>
                    <a:pt x="1114502" y="739263"/>
                    <a:pt x="1402337" y="597147"/>
                    <a:pt x="1592437" y="349344"/>
                  </a:cubicBezTo>
                  <a:lnTo>
                    <a:pt x="1693299" y="416562"/>
                  </a:lnTo>
                  <a:close/>
                </a:path>
              </a:pathLst>
            </a:custGeom>
            <a:solidFill>
              <a:srgbClr val="FF725E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="" xmlns:a16="http://schemas.microsoft.com/office/drawing/2014/main" id="{A1498CC1-00AC-4C42-BEA1-962614C2CB65}"/>
                </a:ext>
              </a:extLst>
            </p:cNvPr>
            <p:cNvSpPr/>
            <p:nvPr/>
          </p:nvSpPr>
          <p:spPr>
            <a:xfrm>
              <a:off x="1227171" y="4710926"/>
              <a:ext cx="361577" cy="562076"/>
            </a:xfrm>
            <a:custGeom>
              <a:avLst/>
              <a:gdLst>
                <a:gd name="connsiteX0" fmla="*/ 0 w 361577"/>
                <a:gd name="connsiteY0" fmla="*/ 0 h 562076"/>
                <a:gd name="connsiteX1" fmla="*/ 0 w 361577"/>
                <a:gd name="connsiteY1" fmla="*/ 562077 h 562076"/>
                <a:gd name="connsiteX2" fmla="*/ 361578 w 361577"/>
                <a:gd name="connsiteY2" fmla="*/ 281038 h 562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1577" h="562076">
                  <a:moveTo>
                    <a:pt x="0" y="0"/>
                  </a:moveTo>
                  <a:lnTo>
                    <a:pt x="0" y="562077"/>
                  </a:lnTo>
                  <a:lnTo>
                    <a:pt x="361578" y="281038"/>
                  </a:lnTo>
                  <a:close/>
                </a:path>
              </a:pathLst>
            </a:custGeom>
            <a:solidFill>
              <a:srgbClr val="45726D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="" xmlns:a16="http://schemas.microsoft.com/office/drawing/2014/main" id="{CEAE4136-5BB3-43FF-AAB1-AC70CFB494C0}"/>
                </a:ext>
              </a:extLst>
            </p:cNvPr>
            <p:cNvSpPr/>
            <p:nvPr/>
          </p:nvSpPr>
          <p:spPr>
            <a:xfrm>
              <a:off x="543232" y="4866227"/>
              <a:ext cx="750749" cy="251473"/>
            </a:xfrm>
            <a:custGeom>
              <a:avLst/>
              <a:gdLst>
                <a:gd name="connsiteX0" fmla="*/ 0 w 750749"/>
                <a:gd name="connsiteY0" fmla="*/ 0 h 251473"/>
                <a:gd name="connsiteX1" fmla="*/ 750750 w 750749"/>
                <a:gd name="connsiteY1" fmla="*/ 0 h 251473"/>
                <a:gd name="connsiteX2" fmla="*/ 750750 w 750749"/>
                <a:gd name="connsiteY2" fmla="*/ 251473 h 251473"/>
                <a:gd name="connsiteX3" fmla="*/ 0 w 750749"/>
                <a:gd name="connsiteY3" fmla="*/ 251473 h 251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0749" h="251473">
                  <a:moveTo>
                    <a:pt x="0" y="0"/>
                  </a:moveTo>
                  <a:lnTo>
                    <a:pt x="750750" y="0"/>
                  </a:lnTo>
                  <a:lnTo>
                    <a:pt x="750750" y="251473"/>
                  </a:lnTo>
                  <a:lnTo>
                    <a:pt x="0" y="251473"/>
                  </a:lnTo>
                  <a:close/>
                </a:path>
              </a:pathLst>
            </a:custGeom>
            <a:solidFill>
              <a:srgbClr val="45726D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="" xmlns:a16="http://schemas.microsoft.com/office/drawing/2014/main" id="{561AC037-1119-4357-A9F7-8B8F27E2DB6B}"/>
                </a:ext>
              </a:extLst>
            </p:cNvPr>
            <p:cNvSpPr/>
            <p:nvPr/>
          </p:nvSpPr>
          <p:spPr>
            <a:xfrm>
              <a:off x="1876515" y="5878509"/>
              <a:ext cx="130290" cy="213820"/>
            </a:xfrm>
            <a:custGeom>
              <a:avLst/>
              <a:gdLst>
                <a:gd name="connsiteX0" fmla="*/ 130290 w 130290"/>
                <a:gd name="connsiteY0" fmla="*/ 8632 h 213820"/>
                <a:gd name="connsiteX1" fmla="*/ 110920 w 130290"/>
                <a:gd name="connsiteY1" fmla="*/ 213820 h 213820"/>
                <a:gd name="connsiteX2" fmla="*/ 0 w 130290"/>
                <a:gd name="connsiteY2" fmla="*/ 205528 h 213820"/>
                <a:gd name="connsiteX3" fmla="*/ 19030 w 130290"/>
                <a:gd name="connsiteY3" fmla="*/ 0 h 213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290" h="213820">
                  <a:moveTo>
                    <a:pt x="130290" y="8632"/>
                  </a:moveTo>
                  <a:lnTo>
                    <a:pt x="110920" y="213820"/>
                  </a:lnTo>
                  <a:lnTo>
                    <a:pt x="0" y="205528"/>
                  </a:lnTo>
                  <a:lnTo>
                    <a:pt x="19030" y="0"/>
                  </a:lnTo>
                  <a:close/>
                </a:path>
              </a:pathLst>
            </a:custGeom>
            <a:solidFill>
              <a:srgbClr val="FF725E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="" xmlns:a16="http://schemas.microsoft.com/office/drawing/2014/main" id="{F25205E0-EE72-4D3C-BE05-D798D3E37E3F}"/>
                </a:ext>
              </a:extLst>
            </p:cNvPr>
            <p:cNvSpPr/>
            <p:nvPr/>
          </p:nvSpPr>
          <p:spPr>
            <a:xfrm>
              <a:off x="1933265" y="5880140"/>
              <a:ext cx="21684" cy="200363"/>
            </a:xfrm>
            <a:custGeom>
              <a:avLst/>
              <a:gdLst>
                <a:gd name="connsiteX0" fmla="*/ 138 w 21684"/>
                <a:gd name="connsiteY0" fmla="*/ 200363 h 200363"/>
                <a:gd name="connsiteX1" fmla="*/ 9177 w 21684"/>
                <a:gd name="connsiteY1" fmla="*/ 99978 h 200363"/>
                <a:gd name="connsiteX2" fmla="*/ 21547 w 21684"/>
                <a:gd name="connsiteY2" fmla="*/ 0 h 200363"/>
                <a:gd name="connsiteX3" fmla="*/ 12508 w 21684"/>
                <a:gd name="connsiteY3" fmla="*/ 100386 h 200363"/>
                <a:gd name="connsiteX4" fmla="*/ 138 w 21684"/>
                <a:gd name="connsiteY4" fmla="*/ 200363 h 200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84" h="200363">
                  <a:moveTo>
                    <a:pt x="138" y="200363"/>
                  </a:moveTo>
                  <a:cubicBezTo>
                    <a:pt x="-814" y="200295"/>
                    <a:pt x="3264" y="155302"/>
                    <a:pt x="9177" y="99978"/>
                  </a:cubicBezTo>
                  <a:cubicBezTo>
                    <a:pt x="15090" y="44654"/>
                    <a:pt x="20664" y="-136"/>
                    <a:pt x="21547" y="0"/>
                  </a:cubicBezTo>
                  <a:cubicBezTo>
                    <a:pt x="22499" y="68"/>
                    <a:pt x="18421" y="44994"/>
                    <a:pt x="12508" y="100386"/>
                  </a:cubicBezTo>
                  <a:cubicBezTo>
                    <a:pt x="6595" y="155710"/>
                    <a:pt x="1021" y="200431"/>
                    <a:pt x="138" y="200363"/>
                  </a:cubicBezTo>
                  <a:close/>
                </a:path>
              </a:pathLst>
            </a:custGeom>
            <a:solidFill>
              <a:srgbClr val="263238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="" xmlns:a16="http://schemas.microsoft.com/office/drawing/2014/main" id="{2EF3EABF-FB78-493B-A137-179ECAF6B481}"/>
                </a:ext>
              </a:extLst>
            </p:cNvPr>
            <p:cNvSpPr/>
            <p:nvPr/>
          </p:nvSpPr>
          <p:spPr>
            <a:xfrm>
              <a:off x="1876515" y="6069561"/>
              <a:ext cx="112279" cy="22768"/>
            </a:xfrm>
            <a:custGeom>
              <a:avLst/>
              <a:gdLst>
                <a:gd name="connsiteX0" fmla="*/ 112279 w 112279"/>
                <a:gd name="connsiteY0" fmla="*/ 8632 h 22768"/>
                <a:gd name="connsiteX1" fmla="*/ 1359 w 112279"/>
                <a:gd name="connsiteY1" fmla="*/ 0 h 22768"/>
                <a:gd name="connsiteX2" fmla="*/ 0 w 112279"/>
                <a:gd name="connsiteY2" fmla="*/ 14477 h 22768"/>
                <a:gd name="connsiteX3" fmla="*/ 110920 w 112279"/>
                <a:gd name="connsiteY3" fmla="*/ 22769 h 22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279" h="22768">
                  <a:moveTo>
                    <a:pt x="112279" y="8632"/>
                  </a:moveTo>
                  <a:lnTo>
                    <a:pt x="1359" y="0"/>
                  </a:lnTo>
                  <a:lnTo>
                    <a:pt x="0" y="14477"/>
                  </a:lnTo>
                  <a:lnTo>
                    <a:pt x="110920" y="22769"/>
                  </a:lnTo>
                  <a:close/>
                </a:path>
              </a:pathLst>
            </a:custGeom>
            <a:solidFill>
              <a:srgbClr val="263238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="" xmlns:a16="http://schemas.microsoft.com/office/drawing/2014/main" id="{D053CC58-6AB5-4D48-BFA2-7E18DA449384}"/>
                </a:ext>
              </a:extLst>
            </p:cNvPr>
            <p:cNvSpPr/>
            <p:nvPr/>
          </p:nvSpPr>
          <p:spPr>
            <a:xfrm>
              <a:off x="1882621" y="5990585"/>
              <a:ext cx="109124" cy="41329"/>
            </a:xfrm>
            <a:custGeom>
              <a:avLst/>
              <a:gdLst>
                <a:gd name="connsiteX0" fmla="*/ 11 w 109124"/>
                <a:gd name="connsiteY0" fmla="*/ 27797 h 41329"/>
                <a:gd name="connsiteX1" fmla="*/ 3274 w 109124"/>
                <a:gd name="connsiteY1" fmla="*/ 23583 h 41329"/>
                <a:gd name="connsiteX2" fmla="*/ 14148 w 109124"/>
                <a:gd name="connsiteY2" fmla="*/ 14000 h 41329"/>
                <a:gd name="connsiteX3" fmla="*/ 33179 w 109124"/>
                <a:gd name="connsiteY3" fmla="*/ 3738 h 41329"/>
                <a:gd name="connsiteX4" fmla="*/ 59549 w 109124"/>
                <a:gd name="connsiteY4" fmla="*/ 339 h 41329"/>
                <a:gd name="connsiteX5" fmla="*/ 100872 w 109124"/>
                <a:gd name="connsiteY5" fmla="*/ 23312 h 41329"/>
                <a:gd name="connsiteX6" fmla="*/ 107805 w 109124"/>
                <a:gd name="connsiteY6" fmla="*/ 36157 h 41329"/>
                <a:gd name="connsiteX7" fmla="*/ 109096 w 109124"/>
                <a:gd name="connsiteY7" fmla="*/ 41323 h 41329"/>
                <a:gd name="connsiteX8" fmla="*/ 99037 w 109124"/>
                <a:gd name="connsiteY8" fmla="*/ 24739 h 41329"/>
                <a:gd name="connsiteX9" fmla="*/ 59277 w 109124"/>
                <a:gd name="connsiteY9" fmla="*/ 3602 h 41329"/>
                <a:gd name="connsiteX10" fmla="*/ 15575 w 109124"/>
                <a:gd name="connsiteY10" fmla="*/ 15903 h 41329"/>
                <a:gd name="connsiteX11" fmla="*/ 11 w 109124"/>
                <a:gd name="connsiteY11" fmla="*/ 27797 h 41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9124" h="41329">
                  <a:moveTo>
                    <a:pt x="11" y="27797"/>
                  </a:moveTo>
                  <a:cubicBezTo>
                    <a:pt x="-125" y="27661"/>
                    <a:pt x="963" y="26098"/>
                    <a:pt x="3274" y="23583"/>
                  </a:cubicBezTo>
                  <a:cubicBezTo>
                    <a:pt x="5584" y="21069"/>
                    <a:pt x="9187" y="17671"/>
                    <a:pt x="14148" y="14000"/>
                  </a:cubicBezTo>
                  <a:cubicBezTo>
                    <a:pt x="19110" y="10398"/>
                    <a:pt x="25430" y="6524"/>
                    <a:pt x="33179" y="3738"/>
                  </a:cubicBezTo>
                  <a:cubicBezTo>
                    <a:pt x="40859" y="883"/>
                    <a:pt x="50034" y="-748"/>
                    <a:pt x="59549" y="339"/>
                  </a:cubicBezTo>
                  <a:cubicBezTo>
                    <a:pt x="78648" y="2242"/>
                    <a:pt x="93872" y="13185"/>
                    <a:pt x="100872" y="23312"/>
                  </a:cubicBezTo>
                  <a:cubicBezTo>
                    <a:pt x="104543" y="28341"/>
                    <a:pt x="106649" y="32895"/>
                    <a:pt x="107805" y="36157"/>
                  </a:cubicBezTo>
                  <a:cubicBezTo>
                    <a:pt x="108892" y="39420"/>
                    <a:pt x="109232" y="41255"/>
                    <a:pt x="109096" y="41323"/>
                  </a:cubicBezTo>
                  <a:cubicBezTo>
                    <a:pt x="108485" y="41594"/>
                    <a:pt x="106514" y="34118"/>
                    <a:pt x="99037" y="24739"/>
                  </a:cubicBezTo>
                  <a:cubicBezTo>
                    <a:pt x="91833" y="15428"/>
                    <a:pt x="77424" y="5437"/>
                    <a:pt x="59277" y="3602"/>
                  </a:cubicBezTo>
                  <a:cubicBezTo>
                    <a:pt x="41199" y="1699"/>
                    <a:pt x="25363" y="9379"/>
                    <a:pt x="15575" y="15903"/>
                  </a:cubicBezTo>
                  <a:cubicBezTo>
                    <a:pt x="5517" y="22564"/>
                    <a:pt x="419" y="28205"/>
                    <a:pt x="11" y="27797"/>
                  </a:cubicBezTo>
                  <a:close/>
                </a:path>
              </a:pathLst>
            </a:custGeom>
            <a:solidFill>
              <a:srgbClr val="263238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="" xmlns:a16="http://schemas.microsoft.com/office/drawing/2014/main" id="{112841B0-EF6E-4B4D-894C-A99CE8686792}"/>
                </a:ext>
              </a:extLst>
            </p:cNvPr>
            <p:cNvSpPr/>
            <p:nvPr/>
          </p:nvSpPr>
          <p:spPr>
            <a:xfrm>
              <a:off x="1888070" y="5937028"/>
              <a:ext cx="112755" cy="30312"/>
            </a:xfrm>
            <a:custGeom>
              <a:avLst/>
              <a:gdLst>
                <a:gd name="connsiteX0" fmla="*/ 2039 w 112755"/>
                <a:gd name="connsiteY0" fmla="*/ 0 h 30312"/>
                <a:gd name="connsiteX1" fmla="*/ 0 w 112755"/>
                <a:gd name="connsiteY1" fmla="*/ 22565 h 30312"/>
                <a:gd name="connsiteX2" fmla="*/ 111192 w 112755"/>
                <a:gd name="connsiteY2" fmla="*/ 30313 h 30312"/>
                <a:gd name="connsiteX3" fmla="*/ 112755 w 112755"/>
                <a:gd name="connsiteY3" fmla="*/ 13321 h 30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755" h="30312">
                  <a:moveTo>
                    <a:pt x="2039" y="0"/>
                  </a:moveTo>
                  <a:lnTo>
                    <a:pt x="0" y="22565"/>
                  </a:lnTo>
                  <a:lnTo>
                    <a:pt x="111192" y="30313"/>
                  </a:lnTo>
                  <a:lnTo>
                    <a:pt x="112755" y="13321"/>
                  </a:lnTo>
                  <a:close/>
                </a:path>
              </a:pathLst>
            </a:custGeom>
            <a:solidFill>
              <a:srgbClr val="000000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="" xmlns:a16="http://schemas.microsoft.com/office/drawing/2014/main" id="{0BEE2267-F0B5-40EC-838F-B67218109707}"/>
                </a:ext>
              </a:extLst>
            </p:cNvPr>
            <p:cNvSpPr/>
            <p:nvPr/>
          </p:nvSpPr>
          <p:spPr>
            <a:xfrm>
              <a:off x="2341401" y="5872800"/>
              <a:ext cx="124581" cy="215043"/>
            </a:xfrm>
            <a:custGeom>
              <a:avLst/>
              <a:gdLst>
                <a:gd name="connsiteX0" fmla="*/ 111260 w 124581"/>
                <a:gd name="connsiteY0" fmla="*/ 0 h 215043"/>
                <a:gd name="connsiteX1" fmla="*/ 124581 w 124581"/>
                <a:gd name="connsiteY1" fmla="*/ 205664 h 215043"/>
                <a:gd name="connsiteX2" fmla="*/ 13797 w 124581"/>
                <a:gd name="connsiteY2" fmla="*/ 215044 h 215043"/>
                <a:gd name="connsiteX3" fmla="*/ 0 w 124581"/>
                <a:gd name="connsiteY3" fmla="*/ 9039 h 215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581" h="215043">
                  <a:moveTo>
                    <a:pt x="111260" y="0"/>
                  </a:moveTo>
                  <a:lnTo>
                    <a:pt x="124581" y="205664"/>
                  </a:lnTo>
                  <a:lnTo>
                    <a:pt x="13797" y="215044"/>
                  </a:lnTo>
                  <a:lnTo>
                    <a:pt x="0" y="9039"/>
                  </a:lnTo>
                  <a:close/>
                </a:path>
              </a:pathLst>
            </a:custGeom>
            <a:solidFill>
              <a:srgbClr val="FF725E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="" xmlns:a16="http://schemas.microsoft.com/office/drawing/2014/main" id="{63861E11-71BD-40C7-B72C-488FBCB0C1B9}"/>
                </a:ext>
              </a:extLst>
            </p:cNvPr>
            <p:cNvSpPr/>
            <p:nvPr/>
          </p:nvSpPr>
          <p:spPr>
            <a:xfrm>
              <a:off x="2399945" y="5874091"/>
              <a:ext cx="11058" cy="201246"/>
            </a:xfrm>
            <a:custGeom>
              <a:avLst/>
              <a:gdLst>
                <a:gd name="connsiteX0" fmla="*/ 10781 w 11058"/>
                <a:gd name="connsiteY0" fmla="*/ 201247 h 201246"/>
                <a:gd name="connsiteX1" fmla="*/ 3848 w 11058"/>
                <a:gd name="connsiteY1" fmla="*/ 100725 h 201246"/>
                <a:gd name="connsiteX2" fmla="*/ 246 w 11058"/>
                <a:gd name="connsiteY2" fmla="*/ 0 h 201246"/>
                <a:gd name="connsiteX3" fmla="*/ 7179 w 11058"/>
                <a:gd name="connsiteY3" fmla="*/ 100521 h 201246"/>
                <a:gd name="connsiteX4" fmla="*/ 10781 w 11058"/>
                <a:gd name="connsiteY4" fmla="*/ 201247 h 201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058" h="201246">
                  <a:moveTo>
                    <a:pt x="10781" y="201247"/>
                  </a:moveTo>
                  <a:cubicBezTo>
                    <a:pt x="9829" y="201315"/>
                    <a:pt x="6771" y="156253"/>
                    <a:pt x="3848" y="100725"/>
                  </a:cubicBezTo>
                  <a:cubicBezTo>
                    <a:pt x="926" y="45129"/>
                    <a:pt x="-637" y="68"/>
                    <a:pt x="246" y="0"/>
                  </a:cubicBezTo>
                  <a:cubicBezTo>
                    <a:pt x="1198" y="-68"/>
                    <a:pt x="4256" y="44925"/>
                    <a:pt x="7179" y="100521"/>
                  </a:cubicBezTo>
                  <a:cubicBezTo>
                    <a:pt x="10169" y="156117"/>
                    <a:pt x="11732" y="201179"/>
                    <a:pt x="10781" y="201247"/>
                  </a:cubicBezTo>
                  <a:close/>
                </a:path>
              </a:pathLst>
            </a:custGeom>
            <a:solidFill>
              <a:srgbClr val="263238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="" xmlns:a16="http://schemas.microsoft.com/office/drawing/2014/main" id="{B3A92A47-4F5D-47A6-B0D3-60154B7AF654}"/>
                </a:ext>
              </a:extLst>
            </p:cNvPr>
            <p:cNvSpPr/>
            <p:nvPr/>
          </p:nvSpPr>
          <p:spPr>
            <a:xfrm>
              <a:off x="2354247" y="6064259"/>
              <a:ext cx="111735" cy="23584"/>
            </a:xfrm>
            <a:custGeom>
              <a:avLst/>
              <a:gdLst>
                <a:gd name="connsiteX0" fmla="*/ 110852 w 111735"/>
                <a:gd name="connsiteY0" fmla="*/ 0 h 23584"/>
                <a:gd name="connsiteX1" fmla="*/ 0 w 111735"/>
                <a:gd name="connsiteY1" fmla="*/ 9040 h 23584"/>
                <a:gd name="connsiteX2" fmla="*/ 952 w 111735"/>
                <a:gd name="connsiteY2" fmla="*/ 23584 h 23584"/>
                <a:gd name="connsiteX3" fmla="*/ 111736 w 111735"/>
                <a:gd name="connsiteY3" fmla="*/ 14205 h 23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1735" h="23584">
                  <a:moveTo>
                    <a:pt x="110852" y="0"/>
                  </a:moveTo>
                  <a:lnTo>
                    <a:pt x="0" y="9040"/>
                  </a:lnTo>
                  <a:lnTo>
                    <a:pt x="952" y="23584"/>
                  </a:lnTo>
                  <a:lnTo>
                    <a:pt x="111736" y="14205"/>
                  </a:lnTo>
                  <a:close/>
                </a:path>
              </a:pathLst>
            </a:custGeom>
            <a:solidFill>
              <a:srgbClr val="263238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="" xmlns:a16="http://schemas.microsoft.com/office/drawing/2014/main" id="{42FAD138-43AF-459B-B989-FDD662579F5C}"/>
                </a:ext>
              </a:extLst>
            </p:cNvPr>
            <p:cNvSpPr/>
            <p:nvPr/>
          </p:nvSpPr>
          <p:spPr>
            <a:xfrm>
              <a:off x="2350752" y="5985381"/>
              <a:ext cx="109899" cy="36622"/>
            </a:xfrm>
            <a:custGeom>
              <a:avLst/>
              <a:gdLst>
                <a:gd name="connsiteX0" fmla="*/ 29 w 109899"/>
                <a:gd name="connsiteY0" fmla="*/ 36604 h 36622"/>
                <a:gd name="connsiteX1" fmla="*/ 2611 w 109899"/>
                <a:gd name="connsiteY1" fmla="*/ 31915 h 36622"/>
                <a:gd name="connsiteX2" fmla="*/ 11855 w 109899"/>
                <a:gd name="connsiteY2" fmla="*/ 20768 h 36622"/>
                <a:gd name="connsiteX3" fmla="*/ 29050 w 109899"/>
                <a:gd name="connsiteY3" fmla="*/ 7651 h 36622"/>
                <a:gd name="connsiteX4" fmla="*/ 54537 w 109899"/>
                <a:gd name="connsiteY4" fmla="*/ 107 h 36622"/>
                <a:gd name="connsiteX5" fmla="*/ 98987 w 109899"/>
                <a:gd name="connsiteY5" fmla="*/ 16282 h 36622"/>
                <a:gd name="connsiteX6" fmla="*/ 107822 w 109899"/>
                <a:gd name="connsiteY6" fmla="*/ 27837 h 36622"/>
                <a:gd name="connsiteX7" fmla="*/ 109861 w 109899"/>
                <a:gd name="connsiteY7" fmla="*/ 32730 h 36622"/>
                <a:gd name="connsiteX8" fmla="*/ 97288 w 109899"/>
                <a:gd name="connsiteY8" fmla="*/ 17982 h 36622"/>
                <a:gd name="connsiteX9" fmla="*/ 54673 w 109899"/>
                <a:gd name="connsiteY9" fmla="*/ 3437 h 36622"/>
                <a:gd name="connsiteX10" fmla="*/ 13486 w 109899"/>
                <a:gd name="connsiteY10" fmla="*/ 22467 h 36622"/>
                <a:gd name="connsiteX11" fmla="*/ 29 w 109899"/>
                <a:gd name="connsiteY11" fmla="*/ 36604 h 36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9899" h="36622">
                  <a:moveTo>
                    <a:pt x="29" y="36604"/>
                  </a:moveTo>
                  <a:cubicBezTo>
                    <a:pt x="-175" y="36468"/>
                    <a:pt x="708" y="34769"/>
                    <a:pt x="2611" y="31915"/>
                  </a:cubicBezTo>
                  <a:cubicBezTo>
                    <a:pt x="4514" y="29060"/>
                    <a:pt x="7573" y="25118"/>
                    <a:pt x="11855" y="20768"/>
                  </a:cubicBezTo>
                  <a:cubicBezTo>
                    <a:pt x="16204" y="16418"/>
                    <a:pt x="21846" y="11593"/>
                    <a:pt x="29050" y="7651"/>
                  </a:cubicBezTo>
                  <a:cubicBezTo>
                    <a:pt x="36186" y="3641"/>
                    <a:pt x="44954" y="582"/>
                    <a:pt x="54537" y="107"/>
                  </a:cubicBezTo>
                  <a:cubicBezTo>
                    <a:pt x="73704" y="-1049"/>
                    <a:pt x="90423" y="7379"/>
                    <a:pt x="98987" y="16282"/>
                  </a:cubicBezTo>
                  <a:cubicBezTo>
                    <a:pt x="103405" y="20632"/>
                    <a:pt x="106191" y="24846"/>
                    <a:pt x="107822" y="27837"/>
                  </a:cubicBezTo>
                  <a:cubicBezTo>
                    <a:pt x="109453" y="30895"/>
                    <a:pt x="110065" y="32662"/>
                    <a:pt x="109861" y="32730"/>
                  </a:cubicBezTo>
                  <a:cubicBezTo>
                    <a:pt x="109250" y="33070"/>
                    <a:pt x="106191" y="26001"/>
                    <a:pt x="97288" y="17982"/>
                  </a:cubicBezTo>
                  <a:cubicBezTo>
                    <a:pt x="88724" y="9894"/>
                    <a:pt x="72888" y="2350"/>
                    <a:pt x="54673" y="3437"/>
                  </a:cubicBezTo>
                  <a:cubicBezTo>
                    <a:pt x="36526" y="4456"/>
                    <a:pt x="22118" y="14515"/>
                    <a:pt x="13486" y="22467"/>
                  </a:cubicBezTo>
                  <a:cubicBezTo>
                    <a:pt x="4650" y="30623"/>
                    <a:pt x="504" y="37012"/>
                    <a:pt x="29" y="36604"/>
                  </a:cubicBezTo>
                  <a:close/>
                </a:path>
              </a:pathLst>
            </a:custGeom>
            <a:solidFill>
              <a:srgbClr val="263238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="" xmlns:a16="http://schemas.microsoft.com/office/drawing/2014/main" id="{296A6681-2E12-4FB0-B753-93FD6EBA25A7}"/>
                </a:ext>
              </a:extLst>
            </p:cNvPr>
            <p:cNvSpPr/>
            <p:nvPr/>
          </p:nvSpPr>
          <p:spPr>
            <a:xfrm>
              <a:off x="2345343" y="5936144"/>
              <a:ext cx="112551" cy="26982"/>
            </a:xfrm>
            <a:custGeom>
              <a:avLst/>
              <a:gdLst>
                <a:gd name="connsiteX0" fmla="*/ 0 w 112551"/>
                <a:gd name="connsiteY0" fmla="*/ 4350 h 26982"/>
                <a:gd name="connsiteX1" fmla="*/ 1495 w 112551"/>
                <a:gd name="connsiteY1" fmla="*/ 26982 h 26982"/>
                <a:gd name="connsiteX2" fmla="*/ 112551 w 112551"/>
                <a:gd name="connsiteY2" fmla="*/ 17059 h 26982"/>
                <a:gd name="connsiteX3" fmla="*/ 111396 w 112551"/>
                <a:gd name="connsiteY3" fmla="*/ 0 h 26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551" h="26982">
                  <a:moveTo>
                    <a:pt x="0" y="4350"/>
                  </a:moveTo>
                  <a:lnTo>
                    <a:pt x="1495" y="26982"/>
                  </a:lnTo>
                  <a:lnTo>
                    <a:pt x="112551" y="17059"/>
                  </a:lnTo>
                  <a:lnTo>
                    <a:pt x="111396" y="0"/>
                  </a:lnTo>
                  <a:close/>
                </a:path>
              </a:pathLst>
            </a:custGeom>
            <a:solidFill>
              <a:srgbClr val="000000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="" xmlns:a16="http://schemas.microsoft.com/office/drawing/2014/main" id="{886A2130-F432-4406-8739-14CAF7E578DA}"/>
                </a:ext>
              </a:extLst>
            </p:cNvPr>
            <p:cNvSpPr/>
            <p:nvPr/>
          </p:nvSpPr>
          <p:spPr>
            <a:xfrm>
              <a:off x="1930412" y="3709434"/>
              <a:ext cx="215587" cy="368390"/>
            </a:xfrm>
            <a:custGeom>
              <a:avLst/>
              <a:gdLst>
                <a:gd name="connsiteX0" fmla="*/ 208451 w 215587"/>
                <a:gd name="connsiteY0" fmla="*/ 345622 h 368390"/>
                <a:gd name="connsiteX1" fmla="*/ 55732 w 215587"/>
                <a:gd name="connsiteY1" fmla="*/ 368391 h 368390"/>
                <a:gd name="connsiteX2" fmla="*/ 48595 w 215587"/>
                <a:gd name="connsiteY2" fmla="*/ 237760 h 368390"/>
                <a:gd name="connsiteX3" fmla="*/ 27798 w 215587"/>
                <a:gd name="connsiteY3" fmla="*/ 181553 h 368390"/>
                <a:gd name="connsiteX4" fmla="*/ 0 w 215587"/>
                <a:gd name="connsiteY4" fmla="*/ 31349 h 368390"/>
                <a:gd name="connsiteX5" fmla="*/ 0 w 215587"/>
                <a:gd name="connsiteY5" fmla="*/ 31349 h 368390"/>
                <a:gd name="connsiteX6" fmla="*/ 206004 w 215587"/>
                <a:gd name="connsiteY6" fmla="*/ 23125 h 368390"/>
                <a:gd name="connsiteX7" fmla="*/ 215587 w 215587"/>
                <a:gd name="connsiteY7" fmla="*/ 28086 h 368390"/>
                <a:gd name="connsiteX8" fmla="*/ 208451 w 215587"/>
                <a:gd name="connsiteY8" fmla="*/ 345622 h 368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5587" h="368390">
                  <a:moveTo>
                    <a:pt x="208451" y="345622"/>
                  </a:moveTo>
                  <a:lnTo>
                    <a:pt x="55732" y="368391"/>
                  </a:lnTo>
                  <a:lnTo>
                    <a:pt x="48595" y="237760"/>
                  </a:lnTo>
                  <a:cubicBezTo>
                    <a:pt x="48595" y="237760"/>
                    <a:pt x="37585" y="237285"/>
                    <a:pt x="27798" y="181553"/>
                  </a:cubicBezTo>
                  <a:cubicBezTo>
                    <a:pt x="18011" y="125821"/>
                    <a:pt x="0" y="31349"/>
                    <a:pt x="0" y="31349"/>
                  </a:cubicBezTo>
                  <a:lnTo>
                    <a:pt x="0" y="31349"/>
                  </a:lnTo>
                  <a:cubicBezTo>
                    <a:pt x="62460" y="-7256"/>
                    <a:pt x="141301" y="-10450"/>
                    <a:pt x="206004" y="23125"/>
                  </a:cubicBezTo>
                  <a:lnTo>
                    <a:pt x="215587" y="28086"/>
                  </a:lnTo>
                  <a:lnTo>
                    <a:pt x="208451" y="345622"/>
                  </a:lnTo>
                  <a:close/>
                </a:path>
              </a:pathLst>
            </a:custGeom>
            <a:solidFill>
              <a:srgbClr val="FFBE9D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="" xmlns:a16="http://schemas.microsoft.com/office/drawing/2014/main" id="{D0AC9E03-49B2-4BA6-94E4-5304B0235201}"/>
                </a:ext>
              </a:extLst>
            </p:cNvPr>
            <p:cNvSpPr/>
            <p:nvPr/>
          </p:nvSpPr>
          <p:spPr>
            <a:xfrm>
              <a:off x="2139067" y="3804889"/>
              <a:ext cx="43224" cy="60029"/>
            </a:xfrm>
            <a:custGeom>
              <a:avLst/>
              <a:gdLst>
                <a:gd name="connsiteX0" fmla="*/ 0 w 43224"/>
                <a:gd name="connsiteY0" fmla="*/ 4335 h 60029"/>
                <a:gd name="connsiteX1" fmla="*/ 42818 w 43224"/>
                <a:gd name="connsiteY1" fmla="*/ 24928 h 60029"/>
                <a:gd name="connsiteX2" fmla="*/ 6593 w 43224"/>
                <a:gd name="connsiteY2" fmla="*/ 59523 h 60029"/>
                <a:gd name="connsiteX3" fmla="*/ 0 w 43224"/>
                <a:gd name="connsiteY3" fmla="*/ 4335 h 60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224" h="60029">
                  <a:moveTo>
                    <a:pt x="0" y="4335"/>
                  </a:moveTo>
                  <a:cubicBezTo>
                    <a:pt x="952" y="3791"/>
                    <a:pt x="37925" y="-13472"/>
                    <a:pt x="42818" y="24928"/>
                  </a:cubicBezTo>
                  <a:cubicBezTo>
                    <a:pt x="47712" y="63329"/>
                    <a:pt x="6797" y="60610"/>
                    <a:pt x="6593" y="59523"/>
                  </a:cubicBezTo>
                  <a:cubicBezTo>
                    <a:pt x="6389" y="58436"/>
                    <a:pt x="0" y="4335"/>
                    <a:pt x="0" y="4335"/>
                  </a:cubicBezTo>
                  <a:close/>
                </a:path>
              </a:pathLst>
            </a:custGeom>
            <a:solidFill>
              <a:srgbClr val="FFBE9D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="" xmlns:a16="http://schemas.microsoft.com/office/drawing/2014/main" id="{20027BDD-AEB8-4E56-AB37-D81E57C49EA7}"/>
                </a:ext>
              </a:extLst>
            </p:cNvPr>
            <p:cNvSpPr/>
            <p:nvPr/>
          </p:nvSpPr>
          <p:spPr>
            <a:xfrm>
              <a:off x="1920592" y="3831116"/>
              <a:ext cx="46250" cy="59899"/>
            </a:xfrm>
            <a:custGeom>
              <a:avLst/>
              <a:gdLst>
                <a:gd name="connsiteX0" fmla="*/ 31366 w 46250"/>
                <a:gd name="connsiteY0" fmla="*/ 197 h 59899"/>
                <a:gd name="connsiteX1" fmla="*/ 985 w 46250"/>
                <a:gd name="connsiteY1" fmla="*/ 34452 h 59899"/>
                <a:gd name="connsiteX2" fmla="*/ 46250 w 46250"/>
                <a:gd name="connsiteY2" fmla="*/ 55861 h 59899"/>
                <a:gd name="connsiteX3" fmla="*/ 31366 w 46250"/>
                <a:gd name="connsiteY3" fmla="*/ 197 h 59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250" h="59899">
                  <a:moveTo>
                    <a:pt x="31366" y="197"/>
                  </a:moveTo>
                  <a:cubicBezTo>
                    <a:pt x="30346" y="-75"/>
                    <a:pt x="-6423" y="-3541"/>
                    <a:pt x="985" y="34452"/>
                  </a:cubicBezTo>
                  <a:cubicBezTo>
                    <a:pt x="8461" y="72445"/>
                    <a:pt x="46386" y="56948"/>
                    <a:pt x="46250" y="55861"/>
                  </a:cubicBezTo>
                  <a:cubicBezTo>
                    <a:pt x="46182" y="54774"/>
                    <a:pt x="31366" y="197"/>
                    <a:pt x="31366" y="197"/>
                  </a:cubicBezTo>
                  <a:close/>
                </a:path>
              </a:pathLst>
            </a:custGeom>
            <a:solidFill>
              <a:srgbClr val="FFBE9D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="" xmlns:a16="http://schemas.microsoft.com/office/drawing/2014/main" id="{03FBF2A6-6A2B-40FC-A8E8-73B95D7B3D65}"/>
                </a:ext>
              </a:extLst>
            </p:cNvPr>
            <p:cNvSpPr/>
            <p:nvPr/>
          </p:nvSpPr>
          <p:spPr>
            <a:xfrm>
              <a:off x="1922800" y="3700343"/>
              <a:ext cx="230085" cy="281169"/>
            </a:xfrm>
            <a:custGeom>
              <a:avLst/>
              <a:gdLst>
                <a:gd name="connsiteX0" fmla="*/ 228365 w 230085"/>
                <a:gd name="connsiteY0" fmla="*/ 102492 h 281169"/>
                <a:gd name="connsiteX1" fmla="*/ 229520 w 230085"/>
                <a:gd name="connsiteY1" fmla="*/ 174332 h 281169"/>
                <a:gd name="connsiteX2" fmla="*/ 184323 w 230085"/>
                <a:gd name="connsiteY2" fmla="*/ 260309 h 281169"/>
                <a:gd name="connsiteX3" fmla="*/ 81899 w 230085"/>
                <a:gd name="connsiteY3" fmla="*/ 270300 h 281169"/>
                <a:gd name="connsiteX4" fmla="*/ 37585 w 230085"/>
                <a:gd name="connsiteY4" fmla="*/ 217966 h 281169"/>
                <a:gd name="connsiteX5" fmla="*/ 17127 w 230085"/>
                <a:gd name="connsiteY5" fmla="*/ 128183 h 281169"/>
                <a:gd name="connsiteX6" fmla="*/ 0 w 230085"/>
                <a:gd name="connsiteY6" fmla="*/ 43430 h 281169"/>
                <a:gd name="connsiteX7" fmla="*/ 125397 w 230085"/>
                <a:gd name="connsiteY7" fmla="*/ 0 h 281169"/>
                <a:gd name="connsiteX8" fmla="*/ 205664 w 230085"/>
                <a:gd name="connsiteY8" fmla="*/ 30245 h 281169"/>
                <a:gd name="connsiteX9" fmla="*/ 228365 w 230085"/>
                <a:gd name="connsiteY9" fmla="*/ 102492 h 281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0085" h="281169">
                  <a:moveTo>
                    <a:pt x="228365" y="102492"/>
                  </a:moveTo>
                  <a:cubicBezTo>
                    <a:pt x="227617" y="135456"/>
                    <a:pt x="231491" y="152107"/>
                    <a:pt x="229520" y="174332"/>
                  </a:cubicBezTo>
                  <a:cubicBezTo>
                    <a:pt x="226326" y="209538"/>
                    <a:pt x="213141" y="238288"/>
                    <a:pt x="184323" y="260309"/>
                  </a:cubicBezTo>
                  <a:cubicBezTo>
                    <a:pt x="155506" y="282330"/>
                    <a:pt x="112755" y="288922"/>
                    <a:pt x="81899" y="270300"/>
                  </a:cubicBezTo>
                  <a:cubicBezTo>
                    <a:pt x="60490" y="257386"/>
                    <a:pt x="44246" y="241550"/>
                    <a:pt x="37585" y="217966"/>
                  </a:cubicBezTo>
                  <a:cubicBezTo>
                    <a:pt x="30924" y="194382"/>
                    <a:pt x="21205" y="152311"/>
                    <a:pt x="17127" y="128183"/>
                  </a:cubicBezTo>
                  <a:cubicBezTo>
                    <a:pt x="9719" y="84617"/>
                    <a:pt x="0" y="43430"/>
                    <a:pt x="0" y="43430"/>
                  </a:cubicBezTo>
                  <a:lnTo>
                    <a:pt x="125397" y="0"/>
                  </a:lnTo>
                  <a:lnTo>
                    <a:pt x="205664" y="30245"/>
                  </a:lnTo>
                  <a:lnTo>
                    <a:pt x="228365" y="102492"/>
                  </a:lnTo>
                  <a:close/>
                </a:path>
              </a:pathLst>
            </a:custGeom>
            <a:solidFill>
              <a:srgbClr val="263238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="" xmlns:a16="http://schemas.microsoft.com/office/drawing/2014/main" id="{FBE9229E-7265-4BBF-A78F-BC1498F937AC}"/>
                </a:ext>
              </a:extLst>
            </p:cNvPr>
            <p:cNvSpPr/>
            <p:nvPr/>
          </p:nvSpPr>
          <p:spPr>
            <a:xfrm>
              <a:off x="2045002" y="3978616"/>
              <a:ext cx="43454" cy="12714"/>
            </a:xfrm>
            <a:custGeom>
              <a:avLst/>
              <a:gdLst>
                <a:gd name="connsiteX0" fmla="*/ 0 w 43454"/>
                <a:gd name="connsiteY0" fmla="*/ 11941 h 12714"/>
                <a:gd name="connsiteX1" fmla="*/ 22905 w 43454"/>
                <a:gd name="connsiteY1" fmla="*/ 10241 h 12714"/>
                <a:gd name="connsiteX2" fmla="*/ 43430 w 43454"/>
                <a:gd name="connsiteY2" fmla="*/ 115 h 12714"/>
                <a:gd name="connsiteX3" fmla="*/ 21885 w 43454"/>
                <a:gd name="connsiteY3" fmla="*/ 6843 h 12714"/>
                <a:gd name="connsiteX4" fmla="*/ 0 w 43454"/>
                <a:gd name="connsiteY4" fmla="*/ 11941 h 12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454" h="12714">
                  <a:moveTo>
                    <a:pt x="0" y="11941"/>
                  </a:moveTo>
                  <a:cubicBezTo>
                    <a:pt x="-68" y="12824"/>
                    <a:pt x="10467" y="13640"/>
                    <a:pt x="22905" y="10241"/>
                  </a:cubicBezTo>
                  <a:cubicBezTo>
                    <a:pt x="35342" y="6911"/>
                    <a:pt x="43974" y="862"/>
                    <a:pt x="43430" y="115"/>
                  </a:cubicBezTo>
                  <a:cubicBezTo>
                    <a:pt x="42887" y="-769"/>
                    <a:pt x="33847" y="3649"/>
                    <a:pt x="21885" y="6843"/>
                  </a:cubicBezTo>
                  <a:cubicBezTo>
                    <a:pt x="10059" y="10106"/>
                    <a:pt x="0" y="10853"/>
                    <a:pt x="0" y="11941"/>
                  </a:cubicBezTo>
                  <a:close/>
                </a:path>
              </a:pathLst>
            </a:custGeom>
            <a:solidFill>
              <a:srgbClr val="263238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50" name="Graphic 2">
              <a:extLst>
                <a:ext uri="{FF2B5EF4-FFF2-40B4-BE49-F238E27FC236}">
                  <a16:creationId xmlns="" xmlns:a16="http://schemas.microsoft.com/office/drawing/2014/main" id="{4858FA72-A40E-4746-B9E1-FA6057E92D38}"/>
                </a:ext>
              </a:extLst>
            </p:cNvPr>
            <p:cNvGrpSpPr/>
            <p:nvPr/>
          </p:nvGrpSpPr>
          <p:grpSpPr>
            <a:xfrm>
              <a:off x="1905497" y="3645943"/>
              <a:ext cx="248250" cy="290089"/>
              <a:chOff x="1905497" y="3645943"/>
              <a:chExt cx="248250" cy="290089"/>
            </a:xfrm>
          </p:grpSpPr>
          <p:sp>
            <p:nvSpPr>
              <p:cNvPr id="151" name="Freeform: Shape 150">
                <a:extLst>
                  <a:ext uri="{FF2B5EF4-FFF2-40B4-BE49-F238E27FC236}">
                    <a16:creationId xmlns="" xmlns:a16="http://schemas.microsoft.com/office/drawing/2014/main" id="{67315901-F0BD-469E-A727-A102F0893C99}"/>
                  </a:ext>
                </a:extLst>
              </p:cNvPr>
              <p:cNvSpPr/>
              <p:nvPr/>
            </p:nvSpPr>
            <p:spPr>
              <a:xfrm>
                <a:off x="1905497" y="3645943"/>
                <a:ext cx="248250" cy="212352"/>
              </a:xfrm>
              <a:custGeom>
                <a:avLst/>
                <a:gdLst>
                  <a:gd name="connsiteX0" fmla="*/ 248250 w 248250"/>
                  <a:gd name="connsiteY0" fmla="*/ 212352 h 212352"/>
                  <a:gd name="connsiteX1" fmla="*/ 242813 w 248250"/>
                  <a:gd name="connsiteY1" fmla="*/ 105646 h 212352"/>
                  <a:gd name="connsiteX2" fmla="*/ 241182 w 248250"/>
                  <a:gd name="connsiteY2" fmla="*/ 59973 h 212352"/>
                  <a:gd name="connsiteX3" fmla="*/ 226501 w 248250"/>
                  <a:gd name="connsiteY3" fmla="*/ 22932 h 212352"/>
                  <a:gd name="connsiteX4" fmla="*/ 182595 w 248250"/>
                  <a:gd name="connsiteY4" fmla="*/ 27 h 212352"/>
                  <a:gd name="connsiteX5" fmla="*/ 136719 w 248250"/>
                  <a:gd name="connsiteY5" fmla="*/ 20077 h 212352"/>
                  <a:gd name="connsiteX6" fmla="*/ 89686 w 248250"/>
                  <a:gd name="connsiteY6" fmla="*/ 10290 h 212352"/>
                  <a:gd name="connsiteX7" fmla="*/ 63112 w 248250"/>
                  <a:gd name="connsiteY7" fmla="*/ 49506 h 212352"/>
                  <a:gd name="connsiteX8" fmla="*/ 27362 w 248250"/>
                  <a:gd name="connsiteY8" fmla="*/ 51545 h 212352"/>
                  <a:gd name="connsiteX9" fmla="*/ 19682 w 248250"/>
                  <a:gd name="connsiteY9" fmla="*/ 85460 h 212352"/>
                  <a:gd name="connsiteX10" fmla="*/ 923 w 248250"/>
                  <a:gd name="connsiteY10" fmla="*/ 104898 h 212352"/>
                  <a:gd name="connsiteX11" fmla="*/ 7312 w 248250"/>
                  <a:gd name="connsiteY11" fmla="*/ 130589 h 212352"/>
                  <a:gd name="connsiteX12" fmla="*/ 34294 w 248250"/>
                  <a:gd name="connsiteY12" fmla="*/ 149076 h 212352"/>
                  <a:gd name="connsiteX13" fmla="*/ 41838 w 248250"/>
                  <a:gd name="connsiteY13" fmla="*/ 183195 h 212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48250" h="212352">
                    <a:moveTo>
                      <a:pt x="248250" y="212352"/>
                    </a:moveTo>
                    <a:cubicBezTo>
                      <a:pt x="246687" y="178913"/>
                      <a:pt x="243085" y="141056"/>
                      <a:pt x="242813" y="105646"/>
                    </a:cubicBezTo>
                    <a:cubicBezTo>
                      <a:pt x="242677" y="92325"/>
                      <a:pt x="244444" y="72886"/>
                      <a:pt x="241182" y="59973"/>
                    </a:cubicBezTo>
                    <a:cubicBezTo>
                      <a:pt x="237852" y="47059"/>
                      <a:pt x="234385" y="33806"/>
                      <a:pt x="226501" y="22932"/>
                    </a:cubicBezTo>
                    <a:cubicBezTo>
                      <a:pt x="216578" y="9338"/>
                      <a:pt x="199859" y="571"/>
                      <a:pt x="182595" y="27"/>
                    </a:cubicBezTo>
                    <a:cubicBezTo>
                      <a:pt x="165332" y="-517"/>
                      <a:pt x="147865" y="7163"/>
                      <a:pt x="136719" y="20077"/>
                    </a:cubicBezTo>
                    <a:cubicBezTo>
                      <a:pt x="125164" y="8047"/>
                      <a:pt x="105522" y="3969"/>
                      <a:pt x="89686" y="10290"/>
                    </a:cubicBezTo>
                    <a:cubicBezTo>
                      <a:pt x="73850" y="16611"/>
                      <a:pt x="62772" y="32990"/>
                      <a:pt x="63112" y="49506"/>
                    </a:cubicBezTo>
                    <a:cubicBezTo>
                      <a:pt x="52577" y="42574"/>
                      <a:pt x="37149" y="43457"/>
                      <a:pt x="27362" y="51545"/>
                    </a:cubicBezTo>
                    <a:cubicBezTo>
                      <a:pt x="17575" y="59633"/>
                      <a:pt x="14244" y="74246"/>
                      <a:pt x="19682" y="85460"/>
                    </a:cubicBezTo>
                    <a:cubicBezTo>
                      <a:pt x="10642" y="88451"/>
                      <a:pt x="3370" y="95995"/>
                      <a:pt x="923" y="104898"/>
                    </a:cubicBezTo>
                    <a:cubicBezTo>
                      <a:pt x="-1524" y="113802"/>
                      <a:pt x="991" y="123793"/>
                      <a:pt x="7312" y="130589"/>
                    </a:cubicBezTo>
                    <a:cubicBezTo>
                      <a:pt x="14720" y="138473"/>
                      <a:pt x="26274" y="141668"/>
                      <a:pt x="34294" y="149076"/>
                    </a:cubicBezTo>
                    <a:cubicBezTo>
                      <a:pt x="43470" y="157572"/>
                      <a:pt x="46596" y="171709"/>
                      <a:pt x="41838" y="183195"/>
                    </a:cubicBezTo>
                  </a:path>
                </a:pathLst>
              </a:custGeom>
              <a:solidFill>
                <a:srgbClr val="263238"/>
              </a:solidFill>
              <a:ln w="67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2" name="Freeform: Shape 151">
                <a:extLst>
                  <a:ext uri="{FF2B5EF4-FFF2-40B4-BE49-F238E27FC236}">
                    <a16:creationId xmlns="" xmlns:a16="http://schemas.microsoft.com/office/drawing/2014/main" id="{D9448016-3C3D-4F49-BF13-57FCF0C96D45}"/>
                  </a:ext>
                </a:extLst>
              </p:cNvPr>
              <p:cNvSpPr/>
              <p:nvPr/>
            </p:nvSpPr>
            <p:spPr>
              <a:xfrm>
                <a:off x="1955404" y="3728889"/>
                <a:ext cx="165066" cy="56661"/>
              </a:xfrm>
              <a:custGeom>
                <a:avLst/>
                <a:gdLst>
                  <a:gd name="connsiteX0" fmla="*/ 20 w 165066"/>
                  <a:gd name="connsiteY0" fmla="*/ 39896 h 56661"/>
                  <a:gd name="connsiteX1" fmla="*/ 2059 w 165066"/>
                  <a:gd name="connsiteY1" fmla="*/ 43226 h 56661"/>
                  <a:gd name="connsiteX2" fmla="*/ 10895 w 165066"/>
                  <a:gd name="connsiteY2" fmla="*/ 50159 h 56661"/>
                  <a:gd name="connsiteX3" fmla="*/ 28498 w 165066"/>
                  <a:gd name="connsiteY3" fmla="*/ 52605 h 56661"/>
                  <a:gd name="connsiteX4" fmla="*/ 47664 w 165066"/>
                  <a:gd name="connsiteY4" fmla="*/ 39896 h 56661"/>
                  <a:gd name="connsiteX5" fmla="*/ 44809 w 165066"/>
                  <a:gd name="connsiteY5" fmla="*/ 39624 h 56661"/>
                  <a:gd name="connsiteX6" fmla="*/ 65131 w 165066"/>
                  <a:gd name="connsiteY6" fmla="*/ 55936 h 56661"/>
                  <a:gd name="connsiteX7" fmla="*/ 93677 w 165066"/>
                  <a:gd name="connsiteY7" fmla="*/ 47712 h 56661"/>
                  <a:gd name="connsiteX8" fmla="*/ 106658 w 165066"/>
                  <a:gd name="connsiteY8" fmla="*/ 24332 h 56661"/>
                  <a:gd name="connsiteX9" fmla="*/ 103600 w 165066"/>
                  <a:gd name="connsiteY9" fmla="*/ 25147 h 56661"/>
                  <a:gd name="connsiteX10" fmla="*/ 135340 w 165066"/>
                  <a:gd name="connsiteY10" fmla="*/ 35886 h 56661"/>
                  <a:gd name="connsiteX11" fmla="*/ 158380 w 165066"/>
                  <a:gd name="connsiteY11" fmla="*/ 22225 h 56661"/>
                  <a:gd name="connsiteX12" fmla="*/ 164905 w 165066"/>
                  <a:gd name="connsiteY12" fmla="*/ 6185 h 56661"/>
                  <a:gd name="connsiteX13" fmla="*/ 164701 w 165066"/>
                  <a:gd name="connsiteY13" fmla="*/ 0 h 56661"/>
                  <a:gd name="connsiteX14" fmla="*/ 163749 w 165066"/>
                  <a:gd name="connsiteY14" fmla="*/ 5981 h 56661"/>
                  <a:gd name="connsiteX15" fmla="*/ 156613 w 165066"/>
                  <a:gd name="connsiteY15" fmla="*/ 20865 h 56661"/>
                  <a:gd name="connsiteX16" fmla="*/ 135068 w 165066"/>
                  <a:gd name="connsiteY16" fmla="*/ 32895 h 56661"/>
                  <a:gd name="connsiteX17" fmla="*/ 106386 w 165066"/>
                  <a:gd name="connsiteY17" fmla="*/ 22769 h 56661"/>
                  <a:gd name="connsiteX18" fmla="*/ 104008 w 165066"/>
                  <a:gd name="connsiteY18" fmla="*/ 20186 h 56661"/>
                  <a:gd name="connsiteX19" fmla="*/ 103328 w 165066"/>
                  <a:gd name="connsiteY19" fmla="*/ 23584 h 56661"/>
                  <a:gd name="connsiteX20" fmla="*/ 91298 w 165066"/>
                  <a:gd name="connsiteY20" fmla="*/ 44993 h 56661"/>
                  <a:gd name="connsiteX21" fmla="*/ 66015 w 165066"/>
                  <a:gd name="connsiteY21" fmla="*/ 52470 h 56661"/>
                  <a:gd name="connsiteX22" fmla="*/ 47868 w 165066"/>
                  <a:gd name="connsiteY22" fmla="*/ 38469 h 56661"/>
                  <a:gd name="connsiteX23" fmla="*/ 46780 w 165066"/>
                  <a:gd name="connsiteY23" fmla="*/ 35410 h 56661"/>
                  <a:gd name="connsiteX24" fmla="*/ 45013 w 165066"/>
                  <a:gd name="connsiteY24" fmla="*/ 38197 h 56661"/>
                  <a:gd name="connsiteX25" fmla="*/ 28022 w 165066"/>
                  <a:gd name="connsiteY25" fmla="*/ 50023 h 56661"/>
                  <a:gd name="connsiteX26" fmla="*/ 11710 w 165066"/>
                  <a:gd name="connsiteY26" fmla="*/ 48460 h 56661"/>
                  <a:gd name="connsiteX27" fmla="*/ 20 w 165066"/>
                  <a:gd name="connsiteY27" fmla="*/ 39896 h 566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65066" h="56661">
                    <a:moveTo>
                      <a:pt x="20" y="39896"/>
                    </a:moveTo>
                    <a:cubicBezTo>
                      <a:pt x="-116" y="39964"/>
                      <a:pt x="428" y="41255"/>
                      <a:pt x="2059" y="43226"/>
                    </a:cubicBezTo>
                    <a:cubicBezTo>
                      <a:pt x="3690" y="45197"/>
                      <a:pt x="6409" y="47984"/>
                      <a:pt x="10895" y="50159"/>
                    </a:cubicBezTo>
                    <a:cubicBezTo>
                      <a:pt x="15244" y="52334"/>
                      <a:pt x="21497" y="53897"/>
                      <a:pt x="28498" y="52605"/>
                    </a:cubicBezTo>
                    <a:cubicBezTo>
                      <a:pt x="35362" y="51314"/>
                      <a:pt x="42906" y="47168"/>
                      <a:pt x="47664" y="39896"/>
                    </a:cubicBezTo>
                    <a:lnTo>
                      <a:pt x="44809" y="39624"/>
                    </a:lnTo>
                    <a:cubicBezTo>
                      <a:pt x="47528" y="47644"/>
                      <a:pt x="55548" y="54033"/>
                      <a:pt x="65131" y="55936"/>
                    </a:cubicBezTo>
                    <a:cubicBezTo>
                      <a:pt x="74714" y="58247"/>
                      <a:pt x="85997" y="54916"/>
                      <a:pt x="93677" y="47712"/>
                    </a:cubicBezTo>
                    <a:cubicBezTo>
                      <a:pt x="100813" y="41255"/>
                      <a:pt x="105027" y="32692"/>
                      <a:pt x="106658" y="24332"/>
                    </a:cubicBezTo>
                    <a:lnTo>
                      <a:pt x="103600" y="25147"/>
                    </a:lnTo>
                    <a:cubicBezTo>
                      <a:pt x="112299" y="34255"/>
                      <a:pt x="124941" y="37381"/>
                      <a:pt x="135340" y="35886"/>
                    </a:cubicBezTo>
                    <a:cubicBezTo>
                      <a:pt x="146010" y="34459"/>
                      <a:pt x="153894" y="28206"/>
                      <a:pt x="158380" y="22225"/>
                    </a:cubicBezTo>
                    <a:cubicBezTo>
                      <a:pt x="162934" y="16108"/>
                      <a:pt x="164497" y="10127"/>
                      <a:pt x="164905" y="6185"/>
                    </a:cubicBezTo>
                    <a:cubicBezTo>
                      <a:pt x="165313" y="2175"/>
                      <a:pt x="164837" y="0"/>
                      <a:pt x="164701" y="0"/>
                    </a:cubicBezTo>
                    <a:cubicBezTo>
                      <a:pt x="164429" y="0"/>
                      <a:pt x="164497" y="2175"/>
                      <a:pt x="163749" y="5981"/>
                    </a:cubicBezTo>
                    <a:cubicBezTo>
                      <a:pt x="162934" y="9787"/>
                      <a:pt x="161167" y="15360"/>
                      <a:pt x="156613" y="20865"/>
                    </a:cubicBezTo>
                    <a:cubicBezTo>
                      <a:pt x="152195" y="26371"/>
                      <a:pt x="144719" y="31808"/>
                      <a:pt x="135068" y="32895"/>
                    </a:cubicBezTo>
                    <a:cubicBezTo>
                      <a:pt x="125553" y="34051"/>
                      <a:pt x="113999" y="30992"/>
                      <a:pt x="106386" y="22769"/>
                    </a:cubicBezTo>
                    <a:lnTo>
                      <a:pt x="104008" y="20186"/>
                    </a:lnTo>
                    <a:lnTo>
                      <a:pt x="103328" y="23584"/>
                    </a:lnTo>
                    <a:cubicBezTo>
                      <a:pt x="101765" y="31264"/>
                      <a:pt x="97755" y="39148"/>
                      <a:pt x="91298" y="44993"/>
                    </a:cubicBezTo>
                    <a:cubicBezTo>
                      <a:pt x="84297" y="51518"/>
                      <a:pt x="74578" y="54441"/>
                      <a:pt x="66015" y="52470"/>
                    </a:cubicBezTo>
                    <a:cubicBezTo>
                      <a:pt x="57451" y="50838"/>
                      <a:pt x="50315" y="45265"/>
                      <a:pt x="47868" y="38469"/>
                    </a:cubicBezTo>
                    <a:lnTo>
                      <a:pt x="46780" y="35410"/>
                    </a:lnTo>
                    <a:lnTo>
                      <a:pt x="45013" y="38197"/>
                    </a:lnTo>
                    <a:cubicBezTo>
                      <a:pt x="40935" y="44721"/>
                      <a:pt x="34275" y="48663"/>
                      <a:pt x="28022" y="50023"/>
                    </a:cubicBezTo>
                    <a:cubicBezTo>
                      <a:pt x="21769" y="51450"/>
                      <a:pt x="15924" y="50227"/>
                      <a:pt x="11710" y="48460"/>
                    </a:cubicBezTo>
                    <a:cubicBezTo>
                      <a:pt x="3078" y="44721"/>
                      <a:pt x="428" y="39488"/>
                      <a:pt x="20" y="39896"/>
                    </a:cubicBezTo>
                    <a:close/>
                  </a:path>
                </a:pathLst>
              </a:custGeom>
              <a:solidFill>
                <a:srgbClr val="455A64"/>
              </a:solidFill>
              <a:ln w="67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3" name="Freeform: Shape 152">
                <a:extLst>
                  <a:ext uri="{FF2B5EF4-FFF2-40B4-BE49-F238E27FC236}">
                    <a16:creationId xmlns="" xmlns:a16="http://schemas.microsoft.com/office/drawing/2014/main" id="{A47D8969-267A-485A-9852-540E621AF759}"/>
                  </a:ext>
                </a:extLst>
              </p:cNvPr>
              <p:cNvSpPr/>
              <p:nvPr/>
            </p:nvSpPr>
            <p:spPr>
              <a:xfrm>
                <a:off x="1952037" y="3686949"/>
                <a:ext cx="89917" cy="66679"/>
              </a:xfrm>
              <a:custGeom>
                <a:avLst/>
                <a:gdLst>
                  <a:gd name="connsiteX0" fmla="*/ 1144 w 89917"/>
                  <a:gd name="connsiteY0" fmla="*/ 66679 h 66679"/>
                  <a:gd name="connsiteX1" fmla="*/ 4406 w 89917"/>
                  <a:gd name="connsiteY1" fmla="*/ 51863 h 66679"/>
                  <a:gd name="connsiteX2" fmla="*/ 16572 w 89917"/>
                  <a:gd name="connsiteY2" fmla="*/ 40852 h 66679"/>
                  <a:gd name="connsiteX3" fmla="*/ 36826 w 89917"/>
                  <a:gd name="connsiteY3" fmla="*/ 41328 h 66679"/>
                  <a:gd name="connsiteX4" fmla="*/ 40292 w 89917"/>
                  <a:gd name="connsiteY4" fmla="*/ 43027 h 66679"/>
                  <a:gd name="connsiteX5" fmla="*/ 39340 w 89917"/>
                  <a:gd name="connsiteY5" fmla="*/ 39357 h 66679"/>
                  <a:gd name="connsiteX6" fmla="*/ 38865 w 89917"/>
                  <a:gd name="connsiteY6" fmla="*/ 28143 h 66679"/>
                  <a:gd name="connsiteX7" fmla="*/ 51846 w 89917"/>
                  <a:gd name="connsiteY7" fmla="*/ 7753 h 66679"/>
                  <a:gd name="connsiteX8" fmla="*/ 71692 w 89917"/>
                  <a:gd name="connsiteY8" fmla="*/ 2792 h 66679"/>
                  <a:gd name="connsiteX9" fmla="*/ 89907 w 89917"/>
                  <a:gd name="connsiteY9" fmla="*/ 9180 h 66679"/>
                  <a:gd name="connsiteX10" fmla="*/ 86033 w 89917"/>
                  <a:gd name="connsiteY10" fmla="*/ 5442 h 66679"/>
                  <a:gd name="connsiteX11" fmla="*/ 71964 w 89917"/>
                  <a:gd name="connsiteY11" fmla="*/ 277 h 66679"/>
                  <a:gd name="connsiteX12" fmla="*/ 49943 w 89917"/>
                  <a:gd name="connsiteY12" fmla="*/ 5035 h 66679"/>
                  <a:gd name="connsiteX13" fmla="*/ 35194 w 89917"/>
                  <a:gd name="connsiteY13" fmla="*/ 27599 h 66679"/>
                  <a:gd name="connsiteX14" fmla="*/ 35806 w 89917"/>
                  <a:gd name="connsiteY14" fmla="*/ 40173 h 66679"/>
                  <a:gd name="connsiteX15" fmla="*/ 38389 w 89917"/>
                  <a:gd name="connsiteY15" fmla="*/ 38134 h 66679"/>
                  <a:gd name="connsiteX16" fmla="*/ 15280 w 89917"/>
                  <a:gd name="connsiteY16" fmla="*/ 37998 h 66679"/>
                  <a:gd name="connsiteX17" fmla="*/ 2231 w 89917"/>
                  <a:gd name="connsiteY17" fmla="*/ 50843 h 66679"/>
                  <a:gd name="connsiteX18" fmla="*/ 56 w 89917"/>
                  <a:gd name="connsiteY18" fmla="*/ 62466 h 66679"/>
                  <a:gd name="connsiteX19" fmla="*/ 1144 w 89917"/>
                  <a:gd name="connsiteY19" fmla="*/ 66679 h 66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9917" h="66679">
                    <a:moveTo>
                      <a:pt x="1144" y="66679"/>
                    </a:moveTo>
                    <a:cubicBezTo>
                      <a:pt x="1823" y="66679"/>
                      <a:pt x="-12" y="60495"/>
                      <a:pt x="4406" y="51863"/>
                    </a:cubicBezTo>
                    <a:cubicBezTo>
                      <a:pt x="6581" y="47717"/>
                      <a:pt x="10591" y="43231"/>
                      <a:pt x="16572" y="40852"/>
                    </a:cubicBezTo>
                    <a:cubicBezTo>
                      <a:pt x="22417" y="38474"/>
                      <a:pt x="30165" y="38134"/>
                      <a:pt x="36826" y="41328"/>
                    </a:cubicBezTo>
                    <a:lnTo>
                      <a:pt x="40292" y="43027"/>
                    </a:lnTo>
                    <a:lnTo>
                      <a:pt x="39340" y="39357"/>
                    </a:lnTo>
                    <a:cubicBezTo>
                      <a:pt x="38457" y="35823"/>
                      <a:pt x="38253" y="32017"/>
                      <a:pt x="38865" y="28143"/>
                    </a:cubicBezTo>
                    <a:cubicBezTo>
                      <a:pt x="40292" y="19511"/>
                      <a:pt x="45389" y="11967"/>
                      <a:pt x="51846" y="7753"/>
                    </a:cubicBezTo>
                    <a:cubicBezTo>
                      <a:pt x="58303" y="3403"/>
                      <a:pt x="65779" y="2384"/>
                      <a:pt x="71692" y="2792"/>
                    </a:cubicBezTo>
                    <a:cubicBezTo>
                      <a:pt x="83858" y="3811"/>
                      <a:pt x="89567" y="9860"/>
                      <a:pt x="89907" y="9180"/>
                    </a:cubicBezTo>
                    <a:cubicBezTo>
                      <a:pt x="90043" y="9044"/>
                      <a:pt x="88887" y="7481"/>
                      <a:pt x="86033" y="5442"/>
                    </a:cubicBezTo>
                    <a:cubicBezTo>
                      <a:pt x="83178" y="3471"/>
                      <a:pt x="78421" y="1092"/>
                      <a:pt x="71964" y="277"/>
                    </a:cubicBezTo>
                    <a:cubicBezTo>
                      <a:pt x="65643" y="-539"/>
                      <a:pt x="57351" y="277"/>
                      <a:pt x="49943" y="5035"/>
                    </a:cubicBezTo>
                    <a:cubicBezTo>
                      <a:pt x="42535" y="9656"/>
                      <a:pt x="36826" y="18016"/>
                      <a:pt x="35194" y="27599"/>
                    </a:cubicBezTo>
                    <a:cubicBezTo>
                      <a:pt x="34515" y="31881"/>
                      <a:pt x="34719" y="36231"/>
                      <a:pt x="35806" y="40173"/>
                    </a:cubicBezTo>
                    <a:lnTo>
                      <a:pt x="38389" y="38134"/>
                    </a:lnTo>
                    <a:cubicBezTo>
                      <a:pt x="30573" y="34464"/>
                      <a:pt x="21805" y="35075"/>
                      <a:pt x="15280" y="37998"/>
                    </a:cubicBezTo>
                    <a:cubicBezTo>
                      <a:pt x="8552" y="40920"/>
                      <a:pt x="4338" y="46222"/>
                      <a:pt x="2231" y="50843"/>
                    </a:cubicBezTo>
                    <a:cubicBezTo>
                      <a:pt x="124" y="55533"/>
                      <a:pt x="-148" y="59747"/>
                      <a:pt x="56" y="62466"/>
                    </a:cubicBezTo>
                    <a:cubicBezTo>
                      <a:pt x="328" y="65320"/>
                      <a:pt x="940" y="66679"/>
                      <a:pt x="1144" y="66679"/>
                    </a:cubicBezTo>
                    <a:close/>
                  </a:path>
                </a:pathLst>
              </a:custGeom>
              <a:solidFill>
                <a:srgbClr val="455A64"/>
              </a:solidFill>
              <a:ln w="67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4" name="Freeform: Shape 153">
                <a:extLst>
                  <a:ext uri="{FF2B5EF4-FFF2-40B4-BE49-F238E27FC236}">
                    <a16:creationId xmlns="" xmlns:a16="http://schemas.microsoft.com/office/drawing/2014/main" id="{E1410AB0-2008-40EE-A588-A953378F6D76}"/>
                  </a:ext>
                </a:extLst>
              </p:cNvPr>
              <p:cNvSpPr/>
              <p:nvPr/>
            </p:nvSpPr>
            <p:spPr>
              <a:xfrm>
                <a:off x="2031808" y="3709720"/>
                <a:ext cx="15244" cy="31705"/>
              </a:xfrm>
              <a:custGeom>
                <a:avLst/>
                <a:gdLst>
                  <a:gd name="connsiteX0" fmla="*/ 3816 w 15244"/>
                  <a:gd name="connsiteY0" fmla="*/ 31675 h 31705"/>
                  <a:gd name="connsiteX1" fmla="*/ 3068 w 15244"/>
                  <a:gd name="connsiteY1" fmla="*/ 26441 h 31705"/>
                  <a:gd name="connsiteX2" fmla="*/ 5311 w 15244"/>
                  <a:gd name="connsiteY2" fmla="*/ 14479 h 31705"/>
                  <a:gd name="connsiteX3" fmla="*/ 11156 w 15244"/>
                  <a:gd name="connsiteY3" fmla="*/ 3129 h 31705"/>
                  <a:gd name="connsiteX4" fmla="*/ 15166 w 15244"/>
                  <a:gd name="connsiteY4" fmla="*/ 1702 h 31705"/>
                  <a:gd name="connsiteX5" fmla="*/ 14078 w 15244"/>
                  <a:gd name="connsiteY5" fmla="*/ 275 h 31705"/>
                  <a:gd name="connsiteX6" fmla="*/ 9253 w 15244"/>
                  <a:gd name="connsiteY6" fmla="*/ 1430 h 31705"/>
                  <a:gd name="connsiteX7" fmla="*/ 5515 w 15244"/>
                  <a:gd name="connsiteY7" fmla="*/ 6527 h 31705"/>
                  <a:gd name="connsiteX8" fmla="*/ 1981 w 15244"/>
                  <a:gd name="connsiteY8" fmla="*/ 13188 h 31705"/>
                  <a:gd name="connsiteX9" fmla="*/ 621 w 15244"/>
                  <a:gd name="connsiteY9" fmla="*/ 26917 h 31705"/>
                  <a:gd name="connsiteX10" fmla="*/ 3816 w 15244"/>
                  <a:gd name="connsiteY10" fmla="*/ 31675 h 31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244" h="31705">
                    <a:moveTo>
                      <a:pt x="3816" y="31675"/>
                    </a:moveTo>
                    <a:cubicBezTo>
                      <a:pt x="4291" y="31403"/>
                      <a:pt x="3340" y="29500"/>
                      <a:pt x="3068" y="26441"/>
                    </a:cubicBezTo>
                    <a:cubicBezTo>
                      <a:pt x="2728" y="23315"/>
                      <a:pt x="3272" y="19033"/>
                      <a:pt x="5311" y="14479"/>
                    </a:cubicBezTo>
                    <a:cubicBezTo>
                      <a:pt x="7282" y="10130"/>
                      <a:pt x="9661" y="5576"/>
                      <a:pt x="11156" y="3129"/>
                    </a:cubicBezTo>
                    <a:cubicBezTo>
                      <a:pt x="12855" y="818"/>
                      <a:pt x="14894" y="1906"/>
                      <a:pt x="15166" y="1702"/>
                    </a:cubicBezTo>
                    <a:cubicBezTo>
                      <a:pt x="15370" y="1634"/>
                      <a:pt x="15234" y="818"/>
                      <a:pt x="14078" y="275"/>
                    </a:cubicBezTo>
                    <a:cubicBezTo>
                      <a:pt x="12991" y="-269"/>
                      <a:pt x="10816" y="-65"/>
                      <a:pt x="9253" y="1430"/>
                    </a:cubicBezTo>
                    <a:cubicBezTo>
                      <a:pt x="7690" y="2925"/>
                      <a:pt x="6806" y="4624"/>
                      <a:pt x="5515" y="6527"/>
                    </a:cubicBezTo>
                    <a:cubicBezTo>
                      <a:pt x="4291" y="8430"/>
                      <a:pt x="3000" y="10673"/>
                      <a:pt x="1981" y="13188"/>
                    </a:cubicBezTo>
                    <a:cubicBezTo>
                      <a:pt x="-194" y="18150"/>
                      <a:pt x="-466" y="23451"/>
                      <a:pt x="621" y="26917"/>
                    </a:cubicBezTo>
                    <a:cubicBezTo>
                      <a:pt x="1641" y="30451"/>
                      <a:pt x="3476" y="31947"/>
                      <a:pt x="3816" y="31675"/>
                    </a:cubicBezTo>
                    <a:close/>
                  </a:path>
                </a:pathLst>
              </a:custGeom>
              <a:solidFill>
                <a:srgbClr val="455A64"/>
              </a:solidFill>
              <a:ln w="67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5" name="Freeform: Shape 154">
                <a:extLst>
                  <a:ext uri="{FF2B5EF4-FFF2-40B4-BE49-F238E27FC236}">
                    <a16:creationId xmlns="" xmlns:a16="http://schemas.microsoft.com/office/drawing/2014/main" id="{6A3D67A6-4827-474A-A76A-8E79B8A3AF8A}"/>
                  </a:ext>
                </a:extLst>
              </p:cNvPr>
              <p:cNvSpPr/>
              <p:nvPr/>
            </p:nvSpPr>
            <p:spPr>
              <a:xfrm>
                <a:off x="2066048" y="3668107"/>
                <a:ext cx="38449" cy="19616"/>
              </a:xfrm>
              <a:custGeom>
                <a:avLst/>
                <a:gdLst>
                  <a:gd name="connsiteX0" fmla="*/ 38356 w 38449"/>
                  <a:gd name="connsiteY0" fmla="*/ 12866 h 19616"/>
                  <a:gd name="connsiteX1" fmla="*/ 34822 w 38449"/>
                  <a:gd name="connsiteY1" fmla="*/ 6273 h 19616"/>
                  <a:gd name="connsiteX2" fmla="*/ 27958 w 38449"/>
                  <a:gd name="connsiteY2" fmla="*/ 1244 h 19616"/>
                  <a:gd name="connsiteX3" fmla="*/ 17083 w 38449"/>
                  <a:gd name="connsiteY3" fmla="*/ 700 h 19616"/>
                  <a:gd name="connsiteX4" fmla="*/ 2946 w 38449"/>
                  <a:gd name="connsiteY4" fmla="*/ 12730 h 19616"/>
                  <a:gd name="connsiteX5" fmla="*/ 92 w 38449"/>
                  <a:gd name="connsiteY5" fmla="*/ 19594 h 19616"/>
                  <a:gd name="connsiteX6" fmla="*/ 5053 w 38449"/>
                  <a:gd name="connsiteY6" fmla="*/ 14089 h 19616"/>
                  <a:gd name="connsiteX7" fmla="*/ 18035 w 38449"/>
                  <a:gd name="connsiteY7" fmla="*/ 4098 h 19616"/>
                  <a:gd name="connsiteX8" fmla="*/ 32851 w 38449"/>
                  <a:gd name="connsiteY8" fmla="*/ 8040 h 19616"/>
                  <a:gd name="connsiteX9" fmla="*/ 38356 w 38449"/>
                  <a:gd name="connsiteY9" fmla="*/ 12866 h 19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449" h="19616">
                    <a:moveTo>
                      <a:pt x="38356" y="12866"/>
                    </a:moveTo>
                    <a:cubicBezTo>
                      <a:pt x="38764" y="12662"/>
                      <a:pt x="37881" y="9875"/>
                      <a:pt x="34822" y="6273"/>
                    </a:cubicBezTo>
                    <a:cubicBezTo>
                      <a:pt x="33259" y="4506"/>
                      <a:pt x="31084" y="2535"/>
                      <a:pt x="27958" y="1244"/>
                    </a:cubicBezTo>
                    <a:cubicBezTo>
                      <a:pt x="24899" y="-116"/>
                      <a:pt x="20821" y="-455"/>
                      <a:pt x="17083" y="700"/>
                    </a:cubicBezTo>
                    <a:cubicBezTo>
                      <a:pt x="9471" y="3011"/>
                      <a:pt x="5257" y="8856"/>
                      <a:pt x="2946" y="12730"/>
                    </a:cubicBezTo>
                    <a:cubicBezTo>
                      <a:pt x="635" y="16740"/>
                      <a:pt x="-316" y="19391"/>
                      <a:pt x="92" y="19594"/>
                    </a:cubicBezTo>
                    <a:cubicBezTo>
                      <a:pt x="567" y="19866"/>
                      <a:pt x="2335" y="17623"/>
                      <a:pt x="5053" y="14089"/>
                    </a:cubicBezTo>
                    <a:cubicBezTo>
                      <a:pt x="7772" y="10691"/>
                      <a:pt x="11918" y="5933"/>
                      <a:pt x="18035" y="4098"/>
                    </a:cubicBezTo>
                    <a:cubicBezTo>
                      <a:pt x="24152" y="2127"/>
                      <a:pt x="29657" y="5254"/>
                      <a:pt x="32851" y="8040"/>
                    </a:cubicBezTo>
                    <a:cubicBezTo>
                      <a:pt x="36182" y="10895"/>
                      <a:pt x="37881" y="13206"/>
                      <a:pt x="38356" y="12866"/>
                    </a:cubicBezTo>
                    <a:close/>
                  </a:path>
                </a:pathLst>
              </a:custGeom>
              <a:solidFill>
                <a:srgbClr val="455A64"/>
              </a:solidFill>
              <a:ln w="67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6" name="Freeform: Shape 155">
                <a:extLst>
                  <a:ext uri="{FF2B5EF4-FFF2-40B4-BE49-F238E27FC236}">
                    <a16:creationId xmlns="" xmlns:a16="http://schemas.microsoft.com/office/drawing/2014/main" id="{6EF42D60-DFD6-4D30-856D-1F6867C07393}"/>
                  </a:ext>
                </a:extLst>
              </p:cNvPr>
              <p:cNvSpPr/>
              <p:nvPr/>
            </p:nvSpPr>
            <p:spPr>
              <a:xfrm>
                <a:off x="2110372" y="3791552"/>
                <a:ext cx="11500" cy="54656"/>
              </a:xfrm>
              <a:custGeom>
                <a:avLst/>
                <a:gdLst>
                  <a:gd name="connsiteX0" fmla="*/ 150 w 11500"/>
                  <a:gd name="connsiteY0" fmla="*/ 54646 h 54656"/>
                  <a:gd name="connsiteX1" fmla="*/ 9869 w 11500"/>
                  <a:gd name="connsiteY1" fmla="*/ 28071 h 54656"/>
                  <a:gd name="connsiteX2" fmla="*/ 10209 w 11500"/>
                  <a:gd name="connsiteY2" fmla="*/ 1 h 54656"/>
                  <a:gd name="connsiteX3" fmla="*/ 6267 w 11500"/>
                  <a:gd name="connsiteY3" fmla="*/ 27527 h 54656"/>
                  <a:gd name="connsiteX4" fmla="*/ 150 w 11500"/>
                  <a:gd name="connsiteY4" fmla="*/ 54646 h 5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00" h="54656">
                    <a:moveTo>
                      <a:pt x="150" y="54646"/>
                    </a:moveTo>
                    <a:cubicBezTo>
                      <a:pt x="965" y="55053"/>
                      <a:pt x="7014" y="43567"/>
                      <a:pt x="9869" y="28071"/>
                    </a:cubicBezTo>
                    <a:cubicBezTo>
                      <a:pt x="12723" y="12575"/>
                      <a:pt x="11160" y="-135"/>
                      <a:pt x="10209" y="1"/>
                    </a:cubicBezTo>
                    <a:cubicBezTo>
                      <a:pt x="9121" y="69"/>
                      <a:pt x="9053" y="12507"/>
                      <a:pt x="6267" y="27527"/>
                    </a:cubicBezTo>
                    <a:cubicBezTo>
                      <a:pt x="3548" y="42548"/>
                      <a:pt x="-870" y="54238"/>
                      <a:pt x="150" y="54646"/>
                    </a:cubicBezTo>
                    <a:close/>
                  </a:path>
                </a:pathLst>
              </a:custGeom>
              <a:solidFill>
                <a:srgbClr val="455A64"/>
              </a:solidFill>
              <a:ln w="67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7" name="Freeform: Shape 156">
                <a:extLst>
                  <a:ext uri="{FF2B5EF4-FFF2-40B4-BE49-F238E27FC236}">
                    <a16:creationId xmlns="" xmlns:a16="http://schemas.microsoft.com/office/drawing/2014/main" id="{860FF907-E55A-4DD2-8954-04D483598C67}"/>
                  </a:ext>
                </a:extLst>
              </p:cNvPr>
              <p:cNvSpPr/>
              <p:nvPr/>
            </p:nvSpPr>
            <p:spPr>
              <a:xfrm>
                <a:off x="2094429" y="3819349"/>
                <a:ext cx="9147" cy="38816"/>
              </a:xfrm>
              <a:custGeom>
                <a:avLst/>
                <a:gdLst>
                  <a:gd name="connsiteX0" fmla="*/ 257 w 9147"/>
                  <a:gd name="connsiteY0" fmla="*/ 38810 h 38816"/>
                  <a:gd name="connsiteX1" fmla="*/ 6985 w 9147"/>
                  <a:gd name="connsiteY1" fmla="*/ 19916 h 38816"/>
                  <a:gd name="connsiteX2" fmla="*/ 8616 w 9147"/>
                  <a:gd name="connsiteY2" fmla="*/ 2 h 38816"/>
                  <a:gd name="connsiteX3" fmla="*/ 3451 w 9147"/>
                  <a:gd name="connsiteY3" fmla="*/ 19236 h 38816"/>
                  <a:gd name="connsiteX4" fmla="*/ 257 w 9147"/>
                  <a:gd name="connsiteY4" fmla="*/ 38810 h 38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47" h="38816">
                    <a:moveTo>
                      <a:pt x="257" y="38810"/>
                    </a:moveTo>
                    <a:cubicBezTo>
                      <a:pt x="1208" y="39082"/>
                      <a:pt x="4674" y="30722"/>
                      <a:pt x="6985" y="19916"/>
                    </a:cubicBezTo>
                    <a:cubicBezTo>
                      <a:pt x="9364" y="9109"/>
                      <a:pt x="9568" y="138"/>
                      <a:pt x="8616" y="2"/>
                    </a:cubicBezTo>
                    <a:cubicBezTo>
                      <a:pt x="7597" y="-134"/>
                      <a:pt x="5762" y="8565"/>
                      <a:pt x="3451" y="19236"/>
                    </a:cubicBezTo>
                    <a:cubicBezTo>
                      <a:pt x="1140" y="29839"/>
                      <a:pt x="-695" y="38538"/>
                      <a:pt x="257" y="38810"/>
                    </a:cubicBezTo>
                    <a:close/>
                  </a:path>
                </a:pathLst>
              </a:custGeom>
              <a:solidFill>
                <a:srgbClr val="455A64"/>
              </a:solidFill>
              <a:ln w="67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8" name="Freeform: Shape 157">
                <a:extLst>
                  <a:ext uri="{FF2B5EF4-FFF2-40B4-BE49-F238E27FC236}">
                    <a16:creationId xmlns="" xmlns:a16="http://schemas.microsoft.com/office/drawing/2014/main" id="{3528A196-D3A6-4A58-868C-BB999DE020F5}"/>
                  </a:ext>
                </a:extLst>
              </p:cNvPr>
              <p:cNvSpPr/>
              <p:nvPr/>
            </p:nvSpPr>
            <p:spPr>
              <a:xfrm>
                <a:off x="1986141" y="3878343"/>
                <a:ext cx="34357" cy="57689"/>
              </a:xfrm>
              <a:custGeom>
                <a:avLst/>
                <a:gdLst>
                  <a:gd name="connsiteX0" fmla="*/ 275 w 34357"/>
                  <a:gd name="connsiteY0" fmla="*/ 2 h 57689"/>
                  <a:gd name="connsiteX1" fmla="*/ 10130 w 34357"/>
                  <a:gd name="connsiteY1" fmla="*/ 32829 h 57689"/>
                  <a:gd name="connsiteX2" fmla="*/ 34326 w 34357"/>
                  <a:gd name="connsiteY2" fmla="*/ 57637 h 57689"/>
                  <a:gd name="connsiteX3" fmla="*/ 13324 w 34357"/>
                  <a:gd name="connsiteY3" fmla="*/ 30994 h 57689"/>
                  <a:gd name="connsiteX4" fmla="*/ 275 w 34357"/>
                  <a:gd name="connsiteY4" fmla="*/ 2 h 57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357" h="57689">
                    <a:moveTo>
                      <a:pt x="275" y="2"/>
                    </a:moveTo>
                    <a:cubicBezTo>
                      <a:pt x="-609" y="-66"/>
                      <a:pt x="139" y="16110"/>
                      <a:pt x="10130" y="32829"/>
                    </a:cubicBezTo>
                    <a:cubicBezTo>
                      <a:pt x="19985" y="49685"/>
                      <a:pt x="33918" y="58453"/>
                      <a:pt x="34326" y="57637"/>
                    </a:cubicBezTo>
                    <a:cubicBezTo>
                      <a:pt x="35073" y="56821"/>
                      <a:pt x="22703" y="47170"/>
                      <a:pt x="13324" y="30994"/>
                    </a:cubicBezTo>
                    <a:cubicBezTo>
                      <a:pt x="3741" y="15022"/>
                      <a:pt x="1430" y="-202"/>
                      <a:pt x="275" y="2"/>
                    </a:cubicBezTo>
                    <a:close/>
                  </a:path>
                </a:pathLst>
              </a:custGeom>
              <a:solidFill>
                <a:srgbClr val="455A64"/>
              </a:solidFill>
              <a:ln w="67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9" name="Freeform: Shape 158">
                <a:extLst>
                  <a:ext uri="{FF2B5EF4-FFF2-40B4-BE49-F238E27FC236}">
                    <a16:creationId xmlns="" xmlns:a16="http://schemas.microsoft.com/office/drawing/2014/main" id="{5B0D35AF-7CA1-43D4-844F-67F782C157E3}"/>
                  </a:ext>
                </a:extLst>
              </p:cNvPr>
              <p:cNvSpPr/>
              <p:nvPr/>
            </p:nvSpPr>
            <p:spPr>
              <a:xfrm>
                <a:off x="1963187" y="3853330"/>
                <a:ext cx="21654" cy="55980"/>
              </a:xfrm>
              <a:custGeom>
                <a:avLst/>
                <a:gdLst>
                  <a:gd name="connsiteX0" fmla="*/ 1413 w 21654"/>
                  <a:gd name="connsiteY0" fmla="*/ 4 h 55980"/>
                  <a:gd name="connsiteX1" fmla="*/ 3791 w 21654"/>
                  <a:gd name="connsiteY1" fmla="*/ 30656 h 55980"/>
                  <a:gd name="connsiteX2" fmla="*/ 21598 w 21654"/>
                  <a:gd name="connsiteY2" fmla="*/ 55940 h 55980"/>
                  <a:gd name="connsiteX3" fmla="*/ 7190 w 21654"/>
                  <a:gd name="connsiteY3" fmla="*/ 29501 h 55980"/>
                  <a:gd name="connsiteX4" fmla="*/ 1413 w 21654"/>
                  <a:gd name="connsiteY4" fmla="*/ 4 h 55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654" h="55980">
                    <a:moveTo>
                      <a:pt x="1413" y="4"/>
                    </a:moveTo>
                    <a:cubicBezTo>
                      <a:pt x="529" y="-268"/>
                      <a:pt x="-2258" y="14141"/>
                      <a:pt x="3791" y="30656"/>
                    </a:cubicBezTo>
                    <a:cubicBezTo>
                      <a:pt x="9704" y="47172"/>
                      <a:pt x="21123" y="56687"/>
                      <a:pt x="21598" y="55940"/>
                    </a:cubicBezTo>
                    <a:cubicBezTo>
                      <a:pt x="22482" y="55192"/>
                      <a:pt x="12763" y="45133"/>
                      <a:pt x="7190" y="29501"/>
                    </a:cubicBezTo>
                    <a:cubicBezTo>
                      <a:pt x="1480" y="13869"/>
                      <a:pt x="2500" y="4"/>
                      <a:pt x="1413" y="4"/>
                    </a:cubicBezTo>
                    <a:close/>
                  </a:path>
                </a:pathLst>
              </a:custGeom>
              <a:solidFill>
                <a:srgbClr val="455A64"/>
              </a:solidFill>
              <a:ln w="67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60" name="Freeform: Shape 159">
              <a:extLst>
                <a:ext uri="{FF2B5EF4-FFF2-40B4-BE49-F238E27FC236}">
                  <a16:creationId xmlns="" xmlns:a16="http://schemas.microsoft.com/office/drawing/2014/main" id="{60C54AED-F78E-4166-9B63-BCD71438359D}"/>
                </a:ext>
              </a:extLst>
            </p:cNvPr>
            <p:cNvSpPr/>
            <p:nvPr/>
          </p:nvSpPr>
          <p:spPr>
            <a:xfrm>
              <a:off x="1979484" y="3984916"/>
              <a:ext cx="166583" cy="66470"/>
            </a:xfrm>
            <a:custGeom>
              <a:avLst/>
              <a:gdLst>
                <a:gd name="connsiteX0" fmla="*/ 0 w 166583"/>
                <a:gd name="connsiteY0" fmla="*/ 66470 h 66470"/>
                <a:gd name="connsiteX1" fmla="*/ 1359 w 166583"/>
                <a:gd name="connsiteY1" fmla="*/ 33711 h 66470"/>
                <a:gd name="connsiteX2" fmla="*/ 160943 w 166583"/>
                <a:gd name="connsiteY2" fmla="*/ 0 h 66470"/>
                <a:gd name="connsiteX3" fmla="*/ 166584 w 166583"/>
                <a:gd name="connsiteY3" fmla="*/ 26982 h 66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6583" h="66470">
                  <a:moveTo>
                    <a:pt x="0" y="66470"/>
                  </a:moveTo>
                  <a:lnTo>
                    <a:pt x="1359" y="33711"/>
                  </a:lnTo>
                  <a:lnTo>
                    <a:pt x="160943" y="0"/>
                  </a:lnTo>
                  <a:lnTo>
                    <a:pt x="166584" y="26982"/>
                  </a:lnTo>
                  <a:close/>
                </a:path>
              </a:pathLst>
            </a:custGeom>
            <a:solidFill>
              <a:srgbClr val="FFFFFF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="" xmlns:a16="http://schemas.microsoft.com/office/drawing/2014/main" id="{DDF84A89-0709-4224-9E74-0A249F7461BF}"/>
                </a:ext>
              </a:extLst>
            </p:cNvPr>
            <p:cNvSpPr/>
            <p:nvPr/>
          </p:nvSpPr>
          <p:spPr>
            <a:xfrm>
              <a:off x="1475536" y="4367010"/>
              <a:ext cx="182197" cy="181001"/>
            </a:xfrm>
            <a:custGeom>
              <a:avLst/>
              <a:gdLst>
                <a:gd name="connsiteX0" fmla="*/ 4331 w 182197"/>
                <a:gd name="connsiteY0" fmla="*/ 80752 h 181001"/>
                <a:gd name="connsiteX1" fmla="*/ 1953 w 182197"/>
                <a:gd name="connsiteY1" fmla="*/ 90539 h 181001"/>
                <a:gd name="connsiteX2" fmla="*/ 89832 w 182197"/>
                <a:gd name="connsiteY2" fmla="*/ 167069 h 181001"/>
                <a:gd name="connsiteX3" fmla="*/ 128981 w 182197"/>
                <a:gd name="connsiteY3" fmla="*/ 181002 h 181001"/>
                <a:gd name="connsiteX4" fmla="*/ 148147 w 182197"/>
                <a:gd name="connsiteY4" fmla="*/ 177400 h 181001"/>
                <a:gd name="connsiteX5" fmla="*/ 159361 w 182197"/>
                <a:gd name="connsiteY5" fmla="*/ 131183 h 181001"/>
                <a:gd name="connsiteX6" fmla="*/ 172887 w 182197"/>
                <a:gd name="connsiteY6" fmla="*/ 108958 h 181001"/>
                <a:gd name="connsiteX7" fmla="*/ 169420 w 182197"/>
                <a:gd name="connsiteY7" fmla="*/ 103861 h 181001"/>
                <a:gd name="connsiteX8" fmla="*/ 182198 w 182197"/>
                <a:gd name="connsiteY8" fmla="*/ 54450 h 181001"/>
                <a:gd name="connsiteX9" fmla="*/ 166090 w 182197"/>
                <a:gd name="connsiteY9" fmla="*/ 57916 h 181001"/>
                <a:gd name="connsiteX10" fmla="*/ 149099 w 182197"/>
                <a:gd name="connsiteY10" fmla="*/ 87277 h 181001"/>
                <a:gd name="connsiteX11" fmla="*/ 121844 w 182197"/>
                <a:gd name="connsiteY11" fmla="*/ 81636 h 181001"/>
                <a:gd name="connsiteX12" fmla="*/ 67132 w 182197"/>
                <a:gd name="connsiteY12" fmla="*/ 349 h 181001"/>
                <a:gd name="connsiteX13" fmla="*/ 58364 w 182197"/>
                <a:gd name="connsiteY13" fmla="*/ 12039 h 181001"/>
                <a:gd name="connsiteX14" fmla="*/ 88541 w 182197"/>
                <a:gd name="connsiteY14" fmla="*/ 66072 h 181001"/>
                <a:gd name="connsiteX15" fmla="*/ 81405 w 182197"/>
                <a:gd name="connsiteY15" fmla="*/ 69402 h 181001"/>
                <a:gd name="connsiteX16" fmla="*/ 29411 w 182197"/>
                <a:gd name="connsiteY16" fmla="*/ 9456 h 181001"/>
                <a:gd name="connsiteX17" fmla="*/ 23566 w 182197"/>
                <a:gd name="connsiteY17" fmla="*/ 25292 h 181001"/>
                <a:gd name="connsiteX18" fmla="*/ 63801 w 182197"/>
                <a:gd name="connsiteY18" fmla="*/ 78917 h 181001"/>
                <a:gd name="connsiteX19" fmla="*/ 57549 w 182197"/>
                <a:gd name="connsiteY19" fmla="*/ 78374 h 181001"/>
                <a:gd name="connsiteX20" fmla="*/ 11740 w 182197"/>
                <a:gd name="connsiteY20" fmla="*/ 37186 h 181001"/>
                <a:gd name="connsiteX21" fmla="*/ 7662 w 182197"/>
                <a:gd name="connsiteY21" fmla="*/ 49488 h 181001"/>
                <a:gd name="connsiteX22" fmla="*/ 52247 w 182197"/>
                <a:gd name="connsiteY22" fmla="*/ 97200 h 181001"/>
                <a:gd name="connsiteX23" fmla="*/ 47694 w 182197"/>
                <a:gd name="connsiteY23" fmla="*/ 104608 h 181001"/>
                <a:gd name="connsiteX24" fmla="*/ 4331 w 182197"/>
                <a:gd name="connsiteY24" fmla="*/ 80752 h 181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82197" h="181001">
                  <a:moveTo>
                    <a:pt x="4331" y="80752"/>
                  </a:moveTo>
                  <a:cubicBezTo>
                    <a:pt x="4331" y="80752"/>
                    <a:pt x="-3553" y="84830"/>
                    <a:pt x="1953" y="90539"/>
                  </a:cubicBezTo>
                  <a:cubicBezTo>
                    <a:pt x="7458" y="96317"/>
                    <a:pt x="80045" y="160748"/>
                    <a:pt x="89832" y="167069"/>
                  </a:cubicBezTo>
                  <a:cubicBezTo>
                    <a:pt x="99619" y="173390"/>
                    <a:pt x="128981" y="181002"/>
                    <a:pt x="128981" y="181002"/>
                  </a:cubicBezTo>
                  <a:lnTo>
                    <a:pt x="148147" y="177400"/>
                  </a:lnTo>
                  <a:lnTo>
                    <a:pt x="159361" y="131183"/>
                  </a:lnTo>
                  <a:lnTo>
                    <a:pt x="172887" y="108958"/>
                  </a:lnTo>
                  <a:lnTo>
                    <a:pt x="169420" y="103861"/>
                  </a:lnTo>
                  <a:lnTo>
                    <a:pt x="182198" y="54450"/>
                  </a:lnTo>
                  <a:cubicBezTo>
                    <a:pt x="182198" y="54450"/>
                    <a:pt x="171119" y="49964"/>
                    <a:pt x="166090" y="57916"/>
                  </a:cubicBezTo>
                  <a:cubicBezTo>
                    <a:pt x="158954" y="69130"/>
                    <a:pt x="149099" y="87277"/>
                    <a:pt x="149099" y="87277"/>
                  </a:cubicBezTo>
                  <a:cubicBezTo>
                    <a:pt x="149099" y="87277"/>
                    <a:pt x="129117" y="90336"/>
                    <a:pt x="121844" y="81636"/>
                  </a:cubicBezTo>
                  <a:cubicBezTo>
                    <a:pt x="114572" y="73004"/>
                    <a:pt x="72297" y="1572"/>
                    <a:pt x="67132" y="349"/>
                  </a:cubicBezTo>
                  <a:cubicBezTo>
                    <a:pt x="62034" y="-874"/>
                    <a:pt x="54218" y="689"/>
                    <a:pt x="58364" y="12039"/>
                  </a:cubicBezTo>
                  <a:cubicBezTo>
                    <a:pt x="62510" y="23389"/>
                    <a:pt x="89561" y="63897"/>
                    <a:pt x="88541" y="66072"/>
                  </a:cubicBezTo>
                  <a:cubicBezTo>
                    <a:pt x="87522" y="68315"/>
                    <a:pt x="83376" y="71305"/>
                    <a:pt x="81405" y="69402"/>
                  </a:cubicBezTo>
                  <a:cubicBezTo>
                    <a:pt x="79434" y="67431"/>
                    <a:pt x="36275" y="10408"/>
                    <a:pt x="29411" y="9456"/>
                  </a:cubicBezTo>
                  <a:cubicBezTo>
                    <a:pt x="22138" y="8437"/>
                    <a:pt x="16905" y="14282"/>
                    <a:pt x="23566" y="25292"/>
                  </a:cubicBezTo>
                  <a:cubicBezTo>
                    <a:pt x="30294" y="36303"/>
                    <a:pt x="65365" y="76335"/>
                    <a:pt x="63801" y="78917"/>
                  </a:cubicBezTo>
                  <a:cubicBezTo>
                    <a:pt x="62170" y="81500"/>
                    <a:pt x="57549" y="78374"/>
                    <a:pt x="57549" y="78374"/>
                  </a:cubicBezTo>
                  <a:cubicBezTo>
                    <a:pt x="57549" y="78374"/>
                    <a:pt x="17381" y="36439"/>
                    <a:pt x="11740" y="37186"/>
                  </a:cubicBezTo>
                  <a:cubicBezTo>
                    <a:pt x="5487" y="38002"/>
                    <a:pt x="4467" y="44323"/>
                    <a:pt x="7662" y="49488"/>
                  </a:cubicBezTo>
                  <a:cubicBezTo>
                    <a:pt x="10856" y="54722"/>
                    <a:pt x="51568" y="94074"/>
                    <a:pt x="52247" y="97200"/>
                  </a:cubicBezTo>
                  <a:cubicBezTo>
                    <a:pt x="52723" y="99239"/>
                    <a:pt x="51024" y="107327"/>
                    <a:pt x="47694" y="104608"/>
                  </a:cubicBezTo>
                  <a:cubicBezTo>
                    <a:pt x="44363" y="101890"/>
                    <a:pt x="7526" y="78034"/>
                    <a:pt x="4331" y="80752"/>
                  </a:cubicBezTo>
                  <a:close/>
                </a:path>
              </a:pathLst>
            </a:custGeom>
            <a:solidFill>
              <a:srgbClr val="FFBE9D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="" xmlns:a16="http://schemas.microsoft.com/office/drawing/2014/main" id="{705AD746-BAD8-4552-A748-DFEDF7BFA479}"/>
                </a:ext>
              </a:extLst>
            </p:cNvPr>
            <p:cNvSpPr/>
            <p:nvPr/>
          </p:nvSpPr>
          <p:spPr>
            <a:xfrm>
              <a:off x="1863126" y="4760133"/>
              <a:ext cx="614274" cy="1233782"/>
            </a:xfrm>
            <a:custGeom>
              <a:avLst/>
              <a:gdLst>
                <a:gd name="connsiteX0" fmla="*/ 27050 w 614274"/>
                <a:gd name="connsiteY0" fmla="*/ 105075 h 1233782"/>
                <a:gd name="connsiteX1" fmla="*/ 18623 w 614274"/>
                <a:gd name="connsiteY1" fmla="*/ 653423 h 1233782"/>
                <a:gd name="connsiteX2" fmla="*/ 0 w 614274"/>
                <a:gd name="connsiteY2" fmla="*/ 1222636 h 1233782"/>
                <a:gd name="connsiteX3" fmla="*/ 154486 w 614274"/>
                <a:gd name="connsiteY3" fmla="*/ 1233782 h 1233782"/>
                <a:gd name="connsiteX4" fmla="*/ 206616 w 614274"/>
                <a:gd name="connsiteY4" fmla="*/ 653423 h 1233782"/>
                <a:gd name="connsiteX5" fmla="*/ 265950 w 614274"/>
                <a:gd name="connsiteY5" fmla="*/ 241618 h 1233782"/>
                <a:gd name="connsiteX6" fmla="*/ 278999 w 614274"/>
                <a:gd name="connsiteY6" fmla="*/ 240803 h 1233782"/>
                <a:gd name="connsiteX7" fmla="*/ 395697 w 614274"/>
                <a:gd name="connsiteY7" fmla="*/ 669530 h 1233782"/>
                <a:gd name="connsiteX8" fmla="*/ 468420 w 614274"/>
                <a:gd name="connsiteY8" fmla="*/ 1219713 h 1233782"/>
                <a:gd name="connsiteX9" fmla="*/ 614274 w 614274"/>
                <a:gd name="connsiteY9" fmla="*/ 1206664 h 1233782"/>
                <a:gd name="connsiteX10" fmla="*/ 519394 w 614274"/>
                <a:gd name="connsiteY10" fmla="*/ 92637 h 1233782"/>
                <a:gd name="connsiteX11" fmla="*/ 503558 w 614274"/>
                <a:gd name="connsiteY11" fmla="*/ 0 h 1233782"/>
                <a:gd name="connsiteX12" fmla="*/ 96783 w 614274"/>
                <a:gd name="connsiteY12" fmla="*/ 9039 h 1233782"/>
                <a:gd name="connsiteX13" fmla="*/ 27050 w 614274"/>
                <a:gd name="connsiteY13" fmla="*/ 105075 h 1233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14274" h="1233782">
                  <a:moveTo>
                    <a:pt x="27050" y="105075"/>
                  </a:moveTo>
                  <a:lnTo>
                    <a:pt x="18623" y="653423"/>
                  </a:lnTo>
                  <a:lnTo>
                    <a:pt x="0" y="1222636"/>
                  </a:lnTo>
                  <a:lnTo>
                    <a:pt x="154486" y="1233782"/>
                  </a:lnTo>
                  <a:lnTo>
                    <a:pt x="206616" y="653423"/>
                  </a:lnTo>
                  <a:lnTo>
                    <a:pt x="265950" y="241618"/>
                  </a:lnTo>
                  <a:lnTo>
                    <a:pt x="278999" y="240803"/>
                  </a:lnTo>
                  <a:lnTo>
                    <a:pt x="395697" y="669530"/>
                  </a:lnTo>
                  <a:lnTo>
                    <a:pt x="468420" y="1219713"/>
                  </a:lnTo>
                  <a:cubicBezTo>
                    <a:pt x="477459" y="1217470"/>
                    <a:pt x="614274" y="1206664"/>
                    <a:pt x="614274" y="1206664"/>
                  </a:cubicBezTo>
                  <a:lnTo>
                    <a:pt x="519394" y="92637"/>
                  </a:lnTo>
                  <a:lnTo>
                    <a:pt x="503558" y="0"/>
                  </a:lnTo>
                  <a:lnTo>
                    <a:pt x="96783" y="9039"/>
                  </a:lnTo>
                  <a:lnTo>
                    <a:pt x="27050" y="105075"/>
                  </a:lnTo>
                  <a:close/>
                </a:path>
              </a:pathLst>
            </a:custGeom>
            <a:solidFill>
              <a:srgbClr val="263238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="" xmlns:a16="http://schemas.microsoft.com/office/drawing/2014/main" id="{A9E21DA7-34A5-4C12-BAB0-A1B3448668A3}"/>
                </a:ext>
              </a:extLst>
            </p:cNvPr>
            <p:cNvSpPr/>
            <p:nvPr/>
          </p:nvSpPr>
          <p:spPr>
            <a:xfrm>
              <a:off x="1816909" y="4000548"/>
              <a:ext cx="580699" cy="933713"/>
            </a:xfrm>
            <a:custGeom>
              <a:avLst/>
              <a:gdLst>
                <a:gd name="connsiteX0" fmla="*/ 530609 w 580699"/>
                <a:gd name="connsiteY0" fmla="*/ 569349 h 933713"/>
                <a:gd name="connsiteX1" fmla="*/ 518850 w 580699"/>
                <a:gd name="connsiteY1" fmla="*/ 252221 h 933713"/>
                <a:gd name="connsiteX2" fmla="*/ 499276 w 580699"/>
                <a:gd name="connsiteY2" fmla="*/ 33235 h 933713"/>
                <a:gd name="connsiteX3" fmla="*/ 365928 w 580699"/>
                <a:gd name="connsiteY3" fmla="*/ 33235 h 933713"/>
                <a:gd name="connsiteX4" fmla="*/ 331877 w 580699"/>
                <a:gd name="connsiteY4" fmla="*/ 0 h 933713"/>
                <a:gd name="connsiteX5" fmla="*/ 160807 w 580699"/>
                <a:gd name="connsiteY5" fmla="*/ 33235 h 933713"/>
                <a:gd name="connsiteX6" fmla="*/ 144971 w 580699"/>
                <a:gd name="connsiteY6" fmla="*/ 81015 h 933713"/>
                <a:gd name="connsiteX7" fmla="*/ 0 w 580699"/>
                <a:gd name="connsiteY7" fmla="*/ 138106 h 933713"/>
                <a:gd name="connsiteX8" fmla="*/ 70888 w 580699"/>
                <a:gd name="connsiteY8" fmla="*/ 434845 h 933713"/>
                <a:gd name="connsiteX9" fmla="*/ 102832 w 580699"/>
                <a:gd name="connsiteY9" fmla="*/ 582874 h 933713"/>
                <a:gd name="connsiteX10" fmla="*/ 59470 w 580699"/>
                <a:gd name="connsiteY10" fmla="*/ 933713 h 933713"/>
                <a:gd name="connsiteX11" fmla="*/ 323721 w 580699"/>
                <a:gd name="connsiteY11" fmla="*/ 922023 h 933713"/>
                <a:gd name="connsiteX12" fmla="*/ 580699 w 580699"/>
                <a:gd name="connsiteY12" fmla="*/ 894225 h 933713"/>
                <a:gd name="connsiteX13" fmla="*/ 530609 w 580699"/>
                <a:gd name="connsiteY13" fmla="*/ 569349 h 933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80699" h="933713">
                  <a:moveTo>
                    <a:pt x="530609" y="569349"/>
                  </a:moveTo>
                  <a:lnTo>
                    <a:pt x="518850" y="252221"/>
                  </a:lnTo>
                  <a:lnTo>
                    <a:pt x="499276" y="33235"/>
                  </a:lnTo>
                  <a:lnTo>
                    <a:pt x="365928" y="33235"/>
                  </a:lnTo>
                  <a:lnTo>
                    <a:pt x="331877" y="0"/>
                  </a:lnTo>
                  <a:lnTo>
                    <a:pt x="160807" y="33235"/>
                  </a:lnTo>
                  <a:lnTo>
                    <a:pt x="144971" y="81015"/>
                  </a:lnTo>
                  <a:cubicBezTo>
                    <a:pt x="144971" y="81015"/>
                    <a:pt x="7612" y="124785"/>
                    <a:pt x="0" y="138106"/>
                  </a:cubicBezTo>
                  <a:cubicBezTo>
                    <a:pt x="0" y="138106"/>
                    <a:pt x="48188" y="328275"/>
                    <a:pt x="70888" y="434845"/>
                  </a:cubicBezTo>
                  <a:cubicBezTo>
                    <a:pt x="86452" y="507976"/>
                    <a:pt x="102832" y="582874"/>
                    <a:pt x="102832" y="582874"/>
                  </a:cubicBezTo>
                  <a:lnTo>
                    <a:pt x="59470" y="933713"/>
                  </a:lnTo>
                  <a:cubicBezTo>
                    <a:pt x="57771" y="933713"/>
                    <a:pt x="323721" y="922023"/>
                    <a:pt x="323721" y="922023"/>
                  </a:cubicBezTo>
                  <a:lnTo>
                    <a:pt x="580699" y="894225"/>
                  </a:lnTo>
                  <a:lnTo>
                    <a:pt x="530609" y="569349"/>
                  </a:lnTo>
                  <a:close/>
                </a:path>
              </a:pathLst>
            </a:custGeom>
            <a:solidFill>
              <a:srgbClr val="455A64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="" xmlns:a16="http://schemas.microsoft.com/office/drawing/2014/main" id="{F0ECD53E-A86A-4A83-BA43-E2E9B17409EF}"/>
                </a:ext>
              </a:extLst>
            </p:cNvPr>
            <p:cNvSpPr/>
            <p:nvPr/>
          </p:nvSpPr>
          <p:spPr>
            <a:xfrm>
              <a:off x="2367620" y="3764648"/>
              <a:ext cx="172241" cy="176157"/>
            </a:xfrm>
            <a:custGeom>
              <a:avLst/>
              <a:gdLst>
                <a:gd name="connsiteX0" fmla="*/ 118752 w 172241"/>
                <a:gd name="connsiteY0" fmla="*/ 169361 h 176157"/>
                <a:gd name="connsiteX1" fmla="*/ 77293 w 172241"/>
                <a:gd name="connsiteY1" fmla="*/ 172420 h 176157"/>
                <a:gd name="connsiteX2" fmla="*/ 34679 w 172241"/>
                <a:gd name="connsiteY2" fmla="*/ 176158 h 176157"/>
                <a:gd name="connsiteX3" fmla="*/ 45825 w 172241"/>
                <a:gd name="connsiteY3" fmla="*/ 162293 h 176157"/>
                <a:gd name="connsiteX4" fmla="*/ 74575 w 172241"/>
                <a:gd name="connsiteY4" fmla="*/ 148428 h 176157"/>
                <a:gd name="connsiteX5" fmla="*/ 76818 w 172241"/>
                <a:gd name="connsiteY5" fmla="*/ 135446 h 176157"/>
                <a:gd name="connsiteX6" fmla="*/ 3279 w 172241"/>
                <a:gd name="connsiteY6" fmla="*/ 58101 h 176157"/>
                <a:gd name="connsiteX7" fmla="*/ 3279 w 172241"/>
                <a:gd name="connsiteY7" fmla="*/ 46071 h 176157"/>
                <a:gd name="connsiteX8" fmla="*/ 21833 w 172241"/>
                <a:gd name="connsiteY8" fmla="*/ 55315 h 176157"/>
                <a:gd name="connsiteX9" fmla="*/ 56020 w 172241"/>
                <a:gd name="connsiteY9" fmla="*/ 80326 h 176157"/>
                <a:gd name="connsiteX10" fmla="*/ 56496 w 172241"/>
                <a:gd name="connsiteY10" fmla="*/ 76588 h 176157"/>
                <a:gd name="connsiteX11" fmla="*/ 11367 w 172241"/>
                <a:gd name="connsiteY11" fmla="*/ 29284 h 176157"/>
                <a:gd name="connsiteX12" fmla="*/ 18367 w 172241"/>
                <a:gd name="connsiteY12" fmla="*/ 16574 h 176157"/>
                <a:gd name="connsiteX13" fmla="*/ 72672 w 172241"/>
                <a:gd name="connsiteY13" fmla="*/ 63199 h 176157"/>
                <a:gd name="connsiteX14" fmla="*/ 37465 w 172241"/>
                <a:gd name="connsiteY14" fmla="*/ 4816 h 176157"/>
                <a:gd name="connsiteX15" fmla="*/ 52758 w 172241"/>
                <a:gd name="connsiteY15" fmla="*/ 4816 h 176157"/>
                <a:gd name="connsiteX16" fmla="*/ 94421 w 172241"/>
                <a:gd name="connsiteY16" fmla="*/ 56198 h 176157"/>
                <a:gd name="connsiteX17" fmla="*/ 98635 w 172241"/>
                <a:gd name="connsiteY17" fmla="*/ 51101 h 176157"/>
                <a:gd name="connsiteX18" fmla="*/ 78721 w 172241"/>
                <a:gd name="connsiteY18" fmla="*/ 11137 h 176157"/>
                <a:gd name="connsiteX19" fmla="*/ 86129 w 172241"/>
                <a:gd name="connsiteY19" fmla="*/ 6039 h 176157"/>
                <a:gd name="connsiteX20" fmla="*/ 129627 w 172241"/>
                <a:gd name="connsiteY20" fmla="*/ 63131 h 176157"/>
                <a:gd name="connsiteX21" fmla="*/ 163474 w 172241"/>
                <a:gd name="connsiteY21" fmla="*/ 118251 h 176157"/>
                <a:gd name="connsiteX22" fmla="*/ 172241 w 172241"/>
                <a:gd name="connsiteY22" fmla="*/ 143262 h 176157"/>
                <a:gd name="connsiteX23" fmla="*/ 118752 w 172241"/>
                <a:gd name="connsiteY23" fmla="*/ 169361 h 176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72241" h="176157">
                  <a:moveTo>
                    <a:pt x="118752" y="169361"/>
                  </a:moveTo>
                  <a:cubicBezTo>
                    <a:pt x="118752" y="169361"/>
                    <a:pt x="79604" y="172420"/>
                    <a:pt x="77293" y="172420"/>
                  </a:cubicBezTo>
                  <a:cubicBezTo>
                    <a:pt x="74983" y="172420"/>
                    <a:pt x="34679" y="176158"/>
                    <a:pt x="34679" y="176158"/>
                  </a:cubicBezTo>
                  <a:cubicBezTo>
                    <a:pt x="34679" y="176158"/>
                    <a:pt x="36514" y="166439"/>
                    <a:pt x="45825" y="162293"/>
                  </a:cubicBezTo>
                  <a:cubicBezTo>
                    <a:pt x="55069" y="158147"/>
                    <a:pt x="72740" y="151690"/>
                    <a:pt x="74575" y="148428"/>
                  </a:cubicBezTo>
                  <a:cubicBezTo>
                    <a:pt x="76410" y="145165"/>
                    <a:pt x="80556" y="140544"/>
                    <a:pt x="76818" y="135446"/>
                  </a:cubicBezTo>
                  <a:cubicBezTo>
                    <a:pt x="73079" y="130349"/>
                    <a:pt x="5590" y="61839"/>
                    <a:pt x="3279" y="58101"/>
                  </a:cubicBezTo>
                  <a:cubicBezTo>
                    <a:pt x="968" y="54363"/>
                    <a:pt x="-2770" y="47431"/>
                    <a:pt x="3279" y="46071"/>
                  </a:cubicBezTo>
                  <a:cubicBezTo>
                    <a:pt x="9328" y="44712"/>
                    <a:pt x="16736" y="51169"/>
                    <a:pt x="21833" y="55315"/>
                  </a:cubicBezTo>
                  <a:cubicBezTo>
                    <a:pt x="26931" y="59460"/>
                    <a:pt x="53234" y="81685"/>
                    <a:pt x="56020" y="80326"/>
                  </a:cubicBezTo>
                  <a:cubicBezTo>
                    <a:pt x="58807" y="78967"/>
                    <a:pt x="56496" y="76588"/>
                    <a:pt x="56496" y="76588"/>
                  </a:cubicBezTo>
                  <a:cubicBezTo>
                    <a:pt x="56496" y="76588"/>
                    <a:pt x="11842" y="30643"/>
                    <a:pt x="11367" y="29284"/>
                  </a:cubicBezTo>
                  <a:cubicBezTo>
                    <a:pt x="10891" y="27924"/>
                    <a:pt x="5658" y="14331"/>
                    <a:pt x="18367" y="16574"/>
                  </a:cubicBezTo>
                  <a:cubicBezTo>
                    <a:pt x="24484" y="17662"/>
                    <a:pt x="70837" y="65034"/>
                    <a:pt x="72672" y="63199"/>
                  </a:cubicBezTo>
                  <a:cubicBezTo>
                    <a:pt x="74507" y="61364"/>
                    <a:pt x="33795" y="9030"/>
                    <a:pt x="37465" y="4816"/>
                  </a:cubicBezTo>
                  <a:cubicBezTo>
                    <a:pt x="41204" y="670"/>
                    <a:pt x="45350" y="-3544"/>
                    <a:pt x="52758" y="4816"/>
                  </a:cubicBezTo>
                  <a:cubicBezTo>
                    <a:pt x="60166" y="13176"/>
                    <a:pt x="92110" y="55790"/>
                    <a:pt x="94421" y="56198"/>
                  </a:cubicBezTo>
                  <a:cubicBezTo>
                    <a:pt x="96732" y="56674"/>
                    <a:pt x="99518" y="54363"/>
                    <a:pt x="98635" y="51101"/>
                  </a:cubicBezTo>
                  <a:cubicBezTo>
                    <a:pt x="97683" y="47838"/>
                    <a:pt x="78721" y="14807"/>
                    <a:pt x="78721" y="11137"/>
                  </a:cubicBezTo>
                  <a:cubicBezTo>
                    <a:pt x="78721" y="7399"/>
                    <a:pt x="82459" y="6515"/>
                    <a:pt x="86129" y="6039"/>
                  </a:cubicBezTo>
                  <a:cubicBezTo>
                    <a:pt x="89867" y="5564"/>
                    <a:pt x="129627" y="63131"/>
                    <a:pt x="129627" y="63131"/>
                  </a:cubicBezTo>
                  <a:cubicBezTo>
                    <a:pt x="129627" y="63131"/>
                    <a:pt x="160347" y="112542"/>
                    <a:pt x="163474" y="118251"/>
                  </a:cubicBezTo>
                  <a:cubicBezTo>
                    <a:pt x="167076" y="124844"/>
                    <a:pt x="172241" y="143262"/>
                    <a:pt x="172241" y="143262"/>
                  </a:cubicBezTo>
                  <a:lnTo>
                    <a:pt x="118752" y="169361"/>
                  </a:lnTo>
                  <a:close/>
                </a:path>
              </a:pathLst>
            </a:custGeom>
            <a:solidFill>
              <a:srgbClr val="FFBE9D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="" xmlns:a16="http://schemas.microsoft.com/office/drawing/2014/main" id="{F856D069-C7F2-4B93-915D-FDC42D48207C}"/>
                </a:ext>
              </a:extLst>
            </p:cNvPr>
            <p:cNvSpPr/>
            <p:nvPr/>
          </p:nvSpPr>
          <p:spPr>
            <a:xfrm>
              <a:off x="2310817" y="3902269"/>
              <a:ext cx="323337" cy="376258"/>
            </a:xfrm>
            <a:custGeom>
              <a:avLst/>
              <a:gdLst>
                <a:gd name="connsiteX0" fmla="*/ 165768 w 323337"/>
                <a:gd name="connsiteY0" fmla="*/ 34255 h 376258"/>
                <a:gd name="connsiteX1" fmla="*/ 192411 w 323337"/>
                <a:gd name="connsiteY1" fmla="*/ 137155 h 376258"/>
                <a:gd name="connsiteX2" fmla="*/ 131446 w 323337"/>
                <a:gd name="connsiteY2" fmla="*/ 159991 h 376258"/>
                <a:gd name="connsiteX3" fmla="*/ 0 w 323337"/>
                <a:gd name="connsiteY3" fmla="*/ 131446 h 376258"/>
                <a:gd name="connsiteX4" fmla="*/ 0 w 323337"/>
                <a:gd name="connsiteY4" fmla="*/ 325760 h 376258"/>
                <a:gd name="connsiteX5" fmla="*/ 18623 w 323337"/>
                <a:gd name="connsiteY5" fmla="*/ 376258 h 376258"/>
                <a:gd name="connsiteX6" fmla="*/ 312031 w 323337"/>
                <a:gd name="connsiteY6" fmla="*/ 228909 h 376258"/>
                <a:gd name="connsiteX7" fmla="*/ 291981 w 323337"/>
                <a:gd name="connsiteY7" fmla="*/ 107522 h 376258"/>
                <a:gd name="connsiteX8" fmla="*/ 242026 w 323337"/>
                <a:gd name="connsiteY8" fmla="*/ 0 h 376258"/>
                <a:gd name="connsiteX9" fmla="*/ 165768 w 323337"/>
                <a:gd name="connsiteY9" fmla="*/ 34255 h 376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3337" h="376258">
                  <a:moveTo>
                    <a:pt x="165768" y="34255"/>
                  </a:moveTo>
                  <a:lnTo>
                    <a:pt x="192411" y="137155"/>
                  </a:lnTo>
                  <a:lnTo>
                    <a:pt x="131446" y="159991"/>
                  </a:lnTo>
                  <a:lnTo>
                    <a:pt x="0" y="131446"/>
                  </a:lnTo>
                  <a:lnTo>
                    <a:pt x="0" y="325760"/>
                  </a:lnTo>
                  <a:lnTo>
                    <a:pt x="18623" y="376258"/>
                  </a:lnTo>
                  <a:cubicBezTo>
                    <a:pt x="18623" y="376258"/>
                    <a:pt x="293748" y="243521"/>
                    <a:pt x="312031" y="228909"/>
                  </a:cubicBezTo>
                  <a:cubicBezTo>
                    <a:pt x="346218" y="201586"/>
                    <a:pt x="291981" y="107522"/>
                    <a:pt x="291981" y="107522"/>
                  </a:cubicBezTo>
                  <a:lnTo>
                    <a:pt x="242026" y="0"/>
                  </a:lnTo>
                  <a:lnTo>
                    <a:pt x="165768" y="34255"/>
                  </a:lnTo>
                  <a:close/>
                </a:path>
              </a:pathLst>
            </a:custGeom>
            <a:solidFill>
              <a:srgbClr val="455A64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="" xmlns:a16="http://schemas.microsoft.com/office/drawing/2014/main" id="{275D1DFF-EE57-4903-AA9D-FF1708035AC1}"/>
                </a:ext>
              </a:extLst>
            </p:cNvPr>
            <p:cNvSpPr/>
            <p:nvPr/>
          </p:nvSpPr>
          <p:spPr>
            <a:xfrm>
              <a:off x="1605128" y="4138586"/>
              <a:ext cx="275329" cy="444744"/>
            </a:xfrm>
            <a:custGeom>
              <a:avLst/>
              <a:gdLst>
                <a:gd name="connsiteX0" fmla="*/ 211713 w 275329"/>
                <a:gd name="connsiteY0" fmla="*/ 0 h 444744"/>
                <a:gd name="connsiteX1" fmla="*/ 180925 w 275329"/>
                <a:gd name="connsiteY1" fmla="*/ 61577 h 444744"/>
                <a:gd name="connsiteX2" fmla="*/ 103172 w 275329"/>
                <a:gd name="connsiteY2" fmla="*/ 318963 h 444744"/>
                <a:gd name="connsiteX3" fmla="*/ 16312 w 275329"/>
                <a:gd name="connsiteY3" fmla="*/ 342140 h 444744"/>
                <a:gd name="connsiteX4" fmla="*/ 0 w 275329"/>
                <a:gd name="connsiteY4" fmla="*/ 421524 h 444744"/>
                <a:gd name="connsiteX5" fmla="*/ 161079 w 275329"/>
                <a:gd name="connsiteY5" fmla="*/ 442457 h 444744"/>
                <a:gd name="connsiteX6" fmla="*/ 275329 w 275329"/>
                <a:gd name="connsiteY6" fmla="*/ 246648 h 444744"/>
                <a:gd name="connsiteX7" fmla="*/ 265610 w 275329"/>
                <a:gd name="connsiteY7" fmla="*/ 95152 h 444744"/>
                <a:gd name="connsiteX8" fmla="*/ 211713 w 275329"/>
                <a:gd name="connsiteY8" fmla="*/ 0 h 444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5329" h="444744">
                  <a:moveTo>
                    <a:pt x="211713" y="0"/>
                  </a:moveTo>
                  <a:lnTo>
                    <a:pt x="180925" y="61577"/>
                  </a:lnTo>
                  <a:lnTo>
                    <a:pt x="103172" y="318963"/>
                  </a:lnTo>
                  <a:lnTo>
                    <a:pt x="16312" y="342140"/>
                  </a:lnTo>
                  <a:lnTo>
                    <a:pt x="0" y="421524"/>
                  </a:lnTo>
                  <a:cubicBezTo>
                    <a:pt x="0" y="421524"/>
                    <a:pt x="135863" y="453400"/>
                    <a:pt x="161079" y="442457"/>
                  </a:cubicBezTo>
                  <a:cubicBezTo>
                    <a:pt x="203897" y="423902"/>
                    <a:pt x="275329" y="246648"/>
                    <a:pt x="275329" y="246648"/>
                  </a:cubicBezTo>
                  <a:lnTo>
                    <a:pt x="265610" y="95152"/>
                  </a:lnTo>
                  <a:lnTo>
                    <a:pt x="211713" y="0"/>
                  </a:lnTo>
                  <a:close/>
                </a:path>
              </a:pathLst>
            </a:custGeom>
            <a:solidFill>
              <a:srgbClr val="455A64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="" xmlns:a16="http://schemas.microsoft.com/office/drawing/2014/main" id="{D8D2CF95-65A7-4334-ADDC-C3D15EAF28EB}"/>
                </a:ext>
              </a:extLst>
            </p:cNvPr>
            <p:cNvSpPr/>
            <p:nvPr/>
          </p:nvSpPr>
          <p:spPr>
            <a:xfrm>
              <a:off x="2502547" y="4037109"/>
              <a:ext cx="87080" cy="44419"/>
            </a:xfrm>
            <a:custGeom>
              <a:avLst/>
              <a:gdLst>
                <a:gd name="connsiteX0" fmla="*/ 87065 w 87080"/>
                <a:gd name="connsiteY0" fmla="*/ 44385 h 44419"/>
                <a:gd name="connsiteX1" fmla="*/ 46558 w 87080"/>
                <a:gd name="connsiteY1" fmla="*/ 16383 h 44419"/>
                <a:gd name="connsiteX2" fmla="*/ 1 w 87080"/>
                <a:gd name="connsiteY2" fmla="*/ 208 h 44419"/>
                <a:gd name="connsiteX3" fmla="*/ 14614 w 87080"/>
                <a:gd name="connsiteY3" fmla="*/ 1567 h 44419"/>
                <a:gd name="connsiteX4" fmla="*/ 48121 w 87080"/>
                <a:gd name="connsiteY4" fmla="*/ 13189 h 44419"/>
                <a:gd name="connsiteX5" fmla="*/ 77278 w 87080"/>
                <a:gd name="connsiteY5" fmla="*/ 33307 h 44419"/>
                <a:gd name="connsiteX6" fmla="*/ 87065 w 87080"/>
                <a:gd name="connsiteY6" fmla="*/ 44385 h 44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7080" h="44419">
                  <a:moveTo>
                    <a:pt x="87065" y="44385"/>
                  </a:moveTo>
                  <a:cubicBezTo>
                    <a:pt x="86318" y="45269"/>
                    <a:pt x="70958" y="28617"/>
                    <a:pt x="46558" y="16383"/>
                  </a:cubicBezTo>
                  <a:cubicBezTo>
                    <a:pt x="22226" y="3878"/>
                    <a:pt x="-203" y="1363"/>
                    <a:pt x="1" y="208"/>
                  </a:cubicBezTo>
                  <a:cubicBezTo>
                    <a:pt x="69" y="-200"/>
                    <a:pt x="5710" y="-132"/>
                    <a:pt x="14614" y="1567"/>
                  </a:cubicBezTo>
                  <a:cubicBezTo>
                    <a:pt x="23517" y="3266"/>
                    <a:pt x="35683" y="6936"/>
                    <a:pt x="48121" y="13189"/>
                  </a:cubicBezTo>
                  <a:cubicBezTo>
                    <a:pt x="60559" y="19510"/>
                    <a:pt x="70686" y="27122"/>
                    <a:pt x="77278" y="33307"/>
                  </a:cubicBezTo>
                  <a:cubicBezTo>
                    <a:pt x="83939" y="39628"/>
                    <a:pt x="87337" y="44114"/>
                    <a:pt x="87065" y="44385"/>
                  </a:cubicBezTo>
                  <a:close/>
                </a:path>
              </a:pathLst>
            </a:custGeom>
            <a:solidFill>
              <a:srgbClr val="263238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="" xmlns:a16="http://schemas.microsoft.com/office/drawing/2014/main" id="{55D7F81C-1C77-4F60-9A55-AD6CADDE35FD}"/>
                </a:ext>
              </a:extLst>
            </p:cNvPr>
            <p:cNvSpPr/>
            <p:nvPr/>
          </p:nvSpPr>
          <p:spPr>
            <a:xfrm>
              <a:off x="2497911" y="4032598"/>
              <a:ext cx="65749" cy="10533"/>
            </a:xfrm>
            <a:custGeom>
              <a:avLst/>
              <a:gdLst>
                <a:gd name="connsiteX0" fmla="*/ 65738 w 65749"/>
                <a:gd name="connsiteY0" fmla="*/ 6283 h 10533"/>
                <a:gd name="connsiteX1" fmla="*/ 32571 w 65749"/>
                <a:gd name="connsiteY1" fmla="*/ 3700 h 10533"/>
                <a:gd name="connsiteX2" fmla="*/ 16 w 65749"/>
                <a:gd name="connsiteY2" fmla="*/ 10428 h 10533"/>
                <a:gd name="connsiteX3" fmla="*/ 32367 w 65749"/>
                <a:gd name="connsiteY3" fmla="*/ 166 h 10533"/>
                <a:gd name="connsiteX4" fmla="*/ 65738 w 65749"/>
                <a:gd name="connsiteY4" fmla="*/ 6283 h 10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749" h="10533">
                  <a:moveTo>
                    <a:pt x="65738" y="6283"/>
                  </a:moveTo>
                  <a:cubicBezTo>
                    <a:pt x="65467" y="7370"/>
                    <a:pt x="50922" y="2408"/>
                    <a:pt x="32571" y="3700"/>
                  </a:cubicBezTo>
                  <a:cubicBezTo>
                    <a:pt x="14152" y="4719"/>
                    <a:pt x="423" y="11448"/>
                    <a:pt x="16" y="10428"/>
                  </a:cubicBezTo>
                  <a:cubicBezTo>
                    <a:pt x="-528" y="9749"/>
                    <a:pt x="13133" y="1253"/>
                    <a:pt x="32367" y="166"/>
                  </a:cubicBezTo>
                  <a:cubicBezTo>
                    <a:pt x="51602" y="-1126"/>
                    <a:pt x="66214" y="5535"/>
                    <a:pt x="65738" y="6283"/>
                  </a:cubicBezTo>
                  <a:close/>
                </a:path>
              </a:pathLst>
            </a:custGeom>
            <a:solidFill>
              <a:srgbClr val="263238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="" xmlns:a16="http://schemas.microsoft.com/office/drawing/2014/main" id="{14C55487-EAC4-4A0C-B7FB-D8FF6B8D3DCF}"/>
                </a:ext>
              </a:extLst>
            </p:cNvPr>
            <p:cNvSpPr/>
            <p:nvPr/>
          </p:nvSpPr>
          <p:spPr>
            <a:xfrm>
              <a:off x="1961405" y="4033696"/>
              <a:ext cx="221369" cy="54253"/>
            </a:xfrm>
            <a:custGeom>
              <a:avLst/>
              <a:gdLst>
                <a:gd name="connsiteX0" fmla="*/ 221364 w 221369"/>
                <a:gd name="connsiteY0" fmla="*/ 19 h 54253"/>
                <a:gd name="connsiteX1" fmla="*/ 213888 w 221369"/>
                <a:gd name="connsiteY1" fmla="*/ 5185 h 54253"/>
                <a:gd name="connsiteX2" fmla="*/ 204713 w 221369"/>
                <a:gd name="connsiteY2" fmla="*/ 10622 h 54253"/>
                <a:gd name="connsiteX3" fmla="*/ 192139 w 221369"/>
                <a:gd name="connsiteY3" fmla="*/ 17146 h 54253"/>
                <a:gd name="connsiteX4" fmla="*/ 158156 w 221369"/>
                <a:gd name="connsiteY4" fmla="*/ 31283 h 54253"/>
                <a:gd name="connsiteX5" fmla="*/ 114794 w 221369"/>
                <a:gd name="connsiteY5" fmla="*/ 43517 h 54253"/>
                <a:gd name="connsiteX6" fmla="*/ 33779 w 221369"/>
                <a:gd name="connsiteY6" fmla="*/ 53916 h 54253"/>
                <a:gd name="connsiteX7" fmla="*/ 9039 w 221369"/>
                <a:gd name="connsiteY7" fmla="*/ 54120 h 54253"/>
                <a:gd name="connsiteX8" fmla="*/ 0 w 221369"/>
                <a:gd name="connsiteY8" fmla="*/ 53440 h 54253"/>
                <a:gd name="connsiteX9" fmla="*/ 9039 w 221369"/>
                <a:gd name="connsiteY9" fmla="*/ 52761 h 54253"/>
                <a:gd name="connsiteX10" fmla="*/ 33643 w 221369"/>
                <a:gd name="connsiteY10" fmla="*/ 51469 h 54253"/>
                <a:gd name="connsiteX11" fmla="*/ 114047 w 221369"/>
                <a:gd name="connsiteY11" fmla="*/ 40119 h 54253"/>
                <a:gd name="connsiteX12" fmla="*/ 157137 w 221369"/>
                <a:gd name="connsiteY12" fmla="*/ 28225 h 54253"/>
                <a:gd name="connsiteX13" fmla="*/ 191120 w 221369"/>
                <a:gd name="connsiteY13" fmla="*/ 14972 h 54253"/>
                <a:gd name="connsiteX14" fmla="*/ 203829 w 221369"/>
                <a:gd name="connsiteY14" fmla="*/ 8991 h 54253"/>
                <a:gd name="connsiteX15" fmla="*/ 213276 w 221369"/>
                <a:gd name="connsiteY15" fmla="*/ 4165 h 54253"/>
                <a:gd name="connsiteX16" fmla="*/ 221364 w 221369"/>
                <a:gd name="connsiteY16" fmla="*/ 19 h 54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1369" h="54253">
                  <a:moveTo>
                    <a:pt x="221364" y="19"/>
                  </a:moveTo>
                  <a:cubicBezTo>
                    <a:pt x="221500" y="223"/>
                    <a:pt x="218850" y="2058"/>
                    <a:pt x="213888" y="5185"/>
                  </a:cubicBezTo>
                  <a:cubicBezTo>
                    <a:pt x="211441" y="6816"/>
                    <a:pt x="208383" y="8651"/>
                    <a:pt x="204713" y="10622"/>
                  </a:cubicBezTo>
                  <a:cubicBezTo>
                    <a:pt x="201043" y="12661"/>
                    <a:pt x="196965" y="14972"/>
                    <a:pt x="192139" y="17146"/>
                  </a:cubicBezTo>
                  <a:cubicBezTo>
                    <a:pt x="182760" y="21904"/>
                    <a:pt x="171206" y="26526"/>
                    <a:pt x="158156" y="31283"/>
                  </a:cubicBezTo>
                  <a:cubicBezTo>
                    <a:pt x="145039" y="35769"/>
                    <a:pt x="130426" y="39983"/>
                    <a:pt x="114794" y="43517"/>
                  </a:cubicBezTo>
                  <a:cubicBezTo>
                    <a:pt x="83530" y="50382"/>
                    <a:pt x="54644" y="53100"/>
                    <a:pt x="33779" y="53916"/>
                  </a:cubicBezTo>
                  <a:cubicBezTo>
                    <a:pt x="23312" y="54324"/>
                    <a:pt x="14885" y="54324"/>
                    <a:pt x="9039" y="54120"/>
                  </a:cubicBezTo>
                  <a:cubicBezTo>
                    <a:pt x="3194" y="53916"/>
                    <a:pt x="0" y="53712"/>
                    <a:pt x="0" y="53440"/>
                  </a:cubicBezTo>
                  <a:cubicBezTo>
                    <a:pt x="0" y="53168"/>
                    <a:pt x="3262" y="52964"/>
                    <a:pt x="9039" y="52761"/>
                  </a:cubicBezTo>
                  <a:cubicBezTo>
                    <a:pt x="14885" y="52557"/>
                    <a:pt x="23312" y="52149"/>
                    <a:pt x="33643" y="51469"/>
                  </a:cubicBezTo>
                  <a:cubicBezTo>
                    <a:pt x="54441" y="50110"/>
                    <a:pt x="83054" y="46983"/>
                    <a:pt x="114047" y="40119"/>
                  </a:cubicBezTo>
                  <a:cubicBezTo>
                    <a:pt x="129543" y="36653"/>
                    <a:pt x="144087" y="32507"/>
                    <a:pt x="157137" y="28225"/>
                  </a:cubicBezTo>
                  <a:cubicBezTo>
                    <a:pt x="170118" y="23739"/>
                    <a:pt x="181672" y="19321"/>
                    <a:pt x="191120" y="14972"/>
                  </a:cubicBezTo>
                  <a:cubicBezTo>
                    <a:pt x="195945" y="12933"/>
                    <a:pt x="200091" y="10826"/>
                    <a:pt x="203829" y="8991"/>
                  </a:cubicBezTo>
                  <a:cubicBezTo>
                    <a:pt x="207567" y="7224"/>
                    <a:pt x="210694" y="5592"/>
                    <a:pt x="213276" y="4165"/>
                  </a:cubicBezTo>
                  <a:cubicBezTo>
                    <a:pt x="218374" y="1242"/>
                    <a:pt x="221296" y="-185"/>
                    <a:pt x="221364" y="19"/>
                  </a:cubicBezTo>
                  <a:close/>
                </a:path>
              </a:pathLst>
            </a:custGeom>
            <a:solidFill>
              <a:srgbClr val="263238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="" xmlns:a16="http://schemas.microsoft.com/office/drawing/2014/main" id="{B32F4F9A-4524-4828-BB5F-FB17B481063A}"/>
                </a:ext>
              </a:extLst>
            </p:cNvPr>
            <p:cNvSpPr/>
            <p:nvPr/>
          </p:nvSpPr>
          <p:spPr>
            <a:xfrm>
              <a:off x="1970171" y="4564500"/>
              <a:ext cx="252970" cy="29947"/>
            </a:xfrm>
            <a:custGeom>
              <a:avLst/>
              <a:gdLst>
                <a:gd name="connsiteX0" fmla="*/ 252970 w 252970"/>
                <a:gd name="connsiteY0" fmla="*/ 19125 h 29947"/>
                <a:gd name="connsiteX1" fmla="*/ 243182 w 252970"/>
                <a:gd name="connsiteY1" fmla="*/ 21640 h 29947"/>
                <a:gd name="connsiteX2" fmla="*/ 215996 w 252970"/>
                <a:gd name="connsiteY2" fmla="*/ 26262 h 29947"/>
                <a:gd name="connsiteX3" fmla="*/ 125058 w 252970"/>
                <a:gd name="connsiteY3" fmla="*/ 28709 h 29947"/>
                <a:gd name="connsiteX4" fmla="*/ 35479 w 252970"/>
                <a:gd name="connsiteY4" fmla="*/ 12601 h 29947"/>
                <a:gd name="connsiteX5" fmla="*/ 9312 w 252970"/>
                <a:gd name="connsiteY5" fmla="*/ 3969 h 29947"/>
                <a:gd name="connsiteX6" fmla="*/ 1 w 252970"/>
                <a:gd name="connsiteY6" fmla="*/ 27 h 29947"/>
                <a:gd name="connsiteX7" fmla="*/ 9788 w 252970"/>
                <a:gd name="connsiteY7" fmla="*/ 2678 h 29947"/>
                <a:gd name="connsiteX8" fmla="*/ 36227 w 252970"/>
                <a:gd name="connsiteY8" fmla="*/ 10222 h 29947"/>
                <a:gd name="connsiteX9" fmla="*/ 125398 w 252970"/>
                <a:gd name="connsiteY9" fmla="*/ 25242 h 29947"/>
                <a:gd name="connsiteX10" fmla="*/ 215792 w 252970"/>
                <a:gd name="connsiteY10" fmla="*/ 23815 h 29947"/>
                <a:gd name="connsiteX11" fmla="*/ 243047 w 252970"/>
                <a:gd name="connsiteY11" fmla="*/ 20349 h 29947"/>
                <a:gd name="connsiteX12" fmla="*/ 252970 w 252970"/>
                <a:gd name="connsiteY12" fmla="*/ 19125 h 29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2970" h="29947">
                  <a:moveTo>
                    <a:pt x="252970" y="19125"/>
                  </a:moveTo>
                  <a:cubicBezTo>
                    <a:pt x="253037" y="19397"/>
                    <a:pt x="249503" y="20213"/>
                    <a:pt x="243182" y="21640"/>
                  </a:cubicBezTo>
                  <a:cubicBezTo>
                    <a:pt x="236862" y="23068"/>
                    <a:pt x="227550" y="24699"/>
                    <a:pt x="215996" y="26262"/>
                  </a:cubicBezTo>
                  <a:cubicBezTo>
                    <a:pt x="192888" y="29388"/>
                    <a:pt x="160604" y="31359"/>
                    <a:pt x="125058" y="28709"/>
                  </a:cubicBezTo>
                  <a:cubicBezTo>
                    <a:pt x="89512" y="25990"/>
                    <a:pt x="57840" y="19125"/>
                    <a:pt x="35479" y="12601"/>
                  </a:cubicBezTo>
                  <a:cubicBezTo>
                    <a:pt x="24265" y="9338"/>
                    <a:pt x="15361" y="6348"/>
                    <a:pt x="9312" y="3969"/>
                  </a:cubicBezTo>
                  <a:cubicBezTo>
                    <a:pt x="3195" y="1658"/>
                    <a:pt x="-67" y="231"/>
                    <a:pt x="1" y="27"/>
                  </a:cubicBezTo>
                  <a:cubicBezTo>
                    <a:pt x="69" y="-177"/>
                    <a:pt x="3535" y="775"/>
                    <a:pt x="9788" y="2678"/>
                  </a:cubicBezTo>
                  <a:cubicBezTo>
                    <a:pt x="15973" y="4649"/>
                    <a:pt x="25012" y="7300"/>
                    <a:pt x="36227" y="10222"/>
                  </a:cubicBezTo>
                  <a:cubicBezTo>
                    <a:pt x="58656" y="16135"/>
                    <a:pt x="90124" y="22524"/>
                    <a:pt x="125398" y="25242"/>
                  </a:cubicBezTo>
                  <a:cubicBezTo>
                    <a:pt x="160672" y="27893"/>
                    <a:pt x="192752" y="26330"/>
                    <a:pt x="215792" y="23815"/>
                  </a:cubicBezTo>
                  <a:cubicBezTo>
                    <a:pt x="227346" y="22592"/>
                    <a:pt x="236658" y="21368"/>
                    <a:pt x="243047" y="20349"/>
                  </a:cubicBezTo>
                  <a:cubicBezTo>
                    <a:pt x="249299" y="19329"/>
                    <a:pt x="252902" y="18922"/>
                    <a:pt x="252970" y="19125"/>
                  </a:cubicBezTo>
                  <a:close/>
                </a:path>
              </a:pathLst>
            </a:custGeom>
            <a:solidFill>
              <a:srgbClr val="263238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="" xmlns:a16="http://schemas.microsoft.com/office/drawing/2014/main" id="{013AE9A6-2126-4DD9-A0F3-BB4DCD5C5686}"/>
                </a:ext>
              </a:extLst>
            </p:cNvPr>
            <p:cNvSpPr/>
            <p:nvPr/>
          </p:nvSpPr>
          <p:spPr>
            <a:xfrm>
              <a:off x="1703477" y="4323383"/>
              <a:ext cx="46075" cy="157751"/>
            </a:xfrm>
            <a:custGeom>
              <a:avLst/>
              <a:gdLst>
                <a:gd name="connsiteX0" fmla="*/ 65 w 46075"/>
                <a:gd name="connsiteY0" fmla="*/ 157750 h 157751"/>
                <a:gd name="connsiteX1" fmla="*/ 21338 w 46075"/>
                <a:gd name="connsiteY1" fmla="*/ 78366 h 157751"/>
                <a:gd name="connsiteX2" fmla="*/ 46010 w 46075"/>
                <a:gd name="connsiteY2" fmla="*/ 2 h 157751"/>
                <a:gd name="connsiteX3" fmla="*/ 24737 w 46075"/>
                <a:gd name="connsiteY3" fmla="*/ 79386 h 157751"/>
                <a:gd name="connsiteX4" fmla="*/ 65 w 46075"/>
                <a:gd name="connsiteY4" fmla="*/ 157750 h 157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075" h="157751">
                  <a:moveTo>
                    <a:pt x="65" y="157750"/>
                  </a:moveTo>
                  <a:cubicBezTo>
                    <a:pt x="-886" y="157478"/>
                    <a:pt x="8697" y="121932"/>
                    <a:pt x="21338" y="78366"/>
                  </a:cubicBezTo>
                  <a:cubicBezTo>
                    <a:pt x="34048" y="34800"/>
                    <a:pt x="45126" y="-270"/>
                    <a:pt x="46010" y="2"/>
                  </a:cubicBezTo>
                  <a:cubicBezTo>
                    <a:pt x="46961" y="273"/>
                    <a:pt x="37378" y="35820"/>
                    <a:pt x="24737" y="79386"/>
                  </a:cubicBezTo>
                  <a:cubicBezTo>
                    <a:pt x="12027" y="122952"/>
                    <a:pt x="949" y="158022"/>
                    <a:pt x="65" y="157750"/>
                  </a:cubicBezTo>
                  <a:close/>
                </a:path>
              </a:pathLst>
            </a:custGeom>
            <a:solidFill>
              <a:srgbClr val="263238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="" xmlns:a16="http://schemas.microsoft.com/office/drawing/2014/main" id="{8E1D51A1-DE8B-4D88-88BF-A0730338471A}"/>
                </a:ext>
              </a:extLst>
            </p:cNvPr>
            <p:cNvSpPr/>
            <p:nvPr/>
          </p:nvSpPr>
          <p:spPr>
            <a:xfrm>
              <a:off x="2119996" y="4686458"/>
              <a:ext cx="5655" cy="176778"/>
            </a:xfrm>
            <a:custGeom>
              <a:avLst/>
              <a:gdLst>
                <a:gd name="connsiteX0" fmla="*/ 653 w 5655"/>
                <a:gd name="connsiteY0" fmla="*/ 0 h 176778"/>
                <a:gd name="connsiteX1" fmla="*/ 4595 w 5655"/>
                <a:gd name="connsiteY1" fmla="*/ 88355 h 176778"/>
                <a:gd name="connsiteX2" fmla="*/ 5003 w 5655"/>
                <a:gd name="connsiteY2" fmla="*/ 176779 h 176778"/>
                <a:gd name="connsiteX3" fmla="*/ 1061 w 5655"/>
                <a:gd name="connsiteY3" fmla="*/ 88423 h 176778"/>
                <a:gd name="connsiteX4" fmla="*/ 653 w 5655"/>
                <a:gd name="connsiteY4" fmla="*/ 0 h 176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55" h="176778">
                  <a:moveTo>
                    <a:pt x="653" y="0"/>
                  </a:moveTo>
                  <a:cubicBezTo>
                    <a:pt x="1604" y="0"/>
                    <a:pt x="3439" y="39556"/>
                    <a:pt x="4595" y="88355"/>
                  </a:cubicBezTo>
                  <a:cubicBezTo>
                    <a:pt x="5818" y="137155"/>
                    <a:pt x="6022" y="176779"/>
                    <a:pt x="5003" y="176779"/>
                  </a:cubicBezTo>
                  <a:cubicBezTo>
                    <a:pt x="4051" y="176779"/>
                    <a:pt x="2216" y="137291"/>
                    <a:pt x="1061" y="88423"/>
                  </a:cubicBezTo>
                  <a:cubicBezTo>
                    <a:pt x="-163" y="39624"/>
                    <a:pt x="-367" y="0"/>
                    <a:pt x="653" y="0"/>
                  </a:cubicBezTo>
                  <a:close/>
                </a:path>
              </a:pathLst>
            </a:custGeom>
            <a:solidFill>
              <a:srgbClr val="263238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="" xmlns:a16="http://schemas.microsoft.com/office/drawing/2014/main" id="{FE693857-725D-4B10-8C39-FB7B5B58715D}"/>
                </a:ext>
              </a:extLst>
            </p:cNvPr>
            <p:cNvSpPr/>
            <p:nvPr/>
          </p:nvSpPr>
          <p:spPr>
            <a:xfrm>
              <a:off x="2063013" y="4986965"/>
              <a:ext cx="155031" cy="28634"/>
            </a:xfrm>
            <a:custGeom>
              <a:avLst/>
              <a:gdLst>
                <a:gd name="connsiteX0" fmla="*/ 155031 w 155031"/>
                <a:gd name="connsiteY0" fmla="*/ 106 h 28634"/>
                <a:gd name="connsiteX1" fmla="*/ 77822 w 155031"/>
                <a:gd name="connsiteY1" fmla="*/ 16078 h 28634"/>
                <a:gd name="connsiteX2" fmla="*/ 1 w 155031"/>
                <a:gd name="connsiteY2" fmla="*/ 28515 h 28634"/>
                <a:gd name="connsiteX3" fmla="*/ 77210 w 155031"/>
                <a:gd name="connsiteY3" fmla="*/ 12544 h 28634"/>
                <a:gd name="connsiteX4" fmla="*/ 155031 w 155031"/>
                <a:gd name="connsiteY4" fmla="*/ 106 h 28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031" h="28634">
                  <a:moveTo>
                    <a:pt x="155031" y="106"/>
                  </a:moveTo>
                  <a:cubicBezTo>
                    <a:pt x="155235" y="1057"/>
                    <a:pt x="120640" y="8194"/>
                    <a:pt x="77822" y="16078"/>
                  </a:cubicBezTo>
                  <a:cubicBezTo>
                    <a:pt x="35003" y="23894"/>
                    <a:pt x="205" y="29535"/>
                    <a:pt x="1" y="28515"/>
                  </a:cubicBezTo>
                  <a:cubicBezTo>
                    <a:pt x="-203" y="27564"/>
                    <a:pt x="34392" y="20427"/>
                    <a:pt x="77210" y="12544"/>
                  </a:cubicBezTo>
                  <a:cubicBezTo>
                    <a:pt x="120028" y="4727"/>
                    <a:pt x="154895" y="-846"/>
                    <a:pt x="155031" y="106"/>
                  </a:cubicBezTo>
                  <a:close/>
                </a:path>
              </a:pathLst>
            </a:custGeom>
            <a:solidFill>
              <a:srgbClr val="455A64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="" xmlns:a16="http://schemas.microsoft.com/office/drawing/2014/main" id="{F60437D3-CCCB-4F26-A6B2-2BBD71EC4FA0}"/>
                </a:ext>
              </a:extLst>
            </p:cNvPr>
            <p:cNvSpPr/>
            <p:nvPr/>
          </p:nvSpPr>
          <p:spPr>
            <a:xfrm>
              <a:off x="2288313" y="5401648"/>
              <a:ext cx="86596" cy="22646"/>
            </a:xfrm>
            <a:custGeom>
              <a:avLst/>
              <a:gdLst>
                <a:gd name="connsiteX0" fmla="*/ 86596 w 86596"/>
                <a:gd name="connsiteY0" fmla="*/ 1440 h 22646"/>
                <a:gd name="connsiteX1" fmla="*/ 42146 w 86596"/>
                <a:gd name="connsiteY1" fmla="*/ 7218 h 22646"/>
                <a:gd name="connsiteX2" fmla="*/ 7 w 86596"/>
                <a:gd name="connsiteY2" fmla="*/ 22578 h 22646"/>
                <a:gd name="connsiteX3" fmla="*/ 11086 w 86596"/>
                <a:gd name="connsiteY3" fmla="*/ 15170 h 22646"/>
                <a:gd name="connsiteX4" fmla="*/ 41262 w 86596"/>
                <a:gd name="connsiteY4" fmla="*/ 3752 h 22646"/>
                <a:gd name="connsiteX5" fmla="*/ 73274 w 86596"/>
                <a:gd name="connsiteY5" fmla="*/ 13 h 22646"/>
                <a:gd name="connsiteX6" fmla="*/ 86596 w 86596"/>
                <a:gd name="connsiteY6" fmla="*/ 1440 h 22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596" h="22646">
                  <a:moveTo>
                    <a:pt x="86596" y="1440"/>
                  </a:moveTo>
                  <a:cubicBezTo>
                    <a:pt x="86596" y="2596"/>
                    <a:pt x="66206" y="1169"/>
                    <a:pt x="42146" y="7218"/>
                  </a:cubicBezTo>
                  <a:cubicBezTo>
                    <a:pt x="18018" y="12995"/>
                    <a:pt x="551" y="23597"/>
                    <a:pt x="7" y="22578"/>
                  </a:cubicBezTo>
                  <a:cubicBezTo>
                    <a:pt x="-196" y="22238"/>
                    <a:pt x="3813" y="19112"/>
                    <a:pt x="11086" y="15170"/>
                  </a:cubicBezTo>
                  <a:cubicBezTo>
                    <a:pt x="18358" y="11228"/>
                    <a:pt x="28961" y="6742"/>
                    <a:pt x="41262" y="3752"/>
                  </a:cubicBezTo>
                  <a:cubicBezTo>
                    <a:pt x="53564" y="761"/>
                    <a:pt x="65050" y="-123"/>
                    <a:pt x="73274" y="13"/>
                  </a:cubicBezTo>
                  <a:cubicBezTo>
                    <a:pt x="81566" y="81"/>
                    <a:pt x="86664" y="1033"/>
                    <a:pt x="86596" y="1440"/>
                  </a:cubicBezTo>
                  <a:close/>
                </a:path>
              </a:pathLst>
            </a:custGeom>
            <a:solidFill>
              <a:srgbClr val="455A64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="" xmlns:a16="http://schemas.microsoft.com/office/drawing/2014/main" id="{725D84EF-F29E-417E-9214-21987AE2E5F3}"/>
                </a:ext>
              </a:extLst>
            </p:cNvPr>
            <p:cNvSpPr/>
            <p:nvPr/>
          </p:nvSpPr>
          <p:spPr>
            <a:xfrm>
              <a:off x="1946173" y="5425294"/>
              <a:ext cx="56694" cy="7061"/>
            </a:xfrm>
            <a:custGeom>
              <a:avLst/>
              <a:gdLst>
                <a:gd name="connsiteX0" fmla="*/ 56690 w 56694"/>
                <a:gd name="connsiteY0" fmla="*/ 4437 h 7061"/>
                <a:gd name="connsiteX1" fmla="*/ 28281 w 56694"/>
                <a:gd name="connsiteY1" fmla="*/ 3622 h 7061"/>
                <a:gd name="connsiteX2" fmla="*/ 7 w 56694"/>
                <a:gd name="connsiteY2" fmla="*/ 6884 h 7061"/>
                <a:gd name="connsiteX3" fmla="*/ 28077 w 56694"/>
                <a:gd name="connsiteY3" fmla="*/ 87 h 7061"/>
                <a:gd name="connsiteX4" fmla="*/ 56690 w 56694"/>
                <a:gd name="connsiteY4" fmla="*/ 4437 h 7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694" h="7061">
                  <a:moveTo>
                    <a:pt x="56690" y="4437"/>
                  </a:moveTo>
                  <a:cubicBezTo>
                    <a:pt x="56486" y="5457"/>
                    <a:pt x="43845" y="2874"/>
                    <a:pt x="28281" y="3622"/>
                  </a:cubicBezTo>
                  <a:cubicBezTo>
                    <a:pt x="12649" y="4233"/>
                    <a:pt x="347" y="7903"/>
                    <a:pt x="7" y="6884"/>
                  </a:cubicBezTo>
                  <a:cubicBezTo>
                    <a:pt x="-333" y="6068"/>
                    <a:pt x="11901" y="699"/>
                    <a:pt x="28077" y="87"/>
                  </a:cubicBezTo>
                  <a:cubicBezTo>
                    <a:pt x="44321" y="-660"/>
                    <a:pt x="56962" y="3622"/>
                    <a:pt x="56690" y="4437"/>
                  </a:cubicBezTo>
                  <a:close/>
                </a:path>
              </a:pathLst>
            </a:custGeom>
            <a:solidFill>
              <a:srgbClr val="455A64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="" xmlns:a16="http://schemas.microsoft.com/office/drawing/2014/main" id="{BCD05AB9-276F-46CD-9B69-05787CEB2F8D}"/>
                </a:ext>
              </a:extLst>
            </p:cNvPr>
            <p:cNvSpPr/>
            <p:nvPr/>
          </p:nvSpPr>
          <p:spPr>
            <a:xfrm>
              <a:off x="1841157" y="4234622"/>
              <a:ext cx="78601" cy="348732"/>
            </a:xfrm>
            <a:custGeom>
              <a:avLst/>
              <a:gdLst>
                <a:gd name="connsiteX0" fmla="*/ 78585 w 78601"/>
                <a:gd name="connsiteY0" fmla="*/ 348732 h 348732"/>
                <a:gd name="connsiteX1" fmla="*/ 77497 w 78601"/>
                <a:gd name="connsiteY1" fmla="*/ 345266 h 348732"/>
                <a:gd name="connsiteX2" fmla="*/ 74983 w 78601"/>
                <a:gd name="connsiteY2" fmla="*/ 335139 h 348732"/>
                <a:gd name="connsiteX3" fmla="*/ 66283 w 78601"/>
                <a:gd name="connsiteY3" fmla="*/ 297826 h 348732"/>
                <a:gd name="connsiteX4" fmla="*/ 38621 w 78601"/>
                <a:gd name="connsiteY4" fmla="*/ 174536 h 348732"/>
                <a:gd name="connsiteX5" fmla="*/ 11095 w 78601"/>
                <a:gd name="connsiteY5" fmla="*/ 51178 h 348732"/>
                <a:gd name="connsiteX6" fmla="*/ 2735 w 78601"/>
                <a:gd name="connsiteY6" fmla="*/ 13797 h 348732"/>
                <a:gd name="connsiteX7" fmla="*/ 560 w 78601"/>
                <a:gd name="connsiteY7" fmla="*/ 3602 h 348732"/>
                <a:gd name="connsiteX8" fmla="*/ 16 w 78601"/>
                <a:gd name="connsiteY8" fmla="*/ 0 h 348732"/>
                <a:gd name="connsiteX9" fmla="*/ 1240 w 78601"/>
                <a:gd name="connsiteY9" fmla="*/ 3466 h 348732"/>
                <a:gd name="connsiteX10" fmla="*/ 4026 w 78601"/>
                <a:gd name="connsiteY10" fmla="*/ 13525 h 348732"/>
                <a:gd name="connsiteX11" fmla="*/ 13474 w 78601"/>
                <a:gd name="connsiteY11" fmla="*/ 50634 h 348732"/>
                <a:gd name="connsiteX12" fmla="*/ 42019 w 78601"/>
                <a:gd name="connsiteY12" fmla="*/ 173788 h 348732"/>
                <a:gd name="connsiteX13" fmla="*/ 68662 w 78601"/>
                <a:gd name="connsiteY13" fmla="*/ 297350 h 348732"/>
                <a:gd name="connsiteX14" fmla="*/ 76274 w 78601"/>
                <a:gd name="connsiteY14" fmla="*/ 334935 h 348732"/>
                <a:gd name="connsiteX15" fmla="*/ 78177 w 78601"/>
                <a:gd name="connsiteY15" fmla="*/ 345198 h 348732"/>
                <a:gd name="connsiteX16" fmla="*/ 78585 w 78601"/>
                <a:gd name="connsiteY16" fmla="*/ 348732 h 348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8601" h="348732">
                  <a:moveTo>
                    <a:pt x="78585" y="348732"/>
                  </a:moveTo>
                  <a:cubicBezTo>
                    <a:pt x="78449" y="348732"/>
                    <a:pt x="78109" y="347577"/>
                    <a:pt x="77497" y="345266"/>
                  </a:cubicBezTo>
                  <a:cubicBezTo>
                    <a:pt x="76818" y="342547"/>
                    <a:pt x="76002" y="339217"/>
                    <a:pt x="74983" y="335139"/>
                  </a:cubicBezTo>
                  <a:cubicBezTo>
                    <a:pt x="72808" y="325828"/>
                    <a:pt x="69885" y="313186"/>
                    <a:pt x="66283" y="297826"/>
                  </a:cubicBezTo>
                  <a:cubicBezTo>
                    <a:pt x="59079" y="265814"/>
                    <a:pt x="49359" y="222452"/>
                    <a:pt x="38621" y="174536"/>
                  </a:cubicBezTo>
                  <a:cubicBezTo>
                    <a:pt x="27950" y="126620"/>
                    <a:pt x="18231" y="83190"/>
                    <a:pt x="11095" y="51178"/>
                  </a:cubicBezTo>
                  <a:cubicBezTo>
                    <a:pt x="7629" y="35750"/>
                    <a:pt x="4842" y="23108"/>
                    <a:pt x="2735" y="13797"/>
                  </a:cubicBezTo>
                  <a:cubicBezTo>
                    <a:pt x="1852" y="9719"/>
                    <a:pt x="1172" y="6321"/>
                    <a:pt x="560" y="3602"/>
                  </a:cubicBezTo>
                  <a:cubicBezTo>
                    <a:pt x="84" y="1291"/>
                    <a:pt x="-52" y="0"/>
                    <a:pt x="16" y="0"/>
                  </a:cubicBezTo>
                  <a:cubicBezTo>
                    <a:pt x="152" y="0"/>
                    <a:pt x="560" y="1155"/>
                    <a:pt x="1240" y="3466"/>
                  </a:cubicBezTo>
                  <a:cubicBezTo>
                    <a:pt x="1987" y="6117"/>
                    <a:pt x="2939" y="9447"/>
                    <a:pt x="4026" y="13525"/>
                  </a:cubicBezTo>
                  <a:cubicBezTo>
                    <a:pt x="6405" y="22225"/>
                    <a:pt x="9600" y="34934"/>
                    <a:pt x="13474" y="50634"/>
                  </a:cubicBezTo>
                  <a:cubicBezTo>
                    <a:pt x="21154" y="82035"/>
                    <a:pt x="31281" y="125601"/>
                    <a:pt x="42019" y="173788"/>
                  </a:cubicBezTo>
                  <a:cubicBezTo>
                    <a:pt x="52758" y="221976"/>
                    <a:pt x="62137" y="265678"/>
                    <a:pt x="68662" y="297350"/>
                  </a:cubicBezTo>
                  <a:cubicBezTo>
                    <a:pt x="71788" y="312846"/>
                    <a:pt x="74371" y="325556"/>
                    <a:pt x="76274" y="334935"/>
                  </a:cubicBezTo>
                  <a:cubicBezTo>
                    <a:pt x="77022" y="339081"/>
                    <a:pt x="77633" y="342479"/>
                    <a:pt x="78177" y="345198"/>
                  </a:cubicBezTo>
                  <a:cubicBezTo>
                    <a:pt x="78517" y="347441"/>
                    <a:pt x="78653" y="348732"/>
                    <a:pt x="78585" y="348732"/>
                  </a:cubicBezTo>
                  <a:close/>
                </a:path>
              </a:pathLst>
            </a:custGeom>
            <a:solidFill>
              <a:srgbClr val="263238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="" xmlns:a16="http://schemas.microsoft.com/office/drawing/2014/main" id="{DB9E6B60-2DA8-4295-AA63-C0F55A5B8516}"/>
                </a:ext>
              </a:extLst>
            </p:cNvPr>
            <p:cNvSpPr/>
            <p:nvPr/>
          </p:nvSpPr>
          <p:spPr>
            <a:xfrm>
              <a:off x="2329167" y="4143616"/>
              <a:ext cx="68418" cy="750953"/>
            </a:xfrm>
            <a:custGeom>
              <a:avLst/>
              <a:gdLst>
                <a:gd name="connsiteX0" fmla="*/ 0 w 68418"/>
                <a:gd name="connsiteY0" fmla="*/ 0 h 750953"/>
                <a:gd name="connsiteX1" fmla="*/ 272 w 68418"/>
                <a:gd name="connsiteY1" fmla="*/ 1903 h 750953"/>
                <a:gd name="connsiteX2" fmla="*/ 816 w 68418"/>
                <a:gd name="connsiteY2" fmla="*/ 7612 h 750953"/>
                <a:gd name="connsiteX3" fmla="*/ 2447 w 68418"/>
                <a:gd name="connsiteY3" fmla="*/ 29565 h 750953"/>
                <a:gd name="connsiteX4" fmla="*/ 7000 w 68418"/>
                <a:gd name="connsiteY4" fmla="*/ 110376 h 750953"/>
                <a:gd name="connsiteX5" fmla="*/ 18283 w 68418"/>
                <a:gd name="connsiteY5" fmla="*/ 377142 h 750953"/>
                <a:gd name="connsiteX6" fmla="*/ 20050 w 68418"/>
                <a:gd name="connsiteY6" fmla="*/ 426145 h 750953"/>
                <a:gd name="connsiteX7" fmla="*/ 20050 w 68418"/>
                <a:gd name="connsiteY7" fmla="*/ 425941 h 750953"/>
                <a:gd name="connsiteX8" fmla="*/ 55120 w 68418"/>
                <a:gd name="connsiteY8" fmla="*/ 657229 h 750953"/>
                <a:gd name="connsiteX9" fmla="*/ 65179 w 68418"/>
                <a:gd name="connsiteY9" fmla="*/ 725942 h 750953"/>
                <a:gd name="connsiteX10" fmla="*/ 67694 w 68418"/>
                <a:gd name="connsiteY10" fmla="*/ 744497 h 750953"/>
                <a:gd name="connsiteX11" fmla="*/ 68306 w 68418"/>
                <a:gd name="connsiteY11" fmla="*/ 749322 h 750953"/>
                <a:gd name="connsiteX12" fmla="*/ 68374 w 68418"/>
                <a:gd name="connsiteY12" fmla="*/ 750954 h 750953"/>
                <a:gd name="connsiteX13" fmla="*/ 67966 w 68418"/>
                <a:gd name="connsiteY13" fmla="*/ 749322 h 750953"/>
                <a:gd name="connsiteX14" fmla="*/ 67082 w 68418"/>
                <a:gd name="connsiteY14" fmla="*/ 744565 h 750953"/>
                <a:gd name="connsiteX15" fmla="*/ 63956 w 68418"/>
                <a:gd name="connsiteY15" fmla="*/ 726078 h 750953"/>
                <a:gd name="connsiteX16" fmla="*/ 52877 w 68418"/>
                <a:gd name="connsiteY16" fmla="*/ 657501 h 750953"/>
                <a:gd name="connsiteX17" fmla="*/ 16652 w 68418"/>
                <a:gd name="connsiteY17" fmla="*/ 426349 h 750953"/>
                <a:gd name="connsiteX18" fmla="*/ 16652 w 68418"/>
                <a:gd name="connsiteY18" fmla="*/ 426281 h 750953"/>
                <a:gd name="connsiteX19" fmla="*/ 16652 w 68418"/>
                <a:gd name="connsiteY19" fmla="*/ 426145 h 750953"/>
                <a:gd name="connsiteX20" fmla="*/ 14817 w 68418"/>
                <a:gd name="connsiteY20" fmla="*/ 377142 h 750953"/>
                <a:gd name="connsiteX21" fmla="*/ 0 w 68418"/>
                <a:gd name="connsiteY21" fmla="*/ 0 h 750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8418" h="750953">
                  <a:moveTo>
                    <a:pt x="0" y="0"/>
                  </a:moveTo>
                  <a:cubicBezTo>
                    <a:pt x="68" y="0"/>
                    <a:pt x="136" y="680"/>
                    <a:pt x="272" y="1903"/>
                  </a:cubicBezTo>
                  <a:cubicBezTo>
                    <a:pt x="408" y="3398"/>
                    <a:pt x="612" y="5233"/>
                    <a:pt x="816" y="7612"/>
                  </a:cubicBezTo>
                  <a:cubicBezTo>
                    <a:pt x="1224" y="12642"/>
                    <a:pt x="1835" y="20050"/>
                    <a:pt x="2447" y="29565"/>
                  </a:cubicBezTo>
                  <a:cubicBezTo>
                    <a:pt x="3738" y="48663"/>
                    <a:pt x="5233" y="76258"/>
                    <a:pt x="7000" y="110376"/>
                  </a:cubicBezTo>
                  <a:cubicBezTo>
                    <a:pt x="10399" y="178614"/>
                    <a:pt x="14409" y="272950"/>
                    <a:pt x="18283" y="377142"/>
                  </a:cubicBezTo>
                  <a:cubicBezTo>
                    <a:pt x="18894" y="393929"/>
                    <a:pt x="19506" y="410445"/>
                    <a:pt x="20050" y="426145"/>
                  </a:cubicBezTo>
                  <a:lnTo>
                    <a:pt x="20050" y="425941"/>
                  </a:lnTo>
                  <a:cubicBezTo>
                    <a:pt x="33915" y="517627"/>
                    <a:pt x="46217" y="598710"/>
                    <a:pt x="55120" y="657229"/>
                  </a:cubicBezTo>
                  <a:cubicBezTo>
                    <a:pt x="59334" y="686182"/>
                    <a:pt x="62800" y="709562"/>
                    <a:pt x="65179" y="725942"/>
                  </a:cubicBezTo>
                  <a:cubicBezTo>
                    <a:pt x="66267" y="733826"/>
                    <a:pt x="67082" y="740011"/>
                    <a:pt x="67694" y="744497"/>
                  </a:cubicBezTo>
                  <a:cubicBezTo>
                    <a:pt x="67898" y="746468"/>
                    <a:pt x="68102" y="748031"/>
                    <a:pt x="68306" y="749322"/>
                  </a:cubicBezTo>
                  <a:cubicBezTo>
                    <a:pt x="68442" y="750410"/>
                    <a:pt x="68442" y="750954"/>
                    <a:pt x="68374" y="750954"/>
                  </a:cubicBezTo>
                  <a:cubicBezTo>
                    <a:pt x="68306" y="750954"/>
                    <a:pt x="68170" y="750410"/>
                    <a:pt x="67966" y="749322"/>
                  </a:cubicBezTo>
                  <a:cubicBezTo>
                    <a:pt x="67762" y="748031"/>
                    <a:pt x="67422" y="746468"/>
                    <a:pt x="67082" y="744565"/>
                  </a:cubicBezTo>
                  <a:cubicBezTo>
                    <a:pt x="66335" y="740079"/>
                    <a:pt x="65247" y="733962"/>
                    <a:pt x="63956" y="726078"/>
                  </a:cubicBezTo>
                  <a:cubicBezTo>
                    <a:pt x="61305" y="709698"/>
                    <a:pt x="57567" y="686454"/>
                    <a:pt x="52877" y="657501"/>
                  </a:cubicBezTo>
                  <a:cubicBezTo>
                    <a:pt x="43702" y="599050"/>
                    <a:pt x="31060" y="517967"/>
                    <a:pt x="16652" y="426349"/>
                  </a:cubicBezTo>
                  <a:lnTo>
                    <a:pt x="16652" y="426281"/>
                  </a:lnTo>
                  <a:lnTo>
                    <a:pt x="16652" y="426145"/>
                  </a:lnTo>
                  <a:cubicBezTo>
                    <a:pt x="16040" y="410445"/>
                    <a:pt x="15428" y="393929"/>
                    <a:pt x="14817" y="377142"/>
                  </a:cubicBezTo>
                  <a:cubicBezTo>
                    <a:pt x="6661" y="171614"/>
                    <a:pt x="748" y="19234"/>
                    <a:pt x="0" y="0"/>
                  </a:cubicBezTo>
                  <a:close/>
                </a:path>
              </a:pathLst>
            </a:custGeom>
            <a:solidFill>
              <a:srgbClr val="263238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="" xmlns:a16="http://schemas.microsoft.com/office/drawing/2014/main" id="{65A638AB-109E-445F-A2EE-962E4E6BE9F0}"/>
                </a:ext>
              </a:extLst>
            </p:cNvPr>
            <p:cNvSpPr/>
            <p:nvPr/>
          </p:nvSpPr>
          <p:spPr>
            <a:xfrm>
              <a:off x="1968405" y="4045745"/>
              <a:ext cx="196880" cy="58128"/>
            </a:xfrm>
            <a:custGeom>
              <a:avLst/>
              <a:gdLst>
                <a:gd name="connsiteX0" fmla="*/ 196761 w 196880"/>
                <a:gd name="connsiteY0" fmla="*/ 0 h 58128"/>
                <a:gd name="connsiteX1" fmla="*/ 0 w 196880"/>
                <a:gd name="connsiteY1" fmla="*/ 41935 h 58128"/>
                <a:gd name="connsiteX2" fmla="*/ 35954 w 196880"/>
                <a:gd name="connsiteY2" fmla="*/ 57771 h 58128"/>
                <a:gd name="connsiteX3" fmla="*/ 76326 w 196880"/>
                <a:gd name="connsiteY3" fmla="*/ 54305 h 58128"/>
                <a:gd name="connsiteX4" fmla="*/ 174468 w 196880"/>
                <a:gd name="connsiteY4" fmla="*/ 26711 h 58128"/>
                <a:gd name="connsiteX5" fmla="*/ 196761 w 196880"/>
                <a:gd name="connsiteY5" fmla="*/ 0 h 58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6880" h="58128">
                  <a:moveTo>
                    <a:pt x="196761" y="0"/>
                  </a:moveTo>
                  <a:cubicBezTo>
                    <a:pt x="132465" y="25895"/>
                    <a:pt x="68917" y="41935"/>
                    <a:pt x="0" y="41935"/>
                  </a:cubicBezTo>
                  <a:cubicBezTo>
                    <a:pt x="8836" y="51518"/>
                    <a:pt x="22429" y="56548"/>
                    <a:pt x="35954" y="57771"/>
                  </a:cubicBezTo>
                  <a:cubicBezTo>
                    <a:pt x="49479" y="58994"/>
                    <a:pt x="63072" y="56887"/>
                    <a:pt x="76326" y="54305"/>
                  </a:cubicBezTo>
                  <a:cubicBezTo>
                    <a:pt x="109901" y="47848"/>
                    <a:pt x="142796" y="38605"/>
                    <a:pt x="174468" y="26711"/>
                  </a:cubicBezTo>
                  <a:cubicBezTo>
                    <a:pt x="185411" y="22633"/>
                    <a:pt x="198256" y="10807"/>
                    <a:pt x="196761" y="0"/>
                  </a:cubicBezTo>
                  <a:close/>
                </a:path>
              </a:pathLst>
            </a:custGeom>
            <a:solidFill>
              <a:srgbClr val="000000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="" xmlns:a16="http://schemas.microsoft.com/office/drawing/2014/main" id="{3FFF00D2-F799-4C44-A3FA-D50B7065F11A}"/>
                </a:ext>
              </a:extLst>
            </p:cNvPr>
            <p:cNvSpPr/>
            <p:nvPr/>
          </p:nvSpPr>
          <p:spPr>
            <a:xfrm>
              <a:off x="1844979" y="4245700"/>
              <a:ext cx="34390" cy="145378"/>
            </a:xfrm>
            <a:custGeom>
              <a:avLst/>
              <a:gdLst>
                <a:gd name="connsiteX0" fmla="*/ 0 w 34390"/>
                <a:gd name="connsiteY0" fmla="*/ 0 h 145378"/>
                <a:gd name="connsiteX1" fmla="*/ 3466 w 34390"/>
                <a:gd name="connsiteY1" fmla="*/ 78772 h 145378"/>
                <a:gd name="connsiteX2" fmla="*/ 34391 w 34390"/>
                <a:gd name="connsiteY2" fmla="*/ 145379 h 145378"/>
                <a:gd name="connsiteX3" fmla="*/ 0 w 34390"/>
                <a:gd name="connsiteY3" fmla="*/ 0 h 145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390" h="145378">
                  <a:moveTo>
                    <a:pt x="0" y="0"/>
                  </a:moveTo>
                  <a:cubicBezTo>
                    <a:pt x="1087" y="24740"/>
                    <a:pt x="-1699" y="54509"/>
                    <a:pt x="3466" y="78772"/>
                  </a:cubicBezTo>
                  <a:cubicBezTo>
                    <a:pt x="8632" y="102968"/>
                    <a:pt x="18215" y="126756"/>
                    <a:pt x="34391" y="145379"/>
                  </a:cubicBezTo>
                  <a:cubicBezTo>
                    <a:pt x="22429" y="98686"/>
                    <a:pt x="12302" y="47576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="" xmlns:a16="http://schemas.microsoft.com/office/drawing/2014/main" id="{931C4330-1A99-4209-A3FA-D7C8E48C3828}"/>
                </a:ext>
              </a:extLst>
            </p:cNvPr>
            <p:cNvSpPr/>
            <p:nvPr/>
          </p:nvSpPr>
          <p:spPr>
            <a:xfrm>
              <a:off x="2042284" y="4618560"/>
              <a:ext cx="173652" cy="26315"/>
            </a:xfrm>
            <a:custGeom>
              <a:avLst/>
              <a:gdLst>
                <a:gd name="connsiteX0" fmla="*/ 2107 w 173652"/>
                <a:gd name="connsiteY0" fmla="*/ 340 h 26315"/>
                <a:gd name="connsiteX1" fmla="*/ 0 w 173652"/>
                <a:gd name="connsiteY1" fmla="*/ 0 h 26315"/>
                <a:gd name="connsiteX2" fmla="*/ 86792 w 173652"/>
                <a:gd name="connsiteY2" fmla="*/ 26303 h 26315"/>
                <a:gd name="connsiteX3" fmla="*/ 173652 w 173652"/>
                <a:gd name="connsiteY3" fmla="*/ 1155 h 26315"/>
                <a:gd name="connsiteX4" fmla="*/ 2107 w 173652"/>
                <a:gd name="connsiteY4" fmla="*/ 340 h 26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3652" h="26315">
                  <a:moveTo>
                    <a:pt x="2107" y="340"/>
                  </a:moveTo>
                  <a:lnTo>
                    <a:pt x="0" y="0"/>
                  </a:lnTo>
                  <a:cubicBezTo>
                    <a:pt x="20798" y="23652"/>
                    <a:pt x="55324" y="26099"/>
                    <a:pt x="86792" y="26303"/>
                  </a:cubicBezTo>
                  <a:cubicBezTo>
                    <a:pt x="118260" y="26507"/>
                    <a:pt x="152515" y="24468"/>
                    <a:pt x="173652" y="1155"/>
                  </a:cubicBezTo>
                  <a:cubicBezTo>
                    <a:pt x="117173" y="12574"/>
                    <a:pt x="58451" y="12234"/>
                    <a:pt x="2107" y="340"/>
                  </a:cubicBezTo>
                  <a:close/>
                </a:path>
              </a:pathLst>
            </a:custGeom>
            <a:solidFill>
              <a:srgbClr val="000000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="" xmlns:a16="http://schemas.microsoft.com/office/drawing/2014/main" id="{D14C46AB-7AC2-49B7-93CB-7BBC612DA240}"/>
                </a:ext>
              </a:extLst>
            </p:cNvPr>
            <p:cNvSpPr/>
            <p:nvPr/>
          </p:nvSpPr>
          <p:spPr>
            <a:xfrm>
              <a:off x="892341" y="5576605"/>
              <a:ext cx="159885" cy="118655"/>
            </a:xfrm>
            <a:custGeom>
              <a:avLst/>
              <a:gdLst>
                <a:gd name="connsiteX0" fmla="*/ 4108 w 159885"/>
                <a:gd name="connsiteY0" fmla="*/ 82307 h 118655"/>
                <a:gd name="connsiteX1" fmla="*/ 67588 w 159885"/>
                <a:gd name="connsiteY1" fmla="*/ 116018 h 118655"/>
                <a:gd name="connsiteX2" fmla="*/ 100755 w 159885"/>
                <a:gd name="connsiteY2" fmla="*/ 85909 h 118655"/>
                <a:gd name="connsiteX3" fmla="*/ 130049 w 159885"/>
                <a:gd name="connsiteY3" fmla="*/ 51382 h 118655"/>
                <a:gd name="connsiteX4" fmla="*/ 159886 w 159885"/>
                <a:gd name="connsiteY4" fmla="*/ 43158 h 118655"/>
                <a:gd name="connsiteX5" fmla="*/ 44956 w 159885"/>
                <a:gd name="connsiteY5" fmla="*/ 0 h 118655"/>
                <a:gd name="connsiteX6" fmla="*/ 4108 w 159885"/>
                <a:gd name="connsiteY6" fmla="*/ 82307 h 118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885" h="118655">
                  <a:moveTo>
                    <a:pt x="4108" y="82307"/>
                  </a:moveTo>
                  <a:cubicBezTo>
                    <a:pt x="12332" y="107862"/>
                    <a:pt x="42577" y="125601"/>
                    <a:pt x="67588" y="116018"/>
                  </a:cubicBezTo>
                  <a:cubicBezTo>
                    <a:pt x="81725" y="110580"/>
                    <a:pt x="91988" y="98279"/>
                    <a:pt x="100755" y="85909"/>
                  </a:cubicBezTo>
                  <a:cubicBezTo>
                    <a:pt x="109523" y="73539"/>
                    <a:pt x="117747" y="60286"/>
                    <a:pt x="130049" y="51382"/>
                  </a:cubicBezTo>
                  <a:cubicBezTo>
                    <a:pt x="138544" y="45197"/>
                    <a:pt x="149691" y="41799"/>
                    <a:pt x="159886" y="43158"/>
                  </a:cubicBezTo>
                  <a:lnTo>
                    <a:pt x="44956" y="0"/>
                  </a:lnTo>
                  <a:cubicBezTo>
                    <a:pt x="-4252" y="29701"/>
                    <a:pt x="-4116" y="56751"/>
                    <a:pt x="4108" y="82307"/>
                  </a:cubicBezTo>
                  <a:close/>
                </a:path>
              </a:pathLst>
            </a:custGeom>
            <a:solidFill>
              <a:srgbClr val="FF725E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="" xmlns:a16="http://schemas.microsoft.com/office/drawing/2014/main" id="{54F3EFB8-C5AA-4AB9-8E34-8FF89B2783FF}"/>
                </a:ext>
              </a:extLst>
            </p:cNvPr>
            <p:cNvSpPr/>
            <p:nvPr/>
          </p:nvSpPr>
          <p:spPr>
            <a:xfrm>
              <a:off x="892341" y="5576605"/>
              <a:ext cx="159885" cy="118655"/>
            </a:xfrm>
            <a:custGeom>
              <a:avLst/>
              <a:gdLst>
                <a:gd name="connsiteX0" fmla="*/ 4108 w 159885"/>
                <a:gd name="connsiteY0" fmla="*/ 82307 h 118655"/>
                <a:gd name="connsiteX1" fmla="*/ 67588 w 159885"/>
                <a:gd name="connsiteY1" fmla="*/ 116018 h 118655"/>
                <a:gd name="connsiteX2" fmla="*/ 100755 w 159885"/>
                <a:gd name="connsiteY2" fmla="*/ 85909 h 118655"/>
                <a:gd name="connsiteX3" fmla="*/ 130049 w 159885"/>
                <a:gd name="connsiteY3" fmla="*/ 51382 h 118655"/>
                <a:gd name="connsiteX4" fmla="*/ 159886 w 159885"/>
                <a:gd name="connsiteY4" fmla="*/ 43158 h 118655"/>
                <a:gd name="connsiteX5" fmla="*/ 44956 w 159885"/>
                <a:gd name="connsiteY5" fmla="*/ 0 h 118655"/>
                <a:gd name="connsiteX6" fmla="*/ 4108 w 159885"/>
                <a:gd name="connsiteY6" fmla="*/ 82307 h 118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885" h="118655">
                  <a:moveTo>
                    <a:pt x="4108" y="82307"/>
                  </a:moveTo>
                  <a:cubicBezTo>
                    <a:pt x="12332" y="107862"/>
                    <a:pt x="42577" y="125601"/>
                    <a:pt x="67588" y="116018"/>
                  </a:cubicBezTo>
                  <a:cubicBezTo>
                    <a:pt x="81725" y="110580"/>
                    <a:pt x="91988" y="98279"/>
                    <a:pt x="100755" y="85909"/>
                  </a:cubicBezTo>
                  <a:cubicBezTo>
                    <a:pt x="109523" y="73539"/>
                    <a:pt x="117747" y="60286"/>
                    <a:pt x="130049" y="51382"/>
                  </a:cubicBezTo>
                  <a:cubicBezTo>
                    <a:pt x="138544" y="45197"/>
                    <a:pt x="149691" y="41799"/>
                    <a:pt x="159886" y="43158"/>
                  </a:cubicBezTo>
                  <a:lnTo>
                    <a:pt x="44956" y="0"/>
                  </a:lnTo>
                  <a:cubicBezTo>
                    <a:pt x="-4252" y="29701"/>
                    <a:pt x="-4116" y="56751"/>
                    <a:pt x="4108" y="82307"/>
                  </a:cubicBezTo>
                  <a:close/>
                </a:path>
              </a:pathLst>
            </a:custGeom>
            <a:solidFill>
              <a:srgbClr val="FF725E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="" xmlns:a16="http://schemas.microsoft.com/office/drawing/2014/main" id="{A3BF4F92-CEAD-4D1C-BB29-6AF9359F1747}"/>
                </a:ext>
              </a:extLst>
            </p:cNvPr>
            <p:cNvSpPr/>
            <p:nvPr/>
          </p:nvSpPr>
          <p:spPr>
            <a:xfrm>
              <a:off x="892341" y="5576605"/>
              <a:ext cx="159885" cy="118655"/>
            </a:xfrm>
            <a:custGeom>
              <a:avLst/>
              <a:gdLst>
                <a:gd name="connsiteX0" fmla="*/ 4108 w 159885"/>
                <a:gd name="connsiteY0" fmla="*/ 82307 h 118655"/>
                <a:gd name="connsiteX1" fmla="*/ 67588 w 159885"/>
                <a:gd name="connsiteY1" fmla="*/ 116018 h 118655"/>
                <a:gd name="connsiteX2" fmla="*/ 100755 w 159885"/>
                <a:gd name="connsiteY2" fmla="*/ 85909 h 118655"/>
                <a:gd name="connsiteX3" fmla="*/ 130049 w 159885"/>
                <a:gd name="connsiteY3" fmla="*/ 51382 h 118655"/>
                <a:gd name="connsiteX4" fmla="*/ 159886 w 159885"/>
                <a:gd name="connsiteY4" fmla="*/ 43158 h 118655"/>
                <a:gd name="connsiteX5" fmla="*/ 44956 w 159885"/>
                <a:gd name="connsiteY5" fmla="*/ 0 h 118655"/>
                <a:gd name="connsiteX6" fmla="*/ 4108 w 159885"/>
                <a:gd name="connsiteY6" fmla="*/ 82307 h 118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885" h="118655">
                  <a:moveTo>
                    <a:pt x="4108" y="82307"/>
                  </a:moveTo>
                  <a:cubicBezTo>
                    <a:pt x="12332" y="107862"/>
                    <a:pt x="42577" y="125601"/>
                    <a:pt x="67588" y="116018"/>
                  </a:cubicBezTo>
                  <a:cubicBezTo>
                    <a:pt x="81725" y="110580"/>
                    <a:pt x="91988" y="98279"/>
                    <a:pt x="100755" y="85909"/>
                  </a:cubicBezTo>
                  <a:cubicBezTo>
                    <a:pt x="109523" y="73539"/>
                    <a:pt x="117747" y="60286"/>
                    <a:pt x="130049" y="51382"/>
                  </a:cubicBezTo>
                  <a:cubicBezTo>
                    <a:pt x="138544" y="45197"/>
                    <a:pt x="149691" y="41799"/>
                    <a:pt x="159886" y="43158"/>
                  </a:cubicBezTo>
                  <a:lnTo>
                    <a:pt x="44956" y="0"/>
                  </a:lnTo>
                  <a:cubicBezTo>
                    <a:pt x="-4252" y="29701"/>
                    <a:pt x="-4116" y="56751"/>
                    <a:pt x="4108" y="82307"/>
                  </a:cubicBezTo>
                  <a:close/>
                </a:path>
              </a:pathLst>
            </a:custGeom>
            <a:solidFill>
              <a:srgbClr val="000000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="" xmlns:a16="http://schemas.microsoft.com/office/drawing/2014/main" id="{D64BF920-16E3-4A02-A339-F88AEF32FA54}"/>
                </a:ext>
              </a:extLst>
            </p:cNvPr>
            <p:cNvSpPr/>
            <p:nvPr/>
          </p:nvSpPr>
          <p:spPr>
            <a:xfrm>
              <a:off x="1309545" y="5662209"/>
              <a:ext cx="175721" cy="109730"/>
            </a:xfrm>
            <a:custGeom>
              <a:avLst/>
              <a:gdLst>
                <a:gd name="connsiteX0" fmla="*/ 159108 w 175721"/>
                <a:gd name="connsiteY0" fmla="*/ 27016 h 109730"/>
                <a:gd name="connsiteX1" fmla="*/ 69121 w 175721"/>
                <a:gd name="connsiteY1" fmla="*/ 2548 h 109730"/>
                <a:gd name="connsiteX2" fmla="*/ 0 w 175721"/>
                <a:gd name="connsiteY2" fmla="*/ 65213 h 109730"/>
                <a:gd name="connsiteX3" fmla="*/ 11486 w 175721"/>
                <a:gd name="connsiteY3" fmla="*/ 109730 h 109730"/>
                <a:gd name="connsiteX4" fmla="*/ 39760 w 175721"/>
                <a:gd name="connsiteY4" fmla="*/ 73640 h 109730"/>
                <a:gd name="connsiteX5" fmla="*/ 87744 w 175721"/>
                <a:gd name="connsiteY5" fmla="*/ 76427 h 109730"/>
                <a:gd name="connsiteX6" fmla="*/ 134708 w 175721"/>
                <a:gd name="connsiteY6" fmla="*/ 90564 h 109730"/>
                <a:gd name="connsiteX7" fmla="*/ 174468 w 175721"/>
                <a:gd name="connsiteY7" fmla="*/ 68135 h 109730"/>
                <a:gd name="connsiteX8" fmla="*/ 159108 w 175721"/>
                <a:gd name="connsiteY8" fmla="*/ 27016 h 109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721" h="109730">
                  <a:moveTo>
                    <a:pt x="159108" y="27016"/>
                  </a:moveTo>
                  <a:cubicBezTo>
                    <a:pt x="135728" y="4519"/>
                    <a:pt x="100657" y="-4996"/>
                    <a:pt x="69121" y="2548"/>
                  </a:cubicBezTo>
                  <a:cubicBezTo>
                    <a:pt x="37585" y="10092"/>
                    <a:pt x="10671" y="34560"/>
                    <a:pt x="0" y="65213"/>
                  </a:cubicBezTo>
                  <a:lnTo>
                    <a:pt x="11486" y="109730"/>
                  </a:lnTo>
                  <a:cubicBezTo>
                    <a:pt x="15836" y="94574"/>
                    <a:pt x="25215" y="79893"/>
                    <a:pt x="39760" y="73640"/>
                  </a:cubicBezTo>
                  <a:cubicBezTo>
                    <a:pt x="54848" y="67116"/>
                    <a:pt x="72316" y="70854"/>
                    <a:pt x="87744" y="76427"/>
                  </a:cubicBezTo>
                  <a:cubicBezTo>
                    <a:pt x="103172" y="82000"/>
                    <a:pt x="118328" y="89544"/>
                    <a:pt x="134708" y="90564"/>
                  </a:cubicBezTo>
                  <a:cubicBezTo>
                    <a:pt x="151088" y="91583"/>
                    <a:pt x="169575" y="83835"/>
                    <a:pt x="174468" y="68135"/>
                  </a:cubicBezTo>
                  <a:cubicBezTo>
                    <a:pt x="179090" y="53387"/>
                    <a:pt x="170254" y="37686"/>
                    <a:pt x="159108" y="27016"/>
                  </a:cubicBezTo>
                  <a:close/>
                </a:path>
              </a:pathLst>
            </a:custGeom>
            <a:solidFill>
              <a:srgbClr val="FF725E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5" name="Freeform: Shape 184">
              <a:extLst>
                <a:ext uri="{FF2B5EF4-FFF2-40B4-BE49-F238E27FC236}">
                  <a16:creationId xmlns="" xmlns:a16="http://schemas.microsoft.com/office/drawing/2014/main" id="{D6B57278-B871-4B65-86DF-E2BA9A5FC340}"/>
                </a:ext>
              </a:extLst>
            </p:cNvPr>
            <p:cNvSpPr/>
            <p:nvPr/>
          </p:nvSpPr>
          <p:spPr>
            <a:xfrm>
              <a:off x="1309545" y="5662209"/>
              <a:ext cx="175721" cy="109730"/>
            </a:xfrm>
            <a:custGeom>
              <a:avLst/>
              <a:gdLst>
                <a:gd name="connsiteX0" fmla="*/ 159108 w 175721"/>
                <a:gd name="connsiteY0" fmla="*/ 27016 h 109730"/>
                <a:gd name="connsiteX1" fmla="*/ 69121 w 175721"/>
                <a:gd name="connsiteY1" fmla="*/ 2548 h 109730"/>
                <a:gd name="connsiteX2" fmla="*/ 0 w 175721"/>
                <a:gd name="connsiteY2" fmla="*/ 65213 h 109730"/>
                <a:gd name="connsiteX3" fmla="*/ 11486 w 175721"/>
                <a:gd name="connsiteY3" fmla="*/ 109730 h 109730"/>
                <a:gd name="connsiteX4" fmla="*/ 39760 w 175721"/>
                <a:gd name="connsiteY4" fmla="*/ 73640 h 109730"/>
                <a:gd name="connsiteX5" fmla="*/ 87744 w 175721"/>
                <a:gd name="connsiteY5" fmla="*/ 76427 h 109730"/>
                <a:gd name="connsiteX6" fmla="*/ 134708 w 175721"/>
                <a:gd name="connsiteY6" fmla="*/ 90564 h 109730"/>
                <a:gd name="connsiteX7" fmla="*/ 174468 w 175721"/>
                <a:gd name="connsiteY7" fmla="*/ 68135 h 109730"/>
                <a:gd name="connsiteX8" fmla="*/ 159108 w 175721"/>
                <a:gd name="connsiteY8" fmla="*/ 27016 h 109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721" h="109730">
                  <a:moveTo>
                    <a:pt x="159108" y="27016"/>
                  </a:moveTo>
                  <a:cubicBezTo>
                    <a:pt x="135728" y="4519"/>
                    <a:pt x="100657" y="-4996"/>
                    <a:pt x="69121" y="2548"/>
                  </a:cubicBezTo>
                  <a:cubicBezTo>
                    <a:pt x="37585" y="10092"/>
                    <a:pt x="10671" y="34560"/>
                    <a:pt x="0" y="65213"/>
                  </a:cubicBezTo>
                  <a:lnTo>
                    <a:pt x="11486" y="109730"/>
                  </a:lnTo>
                  <a:cubicBezTo>
                    <a:pt x="15836" y="94574"/>
                    <a:pt x="25215" y="79893"/>
                    <a:pt x="39760" y="73640"/>
                  </a:cubicBezTo>
                  <a:cubicBezTo>
                    <a:pt x="54848" y="67116"/>
                    <a:pt x="72316" y="70854"/>
                    <a:pt x="87744" y="76427"/>
                  </a:cubicBezTo>
                  <a:cubicBezTo>
                    <a:pt x="103172" y="82000"/>
                    <a:pt x="118328" y="89544"/>
                    <a:pt x="134708" y="90564"/>
                  </a:cubicBezTo>
                  <a:cubicBezTo>
                    <a:pt x="151088" y="91583"/>
                    <a:pt x="169575" y="83835"/>
                    <a:pt x="174468" y="68135"/>
                  </a:cubicBezTo>
                  <a:cubicBezTo>
                    <a:pt x="179090" y="53387"/>
                    <a:pt x="170254" y="37686"/>
                    <a:pt x="159108" y="27016"/>
                  </a:cubicBezTo>
                  <a:close/>
                </a:path>
              </a:pathLst>
            </a:custGeom>
            <a:solidFill>
              <a:srgbClr val="000000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6" name="Freeform: Shape 185">
              <a:extLst>
                <a:ext uri="{FF2B5EF4-FFF2-40B4-BE49-F238E27FC236}">
                  <a16:creationId xmlns="" xmlns:a16="http://schemas.microsoft.com/office/drawing/2014/main" id="{1A1A18DC-E13F-455E-B119-6C0E13B9894C}"/>
                </a:ext>
              </a:extLst>
            </p:cNvPr>
            <p:cNvSpPr/>
            <p:nvPr/>
          </p:nvSpPr>
          <p:spPr>
            <a:xfrm>
              <a:off x="1172024" y="5649460"/>
              <a:ext cx="261762" cy="196444"/>
            </a:xfrm>
            <a:custGeom>
              <a:avLst/>
              <a:gdLst>
                <a:gd name="connsiteX0" fmla="*/ 19192 w 261762"/>
                <a:gd name="connsiteY0" fmla="*/ 188270 h 196444"/>
                <a:gd name="connsiteX1" fmla="*/ 8318 w 261762"/>
                <a:gd name="connsiteY1" fmla="*/ 94749 h 196444"/>
                <a:gd name="connsiteX2" fmla="*/ 75740 w 261762"/>
                <a:gd name="connsiteY2" fmla="*/ 24472 h 196444"/>
                <a:gd name="connsiteX3" fmla="*/ 261762 w 261762"/>
                <a:gd name="connsiteY3" fmla="*/ 18423 h 196444"/>
                <a:gd name="connsiteX4" fmla="*/ 190398 w 261762"/>
                <a:gd name="connsiteY4" fmla="*/ 60358 h 196444"/>
                <a:gd name="connsiteX5" fmla="*/ 163416 w 261762"/>
                <a:gd name="connsiteY5" fmla="*/ 131926 h 196444"/>
                <a:gd name="connsiteX6" fmla="*/ 102518 w 261762"/>
                <a:gd name="connsiteY6" fmla="*/ 188813 h 196444"/>
                <a:gd name="connsiteX7" fmla="*/ 19192 w 261762"/>
                <a:gd name="connsiteY7" fmla="*/ 188270 h 19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1762" h="196444">
                  <a:moveTo>
                    <a:pt x="19192" y="188270"/>
                  </a:moveTo>
                  <a:cubicBezTo>
                    <a:pt x="-4867" y="165433"/>
                    <a:pt x="-3644" y="125673"/>
                    <a:pt x="8318" y="94749"/>
                  </a:cubicBezTo>
                  <a:cubicBezTo>
                    <a:pt x="20280" y="63825"/>
                    <a:pt x="46515" y="40105"/>
                    <a:pt x="75740" y="24472"/>
                  </a:cubicBezTo>
                  <a:cubicBezTo>
                    <a:pt x="132423" y="-5840"/>
                    <a:pt x="203244" y="-8151"/>
                    <a:pt x="261762" y="18423"/>
                  </a:cubicBezTo>
                  <a:cubicBezTo>
                    <a:pt x="233013" y="19375"/>
                    <a:pt x="205215" y="35687"/>
                    <a:pt x="190398" y="60358"/>
                  </a:cubicBezTo>
                  <a:cubicBezTo>
                    <a:pt x="177213" y="82243"/>
                    <a:pt x="174290" y="108818"/>
                    <a:pt x="163416" y="131926"/>
                  </a:cubicBezTo>
                  <a:cubicBezTo>
                    <a:pt x="151318" y="157685"/>
                    <a:pt x="129025" y="178483"/>
                    <a:pt x="102518" y="188813"/>
                  </a:cubicBezTo>
                  <a:cubicBezTo>
                    <a:pt x="76080" y="199144"/>
                    <a:pt x="45563" y="199008"/>
                    <a:pt x="19192" y="188270"/>
                  </a:cubicBezTo>
                </a:path>
              </a:pathLst>
            </a:custGeom>
            <a:solidFill>
              <a:srgbClr val="FF725E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7" name="Freeform: Shape 186">
              <a:extLst>
                <a:ext uri="{FF2B5EF4-FFF2-40B4-BE49-F238E27FC236}">
                  <a16:creationId xmlns="" xmlns:a16="http://schemas.microsoft.com/office/drawing/2014/main" id="{1F211B43-4CBD-4CE2-953D-9DC18C81EA73}"/>
                </a:ext>
              </a:extLst>
            </p:cNvPr>
            <p:cNvSpPr/>
            <p:nvPr/>
          </p:nvSpPr>
          <p:spPr>
            <a:xfrm>
              <a:off x="1143130" y="5304802"/>
              <a:ext cx="164503" cy="395840"/>
            </a:xfrm>
            <a:custGeom>
              <a:avLst/>
              <a:gdLst>
                <a:gd name="connsiteX0" fmla="*/ 36532 w 164503"/>
                <a:gd name="connsiteY0" fmla="*/ 395772 h 395840"/>
                <a:gd name="connsiteX1" fmla="*/ 10298 w 164503"/>
                <a:gd name="connsiteY1" fmla="*/ 272958 h 395840"/>
                <a:gd name="connsiteX2" fmla="*/ 17230 w 164503"/>
                <a:gd name="connsiteY2" fmla="*/ 150076 h 395840"/>
                <a:gd name="connsiteX3" fmla="*/ 918 w 164503"/>
                <a:gd name="connsiteY3" fmla="*/ 78780 h 395840"/>
                <a:gd name="connsiteX4" fmla="*/ 20968 w 164503"/>
                <a:gd name="connsiteY4" fmla="*/ 11630 h 395840"/>
                <a:gd name="connsiteX5" fmla="*/ 98857 w 164503"/>
                <a:gd name="connsiteY5" fmla="*/ 14756 h 395840"/>
                <a:gd name="connsiteX6" fmla="*/ 143714 w 164503"/>
                <a:gd name="connsiteY6" fmla="*/ 84489 h 395840"/>
                <a:gd name="connsiteX7" fmla="*/ 155065 w 164503"/>
                <a:gd name="connsiteY7" fmla="*/ 265890 h 395840"/>
                <a:gd name="connsiteX8" fmla="*/ 38775 w 164503"/>
                <a:gd name="connsiteY8" fmla="*/ 395840 h 395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4503" h="395840">
                  <a:moveTo>
                    <a:pt x="36532" y="395772"/>
                  </a:moveTo>
                  <a:cubicBezTo>
                    <a:pt x="9890" y="364372"/>
                    <a:pt x="6356" y="313942"/>
                    <a:pt x="10298" y="272958"/>
                  </a:cubicBezTo>
                  <a:cubicBezTo>
                    <a:pt x="14240" y="231975"/>
                    <a:pt x="23687" y="190720"/>
                    <a:pt x="17230" y="150076"/>
                  </a:cubicBezTo>
                  <a:cubicBezTo>
                    <a:pt x="13424" y="126016"/>
                    <a:pt x="4045" y="102976"/>
                    <a:pt x="918" y="78780"/>
                  </a:cubicBezTo>
                  <a:cubicBezTo>
                    <a:pt x="-2208" y="54584"/>
                    <a:pt x="2210" y="27262"/>
                    <a:pt x="20968" y="11630"/>
                  </a:cubicBezTo>
                  <a:cubicBezTo>
                    <a:pt x="42513" y="-6313"/>
                    <a:pt x="76428" y="-2099"/>
                    <a:pt x="98857" y="14756"/>
                  </a:cubicBezTo>
                  <a:cubicBezTo>
                    <a:pt x="121286" y="31612"/>
                    <a:pt x="134267" y="58051"/>
                    <a:pt x="143714" y="84489"/>
                  </a:cubicBezTo>
                  <a:cubicBezTo>
                    <a:pt x="164580" y="142464"/>
                    <a:pt x="172192" y="206760"/>
                    <a:pt x="155065" y="265890"/>
                  </a:cubicBezTo>
                  <a:cubicBezTo>
                    <a:pt x="137937" y="325088"/>
                    <a:pt x="97770" y="377965"/>
                    <a:pt x="38775" y="395840"/>
                  </a:cubicBezTo>
                </a:path>
              </a:pathLst>
            </a:custGeom>
            <a:solidFill>
              <a:srgbClr val="FF725E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8" name="Freeform: Shape 187">
              <a:extLst>
                <a:ext uri="{FF2B5EF4-FFF2-40B4-BE49-F238E27FC236}">
                  <a16:creationId xmlns="" xmlns:a16="http://schemas.microsoft.com/office/drawing/2014/main" id="{07A364AE-52EB-42E8-BE0D-CE6DE59E711A}"/>
                </a:ext>
              </a:extLst>
            </p:cNvPr>
            <p:cNvSpPr/>
            <p:nvPr/>
          </p:nvSpPr>
          <p:spPr>
            <a:xfrm>
              <a:off x="1166789" y="5670188"/>
              <a:ext cx="170418" cy="288113"/>
            </a:xfrm>
            <a:custGeom>
              <a:avLst/>
              <a:gdLst>
                <a:gd name="connsiteX0" fmla="*/ 96 w 170418"/>
                <a:gd name="connsiteY0" fmla="*/ 288113 h 288113"/>
                <a:gd name="connsiteX1" fmla="*/ 28 w 170418"/>
                <a:gd name="connsiteY1" fmla="*/ 284511 h 288113"/>
                <a:gd name="connsiteX2" fmla="*/ 232 w 170418"/>
                <a:gd name="connsiteY2" fmla="*/ 274112 h 288113"/>
                <a:gd name="connsiteX3" fmla="*/ 3426 w 170418"/>
                <a:gd name="connsiteY3" fmla="*/ 236051 h 288113"/>
                <a:gd name="connsiteX4" fmla="*/ 13621 w 170418"/>
                <a:gd name="connsiteY4" fmla="*/ 180320 h 288113"/>
                <a:gd name="connsiteX5" fmla="*/ 39040 w 170418"/>
                <a:gd name="connsiteY5" fmla="*/ 115820 h 288113"/>
                <a:gd name="connsiteX6" fmla="*/ 80568 w 170418"/>
                <a:gd name="connsiteY6" fmla="*/ 60292 h 288113"/>
                <a:gd name="connsiteX7" fmla="*/ 124134 w 170418"/>
                <a:gd name="connsiteY7" fmla="*/ 24066 h 288113"/>
                <a:gd name="connsiteX8" fmla="*/ 142756 w 170418"/>
                <a:gd name="connsiteY8" fmla="*/ 12716 h 288113"/>
                <a:gd name="connsiteX9" fmla="*/ 157437 w 170418"/>
                <a:gd name="connsiteY9" fmla="*/ 5308 h 288113"/>
                <a:gd name="connsiteX10" fmla="*/ 167020 w 170418"/>
                <a:gd name="connsiteY10" fmla="*/ 1298 h 288113"/>
                <a:gd name="connsiteX11" fmla="*/ 170418 w 170418"/>
                <a:gd name="connsiteY11" fmla="*/ 6 h 288113"/>
                <a:gd name="connsiteX12" fmla="*/ 167224 w 170418"/>
                <a:gd name="connsiteY12" fmla="*/ 1706 h 288113"/>
                <a:gd name="connsiteX13" fmla="*/ 157845 w 170418"/>
                <a:gd name="connsiteY13" fmla="*/ 6123 h 288113"/>
                <a:gd name="connsiteX14" fmla="*/ 143368 w 170418"/>
                <a:gd name="connsiteY14" fmla="*/ 13803 h 288113"/>
                <a:gd name="connsiteX15" fmla="*/ 125017 w 170418"/>
                <a:gd name="connsiteY15" fmla="*/ 25358 h 288113"/>
                <a:gd name="connsiteX16" fmla="*/ 82063 w 170418"/>
                <a:gd name="connsiteY16" fmla="*/ 61719 h 288113"/>
                <a:gd name="connsiteX17" fmla="*/ 40944 w 170418"/>
                <a:gd name="connsiteY17" fmla="*/ 116907 h 288113"/>
                <a:gd name="connsiteX18" fmla="*/ 4922 w 170418"/>
                <a:gd name="connsiteY18" fmla="*/ 236255 h 288113"/>
                <a:gd name="connsiteX19" fmla="*/ 980 w 170418"/>
                <a:gd name="connsiteY19" fmla="*/ 274180 h 288113"/>
                <a:gd name="connsiteX20" fmla="*/ 368 w 170418"/>
                <a:gd name="connsiteY20" fmla="*/ 284511 h 288113"/>
                <a:gd name="connsiteX21" fmla="*/ 96 w 170418"/>
                <a:gd name="connsiteY21" fmla="*/ 288113 h 28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0418" h="288113">
                  <a:moveTo>
                    <a:pt x="96" y="288113"/>
                  </a:moveTo>
                  <a:cubicBezTo>
                    <a:pt x="28" y="288113"/>
                    <a:pt x="-40" y="286890"/>
                    <a:pt x="28" y="284511"/>
                  </a:cubicBezTo>
                  <a:cubicBezTo>
                    <a:pt x="28" y="282132"/>
                    <a:pt x="28" y="278666"/>
                    <a:pt x="232" y="274112"/>
                  </a:cubicBezTo>
                  <a:cubicBezTo>
                    <a:pt x="572" y="265073"/>
                    <a:pt x="1455" y="252091"/>
                    <a:pt x="3426" y="236051"/>
                  </a:cubicBezTo>
                  <a:cubicBezTo>
                    <a:pt x="5465" y="220080"/>
                    <a:pt x="8592" y="201049"/>
                    <a:pt x="13621" y="180320"/>
                  </a:cubicBezTo>
                  <a:cubicBezTo>
                    <a:pt x="18583" y="159522"/>
                    <a:pt x="27079" y="137365"/>
                    <a:pt x="39040" y="115820"/>
                  </a:cubicBezTo>
                  <a:cubicBezTo>
                    <a:pt x="51070" y="94275"/>
                    <a:pt x="65751" y="75584"/>
                    <a:pt x="80568" y="60292"/>
                  </a:cubicBezTo>
                  <a:cubicBezTo>
                    <a:pt x="95452" y="44932"/>
                    <a:pt x="110676" y="32970"/>
                    <a:pt x="124134" y="24066"/>
                  </a:cubicBezTo>
                  <a:cubicBezTo>
                    <a:pt x="130794" y="19445"/>
                    <a:pt x="137183" y="15978"/>
                    <a:pt x="142756" y="12716"/>
                  </a:cubicBezTo>
                  <a:cubicBezTo>
                    <a:pt x="148465" y="9725"/>
                    <a:pt x="153359" y="7279"/>
                    <a:pt x="157437" y="5308"/>
                  </a:cubicBezTo>
                  <a:cubicBezTo>
                    <a:pt x="161447" y="3609"/>
                    <a:pt x="164641" y="2249"/>
                    <a:pt x="167020" y="1298"/>
                  </a:cubicBezTo>
                  <a:cubicBezTo>
                    <a:pt x="169195" y="414"/>
                    <a:pt x="170418" y="-62"/>
                    <a:pt x="170418" y="6"/>
                  </a:cubicBezTo>
                  <a:cubicBezTo>
                    <a:pt x="170418" y="74"/>
                    <a:pt x="169331" y="618"/>
                    <a:pt x="167224" y="1706"/>
                  </a:cubicBezTo>
                  <a:cubicBezTo>
                    <a:pt x="164913" y="2793"/>
                    <a:pt x="161787" y="4288"/>
                    <a:pt x="157845" y="6123"/>
                  </a:cubicBezTo>
                  <a:cubicBezTo>
                    <a:pt x="153835" y="8230"/>
                    <a:pt x="149009" y="10745"/>
                    <a:pt x="143368" y="13803"/>
                  </a:cubicBezTo>
                  <a:cubicBezTo>
                    <a:pt x="137931" y="17134"/>
                    <a:pt x="131542" y="20668"/>
                    <a:pt x="125017" y="25358"/>
                  </a:cubicBezTo>
                  <a:cubicBezTo>
                    <a:pt x="111764" y="34397"/>
                    <a:pt x="96743" y="46359"/>
                    <a:pt x="82063" y="61719"/>
                  </a:cubicBezTo>
                  <a:cubicBezTo>
                    <a:pt x="67382" y="77012"/>
                    <a:pt x="52905" y="95566"/>
                    <a:pt x="40944" y="116907"/>
                  </a:cubicBezTo>
                  <a:cubicBezTo>
                    <a:pt x="16476" y="159726"/>
                    <a:pt x="9747" y="204719"/>
                    <a:pt x="4922" y="236255"/>
                  </a:cubicBezTo>
                  <a:cubicBezTo>
                    <a:pt x="2747" y="252159"/>
                    <a:pt x="1591" y="265141"/>
                    <a:pt x="980" y="274180"/>
                  </a:cubicBezTo>
                  <a:cubicBezTo>
                    <a:pt x="708" y="278530"/>
                    <a:pt x="504" y="281996"/>
                    <a:pt x="368" y="284511"/>
                  </a:cubicBezTo>
                  <a:cubicBezTo>
                    <a:pt x="300" y="286890"/>
                    <a:pt x="232" y="288113"/>
                    <a:pt x="96" y="288113"/>
                  </a:cubicBezTo>
                  <a:close/>
                </a:path>
              </a:pathLst>
            </a:custGeom>
            <a:solidFill>
              <a:srgbClr val="263238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9" name="Freeform: Shape 188">
              <a:extLst>
                <a:ext uri="{FF2B5EF4-FFF2-40B4-BE49-F238E27FC236}">
                  <a16:creationId xmlns="" xmlns:a16="http://schemas.microsoft.com/office/drawing/2014/main" id="{EDCFE6A4-78F6-4A04-AC1D-CFDF1608E535}"/>
                </a:ext>
              </a:extLst>
            </p:cNvPr>
            <p:cNvSpPr/>
            <p:nvPr/>
          </p:nvSpPr>
          <p:spPr>
            <a:xfrm>
              <a:off x="900459" y="5542424"/>
              <a:ext cx="240813" cy="156764"/>
            </a:xfrm>
            <a:custGeom>
              <a:avLst/>
              <a:gdLst>
                <a:gd name="connsiteX0" fmla="*/ 0 w 240813"/>
                <a:gd name="connsiteY0" fmla="*/ 66737 h 156764"/>
                <a:gd name="connsiteX1" fmla="*/ 64771 w 240813"/>
                <a:gd name="connsiteY1" fmla="*/ 52668 h 156764"/>
                <a:gd name="connsiteX2" fmla="*/ 112755 w 240813"/>
                <a:gd name="connsiteY2" fmla="*/ 96710 h 156764"/>
                <a:gd name="connsiteX3" fmla="*/ 157001 w 240813"/>
                <a:gd name="connsiteY3" fmla="*/ 145101 h 156764"/>
                <a:gd name="connsiteX4" fmla="*/ 218918 w 240813"/>
                <a:gd name="connsiteY4" fmla="*/ 149451 h 156764"/>
                <a:gd name="connsiteX5" fmla="*/ 239919 w 240813"/>
                <a:gd name="connsiteY5" fmla="*/ 113021 h 156764"/>
                <a:gd name="connsiteX6" fmla="*/ 236997 w 240813"/>
                <a:gd name="connsiteY6" fmla="*/ 70067 h 156764"/>
                <a:gd name="connsiteX7" fmla="*/ 208995 w 240813"/>
                <a:gd name="connsiteY7" fmla="*/ 14743 h 156764"/>
                <a:gd name="connsiteX8" fmla="*/ 141505 w 240813"/>
                <a:gd name="connsiteY8" fmla="*/ 198 h 156764"/>
                <a:gd name="connsiteX9" fmla="*/ 61849 w 240813"/>
                <a:gd name="connsiteY9" fmla="*/ 12432 h 156764"/>
                <a:gd name="connsiteX10" fmla="*/ 0 w 240813"/>
                <a:gd name="connsiteY10" fmla="*/ 66737 h 156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0813" h="156764">
                  <a:moveTo>
                    <a:pt x="0" y="66737"/>
                  </a:moveTo>
                  <a:cubicBezTo>
                    <a:pt x="12846" y="48930"/>
                    <a:pt x="44653" y="43764"/>
                    <a:pt x="64771" y="52668"/>
                  </a:cubicBezTo>
                  <a:cubicBezTo>
                    <a:pt x="84889" y="61571"/>
                    <a:pt x="99570" y="79175"/>
                    <a:pt x="112755" y="96710"/>
                  </a:cubicBezTo>
                  <a:cubicBezTo>
                    <a:pt x="125940" y="114245"/>
                    <a:pt x="138718" y="132867"/>
                    <a:pt x="157001" y="145101"/>
                  </a:cubicBezTo>
                  <a:cubicBezTo>
                    <a:pt x="175216" y="157335"/>
                    <a:pt x="200703" y="161753"/>
                    <a:pt x="218918" y="149451"/>
                  </a:cubicBezTo>
                  <a:cubicBezTo>
                    <a:pt x="230880" y="141363"/>
                    <a:pt x="237812" y="127294"/>
                    <a:pt x="239919" y="113021"/>
                  </a:cubicBezTo>
                  <a:cubicBezTo>
                    <a:pt x="242094" y="98748"/>
                    <a:pt x="239987" y="84204"/>
                    <a:pt x="236997" y="70067"/>
                  </a:cubicBezTo>
                  <a:cubicBezTo>
                    <a:pt x="232647" y="49406"/>
                    <a:pt x="225578" y="27860"/>
                    <a:pt x="208995" y="14743"/>
                  </a:cubicBezTo>
                  <a:cubicBezTo>
                    <a:pt x="190576" y="130"/>
                    <a:pt x="165021" y="-549"/>
                    <a:pt x="141505" y="198"/>
                  </a:cubicBezTo>
                  <a:cubicBezTo>
                    <a:pt x="114522" y="1082"/>
                    <a:pt x="87132" y="3121"/>
                    <a:pt x="61849" y="12432"/>
                  </a:cubicBezTo>
                  <a:cubicBezTo>
                    <a:pt x="36566" y="21743"/>
                    <a:pt x="10739" y="41997"/>
                    <a:pt x="0" y="66737"/>
                  </a:cubicBezTo>
                </a:path>
              </a:pathLst>
            </a:custGeom>
            <a:solidFill>
              <a:srgbClr val="FF725E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0" name="Freeform: Shape 189">
              <a:extLst>
                <a:ext uri="{FF2B5EF4-FFF2-40B4-BE49-F238E27FC236}">
                  <a16:creationId xmlns="" xmlns:a16="http://schemas.microsoft.com/office/drawing/2014/main" id="{89108828-D365-430A-8867-FB7270F99355}"/>
                </a:ext>
              </a:extLst>
            </p:cNvPr>
            <p:cNvSpPr/>
            <p:nvPr/>
          </p:nvSpPr>
          <p:spPr>
            <a:xfrm>
              <a:off x="999205" y="5547838"/>
              <a:ext cx="127036" cy="371042"/>
            </a:xfrm>
            <a:custGeom>
              <a:avLst/>
              <a:gdLst>
                <a:gd name="connsiteX0" fmla="*/ 126765 w 127036"/>
                <a:gd name="connsiteY0" fmla="*/ 371043 h 371042"/>
                <a:gd name="connsiteX1" fmla="*/ 126629 w 127036"/>
                <a:gd name="connsiteY1" fmla="*/ 369955 h 371042"/>
                <a:gd name="connsiteX2" fmla="*/ 126493 w 127036"/>
                <a:gd name="connsiteY2" fmla="*/ 366761 h 371042"/>
                <a:gd name="connsiteX3" fmla="*/ 126085 w 127036"/>
                <a:gd name="connsiteY3" fmla="*/ 354527 h 371042"/>
                <a:gd name="connsiteX4" fmla="*/ 124794 w 127036"/>
                <a:gd name="connsiteY4" fmla="*/ 309602 h 371042"/>
                <a:gd name="connsiteX5" fmla="*/ 122075 w 127036"/>
                <a:gd name="connsiteY5" fmla="*/ 242995 h 371042"/>
                <a:gd name="connsiteX6" fmla="*/ 115007 w 127036"/>
                <a:gd name="connsiteY6" fmla="*/ 161708 h 371042"/>
                <a:gd name="connsiteX7" fmla="*/ 106851 w 127036"/>
                <a:gd name="connsiteY7" fmla="*/ 120453 h 371042"/>
                <a:gd name="connsiteX8" fmla="*/ 91762 w 127036"/>
                <a:gd name="connsiteY8" fmla="*/ 84363 h 371042"/>
                <a:gd name="connsiteX9" fmla="*/ 72732 w 127036"/>
                <a:gd name="connsiteY9" fmla="*/ 54458 h 371042"/>
                <a:gd name="connsiteX10" fmla="*/ 51934 w 127036"/>
                <a:gd name="connsiteY10" fmla="*/ 31622 h 371042"/>
                <a:gd name="connsiteX11" fmla="*/ 15097 w 127036"/>
                <a:gd name="connsiteY11" fmla="*/ 6474 h 371042"/>
                <a:gd name="connsiteX12" fmla="*/ 8708 w 127036"/>
                <a:gd name="connsiteY12" fmla="*/ 3552 h 371042"/>
                <a:gd name="connsiteX13" fmla="*/ 3883 w 127036"/>
                <a:gd name="connsiteY13" fmla="*/ 1717 h 371042"/>
                <a:gd name="connsiteX14" fmla="*/ 960 w 127036"/>
                <a:gd name="connsiteY14" fmla="*/ 494 h 371042"/>
                <a:gd name="connsiteX15" fmla="*/ 9 w 127036"/>
                <a:gd name="connsiteY15" fmla="*/ 18 h 371042"/>
                <a:gd name="connsiteX16" fmla="*/ 1028 w 127036"/>
                <a:gd name="connsiteY16" fmla="*/ 290 h 371042"/>
                <a:gd name="connsiteX17" fmla="*/ 4087 w 127036"/>
                <a:gd name="connsiteY17" fmla="*/ 1309 h 371042"/>
                <a:gd name="connsiteX18" fmla="*/ 8980 w 127036"/>
                <a:gd name="connsiteY18" fmla="*/ 3008 h 371042"/>
                <a:gd name="connsiteX19" fmla="*/ 15505 w 127036"/>
                <a:gd name="connsiteY19" fmla="*/ 5795 h 371042"/>
                <a:gd name="connsiteX20" fmla="*/ 53022 w 127036"/>
                <a:gd name="connsiteY20" fmla="*/ 30534 h 371042"/>
                <a:gd name="connsiteX21" fmla="*/ 74227 w 127036"/>
                <a:gd name="connsiteY21" fmla="*/ 53371 h 371042"/>
                <a:gd name="connsiteX22" fmla="*/ 93597 w 127036"/>
                <a:gd name="connsiteY22" fmla="*/ 83412 h 371042"/>
                <a:gd name="connsiteX23" fmla="*/ 108958 w 127036"/>
                <a:gd name="connsiteY23" fmla="*/ 119841 h 371042"/>
                <a:gd name="connsiteX24" fmla="*/ 117249 w 127036"/>
                <a:gd name="connsiteY24" fmla="*/ 161436 h 371042"/>
                <a:gd name="connsiteX25" fmla="*/ 124182 w 127036"/>
                <a:gd name="connsiteY25" fmla="*/ 242859 h 371042"/>
                <a:gd name="connsiteX26" fmla="*/ 126425 w 127036"/>
                <a:gd name="connsiteY26" fmla="*/ 309534 h 371042"/>
                <a:gd name="connsiteX27" fmla="*/ 127037 w 127036"/>
                <a:gd name="connsiteY27" fmla="*/ 354527 h 371042"/>
                <a:gd name="connsiteX28" fmla="*/ 127037 w 127036"/>
                <a:gd name="connsiteY28" fmla="*/ 366761 h 371042"/>
                <a:gd name="connsiteX29" fmla="*/ 126969 w 127036"/>
                <a:gd name="connsiteY29" fmla="*/ 369955 h 371042"/>
                <a:gd name="connsiteX30" fmla="*/ 126765 w 127036"/>
                <a:gd name="connsiteY30" fmla="*/ 371043 h 371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27036" h="371042">
                  <a:moveTo>
                    <a:pt x="126765" y="371043"/>
                  </a:moveTo>
                  <a:cubicBezTo>
                    <a:pt x="126697" y="371043"/>
                    <a:pt x="126697" y="370703"/>
                    <a:pt x="126629" y="369955"/>
                  </a:cubicBezTo>
                  <a:cubicBezTo>
                    <a:pt x="126561" y="369140"/>
                    <a:pt x="126561" y="368052"/>
                    <a:pt x="126493" y="366761"/>
                  </a:cubicBezTo>
                  <a:cubicBezTo>
                    <a:pt x="126357" y="363770"/>
                    <a:pt x="126221" y="359692"/>
                    <a:pt x="126085" y="354527"/>
                  </a:cubicBezTo>
                  <a:cubicBezTo>
                    <a:pt x="125745" y="343721"/>
                    <a:pt x="125337" y="328428"/>
                    <a:pt x="124794" y="309602"/>
                  </a:cubicBezTo>
                  <a:cubicBezTo>
                    <a:pt x="124182" y="290639"/>
                    <a:pt x="123434" y="268007"/>
                    <a:pt x="122075" y="242995"/>
                  </a:cubicBezTo>
                  <a:cubicBezTo>
                    <a:pt x="120648" y="217984"/>
                    <a:pt x="118813" y="190390"/>
                    <a:pt x="115007" y="161708"/>
                  </a:cubicBezTo>
                  <a:cubicBezTo>
                    <a:pt x="113104" y="147367"/>
                    <a:pt x="110793" y="133366"/>
                    <a:pt x="106851" y="120453"/>
                  </a:cubicBezTo>
                  <a:cubicBezTo>
                    <a:pt x="102841" y="107472"/>
                    <a:pt x="97539" y="95374"/>
                    <a:pt x="91762" y="84363"/>
                  </a:cubicBezTo>
                  <a:cubicBezTo>
                    <a:pt x="85917" y="73353"/>
                    <a:pt x="79528" y="63294"/>
                    <a:pt x="72732" y="54458"/>
                  </a:cubicBezTo>
                  <a:cubicBezTo>
                    <a:pt x="65935" y="45691"/>
                    <a:pt x="58867" y="38079"/>
                    <a:pt x="51934" y="31622"/>
                  </a:cubicBezTo>
                  <a:cubicBezTo>
                    <a:pt x="37933" y="18844"/>
                    <a:pt x="24612" y="11028"/>
                    <a:pt x="15097" y="6474"/>
                  </a:cubicBezTo>
                  <a:cubicBezTo>
                    <a:pt x="12718" y="5387"/>
                    <a:pt x="10611" y="4300"/>
                    <a:pt x="8708" y="3552"/>
                  </a:cubicBezTo>
                  <a:cubicBezTo>
                    <a:pt x="6873" y="2804"/>
                    <a:pt x="5242" y="2193"/>
                    <a:pt x="3883" y="1717"/>
                  </a:cubicBezTo>
                  <a:cubicBezTo>
                    <a:pt x="2659" y="1241"/>
                    <a:pt x="1708" y="833"/>
                    <a:pt x="960" y="494"/>
                  </a:cubicBezTo>
                  <a:cubicBezTo>
                    <a:pt x="280" y="222"/>
                    <a:pt x="-59" y="18"/>
                    <a:pt x="9" y="18"/>
                  </a:cubicBezTo>
                  <a:cubicBezTo>
                    <a:pt x="9" y="-50"/>
                    <a:pt x="348" y="86"/>
                    <a:pt x="1028" y="290"/>
                  </a:cubicBezTo>
                  <a:cubicBezTo>
                    <a:pt x="1844" y="561"/>
                    <a:pt x="2795" y="901"/>
                    <a:pt x="4087" y="1309"/>
                  </a:cubicBezTo>
                  <a:cubicBezTo>
                    <a:pt x="5446" y="1785"/>
                    <a:pt x="7077" y="2329"/>
                    <a:pt x="8980" y="3008"/>
                  </a:cubicBezTo>
                  <a:cubicBezTo>
                    <a:pt x="10883" y="3688"/>
                    <a:pt x="13058" y="4707"/>
                    <a:pt x="15505" y="5795"/>
                  </a:cubicBezTo>
                  <a:cubicBezTo>
                    <a:pt x="25224" y="10145"/>
                    <a:pt x="38817" y="17825"/>
                    <a:pt x="53022" y="30534"/>
                  </a:cubicBezTo>
                  <a:cubicBezTo>
                    <a:pt x="60090" y="36991"/>
                    <a:pt x="67227" y="44603"/>
                    <a:pt x="74227" y="53371"/>
                  </a:cubicBezTo>
                  <a:cubicBezTo>
                    <a:pt x="81160" y="62206"/>
                    <a:pt x="87684" y="72333"/>
                    <a:pt x="93597" y="83412"/>
                  </a:cubicBezTo>
                  <a:cubicBezTo>
                    <a:pt x="99510" y="94558"/>
                    <a:pt x="104880" y="106724"/>
                    <a:pt x="108958" y="119841"/>
                  </a:cubicBezTo>
                  <a:cubicBezTo>
                    <a:pt x="113036" y="133027"/>
                    <a:pt x="115278" y="147095"/>
                    <a:pt x="117249" y="161436"/>
                  </a:cubicBezTo>
                  <a:cubicBezTo>
                    <a:pt x="121056" y="190186"/>
                    <a:pt x="122891" y="217780"/>
                    <a:pt x="124182" y="242859"/>
                  </a:cubicBezTo>
                  <a:cubicBezTo>
                    <a:pt x="125473" y="267939"/>
                    <a:pt x="126085" y="290571"/>
                    <a:pt x="126425" y="309534"/>
                  </a:cubicBezTo>
                  <a:cubicBezTo>
                    <a:pt x="126833" y="328496"/>
                    <a:pt x="126969" y="343856"/>
                    <a:pt x="127037" y="354527"/>
                  </a:cubicBezTo>
                  <a:cubicBezTo>
                    <a:pt x="127037" y="359692"/>
                    <a:pt x="127037" y="363770"/>
                    <a:pt x="127037" y="366761"/>
                  </a:cubicBezTo>
                  <a:cubicBezTo>
                    <a:pt x="127037" y="368052"/>
                    <a:pt x="126969" y="369072"/>
                    <a:pt x="126969" y="369955"/>
                  </a:cubicBezTo>
                  <a:cubicBezTo>
                    <a:pt x="126833" y="370703"/>
                    <a:pt x="126833" y="371043"/>
                    <a:pt x="126765" y="371043"/>
                  </a:cubicBezTo>
                  <a:close/>
                </a:path>
              </a:pathLst>
            </a:custGeom>
            <a:solidFill>
              <a:srgbClr val="263238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1" name="Freeform: Shape 190">
              <a:extLst>
                <a:ext uri="{FF2B5EF4-FFF2-40B4-BE49-F238E27FC236}">
                  <a16:creationId xmlns="" xmlns:a16="http://schemas.microsoft.com/office/drawing/2014/main" id="{7FA4E698-F6BE-4355-8B39-D91F0BD11234}"/>
                </a:ext>
              </a:extLst>
            </p:cNvPr>
            <p:cNvSpPr/>
            <p:nvPr/>
          </p:nvSpPr>
          <p:spPr>
            <a:xfrm>
              <a:off x="1135103" y="5397720"/>
              <a:ext cx="80402" cy="543385"/>
            </a:xfrm>
            <a:custGeom>
              <a:avLst/>
              <a:gdLst>
                <a:gd name="connsiteX0" fmla="*/ 8606 w 80402"/>
                <a:gd name="connsiteY0" fmla="*/ 543386 h 543385"/>
                <a:gd name="connsiteX1" fmla="*/ 3237 w 80402"/>
                <a:gd name="connsiteY1" fmla="*/ 522249 h 543385"/>
                <a:gd name="connsiteX2" fmla="*/ 994 w 80402"/>
                <a:gd name="connsiteY2" fmla="*/ 462847 h 543385"/>
                <a:gd name="connsiteX3" fmla="*/ 19752 w 80402"/>
                <a:gd name="connsiteY3" fmla="*/ 376666 h 543385"/>
                <a:gd name="connsiteX4" fmla="*/ 55298 w 80402"/>
                <a:gd name="connsiteY4" fmla="*/ 274650 h 543385"/>
                <a:gd name="connsiteX5" fmla="*/ 69435 w 80402"/>
                <a:gd name="connsiteY5" fmla="*/ 220685 h 543385"/>
                <a:gd name="connsiteX6" fmla="*/ 76436 w 80402"/>
                <a:gd name="connsiteY6" fmla="*/ 169235 h 543385"/>
                <a:gd name="connsiteX7" fmla="*/ 77999 w 80402"/>
                <a:gd name="connsiteY7" fmla="*/ 81219 h 543385"/>
                <a:gd name="connsiteX8" fmla="*/ 75009 w 80402"/>
                <a:gd name="connsiteY8" fmla="*/ 21817 h 543385"/>
                <a:gd name="connsiteX9" fmla="*/ 74057 w 80402"/>
                <a:gd name="connsiteY9" fmla="*/ 5641 h 543385"/>
                <a:gd name="connsiteX10" fmla="*/ 73853 w 80402"/>
                <a:gd name="connsiteY10" fmla="*/ 1427 h 543385"/>
                <a:gd name="connsiteX11" fmla="*/ 73853 w 80402"/>
                <a:gd name="connsiteY11" fmla="*/ 0 h 543385"/>
                <a:gd name="connsiteX12" fmla="*/ 74057 w 80402"/>
                <a:gd name="connsiteY12" fmla="*/ 1427 h 543385"/>
                <a:gd name="connsiteX13" fmla="*/ 74465 w 80402"/>
                <a:gd name="connsiteY13" fmla="*/ 5641 h 543385"/>
                <a:gd name="connsiteX14" fmla="*/ 75824 w 80402"/>
                <a:gd name="connsiteY14" fmla="*/ 21749 h 543385"/>
                <a:gd name="connsiteX15" fmla="*/ 79562 w 80402"/>
                <a:gd name="connsiteY15" fmla="*/ 81151 h 543385"/>
                <a:gd name="connsiteX16" fmla="*/ 78475 w 80402"/>
                <a:gd name="connsiteY16" fmla="*/ 169439 h 543385"/>
                <a:gd name="connsiteX17" fmla="*/ 71610 w 80402"/>
                <a:gd name="connsiteY17" fmla="*/ 221160 h 543385"/>
                <a:gd name="connsiteX18" fmla="*/ 57473 w 80402"/>
                <a:gd name="connsiteY18" fmla="*/ 275397 h 543385"/>
                <a:gd name="connsiteX19" fmla="*/ 21791 w 80402"/>
                <a:gd name="connsiteY19" fmla="*/ 377346 h 543385"/>
                <a:gd name="connsiteX20" fmla="*/ 2625 w 80402"/>
                <a:gd name="connsiteY20" fmla="*/ 463051 h 543385"/>
                <a:gd name="connsiteX21" fmla="*/ 4188 w 80402"/>
                <a:gd name="connsiteY21" fmla="*/ 522181 h 543385"/>
                <a:gd name="connsiteX22" fmla="*/ 7451 w 80402"/>
                <a:gd name="connsiteY22" fmla="*/ 537949 h 543385"/>
                <a:gd name="connsiteX23" fmla="*/ 8470 w 80402"/>
                <a:gd name="connsiteY23" fmla="*/ 542027 h 543385"/>
                <a:gd name="connsiteX24" fmla="*/ 8606 w 80402"/>
                <a:gd name="connsiteY24" fmla="*/ 543386 h 543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0402" h="543385">
                  <a:moveTo>
                    <a:pt x="8606" y="543386"/>
                  </a:moveTo>
                  <a:cubicBezTo>
                    <a:pt x="8606" y="543386"/>
                    <a:pt x="5819" y="536046"/>
                    <a:pt x="3237" y="522249"/>
                  </a:cubicBezTo>
                  <a:cubicBezTo>
                    <a:pt x="654" y="508452"/>
                    <a:pt x="-1249" y="487926"/>
                    <a:pt x="994" y="462847"/>
                  </a:cubicBezTo>
                  <a:cubicBezTo>
                    <a:pt x="3101" y="437767"/>
                    <a:pt x="9490" y="408270"/>
                    <a:pt x="19752" y="376666"/>
                  </a:cubicBezTo>
                  <a:cubicBezTo>
                    <a:pt x="29879" y="344994"/>
                    <a:pt x="43608" y="311079"/>
                    <a:pt x="55298" y="274650"/>
                  </a:cubicBezTo>
                  <a:cubicBezTo>
                    <a:pt x="61144" y="256435"/>
                    <a:pt x="66037" y="238424"/>
                    <a:pt x="69435" y="220685"/>
                  </a:cubicBezTo>
                  <a:cubicBezTo>
                    <a:pt x="72834" y="203014"/>
                    <a:pt x="75009" y="185682"/>
                    <a:pt x="76436" y="169235"/>
                  </a:cubicBezTo>
                  <a:cubicBezTo>
                    <a:pt x="79222" y="136203"/>
                    <a:pt x="78815" y="106230"/>
                    <a:pt x="77999" y="81219"/>
                  </a:cubicBezTo>
                  <a:cubicBezTo>
                    <a:pt x="77115" y="56140"/>
                    <a:pt x="75824" y="35886"/>
                    <a:pt x="75009" y="21817"/>
                  </a:cubicBezTo>
                  <a:cubicBezTo>
                    <a:pt x="74601" y="14885"/>
                    <a:pt x="74261" y="9515"/>
                    <a:pt x="74057" y="5641"/>
                  </a:cubicBezTo>
                  <a:cubicBezTo>
                    <a:pt x="73989" y="3874"/>
                    <a:pt x="73921" y="2515"/>
                    <a:pt x="73853" y="1427"/>
                  </a:cubicBezTo>
                  <a:cubicBezTo>
                    <a:pt x="73853" y="476"/>
                    <a:pt x="73853" y="0"/>
                    <a:pt x="73853" y="0"/>
                  </a:cubicBezTo>
                  <a:cubicBezTo>
                    <a:pt x="73921" y="0"/>
                    <a:pt x="73989" y="476"/>
                    <a:pt x="74057" y="1427"/>
                  </a:cubicBezTo>
                  <a:cubicBezTo>
                    <a:pt x="74193" y="2515"/>
                    <a:pt x="74329" y="3874"/>
                    <a:pt x="74465" y="5641"/>
                  </a:cubicBezTo>
                  <a:cubicBezTo>
                    <a:pt x="74805" y="9447"/>
                    <a:pt x="75212" y="14885"/>
                    <a:pt x="75824" y="21749"/>
                  </a:cubicBezTo>
                  <a:cubicBezTo>
                    <a:pt x="76912" y="35750"/>
                    <a:pt x="78475" y="56004"/>
                    <a:pt x="79562" y="81151"/>
                  </a:cubicBezTo>
                  <a:cubicBezTo>
                    <a:pt x="80582" y="106230"/>
                    <a:pt x="81125" y="136271"/>
                    <a:pt x="78475" y="169439"/>
                  </a:cubicBezTo>
                  <a:cubicBezTo>
                    <a:pt x="77115" y="186022"/>
                    <a:pt x="75009" y="203353"/>
                    <a:pt x="71610" y="221160"/>
                  </a:cubicBezTo>
                  <a:cubicBezTo>
                    <a:pt x="68212" y="238968"/>
                    <a:pt x="63250" y="257114"/>
                    <a:pt x="57473" y="275397"/>
                  </a:cubicBezTo>
                  <a:cubicBezTo>
                    <a:pt x="45715" y="311963"/>
                    <a:pt x="31918" y="345742"/>
                    <a:pt x="21791" y="377346"/>
                  </a:cubicBezTo>
                  <a:cubicBezTo>
                    <a:pt x="11461" y="408814"/>
                    <a:pt x="4936" y="438107"/>
                    <a:pt x="2625" y="463051"/>
                  </a:cubicBezTo>
                  <a:cubicBezTo>
                    <a:pt x="178" y="487994"/>
                    <a:pt x="1877" y="508384"/>
                    <a:pt x="4188" y="522181"/>
                  </a:cubicBezTo>
                  <a:cubicBezTo>
                    <a:pt x="5412" y="529045"/>
                    <a:pt x="6499" y="534415"/>
                    <a:pt x="7451" y="537949"/>
                  </a:cubicBezTo>
                  <a:cubicBezTo>
                    <a:pt x="7858" y="539648"/>
                    <a:pt x="8198" y="541007"/>
                    <a:pt x="8470" y="542027"/>
                  </a:cubicBezTo>
                  <a:cubicBezTo>
                    <a:pt x="8538" y="542910"/>
                    <a:pt x="8674" y="543386"/>
                    <a:pt x="8606" y="543386"/>
                  </a:cubicBezTo>
                  <a:close/>
                </a:path>
              </a:pathLst>
            </a:custGeom>
            <a:solidFill>
              <a:srgbClr val="263238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2" name="Freeform: Shape 191">
              <a:extLst>
                <a:ext uri="{FF2B5EF4-FFF2-40B4-BE49-F238E27FC236}">
                  <a16:creationId xmlns="" xmlns:a16="http://schemas.microsoft.com/office/drawing/2014/main" id="{19E59A24-1A0F-4818-8CA2-B127821F0848}"/>
                </a:ext>
              </a:extLst>
            </p:cNvPr>
            <p:cNvSpPr/>
            <p:nvPr/>
          </p:nvSpPr>
          <p:spPr>
            <a:xfrm>
              <a:off x="1029255" y="5918881"/>
              <a:ext cx="236520" cy="44517"/>
            </a:xfrm>
            <a:custGeom>
              <a:avLst/>
              <a:gdLst>
                <a:gd name="connsiteX0" fmla="*/ 236521 w 236520"/>
                <a:gd name="connsiteY0" fmla="*/ 44517 h 44517"/>
                <a:gd name="connsiteX1" fmla="*/ 5301 w 236520"/>
                <a:gd name="connsiteY1" fmla="*/ 44517 h 44517"/>
                <a:gd name="connsiteX2" fmla="*/ 0 w 236520"/>
                <a:gd name="connsiteY2" fmla="*/ 0 h 44517"/>
                <a:gd name="connsiteX3" fmla="*/ 236521 w 236520"/>
                <a:gd name="connsiteY3" fmla="*/ 0 h 44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6520" h="44517">
                  <a:moveTo>
                    <a:pt x="236521" y="44517"/>
                  </a:moveTo>
                  <a:lnTo>
                    <a:pt x="5301" y="44517"/>
                  </a:lnTo>
                  <a:lnTo>
                    <a:pt x="0" y="0"/>
                  </a:lnTo>
                  <a:lnTo>
                    <a:pt x="236521" y="0"/>
                  </a:lnTo>
                  <a:close/>
                </a:path>
              </a:pathLst>
            </a:custGeom>
            <a:solidFill>
              <a:srgbClr val="455A64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3" name="Freeform: Shape 192">
              <a:extLst>
                <a:ext uri="{FF2B5EF4-FFF2-40B4-BE49-F238E27FC236}">
                  <a16:creationId xmlns="" xmlns:a16="http://schemas.microsoft.com/office/drawing/2014/main" id="{7E81F76C-14DB-49A6-979B-A31071CC134B}"/>
                </a:ext>
              </a:extLst>
            </p:cNvPr>
            <p:cNvSpPr/>
            <p:nvPr/>
          </p:nvSpPr>
          <p:spPr>
            <a:xfrm>
              <a:off x="1059363" y="5958301"/>
              <a:ext cx="181604" cy="133552"/>
            </a:xfrm>
            <a:custGeom>
              <a:avLst/>
              <a:gdLst>
                <a:gd name="connsiteX0" fmla="*/ 0 w 181604"/>
                <a:gd name="connsiteY0" fmla="*/ 0 h 133552"/>
                <a:gd name="connsiteX1" fmla="*/ 28953 w 181604"/>
                <a:gd name="connsiteY1" fmla="*/ 133553 h 133552"/>
                <a:gd name="connsiteX2" fmla="*/ 154554 w 181604"/>
                <a:gd name="connsiteY2" fmla="*/ 133553 h 133552"/>
                <a:gd name="connsiteX3" fmla="*/ 181604 w 181604"/>
                <a:gd name="connsiteY3" fmla="*/ 0 h 133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1604" h="133552">
                  <a:moveTo>
                    <a:pt x="0" y="0"/>
                  </a:moveTo>
                  <a:lnTo>
                    <a:pt x="28953" y="133553"/>
                  </a:lnTo>
                  <a:lnTo>
                    <a:pt x="154554" y="133553"/>
                  </a:lnTo>
                  <a:lnTo>
                    <a:pt x="181604" y="0"/>
                  </a:lnTo>
                  <a:close/>
                </a:path>
              </a:pathLst>
            </a:custGeom>
            <a:solidFill>
              <a:srgbClr val="455A64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4" name="Freeform: Shape 193">
              <a:extLst>
                <a:ext uri="{FF2B5EF4-FFF2-40B4-BE49-F238E27FC236}">
                  <a16:creationId xmlns="" xmlns:a16="http://schemas.microsoft.com/office/drawing/2014/main" id="{A97B84B7-7D2D-4E26-9AD5-7ED0F9DF5D6A}"/>
                </a:ext>
              </a:extLst>
            </p:cNvPr>
            <p:cNvSpPr/>
            <p:nvPr/>
          </p:nvSpPr>
          <p:spPr>
            <a:xfrm>
              <a:off x="1038634" y="5961941"/>
              <a:ext cx="227141" cy="2302"/>
            </a:xfrm>
            <a:custGeom>
              <a:avLst/>
              <a:gdLst>
                <a:gd name="connsiteX0" fmla="*/ 227142 w 227141"/>
                <a:gd name="connsiteY0" fmla="*/ 1457 h 2302"/>
                <a:gd name="connsiteX1" fmla="*/ 113571 w 227141"/>
                <a:gd name="connsiteY1" fmla="*/ 2273 h 2302"/>
                <a:gd name="connsiteX2" fmla="*/ 0 w 227141"/>
                <a:gd name="connsiteY2" fmla="*/ 845 h 2302"/>
                <a:gd name="connsiteX3" fmla="*/ 113571 w 227141"/>
                <a:gd name="connsiteY3" fmla="*/ 30 h 2302"/>
                <a:gd name="connsiteX4" fmla="*/ 227142 w 227141"/>
                <a:gd name="connsiteY4" fmla="*/ 1457 h 2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7141" h="2302">
                  <a:moveTo>
                    <a:pt x="227142" y="1457"/>
                  </a:moveTo>
                  <a:cubicBezTo>
                    <a:pt x="227142" y="2069"/>
                    <a:pt x="176303" y="2409"/>
                    <a:pt x="113571" y="2273"/>
                  </a:cubicBezTo>
                  <a:cubicBezTo>
                    <a:pt x="50838" y="2069"/>
                    <a:pt x="0" y="1457"/>
                    <a:pt x="0" y="845"/>
                  </a:cubicBezTo>
                  <a:cubicBezTo>
                    <a:pt x="0" y="234"/>
                    <a:pt x="50838" y="-106"/>
                    <a:pt x="113571" y="30"/>
                  </a:cubicBezTo>
                  <a:cubicBezTo>
                    <a:pt x="176303" y="234"/>
                    <a:pt x="227142" y="845"/>
                    <a:pt x="227142" y="1457"/>
                  </a:cubicBezTo>
                  <a:close/>
                </a:path>
              </a:pathLst>
            </a:custGeom>
            <a:solidFill>
              <a:srgbClr val="455A64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5" name="Freeform: Shape 194">
              <a:extLst>
                <a:ext uri="{FF2B5EF4-FFF2-40B4-BE49-F238E27FC236}">
                  <a16:creationId xmlns="" xmlns:a16="http://schemas.microsoft.com/office/drawing/2014/main" id="{ED8AC0E2-4AD9-4B01-948F-DED8CD4B1CB5}"/>
                </a:ext>
              </a:extLst>
            </p:cNvPr>
            <p:cNvSpPr/>
            <p:nvPr/>
          </p:nvSpPr>
          <p:spPr>
            <a:xfrm>
              <a:off x="1072745" y="6010437"/>
              <a:ext cx="153345" cy="19406"/>
            </a:xfrm>
            <a:custGeom>
              <a:avLst/>
              <a:gdLst>
                <a:gd name="connsiteX0" fmla="*/ 153338 w 153345"/>
                <a:gd name="connsiteY0" fmla="*/ 18888 h 19406"/>
                <a:gd name="connsiteX1" fmla="*/ 132948 w 153345"/>
                <a:gd name="connsiteY1" fmla="*/ 7198 h 19406"/>
                <a:gd name="connsiteX2" fmla="*/ 108209 w 153345"/>
                <a:gd name="connsiteY2" fmla="*/ 2237 h 19406"/>
                <a:gd name="connsiteX3" fmla="*/ 77760 w 153345"/>
                <a:gd name="connsiteY3" fmla="*/ 7810 h 19406"/>
                <a:gd name="connsiteX4" fmla="*/ 47787 w 153345"/>
                <a:gd name="connsiteY4" fmla="*/ 17801 h 19406"/>
                <a:gd name="connsiteX5" fmla="*/ 21892 w 153345"/>
                <a:gd name="connsiteY5" fmla="*/ 18549 h 19406"/>
                <a:gd name="connsiteX6" fmla="*/ 5241 w 153345"/>
                <a:gd name="connsiteY6" fmla="*/ 13247 h 19406"/>
                <a:gd name="connsiteX7" fmla="*/ 1231 w 153345"/>
                <a:gd name="connsiteY7" fmla="*/ 10664 h 19406"/>
                <a:gd name="connsiteX8" fmla="*/ 7 w 153345"/>
                <a:gd name="connsiteY8" fmla="*/ 9577 h 19406"/>
                <a:gd name="connsiteX9" fmla="*/ 5648 w 153345"/>
                <a:gd name="connsiteY9" fmla="*/ 12431 h 19406"/>
                <a:gd name="connsiteX10" fmla="*/ 22164 w 153345"/>
                <a:gd name="connsiteY10" fmla="*/ 16917 h 19406"/>
                <a:gd name="connsiteX11" fmla="*/ 47379 w 153345"/>
                <a:gd name="connsiteY11" fmla="*/ 15694 h 19406"/>
                <a:gd name="connsiteX12" fmla="*/ 77080 w 153345"/>
                <a:gd name="connsiteY12" fmla="*/ 5567 h 19406"/>
                <a:gd name="connsiteX13" fmla="*/ 108277 w 153345"/>
                <a:gd name="connsiteY13" fmla="*/ 62 h 19406"/>
                <a:gd name="connsiteX14" fmla="*/ 133560 w 153345"/>
                <a:gd name="connsiteY14" fmla="*/ 5635 h 19406"/>
                <a:gd name="connsiteX15" fmla="*/ 148648 w 153345"/>
                <a:gd name="connsiteY15" fmla="*/ 14403 h 19406"/>
                <a:gd name="connsiteX16" fmla="*/ 152251 w 153345"/>
                <a:gd name="connsiteY16" fmla="*/ 17529 h 19406"/>
                <a:gd name="connsiteX17" fmla="*/ 153338 w 153345"/>
                <a:gd name="connsiteY17" fmla="*/ 18888 h 19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3345" h="19406">
                  <a:moveTo>
                    <a:pt x="153338" y="18888"/>
                  </a:moveTo>
                  <a:cubicBezTo>
                    <a:pt x="153066" y="19364"/>
                    <a:pt x="146541" y="12635"/>
                    <a:pt x="132948" y="7198"/>
                  </a:cubicBezTo>
                  <a:cubicBezTo>
                    <a:pt x="126220" y="4547"/>
                    <a:pt x="117724" y="2440"/>
                    <a:pt x="108209" y="2237"/>
                  </a:cubicBezTo>
                  <a:cubicBezTo>
                    <a:pt x="98626" y="1897"/>
                    <a:pt x="88295" y="4208"/>
                    <a:pt x="77760" y="7810"/>
                  </a:cubicBezTo>
                  <a:cubicBezTo>
                    <a:pt x="67225" y="11344"/>
                    <a:pt x="57370" y="15490"/>
                    <a:pt x="47787" y="17801"/>
                  </a:cubicBezTo>
                  <a:cubicBezTo>
                    <a:pt x="38136" y="19908"/>
                    <a:pt x="29165" y="19704"/>
                    <a:pt x="21892" y="18549"/>
                  </a:cubicBezTo>
                  <a:cubicBezTo>
                    <a:pt x="14552" y="17393"/>
                    <a:pt x="8911" y="15218"/>
                    <a:pt x="5241" y="13247"/>
                  </a:cubicBezTo>
                  <a:cubicBezTo>
                    <a:pt x="3474" y="12228"/>
                    <a:pt x="2046" y="11412"/>
                    <a:pt x="1231" y="10664"/>
                  </a:cubicBezTo>
                  <a:cubicBezTo>
                    <a:pt x="347" y="9985"/>
                    <a:pt x="-61" y="9645"/>
                    <a:pt x="7" y="9577"/>
                  </a:cubicBezTo>
                  <a:cubicBezTo>
                    <a:pt x="143" y="9373"/>
                    <a:pt x="1978" y="10732"/>
                    <a:pt x="5648" y="12431"/>
                  </a:cubicBezTo>
                  <a:cubicBezTo>
                    <a:pt x="9319" y="14131"/>
                    <a:pt x="14960" y="16034"/>
                    <a:pt x="22164" y="16917"/>
                  </a:cubicBezTo>
                  <a:cubicBezTo>
                    <a:pt x="29301" y="17869"/>
                    <a:pt x="38068" y="17801"/>
                    <a:pt x="47379" y="15694"/>
                  </a:cubicBezTo>
                  <a:cubicBezTo>
                    <a:pt x="56623" y="13383"/>
                    <a:pt x="66478" y="9169"/>
                    <a:pt x="77080" y="5567"/>
                  </a:cubicBezTo>
                  <a:cubicBezTo>
                    <a:pt x="87683" y="1897"/>
                    <a:pt x="98422" y="-414"/>
                    <a:pt x="108277" y="62"/>
                  </a:cubicBezTo>
                  <a:cubicBezTo>
                    <a:pt x="118132" y="402"/>
                    <a:pt x="126763" y="2712"/>
                    <a:pt x="133560" y="5635"/>
                  </a:cubicBezTo>
                  <a:cubicBezTo>
                    <a:pt x="140424" y="8490"/>
                    <a:pt x="145386" y="11888"/>
                    <a:pt x="148648" y="14403"/>
                  </a:cubicBezTo>
                  <a:cubicBezTo>
                    <a:pt x="150279" y="15694"/>
                    <a:pt x="151503" y="16713"/>
                    <a:pt x="152251" y="17529"/>
                  </a:cubicBezTo>
                  <a:cubicBezTo>
                    <a:pt x="152998" y="18412"/>
                    <a:pt x="153406" y="18820"/>
                    <a:pt x="153338" y="18888"/>
                  </a:cubicBezTo>
                  <a:close/>
                </a:path>
              </a:pathLst>
            </a:custGeom>
            <a:solidFill>
              <a:srgbClr val="263238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6" name="Freeform: Shape 195">
              <a:extLst>
                <a:ext uri="{FF2B5EF4-FFF2-40B4-BE49-F238E27FC236}">
                  <a16:creationId xmlns="" xmlns:a16="http://schemas.microsoft.com/office/drawing/2014/main" id="{AD9B9566-685C-4186-A5C0-B3E4A1135394}"/>
                </a:ext>
              </a:extLst>
            </p:cNvPr>
            <p:cNvSpPr/>
            <p:nvPr/>
          </p:nvSpPr>
          <p:spPr>
            <a:xfrm>
              <a:off x="1076355" y="6019761"/>
              <a:ext cx="148029" cy="20123"/>
            </a:xfrm>
            <a:custGeom>
              <a:avLst/>
              <a:gdLst>
                <a:gd name="connsiteX0" fmla="*/ 148029 w 148029"/>
                <a:gd name="connsiteY0" fmla="*/ 18468 h 20123"/>
                <a:gd name="connsiteX1" fmla="*/ 128455 w 148029"/>
                <a:gd name="connsiteY1" fmla="*/ 6981 h 20123"/>
                <a:gd name="connsiteX2" fmla="*/ 104599 w 148029"/>
                <a:gd name="connsiteY2" fmla="*/ 2088 h 20123"/>
                <a:gd name="connsiteX3" fmla="*/ 75170 w 148029"/>
                <a:gd name="connsiteY3" fmla="*/ 7389 h 20123"/>
                <a:gd name="connsiteX4" fmla="*/ 46285 w 148029"/>
                <a:gd name="connsiteY4" fmla="*/ 17176 h 20123"/>
                <a:gd name="connsiteX5" fmla="*/ 21409 w 148029"/>
                <a:gd name="connsiteY5" fmla="*/ 19963 h 20123"/>
                <a:gd name="connsiteX6" fmla="*/ 5097 w 148029"/>
                <a:gd name="connsiteY6" fmla="*/ 15613 h 20123"/>
                <a:gd name="connsiteX7" fmla="*/ 1223 w 148029"/>
                <a:gd name="connsiteY7" fmla="*/ 13166 h 20123"/>
                <a:gd name="connsiteX8" fmla="*/ 0 w 148029"/>
                <a:gd name="connsiteY8" fmla="*/ 12079 h 20123"/>
                <a:gd name="connsiteX9" fmla="*/ 5437 w 148029"/>
                <a:gd name="connsiteY9" fmla="*/ 14797 h 20123"/>
                <a:gd name="connsiteX10" fmla="*/ 21477 w 148029"/>
                <a:gd name="connsiteY10" fmla="*/ 18400 h 20123"/>
                <a:gd name="connsiteX11" fmla="*/ 45741 w 148029"/>
                <a:gd name="connsiteY11" fmla="*/ 15205 h 20123"/>
                <a:gd name="connsiteX12" fmla="*/ 74490 w 148029"/>
                <a:gd name="connsiteY12" fmla="*/ 5282 h 20123"/>
                <a:gd name="connsiteX13" fmla="*/ 104667 w 148029"/>
                <a:gd name="connsiteY13" fmla="*/ 49 h 20123"/>
                <a:gd name="connsiteX14" fmla="*/ 129135 w 148029"/>
                <a:gd name="connsiteY14" fmla="*/ 5554 h 20123"/>
                <a:gd name="connsiteX15" fmla="*/ 143544 w 148029"/>
                <a:gd name="connsiteY15" fmla="*/ 14322 h 20123"/>
                <a:gd name="connsiteX16" fmla="*/ 147010 w 148029"/>
                <a:gd name="connsiteY16" fmla="*/ 17312 h 20123"/>
                <a:gd name="connsiteX17" fmla="*/ 148029 w 148029"/>
                <a:gd name="connsiteY17" fmla="*/ 18468 h 20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8029" h="20123">
                  <a:moveTo>
                    <a:pt x="148029" y="18468"/>
                  </a:moveTo>
                  <a:cubicBezTo>
                    <a:pt x="147758" y="18943"/>
                    <a:pt x="141437" y="12419"/>
                    <a:pt x="128455" y="6981"/>
                  </a:cubicBezTo>
                  <a:cubicBezTo>
                    <a:pt x="121998" y="4331"/>
                    <a:pt x="113775" y="2224"/>
                    <a:pt x="104599" y="2088"/>
                  </a:cubicBezTo>
                  <a:cubicBezTo>
                    <a:pt x="95356" y="1816"/>
                    <a:pt x="85297" y="3923"/>
                    <a:pt x="75170" y="7389"/>
                  </a:cubicBezTo>
                  <a:cubicBezTo>
                    <a:pt x="64975" y="10787"/>
                    <a:pt x="55392" y="14730"/>
                    <a:pt x="46285" y="17176"/>
                  </a:cubicBezTo>
                  <a:cubicBezTo>
                    <a:pt x="37177" y="19691"/>
                    <a:pt x="28546" y="20506"/>
                    <a:pt x="21409" y="19963"/>
                  </a:cubicBezTo>
                  <a:cubicBezTo>
                    <a:pt x="14205" y="19487"/>
                    <a:pt x="8632" y="17448"/>
                    <a:pt x="5097" y="15613"/>
                  </a:cubicBezTo>
                  <a:cubicBezTo>
                    <a:pt x="3330" y="14594"/>
                    <a:pt x="2039" y="13846"/>
                    <a:pt x="1223" y="13166"/>
                  </a:cubicBezTo>
                  <a:cubicBezTo>
                    <a:pt x="408" y="12555"/>
                    <a:pt x="0" y="12147"/>
                    <a:pt x="0" y="12079"/>
                  </a:cubicBezTo>
                  <a:cubicBezTo>
                    <a:pt x="136" y="11875"/>
                    <a:pt x="1903" y="13166"/>
                    <a:pt x="5437" y="14797"/>
                  </a:cubicBezTo>
                  <a:cubicBezTo>
                    <a:pt x="9039" y="16361"/>
                    <a:pt x="14477" y="18060"/>
                    <a:pt x="21477" y="18400"/>
                  </a:cubicBezTo>
                  <a:cubicBezTo>
                    <a:pt x="28478" y="18740"/>
                    <a:pt x="36837" y="17720"/>
                    <a:pt x="45741" y="15205"/>
                  </a:cubicBezTo>
                  <a:cubicBezTo>
                    <a:pt x="54644" y="12690"/>
                    <a:pt x="64160" y="8681"/>
                    <a:pt x="74490" y="5282"/>
                  </a:cubicBezTo>
                  <a:cubicBezTo>
                    <a:pt x="84753" y="1816"/>
                    <a:pt x="95152" y="-359"/>
                    <a:pt x="104667" y="49"/>
                  </a:cubicBezTo>
                  <a:cubicBezTo>
                    <a:pt x="114182" y="321"/>
                    <a:pt x="122610" y="2632"/>
                    <a:pt x="129135" y="5554"/>
                  </a:cubicBezTo>
                  <a:cubicBezTo>
                    <a:pt x="135728" y="8409"/>
                    <a:pt x="140485" y="11807"/>
                    <a:pt x="143544" y="14322"/>
                  </a:cubicBezTo>
                  <a:cubicBezTo>
                    <a:pt x="145107" y="15545"/>
                    <a:pt x="146262" y="16633"/>
                    <a:pt x="147010" y="17312"/>
                  </a:cubicBezTo>
                  <a:cubicBezTo>
                    <a:pt x="147690" y="17992"/>
                    <a:pt x="148029" y="18400"/>
                    <a:pt x="148029" y="18468"/>
                  </a:cubicBezTo>
                  <a:close/>
                </a:path>
              </a:pathLst>
            </a:custGeom>
            <a:solidFill>
              <a:srgbClr val="FFFFFF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7" name="Freeform: Shape 196">
              <a:extLst>
                <a:ext uri="{FF2B5EF4-FFF2-40B4-BE49-F238E27FC236}">
                  <a16:creationId xmlns="" xmlns:a16="http://schemas.microsoft.com/office/drawing/2014/main" id="{B35737B4-A00E-422C-92D7-935AAE693485}"/>
                </a:ext>
              </a:extLst>
            </p:cNvPr>
            <p:cNvSpPr/>
            <p:nvPr/>
          </p:nvSpPr>
          <p:spPr>
            <a:xfrm>
              <a:off x="1070231" y="5999881"/>
              <a:ext cx="158169" cy="20558"/>
            </a:xfrm>
            <a:custGeom>
              <a:avLst/>
              <a:gdLst>
                <a:gd name="connsiteX0" fmla="*/ 158163 w 158169"/>
                <a:gd name="connsiteY0" fmla="*/ 20541 h 20558"/>
                <a:gd name="connsiteX1" fmla="*/ 137229 w 158169"/>
                <a:gd name="connsiteY1" fmla="*/ 8239 h 20558"/>
                <a:gd name="connsiteX2" fmla="*/ 111878 w 158169"/>
                <a:gd name="connsiteY2" fmla="*/ 2122 h 20558"/>
                <a:gd name="connsiteX3" fmla="*/ 80478 w 158169"/>
                <a:gd name="connsiteY3" fmla="*/ 7627 h 20558"/>
                <a:gd name="connsiteX4" fmla="*/ 49417 w 158169"/>
                <a:gd name="connsiteY4" fmla="*/ 17754 h 20558"/>
                <a:gd name="connsiteX5" fmla="*/ 22639 w 158169"/>
                <a:gd name="connsiteY5" fmla="*/ 17822 h 20558"/>
                <a:gd name="connsiteX6" fmla="*/ 5444 w 158169"/>
                <a:gd name="connsiteY6" fmla="*/ 12385 h 20558"/>
                <a:gd name="connsiteX7" fmla="*/ 1298 w 158169"/>
                <a:gd name="connsiteY7" fmla="*/ 9802 h 20558"/>
                <a:gd name="connsiteX8" fmla="*/ 6 w 158169"/>
                <a:gd name="connsiteY8" fmla="*/ 8715 h 20558"/>
                <a:gd name="connsiteX9" fmla="*/ 5851 w 158169"/>
                <a:gd name="connsiteY9" fmla="*/ 11637 h 20558"/>
                <a:gd name="connsiteX10" fmla="*/ 22911 w 158169"/>
                <a:gd name="connsiteY10" fmla="*/ 16327 h 20558"/>
                <a:gd name="connsiteX11" fmla="*/ 49010 w 158169"/>
                <a:gd name="connsiteY11" fmla="*/ 15851 h 20558"/>
                <a:gd name="connsiteX12" fmla="*/ 79730 w 158169"/>
                <a:gd name="connsiteY12" fmla="*/ 5656 h 20558"/>
                <a:gd name="connsiteX13" fmla="*/ 111946 w 158169"/>
                <a:gd name="connsiteY13" fmla="*/ 151 h 20558"/>
                <a:gd name="connsiteX14" fmla="*/ 137841 w 158169"/>
                <a:gd name="connsiteY14" fmla="*/ 6879 h 20558"/>
                <a:gd name="connsiteX15" fmla="*/ 153269 w 158169"/>
                <a:gd name="connsiteY15" fmla="*/ 16191 h 20558"/>
                <a:gd name="connsiteX16" fmla="*/ 157007 w 158169"/>
                <a:gd name="connsiteY16" fmla="*/ 19385 h 20558"/>
                <a:gd name="connsiteX17" fmla="*/ 158163 w 158169"/>
                <a:gd name="connsiteY17" fmla="*/ 20541 h 20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8169" h="20558">
                  <a:moveTo>
                    <a:pt x="158163" y="20541"/>
                  </a:moveTo>
                  <a:cubicBezTo>
                    <a:pt x="157891" y="20948"/>
                    <a:pt x="151094" y="14152"/>
                    <a:pt x="137229" y="8239"/>
                  </a:cubicBezTo>
                  <a:cubicBezTo>
                    <a:pt x="130365" y="5316"/>
                    <a:pt x="121665" y="2734"/>
                    <a:pt x="111878" y="2122"/>
                  </a:cubicBezTo>
                  <a:cubicBezTo>
                    <a:pt x="102023" y="1442"/>
                    <a:pt x="91284" y="3957"/>
                    <a:pt x="80478" y="7627"/>
                  </a:cubicBezTo>
                  <a:cubicBezTo>
                    <a:pt x="69603" y="11297"/>
                    <a:pt x="59476" y="15715"/>
                    <a:pt x="49417" y="17754"/>
                  </a:cubicBezTo>
                  <a:cubicBezTo>
                    <a:pt x="39427" y="19589"/>
                    <a:pt x="30183" y="19045"/>
                    <a:pt x="22639" y="17822"/>
                  </a:cubicBezTo>
                  <a:cubicBezTo>
                    <a:pt x="15095" y="16531"/>
                    <a:pt x="9250" y="14356"/>
                    <a:pt x="5444" y="12385"/>
                  </a:cubicBezTo>
                  <a:cubicBezTo>
                    <a:pt x="3609" y="11365"/>
                    <a:pt x="2181" y="10482"/>
                    <a:pt x="1298" y="9802"/>
                  </a:cubicBezTo>
                  <a:cubicBezTo>
                    <a:pt x="414" y="9122"/>
                    <a:pt x="-62" y="8782"/>
                    <a:pt x="6" y="8715"/>
                  </a:cubicBezTo>
                  <a:cubicBezTo>
                    <a:pt x="142" y="8511"/>
                    <a:pt x="2045" y="9938"/>
                    <a:pt x="5851" y="11637"/>
                  </a:cubicBezTo>
                  <a:cubicBezTo>
                    <a:pt x="9658" y="13336"/>
                    <a:pt x="15503" y="15239"/>
                    <a:pt x="22911" y="16327"/>
                  </a:cubicBezTo>
                  <a:cubicBezTo>
                    <a:pt x="30319" y="17346"/>
                    <a:pt x="39359" y="17686"/>
                    <a:pt x="49010" y="15851"/>
                  </a:cubicBezTo>
                  <a:cubicBezTo>
                    <a:pt x="58593" y="13812"/>
                    <a:pt x="68788" y="9326"/>
                    <a:pt x="79730" y="5656"/>
                  </a:cubicBezTo>
                  <a:cubicBezTo>
                    <a:pt x="90673" y="1918"/>
                    <a:pt x="101751" y="-665"/>
                    <a:pt x="111946" y="151"/>
                  </a:cubicBezTo>
                  <a:cubicBezTo>
                    <a:pt x="122073" y="898"/>
                    <a:pt x="130908" y="3685"/>
                    <a:pt x="137841" y="6879"/>
                  </a:cubicBezTo>
                  <a:cubicBezTo>
                    <a:pt x="144841" y="10006"/>
                    <a:pt x="149939" y="13540"/>
                    <a:pt x="153269" y="16191"/>
                  </a:cubicBezTo>
                  <a:cubicBezTo>
                    <a:pt x="154968" y="17482"/>
                    <a:pt x="156192" y="18570"/>
                    <a:pt x="157007" y="19385"/>
                  </a:cubicBezTo>
                  <a:cubicBezTo>
                    <a:pt x="157823" y="20065"/>
                    <a:pt x="158231" y="20473"/>
                    <a:pt x="158163" y="20541"/>
                  </a:cubicBezTo>
                  <a:close/>
                </a:path>
              </a:pathLst>
            </a:custGeom>
            <a:solidFill>
              <a:srgbClr val="FFFFFF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8" name="Freeform: Shape 197">
              <a:extLst>
                <a:ext uri="{FF2B5EF4-FFF2-40B4-BE49-F238E27FC236}">
                  <a16:creationId xmlns="" xmlns:a16="http://schemas.microsoft.com/office/drawing/2014/main" id="{0E8E86A2-0983-411C-B2CD-BB550ECD4E50}"/>
                </a:ext>
              </a:extLst>
            </p:cNvPr>
            <p:cNvSpPr/>
            <p:nvPr/>
          </p:nvSpPr>
          <p:spPr>
            <a:xfrm>
              <a:off x="1035507" y="5962515"/>
              <a:ext cx="232306" cy="2174"/>
            </a:xfrm>
            <a:custGeom>
              <a:avLst/>
              <a:gdLst>
                <a:gd name="connsiteX0" fmla="*/ 232307 w 232306"/>
                <a:gd name="connsiteY0" fmla="*/ 1087 h 2174"/>
                <a:gd name="connsiteX1" fmla="*/ 116153 w 232306"/>
                <a:gd name="connsiteY1" fmla="*/ 2175 h 2174"/>
                <a:gd name="connsiteX2" fmla="*/ 0 w 232306"/>
                <a:gd name="connsiteY2" fmla="*/ 1087 h 2174"/>
                <a:gd name="connsiteX3" fmla="*/ 116153 w 232306"/>
                <a:gd name="connsiteY3" fmla="*/ 0 h 2174"/>
                <a:gd name="connsiteX4" fmla="*/ 232307 w 232306"/>
                <a:gd name="connsiteY4" fmla="*/ 1087 h 2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2306" h="2174">
                  <a:moveTo>
                    <a:pt x="232307" y="1087"/>
                  </a:moveTo>
                  <a:cubicBezTo>
                    <a:pt x="232307" y="1699"/>
                    <a:pt x="180313" y="2175"/>
                    <a:pt x="116153" y="2175"/>
                  </a:cubicBezTo>
                  <a:cubicBezTo>
                    <a:pt x="51994" y="2175"/>
                    <a:pt x="0" y="1699"/>
                    <a:pt x="0" y="1087"/>
                  </a:cubicBezTo>
                  <a:cubicBezTo>
                    <a:pt x="0" y="476"/>
                    <a:pt x="51994" y="0"/>
                    <a:pt x="116153" y="0"/>
                  </a:cubicBezTo>
                  <a:cubicBezTo>
                    <a:pt x="180313" y="0"/>
                    <a:pt x="232307" y="476"/>
                    <a:pt x="232307" y="1087"/>
                  </a:cubicBezTo>
                  <a:close/>
                </a:path>
              </a:pathLst>
            </a:custGeom>
            <a:solidFill>
              <a:srgbClr val="263238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200" name="Graphic 2">
              <a:extLst>
                <a:ext uri="{FF2B5EF4-FFF2-40B4-BE49-F238E27FC236}">
                  <a16:creationId xmlns="" xmlns:a16="http://schemas.microsoft.com/office/drawing/2014/main" id="{6499FEE8-0F46-4113-A956-7D9207C2B2F9}"/>
                </a:ext>
              </a:extLst>
            </p:cNvPr>
            <p:cNvGrpSpPr/>
            <p:nvPr/>
          </p:nvGrpSpPr>
          <p:grpSpPr>
            <a:xfrm>
              <a:off x="1472190" y="3639214"/>
              <a:ext cx="388353" cy="359431"/>
              <a:chOff x="1472190" y="3639214"/>
              <a:chExt cx="388353" cy="359431"/>
            </a:xfrm>
          </p:grpSpPr>
          <p:sp>
            <p:nvSpPr>
              <p:cNvPr id="201" name="Freeform: Shape 200">
                <a:extLst>
                  <a:ext uri="{FF2B5EF4-FFF2-40B4-BE49-F238E27FC236}">
                    <a16:creationId xmlns="" xmlns:a16="http://schemas.microsoft.com/office/drawing/2014/main" id="{267A8557-9790-45ED-8D7E-DF8EF86DD094}"/>
                  </a:ext>
                </a:extLst>
              </p:cNvPr>
              <p:cNvSpPr/>
              <p:nvPr/>
            </p:nvSpPr>
            <p:spPr>
              <a:xfrm>
                <a:off x="1473353" y="3640476"/>
                <a:ext cx="387190" cy="357070"/>
              </a:xfrm>
              <a:custGeom>
                <a:avLst/>
                <a:gdLst>
                  <a:gd name="connsiteX0" fmla="*/ 387190 w 387190"/>
                  <a:gd name="connsiteY0" fmla="*/ 313515 h 357070"/>
                  <a:gd name="connsiteX1" fmla="*/ 312292 w 387190"/>
                  <a:gd name="connsiteY1" fmla="*/ 296728 h 357070"/>
                  <a:gd name="connsiteX2" fmla="*/ 230597 w 387190"/>
                  <a:gd name="connsiteY2" fmla="*/ 349265 h 357070"/>
                  <a:gd name="connsiteX3" fmla="*/ 7805 w 387190"/>
                  <a:gd name="connsiteY3" fmla="*/ 230597 h 357070"/>
                  <a:gd name="connsiteX4" fmla="*/ 126474 w 387190"/>
                  <a:gd name="connsiteY4" fmla="*/ 7805 h 357070"/>
                  <a:gd name="connsiteX5" fmla="*/ 349265 w 387190"/>
                  <a:gd name="connsiteY5" fmla="*/ 126474 h 357070"/>
                  <a:gd name="connsiteX6" fmla="*/ 345391 w 387190"/>
                  <a:gd name="connsiteY6" fmla="*/ 241880 h 357070"/>
                  <a:gd name="connsiteX7" fmla="*/ 345459 w 387190"/>
                  <a:gd name="connsiteY7" fmla="*/ 241811 h 357070"/>
                  <a:gd name="connsiteX8" fmla="*/ 387190 w 387190"/>
                  <a:gd name="connsiteY8" fmla="*/ 313515 h 35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7190" h="357070">
                    <a:moveTo>
                      <a:pt x="387190" y="313515"/>
                    </a:moveTo>
                    <a:lnTo>
                      <a:pt x="312292" y="296728"/>
                    </a:lnTo>
                    <a:cubicBezTo>
                      <a:pt x="291155" y="320652"/>
                      <a:pt x="263357" y="339274"/>
                      <a:pt x="230597" y="349265"/>
                    </a:cubicBezTo>
                    <a:cubicBezTo>
                      <a:pt x="136329" y="378015"/>
                      <a:pt x="36555" y="324866"/>
                      <a:pt x="7805" y="230597"/>
                    </a:cubicBezTo>
                    <a:cubicBezTo>
                      <a:pt x="-20944" y="136329"/>
                      <a:pt x="32205" y="36555"/>
                      <a:pt x="126474" y="7805"/>
                    </a:cubicBezTo>
                    <a:cubicBezTo>
                      <a:pt x="220742" y="-20944"/>
                      <a:pt x="320516" y="32205"/>
                      <a:pt x="349265" y="126474"/>
                    </a:cubicBezTo>
                    <a:cubicBezTo>
                      <a:pt x="361295" y="165826"/>
                      <a:pt x="358984" y="206130"/>
                      <a:pt x="345391" y="241880"/>
                    </a:cubicBezTo>
                    <a:lnTo>
                      <a:pt x="345459" y="241811"/>
                    </a:lnTo>
                    <a:lnTo>
                      <a:pt x="387190" y="313515"/>
                    </a:lnTo>
                    <a:close/>
                  </a:path>
                </a:pathLst>
              </a:custGeom>
              <a:solidFill>
                <a:srgbClr val="FFFFFF"/>
              </a:solidFill>
              <a:ln w="67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2" name="Freeform: Shape 201">
                <a:extLst>
                  <a:ext uri="{FF2B5EF4-FFF2-40B4-BE49-F238E27FC236}">
                    <a16:creationId xmlns="" xmlns:a16="http://schemas.microsoft.com/office/drawing/2014/main" id="{5BF1E129-9EE7-44AE-9B92-38F54EEADDD9}"/>
                  </a:ext>
                </a:extLst>
              </p:cNvPr>
              <p:cNvSpPr/>
              <p:nvPr/>
            </p:nvSpPr>
            <p:spPr>
              <a:xfrm>
                <a:off x="1472190" y="3639214"/>
                <a:ext cx="388353" cy="359431"/>
              </a:xfrm>
              <a:custGeom>
                <a:avLst/>
                <a:gdLst>
                  <a:gd name="connsiteX0" fmla="*/ 388354 w 388353"/>
                  <a:gd name="connsiteY0" fmla="*/ 314777 h 359431"/>
                  <a:gd name="connsiteX1" fmla="*/ 347166 w 388353"/>
                  <a:gd name="connsiteY1" fmla="*/ 242734 h 359431"/>
                  <a:gd name="connsiteX2" fmla="*/ 346283 w 388353"/>
                  <a:gd name="connsiteY2" fmla="*/ 242462 h 359431"/>
                  <a:gd name="connsiteX3" fmla="*/ 346079 w 388353"/>
                  <a:gd name="connsiteY3" fmla="*/ 242666 h 359431"/>
                  <a:gd name="connsiteX4" fmla="*/ 346011 w 388353"/>
                  <a:gd name="connsiteY4" fmla="*/ 242734 h 359431"/>
                  <a:gd name="connsiteX5" fmla="*/ 347166 w 388353"/>
                  <a:gd name="connsiteY5" fmla="*/ 243345 h 359431"/>
                  <a:gd name="connsiteX6" fmla="*/ 356817 w 388353"/>
                  <a:gd name="connsiteY6" fmla="*/ 150776 h 359431"/>
                  <a:gd name="connsiteX7" fmla="*/ 349953 w 388353"/>
                  <a:gd name="connsiteY7" fmla="*/ 123318 h 359431"/>
                  <a:gd name="connsiteX8" fmla="*/ 344855 w 388353"/>
                  <a:gd name="connsiteY8" fmla="*/ 109385 h 359431"/>
                  <a:gd name="connsiteX9" fmla="*/ 338263 w 388353"/>
                  <a:gd name="connsiteY9" fmla="*/ 95588 h 359431"/>
                  <a:gd name="connsiteX10" fmla="*/ 298095 w 388353"/>
                  <a:gd name="connsiteY10" fmla="*/ 44885 h 359431"/>
                  <a:gd name="connsiteX11" fmla="*/ 237130 w 388353"/>
                  <a:gd name="connsiteY11" fmla="*/ 9611 h 359431"/>
                  <a:gd name="connsiteX12" fmla="*/ 162232 w 388353"/>
                  <a:gd name="connsiteY12" fmla="*/ 844 h 359431"/>
                  <a:gd name="connsiteX13" fmla="*/ 86789 w 388353"/>
                  <a:gd name="connsiteY13" fmla="*/ 26059 h 359431"/>
                  <a:gd name="connsiteX14" fmla="*/ 27591 w 388353"/>
                  <a:gd name="connsiteY14" fmla="*/ 84170 h 359431"/>
                  <a:gd name="connsiteX15" fmla="*/ 609 w 388353"/>
                  <a:gd name="connsiteY15" fmla="*/ 164437 h 359431"/>
                  <a:gd name="connsiteX16" fmla="*/ 12231 w 388353"/>
                  <a:gd name="connsiteY16" fmla="*/ 244705 h 359431"/>
                  <a:gd name="connsiteX17" fmla="*/ 54506 w 388353"/>
                  <a:gd name="connsiteY17" fmla="*/ 308728 h 359431"/>
                  <a:gd name="connsiteX18" fmla="*/ 114791 w 388353"/>
                  <a:gd name="connsiteY18" fmla="*/ 347197 h 359431"/>
                  <a:gd name="connsiteX19" fmla="*/ 179155 w 388353"/>
                  <a:gd name="connsiteY19" fmla="*/ 359431 h 359431"/>
                  <a:gd name="connsiteX20" fmla="*/ 236994 w 388353"/>
                  <a:gd name="connsiteY20" fmla="*/ 349916 h 359431"/>
                  <a:gd name="connsiteX21" fmla="*/ 313999 w 388353"/>
                  <a:gd name="connsiteY21" fmla="*/ 298534 h 359431"/>
                  <a:gd name="connsiteX22" fmla="*/ 313387 w 388353"/>
                  <a:gd name="connsiteY22" fmla="*/ 298737 h 359431"/>
                  <a:gd name="connsiteX23" fmla="*/ 388354 w 388353"/>
                  <a:gd name="connsiteY23" fmla="*/ 314777 h 359431"/>
                  <a:gd name="connsiteX24" fmla="*/ 313591 w 388353"/>
                  <a:gd name="connsiteY24" fmla="*/ 297378 h 359431"/>
                  <a:gd name="connsiteX25" fmla="*/ 312979 w 388353"/>
                  <a:gd name="connsiteY25" fmla="*/ 297582 h 359431"/>
                  <a:gd name="connsiteX26" fmla="*/ 236382 w 388353"/>
                  <a:gd name="connsiteY26" fmla="*/ 348081 h 359431"/>
                  <a:gd name="connsiteX27" fmla="*/ 179087 w 388353"/>
                  <a:gd name="connsiteY27" fmla="*/ 357256 h 359431"/>
                  <a:gd name="connsiteX28" fmla="*/ 115607 w 388353"/>
                  <a:gd name="connsiteY28" fmla="*/ 344954 h 359431"/>
                  <a:gd name="connsiteX29" fmla="*/ 56205 w 388353"/>
                  <a:gd name="connsiteY29" fmla="*/ 306893 h 359431"/>
                  <a:gd name="connsiteX30" fmla="*/ 14678 w 388353"/>
                  <a:gd name="connsiteY30" fmla="*/ 243685 h 359431"/>
                  <a:gd name="connsiteX31" fmla="*/ 3328 w 388353"/>
                  <a:gd name="connsiteY31" fmla="*/ 164573 h 359431"/>
                  <a:gd name="connsiteX32" fmla="*/ 29902 w 388353"/>
                  <a:gd name="connsiteY32" fmla="*/ 85529 h 359431"/>
                  <a:gd name="connsiteX33" fmla="*/ 88149 w 388353"/>
                  <a:gd name="connsiteY33" fmla="*/ 28302 h 359431"/>
                  <a:gd name="connsiteX34" fmla="*/ 162503 w 388353"/>
                  <a:gd name="connsiteY34" fmla="*/ 3426 h 359431"/>
                  <a:gd name="connsiteX35" fmla="*/ 236314 w 388353"/>
                  <a:gd name="connsiteY35" fmla="*/ 11990 h 359431"/>
                  <a:gd name="connsiteX36" fmla="*/ 296532 w 388353"/>
                  <a:gd name="connsiteY36" fmla="*/ 46653 h 359431"/>
                  <a:gd name="connsiteX37" fmla="*/ 336360 w 388353"/>
                  <a:gd name="connsiteY37" fmla="*/ 96607 h 359431"/>
                  <a:gd name="connsiteX38" fmla="*/ 342884 w 388353"/>
                  <a:gd name="connsiteY38" fmla="*/ 110201 h 359431"/>
                  <a:gd name="connsiteX39" fmla="*/ 347982 w 388353"/>
                  <a:gd name="connsiteY39" fmla="*/ 123998 h 359431"/>
                  <a:gd name="connsiteX40" fmla="*/ 354914 w 388353"/>
                  <a:gd name="connsiteY40" fmla="*/ 151184 h 359431"/>
                  <a:gd name="connsiteX41" fmla="*/ 345943 w 388353"/>
                  <a:gd name="connsiteY41" fmla="*/ 242938 h 359431"/>
                  <a:gd name="connsiteX42" fmla="*/ 346351 w 388353"/>
                  <a:gd name="connsiteY42" fmla="*/ 243821 h 359431"/>
                  <a:gd name="connsiteX43" fmla="*/ 347166 w 388353"/>
                  <a:gd name="connsiteY43" fmla="*/ 243549 h 359431"/>
                  <a:gd name="connsiteX44" fmla="*/ 347234 w 388353"/>
                  <a:gd name="connsiteY44" fmla="*/ 243481 h 359431"/>
                  <a:gd name="connsiteX45" fmla="*/ 346079 w 388353"/>
                  <a:gd name="connsiteY45" fmla="*/ 243413 h 359431"/>
                  <a:gd name="connsiteX46" fmla="*/ 388354 w 388353"/>
                  <a:gd name="connsiteY46" fmla="*/ 314777 h 3594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388353" h="359431">
                    <a:moveTo>
                      <a:pt x="388354" y="314777"/>
                    </a:moveTo>
                    <a:cubicBezTo>
                      <a:pt x="385975" y="310631"/>
                      <a:pt x="373197" y="288271"/>
                      <a:pt x="347166" y="242734"/>
                    </a:cubicBezTo>
                    <a:cubicBezTo>
                      <a:pt x="346962" y="242394"/>
                      <a:pt x="346555" y="242326"/>
                      <a:pt x="346283" y="242462"/>
                    </a:cubicBezTo>
                    <a:cubicBezTo>
                      <a:pt x="346215" y="242530"/>
                      <a:pt x="346147" y="242598"/>
                      <a:pt x="346079" y="242666"/>
                    </a:cubicBezTo>
                    <a:lnTo>
                      <a:pt x="346011" y="242734"/>
                    </a:lnTo>
                    <a:lnTo>
                      <a:pt x="347166" y="243345"/>
                    </a:lnTo>
                    <a:cubicBezTo>
                      <a:pt x="356410" y="219421"/>
                      <a:pt x="362662" y="187138"/>
                      <a:pt x="356817" y="150776"/>
                    </a:cubicBezTo>
                    <a:cubicBezTo>
                      <a:pt x="355254" y="141737"/>
                      <a:pt x="353215" y="132493"/>
                      <a:pt x="349953" y="123318"/>
                    </a:cubicBezTo>
                    <a:cubicBezTo>
                      <a:pt x="348254" y="118764"/>
                      <a:pt x="346691" y="114007"/>
                      <a:pt x="344855" y="109385"/>
                    </a:cubicBezTo>
                    <a:cubicBezTo>
                      <a:pt x="342681" y="104831"/>
                      <a:pt x="340506" y="100278"/>
                      <a:pt x="338263" y="95588"/>
                    </a:cubicBezTo>
                    <a:cubicBezTo>
                      <a:pt x="328544" y="77373"/>
                      <a:pt x="315154" y="59838"/>
                      <a:pt x="298095" y="44885"/>
                    </a:cubicBezTo>
                    <a:cubicBezTo>
                      <a:pt x="281036" y="29933"/>
                      <a:pt x="260374" y="17563"/>
                      <a:pt x="237130" y="9611"/>
                    </a:cubicBezTo>
                    <a:cubicBezTo>
                      <a:pt x="213953" y="1727"/>
                      <a:pt x="188262" y="-1739"/>
                      <a:pt x="162232" y="844"/>
                    </a:cubicBezTo>
                    <a:cubicBezTo>
                      <a:pt x="136269" y="3494"/>
                      <a:pt x="110170" y="11854"/>
                      <a:pt x="86789" y="26059"/>
                    </a:cubicBezTo>
                    <a:cubicBezTo>
                      <a:pt x="63477" y="40264"/>
                      <a:pt x="42408" y="59838"/>
                      <a:pt x="27591" y="84170"/>
                    </a:cubicBezTo>
                    <a:cubicBezTo>
                      <a:pt x="12435" y="108841"/>
                      <a:pt x="2648" y="136503"/>
                      <a:pt x="609" y="164437"/>
                    </a:cubicBezTo>
                    <a:cubicBezTo>
                      <a:pt x="-1702" y="192303"/>
                      <a:pt x="2648" y="219965"/>
                      <a:pt x="12231" y="244705"/>
                    </a:cubicBezTo>
                    <a:cubicBezTo>
                      <a:pt x="21814" y="269512"/>
                      <a:pt x="36427" y="291533"/>
                      <a:pt x="54506" y="308728"/>
                    </a:cubicBezTo>
                    <a:cubicBezTo>
                      <a:pt x="72449" y="326060"/>
                      <a:pt x="93382" y="338905"/>
                      <a:pt x="114791" y="347197"/>
                    </a:cubicBezTo>
                    <a:cubicBezTo>
                      <a:pt x="136269" y="355557"/>
                      <a:pt x="158289" y="359295"/>
                      <a:pt x="179155" y="359431"/>
                    </a:cubicBezTo>
                    <a:cubicBezTo>
                      <a:pt x="200088" y="359499"/>
                      <a:pt x="219527" y="355285"/>
                      <a:pt x="236994" y="349916"/>
                    </a:cubicBezTo>
                    <a:cubicBezTo>
                      <a:pt x="271996" y="338158"/>
                      <a:pt x="297415" y="317428"/>
                      <a:pt x="313999" y="298534"/>
                    </a:cubicBezTo>
                    <a:lnTo>
                      <a:pt x="313387" y="298737"/>
                    </a:lnTo>
                    <a:cubicBezTo>
                      <a:pt x="360895" y="308864"/>
                      <a:pt x="383868" y="313758"/>
                      <a:pt x="388354" y="314777"/>
                    </a:cubicBezTo>
                    <a:cubicBezTo>
                      <a:pt x="383868" y="313758"/>
                      <a:pt x="361031" y="308389"/>
                      <a:pt x="313591" y="297378"/>
                    </a:cubicBezTo>
                    <a:cubicBezTo>
                      <a:pt x="313387" y="297310"/>
                      <a:pt x="313115" y="297446"/>
                      <a:pt x="312979" y="297582"/>
                    </a:cubicBezTo>
                    <a:cubicBezTo>
                      <a:pt x="296396" y="316205"/>
                      <a:pt x="271113" y="336594"/>
                      <a:pt x="236382" y="348081"/>
                    </a:cubicBezTo>
                    <a:cubicBezTo>
                      <a:pt x="218983" y="353382"/>
                      <a:pt x="199749" y="357460"/>
                      <a:pt x="179087" y="357256"/>
                    </a:cubicBezTo>
                    <a:cubicBezTo>
                      <a:pt x="158493" y="357052"/>
                      <a:pt x="136744" y="353246"/>
                      <a:pt x="115607" y="344954"/>
                    </a:cubicBezTo>
                    <a:cubicBezTo>
                      <a:pt x="94470" y="336730"/>
                      <a:pt x="73876" y="323953"/>
                      <a:pt x="56205" y="306893"/>
                    </a:cubicBezTo>
                    <a:cubicBezTo>
                      <a:pt x="38466" y="289902"/>
                      <a:pt x="24057" y="268153"/>
                      <a:pt x="14678" y="243685"/>
                    </a:cubicBezTo>
                    <a:cubicBezTo>
                      <a:pt x="5299" y="219286"/>
                      <a:pt x="1085" y="192031"/>
                      <a:pt x="3328" y="164573"/>
                    </a:cubicBezTo>
                    <a:cubicBezTo>
                      <a:pt x="5367" y="137115"/>
                      <a:pt x="14950" y="109793"/>
                      <a:pt x="29902" y="85529"/>
                    </a:cubicBezTo>
                    <a:cubicBezTo>
                      <a:pt x="44515" y="61605"/>
                      <a:pt x="65176" y="42235"/>
                      <a:pt x="88149" y="28302"/>
                    </a:cubicBezTo>
                    <a:cubicBezTo>
                      <a:pt x="111189" y="14369"/>
                      <a:pt x="136948" y="6009"/>
                      <a:pt x="162503" y="3426"/>
                    </a:cubicBezTo>
                    <a:cubicBezTo>
                      <a:pt x="188126" y="844"/>
                      <a:pt x="213478" y="4242"/>
                      <a:pt x="236314" y="11990"/>
                    </a:cubicBezTo>
                    <a:cubicBezTo>
                      <a:pt x="259219" y="19738"/>
                      <a:pt x="279676" y="31904"/>
                      <a:pt x="296532" y="46653"/>
                    </a:cubicBezTo>
                    <a:cubicBezTo>
                      <a:pt x="313455" y="61401"/>
                      <a:pt x="326709" y="78664"/>
                      <a:pt x="336360" y="96607"/>
                    </a:cubicBezTo>
                    <a:cubicBezTo>
                      <a:pt x="338603" y="101229"/>
                      <a:pt x="340778" y="105715"/>
                      <a:pt x="342884" y="110201"/>
                    </a:cubicBezTo>
                    <a:cubicBezTo>
                      <a:pt x="344719" y="114822"/>
                      <a:pt x="346283" y="119444"/>
                      <a:pt x="347982" y="123998"/>
                    </a:cubicBezTo>
                    <a:cubicBezTo>
                      <a:pt x="351244" y="133037"/>
                      <a:pt x="353351" y="142212"/>
                      <a:pt x="354914" y="151184"/>
                    </a:cubicBezTo>
                    <a:cubicBezTo>
                      <a:pt x="360895" y="187138"/>
                      <a:pt x="354914" y="219150"/>
                      <a:pt x="345943" y="242938"/>
                    </a:cubicBezTo>
                    <a:cubicBezTo>
                      <a:pt x="345807" y="243278"/>
                      <a:pt x="346011" y="243685"/>
                      <a:pt x="346351" y="243821"/>
                    </a:cubicBezTo>
                    <a:cubicBezTo>
                      <a:pt x="346623" y="243957"/>
                      <a:pt x="346962" y="243821"/>
                      <a:pt x="347166" y="243549"/>
                    </a:cubicBezTo>
                    <a:lnTo>
                      <a:pt x="347234" y="243481"/>
                    </a:lnTo>
                    <a:lnTo>
                      <a:pt x="346079" y="243413"/>
                    </a:lnTo>
                    <a:cubicBezTo>
                      <a:pt x="372789" y="288543"/>
                      <a:pt x="385907" y="310631"/>
                      <a:pt x="388354" y="314777"/>
                    </a:cubicBezTo>
                    <a:close/>
                  </a:path>
                </a:pathLst>
              </a:custGeom>
              <a:solidFill>
                <a:srgbClr val="263238"/>
              </a:solidFill>
              <a:ln w="67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203" name="Freeform: Shape 202">
              <a:extLst>
                <a:ext uri="{FF2B5EF4-FFF2-40B4-BE49-F238E27FC236}">
                  <a16:creationId xmlns="" xmlns:a16="http://schemas.microsoft.com/office/drawing/2014/main" id="{13B74EDD-1C13-4595-A0C2-5676B47A1BAF}"/>
                </a:ext>
              </a:extLst>
            </p:cNvPr>
            <p:cNvSpPr/>
            <p:nvPr/>
          </p:nvSpPr>
          <p:spPr>
            <a:xfrm>
              <a:off x="1553202" y="3747511"/>
              <a:ext cx="196081" cy="142931"/>
            </a:xfrm>
            <a:custGeom>
              <a:avLst/>
              <a:gdLst>
                <a:gd name="connsiteX0" fmla="*/ 0 w 196081"/>
                <a:gd name="connsiteY0" fmla="*/ 75102 h 142931"/>
                <a:gd name="connsiteX1" fmla="*/ 25691 w 196081"/>
                <a:gd name="connsiteY1" fmla="*/ 49479 h 142931"/>
                <a:gd name="connsiteX2" fmla="*/ 75170 w 196081"/>
                <a:gd name="connsiteY2" fmla="*/ 93453 h 142931"/>
                <a:gd name="connsiteX3" fmla="*/ 172225 w 196081"/>
                <a:gd name="connsiteY3" fmla="*/ 0 h 142931"/>
                <a:gd name="connsiteX4" fmla="*/ 196081 w 196081"/>
                <a:gd name="connsiteY4" fmla="*/ 25691 h 142931"/>
                <a:gd name="connsiteX5" fmla="*/ 71500 w 196081"/>
                <a:gd name="connsiteY5" fmla="*/ 142932 h 142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6081" h="142931">
                  <a:moveTo>
                    <a:pt x="0" y="75102"/>
                  </a:moveTo>
                  <a:lnTo>
                    <a:pt x="25691" y="49479"/>
                  </a:lnTo>
                  <a:lnTo>
                    <a:pt x="75170" y="93453"/>
                  </a:lnTo>
                  <a:lnTo>
                    <a:pt x="172225" y="0"/>
                  </a:lnTo>
                  <a:lnTo>
                    <a:pt x="196081" y="25691"/>
                  </a:lnTo>
                  <a:lnTo>
                    <a:pt x="71500" y="142932"/>
                  </a:lnTo>
                  <a:close/>
                </a:path>
              </a:pathLst>
            </a:custGeom>
            <a:solidFill>
              <a:srgbClr val="FF725E"/>
            </a:solidFill>
            <a:ln w="67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04" name="Slide Number Placeholder 203">
            <a:extLst>
              <a:ext uri="{FF2B5EF4-FFF2-40B4-BE49-F238E27FC236}">
                <a16:creationId xmlns="" xmlns:a16="http://schemas.microsoft.com/office/drawing/2014/main" id="{F023047C-01B3-4B08-8C54-4165016B0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9986" y="6263828"/>
            <a:ext cx="395914" cy="362202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6E39CD-16F1-4381-8EB5-8BA4094A64D1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94A44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+mn-cs"/>
            </a:endParaRPr>
          </a:p>
        </p:txBody>
      </p:sp>
      <p:sp>
        <p:nvSpPr>
          <p:cNvPr id="207" name="TextBox 206">
            <a:extLst>
              <a:ext uri="{FF2B5EF4-FFF2-40B4-BE49-F238E27FC236}">
                <a16:creationId xmlns="" xmlns:a16="http://schemas.microsoft.com/office/drawing/2014/main" id="{B4CE131C-4D7B-4C25-B3A5-989DD8F30C6F}"/>
              </a:ext>
            </a:extLst>
          </p:cNvPr>
          <p:cNvSpPr txBox="1"/>
          <p:nvPr/>
        </p:nvSpPr>
        <p:spPr>
          <a:xfrm>
            <a:off x="431672" y="433960"/>
            <a:ext cx="3798470" cy="1866414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Project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Cycle</a:t>
            </a:r>
          </a:p>
        </p:txBody>
      </p:sp>
      <p:grpSp>
        <p:nvGrpSpPr>
          <p:cNvPr id="304" name="Group 303">
            <a:extLst>
              <a:ext uri="{FF2B5EF4-FFF2-40B4-BE49-F238E27FC236}">
                <a16:creationId xmlns="" xmlns:a16="http://schemas.microsoft.com/office/drawing/2014/main" id="{C7D75CDD-FA31-4EF0-A566-403ED72F38C1}"/>
              </a:ext>
            </a:extLst>
          </p:cNvPr>
          <p:cNvGrpSpPr/>
          <p:nvPr/>
        </p:nvGrpSpPr>
        <p:grpSpPr>
          <a:xfrm>
            <a:off x="5609981" y="463614"/>
            <a:ext cx="5197086" cy="5168772"/>
            <a:chOff x="6092126" y="1106436"/>
            <a:chExt cx="3549680" cy="3530341"/>
          </a:xfrm>
        </p:grpSpPr>
        <p:sp>
          <p:nvSpPr>
            <p:cNvPr id="238" name="Freeform: Shape 237">
              <a:extLst>
                <a:ext uri="{FF2B5EF4-FFF2-40B4-BE49-F238E27FC236}">
                  <a16:creationId xmlns="" xmlns:a16="http://schemas.microsoft.com/office/drawing/2014/main" id="{C258D262-B402-4639-844E-F5A8B3948E37}"/>
                </a:ext>
              </a:extLst>
            </p:cNvPr>
            <p:cNvSpPr/>
            <p:nvPr/>
          </p:nvSpPr>
          <p:spPr>
            <a:xfrm>
              <a:off x="6823455" y="3617602"/>
              <a:ext cx="2114930" cy="1019175"/>
            </a:xfrm>
            <a:custGeom>
              <a:avLst/>
              <a:gdLst>
                <a:gd name="connsiteX0" fmla="*/ 2114931 w 2114930"/>
                <a:gd name="connsiteY0" fmla="*/ 687896 h 1019175"/>
                <a:gd name="connsiteX1" fmla="*/ 1499140 w 2114930"/>
                <a:gd name="connsiteY1" fmla="*/ 599789 h 1019175"/>
                <a:gd name="connsiteX2" fmla="*/ 1589913 w 2114930"/>
                <a:gd name="connsiteY2" fmla="*/ 77248 h 1019175"/>
                <a:gd name="connsiteX3" fmla="*/ 1102900 w 2114930"/>
                <a:gd name="connsiteY3" fmla="*/ 218122 h 1019175"/>
                <a:gd name="connsiteX4" fmla="*/ 717899 w 2114930"/>
                <a:gd name="connsiteY4" fmla="*/ 132969 h 1019175"/>
                <a:gd name="connsiteX5" fmla="*/ 814483 w 2114930"/>
                <a:gd name="connsiteY5" fmla="*/ 0 h 1019175"/>
                <a:gd name="connsiteX6" fmla="*/ 0 w 2114930"/>
                <a:gd name="connsiteY6" fmla="*/ 116586 h 1019175"/>
                <a:gd name="connsiteX7" fmla="*/ 140875 w 2114930"/>
                <a:gd name="connsiteY7" fmla="*/ 927259 h 1019175"/>
                <a:gd name="connsiteX8" fmla="*/ 242506 w 2114930"/>
                <a:gd name="connsiteY8" fmla="*/ 787337 h 1019175"/>
                <a:gd name="connsiteX9" fmla="*/ 1102900 w 2114930"/>
                <a:gd name="connsiteY9" fmla="*/ 1019175 h 1019175"/>
                <a:gd name="connsiteX10" fmla="*/ 2114931 w 2114930"/>
                <a:gd name="connsiteY10" fmla="*/ 687896 h 1019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14930" h="1019175">
                  <a:moveTo>
                    <a:pt x="2114931" y="687896"/>
                  </a:moveTo>
                  <a:lnTo>
                    <a:pt x="1499140" y="599789"/>
                  </a:lnTo>
                  <a:lnTo>
                    <a:pt x="1589913" y="77248"/>
                  </a:lnTo>
                  <a:cubicBezTo>
                    <a:pt x="1448848" y="166402"/>
                    <a:pt x="1281779" y="218122"/>
                    <a:pt x="1102900" y="218122"/>
                  </a:cubicBezTo>
                  <a:cubicBezTo>
                    <a:pt x="965454" y="218122"/>
                    <a:pt x="834961" y="187547"/>
                    <a:pt x="717899" y="132969"/>
                  </a:cubicBezTo>
                  <a:lnTo>
                    <a:pt x="814483" y="0"/>
                  </a:lnTo>
                  <a:lnTo>
                    <a:pt x="0" y="116586"/>
                  </a:lnTo>
                  <a:lnTo>
                    <a:pt x="140875" y="927259"/>
                  </a:lnTo>
                  <a:lnTo>
                    <a:pt x="242506" y="787337"/>
                  </a:lnTo>
                  <a:cubicBezTo>
                    <a:pt x="495586" y="934688"/>
                    <a:pt x="789527" y="1019175"/>
                    <a:pt x="1102900" y="1019175"/>
                  </a:cubicBezTo>
                  <a:cubicBezTo>
                    <a:pt x="1481042" y="1019175"/>
                    <a:pt x="1830991" y="896017"/>
                    <a:pt x="2114931" y="687896"/>
                  </a:cubicBezTo>
                  <a:close/>
                </a:path>
              </a:pathLst>
            </a:custGeom>
            <a:solidFill>
              <a:srgbClr val="F7AB9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1" name="Freeform: Shape 240">
              <a:extLst>
                <a:ext uri="{FF2B5EF4-FFF2-40B4-BE49-F238E27FC236}">
                  <a16:creationId xmlns="" xmlns:a16="http://schemas.microsoft.com/office/drawing/2014/main" id="{701FA735-FFCD-484D-83E2-DB2E64AC62AD}"/>
                </a:ext>
              </a:extLst>
            </p:cNvPr>
            <p:cNvSpPr/>
            <p:nvPr/>
          </p:nvSpPr>
          <p:spPr>
            <a:xfrm>
              <a:off x="8322785" y="2340014"/>
              <a:ext cx="1319021" cy="1993963"/>
            </a:xfrm>
            <a:custGeom>
              <a:avLst/>
              <a:gdLst>
                <a:gd name="connsiteX0" fmla="*/ 1319022 w 1319021"/>
                <a:gd name="connsiteY0" fmla="*/ 581311 h 1993963"/>
                <a:gd name="connsiteX1" fmla="*/ 1217581 w 1319021"/>
                <a:gd name="connsiteY1" fmla="*/ 0 h 1993963"/>
                <a:gd name="connsiteX2" fmla="*/ 922687 w 1319021"/>
                <a:gd name="connsiteY2" fmla="*/ 600837 h 1993963"/>
                <a:gd name="connsiteX3" fmla="*/ 494443 w 1319021"/>
                <a:gd name="connsiteY3" fmla="*/ 374523 h 1993963"/>
                <a:gd name="connsiteX4" fmla="*/ 518065 w 1319021"/>
                <a:gd name="connsiteY4" fmla="*/ 581311 h 1993963"/>
                <a:gd name="connsiteX5" fmla="*/ 254413 w 1319021"/>
                <a:gd name="connsiteY5" fmla="*/ 1223010 h 1993963"/>
                <a:gd name="connsiteX6" fmla="*/ 140875 w 1319021"/>
                <a:gd name="connsiteY6" fmla="*/ 1066705 h 1993963"/>
                <a:gd name="connsiteX7" fmla="*/ 0 w 1319021"/>
                <a:gd name="connsiteY7" fmla="*/ 1877377 h 1993963"/>
                <a:gd name="connsiteX8" fmla="*/ 814483 w 1319021"/>
                <a:gd name="connsiteY8" fmla="*/ 1993963 h 1993963"/>
                <a:gd name="connsiteX9" fmla="*/ 728472 w 1319021"/>
                <a:gd name="connsiteY9" fmla="*/ 1875568 h 1993963"/>
                <a:gd name="connsiteX10" fmla="*/ 1319022 w 1319021"/>
                <a:gd name="connsiteY10" fmla="*/ 581311 h 1993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19021" h="1993963">
                  <a:moveTo>
                    <a:pt x="1319022" y="581311"/>
                  </a:moveTo>
                  <a:cubicBezTo>
                    <a:pt x="1319022" y="377380"/>
                    <a:pt x="1283208" y="181642"/>
                    <a:pt x="1217581" y="0"/>
                  </a:cubicBezTo>
                  <a:lnTo>
                    <a:pt x="922687" y="600837"/>
                  </a:lnTo>
                  <a:lnTo>
                    <a:pt x="494443" y="374523"/>
                  </a:lnTo>
                  <a:cubicBezTo>
                    <a:pt x="509873" y="441007"/>
                    <a:pt x="518065" y="510159"/>
                    <a:pt x="518065" y="581311"/>
                  </a:cubicBezTo>
                  <a:cubicBezTo>
                    <a:pt x="518065" y="831151"/>
                    <a:pt x="417290" y="1057847"/>
                    <a:pt x="254413" y="1223010"/>
                  </a:cubicBezTo>
                  <a:lnTo>
                    <a:pt x="140875" y="1066705"/>
                  </a:lnTo>
                  <a:lnTo>
                    <a:pt x="0" y="1877377"/>
                  </a:lnTo>
                  <a:lnTo>
                    <a:pt x="814483" y="1993963"/>
                  </a:lnTo>
                  <a:lnTo>
                    <a:pt x="728472" y="1875568"/>
                  </a:lnTo>
                  <a:cubicBezTo>
                    <a:pt x="1089946" y="1560767"/>
                    <a:pt x="1319022" y="1097280"/>
                    <a:pt x="1319022" y="581311"/>
                  </a:cubicBezTo>
                  <a:close/>
                </a:path>
              </a:pathLst>
            </a:custGeom>
            <a:solidFill>
              <a:srgbClr val="FDDAB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4" name="Freeform: Shape 243">
              <a:extLst>
                <a:ext uri="{FF2B5EF4-FFF2-40B4-BE49-F238E27FC236}">
                  <a16:creationId xmlns="" xmlns:a16="http://schemas.microsoft.com/office/drawing/2014/main" id="{0CB08DB9-4F24-47C3-A97B-FF4FBE419080}"/>
                </a:ext>
              </a:extLst>
            </p:cNvPr>
            <p:cNvSpPr/>
            <p:nvPr/>
          </p:nvSpPr>
          <p:spPr>
            <a:xfrm>
              <a:off x="7841773" y="1205777"/>
              <a:ext cx="1766220" cy="1734978"/>
            </a:xfrm>
            <a:custGeom>
              <a:avLst/>
              <a:gdLst>
                <a:gd name="connsiteX0" fmla="*/ 1657636 w 1766220"/>
                <a:gd name="connsiteY0" fmla="*/ 1031748 h 1734978"/>
                <a:gd name="connsiteX1" fmla="*/ 84582 w 1766220"/>
                <a:gd name="connsiteY1" fmla="*/ 0 h 1734978"/>
                <a:gd name="connsiteX2" fmla="*/ 0 w 1766220"/>
                <a:gd name="connsiteY2" fmla="*/ 2096 h 1734978"/>
                <a:gd name="connsiteX3" fmla="*/ 125444 w 1766220"/>
                <a:gd name="connsiteY3" fmla="*/ 802005 h 1734978"/>
                <a:gd name="connsiteX4" fmla="*/ 889159 w 1766220"/>
                <a:gd name="connsiteY4" fmla="*/ 1281303 h 1734978"/>
                <a:gd name="connsiteX5" fmla="*/ 676180 w 1766220"/>
                <a:gd name="connsiteY5" fmla="*/ 1350550 h 1734978"/>
                <a:gd name="connsiteX6" fmla="*/ 1403699 w 1766220"/>
                <a:gd name="connsiteY6" fmla="*/ 1734979 h 1734978"/>
                <a:gd name="connsiteX7" fmla="*/ 1766221 w 1766220"/>
                <a:gd name="connsiteY7" fmla="*/ 996506 h 1734978"/>
                <a:gd name="connsiteX8" fmla="*/ 1657636 w 1766220"/>
                <a:gd name="connsiteY8" fmla="*/ 1031748 h 1734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66220" h="1734978">
                  <a:moveTo>
                    <a:pt x="1657636" y="1031748"/>
                  </a:moveTo>
                  <a:cubicBezTo>
                    <a:pt x="1393031" y="425101"/>
                    <a:pt x="787527" y="0"/>
                    <a:pt x="84582" y="0"/>
                  </a:cubicBezTo>
                  <a:cubicBezTo>
                    <a:pt x="56198" y="0"/>
                    <a:pt x="28004" y="762"/>
                    <a:pt x="0" y="2096"/>
                  </a:cubicBezTo>
                  <a:lnTo>
                    <a:pt x="125444" y="802005"/>
                  </a:lnTo>
                  <a:cubicBezTo>
                    <a:pt x="455390" y="816578"/>
                    <a:pt x="740474" y="1006888"/>
                    <a:pt x="889159" y="1281303"/>
                  </a:cubicBezTo>
                  <a:lnTo>
                    <a:pt x="676180" y="1350550"/>
                  </a:lnTo>
                  <a:lnTo>
                    <a:pt x="1403699" y="1734979"/>
                  </a:lnTo>
                  <a:lnTo>
                    <a:pt x="1766221" y="996506"/>
                  </a:lnTo>
                  <a:lnTo>
                    <a:pt x="1657636" y="1031748"/>
                  </a:lnTo>
                  <a:close/>
                </a:path>
              </a:pathLst>
            </a:custGeom>
            <a:solidFill>
              <a:srgbClr val="F7AB9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7" name="Freeform: Shape 246">
              <a:extLst>
                <a:ext uri="{FF2B5EF4-FFF2-40B4-BE49-F238E27FC236}">
                  <a16:creationId xmlns="" xmlns:a16="http://schemas.microsoft.com/office/drawing/2014/main" id="{09331DD2-6B47-418F-BAAB-D7E5F95E60A0}"/>
                </a:ext>
              </a:extLst>
            </p:cNvPr>
            <p:cNvSpPr/>
            <p:nvPr/>
          </p:nvSpPr>
          <p:spPr>
            <a:xfrm>
              <a:off x="6281086" y="1106436"/>
              <a:ext cx="2038445" cy="1544859"/>
            </a:xfrm>
            <a:custGeom>
              <a:avLst/>
              <a:gdLst>
                <a:gd name="connsiteX0" fmla="*/ 2038445 w 2038445"/>
                <a:gd name="connsiteY0" fmla="*/ 573024 h 1544859"/>
                <a:gd name="connsiteX1" fmla="*/ 1447991 w 2038445"/>
                <a:gd name="connsiteY1" fmla="*/ 0 h 1544859"/>
                <a:gd name="connsiteX2" fmla="*/ 1447991 w 2038445"/>
                <a:gd name="connsiteY2" fmla="*/ 121825 h 1544859"/>
                <a:gd name="connsiteX3" fmla="*/ 0 w 2038445"/>
                <a:gd name="connsiteY3" fmla="*/ 1349502 h 1544859"/>
                <a:gd name="connsiteX4" fmla="*/ 541592 w 2038445"/>
                <a:gd name="connsiteY4" fmla="*/ 1063276 h 1544859"/>
                <a:gd name="connsiteX5" fmla="*/ 778002 w 2038445"/>
                <a:gd name="connsiteY5" fmla="*/ 1544860 h 1544859"/>
                <a:gd name="connsiteX6" fmla="*/ 1448086 w 2038445"/>
                <a:gd name="connsiteY6" fmla="*/ 933260 h 1544859"/>
                <a:gd name="connsiteX7" fmla="*/ 1448086 w 2038445"/>
                <a:gd name="connsiteY7" fmla="*/ 1146048 h 1544859"/>
                <a:gd name="connsiteX8" fmla="*/ 2038445 w 2038445"/>
                <a:gd name="connsiteY8" fmla="*/ 573024 h 1544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38445" h="1544859">
                  <a:moveTo>
                    <a:pt x="2038445" y="573024"/>
                  </a:moveTo>
                  <a:lnTo>
                    <a:pt x="1447991" y="0"/>
                  </a:lnTo>
                  <a:lnTo>
                    <a:pt x="1447991" y="121825"/>
                  </a:lnTo>
                  <a:cubicBezTo>
                    <a:pt x="756285" y="202597"/>
                    <a:pt x="188881" y="696468"/>
                    <a:pt x="0" y="1349502"/>
                  </a:cubicBezTo>
                  <a:lnTo>
                    <a:pt x="541592" y="1063276"/>
                  </a:lnTo>
                  <a:lnTo>
                    <a:pt x="778002" y="1544860"/>
                  </a:lnTo>
                  <a:cubicBezTo>
                    <a:pt x="876681" y="1239679"/>
                    <a:pt x="1131570" y="1004221"/>
                    <a:pt x="1448086" y="933260"/>
                  </a:cubicBezTo>
                  <a:lnTo>
                    <a:pt x="1448086" y="1146048"/>
                  </a:lnTo>
                  <a:lnTo>
                    <a:pt x="2038445" y="57302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0" name="Freeform: Shape 249">
              <a:extLst>
                <a:ext uri="{FF2B5EF4-FFF2-40B4-BE49-F238E27FC236}">
                  <a16:creationId xmlns="" xmlns:a16="http://schemas.microsoft.com/office/drawing/2014/main" id="{9FED0898-3990-4C38-8DC2-D5D08AD7E0AC}"/>
                </a:ext>
              </a:extLst>
            </p:cNvPr>
            <p:cNvSpPr/>
            <p:nvPr/>
          </p:nvSpPr>
          <p:spPr>
            <a:xfrm>
              <a:off x="6092126" y="2159134"/>
              <a:ext cx="1288351" cy="2153411"/>
            </a:xfrm>
            <a:custGeom>
              <a:avLst/>
              <a:gdLst>
                <a:gd name="connsiteX0" fmla="*/ 1288352 w 1288351"/>
                <a:gd name="connsiteY0" fmla="*/ 1495330 h 2153411"/>
                <a:gd name="connsiteX1" fmla="*/ 919829 w 1288351"/>
                <a:gd name="connsiteY1" fmla="*/ 762191 h 2153411"/>
                <a:gd name="connsiteX2" fmla="*/ 923163 w 1288351"/>
                <a:gd name="connsiteY2" fmla="*/ 684371 h 2153411"/>
                <a:gd name="connsiteX3" fmla="*/ 1090136 w 1288351"/>
                <a:gd name="connsiteY3" fmla="*/ 738664 h 2153411"/>
                <a:gd name="connsiteX4" fmla="*/ 727520 w 1288351"/>
                <a:gd name="connsiteY4" fmla="*/ 0 h 2153411"/>
                <a:gd name="connsiteX5" fmla="*/ 0 w 1288351"/>
                <a:gd name="connsiteY5" fmla="*/ 384429 h 2153411"/>
                <a:gd name="connsiteX6" fmla="*/ 150400 w 1288351"/>
                <a:gd name="connsiteY6" fmla="*/ 433292 h 2153411"/>
                <a:gd name="connsiteX7" fmla="*/ 118682 w 1288351"/>
                <a:gd name="connsiteY7" fmla="*/ 762191 h 2153411"/>
                <a:gd name="connsiteX8" fmla="*/ 831723 w 1288351"/>
                <a:gd name="connsiteY8" fmla="*/ 2153412 h 2153411"/>
                <a:gd name="connsiteX9" fmla="*/ 731234 w 1288351"/>
                <a:gd name="connsiteY9" fmla="*/ 1575054 h 2153411"/>
                <a:gd name="connsiteX10" fmla="*/ 1288352 w 1288351"/>
                <a:gd name="connsiteY10" fmla="*/ 1495330 h 2153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88351" h="2153411">
                  <a:moveTo>
                    <a:pt x="1288352" y="1495330"/>
                  </a:moveTo>
                  <a:cubicBezTo>
                    <a:pt x="1064800" y="1328452"/>
                    <a:pt x="919829" y="1061942"/>
                    <a:pt x="919829" y="762191"/>
                  </a:cubicBezTo>
                  <a:cubicBezTo>
                    <a:pt x="919829" y="735997"/>
                    <a:pt x="920972" y="709993"/>
                    <a:pt x="923163" y="684371"/>
                  </a:cubicBezTo>
                  <a:lnTo>
                    <a:pt x="1090136" y="738664"/>
                  </a:lnTo>
                  <a:lnTo>
                    <a:pt x="727520" y="0"/>
                  </a:lnTo>
                  <a:lnTo>
                    <a:pt x="0" y="384429"/>
                  </a:lnTo>
                  <a:lnTo>
                    <a:pt x="150400" y="433292"/>
                  </a:lnTo>
                  <a:cubicBezTo>
                    <a:pt x="129635" y="539782"/>
                    <a:pt x="118682" y="649700"/>
                    <a:pt x="118682" y="762191"/>
                  </a:cubicBezTo>
                  <a:cubicBezTo>
                    <a:pt x="118682" y="1334167"/>
                    <a:pt x="400145" y="1841564"/>
                    <a:pt x="831723" y="2153412"/>
                  </a:cubicBezTo>
                  <a:lnTo>
                    <a:pt x="731234" y="1575054"/>
                  </a:lnTo>
                  <a:lnTo>
                    <a:pt x="1288352" y="1495330"/>
                  </a:lnTo>
                  <a:close/>
                </a:path>
              </a:pathLst>
            </a:custGeom>
            <a:solidFill>
              <a:srgbClr val="FDDAB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1" name="Freeform: Shape 250">
              <a:extLst>
                <a:ext uri="{FF2B5EF4-FFF2-40B4-BE49-F238E27FC236}">
                  <a16:creationId xmlns="" xmlns:a16="http://schemas.microsoft.com/office/drawing/2014/main" id="{861F1ABE-BE54-4E6C-92F2-7664F9AA36CF}"/>
                </a:ext>
              </a:extLst>
            </p:cNvPr>
            <p:cNvSpPr/>
            <p:nvPr/>
          </p:nvSpPr>
          <p:spPr>
            <a:xfrm>
              <a:off x="6823360" y="3617602"/>
              <a:ext cx="1112996" cy="1019175"/>
            </a:xfrm>
            <a:custGeom>
              <a:avLst/>
              <a:gdLst>
                <a:gd name="connsiteX0" fmla="*/ 1009459 w 1112996"/>
                <a:gd name="connsiteY0" fmla="*/ 553212 h 1019175"/>
                <a:gd name="connsiteX1" fmla="*/ 1035844 w 1112996"/>
                <a:gd name="connsiteY1" fmla="*/ 215551 h 1019175"/>
                <a:gd name="connsiteX2" fmla="*/ 717899 w 1112996"/>
                <a:gd name="connsiteY2" fmla="*/ 132969 h 1019175"/>
                <a:gd name="connsiteX3" fmla="*/ 814483 w 1112996"/>
                <a:gd name="connsiteY3" fmla="*/ 0 h 1019175"/>
                <a:gd name="connsiteX4" fmla="*/ 0 w 1112996"/>
                <a:gd name="connsiteY4" fmla="*/ 116586 h 1019175"/>
                <a:gd name="connsiteX5" fmla="*/ 140875 w 1112996"/>
                <a:gd name="connsiteY5" fmla="*/ 927259 h 1019175"/>
                <a:gd name="connsiteX6" fmla="*/ 242602 w 1112996"/>
                <a:gd name="connsiteY6" fmla="*/ 787337 h 1019175"/>
                <a:gd name="connsiteX7" fmla="*/ 1102995 w 1112996"/>
                <a:gd name="connsiteY7" fmla="*/ 1019175 h 1019175"/>
                <a:gd name="connsiteX8" fmla="*/ 1112996 w 1112996"/>
                <a:gd name="connsiteY8" fmla="*/ 1019080 h 1019175"/>
                <a:gd name="connsiteX9" fmla="*/ 1009459 w 1112996"/>
                <a:gd name="connsiteY9" fmla="*/ 553212 h 1019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12996" h="1019175">
                  <a:moveTo>
                    <a:pt x="1009459" y="553212"/>
                  </a:moveTo>
                  <a:cubicBezTo>
                    <a:pt x="1015555" y="440627"/>
                    <a:pt x="1034796" y="328327"/>
                    <a:pt x="1035844" y="215551"/>
                  </a:cubicBezTo>
                  <a:cubicBezTo>
                    <a:pt x="922972" y="207359"/>
                    <a:pt x="815816" y="178594"/>
                    <a:pt x="717899" y="132969"/>
                  </a:cubicBezTo>
                  <a:lnTo>
                    <a:pt x="814483" y="0"/>
                  </a:lnTo>
                  <a:lnTo>
                    <a:pt x="0" y="116586"/>
                  </a:lnTo>
                  <a:lnTo>
                    <a:pt x="140875" y="927259"/>
                  </a:lnTo>
                  <a:lnTo>
                    <a:pt x="242602" y="787337"/>
                  </a:lnTo>
                  <a:cubicBezTo>
                    <a:pt x="495681" y="934688"/>
                    <a:pt x="789622" y="1019175"/>
                    <a:pt x="1102995" y="1019175"/>
                  </a:cubicBezTo>
                  <a:cubicBezTo>
                    <a:pt x="1106329" y="1019175"/>
                    <a:pt x="1109663" y="1019080"/>
                    <a:pt x="1112996" y="1019080"/>
                  </a:cubicBezTo>
                  <a:cubicBezTo>
                    <a:pt x="1024033" y="881634"/>
                    <a:pt x="1000792" y="714185"/>
                    <a:pt x="1009459" y="553212"/>
                  </a:cubicBezTo>
                  <a:close/>
                </a:path>
              </a:pathLst>
            </a:custGeom>
            <a:solidFill>
              <a:srgbClr val="F7AB9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05" name="TextBox 304">
            <a:extLst>
              <a:ext uri="{FF2B5EF4-FFF2-40B4-BE49-F238E27FC236}">
                <a16:creationId xmlns="" xmlns:a16="http://schemas.microsoft.com/office/drawing/2014/main" id="{3A9F95F4-6526-438E-8ADB-969E276AEA81}"/>
              </a:ext>
            </a:extLst>
          </p:cNvPr>
          <p:cNvSpPr txBox="1"/>
          <p:nvPr/>
        </p:nvSpPr>
        <p:spPr>
          <a:xfrm>
            <a:off x="8022943" y="1039577"/>
            <a:ext cx="667170" cy="379631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1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01</a:t>
            </a:r>
          </a:p>
        </p:txBody>
      </p:sp>
      <p:sp>
        <p:nvSpPr>
          <p:cNvPr id="306" name="TextBox 305">
            <a:extLst>
              <a:ext uri="{FF2B5EF4-FFF2-40B4-BE49-F238E27FC236}">
                <a16:creationId xmlns="" xmlns:a16="http://schemas.microsoft.com/office/drawing/2014/main" id="{BBF08F16-D6F1-44B2-8A2A-759045F2C8F6}"/>
              </a:ext>
            </a:extLst>
          </p:cNvPr>
          <p:cNvSpPr txBox="1"/>
          <p:nvPr/>
        </p:nvSpPr>
        <p:spPr>
          <a:xfrm>
            <a:off x="9781559" y="2316227"/>
            <a:ext cx="667170" cy="379631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1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02</a:t>
            </a:r>
          </a:p>
        </p:txBody>
      </p:sp>
      <p:sp>
        <p:nvSpPr>
          <p:cNvPr id="307" name="TextBox 306">
            <a:extLst>
              <a:ext uri="{FF2B5EF4-FFF2-40B4-BE49-F238E27FC236}">
                <a16:creationId xmlns="" xmlns:a16="http://schemas.microsoft.com/office/drawing/2014/main" id="{4ED51460-9FBC-4ABC-8275-83C3EE88729F}"/>
              </a:ext>
            </a:extLst>
          </p:cNvPr>
          <p:cNvSpPr txBox="1"/>
          <p:nvPr/>
        </p:nvSpPr>
        <p:spPr>
          <a:xfrm>
            <a:off x="9053691" y="4471841"/>
            <a:ext cx="667170" cy="379631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1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03</a:t>
            </a:r>
          </a:p>
        </p:txBody>
      </p:sp>
      <p:sp>
        <p:nvSpPr>
          <p:cNvPr id="308" name="TextBox 307">
            <a:extLst>
              <a:ext uri="{FF2B5EF4-FFF2-40B4-BE49-F238E27FC236}">
                <a16:creationId xmlns="" xmlns:a16="http://schemas.microsoft.com/office/drawing/2014/main" id="{4388C6E0-E6B3-4E83-99E3-B0B398D6DCDE}"/>
              </a:ext>
            </a:extLst>
          </p:cNvPr>
          <p:cNvSpPr txBox="1"/>
          <p:nvPr/>
        </p:nvSpPr>
        <p:spPr>
          <a:xfrm>
            <a:off x="6902432" y="4413042"/>
            <a:ext cx="667170" cy="379631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1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04</a:t>
            </a:r>
          </a:p>
        </p:txBody>
      </p:sp>
      <p:sp>
        <p:nvSpPr>
          <p:cNvPr id="309" name="TextBox 308">
            <a:extLst>
              <a:ext uri="{FF2B5EF4-FFF2-40B4-BE49-F238E27FC236}">
                <a16:creationId xmlns="" xmlns:a16="http://schemas.microsoft.com/office/drawing/2014/main" id="{CDEC1305-3003-4A06-AEE5-A6A51872B7C8}"/>
              </a:ext>
            </a:extLst>
          </p:cNvPr>
          <p:cNvSpPr txBox="1"/>
          <p:nvPr/>
        </p:nvSpPr>
        <p:spPr>
          <a:xfrm>
            <a:off x="6137089" y="2315162"/>
            <a:ext cx="667170" cy="379631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1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05</a:t>
            </a:r>
          </a:p>
        </p:txBody>
      </p:sp>
      <p:sp>
        <p:nvSpPr>
          <p:cNvPr id="310" name="TextBox 309">
            <a:extLst>
              <a:ext uri="{FF2B5EF4-FFF2-40B4-BE49-F238E27FC236}">
                <a16:creationId xmlns="" xmlns:a16="http://schemas.microsoft.com/office/drawing/2014/main" id="{CD2719CC-5968-4204-A30F-91AC257B487D}"/>
              </a:ext>
            </a:extLst>
          </p:cNvPr>
          <p:cNvSpPr txBox="1"/>
          <p:nvPr/>
        </p:nvSpPr>
        <p:spPr>
          <a:xfrm>
            <a:off x="6573838" y="1421397"/>
            <a:ext cx="1151740" cy="391815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Lorem ipsum dolor sit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amet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, </a:t>
            </a:r>
          </a:p>
        </p:txBody>
      </p:sp>
      <p:sp>
        <p:nvSpPr>
          <p:cNvPr id="311" name="TextBox 310">
            <a:extLst>
              <a:ext uri="{FF2B5EF4-FFF2-40B4-BE49-F238E27FC236}">
                <a16:creationId xmlns="" xmlns:a16="http://schemas.microsoft.com/office/drawing/2014/main" id="{57089EA3-E7EA-434E-AF01-AE169E707B74}"/>
              </a:ext>
            </a:extLst>
          </p:cNvPr>
          <p:cNvSpPr txBox="1"/>
          <p:nvPr/>
        </p:nvSpPr>
        <p:spPr>
          <a:xfrm>
            <a:off x="9024036" y="1421397"/>
            <a:ext cx="1151740" cy="391815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Lorem ipsum dolor sit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amet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, </a:t>
            </a:r>
          </a:p>
        </p:txBody>
      </p:sp>
      <p:sp>
        <p:nvSpPr>
          <p:cNvPr id="312" name="TextBox 311">
            <a:extLst>
              <a:ext uri="{FF2B5EF4-FFF2-40B4-BE49-F238E27FC236}">
                <a16:creationId xmlns="" xmlns:a16="http://schemas.microsoft.com/office/drawing/2014/main" id="{9548EB1F-B975-4F7C-BC93-36592A04CCC4}"/>
              </a:ext>
            </a:extLst>
          </p:cNvPr>
          <p:cNvSpPr txBox="1"/>
          <p:nvPr/>
        </p:nvSpPr>
        <p:spPr>
          <a:xfrm>
            <a:off x="5956347" y="3616936"/>
            <a:ext cx="1151740" cy="391815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Lorem ipsum dolor sit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amet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, </a:t>
            </a:r>
          </a:p>
        </p:txBody>
      </p:sp>
      <p:sp>
        <p:nvSpPr>
          <p:cNvPr id="313" name="TextBox 312">
            <a:extLst>
              <a:ext uri="{FF2B5EF4-FFF2-40B4-BE49-F238E27FC236}">
                <a16:creationId xmlns="" xmlns:a16="http://schemas.microsoft.com/office/drawing/2014/main" id="{CA5F1A30-9683-4AB5-A489-398789502A72}"/>
              </a:ext>
            </a:extLst>
          </p:cNvPr>
          <p:cNvSpPr txBox="1"/>
          <p:nvPr/>
        </p:nvSpPr>
        <p:spPr>
          <a:xfrm>
            <a:off x="9513050" y="3616936"/>
            <a:ext cx="1151740" cy="391815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Lorem ipsum dolor sit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amet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, </a:t>
            </a:r>
          </a:p>
        </p:txBody>
      </p:sp>
      <p:sp>
        <p:nvSpPr>
          <p:cNvPr id="314" name="TextBox 313">
            <a:extLst>
              <a:ext uri="{FF2B5EF4-FFF2-40B4-BE49-F238E27FC236}">
                <a16:creationId xmlns="" xmlns:a16="http://schemas.microsoft.com/office/drawing/2014/main" id="{10CD4815-2851-4C92-B078-8B1D9CAAF309}"/>
              </a:ext>
            </a:extLst>
          </p:cNvPr>
          <p:cNvSpPr txBox="1"/>
          <p:nvPr/>
        </p:nvSpPr>
        <p:spPr>
          <a:xfrm>
            <a:off x="7629427" y="4950244"/>
            <a:ext cx="1151740" cy="391815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Lorem ipsum dolor sit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amet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, </a:t>
            </a:r>
          </a:p>
        </p:txBody>
      </p:sp>
      <p:sp>
        <p:nvSpPr>
          <p:cNvPr id="320" name="Freeform 8">
            <a:extLst>
              <a:ext uri="{FF2B5EF4-FFF2-40B4-BE49-F238E27FC236}">
                <a16:creationId xmlns="" xmlns:a16="http://schemas.microsoft.com/office/drawing/2014/main" id="{3CF22CEA-ACC7-4FC7-8104-8BE7862A4896}"/>
              </a:ext>
            </a:extLst>
          </p:cNvPr>
          <p:cNvSpPr>
            <a:spLocks/>
          </p:cNvSpPr>
          <p:nvPr/>
        </p:nvSpPr>
        <p:spPr bwMode="auto">
          <a:xfrm>
            <a:off x="7047874" y="1149999"/>
            <a:ext cx="203668" cy="209948"/>
          </a:xfrm>
          <a:custGeom>
            <a:avLst/>
            <a:gdLst>
              <a:gd name="T0" fmla="*/ 94 w 96"/>
              <a:gd name="T1" fmla="*/ 44 h 96"/>
              <a:gd name="T2" fmla="*/ 56 w 96"/>
              <a:gd name="T3" fmla="*/ 44 h 96"/>
              <a:gd name="T4" fmla="*/ 56 w 96"/>
              <a:gd name="T5" fmla="*/ 40 h 96"/>
              <a:gd name="T6" fmla="*/ 48 w 96"/>
              <a:gd name="T7" fmla="*/ 32 h 96"/>
              <a:gd name="T8" fmla="*/ 36 w 96"/>
              <a:gd name="T9" fmla="*/ 32 h 96"/>
              <a:gd name="T10" fmla="*/ 32 w 96"/>
              <a:gd name="T11" fmla="*/ 28 h 96"/>
              <a:gd name="T12" fmla="*/ 32 w 96"/>
              <a:gd name="T13" fmla="*/ 16 h 96"/>
              <a:gd name="T14" fmla="*/ 54 w 96"/>
              <a:gd name="T15" fmla="*/ 16 h 96"/>
              <a:gd name="T16" fmla="*/ 56 w 96"/>
              <a:gd name="T17" fmla="*/ 14 h 96"/>
              <a:gd name="T18" fmla="*/ 56 w 96"/>
              <a:gd name="T19" fmla="*/ 2 h 96"/>
              <a:gd name="T20" fmla="*/ 54 w 96"/>
              <a:gd name="T21" fmla="*/ 0 h 96"/>
              <a:gd name="T22" fmla="*/ 2 w 96"/>
              <a:gd name="T23" fmla="*/ 0 h 96"/>
              <a:gd name="T24" fmla="*/ 0 w 96"/>
              <a:gd name="T25" fmla="*/ 2 h 96"/>
              <a:gd name="T26" fmla="*/ 0 w 96"/>
              <a:gd name="T27" fmla="*/ 14 h 96"/>
              <a:gd name="T28" fmla="*/ 2 w 96"/>
              <a:gd name="T29" fmla="*/ 16 h 96"/>
              <a:gd name="T30" fmla="*/ 28 w 96"/>
              <a:gd name="T31" fmla="*/ 16 h 96"/>
              <a:gd name="T32" fmla="*/ 28 w 96"/>
              <a:gd name="T33" fmla="*/ 28 h 96"/>
              <a:gd name="T34" fmla="*/ 36 w 96"/>
              <a:gd name="T35" fmla="*/ 36 h 96"/>
              <a:gd name="T36" fmla="*/ 48 w 96"/>
              <a:gd name="T37" fmla="*/ 36 h 96"/>
              <a:gd name="T38" fmla="*/ 52 w 96"/>
              <a:gd name="T39" fmla="*/ 40 h 96"/>
              <a:gd name="T40" fmla="*/ 52 w 96"/>
              <a:gd name="T41" fmla="*/ 44 h 96"/>
              <a:gd name="T42" fmla="*/ 42 w 96"/>
              <a:gd name="T43" fmla="*/ 44 h 96"/>
              <a:gd name="T44" fmla="*/ 40 w 96"/>
              <a:gd name="T45" fmla="*/ 46 h 96"/>
              <a:gd name="T46" fmla="*/ 40 w 96"/>
              <a:gd name="T47" fmla="*/ 58 h 96"/>
              <a:gd name="T48" fmla="*/ 42 w 96"/>
              <a:gd name="T49" fmla="*/ 60 h 96"/>
              <a:gd name="T50" fmla="*/ 72 w 96"/>
              <a:gd name="T51" fmla="*/ 60 h 96"/>
              <a:gd name="T52" fmla="*/ 72 w 96"/>
              <a:gd name="T53" fmla="*/ 80 h 96"/>
              <a:gd name="T54" fmla="*/ 68 w 96"/>
              <a:gd name="T55" fmla="*/ 84 h 96"/>
              <a:gd name="T56" fmla="*/ 56 w 96"/>
              <a:gd name="T57" fmla="*/ 84 h 96"/>
              <a:gd name="T58" fmla="*/ 56 w 96"/>
              <a:gd name="T59" fmla="*/ 82 h 96"/>
              <a:gd name="T60" fmla="*/ 54 w 96"/>
              <a:gd name="T61" fmla="*/ 80 h 96"/>
              <a:gd name="T62" fmla="*/ 2 w 96"/>
              <a:gd name="T63" fmla="*/ 80 h 96"/>
              <a:gd name="T64" fmla="*/ 0 w 96"/>
              <a:gd name="T65" fmla="*/ 82 h 96"/>
              <a:gd name="T66" fmla="*/ 0 w 96"/>
              <a:gd name="T67" fmla="*/ 94 h 96"/>
              <a:gd name="T68" fmla="*/ 2 w 96"/>
              <a:gd name="T69" fmla="*/ 96 h 96"/>
              <a:gd name="T70" fmla="*/ 54 w 96"/>
              <a:gd name="T71" fmla="*/ 96 h 96"/>
              <a:gd name="T72" fmla="*/ 56 w 96"/>
              <a:gd name="T73" fmla="*/ 94 h 96"/>
              <a:gd name="T74" fmla="*/ 56 w 96"/>
              <a:gd name="T75" fmla="*/ 88 h 96"/>
              <a:gd name="T76" fmla="*/ 68 w 96"/>
              <a:gd name="T77" fmla="*/ 88 h 96"/>
              <a:gd name="T78" fmla="*/ 76 w 96"/>
              <a:gd name="T79" fmla="*/ 80 h 96"/>
              <a:gd name="T80" fmla="*/ 76 w 96"/>
              <a:gd name="T81" fmla="*/ 60 h 96"/>
              <a:gd name="T82" fmla="*/ 94 w 96"/>
              <a:gd name="T83" fmla="*/ 60 h 96"/>
              <a:gd name="T84" fmla="*/ 96 w 96"/>
              <a:gd name="T85" fmla="*/ 58 h 96"/>
              <a:gd name="T86" fmla="*/ 96 w 96"/>
              <a:gd name="T87" fmla="*/ 46 h 96"/>
              <a:gd name="T88" fmla="*/ 94 w 96"/>
              <a:gd name="T89" fmla="*/ 4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6" h="96">
                <a:moveTo>
                  <a:pt x="94" y="44"/>
                </a:moveTo>
                <a:cubicBezTo>
                  <a:pt x="56" y="44"/>
                  <a:pt x="56" y="44"/>
                  <a:pt x="56" y="44"/>
                </a:cubicBezTo>
                <a:cubicBezTo>
                  <a:pt x="56" y="40"/>
                  <a:pt x="56" y="40"/>
                  <a:pt x="56" y="40"/>
                </a:cubicBezTo>
                <a:cubicBezTo>
                  <a:pt x="56" y="36"/>
                  <a:pt x="52" y="32"/>
                  <a:pt x="48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4" y="32"/>
                  <a:pt x="32" y="30"/>
                  <a:pt x="32" y="28"/>
                </a:cubicBezTo>
                <a:cubicBezTo>
                  <a:pt x="32" y="16"/>
                  <a:pt x="32" y="16"/>
                  <a:pt x="32" y="16"/>
                </a:cubicBezTo>
                <a:cubicBezTo>
                  <a:pt x="54" y="16"/>
                  <a:pt x="54" y="16"/>
                  <a:pt x="54" y="16"/>
                </a:cubicBezTo>
                <a:cubicBezTo>
                  <a:pt x="55" y="16"/>
                  <a:pt x="56" y="15"/>
                  <a:pt x="56" y="14"/>
                </a:cubicBezTo>
                <a:cubicBezTo>
                  <a:pt x="56" y="2"/>
                  <a:pt x="56" y="2"/>
                  <a:pt x="56" y="2"/>
                </a:cubicBezTo>
                <a:cubicBezTo>
                  <a:pt x="56" y="1"/>
                  <a:pt x="55" y="0"/>
                  <a:pt x="54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1" y="16"/>
                  <a:pt x="2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28"/>
                  <a:pt x="28" y="28"/>
                  <a:pt x="28" y="28"/>
                </a:cubicBezTo>
                <a:cubicBezTo>
                  <a:pt x="28" y="32"/>
                  <a:pt x="32" y="36"/>
                  <a:pt x="36" y="36"/>
                </a:cubicBezTo>
                <a:cubicBezTo>
                  <a:pt x="48" y="36"/>
                  <a:pt x="48" y="36"/>
                  <a:pt x="48" y="36"/>
                </a:cubicBezTo>
                <a:cubicBezTo>
                  <a:pt x="50" y="36"/>
                  <a:pt x="52" y="38"/>
                  <a:pt x="52" y="40"/>
                </a:cubicBezTo>
                <a:cubicBezTo>
                  <a:pt x="52" y="44"/>
                  <a:pt x="52" y="44"/>
                  <a:pt x="52" y="44"/>
                </a:cubicBezTo>
                <a:cubicBezTo>
                  <a:pt x="42" y="44"/>
                  <a:pt x="42" y="44"/>
                  <a:pt x="42" y="44"/>
                </a:cubicBezTo>
                <a:cubicBezTo>
                  <a:pt x="41" y="44"/>
                  <a:pt x="40" y="45"/>
                  <a:pt x="40" y="46"/>
                </a:cubicBezTo>
                <a:cubicBezTo>
                  <a:pt x="40" y="58"/>
                  <a:pt x="40" y="58"/>
                  <a:pt x="40" y="58"/>
                </a:cubicBezTo>
                <a:cubicBezTo>
                  <a:pt x="40" y="59"/>
                  <a:pt x="41" y="60"/>
                  <a:pt x="42" y="60"/>
                </a:cubicBezTo>
                <a:cubicBezTo>
                  <a:pt x="72" y="60"/>
                  <a:pt x="72" y="60"/>
                  <a:pt x="72" y="60"/>
                </a:cubicBezTo>
                <a:cubicBezTo>
                  <a:pt x="72" y="80"/>
                  <a:pt x="72" y="80"/>
                  <a:pt x="72" y="80"/>
                </a:cubicBezTo>
                <a:cubicBezTo>
                  <a:pt x="72" y="82"/>
                  <a:pt x="70" y="84"/>
                  <a:pt x="68" y="84"/>
                </a:cubicBezTo>
                <a:cubicBezTo>
                  <a:pt x="56" y="84"/>
                  <a:pt x="56" y="84"/>
                  <a:pt x="56" y="84"/>
                </a:cubicBezTo>
                <a:cubicBezTo>
                  <a:pt x="56" y="82"/>
                  <a:pt x="56" y="82"/>
                  <a:pt x="56" y="82"/>
                </a:cubicBezTo>
                <a:cubicBezTo>
                  <a:pt x="56" y="81"/>
                  <a:pt x="55" y="80"/>
                  <a:pt x="54" y="80"/>
                </a:cubicBezTo>
                <a:cubicBezTo>
                  <a:pt x="2" y="80"/>
                  <a:pt x="2" y="80"/>
                  <a:pt x="2" y="80"/>
                </a:cubicBezTo>
                <a:cubicBezTo>
                  <a:pt x="1" y="80"/>
                  <a:pt x="0" y="81"/>
                  <a:pt x="0" y="82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95"/>
                  <a:pt x="1" y="96"/>
                  <a:pt x="2" y="96"/>
                </a:cubicBezTo>
                <a:cubicBezTo>
                  <a:pt x="54" y="96"/>
                  <a:pt x="54" y="96"/>
                  <a:pt x="54" y="96"/>
                </a:cubicBezTo>
                <a:cubicBezTo>
                  <a:pt x="55" y="96"/>
                  <a:pt x="56" y="95"/>
                  <a:pt x="56" y="94"/>
                </a:cubicBezTo>
                <a:cubicBezTo>
                  <a:pt x="56" y="88"/>
                  <a:pt x="56" y="88"/>
                  <a:pt x="56" y="88"/>
                </a:cubicBezTo>
                <a:cubicBezTo>
                  <a:pt x="68" y="88"/>
                  <a:pt x="68" y="88"/>
                  <a:pt x="68" y="88"/>
                </a:cubicBezTo>
                <a:cubicBezTo>
                  <a:pt x="72" y="88"/>
                  <a:pt x="76" y="84"/>
                  <a:pt x="76" y="80"/>
                </a:cubicBezTo>
                <a:cubicBezTo>
                  <a:pt x="76" y="60"/>
                  <a:pt x="76" y="60"/>
                  <a:pt x="76" y="60"/>
                </a:cubicBezTo>
                <a:cubicBezTo>
                  <a:pt x="94" y="60"/>
                  <a:pt x="94" y="60"/>
                  <a:pt x="94" y="60"/>
                </a:cubicBezTo>
                <a:cubicBezTo>
                  <a:pt x="95" y="60"/>
                  <a:pt x="96" y="59"/>
                  <a:pt x="96" y="58"/>
                </a:cubicBezTo>
                <a:cubicBezTo>
                  <a:pt x="96" y="46"/>
                  <a:pt x="96" y="46"/>
                  <a:pt x="96" y="46"/>
                </a:cubicBezTo>
                <a:cubicBezTo>
                  <a:pt x="96" y="45"/>
                  <a:pt x="95" y="44"/>
                  <a:pt x="94" y="44"/>
                </a:cubicBezTo>
                <a:close/>
              </a:path>
            </a:pathLst>
          </a:custGeom>
          <a:solidFill>
            <a:srgbClr val="094A4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21" name="Group 320">
            <a:extLst>
              <a:ext uri="{FF2B5EF4-FFF2-40B4-BE49-F238E27FC236}">
                <a16:creationId xmlns="" xmlns:a16="http://schemas.microsoft.com/office/drawing/2014/main" id="{5ED54397-83E3-41D6-8450-2E773FBFFB46}"/>
              </a:ext>
            </a:extLst>
          </p:cNvPr>
          <p:cNvGrpSpPr/>
          <p:nvPr/>
        </p:nvGrpSpPr>
        <p:grpSpPr>
          <a:xfrm>
            <a:off x="9484282" y="1149999"/>
            <a:ext cx="231248" cy="214949"/>
            <a:chOff x="6276975" y="3981450"/>
            <a:chExt cx="360363" cy="334963"/>
          </a:xfrm>
          <a:solidFill>
            <a:srgbClr val="094A44"/>
          </a:solidFill>
        </p:grpSpPr>
        <p:sp>
          <p:nvSpPr>
            <p:cNvPr id="322" name="Freeform 98">
              <a:extLst>
                <a:ext uri="{FF2B5EF4-FFF2-40B4-BE49-F238E27FC236}">
                  <a16:creationId xmlns="" xmlns:a16="http://schemas.microsoft.com/office/drawing/2014/main" id="{980CC3E6-F8C9-4CF9-9E24-6FAD38AA4F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2238" y="3981450"/>
              <a:ext cx="165100" cy="334963"/>
            </a:xfrm>
            <a:custGeom>
              <a:avLst/>
              <a:gdLst>
                <a:gd name="T0" fmla="*/ 14 w 44"/>
                <a:gd name="T1" fmla="*/ 37 h 89"/>
                <a:gd name="T2" fmla="*/ 12 w 44"/>
                <a:gd name="T3" fmla="*/ 39 h 89"/>
                <a:gd name="T4" fmla="*/ 10 w 44"/>
                <a:gd name="T5" fmla="*/ 37 h 89"/>
                <a:gd name="T6" fmla="*/ 0 w 44"/>
                <a:gd name="T7" fmla="*/ 31 h 89"/>
                <a:gd name="T8" fmla="*/ 0 w 44"/>
                <a:gd name="T9" fmla="*/ 67 h 89"/>
                <a:gd name="T10" fmla="*/ 22 w 44"/>
                <a:gd name="T11" fmla="*/ 89 h 89"/>
                <a:gd name="T12" fmla="*/ 44 w 44"/>
                <a:gd name="T13" fmla="*/ 67 h 89"/>
                <a:gd name="T14" fmla="*/ 40 w 44"/>
                <a:gd name="T15" fmla="*/ 54 h 89"/>
                <a:gd name="T16" fmla="*/ 28 w 44"/>
                <a:gd name="T17" fmla="*/ 26 h 89"/>
                <a:gd name="T18" fmla="*/ 27 w 44"/>
                <a:gd name="T19" fmla="*/ 26 h 89"/>
                <a:gd name="T20" fmla="*/ 22 w 44"/>
                <a:gd name="T21" fmla="*/ 20 h 89"/>
                <a:gd name="T22" fmla="*/ 16 w 44"/>
                <a:gd name="T23" fmla="*/ 5 h 89"/>
                <a:gd name="T24" fmla="*/ 15 w 44"/>
                <a:gd name="T25" fmla="*/ 4 h 89"/>
                <a:gd name="T26" fmla="*/ 1 w 44"/>
                <a:gd name="T27" fmla="*/ 4 h 89"/>
                <a:gd name="T28" fmla="*/ 0 w 44"/>
                <a:gd name="T29" fmla="*/ 5 h 89"/>
                <a:gd name="T30" fmla="*/ 0 w 44"/>
                <a:gd name="T31" fmla="*/ 27 h 89"/>
                <a:gd name="T32" fmla="*/ 14 w 44"/>
                <a:gd name="T33" fmla="*/ 37 h 89"/>
                <a:gd name="T34" fmla="*/ 22 w 44"/>
                <a:gd name="T35" fmla="*/ 85 h 89"/>
                <a:gd name="T36" fmla="*/ 4 w 44"/>
                <a:gd name="T37" fmla="*/ 67 h 89"/>
                <a:gd name="T38" fmla="*/ 22 w 44"/>
                <a:gd name="T39" fmla="*/ 49 h 89"/>
                <a:gd name="T40" fmla="*/ 40 w 44"/>
                <a:gd name="T41" fmla="*/ 67 h 89"/>
                <a:gd name="T42" fmla="*/ 22 w 44"/>
                <a:gd name="T43" fmla="*/ 8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89">
                  <a:moveTo>
                    <a:pt x="14" y="37"/>
                  </a:moveTo>
                  <a:cubicBezTo>
                    <a:pt x="14" y="38"/>
                    <a:pt x="13" y="39"/>
                    <a:pt x="12" y="39"/>
                  </a:cubicBezTo>
                  <a:cubicBezTo>
                    <a:pt x="11" y="39"/>
                    <a:pt x="10" y="38"/>
                    <a:pt x="10" y="37"/>
                  </a:cubicBezTo>
                  <a:cubicBezTo>
                    <a:pt x="10" y="35"/>
                    <a:pt x="6" y="32"/>
                    <a:pt x="0" y="31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34" y="89"/>
                    <a:pt x="44" y="79"/>
                    <a:pt x="44" y="67"/>
                  </a:cubicBezTo>
                  <a:cubicBezTo>
                    <a:pt x="44" y="62"/>
                    <a:pt x="42" y="58"/>
                    <a:pt x="40" y="54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8" y="26"/>
                    <a:pt x="27" y="26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4"/>
                    <a:pt x="16" y="4"/>
                    <a:pt x="15" y="4"/>
                  </a:cubicBezTo>
                  <a:cubicBezTo>
                    <a:pt x="12" y="0"/>
                    <a:pt x="4" y="0"/>
                    <a:pt x="1" y="4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8" y="28"/>
                    <a:pt x="14" y="32"/>
                    <a:pt x="14" y="37"/>
                  </a:cubicBezTo>
                  <a:close/>
                  <a:moveTo>
                    <a:pt x="22" y="85"/>
                  </a:moveTo>
                  <a:cubicBezTo>
                    <a:pt x="12" y="85"/>
                    <a:pt x="4" y="77"/>
                    <a:pt x="4" y="67"/>
                  </a:cubicBezTo>
                  <a:cubicBezTo>
                    <a:pt x="4" y="57"/>
                    <a:pt x="12" y="49"/>
                    <a:pt x="22" y="49"/>
                  </a:cubicBezTo>
                  <a:cubicBezTo>
                    <a:pt x="32" y="49"/>
                    <a:pt x="40" y="57"/>
                    <a:pt x="40" y="67"/>
                  </a:cubicBezTo>
                  <a:cubicBezTo>
                    <a:pt x="40" y="77"/>
                    <a:pt x="32" y="85"/>
                    <a:pt x="22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3" name="Freeform 99">
              <a:extLst>
                <a:ext uri="{FF2B5EF4-FFF2-40B4-BE49-F238E27FC236}">
                  <a16:creationId xmlns="" xmlns:a16="http://schemas.microsoft.com/office/drawing/2014/main" id="{EB717C42-138C-4783-BD3D-C3A6FC00B3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76975" y="3981450"/>
              <a:ext cx="165100" cy="334963"/>
            </a:xfrm>
            <a:custGeom>
              <a:avLst/>
              <a:gdLst>
                <a:gd name="T0" fmla="*/ 0 w 44"/>
                <a:gd name="T1" fmla="*/ 67 h 89"/>
                <a:gd name="T2" fmla="*/ 22 w 44"/>
                <a:gd name="T3" fmla="*/ 89 h 89"/>
                <a:gd name="T4" fmla="*/ 44 w 44"/>
                <a:gd name="T5" fmla="*/ 67 h 89"/>
                <a:gd name="T6" fmla="*/ 44 w 44"/>
                <a:gd name="T7" fmla="*/ 31 h 89"/>
                <a:gd name="T8" fmla="*/ 34 w 44"/>
                <a:gd name="T9" fmla="*/ 37 h 89"/>
                <a:gd name="T10" fmla="*/ 32 w 44"/>
                <a:gd name="T11" fmla="*/ 39 h 89"/>
                <a:gd name="T12" fmla="*/ 30 w 44"/>
                <a:gd name="T13" fmla="*/ 37 h 89"/>
                <a:gd name="T14" fmla="*/ 44 w 44"/>
                <a:gd name="T15" fmla="*/ 27 h 89"/>
                <a:gd name="T16" fmla="*/ 44 w 44"/>
                <a:gd name="T17" fmla="*/ 5 h 89"/>
                <a:gd name="T18" fmla="*/ 43 w 44"/>
                <a:gd name="T19" fmla="*/ 4 h 89"/>
                <a:gd name="T20" fmla="*/ 29 w 44"/>
                <a:gd name="T21" fmla="*/ 4 h 89"/>
                <a:gd name="T22" fmla="*/ 28 w 44"/>
                <a:gd name="T23" fmla="*/ 4 h 89"/>
                <a:gd name="T24" fmla="*/ 22 w 44"/>
                <a:gd name="T25" fmla="*/ 20 h 89"/>
                <a:gd name="T26" fmla="*/ 17 w 44"/>
                <a:gd name="T27" fmla="*/ 26 h 89"/>
                <a:gd name="T28" fmla="*/ 16 w 44"/>
                <a:gd name="T29" fmla="*/ 26 h 89"/>
                <a:gd name="T30" fmla="*/ 4 w 44"/>
                <a:gd name="T31" fmla="*/ 54 h 89"/>
                <a:gd name="T32" fmla="*/ 0 w 44"/>
                <a:gd name="T33" fmla="*/ 67 h 89"/>
                <a:gd name="T34" fmla="*/ 22 w 44"/>
                <a:gd name="T35" fmla="*/ 85 h 89"/>
                <a:gd name="T36" fmla="*/ 4 w 44"/>
                <a:gd name="T37" fmla="*/ 67 h 89"/>
                <a:gd name="T38" fmla="*/ 22 w 44"/>
                <a:gd name="T39" fmla="*/ 49 h 89"/>
                <a:gd name="T40" fmla="*/ 40 w 44"/>
                <a:gd name="T41" fmla="*/ 67 h 89"/>
                <a:gd name="T42" fmla="*/ 22 w 44"/>
                <a:gd name="T43" fmla="*/ 8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89">
                  <a:moveTo>
                    <a:pt x="0" y="67"/>
                  </a:moveTo>
                  <a:cubicBezTo>
                    <a:pt x="0" y="79"/>
                    <a:pt x="10" y="89"/>
                    <a:pt x="22" y="89"/>
                  </a:cubicBezTo>
                  <a:cubicBezTo>
                    <a:pt x="34" y="89"/>
                    <a:pt x="44" y="79"/>
                    <a:pt x="44" y="67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38" y="32"/>
                    <a:pt x="34" y="35"/>
                    <a:pt x="34" y="37"/>
                  </a:cubicBezTo>
                  <a:cubicBezTo>
                    <a:pt x="34" y="38"/>
                    <a:pt x="33" y="39"/>
                    <a:pt x="32" y="39"/>
                  </a:cubicBezTo>
                  <a:cubicBezTo>
                    <a:pt x="31" y="39"/>
                    <a:pt x="30" y="38"/>
                    <a:pt x="30" y="37"/>
                  </a:cubicBezTo>
                  <a:cubicBezTo>
                    <a:pt x="30" y="32"/>
                    <a:pt x="36" y="28"/>
                    <a:pt x="44" y="27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5"/>
                    <a:pt x="44" y="4"/>
                    <a:pt x="43" y="4"/>
                  </a:cubicBezTo>
                  <a:cubicBezTo>
                    <a:pt x="40" y="0"/>
                    <a:pt x="32" y="0"/>
                    <a:pt x="29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8"/>
                    <a:pt x="0" y="62"/>
                    <a:pt x="0" y="67"/>
                  </a:cubicBezTo>
                  <a:close/>
                  <a:moveTo>
                    <a:pt x="22" y="85"/>
                  </a:moveTo>
                  <a:cubicBezTo>
                    <a:pt x="12" y="85"/>
                    <a:pt x="4" y="77"/>
                    <a:pt x="4" y="67"/>
                  </a:cubicBezTo>
                  <a:cubicBezTo>
                    <a:pt x="4" y="57"/>
                    <a:pt x="12" y="49"/>
                    <a:pt x="22" y="49"/>
                  </a:cubicBezTo>
                  <a:cubicBezTo>
                    <a:pt x="32" y="49"/>
                    <a:pt x="40" y="57"/>
                    <a:pt x="40" y="67"/>
                  </a:cubicBezTo>
                  <a:cubicBezTo>
                    <a:pt x="40" y="77"/>
                    <a:pt x="32" y="85"/>
                    <a:pt x="22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4" name="Freeform 100">
              <a:extLst>
                <a:ext uri="{FF2B5EF4-FFF2-40B4-BE49-F238E27FC236}">
                  <a16:creationId xmlns="" xmlns:a16="http://schemas.microsoft.com/office/drawing/2014/main" id="{7F92313D-608B-4230-95B9-A8FDE34423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138" y="4181475"/>
              <a:ext cx="58738" cy="60325"/>
            </a:xfrm>
            <a:custGeom>
              <a:avLst/>
              <a:gdLst>
                <a:gd name="T0" fmla="*/ 14 w 16"/>
                <a:gd name="T1" fmla="*/ 4 h 16"/>
                <a:gd name="T2" fmla="*/ 16 w 16"/>
                <a:gd name="T3" fmla="*/ 2 h 16"/>
                <a:gd name="T4" fmla="*/ 14 w 16"/>
                <a:gd name="T5" fmla="*/ 0 h 16"/>
                <a:gd name="T6" fmla="*/ 0 w 16"/>
                <a:gd name="T7" fmla="*/ 14 h 16"/>
                <a:gd name="T8" fmla="*/ 2 w 16"/>
                <a:gd name="T9" fmla="*/ 16 h 16"/>
                <a:gd name="T10" fmla="*/ 4 w 16"/>
                <a:gd name="T11" fmla="*/ 14 h 16"/>
                <a:gd name="T12" fmla="*/ 14 w 16"/>
                <a:gd name="T13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6">
                  <a:moveTo>
                    <a:pt x="14" y="4"/>
                  </a:moveTo>
                  <a:cubicBezTo>
                    <a:pt x="15" y="4"/>
                    <a:pt x="16" y="3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3" y="16"/>
                    <a:pt x="4" y="15"/>
                    <a:pt x="4" y="14"/>
                  </a:cubicBezTo>
                  <a:cubicBezTo>
                    <a:pt x="4" y="9"/>
                    <a:pt x="8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5" name="Freeform 101">
              <a:extLst>
                <a:ext uri="{FF2B5EF4-FFF2-40B4-BE49-F238E27FC236}">
                  <a16:creationId xmlns="" xmlns:a16="http://schemas.microsoft.com/office/drawing/2014/main" id="{6D42D8F2-4939-43F1-B237-659B2B6DC2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2400" y="4181475"/>
              <a:ext cx="58738" cy="60325"/>
            </a:xfrm>
            <a:custGeom>
              <a:avLst/>
              <a:gdLst>
                <a:gd name="T0" fmla="*/ 14 w 16"/>
                <a:gd name="T1" fmla="*/ 4 h 16"/>
                <a:gd name="T2" fmla="*/ 16 w 16"/>
                <a:gd name="T3" fmla="*/ 2 h 16"/>
                <a:gd name="T4" fmla="*/ 14 w 16"/>
                <a:gd name="T5" fmla="*/ 0 h 16"/>
                <a:gd name="T6" fmla="*/ 0 w 16"/>
                <a:gd name="T7" fmla="*/ 14 h 16"/>
                <a:gd name="T8" fmla="*/ 2 w 16"/>
                <a:gd name="T9" fmla="*/ 16 h 16"/>
                <a:gd name="T10" fmla="*/ 4 w 16"/>
                <a:gd name="T11" fmla="*/ 14 h 16"/>
                <a:gd name="T12" fmla="*/ 14 w 16"/>
                <a:gd name="T13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6">
                  <a:moveTo>
                    <a:pt x="14" y="4"/>
                  </a:moveTo>
                  <a:cubicBezTo>
                    <a:pt x="15" y="4"/>
                    <a:pt x="16" y="3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3" y="16"/>
                    <a:pt x="4" y="15"/>
                    <a:pt x="4" y="14"/>
                  </a:cubicBezTo>
                  <a:cubicBezTo>
                    <a:pt x="4" y="9"/>
                    <a:pt x="8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26" name="Group 325">
            <a:extLst>
              <a:ext uri="{FF2B5EF4-FFF2-40B4-BE49-F238E27FC236}">
                <a16:creationId xmlns="" xmlns:a16="http://schemas.microsoft.com/office/drawing/2014/main" id="{E6D08CC3-BE39-4AAD-8B65-355924540D0F}"/>
              </a:ext>
            </a:extLst>
          </p:cNvPr>
          <p:cNvGrpSpPr/>
          <p:nvPr/>
        </p:nvGrpSpPr>
        <p:grpSpPr>
          <a:xfrm>
            <a:off x="9965854" y="3320916"/>
            <a:ext cx="246132" cy="247217"/>
            <a:chOff x="5554663" y="3971925"/>
            <a:chExt cx="360362" cy="361951"/>
          </a:xfrm>
          <a:solidFill>
            <a:srgbClr val="094A44"/>
          </a:solidFill>
        </p:grpSpPr>
        <p:sp>
          <p:nvSpPr>
            <p:cNvPr id="327" name="Freeform 27">
              <a:extLst>
                <a:ext uri="{FF2B5EF4-FFF2-40B4-BE49-F238E27FC236}">
                  <a16:creationId xmlns="" xmlns:a16="http://schemas.microsoft.com/office/drawing/2014/main" id="{F475391F-239B-41A6-80B0-2CD2640172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54663" y="4078288"/>
              <a:ext cx="255588" cy="255588"/>
            </a:xfrm>
            <a:custGeom>
              <a:avLst/>
              <a:gdLst>
                <a:gd name="T0" fmla="*/ 67 w 68"/>
                <a:gd name="T1" fmla="*/ 41 h 68"/>
                <a:gd name="T2" fmla="*/ 62 w 68"/>
                <a:gd name="T3" fmla="*/ 38 h 68"/>
                <a:gd name="T4" fmla="*/ 62 w 68"/>
                <a:gd name="T5" fmla="*/ 34 h 68"/>
                <a:gd name="T6" fmla="*/ 62 w 68"/>
                <a:gd name="T7" fmla="*/ 30 h 68"/>
                <a:gd name="T8" fmla="*/ 67 w 68"/>
                <a:gd name="T9" fmla="*/ 27 h 68"/>
                <a:gd name="T10" fmla="*/ 67 w 68"/>
                <a:gd name="T11" fmla="*/ 24 h 68"/>
                <a:gd name="T12" fmla="*/ 59 w 68"/>
                <a:gd name="T13" fmla="*/ 10 h 68"/>
                <a:gd name="T14" fmla="*/ 58 w 68"/>
                <a:gd name="T15" fmla="*/ 9 h 68"/>
                <a:gd name="T16" fmla="*/ 57 w 68"/>
                <a:gd name="T17" fmla="*/ 9 h 68"/>
                <a:gd name="T18" fmla="*/ 52 w 68"/>
                <a:gd name="T19" fmla="*/ 12 h 68"/>
                <a:gd name="T20" fmla="*/ 44 w 68"/>
                <a:gd name="T21" fmla="*/ 8 h 68"/>
                <a:gd name="T22" fmla="*/ 44 w 68"/>
                <a:gd name="T23" fmla="*/ 2 h 68"/>
                <a:gd name="T24" fmla="*/ 42 w 68"/>
                <a:gd name="T25" fmla="*/ 0 h 68"/>
                <a:gd name="T26" fmla="*/ 26 w 68"/>
                <a:gd name="T27" fmla="*/ 0 h 68"/>
                <a:gd name="T28" fmla="*/ 24 w 68"/>
                <a:gd name="T29" fmla="*/ 2 h 68"/>
                <a:gd name="T30" fmla="*/ 24 w 68"/>
                <a:gd name="T31" fmla="*/ 8 h 68"/>
                <a:gd name="T32" fmla="*/ 17 w 68"/>
                <a:gd name="T33" fmla="*/ 12 h 68"/>
                <a:gd name="T34" fmla="*/ 11 w 68"/>
                <a:gd name="T35" fmla="*/ 9 h 68"/>
                <a:gd name="T36" fmla="*/ 9 w 68"/>
                <a:gd name="T37" fmla="*/ 10 h 68"/>
                <a:gd name="T38" fmla="*/ 1 w 68"/>
                <a:gd name="T39" fmla="*/ 24 h 68"/>
                <a:gd name="T40" fmla="*/ 0 w 68"/>
                <a:gd name="T41" fmla="*/ 25 h 68"/>
                <a:gd name="T42" fmla="*/ 1 w 68"/>
                <a:gd name="T43" fmla="*/ 27 h 68"/>
                <a:gd name="T44" fmla="*/ 6 w 68"/>
                <a:gd name="T45" fmla="*/ 30 h 68"/>
                <a:gd name="T46" fmla="*/ 6 w 68"/>
                <a:gd name="T47" fmla="*/ 34 h 68"/>
                <a:gd name="T48" fmla="*/ 6 w 68"/>
                <a:gd name="T49" fmla="*/ 38 h 68"/>
                <a:gd name="T50" fmla="*/ 1 w 68"/>
                <a:gd name="T51" fmla="*/ 41 h 68"/>
                <a:gd name="T52" fmla="*/ 1 w 68"/>
                <a:gd name="T53" fmla="*/ 44 h 68"/>
                <a:gd name="T54" fmla="*/ 9 w 68"/>
                <a:gd name="T55" fmla="*/ 58 h 68"/>
                <a:gd name="T56" fmla="*/ 11 w 68"/>
                <a:gd name="T57" fmla="*/ 59 h 68"/>
                <a:gd name="T58" fmla="*/ 17 w 68"/>
                <a:gd name="T59" fmla="*/ 56 h 68"/>
                <a:gd name="T60" fmla="*/ 24 w 68"/>
                <a:gd name="T61" fmla="*/ 60 h 68"/>
                <a:gd name="T62" fmla="*/ 24 w 68"/>
                <a:gd name="T63" fmla="*/ 66 h 68"/>
                <a:gd name="T64" fmla="*/ 26 w 68"/>
                <a:gd name="T65" fmla="*/ 68 h 68"/>
                <a:gd name="T66" fmla="*/ 42 w 68"/>
                <a:gd name="T67" fmla="*/ 68 h 68"/>
                <a:gd name="T68" fmla="*/ 44 w 68"/>
                <a:gd name="T69" fmla="*/ 66 h 68"/>
                <a:gd name="T70" fmla="*/ 44 w 68"/>
                <a:gd name="T71" fmla="*/ 60 h 68"/>
                <a:gd name="T72" fmla="*/ 52 w 68"/>
                <a:gd name="T73" fmla="*/ 56 h 68"/>
                <a:gd name="T74" fmla="*/ 57 w 68"/>
                <a:gd name="T75" fmla="*/ 59 h 68"/>
                <a:gd name="T76" fmla="*/ 58 w 68"/>
                <a:gd name="T77" fmla="*/ 59 h 68"/>
                <a:gd name="T78" fmla="*/ 60 w 68"/>
                <a:gd name="T79" fmla="*/ 58 h 68"/>
                <a:gd name="T80" fmla="*/ 68 w 68"/>
                <a:gd name="T81" fmla="*/ 44 h 68"/>
                <a:gd name="T82" fmla="*/ 67 w 68"/>
                <a:gd name="T83" fmla="*/ 41 h 68"/>
                <a:gd name="T84" fmla="*/ 34 w 68"/>
                <a:gd name="T85" fmla="*/ 48 h 68"/>
                <a:gd name="T86" fmla="*/ 20 w 68"/>
                <a:gd name="T87" fmla="*/ 34 h 68"/>
                <a:gd name="T88" fmla="*/ 34 w 68"/>
                <a:gd name="T89" fmla="*/ 20 h 68"/>
                <a:gd name="T90" fmla="*/ 48 w 68"/>
                <a:gd name="T91" fmla="*/ 34 h 68"/>
                <a:gd name="T92" fmla="*/ 34 w 68"/>
                <a:gd name="T93" fmla="*/ 4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8" h="68">
                  <a:moveTo>
                    <a:pt x="67" y="41"/>
                  </a:moveTo>
                  <a:cubicBezTo>
                    <a:pt x="62" y="38"/>
                    <a:pt x="62" y="38"/>
                    <a:pt x="62" y="38"/>
                  </a:cubicBezTo>
                  <a:cubicBezTo>
                    <a:pt x="62" y="37"/>
                    <a:pt x="62" y="35"/>
                    <a:pt x="62" y="34"/>
                  </a:cubicBezTo>
                  <a:cubicBezTo>
                    <a:pt x="62" y="33"/>
                    <a:pt x="62" y="31"/>
                    <a:pt x="62" y="30"/>
                  </a:cubicBezTo>
                  <a:cubicBezTo>
                    <a:pt x="67" y="27"/>
                    <a:pt x="67" y="27"/>
                    <a:pt x="67" y="27"/>
                  </a:cubicBezTo>
                  <a:cubicBezTo>
                    <a:pt x="68" y="26"/>
                    <a:pt x="68" y="25"/>
                    <a:pt x="67" y="24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0"/>
                    <a:pt x="59" y="9"/>
                    <a:pt x="58" y="9"/>
                  </a:cubicBezTo>
                  <a:cubicBezTo>
                    <a:pt x="58" y="9"/>
                    <a:pt x="57" y="9"/>
                    <a:pt x="57" y="9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0" y="10"/>
                    <a:pt x="47" y="9"/>
                    <a:pt x="44" y="8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4" y="1"/>
                    <a:pt x="43" y="0"/>
                    <a:pt x="42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5" y="0"/>
                    <a:pt x="24" y="1"/>
                    <a:pt x="24" y="2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2" y="9"/>
                    <a:pt x="19" y="10"/>
                    <a:pt x="17" y="12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0" y="9"/>
                    <a:pt x="9" y="9"/>
                    <a:pt x="9" y="10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24"/>
                    <a:pt x="0" y="25"/>
                    <a:pt x="0" y="25"/>
                  </a:cubicBezTo>
                  <a:cubicBezTo>
                    <a:pt x="1" y="26"/>
                    <a:pt x="1" y="26"/>
                    <a:pt x="1" y="27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1"/>
                    <a:pt x="6" y="33"/>
                    <a:pt x="6" y="34"/>
                  </a:cubicBezTo>
                  <a:cubicBezTo>
                    <a:pt x="6" y="35"/>
                    <a:pt x="6" y="37"/>
                    <a:pt x="6" y="3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2"/>
                    <a:pt x="0" y="43"/>
                    <a:pt x="1" y="44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9"/>
                    <a:pt x="10" y="59"/>
                    <a:pt x="11" y="59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9" y="58"/>
                    <a:pt x="22" y="59"/>
                    <a:pt x="24" y="60"/>
                  </a:cubicBezTo>
                  <a:cubicBezTo>
                    <a:pt x="24" y="66"/>
                    <a:pt x="24" y="66"/>
                    <a:pt x="24" y="66"/>
                  </a:cubicBezTo>
                  <a:cubicBezTo>
                    <a:pt x="24" y="67"/>
                    <a:pt x="25" y="68"/>
                    <a:pt x="26" y="68"/>
                  </a:cubicBezTo>
                  <a:cubicBezTo>
                    <a:pt x="42" y="68"/>
                    <a:pt x="42" y="68"/>
                    <a:pt x="42" y="68"/>
                  </a:cubicBezTo>
                  <a:cubicBezTo>
                    <a:pt x="43" y="68"/>
                    <a:pt x="44" y="67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7" y="59"/>
                    <a:pt x="50" y="58"/>
                    <a:pt x="52" y="56"/>
                  </a:cubicBezTo>
                  <a:cubicBezTo>
                    <a:pt x="57" y="59"/>
                    <a:pt x="57" y="59"/>
                    <a:pt x="57" y="59"/>
                  </a:cubicBezTo>
                  <a:cubicBezTo>
                    <a:pt x="57" y="59"/>
                    <a:pt x="58" y="59"/>
                    <a:pt x="58" y="59"/>
                  </a:cubicBezTo>
                  <a:cubicBezTo>
                    <a:pt x="59" y="59"/>
                    <a:pt x="59" y="58"/>
                    <a:pt x="60" y="58"/>
                  </a:cubicBezTo>
                  <a:cubicBezTo>
                    <a:pt x="68" y="44"/>
                    <a:pt x="68" y="44"/>
                    <a:pt x="68" y="44"/>
                  </a:cubicBezTo>
                  <a:cubicBezTo>
                    <a:pt x="68" y="43"/>
                    <a:pt x="68" y="42"/>
                    <a:pt x="67" y="41"/>
                  </a:cubicBezTo>
                  <a:close/>
                  <a:moveTo>
                    <a:pt x="34" y="48"/>
                  </a:moveTo>
                  <a:cubicBezTo>
                    <a:pt x="26" y="48"/>
                    <a:pt x="20" y="42"/>
                    <a:pt x="20" y="34"/>
                  </a:cubicBezTo>
                  <a:cubicBezTo>
                    <a:pt x="20" y="26"/>
                    <a:pt x="26" y="20"/>
                    <a:pt x="34" y="20"/>
                  </a:cubicBezTo>
                  <a:cubicBezTo>
                    <a:pt x="42" y="20"/>
                    <a:pt x="48" y="26"/>
                    <a:pt x="48" y="34"/>
                  </a:cubicBezTo>
                  <a:cubicBezTo>
                    <a:pt x="48" y="42"/>
                    <a:pt x="42" y="48"/>
                    <a:pt x="34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8" name="Freeform 28">
              <a:extLst>
                <a:ext uri="{FF2B5EF4-FFF2-40B4-BE49-F238E27FC236}">
                  <a16:creationId xmlns="" xmlns:a16="http://schemas.microsoft.com/office/drawing/2014/main" id="{0281463E-D04F-4029-B1C2-08DA901C33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65800" y="3971925"/>
              <a:ext cx="149225" cy="150813"/>
            </a:xfrm>
            <a:custGeom>
              <a:avLst/>
              <a:gdLst>
                <a:gd name="T0" fmla="*/ 39 w 40"/>
                <a:gd name="T1" fmla="*/ 24 h 40"/>
                <a:gd name="T2" fmla="*/ 36 w 40"/>
                <a:gd name="T3" fmla="*/ 22 h 40"/>
                <a:gd name="T4" fmla="*/ 36 w 40"/>
                <a:gd name="T5" fmla="*/ 20 h 40"/>
                <a:gd name="T6" fmla="*/ 36 w 40"/>
                <a:gd name="T7" fmla="*/ 18 h 40"/>
                <a:gd name="T8" fmla="*/ 39 w 40"/>
                <a:gd name="T9" fmla="*/ 16 h 40"/>
                <a:gd name="T10" fmla="*/ 39 w 40"/>
                <a:gd name="T11" fmla="*/ 13 h 40"/>
                <a:gd name="T12" fmla="*/ 35 w 40"/>
                <a:gd name="T13" fmla="*/ 7 h 40"/>
                <a:gd name="T14" fmla="*/ 34 w 40"/>
                <a:gd name="T15" fmla="*/ 6 h 40"/>
                <a:gd name="T16" fmla="*/ 33 w 40"/>
                <a:gd name="T17" fmla="*/ 6 h 40"/>
                <a:gd name="T18" fmla="*/ 30 w 40"/>
                <a:gd name="T19" fmla="*/ 7 h 40"/>
                <a:gd name="T20" fmla="*/ 26 w 40"/>
                <a:gd name="T21" fmla="*/ 5 h 40"/>
                <a:gd name="T22" fmla="*/ 26 w 40"/>
                <a:gd name="T23" fmla="*/ 2 h 40"/>
                <a:gd name="T24" fmla="*/ 24 w 40"/>
                <a:gd name="T25" fmla="*/ 0 h 40"/>
                <a:gd name="T26" fmla="*/ 16 w 40"/>
                <a:gd name="T27" fmla="*/ 0 h 40"/>
                <a:gd name="T28" fmla="*/ 14 w 40"/>
                <a:gd name="T29" fmla="*/ 2 h 40"/>
                <a:gd name="T30" fmla="*/ 14 w 40"/>
                <a:gd name="T31" fmla="*/ 5 h 40"/>
                <a:gd name="T32" fmla="*/ 10 w 40"/>
                <a:gd name="T33" fmla="*/ 7 h 40"/>
                <a:gd name="T34" fmla="*/ 8 w 40"/>
                <a:gd name="T35" fmla="*/ 6 h 40"/>
                <a:gd name="T36" fmla="*/ 5 w 40"/>
                <a:gd name="T37" fmla="*/ 7 h 40"/>
                <a:gd name="T38" fmla="*/ 1 w 40"/>
                <a:gd name="T39" fmla="*/ 13 h 40"/>
                <a:gd name="T40" fmla="*/ 1 w 40"/>
                <a:gd name="T41" fmla="*/ 15 h 40"/>
                <a:gd name="T42" fmla="*/ 1 w 40"/>
                <a:gd name="T43" fmla="*/ 16 h 40"/>
                <a:gd name="T44" fmla="*/ 4 w 40"/>
                <a:gd name="T45" fmla="*/ 18 h 40"/>
                <a:gd name="T46" fmla="*/ 4 w 40"/>
                <a:gd name="T47" fmla="*/ 20 h 40"/>
                <a:gd name="T48" fmla="*/ 4 w 40"/>
                <a:gd name="T49" fmla="*/ 22 h 40"/>
                <a:gd name="T50" fmla="*/ 1 w 40"/>
                <a:gd name="T51" fmla="*/ 24 h 40"/>
                <a:gd name="T52" fmla="*/ 1 w 40"/>
                <a:gd name="T53" fmla="*/ 25 h 40"/>
                <a:gd name="T54" fmla="*/ 1 w 40"/>
                <a:gd name="T55" fmla="*/ 27 h 40"/>
                <a:gd name="T56" fmla="*/ 5 w 40"/>
                <a:gd name="T57" fmla="*/ 33 h 40"/>
                <a:gd name="T58" fmla="*/ 7 w 40"/>
                <a:gd name="T59" fmla="*/ 34 h 40"/>
                <a:gd name="T60" fmla="*/ 10 w 40"/>
                <a:gd name="T61" fmla="*/ 33 h 40"/>
                <a:gd name="T62" fmla="*/ 14 w 40"/>
                <a:gd name="T63" fmla="*/ 35 h 40"/>
                <a:gd name="T64" fmla="*/ 14 w 40"/>
                <a:gd name="T65" fmla="*/ 38 h 40"/>
                <a:gd name="T66" fmla="*/ 16 w 40"/>
                <a:gd name="T67" fmla="*/ 40 h 40"/>
                <a:gd name="T68" fmla="*/ 24 w 40"/>
                <a:gd name="T69" fmla="*/ 40 h 40"/>
                <a:gd name="T70" fmla="*/ 26 w 40"/>
                <a:gd name="T71" fmla="*/ 38 h 40"/>
                <a:gd name="T72" fmla="*/ 26 w 40"/>
                <a:gd name="T73" fmla="*/ 35 h 40"/>
                <a:gd name="T74" fmla="*/ 30 w 40"/>
                <a:gd name="T75" fmla="*/ 33 h 40"/>
                <a:gd name="T76" fmla="*/ 33 w 40"/>
                <a:gd name="T77" fmla="*/ 34 h 40"/>
                <a:gd name="T78" fmla="*/ 34 w 40"/>
                <a:gd name="T79" fmla="*/ 34 h 40"/>
                <a:gd name="T80" fmla="*/ 35 w 40"/>
                <a:gd name="T81" fmla="*/ 33 h 40"/>
                <a:gd name="T82" fmla="*/ 39 w 40"/>
                <a:gd name="T83" fmla="*/ 27 h 40"/>
                <a:gd name="T84" fmla="*/ 39 w 40"/>
                <a:gd name="T85" fmla="*/ 24 h 40"/>
                <a:gd name="T86" fmla="*/ 20 w 40"/>
                <a:gd name="T87" fmla="*/ 28 h 40"/>
                <a:gd name="T88" fmla="*/ 12 w 40"/>
                <a:gd name="T89" fmla="*/ 20 h 40"/>
                <a:gd name="T90" fmla="*/ 20 w 40"/>
                <a:gd name="T91" fmla="*/ 12 h 40"/>
                <a:gd name="T92" fmla="*/ 28 w 40"/>
                <a:gd name="T93" fmla="*/ 20 h 40"/>
                <a:gd name="T94" fmla="*/ 20 w 40"/>
                <a:gd name="T95" fmla="*/ 2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0" h="40">
                  <a:moveTo>
                    <a:pt x="39" y="24"/>
                  </a:moveTo>
                  <a:cubicBezTo>
                    <a:pt x="36" y="22"/>
                    <a:pt x="36" y="22"/>
                    <a:pt x="36" y="22"/>
                  </a:cubicBezTo>
                  <a:cubicBezTo>
                    <a:pt x="36" y="21"/>
                    <a:pt x="36" y="21"/>
                    <a:pt x="36" y="20"/>
                  </a:cubicBezTo>
                  <a:cubicBezTo>
                    <a:pt x="36" y="19"/>
                    <a:pt x="36" y="19"/>
                    <a:pt x="36" y="18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40" y="16"/>
                    <a:pt x="40" y="14"/>
                    <a:pt x="39" y="13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6"/>
                    <a:pt x="35" y="6"/>
                    <a:pt x="34" y="6"/>
                  </a:cubicBezTo>
                  <a:cubicBezTo>
                    <a:pt x="34" y="5"/>
                    <a:pt x="33" y="6"/>
                    <a:pt x="33" y="6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29" y="6"/>
                    <a:pt x="28" y="6"/>
                    <a:pt x="26" y="5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4" y="1"/>
                    <a:pt x="14" y="2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3" y="6"/>
                    <a:pt x="12" y="7"/>
                    <a:pt x="10" y="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7" y="5"/>
                    <a:pt x="5" y="6"/>
                    <a:pt x="5" y="7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4"/>
                    <a:pt x="0" y="14"/>
                    <a:pt x="1" y="15"/>
                  </a:cubicBezTo>
                  <a:cubicBezTo>
                    <a:pt x="1" y="15"/>
                    <a:pt x="1" y="16"/>
                    <a:pt x="1" y="16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9"/>
                    <a:pt x="4" y="19"/>
                    <a:pt x="4" y="20"/>
                  </a:cubicBezTo>
                  <a:cubicBezTo>
                    <a:pt x="4" y="21"/>
                    <a:pt x="4" y="21"/>
                    <a:pt x="4" y="22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5"/>
                    <a:pt x="1" y="25"/>
                  </a:cubicBezTo>
                  <a:cubicBezTo>
                    <a:pt x="0" y="26"/>
                    <a:pt x="0" y="26"/>
                    <a:pt x="1" y="27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4"/>
                    <a:pt x="6" y="35"/>
                    <a:pt x="7" y="34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2" y="33"/>
                    <a:pt x="13" y="34"/>
                    <a:pt x="14" y="35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9"/>
                    <a:pt x="15" y="40"/>
                    <a:pt x="16" y="40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5" y="40"/>
                    <a:pt x="26" y="39"/>
                    <a:pt x="26" y="38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8" y="34"/>
                    <a:pt x="29" y="34"/>
                    <a:pt x="30" y="33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3" y="34"/>
                    <a:pt x="34" y="35"/>
                    <a:pt x="34" y="34"/>
                  </a:cubicBezTo>
                  <a:cubicBezTo>
                    <a:pt x="35" y="34"/>
                    <a:pt x="35" y="34"/>
                    <a:pt x="35" y="33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6"/>
                    <a:pt x="40" y="24"/>
                    <a:pt x="39" y="24"/>
                  </a:cubicBezTo>
                  <a:close/>
                  <a:moveTo>
                    <a:pt x="20" y="28"/>
                  </a:moveTo>
                  <a:cubicBezTo>
                    <a:pt x="16" y="28"/>
                    <a:pt x="12" y="24"/>
                    <a:pt x="12" y="20"/>
                  </a:cubicBezTo>
                  <a:cubicBezTo>
                    <a:pt x="12" y="16"/>
                    <a:pt x="16" y="12"/>
                    <a:pt x="20" y="12"/>
                  </a:cubicBezTo>
                  <a:cubicBezTo>
                    <a:pt x="24" y="12"/>
                    <a:pt x="28" y="16"/>
                    <a:pt x="28" y="20"/>
                  </a:cubicBezTo>
                  <a:cubicBezTo>
                    <a:pt x="28" y="24"/>
                    <a:pt x="24" y="28"/>
                    <a:pt x="2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29" name="Group 328">
            <a:extLst>
              <a:ext uri="{FF2B5EF4-FFF2-40B4-BE49-F238E27FC236}">
                <a16:creationId xmlns="" xmlns:a16="http://schemas.microsoft.com/office/drawing/2014/main" id="{9B690CF7-5A91-4085-8B51-BA03F9D7158D}"/>
              </a:ext>
            </a:extLst>
          </p:cNvPr>
          <p:cNvGrpSpPr/>
          <p:nvPr/>
        </p:nvGrpSpPr>
        <p:grpSpPr>
          <a:xfrm>
            <a:off x="8103024" y="4650537"/>
            <a:ext cx="204547" cy="204547"/>
            <a:chOff x="9166226" y="3952875"/>
            <a:chExt cx="360363" cy="360363"/>
          </a:xfrm>
          <a:solidFill>
            <a:srgbClr val="094A44"/>
          </a:solidFill>
        </p:grpSpPr>
        <p:sp>
          <p:nvSpPr>
            <p:cNvPr id="330" name="Freeform 24">
              <a:extLst>
                <a:ext uri="{FF2B5EF4-FFF2-40B4-BE49-F238E27FC236}">
                  <a16:creationId xmlns="" xmlns:a16="http://schemas.microsoft.com/office/drawing/2014/main" id="{001952FF-412D-46E5-A22D-D7B86233B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6226" y="4071938"/>
              <a:ext cx="360363" cy="241300"/>
            </a:xfrm>
            <a:custGeom>
              <a:avLst/>
              <a:gdLst>
                <a:gd name="T0" fmla="*/ 94 w 96"/>
                <a:gd name="T1" fmla="*/ 60 h 64"/>
                <a:gd name="T2" fmla="*/ 92 w 96"/>
                <a:gd name="T3" fmla="*/ 60 h 64"/>
                <a:gd name="T4" fmla="*/ 92 w 96"/>
                <a:gd name="T5" fmla="*/ 2 h 64"/>
                <a:gd name="T6" fmla="*/ 90 w 96"/>
                <a:gd name="T7" fmla="*/ 0 h 64"/>
                <a:gd name="T8" fmla="*/ 78 w 96"/>
                <a:gd name="T9" fmla="*/ 0 h 64"/>
                <a:gd name="T10" fmla="*/ 76 w 96"/>
                <a:gd name="T11" fmla="*/ 2 h 64"/>
                <a:gd name="T12" fmla="*/ 76 w 96"/>
                <a:gd name="T13" fmla="*/ 60 h 64"/>
                <a:gd name="T14" fmla="*/ 68 w 96"/>
                <a:gd name="T15" fmla="*/ 60 h 64"/>
                <a:gd name="T16" fmla="*/ 68 w 96"/>
                <a:gd name="T17" fmla="*/ 30 h 64"/>
                <a:gd name="T18" fmla="*/ 66 w 96"/>
                <a:gd name="T19" fmla="*/ 28 h 64"/>
                <a:gd name="T20" fmla="*/ 54 w 96"/>
                <a:gd name="T21" fmla="*/ 28 h 64"/>
                <a:gd name="T22" fmla="*/ 52 w 96"/>
                <a:gd name="T23" fmla="*/ 30 h 64"/>
                <a:gd name="T24" fmla="*/ 52 w 96"/>
                <a:gd name="T25" fmla="*/ 60 h 64"/>
                <a:gd name="T26" fmla="*/ 44 w 96"/>
                <a:gd name="T27" fmla="*/ 60 h 64"/>
                <a:gd name="T28" fmla="*/ 44 w 96"/>
                <a:gd name="T29" fmla="*/ 22 h 64"/>
                <a:gd name="T30" fmla="*/ 42 w 96"/>
                <a:gd name="T31" fmla="*/ 20 h 64"/>
                <a:gd name="T32" fmla="*/ 30 w 96"/>
                <a:gd name="T33" fmla="*/ 20 h 64"/>
                <a:gd name="T34" fmla="*/ 28 w 96"/>
                <a:gd name="T35" fmla="*/ 22 h 64"/>
                <a:gd name="T36" fmla="*/ 28 w 96"/>
                <a:gd name="T37" fmla="*/ 60 h 64"/>
                <a:gd name="T38" fmla="*/ 20 w 96"/>
                <a:gd name="T39" fmla="*/ 60 h 64"/>
                <a:gd name="T40" fmla="*/ 20 w 96"/>
                <a:gd name="T41" fmla="*/ 42 h 64"/>
                <a:gd name="T42" fmla="*/ 18 w 96"/>
                <a:gd name="T43" fmla="*/ 40 h 64"/>
                <a:gd name="T44" fmla="*/ 6 w 96"/>
                <a:gd name="T45" fmla="*/ 40 h 64"/>
                <a:gd name="T46" fmla="*/ 4 w 96"/>
                <a:gd name="T47" fmla="*/ 42 h 64"/>
                <a:gd name="T48" fmla="*/ 4 w 96"/>
                <a:gd name="T49" fmla="*/ 60 h 64"/>
                <a:gd name="T50" fmla="*/ 2 w 96"/>
                <a:gd name="T51" fmla="*/ 60 h 64"/>
                <a:gd name="T52" fmla="*/ 0 w 96"/>
                <a:gd name="T53" fmla="*/ 62 h 64"/>
                <a:gd name="T54" fmla="*/ 2 w 96"/>
                <a:gd name="T55" fmla="*/ 64 h 64"/>
                <a:gd name="T56" fmla="*/ 94 w 96"/>
                <a:gd name="T57" fmla="*/ 64 h 64"/>
                <a:gd name="T58" fmla="*/ 96 w 96"/>
                <a:gd name="T59" fmla="*/ 62 h 64"/>
                <a:gd name="T60" fmla="*/ 94 w 96"/>
                <a:gd name="T61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6" h="64">
                  <a:moveTo>
                    <a:pt x="94" y="60"/>
                  </a:moveTo>
                  <a:cubicBezTo>
                    <a:pt x="92" y="60"/>
                    <a:pt x="92" y="60"/>
                    <a:pt x="92" y="60"/>
                  </a:cubicBezTo>
                  <a:cubicBezTo>
                    <a:pt x="92" y="2"/>
                    <a:pt x="92" y="2"/>
                    <a:pt x="92" y="2"/>
                  </a:cubicBezTo>
                  <a:cubicBezTo>
                    <a:pt x="92" y="1"/>
                    <a:pt x="91" y="0"/>
                    <a:pt x="90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7" y="0"/>
                    <a:pt x="76" y="1"/>
                    <a:pt x="76" y="2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68" y="60"/>
                    <a:pt x="68" y="60"/>
                    <a:pt x="68" y="60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68" y="29"/>
                    <a:pt x="67" y="28"/>
                    <a:pt x="66" y="28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53" y="28"/>
                    <a:pt x="52" y="29"/>
                    <a:pt x="52" y="30"/>
                  </a:cubicBezTo>
                  <a:cubicBezTo>
                    <a:pt x="52" y="60"/>
                    <a:pt x="52" y="60"/>
                    <a:pt x="52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44" y="21"/>
                    <a:pt x="43" y="20"/>
                    <a:pt x="42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29" y="20"/>
                    <a:pt x="28" y="21"/>
                    <a:pt x="28" y="22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1"/>
                    <a:pt x="19" y="40"/>
                    <a:pt x="18" y="40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5" y="40"/>
                    <a:pt x="4" y="41"/>
                    <a:pt x="4" y="42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1" y="60"/>
                    <a:pt x="0" y="61"/>
                    <a:pt x="0" y="62"/>
                  </a:cubicBezTo>
                  <a:cubicBezTo>
                    <a:pt x="0" y="63"/>
                    <a:pt x="1" y="64"/>
                    <a:pt x="2" y="6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5" y="64"/>
                    <a:pt x="96" y="63"/>
                    <a:pt x="96" y="62"/>
                  </a:cubicBezTo>
                  <a:cubicBezTo>
                    <a:pt x="96" y="61"/>
                    <a:pt x="95" y="60"/>
                    <a:pt x="94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1" name="Freeform 25">
              <a:extLst>
                <a:ext uri="{FF2B5EF4-FFF2-40B4-BE49-F238E27FC236}">
                  <a16:creationId xmlns="" xmlns:a16="http://schemas.microsoft.com/office/drawing/2014/main" id="{D1B675D4-B10A-4BC3-AD80-C755F3E6D50C}"/>
                </a:ext>
              </a:extLst>
            </p:cNvPr>
            <p:cNvSpPr>
              <a:spLocks/>
            </p:cNvSpPr>
            <p:nvPr/>
          </p:nvSpPr>
          <p:spPr bwMode="auto">
            <a:xfrm>
              <a:off x="9188451" y="3952875"/>
              <a:ext cx="315913" cy="195263"/>
            </a:xfrm>
            <a:custGeom>
              <a:avLst/>
              <a:gdLst>
                <a:gd name="T0" fmla="*/ 6 w 84"/>
                <a:gd name="T1" fmla="*/ 52 h 52"/>
                <a:gd name="T2" fmla="*/ 12 w 84"/>
                <a:gd name="T3" fmla="*/ 46 h 52"/>
                <a:gd name="T4" fmla="*/ 12 w 84"/>
                <a:gd name="T5" fmla="*/ 44 h 52"/>
                <a:gd name="T6" fmla="*/ 27 w 84"/>
                <a:gd name="T7" fmla="*/ 31 h 52"/>
                <a:gd name="T8" fmla="*/ 30 w 84"/>
                <a:gd name="T9" fmla="*/ 32 h 52"/>
                <a:gd name="T10" fmla="*/ 35 w 84"/>
                <a:gd name="T11" fmla="*/ 30 h 52"/>
                <a:gd name="T12" fmla="*/ 48 w 84"/>
                <a:gd name="T13" fmla="*/ 34 h 52"/>
                <a:gd name="T14" fmla="*/ 54 w 84"/>
                <a:gd name="T15" fmla="*/ 40 h 52"/>
                <a:gd name="T16" fmla="*/ 60 w 84"/>
                <a:gd name="T17" fmla="*/ 34 h 52"/>
                <a:gd name="T18" fmla="*/ 59 w 84"/>
                <a:gd name="T19" fmla="*/ 31 h 52"/>
                <a:gd name="T20" fmla="*/ 76 w 84"/>
                <a:gd name="T21" fmla="*/ 12 h 52"/>
                <a:gd name="T22" fmla="*/ 78 w 84"/>
                <a:gd name="T23" fmla="*/ 12 h 52"/>
                <a:gd name="T24" fmla="*/ 84 w 84"/>
                <a:gd name="T25" fmla="*/ 6 h 52"/>
                <a:gd name="T26" fmla="*/ 78 w 84"/>
                <a:gd name="T27" fmla="*/ 0 h 52"/>
                <a:gd name="T28" fmla="*/ 72 w 84"/>
                <a:gd name="T29" fmla="*/ 6 h 52"/>
                <a:gd name="T30" fmla="*/ 73 w 84"/>
                <a:gd name="T31" fmla="*/ 9 h 52"/>
                <a:gd name="T32" fmla="*/ 56 w 84"/>
                <a:gd name="T33" fmla="*/ 28 h 52"/>
                <a:gd name="T34" fmla="*/ 54 w 84"/>
                <a:gd name="T35" fmla="*/ 28 h 52"/>
                <a:gd name="T36" fmla="*/ 49 w 84"/>
                <a:gd name="T37" fmla="*/ 30 h 52"/>
                <a:gd name="T38" fmla="*/ 36 w 84"/>
                <a:gd name="T39" fmla="*/ 26 h 52"/>
                <a:gd name="T40" fmla="*/ 30 w 84"/>
                <a:gd name="T41" fmla="*/ 20 h 52"/>
                <a:gd name="T42" fmla="*/ 24 w 84"/>
                <a:gd name="T43" fmla="*/ 26 h 52"/>
                <a:gd name="T44" fmla="*/ 24 w 84"/>
                <a:gd name="T45" fmla="*/ 28 h 52"/>
                <a:gd name="T46" fmla="*/ 9 w 84"/>
                <a:gd name="T47" fmla="*/ 41 h 52"/>
                <a:gd name="T48" fmla="*/ 6 w 84"/>
                <a:gd name="T49" fmla="*/ 40 h 52"/>
                <a:gd name="T50" fmla="*/ 0 w 84"/>
                <a:gd name="T51" fmla="*/ 46 h 52"/>
                <a:gd name="T52" fmla="*/ 6 w 84"/>
                <a:gd name="T5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4" h="52">
                  <a:moveTo>
                    <a:pt x="6" y="52"/>
                  </a:moveTo>
                  <a:cubicBezTo>
                    <a:pt x="9" y="52"/>
                    <a:pt x="12" y="49"/>
                    <a:pt x="12" y="46"/>
                  </a:cubicBezTo>
                  <a:cubicBezTo>
                    <a:pt x="12" y="45"/>
                    <a:pt x="12" y="45"/>
                    <a:pt x="12" y="44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8" y="32"/>
                    <a:pt x="29" y="32"/>
                    <a:pt x="30" y="32"/>
                  </a:cubicBezTo>
                  <a:cubicBezTo>
                    <a:pt x="32" y="32"/>
                    <a:pt x="34" y="31"/>
                    <a:pt x="35" y="30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7"/>
                    <a:pt x="51" y="40"/>
                    <a:pt x="54" y="40"/>
                  </a:cubicBezTo>
                  <a:cubicBezTo>
                    <a:pt x="57" y="40"/>
                    <a:pt x="60" y="37"/>
                    <a:pt x="60" y="34"/>
                  </a:cubicBezTo>
                  <a:cubicBezTo>
                    <a:pt x="60" y="33"/>
                    <a:pt x="60" y="32"/>
                    <a:pt x="59" y="31"/>
                  </a:cubicBezTo>
                  <a:cubicBezTo>
                    <a:pt x="76" y="12"/>
                    <a:pt x="76" y="12"/>
                    <a:pt x="76" y="12"/>
                  </a:cubicBezTo>
                  <a:cubicBezTo>
                    <a:pt x="77" y="12"/>
                    <a:pt x="77" y="12"/>
                    <a:pt x="78" y="12"/>
                  </a:cubicBezTo>
                  <a:cubicBezTo>
                    <a:pt x="81" y="12"/>
                    <a:pt x="84" y="9"/>
                    <a:pt x="84" y="6"/>
                  </a:cubicBezTo>
                  <a:cubicBezTo>
                    <a:pt x="84" y="3"/>
                    <a:pt x="81" y="0"/>
                    <a:pt x="78" y="0"/>
                  </a:cubicBezTo>
                  <a:cubicBezTo>
                    <a:pt x="75" y="0"/>
                    <a:pt x="72" y="3"/>
                    <a:pt x="72" y="6"/>
                  </a:cubicBezTo>
                  <a:cubicBezTo>
                    <a:pt x="72" y="7"/>
                    <a:pt x="72" y="8"/>
                    <a:pt x="73" y="9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5" y="28"/>
                    <a:pt x="55" y="28"/>
                    <a:pt x="54" y="28"/>
                  </a:cubicBezTo>
                  <a:cubicBezTo>
                    <a:pt x="52" y="28"/>
                    <a:pt x="50" y="29"/>
                    <a:pt x="49" y="30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3"/>
                    <a:pt x="33" y="20"/>
                    <a:pt x="30" y="20"/>
                  </a:cubicBezTo>
                  <a:cubicBezTo>
                    <a:pt x="27" y="20"/>
                    <a:pt x="24" y="23"/>
                    <a:pt x="24" y="26"/>
                  </a:cubicBezTo>
                  <a:cubicBezTo>
                    <a:pt x="24" y="27"/>
                    <a:pt x="24" y="27"/>
                    <a:pt x="24" y="28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8" y="40"/>
                    <a:pt x="7" y="40"/>
                    <a:pt x="6" y="40"/>
                  </a:cubicBezTo>
                  <a:cubicBezTo>
                    <a:pt x="3" y="40"/>
                    <a:pt x="0" y="43"/>
                    <a:pt x="0" y="46"/>
                  </a:cubicBezTo>
                  <a:cubicBezTo>
                    <a:pt x="0" y="49"/>
                    <a:pt x="3" y="52"/>
                    <a:pt x="6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32" name="Freeform 6">
            <a:extLst>
              <a:ext uri="{FF2B5EF4-FFF2-40B4-BE49-F238E27FC236}">
                <a16:creationId xmlns="" xmlns:a16="http://schemas.microsoft.com/office/drawing/2014/main" id="{3AF74333-EE9D-42E3-A459-13A10E59E740}"/>
              </a:ext>
            </a:extLst>
          </p:cNvPr>
          <p:cNvSpPr>
            <a:spLocks noEditPoints="1"/>
          </p:cNvSpPr>
          <p:nvPr/>
        </p:nvSpPr>
        <p:spPr bwMode="auto">
          <a:xfrm>
            <a:off x="6315999" y="3304133"/>
            <a:ext cx="260987" cy="260987"/>
          </a:xfrm>
          <a:custGeom>
            <a:avLst/>
            <a:gdLst>
              <a:gd name="T0" fmla="*/ 4 w 96"/>
              <a:gd name="T1" fmla="*/ 52 h 96"/>
              <a:gd name="T2" fmla="*/ 10 w 96"/>
              <a:gd name="T3" fmla="*/ 52 h 96"/>
              <a:gd name="T4" fmla="*/ 44 w 96"/>
              <a:gd name="T5" fmla="*/ 86 h 96"/>
              <a:gd name="T6" fmla="*/ 44 w 96"/>
              <a:gd name="T7" fmla="*/ 92 h 96"/>
              <a:gd name="T8" fmla="*/ 48 w 96"/>
              <a:gd name="T9" fmla="*/ 96 h 96"/>
              <a:gd name="T10" fmla="*/ 52 w 96"/>
              <a:gd name="T11" fmla="*/ 92 h 96"/>
              <a:gd name="T12" fmla="*/ 52 w 96"/>
              <a:gd name="T13" fmla="*/ 86 h 96"/>
              <a:gd name="T14" fmla="*/ 86 w 96"/>
              <a:gd name="T15" fmla="*/ 52 h 96"/>
              <a:gd name="T16" fmla="*/ 92 w 96"/>
              <a:gd name="T17" fmla="*/ 52 h 96"/>
              <a:gd name="T18" fmla="*/ 96 w 96"/>
              <a:gd name="T19" fmla="*/ 48 h 96"/>
              <a:gd name="T20" fmla="*/ 92 w 96"/>
              <a:gd name="T21" fmla="*/ 44 h 96"/>
              <a:gd name="T22" fmla="*/ 86 w 96"/>
              <a:gd name="T23" fmla="*/ 44 h 96"/>
              <a:gd name="T24" fmla="*/ 52 w 96"/>
              <a:gd name="T25" fmla="*/ 10 h 96"/>
              <a:gd name="T26" fmla="*/ 52 w 96"/>
              <a:gd name="T27" fmla="*/ 4 h 96"/>
              <a:gd name="T28" fmla="*/ 48 w 96"/>
              <a:gd name="T29" fmla="*/ 0 h 96"/>
              <a:gd name="T30" fmla="*/ 44 w 96"/>
              <a:gd name="T31" fmla="*/ 4 h 96"/>
              <a:gd name="T32" fmla="*/ 44 w 96"/>
              <a:gd name="T33" fmla="*/ 10 h 96"/>
              <a:gd name="T34" fmla="*/ 10 w 96"/>
              <a:gd name="T35" fmla="*/ 44 h 96"/>
              <a:gd name="T36" fmla="*/ 4 w 96"/>
              <a:gd name="T37" fmla="*/ 44 h 96"/>
              <a:gd name="T38" fmla="*/ 0 w 96"/>
              <a:gd name="T39" fmla="*/ 48 h 96"/>
              <a:gd name="T40" fmla="*/ 4 w 96"/>
              <a:gd name="T41" fmla="*/ 52 h 96"/>
              <a:gd name="T42" fmla="*/ 18 w 96"/>
              <a:gd name="T43" fmla="*/ 52 h 96"/>
              <a:gd name="T44" fmla="*/ 27 w 96"/>
              <a:gd name="T45" fmla="*/ 52 h 96"/>
              <a:gd name="T46" fmla="*/ 44 w 96"/>
              <a:gd name="T47" fmla="*/ 69 h 96"/>
              <a:gd name="T48" fmla="*/ 44 w 96"/>
              <a:gd name="T49" fmla="*/ 78 h 96"/>
              <a:gd name="T50" fmla="*/ 18 w 96"/>
              <a:gd name="T51" fmla="*/ 52 h 96"/>
              <a:gd name="T52" fmla="*/ 52 w 96"/>
              <a:gd name="T53" fmla="*/ 52 h 96"/>
              <a:gd name="T54" fmla="*/ 61 w 96"/>
              <a:gd name="T55" fmla="*/ 52 h 96"/>
              <a:gd name="T56" fmla="*/ 52 w 96"/>
              <a:gd name="T57" fmla="*/ 61 h 96"/>
              <a:gd name="T58" fmla="*/ 52 w 96"/>
              <a:gd name="T59" fmla="*/ 52 h 96"/>
              <a:gd name="T60" fmla="*/ 52 w 96"/>
              <a:gd name="T61" fmla="*/ 44 h 96"/>
              <a:gd name="T62" fmla="*/ 52 w 96"/>
              <a:gd name="T63" fmla="*/ 35 h 96"/>
              <a:gd name="T64" fmla="*/ 61 w 96"/>
              <a:gd name="T65" fmla="*/ 44 h 96"/>
              <a:gd name="T66" fmla="*/ 52 w 96"/>
              <a:gd name="T67" fmla="*/ 44 h 96"/>
              <a:gd name="T68" fmla="*/ 44 w 96"/>
              <a:gd name="T69" fmla="*/ 44 h 96"/>
              <a:gd name="T70" fmla="*/ 35 w 96"/>
              <a:gd name="T71" fmla="*/ 44 h 96"/>
              <a:gd name="T72" fmla="*/ 44 w 96"/>
              <a:gd name="T73" fmla="*/ 35 h 96"/>
              <a:gd name="T74" fmla="*/ 44 w 96"/>
              <a:gd name="T75" fmla="*/ 44 h 96"/>
              <a:gd name="T76" fmla="*/ 44 w 96"/>
              <a:gd name="T77" fmla="*/ 52 h 96"/>
              <a:gd name="T78" fmla="*/ 44 w 96"/>
              <a:gd name="T79" fmla="*/ 61 h 96"/>
              <a:gd name="T80" fmla="*/ 35 w 96"/>
              <a:gd name="T81" fmla="*/ 52 h 96"/>
              <a:gd name="T82" fmla="*/ 44 w 96"/>
              <a:gd name="T83" fmla="*/ 52 h 96"/>
              <a:gd name="T84" fmla="*/ 52 w 96"/>
              <a:gd name="T85" fmla="*/ 78 h 96"/>
              <a:gd name="T86" fmla="*/ 52 w 96"/>
              <a:gd name="T87" fmla="*/ 69 h 96"/>
              <a:gd name="T88" fmla="*/ 69 w 96"/>
              <a:gd name="T89" fmla="*/ 52 h 96"/>
              <a:gd name="T90" fmla="*/ 78 w 96"/>
              <a:gd name="T91" fmla="*/ 52 h 96"/>
              <a:gd name="T92" fmla="*/ 52 w 96"/>
              <a:gd name="T93" fmla="*/ 78 h 96"/>
              <a:gd name="T94" fmla="*/ 78 w 96"/>
              <a:gd name="T95" fmla="*/ 44 h 96"/>
              <a:gd name="T96" fmla="*/ 69 w 96"/>
              <a:gd name="T97" fmla="*/ 44 h 96"/>
              <a:gd name="T98" fmla="*/ 52 w 96"/>
              <a:gd name="T99" fmla="*/ 27 h 96"/>
              <a:gd name="T100" fmla="*/ 52 w 96"/>
              <a:gd name="T101" fmla="*/ 18 h 96"/>
              <a:gd name="T102" fmla="*/ 78 w 96"/>
              <a:gd name="T103" fmla="*/ 44 h 96"/>
              <a:gd name="T104" fmla="*/ 44 w 96"/>
              <a:gd name="T105" fmla="*/ 18 h 96"/>
              <a:gd name="T106" fmla="*/ 44 w 96"/>
              <a:gd name="T107" fmla="*/ 27 h 96"/>
              <a:gd name="T108" fmla="*/ 27 w 96"/>
              <a:gd name="T109" fmla="*/ 44 h 96"/>
              <a:gd name="T110" fmla="*/ 18 w 96"/>
              <a:gd name="T111" fmla="*/ 44 h 96"/>
              <a:gd name="T112" fmla="*/ 44 w 96"/>
              <a:gd name="T113" fmla="*/ 18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6" h="96">
                <a:moveTo>
                  <a:pt x="4" y="52"/>
                </a:moveTo>
                <a:cubicBezTo>
                  <a:pt x="10" y="52"/>
                  <a:pt x="10" y="52"/>
                  <a:pt x="10" y="52"/>
                </a:cubicBezTo>
                <a:cubicBezTo>
                  <a:pt x="12" y="70"/>
                  <a:pt x="26" y="84"/>
                  <a:pt x="44" y="86"/>
                </a:cubicBezTo>
                <a:cubicBezTo>
                  <a:pt x="44" y="92"/>
                  <a:pt x="44" y="92"/>
                  <a:pt x="44" y="92"/>
                </a:cubicBezTo>
                <a:cubicBezTo>
                  <a:pt x="44" y="94"/>
                  <a:pt x="46" y="96"/>
                  <a:pt x="48" y="96"/>
                </a:cubicBezTo>
                <a:cubicBezTo>
                  <a:pt x="50" y="96"/>
                  <a:pt x="52" y="94"/>
                  <a:pt x="52" y="92"/>
                </a:cubicBezTo>
                <a:cubicBezTo>
                  <a:pt x="52" y="86"/>
                  <a:pt x="52" y="86"/>
                  <a:pt x="52" y="86"/>
                </a:cubicBezTo>
                <a:cubicBezTo>
                  <a:pt x="70" y="84"/>
                  <a:pt x="84" y="70"/>
                  <a:pt x="86" y="52"/>
                </a:cubicBezTo>
                <a:cubicBezTo>
                  <a:pt x="92" y="52"/>
                  <a:pt x="92" y="52"/>
                  <a:pt x="92" y="52"/>
                </a:cubicBezTo>
                <a:cubicBezTo>
                  <a:pt x="94" y="52"/>
                  <a:pt x="96" y="50"/>
                  <a:pt x="96" y="48"/>
                </a:cubicBezTo>
                <a:cubicBezTo>
                  <a:pt x="96" y="46"/>
                  <a:pt x="94" y="44"/>
                  <a:pt x="92" y="44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26"/>
                  <a:pt x="70" y="12"/>
                  <a:pt x="52" y="10"/>
                </a:cubicBezTo>
                <a:cubicBezTo>
                  <a:pt x="52" y="4"/>
                  <a:pt x="52" y="4"/>
                  <a:pt x="52" y="4"/>
                </a:cubicBezTo>
                <a:cubicBezTo>
                  <a:pt x="52" y="2"/>
                  <a:pt x="50" y="0"/>
                  <a:pt x="48" y="0"/>
                </a:cubicBezTo>
                <a:cubicBezTo>
                  <a:pt x="46" y="0"/>
                  <a:pt x="44" y="2"/>
                  <a:pt x="44" y="4"/>
                </a:cubicBezTo>
                <a:cubicBezTo>
                  <a:pt x="44" y="10"/>
                  <a:pt x="44" y="10"/>
                  <a:pt x="44" y="10"/>
                </a:cubicBezTo>
                <a:cubicBezTo>
                  <a:pt x="26" y="12"/>
                  <a:pt x="12" y="26"/>
                  <a:pt x="10" y="44"/>
                </a:cubicBezTo>
                <a:cubicBezTo>
                  <a:pt x="4" y="44"/>
                  <a:pt x="4" y="44"/>
                  <a:pt x="4" y="44"/>
                </a:cubicBezTo>
                <a:cubicBezTo>
                  <a:pt x="2" y="44"/>
                  <a:pt x="0" y="46"/>
                  <a:pt x="0" y="48"/>
                </a:cubicBezTo>
                <a:cubicBezTo>
                  <a:pt x="0" y="50"/>
                  <a:pt x="2" y="52"/>
                  <a:pt x="4" y="52"/>
                </a:cubicBezTo>
                <a:close/>
                <a:moveTo>
                  <a:pt x="18" y="52"/>
                </a:moveTo>
                <a:cubicBezTo>
                  <a:pt x="27" y="52"/>
                  <a:pt x="27" y="52"/>
                  <a:pt x="27" y="52"/>
                </a:cubicBezTo>
                <a:cubicBezTo>
                  <a:pt x="29" y="60"/>
                  <a:pt x="36" y="67"/>
                  <a:pt x="44" y="69"/>
                </a:cubicBezTo>
                <a:cubicBezTo>
                  <a:pt x="44" y="78"/>
                  <a:pt x="44" y="78"/>
                  <a:pt x="44" y="78"/>
                </a:cubicBezTo>
                <a:cubicBezTo>
                  <a:pt x="31" y="76"/>
                  <a:pt x="20" y="65"/>
                  <a:pt x="18" y="52"/>
                </a:cubicBezTo>
                <a:close/>
                <a:moveTo>
                  <a:pt x="52" y="52"/>
                </a:moveTo>
                <a:cubicBezTo>
                  <a:pt x="61" y="52"/>
                  <a:pt x="61" y="52"/>
                  <a:pt x="61" y="52"/>
                </a:cubicBezTo>
                <a:cubicBezTo>
                  <a:pt x="59" y="56"/>
                  <a:pt x="56" y="59"/>
                  <a:pt x="52" y="61"/>
                </a:cubicBezTo>
                <a:lnTo>
                  <a:pt x="52" y="52"/>
                </a:lnTo>
                <a:close/>
                <a:moveTo>
                  <a:pt x="52" y="44"/>
                </a:moveTo>
                <a:cubicBezTo>
                  <a:pt x="52" y="35"/>
                  <a:pt x="52" y="35"/>
                  <a:pt x="52" y="35"/>
                </a:cubicBezTo>
                <a:cubicBezTo>
                  <a:pt x="56" y="37"/>
                  <a:pt x="59" y="40"/>
                  <a:pt x="61" y="44"/>
                </a:cubicBezTo>
                <a:lnTo>
                  <a:pt x="52" y="44"/>
                </a:lnTo>
                <a:close/>
                <a:moveTo>
                  <a:pt x="44" y="44"/>
                </a:moveTo>
                <a:cubicBezTo>
                  <a:pt x="35" y="44"/>
                  <a:pt x="35" y="44"/>
                  <a:pt x="35" y="44"/>
                </a:cubicBezTo>
                <a:cubicBezTo>
                  <a:pt x="37" y="40"/>
                  <a:pt x="40" y="37"/>
                  <a:pt x="44" y="35"/>
                </a:cubicBezTo>
                <a:lnTo>
                  <a:pt x="44" y="44"/>
                </a:lnTo>
                <a:close/>
                <a:moveTo>
                  <a:pt x="44" y="52"/>
                </a:moveTo>
                <a:cubicBezTo>
                  <a:pt x="44" y="61"/>
                  <a:pt x="44" y="61"/>
                  <a:pt x="44" y="61"/>
                </a:cubicBezTo>
                <a:cubicBezTo>
                  <a:pt x="40" y="59"/>
                  <a:pt x="37" y="56"/>
                  <a:pt x="35" y="52"/>
                </a:cubicBezTo>
                <a:lnTo>
                  <a:pt x="44" y="52"/>
                </a:lnTo>
                <a:close/>
                <a:moveTo>
                  <a:pt x="52" y="78"/>
                </a:moveTo>
                <a:cubicBezTo>
                  <a:pt x="52" y="69"/>
                  <a:pt x="52" y="69"/>
                  <a:pt x="52" y="69"/>
                </a:cubicBezTo>
                <a:cubicBezTo>
                  <a:pt x="60" y="67"/>
                  <a:pt x="67" y="60"/>
                  <a:pt x="69" y="52"/>
                </a:cubicBezTo>
                <a:cubicBezTo>
                  <a:pt x="78" y="52"/>
                  <a:pt x="78" y="52"/>
                  <a:pt x="78" y="52"/>
                </a:cubicBezTo>
                <a:cubicBezTo>
                  <a:pt x="76" y="65"/>
                  <a:pt x="65" y="76"/>
                  <a:pt x="52" y="78"/>
                </a:cubicBezTo>
                <a:close/>
                <a:moveTo>
                  <a:pt x="78" y="44"/>
                </a:moveTo>
                <a:cubicBezTo>
                  <a:pt x="69" y="44"/>
                  <a:pt x="69" y="44"/>
                  <a:pt x="69" y="44"/>
                </a:cubicBezTo>
                <a:cubicBezTo>
                  <a:pt x="67" y="36"/>
                  <a:pt x="60" y="29"/>
                  <a:pt x="52" y="27"/>
                </a:cubicBezTo>
                <a:cubicBezTo>
                  <a:pt x="52" y="18"/>
                  <a:pt x="52" y="18"/>
                  <a:pt x="52" y="18"/>
                </a:cubicBezTo>
                <a:cubicBezTo>
                  <a:pt x="65" y="20"/>
                  <a:pt x="76" y="31"/>
                  <a:pt x="78" y="44"/>
                </a:cubicBezTo>
                <a:close/>
                <a:moveTo>
                  <a:pt x="44" y="18"/>
                </a:moveTo>
                <a:cubicBezTo>
                  <a:pt x="44" y="27"/>
                  <a:pt x="44" y="27"/>
                  <a:pt x="44" y="27"/>
                </a:cubicBezTo>
                <a:cubicBezTo>
                  <a:pt x="36" y="29"/>
                  <a:pt x="29" y="36"/>
                  <a:pt x="27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20" y="31"/>
                  <a:pt x="31" y="20"/>
                  <a:pt x="44" y="18"/>
                </a:cubicBezTo>
                <a:close/>
              </a:path>
            </a:pathLst>
          </a:custGeom>
          <a:solidFill>
            <a:srgbClr val="094A4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40" name="Group 339">
            <a:extLst>
              <a:ext uri="{FF2B5EF4-FFF2-40B4-BE49-F238E27FC236}">
                <a16:creationId xmlns="" xmlns:a16="http://schemas.microsoft.com/office/drawing/2014/main" id="{3942CE50-4C03-4C5B-915C-8718A2E40231}"/>
              </a:ext>
            </a:extLst>
          </p:cNvPr>
          <p:cNvGrpSpPr/>
          <p:nvPr/>
        </p:nvGrpSpPr>
        <p:grpSpPr>
          <a:xfrm>
            <a:off x="7494083" y="2690491"/>
            <a:ext cx="1626791" cy="849920"/>
            <a:chOff x="7494083" y="2441699"/>
            <a:chExt cx="1626791" cy="849920"/>
          </a:xfrm>
        </p:grpSpPr>
        <p:sp>
          <p:nvSpPr>
            <p:cNvPr id="335" name="TextBox 334">
              <a:extLst>
                <a:ext uri="{FF2B5EF4-FFF2-40B4-BE49-F238E27FC236}">
                  <a16:creationId xmlns="" xmlns:a16="http://schemas.microsoft.com/office/drawing/2014/main" id="{0F41DA21-C882-4B12-A3B8-FC55F7A00BDB}"/>
                </a:ext>
              </a:extLst>
            </p:cNvPr>
            <p:cNvSpPr txBox="1"/>
            <p:nvPr/>
          </p:nvSpPr>
          <p:spPr>
            <a:xfrm>
              <a:off x="7494083" y="2983937"/>
              <a:ext cx="1626791" cy="307682"/>
            </a:xfrm>
            <a:prstGeom prst="rect">
              <a:avLst/>
            </a:prstGeom>
            <a:noFill/>
          </p:spPr>
          <p:txBody>
            <a:bodyPr wrap="square" lIns="0" tIns="0" rIns="0" bIns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94A44"/>
                  </a:solidFill>
                  <a:effectLst/>
                  <a:uLnTx/>
                  <a:uFillTx/>
                  <a:latin typeface="Georgia" panose="02040502050405020303" pitchFamily="18" charset="0"/>
                  <a:ea typeface="+mn-ea"/>
                  <a:cs typeface="Segoe UI" panose="020B0502040204020203" pitchFamily="34" charset="0"/>
                </a:rPr>
                <a:t>Lorem ipsum</a:t>
              </a:r>
            </a:p>
          </p:txBody>
        </p:sp>
        <p:grpSp>
          <p:nvGrpSpPr>
            <p:cNvPr id="336" name="Group 335">
              <a:extLst>
                <a:ext uri="{FF2B5EF4-FFF2-40B4-BE49-F238E27FC236}">
                  <a16:creationId xmlns="" xmlns:a16="http://schemas.microsoft.com/office/drawing/2014/main" id="{81D5EF38-D076-4578-9CC0-9FDE420B2DB5}"/>
                </a:ext>
              </a:extLst>
            </p:cNvPr>
            <p:cNvGrpSpPr/>
            <p:nvPr/>
          </p:nvGrpSpPr>
          <p:grpSpPr>
            <a:xfrm>
              <a:off x="8058148" y="2441699"/>
              <a:ext cx="498660" cy="475418"/>
              <a:chOff x="7704138" y="2894013"/>
              <a:chExt cx="374650" cy="357188"/>
            </a:xfrm>
            <a:solidFill>
              <a:srgbClr val="094A44"/>
            </a:solidFill>
          </p:grpSpPr>
          <p:sp>
            <p:nvSpPr>
              <p:cNvPr id="337" name="Freeform 16">
                <a:extLst>
                  <a:ext uri="{FF2B5EF4-FFF2-40B4-BE49-F238E27FC236}">
                    <a16:creationId xmlns="" xmlns:a16="http://schemas.microsoft.com/office/drawing/2014/main" id="{134689FD-24F9-49D0-9B06-D2F6AE746B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96225" y="3035301"/>
                <a:ext cx="182563" cy="204788"/>
              </a:xfrm>
              <a:custGeom>
                <a:avLst/>
                <a:gdLst>
                  <a:gd name="T0" fmla="*/ 48 w 49"/>
                  <a:gd name="T1" fmla="*/ 16 h 54"/>
                  <a:gd name="T2" fmla="*/ 35 w 49"/>
                  <a:gd name="T3" fmla="*/ 1 h 54"/>
                  <a:gd name="T4" fmla="*/ 32 w 49"/>
                  <a:gd name="T5" fmla="*/ 0 h 54"/>
                  <a:gd name="T6" fmla="*/ 29 w 49"/>
                  <a:gd name="T7" fmla="*/ 2 h 54"/>
                  <a:gd name="T8" fmla="*/ 18 w 49"/>
                  <a:gd name="T9" fmla="*/ 18 h 54"/>
                  <a:gd name="T10" fmla="*/ 20 w 49"/>
                  <a:gd name="T11" fmla="*/ 24 h 54"/>
                  <a:gd name="T12" fmla="*/ 22 w 49"/>
                  <a:gd name="T13" fmla="*/ 24 h 54"/>
                  <a:gd name="T14" fmla="*/ 25 w 49"/>
                  <a:gd name="T15" fmla="*/ 22 h 54"/>
                  <a:gd name="T16" fmla="*/ 29 w 49"/>
                  <a:gd name="T17" fmla="*/ 16 h 54"/>
                  <a:gd name="T18" fmla="*/ 24 w 49"/>
                  <a:gd name="T19" fmla="*/ 31 h 54"/>
                  <a:gd name="T20" fmla="*/ 4 w 49"/>
                  <a:gd name="T21" fmla="*/ 46 h 54"/>
                  <a:gd name="T22" fmla="*/ 1 w 49"/>
                  <a:gd name="T23" fmla="*/ 51 h 54"/>
                  <a:gd name="T24" fmla="*/ 5 w 49"/>
                  <a:gd name="T25" fmla="*/ 54 h 54"/>
                  <a:gd name="T26" fmla="*/ 6 w 49"/>
                  <a:gd name="T27" fmla="*/ 54 h 54"/>
                  <a:gd name="T28" fmla="*/ 31 w 49"/>
                  <a:gd name="T29" fmla="*/ 35 h 54"/>
                  <a:gd name="T30" fmla="*/ 37 w 49"/>
                  <a:gd name="T31" fmla="*/ 15 h 54"/>
                  <a:gd name="T32" fmla="*/ 42 w 49"/>
                  <a:gd name="T33" fmla="*/ 21 h 54"/>
                  <a:gd name="T34" fmla="*/ 48 w 49"/>
                  <a:gd name="T35" fmla="*/ 21 h 54"/>
                  <a:gd name="T36" fmla="*/ 48 w 49"/>
                  <a:gd name="T37" fmla="*/ 16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9" h="54">
                    <a:moveTo>
                      <a:pt x="48" y="16"/>
                    </a:moveTo>
                    <a:cubicBezTo>
                      <a:pt x="35" y="1"/>
                      <a:pt x="35" y="1"/>
                      <a:pt x="35" y="1"/>
                    </a:cubicBezTo>
                    <a:cubicBezTo>
                      <a:pt x="34" y="0"/>
                      <a:pt x="33" y="0"/>
                      <a:pt x="32" y="0"/>
                    </a:cubicBezTo>
                    <a:cubicBezTo>
                      <a:pt x="30" y="0"/>
                      <a:pt x="29" y="1"/>
                      <a:pt x="29" y="2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7" y="20"/>
                      <a:pt x="18" y="23"/>
                      <a:pt x="20" y="24"/>
                    </a:cubicBezTo>
                    <a:cubicBezTo>
                      <a:pt x="20" y="24"/>
                      <a:pt x="21" y="24"/>
                      <a:pt x="22" y="24"/>
                    </a:cubicBezTo>
                    <a:cubicBezTo>
                      <a:pt x="23" y="24"/>
                      <a:pt x="24" y="24"/>
                      <a:pt x="25" y="22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29" y="21"/>
                      <a:pt x="27" y="26"/>
                      <a:pt x="24" y="31"/>
                    </a:cubicBezTo>
                    <a:cubicBezTo>
                      <a:pt x="20" y="39"/>
                      <a:pt x="13" y="44"/>
                      <a:pt x="4" y="46"/>
                    </a:cubicBezTo>
                    <a:cubicBezTo>
                      <a:pt x="2" y="47"/>
                      <a:pt x="0" y="49"/>
                      <a:pt x="1" y="51"/>
                    </a:cubicBezTo>
                    <a:cubicBezTo>
                      <a:pt x="1" y="53"/>
                      <a:pt x="3" y="54"/>
                      <a:pt x="5" y="54"/>
                    </a:cubicBezTo>
                    <a:cubicBezTo>
                      <a:pt x="5" y="54"/>
                      <a:pt x="5" y="54"/>
                      <a:pt x="6" y="54"/>
                    </a:cubicBezTo>
                    <a:cubicBezTo>
                      <a:pt x="17" y="51"/>
                      <a:pt x="26" y="45"/>
                      <a:pt x="31" y="35"/>
                    </a:cubicBezTo>
                    <a:cubicBezTo>
                      <a:pt x="35" y="29"/>
                      <a:pt x="37" y="22"/>
                      <a:pt x="37" y="15"/>
                    </a:cubicBezTo>
                    <a:cubicBezTo>
                      <a:pt x="42" y="21"/>
                      <a:pt x="42" y="21"/>
                      <a:pt x="42" y="21"/>
                    </a:cubicBezTo>
                    <a:cubicBezTo>
                      <a:pt x="43" y="23"/>
                      <a:pt x="46" y="23"/>
                      <a:pt x="48" y="21"/>
                    </a:cubicBezTo>
                    <a:cubicBezTo>
                      <a:pt x="49" y="20"/>
                      <a:pt x="49" y="17"/>
                      <a:pt x="48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8" name="Freeform 17">
                <a:extLst>
                  <a:ext uri="{FF2B5EF4-FFF2-40B4-BE49-F238E27FC236}">
                    <a16:creationId xmlns="" xmlns:a16="http://schemas.microsoft.com/office/drawing/2014/main" id="{74CDB57D-B38E-42DB-86BC-4B9044C068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67638" y="2894013"/>
                <a:ext cx="236538" cy="114300"/>
              </a:xfrm>
              <a:custGeom>
                <a:avLst/>
                <a:gdLst>
                  <a:gd name="T0" fmla="*/ 55 w 63"/>
                  <a:gd name="T1" fmla="*/ 29 h 30"/>
                  <a:gd name="T2" fmla="*/ 58 w 63"/>
                  <a:gd name="T3" fmla="*/ 30 h 30"/>
                  <a:gd name="T4" fmla="*/ 61 w 63"/>
                  <a:gd name="T5" fmla="*/ 29 h 30"/>
                  <a:gd name="T6" fmla="*/ 61 w 63"/>
                  <a:gd name="T7" fmla="*/ 24 h 30"/>
                  <a:gd name="T8" fmla="*/ 33 w 63"/>
                  <a:gd name="T9" fmla="*/ 9 h 30"/>
                  <a:gd name="T10" fmla="*/ 13 w 63"/>
                  <a:gd name="T11" fmla="*/ 13 h 30"/>
                  <a:gd name="T12" fmla="*/ 16 w 63"/>
                  <a:gd name="T13" fmla="*/ 6 h 30"/>
                  <a:gd name="T14" fmla="*/ 13 w 63"/>
                  <a:gd name="T15" fmla="*/ 1 h 30"/>
                  <a:gd name="T16" fmla="*/ 8 w 63"/>
                  <a:gd name="T17" fmla="*/ 3 h 30"/>
                  <a:gd name="T18" fmla="*/ 1 w 63"/>
                  <a:gd name="T19" fmla="*/ 21 h 30"/>
                  <a:gd name="T20" fmla="*/ 1 w 63"/>
                  <a:gd name="T21" fmla="*/ 24 h 30"/>
                  <a:gd name="T22" fmla="*/ 4 w 63"/>
                  <a:gd name="T23" fmla="*/ 26 h 30"/>
                  <a:gd name="T24" fmla="*/ 23 w 63"/>
                  <a:gd name="T25" fmla="*/ 28 h 30"/>
                  <a:gd name="T26" fmla="*/ 24 w 63"/>
                  <a:gd name="T27" fmla="*/ 28 h 30"/>
                  <a:gd name="T28" fmla="*/ 28 w 63"/>
                  <a:gd name="T29" fmla="*/ 25 h 30"/>
                  <a:gd name="T30" fmla="*/ 24 w 63"/>
                  <a:gd name="T31" fmla="*/ 20 h 30"/>
                  <a:gd name="T32" fmla="*/ 17 w 63"/>
                  <a:gd name="T33" fmla="*/ 20 h 30"/>
                  <a:gd name="T34" fmla="*/ 32 w 63"/>
                  <a:gd name="T35" fmla="*/ 17 h 30"/>
                  <a:gd name="T36" fmla="*/ 55 w 63"/>
                  <a:gd name="T37" fmla="*/ 29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3" h="30">
                    <a:moveTo>
                      <a:pt x="55" y="29"/>
                    </a:moveTo>
                    <a:cubicBezTo>
                      <a:pt x="56" y="30"/>
                      <a:pt x="57" y="30"/>
                      <a:pt x="58" y="30"/>
                    </a:cubicBezTo>
                    <a:cubicBezTo>
                      <a:pt x="59" y="30"/>
                      <a:pt x="60" y="30"/>
                      <a:pt x="61" y="29"/>
                    </a:cubicBezTo>
                    <a:cubicBezTo>
                      <a:pt x="63" y="28"/>
                      <a:pt x="63" y="25"/>
                      <a:pt x="61" y="24"/>
                    </a:cubicBezTo>
                    <a:cubicBezTo>
                      <a:pt x="54" y="15"/>
                      <a:pt x="44" y="10"/>
                      <a:pt x="33" y="9"/>
                    </a:cubicBezTo>
                    <a:cubicBezTo>
                      <a:pt x="26" y="9"/>
                      <a:pt x="19" y="10"/>
                      <a:pt x="13" y="13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6" y="4"/>
                      <a:pt x="15" y="1"/>
                      <a:pt x="13" y="1"/>
                    </a:cubicBezTo>
                    <a:cubicBezTo>
                      <a:pt x="11" y="0"/>
                      <a:pt x="9" y="1"/>
                      <a:pt x="8" y="3"/>
                    </a:cubicBezTo>
                    <a:cubicBezTo>
                      <a:pt x="1" y="21"/>
                      <a:pt x="1" y="21"/>
                      <a:pt x="1" y="21"/>
                    </a:cubicBezTo>
                    <a:cubicBezTo>
                      <a:pt x="0" y="22"/>
                      <a:pt x="0" y="23"/>
                      <a:pt x="1" y="24"/>
                    </a:cubicBezTo>
                    <a:cubicBezTo>
                      <a:pt x="2" y="25"/>
                      <a:pt x="3" y="26"/>
                      <a:pt x="4" y="26"/>
                    </a:cubicBezTo>
                    <a:cubicBezTo>
                      <a:pt x="23" y="28"/>
                      <a:pt x="23" y="28"/>
                      <a:pt x="23" y="28"/>
                    </a:cubicBezTo>
                    <a:cubicBezTo>
                      <a:pt x="24" y="28"/>
                      <a:pt x="24" y="28"/>
                      <a:pt x="24" y="28"/>
                    </a:cubicBezTo>
                    <a:cubicBezTo>
                      <a:pt x="26" y="28"/>
                      <a:pt x="28" y="27"/>
                      <a:pt x="28" y="25"/>
                    </a:cubicBezTo>
                    <a:cubicBezTo>
                      <a:pt x="28" y="23"/>
                      <a:pt x="26" y="21"/>
                      <a:pt x="24" y="20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22" y="18"/>
                      <a:pt x="27" y="17"/>
                      <a:pt x="32" y="17"/>
                    </a:cubicBezTo>
                    <a:cubicBezTo>
                      <a:pt x="41" y="18"/>
                      <a:pt x="49" y="22"/>
                      <a:pt x="55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9" name="Freeform 18">
                <a:extLst>
                  <a:ext uri="{FF2B5EF4-FFF2-40B4-BE49-F238E27FC236}">
                    <a16:creationId xmlns="" xmlns:a16="http://schemas.microsoft.com/office/drawing/2014/main" id="{F742F83A-6640-430D-9DF1-833FB37B64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04138" y="3022601"/>
                <a:ext cx="142875" cy="228600"/>
              </a:xfrm>
              <a:custGeom>
                <a:avLst/>
                <a:gdLst>
                  <a:gd name="T0" fmla="*/ 30 w 38"/>
                  <a:gd name="T1" fmla="*/ 34 h 60"/>
                  <a:gd name="T2" fmla="*/ 24 w 38"/>
                  <a:gd name="T3" fmla="*/ 32 h 60"/>
                  <a:gd name="T4" fmla="*/ 22 w 38"/>
                  <a:gd name="T5" fmla="*/ 37 h 60"/>
                  <a:gd name="T6" fmla="*/ 25 w 38"/>
                  <a:gd name="T7" fmla="*/ 44 h 60"/>
                  <a:gd name="T8" fmla="*/ 14 w 38"/>
                  <a:gd name="T9" fmla="*/ 6 h 60"/>
                  <a:gd name="T10" fmla="*/ 12 w 38"/>
                  <a:gd name="T11" fmla="*/ 1 h 60"/>
                  <a:gd name="T12" fmla="*/ 7 w 38"/>
                  <a:gd name="T13" fmla="*/ 3 h 60"/>
                  <a:gd name="T14" fmla="*/ 21 w 38"/>
                  <a:gd name="T15" fmla="*/ 51 h 60"/>
                  <a:gd name="T16" fmla="*/ 14 w 38"/>
                  <a:gd name="T17" fmla="*/ 52 h 60"/>
                  <a:gd name="T18" fmla="*/ 11 w 38"/>
                  <a:gd name="T19" fmla="*/ 57 h 60"/>
                  <a:gd name="T20" fmla="*/ 15 w 38"/>
                  <a:gd name="T21" fmla="*/ 60 h 60"/>
                  <a:gd name="T22" fmla="*/ 15 w 38"/>
                  <a:gd name="T23" fmla="*/ 60 h 60"/>
                  <a:gd name="T24" fmla="*/ 35 w 38"/>
                  <a:gd name="T25" fmla="*/ 57 h 60"/>
                  <a:gd name="T26" fmla="*/ 37 w 38"/>
                  <a:gd name="T27" fmla="*/ 55 h 60"/>
                  <a:gd name="T28" fmla="*/ 38 w 38"/>
                  <a:gd name="T29" fmla="*/ 52 h 60"/>
                  <a:gd name="T30" fmla="*/ 30 w 38"/>
                  <a:gd name="T31" fmla="*/ 34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8" h="60">
                    <a:moveTo>
                      <a:pt x="30" y="34"/>
                    </a:moveTo>
                    <a:cubicBezTo>
                      <a:pt x="29" y="32"/>
                      <a:pt x="26" y="31"/>
                      <a:pt x="24" y="32"/>
                    </a:cubicBezTo>
                    <a:cubicBezTo>
                      <a:pt x="22" y="33"/>
                      <a:pt x="21" y="35"/>
                      <a:pt x="22" y="37"/>
                    </a:cubicBezTo>
                    <a:cubicBezTo>
                      <a:pt x="25" y="44"/>
                      <a:pt x="25" y="44"/>
                      <a:pt x="25" y="44"/>
                    </a:cubicBezTo>
                    <a:cubicBezTo>
                      <a:pt x="14" y="35"/>
                      <a:pt x="9" y="20"/>
                      <a:pt x="14" y="6"/>
                    </a:cubicBezTo>
                    <a:cubicBezTo>
                      <a:pt x="15" y="4"/>
                      <a:pt x="14" y="2"/>
                      <a:pt x="12" y="1"/>
                    </a:cubicBezTo>
                    <a:cubicBezTo>
                      <a:pt x="10" y="0"/>
                      <a:pt x="7" y="1"/>
                      <a:pt x="7" y="3"/>
                    </a:cubicBezTo>
                    <a:cubicBezTo>
                      <a:pt x="0" y="21"/>
                      <a:pt x="7" y="40"/>
                      <a:pt x="21" y="51"/>
                    </a:cubicBezTo>
                    <a:cubicBezTo>
                      <a:pt x="14" y="52"/>
                      <a:pt x="14" y="52"/>
                      <a:pt x="14" y="52"/>
                    </a:cubicBezTo>
                    <a:cubicBezTo>
                      <a:pt x="12" y="52"/>
                      <a:pt x="10" y="54"/>
                      <a:pt x="11" y="57"/>
                    </a:cubicBezTo>
                    <a:cubicBezTo>
                      <a:pt x="11" y="59"/>
                      <a:pt x="13" y="60"/>
                      <a:pt x="15" y="60"/>
                    </a:cubicBezTo>
                    <a:cubicBezTo>
                      <a:pt x="15" y="60"/>
                      <a:pt x="15" y="60"/>
                      <a:pt x="15" y="60"/>
                    </a:cubicBezTo>
                    <a:cubicBezTo>
                      <a:pt x="35" y="57"/>
                      <a:pt x="35" y="57"/>
                      <a:pt x="35" y="57"/>
                    </a:cubicBezTo>
                    <a:cubicBezTo>
                      <a:pt x="36" y="57"/>
                      <a:pt x="37" y="56"/>
                      <a:pt x="37" y="55"/>
                    </a:cubicBezTo>
                    <a:cubicBezTo>
                      <a:pt x="38" y="54"/>
                      <a:pt x="38" y="53"/>
                      <a:pt x="38" y="52"/>
                    </a:cubicBezTo>
                    <a:lnTo>
                      <a:pt x="30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pic>
        <p:nvPicPr>
          <p:cNvPr id="225" name="Graphic 224">
            <a:extLst>
              <a:ext uri="{FF2B5EF4-FFF2-40B4-BE49-F238E27FC236}">
                <a16:creationId xmlns="" xmlns:a16="http://schemas.microsoft.com/office/drawing/2014/main" id="{450C4008-6E76-4DB0-951A-704C9B215B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749972" y="5972844"/>
            <a:ext cx="253112" cy="253112"/>
          </a:xfrm>
          <a:prstGeom prst="rect">
            <a:avLst/>
          </a:prstGeom>
        </p:spPr>
      </p:pic>
      <p:sp>
        <p:nvSpPr>
          <p:cNvPr id="226" name="Freeform: Shape 225">
            <a:extLst>
              <a:ext uri="{FF2B5EF4-FFF2-40B4-BE49-F238E27FC236}">
                <a16:creationId xmlns="" xmlns:a16="http://schemas.microsoft.com/office/drawing/2014/main" id="{8C7A2D23-6F6E-46B9-B31C-018F75937B96}"/>
              </a:ext>
            </a:extLst>
          </p:cNvPr>
          <p:cNvSpPr/>
          <p:nvPr/>
        </p:nvSpPr>
        <p:spPr>
          <a:xfrm rot="16200000">
            <a:off x="11749498" y="4227558"/>
            <a:ext cx="603712" cy="281291"/>
          </a:xfrm>
          <a:custGeom>
            <a:avLst/>
            <a:gdLst>
              <a:gd name="connsiteX0" fmla="*/ 770214 w 770214"/>
              <a:gd name="connsiteY0" fmla="*/ 358870 h 358870"/>
              <a:gd name="connsiteX1" fmla="*/ 0 w 770214"/>
              <a:gd name="connsiteY1" fmla="*/ 358870 h 358870"/>
              <a:gd name="connsiteX2" fmla="*/ 4943 w 770214"/>
              <a:gd name="connsiteY2" fmla="*/ 309843 h 358870"/>
              <a:gd name="connsiteX3" fmla="*/ 385108 w 770214"/>
              <a:gd name="connsiteY3" fmla="*/ 0 h 358870"/>
              <a:gd name="connsiteX4" fmla="*/ 765272 w 770214"/>
              <a:gd name="connsiteY4" fmla="*/ 309843 h 358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0214" h="358870">
                <a:moveTo>
                  <a:pt x="770214" y="358870"/>
                </a:moveTo>
                <a:lnTo>
                  <a:pt x="0" y="358870"/>
                </a:lnTo>
                <a:lnTo>
                  <a:pt x="4943" y="309843"/>
                </a:lnTo>
                <a:cubicBezTo>
                  <a:pt x="41127" y="133016"/>
                  <a:pt x="197583" y="0"/>
                  <a:pt x="385108" y="0"/>
                </a:cubicBezTo>
                <a:cubicBezTo>
                  <a:pt x="572632" y="0"/>
                  <a:pt x="729088" y="133016"/>
                  <a:pt x="765272" y="309843"/>
                </a:cubicBezTo>
                <a:close/>
              </a:path>
            </a:pathLst>
          </a:custGeom>
          <a:solidFill>
            <a:srgbClr val="F7AB9B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194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DAB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Rectangle: Rounded Corners 226">
            <a:extLst>
              <a:ext uri="{FF2B5EF4-FFF2-40B4-BE49-F238E27FC236}">
                <a16:creationId xmlns="" xmlns:a16="http://schemas.microsoft.com/office/drawing/2014/main" id="{749C5D3F-17BF-425C-ACB1-52403F740932}"/>
              </a:ext>
            </a:extLst>
          </p:cNvPr>
          <p:cNvSpPr/>
          <p:nvPr/>
        </p:nvSpPr>
        <p:spPr>
          <a:xfrm>
            <a:off x="551543" y="5204341"/>
            <a:ext cx="3677557" cy="886290"/>
          </a:xfrm>
          <a:prstGeom prst="roundRect">
            <a:avLst/>
          </a:prstGeom>
          <a:solidFill>
            <a:srgbClr val="094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7" name="Slide Number Placeholder 216">
            <a:extLst>
              <a:ext uri="{FF2B5EF4-FFF2-40B4-BE49-F238E27FC236}">
                <a16:creationId xmlns="" xmlns:a16="http://schemas.microsoft.com/office/drawing/2014/main" id="{E331E533-21F9-4177-AE3A-5F821E556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9986" y="6263828"/>
            <a:ext cx="395914" cy="362202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6E39CD-16F1-4381-8EB5-8BA4094A64D1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94A44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+mn-cs"/>
            </a:endParaRPr>
          </a:p>
        </p:txBody>
      </p:sp>
      <p:sp>
        <p:nvSpPr>
          <p:cNvPr id="218" name="Freeform: Shape 217">
            <a:extLst>
              <a:ext uri="{FF2B5EF4-FFF2-40B4-BE49-F238E27FC236}">
                <a16:creationId xmlns="" xmlns:a16="http://schemas.microsoft.com/office/drawing/2014/main" id="{AF0251CC-138E-4382-9B56-A65E299D1559}"/>
              </a:ext>
            </a:extLst>
          </p:cNvPr>
          <p:cNvSpPr/>
          <p:nvPr/>
        </p:nvSpPr>
        <p:spPr>
          <a:xfrm>
            <a:off x="0" y="0"/>
            <a:ext cx="4229100" cy="468959"/>
          </a:xfrm>
          <a:custGeom>
            <a:avLst/>
            <a:gdLst>
              <a:gd name="connsiteX0" fmla="*/ 0 w 6479712"/>
              <a:gd name="connsiteY0" fmla="*/ 0 h 718525"/>
              <a:gd name="connsiteX1" fmla="*/ 6479712 w 6479712"/>
              <a:gd name="connsiteY1" fmla="*/ 0 h 718525"/>
              <a:gd name="connsiteX2" fmla="*/ 6443912 w 6479712"/>
              <a:gd name="connsiteY2" fmla="*/ 22038 h 718525"/>
              <a:gd name="connsiteX3" fmla="*/ 4737151 w 6479712"/>
              <a:gd name="connsiteY3" fmla="*/ 712799 h 718525"/>
              <a:gd name="connsiteX4" fmla="*/ 3372808 w 6479712"/>
              <a:gd name="connsiteY4" fmla="*/ 306399 h 718525"/>
              <a:gd name="connsiteX5" fmla="*/ 1311779 w 6479712"/>
              <a:gd name="connsiteY5" fmla="*/ 538628 h 718525"/>
              <a:gd name="connsiteX6" fmla="*/ 127278 w 6479712"/>
              <a:gd name="connsiteY6" fmla="*/ 80578 h 718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79712" h="718525">
                <a:moveTo>
                  <a:pt x="0" y="0"/>
                </a:moveTo>
                <a:lnTo>
                  <a:pt x="6479712" y="0"/>
                </a:lnTo>
                <a:lnTo>
                  <a:pt x="6443912" y="22038"/>
                </a:lnTo>
                <a:cubicBezTo>
                  <a:pt x="6079647" y="238401"/>
                  <a:pt x="5202817" y="659883"/>
                  <a:pt x="4737151" y="712799"/>
                </a:cubicBezTo>
                <a:cubicBezTo>
                  <a:pt x="4204961" y="773275"/>
                  <a:pt x="3943703" y="335428"/>
                  <a:pt x="3372808" y="306399"/>
                </a:cubicBezTo>
                <a:cubicBezTo>
                  <a:pt x="2801913" y="277370"/>
                  <a:pt x="1911703" y="613618"/>
                  <a:pt x="1311779" y="538628"/>
                </a:cubicBezTo>
                <a:cubicBezTo>
                  <a:pt x="861836" y="482386"/>
                  <a:pt x="485372" y="297555"/>
                  <a:pt x="127278" y="80578"/>
                </a:cubicBezTo>
                <a:close/>
              </a:path>
            </a:pathLst>
          </a:custGeom>
          <a:solidFill>
            <a:srgbClr val="F7AB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16" name="Group 215">
            <a:extLst>
              <a:ext uri="{FF2B5EF4-FFF2-40B4-BE49-F238E27FC236}">
                <a16:creationId xmlns="" xmlns:a16="http://schemas.microsoft.com/office/drawing/2014/main" id="{8D69B6A0-77F3-4A8D-B9D0-F7B02E209C3B}"/>
              </a:ext>
            </a:extLst>
          </p:cNvPr>
          <p:cNvGrpSpPr/>
          <p:nvPr/>
        </p:nvGrpSpPr>
        <p:grpSpPr>
          <a:xfrm>
            <a:off x="533400" y="1026075"/>
            <a:ext cx="2770078" cy="1898781"/>
            <a:chOff x="2907220" y="1233560"/>
            <a:chExt cx="6403752" cy="4389522"/>
          </a:xfrm>
        </p:grpSpPr>
        <p:sp>
          <p:nvSpPr>
            <p:cNvPr id="5" name="Freeform: Shape 4">
              <a:extLst>
                <a:ext uri="{FF2B5EF4-FFF2-40B4-BE49-F238E27FC236}">
                  <a16:creationId xmlns="" xmlns:a16="http://schemas.microsoft.com/office/drawing/2014/main" id="{CD245368-6588-4C17-A5DD-46E3A50401E1}"/>
                </a:ext>
              </a:extLst>
            </p:cNvPr>
            <p:cNvSpPr/>
            <p:nvPr/>
          </p:nvSpPr>
          <p:spPr>
            <a:xfrm>
              <a:off x="3737941" y="5046344"/>
              <a:ext cx="150144" cy="576738"/>
            </a:xfrm>
            <a:custGeom>
              <a:avLst/>
              <a:gdLst>
                <a:gd name="connsiteX0" fmla="*/ 17385 w 150144"/>
                <a:gd name="connsiteY0" fmla="*/ 576739 h 576738"/>
                <a:gd name="connsiteX1" fmla="*/ 112254 w 150144"/>
                <a:gd name="connsiteY1" fmla="*/ 0 h 576738"/>
                <a:gd name="connsiteX2" fmla="*/ 17385 w 150144"/>
                <a:gd name="connsiteY2" fmla="*/ 576739 h 576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0144" h="576738">
                  <a:moveTo>
                    <a:pt x="17385" y="576739"/>
                  </a:moveTo>
                  <a:cubicBezTo>
                    <a:pt x="-52814" y="253460"/>
                    <a:pt x="112254" y="0"/>
                    <a:pt x="112254" y="0"/>
                  </a:cubicBezTo>
                  <a:cubicBezTo>
                    <a:pt x="235888" y="251079"/>
                    <a:pt x="17385" y="576739"/>
                    <a:pt x="17385" y="576739"/>
                  </a:cubicBezTo>
                  <a:close/>
                </a:path>
              </a:pathLst>
            </a:custGeom>
            <a:solidFill>
              <a:srgbClr val="F7AB9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="" xmlns:a16="http://schemas.microsoft.com/office/drawing/2014/main" id="{81DDDC91-3D9D-4327-BDAE-D2BDEE01C12A}"/>
                </a:ext>
              </a:extLst>
            </p:cNvPr>
            <p:cNvSpPr/>
            <p:nvPr/>
          </p:nvSpPr>
          <p:spPr>
            <a:xfrm>
              <a:off x="3736943" y="4659527"/>
              <a:ext cx="344138" cy="141404"/>
            </a:xfrm>
            <a:custGeom>
              <a:avLst/>
              <a:gdLst>
                <a:gd name="connsiteX0" fmla="*/ 0 w 344138"/>
                <a:gd name="connsiteY0" fmla="*/ 7 h 141404"/>
                <a:gd name="connsiteX1" fmla="*/ 344138 w 344138"/>
                <a:gd name="connsiteY1" fmla="*/ 134500 h 141404"/>
                <a:gd name="connsiteX2" fmla="*/ 0 w 344138"/>
                <a:gd name="connsiteY2" fmla="*/ 7 h 141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4138" h="141404">
                  <a:moveTo>
                    <a:pt x="0" y="7"/>
                  </a:moveTo>
                  <a:cubicBezTo>
                    <a:pt x="202978" y="-1136"/>
                    <a:pt x="344138" y="134500"/>
                    <a:pt x="344138" y="134500"/>
                  </a:cubicBezTo>
                  <a:cubicBezTo>
                    <a:pt x="180689" y="178220"/>
                    <a:pt x="0" y="7"/>
                    <a:pt x="0" y="7"/>
                  </a:cubicBezTo>
                  <a:close/>
                </a:path>
              </a:pathLst>
            </a:custGeom>
            <a:solidFill>
              <a:srgbClr val="F7AB9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="" xmlns:a16="http://schemas.microsoft.com/office/drawing/2014/main" id="{598B77A6-DD17-4196-A9AB-09EF8AD5E575}"/>
                </a:ext>
              </a:extLst>
            </p:cNvPr>
            <p:cNvSpPr/>
            <p:nvPr/>
          </p:nvSpPr>
          <p:spPr>
            <a:xfrm>
              <a:off x="4065663" y="4817649"/>
              <a:ext cx="114939" cy="436625"/>
            </a:xfrm>
            <a:custGeom>
              <a:avLst/>
              <a:gdLst>
                <a:gd name="connsiteX0" fmla="*/ 104000 w 114939"/>
                <a:gd name="connsiteY0" fmla="*/ 0 h 436625"/>
                <a:gd name="connsiteX1" fmla="*/ 25991 w 114939"/>
                <a:gd name="connsiteY1" fmla="*/ 436626 h 436625"/>
                <a:gd name="connsiteX2" fmla="*/ 104000 w 114939"/>
                <a:gd name="connsiteY2" fmla="*/ 0 h 436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939" h="436625">
                  <a:moveTo>
                    <a:pt x="104000" y="0"/>
                  </a:moveTo>
                  <a:cubicBezTo>
                    <a:pt x="152102" y="239078"/>
                    <a:pt x="25991" y="436626"/>
                    <a:pt x="25991" y="436626"/>
                  </a:cubicBezTo>
                  <a:cubicBezTo>
                    <a:pt x="-62687" y="254032"/>
                    <a:pt x="104000" y="0"/>
                    <a:pt x="104000" y="0"/>
                  </a:cubicBezTo>
                  <a:close/>
                </a:path>
              </a:pathLst>
            </a:custGeom>
            <a:solidFill>
              <a:srgbClr val="F7AB9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="" xmlns:a16="http://schemas.microsoft.com/office/drawing/2014/main" id="{5232ACDD-E890-477A-AD4B-1A1EC4590A7B}"/>
                </a:ext>
              </a:extLst>
            </p:cNvPr>
            <p:cNvSpPr/>
            <p:nvPr/>
          </p:nvSpPr>
          <p:spPr>
            <a:xfrm>
              <a:off x="3641370" y="4682388"/>
              <a:ext cx="642818" cy="455783"/>
            </a:xfrm>
            <a:custGeom>
              <a:avLst/>
              <a:gdLst>
                <a:gd name="connsiteX0" fmla="*/ 37 w 642818"/>
                <a:gd name="connsiteY0" fmla="*/ 455682 h 455783"/>
                <a:gd name="connsiteX1" fmla="*/ 316648 w 642818"/>
                <a:gd name="connsiteY1" fmla="*/ 221176 h 455783"/>
                <a:gd name="connsiteX2" fmla="*/ 642784 w 642818"/>
                <a:gd name="connsiteY2" fmla="*/ 101 h 455783"/>
                <a:gd name="connsiteX3" fmla="*/ 326078 w 642818"/>
                <a:gd name="connsiteY3" fmla="*/ 234607 h 455783"/>
                <a:gd name="connsiteX4" fmla="*/ 37 w 642818"/>
                <a:gd name="connsiteY4" fmla="*/ 455682 h 455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2818" h="455783">
                  <a:moveTo>
                    <a:pt x="37" y="455682"/>
                  </a:moveTo>
                  <a:cubicBezTo>
                    <a:pt x="-2630" y="451967"/>
                    <a:pt x="139197" y="347002"/>
                    <a:pt x="316648" y="221176"/>
                  </a:cubicBezTo>
                  <a:cubicBezTo>
                    <a:pt x="494194" y="95351"/>
                    <a:pt x="640212" y="-3614"/>
                    <a:pt x="642784" y="101"/>
                  </a:cubicBezTo>
                  <a:cubicBezTo>
                    <a:pt x="645356" y="3816"/>
                    <a:pt x="503624" y="108782"/>
                    <a:pt x="326078" y="234607"/>
                  </a:cubicBezTo>
                  <a:cubicBezTo>
                    <a:pt x="148722" y="360337"/>
                    <a:pt x="2704" y="459397"/>
                    <a:pt x="37" y="455682"/>
                  </a:cubicBezTo>
                  <a:close/>
                </a:path>
              </a:pathLst>
            </a:custGeom>
            <a:solidFill>
              <a:srgbClr val="F7AB9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="" xmlns:a16="http://schemas.microsoft.com/office/drawing/2014/main" id="{2ABB0B18-B3EF-4F17-83DF-A0CE3AF0DC6A}"/>
                </a:ext>
              </a:extLst>
            </p:cNvPr>
            <p:cNvSpPr/>
            <p:nvPr/>
          </p:nvSpPr>
          <p:spPr>
            <a:xfrm>
              <a:off x="3257264" y="5092540"/>
              <a:ext cx="457676" cy="403383"/>
            </a:xfrm>
            <a:custGeom>
              <a:avLst/>
              <a:gdLst>
                <a:gd name="connsiteX0" fmla="*/ 0 w 457676"/>
                <a:gd name="connsiteY0" fmla="*/ 403384 h 403383"/>
                <a:gd name="connsiteX1" fmla="*/ 457676 w 457676"/>
                <a:gd name="connsiteY1" fmla="*/ 0 h 403383"/>
                <a:gd name="connsiteX2" fmla="*/ 0 w 457676"/>
                <a:gd name="connsiteY2" fmla="*/ 403384 h 403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57676" h="403383">
                  <a:moveTo>
                    <a:pt x="0" y="403384"/>
                  </a:moveTo>
                  <a:cubicBezTo>
                    <a:pt x="0" y="403384"/>
                    <a:pt x="123825" y="46958"/>
                    <a:pt x="457676" y="0"/>
                  </a:cubicBezTo>
                  <a:cubicBezTo>
                    <a:pt x="457581" y="0"/>
                    <a:pt x="356235" y="305562"/>
                    <a:pt x="0" y="403384"/>
                  </a:cubicBezTo>
                  <a:close/>
                </a:path>
              </a:pathLst>
            </a:custGeom>
            <a:solidFill>
              <a:srgbClr val="F7AB9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="" xmlns:a16="http://schemas.microsoft.com/office/drawing/2014/main" id="{403156BE-C54B-4269-8987-3D758D5C8668}"/>
                </a:ext>
              </a:extLst>
            </p:cNvPr>
            <p:cNvSpPr/>
            <p:nvPr/>
          </p:nvSpPr>
          <p:spPr>
            <a:xfrm>
              <a:off x="3293459" y="4848542"/>
              <a:ext cx="607885" cy="160163"/>
            </a:xfrm>
            <a:custGeom>
              <a:avLst/>
              <a:gdLst>
                <a:gd name="connsiteX0" fmla="*/ 0 w 607885"/>
                <a:gd name="connsiteY0" fmla="*/ 111600 h 160163"/>
                <a:gd name="connsiteX1" fmla="*/ 607885 w 607885"/>
                <a:gd name="connsiteY1" fmla="*/ 60451 h 160163"/>
                <a:gd name="connsiteX2" fmla="*/ 0 w 607885"/>
                <a:gd name="connsiteY2" fmla="*/ 111600 h 160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07885" h="160163">
                  <a:moveTo>
                    <a:pt x="0" y="111600"/>
                  </a:moveTo>
                  <a:cubicBezTo>
                    <a:pt x="0" y="111600"/>
                    <a:pt x="311849" y="-100807"/>
                    <a:pt x="607885" y="60451"/>
                  </a:cubicBezTo>
                  <a:cubicBezTo>
                    <a:pt x="607885" y="60451"/>
                    <a:pt x="344329" y="245331"/>
                    <a:pt x="0" y="111600"/>
                  </a:cubicBezTo>
                  <a:close/>
                </a:path>
              </a:pathLst>
            </a:custGeom>
            <a:solidFill>
              <a:srgbClr val="F7AB9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="" xmlns:a16="http://schemas.microsoft.com/office/drawing/2014/main" id="{7739D14E-9A9B-4111-AB7F-6940FEA80222}"/>
                </a:ext>
              </a:extLst>
            </p:cNvPr>
            <p:cNvSpPr/>
            <p:nvPr/>
          </p:nvSpPr>
          <p:spPr>
            <a:xfrm>
              <a:off x="7863489" y="1297590"/>
              <a:ext cx="159239" cy="573119"/>
            </a:xfrm>
            <a:custGeom>
              <a:avLst/>
              <a:gdLst>
                <a:gd name="connsiteX0" fmla="*/ 147035 w 159239"/>
                <a:gd name="connsiteY0" fmla="*/ 0 h 573119"/>
                <a:gd name="connsiteX1" fmla="*/ 32164 w 159239"/>
                <a:gd name="connsiteY1" fmla="*/ 573119 h 573119"/>
                <a:gd name="connsiteX2" fmla="*/ 147035 w 159239"/>
                <a:gd name="connsiteY2" fmla="*/ 0 h 573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9239" h="573119">
                  <a:moveTo>
                    <a:pt x="147035" y="0"/>
                  </a:moveTo>
                  <a:cubicBezTo>
                    <a:pt x="205995" y="325469"/>
                    <a:pt x="32164" y="573119"/>
                    <a:pt x="32164" y="573119"/>
                  </a:cubicBezTo>
                  <a:cubicBezTo>
                    <a:pt x="-82707" y="317849"/>
                    <a:pt x="147035" y="0"/>
                    <a:pt x="147035" y="0"/>
                  </a:cubicBezTo>
                  <a:close/>
                </a:path>
              </a:pathLst>
            </a:custGeom>
            <a:solidFill>
              <a:srgbClr val="F7AB9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="" xmlns:a16="http://schemas.microsoft.com/office/drawing/2014/main" id="{A8E194D9-0176-4228-B15F-B8367156DA53}"/>
                </a:ext>
              </a:extLst>
            </p:cNvPr>
            <p:cNvSpPr/>
            <p:nvPr/>
          </p:nvSpPr>
          <p:spPr>
            <a:xfrm>
              <a:off x="7656194" y="2109675"/>
              <a:ext cx="339280" cy="151559"/>
            </a:xfrm>
            <a:custGeom>
              <a:avLst/>
              <a:gdLst>
                <a:gd name="connsiteX0" fmla="*/ 339280 w 339280"/>
                <a:gd name="connsiteY0" fmla="*/ 151559 h 151559"/>
                <a:gd name="connsiteX1" fmla="*/ 0 w 339280"/>
                <a:gd name="connsiteY1" fmla="*/ 5160 h 151559"/>
                <a:gd name="connsiteX2" fmla="*/ 339280 w 339280"/>
                <a:gd name="connsiteY2" fmla="*/ 151559 h 151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9280" h="151559">
                  <a:moveTo>
                    <a:pt x="339280" y="151559"/>
                  </a:moveTo>
                  <a:cubicBezTo>
                    <a:pt x="136398" y="145654"/>
                    <a:pt x="0" y="5160"/>
                    <a:pt x="0" y="5160"/>
                  </a:cubicBezTo>
                  <a:cubicBezTo>
                    <a:pt x="164782" y="-32845"/>
                    <a:pt x="339280" y="151559"/>
                    <a:pt x="339280" y="151559"/>
                  </a:cubicBezTo>
                  <a:close/>
                </a:path>
              </a:pathLst>
            </a:custGeom>
            <a:solidFill>
              <a:srgbClr val="F7AB9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="" xmlns:a16="http://schemas.microsoft.com/office/drawing/2014/main" id="{B59FDA41-A6D2-46A7-B221-5C596889CF15}"/>
                </a:ext>
              </a:extLst>
            </p:cNvPr>
            <p:cNvSpPr/>
            <p:nvPr/>
          </p:nvSpPr>
          <p:spPr>
            <a:xfrm>
              <a:off x="7561054" y="1654492"/>
              <a:ext cx="122485" cy="433673"/>
            </a:xfrm>
            <a:custGeom>
              <a:avLst/>
              <a:gdLst>
                <a:gd name="connsiteX0" fmla="*/ 7416 w 122485"/>
                <a:gd name="connsiteY0" fmla="*/ 433673 h 433673"/>
                <a:gd name="connsiteX1" fmla="*/ 100475 w 122485"/>
                <a:gd name="connsiteY1" fmla="*/ 0 h 433673"/>
                <a:gd name="connsiteX2" fmla="*/ 7416 w 122485"/>
                <a:gd name="connsiteY2" fmla="*/ 433673 h 433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2485" h="433673">
                  <a:moveTo>
                    <a:pt x="7416" y="433673"/>
                  </a:moveTo>
                  <a:cubicBezTo>
                    <a:pt x="-32304" y="193072"/>
                    <a:pt x="100475" y="0"/>
                    <a:pt x="100475" y="0"/>
                  </a:cubicBezTo>
                  <a:cubicBezTo>
                    <a:pt x="182866" y="185547"/>
                    <a:pt x="7416" y="433673"/>
                    <a:pt x="7416" y="433673"/>
                  </a:cubicBezTo>
                  <a:close/>
                </a:path>
              </a:pathLst>
            </a:custGeom>
            <a:solidFill>
              <a:srgbClr val="E0E0E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="" xmlns:a16="http://schemas.microsoft.com/office/drawing/2014/main" id="{4DDDA13C-9D84-4A15-8E92-78FD4EA4FF17}"/>
                </a:ext>
              </a:extLst>
            </p:cNvPr>
            <p:cNvSpPr/>
            <p:nvPr/>
          </p:nvSpPr>
          <p:spPr>
            <a:xfrm>
              <a:off x="7449185" y="1786116"/>
              <a:ext cx="658334" cy="433225"/>
            </a:xfrm>
            <a:custGeom>
              <a:avLst/>
              <a:gdLst>
                <a:gd name="connsiteX0" fmla="*/ 658304 w 658334"/>
                <a:gd name="connsiteY0" fmla="*/ 107 h 433225"/>
                <a:gd name="connsiteX1" fmla="*/ 333692 w 658334"/>
                <a:gd name="connsiteY1" fmla="*/ 223468 h 433225"/>
                <a:gd name="connsiteX2" fmla="*/ 31 w 658334"/>
                <a:gd name="connsiteY2" fmla="*/ 433113 h 433225"/>
                <a:gd name="connsiteX3" fmla="*/ 324643 w 658334"/>
                <a:gd name="connsiteY3" fmla="*/ 209752 h 433225"/>
                <a:gd name="connsiteX4" fmla="*/ 658304 w 658334"/>
                <a:gd name="connsiteY4" fmla="*/ 107 h 433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8334" h="433225">
                  <a:moveTo>
                    <a:pt x="658304" y="107"/>
                  </a:moveTo>
                  <a:cubicBezTo>
                    <a:pt x="660780" y="3917"/>
                    <a:pt x="515429" y="103929"/>
                    <a:pt x="333692" y="223468"/>
                  </a:cubicBezTo>
                  <a:cubicBezTo>
                    <a:pt x="151860" y="343102"/>
                    <a:pt x="2603" y="436923"/>
                    <a:pt x="31" y="433113"/>
                  </a:cubicBezTo>
                  <a:cubicBezTo>
                    <a:pt x="-2445" y="429303"/>
                    <a:pt x="142811" y="329386"/>
                    <a:pt x="324643" y="209752"/>
                  </a:cubicBezTo>
                  <a:cubicBezTo>
                    <a:pt x="506475" y="90213"/>
                    <a:pt x="655827" y="-3608"/>
                    <a:pt x="658304" y="107"/>
                  </a:cubicBezTo>
                  <a:close/>
                </a:path>
              </a:pathLst>
            </a:custGeom>
            <a:solidFill>
              <a:srgbClr val="E0E0E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="" xmlns:a16="http://schemas.microsoft.com/office/drawing/2014/main" id="{23C8C1D1-B663-4D65-87E3-67BC0EFCD7C3}"/>
                </a:ext>
              </a:extLst>
            </p:cNvPr>
            <p:cNvSpPr/>
            <p:nvPr/>
          </p:nvSpPr>
          <p:spPr>
            <a:xfrm>
              <a:off x="8032432" y="1441893"/>
              <a:ext cx="471392" cy="387286"/>
            </a:xfrm>
            <a:custGeom>
              <a:avLst/>
              <a:gdLst>
                <a:gd name="connsiteX0" fmla="*/ 471392 w 471392"/>
                <a:gd name="connsiteY0" fmla="*/ 0 h 387286"/>
                <a:gd name="connsiteX1" fmla="*/ 0 w 471392"/>
                <a:gd name="connsiteY1" fmla="*/ 387287 h 387286"/>
                <a:gd name="connsiteX2" fmla="*/ 471392 w 471392"/>
                <a:gd name="connsiteY2" fmla="*/ 0 h 387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71392" h="387286">
                  <a:moveTo>
                    <a:pt x="471392" y="0"/>
                  </a:moveTo>
                  <a:cubicBezTo>
                    <a:pt x="471392" y="0"/>
                    <a:pt x="335280" y="351949"/>
                    <a:pt x="0" y="387287"/>
                  </a:cubicBezTo>
                  <a:cubicBezTo>
                    <a:pt x="95" y="387382"/>
                    <a:pt x="112014" y="85439"/>
                    <a:pt x="471392" y="0"/>
                  </a:cubicBezTo>
                  <a:close/>
                </a:path>
              </a:pathLst>
            </a:custGeom>
            <a:solidFill>
              <a:srgbClr val="F7AB9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="" xmlns:a16="http://schemas.microsoft.com/office/drawing/2014/main" id="{EBFE4A52-949C-4928-9EB7-F1C1D24CC03E}"/>
                </a:ext>
              </a:extLst>
            </p:cNvPr>
            <p:cNvSpPr/>
            <p:nvPr/>
          </p:nvSpPr>
          <p:spPr>
            <a:xfrm>
              <a:off x="7839741" y="1918380"/>
              <a:ext cx="609313" cy="156904"/>
            </a:xfrm>
            <a:custGeom>
              <a:avLst/>
              <a:gdLst>
                <a:gd name="connsiteX0" fmla="*/ 609314 w 609313"/>
                <a:gd name="connsiteY0" fmla="*/ 57770 h 156904"/>
                <a:gd name="connsiteX1" fmla="*/ 0 w 609313"/>
                <a:gd name="connsiteY1" fmla="*/ 87774 h 156904"/>
                <a:gd name="connsiteX2" fmla="*/ 609314 w 609313"/>
                <a:gd name="connsiteY2" fmla="*/ 57770 h 156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09313" h="156904">
                  <a:moveTo>
                    <a:pt x="609314" y="57770"/>
                  </a:moveTo>
                  <a:cubicBezTo>
                    <a:pt x="609314" y="57770"/>
                    <a:pt x="290226" y="259224"/>
                    <a:pt x="0" y="87774"/>
                  </a:cubicBezTo>
                  <a:cubicBezTo>
                    <a:pt x="0" y="87774"/>
                    <a:pt x="269843" y="-87867"/>
                    <a:pt x="609314" y="57770"/>
                  </a:cubicBezTo>
                  <a:close/>
                </a:path>
              </a:pathLst>
            </a:custGeom>
            <a:solidFill>
              <a:srgbClr val="F7AB9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="" xmlns:a16="http://schemas.microsoft.com/office/drawing/2014/main" id="{41604D54-7BD5-4AE0-89C1-8CF33C444223}"/>
                </a:ext>
              </a:extLst>
            </p:cNvPr>
            <p:cNvSpPr/>
            <p:nvPr/>
          </p:nvSpPr>
          <p:spPr>
            <a:xfrm>
              <a:off x="2907220" y="2858261"/>
              <a:ext cx="1239297" cy="1239297"/>
            </a:xfrm>
            <a:custGeom>
              <a:avLst/>
              <a:gdLst>
                <a:gd name="connsiteX0" fmla="*/ 354806 w 1239297"/>
                <a:gd name="connsiteY0" fmla="*/ 180689 h 1239297"/>
                <a:gd name="connsiteX1" fmla="*/ 479203 w 1239297"/>
                <a:gd name="connsiteY1" fmla="*/ 126683 h 1239297"/>
                <a:gd name="connsiteX2" fmla="*/ 504825 w 1239297"/>
                <a:gd name="connsiteY2" fmla="*/ 3620 h 1239297"/>
                <a:gd name="connsiteX3" fmla="*/ 712851 w 1239297"/>
                <a:gd name="connsiteY3" fmla="*/ 0 h 1239297"/>
                <a:gd name="connsiteX4" fmla="*/ 742760 w 1239297"/>
                <a:gd name="connsiteY4" fmla="*/ 122110 h 1239297"/>
                <a:gd name="connsiteX5" fmla="*/ 868966 w 1239297"/>
                <a:gd name="connsiteY5" fmla="*/ 171736 h 1239297"/>
                <a:gd name="connsiteX6" fmla="*/ 974122 w 1239297"/>
                <a:gd name="connsiteY6" fmla="*/ 102870 h 1239297"/>
                <a:gd name="connsiteX7" fmla="*/ 1123760 w 1239297"/>
                <a:gd name="connsiteY7" fmla="*/ 247364 h 1239297"/>
                <a:gd name="connsiteX8" fmla="*/ 1058609 w 1239297"/>
                <a:gd name="connsiteY8" fmla="*/ 354806 h 1239297"/>
                <a:gd name="connsiteX9" fmla="*/ 1112615 w 1239297"/>
                <a:gd name="connsiteY9" fmla="*/ 479203 h 1239297"/>
                <a:gd name="connsiteX10" fmla="*/ 1235678 w 1239297"/>
                <a:gd name="connsiteY10" fmla="*/ 504825 h 1239297"/>
                <a:gd name="connsiteX11" fmla="*/ 1239298 w 1239297"/>
                <a:gd name="connsiteY11" fmla="*/ 712851 h 1239297"/>
                <a:gd name="connsiteX12" fmla="*/ 1117187 w 1239297"/>
                <a:gd name="connsiteY12" fmla="*/ 742759 h 1239297"/>
                <a:gd name="connsiteX13" fmla="*/ 1067562 w 1239297"/>
                <a:gd name="connsiteY13" fmla="*/ 868966 h 1239297"/>
                <a:gd name="connsiteX14" fmla="*/ 1136428 w 1239297"/>
                <a:gd name="connsiteY14" fmla="*/ 974122 h 1239297"/>
                <a:gd name="connsiteX15" fmla="*/ 991934 w 1239297"/>
                <a:gd name="connsiteY15" fmla="*/ 1123760 h 1239297"/>
                <a:gd name="connsiteX16" fmla="*/ 884492 w 1239297"/>
                <a:gd name="connsiteY16" fmla="*/ 1058609 h 1239297"/>
                <a:gd name="connsiteX17" fmla="*/ 760095 w 1239297"/>
                <a:gd name="connsiteY17" fmla="*/ 1112615 h 1239297"/>
                <a:gd name="connsiteX18" fmla="*/ 734473 w 1239297"/>
                <a:gd name="connsiteY18" fmla="*/ 1235678 h 1239297"/>
                <a:gd name="connsiteX19" fmla="*/ 526447 w 1239297"/>
                <a:gd name="connsiteY19" fmla="*/ 1239298 h 1239297"/>
                <a:gd name="connsiteX20" fmla="*/ 496538 w 1239297"/>
                <a:gd name="connsiteY20" fmla="*/ 1117187 h 1239297"/>
                <a:gd name="connsiteX21" fmla="*/ 370332 w 1239297"/>
                <a:gd name="connsiteY21" fmla="*/ 1067562 h 1239297"/>
                <a:gd name="connsiteX22" fmla="*/ 265176 w 1239297"/>
                <a:gd name="connsiteY22" fmla="*/ 1136428 h 1239297"/>
                <a:gd name="connsiteX23" fmla="*/ 115538 w 1239297"/>
                <a:gd name="connsiteY23" fmla="*/ 991934 h 1239297"/>
                <a:gd name="connsiteX24" fmla="*/ 180689 w 1239297"/>
                <a:gd name="connsiteY24" fmla="*/ 884492 h 1239297"/>
                <a:gd name="connsiteX25" fmla="*/ 126587 w 1239297"/>
                <a:gd name="connsiteY25" fmla="*/ 760095 h 1239297"/>
                <a:gd name="connsiteX26" fmla="*/ 3619 w 1239297"/>
                <a:gd name="connsiteY26" fmla="*/ 734473 h 1239297"/>
                <a:gd name="connsiteX27" fmla="*/ 0 w 1239297"/>
                <a:gd name="connsiteY27" fmla="*/ 526447 h 1239297"/>
                <a:gd name="connsiteX28" fmla="*/ 122111 w 1239297"/>
                <a:gd name="connsiteY28" fmla="*/ 496538 h 1239297"/>
                <a:gd name="connsiteX29" fmla="*/ 171736 w 1239297"/>
                <a:gd name="connsiteY29" fmla="*/ 370332 h 1239297"/>
                <a:gd name="connsiteX30" fmla="*/ 102870 w 1239297"/>
                <a:gd name="connsiteY30" fmla="*/ 265176 h 1239297"/>
                <a:gd name="connsiteX31" fmla="*/ 247364 w 1239297"/>
                <a:gd name="connsiteY31" fmla="*/ 115538 h 1239297"/>
                <a:gd name="connsiteX32" fmla="*/ 354806 w 1239297"/>
                <a:gd name="connsiteY32" fmla="*/ 180689 h 1239297"/>
                <a:gd name="connsiteX33" fmla="*/ 354806 w 1239297"/>
                <a:gd name="connsiteY33" fmla="*/ 180689 h 1239297"/>
                <a:gd name="connsiteX34" fmla="*/ 465677 w 1239297"/>
                <a:gd name="connsiteY34" fmla="*/ 457771 h 1239297"/>
                <a:gd name="connsiteX35" fmla="*/ 471202 w 1239297"/>
                <a:gd name="connsiteY35" fmla="*/ 773335 h 1239297"/>
                <a:gd name="connsiteX36" fmla="*/ 786765 w 1239297"/>
                <a:gd name="connsiteY36" fmla="*/ 767810 h 1239297"/>
                <a:gd name="connsiteX37" fmla="*/ 781241 w 1239297"/>
                <a:gd name="connsiteY37" fmla="*/ 452247 h 1239297"/>
                <a:gd name="connsiteX38" fmla="*/ 465677 w 1239297"/>
                <a:gd name="connsiteY38" fmla="*/ 457771 h 1239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239297" h="1239297">
                  <a:moveTo>
                    <a:pt x="354806" y="180689"/>
                  </a:moveTo>
                  <a:cubicBezTo>
                    <a:pt x="394145" y="156877"/>
                    <a:pt x="435959" y="138875"/>
                    <a:pt x="479203" y="126683"/>
                  </a:cubicBezTo>
                  <a:lnTo>
                    <a:pt x="504825" y="3620"/>
                  </a:lnTo>
                  <a:lnTo>
                    <a:pt x="712851" y="0"/>
                  </a:lnTo>
                  <a:lnTo>
                    <a:pt x="742760" y="122110"/>
                  </a:lnTo>
                  <a:cubicBezTo>
                    <a:pt x="786384" y="132874"/>
                    <a:pt x="828866" y="149352"/>
                    <a:pt x="868966" y="171736"/>
                  </a:cubicBezTo>
                  <a:lnTo>
                    <a:pt x="974122" y="102870"/>
                  </a:lnTo>
                  <a:lnTo>
                    <a:pt x="1123760" y="247364"/>
                  </a:lnTo>
                  <a:lnTo>
                    <a:pt x="1058609" y="354806"/>
                  </a:lnTo>
                  <a:cubicBezTo>
                    <a:pt x="1082421" y="394145"/>
                    <a:pt x="1100423" y="436055"/>
                    <a:pt x="1112615" y="479203"/>
                  </a:cubicBezTo>
                  <a:lnTo>
                    <a:pt x="1235678" y="504825"/>
                  </a:lnTo>
                  <a:lnTo>
                    <a:pt x="1239298" y="712851"/>
                  </a:lnTo>
                  <a:lnTo>
                    <a:pt x="1117187" y="742759"/>
                  </a:lnTo>
                  <a:cubicBezTo>
                    <a:pt x="1106424" y="786384"/>
                    <a:pt x="1089946" y="828770"/>
                    <a:pt x="1067562" y="868966"/>
                  </a:cubicBezTo>
                  <a:lnTo>
                    <a:pt x="1136428" y="974122"/>
                  </a:lnTo>
                  <a:lnTo>
                    <a:pt x="991934" y="1123760"/>
                  </a:lnTo>
                  <a:lnTo>
                    <a:pt x="884492" y="1058609"/>
                  </a:lnTo>
                  <a:cubicBezTo>
                    <a:pt x="845153" y="1082421"/>
                    <a:pt x="803243" y="1100423"/>
                    <a:pt x="760095" y="1112615"/>
                  </a:cubicBezTo>
                  <a:lnTo>
                    <a:pt x="734473" y="1235678"/>
                  </a:lnTo>
                  <a:lnTo>
                    <a:pt x="526447" y="1239298"/>
                  </a:lnTo>
                  <a:lnTo>
                    <a:pt x="496538" y="1117187"/>
                  </a:lnTo>
                  <a:cubicBezTo>
                    <a:pt x="452914" y="1106424"/>
                    <a:pt x="410528" y="1089946"/>
                    <a:pt x="370332" y="1067562"/>
                  </a:cubicBezTo>
                  <a:lnTo>
                    <a:pt x="265176" y="1136428"/>
                  </a:lnTo>
                  <a:lnTo>
                    <a:pt x="115538" y="991934"/>
                  </a:lnTo>
                  <a:lnTo>
                    <a:pt x="180689" y="884492"/>
                  </a:lnTo>
                  <a:cubicBezTo>
                    <a:pt x="156877" y="845153"/>
                    <a:pt x="138875" y="803243"/>
                    <a:pt x="126587" y="760095"/>
                  </a:cubicBezTo>
                  <a:lnTo>
                    <a:pt x="3619" y="734473"/>
                  </a:lnTo>
                  <a:lnTo>
                    <a:pt x="0" y="526447"/>
                  </a:lnTo>
                  <a:lnTo>
                    <a:pt x="122111" y="496538"/>
                  </a:lnTo>
                  <a:cubicBezTo>
                    <a:pt x="132874" y="452914"/>
                    <a:pt x="149447" y="410527"/>
                    <a:pt x="171736" y="370332"/>
                  </a:cubicBezTo>
                  <a:lnTo>
                    <a:pt x="102870" y="265176"/>
                  </a:lnTo>
                  <a:lnTo>
                    <a:pt x="247364" y="115538"/>
                  </a:lnTo>
                  <a:lnTo>
                    <a:pt x="354806" y="180689"/>
                  </a:lnTo>
                  <a:lnTo>
                    <a:pt x="354806" y="180689"/>
                  </a:lnTo>
                  <a:close/>
                  <a:moveTo>
                    <a:pt x="465677" y="457771"/>
                  </a:moveTo>
                  <a:cubicBezTo>
                    <a:pt x="380048" y="546449"/>
                    <a:pt x="382524" y="687705"/>
                    <a:pt x="471202" y="773335"/>
                  </a:cubicBezTo>
                  <a:cubicBezTo>
                    <a:pt x="559880" y="858965"/>
                    <a:pt x="701135" y="856488"/>
                    <a:pt x="786765" y="767810"/>
                  </a:cubicBezTo>
                  <a:cubicBezTo>
                    <a:pt x="872395" y="679133"/>
                    <a:pt x="869918" y="537877"/>
                    <a:pt x="781241" y="452247"/>
                  </a:cubicBezTo>
                  <a:cubicBezTo>
                    <a:pt x="692563" y="366617"/>
                    <a:pt x="551307" y="369189"/>
                    <a:pt x="465677" y="457771"/>
                  </a:cubicBezTo>
                  <a:close/>
                </a:path>
              </a:pathLst>
            </a:custGeom>
            <a:solidFill>
              <a:srgbClr val="FF725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="" xmlns:a16="http://schemas.microsoft.com/office/drawing/2014/main" id="{EA53D754-FC51-435D-B103-AD689CEC68B1}"/>
                </a:ext>
              </a:extLst>
            </p:cNvPr>
            <p:cNvSpPr/>
            <p:nvPr/>
          </p:nvSpPr>
          <p:spPr>
            <a:xfrm>
              <a:off x="8789669" y="3404424"/>
              <a:ext cx="521303" cy="521303"/>
            </a:xfrm>
            <a:custGeom>
              <a:avLst/>
              <a:gdLst>
                <a:gd name="connsiteX0" fmla="*/ 149257 w 521303"/>
                <a:gd name="connsiteY0" fmla="*/ 76105 h 521303"/>
                <a:gd name="connsiteX1" fmla="*/ 201549 w 521303"/>
                <a:gd name="connsiteY1" fmla="*/ 53340 h 521303"/>
                <a:gd name="connsiteX2" fmla="*/ 212313 w 521303"/>
                <a:gd name="connsiteY2" fmla="*/ 1524 h 521303"/>
                <a:gd name="connsiteX3" fmla="*/ 299847 w 521303"/>
                <a:gd name="connsiteY3" fmla="*/ 0 h 521303"/>
                <a:gd name="connsiteX4" fmla="*/ 312420 w 521303"/>
                <a:gd name="connsiteY4" fmla="*/ 51340 h 521303"/>
                <a:gd name="connsiteX5" fmla="*/ 365474 w 521303"/>
                <a:gd name="connsiteY5" fmla="*/ 72200 h 521303"/>
                <a:gd name="connsiteX6" fmla="*/ 409670 w 521303"/>
                <a:gd name="connsiteY6" fmla="*/ 43244 h 521303"/>
                <a:gd name="connsiteX7" fmla="*/ 472630 w 521303"/>
                <a:gd name="connsiteY7" fmla="*/ 104013 h 521303"/>
                <a:gd name="connsiteX8" fmla="*/ 445198 w 521303"/>
                <a:gd name="connsiteY8" fmla="*/ 149257 h 521303"/>
                <a:gd name="connsiteX9" fmla="*/ 467963 w 521303"/>
                <a:gd name="connsiteY9" fmla="*/ 201549 h 521303"/>
                <a:gd name="connsiteX10" fmla="*/ 519779 w 521303"/>
                <a:gd name="connsiteY10" fmla="*/ 212312 h 521303"/>
                <a:gd name="connsiteX11" fmla="*/ 521304 w 521303"/>
                <a:gd name="connsiteY11" fmla="*/ 299847 h 521303"/>
                <a:gd name="connsiteX12" fmla="*/ 469964 w 521303"/>
                <a:gd name="connsiteY12" fmla="*/ 312420 h 521303"/>
                <a:gd name="connsiteX13" fmla="*/ 449104 w 521303"/>
                <a:gd name="connsiteY13" fmla="*/ 365474 h 521303"/>
                <a:gd name="connsiteX14" fmla="*/ 478060 w 521303"/>
                <a:gd name="connsiteY14" fmla="*/ 409670 h 521303"/>
                <a:gd name="connsiteX15" fmla="*/ 417290 w 521303"/>
                <a:gd name="connsiteY15" fmla="*/ 472631 h 521303"/>
                <a:gd name="connsiteX16" fmla="*/ 372046 w 521303"/>
                <a:gd name="connsiteY16" fmla="*/ 445199 h 521303"/>
                <a:gd name="connsiteX17" fmla="*/ 319754 w 521303"/>
                <a:gd name="connsiteY17" fmla="*/ 467963 h 521303"/>
                <a:gd name="connsiteX18" fmla="*/ 308991 w 521303"/>
                <a:gd name="connsiteY18" fmla="*/ 519779 h 521303"/>
                <a:gd name="connsiteX19" fmla="*/ 221456 w 521303"/>
                <a:gd name="connsiteY19" fmla="*/ 521303 h 521303"/>
                <a:gd name="connsiteX20" fmla="*/ 208883 w 521303"/>
                <a:gd name="connsiteY20" fmla="*/ 469964 h 521303"/>
                <a:gd name="connsiteX21" fmla="*/ 155829 w 521303"/>
                <a:gd name="connsiteY21" fmla="*/ 449104 h 521303"/>
                <a:gd name="connsiteX22" fmla="*/ 111633 w 521303"/>
                <a:gd name="connsiteY22" fmla="*/ 478060 h 521303"/>
                <a:gd name="connsiteX23" fmla="*/ 48673 w 521303"/>
                <a:gd name="connsiteY23" fmla="*/ 417290 h 521303"/>
                <a:gd name="connsiteX24" fmla="*/ 76105 w 521303"/>
                <a:gd name="connsiteY24" fmla="*/ 372047 h 521303"/>
                <a:gd name="connsiteX25" fmla="*/ 53340 w 521303"/>
                <a:gd name="connsiteY25" fmla="*/ 319754 h 521303"/>
                <a:gd name="connsiteX26" fmla="*/ 1524 w 521303"/>
                <a:gd name="connsiteY26" fmla="*/ 308991 h 521303"/>
                <a:gd name="connsiteX27" fmla="*/ 0 w 521303"/>
                <a:gd name="connsiteY27" fmla="*/ 221456 h 521303"/>
                <a:gd name="connsiteX28" fmla="*/ 51340 w 521303"/>
                <a:gd name="connsiteY28" fmla="*/ 208883 h 521303"/>
                <a:gd name="connsiteX29" fmla="*/ 72200 w 521303"/>
                <a:gd name="connsiteY29" fmla="*/ 155829 h 521303"/>
                <a:gd name="connsiteX30" fmla="*/ 43244 w 521303"/>
                <a:gd name="connsiteY30" fmla="*/ 111633 h 521303"/>
                <a:gd name="connsiteX31" fmla="*/ 104013 w 521303"/>
                <a:gd name="connsiteY31" fmla="*/ 48673 h 521303"/>
                <a:gd name="connsiteX32" fmla="*/ 149257 w 521303"/>
                <a:gd name="connsiteY32" fmla="*/ 76105 h 521303"/>
                <a:gd name="connsiteX33" fmla="*/ 149257 w 521303"/>
                <a:gd name="connsiteY33" fmla="*/ 76105 h 521303"/>
                <a:gd name="connsiteX34" fmla="*/ 195929 w 521303"/>
                <a:gd name="connsiteY34" fmla="*/ 192691 h 521303"/>
                <a:gd name="connsiteX35" fmla="*/ 198215 w 521303"/>
                <a:gd name="connsiteY35" fmla="*/ 325469 h 521303"/>
                <a:gd name="connsiteX36" fmla="*/ 330994 w 521303"/>
                <a:gd name="connsiteY36" fmla="*/ 323088 h 521303"/>
                <a:gd name="connsiteX37" fmla="*/ 328708 w 521303"/>
                <a:gd name="connsiteY37" fmla="*/ 190309 h 521303"/>
                <a:gd name="connsiteX38" fmla="*/ 195929 w 521303"/>
                <a:gd name="connsiteY38" fmla="*/ 192691 h 521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521303" h="521303">
                  <a:moveTo>
                    <a:pt x="149257" y="76105"/>
                  </a:moveTo>
                  <a:cubicBezTo>
                    <a:pt x="165831" y="66104"/>
                    <a:pt x="183452" y="58483"/>
                    <a:pt x="201549" y="53340"/>
                  </a:cubicBezTo>
                  <a:lnTo>
                    <a:pt x="212313" y="1524"/>
                  </a:lnTo>
                  <a:lnTo>
                    <a:pt x="299847" y="0"/>
                  </a:lnTo>
                  <a:lnTo>
                    <a:pt x="312420" y="51340"/>
                  </a:lnTo>
                  <a:cubicBezTo>
                    <a:pt x="330804" y="55817"/>
                    <a:pt x="348615" y="62770"/>
                    <a:pt x="365474" y="72200"/>
                  </a:cubicBezTo>
                  <a:lnTo>
                    <a:pt x="409670" y="43244"/>
                  </a:lnTo>
                  <a:lnTo>
                    <a:pt x="472630" y="104013"/>
                  </a:lnTo>
                  <a:lnTo>
                    <a:pt x="445198" y="149257"/>
                  </a:lnTo>
                  <a:cubicBezTo>
                    <a:pt x="455200" y="165830"/>
                    <a:pt x="462820" y="183451"/>
                    <a:pt x="467963" y="201549"/>
                  </a:cubicBezTo>
                  <a:lnTo>
                    <a:pt x="519779" y="212312"/>
                  </a:lnTo>
                  <a:lnTo>
                    <a:pt x="521304" y="299847"/>
                  </a:lnTo>
                  <a:lnTo>
                    <a:pt x="469964" y="312420"/>
                  </a:lnTo>
                  <a:cubicBezTo>
                    <a:pt x="465487" y="330708"/>
                    <a:pt x="458534" y="348615"/>
                    <a:pt x="449104" y="365474"/>
                  </a:cubicBezTo>
                  <a:lnTo>
                    <a:pt x="478060" y="409670"/>
                  </a:lnTo>
                  <a:lnTo>
                    <a:pt x="417290" y="472631"/>
                  </a:lnTo>
                  <a:lnTo>
                    <a:pt x="372046" y="445199"/>
                  </a:lnTo>
                  <a:cubicBezTo>
                    <a:pt x="355473" y="455200"/>
                    <a:pt x="337852" y="462820"/>
                    <a:pt x="319754" y="467963"/>
                  </a:cubicBezTo>
                  <a:lnTo>
                    <a:pt x="308991" y="519779"/>
                  </a:lnTo>
                  <a:lnTo>
                    <a:pt x="221456" y="521303"/>
                  </a:lnTo>
                  <a:lnTo>
                    <a:pt x="208883" y="469964"/>
                  </a:lnTo>
                  <a:cubicBezTo>
                    <a:pt x="190595" y="465487"/>
                    <a:pt x="172688" y="458534"/>
                    <a:pt x="155829" y="449104"/>
                  </a:cubicBezTo>
                  <a:lnTo>
                    <a:pt x="111633" y="478060"/>
                  </a:lnTo>
                  <a:lnTo>
                    <a:pt x="48673" y="417290"/>
                  </a:lnTo>
                  <a:lnTo>
                    <a:pt x="76105" y="372047"/>
                  </a:lnTo>
                  <a:cubicBezTo>
                    <a:pt x="66104" y="355473"/>
                    <a:pt x="58484" y="337852"/>
                    <a:pt x="53340" y="319754"/>
                  </a:cubicBezTo>
                  <a:lnTo>
                    <a:pt x="1524" y="308991"/>
                  </a:lnTo>
                  <a:lnTo>
                    <a:pt x="0" y="221456"/>
                  </a:lnTo>
                  <a:lnTo>
                    <a:pt x="51340" y="208883"/>
                  </a:lnTo>
                  <a:cubicBezTo>
                    <a:pt x="55816" y="190595"/>
                    <a:pt x="62865" y="172688"/>
                    <a:pt x="72200" y="155829"/>
                  </a:cubicBezTo>
                  <a:lnTo>
                    <a:pt x="43244" y="111633"/>
                  </a:lnTo>
                  <a:lnTo>
                    <a:pt x="104013" y="48673"/>
                  </a:lnTo>
                  <a:lnTo>
                    <a:pt x="149257" y="76105"/>
                  </a:lnTo>
                  <a:lnTo>
                    <a:pt x="149257" y="76105"/>
                  </a:lnTo>
                  <a:close/>
                  <a:moveTo>
                    <a:pt x="195929" y="192691"/>
                  </a:moveTo>
                  <a:cubicBezTo>
                    <a:pt x="159925" y="230029"/>
                    <a:pt x="160973" y="289465"/>
                    <a:pt x="198215" y="325469"/>
                  </a:cubicBezTo>
                  <a:cubicBezTo>
                    <a:pt x="235554" y="361474"/>
                    <a:pt x="294990" y="360426"/>
                    <a:pt x="330994" y="323088"/>
                  </a:cubicBezTo>
                  <a:cubicBezTo>
                    <a:pt x="366999" y="285750"/>
                    <a:pt x="365950" y="226314"/>
                    <a:pt x="328708" y="190309"/>
                  </a:cubicBezTo>
                  <a:cubicBezTo>
                    <a:pt x="291370" y="154305"/>
                    <a:pt x="231934" y="155353"/>
                    <a:pt x="195929" y="192691"/>
                  </a:cubicBezTo>
                  <a:close/>
                </a:path>
              </a:pathLst>
            </a:custGeom>
            <a:solidFill>
              <a:srgbClr val="FF725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="" xmlns:a16="http://schemas.microsoft.com/office/drawing/2014/main" id="{94B5B163-9623-447F-945A-349BDC4C1D1B}"/>
                </a:ext>
              </a:extLst>
            </p:cNvPr>
            <p:cNvSpPr/>
            <p:nvPr/>
          </p:nvSpPr>
          <p:spPr>
            <a:xfrm>
              <a:off x="5395912" y="3037617"/>
              <a:ext cx="1007268" cy="1007268"/>
            </a:xfrm>
            <a:custGeom>
              <a:avLst/>
              <a:gdLst>
                <a:gd name="connsiteX0" fmla="*/ 288417 w 1007268"/>
                <a:gd name="connsiteY0" fmla="*/ 146875 h 1007268"/>
                <a:gd name="connsiteX1" fmla="*/ 389477 w 1007268"/>
                <a:gd name="connsiteY1" fmla="*/ 102965 h 1007268"/>
                <a:gd name="connsiteX2" fmla="*/ 410337 w 1007268"/>
                <a:gd name="connsiteY2" fmla="*/ 2953 h 1007268"/>
                <a:gd name="connsiteX3" fmla="*/ 579406 w 1007268"/>
                <a:gd name="connsiteY3" fmla="*/ 0 h 1007268"/>
                <a:gd name="connsiteX4" fmla="*/ 603695 w 1007268"/>
                <a:gd name="connsiteY4" fmla="*/ 99250 h 1007268"/>
                <a:gd name="connsiteX5" fmla="*/ 706279 w 1007268"/>
                <a:gd name="connsiteY5" fmla="*/ 139637 h 1007268"/>
                <a:gd name="connsiteX6" fmla="*/ 791718 w 1007268"/>
                <a:gd name="connsiteY6" fmla="*/ 83629 h 1007268"/>
                <a:gd name="connsiteX7" fmla="*/ 913352 w 1007268"/>
                <a:gd name="connsiteY7" fmla="*/ 201073 h 1007268"/>
                <a:gd name="connsiteX8" fmla="*/ 860393 w 1007268"/>
                <a:gd name="connsiteY8" fmla="*/ 288417 h 1007268"/>
                <a:gd name="connsiteX9" fmla="*/ 904304 w 1007268"/>
                <a:gd name="connsiteY9" fmla="*/ 389477 h 1007268"/>
                <a:gd name="connsiteX10" fmla="*/ 1004316 w 1007268"/>
                <a:gd name="connsiteY10" fmla="*/ 410337 h 1007268"/>
                <a:gd name="connsiteX11" fmla="*/ 1007269 w 1007268"/>
                <a:gd name="connsiteY11" fmla="*/ 579406 h 1007268"/>
                <a:gd name="connsiteX12" fmla="*/ 908018 w 1007268"/>
                <a:gd name="connsiteY12" fmla="*/ 603694 h 1007268"/>
                <a:gd name="connsiteX13" fmla="*/ 867632 w 1007268"/>
                <a:gd name="connsiteY13" fmla="*/ 706279 h 1007268"/>
                <a:gd name="connsiteX14" fmla="*/ 923639 w 1007268"/>
                <a:gd name="connsiteY14" fmla="*/ 791718 h 1007268"/>
                <a:gd name="connsiteX15" fmla="*/ 806196 w 1007268"/>
                <a:gd name="connsiteY15" fmla="*/ 913352 h 1007268"/>
                <a:gd name="connsiteX16" fmla="*/ 718852 w 1007268"/>
                <a:gd name="connsiteY16" fmla="*/ 860393 h 1007268"/>
                <a:gd name="connsiteX17" fmla="*/ 617791 w 1007268"/>
                <a:gd name="connsiteY17" fmla="*/ 904304 h 1007268"/>
                <a:gd name="connsiteX18" fmla="*/ 596932 w 1007268"/>
                <a:gd name="connsiteY18" fmla="*/ 1004316 h 1007268"/>
                <a:gd name="connsiteX19" fmla="*/ 427863 w 1007268"/>
                <a:gd name="connsiteY19" fmla="*/ 1007269 h 1007268"/>
                <a:gd name="connsiteX20" fmla="*/ 403574 w 1007268"/>
                <a:gd name="connsiteY20" fmla="*/ 908018 h 1007268"/>
                <a:gd name="connsiteX21" fmla="*/ 300990 w 1007268"/>
                <a:gd name="connsiteY21" fmla="*/ 867632 h 1007268"/>
                <a:gd name="connsiteX22" fmla="*/ 215551 w 1007268"/>
                <a:gd name="connsiteY22" fmla="*/ 923639 h 1007268"/>
                <a:gd name="connsiteX23" fmla="*/ 93916 w 1007268"/>
                <a:gd name="connsiteY23" fmla="*/ 806196 h 1007268"/>
                <a:gd name="connsiteX24" fmla="*/ 146876 w 1007268"/>
                <a:gd name="connsiteY24" fmla="*/ 718852 h 1007268"/>
                <a:gd name="connsiteX25" fmla="*/ 102965 w 1007268"/>
                <a:gd name="connsiteY25" fmla="*/ 617792 h 1007268"/>
                <a:gd name="connsiteX26" fmla="*/ 2953 w 1007268"/>
                <a:gd name="connsiteY26" fmla="*/ 596932 h 1007268"/>
                <a:gd name="connsiteX27" fmla="*/ 0 w 1007268"/>
                <a:gd name="connsiteY27" fmla="*/ 427863 h 1007268"/>
                <a:gd name="connsiteX28" fmla="*/ 99251 w 1007268"/>
                <a:gd name="connsiteY28" fmla="*/ 403479 h 1007268"/>
                <a:gd name="connsiteX29" fmla="*/ 139637 w 1007268"/>
                <a:gd name="connsiteY29" fmla="*/ 300895 h 1007268"/>
                <a:gd name="connsiteX30" fmla="*/ 83629 w 1007268"/>
                <a:gd name="connsiteY30" fmla="*/ 215455 h 1007268"/>
                <a:gd name="connsiteX31" fmla="*/ 201073 w 1007268"/>
                <a:gd name="connsiteY31" fmla="*/ 93821 h 1007268"/>
                <a:gd name="connsiteX32" fmla="*/ 288417 w 1007268"/>
                <a:gd name="connsiteY32" fmla="*/ 146875 h 1007268"/>
                <a:gd name="connsiteX33" fmla="*/ 288417 w 1007268"/>
                <a:gd name="connsiteY33" fmla="*/ 146875 h 1007268"/>
                <a:gd name="connsiteX34" fmla="*/ 378523 w 1007268"/>
                <a:gd name="connsiteY34" fmla="*/ 372046 h 1007268"/>
                <a:gd name="connsiteX35" fmla="*/ 383000 w 1007268"/>
                <a:gd name="connsiteY35" fmla="*/ 628555 h 1007268"/>
                <a:gd name="connsiteX36" fmla="*/ 639413 w 1007268"/>
                <a:gd name="connsiteY36" fmla="*/ 624078 h 1007268"/>
                <a:gd name="connsiteX37" fmla="*/ 634937 w 1007268"/>
                <a:gd name="connsiteY37" fmla="*/ 367570 h 1007268"/>
                <a:gd name="connsiteX38" fmla="*/ 378523 w 1007268"/>
                <a:gd name="connsiteY38" fmla="*/ 372046 h 100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007268" h="1007268">
                  <a:moveTo>
                    <a:pt x="288417" y="146875"/>
                  </a:moveTo>
                  <a:cubicBezTo>
                    <a:pt x="320421" y="127540"/>
                    <a:pt x="354425" y="112871"/>
                    <a:pt x="389477" y="102965"/>
                  </a:cubicBezTo>
                  <a:lnTo>
                    <a:pt x="410337" y="2953"/>
                  </a:lnTo>
                  <a:lnTo>
                    <a:pt x="579406" y="0"/>
                  </a:lnTo>
                  <a:lnTo>
                    <a:pt x="603695" y="99250"/>
                  </a:lnTo>
                  <a:cubicBezTo>
                    <a:pt x="639128" y="108013"/>
                    <a:pt x="673608" y="121444"/>
                    <a:pt x="706279" y="139637"/>
                  </a:cubicBezTo>
                  <a:lnTo>
                    <a:pt x="791718" y="83629"/>
                  </a:lnTo>
                  <a:lnTo>
                    <a:pt x="913352" y="201073"/>
                  </a:lnTo>
                  <a:lnTo>
                    <a:pt x="860393" y="288417"/>
                  </a:lnTo>
                  <a:cubicBezTo>
                    <a:pt x="879729" y="320421"/>
                    <a:pt x="894397" y="354425"/>
                    <a:pt x="904304" y="389477"/>
                  </a:cubicBezTo>
                  <a:lnTo>
                    <a:pt x="1004316" y="410337"/>
                  </a:lnTo>
                  <a:lnTo>
                    <a:pt x="1007269" y="579406"/>
                  </a:lnTo>
                  <a:lnTo>
                    <a:pt x="908018" y="603694"/>
                  </a:lnTo>
                  <a:cubicBezTo>
                    <a:pt x="899255" y="639128"/>
                    <a:pt x="885825" y="673608"/>
                    <a:pt x="867632" y="706279"/>
                  </a:cubicBezTo>
                  <a:lnTo>
                    <a:pt x="923639" y="791718"/>
                  </a:lnTo>
                  <a:lnTo>
                    <a:pt x="806196" y="913352"/>
                  </a:lnTo>
                  <a:lnTo>
                    <a:pt x="718852" y="860393"/>
                  </a:lnTo>
                  <a:cubicBezTo>
                    <a:pt x="686848" y="879729"/>
                    <a:pt x="652844" y="894397"/>
                    <a:pt x="617791" y="904304"/>
                  </a:cubicBezTo>
                  <a:lnTo>
                    <a:pt x="596932" y="1004316"/>
                  </a:lnTo>
                  <a:lnTo>
                    <a:pt x="427863" y="1007269"/>
                  </a:lnTo>
                  <a:lnTo>
                    <a:pt x="403574" y="908018"/>
                  </a:lnTo>
                  <a:cubicBezTo>
                    <a:pt x="368141" y="899255"/>
                    <a:pt x="333661" y="885825"/>
                    <a:pt x="300990" y="867632"/>
                  </a:cubicBezTo>
                  <a:lnTo>
                    <a:pt x="215551" y="923639"/>
                  </a:lnTo>
                  <a:lnTo>
                    <a:pt x="93916" y="806196"/>
                  </a:lnTo>
                  <a:lnTo>
                    <a:pt x="146876" y="718852"/>
                  </a:lnTo>
                  <a:cubicBezTo>
                    <a:pt x="127540" y="686848"/>
                    <a:pt x="112871" y="652844"/>
                    <a:pt x="102965" y="617792"/>
                  </a:cubicBezTo>
                  <a:lnTo>
                    <a:pt x="2953" y="596932"/>
                  </a:lnTo>
                  <a:lnTo>
                    <a:pt x="0" y="427863"/>
                  </a:lnTo>
                  <a:lnTo>
                    <a:pt x="99251" y="403479"/>
                  </a:lnTo>
                  <a:cubicBezTo>
                    <a:pt x="108013" y="368046"/>
                    <a:pt x="121444" y="333565"/>
                    <a:pt x="139637" y="300895"/>
                  </a:cubicBezTo>
                  <a:lnTo>
                    <a:pt x="83629" y="215455"/>
                  </a:lnTo>
                  <a:lnTo>
                    <a:pt x="201073" y="93821"/>
                  </a:lnTo>
                  <a:lnTo>
                    <a:pt x="288417" y="146875"/>
                  </a:lnTo>
                  <a:lnTo>
                    <a:pt x="288417" y="146875"/>
                  </a:lnTo>
                  <a:close/>
                  <a:moveTo>
                    <a:pt x="378523" y="372046"/>
                  </a:moveTo>
                  <a:cubicBezTo>
                    <a:pt x="308991" y="444151"/>
                    <a:pt x="310991" y="558927"/>
                    <a:pt x="383000" y="628555"/>
                  </a:cubicBezTo>
                  <a:cubicBezTo>
                    <a:pt x="455105" y="698087"/>
                    <a:pt x="569881" y="696087"/>
                    <a:pt x="639413" y="624078"/>
                  </a:cubicBezTo>
                  <a:cubicBezTo>
                    <a:pt x="708946" y="551974"/>
                    <a:pt x="706946" y="437197"/>
                    <a:pt x="634937" y="367570"/>
                  </a:cubicBezTo>
                  <a:cubicBezTo>
                    <a:pt x="562928" y="297942"/>
                    <a:pt x="448056" y="300038"/>
                    <a:pt x="378523" y="372046"/>
                  </a:cubicBezTo>
                  <a:close/>
                </a:path>
              </a:pathLst>
            </a:custGeom>
            <a:solidFill>
              <a:srgbClr val="FF725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="" xmlns:a16="http://schemas.microsoft.com/office/drawing/2014/main" id="{DB79914C-CB4E-4E0A-BF0A-D47A94F9122B}"/>
                </a:ext>
              </a:extLst>
            </p:cNvPr>
            <p:cNvSpPr/>
            <p:nvPr/>
          </p:nvSpPr>
          <p:spPr>
            <a:xfrm>
              <a:off x="4468558" y="4505134"/>
              <a:ext cx="1007268" cy="1007363"/>
            </a:xfrm>
            <a:custGeom>
              <a:avLst/>
              <a:gdLst>
                <a:gd name="connsiteX0" fmla="*/ 288417 w 1007268"/>
                <a:gd name="connsiteY0" fmla="*/ 146875 h 1007363"/>
                <a:gd name="connsiteX1" fmla="*/ 389477 w 1007268"/>
                <a:gd name="connsiteY1" fmla="*/ 102965 h 1007363"/>
                <a:gd name="connsiteX2" fmla="*/ 410337 w 1007268"/>
                <a:gd name="connsiteY2" fmla="*/ 2953 h 1007363"/>
                <a:gd name="connsiteX3" fmla="*/ 579406 w 1007268"/>
                <a:gd name="connsiteY3" fmla="*/ 0 h 1007363"/>
                <a:gd name="connsiteX4" fmla="*/ 603695 w 1007268"/>
                <a:gd name="connsiteY4" fmla="*/ 99250 h 1007363"/>
                <a:gd name="connsiteX5" fmla="*/ 706279 w 1007268"/>
                <a:gd name="connsiteY5" fmla="*/ 139637 h 1007363"/>
                <a:gd name="connsiteX6" fmla="*/ 791718 w 1007268"/>
                <a:gd name="connsiteY6" fmla="*/ 83629 h 1007363"/>
                <a:gd name="connsiteX7" fmla="*/ 913352 w 1007268"/>
                <a:gd name="connsiteY7" fmla="*/ 201073 h 1007363"/>
                <a:gd name="connsiteX8" fmla="*/ 860393 w 1007268"/>
                <a:gd name="connsiteY8" fmla="*/ 288417 h 1007363"/>
                <a:gd name="connsiteX9" fmla="*/ 904303 w 1007268"/>
                <a:gd name="connsiteY9" fmla="*/ 389572 h 1007363"/>
                <a:gd name="connsiteX10" fmla="*/ 1004316 w 1007268"/>
                <a:gd name="connsiteY10" fmla="*/ 410432 h 1007363"/>
                <a:gd name="connsiteX11" fmla="*/ 1007269 w 1007268"/>
                <a:gd name="connsiteY11" fmla="*/ 579501 h 1007363"/>
                <a:gd name="connsiteX12" fmla="*/ 908018 w 1007268"/>
                <a:gd name="connsiteY12" fmla="*/ 603790 h 1007363"/>
                <a:gd name="connsiteX13" fmla="*/ 867632 w 1007268"/>
                <a:gd name="connsiteY13" fmla="*/ 706374 h 1007363"/>
                <a:gd name="connsiteX14" fmla="*/ 923639 w 1007268"/>
                <a:gd name="connsiteY14" fmla="*/ 791813 h 1007363"/>
                <a:gd name="connsiteX15" fmla="*/ 806196 w 1007268"/>
                <a:gd name="connsiteY15" fmla="*/ 913447 h 1007363"/>
                <a:gd name="connsiteX16" fmla="*/ 718852 w 1007268"/>
                <a:gd name="connsiteY16" fmla="*/ 860488 h 1007363"/>
                <a:gd name="connsiteX17" fmla="*/ 617792 w 1007268"/>
                <a:gd name="connsiteY17" fmla="*/ 904399 h 1007363"/>
                <a:gd name="connsiteX18" fmla="*/ 596932 w 1007268"/>
                <a:gd name="connsiteY18" fmla="*/ 1004411 h 1007363"/>
                <a:gd name="connsiteX19" fmla="*/ 427863 w 1007268"/>
                <a:gd name="connsiteY19" fmla="*/ 1007364 h 1007363"/>
                <a:gd name="connsiteX20" fmla="*/ 403574 w 1007268"/>
                <a:gd name="connsiteY20" fmla="*/ 908113 h 1007363"/>
                <a:gd name="connsiteX21" fmla="*/ 300990 w 1007268"/>
                <a:gd name="connsiteY21" fmla="*/ 867727 h 1007363"/>
                <a:gd name="connsiteX22" fmla="*/ 215551 w 1007268"/>
                <a:gd name="connsiteY22" fmla="*/ 923734 h 1007363"/>
                <a:gd name="connsiteX23" fmla="*/ 93917 w 1007268"/>
                <a:gd name="connsiteY23" fmla="*/ 806291 h 1007363"/>
                <a:gd name="connsiteX24" fmla="*/ 146875 w 1007268"/>
                <a:gd name="connsiteY24" fmla="*/ 718947 h 1007363"/>
                <a:gd name="connsiteX25" fmla="*/ 102965 w 1007268"/>
                <a:gd name="connsiteY25" fmla="*/ 617887 h 1007363"/>
                <a:gd name="connsiteX26" fmla="*/ 2953 w 1007268"/>
                <a:gd name="connsiteY26" fmla="*/ 597027 h 1007363"/>
                <a:gd name="connsiteX27" fmla="*/ 0 w 1007268"/>
                <a:gd name="connsiteY27" fmla="*/ 427958 h 1007363"/>
                <a:gd name="connsiteX28" fmla="*/ 99250 w 1007268"/>
                <a:gd name="connsiteY28" fmla="*/ 403574 h 1007363"/>
                <a:gd name="connsiteX29" fmla="*/ 139637 w 1007268"/>
                <a:gd name="connsiteY29" fmla="*/ 300990 h 1007363"/>
                <a:gd name="connsiteX30" fmla="*/ 83629 w 1007268"/>
                <a:gd name="connsiteY30" fmla="*/ 215551 h 1007363"/>
                <a:gd name="connsiteX31" fmla="*/ 201073 w 1007268"/>
                <a:gd name="connsiteY31" fmla="*/ 93916 h 1007363"/>
                <a:gd name="connsiteX32" fmla="*/ 288417 w 1007268"/>
                <a:gd name="connsiteY32" fmla="*/ 146875 h 1007363"/>
                <a:gd name="connsiteX33" fmla="*/ 288417 w 1007268"/>
                <a:gd name="connsiteY33" fmla="*/ 146875 h 1007363"/>
                <a:gd name="connsiteX34" fmla="*/ 378524 w 1007268"/>
                <a:gd name="connsiteY34" fmla="*/ 372046 h 1007363"/>
                <a:gd name="connsiteX35" fmla="*/ 383000 w 1007268"/>
                <a:gd name="connsiteY35" fmla="*/ 628555 h 1007363"/>
                <a:gd name="connsiteX36" fmla="*/ 639413 w 1007268"/>
                <a:gd name="connsiteY36" fmla="*/ 624078 h 1007363"/>
                <a:gd name="connsiteX37" fmla="*/ 634937 w 1007268"/>
                <a:gd name="connsiteY37" fmla="*/ 367665 h 1007363"/>
                <a:gd name="connsiteX38" fmla="*/ 378524 w 1007268"/>
                <a:gd name="connsiteY38" fmla="*/ 372046 h 1007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007268" h="1007363">
                  <a:moveTo>
                    <a:pt x="288417" y="146875"/>
                  </a:moveTo>
                  <a:cubicBezTo>
                    <a:pt x="320421" y="127540"/>
                    <a:pt x="354425" y="112871"/>
                    <a:pt x="389477" y="102965"/>
                  </a:cubicBezTo>
                  <a:lnTo>
                    <a:pt x="410337" y="2953"/>
                  </a:lnTo>
                  <a:lnTo>
                    <a:pt x="579406" y="0"/>
                  </a:lnTo>
                  <a:lnTo>
                    <a:pt x="603695" y="99250"/>
                  </a:lnTo>
                  <a:cubicBezTo>
                    <a:pt x="639128" y="108013"/>
                    <a:pt x="673608" y="121444"/>
                    <a:pt x="706279" y="139637"/>
                  </a:cubicBezTo>
                  <a:lnTo>
                    <a:pt x="791718" y="83629"/>
                  </a:lnTo>
                  <a:lnTo>
                    <a:pt x="913352" y="201073"/>
                  </a:lnTo>
                  <a:lnTo>
                    <a:pt x="860393" y="288417"/>
                  </a:lnTo>
                  <a:cubicBezTo>
                    <a:pt x="879729" y="320421"/>
                    <a:pt x="894398" y="354425"/>
                    <a:pt x="904303" y="389572"/>
                  </a:cubicBezTo>
                  <a:lnTo>
                    <a:pt x="1004316" y="410432"/>
                  </a:lnTo>
                  <a:lnTo>
                    <a:pt x="1007269" y="579501"/>
                  </a:lnTo>
                  <a:lnTo>
                    <a:pt x="908018" y="603790"/>
                  </a:lnTo>
                  <a:cubicBezTo>
                    <a:pt x="899255" y="639223"/>
                    <a:pt x="885825" y="673703"/>
                    <a:pt x="867632" y="706374"/>
                  </a:cubicBezTo>
                  <a:lnTo>
                    <a:pt x="923639" y="791813"/>
                  </a:lnTo>
                  <a:lnTo>
                    <a:pt x="806196" y="913447"/>
                  </a:lnTo>
                  <a:lnTo>
                    <a:pt x="718852" y="860488"/>
                  </a:lnTo>
                  <a:cubicBezTo>
                    <a:pt x="686848" y="879824"/>
                    <a:pt x="652843" y="894493"/>
                    <a:pt x="617792" y="904399"/>
                  </a:cubicBezTo>
                  <a:lnTo>
                    <a:pt x="596932" y="1004411"/>
                  </a:lnTo>
                  <a:lnTo>
                    <a:pt x="427863" y="1007364"/>
                  </a:lnTo>
                  <a:lnTo>
                    <a:pt x="403574" y="908113"/>
                  </a:lnTo>
                  <a:cubicBezTo>
                    <a:pt x="368141" y="899350"/>
                    <a:pt x="333661" y="885920"/>
                    <a:pt x="300990" y="867727"/>
                  </a:cubicBezTo>
                  <a:lnTo>
                    <a:pt x="215551" y="923734"/>
                  </a:lnTo>
                  <a:lnTo>
                    <a:pt x="93917" y="806291"/>
                  </a:lnTo>
                  <a:lnTo>
                    <a:pt x="146875" y="718947"/>
                  </a:lnTo>
                  <a:cubicBezTo>
                    <a:pt x="127540" y="686943"/>
                    <a:pt x="112871" y="652939"/>
                    <a:pt x="102965" y="617887"/>
                  </a:cubicBezTo>
                  <a:lnTo>
                    <a:pt x="2953" y="597027"/>
                  </a:lnTo>
                  <a:lnTo>
                    <a:pt x="0" y="427958"/>
                  </a:lnTo>
                  <a:lnTo>
                    <a:pt x="99250" y="403574"/>
                  </a:lnTo>
                  <a:cubicBezTo>
                    <a:pt x="108013" y="368141"/>
                    <a:pt x="121444" y="333661"/>
                    <a:pt x="139637" y="300990"/>
                  </a:cubicBezTo>
                  <a:lnTo>
                    <a:pt x="83629" y="215551"/>
                  </a:lnTo>
                  <a:lnTo>
                    <a:pt x="201073" y="93916"/>
                  </a:lnTo>
                  <a:lnTo>
                    <a:pt x="288417" y="146875"/>
                  </a:lnTo>
                  <a:lnTo>
                    <a:pt x="288417" y="146875"/>
                  </a:lnTo>
                  <a:close/>
                  <a:moveTo>
                    <a:pt x="378524" y="372046"/>
                  </a:moveTo>
                  <a:cubicBezTo>
                    <a:pt x="308991" y="444151"/>
                    <a:pt x="310991" y="558927"/>
                    <a:pt x="383000" y="628555"/>
                  </a:cubicBezTo>
                  <a:cubicBezTo>
                    <a:pt x="455105" y="698087"/>
                    <a:pt x="569881" y="696087"/>
                    <a:pt x="639413" y="624078"/>
                  </a:cubicBezTo>
                  <a:cubicBezTo>
                    <a:pt x="708946" y="551974"/>
                    <a:pt x="706946" y="437197"/>
                    <a:pt x="634937" y="367665"/>
                  </a:cubicBezTo>
                  <a:cubicBezTo>
                    <a:pt x="562928" y="298037"/>
                    <a:pt x="448056" y="300038"/>
                    <a:pt x="378524" y="372046"/>
                  </a:cubicBezTo>
                  <a:close/>
                </a:path>
              </a:pathLst>
            </a:custGeom>
            <a:solidFill>
              <a:srgbClr val="FF725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="" xmlns:a16="http://schemas.microsoft.com/office/drawing/2014/main" id="{C97B816D-FEB1-46E4-A408-EAFD11EDC9CF}"/>
                </a:ext>
              </a:extLst>
            </p:cNvPr>
            <p:cNvSpPr/>
            <p:nvPr/>
          </p:nvSpPr>
          <p:spPr>
            <a:xfrm>
              <a:off x="7972901" y="3968590"/>
              <a:ext cx="1111376" cy="1111376"/>
            </a:xfrm>
            <a:custGeom>
              <a:avLst/>
              <a:gdLst>
                <a:gd name="connsiteX0" fmla="*/ 318135 w 1111376"/>
                <a:gd name="connsiteY0" fmla="*/ 162116 h 1111376"/>
                <a:gd name="connsiteX1" fmla="*/ 429673 w 1111376"/>
                <a:gd name="connsiteY1" fmla="*/ 113633 h 1111376"/>
                <a:gd name="connsiteX2" fmla="*/ 452628 w 1111376"/>
                <a:gd name="connsiteY2" fmla="*/ 3238 h 1111376"/>
                <a:gd name="connsiteX3" fmla="*/ 639128 w 1111376"/>
                <a:gd name="connsiteY3" fmla="*/ 0 h 1111376"/>
                <a:gd name="connsiteX4" fmla="*/ 665988 w 1111376"/>
                <a:gd name="connsiteY4" fmla="*/ 109538 h 1111376"/>
                <a:gd name="connsiteX5" fmla="*/ 779145 w 1111376"/>
                <a:gd name="connsiteY5" fmla="*/ 154019 h 1111376"/>
                <a:gd name="connsiteX6" fmla="*/ 873443 w 1111376"/>
                <a:gd name="connsiteY6" fmla="*/ 92202 h 1111376"/>
                <a:gd name="connsiteX7" fmla="*/ 1007650 w 1111376"/>
                <a:gd name="connsiteY7" fmla="*/ 221742 h 1111376"/>
                <a:gd name="connsiteX8" fmla="*/ 949262 w 1111376"/>
                <a:gd name="connsiteY8" fmla="*/ 318135 h 1111376"/>
                <a:gd name="connsiteX9" fmla="*/ 997744 w 1111376"/>
                <a:gd name="connsiteY9" fmla="*/ 429673 h 1111376"/>
                <a:gd name="connsiteX10" fmla="*/ 1108139 w 1111376"/>
                <a:gd name="connsiteY10" fmla="*/ 452628 h 1111376"/>
                <a:gd name="connsiteX11" fmla="*/ 1111377 w 1111376"/>
                <a:gd name="connsiteY11" fmla="*/ 639128 h 1111376"/>
                <a:gd name="connsiteX12" fmla="*/ 1001839 w 1111376"/>
                <a:gd name="connsiteY12" fmla="*/ 665988 h 1111376"/>
                <a:gd name="connsiteX13" fmla="*/ 957358 w 1111376"/>
                <a:gd name="connsiteY13" fmla="*/ 779145 h 1111376"/>
                <a:gd name="connsiteX14" fmla="*/ 1019175 w 1111376"/>
                <a:gd name="connsiteY14" fmla="*/ 873443 h 1111376"/>
                <a:gd name="connsiteX15" fmla="*/ 889635 w 1111376"/>
                <a:gd name="connsiteY15" fmla="*/ 1007650 h 1111376"/>
                <a:gd name="connsiteX16" fmla="*/ 793242 w 1111376"/>
                <a:gd name="connsiteY16" fmla="*/ 949262 h 1111376"/>
                <a:gd name="connsiteX17" fmla="*/ 681704 w 1111376"/>
                <a:gd name="connsiteY17" fmla="*/ 997744 h 1111376"/>
                <a:gd name="connsiteX18" fmla="*/ 658749 w 1111376"/>
                <a:gd name="connsiteY18" fmla="*/ 1108139 h 1111376"/>
                <a:gd name="connsiteX19" fmla="*/ 472250 w 1111376"/>
                <a:gd name="connsiteY19" fmla="*/ 1111377 h 1111376"/>
                <a:gd name="connsiteX20" fmla="*/ 445389 w 1111376"/>
                <a:gd name="connsiteY20" fmla="*/ 1001839 h 1111376"/>
                <a:gd name="connsiteX21" fmla="*/ 332232 w 1111376"/>
                <a:gd name="connsiteY21" fmla="*/ 957358 h 1111376"/>
                <a:gd name="connsiteX22" fmla="*/ 237935 w 1111376"/>
                <a:gd name="connsiteY22" fmla="*/ 1019175 h 1111376"/>
                <a:gd name="connsiteX23" fmla="*/ 103727 w 1111376"/>
                <a:gd name="connsiteY23" fmla="*/ 889635 h 1111376"/>
                <a:gd name="connsiteX24" fmla="*/ 162116 w 1111376"/>
                <a:gd name="connsiteY24" fmla="*/ 793242 h 1111376"/>
                <a:gd name="connsiteX25" fmla="*/ 113633 w 1111376"/>
                <a:gd name="connsiteY25" fmla="*/ 681704 h 1111376"/>
                <a:gd name="connsiteX26" fmla="*/ 3239 w 1111376"/>
                <a:gd name="connsiteY26" fmla="*/ 658749 h 1111376"/>
                <a:gd name="connsiteX27" fmla="*/ 0 w 1111376"/>
                <a:gd name="connsiteY27" fmla="*/ 472250 h 1111376"/>
                <a:gd name="connsiteX28" fmla="*/ 109538 w 1111376"/>
                <a:gd name="connsiteY28" fmla="*/ 445389 h 1111376"/>
                <a:gd name="connsiteX29" fmla="*/ 154019 w 1111376"/>
                <a:gd name="connsiteY29" fmla="*/ 332232 h 1111376"/>
                <a:gd name="connsiteX30" fmla="*/ 92202 w 1111376"/>
                <a:gd name="connsiteY30" fmla="*/ 237935 h 1111376"/>
                <a:gd name="connsiteX31" fmla="*/ 221742 w 1111376"/>
                <a:gd name="connsiteY31" fmla="*/ 103727 h 1111376"/>
                <a:gd name="connsiteX32" fmla="*/ 318135 w 1111376"/>
                <a:gd name="connsiteY32" fmla="*/ 162116 h 1111376"/>
                <a:gd name="connsiteX33" fmla="*/ 318135 w 1111376"/>
                <a:gd name="connsiteY33" fmla="*/ 162116 h 1111376"/>
                <a:gd name="connsiteX34" fmla="*/ 417576 w 1111376"/>
                <a:gd name="connsiteY34" fmla="*/ 410623 h 1111376"/>
                <a:gd name="connsiteX35" fmla="*/ 422529 w 1111376"/>
                <a:gd name="connsiteY35" fmla="*/ 693611 h 1111376"/>
                <a:gd name="connsiteX36" fmla="*/ 705517 w 1111376"/>
                <a:gd name="connsiteY36" fmla="*/ 688658 h 1111376"/>
                <a:gd name="connsiteX37" fmla="*/ 700564 w 1111376"/>
                <a:gd name="connsiteY37" fmla="*/ 405670 h 1111376"/>
                <a:gd name="connsiteX38" fmla="*/ 417576 w 1111376"/>
                <a:gd name="connsiteY38" fmla="*/ 410623 h 1111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111376" h="1111376">
                  <a:moveTo>
                    <a:pt x="318135" y="162116"/>
                  </a:moveTo>
                  <a:cubicBezTo>
                    <a:pt x="353378" y="140779"/>
                    <a:pt x="390906" y="124682"/>
                    <a:pt x="429673" y="113633"/>
                  </a:cubicBezTo>
                  <a:lnTo>
                    <a:pt x="452628" y="3238"/>
                  </a:lnTo>
                  <a:lnTo>
                    <a:pt x="639128" y="0"/>
                  </a:lnTo>
                  <a:lnTo>
                    <a:pt x="665988" y="109538"/>
                  </a:lnTo>
                  <a:cubicBezTo>
                    <a:pt x="705041" y="119158"/>
                    <a:pt x="743141" y="134017"/>
                    <a:pt x="779145" y="154019"/>
                  </a:cubicBezTo>
                  <a:lnTo>
                    <a:pt x="873443" y="92202"/>
                  </a:lnTo>
                  <a:lnTo>
                    <a:pt x="1007650" y="221742"/>
                  </a:lnTo>
                  <a:lnTo>
                    <a:pt x="949262" y="318135"/>
                  </a:lnTo>
                  <a:cubicBezTo>
                    <a:pt x="970598" y="353378"/>
                    <a:pt x="986695" y="391001"/>
                    <a:pt x="997744" y="429673"/>
                  </a:cubicBezTo>
                  <a:lnTo>
                    <a:pt x="1108139" y="452628"/>
                  </a:lnTo>
                  <a:lnTo>
                    <a:pt x="1111377" y="639128"/>
                  </a:lnTo>
                  <a:lnTo>
                    <a:pt x="1001839" y="665988"/>
                  </a:lnTo>
                  <a:cubicBezTo>
                    <a:pt x="992219" y="705041"/>
                    <a:pt x="977360" y="743141"/>
                    <a:pt x="957358" y="779145"/>
                  </a:cubicBezTo>
                  <a:lnTo>
                    <a:pt x="1019175" y="873443"/>
                  </a:lnTo>
                  <a:lnTo>
                    <a:pt x="889635" y="1007650"/>
                  </a:lnTo>
                  <a:lnTo>
                    <a:pt x="793242" y="949262"/>
                  </a:lnTo>
                  <a:cubicBezTo>
                    <a:pt x="758000" y="970597"/>
                    <a:pt x="720376" y="986695"/>
                    <a:pt x="681704" y="997744"/>
                  </a:cubicBezTo>
                  <a:lnTo>
                    <a:pt x="658749" y="1108139"/>
                  </a:lnTo>
                  <a:lnTo>
                    <a:pt x="472250" y="1111377"/>
                  </a:lnTo>
                  <a:lnTo>
                    <a:pt x="445389" y="1001839"/>
                  </a:lnTo>
                  <a:cubicBezTo>
                    <a:pt x="406337" y="992219"/>
                    <a:pt x="368237" y="977360"/>
                    <a:pt x="332232" y="957358"/>
                  </a:cubicBezTo>
                  <a:lnTo>
                    <a:pt x="237935" y="1019175"/>
                  </a:lnTo>
                  <a:lnTo>
                    <a:pt x="103727" y="889635"/>
                  </a:lnTo>
                  <a:lnTo>
                    <a:pt x="162116" y="793242"/>
                  </a:lnTo>
                  <a:cubicBezTo>
                    <a:pt x="140780" y="758000"/>
                    <a:pt x="124683" y="720376"/>
                    <a:pt x="113633" y="681704"/>
                  </a:cubicBezTo>
                  <a:lnTo>
                    <a:pt x="3239" y="658749"/>
                  </a:lnTo>
                  <a:lnTo>
                    <a:pt x="0" y="472250"/>
                  </a:lnTo>
                  <a:lnTo>
                    <a:pt x="109538" y="445389"/>
                  </a:lnTo>
                  <a:cubicBezTo>
                    <a:pt x="119158" y="406337"/>
                    <a:pt x="134017" y="368237"/>
                    <a:pt x="154019" y="332232"/>
                  </a:cubicBezTo>
                  <a:lnTo>
                    <a:pt x="92202" y="237935"/>
                  </a:lnTo>
                  <a:lnTo>
                    <a:pt x="221742" y="103727"/>
                  </a:lnTo>
                  <a:lnTo>
                    <a:pt x="318135" y="162116"/>
                  </a:lnTo>
                  <a:lnTo>
                    <a:pt x="318135" y="162116"/>
                  </a:lnTo>
                  <a:close/>
                  <a:moveTo>
                    <a:pt x="417576" y="410623"/>
                  </a:moveTo>
                  <a:cubicBezTo>
                    <a:pt x="340805" y="490156"/>
                    <a:pt x="342995" y="616839"/>
                    <a:pt x="422529" y="693611"/>
                  </a:cubicBezTo>
                  <a:cubicBezTo>
                    <a:pt x="502063" y="770382"/>
                    <a:pt x="628745" y="768191"/>
                    <a:pt x="705517" y="688658"/>
                  </a:cubicBezTo>
                  <a:cubicBezTo>
                    <a:pt x="782288" y="609124"/>
                    <a:pt x="780098" y="482441"/>
                    <a:pt x="700564" y="405670"/>
                  </a:cubicBezTo>
                  <a:cubicBezTo>
                    <a:pt x="621030" y="328898"/>
                    <a:pt x="494348" y="331089"/>
                    <a:pt x="417576" y="410623"/>
                  </a:cubicBezTo>
                  <a:close/>
                </a:path>
              </a:pathLst>
            </a:custGeom>
            <a:solidFill>
              <a:srgbClr val="FF725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215" name="Group 214">
              <a:extLst>
                <a:ext uri="{FF2B5EF4-FFF2-40B4-BE49-F238E27FC236}">
                  <a16:creationId xmlns="" xmlns:a16="http://schemas.microsoft.com/office/drawing/2014/main" id="{B9C7DF83-154D-4F98-8E89-3B51577F5E31}"/>
                </a:ext>
              </a:extLst>
            </p:cNvPr>
            <p:cNvGrpSpPr/>
            <p:nvPr/>
          </p:nvGrpSpPr>
          <p:grpSpPr>
            <a:xfrm rot="1404545">
              <a:off x="8349693" y="2427951"/>
              <a:ext cx="653799" cy="659848"/>
              <a:chOff x="8559733" y="2093352"/>
              <a:chExt cx="653799" cy="659848"/>
            </a:xfrm>
          </p:grpSpPr>
          <p:grpSp>
            <p:nvGrpSpPr>
              <p:cNvPr id="22" name="Graphic 2">
                <a:extLst>
                  <a:ext uri="{FF2B5EF4-FFF2-40B4-BE49-F238E27FC236}">
                    <a16:creationId xmlns="" xmlns:a16="http://schemas.microsoft.com/office/drawing/2014/main" id="{714A6E87-8A8C-4345-A2B3-72144E4A454D}"/>
                  </a:ext>
                </a:extLst>
              </p:cNvPr>
              <p:cNvGrpSpPr/>
              <p:nvPr/>
            </p:nvGrpSpPr>
            <p:grpSpPr>
              <a:xfrm>
                <a:off x="8559733" y="2093352"/>
                <a:ext cx="558263" cy="659848"/>
                <a:chOff x="8559733" y="2093352"/>
                <a:chExt cx="558263" cy="659848"/>
              </a:xfrm>
            </p:grpSpPr>
            <p:sp>
              <p:nvSpPr>
                <p:cNvPr id="23" name="Freeform: Shape 22">
                  <a:extLst>
                    <a:ext uri="{FF2B5EF4-FFF2-40B4-BE49-F238E27FC236}">
                      <a16:creationId xmlns="" xmlns:a16="http://schemas.microsoft.com/office/drawing/2014/main" id="{07F9EEC4-DCF6-4603-8BF4-D9CBB4C503A1}"/>
                    </a:ext>
                  </a:extLst>
                </p:cNvPr>
                <p:cNvSpPr/>
                <p:nvPr/>
              </p:nvSpPr>
              <p:spPr>
                <a:xfrm>
                  <a:off x="8562054" y="2095011"/>
                  <a:ext cx="553656" cy="655236"/>
                </a:xfrm>
                <a:custGeom>
                  <a:avLst/>
                  <a:gdLst>
                    <a:gd name="connsiteX0" fmla="*/ 275622 w 553656"/>
                    <a:gd name="connsiteY0" fmla="*/ 299192 h 655236"/>
                    <a:gd name="connsiteX1" fmla="*/ 338677 w 553656"/>
                    <a:gd name="connsiteY1" fmla="*/ 131076 h 655236"/>
                    <a:gd name="connsiteX2" fmla="*/ 155035 w 553656"/>
                    <a:gd name="connsiteY2" fmla="*/ 3155 h 655236"/>
                    <a:gd name="connsiteX3" fmla="*/ 39211 w 553656"/>
                    <a:gd name="connsiteY3" fmla="*/ 194513 h 655236"/>
                    <a:gd name="connsiteX4" fmla="*/ 166751 w 553656"/>
                    <a:gd name="connsiteY4" fmla="*/ 322814 h 655236"/>
                    <a:gd name="connsiteX5" fmla="*/ 8731 w 553656"/>
                    <a:gd name="connsiteY5" fmla="*/ 655237 h 655236"/>
                    <a:gd name="connsiteX6" fmla="*/ 553657 w 553656"/>
                    <a:gd name="connsiteY6" fmla="*/ 539794 h 655236"/>
                    <a:gd name="connsiteX7" fmla="*/ 275622 w 553656"/>
                    <a:gd name="connsiteY7" fmla="*/ 299192 h 6552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53656" h="655236">
                      <a:moveTo>
                        <a:pt x="275622" y="299192"/>
                      </a:moveTo>
                      <a:cubicBezTo>
                        <a:pt x="325913" y="263950"/>
                        <a:pt x="352965" y="198418"/>
                        <a:pt x="338677" y="131076"/>
                      </a:cubicBezTo>
                      <a:cubicBezTo>
                        <a:pt x="319913" y="42875"/>
                        <a:pt x="237712" y="-14371"/>
                        <a:pt x="155035" y="3155"/>
                      </a:cubicBezTo>
                      <a:cubicBezTo>
                        <a:pt x="72358" y="20681"/>
                        <a:pt x="20447" y="106311"/>
                        <a:pt x="39211" y="194513"/>
                      </a:cubicBezTo>
                      <a:cubicBezTo>
                        <a:pt x="53594" y="262426"/>
                        <a:pt x="105791" y="311670"/>
                        <a:pt x="166751" y="322814"/>
                      </a:cubicBezTo>
                      <a:cubicBezTo>
                        <a:pt x="-55943" y="407396"/>
                        <a:pt x="8731" y="655237"/>
                        <a:pt x="8731" y="655237"/>
                      </a:cubicBezTo>
                      <a:lnTo>
                        <a:pt x="553657" y="539794"/>
                      </a:lnTo>
                      <a:cubicBezTo>
                        <a:pt x="553657" y="539889"/>
                        <a:pt x="511366" y="284238"/>
                        <a:pt x="275622" y="299192"/>
                      </a:cubicBezTo>
                      <a:close/>
                    </a:path>
                  </a:pathLst>
                </a:custGeom>
                <a:solidFill>
                  <a:srgbClr val="EBEBEB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4" name="Freeform: Shape 23">
                  <a:extLst>
                    <a:ext uri="{FF2B5EF4-FFF2-40B4-BE49-F238E27FC236}">
                      <a16:creationId xmlns="" xmlns:a16="http://schemas.microsoft.com/office/drawing/2014/main" id="{E6384FF1-5349-450E-9BF2-B514E42C77BD}"/>
                    </a:ext>
                  </a:extLst>
                </p:cNvPr>
                <p:cNvSpPr/>
                <p:nvPr/>
              </p:nvSpPr>
              <p:spPr>
                <a:xfrm>
                  <a:off x="8559733" y="2093352"/>
                  <a:ext cx="558263" cy="659848"/>
                </a:xfrm>
                <a:custGeom>
                  <a:avLst/>
                  <a:gdLst>
                    <a:gd name="connsiteX0" fmla="*/ 277942 w 558263"/>
                    <a:gd name="connsiteY0" fmla="*/ 300851 h 659848"/>
                    <a:gd name="connsiteX1" fmla="*/ 285372 w 558263"/>
                    <a:gd name="connsiteY1" fmla="*/ 300470 h 659848"/>
                    <a:gd name="connsiteX2" fmla="*/ 306327 w 558263"/>
                    <a:gd name="connsiteY2" fmla="*/ 299994 h 659848"/>
                    <a:gd name="connsiteX3" fmla="*/ 385956 w 558263"/>
                    <a:gd name="connsiteY3" fmla="*/ 314567 h 659848"/>
                    <a:gd name="connsiteX4" fmla="*/ 488159 w 558263"/>
                    <a:gd name="connsiteY4" fmla="*/ 389338 h 659848"/>
                    <a:gd name="connsiteX5" fmla="*/ 557882 w 558263"/>
                    <a:gd name="connsiteY5" fmla="*/ 541262 h 659848"/>
                    <a:gd name="connsiteX6" fmla="*/ 558263 w 558263"/>
                    <a:gd name="connsiteY6" fmla="*/ 543072 h 659848"/>
                    <a:gd name="connsiteX7" fmla="*/ 556453 w 558263"/>
                    <a:gd name="connsiteY7" fmla="*/ 543453 h 659848"/>
                    <a:gd name="connsiteX8" fmla="*/ 11718 w 558263"/>
                    <a:gd name="connsiteY8" fmla="*/ 659372 h 659848"/>
                    <a:gd name="connsiteX9" fmla="*/ 9337 w 558263"/>
                    <a:gd name="connsiteY9" fmla="*/ 659848 h 659848"/>
                    <a:gd name="connsiteX10" fmla="*/ 8766 w 558263"/>
                    <a:gd name="connsiteY10" fmla="*/ 657562 h 659848"/>
                    <a:gd name="connsiteX11" fmla="*/ 2 w 558263"/>
                    <a:gd name="connsiteY11" fmla="*/ 578505 h 659848"/>
                    <a:gd name="connsiteX12" fmla="*/ 9433 w 558263"/>
                    <a:gd name="connsiteY12" fmla="*/ 496876 h 659848"/>
                    <a:gd name="connsiteX13" fmla="*/ 67821 w 558263"/>
                    <a:gd name="connsiteY13" fmla="*/ 387433 h 659848"/>
                    <a:gd name="connsiteX14" fmla="*/ 114969 w 558263"/>
                    <a:gd name="connsiteY14" fmla="*/ 348762 h 659848"/>
                    <a:gd name="connsiteX15" fmla="*/ 168405 w 558263"/>
                    <a:gd name="connsiteY15" fmla="*/ 322282 h 659848"/>
                    <a:gd name="connsiteX16" fmla="*/ 168786 w 558263"/>
                    <a:gd name="connsiteY16" fmla="*/ 326950 h 659848"/>
                    <a:gd name="connsiteX17" fmla="*/ 86680 w 558263"/>
                    <a:gd name="connsiteY17" fmla="*/ 283706 h 659848"/>
                    <a:gd name="connsiteX18" fmla="*/ 41817 w 558263"/>
                    <a:gd name="connsiteY18" fmla="*/ 206173 h 659848"/>
                    <a:gd name="connsiteX19" fmla="*/ 78679 w 558263"/>
                    <a:gd name="connsiteY19" fmla="*/ 47867 h 659848"/>
                    <a:gd name="connsiteX20" fmla="*/ 144021 w 558263"/>
                    <a:gd name="connsiteY20" fmla="*/ 6433 h 659848"/>
                    <a:gd name="connsiteX21" fmla="*/ 216506 w 558263"/>
                    <a:gd name="connsiteY21" fmla="*/ 2814 h 659848"/>
                    <a:gd name="connsiteX22" fmla="*/ 319852 w 558263"/>
                    <a:gd name="connsiteY22" fmla="*/ 76156 h 659848"/>
                    <a:gd name="connsiteX23" fmla="*/ 341379 w 558263"/>
                    <a:gd name="connsiteY23" fmla="*/ 127877 h 659848"/>
                    <a:gd name="connsiteX24" fmla="*/ 345950 w 558263"/>
                    <a:gd name="connsiteY24" fmla="*/ 177407 h 659848"/>
                    <a:gd name="connsiteX25" fmla="*/ 323472 w 558263"/>
                    <a:gd name="connsiteY25" fmla="*/ 252655 h 659848"/>
                    <a:gd name="connsiteX26" fmla="*/ 291849 w 558263"/>
                    <a:gd name="connsiteY26" fmla="*/ 290659 h 659848"/>
                    <a:gd name="connsiteX27" fmla="*/ 281847 w 558263"/>
                    <a:gd name="connsiteY27" fmla="*/ 298375 h 659848"/>
                    <a:gd name="connsiteX28" fmla="*/ 277942 w 558263"/>
                    <a:gd name="connsiteY28" fmla="*/ 300851 h 659848"/>
                    <a:gd name="connsiteX29" fmla="*/ 281181 w 558263"/>
                    <a:gd name="connsiteY29" fmla="*/ 298184 h 659848"/>
                    <a:gd name="connsiteX30" fmla="*/ 290992 w 558263"/>
                    <a:gd name="connsiteY30" fmla="*/ 289802 h 659848"/>
                    <a:gd name="connsiteX31" fmla="*/ 321662 w 558263"/>
                    <a:gd name="connsiteY31" fmla="*/ 251607 h 659848"/>
                    <a:gd name="connsiteX32" fmla="*/ 343188 w 558263"/>
                    <a:gd name="connsiteY32" fmla="*/ 177121 h 659848"/>
                    <a:gd name="connsiteX33" fmla="*/ 338331 w 558263"/>
                    <a:gd name="connsiteY33" fmla="*/ 128353 h 659848"/>
                    <a:gd name="connsiteX34" fmla="*/ 316899 w 558263"/>
                    <a:gd name="connsiteY34" fmla="*/ 77680 h 659848"/>
                    <a:gd name="connsiteX35" fmla="*/ 215458 w 558263"/>
                    <a:gd name="connsiteY35" fmla="*/ 6338 h 659848"/>
                    <a:gd name="connsiteX36" fmla="*/ 144878 w 558263"/>
                    <a:gd name="connsiteY36" fmla="*/ 10053 h 659848"/>
                    <a:gd name="connsiteX37" fmla="*/ 81442 w 558263"/>
                    <a:gd name="connsiteY37" fmla="*/ 50534 h 659848"/>
                    <a:gd name="connsiteX38" fmla="*/ 45913 w 558263"/>
                    <a:gd name="connsiteY38" fmla="*/ 204744 h 659848"/>
                    <a:gd name="connsiteX39" fmla="*/ 89633 w 558263"/>
                    <a:gd name="connsiteY39" fmla="*/ 280087 h 659848"/>
                    <a:gd name="connsiteX40" fmla="*/ 169357 w 558263"/>
                    <a:gd name="connsiteY40" fmla="*/ 321997 h 659848"/>
                    <a:gd name="connsiteX41" fmla="*/ 177548 w 558263"/>
                    <a:gd name="connsiteY41" fmla="*/ 323521 h 659848"/>
                    <a:gd name="connsiteX42" fmla="*/ 169738 w 558263"/>
                    <a:gd name="connsiteY42" fmla="*/ 326664 h 659848"/>
                    <a:gd name="connsiteX43" fmla="*/ 117255 w 558263"/>
                    <a:gd name="connsiteY43" fmla="*/ 352762 h 659848"/>
                    <a:gd name="connsiteX44" fmla="*/ 71154 w 558263"/>
                    <a:gd name="connsiteY44" fmla="*/ 390672 h 659848"/>
                    <a:gd name="connsiteX45" fmla="*/ 14004 w 558263"/>
                    <a:gd name="connsiteY45" fmla="*/ 497923 h 659848"/>
                    <a:gd name="connsiteX46" fmla="*/ 4765 w 558263"/>
                    <a:gd name="connsiteY46" fmla="*/ 578314 h 659848"/>
                    <a:gd name="connsiteX47" fmla="*/ 13338 w 558263"/>
                    <a:gd name="connsiteY47" fmla="*/ 656134 h 659848"/>
                    <a:gd name="connsiteX48" fmla="*/ 10480 w 558263"/>
                    <a:gd name="connsiteY48" fmla="*/ 654324 h 659848"/>
                    <a:gd name="connsiteX49" fmla="*/ 555500 w 558263"/>
                    <a:gd name="connsiteY49" fmla="*/ 539452 h 659848"/>
                    <a:gd name="connsiteX50" fmla="*/ 553977 w 558263"/>
                    <a:gd name="connsiteY50" fmla="*/ 541643 h 659848"/>
                    <a:gd name="connsiteX51" fmla="*/ 485683 w 558263"/>
                    <a:gd name="connsiteY51" fmla="*/ 390958 h 659848"/>
                    <a:gd name="connsiteX52" fmla="*/ 385099 w 558263"/>
                    <a:gd name="connsiteY52" fmla="*/ 316282 h 659848"/>
                    <a:gd name="connsiteX53" fmla="*/ 306231 w 558263"/>
                    <a:gd name="connsiteY53" fmla="*/ 300851 h 659848"/>
                    <a:gd name="connsiteX54" fmla="*/ 284895 w 558263"/>
                    <a:gd name="connsiteY54" fmla="*/ 300565 h 659848"/>
                    <a:gd name="connsiteX55" fmla="*/ 277942 w 558263"/>
                    <a:gd name="connsiteY55" fmla="*/ 300851 h 6598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558263" h="659848">
                      <a:moveTo>
                        <a:pt x="277942" y="300851"/>
                      </a:moveTo>
                      <a:cubicBezTo>
                        <a:pt x="279466" y="300756"/>
                        <a:pt x="281371" y="300661"/>
                        <a:pt x="285372" y="300470"/>
                      </a:cubicBezTo>
                      <a:cubicBezTo>
                        <a:pt x="290229" y="300375"/>
                        <a:pt x="296897" y="299422"/>
                        <a:pt x="306327" y="299994"/>
                      </a:cubicBezTo>
                      <a:cubicBezTo>
                        <a:pt x="324805" y="300184"/>
                        <a:pt x="352713" y="302470"/>
                        <a:pt x="385956" y="314567"/>
                      </a:cubicBezTo>
                      <a:cubicBezTo>
                        <a:pt x="419008" y="326378"/>
                        <a:pt x="456822" y="350286"/>
                        <a:pt x="488159" y="389338"/>
                      </a:cubicBezTo>
                      <a:cubicBezTo>
                        <a:pt x="519306" y="428200"/>
                        <a:pt x="545119" y="480111"/>
                        <a:pt x="557882" y="541262"/>
                      </a:cubicBezTo>
                      <a:lnTo>
                        <a:pt x="558263" y="543072"/>
                      </a:lnTo>
                      <a:lnTo>
                        <a:pt x="556453" y="543453"/>
                      </a:lnTo>
                      <a:cubicBezTo>
                        <a:pt x="405006" y="575647"/>
                        <a:pt x="217649" y="615557"/>
                        <a:pt x="11718" y="659372"/>
                      </a:cubicBezTo>
                      <a:lnTo>
                        <a:pt x="9337" y="659848"/>
                      </a:lnTo>
                      <a:lnTo>
                        <a:pt x="8766" y="657562"/>
                      </a:lnTo>
                      <a:cubicBezTo>
                        <a:pt x="2860" y="632035"/>
                        <a:pt x="193" y="605556"/>
                        <a:pt x="2" y="578505"/>
                      </a:cubicBezTo>
                      <a:cubicBezTo>
                        <a:pt x="-92" y="551454"/>
                        <a:pt x="2670" y="523927"/>
                        <a:pt x="9433" y="496876"/>
                      </a:cubicBezTo>
                      <a:cubicBezTo>
                        <a:pt x="19434" y="455728"/>
                        <a:pt x="39341" y="417247"/>
                        <a:pt x="67821" y="387433"/>
                      </a:cubicBezTo>
                      <a:cubicBezTo>
                        <a:pt x="81918" y="372479"/>
                        <a:pt x="98015" y="359620"/>
                        <a:pt x="114969" y="348762"/>
                      </a:cubicBezTo>
                      <a:cubicBezTo>
                        <a:pt x="131924" y="337808"/>
                        <a:pt x="150212" y="329617"/>
                        <a:pt x="168405" y="322282"/>
                      </a:cubicBezTo>
                      <a:lnTo>
                        <a:pt x="168786" y="326950"/>
                      </a:lnTo>
                      <a:cubicBezTo>
                        <a:pt x="137258" y="321139"/>
                        <a:pt x="108588" y="305328"/>
                        <a:pt x="86680" y="283706"/>
                      </a:cubicBezTo>
                      <a:cubicBezTo>
                        <a:pt x="64677" y="262084"/>
                        <a:pt x="49532" y="234652"/>
                        <a:pt x="41817" y="206173"/>
                      </a:cubicBezTo>
                      <a:cubicBezTo>
                        <a:pt x="25720" y="148832"/>
                        <a:pt x="42199" y="87301"/>
                        <a:pt x="78679" y="47867"/>
                      </a:cubicBezTo>
                      <a:cubicBezTo>
                        <a:pt x="97062" y="28341"/>
                        <a:pt x="119732" y="13672"/>
                        <a:pt x="144021" y="6433"/>
                      </a:cubicBezTo>
                      <a:cubicBezTo>
                        <a:pt x="168214" y="-901"/>
                        <a:pt x="193360" y="-1758"/>
                        <a:pt x="216506" y="2814"/>
                      </a:cubicBezTo>
                      <a:cubicBezTo>
                        <a:pt x="263178" y="12244"/>
                        <a:pt x="299183" y="42819"/>
                        <a:pt x="319852" y="76156"/>
                      </a:cubicBezTo>
                      <a:cubicBezTo>
                        <a:pt x="330330" y="92920"/>
                        <a:pt x="337474" y="110542"/>
                        <a:pt x="341379" y="127877"/>
                      </a:cubicBezTo>
                      <a:cubicBezTo>
                        <a:pt x="345570" y="145117"/>
                        <a:pt x="346713" y="161881"/>
                        <a:pt x="345950" y="177407"/>
                      </a:cubicBezTo>
                      <a:cubicBezTo>
                        <a:pt x="344236" y="208554"/>
                        <a:pt x="334426" y="234081"/>
                        <a:pt x="323472" y="252655"/>
                      </a:cubicBezTo>
                      <a:cubicBezTo>
                        <a:pt x="312327" y="271324"/>
                        <a:pt x="300421" y="283325"/>
                        <a:pt x="291849" y="290659"/>
                      </a:cubicBezTo>
                      <a:cubicBezTo>
                        <a:pt x="287657" y="294565"/>
                        <a:pt x="284229" y="296755"/>
                        <a:pt x="281847" y="298375"/>
                      </a:cubicBezTo>
                      <a:cubicBezTo>
                        <a:pt x="279847" y="299613"/>
                        <a:pt x="278799" y="300280"/>
                        <a:pt x="277942" y="300851"/>
                      </a:cubicBezTo>
                      <a:cubicBezTo>
                        <a:pt x="278704" y="300280"/>
                        <a:pt x="279561" y="299518"/>
                        <a:pt x="281181" y="298184"/>
                      </a:cubicBezTo>
                      <a:cubicBezTo>
                        <a:pt x="283371" y="296374"/>
                        <a:pt x="286991" y="293707"/>
                        <a:pt x="290992" y="289802"/>
                      </a:cubicBezTo>
                      <a:cubicBezTo>
                        <a:pt x="299278" y="282277"/>
                        <a:pt x="310899" y="270181"/>
                        <a:pt x="321662" y="251607"/>
                      </a:cubicBezTo>
                      <a:cubicBezTo>
                        <a:pt x="332330" y="233128"/>
                        <a:pt x="341759" y="207792"/>
                        <a:pt x="343188" y="177121"/>
                      </a:cubicBezTo>
                      <a:cubicBezTo>
                        <a:pt x="343855" y="161881"/>
                        <a:pt x="342617" y="145308"/>
                        <a:pt x="338331" y="128353"/>
                      </a:cubicBezTo>
                      <a:cubicBezTo>
                        <a:pt x="334426" y="111399"/>
                        <a:pt x="327282" y="94063"/>
                        <a:pt x="316899" y="77680"/>
                      </a:cubicBezTo>
                      <a:cubicBezTo>
                        <a:pt x="296421" y="45105"/>
                        <a:pt x="260988" y="15387"/>
                        <a:pt x="215458" y="6338"/>
                      </a:cubicBezTo>
                      <a:cubicBezTo>
                        <a:pt x="192884" y="1957"/>
                        <a:pt x="168405" y="2909"/>
                        <a:pt x="144878" y="10053"/>
                      </a:cubicBezTo>
                      <a:cubicBezTo>
                        <a:pt x="121256" y="17197"/>
                        <a:pt x="99349" y="31484"/>
                        <a:pt x="81442" y="50534"/>
                      </a:cubicBezTo>
                      <a:cubicBezTo>
                        <a:pt x="46104" y="89015"/>
                        <a:pt x="30102" y="148927"/>
                        <a:pt x="45913" y="204744"/>
                      </a:cubicBezTo>
                      <a:cubicBezTo>
                        <a:pt x="53438" y="232557"/>
                        <a:pt x="68297" y="259132"/>
                        <a:pt x="89633" y="280087"/>
                      </a:cubicBezTo>
                      <a:cubicBezTo>
                        <a:pt x="110969" y="301137"/>
                        <a:pt x="138877" y="316377"/>
                        <a:pt x="169357" y="321997"/>
                      </a:cubicBezTo>
                      <a:lnTo>
                        <a:pt x="177548" y="323521"/>
                      </a:lnTo>
                      <a:lnTo>
                        <a:pt x="169738" y="326664"/>
                      </a:lnTo>
                      <a:cubicBezTo>
                        <a:pt x="151831" y="333903"/>
                        <a:pt x="133829" y="342094"/>
                        <a:pt x="117255" y="352762"/>
                      </a:cubicBezTo>
                      <a:cubicBezTo>
                        <a:pt x="100682" y="363430"/>
                        <a:pt x="84966" y="376003"/>
                        <a:pt x="71154" y="390672"/>
                      </a:cubicBezTo>
                      <a:cubicBezTo>
                        <a:pt x="43246" y="419914"/>
                        <a:pt x="23815" y="457537"/>
                        <a:pt x="14004" y="497923"/>
                      </a:cubicBezTo>
                      <a:cubicBezTo>
                        <a:pt x="7432" y="524403"/>
                        <a:pt x="4575" y="551644"/>
                        <a:pt x="4765" y="578314"/>
                      </a:cubicBezTo>
                      <a:cubicBezTo>
                        <a:pt x="4860" y="604984"/>
                        <a:pt x="7623" y="631369"/>
                        <a:pt x="13338" y="656134"/>
                      </a:cubicBezTo>
                      <a:lnTo>
                        <a:pt x="10480" y="654324"/>
                      </a:lnTo>
                      <a:cubicBezTo>
                        <a:pt x="216506" y="610890"/>
                        <a:pt x="403958" y="571361"/>
                        <a:pt x="555500" y="539452"/>
                      </a:cubicBezTo>
                      <a:lnTo>
                        <a:pt x="553977" y="541643"/>
                      </a:lnTo>
                      <a:cubicBezTo>
                        <a:pt x="541690" y="481350"/>
                        <a:pt x="516257" y="429439"/>
                        <a:pt x="485683" y="390958"/>
                      </a:cubicBezTo>
                      <a:cubicBezTo>
                        <a:pt x="454916" y="352191"/>
                        <a:pt x="417769" y="328378"/>
                        <a:pt x="385099" y="316282"/>
                      </a:cubicBezTo>
                      <a:cubicBezTo>
                        <a:pt x="352333" y="303994"/>
                        <a:pt x="324615" y="301423"/>
                        <a:pt x="306231" y="300851"/>
                      </a:cubicBezTo>
                      <a:cubicBezTo>
                        <a:pt x="297087" y="300089"/>
                        <a:pt x="289563" y="300756"/>
                        <a:pt x="284895" y="300565"/>
                      </a:cubicBezTo>
                      <a:cubicBezTo>
                        <a:pt x="281276" y="300851"/>
                        <a:pt x="279371" y="300851"/>
                        <a:pt x="277942" y="300851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25" name="Freeform: Shape 24">
                <a:extLst>
                  <a:ext uri="{FF2B5EF4-FFF2-40B4-BE49-F238E27FC236}">
                    <a16:creationId xmlns="" xmlns:a16="http://schemas.microsoft.com/office/drawing/2014/main" id="{D422B950-58E5-4E66-AD58-FDE0D5210727}"/>
                  </a:ext>
                </a:extLst>
              </p:cNvPr>
              <p:cNvSpPr/>
              <p:nvPr/>
            </p:nvSpPr>
            <p:spPr>
              <a:xfrm>
                <a:off x="8888444" y="2407062"/>
                <a:ext cx="325088" cy="324993"/>
              </a:xfrm>
              <a:custGeom>
                <a:avLst/>
                <a:gdLst>
                  <a:gd name="connsiteX0" fmla="*/ 305276 w 325088"/>
                  <a:gd name="connsiteY0" fmla="*/ 83820 h 324993"/>
                  <a:gd name="connsiteX1" fmla="*/ 198311 w 325088"/>
                  <a:gd name="connsiteY1" fmla="*/ 106966 h 324993"/>
                  <a:gd name="connsiteX2" fmla="*/ 175070 w 325088"/>
                  <a:gd name="connsiteY2" fmla="*/ 0 h 324993"/>
                  <a:gd name="connsiteX3" fmla="*/ 83820 w 325088"/>
                  <a:gd name="connsiteY3" fmla="*/ 19717 h 324993"/>
                  <a:gd name="connsiteX4" fmla="*/ 107061 w 325088"/>
                  <a:gd name="connsiteY4" fmla="*/ 126778 h 324993"/>
                  <a:gd name="connsiteX5" fmla="*/ 0 w 325088"/>
                  <a:gd name="connsiteY5" fmla="*/ 149923 h 324993"/>
                  <a:gd name="connsiteX6" fmla="*/ 19812 w 325088"/>
                  <a:gd name="connsiteY6" fmla="*/ 241173 h 324993"/>
                  <a:gd name="connsiteX7" fmla="*/ 126778 w 325088"/>
                  <a:gd name="connsiteY7" fmla="*/ 218027 h 324993"/>
                  <a:gd name="connsiteX8" fmla="*/ 150019 w 325088"/>
                  <a:gd name="connsiteY8" fmla="*/ 324993 h 324993"/>
                  <a:gd name="connsiteX9" fmla="*/ 241268 w 325088"/>
                  <a:gd name="connsiteY9" fmla="*/ 305276 h 324993"/>
                  <a:gd name="connsiteX10" fmla="*/ 218027 w 325088"/>
                  <a:gd name="connsiteY10" fmla="*/ 198215 h 324993"/>
                  <a:gd name="connsiteX11" fmla="*/ 325088 w 325088"/>
                  <a:gd name="connsiteY11" fmla="*/ 175069 h 324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25088" h="324993">
                    <a:moveTo>
                      <a:pt x="305276" y="83820"/>
                    </a:moveTo>
                    <a:lnTo>
                      <a:pt x="198311" y="106966"/>
                    </a:lnTo>
                    <a:lnTo>
                      <a:pt x="175070" y="0"/>
                    </a:lnTo>
                    <a:lnTo>
                      <a:pt x="83820" y="19717"/>
                    </a:lnTo>
                    <a:lnTo>
                      <a:pt x="107061" y="126778"/>
                    </a:lnTo>
                    <a:lnTo>
                      <a:pt x="0" y="149923"/>
                    </a:lnTo>
                    <a:lnTo>
                      <a:pt x="19812" y="241173"/>
                    </a:lnTo>
                    <a:lnTo>
                      <a:pt x="126778" y="218027"/>
                    </a:lnTo>
                    <a:lnTo>
                      <a:pt x="150019" y="324993"/>
                    </a:lnTo>
                    <a:lnTo>
                      <a:pt x="241268" y="305276"/>
                    </a:lnTo>
                    <a:lnTo>
                      <a:pt x="218027" y="198215"/>
                    </a:lnTo>
                    <a:lnTo>
                      <a:pt x="325088" y="175069"/>
                    </a:lnTo>
                    <a:close/>
                  </a:path>
                </a:pathLst>
              </a:custGeom>
              <a:solidFill>
                <a:srgbClr val="FF725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26" name="Freeform: Shape 25">
              <a:extLst>
                <a:ext uri="{FF2B5EF4-FFF2-40B4-BE49-F238E27FC236}">
                  <a16:creationId xmlns="" xmlns:a16="http://schemas.microsoft.com/office/drawing/2014/main" id="{3D8428B3-7746-40D7-9A3F-4C6EE9CA88A5}"/>
                </a:ext>
              </a:extLst>
            </p:cNvPr>
            <p:cNvSpPr/>
            <p:nvPr/>
          </p:nvSpPr>
          <p:spPr>
            <a:xfrm>
              <a:off x="2947130" y="4375689"/>
              <a:ext cx="284988" cy="285083"/>
            </a:xfrm>
            <a:custGeom>
              <a:avLst/>
              <a:gdLst>
                <a:gd name="connsiteX0" fmla="*/ 261652 w 284988"/>
                <a:gd name="connsiteY0" fmla="*/ 64389 h 285083"/>
                <a:gd name="connsiteX1" fmla="*/ 169926 w 284988"/>
                <a:gd name="connsiteY1" fmla="*/ 91726 h 285083"/>
                <a:gd name="connsiteX2" fmla="*/ 142589 w 284988"/>
                <a:gd name="connsiteY2" fmla="*/ 0 h 285083"/>
                <a:gd name="connsiteX3" fmla="*/ 64389 w 284988"/>
                <a:gd name="connsiteY3" fmla="*/ 23336 h 285083"/>
                <a:gd name="connsiteX4" fmla="*/ 91726 w 284988"/>
                <a:gd name="connsiteY4" fmla="*/ 115062 h 285083"/>
                <a:gd name="connsiteX5" fmla="*/ 0 w 284988"/>
                <a:gd name="connsiteY5" fmla="*/ 142494 h 285083"/>
                <a:gd name="connsiteX6" fmla="*/ 23336 w 284988"/>
                <a:gd name="connsiteY6" fmla="*/ 220694 h 285083"/>
                <a:gd name="connsiteX7" fmla="*/ 115062 w 284988"/>
                <a:gd name="connsiteY7" fmla="*/ 193262 h 285083"/>
                <a:gd name="connsiteX8" fmla="*/ 142494 w 284988"/>
                <a:gd name="connsiteY8" fmla="*/ 285083 h 285083"/>
                <a:gd name="connsiteX9" fmla="*/ 220694 w 284988"/>
                <a:gd name="connsiteY9" fmla="*/ 261651 h 285083"/>
                <a:gd name="connsiteX10" fmla="*/ 193262 w 284988"/>
                <a:gd name="connsiteY10" fmla="*/ 169926 h 285083"/>
                <a:gd name="connsiteX11" fmla="*/ 284988 w 284988"/>
                <a:gd name="connsiteY11" fmla="*/ 142589 h 285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4988" h="285083">
                  <a:moveTo>
                    <a:pt x="261652" y="64389"/>
                  </a:moveTo>
                  <a:lnTo>
                    <a:pt x="169926" y="91726"/>
                  </a:lnTo>
                  <a:lnTo>
                    <a:pt x="142589" y="0"/>
                  </a:lnTo>
                  <a:lnTo>
                    <a:pt x="64389" y="23336"/>
                  </a:lnTo>
                  <a:lnTo>
                    <a:pt x="91726" y="115062"/>
                  </a:lnTo>
                  <a:lnTo>
                    <a:pt x="0" y="142494"/>
                  </a:lnTo>
                  <a:lnTo>
                    <a:pt x="23336" y="220694"/>
                  </a:lnTo>
                  <a:lnTo>
                    <a:pt x="115062" y="193262"/>
                  </a:lnTo>
                  <a:lnTo>
                    <a:pt x="142494" y="285083"/>
                  </a:lnTo>
                  <a:lnTo>
                    <a:pt x="220694" y="261651"/>
                  </a:lnTo>
                  <a:lnTo>
                    <a:pt x="193262" y="169926"/>
                  </a:lnTo>
                  <a:lnTo>
                    <a:pt x="284988" y="142589"/>
                  </a:lnTo>
                  <a:close/>
                </a:path>
              </a:pathLst>
            </a:custGeom>
            <a:solidFill>
              <a:srgbClr val="FF725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30" name="Graphic 2">
              <a:extLst>
                <a:ext uri="{FF2B5EF4-FFF2-40B4-BE49-F238E27FC236}">
                  <a16:creationId xmlns="" xmlns:a16="http://schemas.microsoft.com/office/drawing/2014/main" id="{0C924FDD-F941-49B0-9F16-9FA66ADDB070}"/>
                </a:ext>
              </a:extLst>
            </p:cNvPr>
            <p:cNvGrpSpPr/>
            <p:nvPr/>
          </p:nvGrpSpPr>
          <p:grpSpPr>
            <a:xfrm>
              <a:off x="5971317" y="3533140"/>
              <a:ext cx="2338618" cy="1872922"/>
              <a:chOff x="5971317" y="3533140"/>
              <a:chExt cx="2338618" cy="1872922"/>
            </a:xfrm>
          </p:grpSpPr>
          <p:sp>
            <p:nvSpPr>
              <p:cNvPr id="31" name="Freeform: Shape 30">
                <a:extLst>
                  <a:ext uri="{FF2B5EF4-FFF2-40B4-BE49-F238E27FC236}">
                    <a16:creationId xmlns="" xmlns:a16="http://schemas.microsoft.com/office/drawing/2014/main" id="{A6EACC59-6A39-44A7-84DA-FB54E078FB24}"/>
                  </a:ext>
                </a:extLst>
              </p:cNvPr>
              <p:cNvSpPr/>
              <p:nvPr/>
            </p:nvSpPr>
            <p:spPr>
              <a:xfrm>
                <a:off x="5973612" y="3535012"/>
                <a:ext cx="2334188" cy="1868614"/>
              </a:xfrm>
              <a:custGeom>
                <a:avLst/>
                <a:gdLst>
                  <a:gd name="connsiteX0" fmla="*/ 2256178 w 2334188"/>
                  <a:gd name="connsiteY0" fmla="*/ 0 h 1868614"/>
                  <a:gd name="connsiteX1" fmla="*/ 1645530 w 2334188"/>
                  <a:gd name="connsiteY1" fmla="*/ 0 h 1868614"/>
                  <a:gd name="connsiteX2" fmla="*/ 1191855 w 2334188"/>
                  <a:gd name="connsiteY2" fmla="*/ 0 h 1868614"/>
                  <a:gd name="connsiteX3" fmla="*/ 566348 w 2334188"/>
                  <a:gd name="connsiteY3" fmla="*/ 0 h 1868614"/>
                  <a:gd name="connsiteX4" fmla="*/ 470240 w 2334188"/>
                  <a:gd name="connsiteY4" fmla="*/ 96107 h 1868614"/>
                  <a:gd name="connsiteX5" fmla="*/ 470240 w 2334188"/>
                  <a:gd name="connsiteY5" fmla="*/ 719042 h 1868614"/>
                  <a:gd name="connsiteX6" fmla="*/ 428045 w 2334188"/>
                  <a:gd name="connsiteY6" fmla="*/ 719042 h 1868614"/>
                  <a:gd name="connsiteX7" fmla="*/ 371562 w 2334188"/>
                  <a:gd name="connsiteY7" fmla="*/ 705517 h 1868614"/>
                  <a:gd name="connsiteX8" fmla="*/ 214685 w 2334188"/>
                  <a:gd name="connsiteY8" fmla="*/ 683609 h 1868614"/>
                  <a:gd name="connsiteX9" fmla="*/ 1611 w 2334188"/>
                  <a:gd name="connsiteY9" fmla="*/ 909923 h 1868614"/>
                  <a:gd name="connsiteX10" fmla="*/ 259357 w 2334188"/>
                  <a:gd name="connsiteY10" fmla="*/ 1198531 h 1868614"/>
                  <a:gd name="connsiteX11" fmla="*/ 363751 w 2334188"/>
                  <a:gd name="connsiteY11" fmla="*/ 1176528 h 1868614"/>
                  <a:gd name="connsiteX12" fmla="*/ 416043 w 2334188"/>
                  <a:gd name="connsiteY12" fmla="*/ 1165003 h 1868614"/>
                  <a:gd name="connsiteX13" fmla="*/ 470145 w 2334188"/>
                  <a:gd name="connsiteY13" fmla="*/ 1165003 h 1868614"/>
                  <a:gd name="connsiteX14" fmla="*/ 470145 w 2334188"/>
                  <a:gd name="connsiteY14" fmla="*/ 1772507 h 1868614"/>
                  <a:gd name="connsiteX15" fmla="*/ 566253 w 2334188"/>
                  <a:gd name="connsiteY15" fmla="*/ 1868614 h 1868614"/>
                  <a:gd name="connsiteX16" fmla="*/ 2255988 w 2334188"/>
                  <a:gd name="connsiteY16" fmla="*/ 1868614 h 1868614"/>
                  <a:gd name="connsiteX17" fmla="*/ 2334188 w 2334188"/>
                  <a:gd name="connsiteY17" fmla="*/ 1790414 h 1868614"/>
                  <a:gd name="connsiteX18" fmla="*/ 2334188 w 2334188"/>
                  <a:gd name="connsiteY18" fmla="*/ 78296 h 1868614"/>
                  <a:gd name="connsiteX19" fmla="*/ 2256178 w 2334188"/>
                  <a:gd name="connsiteY19" fmla="*/ 0 h 1868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4188" h="1868614">
                    <a:moveTo>
                      <a:pt x="2256178" y="0"/>
                    </a:moveTo>
                    <a:lnTo>
                      <a:pt x="1645530" y="0"/>
                    </a:lnTo>
                    <a:lnTo>
                      <a:pt x="1191855" y="0"/>
                    </a:lnTo>
                    <a:lnTo>
                      <a:pt x="566348" y="0"/>
                    </a:lnTo>
                    <a:cubicBezTo>
                      <a:pt x="513294" y="0"/>
                      <a:pt x="470240" y="43053"/>
                      <a:pt x="470240" y="96107"/>
                    </a:cubicBezTo>
                    <a:lnTo>
                      <a:pt x="470240" y="719042"/>
                    </a:lnTo>
                    <a:lnTo>
                      <a:pt x="428045" y="719042"/>
                    </a:lnTo>
                    <a:cubicBezTo>
                      <a:pt x="408423" y="719042"/>
                      <a:pt x="389278" y="714089"/>
                      <a:pt x="371562" y="705517"/>
                    </a:cubicBezTo>
                    <a:cubicBezTo>
                      <a:pt x="325270" y="683133"/>
                      <a:pt x="271454" y="673989"/>
                      <a:pt x="214685" y="683609"/>
                    </a:cubicBezTo>
                    <a:cubicBezTo>
                      <a:pt x="102004" y="702755"/>
                      <a:pt x="14088" y="796290"/>
                      <a:pt x="1611" y="909923"/>
                    </a:cubicBezTo>
                    <a:cubicBezTo>
                      <a:pt x="-15535" y="1066324"/>
                      <a:pt x="106481" y="1198531"/>
                      <a:pt x="259357" y="1198531"/>
                    </a:cubicBezTo>
                    <a:cubicBezTo>
                      <a:pt x="296504" y="1198531"/>
                      <a:pt x="331842" y="1190625"/>
                      <a:pt x="363751" y="1176528"/>
                    </a:cubicBezTo>
                    <a:cubicBezTo>
                      <a:pt x="380324" y="1169194"/>
                      <a:pt x="397946" y="1165003"/>
                      <a:pt x="416043" y="1165003"/>
                    </a:cubicBezTo>
                    <a:lnTo>
                      <a:pt x="470145" y="1165003"/>
                    </a:lnTo>
                    <a:lnTo>
                      <a:pt x="470145" y="1772507"/>
                    </a:lnTo>
                    <a:cubicBezTo>
                      <a:pt x="470145" y="1825562"/>
                      <a:pt x="513198" y="1868614"/>
                      <a:pt x="566253" y="1868614"/>
                    </a:cubicBezTo>
                    <a:lnTo>
                      <a:pt x="2255988" y="1868614"/>
                    </a:lnTo>
                    <a:cubicBezTo>
                      <a:pt x="2299231" y="1868614"/>
                      <a:pt x="2334188" y="1833563"/>
                      <a:pt x="2334188" y="1790414"/>
                    </a:cubicBezTo>
                    <a:lnTo>
                      <a:pt x="2334188" y="78296"/>
                    </a:lnTo>
                    <a:cubicBezTo>
                      <a:pt x="2334378" y="35052"/>
                      <a:pt x="2299422" y="0"/>
                      <a:pt x="2256178" y="0"/>
                    </a:cubicBezTo>
                    <a:close/>
                  </a:path>
                </a:pathLst>
              </a:custGeom>
              <a:solidFill>
                <a:srgbClr val="094A4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="" xmlns:a16="http://schemas.microsoft.com/office/drawing/2014/main" id="{D1D86FB0-F0B0-49E9-BFFF-53C2414B75FB}"/>
                  </a:ext>
                </a:extLst>
              </p:cNvPr>
              <p:cNvSpPr/>
              <p:nvPr/>
            </p:nvSpPr>
            <p:spPr>
              <a:xfrm>
                <a:off x="5971317" y="3533140"/>
                <a:ext cx="2338618" cy="1872922"/>
              </a:xfrm>
              <a:custGeom>
                <a:avLst/>
                <a:gdLst>
                  <a:gd name="connsiteX0" fmla="*/ 2258473 w 2338618"/>
                  <a:gd name="connsiteY0" fmla="*/ 1872 h 1872922"/>
                  <a:gd name="connsiteX1" fmla="*/ 2263712 w 2338618"/>
                  <a:gd name="connsiteY1" fmla="*/ 1967 h 1872922"/>
                  <a:gd name="connsiteX2" fmla="*/ 2270284 w 2338618"/>
                  <a:gd name="connsiteY2" fmla="*/ 2634 h 1872922"/>
                  <a:gd name="connsiteX3" fmla="*/ 2279237 w 2338618"/>
                  <a:gd name="connsiteY3" fmla="*/ 4444 h 1872922"/>
                  <a:gd name="connsiteX4" fmla="*/ 2326862 w 2338618"/>
                  <a:gd name="connsiteY4" fmla="*/ 41210 h 1872922"/>
                  <a:gd name="connsiteX5" fmla="*/ 2337244 w 2338618"/>
                  <a:gd name="connsiteY5" fmla="*/ 85026 h 1872922"/>
                  <a:gd name="connsiteX6" fmla="*/ 2337340 w 2338618"/>
                  <a:gd name="connsiteY6" fmla="*/ 139699 h 1872922"/>
                  <a:gd name="connsiteX7" fmla="*/ 2337530 w 2338618"/>
                  <a:gd name="connsiteY7" fmla="*/ 276192 h 1872922"/>
                  <a:gd name="connsiteX8" fmla="*/ 2338293 w 2338618"/>
                  <a:gd name="connsiteY8" fmla="*/ 1145920 h 1872922"/>
                  <a:gd name="connsiteX9" fmla="*/ 2338578 w 2338618"/>
                  <a:gd name="connsiteY9" fmla="*/ 1746471 h 1872922"/>
                  <a:gd name="connsiteX10" fmla="*/ 2338578 w 2338618"/>
                  <a:gd name="connsiteY10" fmla="*/ 1787143 h 1872922"/>
                  <a:gd name="connsiteX11" fmla="*/ 2337054 w 2338618"/>
                  <a:gd name="connsiteY11" fmla="*/ 1807907 h 1872922"/>
                  <a:gd name="connsiteX12" fmla="*/ 2330196 w 2338618"/>
                  <a:gd name="connsiteY12" fmla="*/ 1827815 h 1872922"/>
                  <a:gd name="connsiteX13" fmla="*/ 2262187 w 2338618"/>
                  <a:gd name="connsiteY13" fmla="*/ 1872297 h 1872922"/>
                  <a:gd name="connsiteX14" fmla="*/ 2092166 w 2338618"/>
                  <a:gd name="connsiteY14" fmla="*/ 1872582 h 1872922"/>
                  <a:gd name="connsiteX15" fmla="*/ 1737455 w 2338618"/>
                  <a:gd name="connsiteY15" fmla="*/ 1872678 h 1872922"/>
                  <a:gd name="connsiteX16" fmla="*/ 975741 w 2338618"/>
                  <a:gd name="connsiteY16" fmla="*/ 1872868 h 1872922"/>
                  <a:gd name="connsiteX17" fmla="*/ 572833 w 2338618"/>
                  <a:gd name="connsiteY17" fmla="*/ 1872868 h 1872922"/>
                  <a:gd name="connsiteX18" fmla="*/ 522256 w 2338618"/>
                  <a:gd name="connsiteY18" fmla="*/ 1861343 h 1872922"/>
                  <a:gd name="connsiteX19" fmla="*/ 484441 w 2338618"/>
                  <a:gd name="connsiteY19" fmla="*/ 1825529 h 1872922"/>
                  <a:gd name="connsiteX20" fmla="*/ 470059 w 2338618"/>
                  <a:gd name="connsiteY20" fmla="*/ 1775237 h 1872922"/>
                  <a:gd name="connsiteX21" fmla="*/ 470059 w 2338618"/>
                  <a:gd name="connsiteY21" fmla="*/ 1723421 h 1872922"/>
                  <a:gd name="connsiteX22" fmla="*/ 470059 w 2338618"/>
                  <a:gd name="connsiteY22" fmla="*/ 1514633 h 1872922"/>
                  <a:gd name="connsiteX23" fmla="*/ 470059 w 2338618"/>
                  <a:gd name="connsiteY23" fmla="*/ 1166875 h 1872922"/>
                  <a:gd name="connsiteX24" fmla="*/ 472535 w 2338618"/>
                  <a:gd name="connsiteY24" fmla="*/ 1169352 h 1872922"/>
                  <a:gd name="connsiteX25" fmla="*/ 431387 w 2338618"/>
                  <a:gd name="connsiteY25" fmla="*/ 1169352 h 1872922"/>
                  <a:gd name="connsiteX26" fmla="*/ 411004 w 2338618"/>
                  <a:gd name="connsiteY26" fmla="*/ 1169637 h 1872922"/>
                  <a:gd name="connsiteX27" fmla="*/ 391192 w 2338618"/>
                  <a:gd name="connsiteY27" fmla="*/ 1172590 h 1872922"/>
                  <a:gd name="connsiteX28" fmla="*/ 372046 w 2338618"/>
                  <a:gd name="connsiteY28" fmla="*/ 1178686 h 1872922"/>
                  <a:gd name="connsiteX29" fmla="*/ 353092 w 2338618"/>
                  <a:gd name="connsiteY29" fmla="*/ 1186497 h 1872922"/>
                  <a:gd name="connsiteX30" fmla="*/ 313563 w 2338618"/>
                  <a:gd name="connsiteY30" fmla="*/ 1197831 h 1872922"/>
                  <a:gd name="connsiteX31" fmla="*/ 272796 w 2338618"/>
                  <a:gd name="connsiteY31" fmla="*/ 1202784 h 1872922"/>
                  <a:gd name="connsiteX32" fmla="*/ 252317 w 2338618"/>
                  <a:gd name="connsiteY32" fmla="*/ 1202498 h 1872922"/>
                  <a:gd name="connsiteX33" fmla="*/ 231934 w 2338618"/>
                  <a:gd name="connsiteY33" fmla="*/ 1201260 h 1872922"/>
                  <a:gd name="connsiteX34" fmla="*/ 153638 w 2338618"/>
                  <a:gd name="connsiteY34" fmla="*/ 1179734 h 1872922"/>
                  <a:gd name="connsiteX35" fmla="*/ 86201 w 2338618"/>
                  <a:gd name="connsiteY35" fmla="*/ 1135443 h 1872922"/>
                  <a:gd name="connsiteX36" fmla="*/ 35719 w 2338618"/>
                  <a:gd name="connsiteY36" fmla="*/ 1073340 h 1872922"/>
                  <a:gd name="connsiteX37" fmla="*/ 6572 w 2338618"/>
                  <a:gd name="connsiteY37" fmla="*/ 999425 h 1872922"/>
                  <a:gd name="connsiteX38" fmla="*/ 3143 w 2338618"/>
                  <a:gd name="connsiteY38" fmla="*/ 979899 h 1872922"/>
                  <a:gd name="connsiteX39" fmla="*/ 1524 w 2338618"/>
                  <a:gd name="connsiteY39" fmla="*/ 970089 h 1872922"/>
                  <a:gd name="connsiteX40" fmla="*/ 953 w 2338618"/>
                  <a:gd name="connsiteY40" fmla="*/ 960182 h 1872922"/>
                  <a:gd name="connsiteX41" fmla="*/ 0 w 2338618"/>
                  <a:gd name="connsiteY41" fmla="*/ 940466 h 1872922"/>
                  <a:gd name="connsiteX42" fmla="*/ 1048 w 2338618"/>
                  <a:gd name="connsiteY42" fmla="*/ 920749 h 1872922"/>
                  <a:gd name="connsiteX43" fmla="*/ 57436 w 2338618"/>
                  <a:gd name="connsiteY43" fmla="*/ 777398 h 1872922"/>
                  <a:gd name="connsiteX44" fmla="*/ 182499 w 2338618"/>
                  <a:gd name="connsiteY44" fmla="*/ 691673 h 1872922"/>
                  <a:gd name="connsiteX45" fmla="*/ 331375 w 2338618"/>
                  <a:gd name="connsiteY45" fmla="*/ 689006 h 1872922"/>
                  <a:gd name="connsiteX46" fmla="*/ 366522 w 2338618"/>
                  <a:gd name="connsiteY46" fmla="*/ 701579 h 1872922"/>
                  <a:gd name="connsiteX47" fmla="*/ 400336 w 2338618"/>
                  <a:gd name="connsiteY47" fmla="*/ 714819 h 1872922"/>
                  <a:gd name="connsiteX48" fmla="*/ 436055 w 2338618"/>
                  <a:gd name="connsiteY48" fmla="*/ 718724 h 1872922"/>
                  <a:gd name="connsiteX49" fmla="*/ 472535 w 2338618"/>
                  <a:gd name="connsiteY49" fmla="*/ 718724 h 1872922"/>
                  <a:gd name="connsiteX50" fmla="*/ 470249 w 2338618"/>
                  <a:gd name="connsiteY50" fmla="*/ 721010 h 1872922"/>
                  <a:gd name="connsiteX51" fmla="*/ 470440 w 2338618"/>
                  <a:gd name="connsiteY51" fmla="*/ 199135 h 1872922"/>
                  <a:gd name="connsiteX52" fmla="*/ 470440 w 2338618"/>
                  <a:gd name="connsiteY52" fmla="*/ 137127 h 1872922"/>
                  <a:gd name="connsiteX53" fmla="*/ 470440 w 2338618"/>
                  <a:gd name="connsiteY53" fmla="*/ 106362 h 1872922"/>
                  <a:gd name="connsiteX54" fmla="*/ 473202 w 2338618"/>
                  <a:gd name="connsiteY54" fmla="*/ 75596 h 1872922"/>
                  <a:gd name="connsiteX55" fmla="*/ 504825 w 2338618"/>
                  <a:gd name="connsiteY55" fmla="*/ 23684 h 1872922"/>
                  <a:gd name="connsiteX56" fmla="*/ 530733 w 2338618"/>
                  <a:gd name="connsiteY56" fmla="*/ 7587 h 1872922"/>
                  <a:gd name="connsiteX57" fmla="*/ 560165 w 2338618"/>
                  <a:gd name="connsiteY57" fmla="*/ 443 h 1872922"/>
                  <a:gd name="connsiteX58" fmla="*/ 791147 w 2338618"/>
                  <a:gd name="connsiteY58" fmla="*/ 158 h 1872922"/>
                  <a:gd name="connsiteX59" fmla="*/ 1570101 w 2338618"/>
                  <a:gd name="connsiteY59" fmla="*/ 729 h 1872922"/>
                  <a:gd name="connsiteX60" fmla="*/ 2077307 w 2338618"/>
                  <a:gd name="connsiteY60" fmla="*/ 1396 h 1872922"/>
                  <a:gd name="connsiteX61" fmla="*/ 2212086 w 2338618"/>
                  <a:gd name="connsiteY61" fmla="*/ 1777 h 1872922"/>
                  <a:gd name="connsiteX62" fmla="*/ 2246757 w 2338618"/>
                  <a:gd name="connsiteY62" fmla="*/ 1967 h 1872922"/>
                  <a:gd name="connsiteX63" fmla="*/ 2258473 w 2338618"/>
                  <a:gd name="connsiteY63" fmla="*/ 1872 h 1872922"/>
                  <a:gd name="connsiteX64" fmla="*/ 2246757 w 2338618"/>
                  <a:gd name="connsiteY64" fmla="*/ 2063 h 1872922"/>
                  <a:gd name="connsiteX65" fmla="*/ 2212086 w 2338618"/>
                  <a:gd name="connsiteY65" fmla="*/ 2253 h 1872922"/>
                  <a:gd name="connsiteX66" fmla="*/ 2077307 w 2338618"/>
                  <a:gd name="connsiteY66" fmla="*/ 2634 h 1872922"/>
                  <a:gd name="connsiteX67" fmla="*/ 1570101 w 2338618"/>
                  <a:gd name="connsiteY67" fmla="*/ 3301 h 1872922"/>
                  <a:gd name="connsiteX68" fmla="*/ 791147 w 2338618"/>
                  <a:gd name="connsiteY68" fmla="*/ 3872 h 1872922"/>
                  <a:gd name="connsiteX69" fmla="*/ 560546 w 2338618"/>
                  <a:gd name="connsiteY69" fmla="*/ 4349 h 1872922"/>
                  <a:gd name="connsiteX70" fmla="*/ 532352 w 2338618"/>
                  <a:gd name="connsiteY70" fmla="*/ 11207 h 1872922"/>
                  <a:gd name="connsiteX71" fmla="*/ 507587 w 2338618"/>
                  <a:gd name="connsiteY71" fmla="*/ 26637 h 1872922"/>
                  <a:gd name="connsiteX72" fmla="*/ 477298 w 2338618"/>
                  <a:gd name="connsiteY72" fmla="*/ 76358 h 1872922"/>
                  <a:gd name="connsiteX73" fmla="*/ 474726 w 2338618"/>
                  <a:gd name="connsiteY73" fmla="*/ 106171 h 1872922"/>
                  <a:gd name="connsiteX74" fmla="*/ 474726 w 2338618"/>
                  <a:gd name="connsiteY74" fmla="*/ 136937 h 1872922"/>
                  <a:gd name="connsiteX75" fmla="*/ 474726 w 2338618"/>
                  <a:gd name="connsiteY75" fmla="*/ 198945 h 1872922"/>
                  <a:gd name="connsiteX76" fmla="*/ 474916 w 2338618"/>
                  <a:gd name="connsiteY76" fmla="*/ 720819 h 1872922"/>
                  <a:gd name="connsiteX77" fmla="*/ 474916 w 2338618"/>
                  <a:gd name="connsiteY77" fmla="*/ 723105 h 1872922"/>
                  <a:gd name="connsiteX78" fmla="*/ 472630 w 2338618"/>
                  <a:gd name="connsiteY78" fmla="*/ 723105 h 1872922"/>
                  <a:gd name="connsiteX79" fmla="*/ 436150 w 2338618"/>
                  <a:gd name="connsiteY79" fmla="*/ 723105 h 1872922"/>
                  <a:gd name="connsiteX80" fmla="*/ 399288 w 2338618"/>
                  <a:gd name="connsiteY80" fmla="*/ 719105 h 1872922"/>
                  <a:gd name="connsiteX81" fmla="*/ 364712 w 2338618"/>
                  <a:gd name="connsiteY81" fmla="*/ 705579 h 1872922"/>
                  <a:gd name="connsiteX82" fmla="*/ 330232 w 2338618"/>
                  <a:gd name="connsiteY82" fmla="*/ 693292 h 1872922"/>
                  <a:gd name="connsiteX83" fmla="*/ 184023 w 2338618"/>
                  <a:gd name="connsiteY83" fmla="*/ 696054 h 1872922"/>
                  <a:gd name="connsiteX84" fmla="*/ 61246 w 2338618"/>
                  <a:gd name="connsiteY84" fmla="*/ 780255 h 1872922"/>
                  <a:gd name="connsiteX85" fmla="*/ 5905 w 2338618"/>
                  <a:gd name="connsiteY85" fmla="*/ 920939 h 1872922"/>
                  <a:gd name="connsiteX86" fmla="*/ 4858 w 2338618"/>
                  <a:gd name="connsiteY86" fmla="*/ 940275 h 1872922"/>
                  <a:gd name="connsiteX87" fmla="*/ 5810 w 2338618"/>
                  <a:gd name="connsiteY87" fmla="*/ 959611 h 1872922"/>
                  <a:gd name="connsiteX88" fmla="*/ 6382 w 2338618"/>
                  <a:gd name="connsiteY88" fmla="*/ 969327 h 1872922"/>
                  <a:gd name="connsiteX89" fmla="*/ 7906 w 2338618"/>
                  <a:gd name="connsiteY89" fmla="*/ 978947 h 1872922"/>
                  <a:gd name="connsiteX90" fmla="*/ 11239 w 2338618"/>
                  <a:gd name="connsiteY90" fmla="*/ 998092 h 1872922"/>
                  <a:gd name="connsiteX91" fmla="*/ 39814 w 2338618"/>
                  <a:gd name="connsiteY91" fmla="*/ 1070673 h 1872922"/>
                  <a:gd name="connsiteX92" fmla="*/ 89440 w 2338618"/>
                  <a:gd name="connsiteY92" fmla="*/ 1131632 h 1872922"/>
                  <a:gd name="connsiteX93" fmla="*/ 155543 w 2338618"/>
                  <a:gd name="connsiteY93" fmla="*/ 1175066 h 1872922"/>
                  <a:gd name="connsiteX94" fmla="*/ 232315 w 2338618"/>
                  <a:gd name="connsiteY94" fmla="*/ 1196212 h 1872922"/>
                  <a:gd name="connsiteX95" fmla="*/ 252317 w 2338618"/>
                  <a:gd name="connsiteY95" fmla="*/ 1197450 h 1872922"/>
                  <a:gd name="connsiteX96" fmla="*/ 272415 w 2338618"/>
                  <a:gd name="connsiteY96" fmla="*/ 1197736 h 1872922"/>
                  <a:gd name="connsiteX97" fmla="*/ 312325 w 2338618"/>
                  <a:gd name="connsiteY97" fmla="*/ 1192878 h 1872922"/>
                  <a:gd name="connsiteX98" fmla="*/ 351187 w 2338618"/>
                  <a:gd name="connsiteY98" fmla="*/ 1181734 h 1872922"/>
                  <a:gd name="connsiteX99" fmla="*/ 370046 w 2338618"/>
                  <a:gd name="connsiteY99" fmla="*/ 1174019 h 1872922"/>
                  <a:gd name="connsiteX100" fmla="*/ 389954 w 2338618"/>
                  <a:gd name="connsiteY100" fmla="*/ 1167732 h 1872922"/>
                  <a:gd name="connsiteX101" fmla="*/ 410623 w 2338618"/>
                  <a:gd name="connsiteY101" fmla="*/ 1164589 h 1872922"/>
                  <a:gd name="connsiteX102" fmla="*/ 431292 w 2338618"/>
                  <a:gd name="connsiteY102" fmla="*/ 1164303 h 1872922"/>
                  <a:gd name="connsiteX103" fmla="*/ 472440 w 2338618"/>
                  <a:gd name="connsiteY103" fmla="*/ 1164303 h 1872922"/>
                  <a:gd name="connsiteX104" fmla="*/ 474916 w 2338618"/>
                  <a:gd name="connsiteY104" fmla="*/ 1164303 h 1872922"/>
                  <a:gd name="connsiteX105" fmla="*/ 474916 w 2338618"/>
                  <a:gd name="connsiteY105" fmla="*/ 1166780 h 1872922"/>
                  <a:gd name="connsiteX106" fmla="*/ 474916 w 2338618"/>
                  <a:gd name="connsiteY106" fmla="*/ 1514538 h 1872922"/>
                  <a:gd name="connsiteX107" fmla="*/ 474916 w 2338618"/>
                  <a:gd name="connsiteY107" fmla="*/ 1723325 h 1872922"/>
                  <a:gd name="connsiteX108" fmla="*/ 474916 w 2338618"/>
                  <a:gd name="connsiteY108" fmla="*/ 1775046 h 1872922"/>
                  <a:gd name="connsiteX109" fmla="*/ 488537 w 2338618"/>
                  <a:gd name="connsiteY109" fmla="*/ 1822766 h 1872922"/>
                  <a:gd name="connsiteX110" fmla="*/ 524447 w 2338618"/>
                  <a:gd name="connsiteY110" fmla="*/ 1856771 h 1872922"/>
                  <a:gd name="connsiteX111" fmla="*/ 572643 w 2338618"/>
                  <a:gd name="connsiteY111" fmla="*/ 1867724 h 1872922"/>
                  <a:gd name="connsiteX112" fmla="*/ 975550 w 2338618"/>
                  <a:gd name="connsiteY112" fmla="*/ 1867724 h 1872922"/>
                  <a:gd name="connsiteX113" fmla="*/ 1737265 w 2338618"/>
                  <a:gd name="connsiteY113" fmla="*/ 1867915 h 1872922"/>
                  <a:gd name="connsiteX114" fmla="*/ 2091976 w 2338618"/>
                  <a:gd name="connsiteY114" fmla="*/ 1868010 h 1872922"/>
                  <a:gd name="connsiteX115" fmla="*/ 2261807 w 2338618"/>
                  <a:gd name="connsiteY115" fmla="*/ 1867915 h 1872922"/>
                  <a:gd name="connsiteX116" fmla="*/ 2326291 w 2338618"/>
                  <a:gd name="connsiteY116" fmla="*/ 1825815 h 1872922"/>
                  <a:gd name="connsiteX117" fmla="*/ 2332768 w 2338618"/>
                  <a:gd name="connsiteY117" fmla="*/ 1806955 h 1872922"/>
                  <a:gd name="connsiteX118" fmla="*/ 2334292 w 2338618"/>
                  <a:gd name="connsiteY118" fmla="*/ 1787048 h 1872922"/>
                  <a:gd name="connsiteX119" fmla="*/ 2334292 w 2338618"/>
                  <a:gd name="connsiteY119" fmla="*/ 1746376 h 1872922"/>
                  <a:gd name="connsiteX120" fmla="*/ 2334578 w 2338618"/>
                  <a:gd name="connsiteY120" fmla="*/ 1145825 h 1872922"/>
                  <a:gd name="connsiteX121" fmla="*/ 2335340 w 2338618"/>
                  <a:gd name="connsiteY121" fmla="*/ 276097 h 1872922"/>
                  <a:gd name="connsiteX122" fmla="*/ 2335530 w 2338618"/>
                  <a:gd name="connsiteY122" fmla="*/ 139604 h 1872922"/>
                  <a:gd name="connsiteX123" fmla="*/ 2335625 w 2338618"/>
                  <a:gd name="connsiteY123" fmla="*/ 84930 h 1872922"/>
                  <a:gd name="connsiteX124" fmla="*/ 2325529 w 2338618"/>
                  <a:gd name="connsiteY124" fmla="*/ 41687 h 1872922"/>
                  <a:gd name="connsiteX125" fmla="*/ 2278571 w 2338618"/>
                  <a:gd name="connsiteY125" fmla="*/ 4920 h 1872922"/>
                  <a:gd name="connsiteX126" fmla="*/ 2269712 w 2338618"/>
                  <a:gd name="connsiteY126" fmla="*/ 3015 h 1872922"/>
                  <a:gd name="connsiteX127" fmla="*/ 2263236 w 2338618"/>
                  <a:gd name="connsiteY127" fmla="*/ 2253 h 1872922"/>
                  <a:gd name="connsiteX128" fmla="*/ 2258473 w 2338618"/>
                  <a:gd name="connsiteY128" fmla="*/ 1872 h 1872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</a:cxnLst>
                <a:rect l="l" t="t" r="r" b="b"/>
                <a:pathLst>
                  <a:path w="2338618" h="1872922">
                    <a:moveTo>
                      <a:pt x="2258473" y="1872"/>
                    </a:moveTo>
                    <a:cubicBezTo>
                      <a:pt x="2258473" y="1872"/>
                      <a:pt x="2260283" y="1872"/>
                      <a:pt x="2263712" y="1967"/>
                    </a:cubicBezTo>
                    <a:cubicBezTo>
                      <a:pt x="2265426" y="1967"/>
                      <a:pt x="2267617" y="2158"/>
                      <a:pt x="2270284" y="2634"/>
                    </a:cubicBezTo>
                    <a:cubicBezTo>
                      <a:pt x="2272856" y="2920"/>
                      <a:pt x="2275903" y="3492"/>
                      <a:pt x="2279237" y="4444"/>
                    </a:cubicBezTo>
                    <a:cubicBezTo>
                      <a:pt x="2292287" y="7778"/>
                      <a:pt x="2312956" y="17303"/>
                      <a:pt x="2326862" y="41210"/>
                    </a:cubicBezTo>
                    <a:cubicBezTo>
                      <a:pt x="2333720" y="52926"/>
                      <a:pt x="2337911" y="68262"/>
                      <a:pt x="2337244" y="85026"/>
                    </a:cubicBezTo>
                    <a:cubicBezTo>
                      <a:pt x="2337244" y="101694"/>
                      <a:pt x="2337340" y="119982"/>
                      <a:pt x="2337340" y="139699"/>
                    </a:cubicBezTo>
                    <a:cubicBezTo>
                      <a:pt x="2337435" y="179228"/>
                      <a:pt x="2337435" y="224853"/>
                      <a:pt x="2337530" y="276192"/>
                    </a:cubicBezTo>
                    <a:cubicBezTo>
                      <a:pt x="2337721" y="481647"/>
                      <a:pt x="2338007" y="778731"/>
                      <a:pt x="2338293" y="1145920"/>
                    </a:cubicBezTo>
                    <a:cubicBezTo>
                      <a:pt x="2338387" y="1329562"/>
                      <a:pt x="2338483" y="1530635"/>
                      <a:pt x="2338578" y="1746471"/>
                    </a:cubicBezTo>
                    <a:cubicBezTo>
                      <a:pt x="2338578" y="1759997"/>
                      <a:pt x="2338578" y="1773522"/>
                      <a:pt x="2338578" y="1787143"/>
                    </a:cubicBezTo>
                    <a:cubicBezTo>
                      <a:pt x="2338769" y="1793906"/>
                      <a:pt x="2338293" y="1801049"/>
                      <a:pt x="2337054" y="1807907"/>
                    </a:cubicBezTo>
                    <a:cubicBezTo>
                      <a:pt x="2335435" y="1814765"/>
                      <a:pt x="2333530" y="1821528"/>
                      <a:pt x="2330196" y="1827815"/>
                    </a:cubicBezTo>
                    <a:cubicBezTo>
                      <a:pt x="2317909" y="1853151"/>
                      <a:pt x="2291048" y="1871344"/>
                      <a:pt x="2262187" y="1872297"/>
                    </a:cubicBezTo>
                    <a:cubicBezTo>
                      <a:pt x="2206371" y="1872392"/>
                      <a:pt x="2149697" y="1872487"/>
                      <a:pt x="2092166" y="1872582"/>
                    </a:cubicBezTo>
                    <a:cubicBezTo>
                      <a:pt x="1977199" y="1872582"/>
                      <a:pt x="1858804" y="1872678"/>
                      <a:pt x="1737455" y="1872678"/>
                    </a:cubicBezTo>
                    <a:cubicBezTo>
                      <a:pt x="1494663" y="1872678"/>
                      <a:pt x="1239869" y="1872773"/>
                      <a:pt x="975741" y="1872868"/>
                    </a:cubicBezTo>
                    <a:cubicBezTo>
                      <a:pt x="843629" y="1872868"/>
                      <a:pt x="709231" y="1872868"/>
                      <a:pt x="572833" y="1872868"/>
                    </a:cubicBezTo>
                    <a:cubicBezTo>
                      <a:pt x="555593" y="1873440"/>
                      <a:pt x="537781" y="1869534"/>
                      <a:pt x="522256" y="1861343"/>
                    </a:cubicBezTo>
                    <a:cubicBezTo>
                      <a:pt x="506921" y="1852961"/>
                      <a:pt x="493395" y="1840673"/>
                      <a:pt x="484441" y="1825529"/>
                    </a:cubicBezTo>
                    <a:cubicBezTo>
                      <a:pt x="475107" y="1810574"/>
                      <a:pt x="470345" y="1792858"/>
                      <a:pt x="470059" y="1775237"/>
                    </a:cubicBezTo>
                    <a:cubicBezTo>
                      <a:pt x="470059" y="1757997"/>
                      <a:pt x="470059" y="1740756"/>
                      <a:pt x="470059" y="1723421"/>
                    </a:cubicBezTo>
                    <a:cubicBezTo>
                      <a:pt x="470059" y="1654269"/>
                      <a:pt x="470059" y="1584641"/>
                      <a:pt x="470059" y="1514633"/>
                    </a:cubicBezTo>
                    <a:cubicBezTo>
                      <a:pt x="470059" y="1397380"/>
                      <a:pt x="470059" y="1281270"/>
                      <a:pt x="470059" y="1166875"/>
                    </a:cubicBezTo>
                    <a:lnTo>
                      <a:pt x="472535" y="1169352"/>
                    </a:lnTo>
                    <a:cubicBezTo>
                      <a:pt x="458819" y="1169352"/>
                      <a:pt x="445103" y="1169352"/>
                      <a:pt x="431387" y="1169352"/>
                    </a:cubicBezTo>
                    <a:cubicBezTo>
                      <a:pt x="424529" y="1169447"/>
                      <a:pt x="417671" y="1169161"/>
                      <a:pt x="411004" y="1169637"/>
                    </a:cubicBezTo>
                    <a:cubicBezTo>
                      <a:pt x="404336" y="1170114"/>
                      <a:pt x="397669" y="1171066"/>
                      <a:pt x="391192" y="1172590"/>
                    </a:cubicBezTo>
                    <a:cubicBezTo>
                      <a:pt x="384620" y="1174114"/>
                      <a:pt x="378238" y="1176114"/>
                      <a:pt x="372046" y="1178686"/>
                    </a:cubicBezTo>
                    <a:cubicBezTo>
                      <a:pt x="365950" y="1181163"/>
                      <a:pt x="359473" y="1184115"/>
                      <a:pt x="353092" y="1186497"/>
                    </a:cubicBezTo>
                    <a:cubicBezTo>
                      <a:pt x="340233" y="1191354"/>
                      <a:pt x="326993" y="1195164"/>
                      <a:pt x="313563" y="1197831"/>
                    </a:cubicBezTo>
                    <a:cubicBezTo>
                      <a:pt x="300133" y="1200594"/>
                      <a:pt x="286512" y="1202213"/>
                      <a:pt x="272796" y="1202784"/>
                    </a:cubicBezTo>
                    <a:cubicBezTo>
                      <a:pt x="265938" y="1203165"/>
                      <a:pt x="259175" y="1202975"/>
                      <a:pt x="252317" y="1202498"/>
                    </a:cubicBezTo>
                    <a:cubicBezTo>
                      <a:pt x="245554" y="1202022"/>
                      <a:pt x="238696" y="1201927"/>
                      <a:pt x="231934" y="1201260"/>
                    </a:cubicBezTo>
                    <a:cubicBezTo>
                      <a:pt x="204883" y="1197831"/>
                      <a:pt x="178594" y="1190402"/>
                      <a:pt x="153638" y="1179734"/>
                    </a:cubicBezTo>
                    <a:cubicBezTo>
                      <a:pt x="129159" y="1168113"/>
                      <a:pt x="106489" y="1153159"/>
                      <a:pt x="86201" y="1135443"/>
                    </a:cubicBezTo>
                    <a:cubicBezTo>
                      <a:pt x="66580" y="1117059"/>
                      <a:pt x="49530" y="1096199"/>
                      <a:pt x="35719" y="1073340"/>
                    </a:cubicBezTo>
                    <a:cubicBezTo>
                      <a:pt x="22765" y="1050003"/>
                      <a:pt x="12573" y="1025238"/>
                      <a:pt x="6572" y="999425"/>
                    </a:cubicBezTo>
                    <a:cubicBezTo>
                      <a:pt x="5048" y="992948"/>
                      <a:pt x="4286" y="986376"/>
                      <a:pt x="3143" y="979899"/>
                    </a:cubicBezTo>
                    <a:lnTo>
                      <a:pt x="1524" y="970089"/>
                    </a:lnTo>
                    <a:cubicBezTo>
                      <a:pt x="1238" y="966850"/>
                      <a:pt x="1143" y="963516"/>
                      <a:pt x="953" y="960182"/>
                    </a:cubicBezTo>
                    <a:lnTo>
                      <a:pt x="0" y="940466"/>
                    </a:lnTo>
                    <a:lnTo>
                      <a:pt x="1048" y="920749"/>
                    </a:lnTo>
                    <a:cubicBezTo>
                      <a:pt x="4572" y="868266"/>
                      <a:pt x="25146" y="817784"/>
                      <a:pt x="57436" y="777398"/>
                    </a:cubicBezTo>
                    <a:cubicBezTo>
                      <a:pt x="89916" y="737107"/>
                      <a:pt x="134017" y="707008"/>
                      <a:pt x="182499" y="691673"/>
                    </a:cubicBezTo>
                    <a:cubicBezTo>
                      <a:pt x="230886" y="676147"/>
                      <a:pt x="283369" y="675575"/>
                      <a:pt x="331375" y="689006"/>
                    </a:cubicBezTo>
                    <a:cubicBezTo>
                      <a:pt x="343376" y="692339"/>
                      <a:pt x="355092" y="696531"/>
                      <a:pt x="366522" y="701579"/>
                    </a:cubicBezTo>
                    <a:cubicBezTo>
                      <a:pt x="377857" y="706913"/>
                      <a:pt x="388525" y="711961"/>
                      <a:pt x="400336" y="714819"/>
                    </a:cubicBezTo>
                    <a:cubicBezTo>
                      <a:pt x="412052" y="717866"/>
                      <a:pt x="423863" y="719010"/>
                      <a:pt x="436055" y="718724"/>
                    </a:cubicBezTo>
                    <a:cubicBezTo>
                      <a:pt x="448246" y="718724"/>
                      <a:pt x="460343" y="718724"/>
                      <a:pt x="472535" y="718724"/>
                    </a:cubicBezTo>
                    <a:lnTo>
                      <a:pt x="470249" y="721010"/>
                    </a:lnTo>
                    <a:cubicBezTo>
                      <a:pt x="470345" y="539844"/>
                      <a:pt x="470345" y="365537"/>
                      <a:pt x="470440" y="199135"/>
                    </a:cubicBezTo>
                    <a:cubicBezTo>
                      <a:pt x="470440" y="178371"/>
                      <a:pt x="470440" y="157701"/>
                      <a:pt x="470440" y="137127"/>
                    </a:cubicBezTo>
                    <a:cubicBezTo>
                      <a:pt x="470440" y="126840"/>
                      <a:pt x="470440" y="116648"/>
                      <a:pt x="470440" y="106362"/>
                    </a:cubicBezTo>
                    <a:cubicBezTo>
                      <a:pt x="470249" y="96265"/>
                      <a:pt x="470725" y="85597"/>
                      <a:pt x="473202" y="75596"/>
                    </a:cubicBezTo>
                    <a:cubicBezTo>
                      <a:pt x="477869" y="55403"/>
                      <a:pt x="489299" y="37020"/>
                      <a:pt x="504825" y="23684"/>
                    </a:cubicBezTo>
                    <a:cubicBezTo>
                      <a:pt x="512636" y="17112"/>
                      <a:pt x="521398" y="11683"/>
                      <a:pt x="530733" y="7587"/>
                    </a:cubicBezTo>
                    <a:cubicBezTo>
                      <a:pt x="540163" y="3682"/>
                      <a:pt x="550069" y="1396"/>
                      <a:pt x="560165" y="443"/>
                    </a:cubicBezTo>
                    <a:cubicBezTo>
                      <a:pt x="639604" y="-414"/>
                      <a:pt x="716375" y="253"/>
                      <a:pt x="791147" y="158"/>
                    </a:cubicBezTo>
                    <a:cubicBezTo>
                      <a:pt x="1090041" y="348"/>
                      <a:pt x="1352645" y="539"/>
                      <a:pt x="1570101" y="729"/>
                    </a:cubicBezTo>
                    <a:cubicBezTo>
                      <a:pt x="1787462" y="1015"/>
                      <a:pt x="1959483" y="1205"/>
                      <a:pt x="2077307" y="1396"/>
                    </a:cubicBezTo>
                    <a:cubicBezTo>
                      <a:pt x="2136172" y="1587"/>
                      <a:pt x="2181416" y="1682"/>
                      <a:pt x="2212086" y="1777"/>
                    </a:cubicBezTo>
                    <a:cubicBezTo>
                      <a:pt x="2227326" y="1872"/>
                      <a:pt x="2238946" y="1967"/>
                      <a:pt x="2246757" y="1967"/>
                    </a:cubicBezTo>
                    <a:cubicBezTo>
                      <a:pt x="2254472" y="1777"/>
                      <a:pt x="2258473" y="1872"/>
                      <a:pt x="2258473" y="1872"/>
                    </a:cubicBezTo>
                    <a:cubicBezTo>
                      <a:pt x="2258473" y="1872"/>
                      <a:pt x="2254472" y="1967"/>
                      <a:pt x="2246757" y="2063"/>
                    </a:cubicBezTo>
                    <a:cubicBezTo>
                      <a:pt x="2238946" y="2063"/>
                      <a:pt x="2227326" y="2158"/>
                      <a:pt x="2212086" y="2253"/>
                    </a:cubicBezTo>
                    <a:cubicBezTo>
                      <a:pt x="2181416" y="2348"/>
                      <a:pt x="2136172" y="2444"/>
                      <a:pt x="2077307" y="2634"/>
                    </a:cubicBezTo>
                    <a:cubicBezTo>
                      <a:pt x="1959483" y="2825"/>
                      <a:pt x="1787462" y="3015"/>
                      <a:pt x="1570101" y="3301"/>
                    </a:cubicBezTo>
                    <a:cubicBezTo>
                      <a:pt x="1352740" y="3492"/>
                      <a:pt x="1090041" y="3587"/>
                      <a:pt x="791147" y="3872"/>
                    </a:cubicBezTo>
                    <a:cubicBezTo>
                      <a:pt x="716471" y="4063"/>
                      <a:pt x="639223" y="3492"/>
                      <a:pt x="560546" y="4349"/>
                    </a:cubicBezTo>
                    <a:cubicBezTo>
                      <a:pt x="550926" y="5301"/>
                      <a:pt x="541401" y="7492"/>
                      <a:pt x="532352" y="11207"/>
                    </a:cubicBezTo>
                    <a:cubicBezTo>
                      <a:pt x="523399" y="15112"/>
                      <a:pt x="515017" y="20255"/>
                      <a:pt x="507587" y="26637"/>
                    </a:cubicBezTo>
                    <a:cubicBezTo>
                      <a:pt x="492728" y="39401"/>
                      <a:pt x="481774" y="57022"/>
                      <a:pt x="477298" y="76358"/>
                    </a:cubicBezTo>
                    <a:cubicBezTo>
                      <a:pt x="475012" y="86073"/>
                      <a:pt x="474536" y="95884"/>
                      <a:pt x="474726" y="106171"/>
                    </a:cubicBezTo>
                    <a:cubicBezTo>
                      <a:pt x="474726" y="116363"/>
                      <a:pt x="474726" y="126650"/>
                      <a:pt x="474726" y="136937"/>
                    </a:cubicBezTo>
                    <a:cubicBezTo>
                      <a:pt x="474726" y="157511"/>
                      <a:pt x="474726" y="178180"/>
                      <a:pt x="474726" y="198945"/>
                    </a:cubicBezTo>
                    <a:cubicBezTo>
                      <a:pt x="474821" y="365346"/>
                      <a:pt x="474821" y="539749"/>
                      <a:pt x="474916" y="720819"/>
                    </a:cubicBezTo>
                    <a:lnTo>
                      <a:pt x="474916" y="723105"/>
                    </a:lnTo>
                    <a:lnTo>
                      <a:pt x="472630" y="723105"/>
                    </a:lnTo>
                    <a:cubicBezTo>
                      <a:pt x="460534" y="723105"/>
                      <a:pt x="448342" y="723105"/>
                      <a:pt x="436150" y="723105"/>
                    </a:cubicBezTo>
                    <a:cubicBezTo>
                      <a:pt x="423958" y="723391"/>
                      <a:pt x="411289" y="722248"/>
                      <a:pt x="399288" y="719105"/>
                    </a:cubicBezTo>
                    <a:cubicBezTo>
                      <a:pt x="387191" y="716247"/>
                      <a:pt x="375571" y="710723"/>
                      <a:pt x="364712" y="705579"/>
                    </a:cubicBezTo>
                    <a:cubicBezTo>
                      <a:pt x="353568" y="700626"/>
                      <a:pt x="342043" y="696531"/>
                      <a:pt x="330232" y="693292"/>
                    </a:cubicBezTo>
                    <a:cubicBezTo>
                      <a:pt x="283083" y="680147"/>
                      <a:pt x="231457" y="680719"/>
                      <a:pt x="184023" y="696054"/>
                    </a:cubicBezTo>
                    <a:cubicBezTo>
                      <a:pt x="136493" y="711104"/>
                      <a:pt x="93154" y="740631"/>
                      <a:pt x="61246" y="780255"/>
                    </a:cubicBezTo>
                    <a:cubicBezTo>
                      <a:pt x="29528" y="819879"/>
                      <a:pt x="9430" y="869409"/>
                      <a:pt x="5905" y="920939"/>
                    </a:cubicBezTo>
                    <a:lnTo>
                      <a:pt x="4858" y="940275"/>
                    </a:lnTo>
                    <a:lnTo>
                      <a:pt x="5810" y="959611"/>
                    </a:lnTo>
                    <a:cubicBezTo>
                      <a:pt x="6001" y="962849"/>
                      <a:pt x="6096" y="966088"/>
                      <a:pt x="6382" y="969327"/>
                    </a:cubicBezTo>
                    <a:lnTo>
                      <a:pt x="7906" y="978947"/>
                    </a:lnTo>
                    <a:cubicBezTo>
                      <a:pt x="9049" y="985329"/>
                      <a:pt x="9715" y="991806"/>
                      <a:pt x="11239" y="998092"/>
                    </a:cubicBezTo>
                    <a:cubicBezTo>
                      <a:pt x="17145" y="1023429"/>
                      <a:pt x="27051" y="1047717"/>
                      <a:pt x="39814" y="1070673"/>
                    </a:cubicBezTo>
                    <a:cubicBezTo>
                      <a:pt x="53435" y="1093056"/>
                      <a:pt x="70104" y="1113630"/>
                      <a:pt x="89440" y="1131632"/>
                    </a:cubicBezTo>
                    <a:cubicBezTo>
                      <a:pt x="109347" y="1148968"/>
                      <a:pt x="131540" y="1163637"/>
                      <a:pt x="155543" y="1175066"/>
                    </a:cubicBezTo>
                    <a:cubicBezTo>
                      <a:pt x="179927" y="1185544"/>
                      <a:pt x="205740" y="1192878"/>
                      <a:pt x="232315" y="1196212"/>
                    </a:cubicBezTo>
                    <a:cubicBezTo>
                      <a:pt x="238982" y="1196879"/>
                      <a:pt x="245650" y="1196974"/>
                      <a:pt x="252317" y="1197450"/>
                    </a:cubicBezTo>
                    <a:cubicBezTo>
                      <a:pt x="258985" y="1197927"/>
                      <a:pt x="265652" y="1198117"/>
                      <a:pt x="272415" y="1197736"/>
                    </a:cubicBezTo>
                    <a:cubicBezTo>
                      <a:pt x="285845" y="1197165"/>
                      <a:pt x="299180" y="1195545"/>
                      <a:pt x="312325" y="1192878"/>
                    </a:cubicBezTo>
                    <a:cubicBezTo>
                      <a:pt x="325469" y="1190211"/>
                      <a:pt x="338519" y="1186497"/>
                      <a:pt x="351187" y="1181734"/>
                    </a:cubicBezTo>
                    <a:cubicBezTo>
                      <a:pt x="357569" y="1179353"/>
                      <a:pt x="363569" y="1176686"/>
                      <a:pt x="370046" y="1174019"/>
                    </a:cubicBezTo>
                    <a:cubicBezTo>
                      <a:pt x="376523" y="1171447"/>
                      <a:pt x="383096" y="1169352"/>
                      <a:pt x="389954" y="1167732"/>
                    </a:cubicBezTo>
                    <a:cubicBezTo>
                      <a:pt x="396716" y="1166113"/>
                      <a:pt x="403670" y="1165065"/>
                      <a:pt x="410623" y="1164589"/>
                    </a:cubicBezTo>
                    <a:cubicBezTo>
                      <a:pt x="417671" y="1164113"/>
                      <a:pt x="424434" y="1164398"/>
                      <a:pt x="431292" y="1164303"/>
                    </a:cubicBezTo>
                    <a:cubicBezTo>
                      <a:pt x="445008" y="1164303"/>
                      <a:pt x="458724" y="1164303"/>
                      <a:pt x="472440" y="1164303"/>
                    </a:cubicBezTo>
                    <a:lnTo>
                      <a:pt x="474916" y="1164303"/>
                    </a:lnTo>
                    <a:lnTo>
                      <a:pt x="474916" y="1166780"/>
                    </a:lnTo>
                    <a:cubicBezTo>
                      <a:pt x="474916" y="1281175"/>
                      <a:pt x="474916" y="1397285"/>
                      <a:pt x="474916" y="1514538"/>
                    </a:cubicBezTo>
                    <a:cubicBezTo>
                      <a:pt x="474916" y="1584546"/>
                      <a:pt x="474916" y="1654174"/>
                      <a:pt x="474916" y="1723325"/>
                    </a:cubicBezTo>
                    <a:cubicBezTo>
                      <a:pt x="474916" y="1740566"/>
                      <a:pt x="474916" y="1757901"/>
                      <a:pt x="474916" y="1775046"/>
                    </a:cubicBezTo>
                    <a:cubicBezTo>
                      <a:pt x="475202" y="1791810"/>
                      <a:pt x="479679" y="1808574"/>
                      <a:pt x="488537" y="1822766"/>
                    </a:cubicBezTo>
                    <a:cubicBezTo>
                      <a:pt x="497110" y="1837149"/>
                      <a:pt x="509873" y="1848865"/>
                      <a:pt x="524447" y="1856771"/>
                    </a:cubicBezTo>
                    <a:cubicBezTo>
                      <a:pt x="539305" y="1864581"/>
                      <a:pt x="555784" y="1868296"/>
                      <a:pt x="572643" y="1867724"/>
                    </a:cubicBezTo>
                    <a:cubicBezTo>
                      <a:pt x="709041" y="1867724"/>
                      <a:pt x="843439" y="1867724"/>
                      <a:pt x="975550" y="1867724"/>
                    </a:cubicBezTo>
                    <a:cubicBezTo>
                      <a:pt x="1239679" y="1867820"/>
                      <a:pt x="1494473" y="1867820"/>
                      <a:pt x="1737265" y="1867915"/>
                    </a:cubicBezTo>
                    <a:cubicBezTo>
                      <a:pt x="1858613" y="1867915"/>
                      <a:pt x="1977009" y="1868010"/>
                      <a:pt x="2091976" y="1868010"/>
                    </a:cubicBezTo>
                    <a:cubicBezTo>
                      <a:pt x="2149412" y="1868010"/>
                      <a:pt x="2206086" y="1867915"/>
                      <a:pt x="2261807" y="1867915"/>
                    </a:cubicBezTo>
                    <a:cubicBezTo>
                      <a:pt x="2289143" y="1867058"/>
                      <a:pt x="2314575" y="1849913"/>
                      <a:pt x="2326291" y="1825815"/>
                    </a:cubicBezTo>
                    <a:cubicBezTo>
                      <a:pt x="2329434" y="1819909"/>
                      <a:pt x="2331244" y="1813432"/>
                      <a:pt x="2332768" y="1806955"/>
                    </a:cubicBezTo>
                    <a:cubicBezTo>
                      <a:pt x="2333911" y="1800383"/>
                      <a:pt x="2334387" y="1793906"/>
                      <a:pt x="2334292" y="1787048"/>
                    </a:cubicBezTo>
                    <a:cubicBezTo>
                      <a:pt x="2334292" y="1773427"/>
                      <a:pt x="2334292" y="1759902"/>
                      <a:pt x="2334292" y="1746376"/>
                    </a:cubicBezTo>
                    <a:cubicBezTo>
                      <a:pt x="2334387" y="1530444"/>
                      <a:pt x="2334482" y="1329372"/>
                      <a:pt x="2334578" y="1145825"/>
                    </a:cubicBezTo>
                    <a:cubicBezTo>
                      <a:pt x="2334863" y="778636"/>
                      <a:pt x="2335149" y="481551"/>
                      <a:pt x="2335340" y="276097"/>
                    </a:cubicBezTo>
                    <a:cubicBezTo>
                      <a:pt x="2335435" y="224757"/>
                      <a:pt x="2335530" y="179132"/>
                      <a:pt x="2335530" y="139604"/>
                    </a:cubicBezTo>
                    <a:cubicBezTo>
                      <a:pt x="2335530" y="119887"/>
                      <a:pt x="2335625" y="101599"/>
                      <a:pt x="2335625" y="84930"/>
                    </a:cubicBezTo>
                    <a:cubicBezTo>
                      <a:pt x="2336292" y="68262"/>
                      <a:pt x="2332196" y="53307"/>
                      <a:pt x="2325529" y="41687"/>
                    </a:cubicBezTo>
                    <a:cubicBezTo>
                      <a:pt x="2311908" y="18065"/>
                      <a:pt x="2291620" y="8445"/>
                      <a:pt x="2278571" y="4920"/>
                    </a:cubicBezTo>
                    <a:cubicBezTo>
                      <a:pt x="2275237" y="3968"/>
                      <a:pt x="2272284" y="3301"/>
                      <a:pt x="2269712" y="3015"/>
                    </a:cubicBezTo>
                    <a:cubicBezTo>
                      <a:pt x="2267141" y="2539"/>
                      <a:pt x="2264950" y="2253"/>
                      <a:pt x="2263236" y="2253"/>
                    </a:cubicBezTo>
                    <a:cubicBezTo>
                      <a:pt x="2260283" y="2063"/>
                      <a:pt x="2258473" y="1872"/>
                      <a:pt x="2258473" y="1872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34" name="Freeform: Shape 33">
              <a:extLst>
                <a:ext uri="{FF2B5EF4-FFF2-40B4-BE49-F238E27FC236}">
                  <a16:creationId xmlns="" xmlns:a16="http://schemas.microsoft.com/office/drawing/2014/main" id="{C1F7D1AF-5883-4925-BC15-C2203AD1A88D}"/>
                </a:ext>
              </a:extLst>
            </p:cNvPr>
            <p:cNvSpPr/>
            <p:nvPr/>
          </p:nvSpPr>
          <p:spPr>
            <a:xfrm>
              <a:off x="6924519" y="3917631"/>
              <a:ext cx="909507" cy="1122823"/>
            </a:xfrm>
            <a:custGeom>
              <a:avLst/>
              <a:gdLst>
                <a:gd name="connsiteX0" fmla="*/ 893315 w 909507"/>
                <a:gd name="connsiteY0" fmla="*/ 657416 h 1122823"/>
                <a:gd name="connsiteX1" fmla="*/ 862835 w 909507"/>
                <a:gd name="connsiteY1" fmla="*/ 313849 h 1122823"/>
                <a:gd name="connsiteX2" fmla="*/ 741772 w 909507"/>
                <a:gd name="connsiteY2" fmla="*/ 0 h 1122823"/>
                <a:gd name="connsiteX3" fmla="*/ 76070 w 909507"/>
                <a:gd name="connsiteY3" fmla="*/ 35338 h 1122823"/>
                <a:gd name="connsiteX4" fmla="*/ 35208 w 909507"/>
                <a:gd name="connsiteY4" fmla="*/ 346329 h 1122823"/>
                <a:gd name="connsiteX5" fmla="*/ 82928 w 909507"/>
                <a:gd name="connsiteY5" fmla="*/ 647700 h 1122823"/>
                <a:gd name="connsiteX6" fmla="*/ 24730 w 909507"/>
                <a:gd name="connsiteY6" fmla="*/ 855345 h 1122823"/>
                <a:gd name="connsiteX7" fmla="*/ 14539 w 909507"/>
                <a:gd name="connsiteY7" fmla="*/ 1066895 h 1122823"/>
                <a:gd name="connsiteX8" fmla="*/ 46447 w 909507"/>
                <a:gd name="connsiteY8" fmla="*/ 1110139 h 1122823"/>
                <a:gd name="connsiteX9" fmla="*/ 111408 w 909507"/>
                <a:gd name="connsiteY9" fmla="*/ 1122807 h 1122823"/>
                <a:gd name="connsiteX10" fmla="*/ 909508 w 909507"/>
                <a:gd name="connsiteY10" fmla="*/ 1104614 h 1122823"/>
                <a:gd name="connsiteX11" fmla="*/ 893315 w 909507"/>
                <a:gd name="connsiteY11" fmla="*/ 657416 h 1122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09507" h="1122823">
                  <a:moveTo>
                    <a:pt x="893315" y="657416"/>
                  </a:moveTo>
                  <a:cubicBezTo>
                    <a:pt x="889220" y="542354"/>
                    <a:pt x="884933" y="426815"/>
                    <a:pt x="862835" y="313849"/>
                  </a:cubicBezTo>
                  <a:cubicBezTo>
                    <a:pt x="840737" y="200883"/>
                    <a:pt x="812924" y="90773"/>
                    <a:pt x="741772" y="0"/>
                  </a:cubicBezTo>
                  <a:lnTo>
                    <a:pt x="76070" y="35338"/>
                  </a:lnTo>
                  <a:cubicBezTo>
                    <a:pt x="50353" y="137255"/>
                    <a:pt x="24445" y="241745"/>
                    <a:pt x="35208" y="346329"/>
                  </a:cubicBezTo>
                  <a:cubicBezTo>
                    <a:pt x="45590" y="447770"/>
                    <a:pt x="90167" y="545878"/>
                    <a:pt x="82928" y="647700"/>
                  </a:cubicBezTo>
                  <a:cubicBezTo>
                    <a:pt x="77880" y="719614"/>
                    <a:pt x="47305" y="786860"/>
                    <a:pt x="24730" y="855345"/>
                  </a:cubicBezTo>
                  <a:cubicBezTo>
                    <a:pt x="2156" y="923830"/>
                    <a:pt x="-12322" y="999935"/>
                    <a:pt x="14539" y="1066895"/>
                  </a:cubicBezTo>
                  <a:cubicBezTo>
                    <a:pt x="21302" y="1083755"/>
                    <a:pt x="31112" y="1100233"/>
                    <a:pt x="46447" y="1110139"/>
                  </a:cubicBezTo>
                  <a:cubicBezTo>
                    <a:pt x="65212" y="1122331"/>
                    <a:pt x="89024" y="1122807"/>
                    <a:pt x="111408" y="1122807"/>
                  </a:cubicBezTo>
                  <a:cubicBezTo>
                    <a:pt x="377536" y="1123188"/>
                    <a:pt x="643665" y="1117092"/>
                    <a:pt x="909508" y="1104614"/>
                  </a:cubicBezTo>
                  <a:cubicBezTo>
                    <a:pt x="903983" y="955548"/>
                    <a:pt x="898649" y="806482"/>
                    <a:pt x="893315" y="657416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35" name="Graphic 2">
              <a:extLst>
                <a:ext uri="{FF2B5EF4-FFF2-40B4-BE49-F238E27FC236}">
                  <a16:creationId xmlns="" xmlns:a16="http://schemas.microsoft.com/office/drawing/2014/main" id="{18753BF6-D1CE-4766-B02E-9CE2046B1CC4}"/>
                </a:ext>
              </a:extLst>
            </p:cNvPr>
            <p:cNvGrpSpPr/>
            <p:nvPr/>
          </p:nvGrpSpPr>
          <p:grpSpPr>
            <a:xfrm>
              <a:off x="6953048" y="3758206"/>
              <a:ext cx="807336" cy="1150233"/>
              <a:chOff x="6953048" y="3758206"/>
              <a:chExt cx="807336" cy="1150233"/>
            </a:xfrm>
          </p:grpSpPr>
          <p:sp>
            <p:nvSpPr>
              <p:cNvPr id="36" name="Freeform: Shape 35">
                <a:extLst>
                  <a:ext uri="{FF2B5EF4-FFF2-40B4-BE49-F238E27FC236}">
                    <a16:creationId xmlns="" xmlns:a16="http://schemas.microsoft.com/office/drawing/2014/main" id="{6D19060B-21D8-4EF8-A689-9EE1AC30399F}"/>
                  </a:ext>
                </a:extLst>
              </p:cNvPr>
              <p:cNvSpPr/>
              <p:nvPr/>
            </p:nvSpPr>
            <p:spPr>
              <a:xfrm>
                <a:off x="7482840" y="4203381"/>
                <a:ext cx="233748" cy="379571"/>
              </a:xfrm>
              <a:custGeom>
                <a:avLst/>
                <a:gdLst>
                  <a:gd name="connsiteX0" fmla="*/ 233553 w 233748"/>
                  <a:gd name="connsiteY0" fmla="*/ 0 h 379571"/>
                  <a:gd name="connsiteX1" fmla="*/ 72104 w 233748"/>
                  <a:gd name="connsiteY1" fmla="*/ 379571 h 379571"/>
                  <a:gd name="connsiteX2" fmla="*/ 0 w 233748"/>
                  <a:gd name="connsiteY2" fmla="*/ 171831 h 379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3748" h="379571">
                    <a:moveTo>
                      <a:pt x="233553" y="0"/>
                    </a:moveTo>
                    <a:cubicBezTo>
                      <a:pt x="237649" y="141637"/>
                      <a:pt x="177165" y="283845"/>
                      <a:pt x="72104" y="379571"/>
                    </a:cubicBezTo>
                    <a:cubicBezTo>
                      <a:pt x="48101" y="310325"/>
                      <a:pt x="24003" y="241078"/>
                      <a:pt x="0" y="171831"/>
                    </a:cubicBezTo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="" xmlns:a16="http://schemas.microsoft.com/office/drawing/2014/main" id="{756D2F4E-FB8B-4ABE-B191-98DD142BCB68}"/>
                  </a:ext>
                </a:extLst>
              </p:cNvPr>
              <p:cNvSpPr/>
              <p:nvPr/>
            </p:nvSpPr>
            <p:spPr>
              <a:xfrm>
                <a:off x="7056024" y="3758206"/>
                <a:ext cx="704360" cy="732640"/>
              </a:xfrm>
              <a:custGeom>
                <a:avLst/>
                <a:gdLst>
                  <a:gd name="connsiteX0" fmla="*/ 116300 w 704360"/>
                  <a:gd name="connsiteY0" fmla="*/ 31886 h 732640"/>
                  <a:gd name="connsiteX1" fmla="*/ 322326 w 704360"/>
                  <a:gd name="connsiteY1" fmla="*/ 7216 h 732640"/>
                  <a:gd name="connsiteX2" fmla="*/ 517112 w 704360"/>
                  <a:gd name="connsiteY2" fmla="*/ 87226 h 732640"/>
                  <a:gd name="connsiteX3" fmla="*/ 610172 w 704360"/>
                  <a:gd name="connsiteY3" fmla="*/ 159426 h 732640"/>
                  <a:gd name="connsiteX4" fmla="*/ 703993 w 704360"/>
                  <a:gd name="connsiteY4" fmla="*/ 379739 h 732640"/>
                  <a:gd name="connsiteX5" fmla="*/ 660463 w 704360"/>
                  <a:gd name="connsiteY5" fmla="*/ 635581 h 732640"/>
                  <a:gd name="connsiteX6" fmla="*/ 479679 w 704360"/>
                  <a:gd name="connsiteY6" fmla="*/ 732640 h 732640"/>
                  <a:gd name="connsiteX7" fmla="*/ 0 w 704360"/>
                  <a:gd name="connsiteY7" fmla="*/ 178095 h 732640"/>
                  <a:gd name="connsiteX8" fmla="*/ 116300 w 704360"/>
                  <a:gd name="connsiteY8" fmla="*/ 31886 h 732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04360" h="732640">
                    <a:moveTo>
                      <a:pt x="116300" y="31886"/>
                    </a:moveTo>
                    <a:cubicBezTo>
                      <a:pt x="178213" y="-1737"/>
                      <a:pt x="253079" y="-6595"/>
                      <a:pt x="322326" y="7216"/>
                    </a:cubicBezTo>
                    <a:cubicBezTo>
                      <a:pt x="391573" y="21027"/>
                      <a:pt x="456057" y="52174"/>
                      <a:pt x="517112" y="87226"/>
                    </a:cubicBezTo>
                    <a:cubicBezTo>
                      <a:pt x="551402" y="106943"/>
                      <a:pt x="585597" y="128565"/>
                      <a:pt x="610172" y="159426"/>
                    </a:cubicBezTo>
                    <a:cubicBezTo>
                      <a:pt x="655130" y="215718"/>
                      <a:pt x="699611" y="308016"/>
                      <a:pt x="703993" y="379739"/>
                    </a:cubicBezTo>
                    <a:cubicBezTo>
                      <a:pt x="707517" y="437746"/>
                      <a:pt x="685133" y="582907"/>
                      <a:pt x="660463" y="635581"/>
                    </a:cubicBezTo>
                    <a:cubicBezTo>
                      <a:pt x="637794" y="683968"/>
                      <a:pt x="531876" y="720734"/>
                      <a:pt x="479679" y="732640"/>
                    </a:cubicBezTo>
                    <a:lnTo>
                      <a:pt x="0" y="178095"/>
                    </a:lnTo>
                    <a:cubicBezTo>
                      <a:pt x="16954" y="116563"/>
                      <a:pt x="60007" y="62461"/>
                      <a:pt x="116300" y="31886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="" xmlns:a16="http://schemas.microsoft.com/office/drawing/2014/main" id="{4640D2C4-F998-4EAF-BAB2-DFA9EBE9DEB5}"/>
                  </a:ext>
                </a:extLst>
              </p:cNvPr>
              <p:cNvSpPr/>
              <p:nvPr/>
            </p:nvSpPr>
            <p:spPr>
              <a:xfrm>
                <a:off x="6953048" y="3844384"/>
                <a:ext cx="251566" cy="646461"/>
              </a:xfrm>
              <a:custGeom>
                <a:avLst/>
                <a:gdLst>
                  <a:gd name="connsiteX0" fmla="*/ 136599 w 251566"/>
                  <a:gd name="connsiteY0" fmla="*/ 20479 h 646461"/>
                  <a:gd name="connsiteX1" fmla="*/ 251566 w 251566"/>
                  <a:gd name="connsiteY1" fmla="*/ 0 h 646461"/>
                  <a:gd name="connsiteX2" fmla="*/ 135742 w 251566"/>
                  <a:gd name="connsiteY2" fmla="*/ 646462 h 646461"/>
                  <a:gd name="connsiteX3" fmla="*/ 201 w 251566"/>
                  <a:gd name="connsiteY3" fmla="*/ 325088 h 646461"/>
                  <a:gd name="connsiteX4" fmla="*/ 136599 w 251566"/>
                  <a:gd name="connsiteY4" fmla="*/ 20479 h 6464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1566" h="646461">
                    <a:moveTo>
                      <a:pt x="136599" y="20479"/>
                    </a:moveTo>
                    <a:lnTo>
                      <a:pt x="251566" y="0"/>
                    </a:lnTo>
                    <a:cubicBezTo>
                      <a:pt x="188701" y="148781"/>
                      <a:pt x="171651" y="489109"/>
                      <a:pt x="135742" y="646462"/>
                    </a:cubicBezTo>
                    <a:cubicBezTo>
                      <a:pt x="93356" y="585311"/>
                      <a:pt x="-5037" y="399098"/>
                      <a:pt x="201" y="325088"/>
                    </a:cubicBezTo>
                    <a:cubicBezTo>
                      <a:pt x="5440" y="251079"/>
                      <a:pt x="11" y="7811"/>
                      <a:pt x="136599" y="20479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="" xmlns:a16="http://schemas.microsoft.com/office/drawing/2014/main" id="{F7DD3466-C3EC-4DDA-A0A3-4A196318CA35}"/>
                  </a:ext>
                </a:extLst>
              </p:cNvPr>
              <p:cNvSpPr/>
              <p:nvPr/>
            </p:nvSpPr>
            <p:spPr>
              <a:xfrm>
                <a:off x="7015905" y="3864869"/>
                <a:ext cx="619568" cy="1043570"/>
              </a:xfrm>
              <a:custGeom>
                <a:avLst/>
                <a:gdLst>
                  <a:gd name="connsiteX0" fmla="*/ 618954 w 619568"/>
                  <a:gd name="connsiteY0" fmla="*/ 247168 h 1043570"/>
                  <a:gd name="connsiteX1" fmla="*/ 472364 w 619568"/>
                  <a:gd name="connsiteY1" fmla="*/ 68193 h 1043570"/>
                  <a:gd name="connsiteX2" fmla="*/ 206426 w 619568"/>
                  <a:gd name="connsiteY2" fmla="*/ 756 h 1043570"/>
                  <a:gd name="connsiteX3" fmla="*/ 8020 w 619568"/>
                  <a:gd name="connsiteY3" fmla="*/ 242596 h 1043570"/>
                  <a:gd name="connsiteX4" fmla="*/ 9449 w 619568"/>
                  <a:gd name="connsiteY4" fmla="*/ 597974 h 1043570"/>
                  <a:gd name="connsiteX5" fmla="*/ 186138 w 619568"/>
                  <a:gd name="connsiteY5" fmla="*/ 812953 h 1043570"/>
                  <a:gd name="connsiteX6" fmla="*/ 186233 w 619568"/>
                  <a:gd name="connsiteY6" fmla="*/ 912489 h 1043570"/>
                  <a:gd name="connsiteX7" fmla="*/ 189186 w 619568"/>
                  <a:gd name="connsiteY7" fmla="*/ 919538 h 1043570"/>
                  <a:gd name="connsiteX8" fmla="*/ 560375 w 619568"/>
                  <a:gd name="connsiteY8" fmla="*/ 931634 h 1043570"/>
                  <a:gd name="connsiteX9" fmla="*/ 560375 w 619568"/>
                  <a:gd name="connsiteY9" fmla="*/ 931634 h 1043570"/>
                  <a:gd name="connsiteX10" fmla="*/ 619525 w 619568"/>
                  <a:gd name="connsiteY10" fmla="*/ 250025 h 1043570"/>
                  <a:gd name="connsiteX11" fmla="*/ 618954 w 619568"/>
                  <a:gd name="connsiteY11" fmla="*/ 247168 h 1043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19568" h="1043570">
                    <a:moveTo>
                      <a:pt x="618954" y="247168"/>
                    </a:moveTo>
                    <a:cubicBezTo>
                      <a:pt x="613905" y="162014"/>
                      <a:pt x="555517" y="89243"/>
                      <a:pt x="472364" y="68193"/>
                    </a:cubicBezTo>
                    <a:lnTo>
                      <a:pt x="206426" y="756"/>
                    </a:lnTo>
                    <a:cubicBezTo>
                      <a:pt x="91935" y="-11531"/>
                      <a:pt x="15545" y="128391"/>
                      <a:pt x="8020" y="242596"/>
                    </a:cubicBezTo>
                    <a:cubicBezTo>
                      <a:pt x="-267" y="369469"/>
                      <a:pt x="-5410" y="503295"/>
                      <a:pt x="9449" y="597974"/>
                    </a:cubicBezTo>
                    <a:cubicBezTo>
                      <a:pt x="39453" y="788378"/>
                      <a:pt x="186138" y="812953"/>
                      <a:pt x="186138" y="812953"/>
                    </a:cubicBezTo>
                    <a:cubicBezTo>
                      <a:pt x="186138" y="812667"/>
                      <a:pt x="186138" y="856863"/>
                      <a:pt x="186233" y="912489"/>
                    </a:cubicBezTo>
                    <a:lnTo>
                      <a:pt x="189186" y="919538"/>
                    </a:lnTo>
                    <a:cubicBezTo>
                      <a:pt x="257194" y="1079081"/>
                      <a:pt x="481984" y="1086416"/>
                      <a:pt x="560375" y="931634"/>
                    </a:cubicBezTo>
                    <a:lnTo>
                      <a:pt x="560375" y="931634"/>
                    </a:lnTo>
                    <a:lnTo>
                      <a:pt x="619525" y="250025"/>
                    </a:lnTo>
                    <a:cubicBezTo>
                      <a:pt x="619716" y="246596"/>
                      <a:pt x="619239" y="252407"/>
                      <a:pt x="618954" y="247168"/>
                    </a:cubicBezTo>
                    <a:close/>
                  </a:path>
                </a:pathLst>
              </a:custGeom>
              <a:solidFill>
                <a:srgbClr val="FFBF9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="" xmlns:a16="http://schemas.microsoft.com/office/drawing/2014/main" id="{6D837E16-F479-48F2-A0C8-38596089F998}"/>
                  </a:ext>
                </a:extLst>
              </p:cNvPr>
              <p:cNvSpPr/>
              <p:nvPr/>
            </p:nvSpPr>
            <p:spPr>
              <a:xfrm>
                <a:off x="7060581" y="4228200"/>
                <a:ext cx="48989" cy="46660"/>
              </a:xfrm>
              <a:custGeom>
                <a:avLst/>
                <a:gdLst>
                  <a:gd name="connsiteX0" fmla="*/ 15 w 48989"/>
                  <a:gd name="connsiteY0" fmla="*/ 21949 h 46660"/>
                  <a:gd name="connsiteX1" fmla="*/ 23638 w 48989"/>
                  <a:gd name="connsiteY1" fmla="*/ 46619 h 46660"/>
                  <a:gd name="connsiteX2" fmla="*/ 48974 w 48989"/>
                  <a:gd name="connsiteY2" fmla="*/ 24711 h 46660"/>
                  <a:gd name="connsiteX3" fmla="*/ 25352 w 48989"/>
                  <a:gd name="connsiteY3" fmla="*/ 42 h 46660"/>
                  <a:gd name="connsiteX4" fmla="*/ 15 w 48989"/>
                  <a:gd name="connsiteY4" fmla="*/ 21949 h 46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989" h="46660">
                    <a:moveTo>
                      <a:pt x="15" y="21949"/>
                    </a:moveTo>
                    <a:cubicBezTo>
                      <a:pt x="-461" y="34808"/>
                      <a:pt x="10112" y="45857"/>
                      <a:pt x="23638" y="46619"/>
                    </a:cubicBezTo>
                    <a:cubicBezTo>
                      <a:pt x="37163" y="47381"/>
                      <a:pt x="48498" y="37570"/>
                      <a:pt x="48974" y="24711"/>
                    </a:cubicBezTo>
                    <a:cubicBezTo>
                      <a:pt x="49450" y="11852"/>
                      <a:pt x="38878" y="803"/>
                      <a:pt x="25352" y="42"/>
                    </a:cubicBezTo>
                    <a:cubicBezTo>
                      <a:pt x="11922" y="-721"/>
                      <a:pt x="587" y="9090"/>
                      <a:pt x="15" y="21949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="" xmlns:a16="http://schemas.microsoft.com/office/drawing/2014/main" id="{AD7BF3F7-CA48-4EF4-98D8-03AB08025EF6}"/>
                  </a:ext>
                </a:extLst>
              </p:cNvPr>
              <p:cNvSpPr/>
              <p:nvPr/>
            </p:nvSpPr>
            <p:spPr>
              <a:xfrm>
                <a:off x="7052290" y="4156517"/>
                <a:ext cx="97506" cy="26023"/>
              </a:xfrm>
              <a:custGeom>
                <a:avLst/>
                <a:gdLst>
                  <a:gd name="connsiteX0" fmla="*/ 400 w 97506"/>
                  <a:gd name="connsiteY0" fmla="*/ 25528 h 26023"/>
                  <a:gd name="connsiteX1" fmla="*/ 48501 w 97506"/>
                  <a:gd name="connsiteY1" fmla="*/ 15241 h 26023"/>
                  <a:gd name="connsiteX2" fmla="*/ 97174 w 97506"/>
                  <a:gd name="connsiteY2" fmla="*/ 25338 h 26023"/>
                  <a:gd name="connsiteX3" fmla="*/ 87078 w 97506"/>
                  <a:gd name="connsiteY3" fmla="*/ 12003 h 26023"/>
                  <a:gd name="connsiteX4" fmla="*/ 48121 w 97506"/>
                  <a:gd name="connsiteY4" fmla="*/ 1 h 26023"/>
                  <a:gd name="connsiteX5" fmla="*/ 9830 w 97506"/>
                  <a:gd name="connsiteY5" fmla="*/ 12193 h 26023"/>
                  <a:gd name="connsiteX6" fmla="*/ 400 w 97506"/>
                  <a:gd name="connsiteY6" fmla="*/ 25528 h 26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7506" h="26023">
                    <a:moveTo>
                      <a:pt x="400" y="25528"/>
                    </a:moveTo>
                    <a:cubicBezTo>
                      <a:pt x="3448" y="28767"/>
                      <a:pt x="22117" y="15050"/>
                      <a:pt x="48501" y="15241"/>
                    </a:cubicBezTo>
                    <a:cubicBezTo>
                      <a:pt x="74886" y="14955"/>
                      <a:pt x="94222" y="28576"/>
                      <a:pt x="97174" y="25338"/>
                    </a:cubicBezTo>
                    <a:cubicBezTo>
                      <a:pt x="98603" y="23909"/>
                      <a:pt x="95460" y="18194"/>
                      <a:pt x="87078" y="12003"/>
                    </a:cubicBezTo>
                    <a:cubicBezTo>
                      <a:pt x="78791" y="5907"/>
                      <a:pt x="64599" y="-94"/>
                      <a:pt x="48121" y="1"/>
                    </a:cubicBezTo>
                    <a:cubicBezTo>
                      <a:pt x="31642" y="96"/>
                      <a:pt x="17831" y="6002"/>
                      <a:pt x="9830" y="12193"/>
                    </a:cubicBezTo>
                    <a:cubicBezTo>
                      <a:pt x="1639" y="18289"/>
                      <a:pt x="-1124" y="24099"/>
                      <a:pt x="400" y="25528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="" xmlns:a16="http://schemas.microsoft.com/office/drawing/2014/main" id="{41E9FDBA-0427-42D5-AD84-D0D365B7D450}"/>
                  </a:ext>
                </a:extLst>
              </p:cNvPr>
              <p:cNvSpPr/>
              <p:nvPr/>
            </p:nvSpPr>
            <p:spPr>
              <a:xfrm>
                <a:off x="7301182" y="4224951"/>
                <a:ext cx="48989" cy="46670"/>
              </a:xfrm>
              <a:custGeom>
                <a:avLst/>
                <a:gdLst>
                  <a:gd name="connsiteX0" fmla="*/ 15 w 48989"/>
                  <a:gd name="connsiteY0" fmla="*/ 21960 h 46670"/>
                  <a:gd name="connsiteX1" fmla="*/ 23638 w 48989"/>
                  <a:gd name="connsiteY1" fmla="*/ 46629 h 46670"/>
                  <a:gd name="connsiteX2" fmla="*/ 48974 w 48989"/>
                  <a:gd name="connsiteY2" fmla="*/ 24722 h 46670"/>
                  <a:gd name="connsiteX3" fmla="*/ 25352 w 48989"/>
                  <a:gd name="connsiteY3" fmla="*/ 52 h 46670"/>
                  <a:gd name="connsiteX4" fmla="*/ 15 w 48989"/>
                  <a:gd name="connsiteY4" fmla="*/ 21960 h 46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989" h="46670">
                    <a:moveTo>
                      <a:pt x="15" y="21960"/>
                    </a:moveTo>
                    <a:cubicBezTo>
                      <a:pt x="-461" y="34818"/>
                      <a:pt x="10112" y="45867"/>
                      <a:pt x="23638" y="46629"/>
                    </a:cubicBezTo>
                    <a:cubicBezTo>
                      <a:pt x="37163" y="47391"/>
                      <a:pt x="48498" y="37581"/>
                      <a:pt x="48974" y="24722"/>
                    </a:cubicBezTo>
                    <a:cubicBezTo>
                      <a:pt x="49450" y="11863"/>
                      <a:pt x="38877" y="814"/>
                      <a:pt x="25352" y="52"/>
                    </a:cubicBezTo>
                    <a:cubicBezTo>
                      <a:pt x="11922" y="-805"/>
                      <a:pt x="492" y="9006"/>
                      <a:pt x="15" y="2196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="" xmlns:a16="http://schemas.microsoft.com/office/drawing/2014/main" id="{1599DA28-EB50-4289-8463-C5F684EC1334}"/>
                  </a:ext>
                </a:extLst>
              </p:cNvPr>
              <p:cNvSpPr/>
              <p:nvPr/>
            </p:nvSpPr>
            <p:spPr>
              <a:xfrm>
                <a:off x="7303274" y="4156517"/>
                <a:ext cx="97512" cy="25999"/>
              </a:xfrm>
              <a:custGeom>
                <a:avLst/>
                <a:gdLst>
                  <a:gd name="connsiteX0" fmla="*/ 400 w 97512"/>
                  <a:gd name="connsiteY0" fmla="*/ 25528 h 25999"/>
                  <a:gd name="connsiteX1" fmla="*/ 48501 w 97512"/>
                  <a:gd name="connsiteY1" fmla="*/ 15241 h 25999"/>
                  <a:gd name="connsiteX2" fmla="*/ 97174 w 97512"/>
                  <a:gd name="connsiteY2" fmla="*/ 25338 h 25999"/>
                  <a:gd name="connsiteX3" fmla="*/ 87078 w 97512"/>
                  <a:gd name="connsiteY3" fmla="*/ 12003 h 25999"/>
                  <a:gd name="connsiteX4" fmla="*/ 48120 w 97512"/>
                  <a:gd name="connsiteY4" fmla="*/ 1 h 25999"/>
                  <a:gd name="connsiteX5" fmla="*/ 9830 w 97512"/>
                  <a:gd name="connsiteY5" fmla="*/ 12193 h 25999"/>
                  <a:gd name="connsiteX6" fmla="*/ 400 w 97512"/>
                  <a:gd name="connsiteY6" fmla="*/ 25528 h 259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7512" h="25999">
                    <a:moveTo>
                      <a:pt x="400" y="25528"/>
                    </a:moveTo>
                    <a:cubicBezTo>
                      <a:pt x="3448" y="28671"/>
                      <a:pt x="22117" y="15050"/>
                      <a:pt x="48501" y="15241"/>
                    </a:cubicBezTo>
                    <a:cubicBezTo>
                      <a:pt x="74885" y="14955"/>
                      <a:pt x="94222" y="28576"/>
                      <a:pt x="97174" y="25338"/>
                    </a:cubicBezTo>
                    <a:cubicBezTo>
                      <a:pt x="98603" y="23909"/>
                      <a:pt x="95555" y="18194"/>
                      <a:pt x="87078" y="12003"/>
                    </a:cubicBezTo>
                    <a:cubicBezTo>
                      <a:pt x="78791" y="5907"/>
                      <a:pt x="64599" y="-94"/>
                      <a:pt x="48120" y="1"/>
                    </a:cubicBezTo>
                    <a:cubicBezTo>
                      <a:pt x="31642" y="96"/>
                      <a:pt x="17831" y="6097"/>
                      <a:pt x="9830" y="12193"/>
                    </a:cubicBezTo>
                    <a:cubicBezTo>
                      <a:pt x="1639" y="18289"/>
                      <a:pt x="-1124" y="24099"/>
                      <a:pt x="400" y="25528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="" xmlns:a16="http://schemas.microsoft.com/office/drawing/2014/main" id="{5896F97F-F3BD-48E4-9E0D-996A9A5DB093}"/>
                  </a:ext>
                </a:extLst>
              </p:cNvPr>
              <p:cNvSpPr/>
              <p:nvPr/>
            </p:nvSpPr>
            <p:spPr>
              <a:xfrm>
                <a:off x="7153729" y="4169363"/>
                <a:ext cx="80127" cy="219988"/>
              </a:xfrm>
              <a:custGeom>
                <a:avLst/>
                <a:gdLst>
                  <a:gd name="connsiteX0" fmla="*/ 67268 w 80127"/>
                  <a:gd name="connsiteY0" fmla="*/ 218994 h 219988"/>
                  <a:gd name="connsiteX1" fmla="*/ 24310 w 80127"/>
                  <a:gd name="connsiteY1" fmla="*/ 211183 h 219988"/>
                  <a:gd name="connsiteX2" fmla="*/ 10023 w 80127"/>
                  <a:gd name="connsiteY2" fmla="*/ 204516 h 219988"/>
                  <a:gd name="connsiteX3" fmla="*/ 14595 w 80127"/>
                  <a:gd name="connsiteY3" fmla="*/ 184608 h 219988"/>
                  <a:gd name="connsiteX4" fmla="*/ 34693 w 80127"/>
                  <a:gd name="connsiteY4" fmla="*/ 133554 h 219988"/>
                  <a:gd name="connsiteX5" fmla="*/ 79841 w 80127"/>
                  <a:gd name="connsiteY5" fmla="*/ 14 h 219988"/>
                  <a:gd name="connsiteX6" fmla="*/ 24025 w 80127"/>
                  <a:gd name="connsiteY6" fmla="*/ 129554 h 219988"/>
                  <a:gd name="connsiteX7" fmla="*/ 4784 w 80127"/>
                  <a:gd name="connsiteY7" fmla="*/ 180894 h 219988"/>
                  <a:gd name="connsiteX8" fmla="*/ 1260 w 80127"/>
                  <a:gd name="connsiteY8" fmla="*/ 207183 h 219988"/>
                  <a:gd name="connsiteX9" fmla="*/ 12309 w 80127"/>
                  <a:gd name="connsiteY9" fmla="*/ 216993 h 219988"/>
                  <a:gd name="connsiteX10" fmla="*/ 23739 w 80127"/>
                  <a:gd name="connsiteY10" fmla="*/ 218613 h 219988"/>
                  <a:gd name="connsiteX11" fmla="*/ 67268 w 80127"/>
                  <a:gd name="connsiteY11" fmla="*/ 218994 h 219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0127" h="219988">
                    <a:moveTo>
                      <a:pt x="67268" y="218994"/>
                    </a:moveTo>
                    <a:cubicBezTo>
                      <a:pt x="67363" y="217470"/>
                      <a:pt x="50980" y="214612"/>
                      <a:pt x="24310" y="211183"/>
                    </a:cubicBezTo>
                    <a:cubicBezTo>
                      <a:pt x="17548" y="210516"/>
                      <a:pt x="11166" y="209088"/>
                      <a:pt x="10023" y="204516"/>
                    </a:cubicBezTo>
                    <a:cubicBezTo>
                      <a:pt x="8403" y="199658"/>
                      <a:pt x="11261" y="192419"/>
                      <a:pt x="14595" y="184608"/>
                    </a:cubicBezTo>
                    <a:cubicBezTo>
                      <a:pt x="20977" y="168416"/>
                      <a:pt x="27644" y="151366"/>
                      <a:pt x="34693" y="133554"/>
                    </a:cubicBezTo>
                    <a:cubicBezTo>
                      <a:pt x="62601" y="60879"/>
                      <a:pt x="82794" y="1157"/>
                      <a:pt x="79841" y="14"/>
                    </a:cubicBezTo>
                    <a:cubicBezTo>
                      <a:pt x="76888" y="-1034"/>
                      <a:pt x="51933" y="56973"/>
                      <a:pt x="24025" y="129554"/>
                    </a:cubicBezTo>
                    <a:cubicBezTo>
                      <a:pt x="17357" y="147461"/>
                      <a:pt x="10880" y="164511"/>
                      <a:pt x="4784" y="180894"/>
                    </a:cubicBezTo>
                    <a:cubicBezTo>
                      <a:pt x="2212" y="188514"/>
                      <a:pt x="-2169" y="197181"/>
                      <a:pt x="1260" y="207183"/>
                    </a:cubicBezTo>
                    <a:cubicBezTo>
                      <a:pt x="3069" y="212231"/>
                      <a:pt x="8023" y="215851"/>
                      <a:pt x="12309" y="216993"/>
                    </a:cubicBezTo>
                    <a:cubicBezTo>
                      <a:pt x="16595" y="218327"/>
                      <a:pt x="20405" y="218422"/>
                      <a:pt x="23739" y="218613"/>
                    </a:cubicBezTo>
                    <a:cubicBezTo>
                      <a:pt x="50599" y="220327"/>
                      <a:pt x="67173" y="220422"/>
                      <a:pt x="67268" y="218994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="" xmlns:a16="http://schemas.microsoft.com/office/drawing/2014/main" id="{F233D1C7-2C1D-4A1A-A9E0-51E109B12A4E}"/>
                  </a:ext>
                </a:extLst>
              </p:cNvPr>
              <p:cNvSpPr/>
              <p:nvPr/>
            </p:nvSpPr>
            <p:spPr>
              <a:xfrm>
                <a:off x="7202042" y="4610099"/>
                <a:ext cx="254031" cy="114243"/>
              </a:xfrm>
              <a:custGeom>
                <a:avLst/>
                <a:gdLst>
                  <a:gd name="connsiteX0" fmla="*/ 254032 w 254031"/>
                  <a:gd name="connsiteY0" fmla="*/ 0 h 114243"/>
                  <a:gd name="connsiteX1" fmla="*/ 95 w 254031"/>
                  <a:gd name="connsiteY1" fmla="*/ 112490 h 114243"/>
                  <a:gd name="connsiteX2" fmla="*/ 0 w 254031"/>
                  <a:gd name="connsiteY2" fmla="*/ 67723 h 114243"/>
                  <a:gd name="connsiteX3" fmla="*/ 254032 w 254031"/>
                  <a:gd name="connsiteY3" fmla="*/ 0 h 114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4031" h="114243">
                    <a:moveTo>
                      <a:pt x="254032" y="0"/>
                    </a:moveTo>
                    <a:cubicBezTo>
                      <a:pt x="254032" y="0"/>
                      <a:pt x="191738" y="130778"/>
                      <a:pt x="95" y="112490"/>
                    </a:cubicBezTo>
                    <a:lnTo>
                      <a:pt x="0" y="67723"/>
                    </a:lnTo>
                    <a:cubicBezTo>
                      <a:pt x="0" y="67723"/>
                      <a:pt x="126206" y="75914"/>
                      <a:pt x="254032" y="0"/>
                    </a:cubicBezTo>
                    <a:close/>
                  </a:path>
                </a:pathLst>
              </a:custGeom>
              <a:solidFill>
                <a:srgbClr val="FF9A6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="" xmlns:a16="http://schemas.microsoft.com/office/drawing/2014/main" id="{28BF03E3-A105-4C89-B0BD-954C25FDB678}"/>
                  </a:ext>
                </a:extLst>
              </p:cNvPr>
              <p:cNvSpPr/>
              <p:nvPr/>
            </p:nvSpPr>
            <p:spPr>
              <a:xfrm>
                <a:off x="7311818" y="4067439"/>
                <a:ext cx="120752" cy="35339"/>
              </a:xfrm>
              <a:custGeom>
                <a:avLst/>
                <a:gdLst>
                  <a:gd name="connsiteX0" fmla="*/ 143 w 120752"/>
                  <a:gd name="connsiteY0" fmla="*/ 19643 h 35339"/>
                  <a:gd name="connsiteX1" fmla="*/ 60151 w 120752"/>
                  <a:gd name="connsiteY1" fmla="*/ 27263 h 35339"/>
                  <a:gd name="connsiteX2" fmla="*/ 120349 w 120752"/>
                  <a:gd name="connsiteY2" fmla="*/ 33073 h 35339"/>
                  <a:gd name="connsiteX3" fmla="*/ 107776 w 120752"/>
                  <a:gd name="connsiteY3" fmla="*/ 16309 h 35339"/>
                  <a:gd name="connsiteX4" fmla="*/ 63199 w 120752"/>
                  <a:gd name="connsiteY4" fmla="*/ 688 h 35339"/>
                  <a:gd name="connsiteX5" fmla="*/ 16241 w 120752"/>
                  <a:gd name="connsiteY5" fmla="*/ 6022 h 35339"/>
                  <a:gd name="connsiteX6" fmla="*/ 143 w 120752"/>
                  <a:gd name="connsiteY6" fmla="*/ 19643 h 35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0752" h="35339">
                    <a:moveTo>
                      <a:pt x="143" y="19643"/>
                    </a:moveTo>
                    <a:cubicBezTo>
                      <a:pt x="2715" y="26786"/>
                      <a:pt x="29100" y="23453"/>
                      <a:pt x="60151" y="27263"/>
                    </a:cubicBezTo>
                    <a:cubicBezTo>
                      <a:pt x="91202" y="30406"/>
                      <a:pt x="116253" y="39550"/>
                      <a:pt x="120349" y="33073"/>
                    </a:cubicBezTo>
                    <a:cubicBezTo>
                      <a:pt x="122159" y="30025"/>
                      <a:pt x="117872" y="23262"/>
                      <a:pt x="107776" y="16309"/>
                    </a:cubicBezTo>
                    <a:cubicBezTo>
                      <a:pt x="97775" y="9356"/>
                      <a:pt x="81773" y="2783"/>
                      <a:pt x="63199" y="688"/>
                    </a:cubicBezTo>
                    <a:cubicBezTo>
                      <a:pt x="44625" y="-1408"/>
                      <a:pt x="27576" y="1545"/>
                      <a:pt x="16241" y="6022"/>
                    </a:cubicBezTo>
                    <a:cubicBezTo>
                      <a:pt x="4716" y="10689"/>
                      <a:pt x="-999" y="16309"/>
                      <a:pt x="143" y="19643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="" xmlns:a16="http://schemas.microsoft.com/office/drawing/2014/main" id="{75D8DA11-30A6-4371-AA9B-AF858C6834FE}"/>
                  </a:ext>
                </a:extLst>
              </p:cNvPr>
              <p:cNvSpPr/>
              <p:nvPr/>
            </p:nvSpPr>
            <p:spPr>
              <a:xfrm>
                <a:off x="7060612" y="4074665"/>
                <a:ext cx="90649" cy="29601"/>
              </a:xfrm>
              <a:custGeom>
                <a:avLst/>
                <a:gdLst>
                  <a:gd name="connsiteX0" fmla="*/ 651 w 90649"/>
                  <a:gd name="connsiteY0" fmla="*/ 26989 h 29601"/>
                  <a:gd name="connsiteX1" fmla="*/ 45419 w 90649"/>
                  <a:gd name="connsiteY1" fmla="*/ 26608 h 29601"/>
                  <a:gd name="connsiteX2" fmla="*/ 90091 w 90649"/>
                  <a:gd name="connsiteY2" fmla="*/ 24513 h 29601"/>
                  <a:gd name="connsiteX3" fmla="*/ 80947 w 90649"/>
                  <a:gd name="connsiteY3" fmla="*/ 9844 h 29601"/>
                  <a:gd name="connsiteX4" fmla="*/ 44562 w 90649"/>
                  <a:gd name="connsiteY4" fmla="*/ 34 h 29601"/>
                  <a:gd name="connsiteX5" fmla="*/ 8843 w 90649"/>
                  <a:gd name="connsiteY5" fmla="*/ 11940 h 29601"/>
                  <a:gd name="connsiteX6" fmla="*/ 651 w 90649"/>
                  <a:gd name="connsiteY6" fmla="*/ 26989 h 29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0649" h="29601">
                    <a:moveTo>
                      <a:pt x="651" y="26989"/>
                    </a:moveTo>
                    <a:cubicBezTo>
                      <a:pt x="5319" y="32990"/>
                      <a:pt x="23511" y="26799"/>
                      <a:pt x="45419" y="26608"/>
                    </a:cubicBezTo>
                    <a:cubicBezTo>
                      <a:pt x="67326" y="25560"/>
                      <a:pt x="85805" y="30704"/>
                      <a:pt x="90091" y="24513"/>
                    </a:cubicBezTo>
                    <a:cubicBezTo>
                      <a:pt x="91996" y="21465"/>
                      <a:pt x="89043" y="15464"/>
                      <a:pt x="80947" y="9844"/>
                    </a:cubicBezTo>
                    <a:cubicBezTo>
                      <a:pt x="72946" y="4225"/>
                      <a:pt x="59611" y="-443"/>
                      <a:pt x="44562" y="34"/>
                    </a:cubicBezTo>
                    <a:cubicBezTo>
                      <a:pt x="29512" y="510"/>
                      <a:pt x="16463" y="5844"/>
                      <a:pt x="8843" y="11940"/>
                    </a:cubicBezTo>
                    <a:cubicBezTo>
                      <a:pt x="1223" y="17941"/>
                      <a:pt x="-1349" y="24132"/>
                      <a:pt x="651" y="26989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="" xmlns:a16="http://schemas.microsoft.com/office/drawing/2014/main" id="{EA8DC9D8-7F0E-4A92-A23B-0EF94D0C77AA}"/>
                  </a:ext>
                </a:extLst>
              </p:cNvPr>
              <p:cNvSpPr/>
              <p:nvPr/>
            </p:nvSpPr>
            <p:spPr>
              <a:xfrm>
                <a:off x="7072488" y="3791183"/>
                <a:ext cx="610191" cy="522593"/>
              </a:xfrm>
              <a:custGeom>
                <a:avLst/>
                <a:gdLst>
                  <a:gd name="connsiteX0" fmla="*/ 3443 w 610191"/>
                  <a:gd name="connsiteY0" fmla="*/ 142451 h 522593"/>
                  <a:gd name="connsiteX1" fmla="*/ 77833 w 610191"/>
                  <a:gd name="connsiteY1" fmla="*/ 95016 h 522593"/>
                  <a:gd name="connsiteX2" fmla="*/ 166130 w 610191"/>
                  <a:gd name="connsiteY2" fmla="*/ 120639 h 522593"/>
                  <a:gd name="connsiteX3" fmla="*/ 451499 w 610191"/>
                  <a:gd name="connsiteY3" fmla="*/ 412199 h 522593"/>
                  <a:gd name="connsiteX4" fmla="*/ 538843 w 610191"/>
                  <a:gd name="connsiteY4" fmla="*/ 435726 h 522593"/>
                  <a:gd name="connsiteX5" fmla="*/ 564656 w 610191"/>
                  <a:gd name="connsiteY5" fmla="*/ 522594 h 522593"/>
                  <a:gd name="connsiteX6" fmla="*/ 603709 w 610191"/>
                  <a:gd name="connsiteY6" fmla="*/ 456871 h 522593"/>
                  <a:gd name="connsiteX7" fmla="*/ 600565 w 610191"/>
                  <a:gd name="connsiteY7" fmla="*/ 382672 h 522593"/>
                  <a:gd name="connsiteX8" fmla="*/ 568847 w 610191"/>
                  <a:gd name="connsiteY8" fmla="*/ 334284 h 522593"/>
                  <a:gd name="connsiteX9" fmla="*/ 570562 w 610191"/>
                  <a:gd name="connsiteY9" fmla="*/ 283421 h 522593"/>
                  <a:gd name="connsiteX10" fmla="*/ 553036 w 610191"/>
                  <a:gd name="connsiteY10" fmla="*/ 234843 h 522593"/>
                  <a:gd name="connsiteX11" fmla="*/ 369965 w 610191"/>
                  <a:gd name="connsiteY11" fmla="*/ 43391 h 522593"/>
                  <a:gd name="connsiteX12" fmla="*/ 201944 w 610191"/>
                  <a:gd name="connsiteY12" fmla="*/ 147 h 522593"/>
                  <a:gd name="connsiteX13" fmla="*/ 42019 w 610191"/>
                  <a:gd name="connsiteY13" fmla="*/ 63203 h 522593"/>
                  <a:gd name="connsiteX14" fmla="*/ 3443 w 610191"/>
                  <a:gd name="connsiteY14" fmla="*/ 142451 h 522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10191" h="522593">
                    <a:moveTo>
                      <a:pt x="3443" y="142451"/>
                    </a:moveTo>
                    <a:cubicBezTo>
                      <a:pt x="15159" y="113781"/>
                      <a:pt x="46782" y="96636"/>
                      <a:pt x="77833" y="95016"/>
                    </a:cubicBezTo>
                    <a:cubicBezTo>
                      <a:pt x="108885" y="93492"/>
                      <a:pt x="139270" y="105113"/>
                      <a:pt x="166130" y="120639"/>
                    </a:cubicBezTo>
                    <a:cubicBezTo>
                      <a:pt x="280144" y="186171"/>
                      <a:pt x="338818" y="344476"/>
                      <a:pt x="451499" y="412199"/>
                    </a:cubicBezTo>
                    <a:cubicBezTo>
                      <a:pt x="479217" y="428868"/>
                      <a:pt x="515317" y="413628"/>
                      <a:pt x="538843" y="435726"/>
                    </a:cubicBezTo>
                    <a:cubicBezTo>
                      <a:pt x="562370" y="457824"/>
                      <a:pt x="577706" y="493066"/>
                      <a:pt x="564656" y="522594"/>
                    </a:cubicBezTo>
                    <a:cubicBezTo>
                      <a:pt x="579801" y="501924"/>
                      <a:pt x="595136" y="480969"/>
                      <a:pt x="603709" y="456871"/>
                    </a:cubicBezTo>
                    <a:cubicBezTo>
                      <a:pt x="612281" y="432773"/>
                      <a:pt x="613424" y="404769"/>
                      <a:pt x="600565" y="382672"/>
                    </a:cubicBezTo>
                    <a:cubicBezTo>
                      <a:pt x="590850" y="365907"/>
                      <a:pt x="573610" y="353049"/>
                      <a:pt x="568847" y="334284"/>
                    </a:cubicBezTo>
                    <a:cubicBezTo>
                      <a:pt x="564656" y="317711"/>
                      <a:pt x="571228" y="300471"/>
                      <a:pt x="570562" y="283421"/>
                    </a:cubicBezTo>
                    <a:cubicBezTo>
                      <a:pt x="569800" y="266085"/>
                      <a:pt x="561608" y="249988"/>
                      <a:pt x="553036" y="234843"/>
                    </a:cubicBezTo>
                    <a:cubicBezTo>
                      <a:pt x="508935" y="157215"/>
                      <a:pt x="448165" y="87015"/>
                      <a:pt x="369965" y="43391"/>
                    </a:cubicBezTo>
                    <a:cubicBezTo>
                      <a:pt x="318911" y="14911"/>
                      <a:pt x="260427" y="-1758"/>
                      <a:pt x="201944" y="147"/>
                    </a:cubicBezTo>
                    <a:cubicBezTo>
                      <a:pt x="143365" y="2148"/>
                      <a:pt x="84882" y="23484"/>
                      <a:pt x="42019" y="63203"/>
                    </a:cubicBezTo>
                    <a:cubicBezTo>
                      <a:pt x="16873" y="86539"/>
                      <a:pt x="-9606" y="110733"/>
                      <a:pt x="3443" y="142451"/>
                    </a:cubicBezTo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="" xmlns:a16="http://schemas.microsoft.com/office/drawing/2014/main" id="{6518F927-FC96-47DA-88CC-B41B2CE4CF4A}"/>
                  </a:ext>
                </a:extLst>
              </p:cNvPr>
              <p:cNvSpPr/>
              <p:nvPr/>
            </p:nvSpPr>
            <p:spPr>
              <a:xfrm>
                <a:off x="7608665" y="4240193"/>
                <a:ext cx="103261" cy="157405"/>
              </a:xfrm>
              <a:custGeom>
                <a:avLst/>
                <a:gdLst>
                  <a:gd name="connsiteX0" fmla="*/ 0 w 103261"/>
                  <a:gd name="connsiteY0" fmla="*/ 10242 h 157405"/>
                  <a:gd name="connsiteX1" fmla="*/ 103251 w 103261"/>
                  <a:gd name="connsiteY1" fmla="*/ 74441 h 157405"/>
                  <a:gd name="connsiteX2" fmla="*/ 286 w 103261"/>
                  <a:gd name="connsiteY2" fmla="*/ 153879 h 157405"/>
                  <a:gd name="connsiteX3" fmla="*/ 0 w 103261"/>
                  <a:gd name="connsiteY3" fmla="*/ 10242 h 157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3261" h="157405">
                    <a:moveTo>
                      <a:pt x="0" y="10242"/>
                    </a:moveTo>
                    <a:cubicBezTo>
                      <a:pt x="2000" y="4813"/>
                      <a:pt x="101918" y="-31097"/>
                      <a:pt x="103251" y="74441"/>
                    </a:cubicBezTo>
                    <a:cubicBezTo>
                      <a:pt x="104489" y="176929"/>
                      <a:pt x="476" y="156832"/>
                      <a:pt x="286" y="153879"/>
                    </a:cubicBezTo>
                    <a:cubicBezTo>
                      <a:pt x="0" y="151021"/>
                      <a:pt x="0" y="10242"/>
                      <a:pt x="0" y="10242"/>
                    </a:cubicBezTo>
                    <a:close/>
                  </a:path>
                </a:pathLst>
              </a:custGeom>
              <a:solidFill>
                <a:srgbClr val="FFBF9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="" xmlns:a16="http://schemas.microsoft.com/office/drawing/2014/main" id="{D9E40058-CB7D-44AA-8848-520616A6647C}"/>
                  </a:ext>
                </a:extLst>
              </p:cNvPr>
              <p:cNvSpPr/>
              <p:nvPr/>
            </p:nvSpPr>
            <p:spPr>
              <a:xfrm>
                <a:off x="7640217" y="4273694"/>
                <a:ext cx="45800" cy="89496"/>
              </a:xfrm>
              <a:custGeom>
                <a:avLst/>
                <a:gdLst>
                  <a:gd name="connsiteX0" fmla="*/ 71 w 45800"/>
                  <a:gd name="connsiteY0" fmla="*/ 81230 h 89496"/>
                  <a:gd name="connsiteX1" fmla="*/ 4928 w 45800"/>
                  <a:gd name="connsiteY1" fmla="*/ 83802 h 89496"/>
                  <a:gd name="connsiteX2" fmla="*/ 18358 w 45800"/>
                  <a:gd name="connsiteY2" fmla="*/ 83993 h 89496"/>
                  <a:gd name="connsiteX3" fmla="*/ 38552 w 45800"/>
                  <a:gd name="connsiteY3" fmla="*/ 44178 h 89496"/>
                  <a:gd name="connsiteX4" fmla="*/ 33313 w 45800"/>
                  <a:gd name="connsiteY4" fmla="*/ 18651 h 89496"/>
                  <a:gd name="connsiteX5" fmla="*/ 19692 w 45800"/>
                  <a:gd name="connsiteY5" fmla="*/ 5030 h 89496"/>
                  <a:gd name="connsiteX6" fmla="*/ 9119 w 45800"/>
                  <a:gd name="connsiteY6" fmla="*/ 9983 h 89496"/>
                  <a:gd name="connsiteX7" fmla="*/ 7881 w 45800"/>
                  <a:gd name="connsiteY7" fmla="*/ 15127 h 89496"/>
                  <a:gd name="connsiteX8" fmla="*/ 6452 w 45800"/>
                  <a:gd name="connsiteY8" fmla="*/ 9221 h 89496"/>
                  <a:gd name="connsiteX9" fmla="*/ 10453 w 45800"/>
                  <a:gd name="connsiteY9" fmla="*/ 2744 h 89496"/>
                  <a:gd name="connsiteX10" fmla="*/ 20359 w 45800"/>
                  <a:gd name="connsiteY10" fmla="*/ 77 h 89496"/>
                  <a:gd name="connsiteX11" fmla="*/ 39313 w 45800"/>
                  <a:gd name="connsiteY11" fmla="*/ 15794 h 89496"/>
                  <a:gd name="connsiteX12" fmla="*/ 45790 w 45800"/>
                  <a:gd name="connsiteY12" fmla="*/ 44273 h 89496"/>
                  <a:gd name="connsiteX13" fmla="*/ 19978 w 45800"/>
                  <a:gd name="connsiteY13" fmla="*/ 88755 h 89496"/>
                  <a:gd name="connsiteX14" fmla="*/ 3499 w 45800"/>
                  <a:gd name="connsiteY14" fmla="*/ 86183 h 89496"/>
                  <a:gd name="connsiteX15" fmla="*/ 71 w 45800"/>
                  <a:gd name="connsiteY15" fmla="*/ 81230 h 89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800" h="89496">
                    <a:moveTo>
                      <a:pt x="71" y="81230"/>
                    </a:moveTo>
                    <a:cubicBezTo>
                      <a:pt x="547" y="80945"/>
                      <a:pt x="1880" y="82469"/>
                      <a:pt x="4928" y="83802"/>
                    </a:cubicBezTo>
                    <a:cubicBezTo>
                      <a:pt x="7881" y="85136"/>
                      <a:pt x="13024" y="85993"/>
                      <a:pt x="18358" y="83993"/>
                    </a:cubicBezTo>
                    <a:cubicBezTo>
                      <a:pt x="29217" y="79897"/>
                      <a:pt x="38266" y="62657"/>
                      <a:pt x="38552" y="44178"/>
                    </a:cubicBezTo>
                    <a:cubicBezTo>
                      <a:pt x="38742" y="34844"/>
                      <a:pt x="36646" y="25985"/>
                      <a:pt x="33313" y="18651"/>
                    </a:cubicBezTo>
                    <a:cubicBezTo>
                      <a:pt x="30074" y="11221"/>
                      <a:pt x="25121" y="5983"/>
                      <a:pt x="19692" y="5030"/>
                    </a:cubicBezTo>
                    <a:cubicBezTo>
                      <a:pt x="14263" y="3792"/>
                      <a:pt x="10357" y="7126"/>
                      <a:pt x="9119" y="9983"/>
                    </a:cubicBezTo>
                    <a:cubicBezTo>
                      <a:pt x="7786" y="12841"/>
                      <a:pt x="8453" y="14936"/>
                      <a:pt x="7881" y="15127"/>
                    </a:cubicBezTo>
                    <a:cubicBezTo>
                      <a:pt x="7595" y="15413"/>
                      <a:pt x="5690" y="13412"/>
                      <a:pt x="6452" y="9221"/>
                    </a:cubicBezTo>
                    <a:cubicBezTo>
                      <a:pt x="6833" y="7221"/>
                      <a:pt x="8071" y="4745"/>
                      <a:pt x="10453" y="2744"/>
                    </a:cubicBezTo>
                    <a:cubicBezTo>
                      <a:pt x="12929" y="744"/>
                      <a:pt x="16549" y="-304"/>
                      <a:pt x="20359" y="77"/>
                    </a:cubicBezTo>
                    <a:cubicBezTo>
                      <a:pt x="28360" y="554"/>
                      <a:pt x="35599" y="7793"/>
                      <a:pt x="39313" y="15794"/>
                    </a:cubicBezTo>
                    <a:cubicBezTo>
                      <a:pt x="43504" y="23890"/>
                      <a:pt x="45981" y="33796"/>
                      <a:pt x="45790" y="44273"/>
                    </a:cubicBezTo>
                    <a:cubicBezTo>
                      <a:pt x="45314" y="64943"/>
                      <a:pt x="34837" y="84374"/>
                      <a:pt x="19978" y="88755"/>
                    </a:cubicBezTo>
                    <a:cubicBezTo>
                      <a:pt x="12739" y="90660"/>
                      <a:pt x="6643" y="88565"/>
                      <a:pt x="3499" y="86183"/>
                    </a:cubicBezTo>
                    <a:cubicBezTo>
                      <a:pt x="261" y="83707"/>
                      <a:pt x="-215" y="81421"/>
                      <a:pt x="71" y="81230"/>
                    </a:cubicBezTo>
                    <a:close/>
                  </a:path>
                </a:pathLst>
              </a:custGeom>
              <a:solidFill>
                <a:srgbClr val="FF9A6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="" xmlns:a16="http://schemas.microsoft.com/office/drawing/2014/main" id="{7745A20E-4F64-4EC2-B046-6FEFE0ED7FF5}"/>
                  </a:ext>
                </a:extLst>
              </p:cNvPr>
              <p:cNvSpPr/>
              <p:nvPr/>
            </p:nvSpPr>
            <p:spPr>
              <a:xfrm>
                <a:off x="7094502" y="3852332"/>
                <a:ext cx="555123" cy="345435"/>
              </a:xfrm>
              <a:custGeom>
                <a:avLst/>
                <a:gdLst>
                  <a:gd name="connsiteX0" fmla="*/ 555120 w 555123"/>
                  <a:gd name="connsiteY0" fmla="*/ 345430 h 345435"/>
                  <a:gd name="connsiteX1" fmla="*/ 548929 w 555123"/>
                  <a:gd name="connsiteY1" fmla="*/ 342001 h 345435"/>
                  <a:gd name="connsiteX2" fmla="*/ 531594 w 555123"/>
                  <a:gd name="connsiteY2" fmla="*/ 331047 h 345435"/>
                  <a:gd name="connsiteX3" fmla="*/ 475872 w 555123"/>
                  <a:gd name="connsiteY3" fmla="*/ 280660 h 345435"/>
                  <a:gd name="connsiteX4" fmla="*/ 407768 w 555123"/>
                  <a:gd name="connsiteY4" fmla="*/ 192744 h 345435"/>
                  <a:gd name="connsiteX5" fmla="*/ 322615 w 555123"/>
                  <a:gd name="connsiteY5" fmla="*/ 87398 h 345435"/>
                  <a:gd name="connsiteX6" fmla="*/ 267656 w 555123"/>
                  <a:gd name="connsiteY6" fmla="*/ 44250 h 345435"/>
                  <a:gd name="connsiteX7" fmla="*/ 208315 w 555123"/>
                  <a:gd name="connsiteY7" fmla="*/ 17484 h 345435"/>
                  <a:gd name="connsiteX8" fmla="*/ 99063 w 555123"/>
                  <a:gd name="connsiteY8" fmla="*/ 4149 h 345435"/>
                  <a:gd name="connsiteX9" fmla="*/ 25911 w 555123"/>
                  <a:gd name="connsiteY9" fmla="*/ 18437 h 345435"/>
                  <a:gd name="connsiteX10" fmla="*/ 6766 w 555123"/>
                  <a:gd name="connsiteY10" fmla="*/ 25485 h 345435"/>
                  <a:gd name="connsiteX11" fmla="*/ 3 w 555123"/>
                  <a:gd name="connsiteY11" fmla="*/ 27867 h 345435"/>
                  <a:gd name="connsiteX12" fmla="*/ 6385 w 555123"/>
                  <a:gd name="connsiteY12" fmla="*/ 24628 h 345435"/>
                  <a:gd name="connsiteX13" fmla="*/ 25244 w 555123"/>
                  <a:gd name="connsiteY13" fmla="*/ 16722 h 345435"/>
                  <a:gd name="connsiteX14" fmla="*/ 98777 w 555123"/>
                  <a:gd name="connsiteY14" fmla="*/ 911 h 345435"/>
                  <a:gd name="connsiteX15" fmla="*/ 209553 w 555123"/>
                  <a:gd name="connsiteY15" fmla="*/ 13484 h 345435"/>
                  <a:gd name="connsiteX16" fmla="*/ 269942 w 555123"/>
                  <a:gd name="connsiteY16" fmla="*/ 40440 h 345435"/>
                  <a:gd name="connsiteX17" fmla="*/ 325758 w 555123"/>
                  <a:gd name="connsiteY17" fmla="*/ 84159 h 345435"/>
                  <a:gd name="connsiteX18" fmla="*/ 411102 w 555123"/>
                  <a:gd name="connsiteY18" fmla="*/ 190363 h 345435"/>
                  <a:gd name="connsiteX19" fmla="*/ 478158 w 555123"/>
                  <a:gd name="connsiteY19" fmla="*/ 278565 h 345435"/>
                  <a:gd name="connsiteX20" fmla="*/ 532451 w 555123"/>
                  <a:gd name="connsiteY20" fmla="*/ 329714 h 345435"/>
                  <a:gd name="connsiteX21" fmla="*/ 549119 w 555123"/>
                  <a:gd name="connsiteY21" fmla="*/ 341334 h 345435"/>
                  <a:gd name="connsiteX22" fmla="*/ 555120 w 555123"/>
                  <a:gd name="connsiteY22" fmla="*/ 345430 h 345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55123" h="345435">
                    <a:moveTo>
                      <a:pt x="555120" y="345430"/>
                    </a:moveTo>
                    <a:cubicBezTo>
                      <a:pt x="555025" y="345525"/>
                      <a:pt x="552929" y="344382"/>
                      <a:pt x="548929" y="342001"/>
                    </a:cubicBezTo>
                    <a:cubicBezTo>
                      <a:pt x="545024" y="339525"/>
                      <a:pt x="538928" y="336191"/>
                      <a:pt x="531594" y="331047"/>
                    </a:cubicBezTo>
                    <a:cubicBezTo>
                      <a:pt x="517211" y="320665"/>
                      <a:pt x="497208" y="304282"/>
                      <a:pt x="475872" y="280660"/>
                    </a:cubicBezTo>
                    <a:cubicBezTo>
                      <a:pt x="454441" y="257229"/>
                      <a:pt x="432057" y="226749"/>
                      <a:pt x="407768" y="192744"/>
                    </a:cubicBezTo>
                    <a:cubicBezTo>
                      <a:pt x="383384" y="158835"/>
                      <a:pt x="356714" y="121307"/>
                      <a:pt x="322615" y="87398"/>
                    </a:cubicBezTo>
                    <a:cubicBezTo>
                      <a:pt x="305279" y="70824"/>
                      <a:pt x="286991" y="55965"/>
                      <a:pt x="267656" y="44250"/>
                    </a:cubicBezTo>
                    <a:cubicBezTo>
                      <a:pt x="248320" y="32439"/>
                      <a:pt x="228127" y="23771"/>
                      <a:pt x="208315" y="17484"/>
                    </a:cubicBezTo>
                    <a:cubicBezTo>
                      <a:pt x="168596" y="4816"/>
                      <a:pt x="130496" y="1959"/>
                      <a:pt x="99063" y="4149"/>
                    </a:cubicBezTo>
                    <a:cubicBezTo>
                      <a:pt x="67535" y="6150"/>
                      <a:pt x="42580" y="12722"/>
                      <a:pt x="25911" y="18437"/>
                    </a:cubicBezTo>
                    <a:cubicBezTo>
                      <a:pt x="17434" y="21009"/>
                      <a:pt x="11147" y="23866"/>
                      <a:pt x="6766" y="25485"/>
                    </a:cubicBezTo>
                    <a:cubicBezTo>
                      <a:pt x="2384" y="27200"/>
                      <a:pt x="98" y="27962"/>
                      <a:pt x="3" y="27867"/>
                    </a:cubicBezTo>
                    <a:cubicBezTo>
                      <a:pt x="-92" y="27676"/>
                      <a:pt x="2098" y="26628"/>
                      <a:pt x="6385" y="24628"/>
                    </a:cubicBezTo>
                    <a:cubicBezTo>
                      <a:pt x="10671" y="22723"/>
                      <a:pt x="16862" y="19580"/>
                      <a:pt x="25244" y="16722"/>
                    </a:cubicBezTo>
                    <a:cubicBezTo>
                      <a:pt x="41913" y="10531"/>
                      <a:pt x="66964" y="3292"/>
                      <a:pt x="98777" y="911"/>
                    </a:cubicBezTo>
                    <a:cubicBezTo>
                      <a:pt x="130496" y="-1661"/>
                      <a:pt x="169167" y="816"/>
                      <a:pt x="209553" y="13484"/>
                    </a:cubicBezTo>
                    <a:cubicBezTo>
                      <a:pt x="229746" y="19770"/>
                      <a:pt x="250320" y="28438"/>
                      <a:pt x="269942" y="40440"/>
                    </a:cubicBezTo>
                    <a:cubicBezTo>
                      <a:pt x="289658" y="52346"/>
                      <a:pt x="308232" y="67395"/>
                      <a:pt x="325758" y="84159"/>
                    </a:cubicBezTo>
                    <a:cubicBezTo>
                      <a:pt x="360239" y="118449"/>
                      <a:pt x="387004" y="156359"/>
                      <a:pt x="411102" y="190363"/>
                    </a:cubicBezTo>
                    <a:cubicBezTo>
                      <a:pt x="435200" y="224463"/>
                      <a:pt x="457203" y="255038"/>
                      <a:pt x="478158" y="278565"/>
                    </a:cubicBezTo>
                    <a:cubicBezTo>
                      <a:pt x="498923" y="302282"/>
                      <a:pt x="518449" y="318951"/>
                      <a:pt x="532451" y="329714"/>
                    </a:cubicBezTo>
                    <a:cubicBezTo>
                      <a:pt x="539499" y="335048"/>
                      <a:pt x="545405" y="338572"/>
                      <a:pt x="549119" y="341334"/>
                    </a:cubicBezTo>
                    <a:cubicBezTo>
                      <a:pt x="553311" y="343811"/>
                      <a:pt x="555215" y="345335"/>
                      <a:pt x="555120" y="345430"/>
                    </a:cubicBezTo>
                    <a:close/>
                  </a:path>
                </a:pathLst>
              </a:custGeom>
              <a:solidFill>
                <a:srgbClr val="455A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" name="Freeform: Shape 51">
                <a:extLst>
                  <a:ext uri="{FF2B5EF4-FFF2-40B4-BE49-F238E27FC236}">
                    <a16:creationId xmlns="" xmlns:a16="http://schemas.microsoft.com/office/drawing/2014/main" id="{459DD3C2-9FE8-4A18-ABEE-B66526E44969}"/>
                  </a:ext>
                </a:extLst>
              </p:cNvPr>
              <p:cNvSpPr/>
              <p:nvPr/>
            </p:nvSpPr>
            <p:spPr>
              <a:xfrm>
                <a:off x="7489412" y="4081271"/>
                <a:ext cx="135307" cy="260939"/>
              </a:xfrm>
              <a:custGeom>
                <a:avLst/>
                <a:gdLst>
                  <a:gd name="connsiteX0" fmla="*/ 134303 w 135307"/>
                  <a:gd name="connsiteY0" fmla="*/ 145542 h 260939"/>
                  <a:gd name="connsiteX1" fmla="*/ 124206 w 135307"/>
                  <a:gd name="connsiteY1" fmla="*/ 228029 h 260939"/>
                  <a:gd name="connsiteX2" fmla="*/ 53912 w 135307"/>
                  <a:gd name="connsiteY2" fmla="*/ 255937 h 260939"/>
                  <a:gd name="connsiteX3" fmla="*/ 24574 w 135307"/>
                  <a:gd name="connsiteY3" fmla="*/ 196501 h 260939"/>
                  <a:gd name="connsiteX4" fmla="*/ 0 w 135307"/>
                  <a:gd name="connsiteY4" fmla="*/ 0 h 260939"/>
                  <a:gd name="connsiteX5" fmla="*/ 134303 w 135307"/>
                  <a:gd name="connsiteY5" fmla="*/ 145542 h 260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5307" h="260939">
                    <a:moveTo>
                      <a:pt x="134303" y="145542"/>
                    </a:moveTo>
                    <a:cubicBezTo>
                      <a:pt x="135922" y="173546"/>
                      <a:pt x="137255" y="203073"/>
                      <a:pt x="124206" y="228029"/>
                    </a:cubicBezTo>
                    <a:cubicBezTo>
                      <a:pt x="111157" y="252889"/>
                      <a:pt x="78391" y="269843"/>
                      <a:pt x="53912" y="255937"/>
                    </a:cubicBezTo>
                    <a:cubicBezTo>
                      <a:pt x="33909" y="244602"/>
                      <a:pt x="27908" y="219170"/>
                      <a:pt x="24574" y="196501"/>
                    </a:cubicBezTo>
                    <a:cubicBezTo>
                      <a:pt x="14764" y="131159"/>
                      <a:pt x="10287" y="65151"/>
                      <a:pt x="0" y="0"/>
                    </a:cubicBezTo>
                    <a:lnTo>
                      <a:pt x="134303" y="145542"/>
                    </a:ln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="" xmlns:a16="http://schemas.microsoft.com/office/drawing/2014/main" id="{EE89B3BD-F66E-4542-96F9-9811DC8231E1}"/>
                  </a:ext>
                </a:extLst>
              </p:cNvPr>
              <p:cNvSpPr/>
              <p:nvPr/>
            </p:nvSpPr>
            <p:spPr>
              <a:xfrm>
                <a:off x="7101360" y="3879979"/>
                <a:ext cx="520452" cy="361721"/>
              </a:xfrm>
              <a:custGeom>
                <a:avLst/>
                <a:gdLst>
                  <a:gd name="connsiteX0" fmla="*/ 3 w 520452"/>
                  <a:gd name="connsiteY0" fmla="*/ 4886 h 361721"/>
                  <a:gd name="connsiteX1" fmla="*/ 25625 w 520452"/>
                  <a:gd name="connsiteY1" fmla="*/ 2695 h 361721"/>
                  <a:gd name="connsiteX2" fmla="*/ 93920 w 520452"/>
                  <a:gd name="connsiteY2" fmla="*/ 15078 h 361721"/>
                  <a:gd name="connsiteX3" fmla="*/ 136687 w 520452"/>
                  <a:gd name="connsiteY3" fmla="*/ 36985 h 361721"/>
                  <a:gd name="connsiteX4" fmla="*/ 180787 w 520452"/>
                  <a:gd name="connsiteY4" fmla="*/ 70513 h 361721"/>
                  <a:gd name="connsiteX5" fmla="*/ 267179 w 520452"/>
                  <a:gd name="connsiteY5" fmla="*/ 163096 h 361721"/>
                  <a:gd name="connsiteX6" fmla="*/ 304422 w 520452"/>
                  <a:gd name="connsiteY6" fmla="*/ 217579 h 361721"/>
                  <a:gd name="connsiteX7" fmla="*/ 345761 w 520452"/>
                  <a:gd name="connsiteY7" fmla="*/ 263776 h 361721"/>
                  <a:gd name="connsiteX8" fmla="*/ 432914 w 520452"/>
                  <a:gd name="connsiteY8" fmla="*/ 321783 h 361721"/>
                  <a:gd name="connsiteX9" fmla="*/ 496541 w 520452"/>
                  <a:gd name="connsiteY9" fmla="*/ 352072 h 361721"/>
                  <a:gd name="connsiteX10" fmla="*/ 514162 w 520452"/>
                  <a:gd name="connsiteY10" fmla="*/ 359502 h 361721"/>
                  <a:gd name="connsiteX11" fmla="*/ 520449 w 520452"/>
                  <a:gd name="connsiteY11" fmla="*/ 361693 h 361721"/>
                  <a:gd name="connsiteX12" fmla="*/ 514639 w 520452"/>
                  <a:gd name="connsiteY12" fmla="*/ 358359 h 361721"/>
                  <a:gd name="connsiteX13" fmla="*/ 497494 w 520452"/>
                  <a:gd name="connsiteY13" fmla="*/ 349881 h 361721"/>
                  <a:gd name="connsiteX14" fmla="*/ 434819 w 520452"/>
                  <a:gd name="connsiteY14" fmla="*/ 318068 h 361721"/>
                  <a:gd name="connsiteX15" fmla="*/ 349189 w 520452"/>
                  <a:gd name="connsiteY15" fmla="*/ 259680 h 361721"/>
                  <a:gd name="connsiteX16" fmla="*/ 308899 w 520452"/>
                  <a:gd name="connsiteY16" fmla="*/ 214150 h 361721"/>
                  <a:gd name="connsiteX17" fmla="*/ 271751 w 520452"/>
                  <a:gd name="connsiteY17" fmla="*/ 159572 h 361721"/>
                  <a:gd name="connsiteX18" fmla="*/ 184121 w 520452"/>
                  <a:gd name="connsiteY18" fmla="*/ 66322 h 361721"/>
                  <a:gd name="connsiteX19" fmla="*/ 139163 w 520452"/>
                  <a:gd name="connsiteY19" fmla="*/ 32889 h 361721"/>
                  <a:gd name="connsiteX20" fmla="*/ 95253 w 520452"/>
                  <a:gd name="connsiteY20" fmla="*/ 11172 h 361721"/>
                  <a:gd name="connsiteX21" fmla="*/ 25435 w 520452"/>
                  <a:gd name="connsiteY21" fmla="*/ 314 h 361721"/>
                  <a:gd name="connsiteX22" fmla="*/ 6385 w 520452"/>
                  <a:gd name="connsiteY22" fmla="*/ 2981 h 361721"/>
                  <a:gd name="connsiteX23" fmla="*/ 3 w 520452"/>
                  <a:gd name="connsiteY23" fmla="*/ 4886 h 361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20452" h="361721">
                    <a:moveTo>
                      <a:pt x="3" y="4886"/>
                    </a:moveTo>
                    <a:cubicBezTo>
                      <a:pt x="98" y="5458"/>
                      <a:pt x="9147" y="3172"/>
                      <a:pt x="25625" y="2695"/>
                    </a:cubicBezTo>
                    <a:cubicBezTo>
                      <a:pt x="42103" y="2219"/>
                      <a:pt x="66297" y="4410"/>
                      <a:pt x="93920" y="15078"/>
                    </a:cubicBezTo>
                    <a:cubicBezTo>
                      <a:pt x="107636" y="20412"/>
                      <a:pt x="122209" y="27460"/>
                      <a:pt x="136687" y="36985"/>
                    </a:cubicBezTo>
                    <a:cubicBezTo>
                      <a:pt x="151165" y="46510"/>
                      <a:pt x="165928" y="57845"/>
                      <a:pt x="180787" y="70513"/>
                    </a:cubicBezTo>
                    <a:cubicBezTo>
                      <a:pt x="210410" y="95945"/>
                      <a:pt x="240986" y="126520"/>
                      <a:pt x="267179" y="163096"/>
                    </a:cubicBezTo>
                    <a:cubicBezTo>
                      <a:pt x="280324" y="181384"/>
                      <a:pt x="291849" y="200148"/>
                      <a:pt x="304422" y="217579"/>
                    </a:cubicBezTo>
                    <a:cubicBezTo>
                      <a:pt x="316900" y="235010"/>
                      <a:pt x="330711" y="250822"/>
                      <a:pt x="345761" y="263776"/>
                    </a:cubicBezTo>
                    <a:cubicBezTo>
                      <a:pt x="375764" y="289684"/>
                      <a:pt x="406625" y="307781"/>
                      <a:pt x="432914" y="321783"/>
                    </a:cubicBezTo>
                    <a:cubicBezTo>
                      <a:pt x="459298" y="335689"/>
                      <a:pt x="481396" y="345405"/>
                      <a:pt x="496541" y="352072"/>
                    </a:cubicBezTo>
                    <a:cubicBezTo>
                      <a:pt x="503685" y="355120"/>
                      <a:pt x="509590" y="357597"/>
                      <a:pt x="514162" y="359502"/>
                    </a:cubicBezTo>
                    <a:cubicBezTo>
                      <a:pt x="518258" y="361121"/>
                      <a:pt x="520354" y="361883"/>
                      <a:pt x="520449" y="361693"/>
                    </a:cubicBezTo>
                    <a:cubicBezTo>
                      <a:pt x="520544" y="361502"/>
                      <a:pt x="518544" y="360359"/>
                      <a:pt x="514639" y="358359"/>
                    </a:cubicBezTo>
                    <a:cubicBezTo>
                      <a:pt x="510162" y="356168"/>
                      <a:pt x="504447" y="353311"/>
                      <a:pt x="497494" y="349881"/>
                    </a:cubicBezTo>
                    <a:cubicBezTo>
                      <a:pt x="482539" y="342547"/>
                      <a:pt x="460822" y="332260"/>
                      <a:pt x="434819" y="318068"/>
                    </a:cubicBezTo>
                    <a:cubicBezTo>
                      <a:pt x="408911" y="303781"/>
                      <a:pt x="378527" y="285397"/>
                      <a:pt x="349189" y="259680"/>
                    </a:cubicBezTo>
                    <a:cubicBezTo>
                      <a:pt x="334616" y="246916"/>
                      <a:pt x="321186" y="231486"/>
                      <a:pt x="308899" y="214150"/>
                    </a:cubicBezTo>
                    <a:cubicBezTo>
                      <a:pt x="296516" y="196910"/>
                      <a:pt x="284991" y="178051"/>
                      <a:pt x="271751" y="159572"/>
                    </a:cubicBezTo>
                    <a:cubicBezTo>
                      <a:pt x="245272" y="122425"/>
                      <a:pt x="214220" y="91754"/>
                      <a:pt x="184121" y="66322"/>
                    </a:cubicBezTo>
                    <a:cubicBezTo>
                      <a:pt x="168977" y="53654"/>
                      <a:pt x="154022" y="42414"/>
                      <a:pt x="139163" y="32889"/>
                    </a:cubicBezTo>
                    <a:cubicBezTo>
                      <a:pt x="124304" y="23364"/>
                      <a:pt x="109350" y="16411"/>
                      <a:pt x="95253" y="11172"/>
                    </a:cubicBezTo>
                    <a:cubicBezTo>
                      <a:pt x="66964" y="790"/>
                      <a:pt x="42103" y="-829"/>
                      <a:pt x="25435" y="314"/>
                    </a:cubicBezTo>
                    <a:cubicBezTo>
                      <a:pt x="17053" y="886"/>
                      <a:pt x="10671" y="1933"/>
                      <a:pt x="6385" y="2981"/>
                    </a:cubicBezTo>
                    <a:cubicBezTo>
                      <a:pt x="2194" y="4029"/>
                      <a:pt x="-92" y="4696"/>
                      <a:pt x="3" y="4886"/>
                    </a:cubicBezTo>
                    <a:close/>
                  </a:path>
                </a:pathLst>
              </a:custGeom>
              <a:solidFill>
                <a:srgbClr val="455A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55" name="Freeform: Shape 54">
              <a:extLst>
                <a:ext uri="{FF2B5EF4-FFF2-40B4-BE49-F238E27FC236}">
                  <a16:creationId xmlns="" xmlns:a16="http://schemas.microsoft.com/office/drawing/2014/main" id="{EFCDED18-0766-4916-A7A0-4E93874B1BD0}"/>
                </a:ext>
              </a:extLst>
            </p:cNvPr>
            <p:cNvSpPr/>
            <p:nvPr/>
          </p:nvSpPr>
          <p:spPr>
            <a:xfrm>
              <a:off x="7924895" y="5011197"/>
              <a:ext cx="655707" cy="557866"/>
            </a:xfrm>
            <a:custGeom>
              <a:avLst/>
              <a:gdLst>
                <a:gd name="connsiteX0" fmla="*/ 0 w 655707"/>
                <a:gd name="connsiteY0" fmla="*/ 103823 h 557866"/>
                <a:gd name="connsiteX1" fmla="*/ 306134 w 655707"/>
                <a:gd name="connsiteY1" fmla="*/ 429863 h 557866"/>
                <a:gd name="connsiteX2" fmla="*/ 464915 w 655707"/>
                <a:gd name="connsiteY2" fmla="*/ 551593 h 557866"/>
                <a:gd name="connsiteX3" fmla="*/ 619792 w 655707"/>
                <a:gd name="connsiteY3" fmla="*/ 524828 h 557866"/>
                <a:gd name="connsiteX4" fmla="*/ 633413 w 655707"/>
                <a:gd name="connsiteY4" fmla="*/ 326612 h 557866"/>
                <a:gd name="connsiteX5" fmla="*/ 320326 w 655707"/>
                <a:gd name="connsiteY5" fmla="*/ 0 h 557866"/>
                <a:gd name="connsiteX6" fmla="*/ 0 w 655707"/>
                <a:gd name="connsiteY6" fmla="*/ 103823 h 557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5707" h="557866">
                  <a:moveTo>
                    <a:pt x="0" y="103823"/>
                  </a:moveTo>
                  <a:lnTo>
                    <a:pt x="306134" y="429863"/>
                  </a:lnTo>
                  <a:cubicBezTo>
                    <a:pt x="356616" y="483680"/>
                    <a:pt x="393287" y="532829"/>
                    <a:pt x="464915" y="551593"/>
                  </a:cubicBezTo>
                  <a:cubicBezTo>
                    <a:pt x="515112" y="564737"/>
                    <a:pt x="593788" y="557879"/>
                    <a:pt x="619792" y="524828"/>
                  </a:cubicBezTo>
                  <a:cubicBezTo>
                    <a:pt x="655415" y="479489"/>
                    <a:pt x="672369" y="386525"/>
                    <a:pt x="633413" y="326612"/>
                  </a:cubicBezTo>
                  <a:cubicBezTo>
                    <a:pt x="594360" y="266700"/>
                    <a:pt x="320326" y="0"/>
                    <a:pt x="320326" y="0"/>
                  </a:cubicBezTo>
                  <a:lnTo>
                    <a:pt x="0" y="103823"/>
                  </a:lnTo>
                </a:path>
              </a:pathLst>
            </a:custGeom>
            <a:solidFill>
              <a:srgbClr val="FFBF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56" name="Graphic 2">
              <a:extLst>
                <a:ext uri="{FF2B5EF4-FFF2-40B4-BE49-F238E27FC236}">
                  <a16:creationId xmlns="" xmlns:a16="http://schemas.microsoft.com/office/drawing/2014/main" id="{BE674F7D-D90E-4F66-A340-5D721B502A70}"/>
                </a:ext>
              </a:extLst>
            </p:cNvPr>
            <p:cNvGrpSpPr/>
            <p:nvPr/>
          </p:nvGrpSpPr>
          <p:grpSpPr>
            <a:xfrm>
              <a:off x="6621780" y="4705063"/>
              <a:ext cx="1727168" cy="699039"/>
              <a:chOff x="6621780" y="4705063"/>
              <a:chExt cx="1727168" cy="699039"/>
            </a:xfrm>
            <a:solidFill>
              <a:srgbClr val="F7AB9B"/>
            </a:solidFill>
          </p:grpSpPr>
          <p:sp>
            <p:nvSpPr>
              <p:cNvPr id="57" name="Freeform: Shape 56">
                <a:extLst>
                  <a:ext uri="{FF2B5EF4-FFF2-40B4-BE49-F238E27FC236}">
                    <a16:creationId xmlns="" xmlns:a16="http://schemas.microsoft.com/office/drawing/2014/main" id="{3596B9B0-497F-4E09-AFF5-CFCA60EF3524}"/>
                  </a:ext>
                </a:extLst>
              </p:cNvPr>
              <p:cNvSpPr/>
              <p:nvPr/>
            </p:nvSpPr>
            <p:spPr>
              <a:xfrm>
                <a:off x="7830863" y="4709254"/>
                <a:ext cx="518084" cy="621410"/>
              </a:xfrm>
              <a:custGeom>
                <a:avLst/>
                <a:gdLst>
                  <a:gd name="connsiteX0" fmla="*/ 518085 w 518084"/>
                  <a:gd name="connsiteY0" fmla="*/ 377380 h 621410"/>
                  <a:gd name="connsiteX1" fmla="*/ 78982 w 518084"/>
                  <a:gd name="connsiteY1" fmla="*/ 0 h 621410"/>
                  <a:gd name="connsiteX2" fmla="*/ 20 w 518084"/>
                  <a:gd name="connsiteY2" fmla="*/ 206788 h 621410"/>
                  <a:gd name="connsiteX3" fmla="*/ 244813 w 518084"/>
                  <a:gd name="connsiteY3" fmla="*/ 621411 h 621410"/>
                  <a:gd name="connsiteX4" fmla="*/ 518085 w 518084"/>
                  <a:gd name="connsiteY4" fmla="*/ 377380 h 621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8084" h="621410">
                    <a:moveTo>
                      <a:pt x="518085" y="377380"/>
                    </a:moveTo>
                    <a:cubicBezTo>
                      <a:pt x="518085" y="377380"/>
                      <a:pt x="199950" y="0"/>
                      <a:pt x="78982" y="0"/>
                    </a:cubicBezTo>
                    <a:cubicBezTo>
                      <a:pt x="78982" y="0"/>
                      <a:pt x="2497" y="133826"/>
                      <a:pt x="20" y="206788"/>
                    </a:cubicBezTo>
                    <a:cubicBezTo>
                      <a:pt x="-2552" y="279749"/>
                      <a:pt x="244813" y="621411"/>
                      <a:pt x="244813" y="621411"/>
                    </a:cubicBezTo>
                    <a:lnTo>
                      <a:pt x="518085" y="37738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="" xmlns:a16="http://schemas.microsoft.com/office/drawing/2014/main" id="{15751E49-572E-43FB-BE2B-95CB33DD1B35}"/>
                  </a:ext>
                </a:extLst>
              </p:cNvPr>
              <p:cNvSpPr/>
              <p:nvPr/>
            </p:nvSpPr>
            <p:spPr>
              <a:xfrm>
                <a:off x="6853618" y="4705063"/>
                <a:ext cx="1158250" cy="699039"/>
              </a:xfrm>
              <a:custGeom>
                <a:avLst/>
                <a:gdLst>
                  <a:gd name="connsiteX0" fmla="*/ 1156430 w 1158250"/>
                  <a:gd name="connsiteY0" fmla="*/ 504349 h 699039"/>
                  <a:gd name="connsiteX1" fmla="*/ 1055370 w 1158250"/>
                  <a:gd name="connsiteY1" fmla="*/ 3429 h 699039"/>
                  <a:gd name="connsiteX2" fmla="*/ 728281 w 1158250"/>
                  <a:gd name="connsiteY2" fmla="*/ 0 h 699039"/>
                  <a:gd name="connsiteX3" fmla="*/ 344424 w 1158250"/>
                  <a:gd name="connsiteY3" fmla="*/ 77153 h 699039"/>
                  <a:gd name="connsiteX4" fmla="*/ 0 w 1158250"/>
                  <a:gd name="connsiteY4" fmla="*/ 212598 h 699039"/>
                  <a:gd name="connsiteX5" fmla="*/ 89535 w 1158250"/>
                  <a:gd name="connsiteY5" fmla="*/ 699040 h 699039"/>
                  <a:gd name="connsiteX6" fmla="*/ 1128522 w 1158250"/>
                  <a:gd name="connsiteY6" fmla="*/ 698373 h 699039"/>
                  <a:gd name="connsiteX7" fmla="*/ 1156430 w 1158250"/>
                  <a:gd name="connsiteY7" fmla="*/ 504349 h 699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58250" h="699039">
                    <a:moveTo>
                      <a:pt x="1156430" y="504349"/>
                    </a:moveTo>
                    <a:lnTo>
                      <a:pt x="1055370" y="3429"/>
                    </a:lnTo>
                    <a:lnTo>
                      <a:pt x="728281" y="0"/>
                    </a:lnTo>
                    <a:cubicBezTo>
                      <a:pt x="607790" y="136303"/>
                      <a:pt x="484632" y="233934"/>
                      <a:pt x="344424" y="77153"/>
                    </a:cubicBezTo>
                    <a:lnTo>
                      <a:pt x="0" y="212598"/>
                    </a:lnTo>
                    <a:lnTo>
                      <a:pt x="89535" y="699040"/>
                    </a:lnTo>
                    <a:lnTo>
                      <a:pt x="1128522" y="698373"/>
                    </a:lnTo>
                    <a:cubicBezTo>
                      <a:pt x="1168908" y="565118"/>
                      <a:pt x="1156430" y="504349"/>
                      <a:pt x="1156430" y="50434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="" xmlns:a16="http://schemas.microsoft.com/office/drawing/2014/main" id="{F91AE727-9E7D-4FF6-BC75-E37AD36F44C3}"/>
                  </a:ext>
                </a:extLst>
              </p:cNvPr>
              <p:cNvSpPr/>
              <p:nvPr/>
            </p:nvSpPr>
            <p:spPr>
              <a:xfrm>
                <a:off x="6621780" y="4917756"/>
                <a:ext cx="346995" cy="486156"/>
              </a:xfrm>
              <a:custGeom>
                <a:avLst/>
                <a:gdLst>
                  <a:gd name="connsiteX0" fmla="*/ 0 w 346995"/>
                  <a:gd name="connsiteY0" fmla="*/ 485775 h 486156"/>
                  <a:gd name="connsiteX1" fmla="*/ 231743 w 346995"/>
                  <a:gd name="connsiteY1" fmla="*/ 0 h 486156"/>
                  <a:gd name="connsiteX2" fmla="*/ 321659 w 346995"/>
                  <a:gd name="connsiteY2" fmla="*/ 137922 h 486156"/>
                  <a:gd name="connsiteX3" fmla="*/ 346996 w 346995"/>
                  <a:gd name="connsiteY3" fmla="*/ 486156 h 486156"/>
                  <a:gd name="connsiteX4" fmla="*/ 0 w 346995"/>
                  <a:gd name="connsiteY4" fmla="*/ 485775 h 486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995" h="486156">
                    <a:moveTo>
                      <a:pt x="0" y="485775"/>
                    </a:moveTo>
                    <a:cubicBezTo>
                      <a:pt x="0" y="465677"/>
                      <a:pt x="115252" y="47720"/>
                      <a:pt x="231743" y="0"/>
                    </a:cubicBezTo>
                    <a:lnTo>
                      <a:pt x="321659" y="137922"/>
                    </a:lnTo>
                    <a:lnTo>
                      <a:pt x="346996" y="486156"/>
                    </a:lnTo>
                    <a:lnTo>
                      <a:pt x="0" y="48577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60" name="Freeform: Shape 59">
              <a:extLst>
                <a:ext uri="{FF2B5EF4-FFF2-40B4-BE49-F238E27FC236}">
                  <a16:creationId xmlns="" xmlns:a16="http://schemas.microsoft.com/office/drawing/2014/main" id="{F284B00E-7F2F-4858-98E0-AF57A9ABCACE}"/>
                </a:ext>
              </a:extLst>
            </p:cNvPr>
            <p:cNvSpPr/>
            <p:nvPr/>
          </p:nvSpPr>
          <p:spPr>
            <a:xfrm>
              <a:off x="7877356" y="5077197"/>
              <a:ext cx="198246" cy="253476"/>
            </a:xfrm>
            <a:custGeom>
              <a:avLst/>
              <a:gdLst>
                <a:gd name="connsiteX0" fmla="*/ 198224 w 198246"/>
                <a:gd name="connsiteY0" fmla="*/ 253469 h 253476"/>
                <a:gd name="connsiteX1" fmla="*/ 189747 w 198246"/>
                <a:gd name="connsiteY1" fmla="*/ 244039 h 253476"/>
                <a:gd name="connsiteX2" fmla="*/ 168221 w 198246"/>
                <a:gd name="connsiteY2" fmla="*/ 217083 h 253476"/>
                <a:gd name="connsiteX3" fmla="*/ 99736 w 198246"/>
                <a:gd name="connsiteY3" fmla="*/ 126215 h 253476"/>
                <a:gd name="connsiteX4" fmla="*/ 29917 w 198246"/>
                <a:gd name="connsiteY4" fmla="*/ 36489 h 253476"/>
                <a:gd name="connsiteX5" fmla="*/ 7820 w 198246"/>
                <a:gd name="connsiteY5" fmla="*/ 10010 h 253476"/>
                <a:gd name="connsiteX6" fmla="*/ 9 w 198246"/>
                <a:gd name="connsiteY6" fmla="*/ 8 h 253476"/>
                <a:gd name="connsiteX7" fmla="*/ 9248 w 198246"/>
                <a:gd name="connsiteY7" fmla="*/ 8676 h 253476"/>
                <a:gd name="connsiteX8" fmla="*/ 32585 w 198246"/>
                <a:gd name="connsiteY8" fmla="*/ 34203 h 253476"/>
                <a:gd name="connsiteX9" fmla="*/ 103641 w 198246"/>
                <a:gd name="connsiteY9" fmla="*/ 123262 h 253476"/>
                <a:gd name="connsiteX10" fmla="*/ 170888 w 198246"/>
                <a:gd name="connsiteY10" fmla="*/ 214987 h 253476"/>
                <a:gd name="connsiteX11" fmla="*/ 191176 w 198246"/>
                <a:gd name="connsiteY11" fmla="*/ 242896 h 253476"/>
                <a:gd name="connsiteX12" fmla="*/ 198224 w 198246"/>
                <a:gd name="connsiteY12" fmla="*/ 253469 h 253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8246" h="253476">
                  <a:moveTo>
                    <a:pt x="198224" y="253469"/>
                  </a:moveTo>
                  <a:cubicBezTo>
                    <a:pt x="197938" y="253659"/>
                    <a:pt x="194986" y="250325"/>
                    <a:pt x="189747" y="244039"/>
                  </a:cubicBezTo>
                  <a:cubicBezTo>
                    <a:pt x="184508" y="237752"/>
                    <a:pt x="177174" y="228608"/>
                    <a:pt x="168221" y="217083"/>
                  </a:cubicBezTo>
                  <a:cubicBezTo>
                    <a:pt x="150313" y="194128"/>
                    <a:pt x="126311" y="161743"/>
                    <a:pt x="99736" y="126215"/>
                  </a:cubicBezTo>
                  <a:cubicBezTo>
                    <a:pt x="73161" y="90686"/>
                    <a:pt x="48491" y="58968"/>
                    <a:pt x="29917" y="36489"/>
                  </a:cubicBezTo>
                  <a:cubicBezTo>
                    <a:pt x="20678" y="25250"/>
                    <a:pt x="13154" y="16201"/>
                    <a:pt x="7820" y="10010"/>
                  </a:cubicBezTo>
                  <a:cubicBezTo>
                    <a:pt x="2581" y="3818"/>
                    <a:pt x="-181" y="199"/>
                    <a:pt x="9" y="8"/>
                  </a:cubicBezTo>
                  <a:cubicBezTo>
                    <a:pt x="295" y="-182"/>
                    <a:pt x="3533" y="2866"/>
                    <a:pt x="9248" y="8676"/>
                  </a:cubicBezTo>
                  <a:cubicBezTo>
                    <a:pt x="14964" y="14486"/>
                    <a:pt x="22964" y="23154"/>
                    <a:pt x="32585" y="34203"/>
                  </a:cubicBezTo>
                  <a:cubicBezTo>
                    <a:pt x="51825" y="56111"/>
                    <a:pt x="76971" y="87638"/>
                    <a:pt x="103641" y="123262"/>
                  </a:cubicBezTo>
                  <a:cubicBezTo>
                    <a:pt x="130216" y="158885"/>
                    <a:pt x="153742" y="191556"/>
                    <a:pt x="170888" y="214987"/>
                  </a:cubicBezTo>
                  <a:cubicBezTo>
                    <a:pt x="178984" y="226132"/>
                    <a:pt x="185747" y="235466"/>
                    <a:pt x="191176" y="242896"/>
                  </a:cubicBezTo>
                  <a:cubicBezTo>
                    <a:pt x="196033" y="249468"/>
                    <a:pt x="198510" y="253278"/>
                    <a:pt x="198224" y="253469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="" xmlns:a16="http://schemas.microsoft.com/office/drawing/2014/main" id="{80AE1A1B-E4C8-4AB5-B032-0906246297FB}"/>
                </a:ext>
              </a:extLst>
            </p:cNvPr>
            <p:cNvSpPr/>
            <p:nvPr/>
          </p:nvSpPr>
          <p:spPr>
            <a:xfrm>
              <a:off x="6877808" y="5091300"/>
              <a:ext cx="23500" cy="317185"/>
            </a:xfrm>
            <a:custGeom>
              <a:avLst/>
              <a:gdLst>
                <a:gd name="connsiteX0" fmla="*/ 23435 w 23500"/>
                <a:gd name="connsiteY0" fmla="*/ 317184 h 317185"/>
                <a:gd name="connsiteX1" fmla="*/ 19721 w 23500"/>
                <a:gd name="connsiteY1" fmla="*/ 305183 h 317185"/>
                <a:gd name="connsiteX2" fmla="*/ 12196 w 23500"/>
                <a:gd name="connsiteY2" fmla="*/ 271655 h 317185"/>
                <a:gd name="connsiteX3" fmla="*/ 194 w 23500"/>
                <a:gd name="connsiteY3" fmla="*/ 159069 h 317185"/>
                <a:gd name="connsiteX4" fmla="*/ 6671 w 23500"/>
                <a:gd name="connsiteY4" fmla="*/ 46007 h 317185"/>
                <a:gd name="connsiteX5" fmla="*/ 12482 w 23500"/>
                <a:gd name="connsiteY5" fmla="*/ 12194 h 317185"/>
                <a:gd name="connsiteX6" fmla="*/ 15625 w 23500"/>
                <a:gd name="connsiteY6" fmla="*/ 2 h 317185"/>
                <a:gd name="connsiteX7" fmla="*/ 14387 w 23500"/>
                <a:gd name="connsiteY7" fmla="*/ 12575 h 317185"/>
                <a:gd name="connsiteX8" fmla="*/ 10101 w 23500"/>
                <a:gd name="connsiteY8" fmla="*/ 46484 h 317185"/>
                <a:gd name="connsiteX9" fmla="*/ 5147 w 23500"/>
                <a:gd name="connsiteY9" fmla="*/ 158974 h 317185"/>
                <a:gd name="connsiteX10" fmla="*/ 15720 w 23500"/>
                <a:gd name="connsiteY10" fmla="*/ 271083 h 317185"/>
                <a:gd name="connsiteX11" fmla="*/ 21626 w 23500"/>
                <a:gd name="connsiteY11" fmla="*/ 304802 h 317185"/>
                <a:gd name="connsiteX12" fmla="*/ 23435 w 23500"/>
                <a:gd name="connsiteY12" fmla="*/ 317184 h 317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500" h="317185">
                  <a:moveTo>
                    <a:pt x="23435" y="317184"/>
                  </a:moveTo>
                  <a:cubicBezTo>
                    <a:pt x="23054" y="317279"/>
                    <a:pt x="21816" y="312993"/>
                    <a:pt x="19721" y="305183"/>
                  </a:cubicBezTo>
                  <a:cubicBezTo>
                    <a:pt x="17530" y="297372"/>
                    <a:pt x="14958" y="285942"/>
                    <a:pt x="12196" y="271655"/>
                  </a:cubicBezTo>
                  <a:cubicBezTo>
                    <a:pt x="6671" y="243175"/>
                    <a:pt x="1337" y="203360"/>
                    <a:pt x="194" y="159069"/>
                  </a:cubicBezTo>
                  <a:cubicBezTo>
                    <a:pt x="-853" y="114778"/>
                    <a:pt x="2480" y="74677"/>
                    <a:pt x="6671" y="46007"/>
                  </a:cubicBezTo>
                  <a:cubicBezTo>
                    <a:pt x="8767" y="31625"/>
                    <a:pt x="10767" y="20099"/>
                    <a:pt x="12482" y="12194"/>
                  </a:cubicBezTo>
                  <a:cubicBezTo>
                    <a:pt x="14196" y="4288"/>
                    <a:pt x="15244" y="-94"/>
                    <a:pt x="15625" y="2"/>
                  </a:cubicBezTo>
                  <a:cubicBezTo>
                    <a:pt x="16006" y="97"/>
                    <a:pt x="15530" y="4574"/>
                    <a:pt x="14387" y="12575"/>
                  </a:cubicBezTo>
                  <a:cubicBezTo>
                    <a:pt x="13244" y="20576"/>
                    <a:pt x="11720" y="32196"/>
                    <a:pt x="10101" y="46484"/>
                  </a:cubicBezTo>
                  <a:cubicBezTo>
                    <a:pt x="6862" y="75154"/>
                    <a:pt x="4100" y="114968"/>
                    <a:pt x="5147" y="158974"/>
                  </a:cubicBezTo>
                  <a:cubicBezTo>
                    <a:pt x="6290" y="202979"/>
                    <a:pt x="11053" y="242603"/>
                    <a:pt x="15720" y="271083"/>
                  </a:cubicBezTo>
                  <a:cubicBezTo>
                    <a:pt x="18006" y="285371"/>
                    <a:pt x="20102" y="296801"/>
                    <a:pt x="21626" y="304802"/>
                  </a:cubicBezTo>
                  <a:cubicBezTo>
                    <a:pt x="23054" y="312612"/>
                    <a:pt x="23721" y="317089"/>
                    <a:pt x="23435" y="317184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02787FB5-1AAC-4C42-88FF-2CEF64919D84}"/>
                </a:ext>
              </a:extLst>
            </p:cNvPr>
            <p:cNvSpPr/>
            <p:nvPr/>
          </p:nvSpPr>
          <p:spPr>
            <a:xfrm>
              <a:off x="6891420" y="3925100"/>
              <a:ext cx="120063" cy="876568"/>
            </a:xfrm>
            <a:custGeom>
              <a:avLst/>
              <a:gdLst>
                <a:gd name="connsiteX0" fmla="*/ 12 w 120063"/>
                <a:gd name="connsiteY0" fmla="*/ 874451 h 876568"/>
                <a:gd name="connsiteX1" fmla="*/ 10204 w 120063"/>
                <a:gd name="connsiteY1" fmla="*/ 876546 h 876568"/>
                <a:gd name="connsiteX2" fmla="*/ 38303 w 120063"/>
                <a:gd name="connsiteY2" fmla="*/ 869308 h 876568"/>
                <a:gd name="connsiteX3" fmla="*/ 75355 w 120063"/>
                <a:gd name="connsiteY3" fmla="*/ 841780 h 876568"/>
                <a:gd name="connsiteX4" fmla="*/ 106216 w 120063"/>
                <a:gd name="connsiteY4" fmla="*/ 789012 h 876568"/>
                <a:gd name="connsiteX5" fmla="*/ 119170 w 120063"/>
                <a:gd name="connsiteY5" fmla="*/ 717765 h 876568"/>
                <a:gd name="connsiteX6" fmla="*/ 119075 w 120063"/>
                <a:gd name="connsiteY6" fmla="*/ 637469 h 876568"/>
                <a:gd name="connsiteX7" fmla="*/ 102787 w 120063"/>
                <a:gd name="connsiteY7" fmla="*/ 456589 h 876568"/>
                <a:gd name="connsiteX8" fmla="*/ 85737 w 120063"/>
                <a:gd name="connsiteY8" fmla="*/ 278281 h 876568"/>
                <a:gd name="connsiteX9" fmla="*/ 87452 w 120063"/>
                <a:gd name="connsiteY9" fmla="*/ 133501 h 876568"/>
                <a:gd name="connsiteX10" fmla="*/ 106216 w 120063"/>
                <a:gd name="connsiteY10" fmla="*/ 56 h 876568"/>
                <a:gd name="connsiteX11" fmla="*/ 99358 w 120063"/>
                <a:gd name="connsiteY11" fmla="*/ 7581 h 876568"/>
                <a:gd name="connsiteX12" fmla="*/ 93643 w 120063"/>
                <a:gd name="connsiteY12" fmla="*/ 17868 h 876568"/>
                <a:gd name="connsiteX13" fmla="*/ 87166 w 120063"/>
                <a:gd name="connsiteY13" fmla="*/ 32441 h 876568"/>
                <a:gd name="connsiteX14" fmla="*/ 60020 w 120063"/>
                <a:gd name="connsiteY14" fmla="*/ 129977 h 876568"/>
                <a:gd name="connsiteX15" fmla="*/ 49638 w 120063"/>
                <a:gd name="connsiteY15" fmla="*/ 279615 h 876568"/>
                <a:gd name="connsiteX16" fmla="*/ 63830 w 120063"/>
                <a:gd name="connsiteY16" fmla="*/ 461161 h 876568"/>
                <a:gd name="connsiteX17" fmla="*/ 82975 w 120063"/>
                <a:gd name="connsiteY17" fmla="*/ 639660 h 876568"/>
                <a:gd name="connsiteX18" fmla="*/ 86595 w 120063"/>
                <a:gd name="connsiteY18" fmla="*/ 716908 h 876568"/>
                <a:gd name="connsiteX19" fmla="*/ 79546 w 120063"/>
                <a:gd name="connsiteY19" fmla="*/ 781106 h 876568"/>
                <a:gd name="connsiteX20" fmla="*/ 30492 w 120063"/>
                <a:gd name="connsiteY20" fmla="*/ 856353 h 876568"/>
                <a:gd name="connsiteX21" fmla="*/ 12 w 120063"/>
                <a:gd name="connsiteY21" fmla="*/ 874451 h 876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20063" h="876568">
                  <a:moveTo>
                    <a:pt x="12" y="874451"/>
                  </a:moveTo>
                  <a:cubicBezTo>
                    <a:pt x="108" y="875689"/>
                    <a:pt x="3632" y="876737"/>
                    <a:pt x="10204" y="876546"/>
                  </a:cubicBezTo>
                  <a:cubicBezTo>
                    <a:pt x="16872" y="876451"/>
                    <a:pt x="26587" y="874546"/>
                    <a:pt x="38303" y="869308"/>
                  </a:cubicBezTo>
                  <a:cubicBezTo>
                    <a:pt x="49828" y="863974"/>
                    <a:pt x="63068" y="855115"/>
                    <a:pt x="75355" y="841780"/>
                  </a:cubicBezTo>
                  <a:cubicBezTo>
                    <a:pt x="87642" y="828541"/>
                    <a:pt x="98977" y="810348"/>
                    <a:pt x="106216" y="789012"/>
                  </a:cubicBezTo>
                  <a:cubicBezTo>
                    <a:pt x="113741" y="767676"/>
                    <a:pt x="117741" y="743292"/>
                    <a:pt x="119170" y="717765"/>
                  </a:cubicBezTo>
                  <a:cubicBezTo>
                    <a:pt x="120599" y="692142"/>
                    <a:pt x="120123" y="665568"/>
                    <a:pt x="119075" y="637469"/>
                  </a:cubicBezTo>
                  <a:cubicBezTo>
                    <a:pt x="116884" y="581271"/>
                    <a:pt x="110216" y="520121"/>
                    <a:pt x="102787" y="456589"/>
                  </a:cubicBezTo>
                  <a:cubicBezTo>
                    <a:pt x="95358" y="392962"/>
                    <a:pt x="88500" y="332955"/>
                    <a:pt x="85737" y="278281"/>
                  </a:cubicBezTo>
                  <a:cubicBezTo>
                    <a:pt x="82880" y="223608"/>
                    <a:pt x="83737" y="174459"/>
                    <a:pt x="87452" y="133501"/>
                  </a:cubicBezTo>
                  <a:cubicBezTo>
                    <a:pt x="94691" y="51300"/>
                    <a:pt x="112026" y="2151"/>
                    <a:pt x="106216" y="56"/>
                  </a:cubicBezTo>
                  <a:cubicBezTo>
                    <a:pt x="104978" y="-420"/>
                    <a:pt x="102597" y="2151"/>
                    <a:pt x="99358" y="7581"/>
                  </a:cubicBezTo>
                  <a:cubicBezTo>
                    <a:pt x="97739" y="10343"/>
                    <a:pt x="95834" y="13772"/>
                    <a:pt x="93643" y="17868"/>
                  </a:cubicBezTo>
                  <a:cubicBezTo>
                    <a:pt x="91643" y="22059"/>
                    <a:pt x="89547" y="26916"/>
                    <a:pt x="87166" y="32441"/>
                  </a:cubicBezTo>
                  <a:cubicBezTo>
                    <a:pt x="78022" y="54539"/>
                    <a:pt x="67259" y="87781"/>
                    <a:pt x="60020" y="129977"/>
                  </a:cubicBezTo>
                  <a:cubicBezTo>
                    <a:pt x="52590" y="172173"/>
                    <a:pt x="48780" y="223227"/>
                    <a:pt x="49638" y="279615"/>
                  </a:cubicBezTo>
                  <a:cubicBezTo>
                    <a:pt x="50495" y="336003"/>
                    <a:pt x="56400" y="397439"/>
                    <a:pt x="63830" y="461161"/>
                  </a:cubicBezTo>
                  <a:cubicBezTo>
                    <a:pt x="71259" y="524883"/>
                    <a:pt x="78879" y="584986"/>
                    <a:pt x="82975" y="639660"/>
                  </a:cubicBezTo>
                  <a:cubicBezTo>
                    <a:pt x="84975" y="666901"/>
                    <a:pt x="86595" y="693190"/>
                    <a:pt x="86595" y="716908"/>
                  </a:cubicBezTo>
                  <a:cubicBezTo>
                    <a:pt x="86595" y="740720"/>
                    <a:pt x="84499" y="762342"/>
                    <a:pt x="79546" y="781106"/>
                  </a:cubicBezTo>
                  <a:cubicBezTo>
                    <a:pt x="70212" y="818920"/>
                    <a:pt x="48114" y="843685"/>
                    <a:pt x="30492" y="856353"/>
                  </a:cubicBezTo>
                  <a:cubicBezTo>
                    <a:pt x="12776" y="868926"/>
                    <a:pt x="-464" y="871308"/>
                    <a:pt x="12" y="874451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63" name="Graphic 2">
              <a:extLst>
                <a:ext uri="{FF2B5EF4-FFF2-40B4-BE49-F238E27FC236}">
                  <a16:creationId xmlns="" xmlns:a16="http://schemas.microsoft.com/office/drawing/2014/main" id="{6C20DF0A-18CE-44C9-BA39-88ED65CBD9D7}"/>
                </a:ext>
              </a:extLst>
            </p:cNvPr>
            <p:cNvGrpSpPr/>
            <p:nvPr/>
          </p:nvGrpSpPr>
          <p:grpSpPr>
            <a:xfrm>
              <a:off x="7219846" y="4391206"/>
              <a:ext cx="95605" cy="85270"/>
              <a:chOff x="7219846" y="4391206"/>
              <a:chExt cx="95605" cy="85270"/>
            </a:xfrm>
          </p:grpSpPr>
          <p:sp>
            <p:nvSpPr>
              <p:cNvPr id="64" name="Freeform: Shape 63">
                <a:extLst>
                  <a:ext uri="{FF2B5EF4-FFF2-40B4-BE49-F238E27FC236}">
                    <a16:creationId xmlns="" xmlns:a16="http://schemas.microsoft.com/office/drawing/2014/main" id="{48820BF2-0959-4549-B716-2A3A1F445005}"/>
                  </a:ext>
                </a:extLst>
              </p:cNvPr>
              <p:cNvSpPr/>
              <p:nvPr/>
            </p:nvSpPr>
            <p:spPr>
              <a:xfrm>
                <a:off x="7233993" y="4419406"/>
                <a:ext cx="81457" cy="57070"/>
              </a:xfrm>
              <a:custGeom>
                <a:avLst/>
                <a:gdLst>
                  <a:gd name="connsiteX0" fmla="*/ 2435 w 81457"/>
                  <a:gd name="connsiteY0" fmla="*/ 19243 h 57070"/>
                  <a:gd name="connsiteX1" fmla="*/ 44154 w 81457"/>
                  <a:gd name="connsiteY1" fmla="*/ 98 h 57070"/>
                  <a:gd name="connsiteX2" fmla="*/ 74634 w 81457"/>
                  <a:gd name="connsiteY2" fmla="*/ 14862 h 57070"/>
                  <a:gd name="connsiteX3" fmla="*/ 77968 w 81457"/>
                  <a:gd name="connsiteY3" fmla="*/ 45913 h 57070"/>
                  <a:gd name="connsiteX4" fmla="*/ 43868 w 81457"/>
                  <a:gd name="connsiteY4" fmla="*/ 55915 h 57070"/>
                  <a:gd name="connsiteX5" fmla="*/ 9483 w 81457"/>
                  <a:gd name="connsiteY5" fmla="*/ 37246 h 57070"/>
                  <a:gd name="connsiteX6" fmla="*/ 1672 w 81457"/>
                  <a:gd name="connsiteY6" fmla="*/ 29816 h 57070"/>
                  <a:gd name="connsiteX7" fmla="*/ 1291 w 81457"/>
                  <a:gd name="connsiteY7" fmla="*/ 20100 h 5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457" h="57070">
                    <a:moveTo>
                      <a:pt x="2435" y="19243"/>
                    </a:moveTo>
                    <a:cubicBezTo>
                      <a:pt x="11388" y="6480"/>
                      <a:pt x="27676" y="-950"/>
                      <a:pt x="44154" y="98"/>
                    </a:cubicBezTo>
                    <a:cubicBezTo>
                      <a:pt x="55584" y="860"/>
                      <a:pt x="67300" y="5908"/>
                      <a:pt x="74634" y="14862"/>
                    </a:cubicBezTo>
                    <a:cubicBezTo>
                      <a:pt x="81968" y="23815"/>
                      <a:pt x="83873" y="36865"/>
                      <a:pt x="77968" y="45913"/>
                    </a:cubicBezTo>
                    <a:cubicBezTo>
                      <a:pt x="71300" y="56105"/>
                      <a:pt x="56536" y="58963"/>
                      <a:pt x="43868" y="55915"/>
                    </a:cubicBezTo>
                    <a:cubicBezTo>
                      <a:pt x="31200" y="52866"/>
                      <a:pt x="20056" y="45056"/>
                      <a:pt x="9483" y="37246"/>
                    </a:cubicBezTo>
                    <a:cubicBezTo>
                      <a:pt x="6530" y="35055"/>
                      <a:pt x="3578" y="32864"/>
                      <a:pt x="1672" y="29816"/>
                    </a:cubicBezTo>
                    <a:cubicBezTo>
                      <a:pt x="-232" y="26768"/>
                      <a:pt x="-709" y="22767"/>
                      <a:pt x="1291" y="20100"/>
                    </a:cubicBezTo>
                  </a:path>
                </a:pathLst>
              </a:custGeom>
              <a:solidFill>
                <a:srgbClr val="FF9A6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5" name="Freeform: Shape 64">
                <a:extLst>
                  <a:ext uri="{FF2B5EF4-FFF2-40B4-BE49-F238E27FC236}">
                    <a16:creationId xmlns="" xmlns:a16="http://schemas.microsoft.com/office/drawing/2014/main" id="{D6469DAA-685B-4F2D-ADAE-FE2BAA68917B}"/>
                  </a:ext>
                </a:extLst>
              </p:cNvPr>
              <p:cNvSpPr/>
              <p:nvPr/>
            </p:nvSpPr>
            <p:spPr>
              <a:xfrm>
                <a:off x="7219846" y="4391206"/>
                <a:ext cx="85839" cy="77454"/>
              </a:xfrm>
              <a:custGeom>
                <a:avLst/>
                <a:gdLst>
                  <a:gd name="connsiteX0" fmla="*/ 81066 w 85839"/>
                  <a:gd name="connsiteY0" fmla="*/ 8 h 77454"/>
                  <a:gd name="connsiteX1" fmla="*/ 54205 w 85839"/>
                  <a:gd name="connsiteY1" fmla="*/ 49348 h 77454"/>
                  <a:gd name="connsiteX2" fmla="*/ 8 w 85839"/>
                  <a:gd name="connsiteY2" fmla="*/ 72399 h 77454"/>
                  <a:gd name="connsiteX3" fmla="*/ 19820 w 85839"/>
                  <a:gd name="connsiteY3" fmla="*/ 77447 h 77454"/>
                  <a:gd name="connsiteX4" fmla="*/ 65064 w 85839"/>
                  <a:gd name="connsiteY4" fmla="*/ 59825 h 77454"/>
                  <a:gd name="connsiteX5" fmla="*/ 85733 w 85839"/>
                  <a:gd name="connsiteY5" fmla="*/ 18582 h 77454"/>
                  <a:gd name="connsiteX6" fmla="*/ 81066 w 85839"/>
                  <a:gd name="connsiteY6" fmla="*/ 8 h 77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839" h="77454">
                    <a:moveTo>
                      <a:pt x="81066" y="8"/>
                    </a:moveTo>
                    <a:cubicBezTo>
                      <a:pt x="76780" y="-87"/>
                      <a:pt x="77828" y="28298"/>
                      <a:pt x="54205" y="49348"/>
                    </a:cubicBezTo>
                    <a:cubicBezTo>
                      <a:pt x="30679" y="70494"/>
                      <a:pt x="103" y="68493"/>
                      <a:pt x="8" y="72399"/>
                    </a:cubicBezTo>
                    <a:cubicBezTo>
                      <a:pt x="-278" y="74208"/>
                      <a:pt x="6962" y="77637"/>
                      <a:pt x="19820" y="77447"/>
                    </a:cubicBezTo>
                    <a:cubicBezTo>
                      <a:pt x="32393" y="77352"/>
                      <a:pt x="50681" y="72684"/>
                      <a:pt x="65064" y="59825"/>
                    </a:cubicBezTo>
                    <a:cubicBezTo>
                      <a:pt x="79447" y="46872"/>
                      <a:pt x="85257" y="30203"/>
                      <a:pt x="85733" y="18582"/>
                    </a:cubicBezTo>
                    <a:cubicBezTo>
                      <a:pt x="86495" y="6676"/>
                      <a:pt x="82971" y="-277"/>
                      <a:pt x="81066" y="8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66" name="Graphic 2">
              <a:extLst>
                <a:ext uri="{FF2B5EF4-FFF2-40B4-BE49-F238E27FC236}">
                  <a16:creationId xmlns="" xmlns:a16="http://schemas.microsoft.com/office/drawing/2014/main" id="{A6342427-CE78-45BB-AA40-1378BEFBECDD}"/>
                </a:ext>
              </a:extLst>
            </p:cNvPr>
            <p:cNvGrpSpPr/>
            <p:nvPr/>
          </p:nvGrpSpPr>
          <p:grpSpPr>
            <a:xfrm>
              <a:off x="6951344" y="4110746"/>
              <a:ext cx="926306" cy="1040523"/>
              <a:chOff x="6951344" y="4110746"/>
              <a:chExt cx="926306" cy="1040523"/>
            </a:xfrm>
          </p:grpSpPr>
          <p:sp>
            <p:nvSpPr>
              <p:cNvPr id="67" name="Freeform: Shape 66">
                <a:extLst>
                  <a:ext uri="{FF2B5EF4-FFF2-40B4-BE49-F238E27FC236}">
                    <a16:creationId xmlns="" xmlns:a16="http://schemas.microsoft.com/office/drawing/2014/main" id="{B591CF53-CEB2-466D-BA8A-A2F70BDA591B}"/>
                  </a:ext>
                </a:extLst>
              </p:cNvPr>
              <p:cNvSpPr/>
              <p:nvPr/>
            </p:nvSpPr>
            <p:spPr>
              <a:xfrm>
                <a:off x="7526051" y="4273676"/>
                <a:ext cx="351599" cy="844888"/>
              </a:xfrm>
              <a:custGeom>
                <a:avLst/>
                <a:gdLst>
                  <a:gd name="connsiteX0" fmla="*/ 268732 w 351599"/>
                  <a:gd name="connsiteY0" fmla="*/ 0 h 844888"/>
                  <a:gd name="connsiteX1" fmla="*/ 309880 w 351599"/>
                  <a:gd name="connsiteY1" fmla="*/ 411289 h 844888"/>
                  <a:gd name="connsiteX2" fmla="*/ 331216 w 351599"/>
                  <a:gd name="connsiteY2" fmla="*/ 736759 h 844888"/>
                  <a:gd name="connsiteX3" fmla="*/ 275686 w 351599"/>
                  <a:gd name="connsiteY3" fmla="*/ 614458 h 844888"/>
                  <a:gd name="connsiteX4" fmla="*/ 263684 w 351599"/>
                  <a:gd name="connsiteY4" fmla="*/ 765905 h 844888"/>
                  <a:gd name="connsiteX5" fmla="*/ 31084 w 351599"/>
                  <a:gd name="connsiteY5" fmla="*/ 844772 h 844888"/>
                  <a:gd name="connsiteX6" fmla="*/ 85091 w 351599"/>
                  <a:gd name="connsiteY6" fmla="*/ 124111 h 844888"/>
                  <a:gd name="connsiteX7" fmla="*/ 156909 w 351599"/>
                  <a:gd name="connsiteY7" fmla="*/ 203454 h 844888"/>
                  <a:gd name="connsiteX8" fmla="*/ 221584 w 351599"/>
                  <a:gd name="connsiteY8" fmla="*/ 175832 h 844888"/>
                  <a:gd name="connsiteX9" fmla="*/ 268732 w 351599"/>
                  <a:gd name="connsiteY9" fmla="*/ 0 h 844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51599" h="844888">
                    <a:moveTo>
                      <a:pt x="268732" y="0"/>
                    </a:moveTo>
                    <a:cubicBezTo>
                      <a:pt x="304832" y="130969"/>
                      <a:pt x="274162" y="306134"/>
                      <a:pt x="309880" y="411289"/>
                    </a:cubicBezTo>
                    <a:cubicBezTo>
                      <a:pt x="345504" y="516446"/>
                      <a:pt x="371507" y="633222"/>
                      <a:pt x="331216" y="736759"/>
                    </a:cubicBezTo>
                    <a:cubicBezTo>
                      <a:pt x="312738" y="695992"/>
                      <a:pt x="294164" y="655225"/>
                      <a:pt x="275686" y="614458"/>
                    </a:cubicBezTo>
                    <a:cubicBezTo>
                      <a:pt x="298165" y="662464"/>
                      <a:pt x="293402" y="721995"/>
                      <a:pt x="263684" y="765905"/>
                    </a:cubicBezTo>
                    <a:cubicBezTo>
                      <a:pt x="233966" y="809816"/>
                      <a:pt x="84233" y="847249"/>
                      <a:pt x="31084" y="844772"/>
                    </a:cubicBezTo>
                    <a:cubicBezTo>
                      <a:pt x="-22733" y="560737"/>
                      <a:pt x="-7874" y="343567"/>
                      <a:pt x="85091" y="124111"/>
                    </a:cubicBezTo>
                    <a:lnTo>
                      <a:pt x="156909" y="203454"/>
                    </a:lnTo>
                    <a:lnTo>
                      <a:pt x="221584" y="175832"/>
                    </a:lnTo>
                    <a:lnTo>
                      <a:pt x="268732" y="0"/>
                    </a:ln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68" name="Graphic 2">
                <a:extLst>
                  <a:ext uri="{FF2B5EF4-FFF2-40B4-BE49-F238E27FC236}">
                    <a16:creationId xmlns="" xmlns:a16="http://schemas.microsoft.com/office/drawing/2014/main" id="{CCBB7B59-378E-41E3-A4AB-00512C09984D}"/>
                  </a:ext>
                </a:extLst>
              </p:cNvPr>
              <p:cNvGrpSpPr/>
              <p:nvPr/>
            </p:nvGrpSpPr>
            <p:grpSpPr>
              <a:xfrm>
                <a:off x="6951344" y="4110746"/>
                <a:ext cx="670465" cy="253730"/>
                <a:chOff x="6951344" y="4110746"/>
                <a:chExt cx="670465" cy="253730"/>
              </a:xfrm>
            </p:grpSpPr>
            <p:grpSp>
              <p:nvGrpSpPr>
                <p:cNvPr id="69" name="Graphic 2">
                  <a:extLst>
                    <a:ext uri="{FF2B5EF4-FFF2-40B4-BE49-F238E27FC236}">
                      <a16:creationId xmlns="" xmlns:a16="http://schemas.microsoft.com/office/drawing/2014/main" id="{8D795451-5FEA-4AC1-8358-17D040AB7D7E}"/>
                    </a:ext>
                  </a:extLst>
                </p:cNvPr>
                <p:cNvGrpSpPr/>
                <p:nvPr/>
              </p:nvGrpSpPr>
              <p:grpSpPr>
                <a:xfrm>
                  <a:off x="6951344" y="4110746"/>
                  <a:ext cx="670465" cy="253730"/>
                  <a:chOff x="6951344" y="4110746"/>
                  <a:chExt cx="670465" cy="253730"/>
                </a:xfrm>
                <a:solidFill>
                  <a:srgbClr val="455A64"/>
                </a:solidFill>
              </p:grpSpPr>
              <p:sp>
                <p:nvSpPr>
                  <p:cNvPr id="70" name="Freeform: Shape 69">
                    <a:extLst>
                      <a:ext uri="{FF2B5EF4-FFF2-40B4-BE49-F238E27FC236}">
                        <a16:creationId xmlns="" xmlns:a16="http://schemas.microsoft.com/office/drawing/2014/main" id="{EE5A0711-EC6A-4A3F-89DB-9109BCB3A8EC}"/>
                      </a:ext>
                    </a:extLst>
                  </p:cNvPr>
                  <p:cNvSpPr/>
                  <p:nvPr/>
                </p:nvSpPr>
                <p:spPr>
                  <a:xfrm>
                    <a:off x="7228427" y="4116080"/>
                    <a:ext cx="249078" cy="248396"/>
                  </a:xfrm>
                  <a:custGeom>
                    <a:avLst/>
                    <a:gdLst>
                      <a:gd name="connsiteX0" fmla="*/ 95 w 249078"/>
                      <a:gd name="connsiteY0" fmla="*/ 124164 h 248396"/>
                      <a:gd name="connsiteX1" fmla="*/ 4667 w 249078"/>
                      <a:gd name="connsiteY1" fmla="*/ 94350 h 248396"/>
                      <a:gd name="connsiteX2" fmla="*/ 18478 w 249078"/>
                      <a:gd name="connsiteY2" fmla="*/ 62060 h 248396"/>
                      <a:gd name="connsiteX3" fmla="*/ 49720 w 249078"/>
                      <a:gd name="connsiteY3" fmla="*/ 27675 h 248396"/>
                      <a:gd name="connsiteX4" fmla="*/ 101060 w 249078"/>
                      <a:gd name="connsiteY4" fmla="*/ 5196 h 248396"/>
                      <a:gd name="connsiteX5" fmla="*/ 164973 w 249078"/>
                      <a:gd name="connsiteY5" fmla="*/ 10625 h 248396"/>
                      <a:gd name="connsiteX6" fmla="*/ 195739 w 249078"/>
                      <a:gd name="connsiteY6" fmla="*/ 27104 h 248396"/>
                      <a:gd name="connsiteX7" fmla="*/ 209550 w 249078"/>
                      <a:gd name="connsiteY7" fmla="*/ 38724 h 248396"/>
                      <a:gd name="connsiteX8" fmla="*/ 221456 w 249078"/>
                      <a:gd name="connsiteY8" fmla="*/ 52726 h 248396"/>
                      <a:gd name="connsiteX9" fmla="*/ 245078 w 249078"/>
                      <a:gd name="connsiteY9" fmla="*/ 124164 h 248396"/>
                      <a:gd name="connsiteX10" fmla="*/ 221456 w 249078"/>
                      <a:gd name="connsiteY10" fmla="*/ 195601 h 248396"/>
                      <a:gd name="connsiteX11" fmla="*/ 209550 w 249078"/>
                      <a:gd name="connsiteY11" fmla="*/ 209603 h 248396"/>
                      <a:gd name="connsiteX12" fmla="*/ 195739 w 249078"/>
                      <a:gd name="connsiteY12" fmla="*/ 221318 h 248396"/>
                      <a:gd name="connsiteX13" fmla="*/ 164973 w 249078"/>
                      <a:gd name="connsiteY13" fmla="*/ 237797 h 248396"/>
                      <a:gd name="connsiteX14" fmla="*/ 101060 w 249078"/>
                      <a:gd name="connsiteY14" fmla="*/ 243226 h 248396"/>
                      <a:gd name="connsiteX15" fmla="*/ 49720 w 249078"/>
                      <a:gd name="connsiteY15" fmla="*/ 220747 h 248396"/>
                      <a:gd name="connsiteX16" fmla="*/ 18478 w 249078"/>
                      <a:gd name="connsiteY16" fmla="*/ 186362 h 248396"/>
                      <a:gd name="connsiteX17" fmla="*/ 4667 w 249078"/>
                      <a:gd name="connsiteY17" fmla="*/ 154072 h 248396"/>
                      <a:gd name="connsiteX18" fmla="*/ 95 w 249078"/>
                      <a:gd name="connsiteY18" fmla="*/ 124164 h 248396"/>
                      <a:gd name="connsiteX19" fmla="*/ 0 w 249078"/>
                      <a:gd name="connsiteY19" fmla="*/ 126164 h 248396"/>
                      <a:gd name="connsiteX20" fmla="*/ 95 w 249078"/>
                      <a:gd name="connsiteY20" fmla="*/ 131974 h 248396"/>
                      <a:gd name="connsiteX21" fmla="*/ 857 w 249078"/>
                      <a:gd name="connsiteY21" fmla="*/ 141499 h 248396"/>
                      <a:gd name="connsiteX22" fmla="*/ 3238 w 249078"/>
                      <a:gd name="connsiteY22" fmla="*/ 154262 h 248396"/>
                      <a:gd name="connsiteX23" fmla="*/ 16669 w 249078"/>
                      <a:gd name="connsiteY23" fmla="*/ 187314 h 248396"/>
                      <a:gd name="connsiteX24" fmla="*/ 48101 w 249078"/>
                      <a:gd name="connsiteY24" fmla="*/ 222747 h 248396"/>
                      <a:gd name="connsiteX25" fmla="*/ 100584 w 249078"/>
                      <a:gd name="connsiteY25" fmla="*/ 246274 h 248396"/>
                      <a:gd name="connsiteX26" fmla="*/ 166306 w 249078"/>
                      <a:gd name="connsiteY26" fmla="*/ 241131 h 248396"/>
                      <a:gd name="connsiteX27" fmla="*/ 198025 w 249078"/>
                      <a:gd name="connsiteY27" fmla="*/ 224271 h 248396"/>
                      <a:gd name="connsiteX28" fmla="*/ 212312 w 249078"/>
                      <a:gd name="connsiteY28" fmla="*/ 212270 h 248396"/>
                      <a:gd name="connsiteX29" fmla="*/ 224599 w 249078"/>
                      <a:gd name="connsiteY29" fmla="*/ 197887 h 248396"/>
                      <a:gd name="connsiteX30" fmla="*/ 249079 w 249078"/>
                      <a:gd name="connsiteY30" fmla="*/ 124164 h 248396"/>
                      <a:gd name="connsiteX31" fmla="*/ 224599 w 249078"/>
                      <a:gd name="connsiteY31" fmla="*/ 50535 h 248396"/>
                      <a:gd name="connsiteX32" fmla="*/ 212312 w 249078"/>
                      <a:gd name="connsiteY32" fmla="*/ 36152 h 248396"/>
                      <a:gd name="connsiteX33" fmla="*/ 198120 w 249078"/>
                      <a:gd name="connsiteY33" fmla="*/ 24151 h 248396"/>
                      <a:gd name="connsiteX34" fmla="*/ 166401 w 249078"/>
                      <a:gd name="connsiteY34" fmla="*/ 7292 h 248396"/>
                      <a:gd name="connsiteX35" fmla="*/ 100679 w 249078"/>
                      <a:gd name="connsiteY35" fmla="*/ 2148 h 248396"/>
                      <a:gd name="connsiteX36" fmla="*/ 48196 w 249078"/>
                      <a:gd name="connsiteY36" fmla="*/ 25675 h 248396"/>
                      <a:gd name="connsiteX37" fmla="*/ 16764 w 249078"/>
                      <a:gd name="connsiteY37" fmla="*/ 61108 h 248396"/>
                      <a:gd name="connsiteX38" fmla="*/ 3334 w 249078"/>
                      <a:gd name="connsiteY38" fmla="*/ 94160 h 248396"/>
                      <a:gd name="connsiteX39" fmla="*/ 952 w 249078"/>
                      <a:gd name="connsiteY39" fmla="*/ 106923 h 248396"/>
                      <a:gd name="connsiteX40" fmla="*/ 190 w 249078"/>
                      <a:gd name="connsiteY40" fmla="*/ 116448 h 248396"/>
                      <a:gd name="connsiteX41" fmla="*/ 95 w 249078"/>
                      <a:gd name="connsiteY41" fmla="*/ 122258 h 248396"/>
                      <a:gd name="connsiteX42" fmla="*/ 95 w 249078"/>
                      <a:gd name="connsiteY42" fmla="*/ 124164 h 2483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</a:cxnLst>
                    <a:rect l="l" t="t" r="r" b="b"/>
                    <a:pathLst>
                      <a:path w="249078" h="248396">
                        <a:moveTo>
                          <a:pt x="95" y="124164"/>
                        </a:moveTo>
                        <a:cubicBezTo>
                          <a:pt x="762" y="124259"/>
                          <a:pt x="-95" y="113210"/>
                          <a:pt x="4667" y="94350"/>
                        </a:cubicBezTo>
                        <a:cubicBezTo>
                          <a:pt x="6858" y="84920"/>
                          <a:pt x="11430" y="73776"/>
                          <a:pt x="18478" y="62060"/>
                        </a:cubicBezTo>
                        <a:cubicBezTo>
                          <a:pt x="25622" y="50345"/>
                          <a:pt x="35814" y="38058"/>
                          <a:pt x="49720" y="27675"/>
                        </a:cubicBezTo>
                        <a:cubicBezTo>
                          <a:pt x="63532" y="17388"/>
                          <a:pt x="80963" y="8625"/>
                          <a:pt x="101060" y="5196"/>
                        </a:cubicBezTo>
                        <a:cubicBezTo>
                          <a:pt x="121063" y="1862"/>
                          <a:pt x="143542" y="2434"/>
                          <a:pt x="164973" y="10625"/>
                        </a:cubicBezTo>
                        <a:cubicBezTo>
                          <a:pt x="175736" y="14340"/>
                          <a:pt x="186214" y="19960"/>
                          <a:pt x="195739" y="27104"/>
                        </a:cubicBezTo>
                        <a:cubicBezTo>
                          <a:pt x="200692" y="30437"/>
                          <a:pt x="204978" y="34724"/>
                          <a:pt x="209550" y="38724"/>
                        </a:cubicBezTo>
                        <a:cubicBezTo>
                          <a:pt x="213646" y="43201"/>
                          <a:pt x="217932" y="47678"/>
                          <a:pt x="221456" y="52726"/>
                        </a:cubicBezTo>
                        <a:cubicBezTo>
                          <a:pt x="236410" y="72538"/>
                          <a:pt x="244792" y="97970"/>
                          <a:pt x="245078" y="124164"/>
                        </a:cubicBezTo>
                        <a:cubicBezTo>
                          <a:pt x="244888" y="150357"/>
                          <a:pt x="236410" y="175789"/>
                          <a:pt x="221456" y="195601"/>
                        </a:cubicBezTo>
                        <a:cubicBezTo>
                          <a:pt x="217932" y="200744"/>
                          <a:pt x="213646" y="205126"/>
                          <a:pt x="209550" y="209603"/>
                        </a:cubicBezTo>
                        <a:cubicBezTo>
                          <a:pt x="204978" y="213699"/>
                          <a:pt x="200692" y="217890"/>
                          <a:pt x="195739" y="221318"/>
                        </a:cubicBezTo>
                        <a:cubicBezTo>
                          <a:pt x="186214" y="228462"/>
                          <a:pt x="175736" y="234082"/>
                          <a:pt x="164973" y="237797"/>
                        </a:cubicBezTo>
                        <a:cubicBezTo>
                          <a:pt x="143542" y="245893"/>
                          <a:pt x="120967" y="246560"/>
                          <a:pt x="101060" y="243226"/>
                        </a:cubicBezTo>
                        <a:cubicBezTo>
                          <a:pt x="80963" y="239702"/>
                          <a:pt x="63532" y="231034"/>
                          <a:pt x="49720" y="220747"/>
                        </a:cubicBezTo>
                        <a:cubicBezTo>
                          <a:pt x="35814" y="210365"/>
                          <a:pt x="25622" y="198173"/>
                          <a:pt x="18478" y="186362"/>
                        </a:cubicBezTo>
                        <a:cubicBezTo>
                          <a:pt x="11430" y="174551"/>
                          <a:pt x="6953" y="163502"/>
                          <a:pt x="4667" y="154072"/>
                        </a:cubicBezTo>
                        <a:cubicBezTo>
                          <a:pt x="-95" y="135117"/>
                          <a:pt x="762" y="124068"/>
                          <a:pt x="95" y="124164"/>
                        </a:cubicBezTo>
                        <a:cubicBezTo>
                          <a:pt x="0" y="124164"/>
                          <a:pt x="0" y="124830"/>
                          <a:pt x="0" y="126164"/>
                        </a:cubicBezTo>
                        <a:cubicBezTo>
                          <a:pt x="0" y="127688"/>
                          <a:pt x="95" y="129593"/>
                          <a:pt x="95" y="131974"/>
                        </a:cubicBezTo>
                        <a:cubicBezTo>
                          <a:pt x="95" y="134546"/>
                          <a:pt x="286" y="137784"/>
                          <a:pt x="857" y="141499"/>
                        </a:cubicBezTo>
                        <a:cubicBezTo>
                          <a:pt x="1333" y="145214"/>
                          <a:pt x="1809" y="149595"/>
                          <a:pt x="3238" y="154262"/>
                        </a:cubicBezTo>
                        <a:cubicBezTo>
                          <a:pt x="5239" y="163883"/>
                          <a:pt x="9620" y="175217"/>
                          <a:pt x="16669" y="187314"/>
                        </a:cubicBezTo>
                        <a:cubicBezTo>
                          <a:pt x="23717" y="199316"/>
                          <a:pt x="34004" y="211984"/>
                          <a:pt x="48101" y="222747"/>
                        </a:cubicBezTo>
                        <a:cubicBezTo>
                          <a:pt x="62103" y="233415"/>
                          <a:pt x="79915" y="242464"/>
                          <a:pt x="100584" y="246274"/>
                        </a:cubicBezTo>
                        <a:cubicBezTo>
                          <a:pt x="121063" y="249893"/>
                          <a:pt x="144208" y="249322"/>
                          <a:pt x="166306" y="241131"/>
                        </a:cubicBezTo>
                        <a:cubicBezTo>
                          <a:pt x="177451" y="237320"/>
                          <a:pt x="188214" y="231606"/>
                          <a:pt x="198025" y="224271"/>
                        </a:cubicBezTo>
                        <a:cubicBezTo>
                          <a:pt x="203168" y="220842"/>
                          <a:pt x="207550" y="216461"/>
                          <a:pt x="212312" y="212270"/>
                        </a:cubicBezTo>
                        <a:cubicBezTo>
                          <a:pt x="216503" y="207602"/>
                          <a:pt x="220980" y="203126"/>
                          <a:pt x="224599" y="197887"/>
                        </a:cubicBezTo>
                        <a:cubicBezTo>
                          <a:pt x="240030" y="177503"/>
                          <a:pt x="248793" y="151215"/>
                          <a:pt x="249079" y="124164"/>
                        </a:cubicBezTo>
                        <a:cubicBezTo>
                          <a:pt x="248888" y="97112"/>
                          <a:pt x="240125" y="70919"/>
                          <a:pt x="224599" y="50535"/>
                        </a:cubicBezTo>
                        <a:cubicBezTo>
                          <a:pt x="220980" y="45297"/>
                          <a:pt x="216503" y="40725"/>
                          <a:pt x="212312" y="36152"/>
                        </a:cubicBezTo>
                        <a:cubicBezTo>
                          <a:pt x="207645" y="31961"/>
                          <a:pt x="203168" y="27675"/>
                          <a:pt x="198120" y="24151"/>
                        </a:cubicBezTo>
                        <a:cubicBezTo>
                          <a:pt x="188214" y="16817"/>
                          <a:pt x="177451" y="11102"/>
                          <a:pt x="166401" y="7292"/>
                        </a:cubicBezTo>
                        <a:cubicBezTo>
                          <a:pt x="144304" y="-995"/>
                          <a:pt x="121158" y="-1471"/>
                          <a:pt x="100679" y="2148"/>
                        </a:cubicBezTo>
                        <a:cubicBezTo>
                          <a:pt x="80105" y="5863"/>
                          <a:pt x="62293" y="15007"/>
                          <a:pt x="48196" y="25675"/>
                        </a:cubicBezTo>
                        <a:cubicBezTo>
                          <a:pt x="34099" y="36438"/>
                          <a:pt x="23813" y="49011"/>
                          <a:pt x="16764" y="61108"/>
                        </a:cubicBezTo>
                        <a:cubicBezTo>
                          <a:pt x="9715" y="73205"/>
                          <a:pt x="5429" y="84540"/>
                          <a:pt x="3334" y="94160"/>
                        </a:cubicBezTo>
                        <a:cubicBezTo>
                          <a:pt x="2000" y="98922"/>
                          <a:pt x="1524" y="103208"/>
                          <a:pt x="952" y="106923"/>
                        </a:cubicBezTo>
                        <a:cubicBezTo>
                          <a:pt x="286" y="110638"/>
                          <a:pt x="190" y="113876"/>
                          <a:pt x="190" y="116448"/>
                        </a:cubicBezTo>
                        <a:cubicBezTo>
                          <a:pt x="190" y="118829"/>
                          <a:pt x="95" y="120734"/>
                          <a:pt x="95" y="122258"/>
                        </a:cubicBezTo>
                        <a:cubicBezTo>
                          <a:pt x="0" y="123497"/>
                          <a:pt x="0" y="124164"/>
                          <a:pt x="95" y="124164"/>
                        </a:cubicBezTo>
                        <a:close/>
                      </a:path>
                    </a:pathLst>
                  </a:custGeom>
                  <a:solidFill>
                    <a:srgbClr val="455A64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1" name="Freeform: Shape 70">
                    <a:extLst>
                      <a:ext uri="{FF2B5EF4-FFF2-40B4-BE49-F238E27FC236}">
                        <a16:creationId xmlns="" xmlns:a16="http://schemas.microsoft.com/office/drawing/2014/main" id="{D6A9159F-787D-48E1-A071-6B84F8888B53}"/>
                      </a:ext>
                    </a:extLst>
                  </p:cNvPr>
                  <p:cNvSpPr/>
                  <p:nvPr/>
                </p:nvSpPr>
                <p:spPr>
                  <a:xfrm>
                    <a:off x="6951344" y="4110746"/>
                    <a:ext cx="249078" cy="248396"/>
                  </a:xfrm>
                  <a:custGeom>
                    <a:avLst/>
                    <a:gdLst>
                      <a:gd name="connsiteX0" fmla="*/ 95 w 249078"/>
                      <a:gd name="connsiteY0" fmla="*/ 124163 h 248396"/>
                      <a:gd name="connsiteX1" fmla="*/ 4667 w 249078"/>
                      <a:gd name="connsiteY1" fmla="*/ 94350 h 248396"/>
                      <a:gd name="connsiteX2" fmla="*/ 18479 w 249078"/>
                      <a:gd name="connsiteY2" fmla="*/ 62060 h 248396"/>
                      <a:gd name="connsiteX3" fmla="*/ 49721 w 249078"/>
                      <a:gd name="connsiteY3" fmla="*/ 27675 h 248396"/>
                      <a:gd name="connsiteX4" fmla="*/ 101060 w 249078"/>
                      <a:gd name="connsiteY4" fmla="*/ 5196 h 248396"/>
                      <a:gd name="connsiteX5" fmla="*/ 164973 w 249078"/>
                      <a:gd name="connsiteY5" fmla="*/ 10625 h 248396"/>
                      <a:gd name="connsiteX6" fmla="*/ 195739 w 249078"/>
                      <a:gd name="connsiteY6" fmla="*/ 27104 h 248396"/>
                      <a:gd name="connsiteX7" fmla="*/ 209550 w 249078"/>
                      <a:gd name="connsiteY7" fmla="*/ 38724 h 248396"/>
                      <a:gd name="connsiteX8" fmla="*/ 221456 w 249078"/>
                      <a:gd name="connsiteY8" fmla="*/ 52726 h 248396"/>
                      <a:gd name="connsiteX9" fmla="*/ 245078 w 249078"/>
                      <a:gd name="connsiteY9" fmla="*/ 124163 h 248396"/>
                      <a:gd name="connsiteX10" fmla="*/ 221456 w 249078"/>
                      <a:gd name="connsiteY10" fmla="*/ 195601 h 248396"/>
                      <a:gd name="connsiteX11" fmla="*/ 209550 w 249078"/>
                      <a:gd name="connsiteY11" fmla="*/ 209603 h 248396"/>
                      <a:gd name="connsiteX12" fmla="*/ 195739 w 249078"/>
                      <a:gd name="connsiteY12" fmla="*/ 221223 h 248396"/>
                      <a:gd name="connsiteX13" fmla="*/ 164973 w 249078"/>
                      <a:gd name="connsiteY13" fmla="*/ 237701 h 248396"/>
                      <a:gd name="connsiteX14" fmla="*/ 101060 w 249078"/>
                      <a:gd name="connsiteY14" fmla="*/ 243131 h 248396"/>
                      <a:gd name="connsiteX15" fmla="*/ 49721 w 249078"/>
                      <a:gd name="connsiteY15" fmla="*/ 220652 h 248396"/>
                      <a:gd name="connsiteX16" fmla="*/ 18479 w 249078"/>
                      <a:gd name="connsiteY16" fmla="*/ 186267 h 248396"/>
                      <a:gd name="connsiteX17" fmla="*/ 4667 w 249078"/>
                      <a:gd name="connsiteY17" fmla="*/ 153977 h 248396"/>
                      <a:gd name="connsiteX18" fmla="*/ 95 w 249078"/>
                      <a:gd name="connsiteY18" fmla="*/ 124163 h 248396"/>
                      <a:gd name="connsiteX19" fmla="*/ 0 w 249078"/>
                      <a:gd name="connsiteY19" fmla="*/ 126164 h 248396"/>
                      <a:gd name="connsiteX20" fmla="*/ 95 w 249078"/>
                      <a:gd name="connsiteY20" fmla="*/ 131974 h 248396"/>
                      <a:gd name="connsiteX21" fmla="*/ 858 w 249078"/>
                      <a:gd name="connsiteY21" fmla="*/ 141499 h 248396"/>
                      <a:gd name="connsiteX22" fmla="*/ 3239 w 249078"/>
                      <a:gd name="connsiteY22" fmla="*/ 154262 h 248396"/>
                      <a:gd name="connsiteX23" fmla="*/ 16669 w 249078"/>
                      <a:gd name="connsiteY23" fmla="*/ 187314 h 248396"/>
                      <a:gd name="connsiteX24" fmla="*/ 48101 w 249078"/>
                      <a:gd name="connsiteY24" fmla="*/ 222747 h 248396"/>
                      <a:gd name="connsiteX25" fmla="*/ 100584 w 249078"/>
                      <a:gd name="connsiteY25" fmla="*/ 246274 h 248396"/>
                      <a:gd name="connsiteX26" fmla="*/ 166307 w 249078"/>
                      <a:gd name="connsiteY26" fmla="*/ 241131 h 248396"/>
                      <a:gd name="connsiteX27" fmla="*/ 198025 w 249078"/>
                      <a:gd name="connsiteY27" fmla="*/ 224271 h 248396"/>
                      <a:gd name="connsiteX28" fmla="*/ 212312 w 249078"/>
                      <a:gd name="connsiteY28" fmla="*/ 212270 h 248396"/>
                      <a:gd name="connsiteX29" fmla="*/ 224600 w 249078"/>
                      <a:gd name="connsiteY29" fmla="*/ 197887 h 248396"/>
                      <a:gd name="connsiteX30" fmla="*/ 249079 w 249078"/>
                      <a:gd name="connsiteY30" fmla="*/ 124163 h 248396"/>
                      <a:gd name="connsiteX31" fmla="*/ 224600 w 249078"/>
                      <a:gd name="connsiteY31" fmla="*/ 50535 h 248396"/>
                      <a:gd name="connsiteX32" fmla="*/ 212312 w 249078"/>
                      <a:gd name="connsiteY32" fmla="*/ 36152 h 248396"/>
                      <a:gd name="connsiteX33" fmla="*/ 198120 w 249078"/>
                      <a:gd name="connsiteY33" fmla="*/ 24151 h 248396"/>
                      <a:gd name="connsiteX34" fmla="*/ 166402 w 249078"/>
                      <a:gd name="connsiteY34" fmla="*/ 7292 h 248396"/>
                      <a:gd name="connsiteX35" fmla="*/ 100679 w 249078"/>
                      <a:gd name="connsiteY35" fmla="*/ 2148 h 248396"/>
                      <a:gd name="connsiteX36" fmla="*/ 48196 w 249078"/>
                      <a:gd name="connsiteY36" fmla="*/ 25675 h 248396"/>
                      <a:gd name="connsiteX37" fmla="*/ 16764 w 249078"/>
                      <a:gd name="connsiteY37" fmla="*/ 61108 h 248396"/>
                      <a:gd name="connsiteX38" fmla="*/ 3334 w 249078"/>
                      <a:gd name="connsiteY38" fmla="*/ 94160 h 248396"/>
                      <a:gd name="connsiteX39" fmla="*/ 953 w 249078"/>
                      <a:gd name="connsiteY39" fmla="*/ 106923 h 248396"/>
                      <a:gd name="connsiteX40" fmla="*/ 191 w 249078"/>
                      <a:gd name="connsiteY40" fmla="*/ 116448 h 248396"/>
                      <a:gd name="connsiteX41" fmla="*/ 95 w 249078"/>
                      <a:gd name="connsiteY41" fmla="*/ 122258 h 248396"/>
                      <a:gd name="connsiteX42" fmla="*/ 95 w 249078"/>
                      <a:gd name="connsiteY42" fmla="*/ 124163 h 2483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</a:cxnLst>
                    <a:rect l="l" t="t" r="r" b="b"/>
                    <a:pathLst>
                      <a:path w="249078" h="248396">
                        <a:moveTo>
                          <a:pt x="95" y="124163"/>
                        </a:moveTo>
                        <a:cubicBezTo>
                          <a:pt x="762" y="124259"/>
                          <a:pt x="-95" y="113210"/>
                          <a:pt x="4667" y="94350"/>
                        </a:cubicBezTo>
                        <a:cubicBezTo>
                          <a:pt x="6858" y="84920"/>
                          <a:pt x="11430" y="73776"/>
                          <a:pt x="18479" y="62060"/>
                        </a:cubicBezTo>
                        <a:cubicBezTo>
                          <a:pt x="25622" y="50345"/>
                          <a:pt x="35814" y="38058"/>
                          <a:pt x="49721" y="27675"/>
                        </a:cubicBezTo>
                        <a:cubicBezTo>
                          <a:pt x="63532" y="17388"/>
                          <a:pt x="80963" y="8625"/>
                          <a:pt x="101060" y="5196"/>
                        </a:cubicBezTo>
                        <a:cubicBezTo>
                          <a:pt x="121063" y="1862"/>
                          <a:pt x="143542" y="2434"/>
                          <a:pt x="164973" y="10625"/>
                        </a:cubicBezTo>
                        <a:cubicBezTo>
                          <a:pt x="175736" y="14340"/>
                          <a:pt x="186214" y="19960"/>
                          <a:pt x="195739" y="27104"/>
                        </a:cubicBezTo>
                        <a:cubicBezTo>
                          <a:pt x="200692" y="30437"/>
                          <a:pt x="204978" y="34724"/>
                          <a:pt x="209550" y="38724"/>
                        </a:cubicBezTo>
                        <a:cubicBezTo>
                          <a:pt x="213646" y="43201"/>
                          <a:pt x="217932" y="47678"/>
                          <a:pt x="221456" y="52726"/>
                        </a:cubicBezTo>
                        <a:cubicBezTo>
                          <a:pt x="236411" y="72538"/>
                          <a:pt x="244793" y="97970"/>
                          <a:pt x="245078" y="124163"/>
                        </a:cubicBezTo>
                        <a:cubicBezTo>
                          <a:pt x="244888" y="150357"/>
                          <a:pt x="236411" y="175789"/>
                          <a:pt x="221456" y="195601"/>
                        </a:cubicBezTo>
                        <a:cubicBezTo>
                          <a:pt x="217932" y="200744"/>
                          <a:pt x="213646" y="205126"/>
                          <a:pt x="209550" y="209603"/>
                        </a:cubicBezTo>
                        <a:cubicBezTo>
                          <a:pt x="204978" y="213699"/>
                          <a:pt x="200692" y="217890"/>
                          <a:pt x="195739" y="221223"/>
                        </a:cubicBezTo>
                        <a:cubicBezTo>
                          <a:pt x="186214" y="228367"/>
                          <a:pt x="175736" y="233987"/>
                          <a:pt x="164973" y="237701"/>
                        </a:cubicBezTo>
                        <a:cubicBezTo>
                          <a:pt x="143542" y="245798"/>
                          <a:pt x="120968" y="246465"/>
                          <a:pt x="101060" y="243131"/>
                        </a:cubicBezTo>
                        <a:cubicBezTo>
                          <a:pt x="80963" y="239607"/>
                          <a:pt x="63532" y="230939"/>
                          <a:pt x="49721" y="220652"/>
                        </a:cubicBezTo>
                        <a:cubicBezTo>
                          <a:pt x="35814" y="210269"/>
                          <a:pt x="25622" y="198077"/>
                          <a:pt x="18479" y="186267"/>
                        </a:cubicBezTo>
                        <a:cubicBezTo>
                          <a:pt x="11430" y="174456"/>
                          <a:pt x="6953" y="163407"/>
                          <a:pt x="4667" y="153977"/>
                        </a:cubicBezTo>
                        <a:cubicBezTo>
                          <a:pt x="0" y="135117"/>
                          <a:pt x="762" y="124068"/>
                          <a:pt x="95" y="124163"/>
                        </a:cubicBezTo>
                        <a:cubicBezTo>
                          <a:pt x="0" y="124163"/>
                          <a:pt x="0" y="124830"/>
                          <a:pt x="0" y="126164"/>
                        </a:cubicBezTo>
                        <a:cubicBezTo>
                          <a:pt x="0" y="127688"/>
                          <a:pt x="95" y="129593"/>
                          <a:pt x="95" y="131974"/>
                        </a:cubicBezTo>
                        <a:cubicBezTo>
                          <a:pt x="95" y="134546"/>
                          <a:pt x="286" y="137784"/>
                          <a:pt x="858" y="141499"/>
                        </a:cubicBezTo>
                        <a:cubicBezTo>
                          <a:pt x="1334" y="145214"/>
                          <a:pt x="1810" y="149595"/>
                          <a:pt x="3239" y="154262"/>
                        </a:cubicBezTo>
                        <a:cubicBezTo>
                          <a:pt x="5239" y="163883"/>
                          <a:pt x="9620" y="175217"/>
                          <a:pt x="16669" y="187314"/>
                        </a:cubicBezTo>
                        <a:cubicBezTo>
                          <a:pt x="23717" y="199316"/>
                          <a:pt x="34004" y="211984"/>
                          <a:pt x="48101" y="222747"/>
                        </a:cubicBezTo>
                        <a:cubicBezTo>
                          <a:pt x="62103" y="233415"/>
                          <a:pt x="79915" y="242464"/>
                          <a:pt x="100584" y="246274"/>
                        </a:cubicBezTo>
                        <a:cubicBezTo>
                          <a:pt x="121063" y="249893"/>
                          <a:pt x="144209" y="249322"/>
                          <a:pt x="166307" y="241131"/>
                        </a:cubicBezTo>
                        <a:cubicBezTo>
                          <a:pt x="177451" y="237320"/>
                          <a:pt x="188214" y="231606"/>
                          <a:pt x="198025" y="224271"/>
                        </a:cubicBezTo>
                        <a:cubicBezTo>
                          <a:pt x="203168" y="220842"/>
                          <a:pt x="207550" y="216461"/>
                          <a:pt x="212312" y="212270"/>
                        </a:cubicBezTo>
                        <a:cubicBezTo>
                          <a:pt x="216503" y="207602"/>
                          <a:pt x="220980" y="203126"/>
                          <a:pt x="224600" y="197887"/>
                        </a:cubicBezTo>
                        <a:cubicBezTo>
                          <a:pt x="240030" y="177503"/>
                          <a:pt x="248793" y="151215"/>
                          <a:pt x="249079" y="124163"/>
                        </a:cubicBezTo>
                        <a:cubicBezTo>
                          <a:pt x="248793" y="97112"/>
                          <a:pt x="240125" y="70919"/>
                          <a:pt x="224600" y="50535"/>
                        </a:cubicBezTo>
                        <a:cubicBezTo>
                          <a:pt x="220980" y="45296"/>
                          <a:pt x="216503" y="40725"/>
                          <a:pt x="212312" y="36152"/>
                        </a:cubicBezTo>
                        <a:cubicBezTo>
                          <a:pt x="207645" y="31961"/>
                          <a:pt x="203168" y="27675"/>
                          <a:pt x="198120" y="24151"/>
                        </a:cubicBezTo>
                        <a:cubicBezTo>
                          <a:pt x="188214" y="16817"/>
                          <a:pt x="177451" y="11102"/>
                          <a:pt x="166402" y="7292"/>
                        </a:cubicBezTo>
                        <a:cubicBezTo>
                          <a:pt x="144304" y="-995"/>
                          <a:pt x="121158" y="-1471"/>
                          <a:pt x="100679" y="2148"/>
                        </a:cubicBezTo>
                        <a:cubicBezTo>
                          <a:pt x="80105" y="5863"/>
                          <a:pt x="62294" y="15007"/>
                          <a:pt x="48196" y="25675"/>
                        </a:cubicBezTo>
                        <a:cubicBezTo>
                          <a:pt x="34100" y="36438"/>
                          <a:pt x="23813" y="49011"/>
                          <a:pt x="16764" y="61108"/>
                        </a:cubicBezTo>
                        <a:cubicBezTo>
                          <a:pt x="9811" y="73205"/>
                          <a:pt x="5429" y="84540"/>
                          <a:pt x="3334" y="94160"/>
                        </a:cubicBezTo>
                        <a:cubicBezTo>
                          <a:pt x="2000" y="98922"/>
                          <a:pt x="1524" y="103208"/>
                          <a:pt x="953" y="106923"/>
                        </a:cubicBezTo>
                        <a:cubicBezTo>
                          <a:pt x="286" y="110638"/>
                          <a:pt x="191" y="113876"/>
                          <a:pt x="191" y="116448"/>
                        </a:cubicBezTo>
                        <a:cubicBezTo>
                          <a:pt x="191" y="118829"/>
                          <a:pt x="95" y="120734"/>
                          <a:pt x="95" y="122258"/>
                        </a:cubicBezTo>
                        <a:cubicBezTo>
                          <a:pt x="0" y="123497"/>
                          <a:pt x="95" y="124163"/>
                          <a:pt x="95" y="124163"/>
                        </a:cubicBezTo>
                        <a:close/>
                      </a:path>
                    </a:pathLst>
                  </a:custGeom>
                  <a:solidFill>
                    <a:srgbClr val="455A64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2" name="Freeform: Shape 71">
                    <a:extLst>
                      <a:ext uri="{FF2B5EF4-FFF2-40B4-BE49-F238E27FC236}">
                        <a16:creationId xmlns="" xmlns:a16="http://schemas.microsoft.com/office/drawing/2014/main" id="{E8437F2F-70E3-43AE-913E-F16327F128C5}"/>
                      </a:ext>
                    </a:extLst>
                  </p:cNvPr>
                  <p:cNvSpPr/>
                  <p:nvPr/>
                </p:nvSpPr>
                <p:spPr>
                  <a:xfrm>
                    <a:off x="7195936" y="4206847"/>
                    <a:ext cx="36375" cy="12851"/>
                  </a:xfrm>
                  <a:custGeom>
                    <a:avLst/>
                    <a:gdLst>
                      <a:gd name="connsiteX0" fmla="*/ 105 w 36375"/>
                      <a:gd name="connsiteY0" fmla="*/ 12823 h 12851"/>
                      <a:gd name="connsiteX1" fmla="*/ 4963 w 36375"/>
                      <a:gd name="connsiteY1" fmla="*/ 9012 h 12851"/>
                      <a:gd name="connsiteX2" fmla="*/ 17631 w 36375"/>
                      <a:gd name="connsiteY2" fmla="*/ 3964 h 12851"/>
                      <a:gd name="connsiteX3" fmla="*/ 30967 w 36375"/>
                      <a:gd name="connsiteY3" fmla="*/ 6917 h 12851"/>
                      <a:gd name="connsiteX4" fmla="*/ 36300 w 36375"/>
                      <a:gd name="connsiteY4" fmla="*/ 9870 h 12851"/>
                      <a:gd name="connsiteX5" fmla="*/ 32491 w 36375"/>
                      <a:gd name="connsiteY5" fmla="*/ 4631 h 12851"/>
                      <a:gd name="connsiteX6" fmla="*/ 17346 w 36375"/>
                      <a:gd name="connsiteY6" fmla="*/ 59 h 12851"/>
                      <a:gd name="connsiteX7" fmla="*/ 3153 w 36375"/>
                      <a:gd name="connsiteY7" fmla="*/ 6917 h 12851"/>
                      <a:gd name="connsiteX8" fmla="*/ 105 w 36375"/>
                      <a:gd name="connsiteY8" fmla="*/ 12823 h 128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6375" h="12851">
                        <a:moveTo>
                          <a:pt x="105" y="12823"/>
                        </a:moveTo>
                        <a:cubicBezTo>
                          <a:pt x="582" y="13108"/>
                          <a:pt x="2106" y="11203"/>
                          <a:pt x="4963" y="9012"/>
                        </a:cubicBezTo>
                        <a:cubicBezTo>
                          <a:pt x="7821" y="6822"/>
                          <a:pt x="12297" y="4441"/>
                          <a:pt x="17631" y="3964"/>
                        </a:cubicBezTo>
                        <a:cubicBezTo>
                          <a:pt x="22966" y="3583"/>
                          <a:pt x="27823" y="5203"/>
                          <a:pt x="30967" y="6917"/>
                        </a:cubicBezTo>
                        <a:cubicBezTo>
                          <a:pt x="34110" y="8632"/>
                          <a:pt x="35919" y="10251"/>
                          <a:pt x="36300" y="9870"/>
                        </a:cubicBezTo>
                        <a:cubicBezTo>
                          <a:pt x="36681" y="9584"/>
                          <a:pt x="35634" y="7203"/>
                          <a:pt x="32491" y="4631"/>
                        </a:cubicBezTo>
                        <a:cubicBezTo>
                          <a:pt x="29347" y="2059"/>
                          <a:pt x="23823" y="-417"/>
                          <a:pt x="17346" y="59"/>
                        </a:cubicBezTo>
                        <a:cubicBezTo>
                          <a:pt x="10869" y="535"/>
                          <a:pt x="5820" y="3964"/>
                          <a:pt x="3153" y="6917"/>
                        </a:cubicBezTo>
                        <a:cubicBezTo>
                          <a:pt x="296" y="10060"/>
                          <a:pt x="-275" y="12632"/>
                          <a:pt x="105" y="12823"/>
                        </a:cubicBezTo>
                        <a:close/>
                      </a:path>
                    </a:pathLst>
                  </a:custGeom>
                  <a:solidFill>
                    <a:srgbClr val="455A64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3" name="Freeform: Shape 72">
                    <a:extLst>
                      <a:ext uri="{FF2B5EF4-FFF2-40B4-BE49-F238E27FC236}">
                        <a16:creationId xmlns="" xmlns:a16="http://schemas.microsoft.com/office/drawing/2014/main" id="{63A4873B-4BAE-430A-9591-ED1D8AD8FDCA}"/>
                      </a:ext>
                    </a:extLst>
                  </p:cNvPr>
                  <p:cNvSpPr/>
                  <p:nvPr/>
                </p:nvSpPr>
                <p:spPr>
                  <a:xfrm>
                    <a:off x="7471409" y="4208790"/>
                    <a:ext cx="150401" cy="31854"/>
                  </a:xfrm>
                  <a:custGeom>
                    <a:avLst/>
                    <a:gdLst>
                      <a:gd name="connsiteX0" fmla="*/ 1 w 150401"/>
                      <a:gd name="connsiteY0" fmla="*/ 116 h 31854"/>
                      <a:gd name="connsiteX1" fmla="*/ 74772 w 150401"/>
                      <a:gd name="connsiteY1" fmla="*/ 17832 h 31854"/>
                      <a:gd name="connsiteX2" fmla="*/ 150401 w 150401"/>
                      <a:gd name="connsiteY2" fmla="*/ 31739 h 31854"/>
                      <a:gd name="connsiteX3" fmla="*/ 75534 w 150401"/>
                      <a:gd name="connsiteY3" fmla="*/ 14022 h 31854"/>
                      <a:gd name="connsiteX4" fmla="*/ 1 w 150401"/>
                      <a:gd name="connsiteY4" fmla="*/ 116 h 318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0401" h="31854">
                        <a:moveTo>
                          <a:pt x="1" y="116"/>
                        </a:moveTo>
                        <a:cubicBezTo>
                          <a:pt x="-190" y="1163"/>
                          <a:pt x="33243" y="9069"/>
                          <a:pt x="74772" y="17832"/>
                        </a:cubicBezTo>
                        <a:cubicBezTo>
                          <a:pt x="116301" y="26595"/>
                          <a:pt x="150210" y="32786"/>
                          <a:pt x="150401" y="31739"/>
                        </a:cubicBezTo>
                        <a:cubicBezTo>
                          <a:pt x="150591" y="30691"/>
                          <a:pt x="117158" y="22785"/>
                          <a:pt x="75534" y="14022"/>
                        </a:cubicBezTo>
                        <a:cubicBezTo>
                          <a:pt x="34100" y="5259"/>
                          <a:pt x="191" y="-932"/>
                          <a:pt x="1" y="116"/>
                        </a:cubicBezTo>
                        <a:close/>
                      </a:path>
                    </a:pathLst>
                  </a:custGeom>
                  <a:solidFill>
                    <a:srgbClr val="455A64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74" name="Freeform: Shape 73">
                  <a:extLst>
                    <a:ext uri="{FF2B5EF4-FFF2-40B4-BE49-F238E27FC236}">
                      <a16:creationId xmlns="" xmlns:a16="http://schemas.microsoft.com/office/drawing/2014/main" id="{23802061-D213-45FF-8B8C-9466E1ABC29F}"/>
                    </a:ext>
                  </a:extLst>
                </p:cNvPr>
                <p:cNvSpPr/>
                <p:nvPr/>
              </p:nvSpPr>
              <p:spPr>
                <a:xfrm>
                  <a:off x="7414543" y="4152393"/>
                  <a:ext cx="47152" cy="173890"/>
                </a:xfrm>
                <a:custGeom>
                  <a:avLst/>
                  <a:gdLst>
                    <a:gd name="connsiteX0" fmla="*/ 3 w 47152"/>
                    <a:gd name="connsiteY0" fmla="*/ 173861 h 173890"/>
                    <a:gd name="connsiteX1" fmla="*/ 7432 w 47152"/>
                    <a:gd name="connsiteY1" fmla="*/ 170717 h 173890"/>
                    <a:gd name="connsiteX2" fmla="*/ 23625 w 47152"/>
                    <a:gd name="connsiteY2" fmla="*/ 156049 h 173890"/>
                    <a:gd name="connsiteX3" fmla="*/ 40008 w 47152"/>
                    <a:gd name="connsiteY3" fmla="*/ 128140 h 173890"/>
                    <a:gd name="connsiteX4" fmla="*/ 47151 w 47152"/>
                    <a:gd name="connsiteY4" fmla="*/ 89183 h 173890"/>
                    <a:gd name="connsiteX5" fmla="*/ 26101 w 47152"/>
                    <a:gd name="connsiteY5" fmla="*/ 21365 h 173890"/>
                    <a:gd name="connsiteX6" fmla="*/ 11909 w 47152"/>
                    <a:gd name="connsiteY6" fmla="*/ 4887 h 173890"/>
                    <a:gd name="connsiteX7" fmla="*/ 5622 w 47152"/>
                    <a:gd name="connsiteY7" fmla="*/ 29 h 173890"/>
                    <a:gd name="connsiteX8" fmla="*/ 23815 w 47152"/>
                    <a:gd name="connsiteY8" fmla="*/ 22984 h 173890"/>
                    <a:gd name="connsiteX9" fmla="*/ 43246 w 47152"/>
                    <a:gd name="connsiteY9" fmla="*/ 89279 h 173890"/>
                    <a:gd name="connsiteX10" fmla="*/ 36674 w 47152"/>
                    <a:gd name="connsiteY10" fmla="*/ 126902 h 173890"/>
                    <a:gd name="connsiteX11" fmla="*/ 21529 w 47152"/>
                    <a:gd name="connsiteY11" fmla="*/ 154430 h 173890"/>
                    <a:gd name="connsiteX12" fmla="*/ 6670 w 47152"/>
                    <a:gd name="connsiteY12" fmla="*/ 169479 h 173890"/>
                    <a:gd name="connsiteX13" fmla="*/ 3 w 47152"/>
                    <a:gd name="connsiteY13" fmla="*/ 173861 h 1738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7152" h="173890">
                      <a:moveTo>
                        <a:pt x="3" y="173861"/>
                      </a:moveTo>
                      <a:cubicBezTo>
                        <a:pt x="98" y="174051"/>
                        <a:pt x="2860" y="173384"/>
                        <a:pt x="7432" y="170717"/>
                      </a:cubicBezTo>
                      <a:cubicBezTo>
                        <a:pt x="11909" y="168050"/>
                        <a:pt x="17814" y="163288"/>
                        <a:pt x="23625" y="156049"/>
                      </a:cubicBezTo>
                      <a:cubicBezTo>
                        <a:pt x="29530" y="148905"/>
                        <a:pt x="35436" y="139475"/>
                        <a:pt x="40008" y="128140"/>
                      </a:cubicBezTo>
                      <a:cubicBezTo>
                        <a:pt x="44294" y="116711"/>
                        <a:pt x="47151" y="103375"/>
                        <a:pt x="47151" y="89183"/>
                      </a:cubicBezTo>
                      <a:cubicBezTo>
                        <a:pt x="47247" y="60799"/>
                        <a:pt x="36769" y="36224"/>
                        <a:pt x="26101" y="21365"/>
                      </a:cubicBezTo>
                      <a:cubicBezTo>
                        <a:pt x="20958" y="13745"/>
                        <a:pt x="15624" y="8411"/>
                        <a:pt x="11909" y="4887"/>
                      </a:cubicBezTo>
                      <a:cubicBezTo>
                        <a:pt x="8004" y="1553"/>
                        <a:pt x="5813" y="-256"/>
                        <a:pt x="5622" y="29"/>
                      </a:cubicBezTo>
                      <a:cubicBezTo>
                        <a:pt x="4956" y="601"/>
                        <a:pt x="14100" y="7649"/>
                        <a:pt x="23815" y="22984"/>
                      </a:cubicBezTo>
                      <a:cubicBezTo>
                        <a:pt x="33626" y="37939"/>
                        <a:pt x="43246" y="61847"/>
                        <a:pt x="43246" y="89279"/>
                      </a:cubicBezTo>
                      <a:cubicBezTo>
                        <a:pt x="43246" y="102899"/>
                        <a:pt x="40579" y="115853"/>
                        <a:pt x="36674" y="126902"/>
                      </a:cubicBezTo>
                      <a:cubicBezTo>
                        <a:pt x="32483" y="137951"/>
                        <a:pt x="26958" y="147286"/>
                        <a:pt x="21529" y="154430"/>
                      </a:cubicBezTo>
                      <a:cubicBezTo>
                        <a:pt x="16100" y="161573"/>
                        <a:pt x="10671" y="166526"/>
                        <a:pt x="6670" y="169479"/>
                      </a:cubicBezTo>
                      <a:cubicBezTo>
                        <a:pt x="2479" y="172432"/>
                        <a:pt x="-93" y="173575"/>
                        <a:pt x="3" y="17386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5" name="Freeform: Shape 74">
                  <a:extLst>
                    <a:ext uri="{FF2B5EF4-FFF2-40B4-BE49-F238E27FC236}">
                      <a16:creationId xmlns="" xmlns:a16="http://schemas.microsoft.com/office/drawing/2014/main" id="{EDAAE94E-DAED-4164-9D8C-1A2FF87B013B}"/>
                    </a:ext>
                  </a:extLst>
                </p:cNvPr>
                <p:cNvSpPr/>
                <p:nvPr/>
              </p:nvSpPr>
              <p:spPr>
                <a:xfrm>
                  <a:off x="7360252" y="4331824"/>
                  <a:ext cx="42120" cy="14171"/>
                </a:xfrm>
                <a:custGeom>
                  <a:avLst/>
                  <a:gdLst>
                    <a:gd name="connsiteX0" fmla="*/ 1 w 42120"/>
                    <a:gd name="connsiteY0" fmla="*/ 13671 h 14171"/>
                    <a:gd name="connsiteX1" fmla="*/ 22194 w 42120"/>
                    <a:gd name="connsiteY1" fmla="*/ 10432 h 14171"/>
                    <a:gd name="connsiteX2" fmla="*/ 42101 w 42120"/>
                    <a:gd name="connsiteY2" fmla="*/ 145 h 14171"/>
                    <a:gd name="connsiteX3" fmla="*/ 20956 w 42120"/>
                    <a:gd name="connsiteY3" fmla="*/ 6718 h 14171"/>
                    <a:gd name="connsiteX4" fmla="*/ 1 w 42120"/>
                    <a:gd name="connsiteY4" fmla="*/ 13671 h 141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2120" h="14171">
                      <a:moveTo>
                        <a:pt x="1" y="13671"/>
                      </a:moveTo>
                      <a:cubicBezTo>
                        <a:pt x="96" y="14719"/>
                        <a:pt x="10288" y="14338"/>
                        <a:pt x="22194" y="10432"/>
                      </a:cubicBezTo>
                      <a:cubicBezTo>
                        <a:pt x="34100" y="6623"/>
                        <a:pt x="42577" y="1003"/>
                        <a:pt x="42101" y="145"/>
                      </a:cubicBezTo>
                      <a:cubicBezTo>
                        <a:pt x="41530" y="-807"/>
                        <a:pt x="32481" y="3098"/>
                        <a:pt x="20956" y="6718"/>
                      </a:cubicBezTo>
                      <a:cubicBezTo>
                        <a:pt x="9526" y="10432"/>
                        <a:pt x="-95" y="12528"/>
                        <a:pt x="1" y="1367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6" name="Freeform: Shape 75">
                  <a:extLst>
                    <a:ext uri="{FF2B5EF4-FFF2-40B4-BE49-F238E27FC236}">
                      <a16:creationId xmlns="" xmlns:a16="http://schemas.microsoft.com/office/drawing/2014/main" id="{D27B21D7-AEE4-401A-AF5A-389EAE072E1D}"/>
                    </a:ext>
                  </a:extLst>
                </p:cNvPr>
                <p:cNvSpPr/>
                <p:nvPr/>
              </p:nvSpPr>
              <p:spPr>
                <a:xfrm>
                  <a:off x="7071836" y="4127181"/>
                  <a:ext cx="112163" cy="82779"/>
                </a:xfrm>
                <a:custGeom>
                  <a:avLst/>
                  <a:gdLst>
                    <a:gd name="connsiteX0" fmla="*/ 0 w 112163"/>
                    <a:gd name="connsiteY0" fmla="*/ 571 h 82779"/>
                    <a:gd name="connsiteX1" fmla="*/ 21431 w 112163"/>
                    <a:gd name="connsiteY1" fmla="*/ 4096 h 82779"/>
                    <a:gd name="connsiteX2" fmla="*/ 68389 w 112163"/>
                    <a:gd name="connsiteY2" fmla="*/ 25146 h 82779"/>
                    <a:gd name="connsiteX3" fmla="*/ 102394 w 112163"/>
                    <a:gd name="connsiteY3" fmla="*/ 63532 h 82779"/>
                    <a:gd name="connsiteX4" fmla="*/ 112109 w 112163"/>
                    <a:gd name="connsiteY4" fmla="*/ 82772 h 82779"/>
                    <a:gd name="connsiteX5" fmla="*/ 110871 w 112163"/>
                    <a:gd name="connsiteY5" fmla="*/ 77058 h 82779"/>
                    <a:gd name="connsiteX6" fmla="*/ 104775 w 112163"/>
                    <a:gd name="connsiteY6" fmla="*/ 62198 h 82779"/>
                    <a:gd name="connsiteX7" fmla="*/ 70580 w 112163"/>
                    <a:gd name="connsiteY7" fmla="*/ 22003 h 82779"/>
                    <a:gd name="connsiteX8" fmla="*/ 21812 w 112163"/>
                    <a:gd name="connsiteY8" fmla="*/ 1429 h 82779"/>
                    <a:gd name="connsiteX9" fmla="*/ 5810 w 112163"/>
                    <a:gd name="connsiteY9" fmla="*/ 0 h 82779"/>
                    <a:gd name="connsiteX10" fmla="*/ 0 w 112163"/>
                    <a:gd name="connsiteY10" fmla="*/ 571 h 827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2163" h="82779">
                      <a:moveTo>
                        <a:pt x="0" y="571"/>
                      </a:moveTo>
                      <a:cubicBezTo>
                        <a:pt x="0" y="1238"/>
                        <a:pt x="8382" y="1238"/>
                        <a:pt x="21431" y="4096"/>
                      </a:cubicBezTo>
                      <a:cubicBezTo>
                        <a:pt x="34385" y="6858"/>
                        <a:pt x="52102" y="13145"/>
                        <a:pt x="68389" y="25146"/>
                      </a:cubicBezTo>
                      <a:cubicBezTo>
                        <a:pt x="84677" y="37148"/>
                        <a:pt x="95917" y="52007"/>
                        <a:pt x="102394" y="63532"/>
                      </a:cubicBezTo>
                      <a:cubicBezTo>
                        <a:pt x="108966" y="75057"/>
                        <a:pt x="111442" y="83058"/>
                        <a:pt x="112109" y="82772"/>
                      </a:cubicBezTo>
                      <a:cubicBezTo>
                        <a:pt x="112300" y="82677"/>
                        <a:pt x="112014" y="80677"/>
                        <a:pt x="110871" y="77058"/>
                      </a:cubicBezTo>
                      <a:cubicBezTo>
                        <a:pt x="109823" y="73438"/>
                        <a:pt x="107823" y="68294"/>
                        <a:pt x="104775" y="62198"/>
                      </a:cubicBezTo>
                      <a:cubicBezTo>
                        <a:pt x="98774" y="50102"/>
                        <a:pt x="87535" y="34385"/>
                        <a:pt x="70580" y="22003"/>
                      </a:cubicBezTo>
                      <a:cubicBezTo>
                        <a:pt x="53721" y="9620"/>
                        <a:pt x="35242" y="3524"/>
                        <a:pt x="21812" y="1429"/>
                      </a:cubicBezTo>
                      <a:cubicBezTo>
                        <a:pt x="15049" y="286"/>
                        <a:pt x="9525" y="0"/>
                        <a:pt x="5810" y="0"/>
                      </a:cubicBezTo>
                      <a:cubicBezTo>
                        <a:pt x="2096" y="0"/>
                        <a:pt x="0" y="286"/>
                        <a:pt x="0" y="57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7" name="Freeform: Shape 76">
                  <a:extLst>
                    <a:ext uri="{FF2B5EF4-FFF2-40B4-BE49-F238E27FC236}">
                      <a16:creationId xmlns="" xmlns:a16="http://schemas.microsoft.com/office/drawing/2014/main" id="{2397D1EF-20A5-4DE3-923B-1F0EA9D2EC40}"/>
                    </a:ext>
                  </a:extLst>
                </p:cNvPr>
                <p:cNvSpPr/>
                <p:nvPr/>
              </p:nvSpPr>
              <p:spPr>
                <a:xfrm>
                  <a:off x="7177559" y="4228146"/>
                  <a:ext cx="9190" cy="40120"/>
                </a:xfrm>
                <a:custGeom>
                  <a:avLst/>
                  <a:gdLst>
                    <a:gd name="connsiteX0" fmla="*/ 195 w 9190"/>
                    <a:gd name="connsiteY0" fmla="*/ 40101 h 40120"/>
                    <a:gd name="connsiteX1" fmla="*/ 8291 w 9190"/>
                    <a:gd name="connsiteY1" fmla="*/ 20860 h 40120"/>
                    <a:gd name="connsiteX2" fmla="*/ 7339 w 9190"/>
                    <a:gd name="connsiteY2" fmla="*/ 1 h 40120"/>
                    <a:gd name="connsiteX3" fmla="*/ 4481 w 9190"/>
                    <a:gd name="connsiteY3" fmla="*/ 20194 h 40120"/>
                    <a:gd name="connsiteX4" fmla="*/ 195 w 9190"/>
                    <a:gd name="connsiteY4" fmla="*/ 40101 h 40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190" h="40120">
                      <a:moveTo>
                        <a:pt x="195" y="40101"/>
                      </a:moveTo>
                      <a:cubicBezTo>
                        <a:pt x="1052" y="40577"/>
                        <a:pt x="6291" y="32481"/>
                        <a:pt x="8291" y="20860"/>
                      </a:cubicBezTo>
                      <a:cubicBezTo>
                        <a:pt x="10387" y="9335"/>
                        <a:pt x="8291" y="-94"/>
                        <a:pt x="7339" y="1"/>
                      </a:cubicBezTo>
                      <a:cubicBezTo>
                        <a:pt x="6196" y="96"/>
                        <a:pt x="6481" y="9240"/>
                        <a:pt x="4481" y="20194"/>
                      </a:cubicBezTo>
                      <a:cubicBezTo>
                        <a:pt x="2576" y="31148"/>
                        <a:pt x="-853" y="39625"/>
                        <a:pt x="195" y="4010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78" name="Freeform: Shape 77">
                <a:extLst>
                  <a:ext uri="{FF2B5EF4-FFF2-40B4-BE49-F238E27FC236}">
                    <a16:creationId xmlns="" xmlns:a16="http://schemas.microsoft.com/office/drawing/2014/main" id="{8A69D58F-27A5-45E8-BBCE-33CDD3CCE559}"/>
                  </a:ext>
                </a:extLst>
              </p:cNvPr>
              <p:cNvSpPr/>
              <p:nvPr/>
            </p:nvSpPr>
            <p:spPr>
              <a:xfrm>
                <a:off x="7454553" y="4423928"/>
                <a:ext cx="151088" cy="727341"/>
              </a:xfrm>
              <a:custGeom>
                <a:avLst/>
                <a:gdLst>
                  <a:gd name="connsiteX0" fmla="*/ 854 w 151088"/>
                  <a:gd name="connsiteY0" fmla="*/ 727191 h 727341"/>
                  <a:gd name="connsiteX1" fmla="*/ 22000 w 151088"/>
                  <a:gd name="connsiteY1" fmla="*/ 704902 h 727341"/>
                  <a:gd name="connsiteX2" fmla="*/ 58290 w 151088"/>
                  <a:gd name="connsiteY2" fmla="*/ 630798 h 727341"/>
                  <a:gd name="connsiteX3" fmla="*/ 86008 w 151088"/>
                  <a:gd name="connsiteY3" fmla="*/ 511926 h 727341"/>
                  <a:gd name="connsiteX4" fmla="*/ 96676 w 151088"/>
                  <a:gd name="connsiteY4" fmla="*/ 364765 h 727341"/>
                  <a:gd name="connsiteX5" fmla="*/ 103534 w 151088"/>
                  <a:gd name="connsiteY5" fmla="*/ 220270 h 727341"/>
                  <a:gd name="connsiteX6" fmla="*/ 120774 w 151088"/>
                  <a:gd name="connsiteY6" fmla="*/ 105018 h 727341"/>
                  <a:gd name="connsiteX7" fmla="*/ 150206 w 151088"/>
                  <a:gd name="connsiteY7" fmla="*/ 148 h 727341"/>
                  <a:gd name="connsiteX8" fmla="*/ 129442 w 151088"/>
                  <a:gd name="connsiteY8" fmla="*/ 22817 h 727341"/>
                  <a:gd name="connsiteX9" fmla="*/ 94199 w 151088"/>
                  <a:gd name="connsiteY9" fmla="*/ 97398 h 727341"/>
                  <a:gd name="connsiteX10" fmla="*/ 67720 w 151088"/>
                  <a:gd name="connsiteY10" fmla="*/ 216460 h 727341"/>
                  <a:gd name="connsiteX11" fmla="*/ 57623 w 151088"/>
                  <a:gd name="connsiteY11" fmla="*/ 363622 h 727341"/>
                  <a:gd name="connsiteX12" fmla="*/ 50289 w 151088"/>
                  <a:gd name="connsiteY12" fmla="*/ 507925 h 727341"/>
                  <a:gd name="connsiteX13" fmla="*/ 31906 w 151088"/>
                  <a:gd name="connsiteY13" fmla="*/ 622892 h 727341"/>
                  <a:gd name="connsiteX14" fmla="*/ 854 w 151088"/>
                  <a:gd name="connsiteY14" fmla="*/ 727191 h 727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1088" h="727341">
                    <a:moveTo>
                      <a:pt x="854" y="727191"/>
                    </a:moveTo>
                    <a:cubicBezTo>
                      <a:pt x="3045" y="728524"/>
                      <a:pt x="10951" y="721000"/>
                      <a:pt x="22000" y="704902"/>
                    </a:cubicBezTo>
                    <a:cubicBezTo>
                      <a:pt x="33144" y="688900"/>
                      <a:pt x="46479" y="663659"/>
                      <a:pt x="58290" y="630798"/>
                    </a:cubicBezTo>
                    <a:cubicBezTo>
                      <a:pt x="70292" y="597937"/>
                      <a:pt x="79721" y="557265"/>
                      <a:pt x="86008" y="511926"/>
                    </a:cubicBezTo>
                    <a:cubicBezTo>
                      <a:pt x="92199" y="466587"/>
                      <a:pt x="95057" y="416676"/>
                      <a:pt x="96676" y="364765"/>
                    </a:cubicBezTo>
                    <a:cubicBezTo>
                      <a:pt x="98295" y="313044"/>
                      <a:pt x="99724" y="264181"/>
                      <a:pt x="103534" y="220270"/>
                    </a:cubicBezTo>
                    <a:cubicBezTo>
                      <a:pt x="107249" y="176360"/>
                      <a:pt x="113154" y="137212"/>
                      <a:pt x="120774" y="105018"/>
                    </a:cubicBezTo>
                    <a:cubicBezTo>
                      <a:pt x="135538" y="40343"/>
                      <a:pt x="155540" y="3291"/>
                      <a:pt x="150206" y="148"/>
                    </a:cubicBezTo>
                    <a:cubicBezTo>
                      <a:pt x="148016" y="-1186"/>
                      <a:pt x="140205" y="6529"/>
                      <a:pt x="129442" y="22817"/>
                    </a:cubicBezTo>
                    <a:cubicBezTo>
                      <a:pt x="118583" y="39009"/>
                      <a:pt x="105725" y="64441"/>
                      <a:pt x="94199" y="97398"/>
                    </a:cubicBezTo>
                    <a:cubicBezTo>
                      <a:pt x="82674" y="130354"/>
                      <a:pt x="73625" y="171121"/>
                      <a:pt x="67720" y="216460"/>
                    </a:cubicBezTo>
                    <a:cubicBezTo>
                      <a:pt x="61814" y="261799"/>
                      <a:pt x="59243" y="311710"/>
                      <a:pt x="57623" y="363622"/>
                    </a:cubicBezTo>
                    <a:cubicBezTo>
                      <a:pt x="56004" y="415247"/>
                      <a:pt x="54385" y="464110"/>
                      <a:pt x="50289" y="507925"/>
                    </a:cubicBezTo>
                    <a:cubicBezTo>
                      <a:pt x="46194" y="551836"/>
                      <a:pt x="40002" y="590793"/>
                      <a:pt x="31906" y="622892"/>
                    </a:cubicBezTo>
                    <a:cubicBezTo>
                      <a:pt x="16285" y="687281"/>
                      <a:pt x="-4480" y="723952"/>
                      <a:pt x="854" y="727191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9" name="Freeform: Shape 78">
                <a:extLst>
                  <a:ext uri="{FF2B5EF4-FFF2-40B4-BE49-F238E27FC236}">
                    <a16:creationId xmlns="" xmlns:a16="http://schemas.microsoft.com/office/drawing/2014/main" id="{77A5FC94-357E-40A0-8BB0-BA14744CEFC0}"/>
                  </a:ext>
                </a:extLst>
              </p:cNvPr>
              <p:cNvSpPr/>
              <p:nvPr/>
            </p:nvSpPr>
            <p:spPr>
              <a:xfrm>
                <a:off x="7615546" y="4378334"/>
                <a:ext cx="87529" cy="83488"/>
              </a:xfrm>
              <a:custGeom>
                <a:avLst/>
                <a:gdLst>
                  <a:gd name="connsiteX0" fmla="*/ 70367 w 87529"/>
                  <a:gd name="connsiteY0" fmla="*/ 10689 h 83488"/>
                  <a:gd name="connsiteX1" fmla="*/ 76177 w 87529"/>
                  <a:gd name="connsiteY1" fmla="*/ 16976 h 83488"/>
                  <a:gd name="connsiteX2" fmla="*/ 84559 w 87529"/>
                  <a:gd name="connsiteY2" fmla="*/ 37740 h 83488"/>
                  <a:gd name="connsiteX3" fmla="*/ 73510 w 87529"/>
                  <a:gd name="connsiteY3" fmla="*/ 67839 h 83488"/>
                  <a:gd name="connsiteX4" fmla="*/ 35981 w 87529"/>
                  <a:gd name="connsiteY4" fmla="*/ 78317 h 83488"/>
                  <a:gd name="connsiteX5" fmla="*/ 6359 w 87529"/>
                  <a:gd name="connsiteY5" fmla="*/ 52599 h 83488"/>
                  <a:gd name="connsiteX6" fmla="*/ 6359 w 87529"/>
                  <a:gd name="connsiteY6" fmla="*/ 19833 h 83488"/>
                  <a:gd name="connsiteX7" fmla="*/ 20170 w 87529"/>
                  <a:gd name="connsiteY7" fmla="*/ 2593 h 83488"/>
                  <a:gd name="connsiteX8" fmla="*/ 28266 w 87529"/>
                  <a:gd name="connsiteY8" fmla="*/ 498 h 83488"/>
                  <a:gd name="connsiteX9" fmla="*/ 25980 w 87529"/>
                  <a:gd name="connsiteY9" fmla="*/ 21 h 83488"/>
                  <a:gd name="connsiteX10" fmla="*/ 19503 w 87529"/>
                  <a:gd name="connsiteY10" fmla="*/ 1259 h 83488"/>
                  <a:gd name="connsiteX11" fmla="*/ 3692 w 87529"/>
                  <a:gd name="connsiteY11" fmla="*/ 18881 h 83488"/>
                  <a:gd name="connsiteX12" fmla="*/ 2929 w 87529"/>
                  <a:gd name="connsiteY12" fmla="*/ 53933 h 83488"/>
                  <a:gd name="connsiteX13" fmla="*/ 34934 w 87529"/>
                  <a:gd name="connsiteY13" fmla="*/ 82222 h 83488"/>
                  <a:gd name="connsiteX14" fmla="*/ 57794 w 87529"/>
                  <a:gd name="connsiteY14" fmla="*/ 81650 h 83488"/>
                  <a:gd name="connsiteX15" fmla="*/ 75891 w 87529"/>
                  <a:gd name="connsiteY15" fmla="*/ 70506 h 83488"/>
                  <a:gd name="connsiteX16" fmla="*/ 85892 w 87529"/>
                  <a:gd name="connsiteY16" fmla="*/ 54123 h 83488"/>
                  <a:gd name="connsiteX17" fmla="*/ 87130 w 87529"/>
                  <a:gd name="connsiteY17" fmla="*/ 37550 h 83488"/>
                  <a:gd name="connsiteX18" fmla="*/ 77129 w 87529"/>
                  <a:gd name="connsiteY18" fmla="*/ 16118 h 83488"/>
                  <a:gd name="connsiteX19" fmla="*/ 70367 w 87529"/>
                  <a:gd name="connsiteY19" fmla="*/ 10689 h 83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7529" h="83488">
                    <a:moveTo>
                      <a:pt x="70367" y="10689"/>
                    </a:moveTo>
                    <a:cubicBezTo>
                      <a:pt x="70176" y="10975"/>
                      <a:pt x="72748" y="12785"/>
                      <a:pt x="76177" y="16976"/>
                    </a:cubicBezTo>
                    <a:cubicBezTo>
                      <a:pt x="79511" y="21167"/>
                      <a:pt x="83606" y="28215"/>
                      <a:pt x="84559" y="37740"/>
                    </a:cubicBezTo>
                    <a:cubicBezTo>
                      <a:pt x="85702" y="47170"/>
                      <a:pt x="82749" y="59076"/>
                      <a:pt x="73510" y="67839"/>
                    </a:cubicBezTo>
                    <a:cubicBezTo>
                      <a:pt x="64747" y="76698"/>
                      <a:pt x="50173" y="82127"/>
                      <a:pt x="35981" y="78317"/>
                    </a:cubicBezTo>
                    <a:cubicBezTo>
                      <a:pt x="21789" y="74888"/>
                      <a:pt x="10645" y="64315"/>
                      <a:pt x="6359" y="52599"/>
                    </a:cubicBezTo>
                    <a:cubicBezTo>
                      <a:pt x="1786" y="40788"/>
                      <a:pt x="3025" y="28691"/>
                      <a:pt x="6359" y="19833"/>
                    </a:cubicBezTo>
                    <a:cubicBezTo>
                      <a:pt x="9692" y="10784"/>
                      <a:pt x="15407" y="4974"/>
                      <a:pt x="20170" y="2593"/>
                    </a:cubicBezTo>
                    <a:cubicBezTo>
                      <a:pt x="25027" y="212"/>
                      <a:pt x="28266" y="879"/>
                      <a:pt x="28266" y="498"/>
                    </a:cubicBezTo>
                    <a:cubicBezTo>
                      <a:pt x="28266" y="402"/>
                      <a:pt x="27504" y="116"/>
                      <a:pt x="25980" y="21"/>
                    </a:cubicBezTo>
                    <a:cubicBezTo>
                      <a:pt x="24456" y="-74"/>
                      <a:pt x="22170" y="116"/>
                      <a:pt x="19503" y="1259"/>
                    </a:cubicBezTo>
                    <a:cubicBezTo>
                      <a:pt x="14169" y="3355"/>
                      <a:pt x="7597" y="9451"/>
                      <a:pt x="3692" y="18881"/>
                    </a:cubicBezTo>
                    <a:cubicBezTo>
                      <a:pt x="-214" y="28215"/>
                      <a:pt x="-1833" y="41074"/>
                      <a:pt x="2929" y="53933"/>
                    </a:cubicBezTo>
                    <a:cubicBezTo>
                      <a:pt x="7406" y="66791"/>
                      <a:pt x="19503" y="78412"/>
                      <a:pt x="34934" y="82222"/>
                    </a:cubicBezTo>
                    <a:cubicBezTo>
                      <a:pt x="42649" y="84127"/>
                      <a:pt x="50650" y="83841"/>
                      <a:pt x="57794" y="81650"/>
                    </a:cubicBezTo>
                    <a:cubicBezTo>
                      <a:pt x="64937" y="79365"/>
                      <a:pt x="71128" y="75364"/>
                      <a:pt x="75891" y="70506"/>
                    </a:cubicBezTo>
                    <a:cubicBezTo>
                      <a:pt x="80749" y="65649"/>
                      <a:pt x="84082" y="59933"/>
                      <a:pt x="85892" y="54123"/>
                    </a:cubicBezTo>
                    <a:cubicBezTo>
                      <a:pt x="87607" y="48313"/>
                      <a:pt x="87893" y="42598"/>
                      <a:pt x="87130" y="37550"/>
                    </a:cubicBezTo>
                    <a:cubicBezTo>
                      <a:pt x="85702" y="27358"/>
                      <a:pt x="80939" y="20119"/>
                      <a:pt x="77129" y="16118"/>
                    </a:cubicBezTo>
                    <a:cubicBezTo>
                      <a:pt x="73319" y="11832"/>
                      <a:pt x="70462" y="10499"/>
                      <a:pt x="70367" y="10689"/>
                    </a:cubicBezTo>
                    <a:close/>
                  </a:path>
                </a:pathLst>
              </a:custGeom>
              <a:solidFill>
                <a:srgbClr val="E0E0E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80" name="Graphic 2">
              <a:extLst>
                <a:ext uri="{FF2B5EF4-FFF2-40B4-BE49-F238E27FC236}">
                  <a16:creationId xmlns="" xmlns:a16="http://schemas.microsoft.com/office/drawing/2014/main" id="{737239AA-B719-4EEC-8C03-030F0FC5F1E2}"/>
                </a:ext>
              </a:extLst>
            </p:cNvPr>
            <p:cNvGrpSpPr/>
            <p:nvPr/>
          </p:nvGrpSpPr>
          <p:grpSpPr>
            <a:xfrm>
              <a:off x="7965662" y="4190499"/>
              <a:ext cx="611028" cy="1208175"/>
              <a:chOff x="7965662" y="4190499"/>
              <a:chExt cx="611028" cy="1208175"/>
            </a:xfrm>
          </p:grpSpPr>
          <p:grpSp>
            <p:nvGrpSpPr>
              <p:cNvPr id="81" name="Graphic 2">
                <a:extLst>
                  <a:ext uri="{FF2B5EF4-FFF2-40B4-BE49-F238E27FC236}">
                    <a16:creationId xmlns="" xmlns:a16="http://schemas.microsoft.com/office/drawing/2014/main" id="{69215342-91ED-41BB-BBA4-0F36EBCD4A16}"/>
                  </a:ext>
                </a:extLst>
              </p:cNvPr>
              <p:cNvGrpSpPr/>
              <p:nvPr/>
            </p:nvGrpSpPr>
            <p:grpSpPr>
              <a:xfrm>
                <a:off x="7965662" y="4190499"/>
                <a:ext cx="452628" cy="751832"/>
                <a:chOff x="7965662" y="4190499"/>
                <a:chExt cx="452628" cy="751832"/>
              </a:xfrm>
            </p:grpSpPr>
            <p:sp>
              <p:nvSpPr>
                <p:cNvPr id="82" name="Freeform: Shape 81">
                  <a:extLst>
                    <a:ext uri="{FF2B5EF4-FFF2-40B4-BE49-F238E27FC236}">
                      <a16:creationId xmlns="" xmlns:a16="http://schemas.microsoft.com/office/drawing/2014/main" id="{476D1EAC-12E1-4CBA-95A6-C960D2AF92E2}"/>
                    </a:ext>
                  </a:extLst>
                </p:cNvPr>
                <p:cNvSpPr/>
                <p:nvPr/>
              </p:nvSpPr>
              <p:spPr>
                <a:xfrm>
                  <a:off x="7965662" y="4190499"/>
                  <a:ext cx="452628" cy="751832"/>
                </a:xfrm>
                <a:custGeom>
                  <a:avLst/>
                  <a:gdLst>
                    <a:gd name="connsiteX0" fmla="*/ 372999 w 452628"/>
                    <a:gd name="connsiteY0" fmla="*/ 480751 h 751832"/>
                    <a:gd name="connsiteX1" fmla="*/ 363188 w 452628"/>
                    <a:gd name="connsiteY1" fmla="*/ 356545 h 751832"/>
                    <a:gd name="connsiteX2" fmla="*/ 337757 w 452628"/>
                    <a:gd name="connsiteY2" fmla="*/ 199668 h 751832"/>
                    <a:gd name="connsiteX3" fmla="*/ 298323 w 452628"/>
                    <a:gd name="connsiteY3" fmla="*/ 71176 h 751832"/>
                    <a:gd name="connsiteX4" fmla="*/ 274701 w 452628"/>
                    <a:gd name="connsiteY4" fmla="*/ 70509 h 751832"/>
                    <a:gd name="connsiteX5" fmla="*/ 281274 w 452628"/>
                    <a:gd name="connsiteY5" fmla="*/ 152043 h 751832"/>
                    <a:gd name="connsiteX6" fmla="*/ 289751 w 452628"/>
                    <a:gd name="connsiteY6" fmla="*/ 205573 h 751832"/>
                    <a:gd name="connsiteX7" fmla="*/ 280988 w 452628"/>
                    <a:gd name="connsiteY7" fmla="*/ 245007 h 751832"/>
                    <a:gd name="connsiteX8" fmla="*/ 259175 w 452628"/>
                    <a:gd name="connsiteY8" fmla="*/ 170331 h 751832"/>
                    <a:gd name="connsiteX9" fmla="*/ 212027 w 452628"/>
                    <a:gd name="connsiteY9" fmla="*/ 17550 h 751832"/>
                    <a:gd name="connsiteX10" fmla="*/ 184404 w 452628"/>
                    <a:gd name="connsiteY10" fmla="*/ 9644 h 751832"/>
                    <a:gd name="connsiteX11" fmla="*/ 172593 w 452628"/>
                    <a:gd name="connsiteY11" fmla="*/ 53364 h 751832"/>
                    <a:gd name="connsiteX12" fmla="*/ 193263 w 452628"/>
                    <a:gd name="connsiteY12" fmla="*/ 127278 h 751832"/>
                    <a:gd name="connsiteX13" fmla="*/ 212693 w 452628"/>
                    <a:gd name="connsiteY13" fmla="*/ 215289 h 751832"/>
                    <a:gd name="connsiteX14" fmla="*/ 140780 w 452628"/>
                    <a:gd name="connsiteY14" fmla="*/ 46411 h 751832"/>
                    <a:gd name="connsiteX15" fmla="*/ 101918 w 452628"/>
                    <a:gd name="connsiteY15" fmla="*/ 1357 h 751832"/>
                    <a:gd name="connsiteX16" fmla="*/ 102299 w 452628"/>
                    <a:gd name="connsiteY16" fmla="*/ 68604 h 751832"/>
                    <a:gd name="connsiteX17" fmla="*/ 153353 w 452628"/>
                    <a:gd name="connsiteY17" fmla="*/ 234624 h 751832"/>
                    <a:gd name="connsiteX18" fmla="*/ 146971 w 452628"/>
                    <a:gd name="connsiteY18" fmla="*/ 252055 h 751832"/>
                    <a:gd name="connsiteX19" fmla="*/ 111729 w 452628"/>
                    <a:gd name="connsiteY19" fmla="*/ 156901 h 751832"/>
                    <a:gd name="connsiteX20" fmla="*/ 57912 w 452628"/>
                    <a:gd name="connsiteY20" fmla="*/ 90606 h 751832"/>
                    <a:gd name="connsiteX21" fmla="*/ 74772 w 452628"/>
                    <a:gd name="connsiteY21" fmla="*/ 186714 h 751832"/>
                    <a:gd name="connsiteX22" fmla="*/ 121730 w 452628"/>
                    <a:gd name="connsiteY22" fmla="*/ 322921 h 751832"/>
                    <a:gd name="connsiteX23" fmla="*/ 118682 w 452628"/>
                    <a:gd name="connsiteY23" fmla="*/ 368165 h 751832"/>
                    <a:gd name="connsiteX24" fmla="*/ 83058 w 452628"/>
                    <a:gd name="connsiteY24" fmla="*/ 331494 h 751832"/>
                    <a:gd name="connsiteX25" fmla="*/ 41148 w 452628"/>
                    <a:gd name="connsiteY25" fmla="*/ 260914 h 751832"/>
                    <a:gd name="connsiteX26" fmla="*/ 0 w 452628"/>
                    <a:gd name="connsiteY26" fmla="*/ 268057 h 751832"/>
                    <a:gd name="connsiteX27" fmla="*/ 83439 w 452628"/>
                    <a:gd name="connsiteY27" fmla="*/ 464272 h 751832"/>
                    <a:gd name="connsiteX28" fmla="*/ 202597 w 452628"/>
                    <a:gd name="connsiteY28" fmla="*/ 550283 h 751832"/>
                    <a:gd name="connsiteX29" fmla="*/ 241459 w 452628"/>
                    <a:gd name="connsiteY29" fmla="*/ 751832 h 751832"/>
                    <a:gd name="connsiteX30" fmla="*/ 452628 w 452628"/>
                    <a:gd name="connsiteY30" fmla="*/ 716685 h 751832"/>
                    <a:gd name="connsiteX31" fmla="*/ 372999 w 452628"/>
                    <a:gd name="connsiteY31" fmla="*/ 480751 h 7518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52628" h="751832">
                      <a:moveTo>
                        <a:pt x="372999" y="480751"/>
                      </a:moveTo>
                      <a:lnTo>
                        <a:pt x="363188" y="356545"/>
                      </a:lnTo>
                      <a:lnTo>
                        <a:pt x="337757" y="199668"/>
                      </a:lnTo>
                      <a:lnTo>
                        <a:pt x="298323" y="71176"/>
                      </a:lnTo>
                      <a:cubicBezTo>
                        <a:pt x="298323" y="71176"/>
                        <a:pt x="290322" y="58984"/>
                        <a:pt x="274701" y="70509"/>
                      </a:cubicBezTo>
                      <a:cubicBezTo>
                        <a:pt x="259080" y="82034"/>
                        <a:pt x="281274" y="152043"/>
                        <a:pt x="281274" y="152043"/>
                      </a:cubicBezTo>
                      <a:lnTo>
                        <a:pt x="289751" y="205573"/>
                      </a:lnTo>
                      <a:cubicBezTo>
                        <a:pt x="289751" y="205573"/>
                        <a:pt x="284512" y="248150"/>
                        <a:pt x="280988" y="245007"/>
                      </a:cubicBezTo>
                      <a:cubicBezTo>
                        <a:pt x="277463" y="241864"/>
                        <a:pt x="259175" y="170331"/>
                        <a:pt x="259175" y="170331"/>
                      </a:cubicBezTo>
                      <a:lnTo>
                        <a:pt x="212027" y="17550"/>
                      </a:lnTo>
                      <a:cubicBezTo>
                        <a:pt x="212027" y="17550"/>
                        <a:pt x="202978" y="1453"/>
                        <a:pt x="184404" y="9644"/>
                      </a:cubicBezTo>
                      <a:cubicBezTo>
                        <a:pt x="174022" y="14121"/>
                        <a:pt x="168783" y="30409"/>
                        <a:pt x="172593" y="53364"/>
                      </a:cubicBezTo>
                      <a:cubicBezTo>
                        <a:pt x="176403" y="76319"/>
                        <a:pt x="190786" y="114324"/>
                        <a:pt x="193263" y="127278"/>
                      </a:cubicBezTo>
                      <a:cubicBezTo>
                        <a:pt x="195739" y="140327"/>
                        <a:pt x="212693" y="215289"/>
                        <a:pt x="212693" y="215289"/>
                      </a:cubicBezTo>
                      <a:lnTo>
                        <a:pt x="140780" y="46411"/>
                      </a:lnTo>
                      <a:cubicBezTo>
                        <a:pt x="140780" y="46411"/>
                        <a:pt x="124778" y="-9311"/>
                        <a:pt x="101918" y="1357"/>
                      </a:cubicBezTo>
                      <a:cubicBezTo>
                        <a:pt x="78963" y="12121"/>
                        <a:pt x="99346" y="51078"/>
                        <a:pt x="102299" y="68604"/>
                      </a:cubicBezTo>
                      <a:cubicBezTo>
                        <a:pt x="105252" y="86130"/>
                        <a:pt x="152591" y="201192"/>
                        <a:pt x="153353" y="234624"/>
                      </a:cubicBezTo>
                      <a:cubicBezTo>
                        <a:pt x="154020" y="268057"/>
                        <a:pt x="146971" y="252055"/>
                        <a:pt x="146971" y="252055"/>
                      </a:cubicBezTo>
                      <a:cubicBezTo>
                        <a:pt x="146971" y="252055"/>
                        <a:pt x="127254" y="198811"/>
                        <a:pt x="111729" y="156901"/>
                      </a:cubicBezTo>
                      <a:cubicBezTo>
                        <a:pt x="96203" y="114990"/>
                        <a:pt x="77058" y="91749"/>
                        <a:pt x="57912" y="90606"/>
                      </a:cubicBezTo>
                      <a:cubicBezTo>
                        <a:pt x="38767" y="89464"/>
                        <a:pt x="74772" y="186714"/>
                        <a:pt x="74772" y="186714"/>
                      </a:cubicBezTo>
                      <a:lnTo>
                        <a:pt x="121730" y="322921"/>
                      </a:lnTo>
                      <a:lnTo>
                        <a:pt x="118682" y="368165"/>
                      </a:lnTo>
                      <a:lnTo>
                        <a:pt x="83058" y="331494"/>
                      </a:lnTo>
                      <a:cubicBezTo>
                        <a:pt x="83058" y="331494"/>
                        <a:pt x="76486" y="279202"/>
                        <a:pt x="41148" y="260914"/>
                      </a:cubicBezTo>
                      <a:cubicBezTo>
                        <a:pt x="5239" y="242340"/>
                        <a:pt x="0" y="268057"/>
                        <a:pt x="0" y="268057"/>
                      </a:cubicBezTo>
                      <a:lnTo>
                        <a:pt x="83439" y="464272"/>
                      </a:lnTo>
                      <a:cubicBezTo>
                        <a:pt x="101537" y="495895"/>
                        <a:pt x="202597" y="550283"/>
                        <a:pt x="202597" y="550283"/>
                      </a:cubicBezTo>
                      <a:lnTo>
                        <a:pt x="241459" y="751832"/>
                      </a:lnTo>
                      <a:lnTo>
                        <a:pt x="452628" y="716685"/>
                      </a:lnTo>
                      <a:lnTo>
                        <a:pt x="372999" y="480751"/>
                      </a:lnTo>
                      <a:close/>
                    </a:path>
                  </a:pathLst>
                </a:custGeom>
                <a:solidFill>
                  <a:srgbClr val="FFBF9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3" name="Freeform: Shape 82">
                  <a:extLst>
                    <a:ext uri="{FF2B5EF4-FFF2-40B4-BE49-F238E27FC236}">
                      <a16:creationId xmlns="" xmlns:a16="http://schemas.microsoft.com/office/drawing/2014/main" id="{A73D3BF0-BD48-4573-82F7-BBCD1189E613}"/>
                    </a:ext>
                  </a:extLst>
                </p:cNvPr>
                <p:cNvSpPr/>
                <p:nvPr/>
              </p:nvSpPr>
              <p:spPr>
                <a:xfrm>
                  <a:off x="8048609" y="4522154"/>
                  <a:ext cx="208836" cy="83852"/>
                </a:xfrm>
                <a:custGeom>
                  <a:avLst/>
                  <a:gdLst>
                    <a:gd name="connsiteX0" fmla="*/ 208803 w 208836"/>
                    <a:gd name="connsiteY0" fmla="*/ 83754 h 83852"/>
                    <a:gd name="connsiteX1" fmla="*/ 178418 w 208836"/>
                    <a:gd name="connsiteY1" fmla="*/ 63466 h 83852"/>
                    <a:gd name="connsiteX2" fmla="*/ 98504 w 208836"/>
                    <a:gd name="connsiteY2" fmla="*/ 40225 h 83852"/>
                    <a:gd name="connsiteX3" fmla="*/ 62214 w 208836"/>
                    <a:gd name="connsiteY3" fmla="*/ 57942 h 83852"/>
                    <a:gd name="connsiteX4" fmla="*/ 59070 w 208836"/>
                    <a:gd name="connsiteY4" fmla="*/ 61370 h 83852"/>
                    <a:gd name="connsiteX5" fmla="*/ 55641 w 208836"/>
                    <a:gd name="connsiteY5" fmla="*/ 57751 h 83852"/>
                    <a:gd name="connsiteX6" fmla="*/ 14589 w 208836"/>
                    <a:gd name="connsiteY6" fmla="*/ 17746 h 83852"/>
                    <a:gd name="connsiteX7" fmla="*/ 111 w 208836"/>
                    <a:gd name="connsiteY7" fmla="*/ 29 h 83852"/>
                    <a:gd name="connsiteX8" fmla="*/ 18208 w 208836"/>
                    <a:gd name="connsiteY8" fmla="*/ 13745 h 83852"/>
                    <a:gd name="connsiteX9" fmla="*/ 62595 w 208836"/>
                    <a:gd name="connsiteY9" fmla="*/ 52417 h 83852"/>
                    <a:gd name="connsiteX10" fmla="*/ 55927 w 208836"/>
                    <a:gd name="connsiteY10" fmla="*/ 52131 h 83852"/>
                    <a:gd name="connsiteX11" fmla="*/ 97266 w 208836"/>
                    <a:gd name="connsiteY11" fmla="*/ 31176 h 83852"/>
                    <a:gd name="connsiteX12" fmla="*/ 147367 w 208836"/>
                    <a:gd name="connsiteY12" fmla="*/ 37653 h 83852"/>
                    <a:gd name="connsiteX13" fmla="*/ 182419 w 208836"/>
                    <a:gd name="connsiteY13" fmla="*/ 58227 h 83852"/>
                    <a:gd name="connsiteX14" fmla="*/ 208803 w 208836"/>
                    <a:gd name="connsiteY14" fmla="*/ 83754 h 838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08836" h="83852">
                      <a:moveTo>
                        <a:pt x="208803" y="83754"/>
                      </a:moveTo>
                      <a:cubicBezTo>
                        <a:pt x="207851" y="84897"/>
                        <a:pt x="196897" y="75944"/>
                        <a:pt x="178418" y="63466"/>
                      </a:cubicBezTo>
                      <a:cubicBezTo>
                        <a:pt x="160226" y="51560"/>
                        <a:pt x="131651" y="35177"/>
                        <a:pt x="98504" y="40225"/>
                      </a:cubicBezTo>
                      <a:cubicBezTo>
                        <a:pt x="83930" y="42320"/>
                        <a:pt x="70786" y="48702"/>
                        <a:pt x="62214" y="57942"/>
                      </a:cubicBezTo>
                      <a:lnTo>
                        <a:pt x="59070" y="61370"/>
                      </a:lnTo>
                      <a:lnTo>
                        <a:pt x="55641" y="57751"/>
                      </a:lnTo>
                      <a:cubicBezTo>
                        <a:pt x="40306" y="41654"/>
                        <a:pt x="24304" y="27843"/>
                        <a:pt x="14589" y="17746"/>
                      </a:cubicBezTo>
                      <a:cubicBezTo>
                        <a:pt x="4397" y="7745"/>
                        <a:pt x="-842" y="792"/>
                        <a:pt x="111" y="29"/>
                      </a:cubicBezTo>
                      <a:cubicBezTo>
                        <a:pt x="777" y="-447"/>
                        <a:pt x="6968" y="4887"/>
                        <a:pt x="18208" y="13745"/>
                      </a:cubicBezTo>
                      <a:cubicBezTo>
                        <a:pt x="29257" y="23175"/>
                        <a:pt x="44878" y="34701"/>
                        <a:pt x="62595" y="52417"/>
                      </a:cubicBezTo>
                      <a:lnTo>
                        <a:pt x="55927" y="52131"/>
                      </a:lnTo>
                      <a:cubicBezTo>
                        <a:pt x="65643" y="41082"/>
                        <a:pt x="80882" y="33462"/>
                        <a:pt x="97266" y="31176"/>
                      </a:cubicBezTo>
                      <a:cubicBezTo>
                        <a:pt x="115363" y="28414"/>
                        <a:pt x="133079" y="31748"/>
                        <a:pt x="147367" y="37653"/>
                      </a:cubicBezTo>
                      <a:cubicBezTo>
                        <a:pt x="161750" y="43463"/>
                        <a:pt x="173275" y="51274"/>
                        <a:pt x="182419" y="58227"/>
                      </a:cubicBezTo>
                      <a:cubicBezTo>
                        <a:pt x="200231" y="72324"/>
                        <a:pt x="209470" y="82897"/>
                        <a:pt x="208803" y="83754"/>
                      </a:cubicBezTo>
                      <a:close/>
                    </a:path>
                  </a:pathLst>
                </a:custGeom>
                <a:solidFill>
                  <a:srgbClr val="FF9A6C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84" name="Freeform: Shape 83">
                <a:extLst>
                  <a:ext uri="{FF2B5EF4-FFF2-40B4-BE49-F238E27FC236}">
                    <a16:creationId xmlns="" xmlns:a16="http://schemas.microsoft.com/office/drawing/2014/main" id="{A5EF1F21-3D19-4CDC-A31C-240E199DA003}"/>
                  </a:ext>
                </a:extLst>
              </p:cNvPr>
              <p:cNvSpPr/>
              <p:nvPr/>
            </p:nvSpPr>
            <p:spPr>
              <a:xfrm>
                <a:off x="8175021" y="4690776"/>
                <a:ext cx="401669" cy="702087"/>
              </a:xfrm>
              <a:custGeom>
                <a:avLst/>
                <a:gdLst>
                  <a:gd name="connsiteX0" fmla="*/ 112871 w 401669"/>
                  <a:gd name="connsiteY0" fmla="*/ 702088 h 702087"/>
                  <a:gd name="connsiteX1" fmla="*/ 0 w 401669"/>
                  <a:gd name="connsiteY1" fmla="*/ 74104 h 702087"/>
                  <a:gd name="connsiteX2" fmla="*/ 170973 w 401669"/>
                  <a:gd name="connsiteY2" fmla="*/ 0 h 702087"/>
                  <a:gd name="connsiteX3" fmla="*/ 401669 w 401669"/>
                  <a:gd name="connsiteY3" fmla="*/ 692182 h 702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1669" h="702087">
                    <a:moveTo>
                      <a:pt x="112871" y="702088"/>
                    </a:moveTo>
                    <a:lnTo>
                      <a:pt x="0" y="74104"/>
                    </a:lnTo>
                    <a:lnTo>
                      <a:pt x="170973" y="0"/>
                    </a:lnTo>
                    <a:lnTo>
                      <a:pt x="401669" y="692182"/>
                    </a:lnTo>
                    <a:close/>
                  </a:path>
                </a:pathLst>
              </a:custGeom>
              <a:solidFill>
                <a:srgbClr val="FFBF9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="" xmlns:a16="http://schemas.microsoft.com/office/drawing/2014/main" id="{4B476526-442F-483C-B523-28E9CA9173D1}"/>
                  </a:ext>
                </a:extLst>
              </p:cNvPr>
              <p:cNvSpPr/>
              <p:nvPr/>
            </p:nvSpPr>
            <p:spPr>
              <a:xfrm>
                <a:off x="8168027" y="4740972"/>
                <a:ext cx="135949" cy="657702"/>
              </a:xfrm>
              <a:custGeom>
                <a:avLst/>
                <a:gdLst>
                  <a:gd name="connsiteX0" fmla="*/ 135868 w 135949"/>
                  <a:gd name="connsiteY0" fmla="*/ 657702 h 657702"/>
                  <a:gd name="connsiteX1" fmla="*/ 128343 w 135949"/>
                  <a:gd name="connsiteY1" fmla="*/ 632366 h 657702"/>
                  <a:gd name="connsiteX2" fmla="*/ 111103 w 135949"/>
                  <a:gd name="connsiteY2" fmla="*/ 562452 h 657702"/>
                  <a:gd name="connsiteX3" fmla="*/ 60811 w 135949"/>
                  <a:gd name="connsiteY3" fmla="*/ 330328 h 657702"/>
                  <a:gd name="connsiteX4" fmla="*/ 15948 w 135949"/>
                  <a:gd name="connsiteY4" fmla="*/ 97061 h 657702"/>
                  <a:gd name="connsiteX5" fmla="*/ 3565 w 135949"/>
                  <a:gd name="connsiteY5" fmla="*/ 26194 h 657702"/>
                  <a:gd name="connsiteX6" fmla="*/ 136 w 135949"/>
                  <a:gd name="connsiteY6" fmla="*/ 1 h 657702"/>
                  <a:gd name="connsiteX7" fmla="*/ 6709 w 135949"/>
                  <a:gd name="connsiteY7" fmla="*/ 25623 h 657702"/>
                  <a:gd name="connsiteX8" fmla="*/ 21663 w 135949"/>
                  <a:gd name="connsiteY8" fmla="*/ 96013 h 657702"/>
                  <a:gd name="connsiteX9" fmla="*/ 68907 w 135949"/>
                  <a:gd name="connsiteY9" fmla="*/ 328804 h 657702"/>
                  <a:gd name="connsiteX10" fmla="*/ 116818 w 135949"/>
                  <a:gd name="connsiteY10" fmla="*/ 561309 h 657702"/>
                  <a:gd name="connsiteX11" fmla="*/ 131487 w 135949"/>
                  <a:gd name="connsiteY11" fmla="*/ 631794 h 657702"/>
                  <a:gd name="connsiteX12" fmla="*/ 135868 w 135949"/>
                  <a:gd name="connsiteY12" fmla="*/ 657702 h 657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5949" h="657702">
                    <a:moveTo>
                      <a:pt x="135868" y="657702"/>
                    </a:moveTo>
                    <a:cubicBezTo>
                      <a:pt x="135296" y="657797"/>
                      <a:pt x="132630" y="648844"/>
                      <a:pt x="128343" y="632366"/>
                    </a:cubicBezTo>
                    <a:cubicBezTo>
                      <a:pt x="123961" y="615887"/>
                      <a:pt x="118056" y="592075"/>
                      <a:pt x="111103" y="562452"/>
                    </a:cubicBezTo>
                    <a:cubicBezTo>
                      <a:pt x="97101" y="503302"/>
                      <a:pt x="79194" y="421196"/>
                      <a:pt x="60811" y="330328"/>
                    </a:cubicBezTo>
                    <a:cubicBezTo>
                      <a:pt x="42428" y="239364"/>
                      <a:pt x="26806" y="156878"/>
                      <a:pt x="15948" y="97061"/>
                    </a:cubicBezTo>
                    <a:cubicBezTo>
                      <a:pt x="10900" y="68200"/>
                      <a:pt x="6709" y="44292"/>
                      <a:pt x="3565" y="26194"/>
                    </a:cubicBezTo>
                    <a:cubicBezTo>
                      <a:pt x="803" y="9431"/>
                      <a:pt x="-435" y="96"/>
                      <a:pt x="136" y="1"/>
                    </a:cubicBezTo>
                    <a:cubicBezTo>
                      <a:pt x="708" y="-94"/>
                      <a:pt x="2994" y="9050"/>
                      <a:pt x="6709" y="25623"/>
                    </a:cubicBezTo>
                    <a:cubicBezTo>
                      <a:pt x="10519" y="43625"/>
                      <a:pt x="15567" y="67343"/>
                      <a:pt x="21663" y="96013"/>
                    </a:cubicBezTo>
                    <a:cubicBezTo>
                      <a:pt x="34045" y="156878"/>
                      <a:pt x="50619" y="238507"/>
                      <a:pt x="68907" y="328804"/>
                    </a:cubicBezTo>
                    <a:cubicBezTo>
                      <a:pt x="87481" y="419006"/>
                      <a:pt x="104340" y="500540"/>
                      <a:pt x="116818" y="561309"/>
                    </a:cubicBezTo>
                    <a:cubicBezTo>
                      <a:pt x="122819" y="590075"/>
                      <a:pt x="127772" y="613792"/>
                      <a:pt x="131487" y="631794"/>
                    </a:cubicBezTo>
                    <a:cubicBezTo>
                      <a:pt x="134725" y="648272"/>
                      <a:pt x="136344" y="657512"/>
                      <a:pt x="135868" y="657702"/>
                    </a:cubicBezTo>
                    <a:close/>
                  </a:path>
                </a:pathLst>
              </a:custGeom>
              <a:solidFill>
                <a:srgbClr val="FF9A6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86" name="Graphic 2">
              <a:extLst>
                <a:ext uri="{FF2B5EF4-FFF2-40B4-BE49-F238E27FC236}">
                  <a16:creationId xmlns="" xmlns:a16="http://schemas.microsoft.com/office/drawing/2014/main" id="{A2F4C161-89B1-4088-8A32-B4E671B8F498}"/>
                </a:ext>
              </a:extLst>
            </p:cNvPr>
            <p:cNvGrpSpPr/>
            <p:nvPr/>
          </p:nvGrpSpPr>
          <p:grpSpPr>
            <a:xfrm>
              <a:off x="5379124" y="1572514"/>
              <a:ext cx="2839235" cy="1743613"/>
              <a:chOff x="5379124" y="1572514"/>
              <a:chExt cx="2839235" cy="1743613"/>
            </a:xfrm>
          </p:grpSpPr>
          <p:sp>
            <p:nvSpPr>
              <p:cNvPr id="87" name="Freeform: Shape 86">
                <a:extLst>
                  <a:ext uri="{FF2B5EF4-FFF2-40B4-BE49-F238E27FC236}">
                    <a16:creationId xmlns="" xmlns:a16="http://schemas.microsoft.com/office/drawing/2014/main" id="{C34B80EA-463D-4439-8847-1EDA6287A68F}"/>
                  </a:ext>
                </a:extLst>
              </p:cNvPr>
              <p:cNvSpPr/>
              <p:nvPr/>
            </p:nvSpPr>
            <p:spPr>
              <a:xfrm>
                <a:off x="5381434" y="1574577"/>
                <a:ext cx="2835702" cy="1739074"/>
              </a:xfrm>
              <a:custGeom>
                <a:avLst/>
                <a:gdLst>
                  <a:gd name="connsiteX0" fmla="*/ 2580799 w 2835702"/>
                  <a:gd name="connsiteY0" fmla="*/ 628269 h 1739074"/>
                  <a:gd name="connsiteX1" fmla="*/ 2478120 w 2835702"/>
                  <a:gd name="connsiteY1" fmla="*/ 648748 h 1739074"/>
                  <a:gd name="connsiteX2" fmla="*/ 2426684 w 2835702"/>
                  <a:gd name="connsiteY2" fmla="*/ 659511 h 1739074"/>
                  <a:gd name="connsiteX3" fmla="*/ 2359247 w 2835702"/>
                  <a:gd name="connsiteY3" fmla="*/ 655510 h 1739074"/>
                  <a:gd name="connsiteX4" fmla="*/ 2355914 w 2835702"/>
                  <a:gd name="connsiteY4" fmla="*/ 89440 h 1739074"/>
                  <a:gd name="connsiteX5" fmla="*/ 2261425 w 2835702"/>
                  <a:gd name="connsiteY5" fmla="*/ 0 h 1739074"/>
                  <a:gd name="connsiteX6" fmla="*/ 2186559 w 2835702"/>
                  <a:gd name="connsiteY6" fmla="*/ 286 h 1739074"/>
                  <a:gd name="connsiteX7" fmla="*/ 1605058 w 2835702"/>
                  <a:gd name="connsiteY7" fmla="*/ 286 h 1739074"/>
                  <a:gd name="connsiteX8" fmla="*/ 1173099 w 2835702"/>
                  <a:gd name="connsiteY8" fmla="*/ 286 h 1739074"/>
                  <a:gd name="connsiteX9" fmla="*/ 593407 w 2835702"/>
                  <a:gd name="connsiteY9" fmla="*/ 286 h 1739074"/>
                  <a:gd name="connsiteX10" fmla="*/ 577501 w 2835702"/>
                  <a:gd name="connsiteY10" fmla="*/ 286 h 1739074"/>
                  <a:gd name="connsiteX11" fmla="*/ 486061 w 2835702"/>
                  <a:gd name="connsiteY11" fmla="*/ 89725 h 1739074"/>
                  <a:gd name="connsiteX12" fmla="*/ 486061 w 2835702"/>
                  <a:gd name="connsiteY12" fmla="*/ 652177 h 1739074"/>
                  <a:gd name="connsiteX13" fmla="*/ 445865 w 2835702"/>
                  <a:gd name="connsiteY13" fmla="*/ 652177 h 1739074"/>
                  <a:gd name="connsiteX14" fmla="*/ 392144 w 2835702"/>
                  <a:gd name="connsiteY14" fmla="*/ 639604 h 1739074"/>
                  <a:gd name="connsiteX15" fmla="*/ 216313 w 2835702"/>
                  <a:gd name="connsiteY15" fmla="*/ 601504 h 1739074"/>
                  <a:gd name="connsiteX16" fmla="*/ 0 w 2835702"/>
                  <a:gd name="connsiteY16" fmla="*/ 833723 h 1739074"/>
                  <a:gd name="connsiteX17" fmla="*/ 285274 w 2835702"/>
                  <a:gd name="connsiteY17" fmla="*/ 1123950 h 1739074"/>
                  <a:gd name="connsiteX18" fmla="*/ 384619 w 2835702"/>
                  <a:gd name="connsiteY18" fmla="*/ 1103471 h 1739074"/>
                  <a:gd name="connsiteX19" fmla="*/ 428720 w 2835702"/>
                  <a:gd name="connsiteY19" fmla="*/ 1092899 h 1739074"/>
                  <a:gd name="connsiteX20" fmla="*/ 485965 w 2835702"/>
                  <a:gd name="connsiteY20" fmla="*/ 1092708 h 1739074"/>
                  <a:gd name="connsiteX21" fmla="*/ 485965 w 2835702"/>
                  <a:gd name="connsiteY21" fmla="*/ 1649635 h 1739074"/>
                  <a:gd name="connsiteX22" fmla="*/ 577405 w 2835702"/>
                  <a:gd name="connsiteY22" fmla="*/ 1739075 h 1739074"/>
                  <a:gd name="connsiteX23" fmla="*/ 593312 w 2835702"/>
                  <a:gd name="connsiteY23" fmla="*/ 1739075 h 1739074"/>
                  <a:gd name="connsiteX24" fmla="*/ 1193959 w 2835702"/>
                  <a:gd name="connsiteY24" fmla="*/ 1739075 h 1739074"/>
                  <a:gd name="connsiteX25" fmla="*/ 1640205 w 2835702"/>
                  <a:gd name="connsiteY25" fmla="*/ 1739075 h 1739074"/>
                  <a:gd name="connsiteX26" fmla="*/ 2186368 w 2835702"/>
                  <a:gd name="connsiteY26" fmla="*/ 1739075 h 1739074"/>
                  <a:gd name="connsiteX27" fmla="*/ 2258187 w 2835702"/>
                  <a:gd name="connsiteY27" fmla="*/ 1739075 h 1739074"/>
                  <a:gd name="connsiteX28" fmla="*/ 2352675 w 2835702"/>
                  <a:gd name="connsiteY28" fmla="*/ 1649635 h 1739074"/>
                  <a:gd name="connsiteX29" fmla="*/ 2355628 w 2835702"/>
                  <a:gd name="connsiteY29" fmla="*/ 1070324 h 1739074"/>
                  <a:gd name="connsiteX30" fmla="*/ 2414683 w 2835702"/>
                  <a:gd name="connsiteY30" fmla="*/ 1074420 h 1739074"/>
                  <a:gd name="connsiteX31" fmla="*/ 2470214 w 2835702"/>
                  <a:gd name="connsiteY31" fmla="*/ 1086993 h 1739074"/>
                  <a:gd name="connsiteX32" fmla="*/ 2624519 w 2835702"/>
                  <a:gd name="connsiteY32" fmla="*/ 1107377 h 1739074"/>
                  <a:gd name="connsiteX33" fmla="*/ 2834069 w 2835702"/>
                  <a:gd name="connsiteY33" fmla="*/ 896779 h 1739074"/>
                  <a:gd name="connsiteX34" fmla="*/ 2580799 w 2835702"/>
                  <a:gd name="connsiteY34" fmla="*/ 628269 h 1739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835702" h="1739074">
                    <a:moveTo>
                      <a:pt x="2580799" y="628269"/>
                    </a:moveTo>
                    <a:cubicBezTo>
                      <a:pt x="2544223" y="628269"/>
                      <a:pt x="2509552" y="635603"/>
                      <a:pt x="2478120" y="648748"/>
                    </a:cubicBezTo>
                    <a:cubicBezTo>
                      <a:pt x="2461832" y="655510"/>
                      <a:pt x="2444401" y="659511"/>
                      <a:pt x="2426684" y="659511"/>
                    </a:cubicBezTo>
                    <a:lnTo>
                      <a:pt x="2359247" y="655510"/>
                    </a:lnTo>
                    <a:lnTo>
                      <a:pt x="2355914" y="89440"/>
                    </a:lnTo>
                    <a:cubicBezTo>
                      <a:pt x="2355914" y="40100"/>
                      <a:pt x="2313623" y="0"/>
                      <a:pt x="2261425" y="0"/>
                    </a:cubicBezTo>
                    <a:lnTo>
                      <a:pt x="2186559" y="286"/>
                    </a:lnTo>
                    <a:lnTo>
                      <a:pt x="1605058" y="286"/>
                    </a:lnTo>
                    <a:lnTo>
                      <a:pt x="1173099" y="286"/>
                    </a:lnTo>
                    <a:lnTo>
                      <a:pt x="593407" y="286"/>
                    </a:lnTo>
                    <a:lnTo>
                      <a:pt x="577501" y="286"/>
                    </a:lnTo>
                    <a:cubicBezTo>
                      <a:pt x="527018" y="286"/>
                      <a:pt x="486061" y="40291"/>
                      <a:pt x="486061" y="89725"/>
                    </a:cubicBezTo>
                    <a:lnTo>
                      <a:pt x="486061" y="652177"/>
                    </a:lnTo>
                    <a:lnTo>
                      <a:pt x="445865" y="652177"/>
                    </a:lnTo>
                    <a:cubicBezTo>
                      <a:pt x="427196" y="652177"/>
                      <a:pt x="408813" y="647700"/>
                      <a:pt x="392144" y="639604"/>
                    </a:cubicBezTo>
                    <a:cubicBezTo>
                      <a:pt x="349663" y="619030"/>
                      <a:pt x="270415" y="592550"/>
                      <a:pt x="216313" y="601504"/>
                    </a:cubicBezTo>
                    <a:cubicBezTo>
                      <a:pt x="109061" y="619316"/>
                      <a:pt x="0" y="727329"/>
                      <a:pt x="0" y="833723"/>
                    </a:cubicBezTo>
                    <a:cubicBezTo>
                      <a:pt x="0" y="1012127"/>
                      <a:pt x="139732" y="1123950"/>
                      <a:pt x="285274" y="1123950"/>
                    </a:cubicBezTo>
                    <a:cubicBezTo>
                      <a:pt x="320707" y="1123950"/>
                      <a:pt x="354235" y="1116616"/>
                      <a:pt x="384619" y="1103471"/>
                    </a:cubicBezTo>
                    <a:cubicBezTo>
                      <a:pt x="400336" y="1096709"/>
                      <a:pt x="411480" y="1092899"/>
                      <a:pt x="428720" y="1092899"/>
                    </a:cubicBezTo>
                    <a:lnTo>
                      <a:pt x="485965" y="1092708"/>
                    </a:lnTo>
                    <a:lnTo>
                      <a:pt x="485965" y="1649635"/>
                    </a:lnTo>
                    <a:cubicBezTo>
                      <a:pt x="485965" y="1698974"/>
                      <a:pt x="526923" y="1739075"/>
                      <a:pt x="577405" y="1739075"/>
                    </a:cubicBezTo>
                    <a:lnTo>
                      <a:pt x="593312" y="1739075"/>
                    </a:lnTo>
                    <a:lnTo>
                      <a:pt x="1193959" y="1739075"/>
                    </a:lnTo>
                    <a:lnTo>
                      <a:pt x="1640205" y="1739075"/>
                    </a:lnTo>
                    <a:lnTo>
                      <a:pt x="2186368" y="1739075"/>
                    </a:lnTo>
                    <a:lnTo>
                      <a:pt x="2258187" y="1739075"/>
                    </a:lnTo>
                    <a:cubicBezTo>
                      <a:pt x="2310384" y="1739075"/>
                      <a:pt x="2352675" y="1699070"/>
                      <a:pt x="2352675" y="1649635"/>
                    </a:cubicBezTo>
                    <a:lnTo>
                      <a:pt x="2355628" y="1070324"/>
                    </a:lnTo>
                    <a:lnTo>
                      <a:pt x="2414683" y="1074420"/>
                    </a:lnTo>
                    <a:cubicBezTo>
                      <a:pt x="2434019" y="1074420"/>
                      <a:pt x="2452878" y="1079087"/>
                      <a:pt x="2470214" y="1086993"/>
                    </a:cubicBezTo>
                    <a:cubicBezTo>
                      <a:pt x="2515743" y="1107853"/>
                      <a:pt x="2568702" y="1116330"/>
                      <a:pt x="2624519" y="1107377"/>
                    </a:cubicBezTo>
                    <a:cubicBezTo>
                      <a:pt x="2735389" y="1089565"/>
                      <a:pt x="2821876" y="1002506"/>
                      <a:pt x="2834069" y="896779"/>
                    </a:cubicBezTo>
                    <a:cubicBezTo>
                      <a:pt x="2851214" y="751427"/>
                      <a:pt x="2731198" y="628269"/>
                      <a:pt x="2580799" y="628269"/>
                    </a:cubicBezTo>
                    <a:close/>
                  </a:path>
                </a:pathLst>
              </a:custGeom>
              <a:solidFill>
                <a:srgbClr val="45726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="" xmlns:a16="http://schemas.microsoft.com/office/drawing/2014/main" id="{088B0D21-251E-47B4-8CD1-1EA3B22255C9}"/>
                  </a:ext>
                </a:extLst>
              </p:cNvPr>
              <p:cNvSpPr/>
              <p:nvPr/>
            </p:nvSpPr>
            <p:spPr>
              <a:xfrm>
                <a:off x="5379124" y="1572514"/>
                <a:ext cx="2839235" cy="1743613"/>
              </a:xfrm>
              <a:custGeom>
                <a:avLst/>
                <a:gdLst>
                  <a:gd name="connsiteX0" fmla="*/ 2583108 w 2839235"/>
                  <a:gd name="connsiteY0" fmla="*/ 630331 h 1743613"/>
                  <a:gd name="connsiteX1" fmla="*/ 2600444 w 2839235"/>
                  <a:gd name="connsiteY1" fmla="*/ 630998 h 1743613"/>
                  <a:gd name="connsiteX2" fmla="*/ 2610064 w 2839235"/>
                  <a:gd name="connsiteY2" fmla="*/ 631474 h 1743613"/>
                  <a:gd name="connsiteX3" fmla="*/ 2621684 w 2839235"/>
                  <a:gd name="connsiteY3" fmla="*/ 633094 h 1743613"/>
                  <a:gd name="connsiteX4" fmla="*/ 2635400 w 2839235"/>
                  <a:gd name="connsiteY4" fmla="*/ 635189 h 1743613"/>
                  <a:gd name="connsiteX5" fmla="*/ 2650831 w 2839235"/>
                  <a:gd name="connsiteY5" fmla="*/ 638904 h 1743613"/>
                  <a:gd name="connsiteX6" fmla="*/ 2727222 w 2839235"/>
                  <a:gd name="connsiteY6" fmla="*/ 672146 h 1743613"/>
                  <a:gd name="connsiteX7" fmla="*/ 2806565 w 2839235"/>
                  <a:gd name="connsiteY7" fmla="*/ 753871 h 1743613"/>
                  <a:gd name="connsiteX8" fmla="*/ 2821424 w 2839235"/>
                  <a:gd name="connsiteY8" fmla="*/ 783874 h 1743613"/>
                  <a:gd name="connsiteX9" fmla="*/ 2832568 w 2839235"/>
                  <a:gd name="connsiteY9" fmla="*/ 817403 h 1743613"/>
                  <a:gd name="connsiteX10" fmla="*/ 2835997 w 2839235"/>
                  <a:gd name="connsiteY10" fmla="*/ 835405 h 1743613"/>
                  <a:gd name="connsiteX11" fmla="*/ 2837617 w 2839235"/>
                  <a:gd name="connsiteY11" fmla="*/ 844644 h 1743613"/>
                  <a:gd name="connsiteX12" fmla="*/ 2838283 w 2839235"/>
                  <a:gd name="connsiteY12" fmla="*/ 854074 h 1743613"/>
                  <a:gd name="connsiteX13" fmla="*/ 2839236 w 2839235"/>
                  <a:gd name="connsiteY13" fmla="*/ 873314 h 1743613"/>
                  <a:gd name="connsiteX14" fmla="*/ 2838093 w 2839235"/>
                  <a:gd name="connsiteY14" fmla="*/ 893031 h 1743613"/>
                  <a:gd name="connsiteX15" fmla="*/ 2816090 w 2839235"/>
                  <a:gd name="connsiteY15" fmla="*/ 972946 h 1743613"/>
                  <a:gd name="connsiteX16" fmla="*/ 2762369 w 2839235"/>
                  <a:gd name="connsiteY16" fmla="*/ 1045050 h 1743613"/>
                  <a:gd name="connsiteX17" fmla="*/ 2578822 w 2839235"/>
                  <a:gd name="connsiteY17" fmla="*/ 1114583 h 1743613"/>
                  <a:gd name="connsiteX18" fmla="*/ 2471761 w 2839235"/>
                  <a:gd name="connsiteY18" fmla="*/ 1090484 h 1743613"/>
                  <a:gd name="connsiteX19" fmla="*/ 2416802 w 2839235"/>
                  <a:gd name="connsiteY19" fmla="*/ 1078197 h 1743613"/>
                  <a:gd name="connsiteX20" fmla="*/ 2358033 w 2839235"/>
                  <a:gd name="connsiteY20" fmla="*/ 1074101 h 1743613"/>
                  <a:gd name="connsiteX21" fmla="*/ 2359747 w 2839235"/>
                  <a:gd name="connsiteY21" fmla="*/ 1072577 h 1743613"/>
                  <a:gd name="connsiteX22" fmla="*/ 2358414 w 2839235"/>
                  <a:gd name="connsiteY22" fmla="*/ 1366138 h 1743613"/>
                  <a:gd name="connsiteX23" fmla="*/ 2357652 w 2839235"/>
                  <a:gd name="connsiteY23" fmla="*/ 1525205 h 1743613"/>
                  <a:gd name="connsiteX24" fmla="*/ 2357271 w 2839235"/>
                  <a:gd name="connsiteY24" fmla="*/ 1607692 h 1743613"/>
                  <a:gd name="connsiteX25" fmla="*/ 2357080 w 2839235"/>
                  <a:gd name="connsiteY25" fmla="*/ 1649602 h 1743613"/>
                  <a:gd name="connsiteX26" fmla="*/ 2347460 w 2839235"/>
                  <a:gd name="connsiteY26" fmla="*/ 1691416 h 1743613"/>
                  <a:gd name="connsiteX27" fmla="*/ 2278880 w 2839235"/>
                  <a:gd name="connsiteY27" fmla="*/ 1741518 h 1743613"/>
                  <a:gd name="connsiteX28" fmla="*/ 2234779 w 2839235"/>
                  <a:gd name="connsiteY28" fmla="*/ 1743233 h 1743613"/>
                  <a:gd name="connsiteX29" fmla="*/ 2190488 w 2839235"/>
                  <a:gd name="connsiteY29" fmla="*/ 1743233 h 1743613"/>
                  <a:gd name="connsiteX30" fmla="*/ 2009132 w 2839235"/>
                  <a:gd name="connsiteY30" fmla="*/ 1743328 h 1743613"/>
                  <a:gd name="connsiteX31" fmla="*/ 1626513 w 2839235"/>
                  <a:gd name="connsiteY31" fmla="*/ 1743423 h 1743613"/>
                  <a:gd name="connsiteX32" fmla="*/ 791265 w 2839235"/>
                  <a:gd name="connsiteY32" fmla="*/ 1743613 h 1743613"/>
                  <a:gd name="connsiteX33" fmla="*/ 681156 w 2839235"/>
                  <a:gd name="connsiteY33" fmla="*/ 1743613 h 1743613"/>
                  <a:gd name="connsiteX34" fmla="*/ 625626 w 2839235"/>
                  <a:gd name="connsiteY34" fmla="*/ 1743613 h 1743613"/>
                  <a:gd name="connsiteX35" fmla="*/ 597813 w 2839235"/>
                  <a:gd name="connsiteY35" fmla="*/ 1743613 h 1743613"/>
                  <a:gd name="connsiteX36" fmla="*/ 569619 w 2839235"/>
                  <a:gd name="connsiteY36" fmla="*/ 1743042 h 1743613"/>
                  <a:gd name="connsiteX37" fmla="*/ 517707 w 2839235"/>
                  <a:gd name="connsiteY37" fmla="*/ 1720468 h 1743613"/>
                  <a:gd name="connsiteX38" fmla="*/ 488275 w 2839235"/>
                  <a:gd name="connsiteY38" fmla="*/ 1671795 h 1743613"/>
                  <a:gd name="connsiteX39" fmla="*/ 485989 w 2839235"/>
                  <a:gd name="connsiteY39" fmla="*/ 1643125 h 1743613"/>
                  <a:gd name="connsiteX40" fmla="*/ 485989 w 2839235"/>
                  <a:gd name="connsiteY40" fmla="*/ 1614836 h 1743613"/>
                  <a:gd name="connsiteX41" fmla="*/ 485989 w 2839235"/>
                  <a:gd name="connsiteY41" fmla="*/ 1557971 h 1743613"/>
                  <a:gd name="connsiteX42" fmla="*/ 485989 w 2839235"/>
                  <a:gd name="connsiteY42" fmla="*/ 1094675 h 1743613"/>
                  <a:gd name="connsiteX43" fmla="*/ 488465 w 2839235"/>
                  <a:gd name="connsiteY43" fmla="*/ 1097152 h 1743613"/>
                  <a:gd name="connsiteX44" fmla="*/ 429506 w 2839235"/>
                  <a:gd name="connsiteY44" fmla="*/ 1097342 h 1743613"/>
                  <a:gd name="connsiteX45" fmla="*/ 400836 w 2839235"/>
                  <a:gd name="connsiteY45" fmla="*/ 1102581 h 1743613"/>
                  <a:gd name="connsiteX46" fmla="*/ 372546 w 2839235"/>
                  <a:gd name="connsiteY46" fmla="*/ 1113821 h 1743613"/>
                  <a:gd name="connsiteX47" fmla="*/ 311777 w 2839235"/>
                  <a:gd name="connsiteY47" fmla="*/ 1127251 h 1743613"/>
                  <a:gd name="connsiteX48" fmla="*/ 280344 w 2839235"/>
                  <a:gd name="connsiteY48" fmla="*/ 1128013 h 1743613"/>
                  <a:gd name="connsiteX49" fmla="*/ 248912 w 2839235"/>
                  <a:gd name="connsiteY49" fmla="*/ 1125441 h 1743613"/>
                  <a:gd name="connsiteX50" fmla="*/ 35171 w 2839235"/>
                  <a:gd name="connsiteY50" fmla="*/ 979423 h 1743613"/>
                  <a:gd name="connsiteX51" fmla="*/ 786 w 2839235"/>
                  <a:gd name="connsiteY51" fmla="*/ 852550 h 1743613"/>
                  <a:gd name="connsiteX52" fmla="*/ 7358 w 2839235"/>
                  <a:gd name="connsiteY52" fmla="*/ 787208 h 1743613"/>
                  <a:gd name="connsiteX53" fmla="*/ 18788 w 2839235"/>
                  <a:gd name="connsiteY53" fmla="*/ 756347 h 1743613"/>
                  <a:gd name="connsiteX54" fmla="*/ 34790 w 2839235"/>
                  <a:gd name="connsiteY54" fmla="*/ 727772 h 1743613"/>
                  <a:gd name="connsiteX55" fmla="*/ 53840 w 2839235"/>
                  <a:gd name="connsiteY55" fmla="*/ 701293 h 1743613"/>
                  <a:gd name="connsiteX56" fmla="*/ 75938 w 2839235"/>
                  <a:gd name="connsiteY56" fmla="*/ 677480 h 1743613"/>
                  <a:gd name="connsiteX57" fmla="*/ 126611 w 2839235"/>
                  <a:gd name="connsiteY57" fmla="*/ 637475 h 1743613"/>
                  <a:gd name="connsiteX58" fmla="*/ 184523 w 2839235"/>
                  <a:gd name="connsiteY58" fmla="*/ 609757 h 1743613"/>
                  <a:gd name="connsiteX59" fmla="*/ 247578 w 2839235"/>
                  <a:gd name="connsiteY59" fmla="*/ 599375 h 1743613"/>
                  <a:gd name="connsiteX60" fmla="*/ 370070 w 2839235"/>
                  <a:gd name="connsiteY60" fmla="*/ 628141 h 1743613"/>
                  <a:gd name="connsiteX61" fmla="*/ 398645 w 2839235"/>
                  <a:gd name="connsiteY61" fmla="*/ 640714 h 1743613"/>
                  <a:gd name="connsiteX62" fmla="*/ 427601 w 2839235"/>
                  <a:gd name="connsiteY62" fmla="*/ 649858 h 1743613"/>
                  <a:gd name="connsiteX63" fmla="*/ 457890 w 2839235"/>
                  <a:gd name="connsiteY63" fmla="*/ 651763 h 1743613"/>
                  <a:gd name="connsiteX64" fmla="*/ 488656 w 2839235"/>
                  <a:gd name="connsiteY64" fmla="*/ 651763 h 1743613"/>
                  <a:gd name="connsiteX65" fmla="*/ 486275 w 2839235"/>
                  <a:gd name="connsiteY65" fmla="*/ 654144 h 1743613"/>
                  <a:gd name="connsiteX66" fmla="*/ 486370 w 2839235"/>
                  <a:gd name="connsiteY66" fmla="*/ 114457 h 1743613"/>
                  <a:gd name="connsiteX67" fmla="*/ 486941 w 2839235"/>
                  <a:gd name="connsiteY67" fmla="*/ 81596 h 1743613"/>
                  <a:gd name="connsiteX68" fmla="*/ 496752 w 2839235"/>
                  <a:gd name="connsiteY68" fmla="*/ 49878 h 1743613"/>
                  <a:gd name="connsiteX69" fmla="*/ 545139 w 2839235"/>
                  <a:gd name="connsiteY69" fmla="*/ 6634 h 1743613"/>
                  <a:gd name="connsiteX70" fmla="*/ 577239 w 2839235"/>
                  <a:gd name="connsiteY70" fmla="*/ 157 h 1743613"/>
                  <a:gd name="connsiteX71" fmla="*/ 609338 w 2839235"/>
                  <a:gd name="connsiteY71" fmla="*/ 62 h 1743613"/>
                  <a:gd name="connsiteX72" fmla="*/ 672965 w 2839235"/>
                  <a:gd name="connsiteY72" fmla="*/ 62 h 1743613"/>
                  <a:gd name="connsiteX73" fmla="*/ 921567 w 2839235"/>
                  <a:gd name="connsiteY73" fmla="*/ 157 h 1743613"/>
                  <a:gd name="connsiteX74" fmla="*/ 1813679 w 2839235"/>
                  <a:gd name="connsiteY74" fmla="*/ 538 h 1743613"/>
                  <a:gd name="connsiteX75" fmla="*/ 2189440 w 2839235"/>
                  <a:gd name="connsiteY75" fmla="*/ 729 h 1743613"/>
                  <a:gd name="connsiteX76" fmla="*/ 2232779 w 2839235"/>
                  <a:gd name="connsiteY76" fmla="*/ 634 h 1743613"/>
                  <a:gd name="connsiteX77" fmla="*/ 2254115 w 2839235"/>
                  <a:gd name="connsiteY77" fmla="*/ 538 h 1743613"/>
                  <a:gd name="connsiteX78" fmla="*/ 2275356 w 2839235"/>
                  <a:gd name="connsiteY78" fmla="*/ 1205 h 1743613"/>
                  <a:gd name="connsiteX79" fmla="*/ 2344888 w 2839235"/>
                  <a:gd name="connsiteY79" fmla="*/ 42734 h 1743613"/>
                  <a:gd name="connsiteX80" fmla="*/ 2359080 w 2839235"/>
                  <a:gd name="connsiteY80" fmla="*/ 80263 h 1743613"/>
                  <a:gd name="connsiteX81" fmla="*/ 2360033 w 2839235"/>
                  <a:gd name="connsiteY81" fmla="*/ 119315 h 1743613"/>
                  <a:gd name="connsiteX82" fmla="*/ 2360414 w 2839235"/>
                  <a:gd name="connsiteY82" fmla="*/ 194563 h 1743613"/>
                  <a:gd name="connsiteX83" fmla="*/ 2362605 w 2839235"/>
                  <a:gd name="connsiteY83" fmla="*/ 657478 h 1743613"/>
                  <a:gd name="connsiteX84" fmla="*/ 2361938 w 2839235"/>
                  <a:gd name="connsiteY84" fmla="*/ 656716 h 1743613"/>
                  <a:gd name="connsiteX85" fmla="*/ 2415564 w 2839235"/>
                  <a:gd name="connsiteY85" fmla="*/ 659954 h 1743613"/>
                  <a:gd name="connsiteX86" fmla="*/ 2461284 w 2839235"/>
                  <a:gd name="connsiteY86" fmla="*/ 656716 h 1743613"/>
                  <a:gd name="connsiteX87" fmla="*/ 2497859 w 2839235"/>
                  <a:gd name="connsiteY87" fmla="*/ 643762 h 1743613"/>
                  <a:gd name="connsiteX88" fmla="*/ 2528340 w 2839235"/>
                  <a:gd name="connsiteY88" fmla="*/ 635570 h 1743613"/>
                  <a:gd name="connsiteX89" fmla="*/ 2569678 w 2839235"/>
                  <a:gd name="connsiteY89" fmla="*/ 630427 h 1743613"/>
                  <a:gd name="connsiteX90" fmla="*/ 2583108 w 2839235"/>
                  <a:gd name="connsiteY90" fmla="*/ 630331 h 1743613"/>
                  <a:gd name="connsiteX91" fmla="*/ 2569392 w 2839235"/>
                  <a:gd name="connsiteY91" fmla="*/ 630903 h 1743613"/>
                  <a:gd name="connsiteX92" fmla="*/ 2528149 w 2839235"/>
                  <a:gd name="connsiteY92" fmla="*/ 636428 h 1743613"/>
                  <a:gd name="connsiteX93" fmla="*/ 2497764 w 2839235"/>
                  <a:gd name="connsiteY93" fmla="*/ 644809 h 1743613"/>
                  <a:gd name="connsiteX94" fmla="*/ 2461188 w 2839235"/>
                  <a:gd name="connsiteY94" fmla="*/ 657954 h 1743613"/>
                  <a:gd name="connsiteX95" fmla="*/ 2415087 w 2839235"/>
                  <a:gd name="connsiteY95" fmla="*/ 661478 h 1743613"/>
                  <a:gd name="connsiteX96" fmla="*/ 2361366 w 2839235"/>
                  <a:gd name="connsiteY96" fmla="*/ 658430 h 1743613"/>
                  <a:gd name="connsiteX97" fmla="*/ 2360700 w 2839235"/>
                  <a:gd name="connsiteY97" fmla="*/ 658430 h 1743613"/>
                  <a:gd name="connsiteX98" fmla="*/ 2360700 w 2839235"/>
                  <a:gd name="connsiteY98" fmla="*/ 657763 h 1743613"/>
                  <a:gd name="connsiteX99" fmla="*/ 2357366 w 2839235"/>
                  <a:gd name="connsiteY99" fmla="*/ 194848 h 1743613"/>
                  <a:gd name="connsiteX100" fmla="*/ 2356890 w 2839235"/>
                  <a:gd name="connsiteY100" fmla="*/ 119601 h 1743613"/>
                  <a:gd name="connsiteX101" fmla="*/ 2355937 w 2839235"/>
                  <a:gd name="connsiteY101" fmla="*/ 80834 h 1743613"/>
                  <a:gd name="connsiteX102" fmla="*/ 2342126 w 2839235"/>
                  <a:gd name="connsiteY102" fmla="*/ 44544 h 1743613"/>
                  <a:gd name="connsiteX103" fmla="*/ 2274689 w 2839235"/>
                  <a:gd name="connsiteY103" fmla="*/ 4348 h 1743613"/>
                  <a:gd name="connsiteX104" fmla="*/ 2253734 w 2839235"/>
                  <a:gd name="connsiteY104" fmla="*/ 3682 h 1743613"/>
                  <a:gd name="connsiteX105" fmla="*/ 2232398 w 2839235"/>
                  <a:gd name="connsiteY105" fmla="*/ 3777 h 1743613"/>
                  <a:gd name="connsiteX106" fmla="*/ 2189059 w 2839235"/>
                  <a:gd name="connsiteY106" fmla="*/ 3967 h 1743613"/>
                  <a:gd name="connsiteX107" fmla="*/ 1813298 w 2839235"/>
                  <a:gd name="connsiteY107" fmla="*/ 4158 h 1743613"/>
                  <a:gd name="connsiteX108" fmla="*/ 921186 w 2839235"/>
                  <a:gd name="connsiteY108" fmla="*/ 4539 h 1743613"/>
                  <a:gd name="connsiteX109" fmla="*/ 672584 w 2839235"/>
                  <a:gd name="connsiteY109" fmla="*/ 4634 h 1743613"/>
                  <a:gd name="connsiteX110" fmla="*/ 608957 w 2839235"/>
                  <a:gd name="connsiteY110" fmla="*/ 4634 h 1743613"/>
                  <a:gd name="connsiteX111" fmla="*/ 546473 w 2839235"/>
                  <a:gd name="connsiteY111" fmla="*/ 11016 h 1743613"/>
                  <a:gd name="connsiteX112" fmla="*/ 500467 w 2839235"/>
                  <a:gd name="connsiteY112" fmla="*/ 52069 h 1743613"/>
                  <a:gd name="connsiteX113" fmla="*/ 491228 w 2839235"/>
                  <a:gd name="connsiteY113" fmla="*/ 82168 h 1743613"/>
                  <a:gd name="connsiteX114" fmla="*/ 490656 w 2839235"/>
                  <a:gd name="connsiteY114" fmla="*/ 114553 h 1743613"/>
                  <a:gd name="connsiteX115" fmla="*/ 490752 w 2839235"/>
                  <a:gd name="connsiteY115" fmla="*/ 654239 h 1743613"/>
                  <a:gd name="connsiteX116" fmla="*/ 490752 w 2839235"/>
                  <a:gd name="connsiteY116" fmla="*/ 656620 h 1743613"/>
                  <a:gd name="connsiteX117" fmla="*/ 488370 w 2839235"/>
                  <a:gd name="connsiteY117" fmla="*/ 656620 h 1743613"/>
                  <a:gd name="connsiteX118" fmla="*/ 457605 w 2839235"/>
                  <a:gd name="connsiteY118" fmla="*/ 656620 h 1743613"/>
                  <a:gd name="connsiteX119" fmla="*/ 426363 w 2839235"/>
                  <a:gd name="connsiteY119" fmla="*/ 654620 h 1743613"/>
                  <a:gd name="connsiteX120" fmla="*/ 396264 w 2839235"/>
                  <a:gd name="connsiteY120" fmla="*/ 645191 h 1743613"/>
                  <a:gd name="connsiteX121" fmla="*/ 367879 w 2839235"/>
                  <a:gd name="connsiteY121" fmla="*/ 632713 h 1743613"/>
                  <a:gd name="connsiteX122" fmla="*/ 247102 w 2839235"/>
                  <a:gd name="connsiteY122" fmla="*/ 604328 h 1743613"/>
                  <a:gd name="connsiteX123" fmla="*/ 185761 w 2839235"/>
                  <a:gd name="connsiteY123" fmla="*/ 614520 h 1743613"/>
                  <a:gd name="connsiteX124" fmla="*/ 128897 w 2839235"/>
                  <a:gd name="connsiteY124" fmla="*/ 641761 h 1743613"/>
                  <a:gd name="connsiteX125" fmla="*/ 79081 w 2839235"/>
                  <a:gd name="connsiteY125" fmla="*/ 681195 h 1743613"/>
                  <a:gd name="connsiteX126" fmla="*/ 57364 w 2839235"/>
                  <a:gd name="connsiteY126" fmla="*/ 704626 h 1743613"/>
                  <a:gd name="connsiteX127" fmla="*/ 38695 w 2839235"/>
                  <a:gd name="connsiteY127" fmla="*/ 730630 h 1743613"/>
                  <a:gd name="connsiteX128" fmla="*/ 22979 w 2839235"/>
                  <a:gd name="connsiteY128" fmla="*/ 758633 h 1743613"/>
                  <a:gd name="connsiteX129" fmla="*/ 11835 w 2839235"/>
                  <a:gd name="connsiteY129" fmla="*/ 788732 h 1743613"/>
                  <a:gd name="connsiteX130" fmla="*/ 5453 w 2839235"/>
                  <a:gd name="connsiteY130" fmla="*/ 852454 h 1743613"/>
                  <a:gd name="connsiteX131" fmla="*/ 39266 w 2839235"/>
                  <a:gd name="connsiteY131" fmla="*/ 977232 h 1743613"/>
                  <a:gd name="connsiteX132" fmla="*/ 249293 w 2839235"/>
                  <a:gd name="connsiteY132" fmla="*/ 1120679 h 1743613"/>
                  <a:gd name="connsiteX133" fmla="*/ 280154 w 2839235"/>
                  <a:gd name="connsiteY133" fmla="*/ 1123250 h 1743613"/>
                  <a:gd name="connsiteX134" fmla="*/ 311015 w 2839235"/>
                  <a:gd name="connsiteY134" fmla="*/ 1122488 h 1743613"/>
                  <a:gd name="connsiteX135" fmla="*/ 370546 w 2839235"/>
                  <a:gd name="connsiteY135" fmla="*/ 1109344 h 1743613"/>
                  <a:gd name="connsiteX136" fmla="*/ 398835 w 2839235"/>
                  <a:gd name="connsiteY136" fmla="*/ 1098104 h 1743613"/>
                  <a:gd name="connsiteX137" fmla="*/ 429125 w 2839235"/>
                  <a:gd name="connsiteY137" fmla="*/ 1092580 h 1743613"/>
                  <a:gd name="connsiteX138" fmla="*/ 488085 w 2839235"/>
                  <a:gd name="connsiteY138" fmla="*/ 1092389 h 1743613"/>
                  <a:gd name="connsiteX139" fmla="*/ 490561 w 2839235"/>
                  <a:gd name="connsiteY139" fmla="*/ 1092389 h 1743613"/>
                  <a:gd name="connsiteX140" fmla="*/ 490561 w 2839235"/>
                  <a:gd name="connsiteY140" fmla="*/ 1094866 h 1743613"/>
                  <a:gd name="connsiteX141" fmla="*/ 490561 w 2839235"/>
                  <a:gd name="connsiteY141" fmla="*/ 1558162 h 1743613"/>
                  <a:gd name="connsiteX142" fmla="*/ 490561 w 2839235"/>
                  <a:gd name="connsiteY142" fmla="*/ 1615026 h 1743613"/>
                  <a:gd name="connsiteX143" fmla="*/ 490561 w 2839235"/>
                  <a:gd name="connsiteY143" fmla="*/ 1643315 h 1743613"/>
                  <a:gd name="connsiteX144" fmla="*/ 492752 w 2839235"/>
                  <a:gd name="connsiteY144" fmla="*/ 1670842 h 1743613"/>
                  <a:gd name="connsiteX145" fmla="*/ 520660 w 2839235"/>
                  <a:gd name="connsiteY145" fmla="*/ 1716944 h 1743613"/>
                  <a:gd name="connsiteX146" fmla="*/ 569904 w 2839235"/>
                  <a:gd name="connsiteY146" fmla="*/ 1738375 h 1743613"/>
                  <a:gd name="connsiteX147" fmla="*/ 597527 w 2839235"/>
                  <a:gd name="connsiteY147" fmla="*/ 1738946 h 1743613"/>
                  <a:gd name="connsiteX148" fmla="*/ 625340 w 2839235"/>
                  <a:gd name="connsiteY148" fmla="*/ 1738946 h 1743613"/>
                  <a:gd name="connsiteX149" fmla="*/ 680871 w 2839235"/>
                  <a:gd name="connsiteY149" fmla="*/ 1738946 h 1743613"/>
                  <a:gd name="connsiteX150" fmla="*/ 790980 w 2839235"/>
                  <a:gd name="connsiteY150" fmla="*/ 1738946 h 1743613"/>
                  <a:gd name="connsiteX151" fmla="*/ 1626227 w 2839235"/>
                  <a:gd name="connsiteY151" fmla="*/ 1739137 h 1743613"/>
                  <a:gd name="connsiteX152" fmla="*/ 2008846 w 2839235"/>
                  <a:gd name="connsiteY152" fmla="*/ 1739232 h 1743613"/>
                  <a:gd name="connsiteX153" fmla="*/ 2190202 w 2839235"/>
                  <a:gd name="connsiteY153" fmla="*/ 1739327 h 1743613"/>
                  <a:gd name="connsiteX154" fmla="*/ 2234493 w 2839235"/>
                  <a:gd name="connsiteY154" fmla="*/ 1739327 h 1743613"/>
                  <a:gd name="connsiteX155" fmla="*/ 2277832 w 2839235"/>
                  <a:gd name="connsiteY155" fmla="*/ 1737708 h 1743613"/>
                  <a:gd name="connsiteX156" fmla="*/ 2343650 w 2839235"/>
                  <a:gd name="connsiteY156" fmla="*/ 1689702 h 1743613"/>
                  <a:gd name="connsiteX157" fmla="*/ 2352889 w 2839235"/>
                  <a:gd name="connsiteY157" fmla="*/ 1649697 h 1743613"/>
                  <a:gd name="connsiteX158" fmla="*/ 2353080 w 2839235"/>
                  <a:gd name="connsiteY158" fmla="*/ 1607787 h 1743613"/>
                  <a:gd name="connsiteX159" fmla="*/ 2353556 w 2839235"/>
                  <a:gd name="connsiteY159" fmla="*/ 1525300 h 1743613"/>
                  <a:gd name="connsiteX160" fmla="*/ 2354508 w 2839235"/>
                  <a:gd name="connsiteY160" fmla="*/ 1366233 h 1743613"/>
                  <a:gd name="connsiteX161" fmla="*/ 2356223 w 2839235"/>
                  <a:gd name="connsiteY161" fmla="*/ 1072673 h 1743613"/>
                  <a:gd name="connsiteX162" fmla="*/ 2356223 w 2839235"/>
                  <a:gd name="connsiteY162" fmla="*/ 1070958 h 1743613"/>
                  <a:gd name="connsiteX163" fmla="*/ 2357937 w 2839235"/>
                  <a:gd name="connsiteY163" fmla="*/ 1071053 h 1743613"/>
                  <a:gd name="connsiteX164" fmla="*/ 2416612 w 2839235"/>
                  <a:gd name="connsiteY164" fmla="*/ 1075244 h 1743613"/>
                  <a:gd name="connsiteX165" fmla="*/ 2472714 w 2839235"/>
                  <a:gd name="connsiteY165" fmla="*/ 1087912 h 1743613"/>
                  <a:gd name="connsiteX166" fmla="*/ 2578537 w 2839235"/>
                  <a:gd name="connsiteY166" fmla="*/ 1111916 h 1743613"/>
                  <a:gd name="connsiteX167" fmla="*/ 2760368 w 2839235"/>
                  <a:gd name="connsiteY167" fmla="*/ 1043431 h 1743613"/>
                  <a:gd name="connsiteX168" fmla="*/ 2813709 w 2839235"/>
                  <a:gd name="connsiteY168" fmla="*/ 972184 h 1743613"/>
                  <a:gd name="connsiteX169" fmla="*/ 2835616 w 2839235"/>
                  <a:gd name="connsiteY169" fmla="*/ 893031 h 1743613"/>
                  <a:gd name="connsiteX170" fmla="*/ 2836759 w 2839235"/>
                  <a:gd name="connsiteY170" fmla="*/ 873505 h 1743613"/>
                  <a:gd name="connsiteX171" fmla="*/ 2835902 w 2839235"/>
                  <a:gd name="connsiteY171" fmla="*/ 854455 h 1743613"/>
                  <a:gd name="connsiteX172" fmla="*/ 2835235 w 2839235"/>
                  <a:gd name="connsiteY172" fmla="*/ 845120 h 1743613"/>
                  <a:gd name="connsiteX173" fmla="*/ 2833711 w 2839235"/>
                  <a:gd name="connsiteY173" fmla="*/ 835976 h 1743613"/>
                  <a:gd name="connsiteX174" fmla="*/ 2830378 w 2839235"/>
                  <a:gd name="connsiteY174" fmla="*/ 818069 h 1743613"/>
                  <a:gd name="connsiteX175" fmla="*/ 2819328 w 2839235"/>
                  <a:gd name="connsiteY175" fmla="*/ 784827 h 1743613"/>
                  <a:gd name="connsiteX176" fmla="*/ 2804660 w 2839235"/>
                  <a:gd name="connsiteY176" fmla="*/ 755014 h 1743613"/>
                  <a:gd name="connsiteX177" fmla="*/ 2726079 w 2839235"/>
                  <a:gd name="connsiteY177" fmla="*/ 673480 h 1743613"/>
                  <a:gd name="connsiteX178" fmla="*/ 2650164 w 2839235"/>
                  <a:gd name="connsiteY178" fmla="*/ 640047 h 1743613"/>
                  <a:gd name="connsiteX179" fmla="*/ 2634829 w 2839235"/>
                  <a:gd name="connsiteY179" fmla="*/ 636237 h 1743613"/>
                  <a:gd name="connsiteX180" fmla="*/ 2621208 w 2839235"/>
                  <a:gd name="connsiteY180" fmla="*/ 634046 h 1743613"/>
                  <a:gd name="connsiteX181" fmla="*/ 2609588 w 2839235"/>
                  <a:gd name="connsiteY181" fmla="*/ 632332 h 1743613"/>
                  <a:gd name="connsiteX182" fmla="*/ 2599968 w 2839235"/>
                  <a:gd name="connsiteY182" fmla="*/ 631760 h 1743613"/>
                  <a:gd name="connsiteX183" fmla="*/ 2583108 w 2839235"/>
                  <a:gd name="connsiteY183" fmla="*/ 630331 h 1743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</a:cxnLst>
                <a:rect l="l" t="t" r="r" b="b"/>
                <a:pathLst>
                  <a:path w="2839235" h="1743613">
                    <a:moveTo>
                      <a:pt x="2583108" y="630331"/>
                    </a:moveTo>
                    <a:cubicBezTo>
                      <a:pt x="2583108" y="630331"/>
                      <a:pt x="2588918" y="630522"/>
                      <a:pt x="2600444" y="630998"/>
                    </a:cubicBezTo>
                    <a:cubicBezTo>
                      <a:pt x="2603301" y="631093"/>
                      <a:pt x="2606540" y="631284"/>
                      <a:pt x="2610064" y="631474"/>
                    </a:cubicBezTo>
                    <a:cubicBezTo>
                      <a:pt x="2613588" y="631855"/>
                      <a:pt x="2617493" y="632522"/>
                      <a:pt x="2621684" y="633094"/>
                    </a:cubicBezTo>
                    <a:cubicBezTo>
                      <a:pt x="2625875" y="633760"/>
                      <a:pt x="2630448" y="634427"/>
                      <a:pt x="2635400" y="635189"/>
                    </a:cubicBezTo>
                    <a:cubicBezTo>
                      <a:pt x="2640258" y="635856"/>
                      <a:pt x="2645402" y="637570"/>
                      <a:pt x="2650831" y="638904"/>
                    </a:cubicBezTo>
                    <a:cubicBezTo>
                      <a:pt x="2672739" y="644143"/>
                      <a:pt x="2699313" y="654144"/>
                      <a:pt x="2727222" y="672146"/>
                    </a:cubicBezTo>
                    <a:cubicBezTo>
                      <a:pt x="2754844" y="690149"/>
                      <a:pt x="2784562" y="716247"/>
                      <a:pt x="2806565" y="753871"/>
                    </a:cubicBezTo>
                    <a:cubicBezTo>
                      <a:pt x="2811804" y="763396"/>
                      <a:pt x="2817424" y="773016"/>
                      <a:pt x="2821424" y="783874"/>
                    </a:cubicBezTo>
                    <a:cubicBezTo>
                      <a:pt x="2826377" y="794257"/>
                      <a:pt x="2829139" y="805782"/>
                      <a:pt x="2832568" y="817403"/>
                    </a:cubicBezTo>
                    <a:cubicBezTo>
                      <a:pt x="2834187" y="823213"/>
                      <a:pt x="2834854" y="829404"/>
                      <a:pt x="2835997" y="835405"/>
                    </a:cubicBezTo>
                    <a:cubicBezTo>
                      <a:pt x="2836568" y="838453"/>
                      <a:pt x="2837045" y="841501"/>
                      <a:pt x="2837617" y="844644"/>
                    </a:cubicBezTo>
                    <a:cubicBezTo>
                      <a:pt x="2837997" y="847787"/>
                      <a:pt x="2837997" y="850930"/>
                      <a:pt x="2838283" y="854074"/>
                    </a:cubicBezTo>
                    <a:cubicBezTo>
                      <a:pt x="2838569" y="860455"/>
                      <a:pt x="2839140" y="866837"/>
                      <a:pt x="2839236" y="873314"/>
                    </a:cubicBezTo>
                    <a:cubicBezTo>
                      <a:pt x="2838855" y="879791"/>
                      <a:pt x="2838474" y="886363"/>
                      <a:pt x="2838093" y="893031"/>
                    </a:cubicBezTo>
                    <a:cubicBezTo>
                      <a:pt x="2835997" y="919511"/>
                      <a:pt x="2828663" y="946847"/>
                      <a:pt x="2816090" y="972946"/>
                    </a:cubicBezTo>
                    <a:cubicBezTo>
                      <a:pt x="2803612" y="999140"/>
                      <a:pt x="2785229" y="1023714"/>
                      <a:pt x="2762369" y="1045050"/>
                    </a:cubicBezTo>
                    <a:cubicBezTo>
                      <a:pt x="2717030" y="1088103"/>
                      <a:pt x="2650450" y="1115630"/>
                      <a:pt x="2578822" y="1114583"/>
                    </a:cubicBezTo>
                    <a:cubicBezTo>
                      <a:pt x="2543103" y="1114106"/>
                      <a:pt x="2506242" y="1106296"/>
                      <a:pt x="2471761" y="1090484"/>
                    </a:cubicBezTo>
                    <a:cubicBezTo>
                      <a:pt x="2454807" y="1082769"/>
                      <a:pt x="2436042" y="1078197"/>
                      <a:pt x="2416802" y="1078197"/>
                    </a:cubicBezTo>
                    <a:cubicBezTo>
                      <a:pt x="2397466" y="1076863"/>
                      <a:pt x="2377845" y="1075530"/>
                      <a:pt x="2358033" y="1074101"/>
                    </a:cubicBezTo>
                    <a:lnTo>
                      <a:pt x="2359747" y="1072577"/>
                    </a:lnTo>
                    <a:cubicBezTo>
                      <a:pt x="2359366" y="1164684"/>
                      <a:pt x="2358890" y="1262696"/>
                      <a:pt x="2358414" y="1366138"/>
                    </a:cubicBezTo>
                    <a:cubicBezTo>
                      <a:pt x="2358128" y="1417858"/>
                      <a:pt x="2357937" y="1470913"/>
                      <a:pt x="2357652" y="1525205"/>
                    </a:cubicBezTo>
                    <a:cubicBezTo>
                      <a:pt x="2357556" y="1552352"/>
                      <a:pt x="2357366" y="1579879"/>
                      <a:pt x="2357271" y="1607692"/>
                    </a:cubicBezTo>
                    <a:cubicBezTo>
                      <a:pt x="2357175" y="1621598"/>
                      <a:pt x="2357175" y="1635600"/>
                      <a:pt x="2357080" y="1649602"/>
                    </a:cubicBezTo>
                    <a:cubicBezTo>
                      <a:pt x="2357366" y="1663889"/>
                      <a:pt x="2354128" y="1678462"/>
                      <a:pt x="2347460" y="1691416"/>
                    </a:cubicBezTo>
                    <a:cubicBezTo>
                      <a:pt x="2334506" y="1717610"/>
                      <a:pt x="2308026" y="1736279"/>
                      <a:pt x="2278880" y="1741518"/>
                    </a:cubicBezTo>
                    <a:cubicBezTo>
                      <a:pt x="2264116" y="1744090"/>
                      <a:pt x="2249448" y="1742947"/>
                      <a:pt x="2234779" y="1743233"/>
                    </a:cubicBezTo>
                    <a:cubicBezTo>
                      <a:pt x="2220111" y="1743233"/>
                      <a:pt x="2205347" y="1743233"/>
                      <a:pt x="2190488" y="1743233"/>
                    </a:cubicBezTo>
                    <a:cubicBezTo>
                      <a:pt x="2131242" y="1743233"/>
                      <a:pt x="2070759" y="1743233"/>
                      <a:pt x="2009132" y="1743328"/>
                    </a:cubicBezTo>
                    <a:cubicBezTo>
                      <a:pt x="1885973" y="1743328"/>
                      <a:pt x="1758243" y="1743423"/>
                      <a:pt x="1626513" y="1743423"/>
                    </a:cubicBezTo>
                    <a:cubicBezTo>
                      <a:pt x="1363051" y="1743518"/>
                      <a:pt x="1083397" y="1743518"/>
                      <a:pt x="791265" y="1743613"/>
                    </a:cubicBezTo>
                    <a:cubicBezTo>
                      <a:pt x="754785" y="1743613"/>
                      <a:pt x="718018" y="1743613"/>
                      <a:pt x="681156" y="1743613"/>
                    </a:cubicBezTo>
                    <a:cubicBezTo>
                      <a:pt x="662678" y="1743613"/>
                      <a:pt x="644199" y="1743613"/>
                      <a:pt x="625626" y="1743613"/>
                    </a:cubicBezTo>
                    <a:lnTo>
                      <a:pt x="597813" y="1743613"/>
                    </a:lnTo>
                    <a:cubicBezTo>
                      <a:pt x="588478" y="1743518"/>
                      <a:pt x="579239" y="1743804"/>
                      <a:pt x="569619" y="1743042"/>
                    </a:cubicBezTo>
                    <a:cubicBezTo>
                      <a:pt x="550664" y="1740946"/>
                      <a:pt x="532185" y="1733231"/>
                      <a:pt x="517707" y="1720468"/>
                    </a:cubicBezTo>
                    <a:cubicBezTo>
                      <a:pt x="503039" y="1708085"/>
                      <a:pt x="492656" y="1690654"/>
                      <a:pt x="488275" y="1671795"/>
                    </a:cubicBezTo>
                    <a:cubicBezTo>
                      <a:pt x="486180" y="1662365"/>
                      <a:pt x="485798" y="1652459"/>
                      <a:pt x="485989" y="1643125"/>
                    </a:cubicBezTo>
                    <a:lnTo>
                      <a:pt x="485989" y="1614836"/>
                    </a:lnTo>
                    <a:cubicBezTo>
                      <a:pt x="485989" y="1595976"/>
                      <a:pt x="485989" y="1577021"/>
                      <a:pt x="485989" y="1557971"/>
                    </a:cubicBezTo>
                    <a:cubicBezTo>
                      <a:pt x="485989" y="1406048"/>
                      <a:pt x="485989" y="1251457"/>
                      <a:pt x="485989" y="1094675"/>
                    </a:cubicBezTo>
                    <a:lnTo>
                      <a:pt x="488465" y="1097152"/>
                    </a:lnTo>
                    <a:cubicBezTo>
                      <a:pt x="469130" y="1097247"/>
                      <a:pt x="449508" y="1097247"/>
                      <a:pt x="429506" y="1097342"/>
                    </a:cubicBezTo>
                    <a:cubicBezTo>
                      <a:pt x="419695" y="1097437"/>
                      <a:pt x="410075" y="1099247"/>
                      <a:pt x="400836" y="1102581"/>
                    </a:cubicBezTo>
                    <a:cubicBezTo>
                      <a:pt x="391596" y="1105915"/>
                      <a:pt x="382262" y="1110487"/>
                      <a:pt x="372546" y="1113821"/>
                    </a:cubicBezTo>
                    <a:cubicBezTo>
                      <a:pt x="353115" y="1120774"/>
                      <a:pt x="332637" y="1125346"/>
                      <a:pt x="311777" y="1127251"/>
                    </a:cubicBezTo>
                    <a:cubicBezTo>
                      <a:pt x="301395" y="1128108"/>
                      <a:pt x="290822" y="1128870"/>
                      <a:pt x="280344" y="1128013"/>
                    </a:cubicBezTo>
                    <a:cubicBezTo>
                      <a:pt x="269867" y="1127441"/>
                      <a:pt x="259294" y="1127346"/>
                      <a:pt x="248912" y="1125441"/>
                    </a:cubicBezTo>
                    <a:cubicBezTo>
                      <a:pt x="159186" y="1114106"/>
                      <a:pt x="77176" y="1057909"/>
                      <a:pt x="35171" y="979423"/>
                    </a:cubicBezTo>
                    <a:cubicBezTo>
                      <a:pt x="14121" y="940275"/>
                      <a:pt x="2881" y="896460"/>
                      <a:pt x="786" y="852550"/>
                    </a:cubicBezTo>
                    <a:cubicBezTo>
                      <a:pt x="-1501" y="830737"/>
                      <a:pt x="1357" y="808258"/>
                      <a:pt x="7358" y="787208"/>
                    </a:cubicBezTo>
                    <a:cubicBezTo>
                      <a:pt x="10120" y="776540"/>
                      <a:pt x="14597" y="766539"/>
                      <a:pt x="18788" y="756347"/>
                    </a:cubicBezTo>
                    <a:cubicBezTo>
                      <a:pt x="23836" y="746727"/>
                      <a:pt x="28598" y="736821"/>
                      <a:pt x="34790" y="727772"/>
                    </a:cubicBezTo>
                    <a:cubicBezTo>
                      <a:pt x="40314" y="718343"/>
                      <a:pt x="47363" y="709960"/>
                      <a:pt x="53840" y="701293"/>
                    </a:cubicBezTo>
                    <a:cubicBezTo>
                      <a:pt x="61079" y="693292"/>
                      <a:pt x="67937" y="684814"/>
                      <a:pt x="75938" y="677480"/>
                    </a:cubicBezTo>
                    <a:cubicBezTo>
                      <a:pt x="91273" y="662145"/>
                      <a:pt x="108418" y="648905"/>
                      <a:pt x="126611" y="637475"/>
                    </a:cubicBezTo>
                    <a:cubicBezTo>
                      <a:pt x="144613" y="625759"/>
                      <a:pt x="164330" y="616616"/>
                      <a:pt x="184523" y="609757"/>
                    </a:cubicBezTo>
                    <a:cubicBezTo>
                      <a:pt x="204716" y="602804"/>
                      <a:pt x="226147" y="598518"/>
                      <a:pt x="247578" y="599375"/>
                    </a:cubicBezTo>
                    <a:cubicBezTo>
                      <a:pt x="290250" y="600995"/>
                      <a:pt x="331208" y="612996"/>
                      <a:pt x="370070" y="628141"/>
                    </a:cubicBezTo>
                    <a:cubicBezTo>
                      <a:pt x="379785" y="631951"/>
                      <a:pt x="389310" y="636332"/>
                      <a:pt x="398645" y="640714"/>
                    </a:cubicBezTo>
                    <a:cubicBezTo>
                      <a:pt x="407884" y="644905"/>
                      <a:pt x="417599" y="648048"/>
                      <a:pt x="427601" y="649858"/>
                    </a:cubicBezTo>
                    <a:cubicBezTo>
                      <a:pt x="437602" y="651858"/>
                      <a:pt x="447603" y="651858"/>
                      <a:pt x="457890" y="651763"/>
                    </a:cubicBezTo>
                    <a:cubicBezTo>
                      <a:pt x="468177" y="651763"/>
                      <a:pt x="478464" y="651763"/>
                      <a:pt x="488656" y="651763"/>
                    </a:cubicBezTo>
                    <a:lnTo>
                      <a:pt x="486275" y="654144"/>
                    </a:lnTo>
                    <a:cubicBezTo>
                      <a:pt x="486275" y="469264"/>
                      <a:pt x="486370" y="289051"/>
                      <a:pt x="486370" y="114457"/>
                    </a:cubicBezTo>
                    <a:cubicBezTo>
                      <a:pt x="486561" y="103504"/>
                      <a:pt x="485989" y="92836"/>
                      <a:pt x="486941" y="81596"/>
                    </a:cubicBezTo>
                    <a:cubicBezTo>
                      <a:pt x="488085" y="70452"/>
                      <a:pt x="491609" y="59689"/>
                      <a:pt x="496752" y="49878"/>
                    </a:cubicBezTo>
                    <a:cubicBezTo>
                      <a:pt x="507135" y="30161"/>
                      <a:pt x="524756" y="14731"/>
                      <a:pt x="545139" y="6634"/>
                    </a:cubicBezTo>
                    <a:cubicBezTo>
                      <a:pt x="555331" y="2539"/>
                      <a:pt x="566285" y="348"/>
                      <a:pt x="577239" y="157"/>
                    </a:cubicBezTo>
                    <a:cubicBezTo>
                      <a:pt x="588097" y="-128"/>
                      <a:pt x="598670" y="62"/>
                      <a:pt x="609338" y="62"/>
                    </a:cubicBezTo>
                    <a:cubicBezTo>
                      <a:pt x="630674" y="62"/>
                      <a:pt x="651819" y="62"/>
                      <a:pt x="672965" y="62"/>
                    </a:cubicBezTo>
                    <a:cubicBezTo>
                      <a:pt x="757356" y="62"/>
                      <a:pt x="840319" y="157"/>
                      <a:pt x="921567" y="157"/>
                    </a:cubicBezTo>
                    <a:cubicBezTo>
                      <a:pt x="1246846" y="253"/>
                      <a:pt x="1546407" y="443"/>
                      <a:pt x="1813679" y="538"/>
                    </a:cubicBezTo>
                    <a:cubicBezTo>
                      <a:pt x="1947315" y="634"/>
                      <a:pt x="2072854" y="729"/>
                      <a:pt x="2189440" y="729"/>
                    </a:cubicBezTo>
                    <a:cubicBezTo>
                      <a:pt x="2204013" y="729"/>
                      <a:pt x="2218491" y="634"/>
                      <a:pt x="2232779" y="634"/>
                    </a:cubicBezTo>
                    <a:cubicBezTo>
                      <a:pt x="2239923" y="634"/>
                      <a:pt x="2247066" y="634"/>
                      <a:pt x="2254115" y="538"/>
                    </a:cubicBezTo>
                    <a:cubicBezTo>
                      <a:pt x="2261163" y="443"/>
                      <a:pt x="2268307" y="443"/>
                      <a:pt x="2275356" y="1205"/>
                    </a:cubicBezTo>
                    <a:cubicBezTo>
                      <a:pt x="2303550" y="4444"/>
                      <a:pt x="2329839" y="19779"/>
                      <a:pt x="2344888" y="42734"/>
                    </a:cubicBezTo>
                    <a:cubicBezTo>
                      <a:pt x="2352508" y="54069"/>
                      <a:pt x="2357366" y="67023"/>
                      <a:pt x="2359080" y="80263"/>
                    </a:cubicBezTo>
                    <a:cubicBezTo>
                      <a:pt x="2360509" y="93598"/>
                      <a:pt x="2359652" y="106456"/>
                      <a:pt x="2360033" y="119315"/>
                    </a:cubicBezTo>
                    <a:cubicBezTo>
                      <a:pt x="2360128" y="145033"/>
                      <a:pt x="2360319" y="170083"/>
                      <a:pt x="2360414" y="194563"/>
                    </a:cubicBezTo>
                    <a:cubicBezTo>
                      <a:pt x="2361366" y="390206"/>
                      <a:pt x="2362033" y="546797"/>
                      <a:pt x="2362605" y="657478"/>
                    </a:cubicBezTo>
                    <a:lnTo>
                      <a:pt x="2361938" y="656716"/>
                    </a:lnTo>
                    <a:cubicBezTo>
                      <a:pt x="2381083" y="657859"/>
                      <a:pt x="2398990" y="659002"/>
                      <a:pt x="2415564" y="659954"/>
                    </a:cubicBezTo>
                    <a:cubicBezTo>
                      <a:pt x="2432233" y="661764"/>
                      <a:pt x="2447568" y="660240"/>
                      <a:pt x="2461284" y="656716"/>
                    </a:cubicBezTo>
                    <a:cubicBezTo>
                      <a:pt x="2475000" y="653287"/>
                      <a:pt x="2486620" y="647286"/>
                      <a:pt x="2497859" y="643762"/>
                    </a:cubicBezTo>
                    <a:cubicBezTo>
                      <a:pt x="2509004" y="640047"/>
                      <a:pt x="2519291" y="637475"/>
                      <a:pt x="2528340" y="635570"/>
                    </a:cubicBezTo>
                    <a:cubicBezTo>
                      <a:pt x="2546627" y="631855"/>
                      <a:pt x="2560534" y="630903"/>
                      <a:pt x="2569678" y="630427"/>
                    </a:cubicBezTo>
                    <a:cubicBezTo>
                      <a:pt x="2578632" y="630141"/>
                      <a:pt x="2583108" y="630331"/>
                      <a:pt x="2583108" y="630331"/>
                    </a:cubicBezTo>
                    <a:cubicBezTo>
                      <a:pt x="2581870" y="630427"/>
                      <a:pt x="2578155" y="630522"/>
                      <a:pt x="2569392" y="630903"/>
                    </a:cubicBezTo>
                    <a:cubicBezTo>
                      <a:pt x="2560249" y="631474"/>
                      <a:pt x="2546437" y="632618"/>
                      <a:pt x="2528149" y="636428"/>
                    </a:cubicBezTo>
                    <a:cubicBezTo>
                      <a:pt x="2519005" y="638428"/>
                      <a:pt x="2508909" y="640999"/>
                      <a:pt x="2497764" y="644809"/>
                    </a:cubicBezTo>
                    <a:cubicBezTo>
                      <a:pt x="2486620" y="648334"/>
                      <a:pt x="2475000" y="654430"/>
                      <a:pt x="2461188" y="657954"/>
                    </a:cubicBezTo>
                    <a:cubicBezTo>
                      <a:pt x="2447472" y="661669"/>
                      <a:pt x="2431661" y="663193"/>
                      <a:pt x="2415087" y="661478"/>
                    </a:cubicBezTo>
                    <a:cubicBezTo>
                      <a:pt x="2398418" y="660526"/>
                      <a:pt x="2380511" y="659478"/>
                      <a:pt x="2361366" y="658430"/>
                    </a:cubicBezTo>
                    <a:lnTo>
                      <a:pt x="2360700" y="658430"/>
                    </a:lnTo>
                    <a:lnTo>
                      <a:pt x="2360700" y="657763"/>
                    </a:lnTo>
                    <a:cubicBezTo>
                      <a:pt x="2359938" y="547083"/>
                      <a:pt x="2358795" y="390492"/>
                      <a:pt x="2357366" y="194848"/>
                    </a:cubicBezTo>
                    <a:cubicBezTo>
                      <a:pt x="2357175" y="170369"/>
                      <a:pt x="2356985" y="145318"/>
                      <a:pt x="2356890" y="119601"/>
                    </a:cubicBezTo>
                    <a:cubicBezTo>
                      <a:pt x="2356604" y="106837"/>
                      <a:pt x="2357271" y="93598"/>
                      <a:pt x="2355937" y="80834"/>
                    </a:cubicBezTo>
                    <a:cubicBezTo>
                      <a:pt x="2354223" y="68071"/>
                      <a:pt x="2349460" y="55498"/>
                      <a:pt x="2342126" y="44544"/>
                    </a:cubicBezTo>
                    <a:cubicBezTo>
                      <a:pt x="2327553" y="22351"/>
                      <a:pt x="2302026" y="7492"/>
                      <a:pt x="2274689" y="4348"/>
                    </a:cubicBezTo>
                    <a:cubicBezTo>
                      <a:pt x="2267831" y="3682"/>
                      <a:pt x="2260878" y="3586"/>
                      <a:pt x="2253734" y="3682"/>
                    </a:cubicBezTo>
                    <a:cubicBezTo>
                      <a:pt x="2246685" y="3682"/>
                      <a:pt x="2239542" y="3777"/>
                      <a:pt x="2232398" y="3777"/>
                    </a:cubicBezTo>
                    <a:cubicBezTo>
                      <a:pt x="2218110" y="3872"/>
                      <a:pt x="2203632" y="3872"/>
                      <a:pt x="2189059" y="3967"/>
                    </a:cubicBezTo>
                    <a:cubicBezTo>
                      <a:pt x="2072473" y="4063"/>
                      <a:pt x="1946934" y="4158"/>
                      <a:pt x="1813298" y="4158"/>
                    </a:cubicBezTo>
                    <a:cubicBezTo>
                      <a:pt x="1546026" y="4253"/>
                      <a:pt x="1246465" y="4348"/>
                      <a:pt x="921186" y="4539"/>
                    </a:cubicBezTo>
                    <a:cubicBezTo>
                      <a:pt x="839843" y="4539"/>
                      <a:pt x="756975" y="4634"/>
                      <a:pt x="672584" y="4634"/>
                    </a:cubicBezTo>
                    <a:cubicBezTo>
                      <a:pt x="651438" y="4634"/>
                      <a:pt x="630293" y="4634"/>
                      <a:pt x="608957" y="4634"/>
                    </a:cubicBezTo>
                    <a:cubicBezTo>
                      <a:pt x="587716" y="5110"/>
                      <a:pt x="565999" y="2539"/>
                      <a:pt x="546473" y="11016"/>
                    </a:cubicBezTo>
                    <a:cubicBezTo>
                      <a:pt x="527042" y="18731"/>
                      <a:pt x="510278" y="33400"/>
                      <a:pt x="500467" y="52069"/>
                    </a:cubicBezTo>
                    <a:cubicBezTo>
                      <a:pt x="495609" y="61403"/>
                      <a:pt x="492276" y="71595"/>
                      <a:pt x="491228" y="82168"/>
                    </a:cubicBezTo>
                    <a:cubicBezTo>
                      <a:pt x="490275" y="92550"/>
                      <a:pt x="490847" y="103694"/>
                      <a:pt x="490656" y="114553"/>
                    </a:cubicBezTo>
                    <a:cubicBezTo>
                      <a:pt x="490656" y="289146"/>
                      <a:pt x="490752" y="469359"/>
                      <a:pt x="490752" y="654239"/>
                    </a:cubicBezTo>
                    <a:lnTo>
                      <a:pt x="490752" y="656620"/>
                    </a:lnTo>
                    <a:lnTo>
                      <a:pt x="488370" y="656620"/>
                    </a:lnTo>
                    <a:cubicBezTo>
                      <a:pt x="478179" y="656620"/>
                      <a:pt x="467891" y="656620"/>
                      <a:pt x="457605" y="656620"/>
                    </a:cubicBezTo>
                    <a:cubicBezTo>
                      <a:pt x="447413" y="656716"/>
                      <a:pt x="436745" y="656716"/>
                      <a:pt x="426363" y="654620"/>
                    </a:cubicBezTo>
                    <a:cubicBezTo>
                      <a:pt x="415980" y="652715"/>
                      <a:pt x="405884" y="649477"/>
                      <a:pt x="396264" y="645191"/>
                    </a:cubicBezTo>
                    <a:cubicBezTo>
                      <a:pt x="386834" y="640714"/>
                      <a:pt x="377595" y="636523"/>
                      <a:pt x="367879" y="632713"/>
                    </a:cubicBezTo>
                    <a:cubicBezTo>
                      <a:pt x="329493" y="617758"/>
                      <a:pt x="288822" y="605947"/>
                      <a:pt x="247102" y="604328"/>
                    </a:cubicBezTo>
                    <a:cubicBezTo>
                      <a:pt x="226338" y="603471"/>
                      <a:pt x="205573" y="607662"/>
                      <a:pt x="185761" y="614520"/>
                    </a:cubicBezTo>
                    <a:cubicBezTo>
                      <a:pt x="165949" y="621283"/>
                      <a:pt x="146613" y="630236"/>
                      <a:pt x="128897" y="641761"/>
                    </a:cubicBezTo>
                    <a:cubicBezTo>
                      <a:pt x="110990" y="653001"/>
                      <a:pt x="94130" y="666145"/>
                      <a:pt x="79081" y="681195"/>
                    </a:cubicBezTo>
                    <a:cubicBezTo>
                      <a:pt x="71175" y="688339"/>
                      <a:pt x="64508" y="696721"/>
                      <a:pt x="57364" y="704626"/>
                    </a:cubicBezTo>
                    <a:cubicBezTo>
                      <a:pt x="50982" y="713199"/>
                      <a:pt x="44124" y="721391"/>
                      <a:pt x="38695" y="730630"/>
                    </a:cubicBezTo>
                    <a:cubicBezTo>
                      <a:pt x="32599" y="739393"/>
                      <a:pt x="28027" y="749108"/>
                      <a:pt x="22979" y="758633"/>
                    </a:cubicBezTo>
                    <a:cubicBezTo>
                      <a:pt x="18883" y="768539"/>
                      <a:pt x="14502" y="778350"/>
                      <a:pt x="11835" y="788732"/>
                    </a:cubicBezTo>
                    <a:cubicBezTo>
                      <a:pt x="6024" y="809306"/>
                      <a:pt x="3167" y="830737"/>
                      <a:pt x="5453" y="852454"/>
                    </a:cubicBezTo>
                    <a:cubicBezTo>
                      <a:pt x="7548" y="895603"/>
                      <a:pt x="18597" y="938656"/>
                      <a:pt x="39266" y="977232"/>
                    </a:cubicBezTo>
                    <a:cubicBezTo>
                      <a:pt x="80510" y="1054289"/>
                      <a:pt x="161091" y="1109629"/>
                      <a:pt x="249293" y="1120679"/>
                    </a:cubicBezTo>
                    <a:cubicBezTo>
                      <a:pt x="259485" y="1122583"/>
                      <a:pt x="269867" y="1122679"/>
                      <a:pt x="280154" y="1123250"/>
                    </a:cubicBezTo>
                    <a:cubicBezTo>
                      <a:pt x="290441" y="1124012"/>
                      <a:pt x="300728" y="1123346"/>
                      <a:pt x="311015" y="1122488"/>
                    </a:cubicBezTo>
                    <a:cubicBezTo>
                      <a:pt x="331494" y="1120583"/>
                      <a:pt x="351496" y="1116107"/>
                      <a:pt x="370546" y="1109344"/>
                    </a:cubicBezTo>
                    <a:cubicBezTo>
                      <a:pt x="380071" y="1106105"/>
                      <a:pt x="389120" y="1101629"/>
                      <a:pt x="398835" y="1098104"/>
                    </a:cubicBezTo>
                    <a:cubicBezTo>
                      <a:pt x="408551" y="1094580"/>
                      <a:pt x="418933" y="1092580"/>
                      <a:pt x="429125" y="1092580"/>
                    </a:cubicBezTo>
                    <a:cubicBezTo>
                      <a:pt x="449127" y="1092484"/>
                      <a:pt x="468749" y="1092484"/>
                      <a:pt x="488085" y="1092389"/>
                    </a:cubicBezTo>
                    <a:lnTo>
                      <a:pt x="490561" y="1092389"/>
                    </a:lnTo>
                    <a:lnTo>
                      <a:pt x="490561" y="1094866"/>
                    </a:lnTo>
                    <a:cubicBezTo>
                      <a:pt x="490561" y="1251647"/>
                      <a:pt x="490561" y="1406238"/>
                      <a:pt x="490561" y="1558162"/>
                    </a:cubicBezTo>
                    <a:cubicBezTo>
                      <a:pt x="490561" y="1577116"/>
                      <a:pt x="490561" y="1596071"/>
                      <a:pt x="490561" y="1615026"/>
                    </a:cubicBezTo>
                    <a:lnTo>
                      <a:pt x="490561" y="1643315"/>
                    </a:lnTo>
                    <a:cubicBezTo>
                      <a:pt x="490371" y="1652840"/>
                      <a:pt x="490752" y="1661889"/>
                      <a:pt x="492752" y="1670842"/>
                    </a:cubicBezTo>
                    <a:cubicBezTo>
                      <a:pt x="496847" y="1688654"/>
                      <a:pt x="506658" y="1705133"/>
                      <a:pt x="520660" y="1716944"/>
                    </a:cubicBezTo>
                    <a:cubicBezTo>
                      <a:pt x="534376" y="1729040"/>
                      <a:pt x="551902" y="1736279"/>
                      <a:pt x="569904" y="1738375"/>
                    </a:cubicBezTo>
                    <a:cubicBezTo>
                      <a:pt x="578858" y="1739137"/>
                      <a:pt x="588288" y="1738851"/>
                      <a:pt x="597527" y="1738946"/>
                    </a:cubicBezTo>
                    <a:lnTo>
                      <a:pt x="625340" y="1738946"/>
                    </a:lnTo>
                    <a:cubicBezTo>
                      <a:pt x="643914" y="1738946"/>
                      <a:pt x="662392" y="1738946"/>
                      <a:pt x="680871" y="1738946"/>
                    </a:cubicBezTo>
                    <a:cubicBezTo>
                      <a:pt x="717732" y="1738946"/>
                      <a:pt x="754499" y="1738946"/>
                      <a:pt x="790980" y="1738946"/>
                    </a:cubicBezTo>
                    <a:cubicBezTo>
                      <a:pt x="1083111" y="1739041"/>
                      <a:pt x="1362765" y="1739041"/>
                      <a:pt x="1626227" y="1739137"/>
                    </a:cubicBezTo>
                    <a:cubicBezTo>
                      <a:pt x="1757957" y="1739137"/>
                      <a:pt x="1885688" y="1739232"/>
                      <a:pt x="2008846" y="1739232"/>
                    </a:cubicBezTo>
                    <a:cubicBezTo>
                      <a:pt x="2070473" y="1739232"/>
                      <a:pt x="2130957" y="1739327"/>
                      <a:pt x="2190202" y="1739327"/>
                    </a:cubicBezTo>
                    <a:cubicBezTo>
                      <a:pt x="2205061" y="1739327"/>
                      <a:pt x="2219730" y="1739327"/>
                      <a:pt x="2234493" y="1739327"/>
                    </a:cubicBezTo>
                    <a:cubicBezTo>
                      <a:pt x="2249162" y="1739041"/>
                      <a:pt x="2263926" y="1740184"/>
                      <a:pt x="2277832" y="1737708"/>
                    </a:cubicBezTo>
                    <a:cubicBezTo>
                      <a:pt x="2305836" y="1732660"/>
                      <a:pt x="2331267" y="1714753"/>
                      <a:pt x="2343650" y="1689702"/>
                    </a:cubicBezTo>
                    <a:cubicBezTo>
                      <a:pt x="2350032" y="1677320"/>
                      <a:pt x="2353175" y="1663508"/>
                      <a:pt x="2352889" y="1649697"/>
                    </a:cubicBezTo>
                    <a:cubicBezTo>
                      <a:pt x="2352984" y="1635600"/>
                      <a:pt x="2353080" y="1621694"/>
                      <a:pt x="2353080" y="1607787"/>
                    </a:cubicBezTo>
                    <a:cubicBezTo>
                      <a:pt x="2353270" y="1579974"/>
                      <a:pt x="2353365" y="1552447"/>
                      <a:pt x="2353556" y="1525300"/>
                    </a:cubicBezTo>
                    <a:cubicBezTo>
                      <a:pt x="2353842" y="1470913"/>
                      <a:pt x="2354128" y="1417954"/>
                      <a:pt x="2354508" y="1366233"/>
                    </a:cubicBezTo>
                    <a:cubicBezTo>
                      <a:pt x="2355080" y="1262791"/>
                      <a:pt x="2355651" y="1164875"/>
                      <a:pt x="2356223" y="1072673"/>
                    </a:cubicBezTo>
                    <a:lnTo>
                      <a:pt x="2356223" y="1070958"/>
                    </a:lnTo>
                    <a:lnTo>
                      <a:pt x="2357937" y="1071053"/>
                    </a:lnTo>
                    <a:cubicBezTo>
                      <a:pt x="2377749" y="1072482"/>
                      <a:pt x="2397275" y="1073816"/>
                      <a:pt x="2416612" y="1075244"/>
                    </a:cubicBezTo>
                    <a:cubicBezTo>
                      <a:pt x="2436138" y="1075244"/>
                      <a:pt x="2455378" y="1080007"/>
                      <a:pt x="2472714" y="1087912"/>
                    </a:cubicBezTo>
                    <a:cubicBezTo>
                      <a:pt x="2506813" y="1103629"/>
                      <a:pt x="2543199" y="1111344"/>
                      <a:pt x="2578537" y="1111916"/>
                    </a:cubicBezTo>
                    <a:cubicBezTo>
                      <a:pt x="2649498" y="1113154"/>
                      <a:pt x="2715411" y="1086008"/>
                      <a:pt x="2760368" y="1043431"/>
                    </a:cubicBezTo>
                    <a:cubicBezTo>
                      <a:pt x="2783038" y="1022380"/>
                      <a:pt x="2801231" y="997996"/>
                      <a:pt x="2813709" y="972184"/>
                    </a:cubicBezTo>
                    <a:cubicBezTo>
                      <a:pt x="2826187" y="946371"/>
                      <a:pt x="2833520" y="919320"/>
                      <a:pt x="2835616" y="893031"/>
                    </a:cubicBezTo>
                    <a:cubicBezTo>
                      <a:pt x="2835997" y="886459"/>
                      <a:pt x="2836378" y="879982"/>
                      <a:pt x="2836759" y="873505"/>
                    </a:cubicBezTo>
                    <a:cubicBezTo>
                      <a:pt x="2836664" y="867028"/>
                      <a:pt x="2836092" y="860741"/>
                      <a:pt x="2835902" y="854455"/>
                    </a:cubicBezTo>
                    <a:cubicBezTo>
                      <a:pt x="2835712" y="851311"/>
                      <a:pt x="2835712" y="848168"/>
                      <a:pt x="2835235" y="845120"/>
                    </a:cubicBezTo>
                    <a:cubicBezTo>
                      <a:pt x="2834759" y="842072"/>
                      <a:pt x="2834187" y="839024"/>
                      <a:pt x="2833711" y="835976"/>
                    </a:cubicBezTo>
                    <a:cubicBezTo>
                      <a:pt x="2832568" y="829976"/>
                      <a:pt x="2831997" y="823879"/>
                      <a:pt x="2830378" y="818069"/>
                    </a:cubicBezTo>
                    <a:cubicBezTo>
                      <a:pt x="2827043" y="806544"/>
                      <a:pt x="2824186" y="795209"/>
                      <a:pt x="2819328" y="784827"/>
                    </a:cubicBezTo>
                    <a:cubicBezTo>
                      <a:pt x="2815423" y="774064"/>
                      <a:pt x="2809803" y="764443"/>
                      <a:pt x="2804660" y="755014"/>
                    </a:cubicBezTo>
                    <a:cubicBezTo>
                      <a:pt x="2782943" y="717580"/>
                      <a:pt x="2753511" y="691577"/>
                      <a:pt x="2726079" y="673480"/>
                    </a:cubicBezTo>
                    <a:cubicBezTo>
                      <a:pt x="2698361" y="655478"/>
                      <a:pt x="2671977" y="645381"/>
                      <a:pt x="2650164" y="640047"/>
                    </a:cubicBezTo>
                    <a:cubicBezTo>
                      <a:pt x="2644735" y="638713"/>
                      <a:pt x="2639687" y="636999"/>
                      <a:pt x="2634829" y="636237"/>
                    </a:cubicBezTo>
                    <a:cubicBezTo>
                      <a:pt x="2629971" y="635475"/>
                      <a:pt x="2625399" y="634713"/>
                      <a:pt x="2621208" y="634046"/>
                    </a:cubicBezTo>
                    <a:cubicBezTo>
                      <a:pt x="2617017" y="633379"/>
                      <a:pt x="2613112" y="632713"/>
                      <a:pt x="2609588" y="632332"/>
                    </a:cubicBezTo>
                    <a:cubicBezTo>
                      <a:pt x="2606064" y="632141"/>
                      <a:pt x="2602825" y="631951"/>
                      <a:pt x="2599968" y="631760"/>
                    </a:cubicBezTo>
                    <a:cubicBezTo>
                      <a:pt x="2589014" y="630808"/>
                      <a:pt x="2583108" y="630331"/>
                      <a:pt x="2583108" y="630331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91" name="Freeform: Shape 90">
              <a:extLst>
                <a:ext uri="{FF2B5EF4-FFF2-40B4-BE49-F238E27FC236}">
                  <a16:creationId xmlns="" xmlns:a16="http://schemas.microsoft.com/office/drawing/2014/main" id="{78E68AF4-4038-4533-A036-F1384D6E8B25}"/>
                </a:ext>
              </a:extLst>
            </p:cNvPr>
            <p:cNvSpPr/>
            <p:nvPr/>
          </p:nvSpPr>
          <p:spPr>
            <a:xfrm>
              <a:off x="7392733" y="2971037"/>
              <a:ext cx="223965" cy="524039"/>
            </a:xfrm>
            <a:custGeom>
              <a:avLst/>
              <a:gdLst>
                <a:gd name="connsiteX0" fmla="*/ 210693 w 223965"/>
                <a:gd name="connsiteY0" fmla="*/ 183547 h 524039"/>
                <a:gd name="connsiteX1" fmla="*/ 174498 w 223965"/>
                <a:gd name="connsiteY1" fmla="*/ 109157 h 524039"/>
                <a:gd name="connsiteX2" fmla="*/ 0 w 223965"/>
                <a:gd name="connsiteY2" fmla="*/ 0 h 524039"/>
                <a:gd name="connsiteX3" fmla="*/ 12573 w 223965"/>
                <a:gd name="connsiteY3" fmla="*/ 503206 h 524039"/>
                <a:gd name="connsiteX4" fmla="*/ 101441 w 223965"/>
                <a:gd name="connsiteY4" fmla="*/ 515779 h 524039"/>
                <a:gd name="connsiteX5" fmla="*/ 171164 w 223965"/>
                <a:gd name="connsiteY5" fmla="*/ 449771 h 524039"/>
                <a:gd name="connsiteX6" fmla="*/ 223742 w 223965"/>
                <a:gd name="connsiteY6" fmla="*/ 266986 h 524039"/>
                <a:gd name="connsiteX7" fmla="*/ 210693 w 223965"/>
                <a:gd name="connsiteY7" fmla="*/ 183547 h 524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3965" h="524039">
                  <a:moveTo>
                    <a:pt x="210693" y="183547"/>
                  </a:moveTo>
                  <a:cubicBezTo>
                    <a:pt x="203835" y="167926"/>
                    <a:pt x="187071" y="120587"/>
                    <a:pt x="174498" y="109157"/>
                  </a:cubicBezTo>
                  <a:cubicBezTo>
                    <a:pt x="117919" y="57626"/>
                    <a:pt x="62198" y="44577"/>
                    <a:pt x="0" y="0"/>
                  </a:cubicBezTo>
                  <a:lnTo>
                    <a:pt x="12573" y="503206"/>
                  </a:lnTo>
                  <a:cubicBezTo>
                    <a:pt x="31147" y="530162"/>
                    <a:pt x="70771" y="527018"/>
                    <a:pt x="101441" y="515779"/>
                  </a:cubicBezTo>
                  <a:cubicBezTo>
                    <a:pt x="132112" y="504539"/>
                    <a:pt x="155257" y="478346"/>
                    <a:pt x="171164" y="449771"/>
                  </a:cubicBezTo>
                  <a:cubicBezTo>
                    <a:pt x="205835" y="387667"/>
                    <a:pt x="218980" y="337947"/>
                    <a:pt x="223742" y="266986"/>
                  </a:cubicBezTo>
                  <a:cubicBezTo>
                    <a:pt x="225266" y="246793"/>
                    <a:pt x="218789" y="201930"/>
                    <a:pt x="210693" y="183547"/>
                  </a:cubicBezTo>
                  <a:close/>
                </a:path>
              </a:pathLst>
            </a:custGeom>
            <a:solidFill>
              <a:srgbClr val="F7AB9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="" xmlns:a16="http://schemas.microsoft.com/office/drawing/2014/main" id="{A6E42662-4609-4DC5-B90D-9165E56B7343}"/>
                </a:ext>
              </a:extLst>
            </p:cNvPr>
            <p:cNvSpPr/>
            <p:nvPr/>
          </p:nvSpPr>
          <p:spPr>
            <a:xfrm>
              <a:off x="5869971" y="2499740"/>
              <a:ext cx="1601628" cy="995273"/>
            </a:xfrm>
            <a:custGeom>
              <a:avLst/>
              <a:gdLst>
                <a:gd name="connsiteX0" fmla="*/ 1247680 w 1601628"/>
                <a:gd name="connsiteY0" fmla="*/ 143732 h 995273"/>
                <a:gd name="connsiteX1" fmla="*/ 948023 w 1601628"/>
                <a:gd name="connsiteY1" fmla="*/ 68294 h 995273"/>
                <a:gd name="connsiteX2" fmla="*/ 893159 w 1601628"/>
                <a:gd name="connsiteY2" fmla="*/ 23336 h 995273"/>
                <a:gd name="connsiteX3" fmla="*/ 506635 w 1601628"/>
                <a:gd name="connsiteY3" fmla="*/ 0 h 995273"/>
                <a:gd name="connsiteX4" fmla="*/ 449866 w 1601628"/>
                <a:gd name="connsiteY4" fmla="*/ 78200 h 995273"/>
                <a:gd name="connsiteX5" fmla="*/ 251746 w 1601628"/>
                <a:gd name="connsiteY5" fmla="*/ 130969 h 995273"/>
                <a:gd name="connsiteX6" fmla="*/ 117920 w 1601628"/>
                <a:gd name="connsiteY6" fmla="*/ 214979 h 995273"/>
                <a:gd name="connsiteX7" fmla="*/ 0 w 1601628"/>
                <a:gd name="connsiteY7" fmla="*/ 307753 h 995273"/>
                <a:gd name="connsiteX8" fmla="*/ 191 w 1601628"/>
                <a:gd name="connsiteY8" fmla="*/ 709517 h 995273"/>
                <a:gd name="connsiteX9" fmla="*/ 93631 w 1601628"/>
                <a:gd name="connsiteY9" fmla="*/ 812483 h 995273"/>
                <a:gd name="connsiteX10" fmla="*/ 1281208 w 1601628"/>
                <a:gd name="connsiteY10" fmla="*/ 809530 h 995273"/>
                <a:gd name="connsiteX11" fmla="*/ 1601629 w 1601628"/>
                <a:gd name="connsiteY11" fmla="*/ 994124 h 995273"/>
                <a:gd name="connsiteX12" fmla="*/ 1578483 w 1601628"/>
                <a:gd name="connsiteY12" fmla="*/ 476059 h 995273"/>
                <a:gd name="connsiteX13" fmla="*/ 1247680 w 1601628"/>
                <a:gd name="connsiteY13" fmla="*/ 143732 h 995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01628" h="995273">
                  <a:moveTo>
                    <a:pt x="1247680" y="143732"/>
                  </a:moveTo>
                  <a:cubicBezTo>
                    <a:pt x="1187958" y="107061"/>
                    <a:pt x="991934" y="72295"/>
                    <a:pt x="948023" y="68294"/>
                  </a:cubicBezTo>
                  <a:lnTo>
                    <a:pt x="893159" y="23336"/>
                  </a:lnTo>
                  <a:lnTo>
                    <a:pt x="506635" y="0"/>
                  </a:lnTo>
                  <a:lnTo>
                    <a:pt x="449866" y="78200"/>
                  </a:lnTo>
                  <a:lnTo>
                    <a:pt x="251746" y="130969"/>
                  </a:lnTo>
                  <a:cubicBezTo>
                    <a:pt x="199644" y="144780"/>
                    <a:pt x="153067" y="174117"/>
                    <a:pt x="117920" y="214979"/>
                  </a:cubicBezTo>
                  <a:lnTo>
                    <a:pt x="0" y="307753"/>
                  </a:lnTo>
                  <a:lnTo>
                    <a:pt x="191" y="709517"/>
                  </a:lnTo>
                  <a:cubicBezTo>
                    <a:pt x="191" y="771334"/>
                    <a:pt x="31718" y="812483"/>
                    <a:pt x="93631" y="812483"/>
                  </a:cubicBezTo>
                  <a:lnTo>
                    <a:pt x="1281208" y="809530"/>
                  </a:lnTo>
                  <a:cubicBezTo>
                    <a:pt x="1353884" y="937260"/>
                    <a:pt x="1445990" y="1005078"/>
                    <a:pt x="1601629" y="994124"/>
                  </a:cubicBezTo>
                  <a:lnTo>
                    <a:pt x="1578483" y="476059"/>
                  </a:lnTo>
                  <a:cubicBezTo>
                    <a:pt x="1578293" y="475964"/>
                    <a:pt x="1331690" y="195358"/>
                    <a:pt x="1247680" y="143732"/>
                  </a:cubicBezTo>
                  <a:close/>
                </a:path>
              </a:pathLst>
            </a:custGeom>
            <a:solidFill>
              <a:srgbClr val="F7AB9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="" xmlns:a16="http://schemas.microsoft.com/office/drawing/2014/main" id="{A7C58796-74B6-4293-92B9-911022879410}"/>
                </a:ext>
              </a:extLst>
            </p:cNvPr>
            <p:cNvSpPr/>
            <p:nvPr/>
          </p:nvSpPr>
          <p:spPr>
            <a:xfrm>
              <a:off x="7150951" y="2836544"/>
              <a:ext cx="12678" cy="472630"/>
            </a:xfrm>
            <a:custGeom>
              <a:avLst/>
              <a:gdLst>
                <a:gd name="connsiteX0" fmla="*/ 3276 w 12678"/>
                <a:gd name="connsiteY0" fmla="*/ 0 h 472630"/>
                <a:gd name="connsiteX1" fmla="*/ 4133 w 12678"/>
                <a:gd name="connsiteY1" fmla="*/ 4763 h 472630"/>
                <a:gd name="connsiteX2" fmla="*/ 5466 w 12678"/>
                <a:gd name="connsiteY2" fmla="*/ 18479 h 472630"/>
                <a:gd name="connsiteX3" fmla="*/ 9086 w 12678"/>
                <a:gd name="connsiteY3" fmla="*/ 69056 h 472630"/>
                <a:gd name="connsiteX4" fmla="*/ 12420 w 12678"/>
                <a:gd name="connsiteY4" fmla="*/ 236410 h 472630"/>
                <a:gd name="connsiteX5" fmla="*/ 5657 w 12678"/>
                <a:gd name="connsiteY5" fmla="*/ 403574 h 472630"/>
                <a:gd name="connsiteX6" fmla="*/ 2228 w 12678"/>
                <a:gd name="connsiteY6" fmla="*/ 454152 h 472630"/>
                <a:gd name="connsiteX7" fmla="*/ 990 w 12678"/>
                <a:gd name="connsiteY7" fmla="*/ 467868 h 472630"/>
                <a:gd name="connsiteX8" fmla="*/ 228 w 12678"/>
                <a:gd name="connsiteY8" fmla="*/ 472630 h 472630"/>
                <a:gd name="connsiteX9" fmla="*/ 37 w 12678"/>
                <a:gd name="connsiteY9" fmla="*/ 467773 h 472630"/>
                <a:gd name="connsiteX10" fmla="*/ 323 w 12678"/>
                <a:gd name="connsiteY10" fmla="*/ 453962 h 472630"/>
                <a:gd name="connsiteX11" fmla="*/ 2228 w 12678"/>
                <a:gd name="connsiteY11" fmla="*/ 403288 h 472630"/>
                <a:gd name="connsiteX12" fmla="*/ 7562 w 12678"/>
                <a:gd name="connsiteY12" fmla="*/ 236220 h 472630"/>
                <a:gd name="connsiteX13" fmla="*/ 5752 w 12678"/>
                <a:gd name="connsiteY13" fmla="*/ 69151 h 472630"/>
                <a:gd name="connsiteX14" fmla="*/ 3752 w 12678"/>
                <a:gd name="connsiteY14" fmla="*/ 18479 h 472630"/>
                <a:gd name="connsiteX15" fmla="*/ 3371 w 12678"/>
                <a:gd name="connsiteY15" fmla="*/ 4667 h 472630"/>
                <a:gd name="connsiteX16" fmla="*/ 3276 w 12678"/>
                <a:gd name="connsiteY16" fmla="*/ 0 h 472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678" h="472630">
                  <a:moveTo>
                    <a:pt x="3276" y="0"/>
                  </a:moveTo>
                  <a:cubicBezTo>
                    <a:pt x="3466" y="0"/>
                    <a:pt x="3752" y="1619"/>
                    <a:pt x="4133" y="4763"/>
                  </a:cubicBezTo>
                  <a:cubicBezTo>
                    <a:pt x="4514" y="8477"/>
                    <a:pt x="4990" y="12954"/>
                    <a:pt x="5466" y="18479"/>
                  </a:cubicBezTo>
                  <a:cubicBezTo>
                    <a:pt x="6610" y="30385"/>
                    <a:pt x="7848" y="47720"/>
                    <a:pt x="9086" y="69056"/>
                  </a:cubicBezTo>
                  <a:cubicBezTo>
                    <a:pt x="11563" y="111823"/>
                    <a:pt x="13372" y="170974"/>
                    <a:pt x="12420" y="236410"/>
                  </a:cubicBezTo>
                  <a:cubicBezTo>
                    <a:pt x="11372" y="301752"/>
                    <a:pt x="8229" y="360902"/>
                    <a:pt x="5657" y="403574"/>
                  </a:cubicBezTo>
                  <a:cubicBezTo>
                    <a:pt x="4228" y="424339"/>
                    <a:pt x="3085" y="441484"/>
                    <a:pt x="2228" y="454152"/>
                  </a:cubicBezTo>
                  <a:cubicBezTo>
                    <a:pt x="1752" y="459676"/>
                    <a:pt x="1371" y="464153"/>
                    <a:pt x="990" y="467868"/>
                  </a:cubicBezTo>
                  <a:cubicBezTo>
                    <a:pt x="609" y="471011"/>
                    <a:pt x="418" y="472630"/>
                    <a:pt x="228" y="472630"/>
                  </a:cubicBezTo>
                  <a:cubicBezTo>
                    <a:pt x="37" y="472630"/>
                    <a:pt x="-58" y="470916"/>
                    <a:pt x="37" y="467773"/>
                  </a:cubicBezTo>
                  <a:cubicBezTo>
                    <a:pt x="132" y="464058"/>
                    <a:pt x="228" y="459486"/>
                    <a:pt x="323" y="453962"/>
                  </a:cubicBezTo>
                  <a:cubicBezTo>
                    <a:pt x="799" y="441293"/>
                    <a:pt x="1466" y="424148"/>
                    <a:pt x="2228" y="403288"/>
                  </a:cubicBezTo>
                  <a:cubicBezTo>
                    <a:pt x="3943" y="360521"/>
                    <a:pt x="6514" y="301466"/>
                    <a:pt x="7562" y="236220"/>
                  </a:cubicBezTo>
                  <a:cubicBezTo>
                    <a:pt x="8515" y="170974"/>
                    <a:pt x="7276" y="111919"/>
                    <a:pt x="5752" y="69151"/>
                  </a:cubicBezTo>
                  <a:cubicBezTo>
                    <a:pt x="4895" y="48387"/>
                    <a:pt x="4228" y="31242"/>
                    <a:pt x="3752" y="18479"/>
                  </a:cubicBezTo>
                  <a:cubicBezTo>
                    <a:pt x="3562" y="12954"/>
                    <a:pt x="3466" y="8382"/>
                    <a:pt x="3371" y="4667"/>
                  </a:cubicBezTo>
                  <a:cubicBezTo>
                    <a:pt x="2990" y="1714"/>
                    <a:pt x="3085" y="0"/>
                    <a:pt x="3276" y="0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="" xmlns:a16="http://schemas.microsoft.com/office/drawing/2014/main" id="{F8045981-E60C-44C3-9E8B-F6BEAE9E6138}"/>
                </a:ext>
              </a:extLst>
            </p:cNvPr>
            <p:cNvSpPr/>
            <p:nvPr/>
          </p:nvSpPr>
          <p:spPr>
            <a:xfrm>
              <a:off x="6060323" y="2800824"/>
              <a:ext cx="111739" cy="396813"/>
            </a:xfrm>
            <a:custGeom>
              <a:avLst/>
              <a:gdLst>
                <a:gd name="connsiteX0" fmla="*/ 111686 w 111739"/>
                <a:gd name="connsiteY0" fmla="*/ 396813 h 396813"/>
                <a:gd name="connsiteX1" fmla="*/ 53488 w 111739"/>
                <a:gd name="connsiteY1" fmla="*/ 199074 h 396813"/>
                <a:gd name="connsiteX2" fmla="*/ 53 w 111739"/>
                <a:gd name="connsiteY2" fmla="*/ 1 h 396813"/>
                <a:gd name="connsiteX3" fmla="*/ 58251 w 111739"/>
                <a:gd name="connsiteY3" fmla="*/ 197740 h 396813"/>
                <a:gd name="connsiteX4" fmla="*/ 111686 w 111739"/>
                <a:gd name="connsiteY4" fmla="*/ 396813 h 396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739" h="396813">
                  <a:moveTo>
                    <a:pt x="111686" y="396813"/>
                  </a:moveTo>
                  <a:cubicBezTo>
                    <a:pt x="110353" y="397194"/>
                    <a:pt x="84349" y="308611"/>
                    <a:pt x="53488" y="199074"/>
                  </a:cubicBezTo>
                  <a:cubicBezTo>
                    <a:pt x="22627" y="89441"/>
                    <a:pt x="-1280" y="382"/>
                    <a:pt x="53" y="1"/>
                  </a:cubicBezTo>
                  <a:cubicBezTo>
                    <a:pt x="1387" y="-380"/>
                    <a:pt x="27390" y="88107"/>
                    <a:pt x="58251" y="197740"/>
                  </a:cubicBezTo>
                  <a:cubicBezTo>
                    <a:pt x="89112" y="307373"/>
                    <a:pt x="113020" y="396527"/>
                    <a:pt x="111686" y="396813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="" xmlns:a16="http://schemas.microsoft.com/office/drawing/2014/main" id="{4BBE734E-2EAD-4AE6-A061-B2066DE46B70}"/>
                </a:ext>
              </a:extLst>
            </p:cNvPr>
            <p:cNvSpPr/>
            <p:nvPr/>
          </p:nvSpPr>
          <p:spPr>
            <a:xfrm>
              <a:off x="6319815" y="2571936"/>
              <a:ext cx="364075" cy="264226"/>
            </a:xfrm>
            <a:custGeom>
              <a:avLst/>
              <a:gdLst>
                <a:gd name="connsiteX0" fmla="*/ 364068 w 364075"/>
                <a:gd name="connsiteY0" fmla="*/ 232795 h 264226"/>
                <a:gd name="connsiteX1" fmla="*/ 361401 w 364075"/>
                <a:gd name="connsiteY1" fmla="*/ 231747 h 264226"/>
                <a:gd name="connsiteX2" fmla="*/ 353971 w 364075"/>
                <a:gd name="connsiteY2" fmla="*/ 228127 h 264226"/>
                <a:gd name="connsiteX3" fmla="*/ 326634 w 364075"/>
                <a:gd name="connsiteY3" fmla="*/ 212887 h 264226"/>
                <a:gd name="connsiteX4" fmla="*/ 236718 w 364075"/>
                <a:gd name="connsiteY4" fmla="*/ 146784 h 264226"/>
                <a:gd name="connsiteX5" fmla="*/ 240243 w 364075"/>
                <a:gd name="connsiteY5" fmla="*/ 144879 h 264226"/>
                <a:gd name="connsiteX6" fmla="*/ 246148 w 364075"/>
                <a:gd name="connsiteY6" fmla="*/ 259941 h 264226"/>
                <a:gd name="connsiteX7" fmla="*/ 245862 w 364075"/>
                <a:gd name="connsiteY7" fmla="*/ 264227 h 264226"/>
                <a:gd name="connsiteX8" fmla="*/ 242338 w 364075"/>
                <a:gd name="connsiteY8" fmla="*/ 261751 h 264226"/>
                <a:gd name="connsiteX9" fmla="*/ 224050 w 364075"/>
                <a:gd name="connsiteY9" fmla="*/ 249082 h 264226"/>
                <a:gd name="connsiteX10" fmla="*/ 205476 w 364075"/>
                <a:gd name="connsiteY10" fmla="*/ 235366 h 264226"/>
                <a:gd name="connsiteX11" fmla="*/ 49552 w 364075"/>
                <a:gd name="connsiteY11" fmla="*/ 77537 h 264226"/>
                <a:gd name="connsiteX12" fmla="*/ 12024 w 364075"/>
                <a:gd name="connsiteY12" fmla="*/ 21625 h 264226"/>
                <a:gd name="connsiteX13" fmla="*/ 2879 w 364075"/>
                <a:gd name="connsiteY13" fmla="*/ 5718 h 264226"/>
                <a:gd name="connsiteX14" fmla="*/ 22 w 364075"/>
                <a:gd name="connsiteY14" fmla="*/ 4 h 264226"/>
                <a:gd name="connsiteX15" fmla="*/ 3737 w 364075"/>
                <a:gd name="connsiteY15" fmla="*/ 5242 h 264226"/>
                <a:gd name="connsiteX16" fmla="*/ 13643 w 364075"/>
                <a:gd name="connsiteY16" fmla="*/ 20577 h 264226"/>
                <a:gd name="connsiteX17" fmla="*/ 52410 w 364075"/>
                <a:gd name="connsiteY17" fmla="*/ 75442 h 264226"/>
                <a:gd name="connsiteX18" fmla="*/ 208524 w 364075"/>
                <a:gd name="connsiteY18" fmla="*/ 231461 h 264226"/>
                <a:gd name="connsiteX19" fmla="*/ 226908 w 364075"/>
                <a:gd name="connsiteY19" fmla="*/ 245082 h 264226"/>
                <a:gd name="connsiteX20" fmla="*/ 245100 w 364075"/>
                <a:gd name="connsiteY20" fmla="*/ 257750 h 264226"/>
                <a:gd name="connsiteX21" fmla="*/ 241290 w 364075"/>
                <a:gd name="connsiteY21" fmla="*/ 259560 h 264226"/>
                <a:gd name="connsiteX22" fmla="*/ 236052 w 364075"/>
                <a:gd name="connsiteY22" fmla="*/ 145546 h 264226"/>
                <a:gd name="connsiteX23" fmla="*/ 235004 w 364075"/>
                <a:gd name="connsiteY23" fmla="*/ 139450 h 264226"/>
                <a:gd name="connsiteX24" fmla="*/ 239576 w 364075"/>
                <a:gd name="connsiteY24" fmla="*/ 143545 h 264226"/>
                <a:gd name="connsiteX25" fmla="*/ 327968 w 364075"/>
                <a:gd name="connsiteY25" fmla="*/ 210697 h 264226"/>
                <a:gd name="connsiteX26" fmla="*/ 354543 w 364075"/>
                <a:gd name="connsiteY26" fmla="*/ 226889 h 264226"/>
                <a:gd name="connsiteX27" fmla="*/ 364068 w 364075"/>
                <a:gd name="connsiteY27" fmla="*/ 232795 h 26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64075" h="264226">
                  <a:moveTo>
                    <a:pt x="364068" y="232795"/>
                  </a:moveTo>
                  <a:cubicBezTo>
                    <a:pt x="363972" y="232890"/>
                    <a:pt x="363115" y="232509"/>
                    <a:pt x="361401" y="231747"/>
                  </a:cubicBezTo>
                  <a:cubicBezTo>
                    <a:pt x="359400" y="230794"/>
                    <a:pt x="356924" y="229556"/>
                    <a:pt x="353971" y="228127"/>
                  </a:cubicBezTo>
                  <a:cubicBezTo>
                    <a:pt x="347589" y="224794"/>
                    <a:pt x="338255" y="219841"/>
                    <a:pt x="326634" y="212887"/>
                  </a:cubicBezTo>
                  <a:cubicBezTo>
                    <a:pt x="303488" y="199076"/>
                    <a:pt x="271389" y="177550"/>
                    <a:pt x="236718" y="146784"/>
                  </a:cubicBezTo>
                  <a:lnTo>
                    <a:pt x="240243" y="144879"/>
                  </a:lnTo>
                  <a:cubicBezTo>
                    <a:pt x="246338" y="178693"/>
                    <a:pt x="249291" y="218126"/>
                    <a:pt x="246148" y="259941"/>
                  </a:cubicBezTo>
                  <a:lnTo>
                    <a:pt x="245862" y="264227"/>
                  </a:lnTo>
                  <a:lnTo>
                    <a:pt x="242338" y="261751"/>
                  </a:lnTo>
                  <a:cubicBezTo>
                    <a:pt x="236337" y="257560"/>
                    <a:pt x="230241" y="253369"/>
                    <a:pt x="224050" y="249082"/>
                  </a:cubicBezTo>
                  <a:cubicBezTo>
                    <a:pt x="217954" y="244606"/>
                    <a:pt x="211763" y="240034"/>
                    <a:pt x="205476" y="235366"/>
                  </a:cubicBezTo>
                  <a:cubicBezTo>
                    <a:pt x="136134" y="182693"/>
                    <a:pt x="83271" y="123257"/>
                    <a:pt x="49552" y="77537"/>
                  </a:cubicBezTo>
                  <a:cubicBezTo>
                    <a:pt x="32598" y="54677"/>
                    <a:pt x="20310" y="35151"/>
                    <a:pt x="12024" y="21625"/>
                  </a:cubicBezTo>
                  <a:cubicBezTo>
                    <a:pt x="7928" y="14767"/>
                    <a:pt x="4975" y="9433"/>
                    <a:pt x="2879" y="5718"/>
                  </a:cubicBezTo>
                  <a:cubicBezTo>
                    <a:pt x="879" y="2099"/>
                    <a:pt x="-168" y="99"/>
                    <a:pt x="22" y="4"/>
                  </a:cubicBezTo>
                  <a:cubicBezTo>
                    <a:pt x="212" y="-92"/>
                    <a:pt x="1451" y="1718"/>
                    <a:pt x="3737" y="5242"/>
                  </a:cubicBezTo>
                  <a:cubicBezTo>
                    <a:pt x="6309" y="9148"/>
                    <a:pt x="9547" y="14291"/>
                    <a:pt x="13643" y="20577"/>
                  </a:cubicBezTo>
                  <a:cubicBezTo>
                    <a:pt x="22406" y="33817"/>
                    <a:pt x="35169" y="52867"/>
                    <a:pt x="52410" y="75442"/>
                  </a:cubicBezTo>
                  <a:cubicBezTo>
                    <a:pt x="86700" y="120400"/>
                    <a:pt x="139563" y="179074"/>
                    <a:pt x="208524" y="231461"/>
                  </a:cubicBezTo>
                  <a:cubicBezTo>
                    <a:pt x="214716" y="236033"/>
                    <a:pt x="220907" y="240605"/>
                    <a:pt x="226908" y="245082"/>
                  </a:cubicBezTo>
                  <a:cubicBezTo>
                    <a:pt x="233099" y="249368"/>
                    <a:pt x="239195" y="253654"/>
                    <a:pt x="245100" y="257750"/>
                  </a:cubicBezTo>
                  <a:lnTo>
                    <a:pt x="241290" y="259560"/>
                  </a:lnTo>
                  <a:cubicBezTo>
                    <a:pt x="244434" y="218221"/>
                    <a:pt x="241767" y="179169"/>
                    <a:pt x="236052" y="145546"/>
                  </a:cubicBezTo>
                  <a:lnTo>
                    <a:pt x="235004" y="139450"/>
                  </a:lnTo>
                  <a:lnTo>
                    <a:pt x="239576" y="143545"/>
                  </a:lnTo>
                  <a:cubicBezTo>
                    <a:pt x="273675" y="174406"/>
                    <a:pt x="305298" y="196314"/>
                    <a:pt x="327968" y="210697"/>
                  </a:cubicBezTo>
                  <a:cubicBezTo>
                    <a:pt x="339303" y="217935"/>
                    <a:pt x="348351" y="223270"/>
                    <a:pt x="354543" y="226889"/>
                  </a:cubicBezTo>
                  <a:cubicBezTo>
                    <a:pt x="360924" y="230604"/>
                    <a:pt x="364258" y="232604"/>
                    <a:pt x="364068" y="232795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="" xmlns:a16="http://schemas.microsoft.com/office/drawing/2014/main" id="{467E481D-07F8-4004-B2AF-1F4951145E76}"/>
                </a:ext>
              </a:extLst>
            </p:cNvPr>
            <p:cNvSpPr/>
            <p:nvPr/>
          </p:nvSpPr>
          <p:spPr>
            <a:xfrm>
              <a:off x="6712442" y="2568129"/>
              <a:ext cx="102755" cy="249459"/>
            </a:xfrm>
            <a:custGeom>
              <a:avLst/>
              <a:gdLst>
                <a:gd name="connsiteX0" fmla="*/ 100790 w 102755"/>
                <a:gd name="connsiteY0" fmla="*/ 0 h 249459"/>
                <a:gd name="connsiteX1" fmla="*/ 101457 w 102755"/>
                <a:gd name="connsiteY1" fmla="*/ 4667 h 249459"/>
                <a:gd name="connsiteX2" fmla="*/ 102314 w 102755"/>
                <a:gd name="connsiteY2" fmla="*/ 18002 h 249459"/>
                <a:gd name="connsiteX3" fmla="*/ 102124 w 102755"/>
                <a:gd name="connsiteY3" fmla="*/ 67151 h 249459"/>
                <a:gd name="connsiteX4" fmla="*/ 94599 w 102755"/>
                <a:gd name="connsiteY4" fmla="*/ 139637 h 249459"/>
                <a:gd name="connsiteX5" fmla="*/ 86312 w 102755"/>
                <a:gd name="connsiteY5" fmla="*/ 181928 h 249459"/>
                <a:gd name="connsiteX6" fmla="*/ 69358 w 102755"/>
                <a:gd name="connsiteY6" fmla="*/ 225457 h 249459"/>
                <a:gd name="connsiteX7" fmla="*/ 47546 w 102755"/>
                <a:gd name="connsiteY7" fmla="*/ 247174 h 249459"/>
                <a:gd name="connsiteX8" fmla="*/ 43736 w 102755"/>
                <a:gd name="connsiteY8" fmla="*/ 249460 h 249459"/>
                <a:gd name="connsiteX9" fmla="*/ 43831 w 102755"/>
                <a:gd name="connsiteY9" fmla="*/ 244983 h 249459"/>
                <a:gd name="connsiteX10" fmla="*/ 46117 w 102755"/>
                <a:gd name="connsiteY10" fmla="*/ 141256 h 249459"/>
                <a:gd name="connsiteX11" fmla="*/ 49927 w 102755"/>
                <a:gd name="connsiteY11" fmla="*/ 142113 h 249459"/>
                <a:gd name="connsiteX12" fmla="*/ 16685 w 102755"/>
                <a:gd name="connsiteY12" fmla="*/ 202978 h 249459"/>
                <a:gd name="connsiteX13" fmla="*/ 4969 w 102755"/>
                <a:gd name="connsiteY13" fmla="*/ 218218 h 249459"/>
                <a:gd name="connsiteX14" fmla="*/ 16 w 102755"/>
                <a:gd name="connsiteY14" fmla="*/ 222790 h 249459"/>
                <a:gd name="connsiteX15" fmla="*/ 4112 w 102755"/>
                <a:gd name="connsiteY15" fmla="*/ 217361 h 249459"/>
                <a:gd name="connsiteX16" fmla="*/ 14875 w 102755"/>
                <a:gd name="connsiteY16" fmla="*/ 201644 h 249459"/>
                <a:gd name="connsiteX17" fmla="*/ 46403 w 102755"/>
                <a:gd name="connsiteY17" fmla="*/ 140399 h 249459"/>
                <a:gd name="connsiteX18" fmla="*/ 50403 w 102755"/>
                <a:gd name="connsiteY18" fmla="*/ 131350 h 249459"/>
                <a:gd name="connsiteX19" fmla="*/ 50308 w 102755"/>
                <a:gd name="connsiteY19" fmla="*/ 141256 h 249459"/>
                <a:gd name="connsiteX20" fmla="*/ 48974 w 102755"/>
                <a:gd name="connsiteY20" fmla="*/ 244983 h 249459"/>
                <a:gd name="connsiteX21" fmla="*/ 45260 w 102755"/>
                <a:gd name="connsiteY21" fmla="*/ 242792 h 249459"/>
                <a:gd name="connsiteX22" fmla="*/ 65453 w 102755"/>
                <a:gd name="connsiteY22" fmla="*/ 222695 h 249459"/>
                <a:gd name="connsiteX23" fmla="*/ 81931 w 102755"/>
                <a:gd name="connsiteY23" fmla="*/ 180785 h 249459"/>
                <a:gd name="connsiteX24" fmla="*/ 90408 w 102755"/>
                <a:gd name="connsiteY24" fmla="*/ 138875 h 249459"/>
                <a:gd name="connsiteX25" fmla="*/ 98981 w 102755"/>
                <a:gd name="connsiteY25" fmla="*/ 66961 h 249459"/>
                <a:gd name="connsiteX26" fmla="*/ 100790 w 102755"/>
                <a:gd name="connsiteY26" fmla="*/ 18098 h 249459"/>
                <a:gd name="connsiteX27" fmla="*/ 100790 w 102755"/>
                <a:gd name="connsiteY27" fmla="*/ 0 h 249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02755" h="249459">
                  <a:moveTo>
                    <a:pt x="100790" y="0"/>
                  </a:moveTo>
                  <a:cubicBezTo>
                    <a:pt x="100981" y="0"/>
                    <a:pt x="101171" y="1619"/>
                    <a:pt x="101457" y="4667"/>
                  </a:cubicBezTo>
                  <a:cubicBezTo>
                    <a:pt x="101743" y="7715"/>
                    <a:pt x="102029" y="12192"/>
                    <a:pt x="102314" y="18002"/>
                  </a:cubicBezTo>
                  <a:cubicBezTo>
                    <a:pt x="102791" y="29623"/>
                    <a:pt x="103077" y="46387"/>
                    <a:pt x="102124" y="67151"/>
                  </a:cubicBezTo>
                  <a:cubicBezTo>
                    <a:pt x="101171" y="87916"/>
                    <a:pt x="98981" y="112586"/>
                    <a:pt x="94599" y="139637"/>
                  </a:cubicBezTo>
                  <a:cubicBezTo>
                    <a:pt x="92409" y="153162"/>
                    <a:pt x="89742" y="167354"/>
                    <a:pt x="86312" y="181928"/>
                  </a:cubicBezTo>
                  <a:cubicBezTo>
                    <a:pt x="82693" y="196501"/>
                    <a:pt x="78026" y="211646"/>
                    <a:pt x="69358" y="225457"/>
                  </a:cubicBezTo>
                  <a:cubicBezTo>
                    <a:pt x="63738" y="234220"/>
                    <a:pt x="56309" y="241935"/>
                    <a:pt x="47546" y="247174"/>
                  </a:cubicBezTo>
                  <a:lnTo>
                    <a:pt x="43736" y="249460"/>
                  </a:lnTo>
                  <a:lnTo>
                    <a:pt x="43831" y="244983"/>
                  </a:lnTo>
                  <a:cubicBezTo>
                    <a:pt x="44688" y="206597"/>
                    <a:pt x="45450" y="171164"/>
                    <a:pt x="46117" y="141256"/>
                  </a:cubicBezTo>
                  <a:lnTo>
                    <a:pt x="49927" y="142113"/>
                  </a:lnTo>
                  <a:cubicBezTo>
                    <a:pt x="37830" y="168497"/>
                    <a:pt x="26019" y="189262"/>
                    <a:pt x="16685" y="202978"/>
                  </a:cubicBezTo>
                  <a:cubicBezTo>
                    <a:pt x="12018" y="209931"/>
                    <a:pt x="7827" y="214884"/>
                    <a:pt x="4969" y="218218"/>
                  </a:cubicBezTo>
                  <a:cubicBezTo>
                    <a:pt x="1921" y="221456"/>
                    <a:pt x="111" y="222980"/>
                    <a:pt x="16" y="222790"/>
                  </a:cubicBezTo>
                  <a:cubicBezTo>
                    <a:pt x="-174" y="222599"/>
                    <a:pt x="1349" y="220790"/>
                    <a:pt x="4112" y="217361"/>
                  </a:cubicBezTo>
                  <a:cubicBezTo>
                    <a:pt x="6684" y="213836"/>
                    <a:pt x="10589" y="208693"/>
                    <a:pt x="14875" y="201644"/>
                  </a:cubicBezTo>
                  <a:cubicBezTo>
                    <a:pt x="23543" y="187643"/>
                    <a:pt x="34782" y="166688"/>
                    <a:pt x="46403" y="140399"/>
                  </a:cubicBezTo>
                  <a:lnTo>
                    <a:pt x="50403" y="131350"/>
                  </a:lnTo>
                  <a:lnTo>
                    <a:pt x="50308" y="141256"/>
                  </a:lnTo>
                  <a:cubicBezTo>
                    <a:pt x="49927" y="171260"/>
                    <a:pt x="49451" y="206597"/>
                    <a:pt x="48974" y="244983"/>
                  </a:cubicBezTo>
                  <a:lnTo>
                    <a:pt x="45260" y="242792"/>
                  </a:lnTo>
                  <a:cubicBezTo>
                    <a:pt x="53261" y="237935"/>
                    <a:pt x="60119" y="230981"/>
                    <a:pt x="65453" y="222695"/>
                  </a:cubicBezTo>
                  <a:cubicBezTo>
                    <a:pt x="73739" y="209741"/>
                    <a:pt x="78311" y="194977"/>
                    <a:pt x="81931" y="180785"/>
                  </a:cubicBezTo>
                  <a:cubicBezTo>
                    <a:pt x="85360" y="166402"/>
                    <a:pt x="88122" y="152305"/>
                    <a:pt x="90408" y="138875"/>
                  </a:cubicBezTo>
                  <a:cubicBezTo>
                    <a:pt x="95076" y="112014"/>
                    <a:pt x="97552" y="87535"/>
                    <a:pt x="98981" y="66961"/>
                  </a:cubicBezTo>
                  <a:cubicBezTo>
                    <a:pt x="100410" y="46387"/>
                    <a:pt x="100600" y="29623"/>
                    <a:pt x="100790" y="18098"/>
                  </a:cubicBezTo>
                  <a:cubicBezTo>
                    <a:pt x="100505" y="6382"/>
                    <a:pt x="100410" y="0"/>
                    <a:pt x="100790" y="0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5F147EED-78DE-4537-BF34-376F43B67102}"/>
                </a:ext>
              </a:extLst>
            </p:cNvPr>
            <p:cNvSpPr/>
            <p:nvPr/>
          </p:nvSpPr>
          <p:spPr>
            <a:xfrm>
              <a:off x="7247852" y="3189350"/>
              <a:ext cx="218892" cy="209671"/>
            </a:xfrm>
            <a:custGeom>
              <a:avLst/>
              <a:gdLst>
                <a:gd name="connsiteX0" fmla="*/ 218891 w 218892"/>
                <a:gd name="connsiteY0" fmla="*/ 198882 h 209671"/>
                <a:gd name="connsiteX1" fmla="*/ 205079 w 218892"/>
                <a:gd name="connsiteY1" fmla="*/ 203168 h 209671"/>
                <a:gd name="connsiteX2" fmla="*/ 166027 w 218892"/>
                <a:gd name="connsiteY2" fmla="*/ 209169 h 209671"/>
                <a:gd name="connsiteX3" fmla="*/ 107448 w 218892"/>
                <a:gd name="connsiteY3" fmla="*/ 204978 h 209671"/>
                <a:gd name="connsiteX4" fmla="*/ 74206 w 218892"/>
                <a:gd name="connsiteY4" fmla="*/ 194405 h 209671"/>
                <a:gd name="connsiteX5" fmla="*/ 42011 w 218892"/>
                <a:gd name="connsiteY5" fmla="*/ 174879 h 209671"/>
                <a:gd name="connsiteX6" fmla="*/ 19247 w 218892"/>
                <a:gd name="connsiteY6" fmla="*/ 144780 h 209671"/>
                <a:gd name="connsiteX7" fmla="*/ 6864 w 218892"/>
                <a:gd name="connsiteY7" fmla="*/ 112109 h 209671"/>
                <a:gd name="connsiteX8" fmla="*/ 6 w 218892"/>
                <a:gd name="connsiteY8" fmla="*/ 53816 h 209671"/>
                <a:gd name="connsiteX9" fmla="*/ 1625 w 218892"/>
                <a:gd name="connsiteY9" fmla="*/ 14383 h 209671"/>
                <a:gd name="connsiteX10" fmla="*/ 3340 w 218892"/>
                <a:gd name="connsiteY10" fmla="*/ 0 h 209671"/>
                <a:gd name="connsiteX11" fmla="*/ 3530 w 218892"/>
                <a:gd name="connsiteY11" fmla="*/ 14478 h 209671"/>
                <a:gd name="connsiteX12" fmla="*/ 3435 w 218892"/>
                <a:gd name="connsiteY12" fmla="*/ 53721 h 209671"/>
                <a:gd name="connsiteX13" fmla="*/ 11150 w 218892"/>
                <a:gd name="connsiteY13" fmla="*/ 110966 h 209671"/>
                <a:gd name="connsiteX14" fmla="*/ 23438 w 218892"/>
                <a:gd name="connsiteY14" fmla="*/ 142589 h 209671"/>
                <a:gd name="connsiteX15" fmla="*/ 45155 w 218892"/>
                <a:gd name="connsiteY15" fmla="*/ 171164 h 209671"/>
                <a:gd name="connsiteX16" fmla="*/ 108305 w 218892"/>
                <a:gd name="connsiteY16" fmla="*/ 200596 h 209671"/>
                <a:gd name="connsiteX17" fmla="*/ 165741 w 218892"/>
                <a:gd name="connsiteY17" fmla="*/ 205740 h 209671"/>
                <a:gd name="connsiteX18" fmla="*/ 218891 w 218892"/>
                <a:gd name="connsiteY18" fmla="*/ 198882 h 209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18892" h="209671">
                  <a:moveTo>
                    <a:pt x="218891" y="198882"/>
                  </a:moveTo>
                  <a:cubicBezTo>
                    <a:pt x="218986" y="199168"/>
                    <a:pt x="214033" y="200692"/>
                    <a:pt x="205079" y="203168"/>
                  </a:cubicBezTo>
                  <a:cubicBezTo>
                    <a:pt x="196031" y="205359"/>
                    <a:pt x="182695" y="208121"/>
                    <a:pt x="166027" y="209169"/>
                  </a:cubicBezTo>
                  <a:cubicBezTo>
                    <a:pt x="149358" y="210312"/>
                    <a:pt x="129165" y="209741"/>
                    <a:pt x="107448" y="204978"/>
                  </a:cubicBezTo>
                  <a:cubicBezTo>
                    <a:pt x="96590" y="202787"/>
                    <a:pt x="85350" y="199168"/>
                    <a:pt x="74206" y="194405"/>
                  </a:cubicBezTo>
                  <a:cubicBezTo>
                    <a:pt x="63062" y="189548"/>
                    <a:pt x="51917" y="183356"/>
                    <a:pt x="42011" y="174879"/>
                  </a:cubicBezTo>
                  <a:cubicBezTo>
                    <a:pt x="32010" y="166402"/>
                    <a:pt x="24866" y="155448"/>
                    <a:pt x="19247" y="144780"/>
                  </a:cubicBezTo>
                  <a:cubicBezTo>
                    <a:pt x="13722" y="133921"/>
                    <a:pt x="9626" y="122873"/>
                    <a:pt x="6864" y="112109"/>
                  </a:cubicBezTo>
                  <a:cubicBezTo>
                    <a:pt x="1244" y="90488"/>
                    <a:pt x="101" y="70390"/>
                    <a:pt x="6" y="53816"/>
                  </a:cubicBezTo>
                  <a:cubicBezTo>
                    <a:pt x="-89" y="37148"/>
                    <a:pt x="959" y="23622"/>
                    <a:pt x="1625" y="14383"/>
                  </a:cubicBezTo>
                  <a:cubicBezTo>
                    <a:pt x="2387" y="5144"/>
                    <a:pt x="2959" y="0"/>
                    <a:pt x="3340" y="0"/>
                  </a:cubicBezTo>
                  <a:cubicBezTo>
                    <a:pt x="3721" y="0"/>
                    <a:pt x="3721" y="5144"/>
                    <a:pt x="3530" y="14478"/>
                  </a:cubicBezTo>
                  <a:cubicBezTo>
                    <a:pt x="3435" y="23813"/>
                    <a:pt x="2959" y="37243"/>
                    <a:pt x="3435" y="53721"/>
                  </a:cubicBezTo>
                  <a:cubicBezTo>
                    <a:pt x="4007" y="70199"/>
                    <a:pt x="5435" y="90011"/>
                    <a:pt x="11150" y="110966"/>
                  </a:cubicBezTo>
                  <a:cubicBezTo>
                    <a:pt x="14008" y="121444"/>
                    <a:pt x="18008" y="132112"/>
                    <a:pt x="23438" y="142589"/>
                  </a:cubicBezTo>
                  <a:cubicBezTo>
                    <a:pt x="28962" y="152971"/>
                    <a:pt x="35725" y="163163"/>
                    <a:pt x="45155" y="171164"/>
                  </a:cubicBezTo>
                  <a:cubicBezTo>
                    <a:pt x="64205" y="187071"/>
                    <a:pt x="87255" y="195644"/>
                    <a:pt x="108305" y="200596"/>
                  </a:cubicBezTo>
                  <a:cubicBezTo>
                    <a:pt x="129451" y="205454"/>
                    <a:pt x="149263" y="206407"/>
                    <a:pt x="165741" y="205740"/>
                  </a:cubicBezTo>
                  <a:cubicBezTo>
                    <a:pt x="198888" y="204407"/>
                    <a:pt x="218605" y="197739"/>
                    <a:pt x="218891" y="198882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="" xmlns:a16="http://schemas.microsoft.com/office/drawing/2014/main" id="{ACA1A77D-4513-4FD5-9C7A-2A2795A74977}"/>
                </a:ext>
              </a:extLst>
            </p:cNvPr>
            <p:cNvSpPr/>
            <p:nvPr/>
          </p:nvSpPr>
          <p:spPr>
            <a:xfrm>
              <a:off x="7181655" y="3015968"/>
              <a:ext cx="120132" cy="233389"/>
            </a:xfrm>
            <a:custGeom>
              <a:avLst/>
              <a:gdLst>
                <a:gd name="connsiteX0" fmla="*/ 120114 w 120132"/>
                <a:gd name="connsiteY0" fmla="*/ 27 h 233389"/>
                <a:gd name="connsiteX1" fmla="*/ 89825 w 120132"/>
                <a:gd name="connsiteY1" fmla="*/ 26030 h 233389"/>
                <a:gd name="connsiteX2" fmla="*/ 60964 w 120132"/>
                <a:gd name="connsiteY2" fmla="*/ 57939 h 233389"/>
                <a:gd name="connsiteX3" fmla="*/ 32770 w 120132"/>
                <a:gd name="connsiteY3" fmla="*/ 102421 h 233389"/>
                <a:gd name="connsiteX4" fmla="*/ 13434 w 120132"/>
                <a:gd name="connsiteY4" fmla="*/ 151379 h 233389"/>
                <a:gd name="connsiteX5" fmla="*/ 4671 w 120132"/>
                <a:gd name="connsiteY5" fmla="*/ 193575 h 233389"/>
                <a:gd name="connsiteX6" fmla="*/ 1433 w 120132"/>
                <a:gd name="connsiteY6" fmla="*/ 233389 h 233389"/>
                <a:gd name="connsiteX7" fmla="*/ 290 w 120132"/>
                <a:gd name="connsiteY7" fmla="*/ 222626 h 233389"/>
                <a:gd name="connsiteX8" fmla="*/ 99 w 120132"/>
                <a:gd name="connsiteY8" fmla="*/ 209958 h 233389"/>
                <a:gd name="connsiteX9" fmla="*/ 1052 w 120132"/>
                <a:gd name="connsiteY9" fmla="*/ 193194 h 233389"/>
                <a:gd name="connsiteX10" fmla="*/ 8957 w 120132"/>
                <a:gd name="connsiteY10" fmla="*/ 150141 h 233389"/>
                <a:gd name="connsiteX11" fmla="*/ 28293 w 120132"/>
                <a:gd name="connsiteY11" fmla="*/ 100135 h 233389"/>
                <a:gd name="connsiteX12" fmla="*/ 57249 w 120132"/>
                <a:gd name="connsiteY12" fmla="*/ 55081 h 233389"/>
                <a:gd name="connsiteX13" fmla="*/ 87348 w 120132"/>
                <a:gd name="connsiteY13" fmla="*/ 23363 h 233389"/>
                <a:gd name="connsiteX14" fmla="*/ 100302 w 120132"/>
                <a:gd name="connsiteY14" fmla="*/ 12695 h 233389"/>
                <a:gd name="connsiteX15" fmla="*/ 110589 w 120132"/>
                <a:gd name="connsiteY15" fmla="*/ 5361 h 233389"/>
                <a:gd name="connsiteX16" fmla="*/ 120114 w 120132"/>
                <a:gd name="connsiteY16" fmla="*/ 27 h 233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0132" h="233389">
                  <a:moveTo>
                    <a:pt x="120114" y="27"/>
                  </a:moveTo>
                  <a:cubicBezTo>
                    <a:pt x="120686" y="789"/>
                    <a:pt x="107732" y="9171"/>
                    <a:pt x="89825" y="26030"/>
                  </a:cubicBezTo>
                  <a:cubicBezTo>
                    <a:pt x="80776" y="34412"/>
                    <a:pt x="70965" y="45271"/>
                    <a:pt x="60964" y="57939"/>
                  </a:cubicBezTo>
                  <a:cubicBezTo>
                    <a:pt x="51153" y="70893"/>
                    <a:pt x="41342" y="85752"/>
                    <a:pt x="32770" y="102421"/>
                  </a:cubicBezTo>
                  <a:cubicBezTo>
                    <a:pt x="24388" y="119185"/>
                    <a:pt x="18101" y="135853"/>
                    <a:pt x="13434" y="151379"/>
                  </a:cubicBezTo>
                  <a:cubicBezTo>
                    <a:pt x="9053" y="167000"/>
                    <a:pt x="6100" y="181383"/>
                    <a:pt x="4671" y="193575"/>
                  </a:cubicBezTo>
                  <a:cubicBezTo>
                    <a:pt x="1623" y="217959"/>
                    <a:pt x="2480" y="233294"/>
                    <a:pt x="1433" y="233389"/>
                  </a:cubicBezTo>
                  <a:cubicBezTo>
                    <a:pt x="1052" y="233389"/>
                    <a:pt x="670" y="229580"/>
                    <a:pt x="290" y="222626"/>
                  </a:cubicBezTo>
                  <a:cubicBezTo>
                    <a:pt x="4" y="219197"/>
                    <a:pt x="-91" y="214911"/>
                    <a:pt x="99" y="209958"/>
                  </a:cubicBezTo>
                  <a:cubicBezTo>
                    <a:pt x="290" y="205005"/>
                    <a:pt x="194" y="199385"/>
                    <a:pt x="1052" y="193194"/>
                  </a:cubicBezTo>
                  <a:cubicBezTo>
                    <a:pt x="2099" y="180811"/>
                    <a:pt x="4671" y="166143"/>
                    <a:pt x="8957" y="150141"/>
                  </a:cubicBezTo>
                  <a:cubicBezTo>
                    <a:pt x="13434" y="134330"/>
                    <a:pt x="19720" y="117184"/>
                    <a:pt x="28293" y="100135"/>
                  </a:cubicBezTo>
                  <a:cubicBezTo>
                    <a:pt x="37056" y="83180"/>
                    <a:pt x="47153" y="68035"/>
                    <a:pt x="57249" y="55081"/>
                  </a:cubicBezTo>
                  <a:cubicBezTo>
                    <a:pt x="67631" y="42318"/>
                    <a:pt x="77918" y="31555"/>
                    <a:pt x="87348" y="23363"/>
                  </a:cubicBezTo>
                  <a:cubicBezTo>
                    <a:pt x="91825" y="19077"/>
                    <a:pt x="96492" y="15743"/>
                    <a:pt x="100302" y="12695"/>
                  </a:cubicBezTo>
                  <a:cubicBezTo>
                    <a:pt x="104112" y="9552"/>
                    <a:pt x="107636" y="7171"/>
                    <a:pt x="110589" y="5361"/>
                  </a:cubicBezTo>
                  <a:cubicBezTo>
                    <a:pt x="116685" y="1742"/>
                    <a:pt x="119924" y="-259"/>
                    <a:pt x="120114" y="27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99" name="Graphic 2">
              <a:extLst>
                <a:ext uri="{FF2B5EF4-FFF2-40B4-BE49-F238E27FC236}">
                  <a16:creationId xmlns="" xmlns:a16="http://schemas.microsoft.com/office/drawing/2014/main" id="{D1153CE1-75EA-4667-ADCF-2EC344A2B4C7}"/>
                </a:ext>
              </a:extLst>
            </p:cNvPr>
            <p:cNvGrpSpPr/>
            <p:nvPr/>
          </p:nvGrpSpPr>
          <p:grpSpPr>
            <a:xfrm>
              <a:off x="7273564" y="1991919"/>
              <a:ext cx="335481" cy="1344166"/>
              <a:chOff x="7273564" y="1991919"/>
              <a:chExt cx="335481" cy="1344166"/>
            </a:xfrm>
          </p:grpSpPr>
          <p:sp>
            <p:nvSpPr>
              <p:cNvPr id="100" name="Freeform: Shape 99">
                <a:extLst>
                  <a:ext uri="{FF2B5EF4-FFF2-40B4-BE49-F238E27FC236}">
                    <a16:creationId xmlns="" xmlns:a16="http://schemas.microsoft.com/office/drawing/2014/main" id="{CB216304-232B-45A4-B001-723B0AD6B88D}"/>
                  </a:ext>
                </a:extLst>
              </p:cNvPr>
              <p:cNvSpPr/>
              <p:nvPr/>
            </p:nvSpPr>
            <p:spPr>
              <a:xfrm>
                <a:off x="7273564" y="2442114"/>
                <a:ext cx="304881" cy="893972"/>
              </a:xfrm>
              <a:custGeom>
                <a:avLst/>
                <a:gdLst>
                  <a:gd name="connsiteX0" fmla="*/ 32777 w 304881"/>
                  <a:gd name="connsiteY0" fmla="*/ 576643 h 893972"/>
                  <a:gd name="connsiteX1" fmla="*/ 118693 w 304881"/>
                  <a:gd name="connsiteY1" fmla="*/ 0 h 893972"/>
                  <a:gd name="connsiteX2" fmla="*/ 274141 w 304881"/>
                  <a:gd name="connsiteY2" fmla="*/ 23717 h 893972"/>
                  <a:gd name="connsiteX3" fmla="*/ 304049 w 304881"/>
                  <a:gd name="connsiteY3" fmla="*/ 655987 h 893972"/>
                  <a:gd name="connsiteX4" fmla="*/ 273950 w 304881"/>
                  <a:gd name="connsiteY4" fmla="*/ 829723 h 893972"/>
                  <a:gd name="connsiteX5" fmla="*/ 15918 w 304881"/>
                  <a:gd name="connsiteY5" fmla="*/ 827056 h 893972"/>
                  <a:gd name="connsiteX6" fmla="*/ 15918 w 304881"/>
                  <a:gd name="connsiteY6" fmla="*/ 827056 h 893972"/>
                  <a:gd name="connsiteX7" fmla="*/ 6964 w 304881"/>
                  <a:gd name="connsiteY7" fmla="*/ 708374 h 893972"/>
                  <a:gd name="connsiteX8" fmla="*/ 32777 w 304881"/>
                  <a:gd name="connsiteY8" fmla="*/ 576643 h 8939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4881" h="893972">
                    <a:moveTo>
                      <a:pt x="32777" y="576643"/>
                    </a:moveTo>
                    <a:lnTo>
                      <a:pt x="118693" y="0"/>
                    </a:lnTo>
                    <a:lnTo>
                      <a:pt x="274141" y="23717"/>
                    </a:lnTo>
                    <a:cubicBezTo>
                      <a:pt x="274141" y="23717"/>
                      <a:pt x="310812" y="508445"/>
                      <a:pt x="304049" y="655987"/>
                    </a:cubicBezTo>
                    <a:cubicBezTo>
                      <a:pt x="301953" y="702088"/>
                      <a:pt x="305097" y="779336"/>
                      <a:pt x="273950" y="829723"/>
                    </a:cubicBezTo>
                    <a:cubicBezTo>
                      <a:pt x="220705" y="915734"/>
                      <a:pt x="64305" y="915924"/>
                      <a:pt x="15918" y="827056"/>
                    </a:cubicBezTo>
                    <a:lnTo>
                      <a:pt x="15918" y="827056"/>
                    </a:lnTo>
                    <a:cubicBezTo>
                      <a:pt x="-9228" y="789242"/>
                      <a:pt x="1630" y="735616"/>
                      <a:pt x="6964" y="708374"/>
                    </a:cubicBezTo>
                    <a:lnTo>
                      <a:pt x="32777" y="576643"/>
                    </a:lnTo>
                    <a:close/>
                  </a:path>
                </a:pathLst>
              </a:custGeom>
              <a:solidFill>
                <a:srgbClr val="AE746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101" name="Graphic 2">
                <a:extLst>
                  <a:ext uri="{FF2B5EF4-FFF2-40B4-BE49-F238E27FC236}">
                    <a16:creationId xmlns="" xmlns:a16="http://schemas.microsoft.com/office/drawing/2014/main" id="{8D54BB9E-1D29-4725-99BC-C71AE0945421}"/>
                  </a:ext>
                </a:extLst>
              </p:cNvPr>
              <p:cNvGrpSpPr/>
              <p:nvPr/>
            </p:nvGrpSpPr>
            <p:grpSpPr>
              <a:xfrm>
                <a:off x="7286243" y="1991919"/>
                <a:ext cx="322802" cy="742516"/>
                <a:chOff x="7286243" y="1991919"/>
                <a:chExt cx="322802" cy="742516"/>
              </a:xfrm>
            </p:grpSpPr>
            <p:sp>
              <p:nvSpPr>
                <p:cNvPr id="102" name="Freeform: Shape 101">
                  <a:extLst>
                    <a:ext uri="{FF2B5EF4-FFF2-40B4-BE49-F238E27FC236}">
                      <a16:creationId xmlns="" xmlns:a16="http://schemas.microsoft.com/office/drawing/2014/main" id="{E7BC6030-72C3-48F7-942F-BE0B6200E3C0}"/>
                    </a:ext>
                  </a:extLst>
                </p:cNvPr>
                <p:cNvSpPr/>
                <p:nvPr/>
              </p:nvSpPr>
              <p:spPr>
                <a:xfrm>
                  <a:off x="7286243" y="1991919"/>
                  <a:ext cx="322802" cy="742516"/>
                </a:xfrm>
                <a:custGeom>
                  <a:avLst/>
                  <a:gdLst>
                    <a:gd name="connsiteX0" fmla="*/ 274606 w 322802"/>
                    <a:gd name="connsiteY0" fmla="*/ 507821 h 742516"/>
                    <a:gd name="connsiteX1" fmla="*/ 300704 w 322802"/>
                    <a:gd name="connsiteY1" fmla="*/ 393140 h 742516"/>
                    <a:gd name="connsiteX2" fmla="*/ 322040 w 322802"/>
                    <a:gd name="connsiteY2" fmla="*/ 244740 h 742516"/>
                    <a:gd name="connsiteX3" fmla="*/ 322802 w 322802"/>
                    <a:gd name="connsiteY3" fmla="*/ 117963 h 742516"/>
                    <a:gd name="connsiteX4" fmla="*/ 301847 w 322802"/>
                    <a:gd name="connsiteY4" fmla="*/ 110819 h 742516"/>
                    <a:gd name="connsiteX5" fmla="*/ 284797 w 322802"/>
                    <a:gd name="connsiteY5" fmla="*/ 186162 h 742516"/>
                    <a:gd name="connsiteX6" fmla="*/ 277273 w 322802"/>
                    <a:gd name="connsiteY6" fmla="*/ 236739 h 742516"/>
                    <a:gd name="connsiteX7" fmla="*/ 258318 w 322802"/>
                    <a:gd name="connsiteY7" fmla="*/ 269791 h 742516"/>
                    <a:gd name="connsiteX8" fmla="*/ 259747 w 322802"/>
                    <a:gd name="connsiteY8" fmla="*/ 196353 h 742516"/>
                    <a:gd name="connsiteX9" fmla="*/ 260413 w 322802"/>
                    <a:gd name="connsiteY9" fmla="*/ 45477 h 742516"/>
                    <a:gd name="connsiteX10" fmla="*/ 237839 w 322802"/>
                    <a:gd name="connsiteY10" fmla="*/ 30618 h 742516"/>
                    <a:gd name="connsiteX11" fmla="*/ 214979 w 322802"/>
                    <a:gd name="connsiteY11" fmla="*/ 66718 h 742516"/>
                    <a:gd name="connsiteX12" fmla="*/ 212788 w 322802"/>
                    <a:gd name="connsiteY12" fmla="*/ 139108 h 742516"/>
                    <a:gd name="connsiteX13" fmla="*/ 205454 w 322802"/>
                    <a:gd name="connsiteY13" fmla="*/ 223785 h 742516"/>
                    <a:gd name="connsiteX14" fmla="*/ 188500 w 322802"/>
                    <a:gd name="connsiteY14" fmla="*/ 51573 h 742516"/>
                    <a:gd name="connsiteX15" fmla="*/ 166307 w 322802"/>
                    <a:gd name="connsiteY15" fmla="*/ 138 h 742516"/>
                    <a:gd name="connsiteX16" fmla="*/ 147733 w 322802"/>
                    <a:gd name="connsiteY16" fmla="*/ 60813 h 742516"/>
                    <a:gd name="connsiteX17" fmla="*/ 146780 w 322802"/>
                    <a:gd name="connsiteY17" fmla="*/ 224738 h 742516"/>
                    <a:gd name="connsiteX18" fmla="*/ 136112 w 322802"/>
                    <a:gd name="connsiteY18" fmla="*/ 238644 h 742516"/>
                    <a:gd name="connsiteX19" fmla="*/ 131254 w 322802"/>
                    <a:gd name="connsiteY19" fmla="*/ 143013 h 742516"/>
                    <a:gd name="connsiteX20" fmla="*/ 101727 w 322802"/>
                    <a:gd name="connsiteY20" fmla="*/ 68242 h 742516"/>
                    <a:gd name="connsiteX21" fmla="*/ 89916 w 322802"/>
                    <a:gd name="connsiteY21" fmla="*/ 159492 h 742516"/>
                    <a:gd name="connsiteX22" fmla="*/ 93726 w 322802"/>
                    <a:gd name="connsiteY22" fmla="*/ 295318 h 742516"/>
                    <a:gd name="connsiteX23" fmla="*/ 78200 w 322802"/>
                    <a:gd name="connsiteY23" fmla="*/ 335228 h 742516"/>
                    <a:gd name="connsiteX24" fmla="*/ 56579 w 322802"/>
                    <a:gd name="connsiteY24" fmla="*/ 292270 h 742516"/>
                    <a:gd name="connsiteX25" fmla="*/ 38862 w 322802"/>
                    <a:gd name="connsiteY25" fmla="*/ 216927 h 742516"/>
                    <a:gd name="connsiteX26" fmla="*/ 0 w 322802"/>
                    <a:gd name="connsiteY26" fmla="*/ 211879 h 742516"/>
                    <a:gd name="connsiteX27" fmla="*/ 19526 w 322802"/>
                    <a:gd name="connsiteY27" fmla="*/ 411999 h 742516"/>
                    <a:gd name="connsiteX28" fmla="*/ 102108 w 322802"/>
                    <a:gd name="connsiteY28" fmla="*/ 522775 h 742516"/>
                    <a:gd name="connsiteX29" fmla="*/ 80296 w 322802"/>
                    <a:gd name="connsiteY29" fmla="*/ 715180 h 742516"/>
                    <a:gd name="connsiteX30" fmla="*/ 279368 w 322802"/>
                    <a:gd name="connsiteY30" fmla="*/ 742517 h 742516"/>
                    <a:gd name="connsiteX31" fmla="*/ 274606 w 322802"/>
                    <a:gd name="connsiteY31" fmla="*/ 507821 h 7425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22802" h="742516">
                      <a:moveTo>
                        <a:pt x="274606" y="507821"/>
                      </a:moveTo>
                      <a:lnTo>
                        <a:pt x="300704" y="393140"/>
                      </a:lnTo>
                      <a:lnTo>
                        <a:pt x="322040" y="244740"/>
                      </a:lnTo>
                      <a:lnTo>
                        <a:pt x="322802" y="117963"/>
                      </a:lnTo>
                      <a:cubicBezTo>
                        <a:pt x="322802" y="117963"/>
                        <a:pt x="319088" y="104723"/>
                        <a:pt x="301847" y="110819"/>
                      </a:cubicBezTo>
                      <a:cubicBezTo>
                        <a:pt x="284607" y="116820"/>
                        <a:pt x="284797" y="186162"/>
                        <a:pt x="284797" y="186162"/>
                      </a:cubicBezTo>
                      <a:lnTo>
                        <a:pt x="277273" y="236739"/>
                      </a:lnTo>
                      <a:cubicBezTo>
                        <a:pt x="277273" y="236739"/>
                        <a:pt x="260604" y="273696"/>
                        <a:pt x="258318" y="269791"/>
                      </a:cubicBezTo>
                      <a:cubicBezTo>
                        <a:pt x="256032" y="265981"/>
                        <a:pt x="259747" y="196353"/>
                        <a:pt x="259747" y="196353"/>
                      </a:cubicBezTo>
                      <a:lnTo>
                        <a:pt x="260413" y="45477"/>
                      </a:lnTo>
                      <a:cubicBezTo>
                        <a:pt x="260413" y="45477"/>
                        <a:pt x="256889" y="28523"/>
                        <a:pt x="237839" y="30618"/>
                      </a:cubicBezTo>
                      <a:cubicBezTo>
                        <a:pt x="227267" y="31761"/>
                        <a:pt x="218027" y="44906"/>
                        <a:pt x="214979" y="66718"/>
                      </a:cubicBezTo>
                      <a:cubicBezTo>
                        <a:pt x="211931" y="88530"/>
                        <a:pt x="214217" y="126726"/>
                        <a:pt x="212788" y="139108"/>
                      </a:cubicBezTo>
                      <a:cubicBezTo>
                        <a:pt x="211360" y="151586"/>
                        <a:pt x="205454" y="223785"/>
                        <a:pt x="205454" y="223785"/>
                      </a:cubicBezTo>
                      <a:lnTo>
                        <a:pt x="188500" y="51573"/>
                      </a:lnTo>
                      <a:cubicBezTo>
                        <a:pt x="188500" y="51573"/>
                        <a:pt x="189833" y="-3100"/>
                        <a:pt x="166307" y="138"/>
                      </a:cubicBezTo>
                      <a:cubicBezTo>
                        <a:pt x="142780" y="3377"/>
                        <a:pt x="150019" y="44239"/>
                        <a:pt x="147733" y="60813"/>
                      </a:cubicBezTo>
                      <a:cubicBezTo>
                        <a:pt x="145447" y="77386"/>
                        <a:pt x="155543" y="194353"/>
                        <a:pt x="146780" y="224738"/>
                      </a:cubicBezTo>
                      <a:cubicBezTo>
                        <a:pt x="138017" y="255027"/>
                        <a:pt x="136112" y="238644"/>
                        <a:pt x="136112" y="238644"/>
                      </a:cubicBezTo>
                      <a:cubicBezTo>
                        <a:pt x="136112" y="238644"/>
                        <a:pt x="133445" y="185209"/>
                        <a:pt x="131254" y="143013"/>
                      </a:cubicBezTo>
                      <a:cubicBezTo>
                        <a:pt x="129159" y="100913"/>
                        <a:pt x="118491" y="74624"/>
                        <a:pt x="101727" y="68242"/>
                      </a:cubicBezTo>
                      <a:cubicBezTo>
                        <a:pt x="84963" y="61860"/>
                        <a:pt x="89916" y="159492"/>
                        <a:pt x="89916" y="159492"/>
                      </a:cubicBezTo>
                      <a:lnTo>
                        <a:pt x="93726" y="295318"/>
                      </a:lnTo>
                      <a:lnTo>
                        <a:pt x="78200" y="335228"/>
                      </a:lnTo>
                      <a:lnTo>
                        <a:pt x="56579" y="292270"/>
                      </a:lnTo>
                      <a:cubicBezTo>
                        <a:pt x="56579" y="292270"/>
                        <a:pt x="65342" y="243312"/>
                        <a:pt x="38862" y="216927"/>
                      </a:cubicBezTo>
                      <a:cubicBezTo>
                        <a:pt x="12002" y="190162"/>
                        <a:pt x="0" y="211879"/>
                        <a:pt x="0" y="211879"/>
                      </a:cubicBezTo>
                      <a:lnTo>
                        <a:pt x="19526" y="411999"/>
                      </a:lnTo>
                      <a:cubicBezTo>
                        <a:pt x="26861" y="445527"/>
                        <a:pt x="102108" y="522775"/>
                        <a:pt x="102108" y="522775"/>
                      </a:cubicBezTo>
                      <a:lnTo>
                        <a:pt x="80296" y="715180"/>
                      </a:lnTo>
                      <a:lnTo>
                        <a:pt x="279368" y="742517"/>
                      </a:lnTo>
                      <a:lnTo>
                        <a:pt x="274606" y="507821"/>
                      </a:lnTo>
                      <a:close/>
                    </a:path>
                  </a:pathLst>
                </a:custGeom>
                <a:solidFill>
                  <a:srgbClr val="AE746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03" name="Freeform: Shape 102">
                  <a:extLst>
                    <a:ext uri="{FF2B5EF4-FFF2-40B4-BE49-F238E27FC236}">
                      <a16:creationId xmlns="" xmlns:a16="http://schemas.microsoft.com/office/drawing/2014/main" id="{1AD306AD-5997-4912-B2B8-4F27192DBBDB}"/>
                    </a:ext>
                  </a:extLst>
                </p:cNvPr>
                <p:cNvSpPr/>
                <p:nvPr/>
              </p:nvSpPr>
              <p:spPr>
                <a:xfrm>
                  <a:off x="7341748" y="2288752"/>
                  <a:ext cx="163754" cy="133871"/>
                </a:xfrm>
                <a:custGeom>
                  <a:avLst/>
                  <a:gdLst>
                    <a:gd name="connsiteX0" fmla="*/ 163666 w 163754"/>
                    <a:gd name="connsiteY0" fmla="*/ 133835 h 133871"/>
                    <a:gd name="connsiteX1" fmla="*/ 142139 w 163754"/>
                    <a:gd name="connsiteY1" fmla="*/ 107070 h 133871"/>
                    <a:gd name="connsiteX2" fmla="*/ 77179 w 163754"/>
                    <a:gd name="connsiteY2" fmla="*/ 63826 h 133871"/>
                    <a:gd name="connsiteX3" fmla="*/ 39650 w 163754"/>
                    <a:gd name="connsiteY3" fmla="*/ 69637 h 133871"/>
                    <a:gd name="connsiteX4" fmla="*/ 35840 w 163754"/>
                    <a:gd name="connsiteY4" fmla="*/ 71827 h 133871"/>
                    <a:gd name="connsiteX5" fmla="*/ 33745 w 163754"/>
                    <a:gd name="connsiteY5" fmla="*/ 67541 h 133871"/>
                    <a:gd name="connsiteX6" fmla="*/ 8218 w 163754"/>
                    <a:gd name="connsiteY6" fmla="*/ 20011 h 133871"/>
                    <a:gd name="connsiteX7" fmla="*/ 217 w 163754"/>
                    <a:gd name="connsiteY7" fmla="*/ 9 h 133871"/>
                    <a:gd name="connsiteX8" fmla="*/ 12599 w 163754"/>
                    <a:gd name="connsiteY8" fmla="*/ 17440 h 133871"/>
                    <a:gd name="connsiteX9" fmla="*/ 41460 w 163754"/>
                    <a:gd name="connsiteY9" fmla="*/ 64684 h 133871"/>
                    <a:gd name="connsiteX10" fmla="*/ 35554 w 163754"/>
                    <a:gd name="connsiteY10" fmla="*/ 62588 h 133871"/>
                    <a:gd name="connsiteX11" fmla="*/ 78417 w 163754"/>
                    <a:gd name="connsiteY11" fmla="*/ 55254 h 133871"/>
                    <a:gd name="connsiteX12" fmla="*/ 121470 w 163754"/>
                    <a:gd name="connsiteY12" fmla="*/ 75066 h 133871"/>
                    <a:gd name="connsiteX13" fmla="*/ 146997 w 163754"/>
                    <a:gd name="connsiteY13" fmla="*/ 103355 h 133871"/>
                    <a:gd name="connsiteX14" fmla="*/ 163666 w 163754"/>
                    <a:gd name="connsiteY14" fmla="*/ 133835 h 1338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63754" h="133871">
                      <a:moveTo>
                        <a:pt x="163666" y="133835"/>
                      </a:moveTo>
                      <a:cubicBezTo>
                        <a:pt x="162523" y="134597"/>
                        <a:pt x="155188" y="123453"/>
                        <a:pt x="142139" y="107070"/>
                      </a:cubicBezTo>
                      <a:cubicBezTo>
                        <a:pt x="129185" y="91258"/>
                        <a:pt x="108230" y="68494"/>
                        <a:pt x="77179" y="63826"/>
                      </a:cubicBezTo>
                      <a:cubicBezTo>
                        <a:pt x="63463" y="61636"/>
                        <a:pt x="49937" y="63731"/>
                        <a:pt x="39650" y="69637"/>
                      </a:cubicBezTo>
                      <a:lnTo>
                        <a:pt x="35840" y="71827"/>
                      </a:lnTo>
                      <a:lnTo>
                        <a:pt x="33745" y="67541"/>
                      </a:lnTo>
                      <a:cubicBezTo>
                        <a:pt x="24601" y="48777"/>
                        <a:pt x="14028" y="31822"/>
                        <a:pt x="8218" y="20011"/>
                      </a:cubicBezTo>
                      <a:cubicBezTo>
                        <a:pt x="1931" y="8105"/>
                        <a:pt x="-831" y="390"/>
                        <a:pt x="217" y="9"/>
                      </a:cubicBezTo>
                      <a:cubicBezTo>
                        <a:pt x="979" y="-277"/>
                        <a:pt x="5075" y="6295"/>
                        <a:pt x="12599" y="17440"/>
                      </a:cubicBezTo>
                      <a:cubicBezTo>
                        <a:pt x="19838" y="28965"/>
                        <a:pt x="30602" y="43729"/>
                        <a:pt x="41460" y="64684"/>
                      </a:cubicBezTo>
                      <a:lnTo>
                        <a:pt x="35554" y="62588"/>
                      </a:lnTo>
                      <a:cubicBezTo>
                        <a:pt x="47366" y="55349"/>
                        <a:pt x="63177" y="52777"/>
                        <a:pt x="78417" y="55254"/>
                      </a:cubicBezTo>
                      <a:cubicBezTo>
                        <a:pt x="95371" y="57826"/>
                        <a:pt x="110326" y="65731"/>
                        <a:pt x="121470" y="75066"/>
                      </a:cubicBezTo>
                      <a:cubicBezTo>
                        <a:pt x="132710" y="84305"/>
                        <a:pt x="140806" y="94592"/>
                        <a:pt x="146997" y="103355"/>
                      </a:cubicBezTo>
                      <a:cubicBezTo>
                        <a:pt x="159189" y="121167"/>
                        <a:pt x="164523" y="133264"/>
                        <a:pt x="163666" y="133835"/>
                      </a:cubicBezTo>
                      <a:close/>
                    </a:path>
                  </a:pathLst>
                </a:custGeom>
                <a:solidFill>
                  <a:srgbClr val="6F4439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04" name="Graphic 2">
              <a:extLst>
                <a:ext uri="{FF2B5EF4-FFF2-40B4-BE49-F238E27FC236}">
                  <a16:creationId xmlns="" xmlns:a16="http://schemas.microsoft.com/office/drawing/2014/main" id="{0B7B30A6-AFA5-4DC9-92F7-1DF83482E5A2}"/>
                </a:ext>
              </a:extLst>
            </p:cNvPr>
            <p:cNvGrpSpPr/>
            <p:nvPr/>
          </p:nvGrpSpPr>
          <p:grpSpPr>
            <a:xfrm>
              <a:off x="5961226" y="3179412"/>
              <a:ext cx="422095" cy="298567"/>
              <a:chOff x="5961226" y="3179412"/>
              <a:chExt cx="422095" cy="298567"/>
            </a:xfrm>
          </p:grpSpPr>
          <p:grpSp>
            <p:nvGrpSpPr>
              <p:cNvPr id="105" name="Graphic 2">
                <a:extLst>
                  <a:ext uri="{FF2B5EF4-FFF2-40B4-BE49-F238E27FC236}">
                    <a16:creationId xmlns="" xmlns:a16="http://schemas.microsoft.com/office/drawing/2014/main" id="{A97EFBEE-63E3-4186-94B5-0EDBA14E1C94}"/>
                  </a:ext>
                </a:extLst>
              </p:cNvPr>
              <p:cNvGrpSpPr/>
              <p:nvPr/>
            </p:nvGrpSpPr>
            <p:grpSpPr>
              <a:xfrm>
                <a:off x="5961226" y="3179412"/>
                <a:ext cx="422095" cy="298567"/>
                <a:chOff x="5961226" y="3179412"/>
                <a:chExt cx="422095" cy="298567"/>
              </a:xfrm>
            </p:grpSpPr>
            <p:sp>
              <p:nvSpPr>
                <p:cNvPr id="106" name="Freeform: Shape 105">
                  <a:extLst>
                    <a:ext uri="{FF2B5EF4-FFF2-40B4-BE49-F238E27FC236}">
                      <a16:creationId xmlns="" xmlns:a16="http://schemas.microsoft.com/office/drawing/2014/main" id="{563CC5BB-2AA7-4A98-89F6-03971F3D7F66}"/>
                    </a:ext>
                  </a:extLst>
                </p:cNvPr>
                <p:cNvSpPr/>
                <p:nvPr/>
              </p:nvSpPr>
              <p:spPr>
                <a:xfrm>
                  <a:off x="6053747" y="3179412"/>
                  <a:ext cx="329574" cy="298567"/>
                </a:xfrm>
                <a:custGeom>
                  <a:avLst/>
                  <a:gdLst>
                    <a:gd name="connsiteX0" fmla="*/ 321811 w 329574"/>
                    <a:gd name="connsiteY0" fmla="*/ 5842 h 298567"/>
                    <a:gd name="connsiteX1" fmla="*/ 250469 w 329574"/>
                    <a:gd name="connsiteY1" fmla="*/ 39560 h 298567"/>
                    <a:gd name="connsiteX2" fmla="*/ 176174 w 329574"/>
                    <a:gd name="connsiteY2" fmla="*/ 49371 h 298567"/>
                    <a:gd name="connsiteX3" fmla="*/ 159601 w 329574"/>
                    <a:gd name="connsiteY3" fmla="*/ 19939 h 298567"/>
                    <a:gd name="connsiteX4" fmla="*/ 118548 w 329574"/>
                    <a:gd name="connsiteY4" fmla="*/ 13367 h 298567"/>
                    <a:gd name="connsiteX5" fmla="*/ 96926 w 329574"/>
                    <a:gd name="connsiteY5" fmla="*/ 46990 h 298567"/>
                    <a:gd name="connsiteX6" fmla="*/ 37395 w 329574"/>
                    <a:gd name="connsiteY6" fmla="*/ 28130 h 298567"/>
                    <a:gd name="connsiteX7" fmla="*/ 7391 w 329574"/>
                    <a:gd name="connsiteY7" fmla="*/ 53086 h 298567"/>
                    <a:gd name="connsiteX8" fmla="*/ 819 w 329574"/>
                    <a:gd name="connsiteY8" fmla="*/ 71755 h 298567"/>
                    <a:gd name="connsiteX9" fmla="*/ 152 w 329574"/>
                    <a:gd name="connsiteY9" fmla="*/ 79280 h 298567"/>
                    <a:gd name="connsiteX10" fmla="*/ 1581 w 329574"/>
                    <a:gd name="connsiteY10" fmla="*/ 82423 h 298567"/>
                    <a:gd name="connsiteX11" fmla="*/ 10915 w 329574"/>
                    <a:gd name="connsiteY11" fmla="*/ 95663 h 298567"/>
                    <a:gd name="connsiteX12" fmla="*/ 13773 w 329574"/>
                    <a:gd name="connsiteY12" fmla="*/ 101187 h 298567"/>
                    <a:gd name="connsiteX13" fmla="*/ 21774 w 329574"/>
                    <a:gd name="connsiteY13" fmla="*/ 128048 h 298567"/>
                    <a:gd name="connsiteX14" fmla="*/ 23584 w 329574"/>
                    <a:gd name="connsiteY14" fmla="*/ 141192 h 298567"/>
                    <a:gd name="connsiteX15" fmla="*/ 27870 w 329574"/>
                    <a:gd name="connsiteY15" fmla="*/ 148622 h 298567"/>
                    <a:gd name="connsiteX16" fmla="*/ 37490 w 329574"/>
                    <a:gd name="connsiteY16" fmla="*/ 202628 h 298567"/>
                    <a:gd name="connsiteX17" fmla="*/ 52730 w 329574"/>
                    <a:gd name="connsiteY17" fmla="*/ 260064 h 298567"/>
                    <a:gd name="connsiteX18" fmla="*/ 105403 w 329574"/>
                    <a:gd name="connsiteY18" fmla="*/ 271304 h 298567"/>
                    <a:gd name="connsiteX19" fmla="*/ 127596 w 329574"/>
                    <a:gd name="connsiteY19" fmla="*/ 298164 h 298567"/>
                    <a:gd name="connsiteX20" fmla="*/ 161505 w 329574"/>
                    <a:gd name="connsiteY20" fmla="*/ 284258 h 298567"/>
                    <a:gd name="connsiteX21" fmla="*/ 175984 w 329574"/>
                    <a:gd name="connsiteY21" fmla="*/ 249301 h 298567"/>
                    <a:gd name="connsiteX22" fmla="*/ 207321 w 329574"/>
                    <a:gd name="connsiteY22" fmla="*/ 274733 h 298567"/>
                    <a:gd name="connsiteX23" fmla="*/ 241896 w 329574"/>
                    <a:gd name="connsiteY23" fmla="*/ 249015 h 298567"/>
                    <a:gd name="connsiteX24" fmla="*/ 250659 w 329574"/>
                    <a:gd name="connsiteY24" fmla="*/ 205200 h 298567"/>
                    <a:gd name="connsiteX25" fmla="*/ 260184 w 329574"/>
                    <a:gd name="connsiteY25" fmla="*/ 132143 h 298567"/>
                    <a:gd name="connsiteX26" fmla="*/ 293522 w 329574"/>
                    <a:gd name="connsiteY26" fmla="*/ 132048 h 298567"/>
                    <a:gd name="connsiteX27" fmla="*/ 300094 w 329574"/>
                    <a:gd name="connsiteY27" fmla="*/ 115856 h 298567"/>
                    <a:gd name="connsiteX28" fmla="*/ 324764 w 329574"/>
                    <a:gd name="connsiteY28" fmla="*/ 50514 h 298567"/>
                    <a:gd name="connsiteX29" fmla="*/ 321811 w 329574"/>
                    <a:gd name="connsiteY29" fmla="*/ 5842 h 2985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329574" h="298567">
                      <a:moveTo>
                        <a:pt x="321811" y="5842"/>
                      </a:moveTo>
                      <a:cubicBezTo>
                        <a:pt x="294570" y="-18161"/>
                        <a:pt x="250469" y="39560"/>
                        <a:pt x="250469" y="39560"/>
                      </a:cubicBezTo>
                      <a:cubicBezTo>
                        <a:pt x="241896" y="21558"/>
                        <a:pt x="184937" y="23654"/>
                        <a:pt x="176174" y="49371"/>
                      </a:cubicBezTo>
                      <a:cubicBezTo>
                        <a:pt x="170459" y="36131"/>
                        <a:pt x="171507" y="28035"/>
                        <a:pt x="159601" y="19939"/>
                      </a:cubicBezTo>
                      <a:cubicBezTo>
                        <a:pt x="147694" y="11747"/>
                        <a:pt x="132073" y="8414"/>
                        <a:pt x="118548" y="13367"/>
                      </a:cubicBezTo>
                      <a:cubicBezTo>
                        <a:pt x="105022" y="18415"/>
                        <a:pt x="94926" y="32798"/>
                        <a:pt x="96926" y="46990"/>
                      </a:cubicBezTo>
                      <a:cubicBezTo>
                        <a:pt x="83591" y="29273"/>
                        <a:pt x="58540" y="21272"/>
                        <a:pt x="37395" y="28130"/>
                      </a:cubicBezTo>
                      <a:cubicBezTo>
                        <a:pt x="24726" y="32226"/>
                        <a:pt x="13963" y="41561"/>
                        <a:pt x="7391" y="53086"/>
                      </a:cubicBezTo>
                      <a:cubicBezTo>
                        <a:pt x="4057" y="58896"/>
                        <a:pt x="1867" y="65183"/>
                        <a:pt x="819" y="71755"/>
                      </a:cubicBezTo>
                      <a:cubicBezTo>
                        <a:pt x="438" y="74136"/>
                        <a:pt x="-324" y="76898"/>
                        <a:pt x="152" y="79280"/>
                      </a:cubicBezTo>
                      <a:cubicBezTo>
                        <a:pt x="342" y="80423"/>
                        <a:pt x="914" y="81470"/>
                        <a:pt x="1581" y="82423"/>
                      </a:cubicBezTo>
                      <a:cubicBezTo>
                        <a:pt x="4534" y="86995"/>
                        <a:pt x="8248" y="90900"/>
                        <a:pt x="10915" y="95663"/>
                      </a:cubicBezTo>
                      <a:cubicBezTo>
                        <a:pt x="11963" y="97472"/>
                        <a:pt x="12820" y="99282"/>
                        <a:pt x="13773" y="101187"/>
                      </a:cubicBezTo>
                      <a:cubicBezTo>
                        <a:pt x="17773" y="109664"/>
                        <a:pt x="20250" y="118808"/>
                        <a:pt x="21774" y="128048"/>
                      </a:cubicBezTo>
                      <a:cubicBezTo>
                        <a:pt x="22441" y="132334"/>
                        <a:pt x="22250" y="137096"/>
                        <a:pt x="23584" y="141192"/>
                      </a:cubicBezTo>
                      <a:cubicBezTo>
                        <a:pt x="24441" y="143954"/>
                        <a:pt x="26536" y="146050"/>
                        <a:pt x="27870" y="148622"/>
                      </a:cubicBezTo>
                      <a:cubicBezTo>
                        <a:pt x="36347" y="164814"/>
                        <a:pt x="36537" y="184817"/>
                        <a:pt x="37490" y="202628"/>
                      </a:cubicBezTo>
                      <a:cubicBezTo>
                        <a:pt x="38633" y="222726"/>
                        <a:pt x="40824" y="243872"/>
                        <a:pt x="52730" y="260064"/>
                      </a:cubicBezTo>
                      <a:cubicBezTo>
                        <a:pt x="64731" y="276257"/>
                        <a:pt x="89973" y="284162"/>
                        <a:pt x="105403" y="271304"/>
                      </a:cubicBezTo>
                      <a:cubicBezTo>
                        <a:pt x="103975" y="283972"/>
                        <a:pt x="114928" y="296069"/>
                        <a:pt x="127596" y="298164"/>
                      </a:cubicBezTo>
                      <a:cubicBezTo>
                        <a:pt x="140169" y="300260"/>
                        <a:pt x="153219" y="293973"/>
                        <a:pt x="161505" y="284258"/>
                      </a:cubicBezTo>
                      <a:cubicBezTo>
                        <a:pt x="169792" y="274542"/>
                        <a:pt x="173983" y="261874"/>
                        <a:pt x="175984" y="249301"/>
                      </a:cubicBezTo>
                      <a:cubicBezTo>
                        <a:pt x="176460" y="264350"/>
                        <a:pt x="192271" y="275876"/>
                        <a:pt x="207321" y="274733"/>
                      </a:cubicBezTo>
                      <a:cubicBezTo>
                        <a:pt x="222275" y="273590"/>
                        <a:pt x="235134" y="262445"/>
                        <a:pt x="241896" y="249015"/>
                      </a:cubicBezTo>
                      <a:cubicBezTo>
                        <a:pt x="248659" y="235585"/>
                        <a:pt x="250278" y="220250"/>
                        <a:pt x="250659" y="205200"/>
                      </a:cubicBezTo>
                      <a:cubicBezTo>
                        <a:pt x="251041" y="190151"/>
                        <a:pt x="257613" y="146907"/>
                        <a:pt x="260184" y="132143"/>
                      </a:cubicBezTo>
                      <a:cubicBezTo>
                        <a:pt x="260184" y="132143"/>
                        <a:pt x="284854" y="131953"/>
                        <a:pt x="293522" y="132048"/>
                      </a:cubicBezTo>
                      <a:lnTo>
                        <a:pt x="300094" y="115856"/>
                      </a:lnTo>
                      <a:cubicBezTo>
                        <a:pt x="309905" y="90138"/>
                        <a:pt x="317620" y="73755"/>
                        <a:pt x="324764" y="50514"/>
                      </a:cubicBezTo>
                      <a:cubicBezTo>
                        <a:pt x="330193" y="32988"/>
                        <a:pt x="333146" y="15843"/>
                        <a:pt x="321811" y="5842"/>
                      </a:cubicBezTo>
                      <a:close/>
                    </a:path>
                  </a:pathLst>
                </a:custGeom>
                <a:solidFill>
                  <a:srgbClr val="AE746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07" name="Freeform: Shape 106">
                  <a:extLst>
                    <a:ext uri="{FF2B5EF4-FFF2-40B4-BE49-F238E27FC236}">
                      <a16:creationId xmlns="" xmlns:a16="http://schemas.microsoft.com/office/drawing/2014/main" id="{ECD3EE6E-6181-466F-B11F-33D3B79528FE}"/>
                    </a:ext>
                  </a:extLst>
                </p:cNvPr>
                <p:cNvSpPr/>
                <p:nvPr/>
              </p:nvSpPr>
              <p:spPr>
                <a:xfrm>
                  <a:off x="5961226" y="3244002"/>
                  <a:ext cx="133486" cy="116803"/>
                </a:xfrm>
                <a:custGeom>
                  <a:avLst/>
                  <a:gdLst>
                    <a:gd name="connsiteX0" fmla="*/ 40381 w 133486"/>
                    <a:gd name="connsiteY0" fmla="*/ 116 h 116803"/>
                    <a:gd name="connsiteX1" fmla="*/ 7329 w 133486"/>
                    <a:gd name="connsiteY1" fmla="*/ 14499 h 116803"/>
                    <a:gd name="connsiteX2" fmla="*/ 1519 w 133486"/>
                    <a:gd name="connsiteY2" fmla="*/ 68220 h 116803"/>
                    <a:gd name="connsiteX3" fmla="*/ 44286 w 133486"/>
                    <a:gd name="connsiteY3" fmla="*/ 68125 h 116803"/>
                    <a:gd name="connsiteX4" fmla="*/ 54859 w 133486"/>
                    <a:gd name="connsiteY4" fmla="*/ 68125 h 116803"/>
                    <a:gd name="connsiteX5" fmla="*/ 67146 w 133486"/>
                    <a:gd name="connsiteY5" fmla="*/ 99653 h 116803"/>
                    <a:gd name="connsiteX6" fmla="*/ 110294 w 133486"/>
                    <a:gd name="connsiteY6" fmla="*/ 113750 h 116803"/>
                    <a:gd name="connsiteX7" fmla="*/ 133440 w 133486"/>
                    <a:gd name="connsiteY7" fmla="*/ 72030 h 116803"/>
                    <a:gd name="connsiteX8" fmla="*/ 112009 w 133486"/>
                    <a:gd name="connsiteY8" fmla="*/ 27548 h 116803"/>
                    <a:gd name="connsiteX9" fmla="*/ 40381 w 133486"/>
                    <a:gd name="connsiteY9" fmla="*/ 116 h 1168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3486" h="116803">
                      <a:moveTo>
                        <a:pt x="40381" y="116"/>
                      </a:moveTo>
                      <a:cubicBezTo>
                        <a:pt x="27998" y="783"/>
                        <a:pt x="14758" y="4498"/>
                        <a:pt x="7329" y="14499"/>
                      </a:cubicBezTo>
                      <a:cubicBezTo>
                        <a:pt x="-1434" y="26310"/>
                        <a:pt x="-862" y="53742"/>
                        <a:pt x="1519" y="68220"/>
                      </a:cubicBezTo>
                      <a:cubicBezTo>
                        <a:pt x="1519" y="68696"/>
                        <a:pt x="44286" y="68125"/>
                        <a:pt x="44286" y="68125"/>
                      </a:cubicBezTo>
                      <a:lnTo>
                        <a:pt x="54859" y="68125"/>
                      </a:lnTo>
                      <a:cubicBezTo>
                        <a:pt x="63241" y="72983"/>
                        <a:pt x="63146" y="90794"/>
                        <a:pt x="67146" y="99653"/>
                      </a:cubicBezTo>
                      <a:cubicBezTo>
                        <a:pt x="74099" y="114988"/>
                        <a:pt x="95054" y="120989"/>
                        <a:pt x="110294" y="113750"/>
                      </a:cubicBezTo>
                      <a:cubicBezTo>
                        <a:pt x="125534" y="106511"/>
                        <a:pt x="134202" y="88889"/>
                        <a:pt x="133440" y="72030"/>
                      </a:cubicBezTo>
                      <a:cubicBezTo>
                        <a:pt x="132773" y="55171"/>
                        <a:pt x="123915" y="39455"/>
                        <a:pt x="112009" y="27548"/>
                      </a:cubicBezTo>
                      <a:cubicBezTo>
                        <a:pt x="93340" y="8975"/>
                        <a:pt x="66670" y="-1217"/>
                        <a:pt x="40381" y="116"/>
                      </a:cubicBezTo>
                      <a:close/>
                    </a:path>
                  </a:pathLst>
                </a:custGeom>
                <a:solidFill>
                  <a:srgbClr val="AE746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08" name="Freeform: Shape 107">
                  <a:extLst>
                    <a:ext uri="{FF2B5EF4-FFF2-40B4-BE49-F238E27FC236}">
                      <a16:creationId xmlns="" xmlns:a16="http://schemas.microsoft.com/office/drawing/2014/main" id="{6559223A-73E9-4EAF-8671-E46D5EC65358}"/>
                    </a:ext>
                  </a:extLst>
                </p:cNvPr>
                <p:cNvSpPr/>
                <p:nvPr/>
              </p:nvSpPr>
              <p:spPr>
                <a:xfrm>
                  <a:off x="6147533" y="3221354"/>
                  <a:ext cx="14565" cy="229171"/>
                </a:xfrm>
                <a:custGeom>
                  <a:avLst/>
                  <a:gdLst>
                    <a:gd name="connsiteX0" fmla="*/ 2949 w 14565"/>
                    <a:gd name="connsiteY0" fmla="*/ 0 h 229171"/>
                    <a:gd name="connsiteX1" fmla="*/ 13141 w 14565"/>
                    <a:gd name="connsiteY1" fmla="*/ 114395 h 229171"/>
                    <a:gd name="connsiteX2" fmla="*/ 11617 w 14565"/>
                    <a:gd name="connsiteY2" fmla="*/ 229172 h 229171"/>
                    <a:gd name="connsiteX3" fmla="*/ 1425 w 14565"/>
                    <a:gd name="connsiteY3" fmla="*/ 114776 h 229171"/>
                    <a:gd name="connsiteX4" fmla="*/ 2949 w 14565"/>
                    <a:gd name="connsiteY4" fmla="*/ 0 h 2291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65" h="229171">
                      <a:moveTo>
                        <a:pt x="2949" y="0"/>
                      </a:moveTo>
                      <a:cubicBezTo>
                        <a:pt x="6188" y="-95"/>
                        <a:pt x="10760" y="51054"/>
                        <a:pt x="13141" y="114395"/>
                      </a:cubicBezTo>
                      <a:cubicBezTo>
                        <a:pt x="15522" y="177641"/>
                        <a:pt x="14855" y="229076"/>
                        <a:pt x="11617" y="229172"/>
                      </a:cubicBezTo>
                      <a:cubicBezTo>
                        <a:pt x="8378" y="229267"/>
                        <a:pt x="3902" y="178118"/>
                        <a:pt x="1425" y="114776"/>
                      </a:cubicBezTo>
                      <a:cubicBezTo>
                        <a:pt x="-956" y="51530"/>
                        <a:pt x="-289" y="191"/>
                        <a:pt x="2949" y="0"/>
                      </a:cubicBezTo>
                      <a:close/>
                    </a:path>
                  </a:pathLst>
                </a:custGeom>
                <a:solidFill>
                  <a:srgbClr val="6F4439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09" name="Freeform: Shape 108">
                  <a:extLst>
                    <a:ext uri="{FF2B5EF4-FFF2-40B4-BE49-F238E27FC236}">
                      <a16:creationId xmlns="" xmlns:a16="http://schemas.microsoft.com/office/drawing/2014/main" id="{DB7C9634-838A-42FF-B0F5-88A7EB693A8E}"/>
                    </a:ext>
                  </a:extLst>
                </p:cNvPr>
                <p:cNvSpPr/>
                <p:nvPr/>
              </p:nvSpPr>
              <p:spPr>
                <a:xfrm>
                  <a:off x="6228556" y="3225257"/>
                  <a:ext cx="12992" cy="207173"/>
                </a:xfrm>
                <a:custGeom>
                  <a:avLst/>
                  <a:gdLst>
                    <a:gd name="connsiteX0" fmla="*/ 1555 w 12992"/>
                    <a:gd name="connsiteY0" fmla="*/ 2 h 207173"/>
                    <a:gd name="connsiteX1" fmla="*/ 12985 w 12992"/>
                    <a:gd name="connsiteY1" fmla="*/ 103539 h 207173"/>
                    <a:gd name="connsiteX2" fmla="*/ 2127 w 12992"/>
                    <a:gd name="connsiteY2" fmla="*/ 207171 h 207173"/>
                    <a:gd name="connsiteX3" fmla="*/ 1365 w 12992"/>
                    <a:gd name="connsiteY3" fmla="*/ 103539 h 207173"/>
                    <a:gd name="connsiteX4" fmla="*/ 1555 w 12992"/>
                    <a:gd name="connsiteY4" fmla="*/ 2 h 2071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992" h="207173">
                      <a:moveTo>
                        <a:pt x="1555" y="2"/>
                      </a:moveTo>
                      <a:cubicBezTo>
                        <a:pt x="4603" y="-379"/>
                        <a:pt x="12890" y="45818"/>
                        <a:pt x="12985" y="103539"/>
                      </a:cubicBezTo>
                      <a:cubicBezTo>
                        <a:pt x="13271" y="161356"/>
                        <a:pt x="5175" y="207552"/>
                        <a:pt x="2127" y="207171"/>
                      </a:cubicBezTo>
                      <a:cubicBezTo>
                        <a:pt x="-1207" y="206790"/>
                        <a:pt x="1555" y="160499"/>
                        <a:pt x="1365" y="103539"/>
                      </a:cubicBezTo>
                      <a:cubicBezTo>
                        <a:pt x="1270" y="46580"/>
                        <a:pt x="-1778" y="383"/>
                        <a:pt x="1555" y="2"/>
                      </a:cubicBezTo>
                      <a:close/>
                    </a:path>
                  </a:pathLst>
                </a:custGeom>
                <a:solidFill>
                  <a:srgbClr val="6F4439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10" name="Freeform: Shape 109">
                <a:extLst>
                  <a:ext uri="{FF2B5EF4-FFF2-40B4-BE49-F238E27FC236}">
                    <a16:creationId xmlns="" xmlns:a16="http://schemas.microsoft.com/office/drawing/2014/main" id="{992B7251-AC0F-4621-8AE0-5D702635C101}"/>
                  </a:ext>
                </a:extLst>
              </p:cNvPr>
              <p:cNvSpPr/>
              <p:nvPr/>
            </p:nvSpPr>
            <p:spPr>
              <a:xfrm>
                <a:off x="6301672" y="3228877"/>
                <a:ext cx="12842" cy="171261"/>
              </a:xfrm>
              <a:custGeom>
                <a:avLst/>
                <a:gdLst>
                  <a:gd name="connsiteX0" fmla="*/ 6164 w 12842"/>
                  <a:gd name="connsiteY0" fmla="*/ 2 h 171261"/>
                  <a:gd name="connsiteX1" fmla="*/ 12450 w 12842"/>
                  <a:gd name="connsiteY1" fmla="*/ 85822 h 171261"/>
                  <a:gd name="connsiteX2" fmla="*/ 3688 w 12842"/>
                  <a:gd name="connsiteY2" fmla="*/ 171261 h 171261"/>
                  <a:gd name="connsiteX3" fmla="*/ 830 w 12842"/>
                  <a:gd name="connsiteY3" fmla="*/ 85441 h 171261"/>
                  <a:gd name="connsiteX4" fmla="*/ 6164 w 12842"/>
                  <a:gd name="connsiteY4" fmla="*/ 2 h 171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842" h="171261">
                    <a:moveTo>
                      <a:pt x="6164" y="2"/>
                    </a:moveTo>
                    <a:cubicBezTo>
                      <a:pt x="9402" y="-284"/>
                      <a:pt x="14260" y="38387"/>
                      <a:pt x="12450" y="85822"/>
                    </a:cubicBezTo>
                    <a:cubicBezTo>
                      <a:pt x="10641" y="133256"/>
                      <a:pt x="6735" y="171261"/>
                      <a:pt x="3688" y="171261"/>
                    </a:cubicBezTo>
                    <a:cubicBezTo>
                      <a:pt x="258" y="171261"/>
                      <a:pt x="-980" y="132590"/>
                      <a:pt x="830" y="85441"/>
                    </a:cubicBezTo>
                    <a:cubicBezTo>
                      <a:pt x="2544" y="38387"/>
                      <a:pt x="3021" y="287"/>
                      <a:pt x="6164" y="2"/>
                    </a:cubicBezTo>
                    <a:close/>
                  </a:path>
                </a:pathLst>
              </a:custGeom>
              <a:solidFill>
                <a:srgbClr val="6F4439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1" name="Freeform: Shape 110">
                <a:extLst>
                  <a:ext uri="{FF2B5EF4-FFF2-40B4-BE49-F238E27FC236}">
                    <a16:creationId xmlns="" xmlns:a16="http://schemas.microsoft.com/office/drawing/2014/main" id="{7B60D566-C135-43F7-9EEC-3FC6C232FB04}"/>
                  </a:ext>
                </a:extLst>
              </p:cNvPr>
              <p:cNvSpPr/>
              <p:nvPr/>
            </p:nvSpPr>
            <p:spPr>
              <a:xfrm>
                <a:off x="6026940" y="3247938"/>
                <a:ext cx="66964" cy="100641"/>
              </a:xfrm>
              <a:custGeom>
                <a:avLst/>
                <a:gdLst>
                  <a:gd name="connsiteX0" fmla="*/ 3 w 66964"/>
                  <a:gd name="connsiteY0" fmla="*/ 1991 h 100641"/>
                  <a:gd name="connsiteX1" fmla="*/ 20196 w 66964"/>
                  <a:gd name="connsiteY1" fmla="*/ 2372 h 100641"/>
                  <a:gd name="connsiteX2" fmla="*/ 54962 w 66964"/>
                  <a:gd name="connsiteY2" fmla="*/ 36376 h 100641"/>
                  <a:gd name="connsiteX3" fmla="*/ 66964 w 66964"/>
                  <a:gd name="connsiteY3" fmla="*/ 82763 h 100641"/>
                  <a:gd name="connsiteX4" fmla="*/ 56486 w 66964"/>
                  <a:gd name="connsiteY4" fmla="*/ 100289 h 100641"/>
                  <a:gd name="connsiteX5" fmla="*/ 58677 w 66964"/>
                  <a:gd name="connsiteY5" fmla="*/ 83239 h 100641"/>
                  <a:gd name="connsiteX6" fmla="*/ 44390 w 66964"/>
                  <a:gd name="connsiteY6" fmla="*/ 41424 h 100641"/>
                  <a:gd name="connsiteX7" fmla="*/ 16767 w 66964"/>
                  <a:gd name="connsiteY7" fmla="*/ 9896 h 100641"/>
                  <a:gd name="connsiteX8" fmla="*/ 3 w 66964"/>
                  <a:gd name="connsiteY8" fmla="*/ 1991 h 100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964" h="100641">
                    <a:moveTo>
                      <a:pt x="3" y="1991"/>
                    </a:moveTo>
                    <a:cubicBezTo>
                      <a:pt x="-187" y="657"/>
                      <a:pt x="7909" y="-1915"/>
                      <a:pt x="20196" y="2372"/>
                    </a:cubicBezTo>
                    <a:cubicBezTo>
                      <a:pt x="32388" y="6372"/>
                      <a:pt x="46961" y="18850"/>
                      <a:pt x="54962" y="36376"/>
                    </a:cubicBezTo>
                    <a:cubicBezTo>
                      <a:pt x="62868" y="53997"/>
                      <a:pt x="66297" y="69523"/>
                      <a:pt x="66964" y="82763"/>
                    </a:cubicBezTo>
                    <a:cubicBezTo>
                      <a:pt x="66774" y="97050"/>
                      <a:pt x="56868" y="102099"/>
                      <a:pt x="56486" y="100289"/>
                    </a:cubicBezTo>
                    <a:cubicBezTo>
                      <a:pt x="55439" y="99050"/>
                      <a:pt x="60582" y="93717"/>
                      <a:pt x="58677" y="83239"/>
                    </a:cubicBezTo>
                    <a:cubicBezTo>
                      <a:pt x="56391" y="73142"/>
                      <a:pt x="51343" y="56569"/>
                      <a:pt x="44390" y="41424"/>
                    </a:cubicBezTo>
                    <a:cubicBezTo>
                      <a:pt x="37246" y="25899"/>
                      <a:pt x="26292" y="15230"/>
                      <a:pt x="16767" y="9896"/>
                    </a:cubicBezTo>
                    <a:cubicBezTo>
                      <a:pt x="7337" y="4467"/>
                      <a:pt x="3" y="3800"/>
                      <a:pt x="3" y="1991"/>
                    </a:cubicBezTo>
                    <a:close/>
                  </a:path>
                </a:pathLst>
              </a:custGeom>
              <a:solidFill>
                <a:srgbClr val="6F4439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12" name="Graphic 2">
              <a:extLst>
                <a:ext uri="{FF2B5EF4-FFF2-40B4-BE49-F238E27FC236}">
                  <a16:creationId xmlns="" xmlns:a16="http://schemas.microsoft.com/office/drawing/2014/main" id="{9BF3D800-E9C7-47BD-9F8F-6DDD0E7DE63E}"/>
                </a:ext>
              </a:extLst>
            </p:cNvPr>
            <p:cNvGrpSpPr/>
            <p:nvPr/>
          </p:nvGrpSpPr>
          <p:grpSpPr>
            <a:xfrm>
              <a:off x="5899432" y="1233560"/>
              <a:ext cx="1377548" cy="1552882"/>
              <a:chOff x="5899432" y="1233560"/>
              <a:chExt cx="1377548" cy="1552882"/>
            </a:xfrm>
          </p:grpSpPr>
          <p:sp>
            <p:nvSpPr>
              <p:cNvPr id="113" name="Freeform: Shape 112">
                <a:extLst>
                  <a:ext uri="{FF2B5EF4-FFF2-40B4-BE49-F238E27FC236}">
                    <a16:creationId xmlns="" xmlns:a16="http://schemas.microsoft.com/office/drawing/2014/main" id="{44B9FDBA-B055-4A3F-B74F-10F110377C0C}"/>
                  </a:ext>
                </a:extLst>
              </p:cNvPr>
              <p:cNvSpPr/>
              <p:nvPr/>
            </p:nvSpPr>
            <p:spPr>
              <a:xfrm>
                <a:off x="6259557" y="1288133"/>
                <a:ext cx="378064" cy="259947"/>
              </a:xfrm>
              <a:custGeom>
                <a:avLst/>
                <a:gdLst>
                  <a:gd name="connsiteX0" fmla="*/ 377844 w 378064"/>
                  <a:gd name="connsiteY0" fmla="*/ 114994 h 259947"/>
                  <a:gd name="connsiteX1" fmla="*/ 291261 w 378064"/>
                  <a:gd name="connsiteY1" fmla="*/ 49843 h 259947"/>
                  <a:gd name="connsiteX2" fmla="*/ 162769 w 378064"/>
                  <a:gd name="connsiteY2" fmla="*/ 10600 h 259947"/>
                  <a:gd name="connsiteX3" fmla="*/ 106000 w 378064"/>
                  <a:gd name="connsiteY3" fmla="*/ 53558 h 259947"/>
                  <a:gd name="connsiteX4" fmla="*/ 43135 w 378064"/>
                  <a:gd name="connsiteY4" fmla="*/ 80514 h 259947"/>
                  <a:gd name="connsiteX5" fmla="*/ 273 w 378064"/>
                  <a:gd name="connsiteY5" fmla="*/ 130139 h 259947"/>
                  <a:gd name="connsiteX6" fmla="*/ 41040 w 378064"/>
                  <a:gd name="connsiteY6" fmla="*/ 188051 h 259947"/>
                  <a:gd name="connsiteX7" fmla="*/ 116287 w 378064"/>
                  <a:gd name="connsiteY7" fmla="*/ 194814 h 259947"/>
                  <a:gd name="connsiteX8" fmla="*/ 108477 w 378064"/>
                  <a:gd name="connsiteY8" fmla="*/ 228723 h 259947"/>
                  <a:gd name="connsiteX9" fmla="*/ 137623 w 378064"/>
                  <a:gd name="connsiteY9" fmla="*/ 252249 h 259947"/>
                  <a:gd name="connsiteX10" fmla="*/ 256305 w 378064"/>
                  <a:gd name="connsiteY10" fmla="*/ 230342 h 259947"/>
                  <a:gd name="connsiteX11" fmla="*/ 303739 w 378064"/>
                  <a:gd name="connsiteY11" fmla="*/ 193956 h 259947"/>
                  <a:gd name="connsiteX12" fmla="*/ 377844 w 378064"/>
                  <a:gd name="connsiteY12" fmla="*/ 114994 h 259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78064" h="259947">
                    <a:moveTo>
                      <a:pt x="377844" y="114994"/>
                    </a:moveTo>
                    <a:cubicBezTo>
                      <a:pt x="374415" y="74418"/>
                      <a:pt x="331267" y="41937"/>
                      <a:pt x="291261" y="49843"/>
                    </a:cubicBezTo>
                    <a:cubicBezTo>
                      <a:pt x="268592" y="5361"/>
                      <a:pt x="206489" y="-13593"/>
                      <a:pt x="162769" y="10600"/>
                    </a:cubicBezTo>
                    <a:cubicBezTo>
                      <a:pt x="142005" y="22125"/>
                      <a:pt x="126288" y="41175"/>
                      <a:pt x="106000" y="53558"/>
                    </a:cubicBezTo>
                    <a:cubicBezTo>
                      <a:pt x="86474" y="65464"/>
                      <a:pt x="63709" y="70608"/>
                      <a:pt x="43135" y="80514"/>
                    </a:cubicBezTo>
                    <a:cubicBezTo>
                      <a:pt x="22561" y="90420"/>
                      <a:pt x="2844" y="107469"/>
                      <a:pt x="273" y="130139"/>
                    </a:cubicBezTo>
                    <a:cubicBezTo>
                      <a:pt x="-2585" y="155380"/>
                      <a:pt x="17418" y="178621"/>
                      <a:pt x="41040" y="188051"/>
                    </a:cubicBezTo>
                    <a:cubicBezTo>
                      <a:pt x="64567" y="197481"/>
                      <a:pt x="90855" y="196242"/>
                      <a:pt x="116287" y="194814"/>
                    </a:cubicBezTo>
                    <a:cubicBezTo>
                      <a:pt x="105238" y="201195"/>
                      <a:pt x="102762" y="217293"/>
                      <a:pt x="108477" y="228723"/>
                    </a:cubicBezTo>
                    <a:cubicBezTo>
                      <a:pt x="114192" y="240153"/>
                      <a:pt x="125812" y="247487"/>
                      <a:pt x="137623" y="252249"/>
                    </a:cubicBezTo>
                    <a:cubicBezTo>
                      <a:pt x="177057" y="267966"/>
                      <a:pt x="225063" y="259107"/>
                      <a:pt x="256305" y="230342"/>
                    </a:cubicBezTo>
                    <a:lnTo>
                      <a:pt x="303739" y="193956"/>
                    </a:lnTo>
                    <a:cubicBezTo>
                      <a:pt x="344316" y="194909"/>
                      <a:pt x="381273" y="155571"/>
                      <a:pt x="377844" y="114994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4" name="Freeform: Shape 113">
                <a:extLst>
                  <a:ext uri="{FF2B5EF4-FFF2-40B4-BE49-F238E27FC236}">
                    <a16:creationId xmlns="" xmlns:a16="http://schemas.microsoft.com/office/drawing/2014/main" id="{75828FB1-9F2C-448B-AA80-F3E4AB158218}"/>
                  </a:ext>
                </a:extLst>
              </p:cNvPr>
              <p:cNvSpPr/>
              <p:nvPr/>
            </p:nvSpPr>
            <p:spPr>
              <a:xfrm>
                <a:off x="6475862" y="1473882"/>
                <a:ext cx="146061" cy="94980"/>
              </a:xfrm>
              <a:custGeom>
                <a:avLst/>
                <a:gdLst>
                  <a:gd name="connsiteX0" fmla="*/ 43048 w 146061"/>
                  <a:gd name="connsiteY0" fmla="*/ 87836 h 94980"/>
                  <a:gd name="connsiteX1" fmla="*/ 9615 w 146061"/>
                  <a:gd name="connsiteY1" fmla="*/ 87265 h 94980"/>
                  <a:gd name="connsiteX2" fmla="*/ 1519 w 146061"/>
                  <a:gd name="connsiteY2" fmla="*/ 53165 h 94980"/>
                  <a:gd name="connsiteX3" fmla="*/ 24189 w 146061"/>
                  <a:gd name="connsiteY3" fmla="*/ 24971 h 94980"/>
                  <a:gd name="connsiteX4" fmla="*/ 58098 w 146061"/>
                  <a:gd name="connsiteY4" fmla="*/ 10684 h 94980"/>
                  <a:gd name="connsiteX5" fmla="*/ 114009 w 146061"/>
                  <a:gd name="connsiteY5" fmla="*/ 111 h 94980"/>
                  <a:gd name="connsiteX6" fmla="*/ 133916 w 146061"/>
                  <a:gd name="connsiteY6" fmla="*/ 2492 h 94980"/>
                  <a:gd name="connsiteX7" fmla="*/ 146013 w 146061"/>
                  <a:gd name="connsiteY7" fmla="*/ 17447 h 94980"/>
                  <a:gd name="connsiteX8" fmla="*/ 130868 w 146061"/>
                  <a:gd name="connsiteY8" fmla="*/ 40021 h 94980"/>
                  <a:gd name="connsiteX9" fmla="*/ 40286 w 146061"/>
                  <a:gd name="connsiteY9" fmla="*/ 94980 h 94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6061" h="94980">
                    <a:moveTo>
                      <a:pt x="43048" y="87836"/>
                    </a:moveTo>
                    <a:cubicBezTo>
                      <a:pt x="34285" y="96504"/>
                      <a:pt x="18664" y="95552"/>
                      <a:pt x="9615" y="87265"/>
                    </a:cubicBezTo>
                    <a:cubicBezTo>
                      <a:pt x="566" y="78883"/>
                      <a:pt x="-2005" y="64976"/>
                      <a:pt x="1519" y="53165"/>
                    </a:cubicBezTo>
                    <a:cubicBezTo>
                      <a:pt x="5043" y="41354"/>
                      <a:pt x="13901" y="31639"/>
                      <a:pt x="24189" y="24971"/>
                    </a:cubicBezTo>
                    <a:cubicBezTo>
                      <a:pt x="34475" y="18209"/>
                      <a:pt x="46286" y="14208"/>
                      <a:pt x="58098" y="10684"/>
                    </a:cubicBezTo>
                    <a:cubicBezTo>
                      <a:pt x="76290" y="5255"/>
                      <a:pt x="95054" y="968"/>
                      <a:pt x="114009" y="111"/>
                    </a:cubicBezTo>
                    <a:cubicBezTo>
                      <a:pt x="120772" y="-175"/>
                      <a:pt x="127725" y="-79"/>
                      <a:pt x="133916" y="2492"/>
                    </a:cubicBezTo>
                    <a:cubicBezTo>
                      <a:pt x="140108" y="5064"/>
                      <a:pt x="145442" y="10684"/>
                      <a:pt x="146013" y="17447"/>
                    </a:cubicBezTo>
                    <a:cubicBezTo>
                      <a:pt x="146775" y="26876"/>
                      <a:pt x="138489" y="34401"/>
                      <a:pt x="130868" y="40021"/>
                    </a:cubicBezTo>
                    <a:cubicBezTo>
                      <a:pt x="102389" y="60976"/>
                      <a:pt x="72099" y="79454"/>
                      <a:pt x="40286" y="94980"/>
                    </a:cubicBezTo>
                  </a:path>
                </a:pathLst>
              </a:custGeom>
              <a:solidFill>
                <a:srgbClr val="FF725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="" xmlns:a16="http://schemas.microsoft.com/office/drawing/2014/main" id="{05693F05-B2B7-44ED-9A26-E0DD74154E59}"/>
                  </a:ext>
                </a:extLst>
              </p:cNvPr>
              <p:cNvSpPr/>
              <p:nvPr/>
            </p:nvSpPr>
            <p:spPr>
              <a:xfrm>
                <a:off x="5899432" y="1447542"/>
                <a:ext cx="1377548" cy="1065833"/>
              </a:xfrm>
              <a:custGeom>
                <a:avLst/>
                <a:gdLst>
                  <a:gd name="connsiteX0" fmla="*/ 591665 w 1377548"/>
                  <a:gd name="connsiteY0" fmla="*/ 109318 h 1065833"/>
                  <a:gd name="connsiteX1" fmla="*/ 408023 w 1377548"/>
                  <a:gd name="connsiteY1" fmla="*/ 98459 h 1065833"/>
                  <a:gd name="connsiteX2" fmla="*/ 296009 w 1377548"/>
                  <a:gd name="connsiteY2" fmla="*/ 134845 h 1065833"/>
                  <a:gd name="connsiteX3" fmla="*/ 176851 w 1377548"/>
                  <a:gd name="connsiteY3" fmla="*/ 159991 h 1065833"/>
                  <a:gd name="connsiteX4" fmla="*/ 119510 w 1377548"/>
                  <a:gd name="connsiteY4" fmla="*/ 182660 h 1065833"/>
                  <a:gd name="connsiteX5" fmla="*/ 109128 w 1377548"/>
                  <a:gd name="connsiteY5" fmla="*/ 238191 h 1065833"/>
                  <a:gd name="connsiteX6" fmla="*/ 81125 w 1377548"/>
                  <a:gd name="connsiteY6" fmla="*/ 341442 h 1065833"/>
                  <a:gd name="connsiteX7" fmla="*/ 87316 w 1377548"/>
                  <a:gd name="connsiteY7" fmla="*/ 406784 h 1065833"/>
                  <a:gd name="connsiteX8" fmla="*/ 9687 w 1377548"/>
                  <a:gd name="connsiteY8" fmla="*/ 538800 h 1065833"/>
                  <a:gd name="connsiteX9" fmla="*/ 3305 w 1377548"/>
                  <a:gd name="connsiteY9" fmla="*/ 601475 h 1065833"/>
                  <a:gd name="connsiteX10" fmla="*/ 54455 w 1377548"/>
                  <a:gd name="connsiteY10" fmla="*/ 623287 h 1065833"/>
                  <a:gd name="connsiteX11" fmla="*/ 51597 w 1377548"/>
                  <a:gd name="connsiteY11" fmla="*/ 680246 h 1065833"/>
                  <a:gd name="connsiteX12" fmla="*/ 38929 w 1377548"/>
                  <a:gd name="connsiteY12" fmla="*/ 726443 h 1065833"/>
                  <a:gd name="connsiteX13" fmla="*/ 95222 w 1377548"/>
                  <a:gd name="connsiteY13" fmla="*/ 742540 h 1065833"/>
                  <a:gd name="connsiteX14" fmla="*/ 153610 w 1377548"/>
                  <a:gd name="connsiteY14" fmla="*/ 752922 h 1065833"/>
                  <a:gd name="connsiteX15" fmla="*/ 146943 w 1377548"/>
                  <a:gd name="connsiteY15" fmla="*/ 765686 h 1065833"/>
                  <a:gd name="connsiteX16" fmla="*/ 127702 w 1377548"/>
                  <a:gd name="connsiteY16" fmla="*/ 878366 h 1065833"/>
                  <a:gd name="connsiteX17" fmla="*/ 134274 w 1377548"/>
                  <a:gd name="connsiteY17" fmla="*/ 887701 h 1065833"/>
                  <a:gd name="connsiteX18" fmla="*/ 192472 w 1377548"/>
                  <a:gd name="connsiteY18" fmla="*/ 929230 h 1065833"/>
                  <a:gd name="connsiteX19" fmla="*/ 315726 w 1377548"/>
                  <a:gd name="connsiteY19" fmla="*/ 956662 h 1065833"/>
                  <a:gd name="connsiteX20" fmla="*/ 478603 w 1377548"/>
                  <a:gd name="connsiteY20" fmla="*/ 991809 h 1065833"/>
                  <a:gd name="connsiteX21" fmla="*/ 997620 w 1377548"/>
                  <a:gd name="connsiteY21" fmla="*/ 1065818 h 1065833"/>
                  <a:gd name="connsiteX22" fmla="*/ 1071439 w 1377548"/>
                  <a:gd name="connsiteY22" fmla="*/ 1037720 h 1065833"/>
                  <a:gd name="connsiteX23" fmla="*/ 1135256 w 1377548"/>
                  <a:gd name="connsiteY23" fmla="*/ 1017336 h 1065833"/>
                  <a:gd name="connsiteX24" fmla="*/ 1172976 w 1377548"/>
                  <a:gd name="connsiteY24" fmla="*/ 958757 h 1065833"/>
                  <a:gd name="connsiteX25" fmla="*/ 1261082 w 1377548"/>
                  <a:gd name="connsiteY25" fmla="*/ 850077 h 1065833"/>
                  <a:gd name="connsiteX26" fmla="*/ 1318422 w 1377548"/>
                  <a:gd name="connsiteY26" fmla="*/ 743873 h 1065833"/>
                  <a:gd name="connsiteX27" fmla="*/ 1369667 w 1377548"/>
                  <a:gd name="connsiteY27" fmla="*/ 625478 h 1065833"/>
                  <a:gd name="connsiteX28" fmla="*/ 1312898 w 1377548"/>
                  <a:gd name="connsiteY28" fmla="*/ 460790 h 1065833"/>
                  <a:gd name="connsiteX29" fmla="*/ 1344235 w 1377548"/>
                  <a:gd name="connsiteY29" fmla="*/ 381161 h 1065833"/>
                  <a:gd name="connsiteX30" fmla="*/ 1274988 w 1377548"/>
                  <a:gd name="connsiteY30" fmla="*/ 314010 h 1065833"/>
                  <a:gd name="connsiteX31" fmla="*/ 1314327 w 1377548"/>
                  <a:gd name="connsiteY31" fmla="*/ 266671 h 1065833"/>
                  <a:gd name="connsiteX32" fmla="*/ 1266225 w 1377548"/>
                  <a:gd name="connsiteY32" fmla="*/ 213045 h 1065833"/>
                  <a:gd name="connsiteX33" fmla="*/ 1167642 w 1377548"/>
                  <a:gd name="connsiteY33" fmla="*/ 168182 h 1065833"/>
                  <a:gd name="connsiteX34" fmla="*/ 1064010 w 1377548"/>
                  <a:gd name="connsiteY34" fmla="*/ 58931 h 1065833"/>
                  <a:gd name="connsiteX35" fmla="*/ 591665 w 1377548"/>
                  <a:gd name="connsiteY35" fmla="*/ 109318 h 1065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377548" h="1065833">
                    <a:moveTo>
                      <a:pt x="591665" y="109318"/>
                    </a:moveTo>
                    <a:cubicBezTo>
                      <a:pt x="546707" y="59121"/>
                      <a:pt x="434788" y="65884"/>
                      <a:pt x="408023" y="98459"/>
                    </a:cubicBezTo>
                    <a:cubicBezTo>
                      <a:pt x="369351" y="77981"/>
                      <a:pt x="315344" y="95507"/>
                      <a:pt x="296009" y="134845"/>
                    </a:cubicBezTo>
                    <a:cubicBezTo>
                      <a:pt x="256289" y="143227"/>
                      <a:pt x="216570" y="151609"/>
                      <a:pt x="176851" y="159991"/>
                    </a:cubicBezTo>
                    <a:cubicBezTo>
                      <a:pt x="156563" y="164277"/>
                      <a:pt x="135227" y="169040"/>
                      <a:pt x="119510" y="182660"/>
                    </a:cubicBezTo>
                    <a:cubicBezTo>
                      <a:pt x="103794" y="196281"/>
                      <a:pt x="96365" y="221808"/>
                      <a:pt x="109128" y="238191"/>
                    </a:cubicBezTo>
                    <a:cubicBezTo>
                      <a:pt x="67123" y="248764"/>
                      <a:pt x="50264" y="311057"/>
                      <a:pt x="81125" y="341442"/>
                    </a:cubicBezTo>
                    <a:cubicBezTo>
                      <a:pt x="63885" y="359349"/>
                      <a:pt x="67028" y="392496"/>
                      <a:pt x="87316" y="406784"/>
                    </a:cubicBezTo>
                    <a:cubicBezTo>
                      <a:pt x="54169" y="445931"/>
                      <a:pt x="27785" y="490794"/>
                      <a:pt x="9687" y="538800"/>
                    </a:cubicBezTo>
                    <a:cubicBezTo>
                      <a:pt x="2067" y="558898"/>
                      <a:pt x="-4029" y="581282"/>
                      <a:pt x="3305" y="601475"/>
                    </a:cubicBezTo>
                    <a:cubicBezTo>
                      <a:pt x="10640" y="621668"/>
                      <a:pt x="37024" y="635669"/>
                      <a:pt x="54455" y="623287"/>
                    </a:cubicBezTo>
                    <a:cubicBezTo>
                      <a:pt x="42453" y="639479"/>
                      <a:pt x="41310" y="662911"/>
                      <a:pt x="51597" y="680246"/>
                    </a:cubicBezTo>
                    <a:cubicBezTo>
                      <a:pt x="31500" y="680627"/>
                      <a:pt x="25213" y="711679"/>
                      <a:pt x="38929" y="726443"/>
                    </a:cubicBezTo>
                    <a:cubicBezTo>
                      <a:pt x="52645" y="741206"/>
                      <a:pt x="75124" y="742826"/>
                      <a:pt x="95222" y="742540"/>
                    </a:cubicBezTo>
                    <a:cubicBezTo>
                      <a:pt x="115319" y="742254"/>
                      <a:pt x="137227" y="741302"/>
                      <a:pt x="153610" y="752922"/>
                    </a:cubicBezTo>
                    <a:cubicBezTo>
                      <a:pt x="152848" y="758923"/>
                      <a:pt x="150467" y="762828"/>
                      <a:pt x="146943" y="765686"/>
                    </a:cubicBezTo>
                    <a:cubicBezTo>
                      <a:pt x="112176" y="793594"/>
                      <a:pt x="101985" y="841886"/>
                      <a:pt x="127702" y="878366"/>
                    </a:cubicBezTo>
                    <a:cubicBezTo>
                      <a:pt x="130083" y="881700"/>
                      <a:pt x="132274" y="884843"/>
                      <a:pt x="134274" y="887701"/>
                    </a:cubicBezTo>
                    <a:cubicBezTo>
                      <a:pt x="145800" y="904370"/>
                      <a:pt x="174565" y="919705"/>
                      <a:pt x="192472" y="929230"/>
                    </a:cubicBezTo>
                    <a:cubicBezTo>
                      <a:pt x="237811" y="953328"/>
                      <a:pt x="264957" y="948947"/>
                      <a:pt x="315726" y="956662"/>
                    </a:cubicBezTo>
                    <a:cubicBezTo>
                      <a:pt x="301628" y="989333"/>
                      <a:pt x="383639" y="1062485"/>
                      <a:pt x="478603" y="991809"/>
                    </a:cubicBezTo>
                    <a:cubicBezTo>
                      <a:pt x="666722" y="1043816"/>
                      <a:pt x="802453" y="1063913"/>
                      <a:pt x="997620" y="1065818"/>
                    </a:cubicBezTo>
                    <a:cubicBezTo>
                      <a:pt x="1025433" y="1066104"/>
                      <a:pt x="1058961" y="1062580"/>
                      <a:pt x="1071439" y="1037720"/>
                    </a:cubicBezTo>
                    <a:cubicBezTo>
                      <a:pt x="1094013" y="1043911"/>
                      <a:pt x="1118397" y="1033529"/>
                      <a:pt x="1135256" y="1017336"/>
                    </a:cubicBezTo>
                    <a:cubicBezTo>
                      <a:pt x="1152020" y="1001144"/>
                      <a:pt x="1162688" y="979712"/>
                      <a:pt x="1172976" y="958757"/>
                    </a:cubicBezTo>
                    <a:cubicBezTo>
                      <a:pt x="1221267" y="946184"/>
                      <a:pt x="1258796" y="899893"/>
                      <a:pt x="1261082" y="850077"/>
                    </a:cubicBezTo>
                    <a:cubicBezTo>
                      <a:pt x="1293943" y="824836"/>
                      <a:pt x="1315279" y="785212"/>
                      <a:pt x="1318422" y="743873"/>
                    </a:cubicBezTo>
                    <a:cubicBezTo>
                      <a:pt x="1365380" y="729872"/>
                      <a:pt x="1391670" y="669293"/>
                      <a:pt x="1369667" y="625478"/>
                    </a:cubicBezTo>
                    <a:cubicBezTo>
                      <a:pt x="1359951" y="567947"/>
                      <a:pt x="1340711" y="512035"/>
                      <a:pt x="1312898" y="460790"/>
                    </a:cubicBezTo>
                    <a:cubicBezTo>
                      <a:pt x="1344902" y="454123"/>
                      <a:pt x="1357189" y="411165"/>
                      <a:pt x="1344235" y="381161"/>
                    </a:cubicBezTo>
                    <a:cubicBezTo>
                      <a:pt x="1331281" y="351158"/>
                      <a:pt x="1302420" y="331727"/>
                      <a:pt x="1274988" y="314010"/>
                    </a:cubicBezTo>
                    <a:cubicBezTo>
                      <a:pt x="1298801" y="320582"/>
                      <a:pt x="1319851" y="290674"/>
                      <a:pt x="1314327" y="266671"/>
                    </a:cubicBezTo>
                    <a:cubicBezTo>
                      <a:pt x="1308802" y="242573"/>
                      <a:pt x="1287276" y="225904"/>
                      <a:pt x="1266225" y="213045"/>
                    </a:cubicBezTo>
                    <a:cubicBezTo>
                      <a:pt x="1235364" y="194186"/>
                      <a:pt x="1202122" y="179136"/>
                      <a:pt x="1167642" y="168182"/>
                    </a:cubicBezTo>
                    <a:cubicBezTo>
                      <a:pt x="1156593" y="126082"/>
                      <a:pt x="1103253" y="77885"/>
                      <a:pt x="1064010" y="58931"/>
                    </a:cubicBezTo>
                    <a:cubicBezTo>
                      <a:pt x="906085" y="-17650"/>
                      <a:pt x="795023" y="-37367"/>
                      <a:pt x="591665" y="109318"/>
                    </a:cubicBezTo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6" name="Freeform: Shape 115">
                <a:extLst>
                  <a:ext uri="{FF2B5EF4-FFF2-40B4-BE49-F238E27FC236}">
                    <a16:creationId xmlns="" xmlns:a16="http://schemas.microsoft.com/office/drawing/2014/main" id="{96C02E7C-0BC9-4C76-97D4-D53211FC66C8}"/>
                  </a:ext>
                </a:extLst>
              </p:cNvPr>
              <p:cNvSpPr/>
              <p:nvPr/>
            </p:nvSpPr>
            <p:spPr>
              <a:xfrm>
                <a:off x="6367137" y="1636890"/>
                <a:ext cx="581915" cy="1149552"/>
              </a:xfrm>
              <a:custGeom>
                <a:avLst/>
                <a:gdLst>
                  <a:gd name="connsiteX0" fmla="*/ 1754 w 581915"/>
                  <a:gd name="connsiteY0" fmla="*/ 174574 h 1149552"/>
                  <a:gd name="connsiteX1" fmla="*/ 27090 w 581915"/>
                  <a:gd name="connsiteY1" fmla="*/ 103136 h 1149552"/>
                  <a:gd name="connsiteX2" fmla="*/ 364371 w 581915"/>
                  <a:gd name="connsiteY2" fmla="*/ 1409 h 1149552"/>
                  <a:gd name="connsiteX3" fmla="*/ 563729 w 581915"/>
                  <a:gd name="connsiteY3" fmla="*/ 225533 h 1149552"/>
                  <a:gd name="connsiteX4" fmla="*/ 577921 w 581915"/>
                  <a:gd name="connsiteY4" fmla="*/ 587387 h 1149552"/>
                  <a:gd name="connsiteX5" fmla="*/ 394946 w 581915"/>
                  <a:gd name="connsiteY5" fmla="*/ 820940 h 1149552"/>
                  <a:gd name="connsiteX6" fmla="*/ 399137 w 581915"/>
                  <a:gd name="connsiteY6" fmla="*/ 932573 h 1149552"/>
                  <a:gd name="connsiteX7" fmla="*/ 328557 w 581915"/>
                  <a:gd name="connsiteY7" fmla="*/ 1149553 h 1149552"/>
                  <a:gd name="connsiteX8" fmla="*/ 13946 w 581915"/>
                  <a:gd name="connsiteY8" fmla="*/ 864946 h 1149552"/>
                  <a:gd name="connsiteX9" fmla="*/ 1754 w 581915"/>
                  <a:gd name="connsiteY9" fmla="*/ 174574 h 1149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81915" h="1149552">
                    <a:moveTo>
                      <a:pt x="1754" y="174574"/>
                    </a:moveTo>
                    <a:cubicBezTo>
                      <a:pt x="-437" y="141236"/>
                      <a:pt x="-5961" y="108185"/>
                      <a:pt x="27090" y="103136"/>
                    </a:cubicBezTo>
                    <a:lnTo>
                      <a:pt x="364371" y="1409"/>
                    </a:lnTo>
                    <a:cubicBezTo>
                      <a:pt x="473146" y="-15069"/>
                      <a:pt x="551823" y="116186"/>
                      <a:pt x="563729" y="225533"/>
                    </a:cubicBezTo>
                    <a:cubicBezTo>
                      <a:pt x="576874" y="346976"/>
                      <a:pt x="588208" y="495852"/>
                      <a:pt x="577921" y="587387"/>
                    </a:cubicBezTo>
                    <a:cubicBezTo>
                      <a:pt x="557157" y="771506"/>
                      <a:pt x="394946" y="820940"/>
                      <a:pt x="394946" y="820940"/>
                    </a:cubicBezTo>
                    <a:cubicBezTo>
                      <a:pt x="394946" y="820750"/>
                      <a:pt x="399137" y="932573"/>
                      <a:pt x="399137" y="932573"/>
                    </a:cubicBezTo>
                    <a:cubicBezTo>
                      <a:pt x="385135" y="1018489"/>
                      <a:pt x="363418" y="1115168"/>
                      <a:pt x="328557" y="1149553"/>
                    </a:cubicBezTo>
                    <a:cubicBezTo>
                      <a:pt x="209208" y="1127264"/>
                      <a:pt x="13946" y="864946"/>
                      <a:pt x="13946" y="864946"/>
                    </a:cubicBezTo>
                    <a:lnTo>
                      <a:pt x="1754" y="174574"/>
                    </a:lnTo>
                    <a:close/>
                  </a:path>
                </a:pathLst>
              </a:custGeom>
              <a:solidFill>
                <a:srgbClr val="AE746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7" name="Freeform: Shape 116">
                <a:extLst>
                  <a:ext uri="{FF2B5EF4-FFF2-40B4-BE49-F238E27FC236}">
                    <a16:creationId xmlns="" xmlns:a16="http://schemas.microsoft.com/office/drawing/2014/main" id="{BDFC6428-8BAB-41DB-AA8D-DD1117DFCDC7}"/>
                  </a:ext>
                </a:extLst>
              </p:cNvPr>
              <p:cNvSpPr/>
              <p:nvPr/>
            </p:nvSpPr>
            <p:spPr>
              <a:xfrm>
                <a:off x="6733176" y="1930604"/>
                <a:ext cx="84772" cy="210371"/>
              </a:xfrm>
              <a:custGeom>
                <a:avLst/>
                <a:gdLst>
                  <a:gd name="connsiteX0" fmla="*/ 21192 w 84772"/>
                  <a:gd name="connsiteY0" fmla="*/ 209663 h 210371"/>
                  <a:gd name="connsiteX1" fmla="*/ 61864 w 84772"/>
                  <a:gd name="connsiteY1" fmla="*/ 200424 h 210371"/>
                  <a:gd name="connsiteX2" fmla="*/ 75199 w 84772"/>
                  <a:gd name="connsiteY2" fmla="*/ 193470 h 210371"/>
                  <a:gd name="connsiteX3" fmla="*/ 70055 w 84772"/>
                  <a:gd name="connsiteY3" fmla="*/ 174611 h 210371"/>
                  <a:gd name="connsiteX4" fmla="*/ 48814 w 84772"/>
                  <a:gd name="connsiteY4" fmla="*/ 126414 h 210371"/>
                  <a:gd name="connsiteX5" fmla="*/ 237 w 84772"/>
                  <a:gd name="connsiteY5" fmla="*/ 18 h 210371"/>
                  <a:gd name="connsiteX6" fmla="*/ 58911 w 84772"/>
                  <a:gd name="connsiteY6" fmla="*/ 122128 h 210371"/>
                  <a:gd name="connsiteX7" fmla="*/ 79390 w 84772"/>
                  <a:gd name="connsiteY7" fmla="*/ 170610 h 210371"/>
                  <a:gd name="connsiteX8" fmla="*/ 83866 w 84772"/>
                  <a:gd name="connsiteY8" fmla="*/ 195756 h 210371"/>
                  <a:gd name="connsiteX9" fmla="*/ 73675 w 84772"/>
                  <a:gd name="connsiteY9" fmla="*/ 205662 h 210371"/>
                  <a:gd name="connsiteX10" fmla="*/ 62816 w 84772"/>
                  <a:gd name="connsiteY10" fmla="*/ 207663 h 210371"/>
                  <a:gd name="connsiteX11" fmla="*/ 21192 w 84772"/>
                  <a:gd name="connsiteY11" fmla="*/ 209663 h 210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4772" h="210371">
                    <a:moveTo>
                      <a:pt x="21192" y="209663"/>
                    </a:moveTo>
                    <a:cubicBezTo>
                      <a:pt x="21001" y="208234"/>
                      <a:pt x="36527" y="204805"/>
                      <a:pt x="61864" y="200424"/>
                    </a:cubicBezTo>
                    <a:cubicBezTo>
                      <a:pt x="68245" y="199471"/>
                      <a:pt x="74341" y="197947"/>
                      <a:pt x="75199" y="193470"/>
                    </a:cubicBezTo>
                    <a:cubicBezTo>
                      <a:pt x="76532" y="188708"/>
                      <a:pt x="73484" y="181945"/>
                      <a:pt x="70055" y="174611"/>
                    </a:cubicBezTo>
                    <a:cubicBezTo>
                      <a:pt x="63292" y="159276"/>
                      <a:pt x="56244" y="143274"/>
                      <a:pt x="48814" y="126414"/>
                    </a:cubicBezTo>
                    <a:cubicBezTo>
                      <a:pt x="19192" y="57739"/>
                      <a:pt x="-2525" y="1256"/>
                      <a:pt x="237" y="18"/>
                    </a:cubicBezTo>
                    <a:cubicBezTo>
                      <a:pt x="2999" y="-1125"/>
                      <a:pt x="29288" y="53548"/>
                      <a:pt x="58911" y="122128"/>
                    </a:cubicBezTo>
                    <a:cubicBezTo>
                      <a:pt x="66054" y="139083"/>
                      <a:pt x="72912" y="155180"/>
                      <a:pt x="79390" y="170610"/>
                    </a:cubicBezTo>
                    <a:cubicBezTo>
                      <a:pt x="82152" y="177849"/>
                      <a:pt x="86724" y="185946"/>
                      <a:pt x="83866" y="195756"/>
                    </a:cubicBezTo>
                    <a:cubicBezTo>
                      <a:pt x="82342" y="200614"/>
                      <a:pt x="77770" y="204329"/>
                      <a:pt x="73675" y="205662"/>
                    </a:cubicBezTo>
                    <a:cubicBezTo>
                      <a:pt x="69579" y="207091"/>
                      <a:pt x="65959" y="207377"/>
                      <a:pt x="62816" y="207663"/>
                    </a:cubicBezTo>
                    <a:cubicBezTo>
                      <a:pt x="37194" y="210330"/>
                      <a:pt x="21382" y="211092"/>
                      <a:pt x="21192" y="209663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="" xmlns:a16="http://schemas.microsoft.com/office/drawing/2014/main" id="{AC40ADE6-F177-4A0B-87D4-FF4D0B4DF2C8}"/>
                  </a:ext>
                </a:extLst>
              </p:cNvPr>
              <p:cNvSpPr/>
              <p:nvPr/>
            </p:nvSpPr>
            <p:spPr>
              <a:xfrm>
                <a:off x="6537483" y="2383726"/>
                <a:ext cx="226218" cy="129444"/>
              </a:xfrm>
              <a:custGeom>
                <a:avLst/>
                <a:gdLst>
                  <a:gd name="connsiteX0" fmla="*/ 224599 w 226218"/>
                  <a:gd name="connsiteY0" fmla="*/ 74104 h 129444"/>
                  <a:gd name="connsiteX1" fmla="*/ 0 w 226218"/>
                  <a:gd name="connsiteY1" fmla="*/ 0 h 129444"/>
                  <a:gd name="connsiteX2" fmla="*/ 226219 w 226218"/>
                  <a:gd name="connsiteY2" fmla="*/ 129445 h 129444"/>
                  <a:gd name="connsiteX3" fmla="*/ 224599 w 226218"/>
                  <a:gd name="connsiteY3" fmla="*/ 74104 h 129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6218" h="129444">
                    <a:moveTo>
                      <a:pt x="224599" y="74104"/>
                    </a:moveTo>
                    <a:cubicBezTo>
                      <a:pt x="224599" y="74104"/>
                      <a:pt x="125158" y="67723"/>
                      <a:pt x="0" y="0"/>
                    </a:cubicBezTo>
                    <a:cubicBezTo>
                      <a:pt x="0" y="0"/>
                      <a:pt x="42386" y="115348"/>
                      <a:pt x="226219" y="129445"/>
                    </a:cubicBezTo>
                    <a:lnTo>
                      <a:pt x="224599" y="74104"/>
                    </a:lnTo>
                    <a:close/>
                  </a:path>
                </a:pathLst>
              </a:custGeom>
              <a:solidFill>
                <a:srgbClr val="6F4439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9" name="Freeform: Shape 118">
                <a:extLst>
                  <a:ext uri="{FF2B5EF4-FFF2-40B4-BE49-F238E27FC236}">
                    <a16:creationId xmlns="" xmlns:a16="http://schemas.microsoft.com/office/drawing/2014/main" id="{6037FD20-3252-4E1F-8594-5A9E54CD164C}"/>
                  </a:ext>
                </a:extLst>
              </p:cNvPr>
              <p:cNvSpPr/>
              <p:nvPr/>
            </p:nvSpPr>
            <p:spPr>
              <a:xfrm>
                <a:off x="6531965" y="1842398"/>
                <a:ext cx="114777" cy="36584"/>
              </a:xfrm>
              <a:custGeom>
                <a:avLst/>
                <a:gdLst>
                  <a:gd name="connsiteX0" fmla="*/ 114675 w 114777"/>
                  <a:gd name="connsiteY0" fmla="*/ 16785 h 36584"/>
                  <a:gd name="connsiteX1" fmla="*/ 57715 w 114777"/>
                  <a:gd name="connsiteY1" fmla="*/ 26596 h 36584"/>
                  <a:gd name="connsiteX2" fmla="*/ 470 w 114777"/>
                  <a:gd name="connsiteY2" fmla="*/ 34692 h 36584"/>
                  <a:gd name="connsiteX3" fmla="*/ 11805 w 114777"/>
                  <a:gd name="connsiteY3" fmla="*/ 18119 h 36584"/>
                  <a:gd name="connsiteX4" fmla="*/ 53715 w 114777"/>
                  <a:gd name="connsiteY4" fmla="*/ 1260 h 36584"/>
                  <a:gd name="connsiteX5" fmla="*/ 98768 w 114777"/>
                  <a:gd name="connsiteY5" fmla="*/ 4498 h 36584"/>
                  <a:gd name="connsiteX6" fmla="*/ 114675 w 114777"/>
                  <a:gd name="connsiteY6" fmla="*/ 16785 h 36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4777" h="36584">
                    <a:moveTo>
                      <a:pt x="114675" y="16785"/>
                    </a:moveTo>
                    <a:cubicBezTo>
                      <a:pt x="112484" y="23739"/>
                      <a:pt x="87148" y="21643"/>
                      <a:pt x="57715" y="26596"/>
                    </a:cubicBezTo>
                    <a:cubicBezTo>
                      <a:pt x="28188" y="30882"/>
                      <a:pt x="4661" y="40693"/>
                      <a:pt x="470" y="34692"/>
                    </a:cubicBezTo>
                    <a:cubicBezTo>
                      <a:pt x="-1435" y="31835"/>
                      <a:pt x="2470" y="25167"/>
                      <a:pt x="11805" y="18119"/>
                    </a:cubicBezTo>
                    <a:cubicBezTo>
                      <a:pt x="21044" y="11070"/>
                      <a:pt x="35998" y="4022"/>
                      <a:pt x="53715" y="1260"/>
                    </a:cubicBezTo>
                    <a:cubicBezTo>
                      <a:pt x="71431" y="-1503"/>
                      <a:pt x="87814" y="593"/>
                      <a:pt x="98768" y="4498"/>
                    </a:cubicBezTo>
                    <a:cubicBezTo>
                      <a:pt x="109912" y="8308"/>
                      <a:pt x="115627" y="13452"/>
                      <a:pt x="114675" y="16785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0" name="Freeform: Shape 119">
                <a:extLst>
                  <a:ext uri="{FF2B5EF4-FFF2-40B4-BE49-F238E27FC236}">
                    <a16:creationId xmlns="" xmlns:a16="http://schemas.microsoft.com/office/drawing/2014/main" id="{0F8F46A5-10F3-4786-8A08-E83EF90DE020}"/>
                  </a:ext>
                </a:extLst>
              </p:cNvPr>
              <p:cNvSpPr/>
              <p:nvPr/>
            </p:nvSpPr>
            <p:spPr>
              <a:xfrm>
                <a:off x="6803092" y="1830794"/>
                <a:ext cx="86729" cy="28048"/>
              </a:xfrm>
              <a:custGeom>
                <a:avLst/>
                <a:gdLst>
                  <a:gd name="connsiteX0" fmla="*/ 86149 w 86729"/>
                  <a:gd name="connsiteY0" fmla="*/ 24199 h 28048"/>
                  <a:gd name="connsiteX1" fmla="*/ 43382 w 86729"/>
                  <a:gd name="connsiteY1" fmla="*/ 25628 h 28048"/>
                  <a:gd name="connsiteX2" fmla="*/ 614 w 86729"/>
                  <a:gd name="connsiteY2" fmla="*/ 25437 h 28048"/>
                  <a:gd name="connsiteX3" fmla="*/ 8711 w 86729"/>
                  <a:gd name="connsiteY3" fmla="*/ 10959 h 28048"/>
                  <a:gd name="connsiteX4" fmla="*/ 43001 w 86729"/>
                  <a:gd name="connsiteY4" fmla="*/ 6 h 28048"/>
                  <a:gd name="connsiteX5" fmla="*/ 77577 w 86729"/>
                  <a:gd name="connsiteY5" fmla="*/ 10007 h 28048"/>
                  <a:gd name="connsiteX6" fmla="*/ 86149 w 86729"/>
                  <a:gd name="connsiteY6" fmla="*/ 24199 h 28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729" h="28048">
                    <a:moveTo>
                      <a:pt x="86149" y="24199"/>
                    </a:moveTo>
                    <a:cubicBezTo>
                      <a:pt x="81958" y="30105"/>
                      <a:pt x="64337" y="24961"/>
                      <a:pt x="43382" y="25628"/>
                    </a:cubicBezTo>
                    <a:cubicBezTo>
                      <a:pt x="22427" y="25533"/>
                      <a:pt x="4996" y="31248"/>
                      <a:pt x="614" y="25437"/>
                    </a:cubicBezTo>
                    <a:cubicBezTo>
                      <a:pt x="-1290" y="22580"/>
                      <a:pt x="1186" y="16770"/>
                      <a:pt x="8711" y="10959"/>
                    </a:cubicBezTo>
                    <a:cubicBezTo>
                      <a:pt x="16045" y="5244"/>
                      <a:pt x="28618" y="196"/>
                      <a:pt x="43001" y="6"/>
                    </a:cubicBezTo>
                    <a:cubicBezTo>
                      <a:pt x="57384" y="-185"/>
                      <a:pt x="70052" y="4482"/>
                      <a:pt x="77577" y="10007"/>
                    </a:cubicBezTo>
                    <a:cubicBezTo>
                      <a:pt x="85292" y="15531"/>
                      <a:pt x="88054" y="21342"/>
                      <a:pt x="86149" y="24199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="" xmlns:a16="http://schemas.microsoft.com/office/drawing/2014/main" id="{6C8CADE6-6A18-4AD7-ADD6-57374B1560D2}"/>
                  </a:ext>
                </a:extLst>
              </p:cNvPr>
              <p:cNvSpPr/>
              <p:nvPr/>
            </p:nvSpPr>
            <p:spPr>
              <a:xfrm>
                <a:off x="6514904" y="1566948"/>
                <a:ext cx="498609" cy="469073"/>
              </a:xfrm>
              <a:custGeom>
                <a:avLst/>
                <a:gdLst>
                  <a:gd name="connsiteX0" fmla="*/ 498257 w 498609"/>
                  <a:gd name="connsiteY0" fmla="*/ 383295 h 469073"/>
                  <a:gd name="connsiteX1" fmla="*/ 467873 w 498609"/>
                  <a:gd name="connsiteY1" fmla="*/ 304619 h 469073"/>
                  <a:gd name="connsiteX2" fmla="*/ 433964 w 498609"/>
                  <a:gd name="connsiteY2" fmla="*/ 271948 h 469073"/>
                  <a:gd name="connsiteX3" fmla="*/ 407484 w 498609"/>
                  <a:gd name="connsiteY3" fmla="*/ 174602 h 469073"/>
                  <a:gd name="connsiteX4" fmla="*/ 321854 w 498609"/>
                  <a:gd name="connsiteY4" fmla="*/ 81734 h 469073"/>
                  <a:gd name="connsiteX5" fmla="*/ 216508 w 498609"/>
                  <a:gd name="connsiteY5" fmla="*/ 54111 h 469073"/>
                  <a:gd name="connsiteX6" fmla="*/ 150119 w 498609"/>
                  <a:gd name="connsiteY6" fmla="*/ 8391 h 469073"/>
                  <a:gd name="connsiteX7" fmla="*/ 2005 w 498609"/>
                  <a:gd name="connsiteY7" fmla="*/ 38014 h 469073"/>
                  <a:gd name="connsiteX8" fmla="*/ 37628 w 498609"/>
                  <a:gd name="connsiteY8" fmla="*/ 134502 h 469073"/>
                  <a:gd name="connsiteX9" fmla="*/ 131735 w 498609"/>
                  <a:gd name="connsiteY9" fmla="*/ 185747 h 469073"/>
                  <a:gd name="connsiteX10" fmla="*/ 213746 w 498609"/>
                  <a:gd name="connsiteY10" fmla="*/ 201368 h 469073"/>
                  <a:gd name="connsiteX11" fmla="*/ 244130 w 498609"/>
                  <a:gd name="connsiteY11" fmla="*/ 285092 h 469073"/>
                  <a:gd name="connsiteX12" fmla="*/ 362526 w 498609"/>
                  <a:gd name="connsiteY12" fmla="*/ 328526 h 469073"/>
                  <a:gd name="connsiteX13" fmla="*/ 417771 w 498609"/>
                  <a:gd name="connsiteY13" fmla="*/ 409489 h 469073"/>
                  <a:gd name="connsiteX14" fmla="*/ 490352 w 498609"/>
                  <a:gd name="connsiteY14" fmla="*/ 469020 h 469073"/>
                  <a:gd name="connsiteX15" fmla="*/ 498257 w 498609"/>
                  <a:gd name="connsiteY15" fmla="*/ 383295 h 4690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98609" h="469073">
                    <a:moveTo>
                      <a:pt x="498257" y="383295"/>
                    </a:moveTo>
                    <a:cubicBezTo>
                      <a:pt x="496543" y="354625"/>
                      <a:pt x="487494" y="325478"/>
                      <a:pt x="467873" y="304619"/>
                    </a:cubicBezTo>
                    <a:cubicBezTo>
                      <a:pt x="457109" y="293189"/>
                      <a:pt x="443489" y="284426"/>
                      <a:pt x="433964" y="271948"/>
                    </a:cubicBezTo>
                    <a:cubicBezTo>
                      <a:pt x="413390" y="244897"/>
                      <a:pt x="416247" y="207368"/>
                      <a:pt x="407484" y="174602"/>
                    </a:cubicBezTo>
                    <a:cubicBezTo>
                      <a:pt x="396149" y="132311"/>
                      <a:pt x="363098" y="96402"/>
                      <a:pt x="321854" y="81734"/>
                    </a:cubicBezTo>
                    <a:cubicBezTo>
                      <a:pt x="287565" y="69542"/>
                      <a:pt x="248702" y="71161"/>
                      <a:pt x="216508" y="54111"/>
                    </a:cubicBezTo>
                    <a:cubicBezTo>
                      <a:pt x="192695" y="41538"/>
                      <a:pt x="174598" y="19631"/>
                      <a:pt x="150119" y="8391"/>
                    </a:cubicBezTo>
                    <a:cubicBezTo>
                      <a:pt x="102398" y="-13421"/>
                      <a:pt x="47058" y="11153"/>
                      <a:pt x="2005" y="38014"/>
                    </a:cubicBezTo>
                    <a:cubicBezTo>
                      <a:pt x="-6949" y="73828"/>
                      <a:pt x="15721" y="104784"/>
                      <a:pt x="37628" y="134502"/>
                    </a:cubicBezTo>
                    <a:cubicBezTo>
                      <a:pt x="59441" y="164220"/>
                      <a:pt x="94874" y="183556"/>
                      <a:pt x="131735" y="185747"/>
                    </a:cubicBezTo>
                    <a:cubicBezTo>
                      <a:pt x="160310" y="187461"/>
                      <a:pt x="193648" y="180984"/>
                      <a:pt x="213746" y="201368"/>
                    </a:cubicBezTo>
                    <a:cubicBezTo>
                      <a:pt x="234891" y="222799"/>
                      <a:pt x="226700" y="260518"/>
                      <a:pt x="244130" y="285092"/>
                    </a:cubicBezTo>
                    <a:cubicBezTo>
                      <a:pt x="268991" y="320240"/>
                      <a:pt x="325379" y="306809"/>
                      <a:pt x="362526" y="328526"/>
                    </a:cubicBezTo>
                    <a:cubicBezTo>
                      <a:pt x="391196" y="345290"/>
                      <a:pt x="403293" y="379580"/>
                      <a:pt x="417771" y="409489"/>
                    </a:cubicBezTo>
                    <a:cubicBezTo>
                      <a:pt x="432249" y="439397"/>
                      <a:pt x="457205" y="470544"/>
                      <a:pt x="490352" y="469020"/>
                    </a:cubicBezTo>
                    <a:cubicBezTo>
                      <a:pt x="495114" y="440540"/>
                      <a:pt x="499972" y="411965"/>
                      <a:pt x="498257" y="383295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2" name="Freeform: Shape 121">
                <a:extLst>
                  <a:ext uri="{FF2B5EF4-FFF2-40B4-BE49-F238E27FC236}">
                    <a16:creationId xmlns="" xmlns:a16="http://schemas.microsoft.com/office/drawing/2014/main" id="{444E6327-8AF8-459B-8E8F-0687B9B5BBD5}"/>
                  </a:ext>
                </a:extLst>
              </p:cNvPr>
              <p:cNvSpPr/>
              <p:nvPr/>
            </p:nvSpPr>
            <p:spPr>
              <a:xfrm>
                <a:off x="6270369" y="1669947"/>
                <a:ext cx="317882" cy="416217"/>
              </a:xfrm>
              <a:custGeom>
                <a:avLst/>
                <a:gdLst>
                  <a:gd name="connsiteX0" fmla="*/ 317883 w 317882"/>
                  <a:gd name="connsiteY0" fmla="*/ 70 h 416217"/>
                  <a:gd name="connsiteX1" fmla="*/ 72995 w 317882"/>
                  <a:gd name="connsiteY1" fmla="*/ 44361 h 416217"/>
                  <a:gd name="connsiteX2" fmla="*/ 12702 w 317882"/>
                  <a:gd name="connsiteY2" fmla="*/ 85986 h 416217"/>
                  <a:gd name="connsiteX3" fmla="*/ 33 w 317882"/>
                  <a:gd name="connsiteY3" fmla="*/ 149422 h 416217"/>
                  <a:gd name="connsiteX4" fmla="*/ 54707 w 317882"/>
                  <a:gd name="connsiteY4" fmla="*/ 365068 h 416217"/>
                  <a:gd name="connsiteX5" fmla="*/ 140241 w 317882"/>
                  <a:gd name="connsiteY5" fmla="*/ 416217 h 416217"/>
                  <a:gd name="connsiteX6" fmla="*/ 172531 w 317882"/>
                  <a:gd name="connsiteY6" fmla="*/ 229908 h 416217"/>
                  <a:gd name="connsiteX7" fmla="*/ 251112 w 317882"/>
                  <a:gd name="connsiteY7" fmla="*/ 111036 h 416217"/>
                  <a:gd name="connsiteX8" fmla="*/ 317883 w 317882"/>
                  <a:gd name="connsiteY8" fmla="*/ 70 h 416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7882" h="416217">
                    <a:moveTo>
                      <a:pt x="317883" y="70"/>
                    </a:moveTo>
                    <a:cubicBezTo>
                      <a:pt x="234444" y="-1168"/>
                      <a:pt x="150719" y="13977"/>
                      <a:pt x="72995" y="44361"/>
                    </a:cubicBezTo>
                    <a:cubicBezTo>
                      <a:pt x="49849" y="53410"/>
                      <a:pt x="25846" y="64935"/>
                      <a:pt x="12702" y="85986"/>
                    </a:cubicBezTo>
                    <a:cubicBezTo>
                      <a:pt x="1081" y="104559"/>
                      <a:pt x="-252" y="127515"/>
                      <a:pt x="33" y="149422"/>
                    </a:cubicBezTo>
                    <a:cubicBezTo>
                      <a:pt x="891" y="217907"/>
                      <a:pt x="28513" y="301727"/>
                      <a:pt x="54707" y="365068"/>
                    </a:cubicBezTo>
                    <a:lnTo>
                      <a:pt x="140241" y="416217"/>
                    </a:lnTo>
                    <a:cubicBezTo>
                      <a:pt x="206059" y="400596"/>
                      <a:pt x="175770" y="286868"/>
                      <a:pt x="172531" y="229908"/>
                    </a:cubicBezTo>
                    <a:cubicBezTo>
                      <a:pt x="218442" y="209715"/>
                      <a:pt x="250541" y="161233"/>
                      <a:pt x="251112" y="111036"/>
                    </a:cubicBezTo>
                    <a:cubicBezTo>
                      <a:pt x="288641" y="86843"/>
                      <a:pt x="314073" y="44552"/>
                      <a:pt x="317883" y="7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3" name="Freeform: Shape 122">
                <a:extLst>
                  <a:ext uri="{FF2B5EF4-FFF2-40B4-BE49-F238E27FC236}">
                    <a16:creationId xmlns="" xmlns:a16="http://schemas.microsoft.com/office/drawing/2014/main" id="{3DEBA7FA-D5B0-46D1-9481-75302CBF4502}"/>
                  </a:ext>
                </a:extLst>
              </p:cNvPr>
              <p:cNvSpPr/>
              <p:nvPr/>
            </p:nvSpPr>
            <p:spPr>
              <a:xfrm>
                <a:off x="6294711" y="2024122"/>
                <a:ext cx="116897" cy="169684"/>
              </a:xfrm>
              <a:custGeom>
                <a:avLst/>
                <a:gdLst>
                  <a:gd name="connsiteX0" fmla="*/ 114661 w 116897"/>
                  <a:gd name="connsiteY0" fmla="*/ 37373 h 169684"/>
                  <a:gd name="connsiteX1" fmla="*/ 30270 w 116897"/>
                  <a:gd name="connsiteY1" fmla="*/ 10894 h 169684"/>
                  <a:gd name="connsiteX2" fmla="*/ 266 w 116897"/>
                  <a:gd name="connsiteY2" fmla="*/ 85474 h 169684"/>
                  <a:gd name="connsiteX3" fmla="*/ 116756 w 116897"/>
                  <a:gd name="connsiteY3" fmla="*/ 163865 h 169684"/>
                  <a:gd name="connsiteX4" fmla="*/ 114661 w 116897"/>
                  <a:gd name="connsiteY4" fmla="*/ 37373 h 169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897" h="169684">
                    <a:moveTo>
                      <a:pt x="114661" y="37373"/>
                    </a:moveTo>
                    <a:cubicBezTo>
                      <a:pt x="111994" y="-1775"/>
                      <a:pt x="63988" y="-9395"/>
                      <a:pt x="30270" y="10894"/>
                    </a:cubicBezTo>
                    <a:cubicBezTo>
                      <a:pt x="11791" y="22038"/>
                      <a:pt x="-2115" y="43945"/>
                      <a:pt x="266" y="85474"/>
                    </a:cubicBezTo>
                    <a:cubicBezTo>
                      <a:pt x="6743" y="196345"/>
                      <a:pt x="116661" y="167008"/>
                      <a:pt x="116756" y="163865"/>
                    </a:cubicBezTo>
                    <a:cubicBezTo>
                      <a:pt x="116756" y="161865"/>
                      <a:pt x="117709" y="83284"/>
                      <a:pt x="114661" y="37373"/>
                    </a:cubicBezTo>
                    <a:close/>
                  </a:path>
                </a:pathLst>
              </a:custGeom>
              <a:solidFill>
                <a:srgbClr val="AE746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="" xmlns:a16="http://schemas.microsoft.com/office/drawing/2014/main" id="{78FC66A8-5F68-484A-8EA2-FF99D0446A9E}"/>
                  </a:ext>
                </a:extLst>
              </p:cNvPr>
              <p:cNvSpPr/>
              <p:nvPr/>
            </p:nvSpPr>
            <p:spPr>
              <a:xfrm>
                <a:off x="6323276" y="2061272"/>
                <a:ext cx="52014" cy="96715"/>
              </a:xfrm>
              <a:custGeom>
                <a:avLst/>
                <a:gdLst>
                  <a:gd name="connsiteX0" fmla="*/ 51902 w 52014"/>
                  <a:gd name="connsiteY0" fmla="*/ 86615 h 96715"/>
                  <a:gd name="connsiteX1" fmla="*/ 46853 w 52014"/>
                  <a:gd name="connsiteY1" fmla="*/ 89758 h 96715"/>
                  <a:gd name="connsiteX2" fmla="*/ 32471 w 52014"/>
                  <a:gd name="connsiteY2" fmla="*/ 90901 h 96715"/>
                  <a:gd name="connsiteX3" fmla="*/ 7896 w 52014"/>
                  <a:gd name="connsiteY3" fmla="*/ 49277 h 96715"/>
                  <a:gd name="connsiteX4" fmla="*/ 11706 w 52014"/>
                  <a:gd name="connsiteY4" fmla="*/ 21273 h 96715"/>
                  <a:gd name="connsiteX5" fmla="*/ 25327 w 52014"/>
                  <a:gd name="connsiteY5" fmla="*/ 5557 h 96715"/>
                  <a:gd name="connsiteX6" fmla="*/ 37043 w 52014"/>
                  <a:gd name="connsiteY6" fmla="*/ 10224 h 96715"/>
                  <a:gd name="connsiteX7" fmla="*/ 38757 w 52014"/>
                  <a:gd name="connsiteY7" fmla="*/ 15653 h 96715"/>
                  <a:gd name="connsiteX8" fmla="*/ 39900 w 52014"/>
                  <a:gd name="connsiteY8" fmla="*/ 9081 h 96715"/>
                  <a:gd name="connsiteX9" fmla="*/ 35138 w 52014"/>
                  <a:gd name="connsiteY9" fmla="*/ 2414 h 96715"/>
                  <a:gd name="connsiteX10" fmla="*/ 24279 w 52014"/>
                  <a:gd name="connsiteY10" fmla="*/ 223 h 96715"/>
                  <a:gd name="connsiteX11" fmla="*/ 5134 w 52014"/>
                  <a:gd name="connsiteY11" fmla="*/ 18606 h 96715"/>
                  <a:gd name="connsiteX12" fmla="*/ 276 w 52014"/>
                  <a:gd name="connsiteY12" fmla="*/ 49943 h 96715"/>
                  <a:gd name="connsiteX13" fmla="*/ 31233 w 52014"/>
                  <a:gd name="connsiteY13" fmla="*/ 96235 h 96715"/>
                  <a:gd name="connsiteX14" fmla="*/ 48759 w 52014"/>
                  <a:gd name="connsiteY14" fmla="*/ 92234 h 96715"/>
                  <a:gd name="connsiteX15" fmla="*/ 51902 w 52014"/>
                  <a:gd name="connsiteY15" fmla="*/ 86615 h 967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2014" h="96715">
                    <a:moveTo>
                      <a:pt x="51902" y="86615"/>
                    </a:moveTo>
                    <a:cubicBezTo>
                      <a:pt x="51426" y="86329"/>
                      <a:pt x="49997" y="88043"/>
                      <a:pt x="46853" y="89758"/>
                    </a:cubicBezTo>
                    <a:cubicBezTo>
                      <a:pt x="43710" y="91377"/>
                      <a:pt x="38376" y="92711"/>
                      <a:pt x="32471" y="90901"/>
                    </a:cubicBezTo>
                    <a:cubicBezTo>
                      <a:pt x="20469" y="87281"/>
                      <a:pt x="9515" y="69279"/>
                      <a:pt x="7896" y="49277"/>
                    </a:cubicBezTo>
                    <a:cubicBezTo>
                      <a:pt x="7039" y="39180"/>
                      <a:pt x="8563" y="29465"/>
                      <a:pt x="11706" y="21273"/>
                    </a:cubicBezTo>
                    <a:cubicBezTo>
                      <a:pt x="14659" y="12986"/>
                      <a:pt x="19517" y="6986"/>
                      <a:pt x="25327" y="5557"/>
                    </a:cubicBezTo>
                    <a:cubicBezTo>
                      <a:pt x="31137" y="3842"/>
                      <a:pt x="35519" y="7176"/>
                      <a:pt x="37043" y="10224"/>
                    </a:cubicBezTo>
                    <a:cubicBezTo>
                      <a:pt x="38662" y="13272"/>
                      <a:pt x="38090" y="15463"/>
                      <a:pt x="38757" y="15653"/>
                    </a:cubicBezTo>
                    <a:cubicBezTo>
                      <a:pt x="39043" y="15939"/>
                      <a:pt x="41043" y="13653"/>
                      <a:pt x="39900" y="9081"/>
                    </a:cubicBezTo>
                    <a:cubicBezTo>
                      <a:pt x="39329" y="6890"/>
                      <a:pt x="37900" y="4414"/>
                      <a:pt x="35138" y="2414"/>
                    </a:cubicBezTo>
                    <a:cubicBezTo>
                      <a:pt x="32376" y="413"/>
                      <a:pt x="28375" y="-444"/>
                      <a:pt x="24279" y="223"/>
                    </a:cubicBezTo>
                    <a:cubicBezTo>
                      <a:pt x="15802" y="1271"/>
                      <a:pt x="8563" y="9653"/>
                      <a:pt x="5134" y="18606"/>
                    </a:cubicBezTo>
                    <a:cubicBezTo>
                      <a:pt x="1229" y="27655"/>
                      <a:pt x="-772" y="38609"/>
                      <a:pt x="276" y="49943"/>
                    </a:cubicBezTo>
                    <a:cubicBezTo>
                      <a:pt x="2276" y="72232"/>
                      <a:pt x="14945" y="92520"/>
                      <a:pt x="31233" y="96235"/>
                    </a:cubicBezTo>
                    <a:cubicBezTo>
                      <a:pt x="39138" y="97854"/>
                      <a:pt x="45520" y="95092"/>
                      <a:pt x="48759" y="92234"/>
                    </a:cubicBezTo>
                    <a:cubicBezTo>
                      <a:pt x="51806" y="89377"/>
                      <a:pt x="52283" y="86805"/>
                      <a:pt x="51902" y="86615"/>
                    </a:cubicBezTo>
                    <a:close/>
                  </a:path>
                </a:pathLst>
              </a:custGeom>
              <a:solidFill>
                <a:srgbClr val="6F4439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5" name="Freeform: Shape 124">
                <a:extLst>
                  <a:ext uri="{FF2B5EF4-FFF2-40B4-BE49-F238E27FC236}">
                    <a16:creationId xmlns="" xmlns:a16="http://schemas.microsoft.com/office/drawing/2014/main" id="{6B1DB7FB-D4F5-47D7-988F-E6842D47BEF1}"/>
                  </a:ext>
                </a:extLst>
              </p:cNvPr>
              <p:cNvSpPr/>
              <p:nvPr/>
            </p:nvSpPr>
            <p:spPr>
              <a:xfrm>
                <a:off x="6146211" y="1662112"/>
                <a:ext cx="433571" cy="593903"/>
              </a:xfrm>
              <a:custGeom>
                <a:avLst/>
                <a:gdLst>
                  <a:gd name="connsiteX0" fmla="*/ 216679 w 433571"/>
                  <a:gd name="connsiteY0" fmla="*/ 532448 h 593903"/>
                  <a:gd name="connsiteX1" fmla="*/ 216394 w 433571"/>
                  <a:gd name="connsiteY1" fmla="*/ 533876 h 593903"/>
                  <a:gd name="connsiteX2" fmla="*/ 214870 w 433571"/>
                  <a:gd name="connsiteY2" fmla="*/ 538067 h 593903"/>
                  <a:gd name="connsiteX3" fmla="*/ 202011 w 433571"/>
                  <a:gd name="connsiteY3" fmla="*/ 549593 h 593903"/>
                  <a:gd name="connsiteX4" fmla="*/ 174579 w 433571"/>
                  <a:gd name="connsiteY4" fmla="*/ 555308 h 593903"/>
                  <a:gd name="connsiteX5" fmla="*/ 156767 w 433571"/>
                  <a:gd name="connsiteY5" fmla="*/ 554165 h 593903"/>
                  <a:gd name="connsiteX6" fmla="*/ 137336 w 433571"/>
                  <a:gd name="connsiteY6" fmla="*/ 548354 h 593903"/>
                  <a:gd name="connsiteX7" fmla="*/ 138670 w 433571"/>
                  <a:gd name="connsiteY7" fmla="*/ 547688 h 593903"/>
                  <a:gd name="connsiteX8" fmla="*/ 109333 w 433571"/>
                  <a:gd name="connsiteY8" fmla="*/ 587978 h 593903"/>
                  <a:gd name="connsiteX9" fmla="*/ 50849 w 433571"/>
                  <a:gd name="connsiteY9" fmla="*/ 582835 h 593903"/>
                  <a:gd name="connsiteX10" fmla="*/ 52754 w 433571"/>
                  <a:gd name="connsiteY10" fmla="*/ 582549 h 593903"/>
                  <a:gd name="connsiteX11" fmla="*/ 38181 w 433571"/>
                  <a:gd name="connsiteY11" fmla="*/ 592265 h 593903"/>
                  <a:gd name="connsiteX12" fmla="*/ 20179 w 433571"/>
                  <a:gd name="connsiteY12" fmla="*/ 590740 h 593903"/>
                  <a:gd name="connsiteX13" fmla="*/ 5701 w 433571"/>
                  <a:gd name="connsiteY13" fmla="*/ 579025 h 593903"/>
                  <a:gd name="connsiteX14" fmla="*/ 81 w 433571"/>
                  <a:gd name="connsiteY14" fmla="*/ 560737 h 593903"/>
                  <a:gd name="connsiteX15" fmla="*/ 12082 w 433571"/>
                  <a:gd name="connsiteY15" fmla="*/ 523780 h 593903"/>
                  <a:gd name="connsiteX16" fmla="*/ 41324 w 433571"/>
                  <a:gd name="connsiteY16" fmla="*/ 495300 h 593903"/>
                  <a:gd name="connsiteX17" fmla="*/ 41515 w 433571"/>
                  <a:gd name="connsiteY17" fmla="*/ 497872 h 593903"/>
                  <a:gd name="connsiteX18" fmla="*/ 23893 w 433571"/>
                  <a:gd name="connsiteY18" fmla="*/ 471583 h 593903"/>
                  <a:gd name="connsiteX19" fmla="*/ 27037 w 433571"/>
                  <a:gd name="connsiteY19" fmla="*/ 438912 h 593903"/>
                  <a:gd name="connsiteX20" fmla="*/ 46373 w 433571"/>
                  <a:gd name="connsiteY20" fmla="*/ 411194 h 593903"/>
                  <a:gd name="connsiteX21" fmla="*/ 72566 w 433571"/>
                  <a:gd name="connsiteY21" fmla="*/ 389001 h 593903"/>
                  <a:gd name="connsiteX22" fmla="*/ 72376 w 433571"/>
                  <a:gd name="connsiteY22" fmla="*/ 391478 h 593903"/>
                  <a:gd name="connsiteX23" fmla="*/ 61422 w 433571"/>
                  <a:gd name="connsiteY23" fmla="*/ 359283 h 593903"/>
                  <a:gd name="connsiteX24" fmla="*/ 73900 w 433571"/>
                  <a:gd name="connsiteY24" fmla="*/ 326327 h 593903"/>
                  <a:gd name="connsiteX25" fmla="*/ 127907 w 433571"/>
                  <a:gd name="connsiteY25" fmla="*/ 288512 h 593903"/>
                  <a:gd name="connsiteX26" fmla="*/ 127049 w 433571"/>
                  <a:gd name="connsiteY26" fmla="*/ 290417 h 593903"/>
                  <a:gd name="connsiteX27" fmla="*/ 144480 w 433571"/>
                  <a:gd name="connsiteY27" fmla="*/ 222599 h 593903"/>
                  <a:gd name="connsiteX28" fmla="*/ 206964 w 433571"/>
                  <a:gd name="connsiteY28" fmla="*/ 199454 h 593903"/>
                  <a:gd name="connsiteX29" fmla="*/ 205249 w 433571"/>
                  <a:gd name="connsiteY29" fmla="*/ 201359 h 593903"/>
                  <a:gd name="connsiteX30" fmla="*/ 220204 w 433571"/>
                  <a:gd name="connsiteY30" fmla="*/ 147352 h 593903"/>
                  <a:gd name="connsiteX31" fmla="*/ 267067 w 433571"/>
                  <a:gd name="connsiteY31" fmla="*/ 124301 h 593903"/>
                  <a:gd name="connsiteX32" fmla="*/ 265638 w 433571"/>
                  <a:gd name="connsiteY32" fmla="*/ 125730 h 593903"/>
                  <a:gd name="connsiteX33" fmla="*/ 290784 w 433571"/>
                  <a:gd name="connsiteY33" fmla="*/ 77343 h 593903"/>
                  <a:gd name="connsiteX34" fmla="*/ 337171 w 433571"/>
                  <a:gd name="connsiteY34" fmla="*/ 64484 h 593903"/>
                  <a:gd name="connsiteX35" fmla="*/ 335933 w 433571"/>
                  <a:gd name="connsiteY35" fmla="*/ 65532 h 593903"/>
                  <a:gd name="connsiteX36" fmla="*/ 344886 w 433571"/>
                  <a:gd name="connsiteY36" fmla="*/ 37052 h 593903"/>
                  <a:gd name="connsiteX37" fmla="*/ 361745 w 433571"/>
                  <a:gd name="connsiteY37" fmla="*/ 16669 h 593903"/>
                  <a:gd name="connsiteX38" fmla="*/ 399655 w 433571"/>
                  <a:gd name="connsiteY38" fmla="*/ 286 h 593903"/>
                  <a:gd name="connsiteX39" fmla="*/ 403846 w 433571"/>
                  <a:gd name="connsiteY39" fmla="*/ 0 h 593903"/>
                  <a:gd name="connsiteX40" fmla="*/ 407751 w 433571"/>
                  <a:gd name="connsiteY40" fmla="*/ 286 h 593903"/>
                  <a:gd name="connsiteX41" fmla="*/ 414799 w 433571"/>
                  <a:gd name="connsiteY41" fmla="*/ 1048 h 593903"/>
                  <a:gd name="connsiteX42" fmla="*/ 425372 w 433571"/>
                  <a:gd name="connsiteY42" fmla="*/ 4000 h 593903"/>
                  <a:gd name="connsiteX43" fmla="*/ 431563 w 433571"/>
                  <a:gd name="connsiteY43" fmla="*/ 6668 h 593903"/>
                  <a:gd name="connsiteX44" fmla="*/ 433564 w 433571"/>
                  <a:gd name="connsiteY44" fmla="*/ 7620 h 593903"/>
                  <a:gd name="connsiteX45" fmla="*/ 431373 w 433571"/>
                  <a:gd name="connsiteY45" fmla="*/ 6953 h 593903"/>
                  <a:gd name="connsiteX46" fmla="*/ 425086 w 433571"/>
                  <a:gd name="connsiteY46" fmla="*/ 4572 h 593903"/>
                  <a:gd name="connsiteX47" fmla="*/ 414514 w 433571"/>
                  <a:gd name="connsiteY47" fmla="*/ 1905 h 593903"/>
                  <a:gd name="connsiteX48" fmla="*/ 407560 w 433571"/>
                  <a:gd name="connsiteY48" fmla="*/ 1238 h 593903"/>
                  <a:gd name="connsiteX49" fmla="*/ 403750 w 433571"/>
                  <a:gd name="connsiteY49" fmla="*/ 1048 h 593903"/>
                  <a:gd name="connsiteX50" fmla="*/ 399655 w 433571"/>
                  <a:gd name="connsiteY50" fmla="*/ 1429 h 593903"/>
                  <a:gd name="connsiteX51" fmla="*/ 362793 w 433571"/>
                  <a:gd name="connsiteY51" fmla="*/ 17907 h 593903"/>
                  <a:gd name="connsiteX52" fmla="*/ 346505 w 433571"/>
                  <a:gd name="connsiteY52" fmla="*/ 38005 h 593903"/>
                  <a:gd name="connsiteX53" fmla="*/ 338028 w 433571"/>
                  <a:gd name="connsiteY53" fmla="*/ 65437 h 593903"/>
                  <a:gd name="connsiteX54" fmla="*/ 338028 w 433571"/>
                  <a:gd name="connsiteY54" fmla="*/ 66675 h 593903"/>
                  <a:gd name="connsiteX55" fmla="*/ 336980 w 433571"/>
                  <a:gd name="connsiteY55" fmla="*/ 66675 h 593903"/>
                  <a:gd name="connsiteX56" fmla="*/ 292499 w 433571"/>
                  <a:gd name="connsiteY56" fmla="*/ 79343 h 593903"/>
                  <a:gd name="connsiteX57" fmla="*/ 268591 w 433571"/>
                  <a:gd name="connsiteY57" fmla="*/ 125730 h 593903"/>
                  <a:gd name="connsiteX58" fmla="*/ 268591 w 433571"/>
                  <a:gd name="connsiteY58" fmla="*/ 127159 h 593903"/>
                  <a:gd name="connsiteX59" fmla="*/ 267162 w 433571"/>
                  <a:gd name="connsiteY59" fmla="*/ 127159 h 593903"/>
                  <a:gd name="connsiteX60" fmla="*/ 222585 w 433571"/>
                  <a:gd name="connsiteY60" fmla="*/ 149352 h 593903"/>
                  <a:gd name="connsiteX61" fmla="*/ 208393 w 433571"/>
                  <a:gd name="connsiteY61" fmla="*/ 200692 h 593903"/>
                  <a:gd name="connsiteX62" fmla="*/ 208869 w 433571"/>
                  <a:gd name="connsiteY62" fmla="*/ 202883 h 593903"/>
                  <a:gd name="connsiteX63" fmla="*/ 206678 w 433571"/>
                  <a:gd name="connsiteY63" fmla="*/ 202597 h 593903"/>
                  <a:gd name="connsiteX64" fmla="*/ 146957 w 433571"/>
                  <a:gd name="connsiteY64" fmla="*/ 224790 h 593903"/>
                  <a:gd name="connsiteX65" fmla="*/ 130383 w 433571"/>
                  <a:gd name="connsiteY65" fmla="*/ 289655 h 593903"/>
                  <a:gd name="connsiteX66" fmla="*/ 130669 w 433571"/>
                  <a:gd name="connsiteY66" fmla="*/ 290989 h 593903"/>
                  <a:gd name="connsiteX67" fmla="*/ 129430 w 433571"/>
                  <a:gd name="connsiteY67" fmla="*/ 291560 h 593903"/>
                  <a:gd name="connsiteX68" fmla="*/ 76567 w 433571"/>
                  <a:gd name="connsiteY68" fmla="*/ 328422 h 593903"/>
                  <a:gd name="connsiteX69" fmla="*/ 64756 w 433571"/>
                  <a:gd name="connsiteY69" fmla="*/ 359473 h 593903"/>
                  <a:gd name="connsiteX70" fmla="*/ 74757 w 433571"/>
                  <a:gd name="connsiteY70" fmla="*/ 389096 h 593903"/>
                  <a:gd name="connsiteX71" fmla="*/ 76091 w 433571"/>
                  <a:gd name="connsiteY71" fmla="*/ 390430 h 593903"/>
                  <a:gd name="connsiteX72" fmla="*/ 74566 w 433571"/>
                  <a:gd name="connsiteY72" fmla="*/ 391573 h 593903"/>
                  <a:gd name="connsiteX73" fmla="*/ 29894 w 433571"/>
                  <a:gd name="connsiteY73" fmla="*/ 440055 h 593903"/>
                  <a:gd name="connsiteX74" fmla="*/ 26846 w 433571"/>
                  <a:gd name="connsiteY74" fmla="*/ 470821 h 593903"/>
                  <a:gd name="connsiteX75" fmla="*/ 42943 w 433571"/>
                  <a:gd name="connsiteY75" fmla="*/ 495014 h 593903"/>
                  <a:gd name="connsiteX76" fmla="*/ 44849 w 433571"/>
                  <a:gd name="connsiteY76" fmla="*/ 496157 h 593903"/>
                  <a:gd name="connsiteX77" fmla="*/ 43134 w 433571"/>
                  <a:gd name="connsiteY77" fmla="*/ 497586 h 593903"/>
                  <a:gd name="connsiteX78" fmla="*/ 14368 w 433571"/>
                  <a:gd name="connsiteY78" fmla="*/ 525494 h 593903"/>
                  <a:gd name="connsiteX79" fmla="*/ 2748 w 433571"/>
                  <a:gd name="connsiteY79" fmla="*/ 560546 h 593903"/>
                  <a:gd name="connsiteX80" fmla="*/ 20941 w 433571"/>
                  <a:gd name="connsiteY80" fmla="*/ 588074 h 593903"/>
                  <a:gd name="connsiteX81" fmla="*/ 50278 w 433571"/>
                  <a:gd name="connsiteY81" fmla="*/ 581025 h 593903"/>
                  <a:gd name="connsiteX82" fmla="*/ 51040 w 433571"/>
                  <a:gd name="connsiteY82" fmla="*/ 579882 h 593903"/>
                  <a:gd name="connsiteX83" fmla="*/ 52183 w 433571"/>
                  <a:gd name="connsiteY83" fmla="*/ 580739 h 593903"/>
                  <a:gd name="connsiteX84" fmla="*/ 108094 w 433571"/>
                  <a:gd name="connsiteY84" fmla="*/ 585978 h 593903"/>
                  <a:gd name="connsiteX85" fmla="*/ 136669 w 433571"/>
                  <a:gd name="connsiteY85" fmla="*/ 547402 h 593903"/>
                  <a:gd name="connsiteX86" fmla="*/ 136860 w 433571"/>
                  <a:gd name="connsiteY86" fmla="*/ 546163 h 593903"/>
                  <a:gd name="connsiteX87" fmla="*/ 138003 w 433571"/>
                  <a:gd name="connsiteY87" fmla="*/ 546735 h 593903"/>
                  <a:gd name="connsiteX88" fmla="*/ 156862 w 433571"/>
                  <a:gd name="connsiteY88" fmla="*/ 552640 h 593903"/>
                  <a:gd name="connsiteX89" fmla="*/ 174388 w 433571"/>
                  <a:gd name="connsiteY89" fmla="*/ 553974 h 593903"/>
                  <a:gd name="connsiteX90" fmla="*/ 201440 w 433571"/>
                  <a:gd name="connsiteY90" fmla="*/ 548735 h 593903"/>
                  <a:gd name="connsiteX91" fmla="*/ 214298 w 433571"/>
                  <a:gd name="connsiteY91" fmla="*/ 537877 h 593903"/>
                  <a:gd name="connsiteX92" fmla="*/ 216679 w 433571"/>
                  <a:gd name="connsiteY92" fmla="*/ 532448 h 593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433571" h="593903">
                    <a:moveTo>
                      <a:pt x="216679" y="532448"/>
                    </a:moveTo>
                    <a:cubicBezTo>
                      <a:pt x="216679" y="532448"/>
                      <a:pt x="216584" y="532924"/>
                      <a:pt x="216394" y="533876"/>
                    </a:cubicBezTo>
                    <a:cubicBezTo>
                      <a:pt x="216013" y="534829"/>
                      <a:pt x="216013" y="536448"/>
                      <a:pt x="214870" y="538067"/>
                    </a:cubicBezTo>
                    <a:cubicBezTo>
                      <a:pt x="213346" y="541782"/>
                      <a:pt x="208964" y="546259"/>
                      <a:pt x="202011" y="549593"/>
                    </a:cubicBezTo>
                    <a:cubicBezTo>
                      <a:pt x="195058" y="552926"/>
                      <a:pt x="185628" y="555022"/>
                      <a:pt x="174579" y="555308"/>
                    </a:cubicBezTo>
                    <a:cubicBezTo>
                      <a:pt x="169054" y="555498"/>
                      <a:pt x="163054" y="555117"/>
                      <a:pt x="156767" y="554165"/>
                    </a:cubicBezTo>
                    <a:cubicBezTo>
                      <a:pt x="150481" y="553117"/>
                      <a:pt x="143813" y="551593"/>
                      <a:pt x="137336" y="548354"/>
                    </a:cubicBezTo>
                    <a:lnTo>
                      <a:pt x="138670" y="547688"/>
                    </a:lnTo>
                    <a:cubicBezTo>
                      <a:pt x="136288" y="562832"/>
                      <a:pt x="126382" y="579120"/>
                      <a:pt x="109333" y="587978"/>
                    </a:cubicBezTo>
                    <a:cubicBezTo>
                      <a:pt x="92569" y="596837"/>
                      <a:pt x="68851" y="596265"/>
                      <a:pt x="50849" y="582835"/>
                    </a:cubicBezTo>
                    <a:lnTo>
                      <a:pt x="52754" y="582549"/>
                    </a:lnTo>
                    <a:cubicBezTo>
                      <a:pt x="49516" y="587502"/>
                      <a:pt x="44182" y="591122"/>
                      <a:pt x="38181" y="592265"/>
                    </a:cubicBezTo>
                    <a:cubicBezTo>
                      <a:pt x="32275" y="593598"/>
                      <a:pt x="25989" y="592931"/>
                      <a:pt x="20179" y="590740"/>
                    </a:cubicBezTo>
                    <a:cubicBezTo>
                      <a:pt x="14368" y="588550"/>
                      <a:pt x="9130" y="584454"/>
                      <a:pt x="5701" y="579025"/>
                    </a:cubicBezTo>
                    <a:cubicBezTo>
                      <a:pt x="2272" y="573596"/>
                      <a:pt x="462" y="567214"/>
                      <a:pt x="81" y="560737"/>
                    </a:cubicBezTo>
                    <a:cubicBezTo>
                      <a:pt x="-681" y="547783"/>
                      <a:pt x="3986" y="534448"/>
                      <a:pt x="12082" y="523780"/>
                    </a:cubicBezTo>
                    <a:cubicBezTo>
                      <a:pt x="20083" y="512921"/>
                      <a:pt x="30656" y="504063"/>
                      <a:pt x="41324" y="495300"/>
                    </a:cubicBezTo>
                    <a:lnTo>
                      <a:pt x="41515" y="497872"/>
                    </a:lnTo>
                    <a:cubicBezTo>
                      <a:pt x="32180" y="492442"/>
                      <a:pt x="25989" y="482346"/>
                      <a:pt x="23893" y="471583"/>
                    </a:cubicBezTo>
                    <a:cubicBezTo>
                      <a:pt x="21703" y="460819"/>
                      <a:pt x="22750" y="449294"/>
                      <a:pt x="27037" y="438912"/>
                    </a:cubicBezTo>
                    <a:cubicBezTo>
                      <a:pt x="31418" y="428530"/>
                      <a:pt x="38371" y="419290"/>
                      <a:pt x="46373" y="411194"/>
                    </a:cubicBezTo>
                    <a:cubicBezTo>
                      <a:pt x="54469" y="403098"/>
                      <a:pt x="63517" y="395954"/>
                      <a:pt x="72566" y="389001"/>
                    </a:cubicBezTo>
                    <a:lnTo>
                      <a:pt x="72376" y="391478"/>
                    </a:lnTo>
                    <a:cubicBezTo>
                      <a:pt x="64089" y="383286"/>
                      <a:pt x="60660" y="370999"/>
                      <a:pt x="61422" y="359283"/>
                    </a:cubicBezTo>
                    <a:cubicBezTo>
                      <a:pt x="62184" y="347472"/>
                      <a:pt x="66566" y="335852"/>
                      <a:pt x="73900" y="326327"/>
                    </a:cubicBezTo>
                    <a:cubicBezTo>
                      <a:pt x="88187" y="308134"/>
                      <a:pt x="108857" y="298037"/>
                      <a:pt x="127907" y="288512"/>
                    </a:cubicBezTo>
                    <a:lnTo>
                      <a:pt x="127049" y="290417"/>
                    </a:lnTo>
                    <a:cubicBezTo>
                      <a:pt x="121049" y="266129"/>
                      <a:pt x="128287" y="239935"/>
                      <a:pt x="144480" y="222599"/>
                    </a:cubicBezTo>
                    <a:cubicBezTo>
                      <a:pt x="160768" y="205169"/>
                      <a:pt x="184771" y="196882"/>
                      <a:pt x="206964" y="199454"/>
                    </a:cubicBezTo>
                    <a:lnTo>
                      <a:pt x="205249" y="201359"/>
                    </a:lnTo>
                    <a:cubicBezTo>
                      <a:pt x="200868" y="181451"/>
                      <a:pt x="208202" y="161353"/>
                      <a:pt x="220204" y="147352"/>
                    </a:cubicBezTo>
                    <a:cubicBezTo>
                      <a:pt x="232205" y="133160"/>
                      <a:pt x="249636" y="124206"/>
                      <a:pt x="267067" y="124301"/>
                    </a:cubicBezTo>
                    <a:lnTo>
                      <a:pt x="265638" y="125730"/>
                    </a:lnTo>
                    <a:cubicBezTo>
                      <a:pt x="265638" y="105442"/>
                      <a:pt x="276973" y="88011"/>
                      <a:pt x="290784" y="77343"/>
                    </a:cubicBezTo>
                    <a:cubicBezTo>
                      <a:pt x="304691" y="66484"/>
                      <a:pt x="321931" y="62008"/>
                      <a:pt x="337171" y="64484"/>
                    </a:cubicBezTo>
                    <a:lnTo>
                      <a:pt x="335933" y="65532"/>
                    </a:lnTo>
                    <a:cubicBezTo>
                      <a:pt x="336313" y="54769"/>
                      <a:pt x="340219" y="45244"/>
                      <a:pt x="344886" y="37052"/>
                    </a:cubicBezTo>
                    <a:cubicBezTo>
                      <a:pt x="349649" y="28956"/>
                      <a:pt x="355363" y="22003"/>
                      <a:pt x="361745" y="16669"/>
                    </a:cubicBezTo>
                    <a:cubicBezTo>
                      <a:pt x="374033" y="5525"/>
                      <a:pt x="388320" y="1048"/>
                      <a:pt x="399655" y="286"/>
                    </a:cubicBezTo>
                    <a:cubicBezTo>
                      <a:pt x="401083" y="191"/>
                      <a:pt x="402512" y="95"/>
                      <a:pt x="403846" y="0"/>
                    </a:cubicBezTo>
                    <a:cubicBezTo>
                      <a:pt x="405179" y="0"/>
                      <a:pt x="406513" y="191"/>
                      <a:pt x="407751" y="286"/>
                    </a:cubicBezTo>
                    <a:cubicBezTo>
                      <a:pt x="410227" y="572"/>
                      <a:pt x="412609" y="572"/>
                      <a:pt x="414799" y="1048"/>
                    </a:cubicBezTo>
                    <a:cubicBezTo>
                      <a:pt x="418991" y="2191"/>
                      <a:pt x="422705" y="2762"/>
                      <a:pt x="425372" y="4000"/>
                    </a:cubicBezTo>
                    <a:cubicBezTo>
                      <a:pt x="427944" y="5144"/>
                      <a:pt x="430040" y="6001"/>
                      <a:pt x="431563" y="6668"/>
                    </a:cubicBezTo>
                    <a:cubicBezTo>
                      <a:pt x="432897" y="7239"/>
                      <a:pt x="433659" y="7620"/>
                      <a:pt x="433564" y="7620"/>
                    </a:cubicBezTo>
                    <a:cubicBezTo>
                      <a:pt x="433564" y="7620"/>
                      <a:pt x="432802" y="7429"/>
                      <a:pt x="431373" y="6953"/>
                    </a:cubicBezTo>
                    <a:cubicBezTo>
                      <a:pt x="429849" y="6382"/>
                      <a:pt x="427753" y="5620"/>
                      <a:pt x="425086" y="4572"/>
                    </a:cubicBezTo>
                    <a:cubicBezTo>
                      <a:pt x="422419" y="3334"/>
                      <a:pt x="418705" y="2953"/>
                      <a:pt x="414514" y="1905"/>
                    </a:cubicBezTo>
                    <a:cubicBezTo>
                      <a:pt x="412418" y="1429"/>
                      <a:pt x="410037" y="1524"/>
                      <a:pt x="407560" y="1238"/>
                    </a:cubicBezTo>
                    <a:cubicBezTo>
                      <a:pt x="406322" y="1143"/>
                      <a:pt x="405084" y="1048"/>
                      <a:pt x="403750" y="1048"/>
                    </a:cubicBezTo>
                    <a:cubicBezTo>
                      <a:pt x="402417" y="1143"/>
                      <a:pt x="401083" y="1238"/>
                      <a:pt x="399655" y="1429"/>
                    </a:cubicBezTo>
                    <a:cubicBezTo>
                      <a:pt x="388606" y="2381"/>
                      <a:pt x="374699" y="6953"/>
                      <a:pt x="362793" y="17907"/>
                    </a:cubicBezTo>
                    <a:cubicBezTo>
                      <a:pt x="356697" y="23146"/>
                      <a:pt x="351173" y="30004"/>
                      <a:pt x="346505" y="38005"/>
                    </a:cubicBezTo>
                    <a:cubicBezTo>
                      <a:pt x="342028" y="45910"/>
                      <a:pt x="338218" y="55340"/>
                      <a:pt x="338028" y="65437"/>
                    </a:cubicBezTo>
                    <a:lnTo>
                      <a:pt x="338028" y="66675"/>
                    </a:lnTo>
                    <a:lnTo>
                      <a:pt x="336980" y="66675"/>
                    </a:lnTo>
                    <a:cubicBezTo>
                      <a:pt x="322407" y="64389"/>
                      <a:pt x="305929" y="68771"/>
                      <a:pt x="292499" y="79343"/>
                    </a:cubicBezTo>
                    <a:cubicBezTo>
                      <a:pt x="279259" y="89630"/>
                      <a:pt x="268495" y="106490"/>
                      <a:pt x="268591" y="125730"/>
                    </a:cubicBezTo>
                    <a:lnTo>
                      <a:pt x="268591" y="127159"/>
                    </a:lnTo>
                    <a:lnTo>
                      <a:pt x="267162" y="127159"/>
                    </a:lnTo>
                    <a:cubicBezTo>
                      <a:pt x="250684" y="127159"/>
                      <a:pt x="234015" y="135731"/>
                      <a:pt x="222585" y="149352"/>
                    </a:cubicBezTo>
                    <a:cubicBezTo>
                      <a:pt x="211155" y="162782"/>
                      <a:pt x="204202" y="182023"/>
                      <a:pt x="208393" y="200692"/>
                    </a:cubicBezTo>
                    <a:lnTo>
                      <a:pt x="208869" y="202883"/>
                    </a:lnTo>
                    <a:lnTo>
                      <a:pt x="206678" y="202597"/>
                    </a:lnTo>
                    <a:cubicBezTo>
                      <a:pt x="185533" y="200215"/>
                      <a:pt x="162387" y="208121"/>
                      <a:pt x="146957" y="224790"/>
                    </a:cubicBezTo>
                    <a:cubicBezTo>
                      <a:pt x="131526" y="241363"/>
                      <a:pt x="124668" y="266510"/>
                      <a:pt x="130383" y="289655"/>
                    </a:cubicBezTo>
                    <a:lnTo>
                      <a:pt x="130669" y="290989"/>
                    </a:lnTo>
                    <a:lnTo>
                      <a:pt x="129430" y="291560"/>
                    </a:lnTo>
                    <a:cubicBezTo>
                      <a:pt x="110380" y="301085"/>
                      <a:pt x="90092" y="311087"/>
                      <a:pt x="76567" y="328422"/>
                    </a:cubicBezTo>
                    <a:cubicBezTo>
                      <a:pt x="69613" y="337375"/>
                      <a:pt x="65423" y="348425"/>
                      <a:pt x="64756" y="359473"/>
                    </a:cubicBezTo>
                    <a:cubicBezTo>
                      <a:pt x="63994" y="370427"/>
                      <a:pt x="67327" y="381667"/>
                      <a:pt x="74757" y="389096"/>
                    </a:cubicBezTo>
                    <a:lnTo>
                      <a:pt x="76091" y="390430"/>
                    </a:lnTo>
                    <a:lnTo>
                      <a:pt x="74566" y="391573"/>
                    </a:lnTo>
                    <a:cubicBezTo>
                      <a:pt x="56469" y="405479"/>
                      <a:pt x="38371" y="420053"/>
                      <a:pt x="29894" y="440055"/>
                    </a:cubicBezTo>
                    <a:cubicBezTo>
                      <a:pt x="25894" y="449866"/>
                      <a:pt x="24846" y="460819"/>
                      <a:pt x="26846" y="470821"/>
                    </a:cubicBezTo>
                    <a:cubicBezTo>
                      <a:pt x="28846" y="480822"/>
                      <a:pt x="34466" y="490061"/>
                      <a:pt x="42943" y="495014"/>
                    </a:cubicBezTo>
                    <a:lnTo>
                      <a:pt x="44849" y="496157"/>
                    </a:lnTo>
                    <a:lnTo>
                      <a:pt x="43134" y="497586"/>
                    </a:lnTo>
                    <a:cubicBezTo>
                      <a:pt x="32466" y="506349"/>
                      <a:pt x="22084" y="515017"/>
                      <a:pt x="14368" y="525494"/>
                    </a:cubicBezTo>
                    <a:cubicBezTo>
                      <a:pt x="6558" y="535781"/>
                      <a:pt x="2081" y="548259"/>
                      <a:pt x="2748" y="560546"/>
                    </a:cubicBezTo>
                    <a:cubicBezTo>
                      <a:pt x="3224" y="572643"/>
                      <a:pt x="9987" y="584359"/>
                      <a:pt x="20941" y="588074"/>
                    </a:cubicBezTo>
                    <a:cubicBezTo>
                      <a:pt x="31323" y="592265"/>
                      <a:pt x="44563" y="590074"/>
                      <a:pt x="50278" y="581025"/>
                    </a:cubicBezTo>
                    <a:lnTo>
                      <a:pt x="51040" y="579882"/>
                    </a:lnTo>
                    <a:lnTo>
                      <a:pt x="52183" y="580739"/>
                    </a:lnTo>
                    <a:cubicBezTo>
                      <a:pt x="69137" y="593598"/>
                      <a:pt x="91997" y="594360"/>
                      <a:pt x="108094" y="585978"/>
                    </a:cubicBezTo>
                    <a:cubicBezTo>
                      <a:pt x="124477" y="577596"/>
                      <a:pt x="134193" y="561975"/>
                      <a:pt x="136669" y="547402"/>
                    </a:cubicBezTo>
                    <a:lnTo>
                      <a:pt x="136860" y="546163"/>
                    </a:lnTo>
                    <a:lnTo>
                      <a:pt x="138003" y="546735"/>
                    </a:lnTo>
                    <a:cubicBezTo>
                      <a:pt x="144194" y="549878"/>
                      <a:pt x="150671" y="551593"/>
                      <a:pt x="156862" y="552640"/>
                    </a:cubicBezTo>
                    <a:cubicBezTo>
                      <a:pt x="163054" y="553688"/>
                      <a:pt x="168864" y="554069"/>
                      <a:pt x="174388" y="553974"/>
                    </a:cubicBezTo>
                    <a:cubicBezTo>
                      <a:pt x="185342" y="553784"/>
                      <a:pt x="194582" y="551974"/>
                      <a:pt x="201440" y="548735"/>
                    </a:cubicBezTo>
                    <a:cubicBezTo>
                      <a:pt x="208298" y="545592"/>
                      <a:pt x="212584" y="541401"/>
                      <a:pt x="214298" y="537877"/>
                    </a:cubicBezTo>
                    <a:cubicBezTo>
                      <a:pt x="216203" y="534448"/>
                      <a:pt x="216489" y="532352"/>
                      <a:pt x="216679" y="532448"/>
                    </a:cubicBezTo>
                    <a:close/>
                  </a:path>
                </a:pathLst>
              </a:custGeom>
              <a:solidFill>
                <a:srgbClr val="455A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6" name="Freeform: Shape 125">
                <a:extLst>
                  <a:ext uri="{FF2B5EF4-FFF2-40B4-BE49-F238E27FC236}">
                    <a16:creationId xmlns="" xmlns:a16="http://schemas.microsoft.com/office/drawing/2014/main" id="{85023815-DDF4-4A26-9C3F-A96265C83677}"/>
                  </a:ext>
                </a:extLst>
              </p:cNvPr>
              <p:cNvSpPr/>
              <p:nvPr/>
            </p:nvSpPr>
            <p:spPr>
              <a:xfrm>
                <a:off x="5930134" y="1601883"/>
                <a:ext cx="624875" cy="474089"/>
              </a:xfrm>
              <a:custGeom>
                <a:avLst/>
                <a:gdLst>
                  <a:gd name="connsiteX0" fmla="*/ 10227 w 624875"/>
                  <a:gd name="connsiteY0" fmla="*/ 474090 h 474089"/>
                  <a:gd name="connsiteX1" fmla="*/ 6036 w 624875"/>
                  <a:gd name="connsiteY1" fmla="*/ 467422 h 474089"/>
                  <a:gd name="connsiteX2" fmla="*/ 131 w 624875"/>
                  <a:gd name="connsiteY2" fmla="*/ 445515 h 474089"/>
                  <a:gd name="connsiteX3" fmla="*/ 9179 w 624875"/>
                  <a:gd name="connsiteY3" fmla="*/ 410749 h 474089"/>
                  <a:gd name="connsiteX4" fmla="*/ 49375 w 624875"/>
                  <a:gd name="connsiteY4" fmla="*/ 385126 h 474089"/>
                  <a:gd name="connsiteX5" fmla="*/ 48423 w 624875"/>
                  <a:gd name="connsiteY5" fmla="*/ 386460 h 474089"/>
                  <a:gd name="connsiteX6" fmla="*/ 58424 w 624875"/>
                  <a:gd name="connsiteY6" fmla="*/ 331691 h 474089"/>
                  <a:gd name="connsiteX7" fmla="*/ 80141 w 624875"/>
                  <a:gd name="connsiteY7" fmla="*/ 308641 h 474089"/>
                  <a:gd name="connsiteX8" fmla="*/ 110430 w 624875"/>
                  <a:gd name="connsiteY8" fmla="*/ 294353 h 474089"/>
                  <a:gd name="connsiteX9" fmla="*/ 124908 w 624875"/>
                  <a:gd name="connsiteY9" fmla="*/ 285685 h 474089"/>
                  <a:gd name="connsiteX10" fmla="*/ 135005 w 624875"/>
                  <a:gd name="connsiteY10" fmla="*/ 272065 h 474089"/>
                  <a:gd name="connsiteX11" fmla="*/ 147768 w 624875"/>
                  <a:gd name="connsiteY11" fmla="*/ 237394 h 474089"/>
                  <a:gd name="connsiteX12" fmla="*/ 215301 w 624875"/>
                  <a:gd name="connsiteY12" fmla="*/ 203866 h 474089"/>
                  <a:gd name="connsiteX13" fmla="*/ 213395 w 624875"/>
                  <a:gd name="connsiteY13" fmla="*/ 205771 h 474089"/>
                  <a:gd name="connsiteX14" fmla="*/ 236636 w 624875"/>
                  <a:gd name="connsiteY14" fmla="*/ 132428 h 474089"/>
                  <a:gd name="connsiteX15" fmla="*/ 311789 w 624875"/>
                  <a:gd name="connsiteY15" fmla="*/ 104996 h 474089"/>
                  <a:gd name="connsiteX16" fmla="*/ 309979 w 624875"/>
                  <a:gd name="connsiteY16" fmla="*/ 106806 h 474089"/>
                  <a:gd name="connsiteX17" fmla="*/ 351413 w 624875"/>
                  <a:gd name="connsiteY17" fmla="*/ 29272 h 474089"/>
                  <a:gd name="connsiteX18" fmla="*/ 431327 w 624875"/>
                  <a:gd name="connsiteY18" fmla="*/ 33749 h 474089"/>
                  <a:gd name="connsiteX19" fmla="*/ 429518 w 624875"/>
                  <a:gd name="connsiteY19" fmla="*/ 33940 h 474089"/>
                  <a:gd name="connsiteX20" fmla="*/ 468285 w 624875"/>
                  <a:gd name="connsiteY20" fmla="*/ 10318 h 474089"/>
                  <a:gd name="connsiteX21" fmla="*/ 508099 w 624875"/>
                  <a:gd name="connsiteY21" fmla="*/ 1174 h 474089"/>
                  <a:gd name="connsiteX22" fmla="*/ 573821 w 624875"/>
                  <a:gd name="connsiteY22" fmla="*/ 5555 h 474089"/>
                  <a:gd name="connsiteX23" fmla="*/ 612874 w 624875"/>
                  <a:gd name="connsiteY23" fmla="*/ 21748 h 474089"/>
                  <a:gd name="connsiteX24" fmla="*/ 621923 w 624875"/>
                  <a:gd name="connsiteY24" fmla="*/ 28320 h 474089"/>
                  <a:gd name="connsiteX25" fmla="*/ 624876 w 624875"/>
                  <a:gd name="connsiteY25" fmla="*/ 30796 h 474089"/>
                  <a:gd name="connsiteX26" fmla="*/ 612493 w 624875"/>
                  <a:gd name="connsiteY26" fmla="*/ 22510 h 474089"/>
                  <a:gd name="connsiteX27" fmla="*/ 573441 w 624875"/>
                  <a:gd name="connsiteY27" fmla="*/ 7174 h 474089"/>
                  <a:gd name="connsiteX28" fmla="*/ 508290 w 624875"/>
                  <a:gd name="connsiteY28" fmla="*/ 3460 h 474089"/>
                  <a:gd name="connsiteX29" fmla="*/ 469142 w 624875"/>
                  <a:gd name="connsiteY29" fmla="*/ 12794 h 474089"/>
                  <a:gd name="connsiteX30" fmla="*/ 431518 w 624875"/>
                  <a:gd name="connsiteY30" fmla="*/ 36035 h 474089"/>
                  <a:gd name="connsiteX31" fmla="*/ 430661 w 624875"/>
                  <a:gd name="connsiteY31" fmla="*/ 36892 h 474089"/>
                  <a:gd name="connsiteX32" fmla="*/ 429708 w 624875"/>
                  <a:gd name="connsiteY32" fmla="*/ 36226 h 474089"/>
                  <a:gd name="connsiteX33" fmla="*/ 352842 w 624875"/>
                  <a:gd name="connsiteY33" fmla="*/ 32130 h 474089"/>
                  <a:gd name="connsiteX34" fmla="*/ 313313 w 624875"/>
                  <a:gd name="connsiteY34" fmla="*/ 106520 h 474089"/>
                  <a:gd name="connsiteX35" fmla="*/ 313503 w 624875"/>
                  <a:gd name="connsiteY35" fmla="*/ 108616 h 474089"/>
                  <a:gd name="connsiteX36" fmla="*/ 311408 w 624875"/>
                  <a:gd name="connsiteY36" fmla="*/ 108330 h 474089"/>
                  <a:gd name="connsiteX37" fmla="*/ 239113 w 624875"/>
                  <a:gd name="connsiteY37" fmla="*/ 134714 h 474089"/>
                  <a:gd name="connsiteX38" fmla="*/ 216729 w 624875"/>
                  <a:gd name="connsiteY38" fmla="*/ 205294 h 474089"/>
                  <a:gd name="connsiteX39" fmla="*/ 217015 w 624875"/>
                  <a:gd name="connsiteY39" fmla="*/ 207485 h 474089"/>
                  <a:gd name="connsiteX40" fmla="*/ 214824 w 624875"/>
                  <a:gd name="connsiteY40" fmla="*/ 207104 h 474089"/>
                  <a:gd name="connsiteX41" fmla="*/ 150626 w 624875"/>
                  <a:gd name="connsiteY41" fmla="*/ 238918 h 474089"/>
                  <a:gd name="connsiteX42" fmla="*/ 137862 w 624875"/>
                  <a:gd name="connsiteY42" fmla="*/ 273303 h 474089"/>
                  <a:gd name="connsiteX43" fmla="*/ 126909 w 624875"/>
                  <a:gd name="connsiteY43" fmla="*/ 287971 h 474089"/>
                  <a:gd name="connsiteX44" fmla="*/ 111669 w 624875"/>
                  <a:gd name="connsiteY44" fmla="*/ 297020 h 474089"/>
                  <a:gd name="connsiteX45" fmla="*/ 81760 w 624875"/>
                  <a:gd name="connsiteY45" fmla="*/ 310927 h 474089"/>
                  <a:gd name="connsiteX46" fmla="*/ 60710 w 624875"/>
                  <a:gd name="connsiteY46" fmla="*/ 333025 h 474089"/>
                  <a:gd name="connsiteX47" fmla="*/ 50613 w 624875"/>
                  <a:gd name="connsiteY47" fmla="*/ 385984 h 474089"/>
                  <a:gd name="connsiteX48" fmla="*/ 50804 w 624875"/>
                  <a:gd name="connsiteY48" fmla="*/ 387127 h 474089"/>
                  <a:gd name="connsiteX49" fmla="*/ 49661 w 624875"/>
                  <a:gd name="connsiteY49" fmla="*/ 387317 h 474089"/>
                  <a:gd name="connsiteX50" fmla="*/ 10608 w 624875"/>
                  <a:gd name="connsiteY50" fmla="*/ 411701 h 474089"/>
                  <a:gd name="connsiteX51" fmla="*/ 1274 w 624875"/>
                  <a:gd name="connsiteY51" fmla="*/ 445420 h 474089"/>
                  <a:gd name="connsiteX52" fmla="*/ 6512 w 624875"/>
                  <a:gd name="connsiteY52" fmla="*/ 467137 h 474089"/>
                  <a:gd name="connsiteX53" fmla="*/ 10227 w 624875"/>
                  <a:gd name="connsiteY53" fmla="*/ 474090 h 474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624875" h="474089">
                    <a:moveTo>
                      <a:pt x="10227" y="474090"/>
                    </a:moveTo>
                    <a:cubicBezTo>
                      <a:pt x="10227" y="474090"/>
                      <a:pt x="8418" y="471994"/>
                      <a:pt x="6036" y="467422"/>
                    </a:cubicBezTo>
                    <a:cubicBezTo>
                      <a:pt x="3750" y="462850"/>
                      <a:pt x="798" y="455516"/>
                      <a:pt x="131" y="445515"/>
                    </a:cubicBezTo>
                    <a:cubicBezTo>
                      <a:pt x="-536" y="435704"/>
                      <a:pt x="1178" y="422750"/>
                      <a:pt x="9179" y="410749"/>
                    </a:cubicBezTo>
                    <a:cubicBezTo>
                      <a:pt x="16990" y="398842"/>
                      <a:pt x="31087" y="387889"/>
                      <a:pt x="49375" y="385126"/>
                    </a:cubicBezTo>
                    <a:lnTo>
                      <a:pt x="48423" y="386460"/>
                    </a:lnTo>
                    <a:cubicBezTo>
                      <a:pt x="44803" y="369505"/>
                      <a:pt x="47660" y="349312"/>
                      <a:pt x="58424" y="331691"/>
                    </a:cubicBezTo>
                    <a:cubicBezTo>
                      <a:pt x="63662" y="322928"/>
                      <a:pt x="70997" y="314832"/>
                      <a:pt x="80141" y="308641"/>
                    </a:cubicBezTo>
                    <a:cubicBezTo>
                      <a:pt x="89285" y="302259"/>
                      <a:pt x="100143" y="298925"/>
                      <a:pt x="110430" y="294353"/>
                    </a:cubicBezTo>
                    <a:cubicBezTo>
                      <a:pt x="115574" y="292067"/>
                      <a:pt x="120622" y="289400"/>
                      <a:pt x="124908" y="285685"/>
                    </a:cubicBezTo>
                    <a:cubicBezTo>
                      <a:pt x="129290" y="282066"/>
                      <a:pt x="132624" y="277399"/>
                      <a:pt x="135005" y="272065"/>
                    </a:cubicBezTo>
                    <a:cubicBezTo>
                      <a:pt x="139958" y="261397"/>
                      <a:pt x="141482" y="248824"/>
                      <a:pt x="147768" y="237394"/>
                    </a:cubicBezTo>
                    <a:cubicBezTo>
                      <a:pt x="160151" y="214819"/>
                      <a:pt x="187583" y="199675"/>
                      <a:pt x="215301" y="203866"/>
                    </a:cubicBezTo>
                    <a:lnTo>
                      <a:pt x="213395" y="205771"/>
                    </a:lnTo>
                    <a:cubicBezTo>
                      <a:pt x="209776" y="180434"/>
                      <a:pt x="217872" y="152431"/>
                      <a:pt x="236636" y="132428"/>
                    </a:cubicBezTo>
                    <a:cubicBezTo>
                      <a:pt x="256163" y="111664"/>
                      <a:pt x="285119" y="101758"/>
                      <a:pt x="311789" y="104996"/>
                    </a:cubicBezTo>
                    <a:lnTo>
                      <a:pt x="309979" y="106806"/>
                    </a:lnTo>
                    <a:cubicBezTo>
                      <a:pt x="306645" y="74326"/>
                      <a:pt x="324933" y="42893"/>
                      <a:pt x="351413" y="29272"/>
                    </a:cubicBezTo>
                    <a:cubicBezTo>
                      <a:pt x="377987" y="15652"/>
                      <a:pt x="409706" y="19081"/>
                      <a:pt x="431327" y="33749"/>
                    </a:cubicBezTo>
                    <a:lnTo>
                      <a:pt x="429518" y="33940"/>
                    </a:lnTo>
                    <a:cubicBezTo>
                      <a:pt x="440948" y="22605"/>
                      <a:pt x="454759" y="15271"/>
                      <a:pt x="468285" y="10318"/>
                    </a:cubicBezTo>
                    <a:cubicBezTo>
                      <a:pt x="481905" y="5460"/>
                      <a:pt x="495336" y="2317"/>
                      <a:pt x="508099" y="1174"/>
                    </a:cubicBezTo>
                    <a:cubicBezTo>
                      <a:pt x="533626" y="-1779"/>
                      <a:pt x="556105" y="1269"/>
                      <a:pt x="573821" y="5555"/>
                    </a:cubicBezTo>
                    <a:cubicBezTo>
                      <a:pt x="591538" y="10127"/>
                      <a:pt x="604778" y="16414"/>
                      <a:pt x="612874" y="21748"/>
                    </a:cubicBezTo>
                    <a:cubicBezTo>
                      <a:pt x="617160" y="24129"/>
                      <a:pt x="619827" y="26891"/>
                      <a:pt x="621923" y="28320"/>
                    </a:cubicBezTo>
                    <a:cubicBezTo>
                      <a:pt x="623923" y="29844"/>
                      <a:pt x="624876" y="30796"/>
                      <a:pt x="624876" y="30796"/>
                    </a:cubicBezTo>
                    <a:cubicBezTo>
                      <a:pt x="624685" y="31082"/>
                      <a:pt x="620685" y="27653"/>
                      <a:pt x="612493" y="22510"/>
                    </a:cubicBezTo>
                    <a:cubicBezTo>
                      <a:pt x="604302" y="17366"/>
                      <a:pt x="591157" y="11461"/>
                      <a:pt x="573441" y="7174"/>
                    </a:cubicBezTo>
                    <a:cubicBezTo>
                      <a:pt x="555819" y="3079"/>
                      <a:pt x="533531" y="316"/>
                      <a:pt x="508290" y="3460"/>
                    </a:cubicBezTo>
                    <a:cubicBezTo>
                      <a:pt x="495717" y="4698"/>
                      <a:pt x="482477" y="7841"/>
                      <a:pt x="469142" y="12794"/>
                    </a:cubicBezTo>
                    <a:cubicBezTo>
                      <a:pt x="455902" y="17747"/>
                      <a:pt x="442472" y="24986"/>
                      <a:pt x="431518" y="36035"/>
                    </a:cubicBezTo>
                    <a:lnTo>
                      <a:pt x="430661" y="36892"/>
                    </a:lnTo>
                    <a:lnTo>
                      <a:pt x="429708" y="36226"/>
                    </a:lnTo>
                    <a:cubicBezTo>
                      <a:pt x="408849" y="22224"/>
                      <a:pt x="378273" y="18985"/>
                      <a:pt x="352842" y="32130"/>
                    </a:cubicBezTo>
                    <a:cubicBezTo>
                      <a:pt x="327600" y="45084"/>
                      <a:pt x="310074" y="75469"/>
                      <a:pt x="313313" y="106520"/>
                    </a:cubicBezTo>
                    <a:lnTo>
                      <a:pt x="313503" y="108616"/>
                    </a:lnTo>
                    <a:lnTo>
                      <a:pt x="311408" y="108330"/>
                    </a:lnTo>
                    <a:cubicBezTo>
                      <a:pt x="285786" y="105282"/>
                      <a:pt x="257782" y="114807"/>
                      <a:pt x="239113" y="134714"/>
                    </a:cubicBezTo>
                    <a:cubicBezTo>
                      <a:pt x="221111" y="153859"/>
                      <a:pt x="213300" y="181006"/>
                      <a:pt x="216729" y="205294"/>
                    </a:cubicBezTo>
                    <a:lnTo>
                      <a:pt x="217015" y="207485"/>
                    </a:lnTo>
                    <a:lnTo>
                      <a:pt x="214824" y="207104"/>
                    </a:lnTo>
                    <a:cubicBezTo>
                      <a:pt x="188726" y="203104"/>
                      <a:pt x="162342" y="217582"/>
                      <a:pt x="150626" y="238918"/>
                    </a:cubicBezTo>
                    <a:cubicBezTo>
                      <a:pt x="144720" y="249586"/>
                      <a:pt x="143101" y="262063"/>
                      <a:pt x="137862" y="273303"/>
                    </a:cubicBezTo>
                    <a:cubicBezTo>
                      <a:pt x="135291" y="278923"/>
                      <a:pt x="131576" y="284066"/>
                      <a:pt x="126909" y="287971"/>
                    </a:cubicBezTo>
                    <a:cubicBezTo>
                      <a:pt x="122241" y="291877"/>
                      <a:pt x="116907" y="294639"/>
                      <a:pt x="111669" y="297020"/>
                    </a:cubicBezTo>
                    <a:cubicBezTo>
                      <a:pt x="101096" y="301687"/>
                      <a:pt x="90428" y="304831"/>
                      <a:pt x="81760" y="310927"/>
                    </a:cubicBezTo>
                    <a:cubicBezTo>
                      <a:pt x="72997" y="316832"/>
                      <a:pt x="65853" y="324547"/>
                      <a:pt x="60710" y="333025"/>
                    </a:cubicBezTo>
                    <a:cubicBezTo>
                      <a:pt x="50137" y="349979"/>
                      <a:pt x="47375" y="369505"/>
                      <a:pt x="50613" y="385984"/>
                    </a:cubicBezTo>
                    <a:lnTo>
                      <a:pt x="50804" y="387127"/>
                    </a:lnTo>
                    <a:lnTo>
                      <a:pt x="49661" y="387317"/>
                    </a:lnTo>
                    <a:cubicBezTo>
                      <a:pt x="32135" y="389794"/>
                      <a:pt x="18324" y="400271"/>
                      <a:pt x="10608" y="411701"/>
                    </a:cubicBezTo>
                    <a:cubicBezTo>
                      <a:pt x="2702" y="423322"/>
                      <a:pt x="798" y="435799"/>
                      <a:pt x="1274" y="445420"/>
                    </a:cubicBezTo>
                    <a:cubicBezTo>
                      <a:pt x="1750" y="455230"/>
                      <a:pt x="4417" y="462469"/>
                      <a:pt x="6512" y="467137"/>
                    </a:cubicBezTo>
                    <a:cubicBezTo>
                      <a:pt x="8703" y="471804"/>
                      <a:pt x="10323" y="473995"/>
                      <a:pt x="10227" y="474090"/>
                    </a:cubicBezTo>
                    <a:close/>
                  </a:path>
                </a:pathLst>
              </a:custGeom>
              <a:solidFill>
                <a:srgbClr val="455A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7" name="Freeform: Shape 126">
                <a:extLst>
                  <a:ext uri="{FF2B5EF4-FFF2-40B4-BE49-F238E27FC236}">
                    <a16:creationId xmlns="" xmlns:a16="http://schemas.microsoft.com/office/drawing/2014/main" id="{F0E36E67-53D6-4FCE-B90E-8A6533E3EBA1}"/>
                  </a:ext>
                </a:extLst>
              </p:cNvPr>
              <p:cNvSpPr/>
              <p:nvPr/>
            </p:nvSpPr>
            <p:spPr>
              <a:xfrm>
                <a:off x="6583775" y="1608308"/>
                <a:ext cx="487348" cy="497671"/>
              </a:xfrm>
              <a:custGeom>
                <a:avLst/>
                <a:gdLst>
                  <a:gd name="connsiteX0" fmla="*/ 417290 w 487348"/>
                  <a:gd name="connsiteY0" fmla="*/ 497669 h 497671"/>
                  <a:gd name="connsiteX1" fmla="*/ 416909 w 487348"/>
                  <a:gd name="connsiteY1" fmla="*/ 488620 h 497671"/>
                  <a:gd name="connsiteX2" fmla="*/ 423386 w 487348"/>
                  <a:gd name="connsiteY2" fmla="*/ 479476 h 497671"/>
                  <a:gd name="connsiteX3" fmla="*/ 437102 w 487348"/>
                  <a:gd name="connsiteY3" fmla="*/ 472618 h 497671"/>
                  <a:gd name="connsiteX4" fmla="*/ 454438 w 487348"/>
                  <a:gd name="connsiteY4" fmla="*/ 465379 h 497671"/>
                  <a:gd name="connsiteX5" fmla="*/ 466916 w 487348"/>
                  <a:gd name="connsiteY5" fmla="*/ 447567 h 497671"/>
                  <a:gd name="connsiteX6" fmla="*/ 469678 w 487348"/>
                  <a:gd name="connsiteY6" fmla="*/ 422231 h 497671"/>
                  <a:gd name="connsiteX7" fmla="*/ 467868 w 487348"/>
                  <a:gd name="connsiteY7" fmla="*/ 392989 h 497671"/>
                  <a:gd name="connsiteX8" fmla="*/ 481965 w 487348"/>
                  <a:gd name="connsiteY8" fmla="*/ 327457 h 497671"/>
                  <a:gd name="connsiteX9" fmla="*/ 483489 w 487348"/>
                  <a:gd name="connsiteY9" fmla="*/ 290976 h 497671"/>
                  <a:gd name="connsiteX10" fmla="*/ 463391 w 487348"/>
                  <a:gd name="connsiteY10" fmla="*/ 259830 h 497671"/>
                  <a:gd name="connsiteX11" fmla="*/ 424529 w 487348"/>
                  <a:gd name="connsiteY11" fmla="*/ 246685 h 497671"/>
                  <a:gd name="connsiteX12" fmla="*/ 404622 w 487348"/>
                  <a:gd name="connsiteY12" fmla="*/ 237446 h 497671"/>
                  <a:gd name="connsiteX13" fmla="*/ 390620 w 487348"/>
                  <a:gd name="connsiteY13" fmla="*/ 219920 h 497671"/>
                  <a:gd name="connsiteX14" fmla="*/ 378905 w 487348"/>
                  <a:gd name="connsiteY14" fmla="*/ 176295 h 497671"/>
                  <a:gd name="connsiteX15" fmla="*/ 371189 w 487348"/>
                  <a:gd name="connsiteY15" fmla="*/ 155245 h 497671"/>
                  <a:gd name="connsiteX16" fmla="*/ 354806 w 487348"/>
                  <a:gd name="connsiteY16" fmla="*/ 140958 h 497671"/>
                  <a:gd name="connsiteX17" fmla="*/ 324136 w 487348"/>
                  <a:gd name="connsiteY17" fmla="*/ 136767 h 497671"/>
                  <a:gd name="connsiteX18" fmla="*/ 308610 w 487348"/>
                  <a:gd name="connsiteY18" fmla="*/ 132861 h 497671"/>
                  <a:gd name="connsiteX19" fmla="*/ 296323 w 487348"/>
                  <a:gd name="connsiteY19" fmla="*/ 122479 h 497671"/>
                  <a:gd name="connsiteX20" fmla="*/ 284702 w 487348"/>
                  <a:gd name="connsiteY20" fmla="*/ 94190 h 497671"/>
                  <a:gd name="connsiteX21" fmla="*/ 270796 w 487348"/>
                  <a:gd name="connsiteY21" fmla="*/ 69139 h 497671"/>
                  <a:gd name="connsiteX22" fmla="*/ 222504 w 487348"/>
                  <a:gd name="connsiteY22" fmla="*/ 46089 h 497671"/>
                  <a:gd name="connsiteX23" fmla="*/ 175451 w 487348"/>
                  <a:gd name="connsiteY23" fmla="*/ 63138 h 497671"/>
                  <a:gd name="connsiteX24" fmla="*/ 174022 w 487348"/>
                  <a:gd name="connsiteY24" fmla="*/ 64472 h 497671"/>
                  <a:gd name="connsiteX25" fmla="*/ 173165 w 487348"/>
                  <a:gd name="connsiteY25" fmla="*/ 62662 h 497671"/>
                  <a:gd name="connsiteX26" fmla="*/ 107252 w 487348"/>
                  <a:gd name="connsiteY26" fmla="*/ 5798 h 497671"/>
                  <a:gd name="connsiteX27" fmla="*/ 70199 w 487348"/>
                  <a:gd name="connsiteY27" fmla="*/ 2559 h 497671"/>
                  <a:gd name="connsiteX28" fmla="*/ 39719 w 487348"/>
                  <a:gd name="connsiteY28" fmla="*/ 11037 h 497671"/>
                  <a:gd name="connsiteX29" fmla="*/ 7334 w 487348"/>
                  <a:gd name="connsiteY29" fmla="*/ 40850 h 497671"/>
                  <a:gd name="connsiteX30" fmla="*/ 1810 w 487348"/>
                  <a:gd name="connsiteY30" fmla="*/ 51327 h 497671"/>
                  <a:gd name="connsiteX31" fmla="*/ 476 w 487348"/>
                  <a:gd name="connsiteY31" fmla="*/ 54090 h 497671"/>
                  <a:gd name="connsiteX32" fmla="*/ 0 w 487348"/>
                  <a:gd name="connsiteY32" fmla="*/ 54947 h 497671"/>
                  <a:gd name="connsiteX33" fmla="*/ 286 w 487348"/>
                  <a:gd name="connsiteY33" fmla="*/ 53994 h 497671"/>
                  <a:gd name="connsiteX34" fmla="*/ 1429 w 487348"/>
                  <a:gd name="connsiteY34" fmla="*/ 51137 h 497671"/>
                  <a:gd name="connsiteX35" fmla="*/ 6572 w 487348"/>
                  <a:gd name="connsiteY35" fmla="*/ 40469 h 497671"/>
                  <a:gd name="connsiteX36" fmla="*/ 38957 w 487348"/>
                  <a:gd name="connsiteY36" fmla="*/ 9608 h 497671"/>
                  <a:gd name="connsiteX37" fmla="*/ 70009 w 487348"/>
                  <a:gd name="connsiteY37" fmla="*/ 654 h 497671"/>
                  <a:gd name="connsiteX38" fmla="*/ 107918 w 487348"/>
                  <a:gd name="connsiteY38" fmla="*/ 3607 h 497671"/>
                  <a:gd name="connsiteX39" fmla="*/ 175736 w 487348"/>
                  <a:gd name="connsiteY39" fmla="*/ 61519 h 497671"/>
                  <a:gd name="connsiteX40" fmla="*/ 173450 w 487348"/>
                  <a:gd name="connsiteY40" fmla="*/ 61043 h 497671"/>
                  <a:gd name="connsiteX41" fmla="*/ 222504 w 487348"/>
                  <a:gd name="connsiteY41" fmla="*/ 43041 h 497671"/>
                  <a:gd name="connsiteX42" fmla="*/ 273177 w 487348"/>
                  <a:gd name="connsiteY42" fmla="*/ 67044 h 497671"/>
                  <a:gd name="connsiteX43" fmla="*/ 287750 w 487348"/>
                  <a:gd name="connsiteY43" fmla="*/ 93142 h 497671"/>
                  <a:gd name="connsiteX44" fmla="*/ 298990 w 487348"/>
                  <a:gd name="connsiteY44" fmla="*/ 120574 h 497671"/>
                  <a:gd name="connsiteX45" fmla="*/ 324421 w 487348"/>
                  <a:gd name="connsiteY45" fmla="*/ 133433 h 497671"/>
                  <a:gd name="connsiteX46" fmla="*/ 355949 w 487348"/>
                  <a:gd name="connsiteY46" fmla="*/ 137814 h 497671"/>
                  <a:gd name="connsiteX47" fmla="*/ 373952 w 487348"/>
                  <a:gd name="connsiteY47" fmla="*/ 153531 h 497671"/>
                  <a:gd name="connsiteX48" fmla="*/ 382048 w 487348"/>
                  <a:gd name="connsiteY48" fmla="*/ 175533 h 497671"/>
                  <a:gd name="connsiteX49" fmla="*/ 393478 w 487348"/>
                  <a:gd name="connsiteY49" fmla="*/ 218491 h 497671"/>
                  <a:gd name="connsiteX50" fmla="*/ 406432 w 487348"/>
                  <a:gd name="connsiteY50" fmla="*/ 234779 h 497671"/>
                  <a:gd name="connsiteX51" fmla="*/ 425291 w 487348"/>
                  <a:gd name="connsiteY51" fmla="*/ 243542 h 497671"/>
                  <a:gd name="connsiteX52" fmla="*/ 464820 w 487348"/>
                  <a:gd name="connsiteY52" fmla="*/ 257163 h 497671"/>
                  <a:gd name="connsiteX53" fmla="*/ 479298 w 487348"/>
                  <a:gd name="connsiteY53" fmla="*/ 271736 h 497671"/>
                  <a:gd name="connsiteX54" fmla="*/ 486156 w 487348"/>
                  <a:gd name="connsiteY54" fmla="*/ 290500 h 497671"/>
                  <a:gd name="connsiteX55" fmla="*/ 484442 w 487348"/>
                  <a:gd name="connsiteY55" fmla="*/ 328124 h 497671"/>
                  <a:gd name="connsiteX56" fmla="*/ 469963 w 487348"/>
                  <a:gd name="connsiteY56" fmla="*/ 393084 h 497671"/>
                  <a:gd name="connsiteX57" fmla="*/ 471583 w 487348"/>
                  <a:gd name="connsiteY57" fmla="*/ 422231 h 497671"/>
                  <a:gd name="connsiteX58" fmla="*/ 468440 w 487348"/>
                  <a:gd name="connsiteY58" fmla="*/ 448329 h 497671"/>
                  <a:gd name="connsiteX59" fmla="*/ 455105 w 487348"/>
                  <a:gd name="connsiteY59" fmla="*/ 466808 h 497671"/>
                  <a:gd name="connsiteX60" fmla="*/ 437293 w 487348"/>
                  <a:gd name="connsiteY60" fmla="*/ 473952 h 497671"/>
                  <a:gd name="connsiteX61" fmla="*/ 423863 w 487348"/>
                  <a:gd name="connsiteY61" fmla="*/ 480333 h 497671"/>
                  <a:gd name="connsiteX62" fmla="*/ 417386 w 487348"/>
                  <a:gd name="connsiteY62" fmla="*/ 489001 h 497671"/>
                  <a:gd name="connsiteX63" fmla="*/ 417290 w 487348"/>
                  <a:gd name="connsiteY63" fmla="*/ 497669 h 497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87348" h="497671">
                    <a:moveTo>
                      <a:pt x="417290" y="497669"/>
                    </a:moveTo>
                    <a:cubicBezTo>
                      <a:pt x="417481" y="497764"/>
                      <a:pt x="415004" y="494621"/>
                      <a:pt x="416909" y="488620"/>
                    </a:cubicBezTo>
                    <a:cubicBezTo>
                      <a:pt x="417862" y="485667"/>
                      <a:pt x="419957" y="482429"/>
                      <a:pt x="423386" y="479476"/>
                    </a:cubicBezTo>
                    <a:cubicBezTo>
                      <a:pt x="426720" y="476428"/>
                      <a:pt x="431673" y="474333"/>
                      <a:pt x="437102" y="472618"/>
                    </a:cubicBezTo>
                    <a:cubicBezTo>
                      <a:pt x="442532" y="470808"/>
                      <a:pt x="448818" y="469284"/>
                      <a:pt x="454438" y="465379"/>
                    </a:cubicBezTo>
                    <a:cubicBezTo>
                      <a:pt x="460058" y="461474"/>
                      <a:pt x="464439" y="455187"/>
                      <a:pt x="466916" y="447567"/>
                    </a:cubicBezTo>
                    <a:cubicBezTo>
                      <a:pt x="469487" y="439947"/>
                      <a:pt x="470249" y="431280"/>
                      <a:pt x="469678" y="422231"/>
                    </a:cubicBezTo>
                    <a:cubicBezTo>
                      <a:pt x="469297" y="413087"/>
                      <a:pt x="467868" y="403371"/>
                      <a:pt x="467868" y="392989"/>
                    </a:cubicBezTo>
                    <a:cubicBezTo>
                      <a:pt x="467678" y="371939"/>
                      <a:pt x="476536" y="350603"/>
                      <a:pt x="481965" y="327457"/>
                    </a:cubicBezTo>
                    <a:cubicBezTo>
                      <a:pt x="484632" y="315837"/>
                      <a:pt x="485680" y="303359"/>
                      <a:pt x="483489" y="290976"/>
                    </a:cubicBezTo>
                    <a:cubicBezTo>
                      <a:pt x="481298" y="278689"/>
                      <a:pt x="474821" y="266497"/>
                      <a:pt x="463391" y="259830"/>
                    </a:cubicBezTo>
                    <a:cubicBezTo>
                      <a:pt x="452152" y="252876"/>
                      <a:pt x="438150" y="250781"/>
                      <a:pt x="424529" y="246685"/>
                    </a:cubicBezTo>
                    <a:cubicBezTo>
                      <a:pt x="417671" y="244590"/>
                      <a:pt x="410718" y="241827"/>
                      <a:pt x="404622" y="237446"/>
                    </a:cubicBezTo>
                    <a:cubicBezTo>
                      <a:pt x="398431" y="233160"/>
                      <a:pt x="393859" y="226683"/>
                      <a:pt x="390620" y="219920"/>
                    </a:cubicBezTo>
                    <a:cubicBezTo>
                      <a:pt x="384048" y="206204"/>
                      <a:pt x="382429" y="190869"/>
                      <a:pt x="378905" y="176295"/>
                    </a:cubicBezTo>
                    <a:cubicBezTo>
                      <a:pt x="377190" y="168961"/>
                      <a:pt x="374999" y="161722"/>
                      <a:pt x="371189" y="155245"/>
                    </a:cubicBezTo>
                    <a:cubicBezTo>
                      <a:pt x="367475" y="148768"/>
                      <a:pt x="361664" y="143815"/>
                      <a:pt x="354806" y="140958"/>
                    </a:cubicBezTo>
                    <a:cubicBezTo>
                      <a:pt x="345281" y="137338"/>
                      <a:pt x="334613" y="137910"/>
                      <a:pt x="324136" y="136767"/>
                    </a:cubicBezTo>
                    <a:cubicBezTo>
                      <a:pt x="318897" y="136195"/>
                      <a:pt x="313563" y="135147"/>
                      <a:pt x="308610" y="132861"/>
                    </a:cubicBezTo>
                    <a:cubicBezTo>
                      <a:pt x="303657" y="130575"/>
                      <a:pt x="299371" y="126956"/>
                      <a:pt x="296323" y="122479"/>
                    </a:cubicBezTo>
                    <a:cubicBezTo>
                      <a:pt x="290132" y="113621"/>
                      <a:pt x="287941" y="103429"/>
                      <a:pt x="284702" y="94190"/>
                    </a:cubicBezTo>
                    <a:cubicBezTo>
                      <a:pt x="281750" y="84760"/>
                      <a:pt x="277082" y="76283"/>
                      <a:pt x="270796" y="69139"/>
                    </a:cubicBezTo>
                    <a:cubicBezTo>
                      <a:pt x="258318" y="54852"/>
                      <a:pt x="240221" y="46374"/>
                      <a:pt x="222504" y="46089"/>
                    </a:cubicBezTo>
                    <a:cubicBezTo>
                      <a:pt x="204692" y="45612"/>
                      <a:pt x="187547" y="52185"/>
                      <a:pt x="175451" y="63138"/>
                    </a:cubicBezTo>
                    <a:lnTo>
                      <a:pt x="174022" y="64472"/>
                    </a:lnTo>
                    <a:lnTo>
                      <a:pt x="173165" y="62662"/>
                    </a:lnTo>
                    <a:cubicBezTo>
                      <a:pt x="159449" y="32468"/>
                      <a:pt x="132779" y="13132"/>
                      <a:pt x="107252" y="5798"/>
                    </a:cubicBezTo>
                    <a:cubicBezTo>
                      <a:pt x="94393" y="2083"/>
                      <a:pt x="81725" y="1416"/>
                      <a:pt x="70199" y="2559"/>
                    </a:cubicBezTo>
                    <a:cubicBezTo>
                      <a:pt x="58674" y="3702"/>
                      <a:pt x="48292" y="6750"/>
                      <a:pt x="39719" y="11037"/>
                    </a:cubicBezTo>
                    <a:cubicBezTo>
                      <a:pt x="22384" y="19609"/>
                      <a:pt x="12573" y="32087"/>
                      <a:pt x="7334" y="40850"/>
                    </a:cubicBezTo>
                    <a:cubicBezTo>
                      <a:pt x="4572" y="45231"/>
                      <a:pt x="2953" y="48851"/>
                      <a:pt x="1810" y="51327"/>
                    </a:cubicBezTo>
                    <a:cubicBezTo>
                      <a:pt x="1238" y="52470"/>
                      <a:pt x="857" y="53328"/>
                      <a:pt x="476" y="54090"/>
                    </a:cubicBezTo>
                    <a:cubicBezTo>
                      <a:pt x="191" y="54661"/>
                      <a:pt x="0" y="55042"/>
                      <a:pt x="0" y="54947"/>
                    </a:cubicBezTo>
                    <a:cubicBezTo>
                      <a:pt x="0" y="54947"/>
                      <a:pt x="95" y="54566"/>
                      <a:pt x="286" y="53994"/>
                    </a:cubicBezTo>
                    <a:cubicBezTo>
                      <a:pt x="571" y="53232"/>
                      <a:pt x="953" y="52280"/>
                      <a:pt x="1429" y="51137"/>
                    </a:cubicBezTo>
                    <a:cubicBezTo>
                      <a:pt x="2381" y="48660"/>
                      <a:pt x="3905" y="44946"/>
                      <a:pt x="6572" y="40469"/>
                    </a:cubicBezTo>
                    <a:cubicBezTo>
                      <a:pt x="11621" y="31515"/>
                      <a:pt x="21336" y="18657"/>
                      <a:pt x="38957" y="9608"/>
                    </a:cubicBezTo>
                    <a:cubicBezTo>
                      <a:pt x="47720" y="5131"/>
                      <a:pt x="58198" y="1893"/>
                      <a:pt x="70009" y="654"/>
                    </a:cubicBezTo>
                    <a:cubicBezTo>
                      <a:pt x="81725" y="-679"/>
                      <a:pt x="94774" y="-108"/>
                      <a:pt x="107918" y="3607"/>
                    </a:cubicBezTo>
                    <a:cubicBezTo>
                      <a:pt x="134017" y="10941"/>
                      <a:pt x="161544" y="30563"/>
                      <a:pt x="175736" y="61519"/>
                    </a:cubicBezTo>
                    <a:lnTo>
                      <a:pt x="173450" y="61043"/>
                    </a:lnTo>
                    <a:cubicBezTo>
                      <a:pt x="186119" y="49518"/>
                      <a:pt x="203930" y="42660"/>
                      <a:pt x="222504" y="43041"/>
                    </a:cubicBezTo>
                    <a:cubicBezTo>
                      <a:pt x="241173" y="43326"/>
                      <a:pt x="260128" y="52089"/>
                      <a:pt x="273177" y="67044"/>
                    </a:cubicBezTo>
                    <a:cubicBezTo>
                      <a:pt x="279749" y="74473"/>
                      <a:pt x="284797" y="83522"/>
                      <a:pt x="287750" y="93142"/>
                    </a:cubicBezTo>
                    <a:cubicBezTo>
                      <a:pt x="290989" y="102572"/>
                      <a:pt x="293275" y="112573"/>
                      <a:pt x="298990" y="120574"/>
                    </a:cubicBezTo>
                    <a:cubicBezTo>
                      <a:pt x="304419" y="128861"/>
                      <a:pt x="314325" y="132576"/>
                      <a:pt x="324421" y="133433"/>
                    </a:cubicBezTo>
                    <a:cubicBezTo>
                      <a:pt x="334518" y="134576"/>
                      <a:pt x="345472" y="133909"/>
                      <a:pt x="355949" y="137814"/>
                    </a:cubicBezTo>
                    <a:cubicBezTo>
                      <a:pt x="363569" y="140958"/>
                      <a:pt x="370046" y="146577"/>
                      <a:pt x="373952" y="153531"/>
                    </a:cubicBezTo>
                    <a:cubicBezTo>
                      <a:pt x="378047" y="160484"/>
                      <a:pt x="380333" y="168009"/>
                      <a:pt x="382048" y="175533"/>
                    </a:cubicBezTo>
                    <a:cubicBezTo>
                      <a:pt x="385572" y="190392"/>
                      <a:pt x="387191" y="205537"/>
                      <a:pt x="393478" y="218491"/>
                    </a:cubicBezTo>
                    <a:cubicBezTo>
                      <a:pt x="396526" y="224873"/>
                      <a:pt x="400717" y="230778"/>
                      <a:pt x="406432" y="234779"/>
                    </a:cubicBezTo>
                    <a:cubicBezTo>
                      <a:pt x="412052" y="238875"/>
                      <a:pt x="418624" y="241542"/>
                      <a:pt x="425291" y="243542"/>
                    </a:cubicBezTo>
                    <a:cubicBezTo>
                      <a:pt x="438626" y="247638"/>
                      <a:pt x="452819" y="249733"/>
                      <a:pt x="464820" y="257163"/>
                    </a:cubicBezTo>
                    <a:cubicBezTo>
                      <a:pt x="470726" y="260877"/>
                      <a:pt x="475964" y="265830"/>
                      <a:pt x="479298" y="271736"/>
                    </a:cubicBezTo>
                    <a:cubicBezTo>
                      <a:pt x="482822" y="277546"/>
                      <a:pt x="485013" y="284023"/>
                      <a:pt x="486156" y="290500"/>
                    </a:cubicBezTo>
                    <a:cubicBezTo>
                      <a:pt x="488442" y="303454"/>
                      <a:pt x="487204" y="316313"/>
                      <a:pt x="484442" y="328124"/>
                    </a:cubicBezTo>
                    <a:cubicBezTo>
                      <a:pt x="478822" y="351651"/>
                      <a:pt x="469963" y="372606"/>
                      <a:pt x="469963" y="393084"/>
                    </a:cubicBezTo>
                    <a:cubicBezTo>
                      <a:pt x="469868" y="403181"/>
                      <a:pt x="471202" y="412896"/>
                      <a:pt x="471583" y="422231"/>
                    </a:cubicBezTo>
                    <a:cubicBezTo>
                      <a:pt x="472059" y="431470"/>
                      <a:pt x="471202" y="440519"/>
                      <a:pt x="468440" y="448329"/>
                    </a:cubicBezTo>
                    <a:cubicBezTo>
                      <a:pt x="465772" y="456140"/>
                      <a:pt x="461010" y="462807"/>
                      <a:pt x="455105" y="466808"/>
                    </a:cubicBezTo>
                    <a:cubicBezTo>
                      <a:pt x="449104" y="470808"/>
                      <a:pt x="442627" y="472237"/>
                      <a:pt x="437293" y="473952"/>
                    </a:cubicBezTo>
                    <a:cubicBezTo>
                      <a:pt x="431863" y="475571"/>
                      <a:pt x="427101" y="477476"/>
                      <a:pt x="423863" y="480333"/>
                    </a:cubicBezTo>
                    <a:cubicBezTo>
                      <a:pt x="420529" y="483096"/>
                      <a:pt x="418433" y="486239"/>
                      <a:pt x="417386" y="489001"/>
                    </a:cubicBezTo>
                    <a:cubicBezTo>
                      <a:pt x="415385" y="494526"/>
                      <a:pt x="417576" y="497669"/>
                      <a:pt x="417290" y="497669"/>
                    </a:cubicBezTo>
                    <a:close/>
                  </a:path>
                </a:pathLst>
              </a:custGeom>
              <a:solidFill>
                <a:srgbClr val="455A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8" name="Freeform: Shape 127">
                <a:extLst>
                  <a:ext uri="{FF2B5EF4-FFF2-40B4-BE49-F238E27FC236}">
                    <a16:creationId xmlns="" xmlns:a16="http://schemas.microsoft.com/office/drawing/2014/main" id="{33E79BA9-7B63-413F-B4B1-75A88FAF7122}"/>
                  </a:ext>
                </a:extLst>
              </p:cNvPr>
              <p:cNvSpPr/>
              <p:nvPr/>
            </p:nvSpPr>
            <p:spPr>
              <a:xfrm>
                <a:off x="6561373" y="1526819"/>
                <a:ext cx="654957" cy="407326"/>
              </a:xfrm>
              <a:custGeom>
                <a:avLst/>
                <a:gdLst>
                  <a:gd name="connsiteX0" fmla="*/ 654957 w 654957"/>
                  <a:gd name="connsiteY0" fmla="*/ 407326 h 407326"/>
                  <a:gd name="connsiteX1" fmla="*/ 653814 w 654957"/>
                  <a:gd name="connsiteY1" fmla="*/ 405231 h 407326"/>
                  <a:gd name="connsiteX2" fmla="*/ 650766 w 654957"/>
                  <a:gd name="connsiteY2" fmla="*/ 399040 h 407326"/>
                  <a:gd name="connsiteX3" fmla="*/ 639336 w 654957"/>
                  <a:gd name="connsiteY3" fmla="*/ 374941 h 407326"/>
                  <a:gd name="connsiteX4" fmla="*/ 620667 w 654957"/>
                  <a:gd name="connsiteY4" fmla="*/ 337318 h 407326"/>
                  <a:gd name="connsiteX5" fmla="*/ 583520 w 654957"/>
                  <a:gd name="connsiteY5" fmla="*/ 297503 h 407326"/>
                  <a:gd name="connsiteX6" fmla="*/ 553802 w 654957"/>
                  <a:gd name="connsiteY6" fmla="*/ 284835 h 407326"/>
                  <a:gd name="connsiteX7" fmla="*/ 538657 w 654957"/>
                  <a:gd name="connsiteY7" fmla="*/ 275977 h 407326"/>
                  <a:gd name="connsiteX8" fmla="*/ 527322 w 654957"/>
                  <a:gd name="connsiteY8" fmla="*/ 261499 h 407326"/>
                  <a:gd name="connsiteX9" fmla="*/ 517702 w 654957"/>
                  <a:gd name="connsiteY9" fmla="*/ 225018 h 407326"/>
                  <a:gd name="connsiteX10" fmla="*/ 507034 w 654957"/>
                  <a:gd name="connsiteY10" fmla="*/ 209873 h 407326"/>
                  <a:gd name="connsiteX11" fmla="*/ 489222 w 654957"/>
                  <a:gd name="connsiteY11" fmla="*/ 201586 h 407326"/>
                  <a:gd name="connsiteX12" fmla="*/ 469601 w 654957"/>
                  <a:gd name="connsiteY12" fmla="*/ 194062 h 407326"/>
                  <a:gd name="connsiteX13" fmla="*/ 454456 w 654957"/>
                  <a:gd name="connsiteY13" fmla="*/ 178345 h 407326"/>
                  <a:gd name="connsiteX14" fmla="*/ 444931 w 654957"/>
                  <a:gd name="connsiteY14" fmla="*/ 135292 h 407326"/>
                  <a:gd name="connsiteX15" fmla="*/ 437597 w 654957"/>
                  <a:gd name="connsiteY15" fmla="*/ 114909 h 407326"/>
                  <a:gd name="connsiteX16" fmla="*/ 419976 w 654957"/>
                  <a:gd name="connsiteY16" fmla="*/ 103288 h 407326"/>
                  <a:gd name="connsiteX17" fmla="*/ 373494 w 654957"/>
                  <a:gd name="connsiteY17" fmla="*/ 102812 h 407326"/>
                  <a:gd name="connsiteX18" fmla="*/ 352157 w 654957"/>
                  <a:gd name="connsiteY18" fmla="*/ 91477 h 407326"/>
                  <a:gd name="connsiteX19" fmla="*/ 338346 w 654957"/>
                  <a:gd name="connsiteY19" fmla="*/ 72427 h 407326"/>
                  <a:gd name="connsiteX20" fmla="*/ 326154 w 654957"/>
                  <a:gd name="connsiteY20" fmla="*/ 53282 h 407326"/>
                  <a:gd name="connsiteX21" fmla="*/ 309867 w 654957"/>
                  <a:gd name="connsiteY21" fmla="*/ 39376 h 407326"/>
                  <a:gd name="connsiteX22" fmla="*/ 267956 w 654957"/>
                  <a:gd name="connsiteY22" fmla="*/ 39757 h 407326"/>
                  <a:gd name="connsiteX23" fmla="*/ 225856 w 654957"/>
                  <a:gd name="connsiteY23" fmla="*/ 43376 h 407326"/>
                  <a:gd name="connsiteX24" fmla="*/ 189185 w 654957"/>
                  <a:gd name="connsiteY24" fmla="*/ 26707 h 407326"/>
                  <a:gd name="connsiteX25" fmla="*/ 156514 w 654957"/>
                  <a:gd name="connsiteY25" fmla="*/ 8610 h 407326"/>
                  <a:gd name="connsiteX26" fmla="*/ 90696 w 654957"/>
                  <a:gd name="connsiteY26" fmla="*/ 6514 h 407326"/>
                  <a:gd name="connsiteX27" fmla="*/ 41928 w 654957"/>
                  <a:gd name="connsiteY27" fmla="*/ 31660 h 407326"/>
                  <a:gd name="connsiteX28" fmla="*/ 15068 w 654957"/>
                  <a:gd name="connsiteY28" fmla="*/ 63474 h 407326"/>
                  <a:gd name="connsiteX29" fmla="*/ 3543 w 654957"/>
                  <a:gd name="connsiteY29" fmla="*/ 87286 h 407326"/>
                  <a:gd name="connsiteX30" fmla="*/ 971 w 654957"/>
                  <a:gd name="connsiteY30" fmla="*/ 93668 h 407326"/>
                  <a:gd name="connsiteX31" fmla="*/ 18 w 654957"/>
                  <a:gd name="connsiteY31" fmla="*/ 95859 h 407326"/>
                  <a:gd name="connsiteX32" fmla="*/ 685 w 654957"/>
                  <a:gd name="connsiteY32" fmla="*/ 93573 h 407326"/>
                  <a:gd name="connsiteX33" fmla="*/ 2971 w 654957"/>
                  <a:gd name="connsiteY33" fmla="*/ 87001 h 407326"/>
                  <a:gd name="connsiteX34" fmla="*/ 14020 w 654957"/>
                  <a:gd name="connsiteY34" fmla="*/ 62712 h 407326"/>
                  <a:gd name="connsiteX35" fmla="*/ 40785 w 654957"/>
                  <a:gd name="connsiteY35" fmla="*/ 30136 h 407326"/>
                  <a:gd name="connsiteX36" fmla="*/ 90125 w 654957"/>
                  <a:gd name="connsiteY36" fmla="*/ 4133 h 407326"/>
                  <a:gd name="connsiteX37" fmla="*/ 157467 w 654957"/>
                  <a:gd name="connsiteY37" fmla="*/ 5943 h 407326"/>
                  <a:gd name="connsiteX38" fmla="*/ 190709 w 654957"/>
                  <a:gd name="connsiteY38" fmla="*/ 24136 h 407326"/>
                  <a:gd name="connsiteX39" fmla="*/ 226428 w 654957"/>
                  <a:gd name="connsiteY39" fmla="*/ 40328 h 407326"/>
                  <a:gd name="connsiteX40" fmla="*/ 267195 w 654957"/>
                  <a:gd name="connsiteY40" fmla="*/ 36613 h 407326"/>
                  <a:gd name="connsiteX41" fmla="*/ 288816 w 654957"/>
                  <a:gd name="connsiteY41" fmla="*/ 32803 h 407326"/>
                  <a:gd name="connsiteX42" fmla="*/ 311200 w 654957"/>
                  <a:gd name="connsiteY42" fmla="*/ 36328 h 407326"/>
                  <a:gd name="connsiteX43" fmla="*/ 328821 w 654957"/>
                  <a:gd name="connsiteY43" fmla="*/ 51282 h 407326"/>
                  <a:gd name="connsiteX44" fmla="*/ 341204 w 654957"/>
                  <a:gd name="connsiteY44" fmla="*/ 70713 h 407326"/>
                  <a:gd name="connsiteX45" fmla="*/ 354539 w 654957"/>
                  <a:gd name="connsiteY45" fmla="*/ 89191 h 407326"/>
                  <a:gd name="connsiteX46" fmla="*/ 374065 w 654957"/>
                  <a:gd name="connsiteY46" fmla="*/ 99574 h 407326"/>
                  <a:gd name="connsiteX47" fmla="*/ 420738 w 654957"/>
                  <a:gd name="connsiteY47" fmla="*/ 100145 h 407326"/>
                  <a:gd name="connsiteX48" fmla="*/ 440359 w 654957"/>
                  <a:gd name="connsiteY48" fmla="*/ 113099 h 407326"/>
                  <a:gd name="connsiteX49" fmla="*/ 448265 w 654957"/>
                  <a:gd name="connsiteY49" fmla="*/ 134721 h 407326"/>
                  <a:gd name="connsiteX50" fmla="*/ 457409 w 654957"/>
                  <a:gd name="connsiteY50" fmla="*/ 176917 h 407326"/>
                  <a:gd name="connsiteX51" fmla="*/ 471220 w 654957"/>
                  <a:gd name="connsiteY51" fmla="*/ 191299 h 407326"/>
                  <a:gd name="connsiteX52" fmla="*/ 490270 w 654957"/>
                  <a:gd name="connsiteY52" fmla="*/ 198634 h 407326"/>
                  <a:gd name="connsiteX53" fmla="*/ 508939 w 654957"/>
                  <a:gd name="connsiteY53" fmla="*/ 207397 h 407326"/>
                  <a:gd name="connsiteX54" fmla="*/ 520560 w 654957"/>
                  <a:gd name="connsiteY54" fmla="*/ 223970 h 407326"/>
                  <a:gd name="connsiteX55" fmla="*/ 529894 w 654957"/>
                  <a:gd name="connsiteY55" fmla="*/ 260260 h 407326"/>
                  <a:gd name="connsiteX56" fmla="*/ 554849 w 654957"/>
                  <a:gd name="connsiteY56" fmla="*/ 282358 h 407326"/>
                  <a:gd name="connsiteX57" fmla="*/ 584663 w 654957"/>
                  <a:gd name="connsiteY57" fmla="*/ 295312 h 407326"/>
                  <a:gd name="connsiteX58" fmla="*/ 622287 w 654957"/>
                  <a:gd name="connsiteY58" fmla="*/ 336270 h 407326"/>
                  <a:gd name="connsiteX59" fmla="*/ 640574 w 654957"/>
                  <a:gd name="connsiteY59" fmla="*/ 374275 h 407326"/>
                  <a:gd name="connsiteX60" fmla="*/ 651433 w 654957"/>
                  <a:gd name="connsiteY60" fmla="*/ 398563 h 407326"/>
                  <a:gd name="connsiteX61" fmla="*/ 654195 w 654957"/>
                  <a:gd name="connsiteY61" fmla="*/ 404945 h 407326"/>
                  <a:gd name="connsiteX62" fmla="*/ 654957 w 654957"/>
                  <a:gd name="connsiteY62" fmla="*/ 407326 h 407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654957" h="407326">
                    <a:moveTo>
                      <a:pt x="654957" y="407326"/>
                    </a:moveTo>
                    <a:cubicBezTo>
                      <a:pt x="654862" y="407326"/>
                      <a:pt x="654481" y="406660"/>
                      <a:pt x="653814" y="405231"/>
                    </a:cubicBezTo>
                    <a:cubicBezTo>
                      <a:pt x="653052" y="403707"/>
                      <a:pt x="652005" y="401611"/>
                      <a:pt x="650766" y="399040"/>
                    </a:cubicBezTo>
                    <a:cubicBezTo>
                      <a:pt x="648099" y="393325"/>
                      <a:pt x="644194" y="385324"/>
                      <a:pt x="639336" y="374941"/>
                    </a:cubicBezTo>
                    <a:cubicBezTo>
                      <a:pt x="634288" y="364559"/>
                      <a:pt x="628668" y="351510"/>
                      <a:pt x="620667" y="337318"/>
                    </a:cubicBezTo>
                    <a:cubicBezTo>
                      <a:pt x="612666" y="323316"/>
                      <a:pt x="601522" y="307314"/>
                      <a:pt x="583520" y="297503"/>
                    </a:cubicBezTo>
                    <a:cubicBezTo>
                      <a:pt x="574566" y="292645"/>
                      <a:pt x="564184" y="289407"/>
                      <a:pt x="553802" y="284835"/>
                    </a:cubicBezTo>
                    <a:cubicBezTo>
                      <a:pt x="548658" y="282454"/>
                      <a:pt x="543420" y="279787"/>
                      <a:pt x="538657" y="275977"/>
                    </a:cubicBezTo>
                    <a:cubicBezTo>
                      <a:pt x="533895" y="272262"/>
                      <a:pt x="529894" y="267214"/>
                      <a:pt x="527322" y="261499"/>
                    </a:cubicBezTo>
                    <a:cubicBezTo>
                      <a:pt x="522084" y="249973"/>
                      <a:pt x="521893" y="236924"/>
                      <a:pt x="517702" y="225018"/>
                    </a:cubicBezTo>
                    <a:cubicBezTo>
                      <a:pt x="515606" y="219112"/>
                      <a:pt x="512178" y="213588"/>
                      <a:pt x="507034" y="209873"/>
                    </a:cubicBezTo>
                    <a:cubicBezTo>
                      <a:pt x="501986" y="205968"/>
                      <a:pt x="495604" y="203777"/>
                      <a:pt x="489222" y="201586"/>
                    </a:cubicBezTo>
                    <a:cubicBezTo>
                      <a:pt x="482745" y="199491"/>
                      <a:pt x="475982" y="197586"/>
                      <a:pt x="469601" y="194062"/>
                    </a:cubicBezTo>
                    <a:cubicBezTo>
                      <a:pt x="463124" y="190728"/>
                      <a:pt x="457790" y="185013"/>
                      <a:pt x="454456" y="178345"/>
                    </a:cubicBezTo>
                    <a:cubicBezTo>
                      <a:pt x="447789" y="164820"/>
                      <a:pt x="447693" y="149675"/>
                      <a:pt x="444931" y="135292"/>
                    </a:cubicBezTo>
                    <a:cubicBezTo>
                      <a:pt x="443598" y="128149"/>
                      <a:pt x="441597" y="120910"/>
                      <a:pt x="437597" y="114909"/>
                    </a:cubicBezTo>
                    <a:cubicBezTo>
                      <a:pt x="433692" y="108813"/>
                      <a:pt x="427119" y="104812"/>
                      <a:pt x="419976" y="103288"/>
                    </a:cubicBezTo>
                    <a:cubicBezTo>
                      <a:pt x="405402" y="100240"/>
                      <a:pt x="389686" y="105384"/>
                      <a:pt x="373494" y="102812"/>
                    </a:cubicBezTo>
                    <a:cubicBezTo>
                      <a:pt x="365397" y="101479"/>
                      <a:pt x="357777" y="97288"/>
                      <a:pt x="352157" y="91477"/>
                    </a:cubicBezTo>
                    <a:cubicBezTo>
                      <a:pt x="346538" y="85667"/>
                      <a:pt x="342347" y="79000"/>
                      <a:pt x="338346" y="72427"/>
                    </a:cubicBezTo>
                    <a:cubicBezTo>
                      <a:pt x="334346" y="65855"/>
                      <a:pt x="330631" y="59188"/>
                      <a:pt x="326154" y="53282"/>
                    </a:cubicBezTo>
                    <a:cubicBezTo>
                      <a:pt x="321773" y="47377"/>
                      <a:pt x="316344" y="42233"/>
                      <a:pt x="309867" y="39376"/>
                    </a:cubicBezTo>
                    <a:cubicBezTo>
                      <a:pt x="296627" y="33280"/>
                      <a:pt x="281673" y="36613"/>
                      <a:pt x="267956" y="39757"/>
                    </a:cubicBezTo>
                    <a:cubicBezTo>
                      <a:pt x="254145" y="42995"/>
                      <a:pt x="239763" y="46424"/>
                      <a:pt x="225856" y="43376"/>
                    </a:cubicBezTo>
                    <a:cubicBezTo>
                      <a:pt x="212045" y="40614"/>
                      <a:pt x="200139" y="33470"/>
                      <a:pt x="189185" y="26707"/>
                    </a:cubicBezTo>
                    <a:cubicBezTo>
                      <a:pt x="178136" y="19945"/>
                      <a:pt x="167754" y="12706"/>
                      <a:pt x="156514" y="8610"/>
                    </a:cubicBezTo>
                    <a:cubicBezTo>
                      <a:pt x="133845" y="514"/>
                      <a:pt x="110413" y="1657"/>
                      <a:pt x="90696" y="6514"/>
                    </a:cubicBezTo>
                    <a:cubicBezTo>
                      <a:pt x="70789" y="11467"/>
                      <a:pt x="54406" y="21183"/>
                      <a:pt x="41928" y="31660"/>
                    </a:cubicBezTo>
                    <a:cubicBezTo>
                      <a:pt x="29355" y="42138"/>
                      <a:pt x="21259" y="53854"/>
                      <a:pt x="15068" y="63474"/>
                    </a:cubicBezTo>
                    <a:cubicBezTo>
                      <a:pt x="9448" y="73475"/>
                      <a:pt x="5543" y="81571"/>
                      <a:pt x="3543" y="87286"/>
                    </a:cubicBezTo>
                    <a:cubicBezTo>
                      <a:pt x="2495" y="89953"/>
                      <a:pt x="1638" y="92144"/>
                      <a:pt x="971" y="93668"/>
                    </a:cubicBezTo>
                    <a:cubicBezTo>
                      <a:pt x="399" y="95097"/>
                      <a:pt x="18" y="95859"/>
                      <a:pt x="18" y="95859"/>
                    </a:cubicBezTo>
                    <a:cubicBezTo>
                      <a:pt x="-77" y="95859"/>
                      <a:pt x="209" y="95097"/>
                      <a:pt x="685" y="93573"/>
                    </a:cubicBezTo>
                    <a:cubicBezTo>
                      <a:pt x="1256" y="91954"/>
                      <a:pt x="2019" y="89763"/>
                      <a:pt x="2971" y="87001"/>
                    </a:cubicBezTo>
                    <a:cubicBezTo>
                      <a:pt x="4686" y="81095"/>
                      <a:pt x="8496" y="72904"/>
                      <a:pt x="14020" y="62712"/>
                    </a:cubicBezTo>
                    <a:cubicBezTo>
                      <a:pt x="20116" y="52901"/>
                      <a:pt x="28212" y="40900"/>
                      <a:pt x="40785" y="30136"/>
                    </a:cubicBezTo>
                    <a:cubicBezTo>
                      <a:pt x="53358" y="19468"/>
                      <a:pt x="69837" y="9372"/>
                      <a:pt x="90125" y="4133"/>
                    </a:cubicBezTo>
                    <a:cubicBezTo>
                      <a:pt x="110223" y="-1010"/>
                      <a:pt x="134035" y="-2344"/>
                      <a:pt x="157467" y="5943"/>
                    </a:cubicBezTo>
                    <a:cubicBezTo>
                      <a:pt x="169182" y="10229"/>
                      <a:pt x="179660" y="17468"/>
                      <a:pt x="190709" y="24136"/>
                    </a:cubicBezTo>
                    <a:cubicBezTo>
                      <a:pt x="201663" y="30898"/>
                      <a:pt x="213283" y="37661"/>
                      <a:pt x="226428" y="40328"/>
                    </a:cubicBezTo>
                    <a:cubicBezTo>
                      <a:pt x="239572" y="43090"/>
                      <a:pt x="253383" y="39852"/>
                      <a:pt x="267195" y="36613"/>
                    </a:cubicBezTo>
                    <a:cubicBezTo>
                      <a:pt x="274148" y="34994"/>
                      <a:pt x="281292" y="33375"/>
                      <a:pt x="288816" y="32803"/>
                    </a:cubicBezTo>
                    <a:cubicBezTo>
                      <a:pt x="296246" y="32327"/>
                      <a:pt x="304152" y="33089"/>
                      <a:pt x="311200" y="36328"/>
                    </a:cubicBezTo>
                    <a:cubicBezTo>
                      <a:pt x="318344" y="39471"/>
                      <a:pt x="324154" y="45091"/>
                      <a:pt x="328821" y="51282"/>
                    </a:cubicBezTo>
                    <a:cubicBezTo>
                      <a:pt x="333489" y="57473"/>
                      <a:pt x="337298" y="64141"/>
                      <a:pt x="341204" y="70713"/>
                    </a:cubicBezTo>
                    <a:cubicBezTo>
                      <a:pt x="345109" y="77285"/>
                      <a:pt x="349205" y="83762"/>
                      <a:pt x="354539" y="89191"/>
                    </a:cubicBezTo>
                    <a:cubicBezTo>
                      <a:pt x="359778" y="94621"/>
                      <a:pt x="366540" y="98240"/>
                      <a:pt x="374065" y="99574"/>
                    </a:cubicBezTo>
                    <a:cubicBezTo>
                      <a:pt x="389210" y="102050"/>
                      <a:pt x="404831" y="96907"/>
                      <a:pt x="420738" y="100145"/>
                    </a:cubicBezTo>
                    <a:cubicBezTo>
                      <a:pt x="428548" y="101764"/>
                      <a:pt x="435978" y="106336"/>
                      <a:pt x="440359" y="113099"/>
                    </a:cubicBezTo>
                    <a:cubicBezTo>
                      <a:pt x="444836" y="119767"/>
                      <a:pt x="446836" y="127387"/>
                      <a:pt x="448265" y="134721"/>
                    </a:cubicBezTo>
                    <a:cubicBezTo>
                      <a:pt x="451027" y="149389"/>
                      <a:pt x="451218" y="164439"/>
                      <a:pt x="457409" y="176917"/>
                    </a:cubicBezTo>
                    <a:cubicBezTo>
                      <a:pt x="460552" y="183013"/>
                      <a:pt x="465219" y="188156"/>
                      <a:pt x="471220" y="191299"/>
                    </a:cubicBezTo>
                    <a:cubicBezTo>
                      <a:pt x="477126" y="194538"/>
                      <a:pt x="483793" y="196443"/>
                      <a:pt x="490270" y="198634"/>
                    </a:cubicBezTo>
                    <a:cubicBezTo>
                      <a:pt x="496747" y="200824"/>
                      <a:pt x="503415" y="203110"/>
                      <a:pt x="508939" y="207397"/>
                    </a:cubicBezTo>
                    <a:cubicBezTo>
                      <a:pt x="514654" y="211492"/>
                      <a:pt x="518369" y="217779"/>
                      <a:pt x="520560" y="223970"/>
                    </a:cubicBezTo>
                    <a:cubicBezTo>
                      <a:pt x="524846" y="236543"/>
                      <a:pt x="525036" y="249497"/>
                      <a:pt x="529894" y="260260"/>
                    </a:cubicBezTo>
                    <a:cubicBezTo>
                      <a:pt x="534561" y="271309"/>
                      <a:pt x="544848" y="277882"/>
                      <a:pt x="554849" y="282358"/>
                    </a:cubicBezTo>
                    <a:cubicBezTo>
                      <a:pt x="565041" y="286930"/>
                      <a:pt x="575423" y="290264"/>
                      <a:pt x="584663" y="295312"/>
                    </a:cubicBezTo>
                    <a:cubicBezTo>
                      <a:pt x="603237" y="305599"/>
                      <a:pt x="614381" y="322078"/>
                      <a:pt x="622287" y="336270"/>
                    </a:cubicBezTo>
                    <a:cubicBezTo>
                      <a:pt x="630288" y="350748"/>
                      <a:pt x="635717" y="363797"/>
                      <a:pt x="640574" y="374275"/>
                    </a:cubicBezTo>
                    <a:cubicBezTo>
                      <a:pt x="645242" y="384657"/>
                      <a:pt x="648861" y="392848"/>
                      <a:pt x="651433" y="398563"/>
                    </a:cubicBezTo>
                    <a:cubicBezTo>
                      <a:pt x="652576" y="401230"/>
                      <a:pt x="653529" y="403326"/>
                      <a:pt x="654195" y="404945"/>
                    </a:cubicBezTo>
                    <a:cubicBezTo>
                      <a:pt x="654672" y="406564"/>
                      <a:pt x="654957" y="407326"/>
                      <a:pt x="654957" y="407326"/>
                    </a:cubicBezTo>
                    <a:close/>
                  </a:path>
                </a:pathLst>
              </a:custGeom>
              <a:solidFill>
                <a:srgbClr val="455A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9" name="Freeform: Shape 128">
                <a:extLst>
                  <a:ext uri="{FF2B5EF4-FFF2-40B4-BE49-F238E27FC236}">
                    <a16:creationId xmlns="" xmlns:a16="http://schemas.microsoft.com/office/drawing/2014/main" id="{70F67C6A-1453-485B-89C2-F5AE46E362BF}"/>
                  </a:ext>
                </a:extLst>
              </p:cNvPr>
              <p:cNvSpPr/>
              <p:nvPr/>
            </p:nvSpPr>
            <p:spPr>
              <a:xfrm>
                <a:off x="6872477" y="1817750"/>
                <a:ext cx="271848" cy="609132"/>
              </a:xfrm>
              <a:custGeom>
                <a:avLst/>
                <a:gdLst>
                  <a:gd name="connsiteX0" fmla="*/ 225743 w 271848"/>
                  <a:gd name="connsiteY0" fmla="*/ 381 h 609132"/>
                  <a:gd name="connsiteX1" fmla="*/ 227743 w 271848"/>
                  <a:gd name="connsiteY1" fmla="*/ 0 h 609132"/>
                  <a:gd name="connsiteX2" fmla="*/ 233648 w 271848"/>
                  <a:gd name="connsiteY2" fmla="*/ 1333 h 609132"/>
                  <a:gd name="connsiteX3" fmla="*/ 244697 w 271848"/>
                  <a:gd name="connsiteY3" fmla="*/ 20955 h 609132"/>
                  <a:gd name="connsiteX4" fmla="*/ 242316 w 271848"/>
                  <a:gd name="connsiteY4" fmla="*/ 37528 h 609132"/>
                  <a:gd name="connsiteX5" fmla="*/ 239459 w 271848"/>
                  <a:gd name="connsiteY5" fmla="*/ 56769 h 609132"/>
                  <a:gd name="connsiteX6" fmla="*/ 247269 w 271848"/>
                  <a:gd name="connsiteY6" fmla="*/ 77248 h 609132"/>
                  <a:gd name="connsiteX7" fmla="*/ 261461 w 271848"/>
                  <a:gd name="connsiteY7" fmla="*/ 98489 h 609132"/>
                  <a:gd name="connsiteX8" fmla="*/ 264224 w 271848"/>
                  <a:gd name="connsiteY8" fmla="*/ 126397 h 609132"/>
                  <a:gd name="connsiteX9" fmla="*/ 250508 w 271848"/>
                  <a:gd name="connsiteY9" fmla="*/ 153353 h 609132"/>
                  <a:gd name="connsiteX10" fmla="*/ 253556 w 271848"/>
                  <a:gd name="connsiteY10" fmla="*/ 183833 h 609132"/>
                  <a:gd name="connsiteX11" fmla="*/ 268319 w 271848"/>
                  <a:gd name="connsiteY11" fmla="*/ 215074 h 609132"/>
                  <a:gd name="connsiteX12" fmla="*/ 271844 w 271848"/>
                  <a:gd name="connsiteY12" fmla="*/ 233077 h 609132"/>
                  <a:gd name="connsiteX13" fmla="*/ 267653 w 271848"/>
                  <a:gd name="connsiteY13" fmla="*/ 251460 h 609132"/>
                  <a:gd name="connsiteX14" fmla="*/ 246602 w 271848"/>
                  <a:gd name="connsiteY14" fmla="*/ 283083 h 609132"/>
                  <a:gd name="connsiteX15" fmla="*/ 234887 w 271848"/>
                  <a:gd name="connsiteY15" fmla="*/ 318230 h 609132"/>
                  <a:gd name="connsiteX16" fmla="*/ 248317 w 271848"/>
                  <a:gd name="connsiteY16" fmla="*/ 355664 h 609132"/>
                  <a:gd name="connsiteX17" fmla="*/ 252413 w 271848"/>
                  <a:gd name="connsiteY17" fmla="*/ 376047 h 609132"/>
                  <a:gd name="connsiteX18" fmla="*/ 247174 w 271848"/>
                  <a:gd name="connsiteY18" fmla="*/ 395954 h 609132"/>
                  <a:gd name="connsiteX19" fmla="*/ 223266 w 271848"/>
                  <a:gd name="connsiteY19" fmla="*/ 427291 h 609132"/>
                  <a:gd name="connsiteX20" fmla="*/ 203930 w 271848"/>
                  <a:gd name="connsiteY20" fmla="*/ 458724 h 609132"/>
                  <a:gd name="connsiteX21" fmla="*/ 192405 w 271848"/>
                  <a:gd name="connsiteY21" fmla="*/ 493300 h 609132"/>
                  <a:gd name="connsiteX22" fmla="*/ 181166 w 271848"/>
                  <a:gd name="connsiteY22" fmla="*/ 507301 h 609132"/>
                  <a:gd name="connsiteX23" fmla="*/ 165450 w 271848"/>
                  <a:gd name="connsiteY23" fmla="*/ 514826 h 609132"/>
                  <a:gd name="connsiteX24" fmla="*/ 150114 w 271848"/>
                  <a:gd name="connsiteY24" fmla="*/ 520351 h 609132"/>
                  <a:gd name="connsiteX25" fmla="*/ 137255 w 271848"/>
                  <a:gd name="connsiteY25" fmla="*/ 529114 h 609132"/>
                  <a:gd name="connsiteX26" fmla="*/ 119063 w 271848"/>
                  <a:gd name="connsiteY26" fmla="*/ 552831 h 609132"/>
                  <a:gd name="connsiteX27" fmla="*/ 103918 w 271848"/>
                  <a:gd name="connsiteY27" fmla="*/ 576453 h 609132"/>
                  <a:gd name="connsiteX28" fmla="*/ 65246 w 271848"/>
                  <a:gd name="connsiteY28" fmla="*/ 604933 h 609132"/>
                  <a:gd name="connsiteX29" fmla="*/ 29051 w 271848"/>
                  <a:gd name="connsiteY29" fmla="*/ 608457 h 609132"/>
                  <a:gd name="connsiteX30" fmla="*/ 6953 w 271848"/>
                  <a:gd name="connsiteY30" fmla="*/ 601980 h 609132"/>
                  <a:gd name="connsiteX31" fmla="*/ 0 w 271848"/>
                  <a:gd name="connsiteY31" fmla="*/ 597980 h 609132"/>
                  <a:gd name="connsiteX32" fmla="*/ 29242 w 271848"/>
                  <a:gd name="connsiteY32" fmla="*/ 607124 h 609132"/>
                  <a:gd name="connsiteX33" fmla="*/ 64675 w 271848"/>
                  <a:gd name="connsiteY33" fmla="*/ 603123 h 609132"/>
                  <a:gd name="connsiteX34" fmla="*/ 102013 w 271848"/>
                  <a:gd name="connsiteY34" fmla="*/ 575024 h 609132"/>
                  <a:gd name="connsiteX35" fmla="*/ 116872 w 271848"/>
                  <a:gd name="connsiteY35" fmla="*/ 551402 h 609132"/>
                  <a:gd name="connsiteX36" fmla="*/ 135350 w 271848"/>
                  <a:gd name="connsiteY36" fmla="*/ 527018 h 609132"/>
                  <a:gd name="connsiteX37" fmla="*/ 148876 w 271848"/>
                  <a:gd name="connsiteY37" fmla="*/ 517684 h 609132"/>
                  <a:gd name="connsiteX38" fmla="*/ 164592 w 271848"/>
                  <a:gd name="connsiteY38" fmla="*/ 511969 h 609132"/>
                  <a:gd name="connsiteX39" fmla="*/ 179356 w 271848"/>
                  <a:gd name="connsiteY39" fmla="*/ 504825 h 609132"/>
                  <a:gd name="connsiteX40" fmla="*/ 189643 w 271848"/>
                  <a:gd name="connsiteY40" fmla="*/ 491776 h 609132"/>
                  <a:gd name="connsiteX41" fmla="*/ 200882 w 271848"/>
                  <a:gd name="connsiteY41" fmla="*/ 457581 h 609132"/>
                  <a:gd name="connsiteX42" fmla="*/ 220790 w 271848"/>
                  <a:gd name="connsiteY42" fmla="*/ 425101 h 609132"/>
                  <a:gd name="connsiteX43" fmla="*/ 244221 w 271848"/>
                  <a:gd name="connsiteY43" fmla="*/ 394335 h 609132"/>
                  <a:gd name="connsiteX44" fmla="*/ 249079 w 271848"/>
                  <a:gd name="connsiteY44" fmla="*/ 375857 h 609132"/>
                  <a:gd name="connsiteX45" fmla="*/ 245174 w 271848"/>
                  <a:gd name="connsiteY45" fmla="*/ 356711 h 609132"/>
                  <a:gd name="connsiteX46" fmla="*/ 231553 w 271848"/>
                  <a:gd name="connsiteY46" fmla="*/ 318516 h 609132"/>
                  <a:gd name="connsiteX47" fmla="*/ 234220 w 271848"/>
                  <a:gd name="connsiteY47" fmla="*/ 298418 h 609132"/>
                  <a:gd name="connsiteX48" fmla="*/ 243840 w 271848"/>
                  <a:gd name="connsiteY48" fmla="*/ 281178 h 609132"/>
                  <a:gd name="connsiteX49" fmla="*/ 264700 w 271848"/>
                  <a:gd name="connsiteY49" fmla="*/ 250126 h 609132"/>
                  <a:gd name="connsiteX50" fmla="*/ 268700 w 271848"/>
                  <a:gd name="connsiteY50" fmla="*/ 233077 h 609132"/>
                  <a:gd name="connsiteX51" fmla="*/ 265367 w 271848"/>
                  <a:gd name="connsiteY51" fmla="*/ 216122 h 609132"/>
                  <a:gd name="connsiteX52" fmla="*/ 250793 w 271848"/>
                  <a:gd name="connsiteY52" fmla="*/ 184976 h 609132"/>
                  <a:gd name="connsiteX53" fmla="*/ 247841 w 271848"/>
                  <a:gd name="connsiteY53" fmla="*/ 152400 h 609132"/>
                  <a:gd name="connsiteX54" fmla="*/ 261842 w 271848"/>
                  <a:gd name="connsiteY54" fmla="*/ 125444 h 609132"/>
                  <a:gd name="connsiteX55" fmla="*/ 259366 w 271848"/>
                  <a:gd name="connsiteY55" fmla="*/ 99536 h 609132"/>
                  <a:gd name="connsiteX56" fmla="*/ 245459 w 271848"/>
                  <a:gd name="connsiteY56" fmla="*/ 78391 h 609132"/>
                  <a:gd name="connsiteX57" fmla="*/ 237554 w 271848"/>
                  <a:gd name="connsiteY57" fmla="*/ 56864 h 609132"/>
                  <a:gd name="connsiteX58" fmla="*/ 240697 w 271848"/>
                  <a:gd name="connsiteY58" fmla="*/ 37147 h 609132"/>
                  <a:gd name="connsiteX59" fmla="*/ 243269 w 271848"/>
                  <a:gd name="connsiteY59" fmla="*/ 21050 h 609132"/>
                  <a:gd name="connsiteX60" fmla="*/ 233172 w 271848"/>
                  <a:gd name="connsiteY60" fmla="*/ 1905 h 609132"/>
                  <a:gd name="connsiteX61" fmla="*/ 225743 w 271848"/>
                  <a:gd name="connsiteY61" fmla="*/ 381 h 609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71848" h="609132">
                    <a:moveTo>
                      <a:pt x="225743" y="381"/>
                    </a:moveTo>
                    <a:cubicBezTo>
                      <a:pt x="225743" y="286"/>
                      <a:pt x="226409" y="191"/>
                      <a:pt x="227743" y="0"/>
                    </a:cubicBezTo>
                    <a:cubicBezTo>
                      <a:pt x="229076" y="0"/>
                      <a:pt x="231267" y="0"/>
                      <a:pt x="233648" y="1333"/>
                    </a:cubicBezTo>
                    <a:cubicBezTo>
                      <a:pt x="238506" y="3715"/>
                      <a:pt x="243935" y="10763"/>
                      <a:pt x="244697" y="20955"/>
                    </a:cubicBezTo>
                    <a:cubicBezTo>
                      <a:pt x="244983" y="26099"/>
                      <a:pt x="243745" y="31623"/>
                      <a:pt x="242316" y="37528"/>
                    </a:cubicBezTo>
                    <a:cubicBezTo>
                      <a:pt x="240887" y="43434"/>
                      <a:pt x="239173" y="49816"/>
                      <a:pt x="239459" y="56769"/>
                    </a:cubicBezTo>
                    <a:cubicBezTo>
                      <a:pt x="239840" y="63722"/>
                      <a:pt x="242983" y="70580"/>
                      <a:pt x="247269" y="77248"/>
                    </a:cubicBezTo>
                    <a:cubicBezTo>
                      <a:pt x="251555" y="83915"/>
                      <a:pt x="257080" y="90487"/>
                      <a:pt x="261461" y="98489"/>
                    </a:cubicBezTo>
                    <a:cubicBezTo>
                      <a:pt x="266033" y="106204"/>
                      <a:pt x="268224" y="116872"/>
                      <a:pt x="264224" y="126397"/>
                    </a:cubicBezTo>
                    <a:cubicBezTo>
                      <a:pt x="260700" y="135826"/>
                      <a:pt x="253841" y="143732"/>
                      <a:pt x="250508" y="153353"/>
                    </a:cubicBezTo>
                    <a:cubicBezTo>
                      <a:pt x="247079" y="162973"/>
                      <a:pt x="249079" y="173926"/>
                      <a:pt x="253556" y="183833"/>
                    </a:cubicBezTo>
                    <a:cubicBezTo>
                      <a:pt x="257842" y="193929"/>
                      <a:pt x="264033" y="203835"/>
                      <a:pt x="268319" y="215074"/>
                    </a:cubicBezTo>
                    <a:cubicBezTo>
                      <a:pt x="270510" y="220694"/>
                      <a:pt x="271939" y="226790"/>
                      <a:pt x="271844" y="233077"/>
                    </a:cubicBezTo>
                    <a:cubicBezTo>
                      <a:pt x="271844" y="239363"/>
                      <a:pt x="270225" y="245650"/>
                      <a:pt x="267653" y="251460"/>
                    </a:cubicBezTo>
                    <a:cubicBezTo>
                      <a:pt x="262319" y="263081"/>
                      <a:pt x="253841" y="272701"/>
                      <a:pt x="246602" y="283083"/>
                    </a:cubicBezTo>
                    <a:cubicBezTo>
                      <a:pt x="239363" y="293370"/>
                      <a:pt x="233267" y="305372"/>
                      <a:pt x="234887" y="318230"/>
                    </a:cubicBezTo>
                    <a:cubicBezTo>
                      <a:pt x="236315" y="331089"/>
                      <a:pt x="243554" y="342805"/>
                      <a:pt x="248317" y="355664"/>
                    </a:cubicBezTo>
                    <a:cubicBezTo>
                      <a:pt x="250698" y="362141"/>
                      <a:pt x="252508" y="368999"/>
                      <a:pt x="252413" y="376047"/>
                    </a:cubicBezTo>
                    <a:cubicBezTo>
                      <a:pt x="252317" y="383095"/>
                      <a:pt x="250317" y="389954"/>
                      <a:pt x="247174" y="395954"/>
                    </a:cubicBezTo>
                    <a:cubicBezTo>
                      <a:pt x="240887" y="408146"/>
                      <a:pt x="231458" y="417671"/>
                      <a:pt x="223266" y="427291"/>
                    </a:cubicBezTo>
                    <a:cubicBezTo>
                      <a:pt x="214979" y="436912"/>
                      <a:pt x="207454" y="447008"/>
                      <a:pt x="203930" y="458724"/>
                    </a:cubicBezTo>
                    <a:cubicBezTo>
                      <a:pt x="199930" y="470249"/>
                      <a:pt x="197929" y="482346"/>
                      <a:pt x="192405" y="493300"/>
                    </a:cubicBezTo>
                    <a:cubicBezTo>
                      <a:pt x="189643" y="498729"/>
                      <a:pt x="185928" y="503682"/>
                      <a:pt x="181166" y="507301"/>
                    </a:cubicBezTo>
                    <a:cubicBezTo>
                      <a:pt x="176403" y="511016"/>
                      <a:pt x="170783" y="513112"/>
                      <a:pt x="165450" y="514826"/>
                    </a:cubicBezTo>
                    <a:cubicBezTo>
                      <a:pt x="160115" y="516541"/>
                      <a:pt x="154877" y="518065"/>
                      <a:pt x="150114" y="520351"/>
                    </a:cubicBezTo>
                    <a:cubicBezTo>
                      <a:pt x="145447" y="522732"/>
                      <a:pt x="141065" y="525589"/>
                      <a:pt x="137255" y="529114"/>
                    </a:cubicBezTo>
                    <a:cubicBezTo>
                      <a:pt x="129731" y="536162"/>
                      <a:pt x="124206" y="544639"/>
                      <a:pt x="119063" y="552831"/>
                    </a:cubicBezTo>
                    <a:cubicBezTo>
                      <a:pt x="114014" y="561118"/>
                      <a:pt x="109252" y="569214"/>
                      <a:pt x="103918" y="576453"/>
                    </a:cubicBezTo>
                    <a:cubicBezTo>
                      <a:pt x="93345" y="591217"/>
                      <a:pt x="78962" y="600647"/>
                      <a:pt x="65246" y="604933"/>
                    </a:cubicBezTo>
                    <a:cubicBezTo>
                      <a:pt x="51626" y="609410"/>
                      <a:pt x="38957" y="609791"/>
                      <a:pt x="29051" y="608457"/>
                    </a:cubicBezTo>
                    <a:cubicBezTo>
                      <a:pt x="19050" y="607124"/>
                      <a:pt x="11621" y="604361"/>
                      <a:pt x="6953" y="601980"/>
                    </a:cubicBezTo>
                    <a:cubicBezTo>
                      <a:pt x="2286" y="599599"/>
                      <a:pt x="0" y="597980"/>
                      <a:pt x="0" y="597980"/>
                    </a:cubicBezTo>
                    <a:cubicBezTo>
                      <a:pt x="191" y="597313"/>
                      <a:pt x="9430" y="604647"/>
                      <a:pt x="29242" y="607124"/>
                    </a:cubicBezTo>
                    <a:cubicBezTo>
                      <a:pt x="39053" y="608267"/>
                      <a:pt x="51435" y="607695"/>
                      <a:pt x="64675" y="603123"/>
                    </a:cubicBezTo>
                    <a:cubicBezTo>
                      <a:pt x="78010" y="598742"/>
                      <a:pt x="91821" y="589598"/>
                      <a:pt x="102013" y="575024"/>
                    </a:cubicBezTo>
                    <a:cubicBezTo>
                      <a:pt x="107156" y="567881"/>
                      <a:pt x="111824" y="559784"/>
                      <a:pt x="116872" y="551402"/>
                    </a:cubicBezTo>
                    <a:cubicBezTo>
                      <a:pt x="121920" y="543116"/>
                      <a:pt x="127540" y="534353"/>
                      <a:pt x="135350" y="527018"/>
                    </a:cubicBezTo>
                    <a:cubicBezTo>
                      <a:pt x="139256" y="523399"/>
                      <a:pt x="143828" y="520256"/>
                      <a:pt x="148876" y="517684"/>
                    </a:cubicBezTo>
                    <a:cubicBezTo>
                      <a:pt x="153924" y="515303"/>
                      <a:pt x="159258" y="513779"/>
                      <a:pt x="164592" y="511969"/>
                    </a:cubicBezTo>
                    <a:cubicBezTo>
                      <a:pt x="169831" y="510254"/>
                      <a:pt x="175070" y="508159"/>
                      <a:pt x="179356" y="504825"/>
                    </a:cubicBezTo>
                    <a:cubicBezTo>
                      <a:pt x="183737" y="501491"/>
                      <a:pt x="187166" y="496919"/>
                      <a:pt x="189643" y="491776"/>
                    </a:cubicBezTo>
                    <a:cubicBezTo>
                      <a:pt x="194786" y="481489"/>
                      <a:pt x="196882" y="469392"/>
                      <a:pt x="200882" y="457581"/>
                    </a:cubicBezTo>
                    <a:cubicBezTo>
                      <a:pt x="204597" y="445484"/>
                      <a:pt x="212503" y="434721"/>
                      <a:pt x="220790" y="425101"/>
                    </a:cubicBezTo>
                    <a:cubicBezTo>
                      <a:pt x="229076" y="415290"/>
                      <a:pt x="238316" y="405860"/>
                      <a:pt x="244221" y="394335"/>
                    </a:cubicBezTo>
                    <a:cubicBezTo>
                      <a:pt x="247174" y="388620"/>
                      <a:pt x="248984" y="382334"/>
                      <a:pt x="249079" y="375857"/>
                    </a:cubicBezTo>
                    <a:cubicBezTo>
                      <a:pt x="249174" y="369380"/>
                      <a:pt x="247460" y="362998"/>
                      <a:pt x="245174" y="356711"/>
                    </a:cubicBezTo>
                    <a:cubicBezTo>
                      <a:pt x="240602" y="344234"/>
                      <a:pt x="233172" y="332327"/>
                      <a:pt x="231553" y="318516"/>
                    </a:cubicBezTo>
                    <a:cubicBezTo>
                      <a:pt x="230696" y="311658"/>
                      <a:pt x="231838" y="304705"/>
                      <a:pt x="234220" y="298418"/>
                    </a:cubicBezTo>
                    <a:cubicBezTo>
                      <a:pt x="236601" y="292132"/>
                      <a:pt x="240125" y="286417"/>
                      <a:pt x="243840" y="281178"/>
                    </a:cubicBezTo>
                    <a:cubicBezTo>
                      <a:pt x="251270" y="270605"/>
                      <a:pt x="259652" y="261080"/>
                      <a:pt x="264700" y="250126"/>
                    </a:cubicBezTo>
                    <a:cubicBezTo>
                      <a:pt x="267176" y="244697"/>
                      <a:pt x="268605" y="238887"/>
                      <a:pt x="268700" y="233077"/>
                    </a:cubicBezTo>
                    <a:cubicBezTo>
                      <a:pt x="268700" y="227266"/>
                      <a:pt x="267462" y="221551"/>
                      <a:pt x="265367" y="216122"/>
                    </a:cubicBezTo>
                    <a:cubicBezTo>
                      <a:pt x="261366" y="205264"/>
                      <a:pt x="255270" y="195453"/>
                      <a:pt x="250793" y="184976"/>
                    </a:cubicBezTo>
                    <a:cubicBezTo>
                      <a:pt x="246221" y="174784"/>
                      <a:pt x="244031" y="162782"/>
                      <a:pt x="247841" y="152400"/>
                    </a:cubicBezTo>
                    <a:cubicBezTo>
                      <a:pt x="251555" y="142113"/>
                      <a:pt x="258509" y="134303"/>
                      <a:pt x="261842" y="125444"/>
                    </a:cubicBezTo>
                    <a:cubicBezTo>
                      <a:pt x="265557" y="116681"/>
                      <a:pt x="263652" y="107156"/>
                      <a:pt x="259366" y="99536"/>
                    </a:cubicBezTo>
                    <a:cubicBezTo>
                      <a:pt x="255175" y="91821"/>
                      <a:pt x="249746" y="85249"/>
                      <a:pt x="245459" y="78391"/>
                    </a:cubicBezTo>
                    <a:cubicBezTo>
                      <a:pt x="241173" y="71533"/>
                      <a:pt x="237839" y="64199"/>
                      <a:pt x="237554" y="56864"/>
                    </a:cubicBezTo>
                    <a:cubicBezTo>
                      <a:pt x="237268" y="49530"/>
                      <a:pt x="239268" y="43053"/>
                      <a:pt x="240697" y="37147"/>
                    </a:cubicBezTo>
                    <a:cubicBezTo>
                      <a:pt x="242221" y="31337"/>
                      <a:pt x="243554" y="25908"/>
                      <a:pt x="243269" y="21050"/>
                    </a:cubicBezTo>
                    <a:cubicBezTo>
                      <a:pt x="242697" y="11240"/>
                      <a:pt x="237649" y="4286"/>
                      <a:pt x="233172" y="1905"/>
                    </a:cubicBezTo>
                    <a:cubicBezTo>
                      <a:pt x="228695" y="-476"/>
                      <a:pt x="225647" y="667"/>
                      <a:pt x="225743" y="381"/>
                    </a:cubicBezTo>
                    <a:close/>
                  </a:path>
                </a:pathLst>
              </a:custGeom>
              <a:solidFill>
                <a:srgbClr val="455A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="" xmlns:a16="http://schemas.microsoft.com/office/drawing/2014/main" id="{5D1FF20D-7962-4661-B299-642A57681CF8}"/>
                  </a:ext>
                </a:extLst>
              </p:cNvPr>
              <p:cNvSpPr/>
              <p:nvPr/>
            </p:nvSpPr>
            <p:spPr>
              <a:xfrm>
                <a:off x="6665140" y="2168380"/>
                <a:ext cx="105896" cy="91459"/>
              </a:xfrm>
              <a:custGeom>
                <a:avLst/>
                <a:gdLst>
                  <a:gd name="connsiteX0" fmla="*/ 9503 w 105896"/>
                  <a:gd name="connsiteY0" fmla="*/ 9129 h 91459"/>
                  <a:gd name="connsiteX1" fmla="*/ 28648 w 105896"/>
                  <a:gd name="connsiteY1" fmla="*/ 937 h 91459"/>
                  <a:gd name="connsiteX2" fmla="*/ 98181 w 105896"/>
                  <a:gd name="connsiteY2" fmla="*/ 26464 h 91459"/>
                  <a:gd name="connsiteX3" fmla="*/ 105896 w 105896"/>
                  <a:gd name="connsiteY3" fmla="*/ 29322 h 91459"/>
                  <a:gd name="connsiteX4" fmla="*/ 90561 w 105896"/>
                  <a:gd name="connsiteY4" fmla="*/ 69994 h 91459"/>
                  <a:gd name="connsiteX5" fmla="*/ 60462 w 105896"/>
                  <a:gd name="connsiteY5" fmla="*/ 91234 h 91459"/>
                  <a:gd name="connsiteX6" fmla="*/ 31220 w 105896"/>
                  <a:gd name="connsiteY6" fmla="*/ 83900 h 91459"/>
                  <a:gd name="connsiteX7" fmla="*/ 454 w 105896"/>
                  <a:gd name="connsiteY7" fmla="*/ 48848 h 91459"/>
                  <a:gd name="connsiteX8" fmla="*/ 9503 w 105896"/>
                  <a:gd name="connsiteY8" fmla="*/ 9129 h 91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5896" h="91459">
                    <a:moveTo>
                      <a:pt x="9503" y="9129"/>
                    </a:moveTo>
                    <a:cubicBezTo>
                      <a:pt x="12551" y="1699"/>
                      <a:pt x="21124" y="-1825"/>
                      <a:pt x="28648" y="937"/>
                    </a:cubicBezTo>
                    <a:cubicBezTo>
                      <a:pt x="51794" y="9415"/>
                      <a:pt x="74940" y="17892"/>
                      <a:pt x="98181" y="26464"/>
                    </a:cubicBezTo>
                    <a:lnTo>
                      <a:pt x="105896" y="29322"/>
                    </a:lnTo>
                    <a:cubicBezTo>
                      <a:pt x="102562" y="41609"/>
                      <a:pt x="97228" y="59230"/>
                      <a:pt x="90561" y="69994"/>
                    </a:cubicBezTo>
                    <a:cubicBezTo>
                      <a:pt x="83798" y="80757"/>
                      <a:pt x="73130" y="89710"/>
                      <a:pt x="60462" y="91234"/>
                    </a:cubicBezTo>
                    <a:cubicBezTo>
                      <a:pt x="51032" y="92377"/>
                      <a:pt x="39316" y="89044"/>
                      <a:pt x="31220" y="83900"/>
                    </a:cubicBezTo>
                    <a:cubicBezTo>
                      <a:pt x="17123" y="75042"/>
                      <a:pt x="3598" y="65231"/>
                      <a:pt x="454" y="48848"/>
                    </a:cubicBezTo>
                    <a:cubicBezTo>
                      <a:pt x="-1832" y="37132"/>
                      <a:pt x="5026" y="19987"/>
                      <a:pt x="9503" y="9129"/>
                    </a:cubicBezTo>
                    <a:close/>
                  </a:path>
                </a:pathLst>
              </a:custGeom>
              <a:solidFill>
                <a:srgbClr val="6F4439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1" name="Freeform: Shape 130">
                <a:extLst>
                  <a:ext uri="{FF2B5EF4-FFF2-40B4-BE49-F238E27FC236}">
                    <a16:creationId xmlns="" xmlns:a16="http://schemas.microsoft.com/office/drawing/2014/main" id="{E5D7FD24-FD25-4916-AE2E-CF4BB778AFCC}"/>
                  </a:ext>
                </a:extLst>
              </p:cNvPr>
              <p:cNvSpPr/>
              <p:nvPr/>
            </p:nvSpPr>
            <p:spPr>
              <a:xfrm>
                <a:off x="6252009" y="2167039"/>
                <a:ext cx="174488" cy="165797"/>
              </a:xfrm>
              <a:custGeom>
                <a:avLst/>
                <a:gdLst>
                  <a:gd name="connsiteX0" fmla="*/ 45253 w 174488"/>
                  <a:gd name="connsiteY0" fmla="*/ 9423 h 165797"/>
                  <a:gd name="connsiteX1" fmla="*/ 28680 w 174488"/>
                  <a:gd name="connsiteY1" fmla="*/ 19043 h 165797"/>
                  <a:gd name="connsiteX2" fmla="*/ 1724 w 174488"/>
                  <a:gd name="connsiteY2" fmla="*/ 63334 h 165797"/>
                  <a:gd name="connsiteX3" fmla="*/ 2581 w 174488"/>
                  <a:gd name="connsiteY3" fmla="*/ 99720 h 165797"/>
                  <a:gd name="connsiteX4" fmla="*/ 22870 w 174488"/>
                  <a:gd name="connsiteY4" fmla="*/ 136201 h 165797"/>
                  <a:gd name="connsiteX5" fmla="*/ 61446 w 174488"/>
                  <a:gd name="connsiteY5" fmla="*/ 161537 h 165797"/>
                  <a:gd name="connsiteX6" fmla="*/ 110881 w 174488"/>
                  <a:gd name="connsiteY6" fmla="*/ 162585 h 165797"/>
                  <a:gd name="connsiteX7" fmla="*/ 153172 w 174488"/>
                  <a:gd name="connsiteY7" fmla="*/ 136772 h 165797"/>
                  <a:gd name="connsiteX8" fmla="*/ 173365 w 174488"/>
                  <a:gd name="connsiteY8" fmla="*/ 95243 h 165797"/>
                  <a:gd name="connsiteX9" fmla="*/ 151552 w 174488"/>
                  <a:gd name="connsiteY9" fmla="*/ 22282 h 165797"/>
                  <a:gd name="connsiteX10" fmla="*/ 126311 w 174488"/>
                  <a:gd name="connsiteY10" fmla="*/ 5994 h 165797"/>
                  <a:gd name="connsiteX11" fmla="*/ 104404 w 174488"/>
                  <a:gd name="connsiteY11" fmla="*/ 279 h 165797"/>
                  <a:gd name="connsiteX12" fmla="*/ 90116 w 174488"/>
                  <a:gd name="connsiteY12" fmla="*/ 755 h 165797"/>
                  <a:gd name="connsiteX13" fmla="*/ 85354 w 174488"/>
                  <a:gd name="connsiteY13" fmla="*/ 2279 h 165797"/>
                  <a:gd name="connsiteX14" fmla="*/ 104213 w 174488"/>
                  <a:gd name="connsiteY14" fmla="*/ 1898 h 165797"/>
                  <a:gd name="connsiteX15" fmla="*/ 125359 w 174488"/>
                  <a:gd name="connsiteY15" fmla="*/ 8185 h 165797"/>
                  <a:gd name="connsiteX16" fmla="*/ 149362 w 174488"/>
                  <a:gd name="connsiteY16" fmla="*/ 24377 h 165797"/>
                  <a:gd name="connsiteX17" fmla="*/ 169460 w 174488"/>
                  <a:gd name="connsiteY17" fmla="*/ 94576 h 165797"/>
                  <a:gd name="connsiteX18" fmla="*/ 150124 w 174488"/>
                  <a:gd name="connsiteY18" fmla="*/ 133915 h 165797"/>
                  <a:gd name="connsiteX19" fmla="*/ 109738 w 174488"/>
                  <a:gd name="connsiteY19" fmla="*/ 158394 h 165797"/>
                  <a:gd name="connsiteX20" fmla="*/ 62779 w 174488"/>
                  <a:gd name="connsiteY20" fmla="*/ 157441 h 165797"/>
                  <a:gd name="connsiteX21" fmla="*/ 25822 w 174488"/>
                  <a:gd name="connsiteY21" fmla="*/ 133438 h 165797"/>
                  <a:gd name="connsiteX22" fmla="*/ 6010 w 174488"/>
                  <a:gd name="connsiteY22" fmla="*/ 98672 h 165797"/>
                  <a:gd name="connsiteX23" fmla="*/ 4677 w 174488"/>
                  <a:gd name="connsiteY23" fmla="*/ 63811 h 165797"/>
                  <a:gd name="connsiteX24" fmla="*/ 29728 w 174488"/>
                  <a:gd name="connsiteY24" fmla="*/ 20186 h 165797"/>
                  <a:gd name="connsiteX25" fmla="*/ 45253 w 174488"/>
                  <a:gd name="connsiteY25" fmla="*/ 9423 h 165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74488" h="165797">
                    <a:moveTo>
                      <a:pt x="45253" y="9423"/>
                    </a:moveTo>
                    <a:cubicBezTo>
                      <a:pt x="45253" y="9423"/>
                      <a:pt x="38586" y="11423"/>
                      <a:pt x="28680" y="19043"/>
                    </a:cubicBezTo>
                    <a:cubicBezTo>
                      <a:pt x="18964" y="26473"/>
                      <a:pt x="6296" y="41141"/>
                      <a:pt x="1724" y="63334"/>
                    </a:cubicBezTo>
                    <a:cubicBezTo>
                      <a:pt x="-657" y="74288"/>
                      <a:pt x="-752" y="86861"/>
                      <a:pt x="2581" y="99720"/>
                    </a:cubicBezTo>
                    <a:cubicBezTo>
                      <a:pt x="6106" y="112483"/>
                      <a:pt x="12773" y="125247"/>
                      <a:pt x="22870" y="136201"/>
                    </a:cubicBezTo>
                    <a:cubicBezTo>
                      <a:pt x="32776" y="147250"/>
                      <a:pt x="46015" y="156394"/>
                      <a:pt x="61446" y="161537"/>
                    </a:cubicBezTo>
                    <a:cubicBezTo>
                      <a:pt x="76781" y="166776"/>
                      <a:pt x="94402" y="167252"/>
                      <a:pt x="110881" y="162585"/>
                    </a:cubicBezTo>
                    <a:cubicBezTo>
                      <a:pt x="127454" y="157918"/>
                      <a:pt x="142218" y="148774"/>
                      <a:pt x="153172" y="136772"/>
                    </a:cubicBezTo>
                    <a:cubicBezTo>
                      <a:pt x="164221" y="124771"/>
                      <a:pt x="170888" y="109912"/>
                      <a:pt x="173365" y="95243"/>
                    </a:cubicBezTo>
                    <a:cubicBezTo>
                      <a:pt x="178127" y="65620"/>
                      <a:pt x="167173" y="38188"/>
                      <a:pt x="151552" y="22282"/>
                    </a:cubicBezTo>
                    <a:cubicBezTo>
                      <a:pt x="143552" y="14281"/>
                      <a:pt x="134407" y="9423"/>
                      <a:pt x="126311" y="5994"/>
                    </a:cubicBezTo>
                    <a:cubicBezTo>
                      <a:pt x="118120" y="2565"/>
                      <a:pt x="110595" y="946"/>
                      <a:pt x="104404" y="279"/>
                    </a:cubicBezTo>
                    <a:cubicBezTo>
                      <a:pt x="98212" y="-293"/>
                      <a:pt x="93355" y="88"/>
                      <a:pt x="90116" y="755"/>
                    </a:cubicBezTo>
                    <a:cubicBezTo>
                      <a:pt x="86878" y="1517"/>
                      <a:pt x="85354" y="2184"/>
                      <a:pt x="85354" y="2279"/>
                    </a:cubicBezTo>
                    <a:cubicBezTo>
                      <a:pt x="85449" y="2755"/>
                      <a:pt x="92021" y="88"/>
                      <a:pt x="104213" y="1898"/>
                    </a:cubicBezTo>
                    <a:cubicBezTo>
                      <a:pt x="110214" y="2755"/>
                      <a:pt x="117453" y="4565"/>
                      <a:pt x="125359" y="8185"/>
                    </a:cubicBezTo>
                    <a:cubicBezTo>
                      <a:pt x="133169" y="11709"/>
                      <a:pt x="141932" y="16662"/>
                      <a:pt x="149362" y="24377"/>
                    </a:cubicBezTo>
                    <a:cubicBezTo>
                      <a:pt x="164125" y="39903"/>
                      <a:pt x="174317" y="66287"/>
                      <a:pt x="169460" y="94576"/>
                    </a:cubicBezTo>
                    <a:cubicBezTo>
                      <a:pt x="166983" y="108578"/>
                      <a:pt x="160601" y="122580"/>
                      <a:pt x="150124" y="133915"/>
                    </a:cubicBezTo>
                    <a:cubicBezTo>
                      <a:pt x="139741" y="145345"/>
                      <a:pt x="125549" y="154012"/>
                      <a:pt x="109738" y="158394"/>
                    </a:cubicBezTo>
                    <a:cubicBezTo>
                      <a:pt x="93926" y="162871"/>
                      <a:pt x="77353" y="162394"/>
                      <a:pt x="62779" y="157441"/>
                    </a:cubicBezTo>
                    <a:cubicBezTo>
                      <a:pt x="48111" y="152584"/>
                      <a:pt x="35347" y="143916"/>
                      <a:pt x="25822" y="133438"/>
                    </a:cubicBezTo>
                    <a:cubicBezTo>
                      <a:pt x="16107" y="123056"/>
                      <a:pt x="9535" y="110769"/>
                      <a:pt x="6010" y="98672"/>
                    </a:cubicBezTo>
                    <a:cubicBezTo>
                      <a:pt x="2677" y="86480"/>
                      <a:pt x="2581" y="74383"/>
                      <a:pt x="4677" y="63811"/>
                    </a:cubicBezTo>
                    <a:cubicBezTo>
                      <a:pt x="8677" y="42379"/>
                      <a:pt x="20584" y="27901"/>
                      <a:pt x="29728" y="20186"/>
                    </a:cubicBezTo>
                    <a:cubicBezTo>
                      <a:pt x="39062" y="12471"/>
                      <a:pt x="45539" y="9804"/>
                      <a:pt x="45253" y="9423"/>
                    </a:cubicBezTo>
                    <a:close/>
                  </a:path>
                </a:pathLst>
              </a:custGeom>
              <a:solidFill>
                <a:srgbClr val="E0E0E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2" name="Freeform: Shape 131">
                <a:extLst>
                  <a:ext uri="{FF2B5EF4-FFF2-40B4-BE49-F238E27FC236}">
                    <a16:creationId xmlns="" xmlns:a16="http://schemas.microsoft.com/office/drawing/2014/main" id="{416DD7BE-B1F6-4A49-902B-11A05EF2FFF7}"/>
                  </a:ext>
                </a:extLst>
              </p:cNvPr>
              <p:cNvSpPr/>
              <p:nvPr/>
            </p:nvSpPr>
            <p:spPr>
              <a:xfrm>
                <a:off x="6598666" y="2012711"/>
                <a:ext cx="48037" cy="46134"/>
              </a:xfrm>
              <a:custGeom>
                <a:avLst/>
                <a:gdLst>
                  <a:gd name="connsiteX0" fmla="*/ 47974 w 48037"/>
                  <a:gd name="connsiteY0" fmla="*/ 20780 h 46134"/>
                  <a:gd name="connsiteX1" fmla="*/ 25781 w 48037"/>
                  <a:gd name="connsiteY1" fmla="*/ 46022 h 46134"/>
                  <a:gd name="connsiteX2" fmla="*/ 63 w 48037"/>
                  <a:gd name="connsiteY2" fmla="*/ 25448 h 46134"/>
                  <a:gd name="connsiteX3" fmla="*/ 22161 w 48037"/>
                  <a:gd name="connsiteY3" fmla="*/ 111 h 46134"/>
                  <a:gd name="connsiteX4" fmla="*/ 47974 w 48037"/>
                  <a:gd name="connsiteY4" fmla="*/ 20780 h 46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037" h="46134">
                    <a:moveTo>
                      <a:pt x="47974" y="20780"/>
                    </a:moveTo>
                    <a:cubicBezTo>
                      <a:pt x="48927" y="33449"/>
                      <a:pt x="39021" y="44784"/>
                      <a:pt x="25781" y="46022"/>
                    </a:cubicBezTo>
                    <a:cubicBezTo>
                      <a:pt x="12541" y="47260"/>
                      <a:pt x="1016" y="38116"/>
                      <a:pt x="63" y="25448"/>
                    </a:cubicBezTo>
                    <a:cubicBezTo>
                      <a:pt x="-889" y="12780"/>
                      <a:pt x="9017" y="1445"/>
                      <a:pt x="22161" y="111"/>
                    </a:cubicBezTo>
                    <a:cubicBezTo>
                      <a:pt x="35496" y="-1127"/>
                      <a:pt x="47022" y="8112"/>
                      <a:pt x="47974" y="2078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3" name="Freeform: Shape 132">
                <a:extLst>
                  <a:ext uri="{FF2B5EF4-FFF2-40B4-BE49-F238E27FC236}">
                    <a16:creationId xmlns="" xmlns:a16="http://schemas.microsoft.com/office/drawing/2014/main" id="{566A4371-0D05-4F77-8A8C-3956D50DC517}"/>
                  </a:ext>
                </a:extLst>
              </p:cNvPr>
              <p:cNvSpPr/>
              <p:nvPr/>
            </p:nvSpPr>
            <p:spPr>
              <a:xfrm>
                <a:off x="6822503" y="2012711"/>
                <a:ext cx="48049" cy="46134"/>
              </a:xfrm>
              <a:custGeom>
                <a:avLst/>
                <a:gdLst>
                  <a:gd name="connsiteX0" fmla="*/ 47974 w 48049"/>
                  <a:gd name="connsiteY0" fmla="*/ 20780 h 46134"/>
                  <a:gd name="connsiteX1" fmla="*/ 25781 w 48049"/>
                  <a:gd name="connsiteY1" fmla="*/ 46022 h 46134"/>
                  <a:gd name="connsiteX2" fmla="*/ 63 w 48049"/>
                  <a:gd name="connsiteY2" fmla="*/ 25448 h 46134"/>
                  <a:gd name="connsiteX3" fmla="*/ 22161 w 48049"/>
                  <a:gd name="connsiteY3" fmla="*/ 111 h 46134"/>
                  <a:gd name="connsiteX4" fmla="*/ 47974 w 48049"/>
                  <a:gd name="connsiteY4" fmla="*/ 20780 h 46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049" h="46134">
                    <a:moveTo>
                      <a:pt x="47974" y="20780"/>
                    </a:moveTo>
                    <a:cubicBezTo>
                      <a:pt x="49022" y="33449"/>
                      <a:pt x="39021" y="44784"/>
                      <a:pt x="25781" y="46022"/>
                    </a:cubicBezTo>
                    <a:cubicBezTo>
                      <a:pt x="12541" y="47260"/>
                      <a:pt x="1016" y="38116"/>
                      <a:pt x="63" y="25448"/>
                    </a:cubicBezTo>
                    <a:cubicBezTo>
                      <a:pt x="-889" y="12780"/>
                      <a:pt x="9017" y="1445"/>
                      <a:pt x="22161" y="111"/>
                    </a:cubicBezTo>
                    <a:cubicBezTo>
                      <a:pt x="35401" y="-1127"/>
                      <a:pt x="46926" y="8112"/>
                      <a:pt x="47974" y="2078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4" name="Freeform: Shape 133">
                <a:extLst>
                  <a:ext uri="{FF2B5EF4-FFF2-40B4-BE49-F238E27FC236}">
                    <a16:creationId xmlns="" xmlns:a16="http://schemas.microsoft.com/office/drawing/2014/main" id="{F5DD26A9-DD3E-4B82-A3F4-2B4452FB146F}"/>
                  </a:ext>
                </a:extLst>
              </p:cNvPr>
              <p:cNvSpPr/>
              <p:nvPr/>
            </p:nvSpPr>
            <p:spPr>
              <a:xfrm>
                <a:off x="6799652" y="1916340"/>
                <a:ext cx="87273" cy="31833"/>
              </a:xfrm>
              <a:custGeom>
                <a:avLst/>
                <a:gdLst>
                  <a:gd name="connsiteX0" fmla="*/ 87017 w 87273"/>
                  <a:gd name="connsiteY0" fmla="*/ 22568 h 31833"/>
                  <a:gd name="connsiteX1" fmla="*/ 42631 w 87273"/>
                  <a:gd name="connsiteY1" fmla="*/ 16281 h 31833"/>
                  <a:gd name="connsiteX2" fmla="*/ 435 w 87273"/>
                  <a:gd name="connsiteY2" fmla="*/ 31426 h 31833"/>
                  <a:gd name="connsiteX3" fmla="*/ 7769 w 87273"/>
                  <a:gd name="connsiteY3" fmla="*/ 16567 h 31833"/>
                  <a:gd name="connsiteX4" fmla="*/ 41107 w 87273"/>
                  <a:gd name="connsiteY4" fmla="*/ 279 h 31833"/>
                  <a:gd name="connsiteX5" fmla="*/ 76921 w 87273"/>
                  <a:gd name="connsiteY5" fmla="*/ 9423 h 31833"/>
                  <a:gd name="connsiteX6" fmla="*/ 87017 w 87273"/>
                  <a:gd name="connsiteY6" fmla="*/ 22568 h 31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7273" h="31833">
                    <a:moveTo>
                      <a:pt x="87017" y="22568"/>
                    </a:moveTo>
                    <a:cubicBezTo>
                      <a:pt x="84731" y="26187"/>
                      <a:pt x="66348" y="13709"/>
                      <a:pt x="42631" y="16281"/>
                    </a:cubicBezTo>
                    <a:cubicBezTo>
                      <a:pt x="19009" y="18567"/>
                      <a:pt x="3388" y="34569"/>
                      <a:pt x="435" y="31426"/>
                    </a:cubicBezTo>
                    <a:cubicBezTo>
                      <a:pt x="-994" y="30092"/>
                      <a:pt x="1007" y="23806"/>
                      <a:pt x="7769" y="16567"/>
                    </a:cubicBezTo>
                    <a:cubicBezTo>
                      <a:pt x="14437" y="9423"/>
                      <a:pt x="26343" y="1803"/>
                      <a:pt x="41107" y="279"/>
                    </a:cubicBezTo>
                    <a:cubicBezTo>
                      <a:pt x="55870" y="-1245"/>
                      <a:pt x="69015" y="3708"/>
                      <a:pt x="76921" y="9423"/>
                    </a:cubicBezTo>
                    <a:cubicBezTo>
                      <a:pt x="85017" y="15138"/>
                      <a:pt x="88256" y="20948"/>
                      <a:pt x="87017" y="22568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5" name="Freeform: Shape 134">
                <a:extLst>
                  <a:ext uri="{FF2B5EF4-FFF2-40B4-BE49-F238E27FC236}">
                    <a16:creationId xmlns="" xmlns:a16="http://schemas.microsoft.com/office/drawing/2014/main" id="{A6832F26-F1E2-42ED-96A3-1D18EA84CF0B}"/>
                  </a:ext>
                </a:extLst>
              </p:cNvPr>
              <p:cNvSpPr/>
              <p:nvPr/>
            </p:nvSpPr>
            <p:spPr>
              <a:xfrm>
                <a:off x="6556362" y="1928907"/>
                <a:ext cx="104885" cy="30092"/>
              </a:xfrm>
              <a:custGeom>
                <a:avLst/>
                <a:gdLst>
                  <a:gd name="connsiteX0" fmla="*/ 104470 w 104885"/>
                  <a:gd name="connsiteY0" fmla="*/ 29432 h 30092"/>
                  <a:gd name="connsiteX1" fmla="*/ 52559 w 104885"/>
                  <a:gd name="connsiteY1" fmla="*/ 17621 h 30092"/>
                  <a:gd name="connsiteX2" fmla="*/ 362 w 104885"/>
                  <a:gd name="connsiteY2" fmla="*/ 29527 h 30092"/>
                  <a:gd name="connsiteX3" fmla="*/ 11125 w 104885"/>
                  <a:gd name="connsiteY3" fmla="*/ 14097 h 30092"/>
                  <a:gd name="connsiteX4" fmla="*/ 52844 w 104885"/>
                  <a:gd name="connsiteY4" fmla="*/ 0 h 30092"/>
                  <a:gd name="connsiteX5" fmla="*/ 94183 w 104885"/>
                  <a:gd name="connsiteY5" fmla="*/ 14002 h 30092"/>
                  <a:gd name="connsiteX6" fmla="*/ 104470 w 104885"/>
                  <a:gd name="connsiteY6" fmla="*/ 29432 h 30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4885" h="30092">
                    <a:moveTo>
                      <a:pt x="104470" y="29432"/>
                    </a:moveTo>
                    <a:cubicBezTo>
                      <a:pt x="101231" y="33147"/>
                      <a:pt x="80943" y="17431"/>
                      <a:pt x="52559" y="17621"/>
                    </a:cubicBezTo>
                    <a:cubicBezTo>
                      <a:pt x="24174" y="17431"/>
                      <a:pt x="3410" y="33242"/>
                      <a:pt x="362" y="29527"/>
                    </a:cubicBezTo>
                    <a:cubicBezTo>
                      <a:pt x="-1162" y="27908"/>
                      <a:pt x="2076" y="21241"/>
                      <a:pt x="11125" y="14097"/>
                    </a:cubicBezTo>
                    <a:cubicBezTo>
                      <a:pt x="19983" y="6953"/>
                      <a:pt x="35128" y="0"/>
                      <a:pt x="52844" y="0"/>
                    </a:cubicBezTo>
                    <a:cubicBezTo>
                      <a:pt x="70561" y="0"/>
                      <a:pt x="85515" y="6858"/>
                      <a:pt x="94183" y="14002"/>
                    </a:cubicBezTo>
                    <a:cubicBezTo>
                      <a:pt x="103041" y="21146"/>
                      <a:pt x="106089" y="27813"/>
                      <a:pt x="104470" y="29432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6" name="Freeform: Shape 135">
                <a:extLst>
                  <a:ext uri="{FF2B5EF4-FFF2-40B4-BE49-F238E27FC236}">
                    <a16:creationId xmlns="" xmlns:a16="http://schemas.microsoft.com/office/drawing/2014/main" id="{6E740983-2DA4-4DE7-AC0D-0C5A16DFA974}"/>
                  </a:ext>
                </a:extLst>
              </p:cNvPr>
              <p:cNvSpPr/>
              <p:nvPr/>
            </p:nvSpPr>
            <p:spPr>
              <a:xfrm>
                <a:off x="6661189" y="2162472"/>
                <a:ext cx="98807" cy="97105"/>
              </a:xfrm>
              <a:custGeom>
                <a:avLst/>
                <a:gdLst>
                  <a:gd name="connsiteX0" fmla="*/ 80225 w 98807"/>
                  <a:gd name="connsiteY0" fmla="*/ 88380 h 97105"/>
                  <a:gd name="connsiteX1" fmla="*/ 72605 w 98807"/>
                  <a:gd name="connsiteY1" fmla="*/ 94000 h 97105"/>
                  <a:gd name="connsiteX2" fmla="*/ 46792 w 98807"/>
                  <a:gd name="connsiteY2" fmla="*/ 96190 h 97105"/>
                  <a:gd name="connsiteX3" fmla="*/ 12788 w 98807"/>
                  <a:gd name="connsiteY3" fmla="*/ 78188 h 97105"/>
                  <a:gd name="connsiteX4" fmla="*/ 1167 w 98807"/>
                  <a:gd name="connsiteY4" fmla="*/ 57614 h 97105"/>
                  <a:gd name="connsiteX5" fmla="*/ 1834 w 98807"/>
                  <a:gd name="connsiteY5" fmla="*/ 32563 h 97105"/>
                  <a:gd name="connsiteX6" fmla="*/ 10597 w 98807"/>
                  <a:gd name="connsiteY6" fmla="*/ 9799 h 97105"/>
                  <a:gd name="connsiteX7" fmla="*/ 20694 w 98807"/>
                  <a:gd name="connsiteY7" fmla="*/ 369 h 97105"/>
                  <a:gd name="connsiteX8" fmla="*/ 33266 w 98807"/>
                  <a:gd name="connsiteY8" fmla="*/ 2369 h 97105"/>
                  <a:gd name="connsiteX9" fmla="*/ 67747 w 98807"/>
                  <a:gd name="connsiteY9" fmla="*/ 16276 h 97105"/>
                  <a:gd name="connsiteX10" fmla="*/ 98799 w 98807"/>
                  <a:gd name="connsiteY10" fmla="*/ 30944 h 97105"/>
                  <a:gd name="connsiteX11" fmla="*/ 65842 w 98807"/>
                  <a:gd name="connsiteY11" fmla="*/ 21324 h 97105"/>
                  <a:gd name="connsiteX12" fmla="*/ 30790 w 98807"/>
                  <a:gd name="connsiteY12" fmla="*/ 8941 h 97105"/>
                  <a:gd name="connsiteX13" fmla="*/ 17169 w 98807"/>
                  <a:gd name="connsiteY13" fmla="*/ 13228 h 97105"/>
                  <a:gd name="connsiteX14" fmla="*/ 9168 w 98807"/>
                  <a:gd name="connsiteY14" fmla="*/ 34373 h 97105"/>
                  <a:gd name="connsiteX15" fmla="*/ 17741 w 98807"/>
                  <a:gd name="connsiteY15" fmla="*/ 73330 h 97105"/>
                  <a:gd name="connsiteX16" fmla="*/ 47935 w 98807"/>
                  <a:gd name="connsiteY16" fmla="*/ 90952 h 97105"/>
                  <a:gd name="connsiteX17" fmla="*/ 71557 w 98807"/>
                  <a:gd name="connsiteY17" fmla="*/ 91237 h 97105"/>
                  <a:gd name="connsiteX18" fmla="*/ 80225 w 98807"/>
                  <a:gd name="connsiteY18" fmla="*/ 88380 h 97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98807" h="97105">
                    <a:moveTo>
                      <a:pt x="80225" y="88380"/>
                    </a:moveTo>
                    <a:cubicBezTo>
                      <a:pt x="80415" y="88570"/>
                      <a:pt x="78224" y="91428"/>
                      <a:pt x="72605" y="94000"/>
                    </a:cubicBezTo>
                    <a:cubicBezTo>
                      <a:pt x="66985" y="96667"/>
                      <a:pt x="57746" y="98190"/>
                      <a:pt x="46792" y="96190"/>
                    </a:cubicBezTo>
                    <a:cubicBezTo>
                      <a:pt x="36029" y="94000"/>
                      <a:pt x="23551" y="88570"/>
                      <a:pt x="12788" y="78188"/>
                    </a:cubicBezTo>
                    <a:cubicBezTo>
                      <a:pt x="7454" y="73045"/>
                      <a:pt x="2977" y="65806"/>
                      <a:pt x="1167" y="57614"/>
                    </a:cubicBezTo>
                    <a:cubicBezTo>
                      <a:pt x="-738" y="49518"/>
                      <a:pt x="-166" y="40755"/>
                      <a:pt x="1834" y="32563"/>
                    </a:cubicBezTo>
                    <a:cubicBezTo>
                      <a:pt x="3834" y="24277"/>
                      <a:pt x="7073" y="16752"/>
                      <a:pt x="10597" y="9799"/>
                    </a:cubicBezTo>
                    <a:cubicBezTo>
                      <a:pt x="12502" y="6274"/>
                      <a:pt x="15264" y="1798"/>
                      <a:pt x="20694" y="369"/>
                    </a:cubicBezTo>
                    <a:cubicBezTo>
                      <a:pt x="26028" y="-869"/>
                      <a:pt x="30123" y="1321"/>
                      <a:pt x="33266" y="2369"/>
                    </a:cubicBezTo>
                    <a:cubicBezTo>
                      <a:pt x="45554" y="7322"/>
                      <a:pt x="57079" y="11989"/>
                      <a:pt x="67747" y="16276"/>
                    </a:cubicBezTo>
                    <a:cubicBezTo>
                      <a:pt x="87273" y="24372"/>
                      <a:pt x="99180" y="29896"/>
                      <a:pt x="98799" y="30944"/>
                    </a:cubicBezTo>
                    <a:cubicBezTo>
                      <a:pt x="98418" y="31897"/>
                      <a:pt x="85845" y="28182"/>
                      <a:pt x="65842" y="21324"/>
                    </a:cubicBezTo>
                    <a:cubicBezTo>
                      <a:pt x="54983" y="17514"/>
                      <a:pt x="43268" y="13323"/>
                      <a:pt x="30790" y="8941"/>
                    </a:cubicBezTo>
                    <a:cubicBezTo>
                      <a:pt x="23741" y="5989"/>
                      <a:pt x="20408" y="6369"/>
                      <a:pt x="17169" y="13228"/>
                    </a:cubicBezTo>
                    <a:cubicBezTo>
                      <a:pt x="13931" y="19800"/>
                      <a:pt x="10978" y="26944"/>
                      <a:pt x="9168" y="34373"/>
                    </a:cubicBezTo>
                    <a:cubicBezTo>
                      <a:pt x="5168" y="49327"/>
                      <a:pt x="8311" y="64186"/>
                      <a:pt x="17741" y="73330"/>
                    </a:cubicBezTo>
                    <a:cubicBezTo>
                      <a:pt x="26885" y="82760"/>
                      <a:pt x="38220" y="88380"/>
                      <a:pt x="47935" y="90952"/>
                    </a:cubicBezTo>
                    <a:cubicBezTo>
                      <a:pt x="57746" y="93428"/>
                      <a:pt x="66128" y="92857"/>
                      <a:pt x="71557" y="91237"/>
                    </a:cubicBezTo>
                    <a:cubicBezTo>
                      <a:pt x="77082" y="89713"/>
                      <a:pt x="79749" y="87808"/>
                      <a:pt x="80225" y="8838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="" xmlns:a16="http://schemas.microsoft.com/office/drawing/2014/main" id="{AE8A6650-E250-4B00-90CD-D07631B5CA71}"/>
                  </a:ext>
                </a:extLst>
              </p:cNvPr>
              <p:cNvSpPr/>
              <p:nvPr/>
            </p:nvSpPr>
            <p:spPr>
              <a:xfrm>
                <a:off x="6507352" y="1369606"/>
                <a:ext cx="697368" cy="189469"/>
              </a:xfrm>
              <a:custGeom>
                <a:avLst/>
                <a:gdLst>
                  <a:gd name="connsiteX0" fmla="*/ 697357 w 697368"/>
                  <a:gd name="connsiteY0" fmla="*/ 106768 h 189469"/>
                  <a:gd name="connsiteX1" fmla="*/ 667068 w 697368"/>
                  <a:gd name="connsiteY1" fmla="*/ 89242 h 189469"/>
                  <a:gd name="connsiteX2" fmla="*/ 627158 w 697368"/>
                  <a:gd name="connsiteY2" fmla="*/ 82193 h 189469"/>
                  <a:gd name="connsiteX3" fmla="*/ 576390 w 697368"/>
                  <a:gd name="connsiteY3" fmla="*/ 96862 h 189469"/>
                  <a:gd name="connsiteX4" fmla="*/ 574009 w 697368"/>
                  <a:gd name="connsiteY4" fmla="*/ 98386 h 189469"/>
                  <a:gd name="connsiteX5" fmla="*/ 572580 w 697368"/>
                  <a:gd name="connsiteY5" fmla="*/ 95909 h 189469"/>
                  <a:gd name="connsiteX6" fmla="*/ 517049 w 697368"/>
                  <a:gd name="connsiteY6" fmla="*/ 55142 h 189469"/>
                  <a:gd name="connsiteX7" fmla="*/ 439039 w 697368"/>
                  <a:gd name="connsiteY7" fmla="*/ 67525 h 189469"/>
                  <a:gd name="connsiteX8" fmla="*/ 436086 w 697368"/>
                  <a:gd name="connsiteY8" fmla="*/ 69620 h 189469"/>
                  <a:gd name="connsiteX9" fmla="*/ 433991 w 697368"/>
                  <a:gd name="connsiteY9" fmla="*/ 66763 h 189469"/>
                  <a:gd name="connsiteX10" fmla="*/ 339122 w 697368"/>
                  <a:gd name="connsiteY10" fmla="*/ 9327 h 189469"/>
                  <a:gd name="connsiteX11" fmla="*/ 252730 w 697368"/>
                  <a:gd name="connsiteY11" fmla="*/ 22376 h 189469"/>
                  <a:gd name="connsiteX12" fmla="*/ 192628 w 697368"/>
                  <a:gd name="connsiteY12" fmla="*/ 75716 h 189469"/>
                  <a:gd name="connsiteX13" fmla="*/ 191675 w 697368"/>
                  <a:gd name="connsiteY13" fmla="*/ 77240 h 189469"/>
                  <a:gd name="connsiteX14" fmla="*/ 189865 w 697368"/>
                  <a:gd name="connsiteY14" fmla="*/ 77336 h 189469"/>
                  <a:gd name="connsiteX15" fmla="*/ 100426 w 697368"/>
                  <a:gd name="connsiteY15" fmla="*/ 99529 h 189469"/>
                  <a:gd name="connsiteX16" fmla="*/ 40799 w 697368"/>
                  <a:gd name="connsiteY16" fmla="*/ 140296 h 189469"/>
                  <a:gd name="connsiteX17" fmla="*/ 32 w 697368"/>
                  <a:gd name="connsiteY17" fmla="*/ 189445 h 189469"/>
                  <a:gd name="connsiteX18" fmla="*/ 1842 w 697368"/>
                  <a:gd name="connsiteY18" fmla="*/ 185444 h 189469"/>
                  <a:gd name="connsiteX19" fmla="*/ 8033 w 697368"/>
                  <a:gd name="connsiteY19" fmla="*/ 174491 h 189469"/>
                  <a:gd name="connsiteX20" fmla="*/ 38037 w 697368"/>
                  <a:gd name="connsiteY20" fmla="*/ 137343 h 189469"/>
                  <a:gd name="connsiteX21" fmla="*/ 97949 w 697368"/>
                  <a:gd name="connsiteY21" fmla="*/ 94481 h 189469"/>
                  <a:gd name="connsiteX22" fmla="*/ 189675 w 697368"/>
                  <a:gd name="connsiteY22" fmla="*/ 70573 h 189469"/>
                  <a:gd name="connsiteX23" fmla="*/ 186912 w 697368"/>
                  <a:gd name="connsiteY23" fmla="*/ 72192 h 189469"/>
                  <a:gd name="connsiteX24" fmla="*/ 249492 w 697368"/>
                  <a:gd name="connsiteY24" fmla="*/ 15899 h 189469"/>
                  <a:gd name="connsiteX25" fmla="*/ 340360 w 697368"/>
                  <a:gd name="connsiteY25" fmla="*/ 1993 h 189469"/>
                  <a:gd name="connsiteX26" fmla="*/ 439801 w 697368"/>
                  <a:gd name="connsiteY26" fmla="*/ 62667 h 189469"/>
                  <a:gd name="connsiteX27" fmla="*/ 434753 w 697368"/>
                  <a:gd name="connsiteY27" fmla="*/ 61905 h 189469"/>
                  <a:gd name="connsiteX28" fmla="*/ 518763 w 697368"/>
                  <a:gd name="connsiteY28" fmla="*/ 49046 h 189469"/>
                  <a:gd name="connsiteX29" fmla="*/ 577437 w 697368"/>
                  <a:gd name="connsiteY29" fmla="*/ 93433 h 189469"/>
                  <a:gd name="connsiteX30" fmla="*/ 573532 w 697368"/>
                  <a:gd name="connsiteY30" fmla="*/ 92480 h 189469"/>
                  <a:gd name="connsiteX31" fmla="*/ 627253 w 697368"/>
                  <a:gd name="connsiteY31" fmla="*/ 78193 h 189469"/>
                  <a:gd name="connsiteX32" fmla="*/ 668306 w 697368"/>
                  <a:gd name="connsiteY32" fmla="*/ 86861 h 189469"/>
                  <a:gd name="connsiteX33" fmla="*/ 690976 w 697368"/>
                  <a:gd name="connsiteY33" fmla="*/ 100672 h 189469"/>
                  <a:gd name="connsiteX34" fmla="*/ 697357 w 697368"/>
                  <a:gd name="connsiteY34" fmla="*/ 106768 h 189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697368" h="189469">
                    <a:moveTo>
                      <a:pt x="697357" y="106768"/>
                    </a:moveTo>
                    <a:cubicBezTo>
                      <a:pt x="696786" y="107625"/>
                      <a:pt x="688118" y="97624"/>
                      <a:pt x="667068" y="89242"/>
                    </a:cubicBezTo>
                    <a:cubicBezTo>
                      <a:pt x="656590" y="85337"/>
                      <a:pt x="643065" y="81812"/>
                      <a:pt x="627158" y="82193"/>
                    </a:cubicBezTo>
                    <a:cubicBezTo>
                      <a:pt x="611346" y="82384"/>
                      <a:pt x="593154" y="86384"/>
                      <a:pt x="576390" y="96862"/>
                    </a:cubicBezTo>
                    <a:lnTo>
                      <a:pt x="574009" y="98386"/>
                    </a:lnTo>
                    <a:lnTo>
                      <a:pt x="572580" y="95909"/>
                    </a:lnTo>
                    <a:cubicBezTo>
                      <a:pt x="561817" y="77431"/>
                      <a:pt x="541909" y="61715"/>
                      <a:pt x="517049" y="55142"/>
                    </a:cubicBezTo>
                    <a:cubicBezTo>
                      <a:pt x="492570" y="48380"/>
                      <a:pt x="462471" y="50666"/>
                      <a:pt x="439039" y="67525"/>
                    </a:cubicBezTo>
                    <a:lnTo>
                      <a:pt x="436086" y="69620"/>
                    </a:lnTo>
                    <a:lnTo>
                      <a:pt x="433991" y="66763"/>
                    </a:lnTo>
                    <a:cubicBezTo>
                      <a:pt x="413131" y="38188"/>
                      <a:pt x="378460" y="15804"/>
                      <a:pt x="339122" y="9327"/>
                    </a:cubicBezTo>
                    <a:cubicBezTo>
                      <a:pt x="308928" y="4184"/>
                      <a:pt x="278353" y="9803"/>
                      <a:pt x="252730" y="22376"/>
                    </a:cubicBezTo>
                    <a:cubicBezTo>
                      <a:pt x="227108" y="34949"/>
                      <a:pt x="206344" y="54190"/>
                      <a:pt x="192628" y="75716"/>
                    </a:cubicBezTo>
                    <a:lnTo>
                      <a:pt x="191675" y="77240"/>
                    </a:lnTo>
                    <a:lnTo>
                      <a:pt x="189865" y="77336"/>
                    </a:lnTo>
                    <a:cubicBezTo>
                      <a:pt x="156052" y="78669"/>
                      <a:pt x="125286" y="87242"/>
                      <a:pt x="100426" y="99529"/>
                    </a:cubicBezTo>
                    <a:cubicBezTo>
                      <a:pt x="75184" y="111435"/>
                      <a:pt x="55563" y="126580"/>
                      <a:pt x="40799" y="140296"/>
                    </a:cubicBezTo>
                    <a:cubicBezTo>
                      <a:pt x="11367" y="168299"/>
                      <a:pt x="1175" y="190302"/>
                      <a:pt x="32" y="189445"/>
                    </a:cubicBezTo>
                    <a:cubicBezTo>
                      <a:pt x="-158" y="189350"/>
                      <a:pt x="508" y="188016"/>
                      <a:pt x="1842" y="185444"/>
                    </a:cubicBezTo>
                    <a:cubicBezTo>
                      <a:pt x="3270" y="182968"/>
                      <a:pt x="5080" y="179063"/>
                      <a:pt x="8033" y="174491"/>
                    </a:cubicBezTo>
                    <a:cubicBezTo>
                      <a:pt x="13938" y="165156"/>
                      <a:pt x="23463" y="151916"/>
                      <a:pt x="38037" y="137343"/>
                    </a:cubicBezTo>
                    <a:cubicBezTo>
                      <a:pt x="52610" y="122960"/>
                      <a:pt x="72327" y="107054"/>
                      <a:pt x="97949" y="94481"/>
                    </a:cubicBezTo>
                    <a:cubicBezTo>
                      <a:pt x="123286" y="81527"/>
                      <a:pt x="154813" y="72192"/>
                      <a:pt x="189675" y="70573"/>
                    </a:cubicBezTo>
                    <a:lnTo>
                      <a:pt x="186912" y="72192"/>
                    </a:lnTo>
                    <a:cubicBezTo>
                      <a:pt x="201010" y="49427"/>
                      <a:pt x="222631" y="29139"/>
                      <a:pt x="249492" y="15899"/>
                    </a:cubicBezTo>
                    <a:cubicBezTo>
                      <a:pt x="276162" y="2564"/>
                      <a:pt x="308547" y="-3436"/>
                      <a:pt x="340360" y="1993"/>
                    </a:cubicBezTo>
                    <a:cubicBezTo>
                      <a:pt x="381699" y="8851"/>
                      <a:pt x="417894" y="32378"/>
                      <a:pt x="439801" y="62667"/>
                    </a:cubicBezTo>
                    <a:lnTo>
                      <a:pt x="434753" y="61905"/>
                    </a:lnTo>
                    <a:cubicBezTo>
                      <a:pt x="460566" y="43617"/>
                      <a:pt x="492760" y="41712"/>
                      <a:pt x="518763" y="49046"/>
                    </a:cubicBezTo>
                    <a:cubicBezTo>
                      <a:pt x="545148" y="56381"/>
                      <a:pt x="566293" y="73430"/>
                      <a:pt x="577437" y="93433"/>
                    </a:cubicBezTo>
                    <a:lnTo>
                      <a:pt x="573532" y="92480"/>
                    </a:lnTo>
                    <a:cubicBezTo>
                      <a:pt x="591535" y="81622"/>
                      <a:pt x="610775" y="77907"/>
                      <a:pt x="627253" y="78193"/>
                    </a:cubicBezTo>
                    <a:cubicBezTo>
                      <a:pt x="643827" y="78288"/>
                      <a:pt x="657733" y="82289"/>
                      <a:pt x="668306" y="86861"/>
                    </a:cubicBezTo>
                    <a:cubicBezTo>
                      <a:pt x="678974" y="91528"/>
                      <a:pt x="686213" y="96862"/>
                      <a:pt x="690976" y="100672"/>
                    </a:cubicBezTo>
                    <a:cubicBezTo>
                      <a:pt x="695357" y="104196"/>
                      <a:pt x="697548" y="106577"/>
                      <a:pt x="697357" y="106768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8" name="Freeform: Shape 137">
                <a:extLst>
                  <a:ext uri="{FF2B5EF4-FFF2-40B4-BE49-F238E27FC236}">
                    <a16:creationId xmlns="" xmlns:a16="http://schemas.microsoft.com/office/drawing/2014/main" id="{577C8004-4E46-4F02-9102-370BFE9D5D08}"/>
                  </a:ext>
                </a:extLst>
              </p:cNvPr>
              <p:cNvSpPr/>
              <p:nvPr/>
            </p:nvSpPr>
            <p:spPr>
              <a:xfrm>
                <a:off x="6322968" y="1233560"/>
                <a:ext cx="339477" cy="242946"/>
              </a:xfrm>
              <a:custGeom>
                <a:avLst/>
                <a:gdLst>
                  <a:gd name="connsiteX0" fmla="*/ 130124 w 339477"/>
                  <a:gd name="connsiteY0" fmla="*/ 204143 h 242946"/>
                  <a:gd name="connsiteX1" fmla="*/ 102406 w 339477"/>
                  <a:gd name="connsiteY1" fmla="*/ 210810 h 242946"/>
                  <a:gd name="connsiteX2" fmla="*/ 29445 w 339477"/>
                  <a:gd name="connsiteY2" fmla="*/ 184712 h 242946"/>
                  <a:gd name="connsiteX3" fmla="*/ 2394 w 339477"/>
                  <a:gd name="connsiteY3" fmla="*/ 136801 h 242946"/>
                  <a:gd name="connsiteX4" fmla="*/ 8490 w 339477"/>
                  <a:gd name="connsiteY4" fmla="*/ 73555 h 242946"/>
                  <a:gd name="connsiteX5" fmla="*/ 59449 w 339477"/>
                  <a:gd name="connsiteY5" fmla="*/ 24787 h 242946"/>
                  <a:gd name="connsiteX6" fmla="*/ 135744 w 339477"/>
                  <a:gd name="connsiteY6" fmla="*/ 24120 h 242946"/>
                  <a:gd name="connsiteX7" fmla="*/ 131458 w 339477"/>
                  <a:gd name="connsiteY7" fmla="*/ 25168 h 242946"/>
                  <a:gd name="connsiteX8" fmla="*/ 173177 w 339477"/>
                  <a:gd name="connsiteY8" fmla="*/ 1355 h 242946"/>
                  <a:gd name="connsiteX9" fmla="*/ 213563 w 339477"/>
                  <a:gd name="connsiteY9" fmla="*/ 4784 h 242946"/>
                  <a:gd name="connsiteX10" fmla="*/ 244329 w 339477"/>
                  <a:gd name="connsiteY10" fmla="*/ 29740 h 242946"/>
                  <a:gd name="connsiteX11" fmla="*/ 250616 w 339477"/>
                  <a:gd name="connsiteY11" fmla="*/ 101844 h 242946"/>
                  <a:gd name="connsiteX12" fmla="*/ 245662 w 339477"/>
                  <a:gd name="connsiteY12" fmla="*/ 97367 h 242946"/>
                  <a:gd name="connsiteX13" fmla="*/ 302812 w 339477"/>
                  <a:gd name="connsiteY13" fmla="*/ 96224 h 242946"/>
                  <a:gd name="connsiteX14" fmla="*/ 336531 w 339477"/>
                  <a:gd name="connsiteY14" fmla="*/ 135944 h 242946"/>
                  <a:gd name="connsiteX15" fmla="*/ 314433 w 339477"/>
                  <a:gd name="connsiteY15" fmla="*/ 215668 h 242946"/>
                  <a:gd name="connsiteX16" fmla="*/ 265475 w 339477"/>
                  <a:gd name="connsiteY16" fmla="*/ 241004 h 242946"/>
                  <a:gd name="connsiteX17" fmla="*/ 250901 w 339477"/>
                  <a:gd name="connsiteY17" fmla="*/ 242909 h 242946"/>
                  <a:gd name="connsiteX18" fmla="*/ 245853 w 339477"/>
                  <a:gd name="connsiteY18" fmla="*/ 242719 h 242946"/>
                  <a:gd name="connsiteX19" fmla="*/ 264998 w 339477"/>
                  <a:gd name="connsiteY19" fmla="*/ 238718 h 242946"/>
                  <a:gd name="connsiteX20" fmla="*/ 311480 w 339477"/>
                  <a:gd name="connsiteY20" fmla="*/ 212525 h 242946"/>
                  <a:gd name="connsiteX21" fmla="*/ 330911 w 339477"/>
                  <a:gd name="connsiteY21" fmla="*/ 137563 h 242946"/>
                  <a:gd name="connsiteX22" fmla="*/ 300050 w 339477"/>
                  <a:gd name="connsiteY22" fmla="*/ 102035 h 242946"/>
                  <a:gd name="connsiteX23" fmla="*/ 249377 w 339477"/>
                  <a:gd name="connsiteY23" fmla="*/ 103273 h 242946"/>
                  <a:gd name="connsiteX24" fmla="*/ 239281 w 339477"/>
                  <a:gd name="connsiteY24" fmla="*/ 109464 h 242946"/>
                  <a:gd name="connsiteX25" fmla="*/ 244424 w 339477"/>
                  <a:gd name="connsiteY25" fmla="*/ 98796 h 242946"/>
                  <a:gd name="connsiteX26" fmla="*/ 238328 w 339477"/>
                  <a:gd name="connsiteY26" fmla="*/ 33931 h 242946"/>
                  <a:gd name="connsiteX27" fmla="*/ 210992 w 339477"/>
                  <a:gd name="connsiteY27" fmla="*/ 11833 h 242946"/>
                  <a:gd name="connsiteX28" fmla="*/ 174701 w 339477"/>
                  <a:gd name="connsiteY28" fmla="*/ 8785 h 242946"/>
                  <a:gd name="connsiteX29" fmla="*/ 137268 w 339477"/>
                  <a:gd name="connsiteY29" fmla="*/ 29930 h 242946"/>
                  <a:gd name="connsiteX30" fmla="*/ 135458 w 339477"/>
                  <a:gd name="connsiteY30" fmla="*/ 32026 h 242946"/>
                  <a:gd name="connsiteX31" fmla="*/ 132886 w 339477"/>
                  <a:gd name="connsiteY31" fmla="*/ 30978 h 242946"/>
                  <a:gd name="connsiteX32" fmla="*/ 62211 w 339477"/>
                  <a:gd name="connsiteY32" fmla="*/ 31359 h 242946"/>
                  <a:gd name="connsiteX33" fmla="*/ 14586 w 339477"/>
                  <a:gd name="connsiteY33" fmla="*/ 76222 h 242946"/>
                  <a:gd name="connsiteX34" fmla="*/ 8204 w 339477"/>
                  <a:gd name="connsiteY34" fmla="*/ 135563 h 242946"/>
                  <a:gd name="connsiteX35" fmla="*/ 32874 w 339477"/>
                  <a:gd name="connsiteY35" fmla="*/ 181092 h 242946"/>
                  <a:gd name="connsiteX36" fmla="*/ 102311 w 339477"/>
                  <a:gd name="connsiteY36" fmla="*/ 208143 h 242946"/>
                  <a:gd name="connsiteX37" fmla="*/ 130124 w 339477"/>
                  <a:gd name="connsiteY37" fmla="*/ 204143 h 24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339477" h="242946">
                    <a:moveTo>
                      <a:pt x="130124" y="204143"/>
                    </a:moveTo>
                    <a:cubicBezTo>
                      <a:pt x="130124" y="204143"/>
                      <a:pt x="121076" y="209572"/>
                      <a:pt x="102406" y="210810"/>
                    </a:cubicBezTo>
                    <a:cubicBezTo>
                      <a:pt x="84309" y="211953"/>
                      <a:pt x="54972" y="207953"/>
                      <a:pt x="29445" y="184712"/>
                    </a:cubicBezTo>
                    <a:cubicBezTo>
                      <a:pt x="17062" y="173186"/>
                      <a:pt x="6585" y="156518"/>
                      <a:pt x="2394" y="136801"/>
                    </a:cubicBezTo>
                    <a:cubicBezTo>
                      <a:pt x="-1892" y="117179"/>
                      <a:pt x="-749" y="94605"/>
                      <a:pt x="8490" y="73555"/>
                    </a:cubicBezTo>
                    <a:cubicBezTo>
                      <a:pt x="17634" y="52505"/>
                      <a:pt x="36112" y="34121"/>
                      <a:pt x="59449" y="24787"/>
                    </a:cubicBezTo>
                    <a:cubicBezTo>
                      <a:pt x="82594" y="15262"/>
                      <a:pt x="110598" y="13738"/>
                      <a:pt x="135744" y="24120"/>
                    </a:cubicBezTo>
                    <a:lnTo>
                      <a:pt x="131458" y="25168"/>
                    </a:lnTo>
                    <a:cubicBezTo>
                      <a:pt x="141554" y="12976"/>
                      <a:pt x="156794" y="4403"/>
                      <a:pt x="173177" y="1355"/>
                    </a:cubicBezTo>
                    <a:cubicBezTo>
                      <a:pt x="186798" y="-1312"/>
                      <a:pt x="200895" y="22"/>
                      <a:pt x="213563" y="4784"/>
                    </a:cubicBezTo>
                    <a:cubicBezTo>
                      <a:pt x="226231" y="9833"/>
                      <a:pt x="236995" y="18786"/>
                      <a:pt x="244329" y="29740"/>
                    </a:cubicBezTo>
                    <a:cubicBezTo>
                      <a:pt x="258997" y="51552"/>
                      <a:pt x="261284" y="79841"/>
                      <a:pt x="250616" y="101844"/>
                    </a:cubicBezTo>
                    <a:lnTo>
                      <a:pt x="245662" y="97367"/>
                    </a:lnTo>
                    <a:cubicBezTo>
                      <a:pt x="263951" y="86414"/>
                      <a:pt x="286048" y="88128"/>
                      <a:pt x="302812" y="96224"/>
                    </a:cubicBezTo>
                    <a:cubicBezTo>
                      <a:pt x="319958" y="104225"/>
                      <a:pt x="332150" y="119656"/>
                      <a:pt x="336531" y="135944"/>
                    </a:cubicBezTo>
                    <a:cubicBezTo>
                      <a:pt x="345770" y="168900"/>
                      <a:pt x="331864" y="199666"/>
                      <a:pt x="314433" y="215668"/>
                    </a:cubicBezTo>
                    <a:cubicBezTo>
                      <a:pt x="296812" y="232432"/>
                      <a:pt x="277857" y="238337"/>
                      <a:pt x="265475" y="241004"/>
                    </a:cubicBezTo>
                    <a:cubicBezTo>
                      <a:pt x="259188" y="242338"/>
                      <a:pt x="254235" y="242719"/>
                      <a:pt x="250901" y="242909"/>
                    </a:cubicBezTo>
                    <a:cubicBezTo>
                      <a:pt x="247568" y="243005"/>
                      <a:pt x="245853" y="242909"/>
                      <a:pt x="245853" y="242719"/>
                    </a:cubicBezTo>
                    <a:cubicBezTo>
                      <a:pt x="245758" y="242147"/>
                      <a:pt x="252806" y="241957"/>
                      <a:pt x="264998" y="238718"/>
                    </a:cubicBezTo>
                    <a:cubicBezTo>
                      <a:pt x="277000" y="235385"/>
                      <a:pt x="295097" y="228908"/>
                      <a:pt x="311480" y="212525"/>
                    </a:cubicBezTo>
                    <a:cubicBezTo>
                      <a:pt x="327673" y="196904"/>
                      <a:pt x="339960" y="167757"/>
                      <a:pt x="330911" y="137563"/>
                    </a:cubicBezTo>
                    <a:cubicBezTo>
                      <a:pt x="326625" y="122704"/>
                      <a:pt x="315671" y="109178"/>
                      <a:pt x="300050" y="102035"/>
                    </a:cubicBezTo>
                    <a:cubicBezTo>
                      <a:pt x="284810" y="94796"/>
                      <a:pt x="264998" y="93748"/>
                      <a:pt x="249377" y="103273"/>
                    </a:cubicBezTo>
                    <a:lnTo>
                      <a:pt x="239281" y="109464"/>
                    </a:lnTo>
                    <a:lnTo>
                      <a:pt x="244424" y="98796"/>
                    </a:lnTo>
                    <a:cubicBezTo>
                      <a:pt x="253759" y="79270"/>
                      <a:pt x="251568" y="53457"/>
                      <a:pt x="238328" y="33931"/>
                    </a:cubicBezTo>
                    <a:cubicBezTo>
                      <a:pt x="231756" y="24120"/>
                      <a:pt x="222231" y="16310"/>
                      <a:pt x="210992" y="11833"/>
                    </a:cubicBezTo>
                    <a:cubicBezTo>
                      <a:pt x="199657" y="7547"/>
                      <a:pt x="186988" y="6404"/>
                      <a:pt x="174701" y="8785"/>
                    </a:cubicBezTo>
                    <a:cubicBezTo>
                      <a:pt x="159842" y="11547"/>
                      <a:pt x="146221" y="19262"/>
                      <a:pt x="137268" y="29930"/>
                    </a:cubicBezTo>
                    <a:lnTo>
                      <a:pt x="135458" y="32026"/>
                    </a:lnTo>
                    <a:lnTo>
                      <a:pt x="132886" y="30978"/>
                    </a:lnTo>
                    <a:cubicBezTo>
                      <a:pt x="109836" y="21358"/>
                      <a:pt x="83833" y="22596"/>
                      <a:pt x="62211" y="31359"/>
                    </a:cubicBezTo>
                    <a:cubicBezTo>
                      <a:pt x="40399" y="40027"/>
                      <a:pt x="23349" y="56696"/>
                      <a:pt x="14586" y="76222"/>
                    </a:cubicBezTo>
                    <a:cubicBezTo>
                      <a:pt x="5728" y="95748"/>
                      <a:pt x="4394" y="116989"/>
                      <a:pt x="8204" y="135563"/>
                    </a:cubicBezTo>
                    <a:cubicBezTo>
                      <a:pt x="11919" y="154232"/>
                      <a:pt x="21444" y="169948"/>
                      <a:pt x="32874" y="181092"/>
                    </a:cubicBezTo>
                    <a:cubicBezTo>
                      <a:pt x="56591" y="203571"/>
                      <a:pt x="84690" y="208429"/>
                      <a:pt x="102311" y="208143"/>
                    </a:cubicBezTo>
                    <a:cubicBezTo>
                      <a:pt x="120504" y="207762"/>
                      <a:pt x="129934" y="203285"/>
                      <a:pt x="130124" y="204143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9" name="Freeform: Shape 138">
                <a:extLst>
                  <a:ext uri="{FF2B5EF4-FFF2-40B4-BE49-F238E27FC236}">
                    <a16:creationId xmlns="" xmlns:a16="http://schemas.microsoft.com/office/drawing/2014/main" id="{76CA4A5D-69AA-42EA-B332-79505269EBAC}"/>
                  </a:ext>
                </a:extLst>
              </p:cNvPr>
              <p:cNvSpPr/>
              <p:nvPr/>
            </p:nvSpPr>
            <p:spPr>
              <a:xfrm>
                <a:off x="5915869" y="1482930"/>
                <a:ext cx="532095" cy="243003"/>
              </a:xfrm>
              <a:custGeom>
                <a:avLst/>
                <a:gdLst>
                  <a:gd name="connsiteX0" fmla="*/ 9919 w 532095"/>
                  <a:gd name="connsiteY0" fmla="*/ 242999 h 243003"/>
                  <a:gd name="connsiteX1" fmla="*/ 7728 w 532095"/>
                  <a:gd name="connsiteY1" fmla="*/ 238808 h 243003"/>
                  <a:gd name="connsiteX2" fmla="*/ 3442 w 532095"/>
                  <a:gd name="connsiteY2" fmla="*/ 225854 h 243003"/>
                  <a:gd name="connsiteX3" fmla="*/ 2204 w 532095"/>
                  <a:gd name="connsiteY3" fmla="*/ 174895 h 243003"/>
                  <a:gd name="connsiteX4" fmla="*/ 40970 w 532095"/>
                  <a:gd name="connsiteY4" fmla="*/ 107839 h 243003"/>
                  <a:gd name="connsiteX5" fmla="*/ 134506 w 532095"/>
                  <a:gd name="connsiteY5" fmla="*/ 79359 h 243003"/>
                  <a:gd name="connsiteX6" fmla="*/ 130791 w 532095"/>
                  <a:gd name="connsiteY6" fmla="*/ 81360 h 243003"/>
                  <a:gd name="connsiteX7" fmla="*/ 205467 w 532095"/>
                  <a:gd name="connsiteY7" fmla="*/ 10875 h 243003"/>
                  <a:gd name="connsiteX8" fmla="*/ 283286 w 532095"/>
                  <a:gd name="connsiteY8" fmla="*/ 1826 h 243003"/>
                  <a:gd name="connsiteX9" fmla="*/ 349104 w 532095"/>
                  <a:gd name="connsiteY9" fmla="*/ 30306 h 243003"/>
                  <a:gd name="connsiteX10" fmla="*/ 345389 w 532095"/>
                  <a:gd name="connsiteY10" fmla="*/ 30020 h 243003"/>
                  <a:gd name="connsiteX11" fmla="*/ 424352 w 532095"/>
                  <a:gd name="connsiteY11" fmla="*/ 11160 h 243003"/>
                  <a:gd name="connsiteX12" fmla="*/ 486169 w 532095"/>
                  <a:gd name="connsiteY12" fmla="*/ 23733 h 243003"/>
                  <a:gd name="connsiteX13" fmla="*/ 521507 w 532095"/>
                  <a:gd name="connsiteY13" fmla="*/ 44117 h 243003"/>
                  <a:gd name="connsiteX14" fmla="*/ 532079 w 532095"/>
                  <a:gd name="connsiteY14" fmla="*/ 54023 h 243003"/>
                  <a:gd name="connsiteX15" fmla="*/ 484645 w 532095"/>
                  <a:gd name="connsiteY15" fmla="*/ 27448 h 243003"/>
                  <a:gd name="connsiteX16" fmla="*/ 424256 w 532095"/>
                  <a:gd name="connsiteY16" fmla="*/ 16685 h 243003"/>
                  <a:gd name="connsiteX17" fmla="*/ 348628 w 532095"/>
                  <a:gd name="connsiteY17" fmla="*/ 35830 h 243003"/>
                  <a:gd name="connsiteX18" fmla="*/ 346628 w 532095"/>
                  <a:gd name="connsiteY18" fmla="*/ 36878 h 243003"/>
                  <a:gd name="connsiteX19" fmla="*/ 344913 w 532095"/>
                  <a:gd name="connsiteY19" fmla="*/ 35544 h 243003"/>
                  <a:gd name="connsiteX20" fmla="*/ 282048 w 532095"/>
                  <a:gd name="connsiteY20" fmla="*/ 8874 h 243003"/>
                  <a:gd name="connsiteX21" fmla="*/ 208324 w 532095"/>
                  <a:gd name="connsiteY21" fmla="*/ 17542 h 243003"/>
                  <a:gd name="connsiteX22" fmla="*/ 137268 w 532095"/>
                  <a:gd name="connsiteY22" fmla="*/ 84217 h 243003"/>
                  <a:gd name="connsiteX23" fmla="*/ 136125 w 532095"/>
                  <a:gd name="connsiteY23" fmla="*/ 86503 h 243003"/>
                  <a:gd name="connsiteX24" fmla="*/ 133553 w 532095"/>
                  <a:gd name="connsiteY24" fmla="*/ 86217 h 243003"/>
                  <a:gd name="connsiteX25" fmla="*/ 44875 w 532095"/>
                  <a:gd name="connsiteY25" fmla="*/ 112221 h 243003"/>
                  <a:gd name="connsiteX26" fmla="*/ 6585 w 532095"/>
                  <a:gd name="connsiteY26" fmla="*/ 175467 h 243003"/>
                  <a:gd name="connsiteX27" fmla="*/ 5728 w 532095"/>
                  <a:gd name="connsiteY27" fmla="*/ 224997 h 243003"/>
                  <a:gd name="connsiteX28" fmla="*/ 9919 w 532095"/>
                  <a:gd name="connsiteY28" fmla="*/ 242999 h 243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532095" h="243003">
                    <a:moveTo>
                      <a:pt x="9919" y="242999"/>
                    </a:moveTo>
                    <a:cubicBezTo>
                      <a:pt x="9728" y="243094"/>
                      <a:pt x="8966" y="241665"/>
                      <a:pt x="7728" y="238808"/>
                    </a:cubicBezTo>
                    <a:cubicBezTo>
                      <a:pt x="6490" y="235950"/>
                      <a:pt x="4966" y="231664"/>
                      <a:pt x="3442" y="225854"/>
                    </a:cubicBezTo>
                    <a:cubicBezTo>
                      <a:pt x="584" y="214424"/>
                      <a:pt x="-1987" y="196612"/>
                      <a:pt x="2204" y="174895"/>
                    </a:cubicBezTo>
                    <a:cubicBezTo>
                      <a:pt x="6299" y="153464"/>
                      <a:pt x="17634" y="127556"/>
                      <a:pt x="40970" y="107839"/>
                    </a:cubicBezTo>
                    <a:cubicBezTo>
                      <a:pt x="63830" y="88313"/>
                      <a:pt x="97930" y="75073"/>
                      <a:pt x="134506" y="79359"/>
                    </a:cubicBezTo>
                    <a:lnTo>
                      <a:pt x="130791" y="81360"/>
                    </a:lnTo>
                    <a:cubicBezTo>
                      <a:pt x="144888" y="51927"/>
                      <a:pt x="171463" y="25257"/>
                      <a:pt x="205467" y="10875"/>
                    </a:cubicBezTo>
                    <a:cubicBezTo>
                      <a:pt x="230708" y="207"/>
                      <a:pt x="258236" y="-2175"/>
                      <a:pt x="283286" y="1826"/>
                    </a:cubicBezTo>
                    <a:cubicBezTo>
                      <a:pt x="308432" y="6017"/>
                      <a:pt x="331197" y="16304"/>
                      <a:pt x="349104" y="30306"/>
                    </a:cubicBezTo>
                    <a:lnTo>
                      <a:pt x="345389" y="30020"/>
                    </a:lnTo>
                    <a:cubicBezTo>
                      <a:pt x="371964" y="15923"/>
                      <a:pt x="399872" y="10589"/>
                      <a:pt x="424352" y="11160"/>
                    </a:cubicBezTo>
                    <a:cubicBezTo>
                      <a:pt x="448831" y="11351"/>
                      <a:pt x="469881" y="17161"/>
                      <a:pt x="486169" y="23733"/>
                    </a:cubicBezTo>
                    <a:cubicBezTo>
                      <a:pt x="502457" y="30496"/>
                      <a:pt x="514077" y="38307"/>
                      <a:pt x="521507" y="44117"/>
                    </a:cubicBezTo>
                    <a:cubicBezTo>
                      <a:pt x="528841" y="50118"/>
                      <a:pt x="532365" y="53832"/>
                      <a:pt x="532079" y="54023"/>
                    </a:cubicBezTo>
                    <a:cubicBezTo>
                      <a:pt x="531317" y="55166"/>
                      <a:pt x="516934" y="39831"/>
                      <a:pt x="484645" y="27448"/>
                    </a:cubicBezTo>
                    <a:cubicBezTo>
                      <a:pt x="468548" y="21543"/>
                      <a:pt x="448069" y="16399"/>
                      <a:pt x="424256" y="16685"/>
                    </a:cubicBezTo>
                    <a:cubicBezTo>
                      <a:pt x="400634" y="16494"/>
                      <a:pt x="373869" y="22114"/>
                      <a:pt x="348628" y="35830"/>
                    </a:cubicBezTo>
                    <a:lnTo>
                      <a:pt x="346628" y="36878"/>
                    </a:lnTo>
                    <a:lnTo>
                      <a:pt x="344913" y="35544"/>
                    </a:lnTo>
                    <a:cubicBezTo>
                      <a:pt x="327768" y="22400"/>
                      <a:pt x="305956" y="12684"/>
                      <a:pt x="282048" y="8874"/>
                    </a:cubicBezTo>
                    <a:cubicBezTo>
                      <a:pt x="258140" y="5160"/>
                      <a:pt x="232232" y="7446"/>
                      <a:pt x="208324" y="17542"/>
                    </a:cubicBezTo>
                    <a:cubicBezTo>
                      <a:pt x="176130" y="31163"/>
                      <a:pt x="150794" y="56404"/>
                      <a:pt x="137268" y="84217"/>
                    </a:cubicBezTo>
                    <a:lnTo>
                      <a:pt x="136125" y="86503"/>
                    </a:lnTo>
                    <a:lnTo>
                      <a:pt x="133553" y="86217"/>
                    </a:lnTo>
                    <a:cubicBezTo>
                      <a:pt x="99358" y="81931"/>
                      <a:pt x="66783" y="94028"/>
                      <a:pt x="44875" y="112221"/>
                    </a:cubicBezTo>
                    <a:cubicBezTo>
                      <a:pt x="22492" y="130509"/>
                      <a:pt x="11157" y="154893"/>
                      <a:pt x="6585" y="175467"/>
                    </a:cubicBezTo>
                    <a:cubicBezTo>
                      <a:pt x="1918" y="196326"/>
                      <a:pt x="3728" y="213567"/>
                      <a:pt x="5728" y="224997"/>
                    </a:cubicBezTo>
                    <a:cubicBezTo>
                      <a:pt x="8014" y="236903"/>
                      <a:pt x="10395" y="242808"/>
                      <a:pt x="9919" y="242999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40" name="Freeform: Shape 139">
              <a:extLst>
                <a:ext uri="{FF2B5EF4-FFF2-40B4-BE49-F238E27FC236}">
                  <a16:creationId xmlns="" xmlns:a16="http://schemas.microsoft.com/office/drawing/2014/main" id="{2A18B7A3-4029-479F-80D4-87FA0A341F47}"/>
                </a:ext>
              </a:extLst>
            </p:cNvPr>
            <p:cNvSpPr/>
            <p:nvPr/>
          </p:nvSpPr>
          <p:spPr>
            <a:xfrm>
              <a:off x="3971353" y="1581911"/>
              <a:ext cx="1898808" cy="1724120"/>
            </a:xfrm>
            <a:custGeom>
              <a:avLst/>
              <a:gdLst>
                <a:gd name="connsiteX0" fmla="*/ 1853565 w 1898808"/>
                <a:gd name="connsiteY0" fmla="*/ 1074420 h 1724120"/>
                <a:gd name="connsiteX1" fmla="*/ 1809464 w 1898808"/>
                <a:gd name="connsiteY1" fmla="*/ 1084993 h 1724120"/>
                <a:gd name="connsiteX2" fmla="*/ 1710119 w 1898808"/>
                <a:gd name="connsiteY2" fmla="*/ 1105472 h 1724120"/>
                <a:gd name="connsiteX3" fmla="*/ 1424845 w 1898808"/>
                <a:gd name="connsiteY3" fmla="*/ 840772 h 1724120"/>
                <a:gd name="connsiteX4" fmla="*/ 1641157 w 1898808"/>
                <a:gd name="connsiteY4" fmla="*/ 608552 h 1724120"/>
                <a:gd name="connsiteX5" fmla="*/ 1816989 w 1898808"/>
                <a:gd name="connsiteY5" fmla="*/ 646652 h 1724120"/>
                <a:gd name="connsiteX6" fmla="*/ 1870710 w 1898808"/>
                <a:gd name="connsiteY6" fmla="*/ 659225 h 1724120"/>
                <a:gd name="connsiteX7" fmla="*/ 1896999 w 1898808"/>
                <a:gd name="connsiteY7" fmla="*/ 659225 h 1724120"/>
                <a:gd name="connsiteX8" fmla="*/ 1898714 w 1898808"/>
                <a:gd name="connsiteY8" fmla="*/ 72390 h 1724120"/>
                <a:gd name="connsiteX9" fmla="*/ 1830610 w 1898808"/>
                <a:gd name="connsiteY9" fmla="*/ 0 h 1724120"/>
                <a:gd name="connsiteX10" fmla="*/ 90964 w 1898808"/>
                <a:gd name="connsiteY10" fmla="*/ 0 h 1724120"/>
                <a:gd name="connsiteX11" fmla="*/ 0 w 1898808"/>
                <a:gd name="connsiteY11" fmla="*/ 72390 h 1724120"/>
                <a:gd name="connsiteX12" fmla="*/ 0 w 1898808"/>
                <a:gd name="connsiteY12" fmla="*/ 677799 h 1724120"/>
                <a:gd name="connsiteX13" fmla="*/ 70009 w 1898808"/>
                <a:gd name="connsiteY13" fmla="*/ 674084 h 1724120"/>
                <a:gd name="connsiteX14" fmla="*/ 117443 w 1898808"/>
                <a:gd name="connsiteY14" fmla="*/ 665607 h 1724120"/>
                <a:gd name="connsiteX15" fmla="*/ 214122 w 1898808"/>
                <a:gd name="connsiteY15" fmla="*/ 635032 h 1724120"/>
                <a:gd name="connsiteX16" fmla="*/ 461296 w 1898808"/>
                <a:gd name="connsiteY16" fmla="*/ 856202 h 1724120"/>
                <a:gd name="connsiteX17" fmla="*/ 234315 w 1898808"/>
                <a:gd name="connsiteY17" fmla="*/ 1079564 h 1724120"/>
                <a:gd name="connsiteX18" fmla="*/ 108299 w 1898808"/>
                <a:gd name="connsiteY18" fmla="*/ 1054322 h 1724120"/>
                <a:gd name="connsiteX19" fmla="*/ 51149 w 1898808"/>
                <a:gd name="connsiteY19" fmla="*/ 1041463 h 1724120"/>
                <a:gd name="connsiteX20" fmla="*/ 95 w 1898808"/>
                <a:gd name="connsiteY20" fmla="*/ 1042511 h 1724120"/>
                <a:gd name="connsiteX21" fmla="*/ 95 w 1898808"/>
                <a:gd name="connsiteY21" fmla="*/ 1635252 h 1724120"/>
                <a:gd name="connsiteX22" fmla="*/ 97726 w 1898808"/>
                <a:gd name="connsiteY22" fmla="*/ 1724120 h 1724120"/>
                <a:gd name="connsiteX23" fmla="*/ 730758 w 1898808"/>
                <a:gd name="connsiteY23" fmla="*/ 1724120 h 1724120"/>
                <a:gd name="connsiteX24" fmla="*/ 1183862 w 1898808"/>
                <a:gd name="connsiteY24" fmla="*/ 1724120 h 1724120"/>
                <a:gd name="connsiteX25" fmla="*/ 1801178 w 1898808"/>
                <a:gd name="connsiteY25" fmla="*/ 1724120 h 1724120"/>
                <a:gd name="connsiteX26" fmla="*/ 1898809 w 1898808"/>
                <a:gd name="connsiteY26" fmla="*/ 1635252 h 1724120"/>
                <a:gd name="connsiteX27" fmla="*/ 1898809 w 1898808"/>
                <a:gd name="connsiteY27" fmla="*/ 1074134 h 1724120"/>
                <a:gd name="connsiteX28" fmla="*/ 1853565 w 1898808"/>
                <a:gd name="connsiteY28" fmla="*/ 1074420 h 1724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898808" h="1724120">
                  <a:moveTo>
                    <a:pt x="1853565" y="1074420"/>
                  </a:moveTo>
                  <a:cubicBezTo>
                    <a:pt x="1836325" y="1074420"/>
                    <a:pt x="1825181" y="1078230"/>
                    <a:pt x="1809464" y="1084993"/>
                  </a:cubicBezTo>
                  <a:cubicBezTo>
                    <a:pt x="1779080" y="1098137"/>
                    <a:pt x="1745456" y="1105472"/>
                    <a:pt x="1710119" y="1105472"/>
                  </a:cubicBezTo>
                  <a:cubicBezTo>
                    <a:pt x="1564577" y="1105472"/>
                    <a:pt x="1424845" y="1019175"/>
                    <a:pt x="1424845" y="840772"/>
                  </a:cubicBezTo>
                  <a:cubicBezTo>
                    <a:pt x="1424845" y="734378"/>
                    <a:pt x="1533811" y="626364"/>
                    <a:pt x="1641157" y="608552"/>
                  </a:cubicBezTo>
                  <a:cubicBezTo>
                    <a:pt x="1695260" y="599599"/>
                    <a:pt x="1774507" y="626078"/>
                    <a:pt x="1816989" y="646652"/>
                  </a:cubicBezTo>
                  <a:cubicBezTo>
                    <a:pt x="1833753" y="654749"/>
                    <a:pt x="1852041" y="659225"/>
                    <a:pt x="1870710" y="659225"/>
                  </a:cubicBezTo>
                  <a:lnTo>
                    <a:pt x="1896999" y="659225"/>
                  </a:lnTo>
                  <a:lnTo>
                    <a:pt x="1898714" y="72390"/>
                  </a:lnTo>
                  <a:cubicBezTo>
                    <a:pt x="1898714" y="32480"/>
                    <a:pt x="1863090" y="0"/>
                    <a:pt x="1830610" y="0"/>
                  </a:cubicBezTo>
                  <a:lnTo>
                    <a:pt x="90964" y="0"/>
                  </a:lnTo>
                  <a:cubicBezTo>
                    <a:pt x="35623" y="0"/>
                    <a:pt x="0" y="32385"/>
                    <a:pt x="0" y="72390"/>
                  </a:cubicBezTo>
                  <a:lnTo>
                    <a:pt x="0" y="677799"/>
                  </a:lnTo>
                  <a:lnTo>
                    <a:pt x="70009" y="674084"/>
                  </a:lnTo>
                  <a:cubicBezTo>
                    <a:pt x="86296" y="674084"/>
                    <a:pt x="102394" y="671132"/>
                    <a:pt x="117443" y="665607"/>
                  </a:cubicBezTo>
                  <a:cubicBezTo>
                    <a:pt x="147733" y="654463"/>
                    <a:pt x="179356" y="635032"/>
                    <a:pt x="214122" y="635032"/>
                  </a:cubicBezTo>
                  <a:cubicBezTo>
                    <a:pt x="363284" y="635032"/>
                    <a:pt x="467296" y="719233"/>
                    <a:pt x="461296" y="856202"/>
                  </a:cubicBezTo>
                  <a:cubicBezTo>
                    <a:pt x="456057" y="976884"/>
                    <a:pt x="366617" y="1071181"/>
                    <a:pt x="234315" y="1079564"/>
                  </a:cubicBezTo>
                  <a:cubicBezTo>
                    <a:pt x="187642" y="1082516"/>
                    <a:pt x="147352" y="1070991"/>
                    <a:pt x="108299" y="1054322"/>
                  </a:cubicBezTo>
                  <a:cubicBezTo>
                    <a:pt x="90869" y="1046893"/>
                    <a:pt x="70390" y="1041463"/>
                    <a:pt x="51149" y="1041463"/>
                  </a:cubicBezTo>
                  <a:lnTo>
                    <a:pt x="95" y="1042511"/>
                  </a:lnTo>
                  <a:lnTo>
                    <a:pt x="95" y="1635252"/>
                  </a:lnTo>
                  <a:cubicBezTo>
                    <a:pt x="95" y="1684306"/>
                    <a:pt x="43815" y="1724120"/>
                    <a:pt x="97726" y="1724120"/>
                  </a:cubicBezTo>
                  <a:lnTo>
                    <a:pt x="730758" y="1724120"/>
                  </a:lnTo>
                  <a:lnTo>
                    <a:pt x="1183862" y="1724120"/>
                  </a:lnTo>
                  <a:lnTo>
                    <a:pt x="1801178" y="1724120"/>
                  </a:lnTo>
                  <a:cubicBezTo>
                    <a:pt x="1855089" y="1724120"/>
                    <a:pt x="1898809" y="1684306"/>
                    <a:pt x="1898809" y="1635252"/>
                  </a:cubicBezTo>
                  <a:lnTo>
                    <a:pt x="1898809" y="1074134"/>
                  </a:lnTo>
                  <a:lnTo>
                    <a:pt x="1853565" y="1074420"/>
                  </a:lnTo>
                  <a:close/>
                </a:path>
              </a:pathLst>
            </a:custGeom>
            <a:solidFill>
              <a:srgbClr val="094A4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42" name="Graphic 2">
              <a:extLst>
                <a:ext uri="{FF2B5EF4-FFF2-40B4-BE49-F238E27FC236}">
                  <a16:creationId xmlns="" xmlns:a16="http://schemas.microsoft.com/office/drawing/2014/main" id="{625EC0CD-C697-4E38-B432-0AC2B02635E9}"/>
                </a:ext>
              </a:extLst>
            </p:cNvPr>
            <p:cNvGrpSpPr/>
            <p:nvPr/>
          </p:nvGrpSpPr>
          <p:grpSpPr>
            <a:xfrm>
              <a:off x="4509557" y="1390006"/>
              <a:ext cx="995411" cy="1287756"/>
              <a:chOff x="4509557" y="1390006"/>
              <a:chExt cx="995411" cy="1287756"/>
            </a:xfrm>
          </p:grpSpPr>
          <p:grpSp>
            <p:nvGrpSpPr>
              <p:cNvPr id="143" name="Graphic 2">
                <a:extLst>
                  <a:ext uri="{FF2B5EF4-FFF2-40B4-BE49-F238E27FC236}">
                    <a16:creationId xmlns="" xmlns:a16="http://schemas.microsoft.com/office/drawing/2014/main" id="{D43EC946-1F7D-4438-96D9-B6B28842A717}"/>
                  </a:ext>
                </a:extLst>
              </p:cNvPr>
              <p:cNvGrpSpPr/>
              <p:nvPr/>
            </p:nvGrpSpPr>
            <p:grpSpPr>
              <a:xfrm>
                <a:off x="4576184" y="1517808"/>
                <a:ext cx="701245" cy="1159954"/>
                <a:chOff x="4576184" y="1517808"/>
                <a:chExt cx="701245" cy="1159954"/>
              </a:xfrm>
            </p:grpSpPr>
            <p:sp>
              <p:nvSpPr>
                <p:cNvPr id="144" name="Freeform: Shape 143">
                  <a:extLst>
                    <a:ext uri="{FF2B5EF4-FFF2-40B4-BE49-F238E27FC236}">
                      <a16:creationId xmlns="" xmlns:a16="http://schemas.microsoft.com/office/drawing/2014/main" id="{3DB0AD82-236D-4A80-B3A6-BF678E04ABC9}"/>
                    </a:ext>
                  </a:extLst>
                </p:cNvPr>
                <p:cNvSpPr/>
                <p:nvPr/>
              </p:nvSpPr>
              <p:spPr>
                <a:xfrm>
                  <a:off x="4683468" y="1517808"/>
                  <a:ext cx="593961" cy="1159954"/>
                </a:xfrm>
                <a:custGeom>
                  <a:avLst/>
                  <a:gdLst>
                    <a:gd name="connsiteX0" fmla="*/ 9119 w 593961"/>
                    <a:gd name="connsiteY0" fmla="*/ 1044131 h 1159954"/>
                    <a:gd name="connsiteX1" fmla="*/ 451 w 593961"/>
                    <a:gd name="connsiteY1" fmla="*/ 332232 h 1159954"/>
                    <a:gd name="connsiteX2" fmla="*/ 266103 w 593961"/>
                    <a:gd name="connsiteY2" fmla="*/ 0 h 1159954"/>
                    <a:gd name="connsiteX3" fmla="*/ 282486 w 593961"/>
                    <a:gd name="connsiteY3" fmla="*/ 667 h 1159954"/>
                    <a:gd name="connsiteX4" fmla="*/ 585953 w 593961"/>
                    <a:gd name="connsiteY4" fmla="*/ 304705 h 1159954"/>
                    <a:gd name="connsiteX5" fmla="*/ 592239 w 593961"/>
                    <a:gd name="connsiteY5" fmla="*/ 709803 h 1159954"/>
                    <a:gd name="connsiteX6" fmla="*/ 412121 w 593961"/>
                    <a:gd name="connsiteY6" fmla="*/ 898970 h 1159954"/>
                    <a:gd name="connsiteX7" fmla="*/ 411169 w 593961"/>
                    <a:gd name="connsiteY7" fmla="*/ 1052227 h 1159954"/>
                    <a:gd name="connsiteX8" fmla="*/ 357257 w 593961"/>
                    <a:gd name="connsiteY8" fmla="*/ 1159955 h 1159954"/>
                    <a:gd name="connsiteX9" fmla="*/ 311252 w 593961"/>
                    <a:gd name="connsiteY9" fmla="*/ 1134713 h 1159954"/>
                    <a:gd name="connsiteX10" fmla="*/ 9119 w 593961"/>
                    <a:gd name="connsiteY10" fmla="*/ 1044131 h 11599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93961" h="1159954">
                      <a:moveTo>
                        <a:pt x="9119" y="1044131"/>
                      </a:moveTo>
                      <a:lnTo>
                        <a:pt x="451" y="332232"/>
                      </a:lnTo>
                      <a:cubicBezTo>
                        <a:pt x="-7455" y="155258"/>
                        <a:pt x="88938" y="3048"/>
                        <a:pt x="266103" y="0"/>
                      </a:cubicBezTo>
                      <a:lnTo>
                        <a:pt x="282486" y="667"/>
                      </a:lnTo>
                      <a:cubicBezTo>
                        <a:pt x="447459" y="7525"/>
                        <a:pt x="579475" y="139732"/>
                        <a:pt x="585953" y="304705"/>
                      </a:cubicBezTo>
                      <a:cubicBezTo>
                        <a:pt x="591953" y="458152"/>
                        <a:pt x="596620" y="627793"/>
                        <a:pt x="592239" y="709803"/>
                      </a:cubicBezTo>
                      <a:cubicBezTo>
                        <a:pt x="583095" y="879634"/>
                        <a:pt x="412121" y="898970"/>
                        <a:pt x="412121" y="898970"/>
                      </a:cubicBezTo>
                      <a:cubicBezTo>
                        <a:pt x="411740" y="898970"/>
                        <a:pt x="411073" y="1002316"/>
                        <a:pt x="411169" y="1052227"/>
                      </a:cubicBezTo>
                      <a:lnTo>
                        <a:pt x="357257" y="1159955"/>
                      </a:lnTo>
                      <a:lnTo>
                        <a:pt x="311252" y="1134713"/>
                      </a:lnTo>
                      <a:lnTo>
                        <a:pt x="9119" y="1044131"/>
                      </a:lnTo>
                      <a:close/>
                    </a:path>
                  </a:pathLst>
                </a:custGeom>
                <a:solidFill>
                  <a:srgbClr val="FFBF9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45" name="Freeform: Shape 144">
                  <a:extLst>
                    <a:ext uri="{FF2B5EF4-FFF2-40B4-BE49-F238E27FC236}">
                      <a16:creationId xmlns="" xmlns:a16="http://schemas.microsoft.com/office/drawing/2014/main" id="{56FF7D3B-AB43-4DA3-8653-6443A460EAEE}"/>
                    </a:ext>
                  </a:extLst>
                </p:cNvPr>
                <p:cNvSpPr/>
                <p:nvPr/>
              </p:nvSpPr>
              <p:spPr>
                <a:xfrm>
                  <a:off x="4877180" y="2334291"/>
                  <a:ext cx="218503" cy="122014"/>
                </a:xfrm>
                <a:custGeom>
                  <a:avLst/>
                  <a:gdLst>
                    <a:gd name="connsiteX0" fmla="*/ 218504 w 218503"/>
                    <a:gd name="connsiteY0" fmla="*/ 74486 h 122014"/>
                    <a:gd name="connsiteX1" fmla="*/ 0 w 218503"/>
                    <a:gd name="connsiteY1" fmla="*/ 0 h 122014"/>
                    <a:gd name="connsiteX2" fmla="*/ 218123 w 218503"/>
                    <a:gd name="connsiteY2" fmla="*/ 121634 h 122014"/>
                    <a:gd name="connsiteX3" fmla="*/ 218504 w 218503"/>
                    <a:gd name="connsiteY3" fmla="*/ 74486 h 1220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8503" h="122014">
                      <a:moveTo>
                        <a:pt x="218504" y="74486"/>
                      </a:moveTo>
                      <a:cubicBezTo>
                        <a:pt x="218504" y="74486"/>
                        <a:pt x="111157" y="76390"/>
                        <a:pt x="0" y="0"/>
                      </a:cubicBezTo>
                      <a:cubicBezTo>
                        <a:pt x="0" y="0"/>
                        <a:pt x="47911" y="129921"/>
                        <a:pt x="218123" y="121634"/>
                      </a:cubicBezTo>
                      <a:lnTo>
                        <a:pt x="218504" y="74486"/>
                      </a:lnTo>
                      <a:close/>
                    </a:path>
                  </a:pathLst>
                </a:custGeom>
                <a:solidFill>
                  <a:srgbClr val="FF9A6C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46" name="Freeform: Shape 145">
                  <a:extLst>
                    <a:ext uri="{FF2B5EF4-FFF2-40B4-BE49-F238E27FC236}">
                      <a16:creationId xmlns="" xmlns:a16="http://schemas.microsoft.com/office/drawing/2014/main" id="{74735DA2-E7C0-4DE8-B66B-28177978BDEB}"/>
                    </a:ext>
                  </a:extLst>
                </p:cNvPr>
                <p:cNvSpPr/>
                <p:nvPr/>
              </p:nvSpPr>
              <p:spPr>
                <a:xfrm>
                  <a:off x="5147118" y="1938143"/>
                  <a:ext cx="48482" cy="46391"/>
                </a:xfrm>
                <a:custGeom>
                  <a:avLst/>
                  <a:gdLst>
                    <a:gd name="connsiteX0" fmla="*/ 48483 w 48482"/>
                    <a:gd name="connsiteY0" fmla="*/ 22863 h 46391"/>
                    <a:gd name="connsiteX1" fmla="*/ 24099 w 48482"/>
                    <a:gd name="connsiteY1" fmla="*/ 46389 h 46391"/>
                    <a:gd name="connsiteX2" fmla="*/ 1 w 48482"/>
                    <a:gd name="connsiteY2" fmla="*/ 23529 h 46391"/>
                    <a:gd name="connsiteX3" fmla="*/ 24385 w 48482"/>
                    <a:gd name="connsiteY3" fmla="*/ 3 h 46391"/>
                    <a:gd name="connsiteX4" fmla="*/ 48483 w 48482"/>
                    <a:gd name="connsiteY4" fmla="*/ 22863 h 46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8482" h="46391">
                      <a:moveTo>
                        <a:pt x="48483" y="22863"/>
                      </a:moveTo>
                      <a:cubicBezTo>
                        <a:pt x="48388" y="35721"/>
                        <a:pt x="37529" y="46199"/>
                        <a:pt x="24099" y="46389"/>
                      </a:cubicBezTo>
                      <a:cubicBezTo>
                        <a:pt x="10764" y="46580"/>
                        <a:pt x="-95" y="36293"/>
                        <a:pt x="1" y="23529"/>
                      </a:cubicBezTo>
                      <a:cubicBezTo>
                        <a:pt x="96" y="10671"/>
                        <a:pt x="10954" y="193"/>
                        <a:pt x="24385" y="3"/>
                      </a:cubicBezTo>
                      <a:cubicBezTo>
                        <a:pt x="37720" y="-188"/>
                        <a:pt x="48483" y="10004"/>
                        <a:pt x="48483" y="22863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47" name="Freeform: Shape 146">
                  <a:extLst>
                    <a:ext uri="{FF2B5EF4-FFF2-40B4-BE49-F238E27FC236}">
                      <a16:creationId xmlns="" xmlns:a16="http://schemas.microsoft.com/office/drawing/2014/main" id="{F956DAF8-2B2C-43C8-B9A3-005152CB7038}"/>
                    </a:ext>
                  </a:extLst>
                </p:cNvPr>
                <p:cNvSpPr/>
                <p:nvPr/>
              </p:nvSpPr>
              <p:spPr>
                <a:xfrm>
                  <a:off x="5134452" y="1860444"/>
                  <a:ext cx="96247" cy="27928"/>
                </a:xfrm>
                <a:custGeom>
                  <a:avLst/>
                  <a:gdLst>
                    <a:gd name="connsiteX0" fmla="*/ 95820 w 96247"/>
                    <a:gd name="connsiteY0" fmla="*/ 27505 h 27928"/>
                    <a:gd name="connsiteX1" fmla="*/ 48766 w 96247"/>
                    <a:gd name="connsiteY1" fmla="*/ 15218 h 27928"/>
                    <a:gd name="connsiteX2" fmla="*/ 284 w 96247"/>
                    <a:gd name="connsiteY2" fmla="*/ 23123 h 27928"/>
                    <a:gd name="connsiteX3" fmla="*/ 10857 w 96247"/>
                    <a:gd name="connsiteY3" fmla="*/ 10360 h 27928"/>
                    <a:gd name="connsiteX4" fmla="*/ 49814 w 96247"/>
                    <a:gd name="connsiteY4" fmla="*/ 73 h 27928"/>
                    <a:gd name="connsiteX5" fmla="*/ 87152 w 96247"/>
                    <a:gd name="connsiteY5" fmla="*/ 13884 h 27928"/>
                    <a:gd name="connsiteX6" fmla="*/ 95820 w 96247"/>
                    <a:gd name="connsiteY6" fmla="*/ 27505 h 279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6247" h="27928">
                      <a:moveTo>
                        <a:pt x="95820" y="27505"/>
                      </a:moveTo>
                      <a:cubicBezTo>
                        <a:pt x="92677" y="30553"/>
                        <a:pt x="74865" y="16170"/>
                        <a:pt x="48766" y="15218"/>
                      </a:cubicBezTo>
                      <a:cubicBezTo>
                        <a:pt x="22668" y="13789"/>
                        <a:pt x="2951" y="26457"/>
                        <a:pt x="284" y="23123"/>
                      </a:cubicBezTo>
                      <a:cubicBezTo>
                        <a:pt x="-1049" y="21695"/>
                        <a:pt x="2284" y="16075"/>
                        <a:pt x="10857" y="10360"/>
                      </a:cubicBezTo>
                      <a:cubicBezTo>
                        <a:pt x="19334" y="4645"/>
                        <a:pt x="33526" y="-689"/>
                        <a:pt x="49814" y="73"/>
                      </a:cubicBezTo>
                      <a:cubicBezTo>
                        <a:pt x="66102" y="835"/>
                        <a:pt x="79532" y="7407"/>
                        <a:pt x="87152" y="13884"/>
                      </a:cubicBezTo>
                      <a:cubicBezTo>
                        <a:pt x="94867" y="20361"/>
                        <a:pt x="97344" y="26171"/>
                        <a:pt x="95820" y="27505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48" name="Freeform: Shape 147">
                  <a:extLst>
                    <a:ext uri="{FF2B5EF4-FFF2-40B4-BE49-F238E27FC236}">
                      <a16:creationId xmlns="" xmlns:a16="http://schemas.microsoft.com/office/drawing/2014/main" id="{0ACF6254-0A84-42CE-B967-45245765D70C}"/>
                    </a:ext>
                  </a:extLst>
                </p:cNvPr>
                <p:cNvSpPr/>
                <p:nvPr/>
              </p:nvSpPr>
              <p:spPr>
                <a:xfrm>
                  <a:off x="4916232" y="1933473"/>
                  <a:ext cx="48483" cy="46395"/>
                </a:xfrm>
                <a:custGeom>
                  <a:avLst/>
                  <a:gdLst>
                    <a:gd name="connsiteX0" fmla="*/ 48483 w 48483"/>
                    <a:gd name="connsiteY0" fmla="*/ 22866 h 46395"/>
                    <a:gd name="connsiteX1" fmla="*/ 24099 w 48483"/>
                    <a:gd name="connsiteY1" fmla="*/ 46393 h 46395"/>
                    <a:gd name="connsiteX2" fmla="*/ 1 w 48483"/>
                    <a:gd name="connsiteY2" fmla="*/ 23533 h 46395"/>
                    <a:gd name="connsiteX3" fmla="*/ 24385 w 48483"/>
                    <a:gd name="connsiteY3" fmla="*/ 6 h 46395"/>
                    <a:gd name="connsiteX4" fmla="*/ 48483 w 48483"/>
                    <a:gd name="connsiteY4" fmla="*/ 22866 h 46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8483" h="46395">
                      <a:moveTo>
                        <a:pt x="48483" y="22866"/>
                      </a:moveTo>
                      <a:cubicBezTo>
                        <a:pt x="48388" y="35725"/>
                        <a:pt x="37434" y="46202"/>
                        <a:pt x="24099" y="46393"/>
                      </a:cubicBezTo>
                      <a:cubicBezTo>
                        <a:pt x="10764" y="46583"/>
                        <a:pt x="-95" y="36296"/>
                        <a:pt x="1" y="23533"/>
                      </a:cubicBezTo>
                      <a:cubicBezTo>
                        <a:pt x="96" y="10674"/>
                        <a:pt x="11050" y="196"/>
                        <a:pt x="24385" y="6"/>
                      </a:cubicBezTo>
                      <a:cubicBezTo>
                        <a:pt x="37720" y="-280"/>
                        <a:pt x="48578" y="10007"/>
                        <a:pt x="48483" y="22866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49" name="Freeform: Shape 148">
                  <a:extLst>
                    <a:ext uri="{FF2B5EF4-FFF2-40B4-BE49-F238E27FC236}">
                      <a16:creationId xmlns="" xmlns:a16="http://schemas.microsoft.com/office/drawing/2014/main" id="{CC023A5A-9DC1-405B-91DE-81279B252E7C}"/>
                    </a:ext>
                  </a:extLst>
                </p:cNvPr>
                <p:cNvSpPr/>
                <p:nvPr/>
              </p:nvSpPr>
              <p:spPr>
                <a:xfrm>
                  <a:off x="4878320" y="1855968"/>
                  <a:ext cx="96244" cy="27928"/>
                </a:xfrm>
                <a:custGeom>
                  <a:avLst/>
                  <a:gdLst>
                    <a:gd name="connsiteX0" fmla="*/ 95825 w 96244"/>
                    <a:gd name="connsiteY0" fmla="*/ 27505 h 27928"/>
                    <a:gd name="connsiteX1" fmla="*/ 48771 w 96244"/>
                    <a:gd name="connsiteY1" fmla="*/ 15218 h 27928"/>
                    <a:gd name="connsiteX2" fmla="*/ 289 w 96244"/>
                    <a:gd name="connsiteY2" fmla="*/ 23123 h 27928"/>
                    <a:gd name="connsiteX3" fmla="*/ 10862 w 96244"/>
                    <a:gd name="connsiteY3" fmla="*/ 10360 h 27928"/>
                    <a:gd name="connsiteX4" fmla="*/ 49819 w 96244"/>
                    <a:gd name="connsiteY4" fmla="*/ 73 h 27928"/>
                    <a:gd name="connsiteX5" fmla="*/ 87157 w 96244"/>
                    <a:gd name="connsiteY5" fmla="*/ 13789 h 27928"/>
                    <a:gd name="connsiteX6" fmla="*/ 95825 w 96244"/>
                    <a:gd name="connsiteY6" fmla="*/ 27505 h 279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6244" h="27928">
                      <a:moveTo>
                        <a:pt x="95825" y="27505"/>
                      </a:moveTo>
                      <a:cubicBezTo>
                        <a:pt x="92682" y="30553"/>
                        <a:pt x="74870" y="16170"/>
                        <a:pt x="48771" y="15218"/>
                      </a:cubicBezTo>
                      <a:cubicBezTo>
                        <a:pt x="22673" y="13884"/>
                        <a:pt x="2956" y="26457"/>
                        <a:pt x="289" y="23123"/>
                      </a:cubicBezTo>
                      <a:cubicBezTo>
                        <a:pt x="-1044" y="21695"/>
                        <a:pt x="2194" y="16075"/>
                        <a:pt x="10862" y="10360"/>
                      </a:cubicBezTo>
                      <a:cubicBezTo>
                        <a:pt x="19339" y="4645"/>
                        <a:pt x="33531" y="-689"/>
                        <a:pt x="49819" y="73"/>
                      </a:cubicBezTo>
                      <a:cubicBezTo>
                        <a:pt x="66107" y="835"/>
                        <a:pt x="79537" y="7407"/>
                        <a:pt x="87157" y="13789"/>
                      </a:cubicBezTo>
                      <a:cubicBezTo>
                        <a:pt x="94777" y="20266"/>
                        <a:pt x="97349" y="26171"/>
                        <a:pt x="95825" y="27505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50" name="Freeform: Shape 149">
                  <a:extLst>
                    <a:ext uri="{FF2B5EF4-FFF2-40B4-BE49-F238E27FC236}">
                      <a16:creationId xmlns="" xmlns:a16="http://schemas.microsoft.com/office/drawing/2014/main" id="{4CE5CE4D-F90F-42E5-B4A0-04A33A41EAAF}"/>
                    </a:ext>
                  </a:extLst>
                </p:cNvPr>
                <p:cNvSpPr/>
                <p:nvPr/>
              </p:nvSpPr>
              <p:spPr>
                <a:xfrm>
                  <a:off x="5056209" y="1869936"/>
                  <a:ext cx="70582" cy="219824"/>
                </a:xfrm>
                <a:custGeom>
                  <a:avLst/>
                  <a:gdLst>
                    <a:gd name="connsiteX0" fmla="*/ 3280 w 70582"/>
                    <a:gd name="connsiteY0" fmla="*/ 217943 h 219824"/>
                    <a:gd name="connsiteX1" fmla="*/ 45952 w 70582"/>
                    <a:gd name="connsiteY1" fmla="*/ 212038 h 219824"/>
                    <a:gd name="connsiteX2" fmla="*/ 60335 w 70582"/>
                    <a:gd name="connsiteY2" fmla="*/ 206037 h 219824"/>
                    <a:gd name="connsiteX3" fmla="*/ 56716 w 70582"/>
                    <a:gd name="connsiteY3" fmla="*/ 186130 h 219824"/>
                    <a:gd name="connsiteX4" fmla="*/ 39094 w 70582"/>
                    <a:gd name="connsiteY4" fmla="*/ 134600 h 219824"/>
                    <a:gd name="connsiteX5" fmla="*/ 328 w 70582"/>
                    <a:gd name="connsiteY5" fmla="*/ 11 h 219824"/>
                    <a:gd name="connsiteX6" fmla="*/ 49858 w 70582"/>
                    <a:gd name="connsiteY6" fmla="*/ 131171 h 219824"/>
                    <a:gd name="connsiteX7" fmla="*/ 66622 w 70582"/>
                    <a:gd name="connsiteY7" fmla="*/ 182987 h 219824"/>
                    <a:gd name="connsiteX8" fmla="*/ 69003 w 70582"/>
                    <a:gd name="connsiteY8" fmla="*/ 209276 h 219824"/>
                    <a:gd name="connsiteX9" fmla="*/ 57668 w 70582"/>
                    <a:gd name="connsiteY9" fmla="*/ 218610 h 219824"/>
                    <a:gd name="connsiteX10" fmla="*/ 46238 w 70582"/>
                    <a:gd name="connsiteY10" fmla="*/ 219753 h 219824"/>
                    <a:gd name="connsiteX11" fmla="*/ 3280 w 70582"/>
                    <a:gd name="connsiteY11" fmla="*/ 217943 h 219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70582" h="219824">
                      <a:moveTo>
                        <a:pt x="3280" y="217943"/>
                      </a:moveTo>
                      <a:cubicBezTo>
                        <a:pt x="3185" y="216419"/>
                        <a:pt x="19568" y="214324"/>
                        <a:pt x="45952" y="212038"/>
                      </a:cubicBezTo>
                      <a:cubicBezTo>
                        <a:pt x="52620" y="211657"/>
                        <a:pt x="59002" y="210609"/>
                        <a:pt x="60335" y="206037"/>
                      </a:cubicBezTo>
                      <a:cubicBezTo>
                        <a:pt x="62145" y="201275"/>
                        <a:pt x="59573" y="193940"/>
                        <a:pt x="56716" y="186130"/>
                      </a:cubicBezTo>
                      <a:cubicBezTo>
                        <a:pt x="51096" y="169747"/>
                        <a:pt x="45286" y="152602"/>
                        <a:pt x="39094" y="134600"/>
                      </a:cubicBezTo>
                      <a:cubicBezTo>
                        <a:pt x="14710" y="61162"/>
                        <a:pt x="-2625" y="964"/>
                        <a:pt x="328" y="11"/>
                      </a:cubicBezTo>
                      <a:cubicBezTo>
                        <a:pt x="3280" y="-941"/>
                        <a:pt x="25474" y="57733"/>
                        <a:pt x="49858" y="131171"/>
                      </a:cubicBezTo>
                      <a:cubicBezTo>
                        <a:pt x="55668" y="149268"/>
                        <a:pt x="61288" y="166508"/>
                        <a:pt x="66622" y="182987"/>
                      </a:cubicBezTo>
                      <a:cubicBezTo>
                        <a:pt x="68812" y="190702"/>
                        <a:pt x="72813" y="199465"/>
                        <a:pt x="69003" y="209276"/>
                      </a:cubicBezTo>
                      <a:cubicBezTo>
                        <a:pt x="67003" y="214229"/>
                        <a:pt x="61954" y="217562"/>
                        <a:pt x="57668" y="218610"/>
                      </a:cubicBezTo>
                      <a:cubicBezTo>
                        <a:pt x="53382" y="219753"/>
                        <a:pt x="49572" y="219658"/>
                        <a:pt x="46238" y="219753"/>
                      </a:cubicBezTo>
                      <a:cubicBezTo>
                        <a:pt x="19759" y="220039"/>
                        <a:pt x="3280" y="219467"/>
                        <a:pt x="3280" y="217943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51" name="Freeform: Shape 150">
                  <a:extLst>
                    <a:ext uri="{FF2B5EF4-FFF2-40B4-BE49-F238E27FC236}">
                      <a16:creationId xmlns="" xmlns:a16="http://schemas.microsoft.com/office/drawing/2014/main" id="{79824EB9-1E26-4BEE-B12C-D28D623D5934}"/>
                    </a:ext>
                  </a:extLst>
                </p:cNvPr>
                <p:cNvSpPr/>
                <p:nvPr/>
              </p:nvSpPr>
              <p:spPr>
                <a:xfrm>
                  <a:off x="4866530" y="1771936"/>
                  <a:ext cx="119778" cy="32679"/>
                </a:xfrm>
                <a:custGeom>
                  <a:avLst/>
                  <a:gdLst>
                    <a:gd name="connsiteX0" fmla="*/ 119426 w 119778"/>
                    <a:gd name="connsiteY0" fmla="*/ 30193 h 32679"/>
                    <a:gd name="connsiteX1" fmla="*/ 59705 w 119778"/>
                    <a:gd name="connsiteY1" fmla="*/ 26764 h 32679"/>
                    <a:gd name="connsiteX2" fmla="*/ 173 w 119778"/>
                    <a:gd name="connsiteY2" fmla="*/ 21525 h 32679"/>
                    <a:gd name="connsiteX3" fmla="*/ 15509 w 119778"/>
                    <a:gd name="connsiteY3" fmla="*/ 7428 h 32679"/>
                    <a:gd name="connsiteX4" fmla="*/ 61705 w 119778"/>
                    <a:gd name="connsiteY4" fmla="*/ 284 h 32679"/>
                    <a:gd name="connsiteX5" fmla="*/ 106377 w 119778"/>
                    <a:gd name="connsiteY5" fmla="*/ 14095 h 32679"/>
                    <a:gd name="connsiteX6" fmla="*/ 119426 w 119778"/>
                    <a:gd name="connsiteY6" fmla="*/ 30193 h 326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9778" h="32679">
                      <a:moveTo>
                        <a:pt x="119426" y="30193"/>
                      </a:moveTo>
                      <a:cubicBezTo>
                        <a:pt x="115616" y="36670"/>
                        <a:pt x="90565" y="28669"/>
                        <a:pt x="59705" y="26764"/>
                      </a:cubicBezTo>
                      <a:cubicBezTo>
                        <a:pt x="28939" y="24192"/>
                        <a:pt x="3031" y="28573"/>
                        <a:pt x="173" y="21525"/>
                      </a:cubicBezTo>
                      <a:cubicBezTo>
                        <a:pt x="-1065" y="18191"/>
                        <a:pt x="4364" y="12381"/>
                        <a:pt x="15509" y="7428"/>
                      </a:cubicBezTo>
                      <a:cubicBezTo>
                        <a:pt x="26462" y="2475"/>
                        <a:pt x="43226" y="-1049"/>
                        <a:pt x="61705" y="284"/>
                      </a:cubicBezTo>
                      <a:cubicBezTo>
                        <a:pt x="80183" y="1618"/>
                        <a:pt x="96185" y="7618"/>
                        <a:pt x="106377" y="14095"/>
                      </a:cubicBezTo>
                      <a:cubicBezTo>
                        <a:pt x="116569" y="20572"/>
                        <a:pt x="121141" y="27145"/>
                        <a:pt x="119426" y="30193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52" name="Freeform: Shape 151">
                  <a:extLst>
                    <a:ext uri="{FF2B5EF4-FFF2-40B4-BE49-F238E27FC236}">
                      <a16:creationId xmlns="" xmlns:a16="http://schemas.microsoft.com/office/drawing/2014/main" id="{A8A1D625-6021-4D97-8134-70CB0A94FC7D}"/>
                    </a:ext>
                  </a:extLst>
                </p:cNvPr>
                <p:cNvSpPr/>
                <p:nvPr/>
              </p:nvSpPr>
              <p:spPr>
                <a:xfrm>
                  <a:off x="5129582" y="1782753"/>
                  <a:ext cx="105925" cy="30851"/>
                </a:xfrm>
                <a:custGeom>
                  <a:avLst/>
                  <a:gdLst>
                    <a:gd name="connsiteX0" fmla="*/ 105072 w 105925"/>
                    <a:gd name="connsiteY0" fmla="*/ 28520 h 30851"/>
                    <a:gd name="connsiteX1" fmla="*/ 52780 w 105925"/>
                    <a:gd name="connsiteY1" fmla="*/ 26615 h 30851"/>
                    <a:gd name="connsiteX2" fmla="*/ 583 w 105925"/>
                    <a:gd name="connsiteY2" fmla="*/ 22996 h 30851"/>
                    <a:gd name="connsiteX3" fmla="*/ 11632 w 105925"/>
                    <a:gd name="connsiteY3" fmla="*/ 8708 h 30851"/>
                    <a:gd name="connsiteX4" fmla="*/ 54399 w 105925"/>
                    <a:gd name="connsiteY4" fmla="*/ 136 h 30851"/>
                    <a:gd name="connsiteX5" fmla="*/ 95738 w 105925"/>
                    <a:gd name="connsiteY5" fmla="*/ 13185 h 30851"/>
                    <a:gd name="connsiteX6" fmla="*/ 105072 w 105925"/>
                    <a:gd name="connsiteY6" fmla="*/ 28520 h 30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5925" h="30851">
                      <a:moveTo>
                        <a:pt x="105072" y="28520"/>
                      </a:moveTo>
                      <a:cubicBezTo>
                        <a:pt x="99452" y="34330"/>
                        <a:pt x="78402" y="27568"/>
                        <a:pt x="52780" y="26615"/>
                      </a:cubicBezTo>
                      <a:cubicBezTo>
                        <a:pt x="27253" y="24901"/>
                        <a:pt x="5441" y="29377"/>
                        <a:pt x="583" y="22996"/>
                      </a:cubicBezTo>
                      <a:cubicBezTo>
                        <a:pt x="-1513" y="19948"/>
                        <a:pt x="2012" y="14042"/>
                        <a:pt x="11632" y="8708"/>
                      </a:cubicBezTo>
                      <a:cubicBezTo>
                        <a:pt x="21062" y="3374"/>
                        <a:pt x="36778" y="-817"/>
                        <a:pt x="54399" y="136"/>
                      </a:cubicBezTo>
                      <a:cubicBezTo>
                        <a:pt x="71925" y="1088"/>
                        <a:pt x="87070" y="6803"/>
                        <a:pt x="95738" y="13185"/>
                      </a:cubicBezTo>
                      <a:cubicBezTo>
                        <a:pt x="104691" y="19471"/>
                        <a:pt x="107549" y="25663"/>
                        <a:pt x="105072" y="28520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53" name="Freeform: Shape 152">
                  <a:extLst>
                    <a:ext uri="{FF2B5EF4-FFF2-40B4-BE49-F238E27FC236}">
                      <a16:creationId xmlns="" xmlns:a16="http://schemas.microsoft.com/office/drawing/2014/main" id="{AFC24387-03DD-4B1A-BA3E-F913AA481B17}"/>
                    </a:ext>
                  </a:extLst>
                </p:cNvPr>
                <p:cNvSpPr/>
                <p:nvPr/>
              </p:nvSpPr>
              <p:spPr>
                <a:xfrm>
                  <a:off x="4576184" y="1961360"/>
                  <a:ext cx="116402" cy="178051"/>
                </a:xfrm>
                <a:custGeom>
                  <a:avLst/>
                  <a:gdLst>
                    <a:gd name="connsiteX0" fmla="*/ 116403 w 116402"/>
                    <a:gd name="connsiteY0" fmla="*/ 6980 h 178051"/>
                    <a:gd name="connsiteX1" fmla="*/ 7 w 116402"/>
                    <a:gd name="connsiteY1" fmla="*/ 83942 h 178051"/>
                    <a:gd name="connsiteX2" fmla="*/ 116117 w 116402"/>
                    <a:gd name="connsiteY2" fmla="*/ 174049 h 178051"/>
                    <a:gd name="connsiteX3" fmla="*/ 116403 w 116402"/>
                    <a:gd name="connsiteY3" fmla="*/ 6980 h 1780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6402" h="178051">
                      <a:moveTo>
                        <a:pt x="116403" y="6980"/>
                      </a:moveTo>
                      <a:cubicBezTo>
                        <a:pt x="113545" y="5647"/>
                        <a:pt x="1150" y="-32358"/>
                        <a:pt x="7" y="83942"/>
                      </a:cubicBezTo>
                      <a:cubicBezTo>
                        <a:pt x="-1041" y="200242"/>
                        <a:pt x="115926" y="177382"/>
                        <a:pt x="116117" y="174049"/>
                      </a:cubicBezTo>
                      <a:cubicBezTo>
                        <a:pt x="116403" y="170620"/>
                        <a:pt x="116403" y="6980"/>
                        <a:pt x="116403" y="6980"/>
                      </a:cubicBezTo>
                      <a:close/>
                    </a:path>
                  </a:pathLst>
                </a:custGeom>
                <a:solidFill>
                  <a:srgbClr val="FFBF9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54" name="Freeform: Shape 153">
                  <a:extLst>
                    <a:ext uri="{FF2B5EF4-FFF2-40B4-BE49-F238E27FC236}">
                      <a16:creationId xmlns="" xmlns:a16="http://schemas.microsoft.com/office/drawing/2014/main" id="{25E47309-9FB0-4EB7-8D68-937137DBB28F}"/>
                    </a:ext>
                  </a:extLst>
                </p:cNvPr>
                <p:cNvSpPr/>
                <p:nvPr/>
              </p:nvSpPr>
              <p:spPr>
                <a:xfrm>
                  <a:off x="4605900" y="1998814"/>
                  <a:ext cx="51444" cy="101639"/>
                </a:xfrm>
                <a:custGeom>
                  <a:avLst/>
                  <a:gdLst>
                    <a:gd name="connsiteX0" fmla="*/ 51349 w 51444"/>
                    <a:gd name="connsiteY0" fmla="*/ 92113 h 101639"/>
                    <a:gd name="connsiteX1" fmla="*/ 45920 w 51444"/>
                    <a:gd name="connsiteY1" fmla="*/ 95065 h 101639"/>
                    <a:gd name="connsiteX2" fmla="*/ 30775 w 51444"/>
                    <a:gd name="connsiteY2" fmla="*/ 95256 h 101639"/>
                    <a:gd name="connsiteX3" fmla="*/ 8010 w 51444"/>
                    <a:gd name="connsiteY3" fmla="*/ 50107 h 101639"/>
                    <a:gd name="connsiteX4" fmla="*/ 13916 w 51444"/>
                    <a:gd name="connsiteY4" fmla="*/ 21151 h 101639"/>
                    <a:gd name="connsiteX5" fmla="*/ 29346 w 51444"/>
                    <a:gd name="connsiteY5" fmla="*/ 5721 h 101639"/>
                    <a:gd name="connsiteX6" fmla="*/ 41252 w 51444"/>
                    <a:gd name="connsiteY6" fmla="*/ 11436 h 101639"/>
                    <a:gd name="connsiteX7" fmla="*/ 42681 w 51444"/>
                    <a:gd name="connsiteY7" fmla="*/ 17246 h 101639"/>
                    <a:gd name="connsiteX8" fmla="*/ 44300 w 51444"/>
                    <a:gd name="connsiteY8" fmla="*/ 10483 h 101639"/>
                    <a:gd name="connsiteX9" fmla="*/ 39824 w 51444"/>
                    <a:gd name="connsiteY9" fmla="*/ 3149 h 101639"/>
                    <a:gd name="connsiteX10" fmla="*/ 28679 w 51444"/>
                    <a:gd name="connsiteY10" fmla="*/ 101 h 101639"/>
                    <a:gd name="connsiteX11" fmla="*/ 7343 w 51444"/>
                    <a:gd name="connsiteY11" fmla="*/ 17913 h 101639"/>
                    <a:gd name="connsiteX12" fmla="*/ 9 w 51444"/>
                    <a:gd name="connsiteY12" fmla="*/ 50298 h 101639"/>
                    <a:gd name="connsiteX13" fmla="*/ 29060 w 51444"/>
                    <a:gd name="connsiteY13" fmla="*/ 100780 h 101639"/>
                    <a:gd name="connsiteX14" fmla="*/ 47634 w 51444"/>
                    <a:gd name="connsiteY14" fmla="*/ 97923 h 101639"/>
                    <a:gd name="connsiteX15" fmla="*/ 51349 w 51444"/>
                    <a:gd name="connsiteY15" fmla="*/ 92113 h 101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1444" h="101639">
                      <a:moveTo>
                        <a:pt x="51349" y="92113"/>
                      </a:moveTo>
                      <a:cubicBezTo>
                        <a:pt x="50872" y="91732"/>
                        <a:pt x="49349" y="93541"/>
                        <a:pt x="45920" y="95065"/>
                      </a:cubicBezTo>
                      <a:cubicBezTo>
                        <a:pt x="42586" y="96589"/>
                        <a:pt x="36775" y="97542"/>
                        <a:pt x="30775" y="95256"/>
                      </a:cubicBezTo>
                      <a:cubicBezTo>
                        <a:pt x="18487" y="90589"/>
                        <a:pt x="8391" y="71062"/>
                        <a:pt x="8010" y="50107"/>
                      </a:cubicBezTo>
                      <a:cubicBezTo>
                        <a:pt x="7820" y="39535"/>
                        <a:pt x="10105" y="29438"/>
                        <a:pt x="13916" y="21151"/>
                      </a:cubicBezTo>
                      <a:cubicBezTo>
                        <a:pt x="17535" y="12674"/>
                        <a:pt x="23059" y="6769"/>
                        <a:pt x="29346" y="5721"/>
                      </a:cubicBezTo>
                      <a:cubicBezTo>
                        <a:pt x="35537" y="4387"/>
                        <a:pt x="39824" y="8102"/>
                        <a:pt x="41252" y="11436"/>
                      </a:cubicBezTo>
                      <a:cubicBezTo>
                        <a:pt x="42776" y="14674"/>
                        <a:pt x="42014" y="17056"/>
                        <a:pt x="42681" y="17246"/>
                      </a:cubicBezTo>
                      <a:cubicBezTo>
                        <a:pt x="42967" y="17532"/>
                        <a:pt x="45158" y="15341"/>
                        <a:pt x="44300" y="10483"/>
                      </a:cubicBezTo>
                      <a:cubicBezTo>
                        <a:pt x="43824" y="8197"/>
                        <a:pt x="42491" y="5435"/>
                        <a:pt x="39824" y="3149"/>
                      </a:cubicBezTo>
                      <a:cubicBezTo>
                        <a:pt x="37061" y="863"/>
                        <a:pt x="32966" y="-375"/>
                        <a:pt x="28679" y="101"/>
                      </a:cubicBezTo>
                      <a:cubicBezTo>
                        <a:pt x="19726" y="673"/>
                        <a:pt x="11534" y="8769"/>
                        <a:pt x="7343" y="17913"/>
                      </a:cubicBezTo>
                      <a:cubicBezTo>
                        <a:pt x="2676" y="27057"/>
                        <a:pt x="-182" y="38392"/>
                        <a:pt x="9" y="50298"/>
                      </a:cubicBezTo>
                      <a:cubicBezTo>
                        <a:pt x="580" y="73729"/>
                        <a:pt x="12296" y="95827"/>
                        <a:pt x="29060" y="100780"/>
                      </a:cubicBezTo>
                      <a:cubicBezTo>
                        <a:pt x="37252" y="102971"/>
                        <a:pt x="44110" y="100590"/>
                        <a:pt x="47634" y="97923"/>
                      </a:cubicBezTo>
                      <a:cubicBezTo>
                        <a:pt x="51063" y="94875"/>
                        <a:pt x="51730" y="92303"/>
                        <a:pt x="51349" y="92113"/>
                      </a:cubicBezTo>
                      <a:close/>
                    </a:path>
                  </a:pathLst>
                </a:custGeom>
                <a:solidFill>
                  <a:srgbClr val="FF9A6C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55" name="Freeform: Shape 154">
                  <a:extLst>
                    <a:ext uri="{FF2B5EF4-FFF2-40B4-BE49-F238E27FC236}">
                      <a16:creationId xmlns="" xmlns:a16="http://schemas.microsoft.com/office/drawing/2014/main" id="{387B1FAC-0954-44F8-858C-887714B3EF05}"/>
                    </a:ext>
                  </a:extLst>
                </p:cNvPr>
                <p:cNvSpPr/>
                <p:nvPr/>
              </p:nvSpPr>
              <p:spPr>
                <a:xfrm>
                  <a:off x="4973603" y="2104069"/>
                  <a:ext cx="82662" cy="70527"/>
                </a:xfrm>
                <a:custGeom>
                  <a:avLst/>
                  <a:gdLst>
                    <a:gd name="connsiteX0" fmla="*/ 3875 w 82662"/>
                    <a:gd name="connsiteY0" fmla="*/ 2 h 70527"/>
                    <a:gd name="connsiteX1" fmla="*/ 31021 w 82662"/>
                    <a:gd name="connsiteY1" fmla="*/ 45341 h 70527"/>
                    <a:gd name="connsiteX2" fmla="*/ 82647 w 82662"/>
                    <a:gd name="connsiteY2" fmla="*/ 64867 h 70527"/>
                    <a:gd name="connsiteX3" fmla="*/ 64359 w 82662"/>
                    <a:gd name="connsiteY3" fmla="*/ 70487 h 70527"/>
                    <a:gd name="connsiteX4" fmla="*/ 21306 w 82662"/>
                    <a:gd name="connsiteY4" fmla="*/ 55724 h 70527"/>
                    <a:gd name="connsiteX5" fmla="*/ 256 w 82662"/>
                    <a:gd name="connsiteY5" fmla="*/ 17719 h 70527"/>
                    <a:gd name="connsiteX6" fmla="*/ 3875 w 82662"/>
                    <a:gd name="connsiteY6" fmla="*/ 2 h 705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2662" h="70527">
                      <a:moveTo>
                        <a:pt x="3875" y="2"/>
                      </a:moveTo>
                      <a:cubicBezTo>
                        <a:pt x="7876" y="-283"/>
                        <a:pt x="8066" y="26482"/>
                        <a:pt x="31021" y="45341"/>
                      </a:cubicBezTo>
                      <a:cubicBezTo>
                        <a:pt x="53882" y="64296"/>
                        <a:pt x="82361" y="61153"/>
                        <a:pt x="82647" y="64867"/>
                      </a:cubicBezTo>
                      <a:cubicBezTo>
                        <a:pt x="83028" y="66582"/>
                        <a:pt x="76360" y="70106"/>
                        <a:pt x="64359" y="70487"/>
                      </a:cubicBezTo>
                      <a:cubicBezTo>
                        <a:pt x="52548" y="70963"/>
                        <a:pt x="35308" y="67249"/>
                        <a:pt x="21306" y="55724"/>
                      </a:cubicBezTo>
                      <a:cubicBezTo>
                        <a:pt x="7304" y="44198"/>
                        <a:pt x="1208" y="28673"/>
                        <a:pt x="256" y="17719"/>
                      </a:cubicBezTo>
                      <a:cubicBezTo>
                        <a:pt x="-887" y="6479"/>
                        <a:pt x="2066" y="-93"/>
                        <a:pt x="3875" y="2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56" name="Graphic 2">
                <a:extLst>
                  <a:ext uri="{FF2B5EF4-FFF2-40B4-BE49-F238E27FC236}">
                    <a16:creationId xmlns="" xmlns:a16="http://schemas.microsoft.com/office/drawing/2014/main" id="{837968A4-8A0F-45A1-B0D6-79F3BB9D4C08}"/>
                  </a:ext>
                </a:extLst>
              </p:cNvPr>
              <p:cNvGrpSpPr/>
              <p:nvPr/>
            </p:nvGrpSpPr>
            <p:grpSpPr>
              <a:xfrm>
                <a:off x="4509557" y="1390006"/>
                <a:ext cx="995411" cy="610515"/>
                <a:chOff x="4509557" y="1390006"/>
                <a:chExt cx="995411" cy="610515"/>
              </a:xfrm>
            </p:grpSpPr>
            <p:sp>
              <p:nvSpPr>
                <p:cNvPr id="157" name="Freeform: Shape 156">
                  <a:extLst>
                    <a:ext uri="{FF2B5EF4-FFF2-40B4-BE49-F238E27FC236}">
                      <a16:creationId xmlns="" xmlns:a16="http://schemas.microsoft.com/office/drawing/2014/main" id="{DAF79FBE-5C17-48A1-A58D-9BB351250CFA}"/>
                    </a:ext>
                  </a:extLst>
                </p:cNvPr>
                <p:cNvSpPr/>
                <p:nvPr/>
              </p:nvSpPr>
              <p:spPr>
                <a:xfrm>
                  <a:off x="4509557" y="1390006"/>
                  <a:ext cx="995411" cy="610515"/>
                </a:xfrm>
                <a:custGeom>
                  <a:avLst/>
                  <a:gdLst>
                    <a:gd name="connsiteX0" fmla="*/ 994654 w 995411"/>
                    <a:gd name="connsiteY0" fmla="*/ 271439 h 610515"/>
                    <a:gd name="connsiteX1" fmla="*/ 981891 w 995411"/>
                    <a:gd name="connsiteY1" fmla="*/ 255247 h 610515"/>
                    <a:gd name="connsiteX2" fmla="*/ 938457 w 995411"/>
                    <a:gd name="connsiteY2" fmla="*/ 247722 h 610515"/>
                    <a:gd name="connsiteX3" fmla="*/ 832348 w 995411"/>
                    <a:gd name="connsiteY3" fmla="*/ 219814 h 610515"/>
                    <a:gd name="connsiteX4" fmla="*/ 863876 w 995411"/>
                    <a:gd name="connsiteY4" fmla="*/ 198192 h 610515"/>
                    <a:gd name="connsiteX5" fmla="*/ 885688 w 995411"/>
                    <a:gd name="connsiteY5" fmla="*/ 125897 h 610515"/>
                    <a:gd name="connsiteX6" fmla="*/ 876735 w 995411"/>
                    <a:gd name="connsiteY6" fmla="*/ 114658 h 610515"/>
                    <a:gd name="connsiteX7" fmla="*/ 857208 w 995411"/>
                    <a:gd name="connsiteY7" fmla="*/ 125421 h 610515"/>
                    <a:gd name="connsiteX8" fmla="*/ 797772 w 995411"/>
                    <a:gd name="connsiteY8" fmla="*/ 149805 h 610515"/>
                    <a:gd name="connsiteX9" fmla="*/ 753672 w 995411"/>
                    <a:gd name="connsiteY9" fmla="*/ 136184 h 610515"/>
                    <a:gd name="connsiteX10" fmla="*/ 752243 w 995411"/>
                    <a:gd name="connsiteY10" fmla="*/ 134565 h 610515"/>
                    <a:gd name="connsiteX11" fmla="*/ 734717 w 995411"/>
                    <a:gd name="connsiteY11" fmla="*/ 116372 h 610515"/>
                    <a:gd name="connsiteX12" fmla="*/ 734717 w 995411"/>
                    <a:gd name="connsiteY12" fmla="*/ 116277 h 610515"/>
                    <a:gd name="connsiteX13" fmla="*/ 734717 w 995411"/>
                    <a:gd name="connsiteY13" fmla="*/ 116277 h 610515"/>
                    <a:gd name="connsiteX14" fmla="*/ 615654 w 995411"/>
                    <a:gd name="connsiteY14" fmla="*/ 25885 h 610515"/>
                    <a:gd name="connsiteX15" fmla="*/ 404961 w 995411"/>
                    <a:gd name="connsiteY15" fmla="*/ 6930 h 610515"/>
                    <a:gd name="connsiteX16" fmla="*/ 282946 w 995411"/>
                    <a:gd name="connsiteY16" fmla="*/ 129802 h 610515"/>
                    <a:gd name="connsiteX17" fmla="*/ 159597 w 995411"/>
                    <a:gd name="connsiteY17" fmla="*/ 116848 h 610515"/>
                    <a:gd name="connsiteX18" fmla="*/ 158550 w 995411"/>
                    <a:gd name="connsiteY18" fmla="*/ 116372 h 610515"/>
                    <a:gd name="connsiteX19" fmla="*/ 73396 w 995411"/>
                    <a:gd name="connsiteY19" fmla="*/ 224957 h 610515"/>
                    <a:gd name="connsiteX20" fmla="*/ 71301 w 995411"/>
                    <a:gd name="connsiteY20" fmla="*/ 232482 h 610515"/>
                    <a:gd name="connsiteX21" fmla="*/ 10055 w 995411"/>
                    <a:gd name="connsiteY21" fmla="*/ 290965 h 610515"/>
                    <a:gd name="connsiteX22" fmla="*/ 54 w 995411"/>
                    <a:gd name="connsiteY22" fmla="*/ 301538 h 610515"/>
                    <a:gd name="connsiteX23" fmla="*/ 7674 w 995411"/>
                    <a:gd name="connsiteY23" fmla="*/ 313635 h 610515"/>
                    <a:gd name="connsiteX24" fmla="*/ 43964 w 995411"/>
                    <a:gd name="connsiteY24" fmla="*/ 329161 h 610515"/>
                    <a:gd name="connsiteX25" fmla="*/ 28724 w 995411"/>
                    <a:gd name="connsiteY25" fmla="*/ 360593 h 610515"/>
                    <a:gd name="connsiteX26" fmla="*/ 21771 w 995411"/>
                    <a:gd name="connsiteY26" fmla="*/ 388406 h 610515"/>
                    <a:gd name="connsiteX27" fmla="*/ 41583 w 995411"/>
                    <a:gd name="connsiteY27" fmla="*/ 397264 h 610515"/>
                    <a:gd name="connsiteX28" fmla="*/ 62633 w 995411"/>
                    <a:gd name="connsiteY28" fmla="*/ 388025 h 610515"/>
                    <a:gd name="connsiteX29" fmla="*/ 47202 w 995411"/>
                    <a:gd name="connsiteY29" fmla="*/ 423934 h 610515"/>
                    <a:gd name="connsiteX30" fmla="*/ 96256 w 995411"/>
                    <a:gd name="connsiteY30" fmla="*/ 421267 h 610515"/>
                    <a:gd name="connsiteX31" fmla="*/ 122355 w 995411"/>
                    <a:gd name="connsiteY31" fmla="*/ 573191 h 610515"/>
                    <a:gd name="connsiteX32" fmla="*/ 176266 w 995411"/>
                    <a:gd name="connsiteY32" fmla="*/ 576144 h 610515"/>
                    <a:gd name="connsiteX33" fmla="*/ 214557 w 995411"/>
                    <a:gd name="connsiteY33" fmla="*/ 608815 h 610515"/>
                    <a:gd name="connsiteX34" fmla="*/ 253609 w 995411"/>
                    <a:gd name="connsiteY34" fmla="*/ 539949 h 610515"/>
                    <a:gd name="connsiteX35" fmla="*/ 285518 w 995411"/>
                    <a:gd name="connsiteY35" fmla="*/ 259247 h 610515"/>
                    <a:gd name="connsiteX36" fmla="*/ 352002 w 995411"/>
                    <a:gd name="connsiteY36" fmla="*/ 212384 h 610515"/>
                    <a:gd name="connsiteX37" fmla="*/ 350002 w 995411"/>
                    <a:gd name="connsiteY37" fmla="*/ 214194 h 610515"/>
                    <a:gd name="connsiteX38" fmla="*/ 496592 w 995411"/>
                    <a:gd name="connsiteY38" fmla="*/ 205431 h 610515"/>
                    <a:gd name="connsiteX39" fmla="*/ 577364 w 995411"/>
                    <a:gd name="connsiteY39" fmla="*/ 288965 h 610515"/>
                    <a:gd name="connsiteX40" fmla="*/ 756053 w 995411"/>
                    <a:gd name="connsiteY40" fmla="*/ 378405 h 610515"/>
                    <a:gd name="connsiteX41" fmla="*/ 765102 w 995411"/>
                    <a:gd name="connsiteY41" fmla="*/ 561761 h 610515"/>
                    <a:gd name="connsiteX42" fmla="*/ 807107 w 995411"/>
                    <a:gd name="connsiteY42" fmla="*/ 466321 h 610515"/>
                    <a:gd name="connsiteX43" fmla="*/ 807107 w 995411"/>
                    <a:gd name="connsiteY43" fmla="*/ 466702 h 610515"/>
                    <a:gd name="connsiteX44" fmla="*/ 815965 w 995411"/>
                    <a:gd name="connsiteY44" fmla="*/ 449842 h 610515"/>
                    <a:gd name="connsiteX45" fmla="*/ 816918 w 995411"/>
                    <a:gd name="connsiteY45" fmla="*/ 448128 h 610515"/>
                    <a:gd name="connsiteX46" fmla="*/ 816918 w 995411"/>
                    <a:gd name="connsiteY46" fmla="*/ 447937 h 610515"/>
                    <a:gd name="connsiteX47" fmla="*/ 830729 w 995411"/>
                    <a:gd name="connsiteY47" fmla="*/ 420791 h 610515"/>
                    <a:gd name="connsiteX48" fmla="*/ 831205 w 995411"/>
                    <a:gd name="connsiteY48" fmla="*/ 421172 h 610515"/>
                    <a:gd name="connsiteX49" fmla="*/ 875401 w 995411"/>
                    <a:gd name="connsiteY49" fmla="*/ 381643 h 610515"/>
                    <a:gd name="connsiteX50" fmla="*/ 861114 w 995411"/>
                    <a:gd name="connsiteY50" fmla="*/ 366975 h 610515"/>
                    <a:gd name="connsiteX51" fmla="*/ 906072 w 995411"/>
                    <a:gd name="connsiteY51" fmla="*/ 379167 h 610515"/>
                    <a:gd name="connsiteX52" fmla="*/ 932742 w 995411"/>
                    <a:gd name="connsiteY52" fmla="*/ 342686 h 610515"/>
                    <a:gd name="connsiteX53" fmla="*/ 914168 w 995411"/>
                    <a:gd name="connsiteY53" fmla="*/ 317159 h 610515"/>
                    <a:gd name="connsiteX54" fmla="*/ 975033 w 995411"/>
                    <a:gd name="connsiteY54" fmla="*/ 304491 h 610515"/>
                    <a:gd name="connsiteX55" fmla="*/ 994654 w 995411"/>
                    <a:gd name="connsiteY55" fmla="*/ 271439 h 6105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995411" h="610515">
                      <a:moveTo>
                        <a:pt x="994654" y="271439"/>
                      </a:moveTo>
                      <a:cubicBezTo>
                        <a:pt x="992844" y="264581"/>
                        <a:pt x="987987" y="258866"/>
                        <a:pt x="981891" y="255247"/>
                      </a:cubicBezTo>
                      <a:cubicBezTo>
                        <a:pt x="968651" y="247246"/>
                        <a:pt x="953316" y="248103"/>
                        <a:pt x="938457" y="247722"/>
                      </a:cubicBezTo>
                      <a:cubicBezTo>
                        <a:pt x="901595" y="246674"/>
                        <a:pt x="865019" y="236863"/>
                        <a:pt x="832348" y="219814"/>
                      </a:cubicBezTo>
                      <a:cubicBezTo>
                        <a:pt x="843873" y="214099"/>
                        <a:pt x="854637" y="207145"/>
                        <a:pt x="863876" y="198192"/>
                      </a:cubicBezTo>
                      <a:cubicBezTo>
                        <a:pt x="882926" y="179618"/>
                        <a:pt x="893975" y="151043"/>
                        <a:pt x="885688" y="125897"/>
                      </a:cubicBezTo>
                      <a:cubicBezTo>
                        <a:pt x="884164" y="121135"/>
                        <a:pt x="881402" y="116182"/>
                        <a:pt x="876735" y="114658"/>
                      </a:cubicBezTo>
                      <a:cubicBezTo>
                        <a:pt x="869210" y="112276"/>
                        <a:pt x="862542" y="119611"/>
                        <a:pt x="857208" y="125421"/>
                      </a:cubicBezTo>
                      <a:cubicBezTo>
                        <a:pt x="839682" y="144566"/>
                        <a:pt x="823585" y="152662"/>
                        <a:pt x="797772" y="149805"/>
                      </a:cubicBezTo>
                      <a:cubicBezTo>
                        <a:pt x="781770" y="147995"/>
                        <a:pt x="766245" y="144185"/>
                        <a:pt x="753672" y="136184"/>
                      </a:cubicBezTo>
                      <a:cubicBezTo>
                        <a:pt x="753195" y="135613"/>
                        <a:pt x="752719" y="135041"/>
                        <a:pt x="752243" y="134565"/>
                      </a:cubicBezTo>
                      <a:cubicBezTo>
                        <a:pt x="746242" y="128278"/>
                        <a:pt x="740432" y="122182"/>
                        <a:pt x="734717" y="116372"/>
                      </a:cubicBezTo>
                      <a:cubicBezTo>
                        <a:pt x="734717" y="116372"/>
                        <a:pt x="734717" y="116372"/>
                        <a:pt x="734717" y="116277"/>
                      </a:cubicBezTo>
                      <a:lnTo>
                        <a:pt x="734717" y="116277"/>
                      </a:lnTo>
                      <a:cubicBezTo>
                        <a:pt x="691473" y="72367"/>
                        <a:pt x="654135" y="41887"/>
                        <a:pt x="615654" y="25885"/>
                      </a:cubicBezTo>
                      <a:cubicBezTo>
                        <a:pt x="559171" y="2358"/>
                        <a:pt x="464302" y="-7929"/>
                        <a:pt x="404961" y="6930"/>
                      </a:cubicBezTo>
                      <a:cubicBezTo>
                        <a:pt x="345621" y="21789"/>
                        <a:pt x="291900" y="69223"/>
                        <a:pt x="282946" y="129802"/>
                      </a:cubicBezTo>
                      <a:cubicBezTo>
                        <a:pt x="250085" y="101323"/>
                        <a:pt x="200269" y="101037"/>
                        <a:pt x="159597" y="116848"/>
                      </a:cubicBezTo>
                      <a:lnTo>
                        <a:pt x="158550" y="116372"/>
                      </a:lnTo>
                      <a:cubicBezTo>
                        <a:pt x="113306" y="131898"/>
                        <a:pt x="87207" y="179237"/>
                        <a:pt x="73396" y="224957"/>
                      </a:cubicBezTo>
                      <a:cubicBezTo>
                        <a:pt x="72634" y="227434"/>
                        <a:pt x="71967" y="230005"/>
                        <a:pt x="71301" y="232482"/>
                      </a:cubicBezTo>
                      <a:cubicBezTo>
                        <a:pt x="55775" y="256485"/>
                        <a:pt x="34915" y="276868"/>
                        <a:pt x="10055" y="290965"/>
                      </a:cubicBezTo>
                      <a:cubicBezTo>
                        <a:pt x="5673" y="293442"/>
                        <a:pt x="625" y="296490"/>
                        <a:pt x="54" y="301538"/>
                      </a:cubicBezTo>
                      <a:cubicBezTo>
                        <a:pt x="-518" y="306491"/>
                        <a:pt x="3578" y="310682"/>
                        <a:pt x="7674" y="313635"/>
                      </a:cubicBezTo>
                      <a:cubicBezTo>
                        <a:pt x="18342" y="321445"/>
                        <a:pt x="30915" y="326684"/>
                        <a:pt x="43964" y="329161"/>
                      </a:cubicBezTo>
                      <a:cubicBezTo>
                        <a:pt x="39678" y="340019"/>
                        <a:pt x="34725" y="350592"/>
                        <a:pt x="28724" y="360593"/>
                      </a:cubicBezTo>
                      <a:cubicBezTo>
                        <a:pt x="23580" y="369166"/>
                        <a:pt x="17389" y="379357"/>
                        <a:pt x="21771" y="388406"/>
                      </a:cubicBezTo>
                      <a:cubicBezTo>
                        <a:pt x="25104" y="395359"/>
                        <a:pt x="33867" y="398312"/>
                        <a:pt x="41583" y="397264"/>
                      </a:cubicBezTo>
                      <a:cubicBezTo>
                        <a:pt x="49203" y="396217"/>
                        <a:pt x="56061" y="392121"/>
                        <a:pt x="62633" y="388025"/>
                      </a:cubicBezTo>
                      <a:cubicBezTo>
                        <a:pt x="57489" y="400027"/>
                        <a:pt x="52346" y="411933"/>
                        <a:pt x="47202" y="423934"/>
                      </a:cubicBezTo>
                      <a:cubicBezTo>
                        <a:pt x="63490" y="426982"/>
                        <a:pt x="80349" y="425839"/>
                        <a:pt x="96256" y="421267"/>
                      </a:cubicBezTo>
                      <a:cubicBezTo>
                        <a:pt x="105305" y="464320"/>
                        <a:pt x="111591" y="543949"/>
                        <a:pt x="122355" y="573191"/>
                      </a:cubicBezTo>
                      <a:cubicBezTo>
                        <a:pt x="153216" y="574048"/>
                        <a:pt x="160740" y="570810"/>
                        <a:pt x="176266" y="576144"/>
                      </a:cubicBezTo>
                      <a:cubicBezTo>
                        <a:pt x="196364" y="583097"/>
                        <a:pt x="188268" y="618625"/>
                        <a:pt x="214557" y="608815"/>
                      </a:cubicBezTo>
                      <a:cubicBezTo>
                        <a:pt x="227987" y="603766"/>
                        <a:pt x="249037" y="553474"/>
                        <a:pt x="253609" y="539949"/>
                      </a:cubicBezTo>
                      <a:cubicBezTo>
                        <a:pt x="284280" y="450128"/>
                        <a:pt x="295233" y="353640"/>
                        <a:pt x="285518" y="259247"/>
                      </a:cubicBezTo>
                      <a:cubicBezTo>
                        <a:pt x="304377" y="239530"/>
                        <a:pt x="327047" y="223624"/>
                        <a:pt x="352002" y="212384"/>
                      </a:cubicBezTo>
                      <a:lnTo>
                        <a:pt x="350002" y="214194"/>
                      </a:lnTo>
                      <a:cubicBezTo>
                        <a:pt x="397722" y="198192"/>
                        <a:pt x="451729" y="182571"/>
                        <a:pt x="496592" y="205431"/>
                      </a:cubicBezTo>
                      <a:cubicBezTo>
                        <a:pt x="531358" y="223147"/>
                        <a:pt x="551551" y="259723"/>
                        <a:pt x="577364" y="288965"/>
                      </a:cubicBezTo>
                      <a:cubicBezTo>
                        <a:pt x="626322" y="344401"/>
                        <a:pt x="682139" y="374404"/>
                        <a:pt x="756053" y="378405"/>
                      </a:cubicBezTo>
                      <a:cubicBezTo>
                        <a:pt x="762149" y="429840"/>
                        <a:pt x="763197" y="513755"/>
                        <a:pt x="765102" y="561761"/>
                      </a:cubicBezTo>
                      <a:lnTo>
                        <a:pt x="807107" y="466321"/>
                      </a:lnTo>
                      <a:lnTo>
                        <a:pt x="807107" y="466702"/>
                      </a:lnTo>
                      <a:cubicBezTo>
                        <a:pt x="810441" y="461082"/>
                        <a:pt x="813298" y="455462"/>
                        <a:pt x="815965" y="449842"/>
                      </a:cubicBezTo>
                      <a:lnTo>
                        <a:pt x="816918" y="448128"/>
                      </a:lnTo>
                      <a:lnTo>
                        <a:pt x="816918" y="447937"/>
                      </a:lnTo>
                      <a:cubicBezTo>
                        <a:pt x="821204" y="438889"/>
                        <a:pt x="825300" y="429745"/>
                        <a:pt x="830729" y="420791"/>
                      </a:cubicBezTo>
                      <a:cubicBezTo>
                        <a:pt x="830919" y="420886"/>
                        <a:pt x="831015" y="421077"/>
                        <a:pt x="831205" y="421172"/>
                      </a:cubicBezTo>
                      <a:cubicBezTo>
                        <a:pt x="856923" y="444318"/>
                        <a:pt x="895594" y="409742"/>
                        <a:pt x="875401" y="381643"/>
                      </a:cubicBezTo>
                      <a:cubicBezTo>
                        <a:pt x="871401" y="376024"/>
                        <a:pt x="866638" y="371071"/>
                        <a:pt x="861114" y="366975"/>
                      </a:cubicBezTo>
                      <a:cubicBezTo>
                        <a:pt x="872829" y="378214"/>
                        <a:pt x="890451" y="383739"/>
                        <a:pt x="906072" y="379167"/>
                      </a:cubicBezTo>
                      <a:cubicBezTo>
                        <a:pt x="921693" y="374595"/>
                        <a:pt x="933885" y="358974"/>
                        <a:pt x="932742" y="342686"/>
                      </a:cubicBezTo>
                      <a:cubicBezTo>
                        <a:pt x="931980" y="331637"/>
                        <a:pt x="924169" y="321636"/>
                        <a:pt x="914168" y="317159"/>
                      </a:cubicBezTo>
                      <a:cubicBezTo>
                        <a:pt x="935123" y="318969"/>
                        <a:pt x="956649" y="314683"/>
                        <a:pt x="975033" y="304491"/>
                      </a:cubicBezTo>
                      <a:cubicBezTo>
                        <a:pt x="986653" y="297728"/>
                        <a:pt x="998559" y="286584"/>
                        <a:pt x="994654" y="271439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58" name="Freeform: Shape 157">
                  <a:extLst>
                    <a:ext uri="{FF2B5EF4-FFF2-40B4-BE49-F238E27FC236}">
                      <a16:creationId xmlns="" xmlns:a16="http://schemas.microsoft.com/office/drawing/2014/main" id="{B48BE92D-8DEA-4E13-9AF6-6286CCF8BFD1}"/>
                    </a:ext>
                  </a:extLst>
                </p:cNvPr>
                <p:cNvSpPr/>
                <p:nvPr/>
              </p:nvSpPr>
              <p:spPr>
                <a:xfrm>
                  <a:off x="4592764" y="1539906"/>
                  <a:ext cx="252902" cy="287044"/>
                </a:xfrm>
                <a:custGeom>
                  <a:avLst/>
                  <a:gdLst>
                    <a:gd name="connsiteX0" fmla="*/ 252889 w 252902"/>
                    <a:gd name="connsiteY0" fmla="*/ 0 h 287044"/>
                    <a:gd name="connsiteX1" fmla="*/ 235649 w 252902"/>
                    <a:gd name="connsiteY1" fmla="*/ 15431 h 287044"/>
                    <a:gd name="connsiteX2" fmla="*/ 208883 w 252902"/>
                    <a:gd name="connsiteY2" fmla="*/ 71628 h 287044"/>
                    <a:gd name="connsiteX3" fmla="*/ 204026 w 252902"/>
                    <a:gd name="connsiteY3" fmla="*/ 114872 h 287044"/>
                    <a:gd name="connsiteX4" fmla="*/ 205835 w 252902"/>
                    <a:gd name="connsiteY4" fmla="*/ 165068 h 287044"/>
                    <a:gd name="connsiteX5" fmla="*/ 206502 w 252902"/>
                    <a:gd name="connsiteY5" fmla="*/ 220885 h 287044"/>
                    <a:gd name="connsiteX6" fmla="*/ 202311 w 252902"/>
                    <a:gd name="connsiteY6" fmla="*/ 250317 h 287044"/>
                    <a:gd name="connsiteX7" fmla="*/ 190024 w 252902"/>
                    <a:gd name="connsiteY7" fmla="*/ 278702 h 287044"/>
                    <a:gd name="connsiteX8" fmla="*/ 165926 w 252902"/>
                    <a:gd name="connsiteY8" fmla="*/ 286512 h 287044"/>
                    <a:gd name="connsiteX9" fmla="*/ 144494 w 252902"/>
                    <a:gd name="connsiteY9" fmla="*/ 274034 h 287044"/>
                    <a:gd name="connsiteX10" fmla="*/ 128588 w 252902"/>
                    <a:gd name="connsiteY10" fmla="*/ 230600 h 287044"/>
                    <a:gd name="connsiteX11" fmla="*/ 132112 w 252902"/>
                    <a:gd name="connsiteY11" fmla="*/ 231077 h 287044"/>
                    <a:gd name="connsiteX12" fmla="*/ 110966 w 252902"/>
                    <a:gd name="connsiteY12" fmla="*/ 266510 h 287044"/>
                    <a:gd name="connsiteX13" fmla="*/ 77629 w 252902"/>
                    <a:gd name="connsiteY13" fmla="*/ 284131 h 287044"/>
                    <a:gd name="connsiteX14" fmla="*/ 60103 w 252902"/>
                    <a:gd name="connsiteY14" fmla="*/ 280892 h 287044"/>
                    <a:gd name="connsiteX15" fmla="*/ 48292 w 252902"/>
                    <a:gd name="connsiteY15" fmla="*/ 268986 h 287044"/>
                    <a:gd name="connsiteX16" fmla="*/ 44863 w 252902"/>
                    <a:gd name="connsiteY16" fmla="*/ 253841 h 287044"/>
                    <a:gd name="connsiteX17" fmla="*/ 50483 w 252902"/>
                    <a:gd name="connsiteY17" fmla="*/ 240697 h 287044"/>
                    <a:gd name="connsiteX18" fmla="*/ 52292 w 252902"/>
                    <a:gd name="connsiteY18" fmla="*/ 242316 h 287044"/>
                    <a:gd name="connsiteX19" fmla="*/ 15431 w 252902"/>
                    <a:gd name="connsiteY19" fmla="*/ 269367 h 287044"/>
                    <a:gd name="connsiteX20" fmla="*/ 4096 w 252902"/>
                    <a:gd name="connsiteY20" fmla="*/ 273653 h 287044"/>
                    <a:gd name="connsiteX21" fmla="*/ 0 w 252902"/>
                    <a:gd name="connsiteY21" fmla="*/ 274606 h 287044"/>
                    <a:gd name="connsiteX22" fmla="*/ 3810 w 252902"/>
                    <a:gd name="connsiteY22" fmla="*/ 272987 h 287044"/>
                    <a:gd name="connsiteX23" fmla="*/ 14859 w 252902"/>
                    <a:gd name="connsiteY23" fmla="*/ 268129 h 287044"/>
                    <a:gd name="connsiteX24" fmla="*/ 50483 w 252902"/>
                    <a:gd name="connsiteY24" fmla="*/ 240697 h 287044"/>
                    <a:gd name="connsiteX25" fmla="*/ 52292 w 252902"/>
                    <a:gd name="connsiteY25" fmla="*/ 242316 h 287044"/>
                    <a:gd name="connsiteX26" fmla="*/ 50864 w 252902"/>
                    <a:gd name="connsiteY26" fmla="*/ 267557 h 287044"/>
                    <a:gd name="connsiteX27" fmla="*/ 61532 w 252902"/>
                    <a:gd name="connsiteY27" fmla="*/ 278035 h 287044"/>
                    <a:gd name="connsiteX28" fmla="*/ 77438 w 252902"/>
                    <a:gd name="connsiteY28" fmla="*/ 280797 h 287044"/>
                    <a:gd name="connsiteX29" fmla="*/ 108395 w 252902"/>
                    <a:gd name="connsiteY29" fmla="*/ 264033 h 287044"/>
                    <a:gd name="connsiteX30" fmla="*/ 128778 w 252902"/>
                    <a:gd name="connsiteY30" fmla="*/ 229362 h 287044"/>
                    <a:gd name="connsiteX31" fmla="*/ 131255 w 252902"/>
                    <a:gd name="connsiteY31" fmla="*/ 223933 h 287044"/>
                    <a:gd name="connsiteX32" fmla="*/ 132302 w 252902"/>
                    <a:gd name="connsiteY32" fmla="*/ 229838 h 287044"/>
                    <a:gd name="connsiteX33" fmla="*/ 147447 w 252902"/>
                    <a:gd name="connsiteY33" fmla="*/ 271367 h 287044"/>
                    <a:gd name="connsiteX34" fmla="*/ 166688 w 252902"/>
                    <a:gd name="connsiteY34" fmla="*/ 282512 h 287044"/>
                    <a:gd name="connsiteX35" fmla="*/ 187166 w 252902"/>
                    <a:gd name="connsiteY35" fmla="*/ 275939 h 287044"/>
                    <a:gd name="connsiteX36" fmla="*/ 198596 w 252902"/>
                    <a:gd name="connsiteY36" fmla="*/ 249365 h 287044"/>
                    <a:gd name="connsiteX37" fmla="*/ 202692 w 252902"/>
                    <a:gd name="connsiteY37" fmla="*/ 220599 h 287044"/>
                    <a:gd name="connsiteX38" fmla="*/ 202311 w 252902"/>
                    <a:gd name="connsiteY38" fmla="*/ 165259 h 287044"/>
                    <a:gd name="connsiteX39" fmla="*/ 200882 w 252902"/>
                    <a:gd name="connsiteY39" fmla="*/ 114776 h 287044"/>
                    <a:gd name="connsiteX40" fmla="*/ 206312 w 252902"/>
                    <a:gd name="connsiteY40" fmla="*/ 71057 h 287044"/>
                    <a:gd name="connsiteX41" fmla="*/ 234696 w 252902"/>
                    <a:gd name="connsiteY41" fmla="*/ 14383 h 287044"/>
                    <a:gd name="connsiteX42" fmla="*/ 252889 w 252902"/>
                    <a:gd name="connsiteY42" fmla="*/ 0 h 287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252902" h="287044">
                      <a:moveTo>
                        <a:pt x="252889" y="0"/>
                      </a:moveTo>
                      <a:cubicBezTo>
                        <a:pt x="253270" y="476"/>
                        <a:pt x="245745" y="4382"/>
                        <a:pt x="235649" y="15431"/>
                      </a:cubicBezTo>
                      <a:cubicBezTo>
                        <a:pt x="225647" y="26384"/>
                        <a:pt x="214408" y="45530"/>
                        <a:pt x="208883" y="71628"/>
                      </a:cubicBezTo>
                      <a:cubicBezTo>
                        <a:pt x="206026" y="84582"/>
                        <a:pt x="204216" y="99155"/>
                        <a:pt x="204026" y="114872"/>
                      </a:cubicBezTo>
                      <a:cubicBezTo>
                        <a:pt x="203740" y="130588"/>
                        <a:pt x="204883" y="147352"/>
                        <a:pt x="205835" y="165068"/>
                      </a:cubicBezTo>
                      <a:cubicBezTo>
                        <a:pt x="206788" y="182785"/>
                        <a:pt x="207836" y="201454"/>
                        <a:pt x="206502" y="220885"/>
                      </a:cubicBezTo>
                      <a:cubicBezTo>
                        <a:pt x="205835" y="230600"/>
                        <a:pt x="204502" y="240411"/>
                        <a:pt x="202311" y="250317"/>
                      </a:cubicBezTo>
                      <a:cubicBezTo>
                        <a:pt x="200025" y="260033"/>
                        <a:pt x="197358" y="270510"/>
                        <a:pt x="190024" y="278702"/>
                      </a:cubicBezTo>
                      <a:cubicBezTo>
                        <a:pt x="184118" y="285464"/>
                        <a:pt x="174308" y="288322"/>
                        <a:pt x="165926" y="286512"/>
                      </a:cubicBezTo>
                      <a:cubicBezTo>
                        <a:pt x="157448" y="284893"/>
                        <a:pt x="149924" y="280321"/>
                        <a:pt x="144494" y="274034"/>
                      </a:cubicBezTo>
                      <a:cubicBezTo>
                        <a:pt x="133731" y="261176"/>
                        <a:pt x="131159" y="244888"/>
                        <a:pt x="128588" y="230600"/>
                      </a:cubicBezTo>
                      <a:lnTo>
                        <a:pt x="132112" y="231077"/>
                      </a:lnTo>
                      <a:cubicBezTo>
                        <a:pt x="126111" y="243840"/>
                        <a:pt x="120015" y="256508"/>
                        <a:pt x="110966" y="266510"/>
                      </a:cubicBezTo>
                      <a:cubicBezTo>
                        <a:pt x="102108" y="276606"/>
                        <a:pt x="89916" y="283178"/>
                        <a:pt x="77629" y="284131"/>
                      </a:cubicBezTo>
                      <a:cubicBezTo>
                        <a:pt x="71533" y="284607"/>
                        <a:pt x="65342" y="283559"/>
                        <a:pt x="60103" y="280892"/>
                      </a:cubicBezTo>
                      <a:cubicBezTo>
                        <a:pt x="54769" y="278225"/>
                        <a:pt x="50959" y="273749"/>
                        <a:pt x="48292" y="268986"/>
                      </a:cubicBezTo>
                      <a:cubicBezTo>
                        <a:pt x="45815" y="264224"/>
                        <a:pt x="44577" y="258890"/>
                        <a:pt x="44863" y="253841"/>
                      </a:cubicBezTo>
                      <a:cubicBezTo>
                        <a:pt x="45244" y="248793"/>
                        <a:pt x="47244" y="244031"/>
                        <a:pt x="50483" y="240697"/>
                      </a:cubicBezTo>
                      <a:lnTo>
                        <a:pt x="52292" y="242316"/>
                      </a:lnTo>
                      <a:cubicBezTo>
                        <a:pt x="38957" y="257080"/>
                        <a:pt x="25051" y="264986"/>
                        <a:pt x="15431" y="269367"/>
                      </a:cubicBezTo>
                      <a:cubicBezTo>
                        <a:pt x="10573" y="271558"/>
                        <a:pt x="6668" y="272796"/>
                        <a:pt x="4096" y="273653"/>
                      </a:cubicBezTo>
                      <a:cubicBezTo>
                        <a:pt x="1429" y="274415"/>
                        <a:pt x="95" y="274701"/>
                        <a:pt x="0" y="274606"/>
                      </a:cubicBezTo>
                      <a:cubicBezTo>
                        <a:pt x="0" y="274511"/>
                        <a:pt x="1334" y="273939"/>
                        <a:pt x="3810" y="272987"/>
                      </a:cubicBezTo>
                      <a:cubicBezTo>
                        <a:pt x="6382" y="271939"/>
                        <a:pt x="10097" y="270510"/>
                        <a:pt x="14859" y="268129"/>
                      </a:cubicBezTo>
                      <a:cubicBezTo>
                        <a:pt x="24194" y="263462"/>
                        <a:pt x="37719" y="255365"/>
                        <a:pt x="50483" y="240697"/>
                      </a:cubicBezTo>
                      <a:lnTo>
                        <a:pt x="52292" y="242316"/>
                      </a:lnTo>
                      <a:cubicBezTo>
                        <a:pt x="46482" y="248317"/>
                        <a:pt x="46006" y="258985"/>
                        <a:pt x="50864" y="267557"/>
                      </a:cubicBezTo>
                      <a:cubicBezTo>
                        <a:pt x="53340" y="271844"/>
                        <a:pt x="56864" y="275844"/>
                        <a:pt x="61532" y="278035"/>
                      </a:cubicBezTo>
                      <a:cubicBezTo>
                        <a:pt x="66199" y="280416"/>
                        <a:pt x="71819" y="281273"/>
                        <a:pt x="77438" y="280797"/>
                      </a:cubicBezTo>
                      <a:cubicBezTo>
                        <a:pt x="88773" y="279845"/>
                        <a:pt x="100108" y="273653"/>
                        <a:pt x="108395" y="264033"/>
                      </a:cubicBezTo>
                      <a:cubicBezTo>
                        <a:pt x="116872" y="254413"/>
                        <a:pt x="122777" y="242126"/>
                        <a:pt x="128778" y="229362"/>
                      </a:cubicBezTo>
                      <a:lnTo>
                        <a:pt x="131255" y="223933"/>
                      </a:lnTo>
                      <a:lnTo>
                        <a:pt x="132302" y="229838"/>
                      </a:lnTo>
                      <a:cubicBezTo>
                        <a:pt x="134874" y="244126"/>
                        <a:pt x="137636" y="259747"/>
                        <a:pt x="147447" y="271367"/>
                      </a:cubicBezTo>
                      <a:cubicBezTo>
                        <a:pt x="152305" y="276987"/>
                        <a:pt x="159258" y="281083"/>
                        <a:pt x="166688" y="282512"/>
                      </a:cubicBezTo>
                      <a:cubicBezTo>
                        <a:pt x="174117" y="284036"/>
                        <a:pt x="182023" y="281654"/>
                        <a:pt x="187166" y="275939"/>
                      </a:cubicBezTo>
                      <a:cubicBezTo>
                        <a:pt x="193643" y="268796"/>
                        <a:pt x="196406" y="258890"/>
                        <a:pt x="198596" y="249365"/>
                      </a:cubicBezTo>
                      <a:cubicBezTo>
                        <a:pt x="200787" y="239744"/>
                        <a:pt x="202025" y="230124"/>
                        <a:pt x="202692" y="220599"/>
                      </a:cubicBezTo>
                      <a:cubicBezTo>
                        <a:pt x="204121" y="201454"/>
                        <a:pt x="203073" y="182880"/>
                        <a:pt x="202311" y="165259"/>
                      </a:cubicBezTo>
                      <a:cubicBezTo>
                        <a:pt x="201454" y="147542"/>
                        <a:pt x="200501" y="130683"/>
                        <a:pt x="200882" y="114776"/>
                      </a:cubicBezTo>
                      <a:cubicBezTo>
                        <a:pt x="201168" y="98870"/>
                        <a:pt x="203264" y="84201"/>
                        <a:pt x="206312" y="71057"/>
                      </a:cubicBezTo>
                      <a:cubicBezTo>
                        <a:pt x="212312" y="44577"/>
                        <a:pt x="224219" y="25241"/>
                        <a:pt x="234696" y="14383"/>
                      </a:cubicBezTo>
                      <a:cubicBezTo>
                        <a:pt x="245174" y="3429"/>
                        <a:pt x="252889" y="0"/>
                        <a:pt x="252889" y="0"/>
                      </a:cubicBezTo>
                      <a:close/>
                    </a:path>
                  </a:pathLst>
                </a:custGeom>
                <a:solidFill>
                  <a:srgbClr val="455A6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59" name="Freeform: Shape 158">
                  <a:extLst>
                    <a:ext uri="{FF2B5EF4-FFF2-40B4-BE49-F238E27FC236}">
                      <a16:creationId xmlns="" xmlns:a16="http://schemas.microsoft.com/office/drawing/2014/main" id="{C4267A8A-C084-4450-B99B-F478C3357BC1}"/>
                    </a:ext>
                  </a:extLst>
                </p:cNvPr>
                <p:cNvSpPr/>
                <p:nvPr/>
              </p:nvSpPr>
              <p:spPr>
                <a:xfrm>
                  <a:off x="4851902" y="1445483"/>
                  <a:ext cx="518387" cy="292754"/>
                </a:xfrm>
                <a:custGeom>
                  <a:avLst/>
                  <a:gdLst>
                    <a:gd name="connsiteX0" fmla="*/ 518388 w 518387"/>
                    <a:gd name="connsiteY0" fmla="*/ 265968 h 292754"/>
                    <a:gd name="connsiteX1" fmla="*/ 517054 w 518387"/>
                    <a:gd name="connsiteY1" fmla="*/ 267111 h 292754"/>
                    <a:gd name="connsiteX2" fmla="*/ 512768 w 518387"/>
                    <a:gd name="connsiteY2" fmla="*/ 270159 h 292754"/>
                    <a:gd name="connsiteX3" fmla="*/ 505529 w 518387"/>
                    <a:gd name="connsiteY3" fmla="*/ 274731 h 292754"/>
                    <a:gd name="connsiteX4" fmla="*/ 495147 w 518387"/>
                    <a:gd name="connsiteY4" fmla="*/ 280065 h 292754"/>
                    <a:gd name="connsiteX5" fmla="*/ 422185 w 518387"/>
                    <a:gd name="connsiteY5" fmla="*/ 292353 h 292754"/>
                    <a:gd name="connsiteX6" fmla="*/ 319887 w 518387"/>
                    <a:gd name="connsiteY6" fmla="*/ 253300 h 292754"/>
                    <a:gd name="connsiteX7" fmla="*/ 232828 w 518387"/>
                    <a:gd name="connsiteY7" fmla="*/ 150621 h 292754"/>
                    <a:gd name="connsiteX8" fmla="*/ 199967 w 518387"/>
                    <a:gd name="connsiteY8" fmla="*/ 88994 h 292754"/>
                    <a:gd name="connsiteX9" fmla="*/ 162534 w 518387"/>
                    <a:gd name="connsiteY9" fmla="*/ 36702 h 292754"/>
                    <a:gd name="connsiteX10" fmla="*/ 113861 w 518387"/>
                    <a:gd name="connsiteY10" fmla="*/ 6412 h 292754"/>
                    <a:gd name="connsiteX11" fmla="*/ 88048 w 518387"/>
                    <a:gd name="connsiteY11" fmla="*/ 3174 h 292754"/>
                    <a:gd name="connsiteX12" fmla="*/ 64331 w 518387"/>
                    <a:gd name="connsiteY12" fmla="*/ 7460 h 292754"/>
                    <a:gd name="connsiteX13" fmla="*/ 28612 w 518387"/>
                    <a:gd name="connsiteY13" fmla="*/ 28415 h 292754"/>
                    <a:gd name="connsiteX14" fmla="*/ 9086 w 518387"/>
                    <a:gd name="connsiteY14" fmla="*/ 53085 h 292754"/>
                    <a:gd name="connsiteX15" fmla="*/ 37 w 518387"/>
                    <a:gd name="connsiteY15" fmla="*/ 78516 h 292754"/>
                    <a:gd name="connsiteX16" fmla="*/ 228 w 518387"/>
                    <a:gd name="connsiteY16" fmla="*/ 76707 h 292754"/>
                    <a:gd name="connsiteX17" fmla="*/ 1085 w 518387"/>
                    <a:gd name="connsiteY17" fmla="*/ 71468 h 292754"/>
                    <a:gd name="connsiteX18" fmla="*/ 7753 w 518387"/>
                    <a:gd name="connsiteY18" fmla="*/ 52323 h 292754"/>
                    <a:gd name="connsiteX19" fmla="*/ 27088 w 518387"/>
                    <a:gd name="connsiteY19" fmla="*/ 26700 h 292754"/>
                    <a:gd name="connsiteX20" fmla="*/ 63474 w 518387"/>
                    <a:gd name="connsiteY20" fmla="*/ 4698 h 292754"/>
                    <a:gd name="connsiteX21" fmla="*/ 87953 w 518387"/>
                    <a:gd name="connsiteY21" fmla="*/ 30 h 292754"/>
                    <a:gd name="connsiteX22" fmla="*/ 114814 w 518387"/>
                    <a:gd name="connsiteY22" fmla="*/ 3174 h 292754"/>
                    <a:gd name="connsiteX23" fmla="*/ 165201 w 518387"/>
                    <a:gd name="connsiteY23" fmla="*/ 34035 h 292754"/>
                    <a:gd name="connsiteX24" fmla="*/ 203491 w 518387"/>
                    <a:gd name="connsiteY24" fmla="*/ 86994 h 292754"/>
                    <a:gd name="connsiteX25" fmla="*/ 236448 w 518387"/>
                    <a:gd name="connsiteY25" fmla="*/ 148525 h 292754"/>
                    <a:gd name="connsiteX26" fmla="*/ 322268 w 518387"/>
                    <a:gd name="connsiteY26" fmla="*/ 250252 h 292754"/>
                    <a:gd name="connsiteX27" fmla="*/ 422566 w 518387"/>
                    <a:gd name="connsiteY27" fmla="*/ 289495 h 292754"/>
                    <a:gd name="connsiteX28" fmla="*/ 494766 w 518387"/>
                    <a:gd name="connsiteY28" fmla="*/ 278637 h 292754"/>
                    <a:gd name="connsiteX29" fmla="*/ 518388 w 518387"/>
                    <a:gd name="connsiteY29" fmla="*/ 265968 h 292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518387" h="292754">
                      <a:moveTo>
                        <a:pt x="518388" y="265968"/>
                      </a:moveTo>
                      <a:cubicBezTo>
                        <a:pt x="518388" y="266064"/>
                        <a:pt x="518007" y="266445"/>
                        <a:pt x="517054" y="267111"/>
                      </a:cubicBezTo>
                      <a:cubicBezTo>
                        <a:pt x="515911" y="267969"/>
                        <a:pt x="514483" y="268921"/>
                        <a:pt x="512768" y="270159"/>
                      </a:cubicBezTo>
                      <a:cubicBezTo>
                        <a:pt x="510863" y="271493"/>
                        <a:pt x="508482" y="273112"/>
                        <a:pt x="505529" y="274731"/>
                      </a:cubicBezTo>
                      <a:cubicBezTo>
                        <a:pt x="502576" y="276351"/>
                        <a:pt x="499242" y="278351"/>
                        <a:pt x="495147" y="280065"/>
                      </a:cubicBezTo>
                      <a:cubicBezTo>
                        <a:pt x="479240" y="287400"/>
                        <a:pt x="453808" y="294543"/>
                        <a:pt x="422185" y="292353"/>
                      </a:cubicBezTo>
                      <a:cubicBezTo>
                        <a:pt x="390848" y="290257"/>
                        <a:pt x="353224" y="278637"/>
                        <a:pt x="319887" y="253300"/>
                      </a:cubicBezTo>
                      <a:cubicBezTo>
                        <a:pt x="286168" y="228440"/>
                        <a:pt x="256736" y="192150"/>
                        <a:pt x="232828" y="150621"/>
                      </a:cubicBezTo>
                      <a:cubicBezTo>
                        <a:pt x="220636" y="129856"/>
                        <a:pt x="210826" y="108615"/>
                        <a:pt x="199967" y="88994"/>
                      </a:cubicBezTo>
                      <a:cubicBezTo>
                        <a:pt x="189109" y="69372"/>
                        <a:pt x="177107" y="51180"/>
                        <a:pt x="162534" y="36702"/>
                      </a:cubicBezTo>
                      <a:cubicBezTo>
                        <a:pt x="148056" y="22224"/>
                        <a:pt x="131292" y="11460"/>
                        <a:pt x="113861" y="6412"/>
                      </a:cubicBezTo>
                      <a:cubicBezTo>
                        <a:pt x="105193" y="3745"/>
                        <a:pt x="96430" y="3078"/>
                        <a:pt x="88048" y="3174"/>
                      </a:cubicBezTo>
                      <a:cubicBezTo>
                        <a:pt x="79666" y="3555"/>
                        <a:pt x="71665" y="5174"/>
                        <a:pt x="64331" y="7460"/>
                      </a:cubicBezTo>
                      <a:cubicBezTo>
                        <a:pt x="49567" y="12222"/>
                        <a:pt x="37661" y="20223"/>
                        <a:pt x="28612" y="28415"/>
                      </a:cubicBezTo>
                      <a:cubicBezTo>
                        <a:pt x="19468" y="36702"/>
                        <a:pt x="13372" y="45560"/>
                        <a:pt x="9086" y="53085"/>
                      </a:cubicBezTo>
                      <a:cubicBezTo>
                        <a:pt x="1180" y="68610"/>
                        <a:pt x="609" y="78707"/>
                        <a:pt x="37" y="78516"/>
                      </a:cubicBezTo>
                      <a:cubicBezTo>
                        <a:pt x="-58" y="78516"/>
                        <a:pt x="37" y="77945"/>
                        <a:pt x="228" y="76707"/>
                      </a:cubicBezTo>
                      <a:cubicBezTo>
                        <a:pt x="418" y="75278"/>
                        <a:pt x="704" y="73563"/>
                        <a:pt x="1085" y="71468"/>
                      </a:cubicBezTo>
                      <a:cubicBezTo>
                        <a:pt x="1942" y="66896"/>
                        <a:pt x="4038" y="60324"/>
                        <a:pt x="7753" y="52323"/>
                      </a:cubicBezTo>
                      <a:cubicBezTo>
                        <a:pt x="11848" y="44512"/>
                        <a:pt x="17944" y="35368"/>
                        <a:pt x="27088" y="26700"/>
                      </a:cubicBezTo>
                      <a:cubicBezTo>
                        <a:pt x="36232" y="18128"/>
                        <a:pt x="48329" y="9746"/>
                        <a:pt x="63474" y="4698"/>
                      </a:cubicBezTo>
                      <a:cubicBezTo>
                        <a:pt x="70999" y="2221"/>
                        <a:pt x="79285" y="507"/>
                        <a:pt x="87953" y="30"/>
                      </a:cubicBezTo>
                      <a:cubicBezTo>
                        <a:pt x="96621" y="-160"/>
                        <a:pt x="105860" y="507"/>
                        <a:pt x="114814" y="3174"/>
                      </a:cubicBezTo>
                      <a:cubicBezTo>
                        <a:pt x="132911" y="8317"/>
                        <a:pt x="150342" y="19271"/>
                        <a:pt x="165201" y="34035"/>
                      </a:cubicBezTo>
                      <a:cubicBezTo>
                        <a:pt x="180250" y="48703"/>
                        <a:pt x="192538" y="67182"/>
                        <a:pt x="203491" y="86994"/>
                      </a:cubicBezTo>
                      <a:cubicBezTo>
                        <a:pt x="214540" y="106806"/>
                        <a:pt x="224351" y="127951"/>
                        <a:pt x="236448" y="148525"/>
                      </a:cubicBezTo>
                      <a:cubicBezTo>
                        <a:pt x="260165" y="189768"/>
                        <a:pt x="289216" y="225678"/>
                        <a:pt x="322268" y="250252"/>
                      </a:cubicBezTo>
                      <a:cubicBezTo>
                        <a:pt x="355034" y="275493"/>
                        <a:pt x="391705" y="287019"/>
                        <a:pt x="422566" y="289495"/>
                      </a:cubicBezTo>
                      <a:cubicBezTo>
                        <a:pt x="453713" y="292067"/>
                        <a:pt x="478859" y="285399"/>
                        <a:pt x="494766" y="278637"/>
                      </a:cubicBezTo>
                      <a:cubicBezTo>
                        <a:pt x="510482" y="271683"/>
                        <a:pt x="518102" y="265492"/>
                        <a:pt x="518388" y="265968"/>
                      </a:cubicBezTo>
                      <a:close/>
                    </a:path>
                  </a:pathLst>
                </a:custGeom>
                <a:solidFill>
                  <a:srgbClr val="455A6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60" name="Freeform: Shape 159">
                  <a:extLst>
                    <a:ext uri="{FF2B5EF4-FFF2-40B4-BE49-F238E27FC236}">
                      <a16:creationId xmlns="" xmlns:a16="http://schemas.microsoft.com/office/drawing/2014/main" id="{AA061D22-A233-4207-903D-4DE0DA4F6F2F}"/>
                    </a:ext>
                  </a:extLst>
                </p:cNvPr>
                <p:cNvSpPr/>
                <p:nvPr/>
              </p:nvSpPr>
              <p:spPr>
                <a:xfrm>
                  <a:off x="5206163" y="1636814"/>
                  <a:ext cx="180512" cy="26745"/>
                </a:xfrm>
                <a:custGeom>
                  <a:avLst/>
                  <a:gdLst>
                    <a:gd name="connsiteX0" fmla="*/ 180510 w 180512"/>
                    <a:gd name="connsiteY0" fmla="*/ 57 h 26745"/>
                    <a:gd name="connsiteX1" fmla="*/ 174319 w 180512"/>
                    <a:gd name="connsiteY1" fmla="*/ 4248 h 26745"/>
                    <a:gd name="connsiteX2" fmla="*/ 156126 w 180512"/>
                    <a:gd name="connsiteY2" fmla="*/ 13201 h 26745"/>
                    <a:gd name="connsiteX3" fmla="*/ 127360 w 180512"/>
                    <a:gd name="connsiteY3" fmla="*/ 22250 h 26745"/>
                    <a:gd name="connsiteX4" fmla="*/ 90689 w 180512"/>
                    <a:gd name="connsiteY4" fmla="*/ 26727 h 26745"/>
                    <a:gd name="connsiteX5" fmla="*/ 53923 w 180512"/>
                    <a:gd name="connsiteY5" fmla="*/ 23774 h 26745"/>
                    <a:gd name="connsiteX6" fmla="*/ 24871 w 180512"/>
                    <a:gd name="connsiteY6" fmla="*/ 15868 h 26745"/>
                    <a:gd name="connsiteX7" fmla="*/ 6298 w 180512"/>
                    <a:gd name="connsiteY7" fmla="*/ 7677 h 26745"/>
                    <a:gd name="connsiteX8" fmla="*/ 11 w 180512"/>
                    <a:gd name="connsiteY8" fmla="*/ 3771 h 26745"/>
                    <a:gd name="connsiteX9" fmla="*/ 25728 w 180512"/>
                    <a:gd name="connsiteY9" fmla="*/ 13201 h 26745"/>
                    <a:gd name="connsiteX10" fmla="*/ 54494 w 180512"/>
                    <a:gd name="connsiteY10" fmla="*/ 20154 h 26745"/>
                    <a:gd name="connsiteX11" fmla="*/ 90594 w 180512"/>
                    <a:gd name="connsiteY11" fmla="*/ 22726 h 26745"/>
                    <a:gd name="connsiteX12" fmla="*/ 126598 w 180512"/>
                    <a:gd name="connsiteY12" fmla="*/ 18726 h 26745"/>
                    <a:gd name="connsiteX13" fmla="*/ 155078 w 180512"/>
                    <a:gd name="connsiteY13" fmla="*/ 10629 h 26745"/>
                    <a:gd name="connsiteX14" fmla="*/ 180510 w 180512"/>
                    <a:gd name="connsiteY14" fmla="*/ 57 h 267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80512" h="26745">
                      <a:moveTo>
                        <a:pt x="180510" y="57"/>
                      </a:moveTo>
                      <a:cubicBezTo>
                        <a:pt x="180605" y="342"/>
                        <a:pt x="178414" y="1771"/>
                        <a:pt x="174319" y="4248"/>
                      </a:cubicBezTo>
                      <a:cubicBezTo>
                        <a:pt x="170223" y="6819"/>
                        <a:pt x="164031" y="9963"/>
                        <a:pt x="156126" y="13201"/>
                      </a:cubicBezTo>
                      <a:cubicBezTo>
                        <a:pt x="148220" y="16535"/>
                        <a:pt x="138504" y="19678"/>
                        <a:pt x="127360" y="22250"/>
                      </a:cubicBezTo>
                      <a:cubicBezTo>
                        <a:pt x="116216" y="24631"/>
                        <a:pt x="103833" y="26346"/>
                        <a:pt x="90689" y="26727"/>
                      </a:cubicBezTo>
                      <a:cubicBezTo>
                        <a:pt x="77545" y="26917"/>
                        <a:pt x="65067" y="25679"/>
                        <a:pt x="53923" y="23774"/>
                      </a:cubicBezTo>
                      <a:cubicBezTo>
                        <a:pt x="42778" y="21678"/>
                        <a:pt x="32872" y="18916"/>
                        <a:pt x="24871" y="15868"/>
                      </a:cubicBezTo>
                      <a:cubicBezTo>
                        <a:pt x="16870" y="12915"/>
                        <a:pt x="10488" y="10058"/>
                        <a:pt x="6298" y="7677"/>
                      </a:cubicBezTo>
                      <a:cubicBezTo>
                        <a:pt x="2107" y="5391"/>
                        <a:pt x="-180" y="3962"/>
                        <a:pt x="11" y="3771"/>
                      </a:cubicBezTo>
                      <a:cubicBezTo>
                        <a:pt x="392" y="3105"/>
                        <a:pt x="9727" y="8058"/>
                        <a:pt x="25728" y="13201"/>
                      </a:cubicBezTo>
                      <a:cubicBezTo>
                        <a:pt x="33729" y="15868"/>
                        <a:pt x="43540" y="18249"/>
                        <a:pt x="54494" y="20154"/>
                      </a:cubicBezTo>
                      <a:cubicBezTo>
                        <a:pt x="65543" y="21869"/>
                        <a:pt x="77735" y="22917"/>
                        <a:pt x="90594" y="22726"/>
                      </a:cubicBezTo>
                      <a:cubicBezTo>
                        <a:pt x="103453" y="22345"/>
                        <a:pt x="115645" y="20821"/>
                        <a:pt x="126598" y="18726"/>
                      </a:cubicBezTo>
                      <a:cubicBezTo>
                        <a:pt x="137457" y="16344"/>
                        <a:pt x="147172" y="13582"/>
                        <a:pt x="155078" y="10629"/>
                      </a:cubicBezTo>
                      <a:cubicBezTo>
                        <a:pt x="170985" y="4724"/>
                        <a:pt x="180129" y="-610"/>
                        <a:pt x="180510" y="57"/>
                      </a:cubicBezTo>
                      <a:close/>
                    </a:path>
                  </a:pathLst>
                </a:custGeom>
                <a:solidFill>
                  <a:srgbClr val="455A6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62" name="Graphic 2">
              <a:extLst>
                <a:ext uri="{FF2B5EF4-FFF2-40B4-BE49-F238E27FC236}">
                  <a16:creationId xmlns="" xmlns:a16="http://schemas.microsoft.com/office/drawing/2014/main" id="{C7C5235F-8D10-4980-8835-4F5C10169A5B}"/>
                </a:ext>
              </a:extLst>
            </p:cNvPr>
            <p:cNvGrpSpPr/>
            <p:nvPr/>
          </p:nvGrpSpPr>
          <p:grpSpPr>
            <a:xfrm>
              <a:off x="4102798" y="2490406"/>
              <a:ext cx="1686115" cy="814006"/>
              <a:chOff x="4102798" y="2490406"/>
              <a:chExt cx="1686115" cy="814006"/>
            </a:xfrm>
            <a:solidFill>
              <a:srgbClr val="F7AB9B"/>
            </a:solidFill>
          </p:grpSpPr>
          <p:sp>
            <p:nvSpPr>
              <p:cNvPr id="163" name="Freeform: Shape 162">
                <a:extLst>
                  <a:ext uri="{FF2B5EF4-FFF2-40B4-BE49-F238E27FC236}">
                    <a16:creationId xmlns="" xmlns:a16="http://schemas.microsoft.com/office/drawing/2014/main" id="{CF194463-F50B-40BB-AA0F-918BAAD1CBBC}"/>
                  </a:ext>
                </a:extLst>
              </p:cNvPr>
              <p:cNvSpPr/>
              <p:nvPr/>
            </p:nvSpPr>
            <p:spPr>
              <a:xfrm>
                <a:off x="4295353" y="2490406"/>
                <a:ext cx="1493560" cy="814006"/>
              </a:xfrm>
              <a:custGeom>
                <a:avLst/>
                <a:gdLst>
                  <a:gd name="connsiteX0" fmla="*/ 1493561 w 1493560"/>
                  <a:gd name="connsiteY0" fmla="*/ 585788 h 814006"/>
                  <a:gd name="connsiteX1" fmla="*/ 1113799 w 1493560"/>
                  <a:gd name="connsiteY1" fmla="*/ 121063 h 814006"/>
                  <a:gd name="connsiteX2" fmla="*/ 1036551 w 1493560"/>
                  <a:gd name="connsiteY2" fmla="*/ 99060 h 814006"/>
                  <a:gd name="connsiteX3" fmla="*/ 1036551 w 1493560"/>
                  <a:gd name="connsiteY3" fmla="*/ 99060 h 814006"/>
                  <a:gd name="connsiteX4" fmla="*/ 802807 w 1493560"/>
                  <a:gd name="connsiteY4" fmla="*/ 35623 h 814006"/>
                  <a:gd name="connsiteX5" fmla="*/ 674315 w 1493560"/>
                  <a:gd name="connsiteY5" fmla="*/ 128588 h 814006"/>
                  <a:gd name="connsiteX6" fmla="*/ 398376 w 1493560"/>
                  <a:gd name="connsiteY6" fmla="*/ 0 h 814006"/>
                  <a:gd name="connsiteX7" fmla="*/ 21091 w 1493560"/>
                  <a:gd name="connsiteY7" fmla="*/ 150019 h 814006"/>
                  <a:gd name="connsiteX8" fmla="*/ 63382 w 1493560"/>
                  <a:gd name="connsiteY8" fmla="*/ 814006 h 814006"/>
                  <a:gd name="connsiteX9" fmla="*/ 1204572 w 1493560"/>
                  <a:gd name="connsiteY9" fmla="*/ 814006 h 814006"/>
                  <a:gd name="connsiteX10" fmla="*/ 1203715 w 1493560"/>
                  <a:gd name="connsiteY10" fmla="*/ 807339 h 814006"/>
                  <a:gd name="connsiteX11" fmla="*/ 1493561 w 1493560"/>
                  <a:gd name="connsiteY11" fmla="*/ 585788 h 814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93560" h="814006">
                    <a:moveTo>
                      <a:pt x="1493561" y="585788"/>
                    </a:moveTo>
                    <a:cubicBezTo>
                      <a:pt x="1493561" y="585788"/>
                      <a:pt x="1200381" y="140494"/>
                      <a:pt x="1113799" y="121063"/>
                    </a:cubicBezTo>
                    <a:lnTo>
                      <a:pt x="1036551" y="99060"/>
                    </a:lnTo>
                    <a:lnTo>
                      <a:pt x="1036551" y="99060"/>
                    </a:lnTo>
                    <a:lnTo>
                      <a:pt x="802807" y="35623"/>
                    </a:lnTo>
                    <a:cubicBezTo>
                      <a:pt x="802807" y="35623"/>
                      <a:pt x="804522" y="125730"/>
                      <a:pt x="674315" y="128588"/>
                    </a:cubicBezTo>
                    <a:cubicBezTo>
                      <a:pt x="524296" y="131921"/>
                      <a:pt x="398376" y="0"/>
                      <a:pt x="398376" y="0"/>
                    </a:cubicBezTo>
                    <a:cubicBezTo>
                      <a:pt x="398376" y="0"/>
                      <a:pt x="86527" y="97155"/>
                      <a:pt x="21091" y="150019"/>
                    </a:cubicBezTo>
                    <a:cubicBezTo>
                      <a:pt x="-44346" y="202787"/>
                      <a:pt x="63382" y="814006"/>
                      <a:pt x="63382" y="814006"/>
                    </a:cubicBezTo>
                    <a:lnTo>
                      <a:pt x="1204572" y="814006"/>
                    </a:lnTo>
                    <a:lnTo>
                      <a:pt x="1203715" y="807339"/>
                    </a:lnTo>
                    <a:lnTo>
                      <a:pt x="1493561" y="5857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4" name="Freeform: Shape 163">
                <a:extLst>
                  <a:ext uri="{FF2B5EF4-FFF2-40B4-BE49-F238E27FC236}">
                    <a16:creationId xmlns="" xmlns:a16="http://schemas.microsoft.com/office/drawing/2014/main" id="{4A7594C3-42BD-4339-B70E-568209FBD86C}"/>
                  </a:ext>
                </a:extLst>
              </p:cNvPr>
              <p:cNvSpPr/>
              <p:nvPr/>
            </p:nvSpPr>
            <p:spPr>
              <a:xfrm>
                <a:off x="4102798" y="2639853"/>
                <a:ext cx="477012" cy="664464"/>
              </a:xfrm>
              <a:custGeom>
                <a:avLst/>
                <a:gdLst>
                  <a:gd name="connsiteX0" fmla="*/ 210598 w 477012"/>
                  <a:gd name="connsiteY0" fmla="*/ 0 h 664464"/>
                  <a:gd name="connsiteX1" fmla="*/ 84582 w 477012"/>
                  <a:gd name="connsiteY1" fmla="*/ 204311 h 664464"/>
                  <a:gd name="connsiteX2" fmla="*/ 0 w 477012"/>
                  <a:gd name="connsiteY2" fmla="*/ 664178 h 664464"/>
                  <a:gd name="connsiteX3" fmla="*/ 477012 w 477012"/>
                  <a:gd name="connsiteY3" fmla="*/ 664464 h 664464"/>
                  <a:gd name="connsiteX4" fmla="*/ 455200 w 477012"/>
                  <a:gd name="connsiteY4" fmla="*/ 450152 h 664464"/>
                  <a:gd name="connsiteX5" fmla="*/ 367570 w 477012"/>
                  <a:gd name="connsiteY5" fmla="*/ 100965 h 664464"/>
                  <a:gd name="connsiteX6" fmla="*/ 210598 w 477012"/>
                  <a:gd name="connsiteY6" fmla="*/ 0 h 664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77012" h="664464">
                    <a:moveTo>
                      <a:pt x="210598" y="0"/>
                    </a:moveTo>
                    <a:cubicBezTo>
                      <a:pt x="210598" y="0"/>
                      <a:pt x="112014" y="67151"/>
                      <a:pt x="84582" y="204311"/>
                    </a:cubicBezTo>
                    <a:cubicBezTo>
                      <a:pt x="57150" y="341567"/>
                      <a:pt x="0" y="664178"/>
                      <a:pt x="0" y="664178"/>
                    </a:cubicBezTo>
                    <a:lnTo>
                      <a:pt x="477012" y="664464"/>
                    </a:lnTo>
                    <a:cubicBezTo>
                      <a:pt x="477012" y="664464"/>
                      <a:pt x="455200" y="465106"/>
                      <a:pt x="455200" y="450152"/>
                    </a:cubicBezTo>
                    <a:cubicBezTo>
                      <a:pt x="455200" y="435197"/>
                      <a:pt x="372618" y="108395"/>
                      <a:pt x="367570" y="100965"/>
                    </a:cubicBezTo>
                    <a:cubicBezTo>
                      <a:pt x="362521" y="93440"/>
                      <a:pt x="210598" y="0"/>
                      <a:pt x="210598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5" name="Freeform: Shape 164">
                <a:extLst>
                  <a:ext uri="{FF2B5EF4-FFF2-40B4-BE49-F238E27FC236}">
                    <a16:creationId xmlns="" xmlns:a16="http://schemas.microsoft.com/office/drawing/2014/main" id="{1B73671D-ABAB-490D-AC93-5F68477F3B24}"/>
                  </a:ext>
                </a:extLst>
              </p:cNvPr>
              <p:cNvSpPr/>
              <p:nvPr/>
            </p:nvSpPr>
            <p:spPr>
              <a:xfrm>
                <a:off x="4386140" y="2647424"/>
                <a:ext cx="123893" cy="120667"/>
              </a:xfrm>
              <a:custGeom>
                <a:avLst/>
                <a:gdLst>
                  <a:gd name="connsiteX0" fmla="*/ 27 w 123893"/>
                  <a:gd name="connsiteY0" fmla="*/ 145 h 120667"/>
                  <a:gd name="connsiteX1" fmla="*/ 68321 w 123893"/>
                  <a:gd name="connsiteY1" fmla="*/ 53770 h 120667"/>
                  <a:gd name="connsiteX2" fmla="*/ 123757 w 123893"/>
                  <a:gd name="connsiteY2" fmla="*/ 120636 h 120667"/>
                  <a:gd name="connsiteX3" fmla="*/ 73750 w 123893"/>
                  <a:gd name="connsiteY3" fmla="*/ 48055 h 120667"/>
                  <a:gd name="connsiteX4" fmla="*/ 27 w 123893"/>
                  <a:gd name="connsiteY4" fmla="*/ 145 h 120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93" h="120667">
                    <a:moveTo>
                      <a:pt x="27" y="145"/>
                    </a:moveTo>
                    <a:cubicBezTo>
                      <a:pt x="-1116" y="2335"/>
                      <a:pt x="34127" y="20147"/>
                      <a:pt x="68321" y="53770"/>
                    </a:cubicBezTo>
                    <a:cubicBezTo>
                      <a:pt x="102897" y="87108"/>
                      <a:pt x="121661" y="121874"/>
                      <a:pt x="123757" y="120636"/>
                    </a:cubicBezTo>
                    <a:cubicBezTo>
                      <a:pt x="125567" y="120064"/>
                      <a:pt x="109469" y="82536"/>
                      <a:pt x="73750" y="48055"/>
                    </a:cubicBezTo>
                    <a:cubicBezTo>
                      <a:pt x="38508" y="13479"/>
                      <a:pt x="503" y="-1665"/>
                      <a:pt x="27" y="14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66" name="Freeform: Shape 165">
              <a:extLst>
                <a:ext uri="{FF2B5EF4-FFF2-40B4-BE49-F238E27FC236}">
                  <a16:creationId xmlns="" xmlns:a16="http://schemas.microsoft.com/office/drawing/2014/main" id="{51111AA1-CAC9-4AA6-85FC-42096E39D429}"/>
                </a:ext>
              </a:extLst>
            </p:cNvPr>
            <p:cNvSpPr/>
            <p:nvPr/>
          </p:nvSpPr>
          <p:spPr>
            <a:xfrm>
              <a:off x="4514646" y="2883978"/>
              <a:ext cx="10623" cy="420624"/>
            </a:xfrm>
            <a:custGeom>
              <a:avLst/>
              <a:gdLst>
                <a:gd name="connsiteX0" fmla="*/ 5823 w 10623"/>
                <a:gd name="connsiteY0" fmla="*/ 420624 h 420624"/>
                <a:gd name="connsiteX1" fmla="*/ 5347 w 10623"/>
                <a:gd name="connsiteY1" fmla="*/ 404050 h 420624"/>
                <a:gd name="connsiteX2" fmla="*/ 5633 w 10623"/>
                <a:gd name="connsiteY2" fmla="*/ 358997 h 420624"/>
                <a:gd name="connsiteX3" fmla="*/ 5252 w 10623"/>
                <a:gd name="connsiteY3" fmla="*/ 210312 h 420624"/>
                <a:gd name="connsiteX4" fmla="*/ 1632 w 10623"/>
                <a:gd name="connsiteY4" fmla="*/ 61627 h 420624"/>
                <a:gd name="connsiteX5" fmla="*/ 204 w 10623"/>
                <a:gd name="connsiteY5" fmla="*/ 16574 h 420624"/>
                <a:gd name="connsiteX6" fmla="*/ 299 w 10623"/>
                <a:gd name="connsiteY6" fmla="*/ 0 h 420624"/>
                <a:gd name="connsiteX7" fmla="*/ 2204 w 10623"/>
                <a:gd name="connsiteY7" fmla="*/ 16478 h 420624"/>
                <a:gd name="connsiteX8" fmla="*/ 5252 w 10623"/>
                <a:gd name="connsiteY8" fmla="*/ 61436 h 420624"/>
                <a:gd name="connsiteX9" fmla="*/ 10300 w 10623"/>
                <a:gd name="connsiteY9" fmla="*/ 210217 h 420624"/>
                <a:gd name="connsiteX10" fmla="*/ 9157 w 10623"/>
                <a:gd name="connsiteY10" fmla="*/ 358997 h 420624"/>
                <a:gd name="connsiteX11" fmla="*/ 7347 w 10623"/>
                <a:gd name="connsiteY11" fmla="*/ 404050 h 420624"/>
                <a:gd name="connsiteX12" fmla="*/ 5823 w 10623"/>
                <a:gd name="connsiteY12" fmla="*/ 420624 h 420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623" h="420624">
                  <a:moveTo>
                    <a:pt x="5823" y="420624"/>
                  </a:moveTo>
                  <a:cubicBezTo>
                    <a:pt x="5442" y="420624"/>
                    <a:pt x="5347" y="414719"/>
                    <a:pt x="5347" y="404050"/>
                  </a:cubicBezTo>
                  <a:cubicBezTo>
                    <a:pt x="5442" y="392621"/>
                    <a:pt x="5538" y="377380"/>
                    <a:pt x="5633" y="358997"/>
                  </a:cubicBezTo>
                  <a:cubicBezTo>
                    <a:pt x="5919" y="320897"/>
                    <a:pt x="6014" y="268415"/>
                    <a:pt x="5252" y="210312"/>
                  </a:cubicBezTo>
                  <a:cubicBezTo>
                    <a:pt x="4490" y="152209"/>
                    <a:pt x="2966" y="99727"/>
                    <a:pt x="1632" y="61627"/>
                  </a:cubicBezTo>
                  <a:cubicBezTo>
                    <a:pt x="1061" y="43244"/>
                    <a:pt x="585" y="28004"/>
                    <a:pt x="204" y="16574"/>
                  </a:cubicBezTo>
                  <a:cubicBezTo>
                    <a:pt x="-82" y="5905"/>
                    <a:pt x="-82" y="0"/>
                    <a:pt x="299" y="0"/>
                  </a:cubicBezTo>
                  <a:cubicBezTo>
                    <a:pt x="680" y="0"/>
                    <a:pt x="1251" y="5810"/>
                    <a:pt x="2204" y="16478"/>
                  </a:cubicBezTo>
                  <a:cubicBezTo>
                    <a:pt x="3061" y="27051"/>
                    <a:pt x="4109" y="42482"/>
                    <a:pt x="5252" y="61436"/>
                  </a:cubicBezTo>
                  <a:cubicBezTo>
                    <a:pt x="7443" y="99441"/>
                    <a:pt x="9538" y="152019"/>
                    <a:pt x="10300" y="210217"/>
                  </a:cubicBezTo>
                  <a:cubicBezTo>
                    <a:pt x="11062" y="268319"/>
                    <a:pt x="10396" y="320992"/>
                    <a:pt x="9157" y="358997"/>
                  </a:cubicBezTo>
                  <a:cubicBezTo>
                    <a:pt x="8586" y="378047"/>
                    <a:pt x="7919" y="393478"/>
                    <a:pt x="7347" y="404050"/>
                  </a:cubicBezTo>
                  <a:cubicBezTo>
                    <a:pt x="6681" y="414719"/>
                    <a:pt x="6204" y="420624"/>
                    <a:pt x="5823" y="420624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="" xmlns:a16="http://schemas.microsoft.com/office/drawing/2014/main" id="{0F2E597B-4C7C-481A-97E1-34A711FCA906}"/>
                </a:ext>
              </a:extLst>
            </p:cNvPr>
            <p:cNvSpPr/>
            <p:nvPr/>
          </p:nvSpPr>
          <p:spPr>
            <a:xfrm>
              <a:off x="5499163" y="3132676"/>
              <a:ext cx="273272" cy="173450"/>
            </a:xfrm>
            <a:custGeom>
              <a:avLst/>
              <a:gdLst>
                <a:gd name="connsiteX0" fmla="*/ 215932 w 273272"/>
                <a:gd name="connsiteY0" fmla="*/ 0 h 173450"/>
                <a:gd name="connsiteX1" fmla="*/ 273272 w 273272"/>
                <a:gd name="connsiteY1" fmla="*/ 173450 h 173450"/>
                <a:gd name="connsiteX2" fmla="*/ 857 w 273272"/>
                <a:gd name="connsiteY2" fmla="*/ 171641 h 173450"/>
                <a:gd name="connsiteX3" fmla="*/ 0 w 273272"/>
                <a:gd name="connsiteY3" fmla="*/ 164973 h 173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3272" h="173450">
                  <a:moveTo>
                    <a:pt x="215932" y="0"/>
                  </a:moveTo>
                  <a:lnTo>
                    <a:pt x="273272" y="173450"/>
                  </a:lnTo>
                  <a:lnTo>
                    <a:pt x="857" y="171641"/>
                  </a:lnTo>
                  <a:lnTo>
                    <a:pt x="0" y="164973"/>
                  </a:lnTo>
                  <a:close/>
                </a:path>
              </a:pathLst>
            </a:custGeom>
            <a:solidFill>
              <a:srgbClr val="FFBF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="" xmlns:a16="http://schemas.microsoft.com/office/drawing/2014/main" id="{1DC7B6A3-2027-40E8-896E-BAAAEB035F07}"/>
                </a:ext>
              </a:extLst>
            </p:cNvPr>
            <p:cNvSpPr/>
            <p:nvPr/>
          </p:nvSpPr>
          <p:spPr>
            <a:xfrm>
              <a:off x="5434296" y="2842544"/>
              <a:ext cx="61534" cy="457676"/>
            </a:xfrm>
            <a:custGeom>
              <a:avLst/>
              <a:gdLst>
                <a:gd name="connsiteX0" fmla="*/ 97 w 61534"/>
                <a:gd name="connsiteY0" fmla="*/ 0 h 457676"/>
                <a:gd name="connsiteX1" fmla="*/ 33244 w 61534"/>
                <a:gd name="connsiteY1" fmla="*/ 228505 h 457676"/>
                <a:gd name="connsiteX2" fmla="*/ 61438 w 61534"/>
                <a:gd name="connsiteY2" fmla="*/ 457677 h 457676"/>
                <a:gd name="connsiteX3" fmla="*/ 28291 w 61534"/>
                <a:gd name="connsiteY3" fmla="*/ 229172 h 457676"/>
                <a:gd name="connsiteX4" fmla="*/ 97 w 61534"/>
                <a:gd name="connsiteY4" fmla="*/ 0 h 457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534" h="457676">
                  <a:moveTo>
                    <a:pt x="97" y="0"/>
                  </a:moveTo>
                  <a:cubicBezTo>
                    <a:pt x="1430" y="-190"/>
                    <a:pt x="16289" y="102108"/>
                    <a:pt x="33244" y="228505"/>
                  </a:cubicBezTo>
                  <a:cubicBezTo>
                    <a:pt x="50198" y="354902"/>
                    <a:pt x="62771" y="457486"/>
                    <a:pt x="61438" y="457677"/>
                  </a:cubicBezTo>
                  <a:cubicBezTo>
                    <a:pt x="60104" y="457867"/>
                    <a:pt x="45245" y="355569"/>
                    <a:pt x="28291" y="229172"/>
                  </a:cubicBezTo>
                  <a:cubicBezTo>
                    <a:pt x="11336" y="102775"/>
                    <a:pt x="-1237" y="191"/>
                    <a:pt x="97" y="0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="" xmlns:a16="http://schemas.microsoft.com/office/drawing/2014/main" id="{425C39B1-6B76-47BF-ABEA-604262F6DCBA}"/>
                </a:ext>
              </a:extLst>
            </p:cNvPr>
            <p:cNvSpPr/>
            <p:nvPr/>
          </p:nvSpPr>
          <p:spPr>
            <a:xfrm>
              <a:off x="3968972" y="1580774"/>
              <a:ext cx="1903492" cy="1727828"/>
            </a:xfrm>
            <a:custGeom>
              <a:avLst/>
              <a:gdLst>
                <a:gd name="connsiteX0" fmla="*/ 1410081 w 1903492"/>
                <a:gd name="connsiteY0" fmla="*/ 1327 h 1727828"/>
                <a:gd name="connsiteX1" fmla="*/ 1429607 w 1903492"/>
                <a:gd name="connsiteY1" fmla="*/ 1042 h 1727828"/>
                <a:gd name="connsiteX2" fmla="*/ 1487043 w 1903492"/>
                <a:gd name="connsiteY2" fmla="*/ 756 h 1727828"/>
                <a:gd name="connsiteX3" fmla="*/ 1708404 w 1903492"/>
                <a:gd name="connsiteY3" fmla="*/ 280 h 1727828"/>
                <a:gd name="connsiteX4" fmla="*/ 1784604 w 1903492"/>
                <a:gd name="connsiteY4" fmla="*/ 184 h 1727828"/>
                <a:gd name="connsiteX5" fmla="*/ 1825752 w 1903492"/>
                <a:gd name="connsiteY5" fmla="*/ 280 h 1727828"/>
                <a:gd name="connsiteX6" fmla="*/ 1866995 w 1903492"/>
                <a:gd name="connsiteY6" fmla="*/ 12853 h 1727828"/>
                <a:gd name="connsiteX7" fmla="*/ 1896618 w 1903492"/>
                <a:gd name="connsiteY7" fmla="*/ 46666 h 1727828"/>
                <a:gd name="connsiteX8" fmla="*/ 1902047 w 1903492"/>
                <a:gd name="connsiteY8" fmla="*/ 69526 h 1727828"/>
                <a:gd name="connsiteX9" fmla="*/ 1902238 w 1903492"/>
                <a:gd name="connsiteY9" fmla="*/ 93244 h 1727828"/>
                <a:gd name="connsiteX10" fmla="*/ 1902047 w 1903492"/>
                <a:gd name="connsiteY10" fmla="*/ 192589 h 1727828"/>
                <a:gd name="connsiteX11" fmla="*/ 1900999 w 1903492"/>
                <a:gd name="connsiteY11" fmla="*/ 660362 h 1727828"/>
                <a:gd name="connsiteX12" fmla="*/ 1900999 w 1903492"/>
                <a:gd name="connsiteY12" fmla="*/ 662077 h 1727828"/>
                <a:gd name="connsiteX13" fmla="*/ 1899285 w 1903492"/>
                <a:gd name="connsiteY13" fmla="*/ 662077 h 1727828"/>
                <a:gd name="connsiteX14" fmla="*/ 1866614 w 1903492"/>
                <a:gd name="connsiteY14" fmla="*/ 661886 h 1727828"/>
                <a:gd name="connsiteX15" fmla="*/ 1833848 w 1903492"/>
                <a:gd name="connsiteY15" fmla="*/ 655600 h 1727828"/>
                <a:gd name="connsiteX16" fmla="*/ 1802987 w 1903492"/>
                <a:gd name="connsiteY16" fmla="*/ 642360 h 1727828"/>
                <a:gd name="connsiteX17" fmla="*/ 1771460 w 1903492"/>
                <a:gd name="connsiteY17" fmla="*/ 630263 h 1727828"/>
                <a:gd name="connsiteX18" fmla="*/ 1704975 w 1903492"/>
                <a:gd name="connsiteY18" fmla="*/ 613213 h 1727828"/>
                <a:gd name="connsiteX19" fmla="*/ 1670304 w 1903492"/>
                <a:gd name="connsiteY19" fmla="*/ 609975 h 1727828"/>
                <a:gd name="connsiteX20" fmla="*/ 1635443 w 1903492"/>
                <a:gd name="connsiteY20" fmla="*/ 613499 h 1727828"/>
                <a:gd name="connsiteX21" fmla="*/ 1509331 w 1903492"/>
                <a:gd name="connsiteY21" fmla="*/ 681603 h 1727828"/>
                <a:gd name="connsiteX22" fmla="*/ 1461706 w 1903492"/>
                <a:gd name="connsiteY22" fmla="*/ 739039 h 1727828"/>
                <a:gd name="connsiteX23" fmla="*/ 1432941 w 1903492"/>
                <a:gd name="connsiteY23" fmla="*/ 809047 h 1727828"/>
                <a:gd name="connsiteX24" fmla="*/ 1432750 w 1903492"/>
                <a:gd name="connsiteY24" fmla="*/ 886200 h 1727828"/>
                <a:gd name="connsiteX25" fmla="*/ 1435894 w 1903492"/>
                <a:gd name="connsiteY25" fmla="*/ 905631 h 1727828"/>
                <a:gd name="connsiteX26" fmla="*/ 1441037 w 1903492"/>
                <a:gd name="connsiteY26" fmla="*/ 924681 h 1727828"/>
                <a:gd name="connsiteX27" fmla="*/ 1447514 w 1903492"/>
                <a:gd name="connsiteY27" fmla="*/ 943350 h 1727828"/>
                <a:gd name="connsiteX28" fmla="*/ 1455325 w 1903492"/>
                <a:gd name="connsiteY28" fmla="*/ 961638 h 1727828"/>
                <a:gd name="connsiteX29" fmla="*/ 1569053 w 1903492"/>
                <a:gd name="connsiteY29" fmla="*/ 1072699 h 1727828"/>
                <a:gd name="connsiteX30" fmla="*/ 1607344 w 1903492"/>
                <a:gd name="connsiteY30" fmla="*/ 1088320 h 1727828"/>
                <a:gd name="connsiteX31" fmla="*/ 1647825 w 1903492"/>
                <a:gd name="connsiteY31" fmla="*/ 1098322 h 1727828"/>
                <a:gd name="connsiteX32" fmla="*/ 1731836 w 1903492"/>
                <a:gd name="connsiteY32" fmla="*/ 1103656 h 1727828"/>
                <a:gd name="connsiteX33" fmla="*/ 1814227 w 1903492"/>
                <a:gd name="connsiteY33" fmla="*/ 1082701 h 1727828"/>
                <a:gd name="connsiteX34" fmla="*/ 1857280 w 1903492"/>
                <a:gd name="connsiteY34" fmla="*/ 1073271 h 1727828"/>
                <a:gd name="connsiteX35" fmla="*/ 1901095 w 1903492"/>
                <a:gd name="connsiteY35" fmla="*/ 1073176 h 1727828"/>
                <a:gd name="connsiteX36" fmla="*/ 1903381 w 1903492"/>
                <a:gd name="connsiteY36" fmla="*/ 1073176 h 1727828"/>
                <a:gd name="connsiteX37" fmla="*/ 1903381 w 1903492"/>
                <a:gd name="connsiteY37" fmla="*/ 1075462 h 1727828"/>
                <a:gd name="connsiteX38" fmla="*/ 1903476 w 1903492"/>
                <a:gd name="connsiteY38" fmla="*/ 1456176 h 1727828"/>
                <a:gd name="connsiteX39" fmla="*/ 1903476 w 1903492"/>
                <a:gd name="connsiteY39" fmla="*/ 1554474 h 1727828"/>
                <a:gd name="connsiteX40" fmla="*/ 1903476 w 1903492"/>
                <a:gd name="connsiteY40" fmla="*/ 1604004 h 1727828"/>
                <a:gd name="connsiteX41" fmla="*/ 1903476 w 1903492"/>
                <a:gd name="connsiteY41" fmla="*/ 1628864 h 1727828"/>
                <a:gd name="connsiteX42" fmla="*/ 1901571 w 1903492"/>
                <a:gd name="connsiteY42" fmla="*/ 1654201 h 1727828"/>
                <a:gd name="connsiteX43" fmla="*/ 1876711 w 1903492"/>
                <a:gd name="connsiteY43" fmla="*/ 1698492 h 1727828"/>
                <a:gd name="connsiteX44" fmla="*/ 1832420 w 1903492"/>
                <a:gd name="connsiteY44" fmla="*/ 1723828 h 1727828"/>
                <a:gd name="connsiteX45" fmla="*/ 1806893 w 1903492"/>
                <a:gd name="connsiteY45" fmla="*/ 1727543 h 1727828"/>
                <a:gd name="connsiteX46" fmla="*/ 1781461 w 1903492"/>
                <a:gd name="connsiteY46" fmla="*/ 1727734 h 1727828"/>
                <a:gd name="connsiteX47" fmla="*/ 1730502 w 1903492"/>
                <a:gd name="connsiteY47" fmla="*/ 1727734 h 1727828"/>
                <a:gd name="connsiteX48" fmla="*/ 884492 w 1903492"/>
                <a:gd name="connsiteY48" fmla="*/ 1727829 h 1727828"/>
                <a:gd name="connsiteX49" fmla="*/ 95345 w 1903492"/>
                <a:gd name="connsiteY49" fmla="*/ 1727543 h 1727828"/>
                <a:gd name="connsiteX50" fmla="*/ 13430 w 1903492"/>
                <a:gd name="connsiteY50" fmla="*/ 1682014 h 1727828"/>
                <a:gd name="connsiteX51" fmla="*/ 0 w 1903492"/>
                <a:gd name="connsiteY51" fmla="*/ 1636008 h 1727828"/>
                <a:gd name="connsiteX52" fmla="*/ 0 w 1903492"/>
                <a:gd name="connsiteY52" fmla="*/ 1588954 h 1727828"/>
                <a:gd name="connsiteX53" fmla="*/ 0 w 1903492"/>
                <a:gd name="connsiteY53" fmla="*/ 1403217 h 1727828"/>
                <a:gd name="connsiteX54" fmla="*/ 95 w 1903492"/>
                <a:gd name="connsiteY54" fmla="*/ 1043743 h 1727828"/>
                <a:gd name="connsiteX55" fmla="*/ 95 w 1903492"/>
                <a:gd name="connsiteY55" fmla="*/ 1041457 h 1727828"/>
                <a:gd name="connsiteX56" fmla="*/ 2381 w 1903492"/>
                <a:gd name="connsiteY56" fmla="*/ 1041457 h 1727828"/>
                <a:gd name="connsiteX57" fmla="*/ 43815 w 1903492"/>
                <a:gd name="connsiteY57" fmla="*/ 1040600 h 1727828"/>
                <a:gd name="connsiteX58" fmla="*/ 85249 w 1903492"/>
                <a:gd name="connsiteY58" fmla="*/ 1044601 h 1727828"/>
                <a:gd name="connsiteX59" fmla="*/ 124015 w 1903492"/>
                <a:gd name="connsiteY59" fmla="*/ 1058603 h 1727828"/>
                <a:gd name="connsiteX60" fmla="*/ 162401 w 1903492"/>
                <a:gd name="connsiteY60" fmla="*/ 1071175 h 1727828"/>
                <a:gd name="connsiteX61" fmla="*/ 241554 w 1903492"/>
                <a:gd name="connsiteY61" fmla="*/ 1078033 h 1727828"/>
                <a:gd name="connsiteX62" fmla="*/ 318135 w 1903492"/>
                <a:gd name="connsiteY62" fmla="*/ 1060412 h 1727828"/>
                <a:gd name="connsiteX63" fmla="*/ 432530 w 1903492"/>
                <a:gd name="connsiteY63" fmla="*/ 961447 h 1727828"/>
                <a:gd name="connsiteX64" fmla="*/ 459581 w 1903492"/>
                <a:gd name="connsiteY64" fmla="*/ 816572 h 1727828"/>
                <a:gd name="connsiteX65" fmla="*/ 437579 w 1903492"/>
                <a:gd name="connsiteY65" fmla="*/ 747325 h 1727828"/>
                <a:gd name="connsiteX66" fmla="*/ 391477 w 1903492"/>
                <a:gd name="connsiteY66" fmla="*/ 692842 h 1727828"/>
                <a:gd name="connsiteX67" fmla="*/ 330232 w 1903492"/>
                <a:gd name="connsiteY67" fmla="*/ 657981 h 1727828"/>
                <a:gd name="connsiteX68" fmla="*/ 296894 w 1903492"/>
                <a:gd name="connsiteY68" fmla="*/ 647408 h 1727828"/>
                <a:gd name="connsiteX69" fmla="*/ 279845 w 1903492"/>
                <a:gd name="connsiteY69" fmla="*/ 643979 h 1727828"/>
                <a:gd name="connsiteX70" fmla="*/ 262795 w 1903492"/>
                <a:gd name="connsiteY70" fmla="*/ 641217 h 1727828"/>
                <a:gd name="connsiteX71" fmla="*/ 245650 w 1903492"/>
                <a:gd name="connsiteY71" fmla="*/ 639312 h 1727828"/>
                <a:gd name="connsiteX72" fmla="*/ 228505 w 1903492"/>
                <a:gd name="connsiteY72" fmla="*/ 638550 h 1727828"/>
                <a:gd name="connsiteX73" fmla="*/ 194881 w 1903492"/>
                <a:gd name="connsiteY73" fmla="*/ 640455 h 1727828"/>
                <a:gd name="connsiteX74" fmla="*/ 132017 w 1903492"/>
                <a:gd name="connsiteY74" fmla="*/ 663886 h 1727828"/>
                <a:gd name="connsiteX75" fmla="*/ 100108 w 1903492"/>
                <a:gd name="connsiteY75" fmla="*/ 674269 h 1727828"/>
                <a:gd name="connsiteX76" fmla="*/ 67056 w 1903492"/>
                <a:gd name="connsiteY76" fmla="*/ 677412 h 1727828"/>
                <a:gd name="connsiteX77" fmla="*/ 2381 w 1903492"/>
                <a:gd name="connsiteY77" fmla="*/ 680841 h 1727828"/>
                <a:gd name="connsiteX78" fmla="*/ 476 w 1903492"/>
                <a:gd name="connsiteY78" fmla="*/ 680936 h 1727828"/>
                <a:gd name="connsiteX79" fmla="*/ 476 w 1903492"/>
                <a:gd name="connsiteY79" fmla="*/ 679031 h 1727828"/>
                <a:gd name="connsiteX80" fmla="*/ 857 w 1903492"/>
                <a:gd name="connsiteY80" fmla="*/ 150203 h 1727828"/>
                <a:gd name="connsiteX81" fmla="*/ 952 w 1903492"/>
                <a:gd name="connsiteY81" fmla="*/ 92863 h 1727828"/>
                <a:gd name="connsiteX82" fmla="*/ 1619 w 1903492"/>
                <a:gd name="connsiteY82" fmla="*/ 64764 h 1727828"/>
                <a:gd name="connsiteX83" fmla="*/ 10763 w 1903492"/>
                <a:gd name="connsiteY83" fmla="*/ 38570 h 1727828"/>
                <a:gd name="connsiteX84" fmla="*/ 52102 w 1903492"/>
                <a:gd name="connsiteY84" fmla="*/ 5233 h 1727828"/>
                <a:gd name="connsiteX85" fmla="*/ 103061 w 1903492"/>
                <a:gd name="connsiteY85" fmla="*/ 89 h 1727828"/>
                <a:gd name="connsiteX86" fmla="*/ 285559 w 1903492"/>
                <a:gd name="connsiteY86" fmla="*/ 280 h 1727828"/>
                <a:gd name="connsiteX87" fmla="*/ 538067 w 1903492"/>
                <a:gd name="connsiteY87" fmla="*/ 756 h 1727828"/>
                <a:gd name="connsiteX88" fmla="*/ 603790 w 1903492"/>
                <a:gd name="connsiteY88" fmla="*/ 1042 h 1727828"/>
                <a:gd name="connsiteX89" fmla="*/ 626173 w 1903492"/>
                <a:gd name="connsiteY89" fmla="*/ 1327 h 1727828"/>
                <a:gd name="connsiteX90" fmla="*/ 603790 w 1903492"/>
                <a:gd name="connsiteY90" fmla="*/ 1613 h 1727828"/>
                <a:gd name="connsiteX91" fmla="*/ 538067 w 1903492"/>
                <a:gd name="connsiteY91" fmla="*/ 1899 h 1727828"/>
                <a:gd name="connsiteX92" fmla="*/ 285559 w 1903492"/>
                <a:gd name="connsiteY92" fmla="*/ 2375 h 1727828"/>
                <a:gd name="connsiteX93" fmla="*/ 103061 w 1903492"/>
                <a:gd name="connsiteY93" fmla="*/ 2566 h 1727828"/>
                <a:gd name="connsiteX94" fmla="*/ 52959 w 1903492"/>
                <a:gd name="connsiteY94" fmla="*/ 7709 h 1727828"/>
                <a:gd name="connsiteX95" fmla="*/ 13049 w 1903492"/>
                <a:gd name="connsiteY95" fmla="*/ 39999 h 1727828"/>
                <a:gd name="connsiteX96" fmla="*/ 4286 w 1903492"/>
                <a:gd name="connsiteY96" fmla="*/ 65240 h 1727828"/>
                <a:gd name="connsiteX97" fmla="*/ 3715 w 1903492"/>
                <a:gd name="connsiteY97" fmla="*/ 92958 h 1727828"/>
                <a:gd name="connsiteX98" fmla="*/ 3810 w 1903492"/>
                <a:gd name="connsiteY98" fmla="*/ 150298 h 1727828"/>
                <a:gd name="connsiteX99" fmla="*/ 4191 w 1903492"/>
                <a:gd name="connsiteY99" fmla="*/ 679126 h 1727828"/>
                <a:gd name="connsiteX100" fmla="*/ 2286 w 1903492"/>
                <a:gd name="connsiteY100" fmla="*/ 677317 h 1727828"/>
                <a:gd name="connsiteX101" fmla="*/ 67056 w 1903492"/>
                <a:gd name="connsiteY101" fmla="*/ 673792 h 1727828"/>
                <a:gd name="connsiteX102" fmla="*/ 99441 w 1903492"/>
                <a:gd name="connsiteY102" fmla="*/ 670744 h 1727828"/>
                <a:gd name="connsiteX103" fmla="*/ 130683 w 1903492"/>
                <a:gd name="connsiteY103" fmla="*/ 660553 h 1727828"/>
                <a:gd name="connsiteX104" fmla="*/ 194215 w 1903492"/>
                <a:gd name="connsiteY104" fmla="*/ 636835 h 1727828"/>
                <a:gd name="connsiteX105" fmla="*/ 228791 w 1903492"/>
                <a:gd name="connsiteY105" fmla="*/ 634740 h 1727828"/>
                <a:gd name="connsiteX106" fmla="*/ 246126 w 1903492"/>
                <a:gd name="connsiteY106" fmla="*/ 635502 h 1727828"/>
                <a:gd name="connsiteX107" fmla="*/ 263462 w 1903492"/>
                <a:gd name="connsiteY107" fmla="*/ 637407 h 1727828"/>
                <a:gd name="connsiteX108" fmla="*/ 280797 w 1903492"/>
                <a:gd name="connsiteY108" fmla="*/ 640169 h 1727828"/>
                <a:gd name="connsiteX109" fmla="*/ 298037 w 1903492"/>
                <a:gd name="connsiteY109" fmla="*/ 643693 h 1727828"/>
                <a:gd name="connsiteX110" fmla="*/ 331851 w 1903492"/>
                <a:gd name="connsiteY110" fmla="*/ 654361 h 1727828"/>
                <a:gd name="connsiteX111" fmla="*/ 394145 w 1903492"/>
                <a:gd name="connsiteY111" fmla="*/ 689794 h 1727828"/>
                <a:gd name="connsiteX112" fmla="*/ 441293 w 1903492"/>
                <a:gd name="connsiteY112" fmla="*/ 745420 h 1727828"/>
                <a:gd name="connsiteX113" fmla="*/ 463867 w 1903492"/>
                <a:gd name="connsiteY113" fmla="*/ 816096 h 1727828"/>
                <a:gd name="connsiteX114" fmla="*/ 436435 w 1903492"/>
                <a:gd name="connsiteY114" fmla="*/ 963638 h 1727828"/>
                <a:gd name="connsiteX115" fmla="*/ 319945 w 1903492"/>
                <a:gd name="connsiteY115" fmla="*/ 1064603 h 1727828"/>
                <a:gd name="connsiteX116" fmla="*/ 242125 w 1903492"/>
                <a:gd name="connsiteY116" fmla="*/ 1082510 h 1727828"/>
                <a:gd name="connsiteX117" fmla="*/ 161449 w 1903492"/>
                <a:gd name="connsiteY117" fmla="*/ 1075557 h 1727828"/>
                <a:gd name="connsiteX118" fmla="*/ 122492 w 1903492"/>
                <a:gd name="connsiteY118" fmla="*/ 1062793 h 1727828"/>
                <a:gd name="connsiteX119" fmla="*/ 84296 w 1903492"/>
                <a:gd name="connsiteY119" fmla="*/ 1049078 h 1727828"/>
                <a:gd name="connsiteX120" fmla="*/ 44005 w 1903492"/>
                <a:gd name="connsiteY120" fmla="*/ 1045267 h 1727828"/>
                <a:gd name="connsiteX121" fmla="*/ 2572 w 1903492"/>
                <a:gd name="connsiteY121" fmla="*/ 1046125 h 1727828"/>
                <a:gd name="connsiteX122" fmla="*/ 4858 w 1903492"/>
                <a:gd name="connsiteY122" fmla="*/ 1043839 h 1727828"/>
                <a:gd name="connsiteX123" fmla="*/ 4953 w 1903492"/>
                <a:gd name="connsiteY123" fmla="*/ 1403312 h 1727828"/>
                <a:gd name="connsiteX124" fmla="*/ 4953 w 1903492"/>
                <a:gd name="connsiteY124" fmla="*/ 1589050 h 1727828"/>
                <a:gd name="connsiteX125" fmla="*/ 17621 w 1903492"/>
                <a:gd name="connsiteY125" fmla="*/ 1679537 h 1727828"/>
                <a:gd name="connsiteX126" fmla="*/ 95631 w 1903492"/>
                <a:gd name="connsiteY126" fmla="*/ 1722781 h 1727828"/>
                <a:gd name="connsiteX127" fmla="*/ 884587 w 1903492"/>
                <a:gd name="connsiteY127" fmla="*/ 1722971 h 1727828"/>
                <a:gd name="connsiteX128" fmla="*/ 1730597 w 1903492"/>
                <a:gd name="connsiteY128" fmla="*/ 1723066 h 1727828"/>
                <a:gd name="connsiteX129" fmla="*/ 1781556 w 1903492"/>
                <a:gd name="connsiteY129" fmla="*/ 1723066 h 1727828"/>
                <a:gd name="connsiteX130" fmla="*/ 1831277 w 1903492"/>
                <a:gd name="connsiteY130" fmla="*/ 1719352 h 1727828"/>
                <a:gd name="connsiteX131" fmla="*/ 1897094 w 1903492"/>
                <a:gd name="connsiteY131" fmla="*/ 1653343 h 1727828"/>
                <a:gd name="connsiteX132" fmla="*/ 1898904 w 1903492"/>
                <a:gd name="connsiteY132" fmla="*/ 1629055 h 1727828"/>
                <a:gd name="connsiteX133" fmla="*/ 1898904 w 1903492"/>
                <a:gd name="connsiteY133" fmla="*/ 1604195 h 1727828"/>
                <a:gd name="connsiteX134" fmla="*/ 1898904 w 1903492"/>
                <a:gd name="connsiteY134" fmla="*/ 1554664 h 1727828"/>
                <a:gd name="connsiteX135" fmla="*/ 1898904 w 1903492"/>
                <a:gd name="connsiteY135" fmla="*/ 1456366 h 1727828"/>
                <a:gd name="connsiteX136" fmla="*/ 1898999 w 1903492"/>
                <a:gd name="connsiteY136" fmla="*/ 1075652 h 1727828"/>
                <a:gd name="connsiteX137" fmla="*/ 1901285 w 1903492"/>
                <a:gd name="connsiteY137" fmla="*/ 1077938 h 1727828"/>
                <a:gd name="connsiteX138" fmla="*/ 1857470 w 1903492"/>
                <a:gd name="connsiteY138" fmla="*/ 1078033 h 1727828"/>
                <a:gd name="connsiteX139" fmla="*/ 1816132 w 1903492"/>
                <a:gd name="connsiteY139" fmla="*/ 1087082 h 1727828"/>
                <a:gd name="connsiteX140" fmla="*/ 1732312 w 1903492"/>
                <a:gd name="connsiteY140" fmla="*/ 1108323 h 1727828"/>
                <a:gd name="connsiteX141" fmla="*/ 1647158 w 1903492"/>
                <a:gd name="connsiteY141" fmla="*/ 1102799 h 1727828"/>
                <a:gd name="connsiteX142" fmla="*/ 1606106 w 1903492"/>
                <a:gd name="connsiteY142" fmla="*/ 1092702 h 1727828"/>
                <a:gd name="connsiteX143" fmla="*/ 1567244 w 1903492"/>
                <a:gd name="connsiteY143" fmla="*/ 1076795 h 1727828"/>
                <a:gd name="connsiteX144" fmla="*/ 1451610 w 1903492"/>
                <a:gd name="connsiteY144" fmla="*/ 963638 h 1727828"/>
                <a:gd name="connsiteX145" fmla="*/ 1443704 w 1903492"/>
                <a:gd name="connsiteY145" fmla="*/ 945064 h 1727828"/>
                <a:gd name="connsiteX146" fmla="*/ 1437132 w 1903492"/>
                <a:gd name="connsiteY146" fmla="*/ 926014 h 1727828"/>
                <a:gd name="connsiteX147" fmla="*/ 1431893 w 1903492"/>
                <a:gd name="connsiteY147" fmla="*/ 906679 h 1727828"/>
                <a:gd name="connsiteX148" fmla="*/ 1428655 w 1903492"/>
                <a:gd name="connsiteY148" fmla="*/ 886962 h 1727828"/>
                <a:gd name="connsiteX149" fmla="*/ 1428940 w 1903492"/>
                <a:gd name="connsiteY149" fmla="*/ 808381 h 1727828"/>
                <a:gd name="connsiteX150" fmla="*/ 1458278 w 1903492"/>
                <a:gd name="connsiteY150" fmla="*/ 737038 h 1727828"/>
                <a:gd name="connsiteX151" fmla="*/ 1506664 w 1903492"/>
                <a:gd name="connsiteY151" fmla="*/ 678841 h 1727828"/>
                <a:gd name="connsiteX152" fmla="*/ 1634681 w 1903492"/>
                <a:gd name="connsiteY152" fmla="*/ 609880 h 1727828"/>
                <a:gd name="connsiteX153" fmla="*/ 1670399 w 1903492"/>
                <a:gd name="connsiteY153" fmla="*/ 606355 h 1727828"/>
                <a:gd name="connsiteX154" fmla="*/ 1705642 w 1903492"/>
                <a:gd name="connsiteY154" fmla="*/ 609689 h 1727828"/>
                <a:gd name="connsiteX155" fmla="*/ 1772698 w 1903492"/>
                <a:gd name="connsiteY155" fmla="*/ 627025 h 1727828"/>
                <a:gd name="connsiteX156" fmla="*/ 1804416 w 1903492"/>
                <a:gd name="connsiteY156" fmla="*/ 639217 h 1727828"/>
                <a:gd name="connsiteX157" fmla="*/ 1834991 w 1903492"/>
                <a:gd name="connsiteY157" fmla="*/ 652456 h 1727828"/>
                <a:gd name="connsiteX158" fmla="*/ 1866900 w 1903492"/>
                <a:gd name="connsiteY158" fmla="*/ 658648 h 1727828"/>
                <a:gd name="connsiteX159" fmla="*/ 1899380 w 1903492"/>
                <a:gd name="connsiteY159" fmla="*/ 658838 h 1727828"/>
                <a:gd name="connsiteX160" fmla="*/ 1897666 w 1903492"/>
                <a:gd name="connsiteY160" fmla="*/ 660553 h 1727828"/>
                <a:gd name="connsiteX161" fmla="*/ 1899475 w 1903492"/>
                <a:gd name="connsiteY161" fmla="*/ 192780 h 1727828"/>
                <a:gd name="connsiteX162" fmla="*/ 1899856 w 1903492"/>
                <a:gd name="connsiteY162" fmla="*/ 93434 h 1727828"/>
                <a:gd name="connsiteX163" fmla="*/ 1899761 w 1903492"/>
                <a:gd name="connsiteY163" fmla="*/ 69812 h 1727828"/>
                <a:gd name="connsiteX164" fmla="*/ 1894523 w 1903492"/>
                <a:gd name="connsiteY164" fmla="*/ 47809 h 1727828"/>
                <a:gd name="connsiteX165" fmla="*/ 1865852 w 1903492"/>
                <a:gd name="connsiteY165" fmla="*/ 14948 h 1727828"/>
                <a:gd name="connsiteX166" fmla="*/ 1825657 w 1903492"/>
                <a:gd name="connsiteY166" fmla="*/ 2661 h 1727828"/>
                <a:gd name="connsiteX167" fmla="*/ 1784604 w 1903492"/>
                <a:gd name="connsiteY167" fmla="*/ 2375 h 1727828"/>
                <a:gd name="connsiteX168" fmla="*/ 1708404 w 1903492"/>
                <a:gd name="connsiteY168" fmla="*/ 2280 h 1727828"/>
                <a:gd name="connsiteX169" fmla="*/ 1487043 w 1903492"/>
                <a:gd name="connsiteY169" fmla="*/ 1804 h 1727828"/>
                <a:gd name="connsiteX170" fmla="*/ 1429607 w 1903492"/>
                <a:gd name="connsiteY170" fmla="*/ 1518 h 1727828"/>
                <a:gd name="connsiteX171" fmla="*/ 1410081 w 1903492"/>
                <a:gd name="connsiteY171" fmla="*/ 1327 h 1727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</a:cxnLst>
              <a:rect l="l" t="t" r="r" b="b"/>
              <a:pathLst>
                <a:path w="1903492" h="1727828">
                  <a:moveTo>
                    <a:pt x="1410081" y="1327"/>
                  </a:moveTo>
                  <a:cubicBezTo>
                    <a:pt x="1410081" y="1327"/>
                    <a:pt x="1416653" y="1137"/>
                    <a:pt x="1429607" y="1042"/>
                  </a:cubicBezTo>
                  <a:cubicBezTo>
                    <a:pt x="1442561" y="946"/>
                    <a:pt x="1461802" y="946"/>
                    <a:pt x="1487043" y="756"/>
                  </a:cubicBezTo>
                  <a:cubicBezTo>
                    <a:pt x="1537621" y="661"/>
                    <a:pt x="1612106" y="470"/>
                    <a:pt x="1708404" y="280"/>
                  </a:cubicBezTo>
                  <a:cubicBezTo>
                    <a:pt x="1732502" y="280"/>
                    <a:pt x="1757934" y="184"/>
                    <a:pt x="1784604" y="184"/>
                  </a:cubicBezTo>
                  <a:cubicBezTo>
                    <a:pt x="1798034" y="280"/>
                    <a:pt x="1811655" y="-6"/>
                    <a:pt x="1825752" y="280"/>
                  </a:cubicBezTo>
                  <a:cubicBezTo>
                    <a:pt x="1839944" y="756"/>
                    <a:pt x="1854327" y="5042"/>
                    <a:pt x="1866995" y="12853"/>
                  </a:cubicBezTo>
                  <a:cubicBezTo>
                    <a:pt x="1879568" y="20758"/>
                    <a:pt x="1890522" y="32284"/>
                    <a:pt x="1896618" y="46666"/>
                  </a:cubicBezTo>
                  <a:cubicBezTo>
                    <a:pt x="1899856" y="53810"/>
                    <a:pt x="1901571" y="61621"/>
                    <a:pt x="1902047" y="69526"/>
                  </a:cubicBezTo>
                  <a:cubicBezTo>
                    <a:pt x="1902523" y="77432"/>
                    <a:pt x="1902143" y="85243"/>
                    <a:pt x="1902238" y="93244"/>
                  </a:cubicBezTo>
                  <a:cubicBezTo>
                    <a:pt x="1902143" y="125152"/>
                    <a:pt x="1902143" y="158299"/>
                    <a:pt x="1902047" y="192589"/>
                  </a:cubicBezTo>
                  <a:cubicBezTo>
                    <a:pt x="1901762" y="329940"/>
                    <a:pt x="1901381" y="486626"/>
                    <a:pt x="1900999" y="660362"/>
                  </a:cubicBezTo>
                  <a:lnTo>
                    <a:pt x="1900999" y="662077"/>
                  </a:lnTo>
                  <a:lnTo>
                    <a:pt x="1899285" y="662077"/>
                  </a:lnTo>
                  <a:cubicBezTo>
                    <a:pt x="1888427" y="661981"/>
                    <a:pt x="1877663" y="662267"/>
                    <a:pt x="1866614" y="661886"/>
                  </a:cubicBezTo>
                  <a:cubicBezTo>
                    <a:pt x="1855565" y="661315"/>
                    <a:pt x="1844421" y="659124"/>
                    <a:pt x="1833848" y="655600"/>
                  </a:cubicBezTo>
                  <a:cubicBezTo>
                    <a:pt x="1823085" y="652075"/>
                    <a:pt x="1813274" y="646456"/>
                    <a:pt x="1802987" y="642360"/>
                  </a:cubicBezTo>
                  <a:cubicBezTo>
                    <a:pt x="1792700" y="637978"/>
                    <a:pt x="1782223" y="633978"/>
                    <a:pt x="1771460" y="630263"/>
                  </a:cubicBezTo>
                  <a:cubicBezTo>
                    <a:pt x="1750028" y="623024"/>
                    <a:pt x="1727835" y="616833"/>
                    <a:pt x="1704975" y="613213"/>
                  </a:cubicBezTo>
                  <a:cubicBezTo>
                    <a:pt x="1693545" y="611308"/>
                    <a:pt x="1681924" y="610070"/>
                    <a:pt x="1670304" y="609975"/>
                  </a:cubicBezTo>
                  <a:cubicBezTo>
                    <a:pt x="1658683" y="609880"/>
                    <a:pt x="1646968" y="610451"/>
                    <a:pt x="1635443" y="613499"/>
                  </a:cubicBezTo>
                  <a:cubicBezTo>
                    <a:pt x="1589056" y="623024"/>
                    <a:pt x="1545622" y="648361"/>
                    <a:pt x="1509331" y="681603"/>
                  </a:cubicBezTo>
                  <a:cubicBezTo>
                    <a:pt x="1491044" y="698272"/>
                    <a:pt x="1475041" y="717703"/>
                    <a:pt x="1461706" y="739039"/>
                  </a:cubicBezTo>
                  <a:cubicBezTo>
                    <a:pt x="1448467" y="760375"/>
                    <a:pt x="1438085" y="783997"/>
                    <a:pt x="1432941" y="809047"/>
                  </a:cubicBezTo>
                  <a:cubicBezTo>
                    <a:pt x="1427607" y="834098"/>
                    <a:pt x="1429226" y="860387"/>
                    <a:pt x="1432750" y="886200"/>
                  </a:cubicBezTo>
                  <a:cubicBezTo>
                    <a:pt x="1433798" y="892677"/>
                    <a:pt x="1434560" y="899154"/>
                    <a:pt x="1435894" y="905631"/>
                  </a:cubicBezTo>
                  <a:lnTo>
                    <a:pt x="1441037" y="924681"/>
                  </a:lnTo>
                  <a:cubicBezTo>
                    <a:pt x="1442466" y="931158"/>
                    <a:pt x="1445038" y="937254"/>
                    <a:pt x="1447514" y="943350"/>
                  </a:cubicBezTo>
                  <a:cubicBezTo>
                    <a:pt x="1450181" y="949446"/>
                    <a:pt x="1451896" y="955923"/>
                    <a:pt x="1455325" y="961638"/>
                  </a:cubicBezTo>
                  <a:cubicBezTo>
                    <a:pt x="1478566" y="1009453"/>
                    <a:pt x="1519333" y="1049268"/>
                    <a:pt x="1569053" y="1072699"/>
                  </a:cubicBezTo>
                  <a:cubicBezTo>
                    <a:pt x="1581245" y="1079081"/>
                    <a:pt x="1594390" y="1083558"/>
                    <a:pt x="1607344" y="1088320"/>
                  </a:cubicBezTo>
                  <a:cubicBezTo>
                    <a:pt x="1620679" y="1092035"/>
                    <a:pt x="1634014" y="1096131"/>
                    <a:pt x="1647825" y="1098322"/>
                  </a:cubicBezTo>
                  <a:cubicBezTo>
                    <a:pt x="1675257" y="1103275"/>
                    <a:pt x="1703641" y="1105656"/>
                    <a:pt x="1731836" y="1103656"/>
                  </a:cubicBezTo>
                  <a:cubicBezTo>
                    <a:pt x="1760030" y="1101465"/>
                    <a:pt x="1787938" y="1094416"/>
                    <a:pt x="1814227" y="1082701"/>
                  </a:cubicBezTo>
                  <a:cubicBezTo>
                    <a:pt x="1827466" y="1076795"/>
                    <a:pt x="1842421" y="1072795"/>
                    <a:pt x="1857280" y="1073271"/>
                  </a:cubicBezTo>
                  <a:cubicBezTo>
                    <a:pt x="1871853" y="1073271"/>
                    <a:pt x="1886426" y="1073176"/>
                    <a:pt x="1901095" y="1073176"/>
                  </a:cubicBezTo>
                  <a:lnTo>
                    <a:pt x="1903381" y="1073176"/>
                  </a:lnTo>
                  <a:lnTo>
                    <a:pt x="1903381" y="1075462"/>
                  </a:lnTo>
                  <a:cubicBezTo>
                    <a:pt x="1903381" y="1198906"/>
                    <a:pt x="1903476" y="1325969"/>
                    <a:pt x="1903476" y="1456176"/>
                  </a:cubicBezTo>
                  <a:cubicBezTo>
                    <a:pt x="1903476" y="1488751"/>
                    <a:pt x="1903476" y="1521517"/>
                    <a:pt x="1903476" y="1554474"/>
                  </a:cubicBezTo>
                  <a:cubicBezTo>
                    <a:pt x="1903476" y="1570952"/>
                    <a:pt x="1903476" y="1587430"/>
                    <a:pt x="1903476" y="1604004"/>
                  </a:cubicBezTo>
                  <a:lnTo>
                    <a:pt x="1903476" y="1628864"/>
                  </a:lnTo>
                  <a:cubicBezTo>
                    <a:pt x="1903571" y="1637056"/>
                    <a:pt x="1903286" y="1645819"/>
                    <a:pt x="1901571" y="1654201"/>
                  </a:cubicBezTo>
                  <a:cubicBezTo>
                    <a:pt x="1897856" y="1670965"/>
                    <a:pt x="1889093" y="1686586"/>
                    <a:pt x="1876711" y="1698492"/>
                  </a:cubicBezTo>
                  <a:cubicBezTo>
                    <a:pt x="1864614" y="1710684"/>
                    <a:pt x="1848898" y="1719066"/>
                    <a:pt x="1832420" y="1723828"/>
                  </a:cubicBezTo>
                  <a:cubicBezTo>
                    <a:pt x="1824038" y="1725924"/>
                    <a:pt x="1815560" y="1727543"/>
                    <a:pt x="1806893" y="1727543"/>
                  </a:cubicBezTo>
                  <a:cubicBezTo>
                    <a:pt x="1798320" y="1727829"/>
                    <a:pt x="1789938" y="1727638"/>
                    <a:pt x="1781461" y="1727734"/>
                  </a:cubicBezTo>
                  <a:cubicBezTo>
                    <a:pt x="1764506" y="1727734"/>
                    <a:pt x="1747552" y="1727734"/>
                    <a:pt x="1730502" y="1727734"/>
                  </a:cubicBezTo>
                  <a:cubicBezTo>
                    <a:pt x="1458182" y="1727734"/>
                    <a:pt x="1175004" y="1727734"/>
                    <a:pt x="884492" y="1727829"/>
                  </a:cubicBezTo>
                  <a:cubicBezTo>
                    <a:pt x="614267" y="1727734"/>
                    <a:pt x="350234" y="1727638"/>
                    <a:pt x="95345" y="1727543"/>
                  </a:cubicBezTo>
                  <a:cubicBezTo>
                    <a:pt x="62865" y="1726495"/>
                    <a:pt x="30766" y="1709732"/>
                    <a:pt x="13430" y="1682014"/>
                  </a:cubicBezTo>
                  <a:cubicBezTo>
                    <a:pt x="4572" y="1668393"/>
                    <a:pt x="95" y="1652105"/>
                    <a:pt x="0" y="1636008"/>
                  </a:cubicBezTo>
                  <a:cubicBezTo>
                    <a:pt x="0" y="1620292"/>
                    <a:pt x="0" y="1604671"/>
                    <a:pt x="0" y="1588954"/>
                  </a:cubicBezTo>
                  <a:cubicBezTo>
                    <a:pt x="0" y="1526375"/>
                    <a:pt x="0" y="1464463"/>
                    <a:pt x="0" y="1403217"/>
                  </a:cubicBezTo>
                  <a:cubicBezTo>
                    <a:pt x="0" y="1280630"/>
                    <a:pt x="95" y="1160711"/>
                    <a:pt x="95" y="1043743"/>
                  </a:cubicBezTo>
                  <a:lnTo>
                    <a:pt x="95" y="1041457"/>
                  </a:lnTo>
                  <a:lnTo>
                    <a:pt x="2381" y="1041457"/>
                  </a:lnTo>
                  <a:cubicBezTo>
                    <a:pt x="16288" y="1041172"/>
                    <a:pt x="30099" y="1040886"/>
                    <a:pt x="43815" y="1040600"/>
                  </a:cubicBezTo>
                  <a:cubicBezTo>
                    <a:pt x="57531" y="1039838"/>
                    <a:pt x="71914" y="1041172"/>
                    <a:pt x="85249" y="1044601"/>
                  </a:cubicBezTo>
                  <a:cubicBezTo>
                    <a:pt x="98774" y="1047744"/>
                    <a:pt x="111538" y="1053554"/>
                    <a:pt x="124015" y="1058603"/>
                  </a:cubicBezTo>
                  <a:cubicBezTo>
                    <a:pt x="136588" y="1063555"/>
                    <a:pt x="149447" y="1067842"/>
                    <a:pt x="162401" y="1071175"/>
                  </a:cubicBezTo>
                  <a:cubicBezTo>
                    <a:pt x="188404" y="1077843"/>
                    <a:pt x="215170" y="1080605"/>
                    <a:pt x="241554" y="1078033"/>
                  </a:cubicBezTo>
                  <a:cubicBezTo>
                    <a:pt x="268034" y="1076224"/>
                    <a:pt x="293942" y="1070032"/>
                    <a:pt x="318135" y="1060412"/>
                  </a:cubicBezTo>
                  <a:cubicBezTo>
                    <a:pt x="366713" y="1041362"/>
                    <a:pt x="408051" y="1005929"/>
                    <a:pt x="432530" y="961447"/>
                  </a:cubicBezTo>
                  <a:cubicBezTo>
                    <a:pt x="457009" y="916966"/>
                    <a:pt x="465868" y="865245"/>
                    <a:pt x="459581" y="816572"/>
                  </a:cubicBezTo>
                  <a:cubicBezTo>
                    <a:pt x="456247" y="792283"/>
                    <a:pt x="449294" y="768566"/>
                    <a:pt x="437579" y="747325"/>
                  </a:cubicBezTo>
                  <a:cubicBezTo>
                    <a:pt x="425767" y="726275"/>
                    <a:pt x="409861" y="707892"/>
                    <a:pt x="391477" y="692842"/>
                  </a:cubicBezTo>
                  <a:cubicBezTo>
                    <a:pt x="373189" y="677602"/>
                    <a:pt x="352044" y="666363"/>
                    <a:pt x="330232" y="657981"/>
                  </a:cubicBezTo>
                  <a:cubicBezTo>
                    <a:pt x="319468" y="653409"/>
                    <a:pt x="308134" y="650647"/>
                    <a:pt x="296894" y="647408"/>
                  </a:cubicBezTo>
                  <a:cubicBezTo>
                    <a:pt x="291275" y="645884"/>
                    <a:pt x="285559" y="645122"/>
                    <a:pt x="279845" y="643979"/>
                  </a:cubicBezTo>
                  <a:cubicBezTo>
                    <a:pt x="274130" y="642836"/>
                    <a:pt x="268510" y="641693"/>
                    <a:pt x="262795" y="641217"/>
                  </a:cubicBezTo>
                  <a:lnTo>
                    <a:pt x="245650" y="639312"/>
                  </a:lnTo>
                  <a:cubicBezTo>
                    <a:pt x="239935" y="638836"/>
                    <a:pt x="234220" y="638836"/>
                    <a:pt x="228505" y="638550"/>
                  </a:cubicBezTo>
                  <a:cubicBezTo>
                    <a:pt x="217075" y="637883"/>
                    <a:pt x="205835" y="637883"/>
                    <a:pt x="194881" y="640455"/>
                  </a:cubicBezTo>
                  <a:cubicBezTo>
                    <a:pt x="172879" y="645027"/>
                    <a:pt x="152686" y="655314"/>
                    <a:pt x="132017" y="663886"/>
                  </a:cubicBezTo>
                  <a:cubicBezTo>
                    <a:pt x="121729" y="668173"/>
                    <a:pt x="111061" y="672078"/>
                    <a:pt x="100108" y="674269"/>
                  </a:cubicBezTo>
                  <a:cubicBezTo>
                    <a:pt x="89249" y="676650"/>
                    <a:pt x="77819" y="677031"/>
                    <a:pt x="67056" y="677412"/>
                  </a:cubicBezTo>
                  <a:cubicBezTo>
                    <a:pt x="45244" y="678555"/>
                    <a:pt x="23717" y="679698"/>
                    <a:pt x="2381" y="680841"/>
                  </a:cubicBezTo>
                  <a:lnTo>
                    <a:pt x="476" y="680936"/>
                  </a:lnTo>
                  <a:lnTo>
                    <a:pt x="476" y="679031"/>
                  </a:lnTo>
                  <a:cubicBezTo>
                    <a:pt x="571" y="483102"/>
                    <a:pt x="762" y="305937"/>
                    <a:pt x="857" y="150203"/>
                  </a:cubicBezTo>
                  <a:cubicBezTo>
                    <a:pt x="857" y="130772"/>
                    <a:pt x="857" y="111627"/>
                    <a:pt x="952" y="92863"/>
                  </a:cubicBezTo>
                  <a:cubicBezTo>
                    <a:pt x="1143" y="83433"/>
                    <a:pt x="571" y="74194"/>
                    <a:pt x="1619" y="64764"/>
                  </a:cubicBezTo>
                  <a:cubicBezTo>
                    <a:pt x="2857" y="55429"/>
                    <a:pt x="6001" y="46476"/>
                    <a:pt x="10763" y="38570"/>
                  </a:cubicBezTo>
                  <a:cubicBezTo>
                    <a:pt x="20288" y="22663"/>
                    <a:pt x="35528" y="11233"/>
                    <a:pt x="52102" y="5233"/>
                  </a:cubicBezTo>
                  <a:cubicBezTo>
                    <a:pt x="68866" y="-1340"/>
                    <a:pt x="86582" y="184"/>
                    <a:pt x="103061" y="89"/>
                  </a:cubicBezTo>
                  <a:cubicBezTo>
                    <a:pt x="169735" y="184"/>
                    <a:pt x="230696" y="280"/>
                    <a:pt x="285559" y="280"/>
                  </a:cubicBezTo>
                  <a:cubicBezTo>
                    <a:pt x="395192" y="470"/>
                    <a:pt x="480250" y="661"/>
                    <a:pt x="538067" y="756"/>
                  </a:cubicBezTo>
                  <a:cubicBezTo>
                    <a:pt x="566928" y="851"/>
                    <a:pt x="588931" y="946"/>
                    <a:pt x="603790" y="1042"/>
                  </a:cubicBezTo>
                  <a:cubicBezTo>
                    <a:pt x="618554" y="1137"/>
                    <a:pt x="626173" y="1327"/>
                    <a:pt x="626173" y="1327"/>
                  </a:cubicBezTo>
                  <a:cubicBezTo>
                    <a:pt x="626173" y="1327"/>
                    <a:pt x="618554" y="1518"/>
                    <a:pt x="603790" y="1613"/>
                  </a:cubicBezTo>
                  <a:cubicBezTo>
                    <a:pt x="588931" y="1708"/>
                    <a:pt x="566928" y="1804"/>
                    <a:pt x="538067" y="1899"/>
                  </a:cubicBezTo>
                  <a:cubicBezTo>
                    <a:pt x="480250" y="1994"/>
                    <a:pt x="395097" y="2185"/>
                    <a:pt x="285559" y="2375"/>
                  </a:cubicBezTo>
                  <a:cubicBezTo>
                    <a:pt x="230696" y="2470"/>
                    <a:pt x="169831" y="2470"/>
                    <a:pt x="103061" y="2566"/>
                  </a:cubicBezTo>
                  <a:cubicBezTo>
                    <a:pt x="86392" y="2756"/>
                    <a:pt x="69151" y="1327"/>
                    <a:pt x="52959" y="7709"/>
                  </a:cubicBezTo>
                  <a:cubicBezTo>
                    <a:pt x="36957" y="13519"/>
                    <a:pt x="22193" y="24664"/>
                    <a:pt x="13049" y="39999"/>
                  </a:cubicBezTo>
                  <a:cubicBezTo>
                    <a:pt x="8477" y="47619"/>
                    <a:pt x="5429" y="56287"/>
                    <a:pt x="4286" y="65240"/>
                  </a:cubicBezTo>
                  <a:cubicBezTo>
                    <a:pt x="3238" y="74098"/>
                    <a:pt x="3810" y="83623"/>
                    <a:pt x="3715" y="92958"/>
                  </a:cubicBezTo>
                  <a:cubicBezTo>
                    <a:pt x="3715" y="111722"/>
                    <a:pt x="3715" y="130867"/>
                    <a:pt x="3810" y="150298"/>
                  </a:cubicBezTo>
                  <a:cubicBezTo>
                    <a:pt x="3905" y="306032"/>
                    <a:pt x="4000" y="483292"/>
                    <a:pt x="4191" y="679126"/>
                  </a:cubicBezTo>
                  <a:lnTo>
                    <a:pt x="2286" y="677317"/>
                  </a:lnTo>
                  <a:cubicBezTo>
                    <a:pt x="23622" y="676174"/>
                    <a:pt x="45244" y="675031"/>
                    <a:pt x="67056" y="673792"/>
                  </a:cubicBezTo>
                  <a:cubicBezTo>
                    <a:pt x="78010" y="673411"/>
                    <a:pt x="88773" y="673030"/>
                    <a:pt x="99441" y="670744"/>
                  </a:cubicBezTo>
                  <a:cubicBezTo>
                    <a:pt x="110109" y="668649"/>
                    <a:pt x="120396" y="664839"/>
                    <a:pt x="130683" y="660553"/>
                  </a:cubicBezTo>
                  <a:cubicBezTo>
                    <a:pt x="151162" y="652075"/>
                    <a:pt x="171545" y="641598"/>
                    <a:pt x="194215" y="636835"/>
                  </a:cubicBezTo>
                  <a:cubicBezTo>
                    <a:pt x="205454" y="634168"/>
                    <a:pt x="217360" y="634168"/>
                    <a:pt x="228791" y="634740"/>
                  </a:cubicBezTo>
                  <a:cubicBezTo>
                    <a:pt x="234505" y="635026"/>
                    <a:pt x="240316" y="635026"/>
                    <a:pt x="246126" y="635502"/>
                  </a:cubicBezTo>
                  <a:lnTo>
                    <a:pt x="263462" y="637407"/>
                  </a:lnTo>
                  <a:cubicBezTo>
                    <a:pt x="269272" y="637883"/>
                    <a:pt x="274987" y="639026"/>
                    <a:pt x="280797" y="640169"/>
                  </a:cubicBezTo>
                  <a:cubicBezTo>
                    <a:pt x="286512" y="641312"/>
                    <a:pt x="292322" y="642169"/>
                    <a:pt x="298037" y="643693"/>
                  </a:cubicBezTo>
                  <a:cubicBezTo>
                    <a:pt x="309372" y="646837"/>
                    <a:pt x="320897" y="649694"/>
                    <a:pt x="331851" y="654361"/>
                  </a:cubicBezTo>
                  <a:cubicBezTo>
                    <a:pt x="354044" y="662839"/>
                    <a:pt x="375571" y="674173"/>
                    <a:pt x="394145" y="689794"/>
                  </a:cubicBezTo>
                  <a:cubicBezTo>
                    <a:pt x="412909" y="705130"/>
                    <a:pt x="429196" y="723894"/>
                    <a:pt x="441293" y="745420"/>
                  </a:cubicBezTo>
                  <a:cubicBezTo>
                    <a:pt x="453200" y="767137"/>
                    <a:pt x="460438" y="791331"/>
                    <a:pt x="463867" y="816096"/>
                  </a:cubicBezTo>
                  <a:cubicBezTo>
                    <a:pt x="470249" y="865721"/>
                    <a:pt x="461296" y="918204"/>
                    <a:pt x="436435" y="963638"/>
                  </a:cubicBezTo>
                  <a:cubicBezTo>
                    <a:pt x="411575" y="1009072"/>
                    <a:pt x="369380" y="1045172"/>
                    <a:pt x="319945" y="1064603"/>
                  </a:cubicBezTo>
                  <a:cubicBezTo>
                    <a:pt x="295275" y="1074319"/>
                    <a:pt x="268986" y="1080700"/>
                    <a:pt x="242125" y="1082510"/>
                  </a:cubicBezTo>
                  <a:cubicBezTo>
                    <a:pt x="215265" y="1085177"/>
                    <a:pt x="187833" y="1082415"/>
                    <a:pt x="161449" y="1075557"/>
                  </a:cubicBezTo>
                  <a:cubicBezTo>
                    <a:pt x="148209" y="1072128"/>
                    <a:pt x="135255" y="1067842"/>
                    <a:pt x="122492" y="1062793"/>
                  </a:cubicBezTo>
                  <a:cubicBezTo>
                    <a:pt x="109728" y="1057650"/>
                    <a:pt x="97536" y="1052125"/>
                    <a:pt x="84296" y="1049078"/>
                  </a:cubicBezTo>
                  <a:cubicBezTo>
                    <a:pt x="71056" y="1045744"/>
                    <a:pt x="57817" y="1044410"/>
                    <a:pt x="44005" y="1045267"/>
                  </a:cubicBezTo>
                  <a:cubicBezTo>
                    <a:pt x="30194" y="1045553"/>
                    <a:pt x="16383" y="1045839"/>
                    <a:pt x="2572" y="1046125"/>
                  </a:cubicBezTo>
                  <a:lnTo>
                    <a:pt x="4858" y="1043839"/>
                  </a:lnTo>
                  <a:cubicBezTo>
                    <a:pt x="4858" y="1160806"/>
                    <a:pt x="4953" y="1280821"/>
                    <a:pt x="4953" y="1403312"/>
                  </a:cubicBezTo>
                  <a:cubicBezTo>
                    <a:pt x="4953" y="1464558"/>
                    <a:pt x="4953" y="1526566"/>
                    <a:pt x="4953" y="1589050"/>
                  </a:cubicBezTo>
                  <a:cubicBezTo>
                    <a:pt x="6191" y="1620006"/>
                    <a:pt x="-476" y="1653343"/>
                    <a:pt x="17621" y="1679537"/>
                  </a:cubicBezTo>
                  <a:cubicBezTo>
                    <a:pt x="34004" y="1705731"/>
                    <a:pt x="64675" y="1721828"/>
                    <a:pt x="95631" y="1722781"/>
                  </a:cubicBezTo>
                  <a:cubicBezTo>
                    <a:pt x="350425" y="1722876"/>
                    <a:pt x="614363" y="1722876"/>
                    <a:pt x="884587" y="1722971"/>
                  </a:cubicBezTo>
                  <a:cubicBezTo>
                    <a:pt x="1175099" y="1722971"/>
                    <a:pt x="1458278" y="1722971"/>
                    <a:pt x="1730597" y="1723066"/>
                  </a:cubicBezTo>
                  <a:cubicBezTo>
                    <a:pt x="1747647" y="1723066"/>
                    <a:pt x="1764602" y="1723066"/>
                    <a:pt x="1781556" y="1723066"/>
                  </a:cubicBezTo>
                  <a:cubicBezTo>
                    <a:pt x="1798606" y="1722971"/>
                    <a:pt x="1815370" y="1723924"/>
                    <a:pt x="1831277" y="1719352"/>
                  </a:cubicBezTo>
                  <a:cubicBezTo>
                    <a:pt x="1862995" y="1710874"/>
                    <a:pt x="1890331" y="1685443"/>
                    <a:pt x="1897094" y="1653343"/>
                  </a:cubicBezTo>
                  <a:cubicBezTo>
                    <a:pt x="1898714" y="1645342"/>
                    <a:pt x="1898999" y="1637437"/>
                    <a:pt x="1898904" y="1629055"/>
                  </a:cubicBezTo>
                  <a:lnTo>
                    <a:pt x="1898904" y="1604195"/>
                  </a:lnTo>
                  <a:cubicBezTo>
                    <a:pt x="1898904" y="1587621"/>
                    <a:pt x="1898904" y="1571143"/>
                    <a:pt x="1898904" y="1554664"/>
                  </a:cubicBezTo>
                  <a:cubicBezTo>
                    <a:pt x="1898904" y="1521708"/>
                    <a:pt x="1898904" y="1488942"/>
                    <a:pt x="1898904" y="1456366"/>
                  </a:cubicBezTo>
                  <a:cubicBezTo>
                    <a:pt x="1898904" y="1326160"/>
                    <a:pt x="1898999" y="1199096"/>
                    <a:pt x="1898999" y="1075652"/>
                  </a:cubicBezTo>
                  <a:lnTo>
                    <a:pt x="1901285" y="1077938"/>
                  </a:lnTo>
                  <a:cubicBezTo>
                    <a:pt x="1886617" y="1077938"/>
                    <a:pt x="1872044" y="1078033"/>
                    <a:pt x="1857470" y="1078033"/>
                  </a:cubicBezTo>
                  <a:cubicBezTo>
                    <a:pt x="1843088" y="1077557"/>
                    <a:pt x="1829276" y="1081272"/>
                    <a:pt x="1816132" y="1087082"/>
                  </a:cubicBezTo>
                  <a:cubicBezTo>
                    <a:pt x="1789557" y="1098893"/>
                    <a:pt x="1760982" y="1106132"/>
                    <a:pt x="1732312" y="1108323"/>
                  </a:cubicBezTo>
                  <a:cubicBezTo>
                    <a:pt x="1703546" y="1110323"/>
                    <a:pt x="1674971" y="1107847"/>
                    <a:pt x="1647158" y="1102799"/>
                  </a:cubicBezTo>
                  <a:cubicBezTo>
                    <a:pt x="1633156" y="1100608"/>
                    <a:pt x="1619631" y="1096417"/>
                    <a:pt x="1606106" y="1092702"/>
                  </a:cubicBezTo>
                  <a:cubicBezTo>
                    <a:pt x="1592961" y="1087844"/>
                    <a:pt x="1579626" y="1083272"/>
                    <a:pt x="1567244" y="1076795"/>
                  </a:cubicBezTo>
                  <a:cubicBezTo>
                    <a:pt x="1516761" y="1052983"/>
                    <a:pt x="1475232" y="1012406"/>
                    <a:pt x="1451610" y="963638"/>
                  </a:cubicBezTo>
                  <a:cubicBezTo>
                    <a:pt x="1448181" y="957828"/>
                    <a:pt x="1446371" y="951161"/>
                    <a:pt x="1443704" y="945064"/>
                  </a:cubicBezTo>
                  <a:cubicBezTo>
                    <a:pt x="1441228" y="938778"/>
                    <a:pt x="1438561" y="932587"/>
                    <a:pt x="1437132" y="926014"/>
                  </a:cubicBezTo>
                  <a:lnTo>
                    <a:pt x="1431893" y="906679"/>
                  </a:lnTo>
                  <a:cubicBezTo>
                    <a:pt x="1430560" y="900202"/>
                    <a:pt x="1429798" y="893534"/>
                    <a:pt x="1428655" y="886962"/>
                  </a:cubicBezTo>
                  <a:cubicBezTo>
                    <a:pt x="1425035" y="860863"/>
                    <a:pt x="1423511" y="834098"/>
                    <a:pt x="1428940" y="808381"/>
                  </a:cubicBezTo>
                  <a:cubicBezTo>
                    <a:pt x="1434179" y="782758"/>
                    <a:pt x="1444847" y="758755"/>
                    <a:pt x="1458278" y="737038"/>
                  </a:cubicBezTo>
                  <a:cubicBezTo>
                    <a:pt x="1471803" y="715417"/>
                    <a:pt x="1488091" y="695700"/>
                    <a:pt x="1506664" y="678841"/>
                  </a:cubicBezTo>
                  <a:cubicBezTo>
                    <a:pt x="1543526" y="645217"/>
                    <a:pt x="1587437" y="619595"/>
                    <a:pt x="1634681" y="609880"/>
                  </a:cubicBezTo>
                  <a:cubicBezTo>
                    <a:pt x="1646301" y="606832"/>
                    <a:pt x="1658493" y="606165"/>
                    <a:pt x="1670399" y="606355"/>
                  </a:cubicBezTo>
                  <a:cubicBezTo>
                    <a:pt x="1682306" y="606451"/>
                    <a:pt x="1694021" y="607784"/>
                    <a:pt x="1705642" y="609689"/>
                  </a:cubicBezTo>
                  <a:cubicBezTo>
                    <a:pt x="1728788" y="613404"/>
                    <a:pt x="1751076" y="619690"/>
                    <a:pt x="1772698" y="627025"/>
                  </a:cubicBezTo>
                  <a:cubicBezTo>
                    <a:pt x="1783461" y="630739"/>
                    <a:pt x="1794034" y="634835"/>
                    <a:pt x="1804416" y="639217"/>
                  </a:cubicBezTo>
                  <a:cubicBezTo>
                    <a:pt x="1814894" y="643503"/>
                    <a:pt x="1824609" y="649123"/>
                    <a:pt x="1834991" y="652456"/>
                  </a:cubicBezTo>
                  <a:cubicBezTo>
                    <a:pt x="1845373" y="655981"/>
                    <a:pt x="1856137" y="658076"/>
                    <a:pt x="1866900" y="658648"/>
                  </a:cubicBezTo>
                  <a:cubicBezTo>
                    <a:pt x="1877663" y="659029"/>
                    <a:pt x="1888617" y="658743"/>
                    <a:pt x="1899380" y="658838"/>
                  </a:cubicBezTo>
                  <a:lnTo>
                    <a:pt x="1897666" y="660553"/>
                  </a:lnTo>
                  <a:cubicBezTo>
                    <a:pt x="1898332" y="486912"/>
                    <a:pt x="1898904" y="330130"/>
                    <a:pt x="1899475" y="192780"/>
                  </a:cubicBezTo>
                  <a:cubicBezTo>
                    <a:pt x="1899571" y="158490"/>
                    <a:pt x="1899761" y="125343"/>
                    <a:pt x="1899856" y="93434"/>
                  </a:cubicBezTo>
                  <a:cubicBezTo>
                    <a:pt x="1899761" y="85528"/>
                    <a:pt x="1900142" y="77527"/>
                    <a:pt x="1899761" y="69812"/>
                  </a:cubicBezTo>
                  <a:cubicBezTo>
                    <a:pt x="1899285" y="62192"/>
                    <a:pt x="1897666" y="54667"/>
                    <a:pt x="1894523" y="47809"/>
                  </a:cubicBezTo>
                  <a:cubicBezTo>
                    <a:pt x="1888617" y="33903"/>
                    <a:pt x="1878044" y="22663"/>
                    <a:pt x="1865852" y="14948"/>
                  </a:cubicBezTo>
                  <a:cubicBezTo>
                    <a:pt x="1853470" y="7423"/>
                    <a:pt x="1839563" y="3137"/>
                    <a:pt x="1825657" y="2661"/>
                  </a:cubicBezTo>
                  <a:cubicBezTo>
                    <a:pt x="1811750" y="2280"/>
                    <a:pt x="1797939" y="2566"/>
                    <a:pt x="1784604" y="2375"/>
                  </a:cubicBezTo>
                  <a:cubicBezTo>
                    <a:pt x="1757839" y="2375"/>
                    <a:pt x="1732407" y="2280"/>
                    <a:pt x="1708404" y="2280"/>
                  </a:cubicBezTo>
                  <a:cubicBezTo>
                    <a:pt x="1612202" y="2089"/>
                    <a:pt x="1537621" y="1899"/>
                    <a:pt x="1487043" y="1804"/>
                  </a:cubicBezTo>
                  <a:cubicBezTo>
                    <a:pt x="1461802" y="1708"/>
                    <a:pt x="1442656" y="1613"/>
                    <a:pt x="1429607" y="1518"/>
                  </a:cubicBezTo>
                  <a:cubicBezTo>
                    <a:pt x="1416653" y="1423"/>
                    <a:pt x="1410081" y="1327"/>
                    <a:pt x="1410081" y="1327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70" name="Graphic 2">
              <a:extLst>
                <a:ext uri="{FF2B5EF4-FFF2-40B4-BE49-F238E27FC236}">
                  <a16:creationId xmlns="" xmlns:a16="http://schemas.microsoft.com/office/drawing/2014/main" id="{304A3246-6459-41A1-A423-B58F292B8A80}"/>
                </a:ext>
              </a:extLst>
            </p:cNvPr>
            <p:cNvGrpSpPr/>
            <p:nvPr/>
          </p:nvGrpSpPr>
          <p:grpSpPr>
            <a:xfrm>
              <a:off x="3974263" y="3306293"/>
              <a:ext cx="1878108" cy="1728840"/>
              <a:chOff x="3974263" y="3306293"/>
              <a:chExt cx="1878108" cy="1728840"/>
            </a:xfrm>
          </p:grpSpPr>
          <p:sp>
            <p:nvSpPr>
              <p:cNvPr id="171" name="Freeform: Shape 170">
                <a:extLst>
                  <a:ext uri="{FF2B5EF4-FFF2-40B4-BE49-F238E27FC236}">
                    <a16:creationId xmlns="" xmlns:a16="http://schemas.microsoft.com/office/drawing/2014/main" id="{7DA56C91-6BA1-4124-8A09-8E75B9199694}"/>
                  </a:ext>
                </a:extLst>
              </p:cNvPr>
              <p:cNvSpPr/>
              <p:nvPr/>
            </p:nvSpPr>
            <p:spPr>
              <a:xfrm>
                <a:off x="3976687" y="3308317"/>
                <a:ext cx="1873758" cy="1724120"/>
              </a:xfrm>
              <a:custGeom>
                <a:avLst/>
                <a:gdLst>
                  <a:gd name="connsiteX0" fmla="*/ 1642586 w 1873758"/>
                  <a:gd name="connsiteY0" fmla="*/ 644557 h 1724120"/>
                  <a:gd name="connsiteX1" fmla="*/ 1766888 w 1873758"/>
                  <a:gd name="connsiteY1" fmla="*/ 669798 h 1724120"/>
                  <a:gd name="connsiteX2" fmla="*/ 1823276 w 1873758"/>
                  <a:gd name="connsiteY2" fmla="*/ 682657 h 1724120"/>
                  <a:gd name="connsiteX3" fmla="*/ 1873663 w 1873758"/>
                  <a:gd name="connsiteY3" fmla="*/ 681609 h 1724120"/>
                  <a:gd name="connsiteX4" fmla="*/ 1873663 w 1873758"/>
                  <a:gd name="connsiteY4" fmla="*/ 88868 h 1724120"/>
                  <a:gd name="connsiteX5" fmla="*/ 1777365 w 1873758"/>
                  <a:gd name="connsiteY5" fmla="*/ 0 h 1724120"/>
                  <a:gd name="connsiteX6" fmla="*/ 1152716 w 1873758"/>
                  <a:gd name="connsiteY6" fmla="*/ 0 h 1724120"/>
                  <a:gd name="connsiteX7" fmla="*/ 705517 w 1873758"/>
                  <a:gd name="connsiteY7" fmla="*/ 0 h 1724120"/>
                  <a:gd name="connsiteX8" fmla="*/ 96298 w 1873758"/>
                  <a:gd name="connsiteY8" fmla="*/ 0 h 1724120"/>
                  <a:gd name="connsiteX9" fmla="*/ 0 w 1873758"/>
                  <a:gd name="connsiteY9" fmla="*/ 88868 h 1724120"/>
                  <a:gd name="connsiteX10" fmla="*/ 0 w 1873758"/>
                  <a:gd name="connsiteY10" fmla="*/ 1651730 h 1724120"/>
                  <a:gd name="connsiteX11" fmla="*/ 78486 w 1873758"/>
                  <a:gd name="connsiteY11" fmla="*/ 1724120 h 1724120"/>
                  <a:gd name="connsiteX12" fmla="*/ 1795272 w 1873758"/>
                  <a:gd name="connsiteY12" fmla="*/ 1724120 h 1724120"/>
                  <a:gd name="connsiteX13" fmla="*/ 1873758 w 1873758"/>
                  <a:gd name="connsiteY13" fmla="*/ 1651730 h 1724120"/>
                  <a:gd name="connsiteX14" fmla="*/ 1873758 w 1873758"/>
                  <a:gd name="connsiteY14" fmla="*/ 1086898 h 1724120"/>
                  <a:gd name="connsiteX15" fmla="*/ 1804226 w 1873758"/>
                  <a:gd name="connsiteY15" fmla="*/ 1086898 h 1724120"/>
                  <a:gd name="connsiteX16" fmla="*/ 1757363 w 1873758"/>
                  <a:gd name="connsiteY16" fmla="*/ 1095375 h 1724120"/>
                  <a:gd name="connsiteX17" fmla="*/ 1660493 w 1873758"/>
                  <a:gd name="connsiteY17" fmla="*/ 1112806 h 1724120"/>
                  <a:gd name="connsiteX18" fmla="*/ 1400556 w 1873758"/>
                  <a:gd name="connsiteY18" fmla="*/ 863156 h 1724120"/>
                  <a:gd name="connsiteX19" fmla="*/ 1642586 w 1873758"/>
                  <a:gd name="connsiteY19" fmla="*/ 644557 h 1724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73758" h="1724120">
                    <a:moveTo>
                      <a:pt x="1642586" y="644557"/>
                    </a:moveTo>
                    <a:cubicBezTo>
                      <a:pt x="1688592" y="641604"/>
                      <a:pt x="1728406" y="653129"/>
                      <a:pt x="1766888" y="669798"/>
                    </a:cubicBezTo>
                    <a:cubicBezTo>
                      <a:pt x="1784032" y="677227"/>
                      <a:pt x="1804321" y="682657"/>
                      <a:pt x="1823276" y="682657"/>
                    </a:cubicBezTo>
                    <a:lnTo>
                      <a:pt x="1873663" y="681609"/>
                    </a:lnTo>
                    <a:lnTo>
                      <a:pt x="1873663" y="88868"/>
                    </a:lnTo>
                    <a:cubicBezTo>
                      <a:pt x="1873663" y="39814"/>
                      <a:pt x="1830514" y="0"/>
                      <a:pt x="1777365" y="0"/>
                    </a:cubicBezTo>
                    <a:lnTo>
                      <a:pt x="1152716" y="0"/>
                    </a:lnTo>
                    <a:lnTo>
                      <a:pt x="705517" y="0"/>
                    </a:lnTo>
                    <a:lnTo>
                      <a:pt x="96298" y="0"/>
                    </a:lnTo>
                    <a:cubicBezTo>
                      <a:pt x="43053" y="0"/>
                      <a:pt x="0" y="39814"/>
                      <a:pt x="0" y="88868"/>
                    </a:cubicBezTo>
                    <a:lnTo>
                      <a:pt x="0" y="1651730"/>
                    </a:lnTo>
                    <a:cubicBezTo>
                      <a:pt x="0" y="1691735"/>
                      <a:pt x="35147" y="1724120"/>
                      <a:pt x="78486" y="1724120"/>
                    </a:cubicBezTo>
                    <a:lnTo>
                      <a:pt x="1795272" y="1724120"/>
                    </a:lnTo>
                    <a:cubicBezTo>
                      <a:pt x="1838611" y="1724120"/>
                      <a:pt x="1873758" y="1691735"/>
                      <a:pt x="1873758" y="1651730"/>
                    </a:cubicBezTo>
                    <a:lnTo>
                      <a:pt x="1873758" y="1086898"/>
                    </a:lnTo>
                    <a:lnTo>
                      <a:pt x="1804226" y="1086898"/>
                    </a:lnTo>
                    <a:cubicBezTo>
                      <a:pt x="1788128" y="1086898"/>
                      <a:pt x="1772317" y="1089851"/>
                      <a:pt x="1757363" y="1095375"/>
                    </a:cubicBezTo>
                    <a:cubicBezTo>
                      <a:pt x="1727454" y="1106519"/>
                      <a:pt x="1694783" y="1112806"/>
                      <a:pt x="1660493" y="1112806"/>
                    </a:cubicBezTo>
                    <a:cubicBezTo>
                      <a:pt x="1513332" y="1112806"/>
                      <a:pt x="1394651" y="1000030"/>
                      <a:pt x="1400556" y="863156"/>
                    </a:cubicBezTo>
                    <a:cubicBezTo>
                      <a:pt x="1405890" y="742378"/>
                      <a:pt x="1511903" y="652939"/>
                      <a:pt x="1642586" y="644557"/>
                    </a:cubicBezTo>
                    <a:close/>
                  </a:path>
                </a:pathLst>
              </a:custGeom>
              <a:solidFill>
                <a:srgbClr val="45726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2" name="Freeform: Shape 171">
                <a:extLst>
                  <a:ext uri="{FF2B5EF4-FFF2-40B4-BE49-F238E27FC236}">
                    <a16:creationId xmlns="" xmlns:a16="http://schemas.microsoft.com/office/drawing/2014/main" id="{86816630-4760-4E5B-B75B-5549AFAC5928}"/>
                  </a:ext>
                </a:extLst>
              </p:cNvPr>
              <p:cNvSpPr/>
              <p:nvPr/>
            </p:nvSpPr>
            <p:spPr>
              <a:xfrm>
                <a:off x="3974263" y="3306293"/>
                <a:ext cx="1878108" cy="1728840"/>
              </a:xfrm>
              <a:custGeom>
                <a:avLst/>
                <a:gdLst>
                  <a:gd name="connsiteX0" fmla="*/ 1645011 w 1878108"/>
                  <a:gd name="connsiteY0" fmla="*/ 646581 h 1728840"/>
                  <a:gd name="connsiteX1" fmla="*/ 1628342 w 1878108"/>
                  <a:gd name="connsiteY1" fmla="*/ 648581 h 1728840"/>
                  <a:gd name="connsiteX2" fmla="*/ 1607863 w 1878108"/>
                  <a:gd name="connsiteY2" fmla="*/ 651915 h 1728840"/>
                  <a:gd name="connsiteX3" fmla="*/ 1579955 w 1878108"/>
                  <a:gd name="connsiteY3" fmla="*/ 658677 h 1728840"/>
                  <a:gd name="connsiteX4" fmla="*/ 1506898 w 1878108"/>
                  <a:gd name="connsiteY4" fmla="*/ 692301 h 1728840"/>
                  <a:gd name="connsiteX5" fmla="*/ 1486800 w 1878108"/>
                  <a:gd name="connsiteY5" fmla="*/ 706969 h 1728840"/>
                  <a:gd name="connsiteX6" fmla="*/ 1476704 w 1878108"/>
                  <a:gd name="connsiteY6" fmla="*/ 715351 h 1728840"/>
                  <a:gd name="connsiteX7" fmla="*/ 1466989 w 1878108"/>
                  <a:gd name="connsiteY7" fmla="*/ 724876 h 1728840"/>
                  <a:gd name="connsiteX8" fmla="*/ 1462035 w 1878108"/>
                  <a:gd name="connsiteY8" fmla="*/ 729734 h 1728840"/>
                  <a:gd name="connsiteX9" fmla="*/ 1457464 w 1878108"/>
                  <a:gd name="connsiteY9" fmla="*/ 735163 h 1728840"/>
                  <a:gd name="connsiteX10" fmla="*/ 1448034 w 1878108"/>
                  <a:gd name="connsiteY10" fmla="*/ 746212 h 1728840"/>
                  <a:gd name="connsiteX11" fmla="*/ 1431460 w 1878108"/>
                  <a:gd name="connsiteY11" fmla="*/ 771644 h 1728840"/>
                  <a:gd name="connsiteX12" fmla="*/ 1417554 w 1878108"/>
                  <a:gd name="connsiteY12" fmla="*/ 800600 h 1728840"/>
                  <a:gd name="connsiteX13" fmla="*/ 1408410 w 1878108"/>
                  <a:gd name="connsiteY13" fmla="*/ 833176 h 1728840"/>
                  <a:gd name="connsiteX14" fmla="*/ 1406505 w 1878108"/>
                  <a:gd name="connsiteY14" fmla="*/ 905756 h 1728840"/>
                  <a:gd name="connsiteX15" fmla="*/ 1431174 w 1878108"/>
                  <a:gd name="connsiteY15" fmla="*/ 981194 h 1728840"/>
                  <a:gd name="connsiteX16" fmla="*/ 1485181 w 1878108"/>
                  <a:gd name="connsiteY16" fmla="*/ 1048060 h 1728840"/>
                  <a:gd name="connsiteX17" fmla="*/ 1661489 w 1878108"/>
                  <a:gd name="connsiteY17" fmla="*/ 1113496 h 1728840"/>
                  <a:gd name="connsiteX18" fmla="*/ 1764549 w 1878108"/>
                  <a:gd name="connsiteY18" fmla="*/ 1094351 h 1728840"/>
                  <a:gd name="connsiteX19" fmla="*/ 1791600 w 1878108"/>
                  <a:gd name="connsiteY19" fmla="*/ 1088446 h 1728840"/>
                  <a:gd name="connsiteX20" fmla="*/ 1819509 w 1878108"/>
                  <a:gd name="connsiteY20" fmla="*/ 1087588 h 1728840"/>
                  <a:gd name="connsiteX21" fmla="*/ 1876182 w 1878108"/>
                  <a:gd name="connsiteY21" fmla="*/ 1087588 h 1728840"/>
                  <a:gd name="connsiteX22" fmla="*/ 1877802 w 1878108"/>
                  <a:gd name="connsiteY22" fmla="*/ 1087588 h 1728840"/>
                  <a:gd name="connsiteX23" fmla="*/ 1877802 w 1878108"/>
                  <a:gd name="connsiteY23" fmla="*/ 1089208 h 1728840"/>
                  <a:gd name="connsiteX24" fmla="*/ 1877992 w 1878108"/>
                  <a:gd name="connsiteY24" fmla="*/ 1370767 h 1728840"/>
                  <a:gd name="connsiteX25" fmla="*/ 1878088 w 1878108"/>
                  <a:gd name="connsiteY25" fmla="*/ 1523167 h 1728840"/>
                  <a:gd name="connsiteX26" fmla="*/ 1878088 w 1878108"/>
                  <a:gd name="connsiteY26" fmla="*/ 1602129 h 1728840"/>
                  <a:gd name="connsiteX27" fmla="*/ 1878088 w 1878108"/>
                  <a:gd name="connsiteY27" fmla="*/ 1642229 h 1728840"/>
                  <a:gd name="connsiteX28" fmla="*/ 1877516 w 1878108"/>
                  <a:gd name="connsiteY28" fmla="*/ 1662708 h 1728840"/>
                  <a:gd name="connsiteX29" fmla="*/ 1871896 w 1878108"/>
                  <a:gd name="connsiteY29" fmla="*/ 1682806 h 1728840"/>
                  <a:gd name="connsiteX30" fmla="*/ 1805126 w 1878108"/>
                  <a:gd name="connsiteY30" fmla="*/ 1728049 h 1728840"/>
                  <a:gd name="connsiteX31" fmla="*/ 1720830 w 1878108"/>
                  <a:gd name="connsiteY31" fmla="*/ 1728430 h 1728840"/>
                  <a:gd name="connsiteX32" fmla="*/ 1547665 w 1878108"/>
                  <a:gd name="connsiteY32" fmla="*/ 1728526 h 1728840"/>
                  <a:gd name="connsiteX33" fmla="*/ 1182858 w 1878108"/>
                  <a:gd name="connsiteY33" fmla="*/ 1728621 h 1728840"/>
                  <a:gd name="connsiteX34" fmla="*/ 389044 w 1878108"/>
                  <a:gd name="connsiteY34" fmla="*/ 1728811 h 1728840"/>
                  <a:gd name="connsiteX35" fmla="*/ 179208 w 1878108"/>
                  <a:gd name="connsiteY35" fmla="*/ 1728811 h 1728840"/>
                  <a:gd name="connsiteX36" fmla="*/ 72624 w 1878108"/>
                  <a:gd name="connsiteY36" fmla="*/ 1728430 h 1728840"/>
                  <a:gd name="connsiteX37" fmla="*/ 23189 w 1878108"/>
                  <a:gd name="connsiteY37" fmla="*/ 1706332 h 1728840"/>
                  <a:gd name="connsiteX38" fmla="*/ 234 w 1878108"/>
                  <a:gd name="connsiteY38" fmla="*/ 1657183 h 1728840"/>
                  <a:gd name="connsiteX39" fmla="*/ 43 w 1878108"/>
                  <a:gd name="connsiteY39" fmla="*/ 1219319 h 1728840"/>
                  <a:gd name="connsiteX40" fmla="*/ 43 w 1878108"/>
                  <a:gd name="connsiteY40" fmla="*/ 590193 h 1728840"/>
                  <a:gd name="connsiteX41" fmla="*/ 43 w 1878108"/>
                  <a:gd name="connsiteY41" fmla="*/ 287107 h 1728840"/>
                  <a:gd name="connsiteX42" fmla="*/ 43 w 1878108"/>
                  <a:gd name="connsiteY42" fmla="*/ 138898 h 1728840"/>
                  <a:gd name="connsiteX43" fmla="*/ 43 w 1878108"/>
                  <a:gd name="connsiteY43" fmla="*/ 102227 h 1728840"/>
                  <a:gd name="connsiteX44" fmla="*/ 4139 w 1878108"/>
                  <a:gd name="connsiteY44" fmla="*/ 65365 h 1728840"/>
                  <a:gd name="connsiteX45" fmla="*/ 52050 w 1878108"/>
                  <a:gd name="connsiteY45" fmla="*/ 10882 h 1728840"/>
                  <a:gd name="connsiteX46" fmla="*/ 87292 w 1878108"/>
                  <a:gd name="connsiteY46" fmla="*/ 691 h 1728840"/>
                  <a:gd name="connsiteX47" fmla="*/ 123487 w 1878108"/>
                  <a:gd name="connsiteY47" fmla="*/ 24 h 1728840"/>
                  <a:gd name="connsiteX48" fmla="*/ 194829 w 1878108"/>
                  <a:gd name="connsiteY48" fmla="*/ 24 h 1728840"/>
                  <a:gd name="connsiteX49" fmla="*/ 335609 w 1878108"/>
                  <a:gd name="connsiteY49" fmla="*/ 24 h 1728840"/>
                  <a:gd name="connsiteX50" fmla="*/ 608786 w 1878108"/>
                  <a:gd name="connsiteY50" fmla="*/ 119 h 1728840"/>
                  <a:gd name="connsiteX51" fmla="*/ 1118183 w 1878108"/>
                  <a:gd name="connsiteY51" fmla="*/ 309 h 1728840"/>
                  <a:gd name="connsiteX52" fmla="*/ 1571764 w 1878108"/>
                  <a:gd name="connsiteY52" fmla="*/ 595 h 1728840"/>
                  <a:gd name="connsiteX53" fmla="*/ 1775122 w 1878108"/>
                  <a:gd name="connsiteY53" fmla="*/ 691 h 1728840"/>
                  <a:gd name="connsiteX54" fmla="*/ 1859990 w 1878108"/>
                  <a:gd name="connsiteY54" fmla="*/ 39267 h 1728840"/>
                  <a:gd name="connsiteX55" fmla="*/ 1877325 w 1878108"/>
                  <a:gd name="connsiteY55" fmla="*/ 82225 h 1728840"/>
                  <a:gd name="connsiteX56" fmla="*/ 1877802 w 1878108"/>
                  <a:gd name="connsiteY56" fmla="*/ 127373 h 1728840"/>
                  <a:gd name="connsiteX57" fmla="*/ 1877135 w 1878108"/>
                  <a:gd name="connsiteY57" fmla="*/ 684014 h 1728840"/>
                  <a:gd name="connsiteX58" fmla="*/ 1877135 w 1878108"/>
                  <a:gd name="connsiteY58" fmla="*/ 684871 h 1728840"/>
                  <a:gd name="connsiteX59" fmla="*/ 1876373 w 1878108"/>
                  <a:gd name="connsiteY59" fmla="*/ 684871 h 1728840"/>
                  <a:gd name="connsiteX60" fmla="*/ 1820652 w 1878108"/>
                  <a:gd name="connsiteY60" fmla="*/ 685728 h 1728840"/>
                  <a:gd name="connsiteX61" fmla="*/ 1773693 w 1878108"/>
                  <a:gd name="connsiteY61" fmla="*/ 674680 h 1728840"/>
                  <a:gd name="connsiteX62" fmla="*/ 1703780 w 1878108"/>
                  <a:gd name="connsiteY62" fmla="*/ 651439 h 1728840"/>
                  <a:gd name="connsiteX63" fmla="*/ 1659965 w 1878108"/>
                  <a:gd name="connsiteY63" fmla="*/ 646867 h 1728840"/>
                  <a:gd name="connsiteX64" fmla="*/ 1648916 w 1878108"/>
                  <a:gd name="connsiteY64" fmla="*/ 647057 h 1728840"/>
                  <a:gd name="connsiteX65" fmla="*/ 1645011 w 1878108"/>
                  <a:gd name="connsiteY65" fmla="*/ 646581 h 1728840"/>
                  <a:gd name="connsiteX66" fmla="*/ 1659679 w 1878108"/>
                  <a:gd name="connsiteY66" fmla="*/ 645914 h 1728840"/>
                  <a:gd name="connsiteX67" fmla="*/ 1703685 w 1878108"/>
                  <a:gd name="connsiteY67" fmla="*/ 650105 h 1728840"/>
                  <a:gd name="connsiteX68" fmla="*/ 1773884 w 1878108"/>
                  <a:gd name="connsiteY68" fmla="*/ 673060 h 1728840"/>
                  <a:gd name="connsiteX69" fmla="*/ 1820461 w 1878108"/>
                  <a:gd name="connsiteY69" fmla="*/ 683824 h 1728840"/>
                  <a:gd name="connsiteX70" fmla="*/ 1876087 w 1878108"/>
                  <a:gd name="connsiteY70" fmla="*/ 682776 h 1728840"/>
                  <a:gd name="connsiteX71" fmla="*/ 1875325 w 1878108"/>
                  <a:gd name="connsiteY71" fmla="*/ 683633 h 1728840"/>
                  <a:gd name="connsiteX72" fmla="*/ 1874658 w 1878108"/>
                  <a:gd name="connsiteY72" fmla="*/ 126992 h 1728840"/>
                  <a:gd name="connsiteX73" fmla="*/ 1874182 w 1878108"/>
                  <a:gd name="connsiteY73" fmla="*/ 82225 h 1728840"/>
                  <a:gd name="connsiteX74" fmla="*/ 1857418 w 1878108"/>
                  <a:gd name="connsiteY74" fmla="*/ 40791 h 1728840"/>
                  <a:gd name="connsiteX75" fmla="*/ 1775027 w 1878108"/>
                  <a:gd name="connsiteY75" fmla="*/ 3643 h 1728840"/>
                  <a:gd name="connsiteX76" fmla="*/ 1571668 w 1878108"/>
                  <a:gd name="connsiteY76" fmla="*/ 3738 h 1728840"/>
                  <a:gd name="connsiteX77" fmla="*/ 1118088 w 1878108"/>
                  <a:gd name="connsiteY77" fmla="*/ 4024 h 1728840"/>
                  <a:gd name="connsiteX78" fmla="*/ 608691 w 1878108"/>
                  <a:gd name="connsiteY78" fmla="*/ 4215 h 1728840"/>
                  <a:gd name="connsiteX79" fmla="*/ 335514 w 1878108"/>
                  <a:gd name="connsiteY79" fmla="*/ 4310 h 1728840"/>
                  <a:gd name="connsiteX80" fmla="*/ 194734 w 1878108"/>
                  <a:gd name="connsiteY80" fmla="*/ 4310 h 1728840"/>
                  <a:gd name="connsiteX81" fmla="*/ 123392 w 1878108"/>
                  <a:gd name="connsiteY81" fmla="*/ 4310 h 1728840"/>
                  <a:gd name="connsiteX82" fmla="*/ 87768 w 1878108"/>
                  <a:gd name="connsiteY82" fmla="*/ 4977 h 1728840"/>
                  <a:gd name="connsiteX83" fmla="*/ 54050 w 1878108"/>
                  <a:gd name="connsiteY83" fmla="*/ 14692 h 1728840"/>
                  <a:gd name="connsiteX84" fmla="*/ 8616 w 1878108"/>
                  <a:gd name="connsiteY84" fmla="*/ 66413 h 1728840"/>
                  <a:gd name="connsiteX85" fmla="*/ 4806 w 1878108"/>
                  <a:gd name="connsiteY85" fmla="*/ 101846 h 1728840"/>
                  <a:gd name="connsiteX86" fmla="*/ 4806 w 1878108"/>
                  <a:gd name="connsiteY86" fmla="*/ 138517 h 1728840"/>
                  <a:gd name="connsiteX87" fmla="*/ 4806 w 1878108"/>
                  <a:gd name="connsiteY87" fmla="*/ 286726 h 1728840"/>
                  <a:gd name="connsiteX88" fmla="*/ 4806 w 1878108"/>
                  <a:gd name="connsiteY88" fmla="*/ 589812 h 1728840"/>
                  <a:gd name="connsiteX89" fmla="*/ 4806 w 1878108"/>
                  <a:gd name="connsiteY89" fmla="*/ 1218938 h 1728840"/>
                  <a:gd name="connsiteX90" fmla="*/ 4996 w 1878108"/>
                  <a:gd name="connsiteY90" fmla="*/ 1656517 h 1728840"/>
                  <a:gd name="connsiteX91" fmla="*/ 26427 w 1878108"/>
                  <a:gd name="connsiteY91" fmla="*/ 1702332 h 1728840"/>
                  <a:gd name="connsiteX92" fmla="*/ 73005 w 1878108"/>
                  <a:gd name="connsiteY92" fmla="*/ 1723096 h 1728840"/>
                  <a:gd name="connsiteX93" fmla="*/ 179208 w 1878108"/>
                  <a:gd name="connsiteY93" fmla="*/ 1723477 h 1728840"/>
                  <a:gd name="connsiteX94" fmla="*/ 389044 w 1878108"/>
                  <a:gd name="connsiteY94" fmla="*/ 1723477 h 1728840"/>
                  <a:gd name="connsiteX95" fmla="*/ 1182858 w 1878108"/>
                  <a:gd name="connsiteY95" fmla="*/ 1723668 h 1728840"/>
                  <a:gd name="connsiteX96" fmla="*/ 1547665 w 1878108"/>
                  <a:gd name="connsiteY96" fmla="*/ 1723763 h 1728840"/>
                  <a:gd name="connsiteX97" fmla="*/ 1720830 w 1878108"/>
                  <a:gd name="connsiteY97" fmla="*/ 1723858 h 1728840"/>
                  <a:gd name="connsiteX98" fmla="*/ 1804745 w 1878108"/>
                  <a:gd name="connsiteY98" fmla="*/ 1723573 h 1728840"/>
                  <a:gd name="connsiteX99" fmla="*/ 1868277 w 1878108"/>
                  <a:gd name="connsiteY99" fmla="*/ 1680710 h 1728840"/>
                  <a:gd name="connsiteX100" fmla="*/ 1873611 w 1878108"/>
                  <a:gd name="connsiteY100" fmla="*/ 1661755 h 1728840"/>
                  <a:gd name="connsiteX101" fmla="*/ 1874182 w 1878108"/>
                  <a:gd name="connsiteY101" fmla="*/ 1641753 h 1728840"/>
                  <a:gd name="connsiteX102" fmla="*/ 1874182 w 1878108"/>
                  <a:gd name="connsiteY102" fmla="*/ 1601652 h 1728840"/>
                  <a:gd name="connsiteX103" fmla="*/ 1874182 w 1878108"/>
                  <a:gd name="connsiteY103" fmla="*/ 1522690 h 1728840"/>
                  <a:gd name="connsiteX104" fmla="*/ 1874277 w 1878108"/>
                  <a:gd name="connsiteY104" fmla="*/ 1370290 h 1728840"/>
                  <a:gd name="connsiteX105" fmla="*/ 1874468 w 1878108"/>
                  <a:gd name="connsiteY105" fmla="*/ 1088731 h 1728840"/>
                  <a:gd name="connsiteX106" fmla="*/ 1876087 w 1878108"/>
                  <a:gd name="connsiteY106" fmla="*/ 1090351 h 1728840"/>
                  <a:gd name="connsiteX107" fmla="*/ 1819414 w 1878108"/>
                  <a:gd name="connsiteY107" fmla="*/ 1090351 h 1728840"/>
                  <a:gd name="connsiteX108" fmla="*/ 1791791 w 1878108"/>
                  <a:gd name="connsiteY108" fmla="*/ 1091208 h 1728840"/>
                  <a:gd name="connsiteX109" fmla="*/ 1765311 w 1878108"/>
                  <a:gd name="connsiteY109" fmla="*/ 1097018 h 1728840"/>
                  <a:gd name="connsiteX110" fmla="*/ 1661298 w 1878108"/>
                  <a:gd name="connsiteY110" fmla="*/ 1116163 h 1728840"/>
                  <a:gd name="connsiteX111" fmla="*/ 1483276 w 1878108"/>
                  <a:gd name="connsiteY111" fmla="*/ 1049679 h 1728840"/>
                  <a:gd name="connsiteX112" fmla="*/ 1428889 w 1878108"/>
                  <a:gd name="connsiteY112" fmla="*/ 982051 h 1728840"/>
                  <a:gd name="connsiteX113" fmla="*/ 1404123 w 1878108"/>
                  <a:gd name="connsiteY113" fmla="*/ 905851 h 1728840"/>
                  <a:gd name="connsiteX114" fmla="*/ 1406219 w 1878108"/>
                  <a:gd name="connsiteY114" fmla="*/ 832604 h 1728840"/>
                  <a:gd name="connsiteX115" fmla="*/ 1415553 w 1878108"/>
                  <a:gd name="connsiteY115" fmla="*/ 799743 h 1728840"/>
                  <a:gd name="connsiteX116" fmla="*/ 1429650 w 1878108"/>
                  <a:gd name="connsiteY116" fmla="*/ 770596 h 1728840"/>
                  <a:gd name="connsiteX117" fmla="*/ 1446510 w 1878108"/>
                  <a:gd name="connsiteY117" fmla="*/ 745069 h 1728840"/>
                  <a:gd name="connsiteX118" fmla="*/ 1456035 w 1878108"/>
                  <a:gd name="connsiteY118" fmla="*/ 733925 h 1728840"/>
                  <a:gd name="connsiteX119" fmla="*/ 1460702 w 1878108"/>
                  <a:gd name="connsiteY119" fmla="*/ 728496 h 1728840"/>
                  <a:gd name="connsiteX120" fmla="*/ 1465750 w 1878108"/>
                  <a:gd name="connsiteY120" fmla="*/ 723638 h 1728840"/>
                  <a:gd name="connsiteX121" fmla="*/ 1475561 w 1878108"/>
                  <a:gd name="connsiteY121" fmla="*/ 714113 h 1728840"/>
                  <a:gd name="connsiteX122" fmla="*/ 1485753 w 1878108"/>
                  <a:gd name="connsiteY122" fmla="*/ 705731 h 1728840"/>
                  <a:gd name="connsiteX123" fmla="*/ 1506041 w 1878108"/>
                  <a:gd name="connsiteY123" fmla="*/ 691063 h 1728840"/>
                  <a:gd name="connsiteX124" fmla="*/ 1579574 w 1878108"/>
                  <a:gd name="connsiteY124" fmla="*/ 657725 h 1728840"/>
                  <a:gd name="connsiteX125" fmla="*/ 1607577 w 1878108"/>
                  <a:gd name="connsiteY125" fmla="*/ 651153 h 1728840"/>
                  <a:gd name="connsiteX126" fmla="*/ 1628151 w 1878108"/>
                  <a:gd name="connsiteY126" fmla="*/ 648105 h 1728840"/>
                  <a:gd name="connsiteX127" fmla="*/ 1645011 w 1878108"/>
                  <a:gd name="connsiteY127" fmla="*/ 646581 h 1728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1878108" h="1728840">
                    <a:moveTo>
                      <a:pt x="1645011" y="646581"/>
                    </a:moveTo>
                    <a:cubicBezTo>
                      <a:pt x="1645011" y="646581"/>
                      <a:pt x="1639391" y="647343"/>
                      <a:pt x="1628342" y="648581"/>
                    </a:cubicBezTo>
                    <a:cubicBezTo>
                      <a:pt x="1622817" y="648962"/>
                      <a:pt x="1615959" y="650296"/>
                      <a:pt x="1607863" y="651915"/>
                    </a:cubicBezTo>
                    <a:cubicBezTo>
                      <a:pt x="1599672" y="653153"/>
                      <a:pt x="1590432" y="655725"/>
                      <a:pt x="1579955" y="658677"/>
                    </a:cubicBezTo>
                    <a:cubicBezTo>
                      <a:pt x="1559190" y="665059"/>
                      <a:pt x="1533664" y="674680"/>
                      <a:pt x="1506898" y="692301"/>
                    </a:cubicBezTo>
                    <a:cubicBezTo>
                      <a:pt x="1500231" y="696777"/>
                      <a:pt x="1493277" y="701254"/>
                      <a:pt x="1486800" y="706969"/>
                    </a:cubicBezTo>
                    <a:cubicBezTo>
                      <a:pt x="1483467" y="709732"/>
                      <a:pt x="1479942" y="712399"/>
                      <a:pt x="1476704" y="715351"/>
                    </a:cubicBezTo>
                    <a:cubicBezTo>
                      <a:pt x="1473465" y="718494"/>
                      <a:pt x="1470227" y="721638"/>
                      <a:pt x="1466989" y="724876"/>
                    </a:cubicBezTo>
                    <a:lnTo>
                      <a:pt x="1462035" y="729734"/>
                    </a:lnTo>
                    <a:lnTo>
                      <a:pt x="1457464" y="735163"/>
                    </a:lnTo>
                    <a:cubicBezTo>
                      <a:pt x="1454415" y="738783"/>
                      <a:pt x="1451272" y="742498"/>
                      <a:pt x="1448034" y="746212"/>
                    </a:cubicBezTo>
                    <a:cubicBezTo>
                      <a:pt x="1442605" y="754404"/>
                      <a:pt x="1436127" y="762310"/>
                      <a:pt x="1431460" y="771644"/>
                    </a:cubicBezTo>
                    <a:cubicBezTo>
                      <a:pt x="1425936" y="780502"/>
                      <a:pt x="1421935" y="790503"/>
                      <a:pt x="1417554" y="800600"/>
                    </a:cubicBezTo>
                    <a:cubicBezTo>
                      <a:pt x="1414220" y="811077"/>
                      <a:pt x="1410219" y="821746"/>
                      <a:pt x="1408410" y="833176"/>
                    </a:cubicBezTo>
                    <a:cubicBezTo>
                      <a:pt x="1403838" y="855845"/>
                      <a:pt x="1402695" y="880610"/>
                      <a:pt x="1406505" y="905756"/>
                    </a:cubicBezTo>
                    <a:cubicBezTo>
                      <a:pt x="1410219" y="930902"/>
                      <a:pt x="1417744" y="956810"/>
                      <a:pt x="1431174" y="981194"/>
                    </a:cubicBezTo>
                    <a:cubicBezTo>
                      <a:pt x="1444509" y="1005483"/>
                      <a:pt x="1462607" y="1028438"/>
                      <a:pt x="1485181" y="1048060"/>
                    </a:cubicBezTo>
                    <a:cubicBezTo>
                      <a:pt x="1529949" y="1087398"/>
                      <a:pt x="1593004" y="1113401"/>
                      <a:pt x="1661489" y="1113496"/>
                    </a:cubicBezTo>
                    <a:cubicBezTo>
                      <a:pt x="1695684" y="1113877"/>
                      <a:pt x="1730640" y="1107400"/>
                      <a:pt x="1764549" y="1094351"/>
                    </a:cubicBezTo>
                    <a:cubicBezTo>
                      <a:pt x="1773313" y="1091494"/>
                      <a:pt x="1782361" y="1089493"/>
                      <a:pt x="1791600" y="1088446"/>
                    </a:cubicBezTo>
                    <a:cubicBezTo>
                      <a:pt x="1800840" y="1087302"/>
                      <a:pt x="1810269" y="1087588"/>
                      <a:pt x="1819509" y="1087588"/>
                    </a:cubicBezTo>
                    <a:cubicBezTo>
                      <a:pt x="1838178" y="1087588"/>
                      <a:pt x="1857037" y="1087588"/>
                      <a:pt x="1876182" y="1087588"/>
                    </a:cubicBezTo>
                    <a:lnTo>
                      <a:pt x="1877802" y="1087588"/>
                    </a:lnTo>
                    <a:lnTo>
                      <a:pt x="1877802" y="1089208"/>
                    </a:lnTo>
                    <a:cubicBezTo>
                      <a:pt x="1877897" y="1177695"/>
                      <a:pt x="1877897" y="1271707"/>
                      <a:pt x="1877992" y="1370767"/>
                    </a:cubicBezTo>
                    <a:cubicBezTo>
                      <a:pt x="1877992" y="1420297"/>
                      <a:pt x="1878088" y="1471160"/>
                      <a:pt x="1878088" y="1523167"/>
                    </a:cubicBezTo>
                    <a:cubicBezTo>
                      <a:pt x="1878088" y="1549170"/>
                      <a:pt x="1878088" y="1575459"/>
                      <a:pt x="1878088" y="1602129"/>
                    </a:cubicBezTo>
                    <a:cubicBezTo>
                      <a:pt x="1878088" y="1615464"/>
                      <a:pt x="1878088" y="1628799"/>
                      <a:pt x="1878088" y="1642229"/>
                    </a:cubicBezTo>
                    <a:cubicBezTo>
                      <a:pt x="1878088" y="1648897"/>
                      <a:pt x="1878278" y="1655659"/>
                      <a:pt x="1877516" y="1662708"/>
                    </a:cubicBezTo>
                    <a:cubicBezTo>
                      <a:pt x="1876659" y="1669661"/>
                      <a:pt x="1874658" y="1676328"/>
                      <a:pt x="1871896" y="1682806"/>
                    </a:cubicBezTo>
                    <a:cubicBezTo>
                      <a:pt x="1860276" y="1708618"/>
                      <a:pt x="1833415" y="1725859"/>
                      <a:pt x="1805126" y="1728049"/>
                    </a:cubicBezTo>
                    <a:cubicBezTo>
                      <a:pt x="1777027" y="1728716"/>
                      <a:pt x="1749214" y="1728240"/>
                      <a:pt x="1720830" y="1728430"/>
                    </a:cubicBezTo>
                    <a:cubicBezTo>
                      <a:pt x="1664156" y="1728430"/>
                      <a:pt x="1606434" y="1728430"/>
                      <a:pt x="1547665" y="1728526"/>
                    </a:cubicBezTo>
                    <a:cubicBezTo>
                      <a:pt x="1430127" y="1728526"/>
                      <a:pt x="1308302" y="1728621"/>
                      <a:pt x="1182858" y="1728621"/>
                    </a:cubicBezTo>
                    <a:cubicBezTo>
                      <a:pt x="931969" y="1728716"/>
                      <a:pt x="666126" y="1728716"/>
                      <a:pt x="389044" y="1728811"/>
                    </a:cubicBezTo>
                    <a:cubicBezTo>
                      <a:pt x="319797" y="1728811"/>
                      <a:pt x="249789" y="1728811"/>
                      <a:pt x="179208" y="1728811"/>
                    </a:cubicBezTo>
                    <a:cubicBezTo>
                      <a:pt x="143775" y="1728621"/>
                      <a:pt x="108628" y="1729192"/>
                      <a:pt x="72624" y="1728430"/>
                    </a:cubicBezTo>
                    <a:cubicBezTo>
                      <a:pt x="54431" y="1726621"/>
                      <a:pt x="36619" y="1719001"/>
                      <a:pt x="23189" y="1706332"/>
                    </a:cubicBezTo>
                    <a:cubicBezTo>
                      <a:pt x="9663" y="1693759"/>
                      <a:pt x="900" y="1675852"/>
                      <a:pt x="234" y="1657183"/>
                    </a:cubicBezTo>
                    <a:cubicBezTo>
                      <a:pt x="138" y="1513451"/>
                      <a:pt x="138" y="1367338"/>
                      <a:pt x="43" y="1219319"/>
                    </a:cubicBezTo>
                    <a:cubicBezTo>
                      <a:pt x="43" y="1005197"/>
                      <a:pt x="43" y="794980"/>
                      <a:pt x="43" y="590193"/>
                    </a:cubicBezTo>
                    <a:cubicBezTo>
                      <a:pt x="43" y="487799"/>
                      <a:pt x="43" y="386739"/>
                      <a:pt x="43" y="287107"/>
                    </a:cubicBezTo>
                    <a:cubicBezTo>
                      <a:pt x="43" y="237292"/>
                      <a:pt x="43" y="187857"/>
                      <a:pt x="43" y="138898"/>
                    </a:cubicBezTo>
                    <a:cubicBezTo>
                      <a:pt x="43" y="126611"/>
                      <a:pt x="43" y="114419"/>
                      <a:pt x="43" y="102227"/>
                    </a:cubicBezTo>
                    <a:cubicBezTo>
                      <a:pt x="-147" y="90226"/>
                      <a:pt x="138" y="77272"/>
                      <a:pt x="4139" y="65365"/>
                    </a:cubicBezTo>
                    <a:cubicBezTo>
                      <a:pt x="11664" y="41362"/>
                      <a:pt x="29952" y="21741"/>
                      <a:pt x="52050" y="10882"/>
                    </a:cubicBezTo>
                    <a:cubicBezTo>
                      <a:pt x="63099" y="5358"/>
                      <a:pt x="75100" y="1929"/>
                      <a:pt x="87292" y="691"/>
                    </a:cubicBezTo>
                    <a:cubicBezTo>
                      <a:pt x="99675" y="-452"/>
                      <a:pt x="111486" y="214"/>
                      <a:pt x="123487" y="24"/>
                    </a:cubicBezTo>
                    <a:cubicBezTo>
                      <a:pt x="147395" y="24"/>
                      <a:pt x="171207" y="24"/>
                      <a:pt x="194829" y="24"/>
                    </a:cubicBezTo>
                    <a:cubicBezTo>
                      <a:pt x="242169" y="24"/>
                      <a:pt x="289127" y="24"/>
                      <a:pt x="335609" y="24"/>
                    </a:cubicBezTo>
                    <a:cubicBezTo>
                      <a:pt x="428573" y="24"/>
                      <a:pt x="519632" y="119"/>
                      <a:pt x="608786" y="119"/>
                    </a:cubicBezTo>
                    <a:cubicBezTo>
                      <a:pt x="786999" y="214"/>
                      <a:pt x="957210" y="214"/>
                      <a:pt x="1118183" y="309"/>
                    </a:cubicBezTo>
                    <a:cubicBezTo>
                      <a:pt x="1279155" y="405"/>
                      <a:pt x="1430698" y="500"/>
                      <a:pt x="1571764" y="595"/>
                    </a:cubicBezTo>
                    <a:cubicBezTo>
                      <a:pt x="1642248" y="595"/>
                      <a:pt x="1710066" y="691"/>
                      <a:pt x="1775122" y="691"/>
                    </a:cubicBezTo>
                    <a:cubicBezTo>
                      <a:pt x="1807983" y="-738"/>
                      <a:pt x="1840940" y="13835"/>
                      <a:pt x="1859990" y="39267"/>
                    </a:cubicBezTo>
                    <a:cubicBezTo>
                      <a:pt x="1869610" y="51840"/>
                      <a:pt x="1875516" y="66889"/>
                      <a:pt x="1877325" y="82225"/>
                    </a:cubicBezTo>
                    <a:cubicBezTo>
                      <a:pt x="1878278" y="97655"/>
                      <a:pt x="1877611" y="112514"/>
                      <a:pt x="1877802" y="127373"/>
                    </a:cubicBezTo>
                    <a:cubicBezTo>
                      <a:pt x="1877516" y="364165"/>
                      <a:pt x="1877325" y="553236"/>
                      <a:pt x="1877135" y="684014"/>
                    </a:cubicBezTo>
                    <a:lnTo>
                      <a:pt x="1877135" y="684871"/>
                    </a:lnTo>
                    <a:lnTo>
                      <a:pt x="1876373" y="684871"/>
                    </a:lnTo>
                    <a:cubicBezTo>
                      <a:pt x="1856561" y="685157"/>
                      <a:pt x="1837987" y="685919"/>
                      <a:pt x="1820652" y="685728"/>
                    </a:cubicBezTo>
                    <a:cubicBezTo>
                      <a:pt x="1803221" y="684776"/>
                      <a:pt x="1787505" y="680204"/>
                      <a:pt x="1773693" y="674680"/>
                    </a:cubicBezTo>
                    <a:cubicBezTo>
                      <a:pt x="1746547" y="662678"/>
                      <a:pt x="1723021" y="655153"/>
                      <a:pt x="1703780" y="651439"/>
                    </a:cubicBezTo>
                    <a:cubicBezTo>
                      <a:pt x="1684540" y="647628"/>
                      <a:pt x="1669776" y="646962"/>
                      <a:pt x="1659965" y="646867"/>
                    </a:cubicBezTo>
                    <a:cubicBezTo>
                      <a:pt x="1655107" y="646771"/>
                      <a:pt x="1651392" y="646962"/>
                      <a:pt x="1648916" y="647057"/>
                    </a:cubicBezTo>
                    <a:cubicBezTo>
                      <a:pt x="1646249" y="646581"/>
                      <a:pt x="1645011" y="646581"/>
                      <a:pt x="1645011" y="646581"/>
                    </a:cubicBezTo>
                    <a:cubicBezTo>
                      <a:pt x="1645011" y="646581"/>
                      <a:pt x="1649868" y="646009"/>
                      <a:pt x="1659679" y="645914"/>
                    </a:cubicBezTo>
                    <a:cubicBezTo>
                      <a:pt x="1669490" y="645819"/>
                      <a:pt x="1684254" y="646390"/>
                      <a:pt x="1703685" y="650105"/>
                    </a:cubicBezTo>
                    <a:cubicBezTo>
                      <a:pt x="1723021" y="653725"/>
                      <a:pt x="1746738" y="661249"/>
                      <a:pt x="1773884" y="673060"/>
                    </a:cubicBezTo>
                    <a:cubicBezTo>
                      <a:pt x="1787600" y="678394"/>
                      <a:pt x="1803221" y="682871"/>
                      <a:pt x="1820461" y="683824"/>
                    </a:cubicBezTo>
                    <a:cubicBezTo>
                      <a:pt x="1837701" y="683919"/>
                      <a:pt x="1856275" y="683157"/>
                      <a:pt x="1876087" y="682776"/>
                    </a:cubicBezTo>
                    <a:lnTo>
                      <a:pt x="1875325" y="683633"/>
                    </a:lnTo>
                    <a:cubicBezTo>
                      <a:pt x="1875135" y="552950"/>
                      <a:pt x="1874944" y="363879"/>
                      <a:pt x="1874658" y="126992"/>
                    </a:cubicBezTo>
                    <a:cubicBezTo>
                      <a:pt x="1874468" y="112228"/>
                      <a:pt x="1875135" y="96988"/>
                      <a:pt x="1874182" y="82225"/>
                    </a:cubicBezTo>
                    <a:cubicBezTo>
                      <a:pt x="1872468" y="67461"/>
                      <a:pt x="1866753" y="52888"/>
                      <a:pt x="1857418" y="40791"/>
                    </a:cubicBezTo>
                    <a:cubicBezTo>
                      <a:pt x="1838844" y="16312"/>
                      <a:pt x="1807222" y="2119"/>
                      <a:pt x="1775027" y="3643"/>
                    </a:cubicBezTo>
                    <a:cubicBezTo>
                      <a:pt x="1709971" y="3643"/>
                      <a:pt x="1642153" y="3738"/>
                      <a:pt x="1571668" y="3738"/>
                    </a:cubicBezTo>
                    <a:cubicBezTo>
                      <a:pt x="1430698" y="3834"/>
                      <a:pt x="1279060" y="3929"/>
                      <a:pt x="1118088" y="4024"/>
                    </a:cubicBezTo>
                    <a:cubicBezTo>
                      <a:pt x="957115" y="4120"/>
                      <a:pt x="786903" y="4120"/>
                      <a:pt x="608691" y="4215"/>
                    </a:cubicBezTo>
                    <a:cubicBezTo>
                      <a:pt x="519632" y="4215"/>
                      <a:pt x="428478" y="4310"/>
                      <a:pt x="335514" y="4310"/>
                    </a:cubicBezTo>
                    <a:cubicBezTo>
                      <a:pt x="289032" y="4310"/>
                      <a:pt x="242169" y="4310"/>
                      <a:pt x="194734" y="4310"/>
                    </a:cubicBezTo>
                    <a:cubicBezTo>
                      <a:pt x="171017" y="4310"/>
                      <a:pt x="147300" y="4310"/>
                      <a:pt x="123392" y="4310"/>
                    </a:cubicBezTo>
                    <a:cubicBezTo>
                      <a:pt x="111486" y="4501"/>
                      <a:pt x="99294" y="3929"/>
                      <a:pt x="87768" y="4977"/>
                    </a:cubicBezTo>
                    <a:cubicBezTo>
                      <a:pt x="76148" y="6215"/>
                      <a:pt x="64623" y="9454"/>
                      <a:pt x="54050" y="14692"/>
                    </a:cubicBezTo>
                    <a:cubicBezTo>
                      <a:pt x="33000" y="25075"/>
                      <a:pt x="15664" y="43744"/>
                      <a:pt x="8616" y="66413"/>
                    </a:cubicBezTo>
                    <a:cubicBezTo>
                      <a:pt x="4806" y="77748"/>
                      <a:pt x="4520" y="89463"/>
                      <a:pt x="4806" y="101846"/>
                    </a:cubicBezTo>
                    <a:cubicBezTo>
                      <a:pt x="4806" y="114038"/>
                      <a:pt x="4806" y="126325"/>
                      <a:pt x="4806" y="138517"/>
                    </a:cubicBezTo>
                    <a:cubicBezTo>
                      <a:pt x="4806" y="187571"/>
                      <a:pt x="4806" y="236911"/>
                      <a:pt x="4806" y="286726"/>
                    </a:cubicBezTo>
                    <a:cubicBezTo>
                      <a:pt x="4806" y="386263"/>
                      <a:pt x="4806" y="487418"/>
                      <a:pt x="4806" y="589812"/>
                    </a:cubicBezTo>
                    <a:cubicBezTo>
                      <a:pt x="4806" y="794599"/>
                      <a:pt x="4806" y="1004816"/>
                      <a:pt x="4806" y="1218938"/>
                    </a:cubicBezTo>
                    <a:cubicBezTo>
                      <a:pt x="4901" y="1366861"/>
                      <a:pt x="4901" y="1512880"/>
                      <a:pt x="4996" y="1656517"/>
                    </a:cubicBezTo>
                    <a:cubicBezTo>
                      <a:pt x="5663" y="1673852"/>
                      <a:pt x="13664" y="1690616"/>
                      <a:pt x="26427" y="1702332"/>
                    </a:cubicBezTo>
                    <a:cubicBezTo>
                      <a:pt x="39096" y="1714238"/>
                      <a:pt x="55764" y="1721382"/>
                      <a:pt x="73005" y="1723096"/>
                    </a:cubicBezTo>
                    <a:cubicBezTo>
                      <a:pt x="108152" y="1723858"/>
                      <a:pt x="143966" y="1723287"/>
                      <a:pt x="179208" y="1723477"/>
                    </a:cubicBezTo>
                    <a:cubicBezTo>
                      <a:pt x="249789" y="1723477"/>
                      <a:pt x="319797" y="1723477"/>
                      <a:pt x="389044" y="1723477"/>
                    </a:cubicBezTo>
                    <a:cubicBezTo>
                      <a:pt x="666126" y="1723573"/>
                      <a:pt x="931874" y="1723573"/>
                      <a:pt x="1182858" y="1723668"/>
                    </a:cubicBezTo>
                    <a:cubicBezTo>
                      <a:pt x="1308302" y="1723668"/>
                      <a:pt x="1430032" y="1723763"/>
                      <a:pt x="1547665" y="1723763"/>
                    </a:cubicBezTo>
                    <a:cubicBezTo>
                      <a:pt x="1606434" y="1723763"/>
                      <a:pt x="1664156" y="1723763"/>
                      <a:pt x="1720830" y="1723858"/>
                    </a:cubicBezTo>
                    <a:cubicBezTo>
                      <a:pt x="1749119" y="1723763"/>
                      <a:pt x="1777408" y="1724239"/>
                      <a:pt x="1804745" y="1723573"/>
                    </a:cubicBezTo>
                    <a:cubicBezTo>
                      <a:pt x="1831701" y="1721477"/>
                      <a:pt x="1857323" y="1704999"/>
                      <a:pt x="1868277" y="1680710"/>
                    </a:cubicBezTo>
                    <a:cubicBezTo>
                      <a:pt x="1870848" y="1674614"/>
                      <a:pt x="1872753" y="1668327"/>
                      <a:pt x="1873611" y="1661755"/>
                    </a:cubicBezTo>
                    <a:cubicBezTo>
                      <a:pt x="1874373" y="1655278"/>
                      <a:pt x="1874182" y="1648516"/>
                      <a:pt x="1874182" y="1641753"/>
                    </a:cubicBezTo>
                    <a:cubicBezTo>
                      <a:pt x="1874182" y="1628323"/>
                      <a:pt x="1874182" y="1614892"/>
                      <a:pt x="1874182" y="1601652"/>
                    </a:cubicBezTo>
                    <a:cubicBezTo>
                      <a:pt x="1874182" y="1575078"/>
                      <a:pt x="1874182" y="1548694"/>
                      <a:pt x="1874182" y="1522690"/>
                    </a:cubicBezTo>
                    <a:cubicBezTo>
                      <a:pt x="1874182" y="1470684"/>
                      <a:pt x="1874277" y="1419820"/>
                      <a:pt x="1874277" y="1370290"/>
                    </a:cubicBezTo>
                    <a:cubicBezTo>
                      <a:pt x="1874373" y="1271230"/>
                      <a:pt x="1874373" y="1177219"/>
                      <a:pt x="1874468" y="1088731"/>
                    </a:cubicBezTo>
                    <a:lnTo>
                      <a:pt x="1876087" y="1090351"/>
                    </a:lnTo>
                    <a:cubicBezTo>
                      <a:pt x="1856942" y="1090351"/>
                      <a:pt x="1838082" y="1090351"/>
                      <a:pt x="1819414" y="1090351"/>
                    </a:cubicBezTo>
                    <a:cubicBezTo>
                      <a:pt x="1810079" y="1090351"/>
                      <a:pt x="1800840" y="1090065"/>
                      <a:pt x="1791791" y="1091208"/>
                    </a:cubicBezTo>
                    <a:cubicBezTo>
                      <a:pt x="1782742" y="1092256"/>
                      <a:pt x="1773884" y="1094161"/>
                      <a:pt x="1765311" y="1097018"/>
                    </a:cubicBezTo>
                    <a:cubicBezTo>
                      <a:pt x="1731402" y="1110067"/>
                      <a:pt x="1695684" y="1116640"/>
                      <a:pt x="1661298" y="1116163"/>
                    </a:cubicBezTo>
                    <a:cubicBezTo>
                      <a:pt x="1592147" y="1115973"/>
                      <a:pt x="1528520" y="1089589"/>
                      <a:pt x="1483276" y="1049679"/>
                    </a:cubicBezTo>
                    <a:cubicBezTo>
                      <a:pt x="1460607" y="1029772"/>
                      <a:pt x="1442319" y="1006626"/>
                      <a:pt x="1428889" y="982051"/>
                    </a:cubicBezTo>
                    <a:cubicBezTo>
                      <a:pt x="1415363" y="957477"/>
                      <a:pt x="1407838" y="931188"/>
                      <a:pt x="1404123" y="905851"/>
                    </a:cubicBezTo>
                    <a:cubicBezTo>
                      <a:pt x="1400314" y="880419"/>
                      <a:pt x="1401552" y="855464"/>
                      <a:pt x="1406219" y="832604"/>
                    </a:cubicBezTo>
                    <a:cubicBezTo>
                      <a:pt x="1408124" y="820984"/>
                      <a:pt x="1412124" y="810316"/>
                      <a:pt x="1415553" y="799743"/>
                    </a:cubicBezTo>
                    <a:cubicBezTo>
                      <a:pt x="1420030" y="789551"/>
                      <a:pt x="1424031" y="779550"/>
                      <a:pt x="1429650" y="770596"/>
                    </a:cubicBezTo>
                    <a:cubicBezTo>
                      <a:pt x="1434413" y="761167"/>
                      <a:pt x="1440985" y="753261"/>
                      <a:pt x="1446510" y="745069"/>
                    </a:cubicBezTo>
                    <a:cubicBezTo>
                      <a:pt x="1449748" y="741355"/>
                      <a:pt x="1452891" y="737640"/>
                      <a:pt x="1456035" y="733925"/>
                    </a:cubicBezTo>
                    <a:lnTo>
                      <a:pt x="1460702" y="728496"/>
                    </a:lnTo>
                    <a:lnTo>
                      <a:pt x="1465750" y="723638"/>
                    </a:lnTo>
                    <a:cubicBezTo>
                      <a:pt x="1469084" y="720400"/>
                      <a:pt x="1472418" y="717256"/>
                      <a:pt x="1475561" y="714113"/>
                    </a:cubicBezTo>
                    <a:cubicBezTo>
                      <a:pt x="1478895" y="711160"/>
                      <a:pt x="1482419" y="708493"/>
                      <a:pt x="1485753" y="705731"/>
                    </a:cubicBezTo>
                    <a:cubicBezTo>
                      <a:pt x="1492325" y="700016"/>
                      <a:pt x="1499373" y="695539"/>
                      <a:pt x="1506041" y="691063"/>
                    </a:cubicBezTo>
                    <a:cubicBezTo>
                      <a:pt x="1533092" y="673536"/>
                      <a:pt x="1558714" y="663916"/>
                      <a:pt x="1579574" y="657725"/>
                    </a:cubicBezTo>
                    <a:cubicBezTo>
                      <a:pt x="1590147" y="654868"/>
                      <a:pt x="1599386" y="652391"/>
                      <a:pt x="1607577" y="651153"/>
                    </a:cubicBezTo>
                    <a:cubicBezTo>
                      <a:pt x="1615674" y="649629"/>
                      <a:pt x="1622532" y="648391"/>
                      <a:pt x="1628151" y="648105"/>
                    </a:cubicBezTo>
                    <a:cubicBezTo>
                      <a:pt x="1639391" y="646962"/>
                      <a:pt x="1645011" y="646581"/>
                      <a:pt x="1645011" y="646581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73" name="Graphic 2">
              <a:extLst>
                <a:ext uri="{FF2B5EF4-FFF2-40B4-BE49-F238E27FC236}">
                  <a16:creationId xmlns="" xmlns:a16="http://schemas.microsoft.com/office/drawing/2014/main" id="{F8DFA45E-1408-40F1-A8A0-44C224D9D23A}"/>
                </a:ext>
              </a:extLst>
            </p:cNvPr>
            <p:cNvGrpSpPr/>
            <p:nvPr/>
          </p:nvGrpSpPr>
          <p:grpSpPr>
            <a:xfrm>
              <a:off x="4519509" y="3205446"/>
              <a:ext cx="725994" cy="1318737"/>
              <a:chOff x="4519509" y="3205446"/>
              <a:chExt cx="725994" cy="1318737"/>
            </a:xfrm>
          </p:grpSpPr>
          <p:sp>
            <p:nvSpPr>
              <p:cNvPr id="174" name="Freeform: Shape 173">
                <a:extLst>
                  <a:ext uri="{FF2B5EF4-FFF2-40B4-BE49-F238E27FC236}">
                    <a16:creationId xmlns="" xmlns:a16="http://schemas.microsoft.com/office/drawing/2014/main" id="{8A7D46AB-3F07-4E76-BAC5-B026937D4D01}"/>
                  </a:ext>
                </a:extLst>
              </p:cNvPr>
              <p:cNvSpPr/>
              <p:nvPr/>
            </p:nvSpPr>
            <p:spPr>
              <a:xfrm>
                <a:off x="4577034" y="3341740"/>
                <a:ext cx="107096" cy="507692"/>
              </a:xfrm>
              <a:custGeom>
                <a:avLst/>
                <a:gdLst>
                  <a:gd name="connsiteX0" fmla="*/ 64593 w 107096"/>
                  <a:gd name="connsiteY0" fmla="*/ 507692 h 507692"/>
                  <a:gd name="connsiteX1" fmla="*/ 6777 w 107096"/>
                  <a:gd name="connsiteY1" fmla="*/ 296332 h 507692"/>
                  <a:gd name="connsiteX2" fmla="*/ 21540 w 107096"/>
                  <a:gd name="connsiteY2" fmla="*/ 79639 h 507692"/>
                  <a:gd name="connsiteX3" fmla="*/ 68403 w 107096"/>
                  <a:gd name="connsiteY3" fmla="*/ 10 h 507692"/>
                  <a:gd name="connsiteX4" fmla="*/ 60879 w 107096"/>
                  <a:gd name="connsiteY4" fmla="*/ 72781 h 507692"/>
                  <a:gd name="connsiteX5" fmla="*/ 105932 w 107096"/>
                  <a:gd name="connsiteY5" fmla="*/ 291570 h 507692"/>
                  <a:gd name="connsiteX6" fmla="*/ 64593 w 107096"/>
                  <a:gd name="connsiteY6" fmla="*/ 507692 h 507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7096" h="507692">
                    <a:moveTo>
                      <a:pt x="64593" y="507692"/>
                    </a:moveTo>
                    <a:cubicBezTo>
                      <a:pt x="41162" y="438445"/>
                      <a:pt x="17921" y="368627"/>
                      <a:pt x="6777" y="296332"/>
                    </a:cubicBezTo>
                    <a:cubicBezTo>
                      <a:pt x="-4463" y="224038"/>
                      <a:pt x="-3129" y="148504"/>
                      <a:pt x="21540" y="79639"/>
                    </a:cubicBezTo>
                    <a:cubicBezTo>
                      <a:pt x="25255" y="69161"/>
                      <a:pt x="57354" y="-943"/>
                      <a:pt x="68403" y="10"/>
                    </a:cubicBezTo>
                    <a:cubicBezTo>
                      <a:pt x="76309" y="676"/>
                      <a:pt x="56783" y="66018"/>
                      <a:pt x="60879" y="72781"/>
                    </a:cubicBezTo>
                    <a:cubicBezTo>
                      <a:pt x="99741" y="137646"/>
                      <a:pt x="111075" y="216132"/>
                      <a:pt x="105932" y="291570"/>
                    </a:cubicBezTo>
                    <a:cubicBezTo>
                      <a:pt x="100693" y="367103"/>
                      <a:pt x="85834" y="435112"/>
                      <a:pt x="64593" y="507692"/>
                    </a:cubicBezTo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5" name="Freeform: Shape 174">
                <a:extLst>
                  <a:ext uri="{FF2B5EF4-FFF2-40B4-BE49-F238E27FC236}">
                    <a16:creationId xmlns="" xmlns:a16="http://schemas.microsoft.com/office/drawing/2014/main" id="{5D7EED47-2A06-4001-B1F0-8778E35B508D}"/>
                  </a:ext>
                </a:extLst>
              </p:cNvPr>
              <p:cNvSpPr/>
              <p:nvPr/>
            </p:nvSpPr>
            <p:spPr>
              <a:xfrm>
                <a:off x="4630587" y="3226498"/>
                <a:ext cx="614916" cy="1297686"/>
              </a:xfrm>
              <a:custGeom>
                <a:avLst/>
                <a:gdLst>
                  <a:gd name="connsiteX0" fmla="*/ 18660 w 614916"/>
                  <a:gd name="connsiteY0" fmla="*/ 1001363 h 1297686"/>
                  <a:gd name="connsiteX1" fmla="*/ 467 w 614916"/>
                  <a:gd name="connsiteY1" fmla="*/ 343948 h 1297686"/>
                  <a:gd name="connsiteX2" fmla="*/ 275454 w 614916"/>
                  <a:gd name="connsiteY2" fmla="*/ 0 h 1297686"/>
                  <a:gd name="connsiteX3" fmla="*/ 292409 w 614916"/>
                  <a:gd name="connsiteY3" fmla="*/ 667 h 1297686"/>
                  <a:gd name="connsiteX4" fmla="*/ 606638 w 614916"/>
                  <a:gd name="connsiteY4" fmla="*/ 315468 h 1297686"/>
                  <a:gd name="connsiteX5" fmla="*/ 613115 w 614916"/>
                  <a:gd name="connsiteY5" fmla="*/ 734854 h 1297686"/>
                  <a:gd name="connsiteX6" fmla="*/ 426616 w 614916"/>
                  <a:gd name="connsiteY6" fmla="*/ 930688 h 1297686"/>
                  <a:gd name="connsiteX7" fmla="*/ 425187 w 614916"/>
                  <a:gd name="connsiteY7" fmla="*/ 1165003 h 1297686"/>
                  <a:gd name="connsiteX8" fmla="*/ 300219 w 614916"/>
                  <a:gd name="connsiteY8" fmla="*/ 1297686 h 1297686"/>
                  <a:gd name="connsiteX9" fmla="*/ 307458 w 614916"/>
                  <a:gd name="connsiteY9" fmla="*/ 1257491 h 1297686"/>
                  <a:gd name="connsiteX10" fmla="*/ 18660 w 614916"/>
                  <a:gd name="connsiteY10" fmla="*/ 1001363 h 12976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14916" h="1297686">
                    <a:moveTo>
                      <a:pt x="18660" y="1001363"/>
                    </a:moveTo>
                    <a:lnTo>
                      <a:pt x="467" y="343948"/>
                    </a:lnTo>
                    <a:cubicBezTo>
                      <a:pt x="-7724" y="160687"/>
                      <a:pt x="92098" y="3143"/>
                      <a:pt x="275454" y="0"/>
                    </a:cubicBezTo>
                    <a:lnTo>
                      <a:pt x="292409" y="667"/>
                    </a:lnTo>
                    <a:cubicBezTo>
                      <a:pt x="463192" y="7715"/>
                      <a:pt x="599971" y="144685"/>
                      <a:pt x="606638" y="315468"/>
                    </a:cubicBezTo>
                    <a:cubicBezTo>
                      <a:pt x="612830" y="474345"/>
                      <a:pt x="617687" y="649986"/>
                      <a:pt x="613115" y="734854"/>
                    </a:cubicBezTo>
                    <a:cubicBezTo>
                      <a:pt x="603686" y="910590"/>
                      <a:pt x="426616" y="930688"/>
                      <a:pt x="426616" y="930688"/>
                    </a:cubicBezTo>
                    <a:cubicBezTo>
                      <a:pt x="426235" y="930688"/>
                      <a:pt x="425092" y="1113282"/>
                      <a:pt x="425187" y="1165003"/>
                    </a:cubicBezTo>
                    <a:lnTo>
                      <a:pt x="300219" y="1297686"/>
                    </a:lnTo>
                    <a:lnTo>
                      <a:pt x="307458" y="1257491"/>
                    </a:lnTo>
                    <a:lnTo>
                      <a:pt x="18660" y="1001363"/>
                    </a:lnTo>
                    <a:close/>
                  </a:path>
                </a:pathLst>
              </a:custGeom>
              <a:solidFill>
                <a:srgbClr val="FFBF9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6" name="Freeform: Shape 175">
                <a:extLst>
                  <a:ext uri="{FF2B5EF4-FFF2-40B4-BE49-F238E27FC236}">
                    <a16:creationId xmlns="" xmlns:a16="http://schemas.microsoft.com/office/drawing/2014/main" id="{FC5C06DF-59B6-4C8A-82DD-E7FB9E199BC8}"/>
                  </a:ext>
                </a:extLst>
              </p:cNvPr>
              <p:cNvSpPr/>
              <p:nvPr/>
            </p:nvSpPr>
            <p:spPr>
              <a:xfrm>
                <a:off x="4831079" y="4080223"/>
                <a:ext cx="226218" cy="126313"/>
              </a:xfrm>
              <a:custGeom>
                <a:avLst/>
                <a:gdLst>
                  <a:gd name="connsiteX0" fmla="*/ 226219 w 226218"/>
                  <a:gd name="connsiteY0" fmla="*/ 77153 h 126313"/>
                  <a:gd name="connsiteX1" fmla="*/ 0 w 226218"/>
                  <a:gd name="connsiteY1" fmla="*/ 0 h 126313"/>
                  <a:gd name="connsiteX2" fmla="*/ 225742 w 226218"/>
                  <a:gd name="connsiteY2" fmla="*/ 125921 h 126313"/>
                  <a:gd name="connsiteX3" fmla="*/ 226219 w 226218"/>
                  <a:gd name="connsiteY3" fmla="*/ 77153 h 12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6218" h="126313">
                    <a:moveTo>
                      <a:pt x="226219" y="77153"/>
                    </a:moveTo>
                    <a:cubicBezTo>
                      <a:pt x="226219" y="77153"/>
                      <a:pt x="115062" y="79058"/>
                      <a:pt x="0" y="0"/>
                    </a:cubicBezTo>
                    <a:cubicBezTo>
                      <a:pt x="0" y="0"/>
                      <a:pt x="49625" y="134493"/>
                      <a:pt x="225742" y="125921"/>
                    </a:cubicBezTo>
                    <a:lnTo>
                      <a:pt x="226219" y="77153"/>
                    </a:lnTo>
                    <a:close/>
                  </a:path>
                </a:pathLst>
              </a:custGeom>
              <a:solidFill>
                <a:srgbClr val="FF9A6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7" name="Freeform: Shape 176">
                <a:extLst>
                  <a:ext uri="{FF2B5EF4-FFF2-40B4-BE49-F238E27FC236}">
                    <a16:creationId xmlns="" xmlns:a16="http://schemas.microsoft.com/office/drawing/2014/main" id="{2D0075D6-5E0E-46EE-8BF6-841E6B2334A5}"/>
                  </a:ext>
                </a:extLst>
              </p:cNvPr>
              <p:cNvSpPr/>
              <p:nvPr/>
            </p:nvSpPr>
            <p:spPr>
              <a:xfrm>
                <a:off x="5128735" y="3665216"/>
                <a:ext cx="50197" cy="48106"/>
              </a:xfrm>
              <a:custGeom>
                <a:avLst/>
                <a:gdLst>
                  <a:gd name="connsiteX0" fmla="*/ 50197 w 50197"/>
                  <a:gd name="connsiteY0" fmla="*/ 23720 h 48106"/>
                  <a:gd name="connsiteX1" fmla="*/ 24956 w 50197"/>
                  <a:gd name="connsiteY1" fmla="*/ 48104 h 48106"/>
                  <a:gd name="connsiteX2" fmla="*/ 1 w 50197"/>
                  <a:gd name="connsiteY2" fmla="*/ 24386 h 48106"/>
                  <a:gd name="connsiteX3" fmla="*/ 25242 w 50197"/>
                  <a:gd name="connsiteY3" fmla="*/ 3 h 48106"/>
                  <a:gd name="connsiteX4" fmla="*/ 50197 w 50197"/>
                  <a:gd name="connsiteY4" fmla="*/ 23720 h 48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197" h="48106">
                    <a:moveTo>
                      <a:pt x="50197" y="23720"/>
                    </a:moveTo>
                    <a:cubicBezTo>
                      <a:pt x="50102" y="36959"/>
                      <a:pt x="38767" y="47913"/>
                      <a:pt x="24956" y="48104"/>
                    </a:cubicBezTo>
                    <a:cubicBezTo>
                      <a:pt x="11145" y="48294"/>
                      <a:pt x="-95" y="37626"/>
                      <a:pt x="1" y="24386"/>
                    </a:cubicBezTo>
                    <a:cubicBezTo>
                      <a:pt x="96" y="11147"/>
                      <a:pt x="11431" y="193"/>
                      <a:pt x="25242" y="3"/>
                    </a:cubicBezTo>
                    <a:cubicBezTo>
                      <a:pt x="39148" y="-188"/>
                      <a:pt x="50293" y="10385"/>
                      <a:pt x="50197" y="2372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8" name="Freeform: Shape 177">
                <a:extLst>
                  <a:ext uri="{FF2B5EF4-FFF2-40B4-BE49-F238E27FC236}">
                    <a16:creationId xmlns="" xmlns:a16="http://schemas.microsoft.com/office/drawing/2014/main" id="{EB16016C-CF05-43DB-9D5E-F9A2B70A39EF}"/>
                  </a:ext>
                </a:extLst>
              </p:cNvPr>
              <p:cNvSpPr/>
              <p:nvPr/>
            </p:nvSpPr>
            <p:spPr>
              <a:xfrm>
                <a:off x="5097401" y="3589615"/>
                <a:ext cx="99707" cy="28986"/>
              </a:xfrm>
              <a:custGeom>
                <a:avLst/>
                <a:gdLst>
                  <a:gd name="connsiteX0" fmla="*/ 99248 w 99707"/>
                  <a:gd name="connsiteY0" fmla="*/ 28550 h 28986"/>
                  <a:gd name="connsiteX1" fmla="*/ 50480 w 99707"/>
                  <a:gd name="connsiteY1" fmla="*/ 15787 h 28986"/>
                  <a:gd name="connsiteX2" fmla="*/ 283 w 99707"/>
                  <a:gd name="connsiteY2" fmla="*/ 23978 h 28986"/>
                  <a:gd name="connsiteX3" fmla="*/ 11237 w 99707"/>
                  <a:gd name="connsiteY3" fmla="*/ 10739 h 28986"/>
                  <a:gd name="connsiteX4" fmla="*/ 51623 w 99707"/>
                  <a:gd name="connsiteY4" fmla="*/ 71 h 28986"/>
                  <a:gd name="connsiteX5" fmla="*/ 90199 w 99707"/>
                  <a:gd name="connsiteY5" fmla="*/ 14358 h 28986"/>
                  <a:gd name="connsiteX6" fmla="*/ 99248 w 99707"/>
                  <a:gd name="connsiteY6" fmla="*/ 28550 h 289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9707" h="28986">
                    <a:moveTo>
                      <a:pt x="99248" y="28550"/>
                    </a:moveTo>
                    <a:cubicBezTo>
                      <a:pt x="96009" y="31694"/>
                      <a:pt x="77531" y="16835"/>
                      <a:pt x="50480" y="15787"/>
                    </a:cubicBezTo>
                    <a:cubicBezTo>
                      <a:pt x="23524" y="14358"/>
                      <a:pt x="3045" y="27407"/>
                      <a:pt x="283" y="23978"/>
                    </a:cubicBezTo>
                    <a:cubicBezTo>
                      <a:pt x="-1050" y="22454"/>
                      <a:pt x="2283" y="16644"/>
                      <a:pt x="11237" y="10739"/>
                    </a:cubicBezTo>
                    <a:cubicBezTo>
                      <a:pt x="20000" y="4833"/>
                      <a:pt x="34763" y="-691"/>
                      <a:pt x="51623" y="71"/>
                    </a:cubicBezTo>
                    <a:cubicBezTo>
                      <a:pt x="68482" y="833"/>
                      <a:pt x="82388" y="7595"/>
                      <a:pt x="90199" y="14358"/>
                    </a:cubicBezTo>
                    <a:cubicBezTo>
                      <a:pt x="98295" y="21121"/>
                      <a:pt x="100867" y="27122"/>
                      <a:pt x="99248" y="2855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9" name="Freeform: Shape 178">
                <a:extLst>
                  <a:ext uri="{FF2B5EF4-FFF2-40B4-BE49-F238E27FC236}">
                    <a16:creationId xmlns="" xmlns:a16="http://schemas.microsoft.com/office/drawing/2014/main" id="{D50632CA-C35F-4079-B89F-DFD1340375BD}"/>
                  </a:ext>
                </a:extLst>
              </p:cNvPr>
              <p:cNvSpPr/>
              <p:nvPr/>
            </p:nvSpPr>
            <p:spPr>
              <a:xfrm>
                <a:off x="4888419" y="3665216"/>
                <a:ext cx="50197" cy="48106"/>
              </a:xfrm>
              <a:custGeom>
                <a:avLst/>
                <a:gdLst>
                  <a:gd name="connsiteX0" fmla="*/ 50197 w 50197"/>
                  <a:gd name="connsiteY0" fmla="*/ 23720 h 48106"/>
                  <a:gd name="connsiteX1" fmla="*/ 24956 w 50197"/>
                  <a:gd name="connsiteY1" fmla="*/ 48104 h 48106"/>
                  <a:gd name="connsiteX2" fmla="*/ 1 w 50197"/>
                  <a:gd name="connsiteY2" fmla="*/ 24386 h 48106"/>
                  <a:gd name="connsiteX3" fmla="*/ 25242 w 50197"/>
                  <a:gd name="connsiteY3" fmla="*/ 3 h 48106"/>
                  <a:gd name="connsiteX4" fmla="*/ 50197 w 50197"/>
                  <a:gd name="connsiteY4" fmla="*/ 23720 h 48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197" h="48106">
                    <a:moveTo>
                      <a:pt x="50197" y="23720"/>
                    </a:moveTo>
                    <a:cubicBezTo>
                      <a:pt x="50102" y="36959"/>
                      <a:pt x="38767" y="47913"/>
                      <a:pt x="24956" y="48104"/>
                    </a:cubicBezTo>
                    <a:cubicBezTo>
                      <a:pt x="11145" y="48294"/>
                      <a:pt x="-95" y="37722"/>
                      <a:pt x="1" y="24386"/>
                    </a:cubicBezTo>
                    <a:cubicBezTo>
                      <a:pt x="96" y="11147"/>
                      <a:pt x="11431" y="193"/>
                      <a:pt x="25242" y="3"/>
                    </a:cubicBezTo>
                    <a:cubicBezTo>
                      <a:pt x="39148" y="-188"/>
                      <a:pt x="50293" y="10385"/>
                      <a:pt x="50197" y="2372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0" name="Freeform: Shape 179">
                <a:extLst>
                  <a:ext uri="{FF2B5EF4-FFF2-40B4-BE49-F238E27FC236}">
                    <a16:creationId xmlns="" xmlns:a16="http://schemas.microsoft.com/office/drawing/2014/main" id="{08D727D7-33B3-4C3F-BED9-9C0839483907}"/>
                  </a:ext>
                </a:extLst>
              </p:cNvPr>
              <p:cNvSpPr/>
              <p:nvPr/>
            </p:nvSpPr>
            <p:spPr>
              <a:xfrm>
                <a:off x="4832225" y="3584948"/>
                <a:ext cx="99664" cy="28986"/>
              </a:xfrm>
              <a:custGeom>
                <a:avLst/>
                <a:gdLst>
                  <a:gd name="connsiteX0" fmla="*/ 99248 w 99664"/>
                  <a:gd name="connsiteY0" fmla="*/ 28550 h 28986"/>
                  <a:gd name="connsiteX1" fmla="*/ 50480 w 99664"/>
                  <a:gd name="connsiteY1" fmla="*/ 15787 h 28986"/>
                  <a:gd name="connsiteX2" fmla="*/ 283 w 99664"/>
                  <a:gd name="connsiteY2" fmla="*/ 23978 h 28986"/>
                  <a:gd name="connsiteX3" fmla="*/ 11237 w 99664"/>
                  <a:gd name="connsiteY3" fmla="*/ 10739 h 28986"/>
                  <a:gd name="connsiteX4" fmla="*/ 51623 w 99664"/>
                  <a:gd name="connsiteY4" fmla="*/ 71 h 28986"/>
                  <a:gd name="connsiteX5" fmla="*/ 90199 w 99664"/>
                  <a:gd name="connsiteY5" fmla="*/ 14358 h 28986"/>
                  <a:gd name="connsiteX6" fmla="*/ 99248 w 99664"/>
                  <a:gd name="connsiteY6" fmla="*/ 28550 h 289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9664" h="28986">
                    <a:moveTo>
                      <a:pt x="99248" y="28550"/>
                    </a:moveTo>
                    <a:cubicBezTo>
                      <a:pt x="96009" y="31694"/>
                      <a:pt x="77531" y="16835"/>
                      <a:pt x="50480" y="15787"/>
                    </a:cubicBezTo>
                    <a:cubicBezTo>
                      <a:pt x="23524" y="14358"/>
                      <a:pt x="3045" y="27407"/>
                      <a:pt x="283" y="23978"/>
                    </a:cubicBezTo>
                    <a:cubicBezTo>
                      <a:pt x="-1050" y="22454"/>
                      <a:pt x="2283" y="16644"/>
                      <a:pt x="11237" y="10739"/>
                    </a:cubicBezTo>
                    <a:cubicBezTo>
                      <a:pt x="20000" y="4833"/>
                      <a:pt x="34763" y="-691"/>
                      <a:pt x="51623" y="71"/>
                    </a:cubicBezTo>
                    <a:cubicBezTo>
                      <a:pt x="68482" y="833"/>
                      <a:pt x="82388" y="7691"/>
                      <a:pt x="90199" y="14358"/>
                    </a:cubicBezTo>
                    <a:cubicBezTo>
                      <a:pt x="98200" y="21121"/>
                      <a:pt x="100772" y="27122"/>
                      <a:pt x="99248" y="2855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1" name="Freeform: Shape 180">
                <a:extLst>
                  <a:ext uri="{FF2B5EF4-FFF2-40B4-BE49-F238E27FC236}">
                    <a16:creationId xmlns="" xmlns:a16="http://schemas.microsoft.com/office/drawing/2014/main" id="{EEB2413D-EF54-480E-ADB4-9A8DF6514D1E}"/>
                  </a:ext>
                </a:extLst>
              </p:cNvPr>
              <p:cNvSpPr/>
              <p:nvPr/>
            </p:nvSpPr>
            <p:spPr>
              <a:xfrm>
                <a:off x="5016481" y="3599390"/>
                <a:ext cx="73012" cy="227676"/>
              </a:xfrm>
              <a:custGeom>
                <a:avLst/>
                <a:gdLst>
                  <a:gd name="connsiteX0" fmla="*/ 3384 w 73012"/>
                  <a:gd name="connsiteY0" fmla="*/ 225754 h 227676"/>
                  <a:gd name="connsiteX1" fmla="*/ 47580 w 73012"/>
                  <a:gd name="connsiteY1" fmla="*/ 219658 h 227676"/>
                  <a:gd name="connsiteX2" fmla="*/ 62439 w 73012"/>
                  <a:gd name="connsiteY2" fmla="*/ 213466 h 227676"/>
                  <a:gd name="connsiteX3" fmla="*/ 58725 w 73012"/>
                  <a:gd name="connsiteY3" fmla="*/ 192797 h 227676"/>
                  <a:gd name="connsiteX4" fmla="*/ 40532 w 73012"/>
                  <a:gd name="connsiteY4" fmla="*/ 139362 h 227676"/>
                  <a:gd name="connsiteX5" fmla="*/ 336 w 73012"/>
                  <a:gd name="connsiteY5" fmla="*/ 11 h 227676"/>
                  <a:gd name="connsiteX6" fmla="*/ 51581 w 73012"/>
                  <a:gd name="connsiteY6" fmla="*/ 135838 h 227676"/>
                  <a:gd name="connsiteX7" fmla="*/ 68916 w 73012"/>
                  <a:gd name="connsiteY7" fmla="*/ 189559 h 227676"/>
                  <a:gd name="connsiteX8" fmla="*/ 71393 w 73012"/>
                  <a:gd name="connsiteY8" fmla="*/ 216800 h 227676"/>
                  <a:gd name="connsiteX9" fmla="*/ 59582 w 73012"/>
                  <a:gd name="connsiteY9" fmla="*/ 226420 h 227676"/>
                  <a:gd name="connsiteX10" fmla="*/ 47771 w 73012"/>
                  <a:gd name="connsiteY10" fmla="*/ 227563 h 227676"/>
                  <a:gd name="connsiteX11" fmla="*/ 3384 w 73012"/>
                  <a:gd name="connsiteY11" fmla="*/ 225754 h 227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3012" h="227676">
                    <a:moveTo>
                      <a:pt x="3384" y="225754"/>
                    </a:moveTo>
                    <a:cubicBezTo>
                      <a:pt x="3289" y="224229"/>
                      <a:pt x="20244" y="222039"/>
                      <a:pt x="47580" y="219658"/>
                    </a:cubicBezTo>
                    <a:cubicBezTo>
                      <a:pt x="54534" y="219277"/>
                      <a:pt x="61106" y="218134"/>
                      <a:pt x="62439" y="213466"/>
                    </a:cubicBezTo>
                    <a:cubicBezTo>
                      <a:pt x="64249" y="208513"/>
                      <a:pt x="61677" y="200988"/>
                      <a:pt x="58725" y="192797"/>
                    </a:cubicBezTo>
                    <a:cubicBezTo>
                      <a:pt x="52914" y="175843"/>
                      <a:pt x="46818" y="158031"/>
                      <a:pt x="40532" y="139362"/>
                    </a:cubicBezTo>
                    <a:cubicBezTo>
                      <a:pt x="15291" y="63352"/>
                      <a:pt x="-2711" y="964"/>
                      <a:pt x="336" y="11"/>
                    </a:cubicBezTo>
                    <a:cubicBezTo>
                      <a:pt x="3384" y="-942"/>
                      <a:pt x="26340" y="59828"/>
                      <a:pt x="51581" y="135838"/>
                    </a:cubicBezTo>
                    <a:cubicBezTo>
                      <a:pt x="57677" y="154602"/>
                      <a:pt x="63392" y="172413"/>
                      <a:pt x="68916" y="189559"/>
                    </a:cubicBezTo>
                    <a:cubicBezTo>
                      <a:pt x="71202" y="197464"/>
                      <a:pt x="75298" y="206608"/>
                      <a:pt x="71393" y="216800"/>
                    </a:cubicBezTo>
                    <a:cubicBezTo>
                      <a:pt x="69297" y="221848"/>
                      <a:pt x="64059" y="225372"/>
                      <a:pt x="59582" y="226420"/>
                    </a:cubicBezTo>
                    <a:cubicBezTo>
                      <a:pt x="55105" y="227563"/>
                      <a:pt x="51200" y="227468"/>
                      <a:pt x="47771" y="227563"/>
                    </a:cubicBezTo>
                    <a:cubicBezTo>
                      <a:pt x="20434" y="227944"/>
                      <a:pt x="3384" y="227373"/>
                      <a:pt x="3384" y="225754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2" name="Freeform: Shape 181">
                <a:extLst>
                  <a:ext uri="{FF2B5EF4-FFF2-40B4-BE49-F238E27FC236}">
                    <a16:creationId xmlns="" xmlns:a16="http://schemas.microsoft.com/office/drawing/2014/main" id="{FA723344-975B-46E2-B29F-53BAD8D55368}"/>
                  </a:ext>
                </a:extLst>
              </p:cNvPr>
              <p:cNvSpPr/>
              <p:nvPr/>
            </p:nvSpPr>
            <p:spPr>
              <a:xfrm>
                <a:off x="4820053" y="3497968"/>
                <a:ext cx="123988" cy="33921"/>
              </a:xfrm>
              <a:custGeom>
                <a:avLst/>
                <a:gdLst>
                  <a:gd name="connsiteX0" fmla="*/ 123613 w 123988"/>
                  <a:gd name="connsiteY0" fmla="*/ 31330 h 33921"/>
                  <a:gd name="connsiteX1" fmla="*/ 61795 w 123988"/>
                  <a:gd name="connsiteY1" fmla="*/ 27710 h 33921"/>
                  <a:gd name="connsiteX2" fmla="*/ 168 w 123988"/>
                  <a:gd name="connsiteY2" fmla="*/ 22281 h 33921"/>
                  <a:gd name="connsiteX3" fmla="*/ 15980 w 123988"/>
                  <a:gd name="connsiteY3" fmla="*/ 7708 h 33921"/>
                  <a:gd name="connsiteX4" fmla="*/ 63796 w 123988"/>
                  <a:gd name="connsiteY4" fmla="*/ 278 h 33921"/>
                  <a:gd name="connsiteX5" fmla="*/ 109992 w 123988"/>
                  <a:gd name="connsiteY5" fmla="*/ 14566 h 33921"/>
                  <a:gd name="connsiteX6" fmla="*/ 123613 w 123988"/>
                  <a:gd name="connsiteY6" fmla="*/ 31330 h 33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3988" h="33921">
                    <a:moveTo>
                      <a:pt x="123613" y="31330"/>
                    </a:moveTo>
                    <a:cubicBezTo>
                      <a:pt x="119612" y="38093"/>
                      <a:pt x="93704" y="29710"/>
                      <a:pt x="61795" y="27710"/>
                    </a:cubicBezTo>
                    <a:cubicBezTo>
                      <a:pt x="29886" y="25043"/>
                      <a:pt x="3121" y="29520"/>
                      <a:pt x="168" y="22281"/>
                    </a:cubicBezTo>
                    <a:cubicBezTo>
                      <a:pt x="-1070" y="18852"/>
                      <a:pt x="4550" y="12851"/>
                      <a:pt x="15980" y="7708"/>
                    </a:cubicBezTo>
                    <a:cubicBezTo>
                      <a:pt x="27315" y="2564"/>
                      <a:pt x="44650" y="-1055"/>
                      <a:pt x="63796" y="278"/>
                    </a:cubicBezTo>
                    <a:cubicBezTo>
                      <a:pt x="82941" y="1707"/>
                      <a:pt x="99514" y="7803"/>
                      <a:pt x="109992" y="14566"/>
                    </a:cubicBezTo>
                    <a:cubicBezTo>
                      <a:pt x="120660" y="21424"/>
                      <a:pt x="125422" y="28091"/>
                      <a:pt x="123613" y="3133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3" name="Freeform: Shape 182">
                <a:extLst>
                  <a:ext uri="{FF2B5EF4-FFF2-40B4-BE49-F238E27FC236}">
                    <a16:creationId xmlns="" xmlns:a16="http://schemas.microsoft.com/office/drawing/2014/main" id="{E77E150A-9AA5-4132-9E61-834C5859506C}"/>
                  </a:ext>
                </a:extLst>
              </p:cNvPr>
              <p:cNvSpPr/>
              <p:nvPr/>
            </p:nvSpPr>
            <p:spPr>
              <a:xfrm>
                <a:off x="5092409" y="3509257"/>
                <a:ext cx="109617" cy="31882"/>
              </a:xfrm>
              <a:custGeom>
                <a:avLst/>
                <a:gdLst>
                  <a:gd name="connsiteX0" fmla="*/ 108717 w 109617"/>
                  <a:gd name="connsiteY0" fmla="*/ 29470 h 31882"/>
                  <a:gd name="connsiteX1" fmla="*/ 54614 w 109617"/>
                  <a:gd name="connsiteY1" fmla="*/ 27470 h 31882"/>
                  <a:gd name="connsiteX2" fmla="*/ 608 w 109617"/>
                  <a:gd name="connsiteY2" fmla="*/ 23755 h 31882"/>
                  <a:gd name="connsiteX3" fmla="*/ 12038 w 109617"/>
                  <a:gd name="connsiteY3" fmla="*/ 8991 h 31882"/>
                  <a:gd name="connsiteX4" fmla="*/ 56329 w 109617"/>
                  <a:gd name="connsiteY4" fmla="*/ 133 h 31882"/>
                  <a:gd name="connsiteX5" fmla="*/ 99192 w 109617"/>
                  <a:gd name="connsiteY5" fmla="*/ 13659 h 31882"/>
                  <a:gd name="connsiteX6" fmla="*/ 108717 w 109617"/>
                  <a:gd name="connsiteY6" fmla="*/ 29470 h 318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9617" h="31882">
                    <a:moveTo>
                      <a:pt x="108717" y="29470"/>
                    </a:moveTo>
                    <a:cubicBezTo>
                      <a:pt x="102906" y="35471"/>
                      <a:pt x="81094" y="28518"/>
                      <a:pt x="54614" y="27470"/>
                    </a:cubicBezTo>
                    <a:cubicBezTo>
                      <a:pt x="28230" y="25660"/>
                      <a:pt x="5656" y="30327"/>
                      <a:pt x="608" y="23755"/>
                    </a:cubicBezTo>
                    <a:cubicBezTo>
                      <a:pt x="-1583" y="20612"/>
                      <a:pt x="2132" y="14516"/>
                      <a:pt x="12038" y="8991"/>
                    </a:cubicBezTo>
                    <a:cubicBezTo>
                      <a:pt x="21848" y="3467"/>
                      <a:pt x="38136" y="-819"/>
                      <a:pt x="56329" y="133"/>
                    </a:cubicBezTo>
                    <a:cubicBezTo>
                      <a:pt x="74522" y="1085"/>
                      <a:pt x="90143" y="7086"/>
                      <a:pt x="99192" y="13659"/>
                    </a:cubicBezTo>
                    <a:cubicBezTo>
                      <a:pt x="108431" y="20135"/>
                      <a:pt x="111288" y="26613"/>
                      <a:pt x="108717" y="2947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4" name="Freeform: Shape 183">
                <a:extLst>
                  <a:ext uri="{FF2B5EF4-FFF2-40B4-BE49-F238E27FC236}">
                    <a16:creationId xmlns="" xmlns:a16="http://schemas.microsoft.com/office/drawing/2014/main" id="{45DF479F-320A-4848-AB48-325E03ECCF0C}"/>
                  </a:ext>
                </a:extLst>
              </p:cNvPr>
              <p:cNvSpPr/>
              <p:nvPr/>
            </p:nvSpPr>
            <p:spPr>
              <a:xfrm>
                <a:off x="4519509" y="3694057"/>
                <a:ext cx="120499" cy="184282"/>
              </a:xfrm>
              <a:custGeom>
                <a:avLst/>
                <a:gdLst>
                  <a:gd name="connsiteX0" fmla="*/ 120499 w 120499"/>
                  <a:gd name="connsiteY0" fmla="*/ 7262 h 184282"/>
                  <a:gd name="connsiteX1" fmla="*/ 8 w 120499"/>
                  <a:gd name="connsiteY1" fmla="*/ 86891 h 184282"/>
                  <a:gd name="connsiteX2" fmla="*/ 120213 w 120499"/>
                  <a:gd name="connsiteY2" fmla="*/ 180141 h 184282"/>
                  <a:gd name="connsiteX3" fmla="*/ 120499 w 120499"/>
                  <a:gd name="connsiteY3" fmla="*/ 7262 h 184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0499" h="184282">
                    <a:moveTo>
                      <a:pt x="120499" y="7262"/>
                    </a:moveTo>
                    <a:cubicBezTo>
                      <a:pt x="117547" y="5833"/>
                      <a:pt x="1151" y="-33505"/>
                      <a:pt x="8" y="86891"/>
                    </a:cubicBezTo>
                    <a:cubicBezTo>
                      <a:pt x="-1135" y="207287"/>
                      <a:pt x="120023" y="183570"/>
                      <a:pt x="120213" y="180141"/>
                    </a:cubicBezTo>
                    <a:cubicBezTo>
                      <a:pt x="120499" y="176712"/>
                      <a:pt x="120499" y="7262"/>
                      <a:pt x="120499" y="7262"/>
                    </a:cubicBezTo>
                    <a:close/>
                  </a:path>
                </a:pathLst>
              </a:custGeom>
              <a:solidFill>
                <a:srgbClr val="FFBF9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5" name="Freeform: Shape 184">
                <a:extLst>
                  <a:ext uri="{FF2B5EF4-FFF2-40B4-BE49-F238E27FC236}">
                    <a16:creationId xmlns="" xmlns:a16="http://schemas.microsoft.com/office/drawing/2014/main" id="{E4FEEAE6-799F-45E7-96EC-E945B56984D4}"/>
                  </a:ext>
                </a:extLst>
              </p:cNvPr>
              <p:cNvSpPr/>
              <p:nvPr/>
            </p:nvSpPr>
            <p:spPr>
              <a:xfrm>
                <a:off x="4549988" y="3732936"/>
                <a:ext cx="53537" cy="105295"/>
              </a:xfrm>
              <a:custGeom>
                <a:avLst/>
                <a:gdLst>
                  <a:gd name="connsiteX0" fmla="*/ 53444 w 53537"/>
                  <a:gd name="connsiteY0" fmla="*/ 95351 h 105295"/>
                  <a:gd name="connsiteX1" fmla="*/ 47729 w 53537"/>
                  <a:gd name="connsiteY1" fmla="*/ 98399 h 105295"/>
                  <a:gd name="connsiteX2" fmla="*/ 32013 w 53537"/>
                  <a:gd name="connsiteY2" fmla="*/ 98589 h 105295"/>
                  <a:gd name="connsiteX3" fmla="*/ 8391 w 53537"/>
                  <a:gd name="connsiteY3" fmla="*/ 51822 h 105295"/>
                  <a:gd name="connsiteX4" fmla="*/ 14582 w 53537"/>
                  <a:gd name="connsiteY4" fmla="*/ 21818 h 105295"/>
                  <a:gd name="connsiteX5" fmla="*/ 30489 w 53537"/>
                  <a:gd name="connsiteY5" fmla="*/ 5911 h 105295"/>
                  <a:gd name="connsiteX6" fmla="*/ 42776 w 53537"/>
                  <a:gd name="connsiteY6" fmla="*/ 11816 h 105295"/>
                  <a:gd name="connsiteX7" fmla="*/ 44205 w 53537"/>
                  <a:gd name="connsiteY7" fmla="*/ 17817 h 105295"/>
                  <a:gd name="connsiteX8" fmla="*/ 45919 w 53537"/>
                  <a:gd name="connsiteY8" fmla="*/ 10864 h 105295"/>
                  <a:gd name="connsiteX9" fmla="*/ 41252 w 53537"/>
                  <a:gd name="connsiteY9" fmla="*/ 3244 h 105295"/>
                  <a:gd name="connsiteX10" fmla="*/ 29727 w 53537"/>
                  <a:gd name="connsiteY10" fmla="*/ 101 h 105295"/>
                  <a:gd name="connsiteX11" fmla="*/ 7629 w 53537"/>
                  <a:gd name="connsiteY11" fmla="*/ 18579 h 105295"/>
                  <a:gd name="connsiteX12" fmla="*/ 9 w 53537"/>
                  <a:gd name="connsiteY12" fmla="*/ 52107 h 105295"/>
                  <a:gd name="connsiteX13" fmla="*/ 30108 w 53537"/>
                  <a:gd name="connsiteY13" fmla="*/ 104399 h 105295"/>
                  <a:gd name="connsiteX14" fmla="*/ 49348 w 53537"/>
                  <a:gd name="connsiteY14" fmla="*/ 101351 h 105295"/>
                  <a:gd name="connsiteX15" fmla="*/ 53444 w 53537"/>
                  <a:gd name="connsiteY15" fmla="*/ 95351 h 105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3537" h="105295">
                    <a:moveTo>
                      <a:pt x="53444" y="95351"/>
                    </a:moveTo>
                    <a:cubicBezTo>
                      <a:pt x="52968" y="94970"/>
                      <a:pt x="51348" y="96780"/>
                      <a:pt x="47729" y="98399"/>
                    </a:cubicBezTo>
                    <a:cubicBezTo>
                      <a:pt x="44300" y="99923"/>
                      <a:pt x="38299" y="100971"/>
                      <a:pt x="32013" y="98589"/>
                    </a:cubicBezTo>
                    <a:cubicBezTo>
                      <a:pt x="19344" y="93827"/>
                      <a:pt x="8772" y="73539"/>
                      <a:pt x="8391" y="51822"/>
                    </a:cubicBezTo>
                    <a:cubicBezTo>
                      <a:pt x="8200" y="40868"/>
                      <a:pt x="10581" y="30485"/>
                      <a:pt x="14582" y="21818"/>
                    </a:cubicBezTo>
                    <a:cubicBezTo>
                      <a:pt x="18297" y="13055"/>
                      <a:pt x="24107" y="6959"/>
                      <a:pt x="30489" y="5911"/>
                    </a:cubicBezTo>
                    <a:cubicBezTo>
                      <a:pt x="36870" y="4482"/>
                      <a:pt x="41347" y="8388"/>
                      <a:pt x="42776" y="11816"/>
                    </a:cubicBezTo>
                    <a:cubicBezTo>
                      <a:pt x="44395" y="15150"/>
                      <a:pt x="43538" y="17627"/>
                      <a:pt x="44205" y="17817"/>
                    </a:cubicBezTo>
                    <a:cubicBezTo>
                      <a:pt x="44490" y="18103"/>
                      <a:pt x="46776" y="15817"/>
                      <a:pt x="45919" y="10864"/>
                    </a:cubicBezTo>
                    <a:cubicBezTo>
                      <a:pt x="45443" y="8483"/>
                      <a:pt x="44014" y="5625"/>
                      <a:pt x="41252" y="3244"/>
                    </a:cubicBezTo>
                    <a:cubicBezTo>
                      <a:pt x="38394" y="863"/>
                      <a:pt x="34108" y="-376"/>
                      <a:pt x="29727" y="101"/>
                    </a:cubicBezTo>
                    <a:cubicBezTo>
                      <a:pt x="20392" y="672"/>
                      <a:pt x="12010" y="9149"/>
                      <a:pt x="7629" y="18579"/>
                    </a:cubicBezTo>
                    <a:cubicBezTo>
                      <a:pt x="2771" y="28104"/>
                      <a:pt x="-182" y="39725"/>
                      <a:pt x="9" y="52107"/>
                    </a:cubicBezTo>
                    <a:cubicBezTo>
                      <a:pt x="580" y="76396"/>
                      <a:pt x="12772" y="99161"/>
                      <a:pt x="30108" y="104399"/>
                    </a:cubicBezTo>
                    <a:cubicBezTo>
                      <a:pt x="38585" y="106685"/>
                      <a:pt x="45633" y="104209"/>
                      <a:pt x="49348" y="101351"/>
                    </a:cubicBezTo>
                    <a:cubicBezTo>
                      <a:pt x="53158" y="98208"/>
                      <a:pt x="53825" y="95541"/>
                      <a:pt x="53444" y="95351"/>
                    </a:cubicBezTo>
                    <a:close/>
                  </a:path>
                </a:pathLst>
              </a:custGeom>
              <a:solidFill>
                <a:srgbClr val="FF9A6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6" name="Freeform: Shape 185">
                <a:extLst>
                  <a:ext uri="{FF2B5EF4-FFF2-40B4-BE49-F238E27FC236}">
                    <a16:creationId xmlns="" xmlns:a16="http://schemas.microsoft.com/office/drawing/2014/main" id="{82249239-32E4-4D1D-87DE-B4FEC152E9B8}"/>
                  </a:ext>
                </a:extLst>
              </p:cNvPr>
              <p:cNvSpPr/>
              <p:nvPr/>
            </p:nvSpPr>
            <p:spPr>
              <a:xfrm>
                <a:off x="4582143" y="3205446"/>
                <a:ext cx="581219" cy="585167"/>
              </a:xfrm>
              <a:custGeom>
                <a:avLst/>
                <a:gdLst>
                  <a:gd name="connsiteX0" fmla="*/ 577359 w 581219"/>
                  <a:gd name="connsiteY0" fmla="*/ 137161 h 585167"/>
                  <a:gd name="connsiteX1" fmla="*/ 490491 w 581219"/>
                  <a:gd name="connsiteY1" fmla="*/ 41530 h 585167"/>
                  <a:gd name="connsiteX2" fmla="*/ 240936 w 581219"/>
                  <a:gd name="connsiteY2" fmla="*/ 7240 h 585167"/>
                  <a:gd name="connsiteX3" fmla="*/ 53484 w 581219"/>
                  <a:gd name="connsiteY3" fmla="*/ 142972 h 585167"/>
                  <a:gd name="connsiteX4" fmla="*/ 239 w 581219"/>
                  <a:gd name="connsiteY4" fmla="*/ 384716 h 585167"/>
                  <a:gd name="connsiteX5" fmla="*/ 17194 w 581219"/>
                  <a:gd name="connsiteY5" fmla="*/ 458249 h 585167"/>
                  <a:gd name="connsiteX6" fmla="*/ 64819 w 581219"/>
                  <a:gd name="connsiteY6" fmla="*/ 538354 h 585167"/>
                  <a:gd name="connsiteX7" fmla="*/ 77296 w 581219"/>
                  <a:gd name="connsiteY7" fmla="*/ 575121 h 585167"/>
                  <a:gd name="connsiteX8" fmla="*/ 138637 w 581219"/>
                  <a:gd name="connsiteY8" fmla="*/ 554452 h 585167"/>
                  <a:gd name="connsiteX9" fmla="*/ 170451 w 581219"/>
                  <a:gd name="connsiteY9" fmla="*/ 397004 h 585167"/>
                  <a:gd name="connsiteX10" fmla="*/ 162926 w 581219"/>
                  <a:gd name="connsiteY10" fmla="*/ 282513 h 585167"/>
                  <a:gd name="connsiteX11" fmla="*/ 142828 w 581219"/>
                  <a:gd name="connsiteY11" fmla="*/ 223077 h 585167"/>
                  <a:gd name="connsiteX12" fmla="*/ 151401 w 581219"/>
                  <a:gd name="connsiteY12" fmla="*/ 162974 h 585167"/>
                  <a:gd name="connsiteX13" fmla="*/ 161212 w 581219"/>
                  <a:gd name="connsiteY13" fmla="*/ 153068 h 585167"/>
                  <a:gd name="connsiteX14" fmla="*/ 285799 w 581219"/>
                  <a:gd name="connsiteY14" fmla="*/ 129446 h 585167"/>
                  <a:gd name="connsiteX15" fmla="*/ 499635 w 581219"/>
                  <a:gd name="connsiteY15" fmla="*/ 166403 h 585167"/>
                  <a:gd name="connsiteX16" fmla="*/ 553546 w 581219"/>
                  <a:gd name="connsiteY16" fmla="*/ 111730 h 585167"/>
                  <a:gd name="connsiteX17" fmla="*/ 577359 w 581219"/>
                  <a:gd name="connsiteY17" fmla="*/ 137161 h 585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81219" h="585167">
                    <a:moveTo>
                      <a:pt x="577359" y="137161"/>
                    </a:moveTo>
                    <a:cubicBezTo>
                      <a:pt x="596885" y="126398"/>
                      <a:pt x="538402" y="63247"/>
                      <a:pt x="490491" y="41530"/>
                    </a:cubicBezTo>
                    <a:cubicBezTo>
                      <a:pt x="418101" y="8669"/>
                      <a:pt x="307611" y="-11619"/>
                      <a:pt x="240936" y="7240"/>
                    </a:cubicBezTo>
                    <a:cubicBezTo>
                      <a:pt x="160545" y="30005"/>
                      <a:pt x="93775" y="69915"/>
                      <a:pt x="53484" y="142972"/>
                    </a:cubicBezTo>
                    <a:cubicBezTo>
                      <a:pt x="13098" y="216029"/>
                      <a:pt x="-2142" y="301277"/>
                      <a:pt x="239" y="384716"/>
                    </a:cubicBezTo>
                    <a:cubicBezTo>
                      <a:pt x="906" y="410148"/>
                      <a:pt x="3573" y="436723"/>
                      <a:pt x="17194" y="458249"/>
                    </a:cubicBezTo>
                    <a:cubicBezTo>
                      <a:pt x="33958" y="484919"/>
                      <a:pt x="66247" y="501683"/>
                      <a:pt x="64819" y="538354"/>
                    </a:cubicBezTo>
                    <a:cubicBezTo>
                      <a:pt x="64247" y="551785"/>
                      <a:pt x="68152" y="565310"/>
                      <a:pt x="77296" y="575121"/>
                    </a:cubicBezTo>
                    <a:cubicBezTo>
                      <a:pt x="99299" y="598552"/>
                      <a:pt x="126255" y="576550"/>
                      <a:pt x="138637" y="554452"/>
                    </a:cubicBezTo>
                    <a:cubicBezTo>
                      <a:pt x="165117" y="507303"/>
                      <a:pt x="168070" y="451010"/>
                      <a:pt x="170451" y="397004"/>
                    </a:cubicBezTo>
                    <a:cubicBezTo>
                      <a:pt x="172165" y="358618"/>
                      <a:pt x="173689" y="319375"/>
                      <a:pt x="162926" y="282513"/>
                    </a:cubicBezTo>
                    <a:cubicBezTo>
                      <a:pt x="157021" y="262415"/>
                      <a:pt x="147591" y="243460"/>
                      <a:pt x="142828" y="223077"/>
                    </a:cubicBezTo>
                    <a:cubicBezTo>
                      <a:pt x="138066" y="202693"/>
                      <a:pt x="138733" y="179643"/>
                      <a:pt x="151401" y="162974"/>
                    </a:cubicBezTo>
                    <a:cubicBezTo>
                      <a:pt x="153496" y="160307"/>
                      <a:pt x="156830" y="156878"/>
                      <a:pt x="161212" y="153068"/>
                    </a:cubicBezTo>
                    <a:cubicBezTo>
                      <a:pt x="195311" y="123160"/>
                      <a:pt x="243031" y="114301"/>
                      <a:pt x="285799" y="129446"/>
                    </a:cubicBezTo>
                    <a:cubicBezTo>
                      <a:pt x="353617" y="153449"/>
                      <a:pt x="469345" y="189358"/>
                      <a:pt x="499635" y="166403"/>
                    </a:cubicBezTo>
                    <a:cubicBezTo>
                      <a:pt x="543164" y="133351"/>
                      <a:pt x="553546" y="111730"/>
                      <a:pt x="553546" y="111730"/>
                    </a:cubicBezTo>
                    <a:lnTo>
                      <a:pt x="577359" y="137161"/>
                    </a:ln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7" name="Freeform: Shape 186">
                <a:extLst>
                  <a:ext uri="{FF2B5EF4-FFF2-40B4-BE49-F238E27FC236}">
                    <a16:creationId xmlns="" xmlns:a16="http://schemas.microsoft.com/office/drawing/2014/main" id="{6B3719BE-080D-4478-B0BA-B774F53403BB}"/>
                  </a:ext>
                </a:extLst>
              </p:cNvPr>
              <p:cNvSpPr/>
              <p:nvPr/>
            </p:nvSpPr>
            <p:spPr>
              <a:xfrm>
                <a:off x="4930843" y="3841906"/>
                <a:ext cx="85608" cy="72907"/>
              </a:xfrm>
              <a:custGeom>
                <a:avLst/>
                <a:gdLst>
                  <a:gd name="connsiteX0" fmla="*/ 4060 w 85608"/>
                  <a:gd name="connsiteY0" fmla="*/ 2 h 72907"/>
                  <a:gd name="connsiteX1" fmla="*/ 32158 w 85608"/>
                  <a:gd name="connsiteY1" fmla="*/ 46865 h 72907"/>
                  <a:gd name="connsiteX2" fmla="*/ 85594 w 85608"/>
                  <a:gd name="connsiteY2" fmla="*/ 67058 h 72907"/>
                  <a:gd name="connsiteX3" fmla="*/ 66639 w 85608"/>
                  <a:gd name="connsiteY3" fmla="*/ 72868 h 72907"/>
                  <a:gd name="connsiteX4" fmla="*/ 22062 w 85608"/>
                  <a:gd name="connsiteY4" fmla="*/ 57533 h 72907"/>
                  <a:gd name="connsiteX5" fmla="*/ 249 w 85608"/>
                  <a:gd name="connsiteY5" fmla="*/ 18195 h 72907"/>
                  <a:gd name="connsiteX6" fmla="*/ 4060 w 85608"/>
                  <a:gd name="connsiteY6" fmla="*/ 2 h 7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608" h="72907">
                    <a:moveTo>
                      <a:pt x="4060" y="2"/>
                    </a:moveTo>
                    <a:cubicBezTo>
                      <a:pt x="8155" y="-284"/>
                      <a:pt x="8346" y="27434"/>
                      <a:pt x="32158" y="46865"/>
                    </a:cubicBezTo>
                    <a:cubicBezTo>
                      <a:pt x="55875" y="66487"/>
                      <a:pt x="85308" y="63248"/>
                      <a:pt x="85594" y="67058"/>
                    </a:cubicBezTo>
                    <a:cubicBezTo>
                      <a:pt x="85974" y="68773"/>
                      <a:pt x="79021" y="72487"/>
                      <a:pt x="66639" y="72868"/>
                    </a:cubicBezTo>
                    <a:cubicBezTo>
                      <a:pt x="54447" y="73345"/>
                      <a:pt x="36635" y="69535"/>
                      <a:pt x="22062" y="57533"/>
                    </a:cubicBezTo>
                    <a:cubicBezTo>
                      <a:pt x="7584" y="45532"/>
                      <a:pt x="1297" y="29530"/>
                      <a:pt x="249" y="18195"/>
                    </a:cubicBezTo>
                    <a:cubicBezTo>
                      <a:pt x="-894" y="6765"/>
                      <a:pt x="2154" y="-93"/>
                      <a:pt x="4060" y="2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88" name="Freeform: Shape 187">
              <a:extLst>
                <a:ext uri="{FF2B5EF4-FFF2-40B4-BE49-F238E27FC236}">
                  <a16:creationId xmlns="" xmlns:a16="http://schemas.microsoft.com/office/drawing/2014/main" id="{55433C5D-E755-446D-B390-174681F4A50F}"/>
                </a:ext>
              </a:extLst>
            </p:cNvPr>
            <p:cNvSpPr/>
            <p:nvPr/>
          </p:nvSpPr>
          <p:spPr>
            <a:xfrm>
              <a:off x="4599432" y="4189475"/>
              <a:ext cx="324580" cy="224227"/>
            </a:xfrm>
            <a:custGeom>
              <a:avLst/>
              <a:gdLst>
                <a:gd name="connsiteX0" fmla="*/ 321469 w 324580"/>
                <a:gd name="connsiteY0" fmla="*/ 186023 h 224227"/>
                <a:gd name="connsiteX1" fmla="*/ 274892 w 324580"/>
                <a:gd name="connsiteY1" fmla="*/ 118110 h 224227"/>
                <a:gd name="connsiteX2" fmla="*/ 267367 w 324580"/>
                <a:gd name="connsiteY2" fmla="*/ 106299 h 224227"/>
                <a:gd name="connsiteX3" fmla="*/ 257270 w 324580"/>
                <a:gd name="connsiteY3" fmla="*/ 118491 h 224227"/>
                <a:gd name="connsiteX4" fmla="*/ 202216 w 324580"/>
                <a:gd name="connsiteY4" fmla="*/ 183737 h 224227"/>
                <a:gd name="connsiteX5" fmla="*/ 0 w 324580"/>
                <a:gd name="connsiteY5" fmla="*/ 0 h 224227"/>
                <a:gd name="connsiteX6" fmla="*/ 186976 w 324580"/>
                <a:gd name="connsiteY6" fmla="*/ 216598 h 224227"/>
                <a:gd name="connsiteX7" fmla="*/ 206026 w 324580"/>
                <a:gd name="connsiteY7" fmla="*/ 224123 h 224227"/>
                <a:gd name="connsiteX8" fmla="*/ 224028 w 324580"/>
                <a:gd name="connsiteY8" fmla="*/ 211169 h 224227"/>
                <a:gd name="connsiteX9" fmla="*/ 254794 w 324580"/>
                <a:gd name="connsiteY9" fmla="*/ 173927 h 224227"/>
                <a:gd name="connsiteX10" fmla="*/ 263366 w 324580"/>
                <a:gd name="connsiteY10" fmla="*/ 167164 h 224227"/>
                <a:gd name="connsiteX11" fmla="*/ 277273 w 324580"/>
                <a:gd name="connsiteY11" fmla="*/ 172403 h 224227"/>
                <a:gd name="connsiteX12" fmla="*/ 308419 w 324580"/>
                <a:gd name="connsiteY12" fmla="*/ 196405 h 224227"/>
                <a:gd name="connsiteX13" fmla="*/ 323183 w 324580"/>
                <a:gd name="connsiteY13" fmla="*/ 198882 h 224227"/>
                <a:gd name="connsiteX14" fmla="*/ 321469 w 324580"/>
                <a:gd name="connsiteY14" fmla="*/ 186023 h 224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24580" h="224227">
                  <a:moveTo>
                    <a:pt x="321469" y="186023"/>
                  </a:moveTo>
                  <a:cubicBezTo>
                    <a:pt x="306610" y="161163"/>
                    <a:pt x="289655" y="142970"/>
                    <a:pt x="274892" y="118110"/>
                  </a:cubicBezTo>
                  <a:cubicBezTo>
                    <a:pt x="273748" y="116110"/>
                    <a:pt x="266509" y="108490"/>
                    <a:pt x="267367" y="106299"/>
                  </a:cubicBezTo>
                  <a:cubicBezTo>
                    <a:pt x="267938" y="104965"/>
                    <a:pt x="260032" y="114300"/>
                    <a:pt x="257270" y="118491"/>
                  </a:cubicBezTo>
                  <a:cubicBezTo>
                    <a:pt x="242125" y="141827"/>
                    <a:pt x="218218" y="163259"/>
                    <a:pt x="202216" y="183737"/>
                  </a:cubicBezTo>
                  <a:lnTo>
                    <a:pt x="0" y="0"/>
                  </a:lnTo>
                  <a:cubicBezTo>
                    <a:pt x="55531" y="79343"/>
                    <a:pt x="118777" y="153448"/>
                    <a:pt x="186976" y="216598"/>
                  </a:cubicBezTo>
                  <a:cubicBezTo>
                    <a:pt x="192119" y="221361"/>
                    <a:pt x="199072" y="224885"/>
                    <a:pt x="206026" y="224123"/>
                  </a:cubicBezTo>
                  <a:cubicBezTo>
                    <a:pt x="213550" y="223361"/>
                    <a:pt x="219170" y="217075"/>
                    <a:pt x="224028" y="211169"/>
                  </a:cubicBezTo>
                  <a:cubicBezTo>
                    <a:pt x="234315" y="198787"/>
                    <a:pt x="244602" y="186309"/>
                    <a:pt x="254794" y="173927"/>
                  </a:cubicBezTo>
                  <a:cubicBezTo>
                    <a:pt x="257175" y="171069"/>
                    <a:pt x="259747" y="168021"/>
                    <a:pt x="263366" y="167164"/>
                  </a:cubicBezTo>
                  <a:cubicBezTo>
                    <a:pt x="268319" y="165926"/>
                    <a:pt x="273177" y="169259"/>
                    <a:pt x="277273" y="172403"/>
                  </a:cubicBezTo>
                  <a:cubicBezTo>
                    <a:pt x="287655" y="180404"/>
                    <a:pt x="298037" y="188404"/>
                    <a:pt x="308419" y="196405"/>
                  </a:cubicBezTo>
                  <a:cubicBezTo>
                    <a:pt x="312801" y="199739"/>
                    <a:pt x="319468" y="202978"/>
                    <a:pt x="323183" y="198882"/>
                  </a:cubicBezTo>
                  <a:cubicBezTo>
                    <a:pt x="326136" y="195453"/>
                    <a:pt x="323850" y="190024"/>
                    <a:pt x="321469" y="18602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0" name="Freeform: Shape 189">
              <a:extLst>
                <a:ext uri="{FF2B5EF4-FFF2-40B4-BE49-F238E27FC236}">
                  <a16:creationId xmlns="" xmlns:a16="http://schemas.microsoft.com/office/drawing/2014/main" id="{61A383CA-AF99-426D-9906-B1C1642A8D60}"/>
                </a:ext>
              </a:extLst>
            </p:cNvPr>
            <p:cNvSpPr/>
            <p:nvPr/>
          </p:nvSpPr>
          <p:spPr>
            <a:xfrm>
              <a:off x="4085575" y="4180837"/>
              <a:ext cx="1024294" cy="1257072"/>
            </a:xfrm>
            <a:custGeom>
              <a:avLst/>
              <a:gdLst>
                <a:gd name="connsiteX0" fmla="*/ 528048 w 1024294"/>
                <a:gd name="connsiteY0" fmla="*/ 14258 h 1257072"/>
                <a:gd name="connsiteX1" fmla="*/ 83326 w 1024294"/>
                <a:gd name="connsiteY1" fmla="*/ 124748 h 1257072"/>
                <a:gd name="connsiteX2" fmla="*/ 840 w 1024294"/>
                <a:gd name="connsiteY2" fmla="*/ 375732 h 1257072"/>
                <a:gd name="connsiteX3" fmla="*/ 16747 w 1024294"/>
                <a:gd name="connsiteY3" fmla="*/ 611476 h 1257072"/>
                <a:gd name="connsiteX4" fmla="*/ 135904 w 1024294"/>
                <a:gd name="connsiteY4" fmla="*/ 1205645 h 1257072"/>
                <a:gd name="connsiteX5" fmla="*/ 494521 w 1024294"/>
                <a:gd name="connsiteY5" fmla="*/ 1221266 h 1257072"/>
                <a:gd name="connsiteX6" fmla="*/ 736932 w 1024294"/>
                <a:gd name="connsiteY6" fmla="*/ 1147638 h 1257072"/>
                <a:gd name="connsiteX7" fmla="*/ 964675 w 1024294"/>
                <a:gd name="connsiteY7" fmla="*/ 1026861 h 1257072"/>
                <a:gd name="connsiteX8" fmla="*/ 1017348 w 1024294"/>
                <a:gd name="connsiteY8" fmla="*/ 945232 h 1257072"/>
                <a:gd name="connsiteX9" fmla="*/ 885998 w 1024294"/>
                <a:gd name="connsiteY9" fmla="*/ 667387 h 1257072"/>
                <a:gd name="connsiteX10" fmla="*/ 410129 w 1024294"/>
                <a:gd name="connsiteY10" fmla="*/ 762447 h 1257072"/>
                <a:gd name="connsiteX11" fmla="*/ 410891 w 1024294"/>
                <a:gd name="connsiteY11" fmla="*/ 524036 h 1257072"/>
                <a:gd name="connsiteX12" fmla="*/ 476709 w 1024294"/>
                <a:gd name="connsiteY12" fmla="*/ 312772 h 1257072"/>
                <a:gd name="connsiteX13" fmla="*/ 528048 w 1024294"/>
                <a:gd name="connsiteY13" fmla="*/ 14258 h 1257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24294" h="1257072">
                  <a:moveTo>
                    <a:pt x="528048" y="14258"/>
                  </a:moveTo>
                  <a:cubicBezTo>
                    <a:pt x="528048" y="14258"/>
                    <a:pt x="245251" y="-58513"/>
                    <a:pt x="83326" y="124748"/>
                  </a:cubicBezTo>
                  <a:cubicBezTo>
                    <a:pt x="22747" y="193233"/>
                    <a:pt x="-5351" y="284482"/>
                    <a:pt x="840" y="375732"/>
                  </a:cubicBezTo>
                  <a:cubicBezTo>
                    <a:pt x="5126" y="438216"/>
                    <a:pt x="11317" y="528418"/>
                    <a:pt x="16747" y="611476"/>
                  </a:cubicBezTo>
                  <a:cubicBezTo>
                    <a:pt x="26462" y="757875"/>
                    <a:pt x="58466" y="1119444"/>
                    <a:pt x="135904" y="1205645"/>
                  </a:cubicBezTo>
                  <a:cubicBezTo>
                    <a:pt x="213343" y="1291846"/>
                    <a:pt x="421464" y="1249937"/>
                    <a:pt x="494521" y="1221266"/>
                  </a:cubicBezTo>
                  <a:cubicBezTo>
                    <a:pt x="567577" y="1192596"/>
                    <a:pt x="680925" y="1200692"/>
                    <a:pt x="736932" y="1147638"/>
                  </a:cubicBezTo>
                  <a:cubicBezTo>
                    <a:pt x="792939" y="1094584"/>
                    <a:pt x="876854" y="1061913"/>
                    <a:pt x="964675" y="1026861"/>
                  </a:cubicBezTo>
                  <a:cubicBezTo>
                    <a:pt x="1052495" y="991809"/>
                    <a:pt x="1017348" y="945232"/>
                    <a:pt x="1017348" y="945232"/>
                  </a:cubicBezTo>
                  <a:lnTo>
                    <a:pt x="885998" y="667387"/>
                  </a:lnTo>
                  <a:lnTo>
                    <a:pt x="410129" y="762447"/>
                  </a:lnTo>
                  <a:cubicBezTo>
                    <a:pt x="410129" y="762447"/>
                    <a:pt x="390507" y="579281"/>
                    <a:pt x="410891" y="524036"/>
                  </a:cubicBezTo>
                  <a:cubicBezTo>
                    <a:pt x="431179" y="468791"/>
                    <a:pt x="465564" y="396973"/>
                    <a:pt x="476709" y="312772"/>
                  </a:cubicBezTo>
                  <a:cubicBezTo>
                    <a:pt x="487948" y="228571"/>
                    <a:pt x="528048" y="14258"/>
                    <a:pt x="528048" y="14258"/>
                  </a:cubicBezTo>
                  <a:close/>
                </a:path>
              </a:pathLst>
            </a:custGeom>
            <a:solidFill>
              <a:srgbClr val="F7AB9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1" name="Freeform: Shape 190">
              <a:extLst>
                <a:ext uri="{FF2B5EF4-FFF2-40B4-BE49-F238E27FC236}">
                  <a16:creationId xmlns="" xmlns:a16="http://schemas.microsoft.com/office/drawing/2014/main" id="{CADB3DA6-AECA-4066-8931-123A7C4FF090}"/>
                </a:ext>
              </a:extLst>
            </p:cNvPr>
            <p:cNvSpPr/>
            <p:nvPr/>
          </p:nvSpPr>
          <p:spPr>
            <a:xfrm>
              <a:off x="4340661" y="4940916"/>
              <a:ext cx="160858" cy="178201"/>
            </a:xfrm>
            <a:custGeom>
              <a:avLst/>
              <a:gdLst>
                <a:gd name="connsiteX0" fmla="*/ 160853 w 160858"/>
                <a:gd name="connsiteY0" fmla="*/ 82 h 178201"/>
                <a:gd name="connsiteX1" fmla="*/ 128278 w 160858"/>
                <a:gd name="connsiteY1" fmla="*/ 16465 h 178201"/>
                <a:gd name="connsiteX2" fmla="*/ 95417 w 160858"/>
                <a:gd name="connsiteY2" fmla="*/ 38087 h 178201"/>
                <a:gd name="connsiteX3" fmla="*/ 60079 w 160858"/>
                <a:gd name="connsiteY3" fmla="*/ 70757 h 178201"/>
                <a:gd name="connsiteX4" fmla="*/ 31218 w 160858"/>
                <a:gd name="connsiteY4" fmla="*/ 109239 h 178201"/>
                <a:gd name="connsiteX5" fmla="*/ 13025 w 160858"/>
                <a:gd name="connsiteY5" fmla="*/ 144100 h 178201"/>
                <a:gd name="connsiteX6" fmla="*/ 71 w 160858"/>
                <a:gd name="connsiteY6" fmla="*/ 178199 h 178201"/>
                <a:gd name="connsiteX7" fmla="*/ 1786 w 160858"/>
                <a:gd name="connsiteY7" fmla="*/ 168484 h 178201"/>
                <a:gd name="connsiteX8" fmla="*/ 4834 w 160858"/>
                <a:gd name="connsiteY8" fmla="*/ 157340 h 178201"/>
                <a:gd name="connsiteX9" fmla="*/ 9882 w 160858"/>
                <a:gd name="connsiteY9" fmla="*/ 142862 h 178201"/>
                <a:gd name="connsiteX10" fmla="*/ 27408 w 160858"/>
                <a:gd name="connsiteY10" fmla="*/ 106952 h 178201"/>
                <a:gd name="connsiteX11" fmla="*/ 56459 w 160858"/>
                <a:gd name="connsiteY11" fmla="*/ 67519 h 178201"/>
                <a:gd name="connsiteX12" fmla="*/ 92654 w 160858"/>
                <a:gd name="connsiteY12" fmla="*/ 34562 h 178201"/>
                <a:gd name="connsiteX13" fmla="*/ 126659 w 160858"/>
                <a:gd name="connsiteY13" fmla="*/ 13512 h 178201"/>
                <a:gd name="connsiteX14" fmla="*/ 140565 w 160858"/>
                <a:gd name="connsiteY14" fmla="*/ 7035 h 178201"/>
                <a:gd name="connsiteX15" fmla="*/ 151328 w 160858"/>
                <a:gd name="connsiteY15" fmla="*/ 2844 h 178201"/>
                <a:gd name="connsiteX16" fmla="*/ 160853 w 160858"/>
                <a:gd name="connsiteY16" fmla="*/ 82 h 178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0858" h="178201">
                  <a:moveTo>
                    <a:pt x="160853" y="82"/>
                  </a:moveTo>
                  <a:cubicBezTo>
                    <a:pt x="161139" y="939"/>
                    <a:pt x="147899" y="5607"/>
                    <a:pt x="128278" y="16465"/>
                  </a:cubicBezTo>
                  <a:cubicBezTo>
                    <a:pt x="118467" y="21799"/>
                    <a:pt x="107228" y="29133"/>
                    <a:pt x="95417" y="38087"/>
                  </a:cubicBezTo>
                  <a:cubicBezTo>
                    <a:pt x="83796" y="47231"/>
                    <a:pt x="71604" y="58089"/>
                    <a:pt x="60079" y="70757"/>
                  </a:cubicBezTo>
                  <a:cubicBezTo>
                    <a:pt x="48744" y="83521"/>
                    <a:pt x="39124" y="96761"/>
                    <a:pt x="31218" y="109239"/>
                  </a:cubicBezTo>
                  <a:cubicBezTo>
                    <a:pt x="23503" y="121907"/>
                    <a:pt x="17407" y="133813"/>
                    <a:pt x="13025" y="144100"/>
                  </a:cubicBezTo>
                  <a:cubicBezTo>
                    <a:pt x="4167" y="164769"/>
                    <a:pt x="1024" y="178390"/>
                    <a:pt x="71" y="178199"/>
                  </a:cubicBezTo>
                  <a:cubicBezTo>
                    <a:pt x="-214" y="178104"/>
                    <a:pt x="357" y="174675"/>
                    <a:pt x="1786" y="168484"/>
                  </a:cubicBezTo>
                  <a:cubicBezTo>
                    <a:pt x="2453" y="165341"/>
                    <a:pt x="3405" y="161626"/>
                    <a:pt x="4834" y="157340"/>
                  </a:cubicBezTo>
                  <a:cubicBezTo>
                    <a:pt x="6263" y="153053"/>
                    <a:pt x="7596" y="148100"/>
                    <a:pt x="9882" y="142862"/>
                  </a:cubicBezTo>
                  <a:cubicBezTo>
                    <a:pt x="13883" y="132194"/>
                    <a:pt x="19788" y="119907"/>
                    <a:pt x="27408" y="106952"/>
                  </a:cubicBezTo>
                  <a:cubicBezTo>
                    <a:pt x="35219" y="94094"/>
                    <a:pt x="44934" y="80568"/>
                    <a:pt x="56459" y="67519"/>
                  </a:cubicBezTo>
                  <a:cubicBezTo>
                    <a:pt x="68175" y="54660"/>
                    <a:pt x="80653" y="43611"/>
                    <a:pt x="92654" y="34562"/>
                  </a:cubicBezTo>
                  <a:cubicBezTo>
                    <a:pt x="104846" y="25704"/>
                    <a:pt x="116372" y="18560"/>
                    <a:pt x="126659" y="13512"/>
                  </a:cubicBezTo>
                  <a:cubicBezTo>
                    <a:pt x="131612" y="10750"/>
                    <a:pt x="136469" y="8845"/>
                    <a:pt x="140565" y="7035"/>
                  </a:cubicBezTo>
                  <a:cubicBezTo>
                    <a:pt x="144661" y="5130"/>
                    <a:pt x="148376" y="3892"/>
                    <a:pt x="151328" y="2844"/>
                  </a:cubicBezTo>
                  <a:cubicBezTo>
                    <a:pt x="157329" y="653"/>
                    <a:pt x="160758" y="-299"/>
                    <a:pt x="160853" y="82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2" name="Freeform: Shape 191">
              <a:extLst>
                <a:ext uri="{FF2B5EF4-FFF2-40B4-BE49-F238E27FC236}">
                  <a16:creationId xmlns="" xmlns:a16="http://schemas.microsoft.com/office/drawing/2014/main" id="{69B196B2-1463-42EA-A931-11B05B7C0F15}"/>
                </a:ext>
              </a:extLst>
            </p:cNvPr>
            <p:cNvSpPr/>
            <p:nvPr/>
          </p:nvSpPr>
          <p:spPr>
            <a:xfrm>
              <a:off x="4285139" y="4938712"/>
              <a:ext cx="216471" cy="227244"/>
            </a:xfrm>
            <a:custGeom>
              <a:avLst/>
              <a:gdLst>
                <a:gd name="connsiteX0" fmla="*/ 200088 w 216471"/>
                <a:gd name="connsiteY0" fmla="*/ 1714 h 227244"/>
                <a:gd name="connsiteX1" fmla="*/ 1873 w 216471"/>
                <a:gd name="connsiteY1" fmla="*/ 188690 h 227244"/>
                <a:gd name="connsiteX2" fmla="*/ 10350 w 216471"/>
                <a:gd name="connsiteY2" fmla="*/ 225362 h 227244"/>
                <a:gd name="connsiteX3" fmla="*/ 37211 w 216471"/>
                <a:gd name="connsiteY3" fmla="*/ 217837 h 227244"/>
                <a:gd name="connsiteX4" fmla="*/ 49688 w 216471"/>
                <a:gd name="connsiteY4" fmla="*/ 190690 h 227244"/>
                <a:gd name="connsiteX5" fmla="*/ 216471 w 216471"/>
                <a:gd name="connsiteY5" fmla="*/ 0 h 227244"/>
                <a:gd name="connsiteX6" fmla="*/ 200088 w 216471"/>
                <a:gd name="connsiteY6" fmla="*/ 1714 h 227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6471" h="227244">
                  <a:moveTo>
                    <a:pt x="200088" y="1714"/>
                  </a:moveTo>
                  <a:cubicBezTo>
                    <a:pt x="105410" y="18479"/>
                    <a:pt x="24161" y="95155"/>
                    <a:pt x="1873" y="188690"/>
                  </a:cubicBezTo>
                  <a:cubicBezTo>
                    <a:pt x="-1270" y="201835"/>
                    <a:pt x="-1651" y="218980"/>
                    <a:pt x="10350" y="225362"/>
                  </a:cubicBezTo>
                  <a:cubicBezTo>
                    <a:pt x="19208" y="230029"/>
                    <a:pt x="30638" y="225457"/>
                    <a:pt x="37211" y="217837"/>
                  </a:cubicBezTo>
                  <a:cubicBezTo>
                    <a:pt x="43688" y="210217"/>
                    <a:pt x="46545" y="200215"/>
                    <a:pt x="49688" y="190690"/>
                  </a:cubicBezTo>
                  <a:cubicBezTo>
                    <a:pt x="76644" y="108204"/>
                    <a:pt x="138366" y="37719"/>
                    <a:pt x="216471" y="0"/>
                  </a:cubicBezTo>
                  <a:lnTo>
                    <a:pt x="200088" y="1714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3" name="Freeform: Shape 192">
              <a:extLst>
                <a:ext uri="{FF2B5EF4-FFF2-40B4-BE49-F238E27FC236}">
                  <a16:creationId xmlns="" xmlns:a16="http://schemas.microsoft.com/office/drawing/2014/main" id="{A24029C2-6935-4927-ACE0-40467A852716}"/>
                </a:ext>
              </a:extLst>
            </p:cNvPr>
            <p:cNvSpPr/>
            <p:nvPr/>
          </p:nvSpPr>
          <p:spPr>
            <a:xfrm>
              <a:off x="4526279" y="4083367"/>
              <a:ext cx="617982" cy="551799"/>
            </a:xfrm>
            <a:custGeom>
              <a:avLst/>
              <a:gdLst>
                <a:gd name="connsiteX0" fmla="*/ 0 w 617982"/>
                <a:gd name="connsiteY0" fmla="*/ 86963 h 551799"/>
                <a:gd name="connsiteX1" fmla="*/ 52102 w 617982"/>
                <a:gd name="connsiteY1" fmla="*/ 86963 h 551799"/>
                <a:gd name="connsiteX2" fmla="*/ 111633 w 617982"/>
                <a:gd name="connsiteY2" fmla="*/ 0 h 551799"/>
                <a:gd name="connsiteX3" fmla="*/ 339757 w 617982"/>
                <a:gd name="connsiteY3" fmla="*/ 186785 h 551799"/>
                <a:gd name="connsiteX4" fmla="*/ 415004 w 617982"/>
                <a:gd name="connsiteY4" fmla="*/ 298704 h 551799"/>
                <a:gd name="connsiteX5" fmla="*/ 451675 w 617982"/>
                <a:gd name="connsiteY5" fmla="*/ 188404 h 551799"/>
                <a:gd name="connsiteX6" fmla="*/ 531114 w 617982"/>
                <a:gd name="connsiteY6" fmla="*/ 148971 h 551799"/>
                <a:gd name="connsiteX7" fmla="*/ 551593 w 617982"/>
                <a:gd name="connsiteY7" fmla="*/ 209264 h 551799"/>
                <a:gd name="connsiteX8" fmla="*/ 617982 w 617982"/>
                <a:gd name="connsiteY8" fmla="*/ 239744 h 551799"/>
                <a:gd name="connsiteX9" fmla="*/ 534829 w 617982"/>
                <a:gd name="connsiteY9" fmla="*/ 447865 h 551799"/>
                <a:gd name="connsiteX10" fmla="*/ 467963 w 617982"/>
                <a:gd name="connsiteY10" fmla="*/ 528828 h 551799"/>
                <a:gd name="connsiteX11" fmla="*/ 227362 w 617982"/>
                <a:gd name="connsiteY11" fmla="*/ 479393 h 551799"/>
                <a:gd name="connsiteX12" fmla="*/ 90202 w 617982"/>
                <a:gd name="connsiteY12" fmla="*/ 353568 h 551799"/>
                <a:gd name="connsiteX13" fmla="*/ 0 w 617982"/>
                <a:gd name="connsiteY13" fmla="*/ 86963 h 551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17982" h="551799">
                  <a:moveTo>
                    <a:pt x="0" y="86963"/>
                  </a:moveTo>
                  <a:lnTo>
                    <a:pt x="52102" y="86963"/>
                  </a:lnTo>
                  <a:lnTo>
                    <a:pt x="111633" y="0"/>
                  </a:lnTo>
                  <a:lnTo>
                    <a:pt x="339757" y="186785"/>
                  </a:lnTo>
                  <a:lnTo>
                    <a:pt x="415004" y="298704"/>
                  </a:lnTo>
                  <a:lnTo>
                    <a:pt x="451675" y="188404"/>
                  </a:lnTo>
                  <a:lnTo>
                    <a:pt x="531114" y="148971"/>
                  </a:lnTo>
                  <a:lnTo>
                    <a:pt x="551593" y="209264"/>
                  </a:lnTo>
                  <a:lnTo>
                    <a:pt x="617982" y="239744"/>
                  </a:lnTo>
                  <a:lnTo>
                    <a:pt x="534829" y="447865"/>
                  </a:lnTo>
                  <a:lnTo>
                    <a:pt x="467963" y="528828"/>
                  </a:lnTo>
                  <a:cubicBezTo>
                    <a:pt x="467963" y="528828"/>
                    <a:pt x="364617" y="605218"/>
                    <a:pt x="227362" y="479393"/>
                  </a:cubicBezTo>
                  <a:cubicBezTo>
                    <a:pt x="90202" y="353568"/>
                    <a:pt x="90202" y="353568"/>
                    <a:pt x="90202" y="353568"/>
                  </a:cubicBezTo>
                  <a:lnTo>
                    <a:pt x="0" y="86963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4" name="Freeform: Shape 193">
              <a:extLst>
                <a:ext uri="{FF2B5EF4-FFF2-40B4-BE49-F238E27FC236}">
                  <a16:creationId xmlns="" xmlns:a16="http://schemas.microsoft.com/office/drawing/2014/main" id="{EAB1F649-3A43-46AC-B247-854D484CF3CB}"/>
                </a:ext>
              </a:extLst>
            </p:cNvPr>
            <p:cNvSpPr/>
            <p:nvPr/>
          </p:nvSpPr>
          <p:spPr>
            <a:xfrm>
              <a:off x="4324826" y="4170330"/>
              <a:ext cx="1319688" cy="856678"/>
            </a:xfrm>
            <a:custGeom>
              <a:avLst/>
              <a:gdLst>
                <a:gd name="connsiteX0" fmla="*/ 201454 w 1319688"/>
                <a:gd name="connsiteY0" fmla="*/ 0 h 856678"/>
                <a:gd name="connsiteX1" fmla="*/ 584835 w 1319688"/>
                <a:gd name="connsiteY1" fmla="*/ 373666 h 856678"/>
                <a:gd name="connsiteX2" fmla="*/ 804958 w 1319688"/>
                <a:gd name="connsiteY2" fmla="*/ 141637 h 856678"/>
                <a:gd name="connsiteX3" fmla="*/ 1119854 w 1319688"/>
                <a:gd name="connsiteY3" fmla="*/ 298895 h 856678"/>
                <a:gd name="connsiteX4" fmla="*/ 1319689 w 1319688"/>
                <a:gd name="connsiteY4" fmla="*/ 856679 h 856678"/>
                <a:gd name="connsiteX5" fmla="*/ 171069 w 1319688"/>
                <a:gd name="connsiteY5" fmla="*/ 773049 h 856678"/>
                <a:gd name="connsiteX6" fmla="*/ 0 w 1319688"/>
                <a:gd name="connsiteY6" fmla="*/ 497110 h 856678"/>
                <a:gd name="connsiteX7" fmla="*/ 50483 w 1319688"/>
                <a:gd name="connsiteY7" fmla="*/ 20860 h 856678"/>
                <a:gd name="connsiteX8" fmla="*/ 201454 w 1319688"/>
                <a:gd name="connsiteY8" fmla="*/ 0 h 856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9688" h="856678">
                  <a:moveTo>
                    <a:pt x="201454" y="0"/>
                  </a:moveTo>
                  <a:cubicBezTo>
                    <a:pt x="201454" y="0"/>
                    <a:pt x="474345" y="412718"/>
                    <a:pt x="584835" y="373666"/>
                  </a:cubicBezTo>
                  <a:cubicBezTo>
                    <a:pt x="695325" y="334709"/>
                    <a:pt x="804958" y="141637"/>
                    <a:pt x="804958" y="141637"/>
                  </a:cubicBezTo>
                  <a:cubicBezTo>
                    <a:pt x="804958" y="141637"/>
                    <a:pt x="1045083" y="217742"/>
                    <a:pt x="1119854" y="298895"/>
                  </a:cubicBezTo>
                  <a:cubicBezTo>
                    <a:pt x="1194626" y="380143"/>
                    <a:pt x="1319689" y="856679"/>
                    <a:pt x="1319689" y="856679"/>
                  </a:cubicBezTo>
                  <a:lnTo>
                    <a:pt x="171069" y="773049"/>
                  </a:lnTo>
                  <a:cubicBezTo>
                    <a:pt x="171069" y="773049"/>
                    <a:pt x="0" y="516541"/>
                    <a:pt x="0" y="497110"/>
                  </a:cubicBezTo>
                  <a:cubicBezTo>
                    <a:pt x="0" y="477584"/>
                    <a:pt x="50483" y="20860"/>
                    <a:pt x="50483" y="20860"/>
                  </a:cubicBezTo>
                  <a:lnTo>
                    <a:pt x="201454" y="0"/>
                  </a:lnTo>
                  <a:close/>
                </a:path>
              </a:pathLst>
            </a:custGeom>
            <a:solidFill>
              <a:srgbClr val="F7AB9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5" name="Freeform: Shape 194">
              <a:extLst>
                <a:ext uri="{FF2B5EF4-FFF2-40B4-BE49-F238E27FC236}">
                  <a16:creationId xmlns="" xmlns:a16="http://schemas.microsoft.com/office/drawing/2014/main" id="{0F4DFA45-BDFB-4025-B2F1-2989CFB1A593}"/>
                </a:ext>
              </a:extLst>
            </p:cNvPr>
            <p:cNvSpPr/>
            <p:nvPr/>
          </p:nvSpPr>
          <p:spPr>
            <a:xfrm>
              <a:off x="4978622" y="4807812"/>
              <a:ext cx="559784" cy="273488"/>
            </a:xfrm>
            <a:custGeom>
              <a:avLst/>
              <a:gdLst>
                <a:gd name="connsiteX0" fmla="*/ 0 w 559784"/>
                <a:gd name="connsiteY0" fmla="*/ 51175 h 273488"/>
                <a:gd name="connsiteX1" fmla="*/ 223266 w 559784"/>
                <a:gd name="connsiteY1" fmla="*/ 598 h 273488"/>
                <a:gd name="connsiteX2" fmla="*/ 559784 w 559784"/>
                <a:gd name="connsiteY2" fmla="*/ 219292 h 273488"/>
                <a:gd name="connsiteX3" fmla="*/ 211169 w 559784"/>
                <a:gd name="connsiteY3" fmla="*/ 217291 h 273488"/>
                <a:gd name="connsiteX4" fmla="*/ 180880 w 559784"/>
                <a:gd name="connsiteY4" fmla="*/ 189669 h 273488"/>
                <a:gd name="connsiteX5" fmla="*/ 103251 w 559784"/>
                <a:gd name="connsiteY5" fmla="*/ 273489 h 273488"/>
                <a:gd name="connsiteX6" fmla="*/ 0 w 559784"/>
                <a:gd name="connsiteY6" fmla="*/ 51175 h 273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9784" h="273488">
                  <a:moveTo>
                    <a:pt x="0" y="51175"/>
                  </a:moveTo>
                  <a:cubicBezTo>
                    <a:pt x="0" y="51175"/>
                    <a:pt x="154686" y="-6451"/>
                    <a:pt x="223266" y="598"/>
                  </a:cubicBezTo>
                  <a:cubicBezTo>
                    <a:pt x="291846" y="7646"/>
                    <a:pt x="559784" y="219292"/>
                    <a:pt x="559784" y="219292"/>
                  </a:cubicBezTo>
                  <a:lnTo>
                    <a:pt x="211169" y="217291"/>
                  </a:lnTo>
                  <a:lnTo>
                    <a:pt x="180880" y="189669"/>
                  </a:lnTo>
                  <a:lnTo>
                    <a:pt x="103251" y="273489"/>
                  </a:lnTo>
                  <a:lnTo>
                    <a:pt x="0" y="51175"/>
                  </a:lnTo>
                  <a:close/>
                </a:path>
              </a:pathLst>
            </a:custGeom>
            <a:solidFill>
              <a:srgbClr val="FFBF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6" name="Freeform: Shape 195">
              <a:extLst>
                <a:ext uri="{FF2B5EF4-FFF2-40B4-BE49-F238E27FC236}">
                  <a16:creationId xmlns="" xmlns:a16="http://schemas.microsoft.com/office/drawing/2014/main" id="{879498C9-989E-4727-9184-CEDF14A7AAAD}"/>
                </a:ext>
              </a:extLst>
            </p:cNvPr>
            <p:cNvSpPr/>
            <p:nvPr/>
          </p:nvSpPr>
          <p:spPr>
            <a:xfrm>
              <a:off x="4907028" y="4912992"/>
              <a:ext cx="130462" cy="307087"/>
            </a:xfrm>
            <a:custGeom>
              <a:avLst/>
              <a:gdLst>
                <a:gd name="connsiteX0" fmla="*/ 130458 w 130462"/>
                <a:gd name="connsiteY0" fmla="*/ 297086 h 307087"/>
                <a:gd name="connsiteX1" fmla="*/ 114837 w 130462"/>
                <a:gd name="connsiteY1" fmla="*/ 306516 h 307087"/>
                <a:gd name="connsiteX2" fmla="*/ 113789 w 130462"/>
                <a:gd name="connsiteY2" fmla="*/ 307088 h 307087"/>
                <a:gd name="connsiteX3" fmla="*/ 113313 w 130462"/>
                <a:gd name="connsiteY3" fmla="*/ 305945 h 307087"/>
                <a:gd name="connsiteX4" fmla="*/ 58068 w 130462"/>
                <a:gd name="connsiteY4" fmla="*/ 162212 h 307087"/>
                <a:gd name="connsiteX5" fmla="*/ 16063 w 130462"/>
                <a:gd name="connsiteY5" fmla="*/ 47912 h 307087"/>
                <a:gd name="connsiteX6" fmla="*/ 3871 w 130462"/>
                <a:gd name="connsiteY6" fmla="*/ 13051 h 307087"/>
                <a:gd name="connsiteX7" fmla="*/ 61 w 130462"/>
                <a:gd name="connsiteY7" fmla="*/ 2 h 307087"/>
                <a:gd name="connsiteX8" fmla="*/ 5681 w 130462"/>
                <a:gd name="connsiteY8" fmla="*/ 12384 h 307087"/>
                <a:gd name="connsiteX9" fmla="*/ 19301 w 130462"/>
                <a:gd name="connsiteY9" fmla="*/ 46674 h 307087"/>
                <a:gd name="connsiteX10" fmla="*/ 62640 w 130462"/>
                <a:gd name="connsiteY10" fmla="*/ 160498 h 307087"/>
                <a:gd name="connsiteX11" fmla="*/ 115313 w 130462"/>
                <a:gd name="connsiteY11" fmla="*/ 305183 h 307087"/>
                <a:gd name="connsiteX12" fmla="*/ 113789 w 130462"/>
                <a:gd name="connsiteY12" fmla="*/ 304611 h 307087"/>
                <a:gd name="connsiteX13" fmla="*/ 130458 w 130462"/>
                <a:gd name="connsiteY13" fmla="*/ 297086 h 307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0462" h="307087">
                  <a:moveTo>
                    <a:pt x="130458" y="297086"/>
                  </a:moveTo>
                  <a:cubicBezTo>
                    <a:pt x="130649" y="297467"/>
                    <a:pt x="125219" y="300706"/>
                    <a:pt x="114837" y="306516"/>
                  </a:cubicBezTo>
                  <a:lnTo>
                    <a:pt x="113789" y="307088"/>
                  </a:lnTo>
                  <a:lnTo>
                    <a:pt x="113313" y="305945"/>
                  </a:lnTo>
                  <a:cubicBezTo>
                    <a:pt x="102931" y="280418"/>
                    <a:pt x="81785" y="225744"/>
                    <a:pt x="58068" y="162212"/>
                  </a:cubicBezTo>
                  <a:cubicBezTo>
                    <a:pt x="41399" y="117635"/>
                    <a:pt x="26540" y="77249"/>
                    <a:pt x="16063" y="47912"/>
                  </a:cubicBezTo>
                  <a:cubicBezTo>
                    <a:pt x="11110" y="33910"/>
                    <a:pt x="7109" y="22195"/>
                    <a:pt x="3871" y="13051"/>
                  </a:cubicBezTo>
                  <a:cubicBezTo>
                    <a:pt x="1108" y="4764"/>
                    <a:pt x="-320" y="192"/>
                    <a:pt x="61" y="2"/>
                  </a:cubicBezTo>
                  <a:cubicBezTo>
                    <a:pt x="347" y="-94"/>
                    <a:pt x="2347" y="4288"/>
                    <a:pt x="5681" y="12384"/>
                  </a:cubicBezTo>
                  <a:cubicBezTo>
                    <a:pt x="9300" y="21338"/>
                    <a:pt x="13872" y="32863"/>
                    <a:pt x="19301" y="46674"/>
                  </a:cubicBezTo>
                  <a:cubicBezTo>
                    <a:pt x="30636" y="75725"/>
                    <a:pt x="45971" y="115921"/>
                    <a:pt x="62640" y="160498"/>
                  </a:cubicBezTo>
                  <a:cubicBezTo>
                    <a:pt x="86357" y="224030"/>
                    <a:pt x="106360" y="279084"/>
                    <a:pt x="115313" y="305183"/>
                  </a:cubicBezTo>
                  <a:lnTo>
                    <a:pt x="113789" y="304611"/>
                  </a:lnTo>
                  <a:cubicBezTo>
                    <a:pt x="124457" y="299277"/>
                    <a:pt x="130268" y="296706"/>
                    <a:pt x="130458" y="297086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7" name="Freeform: Shape 196">
              <a:extLst>
                <a:ext uri="{FF2B5EF4-FFF2-40B4-BE49-F238E27FC236}">
                  <a16:creationId xmlns="" xmlns:a16="http://schemas.microsoft.com/office/drawing/2014/main" id="{7D891BCD-6876-4AE3-8C50-CF81827CDE3C}"/>
                </a:ext>
              </a:extLst>
            </p:cNvPr>
            <p:cNvSpPr/>
            <p:nvPr/>
          </p:nvSpPr>
          <p:spPr>
            <a:xfrm>
              <a:off x="4219281" y="4448430"/>
              <a:ext cx="211551" cy="207298"/>
            </a:xfrm>
            <a:custGeom>
              <a:avLst/>
              <a:gdLst>
                <a:gd name="connsiteX0" fmla="*/ 7 w 211551"/>
                <a:gd name="connsiteY0" fmla="*/ 29 h 207298"/>
                <a:gd name="connsiteX1" fmla="*/ 10866 w 211551"/>
                <a:gd name="connsiteY1" fmla="*/ 5078 h 207298"/>
                <a:gd name="connsiteX2" fmla="*/ 38869 w 211551"/>
                <a:gd name="connsiteY2" fmla="*/ 21746 h 207298"/>
                <a:gd name="connsiteX3" fmla="*/ 123737 w 211551"/>
                <a:gd name="connsiteY3" fmla="*/ 87564 h 207298"/>
                <a:gd name="connsiteX4" fmla="*/ 166219 w 211551"/>
                <a:gd name="connsiteY4" fmla="*/ 128617 h 207298"/>
                <a:gd name="connsiteX5" fmla="*/ 198127 w 211551"/>
                <a:gd name="connsiteY5" fmla="*/ 165097 h 207298"/>
                <a:gd name="connsiteX6" fmla="*/ 210986 w 211551"/>
                <a:gd name="connsiteY6" fmla="*/ 195292 h 207298"/>
                <a:gd name="connsiteX7" fmla="*/ 211462 w 211551"/>
                <a:gd name="connsiteY7" fmla="*/ 204245 h 207298"/>
                <a:gd name="connsiteX8" fmla="*/ 210986 w 211551"/>
                <a:gd name="connsiteY8" fmla="*/ 207293 h 207298"/>
                <a:gd name="connsiteX9" fmla="*/ 209081 w 211551"/>
                <a:gd name="connsiteY9" fmla="*/ 195673 h 207298"/>
                <a:gd name="connsiteX10" fmla="*/ 195270 w 211551"/>
                <a:gd name="connsiteY10" fmla="*/ 167193 h 207298"/>
                <a:gd name="connsiteX11" fmla="*/ 162980 w 211551"/>
                <a:gd name="connsiteY11" fmla="*/ 131951 h 207298"/>
                <a:gd name="connsiteX12" fmla="*/ 120403 w 211551"/>
                <a:gd name="connsiteY12" fmla="*/ 91374 h 207298"/>
                <a:gd name="connsiteX13" fmla="*/ 36964 w 211551"/>
                <a:gd name="connsiteY13" fmla="*/ 24794 h 207298"/>
                <a:gd name="connsiteX14" fmla="*/ 9913 w 211551"/>
                <a:gd name="connsiteY14" fmla="*/ 6887 h 207298"/>
                <a:gd name="connsiteX15" fmla="*/ 7 w 211551"/>
                <a:gd name="connsiteY15" fmla="*/ 29 h 207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1551" h="207298">
                  <a:moveTo>
                    <a:pt x="7" y="29"/>
                  </a:moveTo>
                  <a:cubicBezTo>
                    <a:pt x="198" y="-256"/>
                    <a:pt x="4008" y="1553"/>
                    <a:pt x="10866" y="5078"/>
                  </a:cubicBezTo>
                  <a:cubicBezTo>
                    <a:pt x="17629" y="8792"/>
                    <a:pt x="27344" y="14222"/>
                    <a:pt x="38869" y="21746"/>
                  </a:cubicBezTo>
                  <a:cubicBezTo>
                    <a:pt x="62110" y="36510"/>
                    <a:pt x="92590" y="59370"/>
                    <a:pt x="123737" y="87564"/>
                  </a:cubicBezTo>
                  <a:cubicBezTo>
                    <a:pt x="139358" y="101661"/>
                    <a:pt x="153646" y="115663"/>
                    <a:pt x="166219" y="128617"/>
                  </a:cubicBezTo>
                  <a:cubicBezTo>
                    <a:pt x="178792" y="141666"/>
                    <a:pt x="190412" y="153382"/>
                    <a:pt x="198127" y="165097"/>
                  </a:cubicBezTo>
                  <a:cubicBezTo>
                    <a:pt x="206033" y="176623"/>
                    <a:pt x="209843" y="187577"/>
                    <a:pt x="210986" y="195292"/>
                  </a:cubicBezTo>
                  <a:cubicBezTo>
                    <a:pt x="211558" y="199197"/>
                    <a:pt x="211653" y="202150"/>
                    <a:pt x="211462" y="204245"/>
                  </a:cubicBezTo>
                  <a:cubicBezTo>
                    <a:pt x="211367" y="206246"/>
                    <a:pt x="211177" y="207388"/>
                    <a:pt x="210986" y="207293"/>
                  </a:cubicBezTo>
                  <a:cubicBezTo>
                    <a:pt x="210510" y="207293"/>
                    <a:pt x="210700" y="203007"/>
                    <a:pt x="209081" y="195673"/>
                  </a:cubicBezTo>
                  <a:cubicBezTo>
                    <a:pt x="207462" y="188338"/>
                    <a:pt x="203271" y="178052"/>
                    <a:pt x="195270" y="167193"/>
                  </a:cubicBezTo>
                  <a:cubicBezTo>
                    <a:pt x="187459" y="156144"/>
                    <a:pt x="175744" y="144809"/>
                    <a:pt x="162980" y="131951"/>
                  </a:cubicBezTo>
                  <a:cubicBezTo>
                    <a:pt x="150217" y="119187"/>
                    <a:pt x="135929" y="105280"/>
                    <a:pt x="120403" y="91374"/>
                  </a:cubicBezTo>
                  <a:cubicBezTo>
                    <a:pt x="89447" y="63371"/>
                    <a:pt x="59539" y="40225"/>
                    <a:pt x="36964" y="24794"/>
                  </a:cubicBezTo>
                  <a:cubicBezTo>
                    <a:pt x="25725" y="16984"/>
                    <a:pt x="16390" y="11078"/>
                    <a:pt x="9913" y="6887"/>
                  </a:cubicBezTo>
                  <a:cubicBezTo>
                    <a:pt x="3341" y="2696"/>
                    <a:pt x="-183" y="315"/>
                    <a:pt x="7" y="29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8" name="Freeform: Shape 197">
              <a:extLst>
                <a:ext uri="{FF2B5EF4-FFF2-40B4-BE49-F238E27FC236}">
                  <a16:creationId xmlns="" xmlns:a16="http://schemas.microsoft.com/office/drawing/2014/main" id="{D1BBC07F-B125-43D3-93C8-7AA0CFBAF8C5}"/>
                </a:ext>
              </a:extLst>
            </p:cNvPr>
            <p:cNvSpPr/>
            <p:nvPr/>
          </p:nvSpPr>
          <p:spPr>
            <a:xfrm>
              <a:off x="4444400" y="4696586"/>
              <a:ext cx="665865" cy="444725"/>
            </a:xfrm>
            <a:custGeom>
              <a:avLst/>
              <a:gdLst>
                <a:gd name="connsiteX0" fmla="*/ 665857 w 665865"/>
                <a:gd name="connsiteY0" fmla="*/ 444722 h 444725"/>
                <a:gd name="connsiteX1" fmla="*/ 662904 w 665865"/>
                <a:gd name="connsiteY1" fmla="*/ 439388 h 444725"/>
                <a:gd name="connsiteX2" fmla="*/ 654999 w 665865"/>
                <a:gd name="connsiteY2" fmla="*/ 423482 h 444725"/>
                <a:gd name="connsiteX3" fmla="*/ 625852 w 665865"/>
                <a:gd name="connsiteY3" fmla="*/ 363379 h 444725"/>
                <a:gd name="connsiteX4" fmla="*/ 525268 w 665865"/>
                <a:gd name="connsiteY4" fmla="*/ 152686 h 444725"/>
                <a:gd name="connsiteX5" fmla="*/ 527745 w 665865"/>
                <a:gd name="connsiteY5" fmla="*/ 153924 h 444725"/>
                <a:gd name="connsiteX6" fmla="*/ 325148 w 665865"/>
                <a:gd name="connsiteY6" fmla="*/ 194596 h 444725"/>
                <a:gd name="connsiteX7" fmla="*/ 51780 w 665865"/>
                <a:gd name="connsiteY7" fmla="*/ 248793 h 444725"/>
                <a:gd name="connsiteX8" fmla="*/ 49685 w 665865"/>
                <a:gd name="connsiteY8" fmla="*/ 249174 h 444725"/>
                <a:gd name="connsiteX9" fmla="*/ 49304 w 665865"/>
                <a:gd name="connsiteY9" fmla="*/ 247174 h 444725"/>
                <a:gd name="connsiteX10" fmla="*/ 12919 w 665865"/>
                <a:gd name="connsiteY10" fmla="*/ 67913 h 444725"/>
                <a:gd name="connsiteX11" fmla="*/ 3108 w 665865"/>
                <a:gd name="connsiteY11" fmla="*/ 17812 h 444725"/>
                <a:gd name="connsiteX12" fmla="*/ 631 w 665865"/>
                <a:gd name="connsiteY12" fmla="*/ 4572 h 444725"/>
                <a:gd name="connsiteX13" fmla="*/ 60 w 665865"/>
                <a:gd name="connsiteY13" fmla="*/ 0 h 444725"/>
                <a:gd name="connsiteX14" fmla="*/ 1298 w 665865"/>
                <a:gd name="connsiteY14" fmla="*/ 4477 h 444725"/>
                <a:gd name="connsiteX15" fmla="*/ 4346 w 665865"/>
                <a:gd name="connsiteY15" fmla="*/ 17621 h 444725"/>
                <a:gd name="connsiteX16" fmla="*/ 15300 w 665865"/>
                <a:gd name="connsiteY16" fmla="*/ 67533 h 444725"/>
                <a:gd name="connsiteX17" fmla="*/ 53495 w 665865"/>
                <a:gd name="connsiteY17" fmla="*/ 246412 h 444725"/>
                <a:gd name="connsiteX18" fmla="*/ 51019 w 665865"/>
                <a:gd name="connsiteY18" fmla="*/ 244793 h 444725"/>
                <a:gd name="connsiteX19" fmla="*/ 324195 w 665865"/>
                <a:gd name="connsiteY19" fmla="*/ 189833 h 444725"/>
                <a:gd name="connsiteX20" fmla="*/ 526887 w 665865"/>
                <a:gd name="connsiteY20" fmla="*/ 149543 h 444725"/>
                <a:gd name="connsiteX21" fmla="*/ 528602 w 665865"/>
                <a:gd name="connsiteY21" fmla="*/ 149162 h 444725"/>
                <a:gd name="connsiteX22" fmla="*/ 529364 w 665865"/>
                <a:gd name="connsiteY22" fmla="*/ 150781 h 444725"/>
                <a:gd name="connsiteX23" fmla="*/ 628329 w 665865"/>
                <a:gd name="connsiteY23" fmla="*/ 362236 h 444725"/>
                <a:gd name="connsiteX24" fmla="*/ 656237 w 665865"/>
                <a:gd name="connsiteY24" fmla="*/ 422910 h 444725"/>
                <a:gd name="connsiteX25" fmla="*/ 663476 w 665865"/>
                <a:gd name="connsiteY25" fmla="*/ 439103 h 444725"/>
                <a:gd name="connsiteX26" fmla="*/ 665857 w 665865"/>
                <a:gd name="connsiteY26" fmla="*/ 444722 h 444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65865" h="444725">
                  <a:moveTo>
                    <a:pt x="665857" y="444722"/>
                  </a:moveTo>
                  <a:cubicBezTo>
                    <a:pt x="665762" y="444818"/>
                    <a:pt x="664714" y="442913"/>
                    <a:pt x="662904" y="439388"/>
                  </a:cubicBezTo>
                  <a:cubicBezTo>
                    <a:pt x="660999" y="435483"/>
                    <a:pt x="658332" y="430244"/>
                    <a:pt x="654999" y="423482"/>
                  </a:cubicBezTo>
                  <a:cubicBezTo>
                    <a:pt x="648045" y="409194"/>
                    <a:pt x="638235" y="388906"/>
                    <a:pt x="625852" y="363379"/>
                  </a:cubicBezTo>
                  <a:cubicBezTo>
                    <a:pt x="601087" y="311468"/>
                    <a:pt x="566226" y="238411"/>
                    <a:pt x="525268" y="152686"/>
                  </a:cubicBezTo>
                  <a:lnTo>
                    <a:pt x="527745" y="153924"/>
                  </a:lnTo>
                  <a:cubicBezTo>
                    <a:pt x="465451" y="166402"/>
                    <a:pt x="396966" y="180118"/>
                    <a:pt x="325148" y="194596"/>
                  </a:cubicBezTo>
                  <a:cubicBezTo>
                    <a:pt x="224564" y="214503"/>
                    <a:pt x="130648" y="233172"/>
                    <a:pt x="51780" y="248793"/>
                  </a:cubicBezTo>
                  <a:lnTo>
                    <a:pt x="49685" y="249174"/>
                  </a:lnTo>
                  <a:lnTo>
                    <a:pt x="49304" y="247174"/>
                  </a:lnTo>
                  <a:cubicBezTo>
                    <a:pt x="34254" y="173165"/>
                    <a:pt x="21777" y="111443"/>
                    <a:pt x="12919" y="67913"/>
                  </a:cubicBezTo>
                  <a:cubicBezTo>
                    <a:pt x="8727" y="46577"/>
                    <a:pt x="5394" y="29718"/>
                    <a:pt x="3108" y="17812"/>
                  </a:cubicBezTo>
                  <a:cubicBezTo>
                    <a:pt x="2060" y="12287"/>
                    <a:pt x="1298" y="7906"/>
                    <a:pt x="631" y="4572"/>
                  </a:cubicBezTo>
                  <a:cubicBezTo>
                    <a:pt x="155" y="1619"/>
                    <a:pt x="-131" y="0"/>
                    <a:pt x="60" y="0"/>
                  </a:cubicBezTo>
                  <a:cubicBezTo>
                    <a:pt x="155" y="0"/>
                    <a:pt x="631" y="1524"/>
                    <a:pt x="1298" y="4477"/>
                  </a:cubicBezTo>
                  <a:cubicBezTo>
                    <a:pt x="2060" y="7716"/>
                    <a:pt x="3108" y="12097"/>
                    <a:pt x="4346" y="17621"/>
                  </a:cubicBezTo>
                  <a:cubicBezTo>
                    <a:pt x="6918" y="29528"/>
                    <a:pt x="10632" y="46292"/>
                    <a:pt x="15300" y="67533"/>
                  </a:cubicBezTo>
                  <a:cubicBezTo>
                    <a:pt x="24539" y="110966"/>
                    <a:pt x="37683" y="172498"/>
                    <a:pt x="53495" y="246412"/>
                  </a:cubicBezTo>
                  <a:lnTo>
                    <a:pt x="51019" y="244793"/>
                  </a:lnTo>
                  <a:cubicBezTo>
                    <a:pt x="129885" y="228981"/>
                    <a:pt x="223707" y="210026"/>
                    <a:pt x="324195" y="189833"/>
                  </a:cubicBezTo>
                  <a:cubicBezTo>
                    <a:pt x="396109" y="175546"/>
                    <a:pt x="464499" y="161925"/>
                    <a:pt x="526887" y="149543"/>
                  </a:cubicBezTo>
                  <a:lnTo>
                    <a:pt x="528602" y="149162"/>
                  </a:lnTo>
                  <a:lnTo>
                    <a:pt x="529364" y="150781"/>
                  </a:lnTo>
                  <a:cubicBezTo>
                    <a:pt x="569655" y="236792"/>
                    <a:pt x="603849" y="310039"/>
                    <a:pt x="628329" y="362236"/>
                  </a:cubicBezTo>
                  <a:cubicBezTo>
                    <a:pt x="640140" y="387953"/>
                    <a:pt x="649665" y="408432"/>
                    <a:pt x="656237" y="422910"/>
                  </a:cubicBezTo>
                  <a:cubicBezTo>
                    <a:pt x="659285" y="429768"/>
                    <a:pt x="661666" y="435102"/>
                    <a:pt x="663476" y="439103"/>
                  </a:cubicBezTo>
                  <a:cubicBezTo>
                    <a:pt x="665190" y="442722"/>
                    <a:pt x="665953" y="444722"/>
                    <a:pt x="665857" y="444722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9" name="Freeform: Shape 198">
              <a:extLst>
                <a:ext uri="{FF2B5EF4-FFF2-40B4-BE49-F238E27FC236}">
                  <a16:creationId xmlns="" xmlns:a16="http://schemas.microsoft.com/office/drawing/2014/main" id="{57F15C93-1B63-4A0A-9C59-4DC131849D0D}"/>
                </a:ext>
              </a:extLst>
            </p:cNvPr>
            <p:cNvSpPr/>
            <p:nvPr/>
          </p:nvSpPr>
          <p:spPr>
            <a:xfrm>
              <a:off x="4578281" y="4170323"/>
              <a:ext cx="353684" cy="218703"/>
            </a:xfrm>
            <a:custGeom>
              <a:avLst/>
              <a:gdLst>
                <a:gd name="connsiteX0" fmla="*/ 5 w 353684"/>
                <a:gd name="connsiteY0" fmla="*/ 6 h 218703"/>
                <a:gd name="connsiteX1" fmla="*/ 4291 w 353684"/>
                <a:gd name="connsiteY1" fmla="*/ 2959 h 218703"/>
                <a:gd name="connsiteX2" fmla="*/ 16007 w 353684"/>
                <a:gd name="connsiteY2" fmla="*/ 12294 h 218703"/>
                <a:gd name="connsiteX3" fmla="*/ 57155 w 353684"/>
                <a:gd name="connsiteY3" fmla="*/ 48775 h 218703"/>
                <a:gd name="connsiteX4" fmla="*/ 116020 w 353684"/>
                <a:gd name="connsiteY4" fmla="*/ 105163 h 218703"/>
                <a:gd name="connsiteX5" fmla="*/ 189457 w 353684"/>
                <a:gd name="connsiteY5" fmla="*/ 172219 h 218703"/>
                <a:gd name="connsiteX6" fmla="*/ 225557 w 353684"/>
                <a:gd name="connsiteY6" fmla="*/ 197460 h 218703"/>
                <a:gd name="connsiteX7" fmla="*/ 222319 w 353684"/>
                <a:gd name="connsiteY7" fmla="*/ 198222 h 218703"/>
                <a:gd name="connsiteX8" fmla="*/ 286612 w 353684"/>
                <a:gd name="connsiteY8" fmla="*/ 124308 h 218703"/>
                <a:gd name="connsiteX9" fmla="*/ 288327 w 353684"/>
                <a:gd name="connsiteY9" fmla="*/ 121927 h 218703"/>
                <a:gd name="connsiteX10" fmla="*/ 289946 w 353684"/>
                <a:gd name="connsiteY10" fmla="*/ 124308 h 218703"/>
                <a:gd name="connsiteX11" fmla="*/ 336714 w 353684"/>
                <a:gd name="connsiteY11" fmla="*/ 192507 h 218703"/>
                <a:gd name="connsiteX12" fmla="*/ 349477 w 353684"/>
                <a:gd name="connsiteY12" fmla="*/ 211652 h 218703"/>
                <a:gd name="connsiteX13" fmla="*/ 353668 w 353684"/>
                <a:gd name="connsiteY13" fmla="*/ 218701 h 218703"/>
                <a:gd name="connsiteX14" fmla="*/ 348525 w 353684"/>
                <a:gd name="connsiteY14" fmla="*/ 212414 h 218703"/>
                <a:gd name="connsiteX15" fmla="*/ 334809 w 353684"/>
                <a:gd name="connsiteY15" fmla="*/ 193840 h 218703"/>
                <a:gd name="connsiteX16" fmla="*/ 286517 w 353684"/>
                <a:gd name="connsiteY16" fmla="*/ 126689 h 218703"/>
                <a:gd name="connsiteX17" fmla="*/ 289851 w 353684"/>
                <a:gd name="connsiteY17" fmla="*/ 126689 h 218703"/>
                <a:gd name="connsiteX18" fmla="*/ 226224 w 353684"/>
                <a:gd name="connsiteY18" fmla="*/ 201079 h 218703"/>
                <a:gd name="connsiteX19" fmla="*/ 224890 w 353684"/>
                <a:gd name="connsiteY19" fmla="*/ 202889 h 218703"/>
                <a:gd name="connsiteX20" fmla="*/ 222985 w 353684"/>
                <a:gd name="connsiteY20" fmla="*/ 201841 h 218703"/>
                <a:gd name="connsiteX21" fmla="*/ 186219 w 353684"/>
                <a:gd name="connsiteY21" fmla="*/ 176219 h 218703"/>
                <a:gd name="connsiteX22" fmla="*/ 112686 w 353684"/>
                <a:gd name="connsiteY22" fmla="*/ 108496 h 218703"/>
                <a:gd name="connsiteX23" fmla="*/ 54583 w 353684"/>
                <a:gd name="connsiteY23" fmla="*/ 51346 h 218703"/>
                <a:gd name="connsiteX24" fmla="*/ 14578 w 353684"/>
                <a:gd name="connsiteY24" fmla="*/ 13818 h 218703"/>
                <a:gd name="connsiteX25" fmla="*/ 3529 w 353684"/>
                <a:gd name="connsiteY25" fmla="*/ 3817 h 218703"/>
                <a:gd name="connsiteX26" fmla="*/ 5 w 353684"/>
                <a:gd name="connsiteY26" fmla="*/ 6 h 218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53684" h="218703">
                  <a:moveTo>
                    <a:pt x="5" y="6"/>
                  </a:moveTo>
                  <a:cubicBezTo>
                    <a:pt x="100" y="-89"/>
                    <a:pt x="1624" y="864"/>
                    <a:pt x="4291" y="2959"/>
                  </a:cubicBezTo>
                  <a:cubicBezTo>
                    <a:pt x="7435" y="5436"/>
                    <a:pt x="11245" y="8484"/>
                    <a:pt x="16007" y="12294"/>
                  </a:cubicBezTo>
                  <a:cubicBezTo>
                    <a:pt x="26008" y="20580"/>
                    <a:pt x="40201" y="32868"/>
                    <a:pt x="57155" y="48775"/>
                  </a:cubicBezTo>
                  <a:cubicBezTo>
                    <a:pt x="74205" y="64586"/>
                    <a:pt x="94017" y="83827"/>
                    <a:pt x="116020" y="105163"/>
                  </a:cubicBezTo>
                  <a:cubicBezTo>
                    <a:pt x="138022" y="126498"/>
                    <a:pt x="162216" y="150025"/>
                    <a:pt x="189457" y="172219"/>
                  </a:cubicBezTo>
                  <a:cubicBezTo>
                    <a:pt x="201268" y="181648"/>
                    <a:pt x="213270" y="190221"/>
                    <a:pt x="225557" y="197460"/>
                  </a:cubicBezTo>
                  <a:lnTo>
                    <a:pt x="222319" y="198222"/>
                  </a:lnTo>
                  <a:cubicBezTo>
                    <a:pt x="244131" y="169075"/>
                    <a:pt x="269848" y="147549"/>
                    <a:pt x="286612" y="124308"/>
                  </a:cubicBezTo>
                  <a:lnTo>
                    <a:pt x="288327" y="121927"/>
                  </a:lnTo>
                  <a:lnTo>
                    <a:pt x="289946" y="124308"/>
                  </a:lnTo>
                  <a:cubicBezTo>
                    <a:pt x="309091" y="152216"/>
                    <a:pt x="325093" y="175457"/>
                    <a:pt x="336714" y="192507"/>
                  </a:cubicBezTo>
                  <a:cubicBezTo>
                    <a:pt x="341953" y="200317"/>
                    <a:pt x="346239" y="206699"/>
                    <a:pt x="349477" y="211652"/>
                  </a:cubicBezTo>
                  <a:cubicBezTo>
                    <a:pt x="352335" y="216129"/>
                    <a:pt x="353859" y="218510"/>
                    <a:pt x="353668" y="218701"/>
                  </a:cubicBezTo>
                  <a:cubicBezTo>
                    <a:pt x="353478" y="218796"/>
                    <a:pt x="351668" y="216605"/>
                    <a:pt x="348525" y="212414"/>
                  </a:cubicBezTo>
                  <a:cubicBezTo>
                    <a:pt x="345001" y="207652"/>
                    <a:pt x="340429" y="201460"/>
                    <a:pt x="334809" y="193840"/>
                  </a:cubicBezTo>
                  <a:cubicBezTo>
                    <a:pt x="322807" y="177076"/>
                    <a:pt x="306329" y="154121"/>
                    <a:pt x="286517" y="126689"/>
                  </a:cubicBezTo>
                  <a:lnTo>
                    <a:pt x="289851" y="126689"/>
                  </a:lnTo>
                  <a:cubicBezTo>
                    <a:pt x="272896" y="150787"/>
                    <a:pt x="247274" y="172695"/>
                    <a:pt x="226224" y="201079"/>
                  </a:cubicBezTo>
                  <a:lnTo>
                    <a:pt x="224890" y="202889"/>
                  </a:lnTo>
                  <a:lnTo>
                    <a:pt x="222985" y="201841"/>
                  </a:lnTo>
                  <a:cubicBezTo>
                    <a:pt x="210412" y="194507"/>
                    <a:pt x="198125" y="185744"/>
                    <a:pt x="186219" y="176219"/>
                  </a:cubicBezTo>
                  <a:cubicBezTo>
                    <a:pt x="158596" y="153740"/>
                    <a:pt x="134498" y="130023"/>
                    <a:pt x="112686" y="108496"/>
                  </a:cubicBezTo>
                  <a:cubicBezTo>
                    <a:pt x="90874" y="86970"/>
                    <a:pt x="71347" y="67444"/>
                    <a:pt x="54583" y="51346"/>
                  </a:cubicBezTo>
                  <a:cubicBezTo>
                    <a:pt x="37915" y="35249"/>
                    <a:pt x="24103" y="22581"/>
                    <a:pt x="14578" y="13818"/>
                  </a:cubicBezTo>
                  <a:cubicBezTo>
                    <a:pt x="10102" y="9817"/>
                    <a:pt x="6482" y="6484"/>
                    <a:pt x="3529" y="3817"/>
                  </a:cubicBezTo>
                  <a:cubicBezTo>
                    <a:pt x="1148" y="1435"/>
                    <a:pt x="-90" y="102"/>
                    <a:pt x="5" y="6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0" name="Freeform: Shape 199">
              <a:extLst>
                <a:ext uri="{FF2B5EF4-FFF2-40B4-BE49-F238E27FC236}">
                  <a16:creationId xmlns="" xmlns:a16="http://schemas.microsoft.com/office/drawing/2014/main" id="{7B577C7D-9538-4160-96C0-A093AB5598AF}"/>
                </a:ext>
              </a:extLst>
            </p:cNvPr>
            <p:cNvSpPr/>
            <p:nvPr/>
          </p:nvSpPr>
          <p:spPr>
            <a:xfrm>
              <a:off x="4954744" y="4291773"/>
              <a:ext cx="131609" cy="86966"/>
            </a:xfrm>
            <a:custGeom>
              <a:avLst/>
              <a:gdLst>
                <a:gd name="connsiteX0" fmla="*/ 131605 w 131609"/>
                <a:gd name="connsiteY0" fmla="*/ 29051 h 86966"/>
                <a:gd name="connsiteX1" fmla="*/ 114174 w 131609"/>
                <a:gd name="connsiteY1" fmla="*/ 38576 h 86966"/>
                <a:gd name="connsiteX2" fmla="*/ 68264 w 131609"/>
                <a:gd name="connsiteY2" fmla="*/ 60484 h 86966"/>
                <a:gd name="connsiteX3" fmla="*/ 66073 w 131609"/>
                <a:gd name="connsiteY3" fmla="*/ 61532 h 86966"/>
                <a:gd name="connsiteX4" fmla="*/ 65121 w 131609"/>
                <a:gd name="connsiteY4" fmla="*/ 59246 h 86966"/>
                <a:gd name="connsiteX5" fmla="*/ 46071 w 131609"/>
                <a:gd name="connsiteY5" fmla="*/ 23717 h 86966"/>
                <a:gd name="connsiteX6" fmla="*/ 32831 w 131609"/>
                <a:gd name="connsiteY6" fmla="*/ 6191 h 86966"/>
                <a:gd name="connsiteX7" fmla="*/ 36927 w 131609"/>
                <a:gd name="connsiteY7" fmla="*/ 5525 h 86966"/>
                <a:gd name="connsiteX8" fmla="*/ 11400 w 131609"/>
                <a:gd name="connsiteY8" fmla="*/ 64008 h 86966"/>
                <a:gd name="connsiteX9" fmla="*/ 65 w 131609"/>
                <a:gd name="connsiteY9" fmla="*/ 86963 h 86966"/>
                <a:gd name="connsiteX10" fmla="*/ 8542 w 131609"/>
                <a:gd name="connsiteY10" fmla="*/ 62770 h 86966"/>
                <a:gd name="connsiteX11" fmla="*/ 32545 w 131609"/>
                <a:gd name="connsiteY11" fmla="*/ 3620 h 86966"/>
                <a:gd name="connsiteX12" fmla="*/ 34069 w 131609"/>
                <a:gd name="connsiteY12" fmla="*/ 0 h 86966"/>
                <a:gd name="connsiteX13" fmla="*/ 36641 w 131609"/>
                <a:gd name="connsiteY13" fmla="*/ 3048 h 86966"/>
                <a:gd name="connsiteX14" fmla="*/ 50262 w 131609"/>
                <a:gd name="connsiteY14" fmla="*/ 20955 h 86966"/>
                <a:gd name="connsiteX15" fmla="*/ 69502 w 131609"/>
                <a:gd name="connsiteY15" fmla="*/ 57531 h 86966"/>
                <a:gd name="connsiteX16" fmla="*/ 66454 w 131609"/>
                <a:gd name="connsiteY16" fmla="*/ 56293 h 86966"/>
                <a:gd name="connsiteX17" fmla="*/ 113127 w 131609"/>
                <a:gd name="connsiteY17" fmla="*/ 36100 h 86966"/>
                <a:gd name="connsiteX18" fmla="*/ 131605 w 131609"/>
                <a:gd name="connsiteY18" fmla="*/ 29051 h 86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1609" h="86966">
                  <a:moveTo>
                    <a:pt x="131605" y="29051"/>
                  </a:moveTo>
                  <a:cubicBezTo>
                    <a:pt x="131796" y="29528"/>
                    <a:pt x="125319" y="32957"/>
                    <a:pt x="114174" y="38576"/>
                  </a:cubicBezTo>
                  <a:cubicBezTo>
                    <a:pt x="102935" y="44101"/>
                    <a:pt x="87028" y="51721"/>
                    <a:pt x="68264" y="60484"/>
                  </a:cubicBezTo>
                  <a:lnTo>
                    <a:pt x="66073" y="61532"/>
                  </a:lnTo>
                  <a:lnTo>
                    <a:pt x="65121" y="59246"/>
                  </a:lnTo>
                  <a:cubicBezTo>
                    <a:pt x="60358" y="47720"/>
                    <a:pt x="54072" y="35528"/>
                    <a:pt x="46071" y="23717"/>
                  </a:cubicBezTo>
                  <a:cubicBezTo>
                    <a:pt x="41880" y="17431"/>
                    <a:pt x="37403" y="11621"/>
                    <a:pt x="32831" y="6191"/>
                  </a:cubicBezTo>
                  <a:lnTo>
                    <a:pt x="36927" y="5525"/>
                  </a:lnTo>
                  <a:cubicBezTo>
                    <a:pt x="26925" y="28956"/>
                    <a:pt x="17972" y="49435"/>
                    <a:pt x="11400" y="64008"/>
                  </a:cubicBezTo>
                  <a:cubicBezTo>
                    <a:pt x="4827" y="78581"/>
                    <a:pt x="541" y="87154"/>
                    <a:pt x="65" y="86963"/>
                  </a:cubicBezTo>
                  <a:cubicBezTo>
                    <a:pt x="-507" y="86773"/>
                    <a:pt x="2732" y="77629"/>
                    <a:pt x="8542" y="62770"/>
                  </a:cubicBezTo>
                  <a:cubicBezTo>
                    <a:pt x="14352" y="47911"/>
                    <a:pt x="22734" y="27146"/>
                    <a:pt x="32545" y="3620"/>
                  </a:cubicBezTo>
                  <a:lnTo>
                    <a:pt x="34069" y="0"/>
                  </a:lnTo>
                  <a:lnTo>
                    <a:pt x="36641" y="3048"/>
                  </a:lnTo>
                  <a:cubicBezTo>
                    <a:pt x="41403" y="8573"/>
                    <a:pt x="45975" y="14573"/>
                    <a:pt x="50262" y="20955"/>
                  </a:cubicBezTo>
                  <a:cubicBezTo>
                    <a:pt x="58453" y="33147"/>
                    <a:pt x="64835" y="45625"/>
                    <a:pt x="69502" y="57531"/>
                  </a:cubicBezTo>
                  <a:lnTo>
                    <a:pt x="66454" y="56293"/>
                  </a:lnTo>
                  <a:cubicBezTo>
                    <a:pt x="85409" y="47911"/>
                    <a:pt x="101601" y="40862"/>
                    <a:pt x="113127" y="36100"/>
                  </a:cubicBezTo>
                  <a:cubicBezTo>
                    <a:pt x="124556" y="31147"/>
                    <a:pt x="131415" y="28575"/>
                    <a:pt x="131605" y="29051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201" name="Graphic 2">
              <a:extLst>
                <a:ext uri="{FF2B5EF4-FFF2-40B4-BE49-F238E27FC236}">
                  <a16:creationId xmlns="" xmlns:a16="http://schemas.microsoft.com/office/drawing/2014/main" id="{F16BAC4F-6D0C-4B69-A62B-7164A01A1643}"/>
                </a:ext>
              </a:extLst>
            </p:cNvPr>
            <p:cNvGrpSpPr/>
            <p:nvPr/>
          </p:nvGrpSpPr>
          <p:grpSpPr>
            <a:xfrm>
              <a:off x="7879080" y="3192615"/>
              <a:ext cx="851613" cy="822549"/>
              <a:chOff x="7879080" y="3192615"/>
              <a:chExt cx="851613" cy="822549"/>
            </a:xfrm>
          </p:grpSpPr>
          <p:sp>
            <p:nvSpPr>
              <p:cNvPr id="202" name="Freeform: Shape 201">
                <a:extLst>
                  <a:ext uri="{FF2B5EF4-FFF2-40B4-BE49-F238E27FC236}">
                    <a16:creationId xmlns="" xmlns:a16="http://schemas.microsoft.com/office/drawing/2014/main" id="{9A593FC6-3095-44E0-979A-6553BEE934EF}"/>
                  </a:ext>
                </a:extLst>
              </p:cNvPr>
              <p:cNvSpPr/>
              <p:nvPr/>
            </p:nvSpPr>
            <p:spPr>
              <a:xfrm>
                <a:off x="7879080" y="3194538"/>
                <a:ext cx="849751" cy="818965"/>
              </a:xfrm>
              <a:custGeom>
                <a:avLst/>
                <a:gdLst>
                  <a:gd name="connsiteX0" fmla="*/ 0 w 849751"/>
                  <a:gd name="connsiteY0" fmla="*/ 657466 h 818965"/>
                  <a:gd name="connsiteX1" fmla="*/ 134969 w 849751"/>
                  <a:gd name="connsiteY1" fmla="*/ 681469 h 818965"/>
                  <a:gd name="connsiteX2" fmla="*/ 322326 w 849751"/>
                  <a:gd name="connsiteY2" fmla="*/ 801389 h 818965"/>
                  <a:gd name="connsiteX3" fmla="*/ 832104 w 849751"/>
                  <a:gd name="connsiteY3" fmla="*/ 527736 h 818965"/>
                  <a:gd name="connsiteX4" fmla="*/ 559212 w 849751"/>
                  <a:gd name="connsiteY4" fmla="*/ 17577 h 818965"/>
                  <a:gd name="connsiteX5" fmla="*/ 49435 w 849751"/>
                  <a:gd name="connsiteY5" fmla="*/ 291230 h 818965"/>
                  <a:gd name="connsiteX6" fmla="*/ 58864 w 849751"/>
                  <a:gd name="connsiteY6" fmla="*/ 555834 h 818965"/>
                  <a:gd name="connsiteX7" fmla="*/ 58769 w 849751"/>
                  <a:gd name="connsiteY7" fmla="*/ 555644 h 818965"/>
                  <a:gd name="connsiteX8" fmla="*/ 0 w 849751"/>
                  <a:gd name="connsiteY8" fmla="*/ 657466 h 818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9751" h="818965">
                    <a:moveTo>
                      <a:pt x="0" y="657466"/>
                    </a:moveTo>
                    <a:lnTo>
                      <a:pt x="134969" y="681469"/>
                    </a:lnTo>
                    <a:cubicBezTo>
                      <a:pt x="183452" y="736238"/>
                      <a:pt x="247174" y="778720"/>
                      <a:pt x="322326" y="801389"/>
                    </a:cubicBezTo>
                    <a:cubicBezTo>
                      <a:pt x="538448" y="866731"/>
                      <a:pt x="766667" y="744239"/>
                      <a:pt x="832104" y="527736"/>
                    </a:cubicBezTo>
                    <a:cubicBezTo>
                      <a:pt x="897541" y="311328"/>
                      <a:pt x="775335" y="82918"/>
                      <a:pt x="559212" y="17577"/>
                    </a:cubicBezTo>
                    <a:cubicBezTo>
                      <a:pt x="343090" y="-47765"/>
                      <a:pt x="114871" y="74727"/>
                      <a:pt x="49435" y="291230"/>
                    </a:cubicBezTo>
                    <a:cubicBezTo>
                      <a:pt x="22098" y="381622"/>
                      <a:pt x="27622" y="474015"/>
                      <a:pt x="58864" y="555834"/>
                    </a:cubicBezTo>
                    <a:lnTo>
                      <a:pt x="58769" y="555644"/>
                    </a:lnTo>
                    <a:lnTo>
                      <a:pt x="0" y="657466"/>
                    </a:lnTo>
                    <a:close/>
                  </a:path>
                </a:pathLst>
              </a:custGeom>
              <a:solidFill>
                <a:srgbClr val="FAFAF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3" name="Freeform: Shape 202">
                <a:extLst>
                  <a:ext uri="{FF2B5EF4-FFF2-40B4-BE49-F238E27FC236}">
                    <a16:creationId xmlns="" xmlns:a16="http://schemas.microsoft.com/office/drawing/2014/main" id="{F37EF14D-F518-4A98-984E-A0C5ED132556}"/>
                  </a:ext>
                </a:extLst>
              </p:cNvPr>
              <p:cNvSpPr/>
              <p:nvPr/>
            </p:nvSpPr>
            <p:spPr>
              <a:xfrm>
                <a:off x="7879080" y="3192615"/>
                <a:ext cx="851613" cy="822549"/>
              </a:xfrm>
              <a:custGeom>
                <a:avLst/>
                <a:gdLst>
                  <a:gd name="connsiteX0" fmla="*/ 0 w 851613"/>
                  <a:gd name="connsiteY0" fmla="*/ 659389 h 822549"/>
                  <a:gd name="connsiteX1" fmla="*/ 3620 w 851613"/>
                  <a:gd name="connsiteY1" fmla="*/ 652912 h 822549"/>
                  <a:gd name="connsiteX2" fmla="*/ 14668 w 851613"/>
                  <a:gd name="connsiteY2" fmla="*/ 633386 h 822549"/>
                  <a:gd name="connsiteX3" fmla="*/ 58007 w 851613"/>
                  <a:gd name="connsiteY3" fmla="*/ 557186 h 822549"/>
                  <a:gd name="connsiteX4" fmla="*/ 59341 w 851613"/>
                  <a:gd name="connsiteY4" fmla="*/ 556805 h 822549"/>
                  <a:gd name="connsiteX5" fmla="*/ 59627 w 851613"/>
                  <a:gd name="connsiteY5" fmla="*/ 557091 h 822549"/>
                  <a:gd name="connsiteX6" fmla="*/ 59721 w 851613"/>
                  <a:gd name="connsiteY6" fmla="*/ 557281 h 822549"/>
                  <a:gd name="connsiteX7" fmla="*/ 57912 w 851613"/>
                  <a:gd name="connsiteY7" fmla="*/ 558234 h 822549"/>
                  <a:gd name="connsiteX8" fmla="*/ 33528 w 851613"/>
                  <a:gd name="connsiteY8" fmla="*/ 359733 h 822549"/>
                  <a:gd name="connsiteX9" fmla="*/ 46482 w 851613"/>
                  <a:gd name="connsiteY9" fmla="*/ 297249 h 822549"/>
                  <a:gd name="connsiteX10" fmla="*/ 57531 w 851613"/>
                  <a:gd name="connsiteY10" fmla="*/ 265340 h 822549"/>
                  <a:gd name="connsiteX11" fmla="*/ 71342 w 851613"/>
                  <a:gd name="connsiteY11" fmla="*/ 233241 h 822549"/>
                  <a:gd name="connsiteX12" fmla="*/ 159639 w 851613"/>
                  <a:gd name="connsiteY12" fmla="*/ 112178 h 822549"/>
                  <a:gd name="connsiteX13" fmla="*/ 300609 w 851613"/>
                  <a:gd name="connsiteY13" fmla="*/ 25310 h 822549"/>
                  <a:gd name="connsiteX14" fmla="*/ 478155 w 851613"/>
                  <a:gd name="connsiteY14" fmla="*/ 1497 h 822549"/>
                  <a:gd name="connsiteX15" fmla="*/ 658559 w 851613"/>
                  <a:gd name="connsiteY15" fmla="*/ 62553 h 822549"/>
                  <a:gd name="connsiteX16" fmla="*/ 699040 w 851613"/>
                  <a:gd name="connsiteY16" fmla="*/ 91128 h 822549"/>
                  <a:gd name="connsiteX17" fmla="*/ 717804 w 851613"/>
                  <a:gd name="connsiteY17" fmla="*/ 107606 h 822549"/>
                  <a:gd name="connsiteX18" fmla="*/ 735996 w 851613"/>
                  <a:gd name="connsiteY18" fmla="*/ 124941 h 822549"/>
                  <a:gd name="connsiteX19" fmla="*/ 768668 w 851613"/>
                  <a:gd name="connsiteY19" fmla="*/ 163613 h 822549"/>
                  <a:gd name="connsiteX20" fmla="*/ 783717 w 851613"/>
                  <a:gd name="connsiteY20" fmla="*/ 184282 h 822549"/>
                  <a:gd name="connsiteX21" fmla="*/ 796861 w 851613"/>
                  <a:gd name="connsiteY21" fmla="*/ 206285 h 822549"/>
                  <a:gd name="connsiteX22" fmla="*/ 851154 w 851613"/>
                  <a:gd name="connsiteY22" fmla="*/ 392975 h 822549"/>
                  <a:gd name="connsiteX23" fmla="*/ 817340 w 851613"/>
                  <a:gd name="connsiteY23" fmla="*/ 575760 h 822549"/>
                  <a:gd name="connsiteX24" fmla="*/ 714660 w 851613"/>
                  <a:gd name="connsiteY24" fmla="*/ 717682 h 822549"/>
                  <a:gd name="connsiteX25" fmla="*/ 574643 w 851613"/>
                  <a:gd name="connsiteY25" fmla="*/ 800073 h 822549"/>
                  <a:gd name="connsiteX26" fmla="*/ 428720 w 851613"/>
                  <a:gd name="connsiteY26" fmla="*/ 822362 h 822549"/>
                  <a:gd name="connsiteX27" fmla="*/ 361188 w 851613"/>
                  <a:gd name="connsiteY27" fmla="*/ 815028 h 822549"/>
                  <a:gd name="connsiteX28" fmla="*/ 300133 w 851613"/>
                  <a:gd name="connsiteY28" fmla="*/ 797883 h 822549"/>
                  <a:gd name="connsiteX29" fmla="*/ 133921 w 851613"/>
                  <a:gd name="connsiteY29" fmla="*/ 684249 h 822549"/>
                  <a:gd name="connsiteX30" fmla="*/ 134493 w 851613"/>
                  <a:gd name="connsiteY30" fmla="*/ 684630 h 822549"/>
                  <a:gd name="connsiteX31" fmla="*/ 33718 w 851613"/>
                  <a:gd name="connsiteY31" fmla="*/ 666056 h 822549"/>
                  <a:gd name="connsiteX32" fmla="*/ 8096 w 851613"/>
                  <a:gd name="connsiteY32" fmla="*/ 661294 h 822549"/>
                  <a:gd name="connsiteX33" fmla="*/ 0 w 851613"/>
                  <a:gd name="connsiteY33" fmla="*/ 659389 h 822549"/>
                  <a:gd name="connsiteX34" fmla="*/ 8954 w 851613"/>
                  <a:gd name="connsiteY34" fmla="*/ 660818 h 822549"/>
                  <a:gd name="connsiteX35" fmla="*/ 34957 w 851613"/>
                  <a:gd name="connsiteY35" fmla="*/ 665199 h 822549"/>
                  <a:gd name="connsiteX36" fmla="*/ 135160 w 851613"/>
                  <a:gd name="connsiteY36" fmla="*/ 682344 h 822549"/>
                  <a:gd name="connsiteX37" fmla="*/ 135827 w 851613"/>
                  <a:gd name="connsiteY37" fmla="*/ 682725 h 822549"/>
                  <a:gd name="connsiteX38" fmla="*/ 301561 w 851613"/>
                  <a:gd name="connsiteY38" fmla="*/ 794644 h 822549"/>
                  <a:gd name="connsiteX39" fmla="*/ 362140 w 851613"/>
                  <a:gd name="connsiteY39" fmla="*/ 811408 h 822549"/>
                  <a:gd name="connsiteX40" fmla="*/ 429101 w 851613"/>
                  <a:gd name="connsiteY40" fmla="*/ 818456 h 822549"/>
                  <a:gd name="connsiteX41" fmla="*/ 573500 w 851613"/>
                  <a:gd name="connsiteY41" fmla="*/ 795978 h 822549"/>
                  <a:gd name="connsiteX42" fmla="*/ 711898 w 851613"/>
                  <a:gd name="connsiteY42" fmla="*/ 714253 h 822549"/>
                  <a:gd name="connsiteX43" fmla="*/ 813245 w 851613"/>
                  <a:gd name="connsiteY43" fmla="*/ 573855 h 822549"/>
                  <a:gd name="connsiteX44" fmla="*/ 846487 w 851613"/>
                  <a:gd name="connsiteY44" fmla="*/ 393165 h 822549"/>
                  <a:gd name="connsiteX45" fmla="*/ 792766 w 851613"/>
                  <a:gd name="connsiteY45" fmla="*/ 208666 h 822549"/>
                  <a:gd name="connsiteX46" fmla="*/ 779812 w 851613"/>
                  <a:gd name="connsiteY46" fmla="*/ 186949 h 822549"/>
                  <a:gd name="connsiteX47" fmla="*/ 764953 w 851613"/>
                  <a:gd name="connsiteY47" fmla="*/ 166566 h 822549"/>
                  <a:gd name="connsiteX48" fmla="*/ 732663 w 851613"/>
                  <a:gd name="connsiteY48" fmla="*/ 128370 h 822549"/>
                  <a:gd name="connsiteX49" fmla="*/ 714660 w 851613"/>
                  <a:gd name="connsiteY49" fmla="*/ 111225 h 822549"/>
                  <a:gd name="connsiteX50" fmla="*/ 696087 w 851613"/>
                  <a:gd name="connsiteY50" fmla="*/ 94938 h 822549"/>
                  <a:gd name="connsiteX51" fmla="*/ 656082 w 851613"/>
                  <a:gd name="connsiteY51" fmla="*/ 66744 h 822549"/>
                  <a:gd name="connsiteX52" fmla="*/ 477774 w 851613"/>
                  <a:gd name="connsiteY52" fmla="*/ 6260 h 822549"/>
                  <a:gd name="connsiteX53" fmla="*/ 302133 w 851613"/>
                  <a:gd name="connsiteY53" fmla="*/ 29501 h 822549"/>
                  <a:gd name="connsiteX54" fmla="*/ 162496 w 851613"/>
                  <a:gd name="connsiteY54" fmla="*/ 115226 h 822549"/>
                  <a:gd name="connsiteX55" fmla="*/ 74676 w 851613"/>
                  <a:gd name="connsiteY55" fmla="*/ 234955 h 822549"/>
                  <a:gd name="connsiteX56" fmla="*/ 60865 w 851613"/>
                  <a:gd name="connsiteY56" fmla="*/ 266673 h 822549"/>
                  <a:gd name="connsiteX57" fmla="*/ 49816 w 851613"/>
                  <a:gd name="connsiteY57" fmla="*/ 298296 h 822549"/>
                  <a:gd name="connsiteX58" fmla="*/ 36766 w 851613"/>
                  <a:gd name="connsiteY58" fmla="*/ 360304 h 822549"/>
                  <a:gd name="connsiteX59" fmla="*/ 59817 w 851613"/>
                  <a:gd name="connsiteY59" fmla="*/ 557662 h 822549"/>
                  <a:gd name="connsiteX60" fmla="*/ 59245 w 851613"/>
                  <a:gd name="connsiteY60" fmla="*/ 558996 h 822549"/>
                  <a:gd name="connsiteX61" fmla="*/ 58102 w 851613"/>
                  <a:gd name="connsiteY61" fmla="*/ 558614 h 822549"/>
                  <a:gd name="connsiteX62" fmla="*/ 58007 w 851613"/>
                  <a:gd name="connsiteY62" fmla="*/ 558424 h 822549"/>
                  <a:gd name="connsiteX63" fmla="*/ 59721 w 851613"/>
                  <a:gd name="connsiteY63" fmla="*/ 558329 h 822549"/>
                  <a:gd name="connsiteX64" fmla="*/ 15621 w 851613"/>
                  <a:gd name="connsiteY64" fmla="*/ 633386 h 822549"/>
                  <a:gd name="connsiteX65" fmla="*/ 4096 w 851613"/>
                  <a:gd name="connsiteY65" fmla="*/ 652912 h 822549"/>
                  <a:gd name="connsiteX66" fmla="*/ 0 w 851613"/>
                  <a:gd name="connsiteY66" fmla="*/ 659389 h 822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851613" h="822549">
                    <a:moveTo>
                      <a:pt x="0" y="659389"/>
                    </a:moveTo>
                    <a:cubicBezTo>
                      <a:pt x="0" y="659389"/>
                      <a:pt x="1143" y="657198"/>
                      <a:pt x="3620" y="652912"/>
                    </a:cubicBezTo>
                    <a:cubicBezTo>
                      <a:pt x="6191" y="648435"/>
                      <a:pt x="9810" y="641863"/>
                      <a:pt x="14668" y="633386"/>
                    </a:cubicBezTo>
                    <a:cubicBezTo>
                      <a:pt x="24575" y="615955"/>
                      <a:pt x="39148" y="590333"/>
                      <a:pt x="58007" y="557186"/>
                    </a:cubicBezTo>
                    <a:cubicBezTo>
                      <a:pt x="58293" y="556710"/>
                      <a:pt x="58864" y="556519"/>
                      <a:pt x="59341" y="556805"/>
                    </a:cubicBezTo>
                    <a:cubicBezTo>
                      <a:pt x="59436" y="556900"/>
                      <a:pt x="59627" y="556995"/>
                      <a:pt x="59627" y="557091"/>
                    </a:cubicBezTo>
                    <a:lnTo>
                      <a:pt x="59721" y="557281"/>
                    </a:lnTo>
                    <a:lnTo>
                      <a:pt x="57912" y="558234"/>
                    </a:lnTo>
                    <a:cubicBezTo>
                      <a:pt x="39434" y="510228"/>
                      <a:pt x="23336" y="441457"/>
                      <a:pt x="33528" y="359733"/>
                    </a:cubicBezTo>
                    <a:cubicBezTo>
                      <a:pt x="36004" y="339444"/>
                      <a:pt x="40386" y="318489"/>
                      <a:pt x="46482" y="297249"/>
                    </a:cubicBezTo>
                    <a:cubicBezTo>
                      <a:pt x="49530" y="286676"/>
                      <a:pt x="53816" y="276198"/>
                      <a:pt x="57531" y="265340"/>
                    </a:cubicBezTo>
                    <a:cubicBezTo>
                      <a:pt x="60960" y="254386"/>
                      <a:pt x="66199" y="244004"/>
                      <a:pt x="71342" y="233241"/>
                    </a:cubicBezTo>
                    <a:cubicBezTo>
                      <a:pt x="91726" y="190569"/>
                      <a:pt x="120968" y="148468"/>
                      <a:pt x="159639" y="112178"/>
                    </a:cubicBezTo>
                    <a:cubicBezTo>
                      <a:pt x="198215" y="75792"/>
                      <a:pt x="246126" y="45217"/>
                      <a:pt x="300609" y="25310"/>
                    </a:cubicBezTo>
                    <a:cubicBezTo>
                      <a:pt x="354996" y="5307"/>
                      <a:pt x="416052" y="-3837"/>
                      <a:pt x="478155" y="1497"/>
                    </a:cubicBezTo>
                    <a:cubicBezTo>
                      <a:pt x="540162" y="7498"/>
                      <a:pt x="602742" y="27882"/>
                      <a:pt x="658559" y="62553"/>
                    </a:cubicBezTo>
                    <a:cubicBezTo>
                      <a:pt x="673036" y="70458"/>
                      <a:pt x="685609" y="81317"/>
                      <a:pt x="699040" y="91128"/>
                    </a:cubicBezTo>
                    <a:cubicBezTo>
                      <a:pt x="705898" y="95890"/>
                      <a:pt x="711518" y="102177"/>
                      <a:pt x="717804" y="107606"/>
                    </a:cubicBezTo>
                    <a:cubicBezTo>
                      <a:pt x="723805" y="113416"/>
                      <a:pt x="730472" y="118655"/>
                      <a:pt x="735996" y="124941"/>
                    </a:cubicBezTo>
                    <a:cubicBezTo>
                      <a:pt x="746950" y="137610"/>
                      <a:pt x="759237" y="149516"/>
                      <a:pt x="768668" y="163613"/>
                    </a:cubicBezTo>
                    <a:cubicBezTo>
                      <a:pt x="773620" y="170471"/>
                      <a:pt x="778859" y="177234"/>
                      <a:pt x="783717" y="184282"/>
                    </a:cubicBezTo>
                    <a:cubicBezTo>
                      <a:pt x="788098" y="191616"/>
                      <a:pt x="792480" y="198951"/>
                      <a:pt x="796861" y="206285"/>
                    </a:cubicBezTo>
                    <a:cubicBezTo>
                      <a:pt x="830866" y="263816"/>
                      <a:pt x="848106" y="329157"/>
                      <a:pt x="851154" y="392975"/>
                    </a:cubicBezTo>
                    <a:cubicBezTo>
                      <a:pt x="854202" y="456983"/>
                      <a:pt x="842010" y="520134"/>
                      <a:pt x="817340" y="575760"/>
                    </a:cubicBezTo>
                    <a:cubicBezTo>
                      <a:pt x="792956" y="631481"/>
                      <a:pt x="756952" y="679868"/>
                      <a:pt x="714660" y="717682"/>
                    </a:cubicBezTo>
                    <a:cubicBezTo>
                      <a:pt x="672369" y="755592"/>
                      <a:pt x="623888" y="783024"/>
                      <a:pt x="574643" y="800073"/>
                    </a:cubicBezTo>
                    <a:cubicBezTo>
                      <a:pt x="525399" y="817123"/>
                      <a:pt x="475393" y="823791"/>
                      <a:pt x="428720" y="822362"/>
                    </a:cubicBezTo>
                    <a:cubicBezTo>
                      <a:pt x="405289" y="822267"/>
                      <a:pt x="382905" y="818361"/>
                      <a:pt x="361188" y="815028"/>
                    </a:cubicBezTo>
                    <a:cubicBezTo>
                      <a:pt x="339947" y="809598"/>
                      <a:pt x="319183" y="805312"/>
                      <a:pt x="300133" y="797883"/>
                    </a:cubicBezTo>
                    <a:cubicBezTo>
                      <a:pt x="223266" y="769784"/>
                      <a:pt x="168783" y="724064"/>
                      <a:pt x="133921" y="684249"/>
                    </a:cubicBezTo>
                    <a:lnTo>
                      <a:pt x="134493" y="684630"/>
                    </a:lnTo>
                    <a:cubicBezTo>
                      <a:pt x="90488" y="676534"/>
                      <a:pt x="56674" y="670247"/>
                      <a:pt x="33718" y="666056"/>
                    </a:cubicBezTo>
                    <a:cubicBezTo>
                      <a:pt x="22574" y="663961"/>
                      <a:pt x="14001" y="662342"/>
                      <a:pt x="8096" y="661294"/>
                    </a:cubicBezTo>
                    <a:cubicBezTo>
                      <a:pt x="2762" y="660056"/>
                      <a:pt x="0" y="659389"/>
                      <a:pt x="0" y="659389"/>
                    </a:cubicBezTo>
                    <a:cubicBezTo>
                      <a:pt x="0" y="659389"/>
                      <a:pt x="3143" y="659865"/>
                      <a:pt x="8954" y="660818"/>
                    </a:cubicBezTo>
                    <a:cubicBezTo>
                      <a:pt x="14954" y="661866"/>
                      <a:pt x="23622" y="663294"/>
                      <a:pt x="34957" y="665199"/>
                    </a:cubicBezTo>
                    <a:cubicBezTo>
                      <a:pt x="57817" y="669105"/>
                      <a:pt x="91440" y="674915"/>
                      <a:pt x="135160" y="682344"/>
                    </a:cubicBezTo>
                    <a:cubicBezTo>
                      <a:pt x="135445" y="682344"/>
                      <a:pt x="135636" y="682535"/>
                      <a:pt x="135827" y="682725"/>
                    </a:cubicBezTo>
                    <a:cubicBezTo>
                      <a:pt x="170783" y="722064"/>
                      <a:pt x="225171" y="767117"/>
                      <a:pt x="301561" y="794644"/>
                    </a:cubicBezTo>
                    <a:cubicBezTo>
                      <a:pt x="320421" y="801883"/>
                      <a:pt x="341090" y="806074"/>
                      <a:pt x="362140" y="811408"/>
                    </a:cubicBezTo>
                    <a:cubicBezTo>
                      <a:pt x="383571" y="814647"/>
                      <a:pt x="405860" y="818361"/>
                      <a:pt x="429101" y="818456"/>
                    </a:cubicBezTo>
                    <a:cubicBezTo>
                      <a:pt x="475393" y="819695"/>
                      <a:pt x="524827" y="813027"/>
                      <a:pt x="573500" y="795978"/>
                    </a:cubicBezTo>
                    <a:cubicBezTo>
                      <a:pt x="622173" y="779023"/>
                      <a:pt x="670084" y="751781"/>
                      <a:pt x="711898" y="714253"/>
                    </a:cubicBezTo>
                    <a:cubicBezTo>
                      <a:pt x="753713" y="676820"/>
                      <a:pt x="789241" y="629004"/>
                      <a:pt x="813245" y="573855"/>
                    </a:cubicBezTo>
                    <a:cubicBezTo>
                      <a:pt x="837533" y="518895"/>
                      <a:pt x="849630" y="456507"/>
                      <a:pt x="846487" y="393165"/>
                    </a:cubicBezTo>
                    <a:cubicBezTo>
                      <a:pt x="843343" y="330110"/>
                      <a:pt x="826484" y="265530"/>
                      <a:pt x="792766" y="208666"/>
                    </a:cubicBezTo>
                    <a:cubicBezTo>
                      <a:pt x="788384" y="201427"/>
                      <a:pt x="784098" y="194188"/>
                      <a:pt x="779812" y="186949"/>
                    </a:cubicBezTo>
                    <a:cubicBezTo>
                      <a:pt x="775049" y="179996"/>
                      <a:pt x="769906" y="173328"/>
                      <a:pt x="764953" y="166566"/>
                    </a:cubicBezTo>
                    <a:cubicBezTo>
                      <a:pt x="755618" y="152564"/>
                      <a:pt x="743522" y="140943"/>
                      <a:pt x="732663" y="128370"/>
                    </a:cubicBezTo>
                    <a:cubicBezTo>
                      <a:pt x="727138" y="122179"/>
                      <a:pt x="720566" y="116940"/>
                      <a:pt x="714660" y="111225"/>
                    </a:cubicBezTo>
                    <a:cubicBezTo>
                      <a:pt x="708374" y="105796"/>
                      <a:pt x="702850" y="99605"/>
                      <a:pt x="696087" y="94938"/>
                    </a:cubicBezTo>
                    <a:cubicBezTo>
                      <a:pt x="682752" y="85317"/>
                      <a:pt x="670370" y="74554"/>
                      <a:pt x="656082" y="66744"/>
                    </a:cubicBezTo>
                    <a:cubicBezTo>
                      <a:pt x="600932" y="32358"/>
                      <a:pt x="539019" y="12261"/>
                      <a:pt x="477774" y="6260"/>
                    </a:cubicBezTo>
                    <a:cubicBezTo>
                      <a:pt x="416433" y="926"/>
                      <a:pt x="356045" y="9879"/>
                      <a:pt x="302133" y="29501"/>
                    </a:cubicBezTo>
                    <a:cubicBezTo>
                      <a:pt x="248221" y="49122"/>
                      <a:pt x="200692" y="79317"/>
                      <a:pt x="162496" y="115226"/>
                    </a:cubicBezTo>
                    <a:cubicBezTo>
                      <a:pt x="124110" y="151135"/>
                      <a:pt x="95059" y="192664"/>
                      <a:pt x="74676" y="234955"/>
                    </a:cubicBezTo>
                    <a:cubicBezTo>
                      <a:pt x="69628" y="245528"/>
                      <a:pt x="64294" y="255815"/>
                      <a:pt x="60865" y="266673"/>
                    </a:cubicBezTo>
                    <a:cubicBezTo>
                      <a:pt x="57150" y="277437"/>
                      <a:pt x="52959" y="287724"/>
                      <a:pt x="49816" y="298296"/>
                    </a:cubicBezTo>
                    <a:cubicBezTo>
                      <a:pt x="43625" y="319347"/>
                      <a:pt x="39338" y="340111"/>
                      <a:pt x="36766" y="360304"/>
                    </a:cubicBezTo>
                    <a:cubicBezTo>
                      <a:pt x="26289" y="441267"/>
                      <a:pt x="41815" y="509751"/>
                      <a:pt x="59817" y="557662"/>
                    </a:cubicBezTo>
                    <a:cubicBezTo>
                      <a:pt x="60007" y="558138"/>
                      <a:pt x="59721" y="558805"/>
                      <a:pt x="59245" y="558996"/>
                    </a:cubicBezTo>
                    <a:cubicBezTo>
                      <a:pt x="58769" y="559186"/>
                      <a:pt x="58293" y="558996"/>
                      <a:pt x="58102" y="558614"/>
                    </a:cubicBezTo>
                    <a:lnTo>
                      <a:pt x="58007" y="558424"/>
                    </a:lnTo>
                    <a:lnTo>
                      <a:pt x="59721" y="558329"/>
                    </a:lnTo>
                    <a:cubicBezTo>
                      <a:pt x="40577" y="591000"/>
                      <a:pt x="25718" y="616146"/>
                      <a:pt x="15621" y="633386"/>
                    </a:cubicBezTo>
                    <a:cubicBezTo>
                      <a:pt x="10573" y="641863"/>
                      <a:pt x="6762" y="648340"/>
                      <a:pt x="4096" y="652912"/>
                    </a:cubicBezTo>
                    <a:cubicBezTo>
                      <a:pt x="1428" y="657103"/>
                      <a:pt x="0" y="659389"/>
                      <a:pt x="0" y="659389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204" name="Graphic 2">
              <a:extLst>
                <a:ext uri="{FF2B5EF4-FFF2-40B4-BE49-F238E27FC236}">
                  <a16:creationId xmlns="" xmlns:a16="http://schemas.microsoft.com/office/drawing/2014/main" id="{82B58BEE-060F-4C8F-A542-9D14F4439164}"/>
                </a:ext>
              </a:extLst>
            </p:cNvPr>
            <p:cNvGrpSpPr/>
            <p:nvPr/>
          </p:nvGrpSpPr>
          <p:grpSpPr>
            <a:xfrm>
              <a:off x="8107418" y="3574350"/>
              <a:ext cx="421267" cy="83248"/>
              <a:chOff x="8107418" y="3574350"/>
              <a:chExt cx="421267" cy="83248"/>
            </a:xfrm>
            <a:solidFill>
              <a:srgbClr val="FF725E"/>
            </a:solidFill>
          </p:grpSpPr>
          <p:sp>
            <p:nvSpPr>
              <p:cNvPr id="205" name="Freeform: Shape 204">
                <a:extLst>
                  <a:ext uri="{FF2B5EF4-FFF2-40B4-BE49-F238E27FC236}">
                    <a16:creationId xmlns="" xmlns:a16="http://schemas.microsoft.com/office/drawing/2014/main" id="{E873FD97-54C8-4D43-8219-FFF81AD5C351}"/>
                  </a:ext>
                </a:extLst>
              </p:cNvPr>
              <p:cNvSpPr/>
              <p:nvPr/>
            </p:nvSpPr>
            <p:spPr>
              <a:xfrm>
                <a:off x="8445436" y="3574350"/>
                <a:ext cx="83248" cy="83248"/>
              </a:xfrm>
              <a:custGeom>
                <a:avLst/>
                <a:gdLst>
                  <a:gd name="connsiteX0" fmla="*/ 0 w 83248"/>
                  <a:gd name="connsiteY0" fmla="*/ 41624 h 83248"/>
                  <a:gd name="connsiteX1" fmla="*/ 41625 w 83248"/>
                  <a:gd name="connsiteY1" fmla="*/ 0 h 83248"/>
                  <a:gd name="connsiteX2" fmla="*/ 83249 w 83248"/>
                  <a:gd name="connsiteY2" fmla="*/ 41624 h 83248"/>
                  <a:gd name="connsiteX3" fmla="*/ 41625 w 83248"/>
                  <a:gd name="connsiteY3" fmla="*/ 83249 h 83248"/>
                  <a:gd name="connsiteX4" fmla="*/ 0 w 83248"/>
                  <a:gd name="connsiteY4" fmla="*/ 41624 h 83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248" h="83248">
                    <a:moveTo>
                      <a:pt x="0" y="41624"/>
                    </a:moveTo>
                    <a:cubicBezTo>
                      <a:pt x="0" y="18669"/>
                      <a:pt x="18574" y="0"/>
                      <a:pt x="41625" y="0"/>
                    </a:cubicBezTo>
                    <a:cubicBezTo>
                      <a:pt x="64580" y="0"/>
                      <a:pt x="83249" y="18574"/>
                      <a:pt x="83249" y="41624"/>
                    </a:cubicBezTo>
                    <a:cubicBezTo>
                      <a:pt x="83249" y="64579"/>
                      <a:pt x="64675" y="83249"/>
                      <a:pt x="41625" y="83249"/>
                    </a:cubicBezTo>
                    <a:cubicBezTo>
                      <a:pt x="18574" y="83249"/>
                      <a:pt x="0" y="64579"/>
                      <a:pt x="0" y="416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6" name="Freeform: Shape 205">
                <a:extLst>
                  <a:ext uri="{FF2B5EF4-FFF2-40B4-BE49-F238E27FC236}">
                    <a16:creationId xmlns="" xmlns:a16="http://schemas.microsoft.com/office/drawing/2014/main" id="{5BA07D71-8A07-42FD-A2B6-86806EE72D5B}"/>
                  </a:ext>
                </a:extLst>
              </p:cNvPr>
              <p:cNvSpPr/>
              <p:nvPr/>
            </p:nvSpPr>
            <p:spPr>
              <a:xfrm>
                <a:off x="8279034" y="3574350"/>
                <a:ext cx="83248" cy="83248"/>
              </a:xfrm>
              <a:custGeom>
                <a:avLst/>
                <a:gdLst>
                  <a:gd name="connsiteX0" fmla="*/ 0 w 83248"/>
                  <a:gd name="connsiteY0" fmla="*/ 41624 h 83248"/>
                  <a:gd name="connsiteX1" fmla="*/ 41624 w 83248"/>
                  <a:gd name="connsiteY1" fmla="*/ 0 h 83248"/>
                  <a:gd name="connsiteX2" fmla="*/ 83248 w 83248"/>
                  <a:gd name="connsiteY2" fmla="*/ 41624 h 83248"/>
                  <a:gd name="connsiteX3" fmla="*/ 41624 w 83248"/>
                  <a:gd name="connsiteY3" fmla="*/ 83249 h 83248"/>
                  <a:gd name="connsiteX4" fmla="*/ 0 w 83248"/>
                  <a:gd name="connsiteY4" fmla="*/ 41624 h 83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248" h="83248">
                    <a:moveTo>
                      <a:pt x="0" y="41624"/>
                    </a:moveTo>
                    <a:cubicBezTo>
                      <a:pt x="0" y="18669"/>
                      <a:pt x="18574" y="0"/>
                      <a:pt x="41624" y="0"/>
                    </a:cubicBezTo>
                    <a:cubicBezTo>
                      <a:pt x="64579" y="0"/>
                      <a:pt x="83248" y="18574"/>
                      <a:pt x="83248" y="41624"/>
                    </a:cubicBezTo>
                    <a:cubicBezTo>
                      <a:pt x="83248" y="64579"/>
                      <a:pt x="64675" y="83249"/>
                      <a:pt x="41624" y="83249"/>
                    </a:cubicBezTo>
                    <a:cubicBezTo>
                      <a:pt x="18574" y="83249"/>
                      <a:pt x="0" y="64579"/>
                      <a:pt x="0" y="416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7" name="Freeform: Shape 206">
                <a:extLst>
                  <a:ext uri="{FF2B5EF4-FFF2-40B4-BE49-F238E27FC236}">
                    <a16:creationId xmlns="" xmlns:a16="http://schemas.microsoft.com/office/drawing/2014/main" id="{91094644-5AF7-45F1-8D52-E6A3FF0D0A4A}"/>
                  </a:ext>
                </a:extLst>
              </p:cNvPr>
              <p:cNvSpPr/>
              <p:nvPr/>
            </p:nvSpPr>
            <p:spPr>
              <a:xfrm>
                <a:off x="8107418" y="3574374"/>
                <a:ext cx="83200" cy="83200"/>
              </a:xfrm>
              <a:custGeom>
                <a:avLst/>
                <a:gdLst>
                  <a:gd name="connsiteX0" fmla="*/ 5596 w 83200"/>
                  <a:gd name="connsiteY0" fmla="*/ 62365 h 83200"/>
                  <a:gd name="connsiteX1" fmla="*/ 20836 w 83200"/>
                  <a:gd name="connsiteY1" fmla="*/ 5596 h 83200"/>
                  <a:gd name="connsiteX2" fmla="*/ 77605 w 83200"/>
                  <a:gd name="connsiteY2" fmla="*/ 20836 h 83200"/>
                  <a:gd name="connsiteX3" fmla="*/ 62365 w 83200"/>
                  <a:gd name="connsiteY3" fmla="*/ 77605 h 83200"/>
                  <a:gd name="connsiteX4" fmla="*/ 5596 w 83200"/>
                  <a:gd name="connsiteY4" fmla="*/ 62365 h 8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200" h="83200">
                    <a:moveTo>
                      <a:pt x="5596" y="62365"/>
                    </a:moveTo>
                    <a:cubicBezTo>
                      <a:pt x="-5929" y="42458"/>
                      <a:pt x="929" y="17026"/>
                      <a:pt x="20836" y="5596"/>
                    </a:cubicBezTo>
                    <a:cubicBezTo>
                      <a:pt x="40743" y="-5929"/>
                      <a:pt x="66175" y="929"/>
                      <a:pt x="77605" y="20836"/>
                    </a:cubicBezTo>
                    <a:cubicBezTo>
                      <a:pt x="89130" y="40743"/>
                      <a:pt x="82272" y="66175"/>
                      <a:pt x="62365" y="77605"/>
                    </a:cubicBezTo>
                    <a:cubicBezTo>
                      <a:pt x="42553" y="89130"/>
                      <a:pt x="17121" y="82272"/>
                      <a:pt x="5596" y="6236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208" name="Graphic 2">
              <a:extLst>
                <a:ext uri="{FF2B5EF4-FFF2-40B4-BE49-F238E27FC236}">
                  <a16:creationId xmlns="" xmlns:a16="http://schemas.microsoft.com/office/drawing/2014/main" id="{4E642738-B4ED-4372-A1F2-BEDE4C58439F}"/>
                </a:ext>
              </a:extLst>
            </p:cNvPr>
            <p:cNvGrpSpPr/>
            <p:nvPr/>
          </p:nvGrpSpPr>
          <p:grpSpPr>
            <a:xfrm>
              <a:off x="3485118" y="1314285"/>
              <a:ext cx="851994" cy="822549"/>
              <a:chOff x="3485118" y="1314285"/>
              <a:chExt cx="851994" cy="822549"/>
            </a:xfrm>
          </p:grpSpPr>
          <p:sp>
            <p:nvSpPr>
              <p:cNvPr id="209" name="Freeform: Shape 208">
                <a:extLst>
                  <a:ext uri="{FF2B5EF4-FFF2-40B4-BE49-F238E27FC236}">
                    <a16:creationId xmlns="" xmlns:a16="http://schemas.microsoft.com/office/drawing/2014/main" id="{D7F2EF1B-38EC-428A-B296-910C759C273B}"/>
                  </a:ext>
                </a:extLst>
              </p:cNvPr>
              <p:cNvSpPr/>
              <p:nvPr/>
            </p:nvSpPr>
            <p:spPr>
              <a:xfrm>
                <a:off x="3487362" y="1316398"/>
                <a:ext cx="849751" cy="818965"/>
              </a:xfrm>
              <a:custGeom>
                <a:avLst/>
                <a:gdLst>
                  <a:gd name="connsiteX0" fmla="*/ 849751 w 849751"/>
                  <a:gd name="connsiteY0" fmla="*/ 657466 h 818965"/>
                  <a:gd name="connsiteX1" fmla="*/ 714782 w 849751"/>
                  <a:gd name="connsiteY1" fmla="*/ 681469 h 818965"/>
                  <a:gd name="connsiteX2" fmla="*/ 527425 w 849751"/>
                  <a:gd name="connsiteY2" fmla="*/ 801389 h 818965"/>
                  <a:gd name="connsiteX3" fmla="*/ 17647 w 849751"/>
                  <a:gd name="connsiteY3" fmla="*/ 527736 h 818965"/>
                  <a:gd name="connsiteX4" fmla="*/ 290539 w 849751"/>
                  <a:gd name="connsiteY4" fmla="*/ 17577 h 818965"/>
                  <a:gd name="connsiteX5" fmla="*/ 800221 w 849751"/>
                  <a:gd name="connsiteY5" fmla="*/ 291230 h 818965"/>
                  <a:gd name="connsiteX6" fmla="*/ 790696 w 849751"/>
                  <a:gd name="connsiteY6" fmla="*/ 555835 h 818965"/>
                  <a:gd name="connsiteX7" fmla="*/ 790792 w 849751"/>
                  <a:gd name="connsiteY7" fmla="*/ 555644 h 818965"/>
                  <a:gd name="connsiteX8" fmla="*/ 849751 w 849751"/>
                  <a:gd name="connsiteY8" fmla="*/ 657466 h 818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9751" h="818965">
                    <a:moveTo>
                      <a:pt x="849751" y="657466"/>
                    </a:moveTo>
                    <a:lnTo>
                      <a:pt x="714782" y="681469"/>
                    </a:lnTo>
                    <a:cubicBezTo>
                      <a:pt x="666300" y="736238"/>
                      <a:pt x="602578" y="778720"/>
                      <a:pt x="527425" y="801389"/>
                    </a:cubicBezTo>
                    <a:cubicBezTo>
                      <a:pt x="311303" y="866731"/>
                      <a:pt x="83084" y="744239"/>
                      <a:pt x="17647" y="527736"/>
                    </a:cubicBezTo>
                    <a:cubicBezTo>
                      <a:pt x="-47789" y="311328"/>
                      <a:pt x="74416" y="82918"/>
                      <a:pt x="290539" y="17577"/>
                    </a:cubicBezTo>
                    <a:cubicBezTo>
                      <a:pt x="506661" y="-47765"/>
                      <a:pt x="734880" y="74727"/>
                      <a:pt x="800221" y="291230"/>
                    </a:cubicBezTo>
                    <a:cubicBezTo>
                      <a:pt x="827558" y="381622"/>
                      <a:pt x="822034" y="474015"/>
                      <a:pt x="790696" y="555835"/>
                    </a:cubicBezTo>
                    <a:lnTo>
                      <a:pt x="790792" y="555644"/>
                    </a:lnTo>
                    <a:lnTo>
                      <a:pt x="849751" y="657466"/>
                    </a:lnTo>
                    <a:close/>
                  </a:path>
                </a:pathLst>
              </a:custGeom>
              <a:solidFill>
                <a:srgbClr val="FAFAF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0" name="Freeform: Shape 209">
                <a:extLst>
                  <a:ext uri="{FF2B5EF4-FFF2-40B4-BE49-F238E27FC236}">
                    <a16:creationId xmlns="" xmlns:a16="http://schemas.microsoft.com/office/drawing/2014/main" id="{B7125748-E418-4124-A121-915BA3376852}"/>
                  </a:ext>
                </a:extLst>
              </p:cNvPr>
              <p:cNvSpPr/>
              <p:nvPr/>
            </p:nvSpPr>
            <p:spPr>
              <a:xfrm>
                <a:off x="3485118" y="1314285"/>
                <a:ext cx="851994" cy="822549"/>
              </a:xfrm>
              <a:custGeom>
                <a:avLst/>
                <a:gdLst>
                  <a:gd name="connsiteX0" fmla="*/ 851995 w 851994"/>
                  <a:gd name="connsiteY0" fmla="*/ 659580 h 822549"/>
                  <a:gd name="connsiteX1" fmla="*/ 847899 w 851994"/>
                  <a:gd name="connsiteY1" fmla="*/ 652912 h 822549"/>
                  <a:gd name="connsiteX2" fmla="*/ 836374 w 851994"/>
                  <a:gd name="connsiteY2" fmla="*/ 633386 h 822549"/>
                  <a:gd name="connsiteX3" fmla="*/ 792273 w 851994"/>
                  <a:gd name="connsiteY3" fmla="*/ 558329 h 822549"/>
                  <a:gd name="connsiteX4" fmla="*/ 793988 w 851994"/>
                  <a:gd name="connsiteY4" fmla="*/ 558424 h 822549"/>
                  <a:gd name="connsiteX5" fmla="*/ 793893 w 851994"/>
                  <a:gd name="connsiteY5" fmla="*/ 558615 h 822549"/>
                  <a:gd name="connsiteX6" fmla="*/ 792464 w 851994"/>
                  <a:gd name="connsiteY6" fmla="*/ 558900 h 822549"/>
                  <a:gd name="connsiteX7" fmla="*/ 792083 w 851994"/>
                  <a:gd name="connsiteY7" fmla="*/ 557757 h 822549"/>
                  <a:gd name="connsiteX8" fmla="*/ 815133 w 851994"/>
                  <a:gd name="connsiteY8" fmla="*/ 360399 h 822549"/>
                  <a:gd name="connsiteX9" fmla="*/ 802084 w 851994"/>
                  <a:gd name="connsiteY9" fmla="*/ 298392 h 822549"/>
                  <a:gd name="connsiteX10" fmla="*/ 791035 w 851994"/>
                  <a:gd name="connsiteY10" fmla="*/ 266769 h 822549"/>
                  <a:gd name="connsiteX11" fmla="*/ 777224 w 851994"/>
                  <a:gd name="connsiteY11" fmla="*/ 235050 h 822549"/>
                  <a:gd name="connsiteX12" fmla="*/ 689403 w 851994"/>
                  <a:gd name="connsiteY12" fmla="*/ 115321 h 822549"/>
                  <a:gd name="connsiteX13" fmla="*/ 549767 w 851994"/>
                  <a:gd name="connsiteY13" fmla="*/ 29596 h 822549"/>
                  <a:gd name="connsiteX14" fmla="*/ 374126 w 851994"/>
                  <a:gd name="connsiteY14" fmla="*/ 6355 h 822549"/>
                  <a:gd name="connsiteX15" fmla="*/ 195818 w 851994"/>
                  <a:gd name="connsiteY15" fmla="*/ 66839 h 822549"/>
                  <a:gd name="connsiteX16" fmla="*/ 155813 w 851994"/>
                  <a:gd name="connsiteY16" fmla="*/ 95033 h 822549"/>
                  <a:gd name="connsiteX17" fmla="*/ 137239 w 851994"/>
                  <a:gd name="connsiteY17" fmla="*/ 111321 h 822549"/>
                  <a:gd name="connsiteX18" fmla="*/ 119237 w 851994"/>
                  <a:gd name="connsiteY18" fmla="*/ 128466 h 822549"/>
                  <a:gd name="connsiteX19" fmla="*/ 86947 w 851994"/>
                  <a:gd name="connsiteY19" fmla="*/ 166661 h 822549"/>
                  <a:gd name="connsiteX20" fmla="*/ 72088 w 851994"/>
                  <a:gd name="connsiteY20" fmla="*/ 187044 h 822549"/>
                  <a:gd name="connsiteX21" fmla="*/ 59134 w 851994"/>
                  <a:gd name="connsiteY21" fmla="*/ 208761 h 822549"/>
                  <a:gd name="connsiteX22" fmla="*/ 5413 w 851994"/>
                  <a:gd name="connsiteY22" fmla="*/ 393261 h 822549"/>
                  <a:gd name="connsiteX23" fmla="*/ 38655 w 851994"/>
                  <a:gd name="connsiteY23" fmla="*/ 573950 h 822549"/>
                  <a:gd name="connsiteX24" fmla="*/ 140001 w 851994"/>
                  <a:gd name="connsiteY24" fmla="*/ 714348 h 822549"/>
                  <a:gd name="connsiteX25" fmla="*/ 278400 w 851994"/>
                  <a:gd name="connsiteY25" fmla="*/ 796073 h 822549"/>
                  <a:gd name="connsiteX26" fmla="*/ 422799 w 851994"/>
                  <a:gd name="connsiteY26" fmla="*/ 818552 h 822549"/>
                  <a:gd name="connsiteX27" fmla="*/ 489759 w 851994"/>
                  <a:gd name="connsiteY27" fmla="*/ 811503 h 822549"/>
                  <a:gd name="connsiteX28" fmla="*/ 550338 w 851994"/>
                  <a:gd name="connsiteY28" fmla="*/ 794739 h 822549"/>
                  <a:gd name="connsiteX29" fmla="*/ 716073 w 851994"/>
                  <a:gd name="connsiteY29" fmla="*/ 682821 h 822549"/>
                  <a:gd name="connsiteX30" fmla="*/ 716740 w 851994"/>
                  <a:gd name="connsiteY30" fmla="*/ 682440 h 822549"/>
                  <a:gd name="connsiteX31" fmla="*/ 816943 w 851994"/>
                  <a:gd name="connsiteY31" fmla="*/ 665295 h 822549"/>
                  <a:gd name="connsiteX32" fmla="*/ 842946 w 851994"/>
                  <a:gd name="connsiteY32" fmla="*/ 660913 h 822549"/>
                  <a:gd name="connsiteX33" fmla="*/ 851995 w 851994"/>
                  <a:gd name="connsiteY33" fmla="*/ 659580 h 822549"/>
                  <a:gd name="connsiteX34" fmla="*/ 843518 w 851994"/>
                  <a:gd name="connsiteY34" fmla="*/ 661294 h 822549"/>
                  <a:gd name="connsiteX35" fmla="*/ 817895 w 851994"/>
                  <a:gd name="connsiteY35" fmla="*/ 666057 h 822549"/>
                  <a:gd name="connsiteX36" fmla="*/ 717121 w 851994"/>
                  <a:gd name="connsiteY36" fmla="*/ 684630 h 822549"/>
                  <a:gd name="connsiteX37" fmla="*/ 717693 w 851994"/>
                  <a:gd name="connsiteY37" fmla="*/ 684249 h 822549"/>
                  <a:gd name="connsiteX38" fmla="*/ 551481 w 851994"/>
                  <a:gd name="connsiteY38" fmla="*/ 797883 h 822549"/>
                  <a:gd name="connsiteX39" fmla="*/ 490426 w 851994"/>
                  <a:gd name="connsiteY39" fmla="*/ 815028 h 822549"/>
                  <a:gd name="connsiteX40" fmla="*/ 422894 w 851994"/>
                  <a:gd name="connsiteY40" fmla="*/ 822362 h 822549"/>
                  <a:gd name="connsiteX41" fmla="*/ 276971 w 851994"/>
                  <a:gd name="connsiteY41" fmla="*/ 800073 h 822549"/>
                  <a:gd name="connsiteX42" fmla="*/ 136953 w 851994"/>
                  <a:gd name="connsiteY42" fmla="*/ 717682 h 822549"/>
                  <a:gd name="connsiteX43" fmla="*/ 34274 w 851994"/>
                  <a:gd name="connsiteY43" fmla="*/ 575760 h 822549"/>
                  <a:gd name="connsiteX44" fmla="*/ 460 w 851994"/>
                  <a:gd name="connsiteY44" fmla="*/ 392975 h 822549"/>
                  <a:gd name="connsiteX45" fmla="*/ 54753 w 851994"/>
                  <a:gd name="connsiteY45" fmla="*/ 206285 h 822549"/>
                  <a:gd name="connsiteX46" fmla="*/ 67897 w 851994"/>
                  <a:gd name="connsiteY46" fmla="*/ 184282 h 822549"/>
                  <a:gd name="connsiteX47" fmla="*/ 82947 w 851994"/>
                  <a:gd name="connsiteY47" fmla="*/ 163613 h 822549"/>
                  <a:gd name="connsiteX48" fmla="*/ 115617 w 851994"/>
                  <a:gd name="connsiteY48" fmla="*/ 124941 h 822549"/>
                  <a:gd name="connsiteX49" fmla="*/ 133810 w 851994"/>
                  <a:gd name="connsiteY49" fmla="*/ 107606 h 822549"/>
                  <a:gd name="connsiteX50" fmla="*/ 152574 w 851994"/>
                  <a:gd name="connsiteY50" fmla="*/ 91128 h 822549"/>
                  <a:gd name="connsiteX51" fmla="*/ 193056 w 851994"/>
                  <a:gd name="connsiteY51" fmla="*/ 62553 h 822549"/>
                  <a:gd name="connsiteX52" fmla="*/ 373459 w 851994"/>
                  <a:gd name="connsiteY52" fmla="*/ 1497 h 822549"/>
                  <a:gd name="connsiteX53" fmla="*/ 551005 w 851994"/>
                  <a:gd name="connsiteY53" fmla="*/ 25310 h 822549"/>
                  <a:gd name="connsiteX54" fmla="*/ 691975 w 851994"/>
                  <a:gd name="connsiteY54" fmla="*/ 112178 h 822549"/>
                  <a:gd name="connsiteX55" fmla="*/ 780272 w 851994"/>
                  <a:gd name="connsiteY55" fmla="*/ 233241 h 822549"/>
                  <a:gd name="connsiteX56" fmla="*/ 794083 w 851994"/>
                  <a:gd name="connsiteY56" fmla="*/ 265340 h 822549"/>
                  <a:gd name="connsiteX57" fmla="*/ 805132 w 851994"/>
                  <a:gd name="connsiteY57" fmla="*/ 297249 h 822549"/>
                  <a:gd name="connsiteX58" fmla="*/ 818086 w 851994"/>
                  <a:gd name="connsiteY58" fmla="*/ 359733 h 822549"/>
                  <a:gd name="connsiteX59" fmla="*/ 793702 w 851994"/>
                  <a:gd name="connsiteY59" fmla="*/ 558234 h 822549"/>
                  <a:gd name="connsiteX60" fmla="*/ 791892 w 851994"/>
                  <a:gd name="connsiteY60" fmla="*/ 557281 h 822549"/>
                  <a:gd name="connsiteX61" fmla="*/ 791987 w 851994"/>
                  <a:gd name="connsiteY61" fmla="*/ 557091 h 822549"/>
                  <a:gd name="connsiteX62" fmla="*/ 793416 w 851994"/>
                  <a:gd name="connsiteY62" fmla="*/ 556805 h 822549"/>
                  <a:gd name="connsiteX63" fmla="*/ 793702 w 851994"/>
                  <a:gd name="connsiteY63" fmla="*/ 557091 h 822549"/>
                  <a:gd name="connsiteX64" fmla="*/ 837041 w 851994"/>
                  <a:gd name="connsiteY64" fmla="*/ 633291 h 822549"/>
                  <a:gd name="connsiteX65" fmla="*/ 848090 w 851994"/>
                  <a:gd name="connsiteY65" fmla="*/ 652817 h 822549"/>
                  <a:gd name="connsiteX66" fmla="*/ 851995 w 851994"/>
                  <a:gd name="connsiteY66" fmla="*/ 659580 h 822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851994" h="822549">
                    <a:moveTo>
                      <a:pt x="851995" y="659580"/>
                    </a:moveTo>
                    <a:cubicBezTo>
                      <a:pt x="851995" y="659580"/>
                      <a:pt x="850566" y="657294"/>
                      <a:pt x="847899" y="652912"/>
                    </a:cubicBezTo>
                    <a:cubicBezTo>
                      <a:pt x="845232" y="648435"/>
                      <a:pt x="841422" y="641863"/>
                      <a:pt x="836374" y="633386"/>
                    </a:cubicBezTo>
                    <a:cubicBezTo>
                      <a:pt x="826278" y="616241"/>
                      <a:pt x="811419" y="591000"/>
                      <a:pt x="792273" y="558329"/>
                    </a:cubicBezTo>
                    <a:lnTo>
                      <a:pt x="793988" y="558424"/>
                    </a:lnTo>
                    <a:lnTo>
                      <a:pt x="793893" y="558615"/>
                    </a:lnTo>
                    <a:cubicBezTo>
                      <a:pt x="793607" y="559091"/>
                      <a:pt x="792940" y="559186"/>
                      <a:pt x="792464" y="558900"/>
                    </a:cubicBezTo>
                    <a:cubicBezTo>
                      <a:pt x="792083" y="558615"/>
                      <a:pt x="791987" y="558138"/>
                      <a:pt x="792083" y="557757"/>
                    </a:cubicBezTo>
                    <a:cubicBezTo>
                      <a:pt x="810085" y="509847"/>
                      <a:pt x="825611" y="441457"/>
                      <a:pt x="815133" y="360399"/>
                    </a:cubicBezTo>
                    <a:cubicBezTo>
                      <a:pt x="812562" y="340206"/>
                      <a:pt x="808180" y="319537"/>
                      <a:pt x="802084" y="298392"/>
                    </a:cubicBezTo>
                    <a:cubicBezTo>
                      <a:pt x="799036" y="287914"/>
                      <a:pt x="794750" y="277532"/>
                      <a:pt x="791035" y="266769"/>
                    </a:cubicBezTo>
                    <a:cubicBezTo>
                      <a:pt x="787606" y="255910"/>
                      <a:pt x="782367" y="245623"/>
                      <a:pt x="777224" y="235050"/>
                    </a:cubicBezTo>
                    <a:cubicBezTo>
                      <a:pt x="756936" y="192855"/>
                      <a:pt x="727789" y="151230"/>
                      <a:pt x="689403" y="115321"/>
                    </a:cubicBezTo>
                    <a:cubicBezTo>
                      <a:pt x="651113" y="79412"/>
                      <a:pt x="603678" y="49218"/>
                      <a:pt x="549767" y="29596"/>
                    </a:cubicBezTo>
                    <a:cubicBezTo>
                      <a:pt x="495951" y="9975"/>
                      <a:pt x="435562" y="1021"/>
                      <a:pt x="374126" y="6355"/>
                    </a:cubicBezTo>
                    <a:cubicBezTo>
                      <a:pt x="312880" y="12356"/>
                      <a:pt x="251063" y="32549"/>
                      <a:pt x="195818" y="66839"/>
                    </a:cubicBezTo>
                    <a:cubicBezTo>
                      <a:pt x="181530" y="74649"/>
                      <a:pt x="169148" y="85413"/>
                      <a:pt x="155813" y="95033"/>
                    </a:cubicBezTo>
                    <a:cubicBezTo>
                      <a:pt x="149050" y="99700"/>
                      <a:pt x="143526" y="105891"/>
                      <a:pt x="137239" y="111321"/>
                    </a:cubicBezTo>
                    <a:cubicBezTo>
                      <a:pt x="131334" y="117036"/>
                      <a:pt x="124761" y="122179"/>
                      <a:pt x="119237" y="128466"/>
                    </a:cubicBezTo>
                    <a:cubicBezTo>
                      <a:pt x="108378" y="141039"/>
                      <a:pt x="96282" y="152659"/>
                      <a:pt x="86947" y="166661"/>
                    </a:cubicBezTo>
                    <a:cubicBezTo>
                      <a:pt x="81994" y="173424"/>
                      <a:pt x="76851" y="180091"/>
                      <a:pt x="72088" y="187044"/>
                    </a:cubicBezTo>
                    <a:cubicBezTo>
                      <a:pt x="67802" y="194283"/>
                      <a:pt x="63420" y="201522"/>
                      <a:pt x="59134" y="208761"/>
                    </a:cubicBezTo>
                    <a:cubicBezTo>
                      <a:pt x="25511" y="265626"/>
                      <a:pt x="8556" y="330110"/>
                      <a:pt x="5413" y="393261"/>
                    </a:cubicBezTo>
                    <a:cubicBezTo>
                      <a:pt x="2365" y="456507"/>
                      <a:pt x="14367" y="518895"/>
                      <a:pt x="38655" y="573950"/>
                    </a:cubicBezTo>
                    <a:cubicBezTo>
                      <a:pt x="62658" y="629100"/>
                      <a:pt x="98186" y="676915"/>
                      <a:pt x="140001" y="714348"/>
                    </a:cubicBezTo>
                    <a:cubicBezTo>
                      <a:pt x="181816" y="751877"/>
                      <a:pt x="229632" y="779214"/>
                      <a:pt x="278400" y="796073"/>
                    </a:cubicBezTo>
                    <a:cubicBezTo>
                      <a:pt x="327168" y="813123"/>
                      <a:pt x="376602" y="819790"/>
                      <a:pt x="422799" y="818552"/>
                    </a:cubicBezTo>
                    <a:cubicBezTo>
                      <a:pt x="446040" y="818552"/>
                      <a:pt x="468233" y="814742"/>
                      <a:pt x="489759" y="811503"/>
                    </a:cubicBezTo>
                    <a:cubicBezTo>
                      <a:pt x="510809" y="806169"/>
                      <a:pt x="531479" y="801978"/>
                      <a:pt x="550338" y="794739"/>
                    </a:cubicBezTo>
                    <a:cubicBezTo>
                      <a:pt x="626729" y="767212"/>
                      <a:pt x="681021" y="722064"/>
                      <a:pt x="716073" y="682821"/>
                    </a:cubicBezTo>
                    <a:cubicBezTo>
                      <a:pt x="716264" y="682630"/>
                      <a:pt x="716454" y="682535"/>
                      <a:pt x="716740" y="682440"/>
                    </a:cubicBezTo>
                    <a:cubicBezTo>
                      <a:pt x="760555" y="674915"/>
                      <a:pt x="794083" y="669200"/>
                      <a:pt x="816943" y="665295"/>
                    </a:cubicBezTo>
                    <a:cubicBezTo>
                      <a:pt x="828278" y="663390"/>
                      <a:pt x="836945" y="661961"/>
                      <a:pt x="842946" y="660913"/>
                    </a:cubicBezTo>
                    <a:cubicBezTo>
                      <a:pt x="848852" y="660056"/>
                      <a:pt x="851995" y="659580"/>
                      <a:pt x="851995" y="659580"/>
                    </a:cubicBezTo>
                    <a:cubicBezTo>
                      <a:pt x="851995" y="659580"/>
                      <a:pt x="849233" y="660151"/>
                      <a:pt x="843518" y="661294"/>
                    </a:cubicBezTo>
                    <a:cubicBezTo>
                      <a:pt x="837612" y="662437"/>
                      <a:pt x="829135" y="663961"/>
                      <a:pt x="817895" y="666057"/>
                    </a:cubicBezTo>
                    <a:cubicBezTo>
                      <a:pt x="794940" y="670343"/>
                      <a:pt x="761127" y="676534"/>
                      <a:pt x="717121" y="684630"/>
                    </a:cubicBezTo>
                    <a:lnTo>
                      <a:pt x="717693" y="684249"/>
                    </a:lnTo>
                    <a:cubicBezTo>
                      <a:pt x="682831" y="724064"/>
                      <a:pt x="628348" y="769784"/>
                      <a:pt x="551481" y="797883"/>
                    </a:cubicBezTo>
                    <a:cubicBezTo>
                      <a:pt x="532431" y="805312"/>
                      <a:pt x="511667" y="809598"/>
                      <a:pt x="490426" y="815028"/>
                    </a:cubicBezTo>
                    <a:cubicBezTo>
                      <a:pt x="468804" y="818361"/>
                      <a:pt x="446421" y="822267"/>
                      <a:pt x="422894" y="822362"/>
                    </a:cubicBezTo>
                    <a:cubicBezTo>
                      <a:pt x="376221" y="823791"/>
                      <a:pt x="326215" y="817123"/>
                      <a:pt x="276971" y="800073"/>
                    </a:cubicBezTo>
                    <a:cubicBezTo>
                      <a:pt x="227727" y="783119"/>
                      <a:pt x="179340" y="755592"/>
                      <a:pt x="136953" y="717682"/>
                    </a:cubicBezTo>
                    <a:cubicBezTo>
                      <a:pt x="94662" y="679868"/>
                      <a:pt x="58563" y="631576"/>
                      <a:pt x="34274" y="575760"/>
                    </a:cubicBezTo>
                    <a:cubicBezTo>
                      <a:pt x="9604" y="520134"/>
                      <a:pt x="-2588" y="457078"/>
                      <a:pt x="460" y="392975"/>
                    </a:cubicBezTo>
                    <a:cubicBezTo>
                      <a:pt x="3603" y="329062"/>
                      <a:pt x="20748" y="263816"/>
                      <a:pt x="54753" y="206285"/>
                    </a:cubicBezTo>
                    <a:cubicBezTo>
                      <a:pt x="59134" y="198951"/>
                      <a:pt x="63515" y="191616"/>
                      <a:pt x="67897" y="184282"/>
                    </a:cubicBezTo>
                    <a:cubicBezTo>
                      <a:pt x="72755" y="177234"/>
                      <a:pt x="77898" y="170566"/>
                      <a:pt x="82947" y="163613"/>
                    </a:cubicBezTo>
                    <a:cubicBezTo>
                      <a:pt x="92472" y="149516"/>
                      <a:pt x="104663" y="137610"/>
                      <a:pt x="115617" y="124941"/>
                    </a:cubicBezTo>
                    <a:cubicBezTo>
                      <a:pt x="121237" y="118655"/>
                      <a:pt x="127809" y="113416"/>
                      <a:pt x="133810" y="107606"/>
                    </a:cubicBezTo>
                    <a:cubicBezTo>
                      <a:pt x="140097" y="102177"/>
                      <a:pt x="145716" y="95890"/>
                      <a:pt x="152574" y="91128"/>
                    </a:cubicBezTo>
                    <a:cubicBezTo>
                      <a:pt x="166005" y="81412"/>
                      <a:pt x="178578" y="70458"/>
                      <a:pt x="193056" y="62553"/>
                    </a:cubicBezTo>
                    <a:cubicBezTo>
                      <a:pt x="248967" y="27786"/>
                      <a:pt x="311547" y="7498"/>
                      <a:pt x="373459" y="1497"/>
                    </a:cubicBezTo>
                    <a:cubicBezTo>
                      <a:pt x="435562" y="-3837"/>
                      <a:pt x="496617" y="5307"/>
                      <a:pt x="551005" y="25310"/>
                    </a:cubicBezTo>
                    <a:cubicBezTo>
                      <a:pt x="605488" y="45217"/>
                      <a:pt x="653399" y="75888"/>
                      <a:pt x="691975" y="112178"/>
                    </a:cubicBezTo>
                    <a:cubicBezTo>
                      <a:pt x="730647" y="148563"/>
                      <a:pt x="759888" y="190569"/>
                      <a:pt x="780272" y="233241"/>
                    </a:cubicBezTo>
                    <a:cubicBezTo>
                      <a:pt x="785320" y="243909"/>
                      <a:pt x="790654" y="254291"/>
                      <a:pt x="794083" y="265340"/>
                    </a:cubicBezTo>
                    <a:cubicBezTo>
                      <a:pt x="797798" y="276198"/>
                      <a:pt x="801989" y="286676"/>
                      <a:pt x="805132" y="297249"/>
                    </a:cubicBezTo>
                    <a:cubicBezTo>
                      <a:pt x="811228" y="318489"/>
                      <a:pt x="815514" y="339444"/>
                      <a:pt x="818086" y="359733"/>
                    </a:cubicBezTo>
                    <a:cubicBezTo>
                      <a:pt x="828278" y="441457"/>
                      <a:pt x="812181" y="510228"/>
                      <a:pt x="793702" y="558234"/>
                    </a:cubicBezTo>
                    <a:lnTo>
                      <a:pt x="791892" y="557281"/>
                    </a:lnTo>
                    <a:lnTo>
                      <a:pt x="791987" y="557091"/>
                    </a:lnTo>
                    <a:cubicBezTo>
                      <a:pt x="792273" y="556614"/>
                      <a:pt x="792940" y="556519"/>
                      <a:pt x="793416" y="556805"/>
                    </a:cubicBezTo>
                    <a:cubicBezTo>
                      <a:pt x="793512" y="556900"/>
                      <a:pt x="793607" y="556995"/>
                      <a:pt x="793702" y="557091"/>
                    </a:cubicBezTo>
                    <a:cubicBezTo>
                      <a:pt x="812562" y="590238"/>
                      <a:pt x="827135" y="615860"/>
                      <a:pt x="837041" y="633291"/>
                    </a:cubicBezTo>
                    <a:cubicBezTo>
                      <a:pt x="841803" y="641768"/>
                      <a:pt x="845518" y="648245"/>
                      <a:pt x="848090" y="652817"/>
                    </a:cubicBezTo>
                    <a:cubicBezTo>
                      <a:pt x="850852" y="657389"/>
                      <a:pt x="851995" y="659580"/>
                      <a:pt x="851995" y="65958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211" name="Graphic 2">
              <a:extLst>
                <a:ext uri="{FF2B5EF4-FFF2-40B4-BE49-F238E27FC236}">
                  <a16:creationId xmlns="" xmlns:a16="http://schemas.microsoft.com/office/drawing/2014/main" id="{211B763E-8D36-468F-B10F-0FA15E40AD11}"/>
                </a:ext>
              </a:extLst>
            </p:cNvPr>
            <p:cNvGrpSpPr/>
            <p:nvPr/>
          </p:nvGrpSpPr>
          <p:grpSpPr>
            <a:xfrm>
              <a:off x="3687508" y="1696211"/>
              <a:ext cx="421171" cy="83248"/>
              <a:chOff x="3687508" y="1696211"/>
              <a:chExt cx="421171" cy="83248"/>
            </a:xfrm>
            <a:solidFill>
              <a:srgbClr val="FF725E"/>
            </a:solidFill>
          </p:grpSpPr>
          <p:sp>
            <p:nvSpPr>
              <p:cNvPr id="212" name="Freeform: Shape 211">
                <a:extLst>
                  <a:ext uri="{FF2B5EF4-FFF2-40B4-BE49-F238E27FC236}">
                    <a16:creationId xmlns="" xmlns:a16="http://schemas.microsoft.com/office/drawing/2014/main" id="{152B5298-9B65-48AB-803A-B702502B42DF}"/>
                  </a:ext>
                </a:extLst>
              </p:cNvPr>
              <p:cNvSpPr/>
              <p:nvPr/>
            </p:nvSpPr>
            <p:spPr>
              <a:xfrm>
                <a:off x="3687508" y="1696211"/>
                <a:ext cx="83248" cy="83248"/>
              </a:xfrm>
              <a:custGeom>
                <a:avLst/>
                <a:gdLst>
                  <a:gd name="connsiteX0" fmla="*/ 83248 w 83248"/>
                  <a:gd name="connsiteY0" fmla="*/ 41624 h 83248"/>
                  <a:gd name="connsiteX1" fmla="*/ 41624 w 83248"/>
                  <a:gd name="connsiteY1" fmla="*/ 0 h 83248"/>
                  <a:gd name="connsiteX2" fmla="*/ 0 w 83248"/>
                  <a:gd name="connsiteY2" fmla="*/ 41624 h 83248"/>
                  <a:gd name="connsiteX3" fmla="*/ 41624 w 83248"/>
                  <a:gd name="connsiteY3" fmla="*/ 83248 h 83248"/>
                  <a:gd name="connsiteX4" fmla="*/ 83248 w 83248"/>
                  <a:gd name="connsiteY4" fmla="*/ 41624 h 83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248" h="83248">
                    <a:moveTo>
                      <a:pt x="83248" y="41624"/>
                    </a:moveTo>
                    <a:cubicBezTo>
                      <a:pt x="83248" y="18669"/>
                      <a:pt x="64675" y="0"/>
                      <a:pt x="41624" y="0"/>
                    </a:cubicBezTo>
                    <a:cubicBezTo>
                      <a:pt x="18669" y="0"/>
                      <a:pt x="0" y="18574"/>
                      <a:pt x="0" y="41624"/>
                    </a:cubicBezTo>
                    <a:cubicBezTo>
                      <a:pt x="0" y="64579"/>
                      <a:pt x="18574" y="83248"/>
                      <a:pt x="41624" y="83248"/>
                    </a:cubicBezTo>
                    <a:cubicBezTo>
                      <a:pt x="64675" y="83153"/>
                      <a:pt x="83248" y="64579"/>
                      <a:pt x="83248" y="416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3" name="Freeform: Shape 212">
                <a:extLst>
                  <a:ext uri="{FF2B5EF4-FFF2-40B4-BE49-F238E27FC236}">
                    <a16:creationId xmlns="" xmlns:a16="http://schemas.microsoft.com/office/drawing/2014/main" id="{9C51EB76-CAEC-4055-B210-50C123E1C0CB}"/>
                  </a:ext>
                </a:extLst>
              </p:cNvPr>
              <p:cNvSpPr/>
              <p:nvPr/>
            </p:nvSpPr>
            <p:spPr>
              <a:xfrm>
                <a:off x="3853910" y="1696211"/>
                <a:ext cx="83248" cy="83248"/>
              </a:xfrm>
              <a:custGeom>
                <a:avLst/>
                <a:gdLst>
                  <a:gd name="connsiteX0" fmla="*/ 83248 w 83248"/>
                  <a:gd name="connsiteY0" fmla="*/ 41624 h 83248"/>
                  <a:gd name="connsiteX1" fmla="*/ 41624 w 83248"/>
                  <a:gd name="connsiteY1" fmla="*/ 0 h 83248"/>
                  <a:gd name="connsiteX2" fmla="*/ 0 w 83248"/>
                  <a:gd name="connsiteY2" fmla="*/ 41624 h 83248"/>
                  <a:gd name="connsiteX3" fmla="*/ 41624 w 83248"/>
                  <a:gd name="connsiteY3" fmla="*/ 83248 h 83248"/>
                  <a:gd name="connsiteX4" fmla="*/ 83248 w 83248"/>
                  <a:gd name="connsiteY4" fmla="*/ 41624 h 83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248" h="83248">
                    <a:moveTo>
                      <a:pt x="83248" y="41624"/>
                    </a:moveTo>
                    <a:cubicBezTo>
                      <a:pt x="83248" y="18669"/>
                      <a:pt x="64675" y="0"/>
                      <a:pt x="41624" y="0"/>
                    </a:cubicBezTo>
                    <a:cubicBezTo>
                      <a:pt x="18669" y="0"/>
                      <a:pt x="0" y="18574"/>
                      <a:pt x="0" y="41624"/>
                    </a:cubicBezTo>
                    <a:cubicBezTo>
                      <a:pt x="0" y="64579"/>
                      <a:pt x="18574" y="83248"/>
                      <a:pt x="41624" y="83248"/>
                    </a:cubicBezTo>
                    <a:cubicBezTo>
                      <a:pt x="64579" y="83153"/>
                      <a:pt x="83248" y="64579"/>
                      <a:pt x="83248" y="416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4" name="Freeform: Shape 213">
                <a:extLst>
                  <a:ext uri="{FF2B5EF4-FFF2-40B4-BE49-F238E27FC236}">
                    <a16:creationId xmlns="" xmlns:a16="http://schemas.microsoft.com/office/drawing/2014/main" id="{2B68F412-559F-46C6-A519-8A3EA875E574}"/>
                  </a:ext>
                </a:extLst>
              </p:cNvPr>
              <p:cNvSpPr/>
              <p:nvPr/>
            </p:nvSpPr>
            <p:spPr>
              <a:xfrm>
                <a:off x="4025479" y="1696235"/>
                <a:ext cx="83200" cy="83158"/>
              </a:xfrm>
              <a:custGeom>
                <a:avLst/>
                <a:gdLst>
                  <a:gd name="connsiteX0" fmla="*/ 77605 w 83200"/>
                  <a:gd name="connsiteY0" fmla="*/ 62365 h 83158"/>
                  <a:gd name="connsiteX1" fmla="*/ 62365 w 83200"/>
                  <a:gd name="connsiteY1" fmla="*/ 5596 h 83158"/>
                  <a:gd name="connsiteX2" fmla="*/ 5596 w 83200"/>
                  <a:gd name="connsiteY2" fmla="*/ 20836 h 83158"/>
                  <a:gd name="connsiteX3" fmla="*/ 20836 w 83200"/>
                  <a:gd name="connsiteY3" fmla="*/ 77605 h 83158"/>
                  <a:gd name="connsiteX4" fmla="*/ 77605 w 83200"/>
                  <a:gd name="connsiteY4" fmla="*/ 62365 h 83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200" h="83158">
                    <a:moveTo>
                      <a:pt x="77605" y="62365"/>
                    </a:moveTo>
                    <a:cubicBezTo>
                      <a:pt x="89130" y="42458"/>
                      <a:pt x="82272" y="17026"/>
                      <a:pt x="62365" y="5596"/>
                    </a:cubicBezTo>
                    <a:cubicBezTo>
                      <a:pt x="42458" y="-5929"/>
                      <a:pt x="17026" y="929"/>
                      <a:pt x="5596" y="20836"/>
                    </a:cubicBezTo>
                    <a:cubicBezTo>
                      <a:pt x="-5929" y="40743"/>
                      <a:pt x="929" y="66175"/>
                      <a:pt x="20836" y="77605"/>
                    </a:cubicBezTo>
                    <a:cubicBezTo>
                      <a:pt x="40743" y="89035"/>
                      <a:pt x="66175" y="82272"/>
                      <a:pt x="77605" y="6236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21" name="TextBox 220">
            <a:extLst>
              <a:ext uri="{FF2B5EF4-FFF2-40B4-BE49-F238E27FC236}">
                <a16:creationId xmlns="" xmlns:a16="http://schemas.microsoft.com/office/drawing/2014/main" id="{08E2AB79-8CD2-4B1B-A086-DDCC53514C83}"/>
              </a:ext>
            </a:extLst>
          </p:cNvPr>
          <p:cNvSpPr txBox="1"/>
          <p:nvPr/>
        </p:nvSpPr>
        <p:spPr>
          <a:xfrm>
            <a:off x="431672" y="3393496"/>
            <a:ext cx="3783221" cy="1559596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Team Organizational Chart</a:t>
            </a:r>
          </a:p>
        </p:txBody>
      </p:sp>
      <p:sp>
        <p:nvSpPr>
          <p:cNvPr id="226" name="TextBox 225">
            <a:extLst>
              <a:ext uri="{FF2B5EF4-FFF2-40B4-BE49-F238E27FC236}">
                <a16:creationId xmlns="" xmlns:a16="http://schemas.microsoft.com/office/drawing/2014/main" id="{FCBEE385-D7BD-42D1-8BF6-CA237CE9B82B}"/>
              </a:ext>
            </a:extLst>
          </p:cNvPr>
          <p:cNvSpPr txBox="1"/>
          <p:nvPr/>
        </p:nvSpPr>
        <p:spPr>
          <a:xfrm>
            <a:off x="1114383" y="5316959"/>
            <a:ext cx="3000977" cy="661054"/>
          </a:xfrm>
          <a:prstGeom prst="rect">
            <a:avLst/>
          </a:prstGeom>
          <a:noFill/>
        </p:spPr>
        <p:txBody>
          <a:bodyPr wrap="square" lIns="0" tIns="0" rIns="0" bIns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Lorem ipsum dolor sit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amet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,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consectetur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adipiscing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elit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, sed</a:t>
            </a:r>
          </a:p>
        </p:txBody>
      </p:sp>
      <p:sp>
        <p:nvSpPr>
          <p:cNvPr id="233" name="Freeform 6">
            <a:extLst>
              <a:ext uri="{FF2B5EF4-FFF2-40B4-BE49-F238E27FC236}">
                <a16:creationId xmlns="" xmlns:a16="http://schemas.microsoft.com/office/drawing/2014/main" id="{1BBC141F-D4C6-4AEB-91EF-AA8B8BF1E133}"/>
              </a:ext>
            </a:extLst>
          </p:cNvPr>
          <p:cNvSpPr>
            <a:spLocks/>
          </p:cNvSpPr>
          <p:nvPr/>
        </p:nvSpPr>
        <p:spPr bwMode="auto">
          <a:xfrm>
            <a:off x="645409" y="5461749"/>
            <a:ext cx="360363" cy="371475"/>
          </a:xfrm>
          <a:custGeom>
            <a:avLst/>
            <a:gdLst>
              <a:gd name="T0" fmla="*/ 86 w 96"/>
              <a:gd name="T1" fmla="*/ 72 h 96"/>
              <a:gd name="T2" fmla="*/ 60 w 96"/>
              <a:gd name="T3" fmla="*/ 48 h 96"/>
              <a:gd name="T4" fmla="*/ 50 w 96"/>
              <a:gd name="T5" fmla="*/ 48 h 96"/>
              <a:gd name="T6" fmla="*/ 50 w 96"/>
              <a:gd name="T7" fmla="*/ 24 h 96"/>
              <a:gd name="T8" fmla="*/ 60 w 96"/>
              <a:gd name="T9" fmla="*/ 12 h 96"/>
              <a:gd name="T10" fmla="*/ 48 w 96"/>
              <a:gd name="T11" fmla="*/ 0 h 96"/>
              <a:gd name="T12" fmla="*/ 36 w 96"/>
              <a:gd name="T13" fmla="*/ 12 h 96"/>
              <a:gd name="T14" fmla="*/ 46 w 96"/>
              <a:gd name="T15" fmla="*/ 24 h 96"/>
              <a:gd name="T16" fmla="*/ 46 w 96"/>
              <a:gd name="T17" fmla="*/ 48 h 96"/>
              <a:gd name="T18" fmla="*/ 36 w 96"/>
              <a:gd name="T19" fmla="*/ 48 h 96"/>
              <a:gd name="T20" fmla="*/ 10 w 96"/>
              <a:gd name="T21" fmla="*/ 72 h 96"/>
              <a:gd name="T22" fmla="*/ 0 w 96"/>
              <a:gd name="T23" fmla="*/ 84 h 96"/>
              <a:gd name="T24" fmla="*/ 12 w 96"/>
              <a:gd name="T25" fmla="*/ 96 h 96"/>
              <a:gd name="T26" fmla="*/ 24 w 96"/>
              <a:gd name="T27" fmla="*/ 84 h 96"/>
              <a:gd name="T28" fmla="*/ 14 w 96"/>
              <a:gd name="T29" fmla="*/ 72 h 96"/>
              <a:gd name="T30" fmla="*/ 36 w 96"/>
              <a:gd name="T31" fmla="*/ 52 h 96"/>
              <a:gd name="T32" fmla="*/ 46 w 96"/>
              <a:gd name="T33" fmla="*/ 52 h 96"/>
              <a:gd name="T34" fmla="*/ 46 w 96"/>
              <a:gd name="T35" fmla="*/ 72 h 96"/>
              <a:gd name="T36" fmla="*/ 36 w 96"/>
              <a:gd name="T37" fmla="*/ 84 h 96"/>
              <a:gd name="T38" fmla="*/ 48 w 96"/>
              <a:gd name="T39" fmla="*/ 96 h 96"/>
              <a:gd name="T40" fmla="*/ 60 w 96"/>
              <a:gd name="T41" fmla="*/ 84 h 96"/>
              <a:gd name="T42" fmla="*/ 50 w 96"/>
              <a:gd name="T43" fmla="*/ 72 h 96"/>
              <a:gd name="T44" fmla="*/ 50 w 96"/>
              <a:gd name="T45" fmla="*/ 52 h 96"/>
              <a:gd name="T46" fmla="*/ 60 w 96"/>
              <a:gd name="T47" fmla="*/ 52 h 96"/>
              <a:gd name="T48" fmla="*/ 82 w 96"/>
              <a:gd name="T49" fmla="*/ 72 h 96"/>
              <a:gd name="T50" fmla="*/ 72 w 96"/>
              <a:gd name="T51" fmla="*/ 84 h 96"/>
              <a:gd name="T52" fmla="*/ 84 w 96"/>
              <a:gd name="T53" fmla="*/ 96 h 96"/>
              <a:gd name="T54" fmla="*/ 96 w 96"/>
              <a:gd name="T55" fmla="*/ 84 h 96"/>
              <a:gd name="T56" fmla="*/ 86 w 96"/>
              <a:gd name="T57" fmla="*/ 72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6" h="96">
                <a:moveTo>
                  <a:pt x="86" y="72"/>
                </a:moveTo>
                <a:cubicBezTo>
                  <a:pt x="85" y="59"/>
                  <a:pt x="74" y="48"/>
                  <a:pt x="60" y="48"/>
                </a:cubicBezTo>
                <a:cubicBezTo>
                  <a:pt x="50" y="48"/>
                  <a:pt x="50" y="48"/>
                  <a:pt x="50" y="48"/>
                </a:cubicBezTo>
                <a:cubicBezTo>
                  <a:pt x="50" y="24"/>
                  <a:pt x="50" y="24"/>
                  <a:pt x="50" y="24"/>
                </a:cubicBezTo>
                <a:cubicBezTo>
                  <a:pt x="56" y="23"/>
                  <a:pt x="60" y="18"/>
                  <a:pt x="60" y="12"/>
                </a:cubicBezTo>
                <a:cubicBezTo>
                  <a:pt x="60" y="5"/>
                  <a:pt x="55" y="0"/>
                  <a:pt x="48" y="0"/>
                </a:cubicBezTo>
                <a:cubicBezTo>
                  <a:pt x="41" y="0"/>
                  <a:pt x="36" y="5"/>
                  <a:pt x="36" y="12"/>
                </a:cubicBezTo>
                <a:cubicBezTo>
                  <a:pt x="36" y="18"/>
                  <a:pt x="40" y="23"/>
                  <a:pt x="46" y="24"/>
                </a:cubicBezTo>
                <a:cubicBezTo>
                  <a:pt x="46" y="48"/>
                  <a:pt x="46" y="48"/>
                  <a:pt x="46" y="48"/>
                </a:cubicBezTo>
                <a:cubicBezTo>
                  <a:pt x="36" y="48"/>
                  <a:pt x="36" y="48"/>
                  <a:pt x="36" y="48"/>
                </a:cubicBezTo>
                <a:cubicBezTo>
                  <a:pt x="22" y="48"/>
                  <a:pt x="11" y="59"/>
                  <a:pt x="10" y="72"/>
                </a:cubicBezTo>
                <a:cubicBezTo>
                  <a:pt x="4" y="73"/>
                  <a:pt x="0" y="78"/>
                  <a:pt x="0" y="84"/>
                </a:cubicBezTo>
                <a:cubicBezTo>
                  <a:pt x="0" y="91"/>
                  <a:pt x="5" y="96"/>
                  <a:pt x="12" y="96"/>
                </a:cubicBezTo>
                <a:cubicBezTo>
                  <a:pt x="19" y="96"/>
                  <a:pt x="24" y="91"/>
                  <a:pt x="24" y="84"/>
                </a:cubicBezTo>
                <a:cubicBezTo>
                  <a:pt x="24" y="78"/>
                  <a:pt x="20" y="73"/>
                  <a:pt x="14" y="72"/>
                </a:cubicBezTo>
                <a:cubicBezTo>
                  <a:pt x="15" y="61"/>
                  <a:pt x="24" y="52"/>
                  <a:pt x="36" y="52"/>
                </a:cubicBezTo>
                <a:cubicBezTo>
                  <a:pt x="46" y="52"/>
                  <a:pt x="46" y="52"/>
                  <a:pt x="46" y="52"/>
                </a:cubicBezTo>
                <a:cubicBezTo>
                  <a:pt x="46" y="72"/>
                  <a:pt x="46" y="72"/>
                  <a:pt x="46" y="72"/>
                </a:cubicBezTo>
                <a:cubicBezTo>
                  <a:pt x="40" y="73"/>
                  <a:pt x="36" y="78"/>
                  <a:pt x="36" y="84"/>
                </a:cubicBezTo>
                <a:cubicBezTo>
                  <a:pt x="36" y="91"/>
                  <a:pt x="41" y="96"/>
                  <a:pt x="48" y="96"/>
                </a:cubicBezTo>
                <a:cubicBezTo>
                  <a:pt x="55" y="96"/>
                  <a:pt x="60" y="91"/>
                  <a:pt x="60" y="84"/>
                </a:cubicBezTo>
                <a:cubicBezTo>
                  <a:pt x="60" y="78"/>
                  <a:pt x="56" y="73"/>
                  <a:pt x="50" y="72"/>
                </a:cubicBezTo>
                <a:cubicBezTo>
                  <a:pt x="50" y="52"/>
                  <a:pt x="50" y="52"/>
                  <a:pt x="50" y="52"/>
                </a:cubicBezTo>
                <a:cubicBezTo>
                  <a:pt x="60" y="52"/>
                  <a:pt x="60" y="52"/>
                  <a:pt x="60" y="52"/>
                </a:cubicBezTo>
                <a:cubicBezTo>
                  <a:pt x="72" y="52"/>
                  <a:pt x="81" y="61"/>
                  <a:pt x="82" y="72"/>
                </a:cubicBezTo>
                <a:cubicBezTo>
                  <a:pt x="76" y="73"/>
                  <a:pt x="72" y="78"/>
                  <a:pt x="72" y="84"/>
                </a:cubicBezTo>
                <a:cubicBezTo>
                  <a:pt x="72" y="91"/>
                  <a:pt x="77" y="96"/>
                  <a:pt x="84" y="96"/>
                </a:cubicBezTo>
                <a:cubicBezTo>
                  <a:pt x="91" y="96"/>
                  <a:pt x="96" y="91"/>
                  <a:pt x="96" y="84"/>
                </a:cubicBezTo>
                <a:cubicBezTo>
                  <a:pt x="96" y="78"/>
                  <a:pt x="92" y="73"/>
                  <a:pt x="86" y="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557" name="Group 556">
            <a:extLst>
              <a:ext uri="{FF2B5EF4-FFF2-40B4-BE49-F238E27FC236}">
                <a16:creationId xmlns="" xmlns:a16="http://schemas.microsoft.com/office/drawing/2014/main" id="{2DB74787-01CC-457F-8F09-9B5F4D4771DD}"/>
              </a:ext>
            </a:extLst>
          </p:cNvPr>
          <p:cNvGrpSpPr/>
          <p:nvPr/>
        </p:nvGrpSpPr>
        <p:grpSpPr>
          <a:xfrm>
            <a:off x="7759216" y="2051215"/>
            <a:ext cx="807365" cy="807365"/>
            <a:chOff x="7766472" y="2093665"/>
            <a:chExt cx="888102" cy="888102"/>
          </a:xfrm>
        </p:grpSpPr>
        <p:sp>
          <p:nvSpPr>
            <p:cNvPr id="240" name="Freeform: Shape 239">
              <a:extLst>
                <a:ext uri="{FF2B5EF4-FFF2-40B4-BE49-F238E27FC236}">
                  <a16:creationId xmlns="" xmlns:a16="http://schemas.microsoft.com/office/drawing/2014/main" id="{090EBB33-36BB-43DD-AB9B-4E7688B02BA3}"/>
                </a:ext>
              </a:extLst>
            </p:cNvPr>
            <p:cNvSpPr/>
            <p:nvPr/>
          </p:nvSpPr>
          <p:spPr>
            <a:xfrm rot="2700000" flipH="1">
              <a:off x="7766472" y="2093665"/>
              <a:ext cx="888102" cy="888102"/>
            </a:xfrm>
            <a:custGeom>
              <a:avLst/>
              <a:gdLst>
                <a:gd name="connsiteX0" fmla="*/ 888103 w 888102"/>
                <a:gd name="connsiteY0" fmla="*/ 444051 h 888102"/>
                <a:gd name="connsiteX1" fmla="*/ 444052 w 888102"/>
                <a:gd name="connsiteY1" fmla="*/ 888102 h 888102"/>
                <a:gd name="connsiteX2" fmla="*/ 0 w 888102"/>
                <a:gd name="connsiteY2" fmla="*/ 444051 h 888102"/>
                <a:gd name="connsiteX3" fmla="*/ 444052 w 888102"/>
                <a:gd name="connsiteY3" fmla="*/ 0 h 888102"/>
                <a:gd name="connsiteX4" fmla="*/ 888103 w 888102"/>
                <a:gd name="connsiteY4" fmla="*/ 444051 h 888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8102" h="888102">
                  <a:moveTo>
                    <a:pt x="888103" y="444051"/>
                  </a:moveTo>
                  <a:cubicBezTo>
                    <a:pt x="888103" y="689294"/>
                    <a:pt x="689294" y="888102"/>
                    <a:pt x="444052" y="888102"/>
                  </a:cubicBezTo>
                  <a:cubicBezTo>
                    <a:pt x="198809" y="888102"/>
                    <a:pt x="0" y="689294"/>
                    <a:pt x="0" y="444051"/>
                  </a:cubicBezTo>
                  <a:cubicBezTo>
                    <a:pt x="0" y="198809"/>
                    <a:pt x="198809" y="0"/>
                    <a:pt x="444052" y="0"/>
                  </a:cubicBezTo>
                  <a:cubicBezTo>
                    <a:pt x="689294" y="0"/>
                    <a:pt x="888103" y="198809"/>
                    <a:pt x="888103" y="444051"/>
                  </a:cubicBezTo>
                  <a:close/>
                </a:path>
              </a:pathLst>
            </a:custGeom>
            <a:solidFill>
              <a:srgbClr val="094A4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1" name="Freeform: Shape 250">
              <a:extLst>
                <a:ext uri="{FF2B5EF4-FFF2-40B4-BE49-F238E27FC236}">
                  <a16:creationId xmlns="" xmlns:a16="http://schemas.microsoft.com/office/drawing/2014/main" id="{0A24B398-B070-4D48-B347-2116A27E0428}"/>
                </a:ext>
              </a:extLst>
            </p:cNvPr>
            <p:cNvSpPr/>
            <p:nvPr/>
          </p:nvSpPr>
          <p:spPr>
            <a:xfrm flipH="1">
              <a:off x="8322935" y="2636699"/>
              <a:ext cx="238715" cy="289434"/>
            </a:xfrm>
            <a:custGeom>
              <a:avLst/>
              <a:gdLst>
                <a:gd name="connsiteX0" fmla="*/ 135826 w 238715"/>
                <a:gd name="connsiteY0" fmla="*/ 289435 h 289434"/>
                <a:gd name="connsiteX1" fmla="*/ 0 w 238715"/>
                <a:gd name="connsiteY1" fmla="*/ 173325 h 289434"/>
                <a:gd name="connsiteX2" fmla="*/ 212788 w 238715"/>
                <a:gd name="connsiteY2" fmla="*/ 2446 h 289434"/>
                <a:gd name="connsiteX3" fmla="*/ 135826 w 238715"/>
                <a:gd name="connsiteY3" fmla="*/ 289435 h 289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8715" h="289434">
                  <a:moveTo>
                    <a:pt x="135826" y="289435"/>
                  </a:moveTo>
                  <a:cubicBezTo>
                    <a:pt x="83058" y="260383"/>
                    <a:pt x="36862" y="220664"/>
                    <a:pt x="0" y="173325"/>
                  </a:cubicBezTo>
                  <a:cubicBezTo>
                    <a:pt x="42481" y="111698"/>
                    <a:pt x="152781" y="22354"/>
                    <a:pt x="212788" y="2446"/>
                  </a:cubicBezTo>
                  <a:cubicBezTo>
                    <a:pt x="289084" y="-22795"/>
                    <a:pt x="176689" y="152465"/>
                    <a:pt x="135826" y="289435"/>
                  </a:cubicBezTo>
                  <a:close/>
                </a:path>
              </a:pathLst>
            </a:custGeom>
            <a:solidFill>
              <a:srgbClr val="F7AB9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9" name="Freeform: Shape 328">
              <a:extLst>
                <a:ext uri="{FF2B5EF4-FFF2-40B4-BE49-F238E27FC236}">
                  <a16:creationId xmlns="" xmlns:a16="http://schemas.microsoft.com/office/drawing/2014/main" id="{6BC50041-963B-4933-BD2A-C5AAA7306AD1}"/>
                </a:ext>
              </a:extLst>
            </p:cNvPr>
            <p:cNvSpPr/>
            <p:nvPr/>
          </p:nvSpPr>
          <p:spPr>
            <a:xfrm flipH="1">
              <a:off x="7872446" y="2356216"/>
              <a:ext cx="425075" cy="437837"/>
            </a:xfrm>
            <a:custGeom>
              <a:avLst/>
              <a:gdLst>
                <a:gd name="connsiteX0" fmla="*/ 189357 w 425075"/>
                <a:gd name="connsiteY0" fmla="*/ 799 h 437837"/>
                <a:gd name="connsiteX1" fmla="*/ 253555 w 425075"/>
                <a:gd name="connsiteY1" fmla="*/ 15848 h 437837"/>
                <a:gd name="connsiteX2" fmla="*/ 290798 w 425075"/>
                <a:gd name="connsiteY2" fmla="*/ 78523 h 437837"/>
                <a:gd name="connsiteX3" fmla="*/ 320516 w 425075"/>
                <a:gd name="connsiteY3" fmla="*/ 205205 h 437837"/>
                <a:gd name="connsiteX4" fmla="*/ 416719 w 425075"/>
                <a:gd name="connsiteY4" fmla="*/ 287692 h 437837"/>
                <a:gd name="connsiteX5" fmla="*/ 313277 w 425075"/>
                <a:gd name="connsiteY5" fmla="*/ 435329 h 437837"/>
                <a:gd name="connsiteX6" fmla="*/ 10001 w 425075"/>
                <a:gd name="connsiteY6" fmla="*/ 357415 h 437837"/>
                <a:gd name="connsiteX7" fmla="*/ 0 w 425075"/>
                <a:gd name="connsiteY7" fmla="*/ 40137 h 437837"/>
                <a:gd name="connsiteX8" fmla="*/ 107442 w 425075"/>
                <a:gd name="connsiteY8" fmla="*/ 11181 h 437837"/>
                <a:gd name="connsiteX9" fmla="*/ 189357 w 425075"/>
                <a:gd name="connsiteY9" fmla="*/ 799 h 437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5075" h="437837">
                  <a:moveTo>
                    <a:pt x="189357" y="799"/>
                  </a:moveTo>
                  <a:cubicBezTo>
                    <a:pt x="211836" y="-2059"/>
                    <a:pt x="235077" y="2704"/>
                    <a:pt x="253555" y="15848"/>
                  </a:cubicBezTo>
                  <a:cubicBezTo>
                    <a:pt x="269748" y="27373"/>
                    <a:pt x="285274" y="46614"/>
                    <a:pt x="290798" y="78523"/>
                  </a:cubicBezTo>
                  <a:cubicBezTo>
                    <a:pt x="304133" y="155104"/>
                    <a:pt x="276701" y="176344"/>
                    <a:pt x="320516" y="205205"/>
                  </a:cubicBezTo>
                  <a:cubicBezTo>
                    <a:pt x="364331" y="234066"/>
                    <a:pt x="389096" y="216349"/>
                    <a:pt x="416719" y="287692"/>
                  </a:cubicBezTo>
                  <a:cubicBezTo>
                    <a:pt x="444341" y="359034"/>
                    <a:pt x="401860" y="454570"/>
                    <a:pt x="313277" y="435329"/>
                  </a:cubicBezTo>
                  <a:cubicBezTo>
                    <a:pt x="224694" y="415993"/>
                    <a:pt x="10001" y="357415"/>
                    <a:pt x="10001" y="357415"/>
                  </a:cubicBezTo>
                  <a:lnTo>
                    <a:pt x="0" y="40137"/>
                  </a:lnTo>
                  <a:lnTo>
                    <a:pt x="107442" y="11181"/>
                  </a:lnTo>
                  <a:lnTo>
                    <a:pt x="189357" y="799"/>
                  </a:lnTo>
                  <a:close/>
                </a:path>
              </a:pathLst>
            </a:custGeom>
            <a:solidFill>
              <a:srgbClr val="E5644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0" name="Freeform: Shape 329">
              <a:extLst>
                <a:ext uri="{FF2B5EF4-FFF2-40B4-BE49-F238E27FC236}">
                  <a16:creationId xmlns="" xmlns:a16="http://schemas.microsoft.com/office/drawing/2014/main" id="{EB0EC77F-1A8A-49CE-8189-6A88BAFBC005}"/>
                </a:ext>
              </a:extLst>
            </p:cNvPr>
            <p:cNvSpPr/>
            <p:nvPr/>
          </p:nvSpPr>
          <p:spPr>
            <a:xfrm flipH="1">
              <a:off x="7968242" y="2611343"/>
              <a:ext cx="560070" cy="370416"/>
            </a:xfrm>
            <a:custGeom>
              <a:avLst/>
              <a:gdLst>
                <a:gd name="connsiteX0" fmla="*/ 560070 w 560070"/>
                <a:gd name="connsiteY0" fmla="*/ 298407 h 370416"/>
                <a:gd name="connsiteX1" fmla="*/ 408908 w 560070"/>
                <a:gd name="connsiteY1" fmla="*/ 360987 h 370416"/>
                <a:gd name="connsiteX2" fmla="*/ 317563 w 560070"/>
                <a:gd name="connsiteY2" fmla="*/ 370416 h 370416"/>
                <a:gd name="connsiteX3" fmla="*/ 277654 w 560070"/>
                <a:gd name="connsiteY3" fmla="*/ 368607 h 370416"/>
                <a:gd name="connsiteX4" fmla="*/ 215074 w 560070"/>
                <a:gd name="connsiteY4" fmla="*/ 358415 h 370416"/>
                <a:gd name="connsiteX5" fmla="*/ 102489 w 560070"/>
                <a:gd name="connsiteY5" fmla="*/ 314790 h 370416"/>
                <a:gd name="connsiteX6" fmla="*/ 0 w 560070"/>
                <a:gd name="connsiteY6" fmla="*/ 236781 h 370416"/>
                <a:gd name="connsiteX7" fmla="*/ 40672 w 560070"/>
                <a:gd name="connsiteY7" fmla="*/ 145150 h 370416"/>
                <a:gd name="connsiteX8" fmla="*/ 203550 w 560070"/>
                <a:gd name="connsiteY8" fmla="*/ 23611 h 370416"/>
                <a:gd name="connsiteX9" fmla="*/ 489394 w 560070"/>
                <a:gd name="connsiteY9" fmla="*/ 33517 h 370416"/>
                <a:gd name="connsiteX10" fmla="*/ 560070 w 560070"/>
                <a:gd name="connsiteY10" fmla="*/ 298407 h 370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60070" h="370416">
                  <a:moveTo>
                    <a:pt x="560070" y="298407"/>
                  </a:moveTo>
                  <a:cubicBezTo>
                    <a:pt x="514731" y="328030"/>
                    <a:pt x="463677" y="349557"/>
                    <a:pt x="408908" y="360987"/>
                  </a:cubicBezTo>
                  <a:cubicBezTo>
                    <a:pt x="379381" y="367178"/>
                    <a:pt x="348901" y="370416"/>
                    <a:pt x="317563" y="370416"/>
                  </a:cubicBezTo>
                  <a:cubicBezTo>
                    <a:pt x="304133" y="370416"/>
                    <a:pt x="290798" y="369845"/>
                    <a:pt x="277654" y="368607"/>
                  </a:cubicBezTo>
                  <a:cubicBezTo>
                    <a:pt x="256318" y="366702"/>
                    <a:pt x="235458" y="363273"/>
                    <a:pt x="215074" y="358415"/>
                  </a:cubicBezTo>
                  <a:cubicBezTo>
                    <a:pt x="175165" y="348985"/>
                    <a:pt x="137446" y="334221"/>
                    <a:pt x="102489" y="314790"/>
                  </a:cubicBezTo>
                  <a:cubicBezTo>
                    <a:pt x="64579" y="293931"/>
                    <a:pt x="30099" y="267546"/>
                    <a:pt x="0" y="236781"/>
                  </a:cubicBezTo>
                  <a:cubicBezTo>
                    <a:pt x="13049" y="200490"/>
                    <a:pt x="26766" y="168486"/>
                    <a:pt x="40672" y="145150"/>
                  </a:cubicBezTo>
                  <a:cubicBezTo>
                    <a:pt x="106871" y="34089"/>
                    <a:pt x="203550" y="23611"/>
                    <a:pt x="203550" y="23611"/>
                  </a:cubicBezTo>
                  <a:cubicBezTo>
                    <a:pt x="307086" y="-6774"/>
                    <a:pt x="395478" y="-12203"/>
                    <a:pt x="489394" y="33517"/>
                  </a:cubicBezTo>
                  <a:cubicBezTo>
                    <a:pt x="531591" y="53996"/>
                    <a:pt x="551974" y="172773"/>
                    <a:pt x="560070" y="298407"/>
                  </a:cubicBezTo>
                  <a:close/>
                </a:path>
              </a:pathLst>
            </a:custGeom>
            <a:solidFill>
              <a:srgbClr val="F7AB9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1" name="Freeform: Shape 330">
              <a:extLst>
                <a:ext uri="{FF2B5EF4-FFF2-40B4-BE49-F238E27FC236}">
                  <a16:creationId xmlns="" xmlns:a16="http://schemas.microsoft.com/office/drawing/2014/main" id="{FB51D5C0-BB85-46BD-B1F5-859BBA1C7C7F}"/>
                </a:ext>
              </a:extLst>
            </p:cNvPr>
            <p:cNvSpPr/>
            <p:nvPr/>
          </p:nvSpPr>
          <p:spPr>
            <a:xfrm flipH="1">
              <a:off x="8014725" y="2613047"/>
              <a:ext cx="475773" cy="368712"/>
            </a:xfrm>
            <a:custGeom>
              <a:avLst/>
              <a:gdLst>
                <a:gd name="connsiteX0" fmla="*/ 475774 w 475773"/>
                <a:gd name="connsiteY0" fmla="*/ 276320 h 368712"/>
                <a:gd name="connsiteX1" fmla="*/ 473011 w 475773"/>
                <a:gd name="connsiteY1" fmla="*/ 324517 h 368712"/>
                <a:gd name="connsiteX2" fmla="*/ 371094 w 475773"/>
                <a:gd name="connsiteY2" fmla="*/ 359283 h 368712"/>
                <a:gd name="connsiteX3" fmla="*/ 279749 w 475773"/>
                <a:gd name="connsiteY3" fmla="*/ 368713 h 368712"/>
                <a:gd name="connsiteX4" fmla="*/ 239839 w 475773"/>
                <a:gd name="connsiteY4" fmla="*/ 366903 h 368712"/>
                <a:gd name="connsiteX5" fmla="*/ 177260 w 475773"/>
                <a:gd name="connsiteY5" fmla="*/ 356711 h 368712"/>
                <a:gd name="connsiteX6" fmla="*/ 64675 w 475773"/>
                <a:gd name="connsiteY6" fmla="*/ 313087 h 368712"/>
                <a:gd name="connsiteX7" fmla="*/ 59055 w 475773"/>
                <a:gd name="connsiteY7" fmla="*/ 309848 h 368712"/>
                <a:gd name="connsiteX8" fmla="*/ 0 w 475773"/>
                <a:gd name="connsiteY8" fmla="*/ 269462 h 368712"/>
                <a:gd name="connsiteX9" fmla="*/ 141637 w 475773"/>
                <a:gd name="connsiteY9" fmla="*/ 26099 h 368712"/>
                <a:gd name="connsiteX10" fmla="*/ 266891 w 475773"/>
                <a:gd name="connsiteY10" fmla="*/ 0 h 368712"/>
                <a:gd name="connsiteX11" fmla="*/ 426339 w 475773"/>
                <a:gd name="connsiteY11" fmla="*/ 27242 h 368712"/>
                <a:gd name="connsiteX12" fmla="*/ 475774 w 475773"/>
                <a:gd name="connsiteY12" fmla="*/ 276320 h 368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5773" h="368712">
                  <a:moveTo>
                    <a:pt x="475774" y="276320"/>
                  </a:moveTo>
                  <a:lnTo>
                    <a:pt x="473011" y="324517"/>
                  </a:lnTo>
                  <a:cubicBezTo>
                    <a:pt x="441007" y="340043"/>
                    <a:pt x="406813" y="351854"/>
                    <a:pt x="371094" y="359283"/>
                  </a:cubicBezTo>
                  <a:cubicBezTo>
                    <a:pt x="341566" y="365474"/>
                    <a:pt x="311086" y="368713"/>
                    <a:pt x="279749" y="368713"/>
                  </a:cubicBezTo>
                  <a:cubicBezTo>
                    <a:pt x="266319" y="368713"/>
                    <a:pt x="252984" y="368141"/>
                    <a:pt x="239839" y="366903"/>
                  </a:cubicBezTo>
                  <a:cubicBezTo>
                    <a:pt x="218504" y="364998"/>
                    <a:pt x="197644" y="361569"/>
                    <a:pt x="177260" y="356711"/>
                  </a:cubicBezTo>
                  <a:cubicBezTo>
                    <a:pt x="137350" y="347282"/>
                    <a:pt x="99632" y="332518"/>
                    <a:pt x="64675" y="313087"/>
                  </a:cubicBezTo>
                  <a:cubicBezTo>
                    <a:pt x="62770" y="312039"/>
                    <a:pt x="60865" y="310991"/>
                    <a:pt x="59055" y="309848"/>
                  </a:cubicBezTo>
                  <a:cubicBezTo>
                    <a:pt x="38195" y="298133"/>
                    <a:pt x="18479" y="284607"/>
                    <a:pt x="0" y="269462"/>
                  </a:cubicBezTo>
                  <a:cubicBezTo>
                    <a:pt x="59436" y="145733"/>
                    <a:pt x="141637" y="26099"/>
                    <a:pt x="141637" y="26099"/>
                  </a:cubicBezTo>
                  <a:lnTo>
                    <a:pt x="266891" y="0"/>
                  </a:lnTo>
                  <a:lnTo>
                    <a:pt x="426339" y="27242"/>
                  </a:lnTo>
                  <a:lnTo>
                    <a:pt x="475774" y="27632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2" name="Freeform: Shape 331">
              <a:extLst>
                <a:ext uri="{FF2B5EF4-FFF2-40B4-BE49-F238E27FC236}">
                  <a16:creationId xmlns="" xmlns:a16="http://schemas.microsoft.com/office/drawing/2014/main" id="{0A151113-9891-41FA-88AC-BF36D1AD456A}"/>
                </a:ext>
              </a:extLst>
            </p:cNvPr>
            <p:cNvSpPr/>
            <p:nvPr/>
          </p:nvSpPr>
          <p:spPr>
            <a:xfrm flipH="1">
              <a:off x="8348862" y="2639145"/>
              <a:ext cx="144684" cy="283749"/>
            </a:xfrm>
            <a:custGeom>
              <a:avLst/>
              <a:gdLst>
                <a:gd name="connsiteX0" fmla="*/ 144685 w 144684"/>
                <a:gd name="connsiteY0" fmla="*/ 0 h 283749"/>
                <a:gd name="connsiteX1" fmla="*/ 62103 w 144684"/>
                <a:gd name="connsiteY1" fmla="*/ 283750 h 283749"/>
                <a:gd name="connsiteX2" fmla="*/ 0 w 144684"/>
                <a:gd name="connsiteY2" fmla="*/ 240983 h 283749"/>
                <a:gd name="connsiteX3" fmla="*/ 105823 w 144684"/>
                <a:gd name="connsiteY3" fmla="*/ 30290 h 283749"/>
                <a:gd name="connsiteX4" fmla="*/ 144685 w 144684"/>
                <a:gd name="connsiteY4" fmla="*/ 0 h 283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684" h="283749">
                  <a:moveTo>
                    <a:pt x="144685" y="0"/>
                  </a:moveTo>
                  <a:cubicBezTo>
                    <a:pt x="144685" y="0"/>
                    <a:pt x="94869" y="162020"/>
                    <a:pt x="62103" y="283750"/>
                  </a:cubicBezTo>
                  <a:cubicBezTo>
                    <a:pt x="40100" y="271367"/>
                    <a:pt x="19431" y="256985"/>
                    <a:pt x="0" y="240983"/>
                  </a:cubicBezTo>
                  <a:lnTo>
                    <a:pt x="105823" y="30290"/>
                  </a:lnTo>
                  <a:lnTo>
                    <a:pt x="144685" y="0"/>
                  </a:lnTo>
                  <a:close/>
                </a:path>
              </a:pathLst>
            </a:custGeom>
            <a:solidFill>
              <a:srgbClr val="F7AB9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3" name="Freeform: Shape 332">
              <a:extLst>
                <a:ext uri="{FF2B5EF4-FFF2-40B4-BE49-F238E27FC236}">
                  <a16:creationId xmlns="" xmlns:a16="http://schemas.microsoft.com/office/drawing/2014/main" id="{EE157F29-BC25-4CDF-A91E-B945DECBC2A6}"/>
                </a:ext>
              </a:extLst>
            </p:cNvPr>
            <p:cNvSpPr/>
            <p:nvPr/>
          </p:nvSpPr>
          <p:spPr>
            <a:xfrm flipH="1">
              <a:off x="8100305" y="2221535"/>
              <a:ext cx="326847" cy="330898"/>
            </a:xfrm>
            <a:custGeom>
              <a:avLst/>
              <a:gdLst>
                <a:gd name="connsiteX0" fmla="*/ 39524 w 326847"/>
                <a:gd name="connsiteY0" fmla="*/ 199774 h 330898"/>
                <a:gd name="connsiteX1" fmla="*/ 186 w 326847"/>
                <a:gd name="connsiteY1" fmla="*/ 100809 h 330898"/>
                <a:gd name="connsiteX2" fmla="*/ 214213 w 326847"/>
                <a:gd name="connsiteY2" fmla="*/ 11084 h 330898"/>
                <a:gd name="connsiteX3" fmla="*/ 322036 w 326847"/>
                <a:gd name="connsiteY3" fmla="*/ 229016 h 330898"/>
                <a:gd name="connsiteX4" fmla="*/ 155634 w 326847"/>
                <a:gd name="connsiteY4" fmla="*/ 322551 h 330898"/>
                <a:gd name="connsiteX5" fmla="*/ 39524 w 326847"/>
                <a:gd name="connsiteY5" fmla="*/ 199774 h 330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6847" h="330898">
                  <a:moveTo>
                    <a:pt x="39524" y="199774"/>
                  </a:moveTo>
                  <a:cubicBezTo>
                    <a:pt x="39524" y="199774"/>
                    <a:pt x="-3148" y="130622"/>
                    <a:pt x="186" y="100809"/>
                  </a:cubicBezTo>
                  <a:cubicBezTo>
                    <a:pt x="8377" y="27371"/>
                    <a:pt x="111343" y="-23492"/>
                    <a:pt x="214213" y="11084"/>
                  </a:cubicBezTo>
                  <a:cubicBezTo>
                    <a:pt x="317083" y="45659"/>
                    <a:pt x="338038" y="173390"/>
                    <a:pt x="322036" y="229016"/>
                  </a:cubicBezTo>
                  <a:cubicBezTo>
                    <a:pt x="280697" y="372272"/>
                    <a:pt x="155634" y="322551"/>
                    <a:pt x="155634" y="322551"/>
                  </a:cubicBezTo>
                  <a:cubicBezTo>
                    <a:pt x="155634" y="322551"/>
                    <a:pt x="-38771" y="286451"/>
                    <a:pt x="39524" y="199774"/>
                  </a:cubicBezTo>
                  <a:close/>
                </a:path>
              </a:pathLst>
            </a:custGeom>
            <a:solidFill>
              <a:srgbClr val="E5644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4" name="Freeform: Shape 333">
              <a:extLst>
                <a:ext uri="{FF2B5EF4-FFF2-40B4-BE49-F238E27FC236}">
                  <a16:creationId xmlns="" xmlns:a16="http://schemas.microsoft.com/office/drawing/2014/main" id="{03A251F5-7AD7-4CE2-B660-F6AAA9AAC979}"/>
                </a:ext>
              </a:extLst>
            </p:cNvPr>
            <p:cNvSpPr/>
            <p:nvPr/>
          </p:nvSpPr>
          <p:spPr>
            <a:xfrm flipH="1">
              <a:off x="8221037" y="2540657"/>
              <a:ext cx="132301" cy="130884"/>
            </a:xfrm>
            <a:custGeom>
              <a:avLst/>
              <a:gdLst>
                <a:gd name="connsiteX0" fmla="*/ 0 w 132301"/>
                <a:gd name="connsiteY0" fmla="*/ 33528 h 130884"/>
                <a:gd name="connsiteX1" fmla="*/ 190 w 132301"/>
                <a:gd name="connsiteY1" fmla="*/ 36195 h 130884"/>
                <a:gd name="connsiteX2" fmla="*/ 6000 w 132301"/>
                <a:gd name="connsiteY2" fmla="*/ 86297 h 130884"/>
                <a:gd name="connsiteX3" fmla="*/ 10382 w 132301"/>
                <a:gd name="connsiteY3" fmla="*/ 125540 h 130884"/>
                <a:gd name="connsiteX4" fmla="*/ 53244 w 132301"/>
                <a:gd name="connsiteY4" fmla="*/ 128778 h 130884"/>
                <a:gd name="connsiteX5" fmla="*/ 132302 w 132301"/>
                <a:gd name="connsiteY5" fmla="*/ 92488 h 130884"/>
                <a:gd name="connsiteX6" fmla="*/ 128397 w 132301"/>
                <a:gd name="connsiteY6" fmla="*/ 0 h 130884"/>
                <a:gd name="connsiteX7" fmla="*/ 110014 w 132301"/>
                <a:gd name="connsiteY7" fmla="*/ 4858 h 130884"/>
                <a:gd name="connsiteX8" fmla="*/ 0 w 132301"/>
                <a:gd name="connsiteY8" fmla="*/ 33528 h 130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2301" h="130884">
                  <a:moveTo>
                    <a:pt x="0" y="33528"/>
                  </a:moveTo>
                  <a:lnTo>
                    <a:pt x="190" y="36195"/>
                  </a:lnTo>
                  <a:lnTo>
                    <a:pt x="6000" y="86297"/>
                  </a:lnTo>
                  <a:lnTo>
                    <a:pt x="10382" y="125540"/>
                  </a:lnTo>
                  <a:cubicBezTo>
                    <a:pt x="10382" y="125540"/>
                    <a:pt x="7620" y="134969"/>
                    <a:pt x="53244" y="128778"/>
                  </a:cubicBezTo>
                  <a:cubicBezTo>
                    <a:pt x="114395" y="120205"/>
                    <a:pt x="132302" y="92488"/>
                    <a:pt x="132302" y="92488"/>
                  </a:cubicBezTo>
                  <a:lnTo>
                    <a:pt x="128397" y="0"/>
                  </a:lnTo>
                  <a:lnTo>
                    <a:pt x="110014" y="4858"/>
                  </a:lnTo>
                  <a:lnTo>
                    <a:pt x="0" y="33528"/>
                  </a:lnTo>
                  <a:close/>
                </a:path>
              </a:pathLst>
            </a:custGeom>
            <a:solidFill>
              <a:srgbClr val="FCA39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5" name="Freeform: Shape 334">
              <a:extLst>
                <a:ext uri="{FF2B5EF4-FFF2-40B4-BE49-F238E27FC236}">
                  <a16:creationId xmlns="" xmlns:a16="http://schemas.microsoft.com/office/drawing/2014/main" id="{D03100DC-EB02-4CB0-9F3F-6E523B6B2525}"/>
                </a:ext>
              </a:extLst>
            </p:cNvPr>
            <p:cNvSpPr/>
            <p:nvPr/>
          </p:nvSpPr>
          <p:spPr>
            <a:xfrm flipH="1">
              <a:off x="8243230" y="2545705"/>
              <a:ext cx="109918" cy="81248"/>
            </a:xfrm>
            <a:custGeom>
              <a:avLst/>
              <a:gdLst>
                <a:gd name="connsiteX0" fmla="*/ 0 w 109918"/>
                <a:gd name="connsiteY0" fmla="*/ 31147 h 81248"/>
                <a:gd name="connsiteX1" fmla="*/ 5810 w 109918"/>
                <a:gd name="connsiteY1" fmla="*/ 81248 h 81248"/>
                <a:gd name="connsiteX2" fmla="*/ 107442 w 109918"/>
                <a:gd name="connsiteY2" fmla="*/ 10287 h 81248"/>
                <a:gd name="connsiteX3" fmla="*/ 109919 w 109918"/>
                <a:gd name="connsiteY3" fmla="*/ 0 h 81248"/>
                <a:gd name="connsiteX4" fmla="*/ 191 w 109918"/>
                <a:gd name="connsiteY4" fmla="*/ 30480 h 81248"/>
                <a:gd name="connsiteX5" fmla="*/ 0 w 109918"/>
                <a:gd name="connsiteY5" fmla="*/ 31147 h 81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918" h="81248">
                  <a:moveTo>
                    <a:pt x="0" y="31147"/>
                  </a:moveTo>
                  <a:lnTo>
                    <a:pt x="5810" y="81248"/>
                  </a:lnTo>
                  <a:cubicBezTo>
                    <a:pt x="35433" y="75533"/>
                    <a:pt x="88868" y="58769"/>
                    <a:pt x="107442" y="10287"/>
                  </a:cubicBezTo>
                  <a:cubicBezTo>
                    <a:pt x="108871" y="6382"/>
                    <a:pt x="109728" y="2857"/>
                    <a:pt x="109919" y="0"/>
                  </a:cubicBezTo>
                  <a:lnTo>
                    <a:pt x="191" y="30480"/>
                  </a:lnTo>
                  <a:lnTo>
                    <a:pt x="0" y="31147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6" name="Freeform: Shape 335">
              <a:extLst>
                <a:ext uri="{FF2B5EF4-FFF2-40B4-BE49-F238E27FC236}">
                  <a16:creationId xmlns="" xmlns:a16="http://schemas.microsoft.com/office/drawing/2014/main" id="{079BFB6D-6050-4231-AD2A-45277A51208A}"/>
                </a:ext>
              </a:extLst>
            </p:cNvPr>
            <p:cNvSpPr/>
            <p:nvPr/>
          </p:nvSpPr>
          <p:spPr>
            <a:xfrm flipH="1">
              <a:off x="8153716" y="2295417"/>
              <a:ext cx="265597" cy="302524"/>
            </a:xfrm>
            <a:custGeom>
              <a:avLst/>
              <a:gdLst>
                <a:gd name="connsiteX0" fmla="*/ 29780 w 265597"/>
                <a:gd name="connsiteY0" fmla="*/ 42452 h 302524"/>
                <a:gd name="connsiteX1" fmla="*/ 7587 w 265597"/>
                <a:gd name="connsiteY1" fmla="*/ 249240 h 302524"/>
                <a:gd name="connsiteX2" fmla="*/ 138460 w 265597"/>
                <a:gd name="connsiteY2" fmla="*/ 287912 h 302524"/>
                <a:gd name="connsiteX3" fmla="*/ 194372 w 265597"/>
                <a:gd name="connsiteY3" fmla="*/ 245049 h 302524"/>
                <a:gd name="connsiteX4" fmla="*/ 255237 w 265597"/>
                <a:gd name="connsiteY4" fmla="*/ 218570 h 302524"/>
                <a:gd name="connsiteX5" fmla="*/ 237615 w 265597"/>
                <a:gd name="connsiteY5" fmla="*/ 135512 h 302524"/>
                <a:gd name="connsiteX6" fmla="*/ 191324 w 265597"/>
                <a:gd name="connsiteY6" fmla="*/ 145037 h 302524"/>
                <a:gd name="connsiteX7" fmla="*/ 208564 w 265597"/>
                <a:gd name="connsiteY7" fmla="*/ 105603 h 302524"/>
                <a:gd name="connsiteX8" fmla="*/ 29780 w 265597"/>
                <a:gd name="connsiteY8" fmla="*/ 42452 h 302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5597" h="302524">
                  <a:moveTo>
                    <a:pt x="29780" y="42452"/>
                  </a:moveTo>
                  <a:cubicBezTo>
                    <a:pt x="29780" y="42452"/>
                    <a:pt x="-18131" y="177231"/>
                    <a:pt x="7587" y="249240"/>
                  </a:cubicBezTo>
                  <a:cubicBezTo>
                    <a:pt x="33304" y="321249"/>
                    <a:pt x="99503" y="304961"/>
                    <a:pt x="138460" y="287912"/>
                  </a:cubicBezTo>
                  <a:cubicBezTo>
                    <a:pt x="177513" y="270862"/>
                    <a:pt x="194372" y="245049"/>
                    <a:pt x="194372" y="245049"/>
                  </a:cubicBezTo>
                  <a:cubicBezTo>
                    <a:pt x="194372" y="245049"/>
                    <a:pt x="232663" y="255050"/>
                    <a:pt x="255237" y="218570"/>
                  </a:cubicBezTo>
                  <a:cubicBezTo>
                    <a:pt x="277811" y="181994"/>
                    <a:pt x="259618" y="143132"/>
                    <a:pt x="237615" y="135512"/>
                  </a:cubicBezTo>
                  <a:cubicBezTo>
                    <a:pt x="215613" y="127892"/>
                    <a:pt x="191324" y="145037"/>
                    <a:pt x="191324" y="145037"/>
                  </a:cubicBezTo>
                  <a:lnTo>
                    <a:pt x="208564" y="105603"/>
                  </a:lnTo>
                  <a:cubicBezTo>
                    <a:pt x="208564" y="105603"/>
                    <a:pt x="111219" y="-81563"/>
                    <a:pt x="29780" y="42452"/>
                  </a:cubicBezTo>
                  <a:close/>
                </a:path>
              </a:pathLst>
            </a:custGeom>
            <a:solidFill>
              <a:srgbClr val="FCA39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7" name="Freeform: Shape 336">
              <a:extLst>
                <a:ext uri="{FF2B5EF4-FFF2-40B4-BE49-F238E27FC236}">
                  <a16:creationId xmlns="" xmlns:a16="http://schemas.microsoft.com/office/drawing/2014/main" id="{8BEF523D-780A-4FE8-8253-23EA068A62A7}"/>
                </a:ext>
              </a:extLst>
            </p:cNvPr>
            <p:cNvSpPr/>
            <p:nvPr/>
          </p:nvSpPr>
          <p:spPr>
            <a:xfrm flipH="1">
              <a:off x="8360139" y="2439867"/>
              <a:ext cx="19909" cy="64308"/>
            </a:xfrm>
            <a:custGeom>
              <a:avLst/>
              <a:gdLst>
                <a:gd name="connsiteX0" fmla="*/ 7946 w 19909"/>
                <a:gd name="connsiteY0" fmla="*/ 64309 h 64308"/>
                <a:gd name="connsiteX1" fmla="*/ 3564 w 19909"/>
                <a:gd name="connsiteY1" fmla="*/ 61261 h 64308"/>
                <a:gd name="connsiteX2" fmla="*/ 11090 w 19909"/>
                <a:gd name="connsiteY2" fmla="*/ 2301 h 64308"/>
                <a:gd name="connsiteX3" fmla="*/ 17566 w 19909"/>
                <a:gd name="connsiteY3" fmla="*/ 682 h 64308"/>
                <a:gd name="connsiteX4" fmla="*/ 19186 w 19909"/>
                <a:gd name="connsiteY4" fmla="*/ 7159 h 64308"/>
                <a:gd name="connsiteX5" fmla="*/ 12328 w 19909"/>
                <a:gd name="connsiteY5" fmla="*/ 57832 h 64308"/>
                <a:gd name="connsiteX6" fmla="*/ 9661 w 19909"/>
                <a:gd name="connsiteY6" fmla="*/ 64023 h 64308"/>
                <a:gd name="connsiteX7" fmla="*/ 7946 w 19909"/>
                <a:gd name="connsiteY7" fmla="*/ 64309 h 64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909" h="64308">
                  <a:moveTo>
                    <a:pt x="7946" y="64309"/>
                  </a:moveTo>
                  <a:cubicBezTo>
                    <a:pt x="6041" y="64309"/>
                    <a:pt x="4231" y="63166"/>
                    <a:pt x="3564" y="61261"/>
                  </a:cubicBezTo>
                  <a:cubicBezTo>
                    <a:pt x="-7389" y="33733"/>
                    <a:pt x="10327" y="3539"/>
                    <a:pt x="11090" y="2301"/>
                  </a:cubicBezTo>
                  <a:cubicBezTo>
                    <a:pt x="12423" y="15"/>
                    <a:pt x="15376" y="-652"/>
                    <a:pt x="17566" y="682"/>
                  </a:cubicBezTo>
                  <a:cubicBezTo>
                    <a:pt x="19852" y="2015"/>
                    <a:pt x="20615" y="4968"/>
                    <a:pt x="19186" y="7159"/>
                  </a:cubicBezTo>
                  <a:cubicBezTo>
                    <a:pt x="18995" y="7444"/>
                    <a:pt x="3184" y="34591"/>
                    <a:pt x="12328" y="57832"/>
                  </a:cubicBezTo>
                  <a:cubicBezTo>
                    <a:pt x="13280" y="60308"/>
                    <a:pt x="12137" y="63070"/>
                    <a:pt x="9661" y="64023"/>
                  </a:cubicBezTo>
                  <a:cubicBezTo>
                    <a:pt x="9184" y="64213"/>
                    <a:pt x="8518" y="64309"/>
                    <a:pt x="7946" y="6430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8" name="Freeform: Shape 337">
              <a:extLst>
                <a:ext uri="{FF2B5EF4-FFF2-40B4-BE49-F238E27FC236}">
                  <a16:creationId xmlns="" xmlns:a16="http://schemas.microsoft.com/office/drawing/2014/main" id="{1BEABF05-1ABE-4FE7-8F1C-E417D67DF25F}"/>
                </a:ext>
              </a:extLst>
            </p:cNvPr>
            <p:cNvSpPr/>
            <p:nvPr/>
          </p:nvSpPr>
          <p:spPr>
            <a:xfrm flipH="1">
              <a:off x="8180610" y="2452017"/>
              <a:ext cx="42084" cy="49873"/>
            </a:xfrm>
            <a:custGeom>
              <a:avLst/>
              <a:gdLst>
                <a:gd name="connsiteX0" fmla="*/ 4707 w 42084"/>
                <a:gd name="connsiteY0" fmla="*/ 49873 h 49873"/>
                <a:gd name="connsiteX1" fmla="*/ 1754 w 42084"/>
                <a:gd name="connsiteY1" fmla="*/ 48825 h 49873"/>
                <a:gd name="connsiteX2" fmla="*/ 1087 w 42084"/>
                <a:gd name="connsiteY2" fmla="*/ 42158 h 49873"/>
                <a:gd name="connsiteX3" fmla="*/ 33663 w 42084"/>
                <a:gd name="connsiteY3" fmla="*/ 1772 h 49873"/>
                <a:gd name="connsiteX4" fmla="*/ 40330 w 42084"/>
                <a:gd name="connsiteY4" fmla="*/ 1010 h 49873"/>
                <a:gd name="connsiteX5" fmla="*/ 40997 w 42084"/>
                <a:gd name="connsiteY5" fmla="*/ 7677 h 49873"/>
                <a:gd name="connsiteX6" fmla="*/ 8421 w 42084"/>
                <a:gd name="connsiteY6" fmla="*/ 48063 h 49873"/>
                <a:gd name="connsiteX7" fmla="*/ 4707 w 42084"/>
                <a:gd name="connsiteY7" fmla="*/ 49873 h 49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084" h="49873">
                  <a:moveTo>
                    <a:pt x="4707" y="49873"/>
                  </a:moveTo>
                  <a:cubicBezTo>
                    <a:pt x="3659" y="49873"/>
                    <a:pt x="2611" y="49492"/>
                    <a:pt x="1754" y="48825"/>
                  </a:cubicBezTo>
                  <a:cubicBezTo>
                    <a:pt x="-246" y="47206"/>
                    <a:pt x="-627" y="44158"/>
                    <a:pt x="1087" y="42158"/>
                  </a:cubicBezTo>
                  <a:lnTo>
                    <a:pt x="33663" y="1772"/>
                  </a:lnTo>
                  <a:cubicBezTo>
                    <a:pt x="35282" y="-228"/>
                    <a:pt x="38330" y="-609"/>
                    <a:pt x="40330" y="1010"/>
                  </a:cubicBezTo>
                  <a:cubicBezTo>
                    <a:pt x="42330" y="2629"/>
                    <a:pt x="42711" y="5677"/>
                    <a:pt x="40997" y="7677"/>
                  </a:cubicBezTo>
                  <a:lnTo>
                    <a:pt x="8421" y="48063"/>
                  </a:lnTo>
                  <a:cubicBezTo>
                    <a:pt x="7469" y="49302"/>
                    <a:pt x="6136" y="49873"/>
                    <a:pt x="4707" y="4987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9" name="Freeform: Shape 338">
              <a:extLst>
                <a:ext uri="{FF2B5EF4-FFF2-40B4-BE49-F238E27FC236}">
                  <a16:creationId xmlns="" xmlns:a16="http://schemas.microsoft.com/office/drawing/2014/main" id="{E07B1CCC-575D-494C-9A80-7BBD47F066AA}"/>
                </a:ext>
              </a:extLst>
            </p:cNvPr>
            <p:cNvSpPr/>
            <p:nvPr/>
          </p:nvSpPr>
          <p:spPr>
            <a:xfrm flipH="1">
              <a:off x="8176351" y="2477588"/>
              <a:ext cx="34411" cy="11347"/>
            </a:xfrm>
            <a:custGeom>
              <a:avLst/>
              <a:gdLst>
                <a:gd name="connsiteX0" fmla="*/ 29540 w 34411"/>
                <a:gd name="connsiteY0" fmla="*/ 11348 h 11347"/>
                <a:gd name="connsiteX1" fmla="*/ 4395 w 34411"/>
                <a:gd name="connsiteY1" fmla="*/ 9538 h 11347"/>
                <a:gd name="connsiteX2" fmla="*/ 13 w 34411"/>
                <a:gd name="connsiteY2" fmla="*/ 4395 h 11347"/>
                <a:gd name="connsiteX3" fmla="*/ 5156 w 34411"/>
                <a:gd name="connsiteY3" fmla="*/ 13 h 11347"/>
                <a:gd name="connsiteX4" fmla="*/ 30017 w 34411"/>
                <a:gd name="connsiteY4" fmla="*/ 1823 h 11347"/>
                <a:gd name="connsiteX5" fmla="*/ 34398 w 34411"/>
                <a:gd name="connsiteY5" fmla="*/ 6966 h 11347"/>
                <a:gd name="connsiteX6" fmla="*/ 29540 w 34411"/>
                <a:gd name="connsiteY6" fmla="*/ 11348 h 11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11" h="11347">
                  <a:moveTo>
                    <a:pt x="29540" y="11348"/>
                  </a:moveTo>
                  <a:cubicBezTo>
                    <a:pt x="29160" y="11348"/>
                    <a:pt x="4395" y="9538"/>
                    <a:pt x="4395" y="9538"/>
                  </a:cubicBezTo>
                  <a:cubicBezTo>
                    <a:pt x="1728" y="9348"/>
                    <a:pt x="-178" y="7062"/>
                    <a:pt x="13" y="4395"/>
                  </a:cubicBezTo>
                  <a:cubicBezTo>
                    <a:pt x="204" y="1728"/>
                    <a:pt x="2775" y="-177"/>
                    <a:pt x="5156" y="13"/>
                  </a:cubicBezTo>
                  <a:lnTo>
                    <a:pt x="30017" y="1823"/>
                  </a:lnTo>
                  <a:cubicBezTo>
                    <a:pt x="32684" y="2013"/>
                    <a:pt x="34589" y="4299"/>
                    <a:pt x="34398" y="6966"/>
                  </a:cubicBezTo>
                  <a:cubicBezTo>
                    <a:pt x="34113" y="9443"/>
                    <a:pt x="32017" y="11348"/>
                    <a:pt x="29540" y="1134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0" name="Freeform: Shape 339">
              <a:extLst>
                <a:ext uri="{FF2B5EF4-FFF2-40B4-BE49-F238E27FC236}">
                  <a16:creationId xmlns="" xmlns:a16="http://schemas.microsoft.com/office/drawing/2014/main" id="{B4F8177C-CB1A-48BB-8E6E-55D39A34B771}"/>
                </a:ext>
              </a:extLst>
            </p:cNvPr>
            <p:cNvSpPr/>
            <p:nvPr/>
          </p:nvSpPr>
          <p:spPr>
            <a:xfrm flipH="1">
              <a:off x="8295606" y="2502203"/>
              <a:ext cx="59328" cy="39025"/>
            </a:xfrm>
            <a:custGeom>
              <a:avLst/>
              <a:gdLst>
                <a:gd name="connsiteX0" fmla="*/ 25599 w 59328"/>
                <a:gd name="connsiteY0" fmla="*/ 39026 h 39025"/>
                <a:gd name="connsiteX1" fmla="*/ 1597 w 59328"/>
                <a:gd name="connsiteY1" fmla="*/ 29310 h 39025"/>
                <a:gd name="connsiteX2" fmla="*/ 72 w 59328"/>
                <a:gd name="connsiteY2" fmla="*/ 24929 h 39025"/>
                <a:gd name="connsiteX3" fmla="*/ 2930 w 59328"/>
                <a:gd name="connsiteY3" fmla="*/ 21309 h 39025"/>
                <a:gd name="connsiteX4" fmla="*/ 52746 w 59328"/>
                <a:gd name="connsiteY4" fmla="*/ 354 h 39025"/>
                <a:gd name="connsiteX5" fmla="*/ 57603 w 59328"/>
                <a:gd name="connsiteY5" fmla="*/ 1116 h 39025"/>
                <a:gd name="connsiteX6" fmla="*/ 59223 w 59328"/>
                <a:gd name="connsiteY6" fmla="*/ 5783 h 39025"/>
                <a:gd name="connsiteX7" fmla="*/ 38553 w 59328"/>
                <a:gd name="connsiteY7" fmla="*/ 35501 h 39025"/>
                <a:gd name="connsiteX8" fmla="*/ 25599 w 59328"/>
                <a:gd name="connsiteY8" fmla="*/ 39026 h 39025"/>
                <a:gd name="connsiteX9" fmla="*/ 14931 w 59328"/>
                <a:gd name="connsiteY9" fmla="*/ 26643 h 39025"/>
                <a:gd name="connsiteX10" fmla="*/ 33600 w 59328"/>
                <a:gd name="connsiteY10" fmla="*/ 27310 h 39025"/>
                <a:gd name="connsiteX11" fmla="*/ 46078 w 59328"/>
                <a:gd name="connsiteY11" fmla="*/ 13499 h 39025"/>
                <a:gd name="connsiteX12" fmla="*/ 14931 w 59328"/>
                <a:gd name="connsiteY12" fmla="*/ 26643 h 39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28" h="39025">
                  <a:moveTo>
                    <a:pt x="25599" y="39026"/>
                  </a:moveTo>
                  <a:cubicBezTo>
                    <a:pt x="12836" y="39026"/>
                    <a:pt x="2168" y="29786"/>
                    <a:pt x="1597" y="29310"/>
                  </a:cubicBezTo>
                  <a:cubicBezTo>
                    <a:pt x="358" y="28262"/>
                    <a:pt x="-213" y="26548"/>
                    <a:pt x="72" y="24929"/>
                  </a:cubicBezTo>
                  <a:cubicBezTo>
                    <a:pt x="358" y="23309"/>
                    <a:pt x="1406" y="21976"/>
                    <a:pt x="2930" y="21309"/>
                  </a:cubicBezTo>
                  <a:lnTo>
                    <a:pt x="52746" y="354"/>
                  </a:lnTo>
                  <a:cubicBezTo>
                    <a:pt x="54365" y="-313"/>
                    <a:pt x="56270" y="-27"/>
                    <a:pt x="57603" y="1116"/>
                  </a:cubicBezTo>
                  <a:cubicBezTo>
                    <a:pt x="58937" y="2259"/>
                    <a:pt x="59603" y="4069"/>
                    <a:pt x="59223" y="5783"/>
                  </a:cubicBezTo>
                  <a:cubicBezTo>
                    <a:pt x="59032" y="6641"/>
                    <a:pt x="54841" y="25691"/>
                    <a:pt x="38553" y="35501"/>
                  </a:cubicBezTo>
                  <a:cubicBezTo>
                    <a:pt x="34172" y="38073"/>
                    <a:pt x="29790" y="39026"/>
                    <a:pt x="25599" y="39026"/>
                  </a:cubicBezTo>
                  <a:close/>
                  <a:moveTo>
                    <a:pt x="14931" y="26643"/>
                  </a:moveTo>
                  <a:cubicBezTo>
                    <a:pt x="20075" y="29215"/>
                    <a:pt x="27219" y="31120"/>
                    <a:pt x="33600" y="27310"/>
                  </a:cubicBezTo>
                  <a:cubicBezTo>
                    <a:pt x="39601" y="23690"/>
                    <a:pt x="43602" y="18261"/>
                    <a:pt x="46078" y="13499"/>
                  </a:cubicBezTo>
                  <a:lnTo>
                    <a:pt x="14931" y="26643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1" name="Freeform: Shape 340">
              <a:extLst>
                <a:ext uri="{FF2B5EF4-FFF2-40B4-BE49-F238E27FC236}">
                  <a16:creationId xmlns="" xmlns:a16="http://schemas.microsoft.com/office/drawing/2014/main" id="{9AF0C689-2FED-4B61-A881-5C4802749949}"/>
                </a:ext>
              </a:extLst>
            </p:cNvPr>
            <p:cNvSpPr/>
            <p:nvPr/>
          </p:nvSpPr>
          <p:spPr>
            <a:xfrm flipH="1">
              <a:off x="8292740" y="2383352"/>
              <a:ext cx="37371" cy="19001"/>
            </a:xfrm>
            <a:custGeom>
              <a:avLst/>
              <a:gdLst>
                <a:gd name="connsiteX0" fmla="*/ 32590 w 37371"/>
                <a:gd name="connsiteY0" fmla="*/ 19002 h 19001"/>
                <a:gd name="connsiteX1" fmla="*/ 28494 w 37371"/>
                <a:gd name="connsiteY1" fmla="*/ 16715 h 19001"/>
                <a:gd name="connsiteX2" fmla="*/ 6110 w 37371"/>
                <a:gd name="connsiteY2" fmla="*/ 10524 h 19001"/>
                <a:gd name="connsiteX3" fmla="*/ 205 w 37371"/>
                <a:gd name="connsiteY3" fmla="*/ 7286 h 19001"/>
                <a:gd name="connsiteX4" fmla="*/ 3443 w 37371"/>
                <a:gd name="connsiteY4" fmla="*/ 1380 h 19001"/>
                <a:gd name="connsiteX5" fmla="*/ 36686 w 37371"/>
                <a:gd name="connsiteY5" fmla="*/ 11667 h 19001"/>
                <a:gd name="connsiteX6" fmla="*/ 35161 w 37371"/>
                <a:gd name="connsiteY6" fmla="*/ 18240 h 19001"/>
                <a:gd name="connsiteX7" fmla="*/ 32590 w 37371"/>
                <a:gd name="connsiteY7" fmla="*/ 19002 h 19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371" h="19001">
                  <a:moveTo>
                    <a:pt x="32590" y="19002"/>
                  </a:moveTo>
                  <a:cubicBezTo>
                    <a:pt x="30971" y="19002"/>
                    <a:pt x="29447" y="18240"/>
                    <a:pt x="28494" y="16715"/>
                  </a:cubicBezTo>
                  <a:cubicBezTo>
                    <a:pt x="21922" y="6047"/>
                    <a:pt x="6682" y="10334"/>
                    <a:pt x="6110" y="10524"/>
                  </a:cubicBezTo>
                  <a:cubicBezTo>
                    <a:pt x="3634" y="11286"/>
                    <a:pt x="967" y="9858"/>
                    <a:pt x="205" y="7286"/>
                  </a:cubicBezTo>
                  <a:cubicBezTo>
                    <a:pt x="-557" y="4809"/>
                    <a:pt x="872" y="2142"/>
                    <a:pt x="3443" y="1380"/>
                  </a:cubicBezTo>
                  <a:cubicBezTo>
                    <a:pt x="4396" y="1095"/>
                    <a:pt x="26303" y="-5192"/>
                    <a:pt x="36686" y="11667"/>
                  </a:cubicBezTo>
                  <a:cubicBezTo>
                    <a:pt x="38019" y="13858"/>
                    <a:pt x="37352" y="16811"/>
                    <a:pt x="35161" y="18240"/>
                  </a:cubicBezTo>
                  <a:cubicBezTo>
                    <a:pt x="34304" y="18811"/>
                    <a:pt x="33447" y="19002"/>
                    <a:pt x="32590" y="19002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2" name="Freeform: Shape 341">
              <a:extLst>
                <a:ext uri="{FF2B5EF4-FFF2-40B4-BE49-F238E27FC236}">
                  <a16:creationId xmlns="" xmlns:a16="http://schemas.microsoft.com/office/drawing/2014/main" id="{871E9E01-FA03-4791-943B-FF160D81C353}"/>
                </a:ext>
              </a:extLst>
            </p:cNvPr>
            <p:cNvSpPr/>
            <p:nvPr/>
          </p:nvSpPr>
          <p:spPr>
            <a:xfrm flipH="1">
              <a:off x="8364491" y="2376811"/>
              <a:ext cx="39627" cy="18304"/>
            </a:xfrm>
            <a:custGeom>
              <a:avLst/>
              <a:gdLst>
                <a:gd name="connsiteX0" fmla="*/ 4775 w 39627"/>
                <a:gd name="connsiteY0" fmla="*/ 18304 h 18304"/>
                <a:gd name="connsiteX1" fmla="*/ 1440 w 39627"/>
                <a:gd name="connsiteY1" fmla="*/ 16971 h 18304"/>
                <a:gd name="connsiteX2" fmla="*/ 1346 w 39627"/>
                <a:gd name="connsiteY2" fmla="*/ 10208 h 18304"/>
                <a:gd name="connsiteX3" fmla="*/ 23539 w 39627"/>
                <a:gd name="connsiteY3" fmla="*/ 16 h 18304"/>
                <a:gd name="connsiteX4" fmla="*/ 38588 w 39627"/>
                <a:gd name="connsiteY4" fmla="*/ 8208 h 18304"/>
                <a:gd name="connsiteX5" fmla="*/ 37826 w 39627"/>
                <a:gd name="connsiteY5" fmla="*/ 14875 h 18304"/>
                <a:gd name="connsiteX6" fmla="*/ 31159 w 39627"/>
                <a:gd name="connsiteY6" fmla="*/ 14113 h 18304"/>
                <a:gd name="connsiteX7" fmla="*/ 23158 w 39627"/>
                <a:gd name="connsiteY7" fmla="*/ 9446 h 18304"/>
                <a:gd name="connsiteX8" fmla="*/ 8203 w 39627"/>
                <a:gd name="connsiteY8" fmla="*/ 16685 h 18304"/>
                <a:gd name="connsiteX9" fmla="*/ 4775 w 39627"/>
                <a:gd name="connsiteY9" fmla="*/ 18304 h 18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627" h="18304">
                  <a:moveTo>
                    <a:pt x="4775" y="18304"/>
                  </a:moveTo>
                  <a:cubicBezTo>
                    <a:pt x="3632" y="18304"/>
                    <a:pt x="2393" y="17828"/>
                    <a:pt x="1440" y="16971"/>
                  </a:cubicBezTo>
                  <a:cubicBezTo>
                    <a:pt x="-464" y="15161"/>
                    <a:pt x="-464" y="12113"/>
                    <a:pt x="1346" y="10208"/>
                  </a:cubicBezTo>
                  <a:cubicBezTo>
                    <a:pt x="1727" y="9732"/>
                    <a:pt x="12014" y="-460"/>
                    <a:pt x="23539" y="16"/>
                  </a:cubicBezTo>
                  <a:cubicBezTo>
                    <a:pt x="29254" y="302"/>
                    <a:pt x="34493" y="3064"/>
                    <a:pt x="38588" y="8208"/>
                  </a:cubicBezTo>
                  <a:cubicBezTo>
                    <a:pt x="40207" y="10303"/>
                    <a:pt x="39922" y="13256"/>
                    <a:pt x="37826" y="14875"/>
                  </a:cubicBezTo>
                  <a:cubicBezTo>
                    <a:pt x="35731" y="16494"/>
                    <a:pt x="32778" y="16209"/>
                    <a:pt x="31159" y="14113"/>
                  </a:cubicBezTo>
                  <a:cubicBezTo>
                    <a:pt x="28778" y="11160"/>
                    <a:pt x="26110" y="9636"/>
                    <a:pt x="23158" y="9446"/>
                  </a:cubicBezTo>
                  <a:cubicBezTo>
                    <a:pt x="15728" y="8970"/>
                    <a:pt x="8299" y="16685"/>
                    <a:pt x="8203" y="16685"/>
                  </a:cubicBezTo>
                  <a:cubicBezTo>
                    <a:pt x="7251" y="17828"/>
                    <a:pt x="6013" y="18304"/>
                    <a:pt x="4775" y="18304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3" name="Freeform: Shape 342">
              <a:extLst>
                <a:ext uri="{FF2B5EF4-FFF2-40B4-BE49-F238E27FC236}">
                  <a16:creationId xmlns="" xmlns:a16="http://schemas.microsoft.com/office/drawing/2014/main" id="{F0E78CFD-2733-4FD8-BD37-B6A1BB16E8F8}"/>
                </a:ext>
              </a:extLst>
            </p:cNvPr>
            <p:cNvSpPr/>
            <p:nvPr/>
          </p:nvSpPr>
          <p:spPr>
            <a:xfrm flipH="1">
              <a:off x="8382854" y="2405816"/>
              <a:ext cx="19790" cy="44829"/>
            </a:xfrm>
            <a:custGeom>
              <a:avLst/>
              <a:gdLst>
                <a:gd name="connsiteX0" fmla="*/ 13301 w 19790"/>
                <a:gd name="connsiteY0" fmla="*/ 44829 h 44829"/>
                <a:gd name="connsiteX1" fmla="*/ 8539 w 19790"/>
                <a:gd name="connsiteY1" fmla="*/ 39781 h 44829"/>
                <a:gd name="connsiteX2" fmla="*/ 10063 w 19790"/>
                <a:gd name="connsiteY2" fmla="*/ 17302 h 44829"/>
                <a:gd name="connsiteX3" fmla="*/ 1300 w 19790"/>
                <a:gd name="connsiteY3" fmla="*/ 8063 h 44829"/>
                <a:gd name="connsiteX4" fmla="*/ 1490 w 19790"/>
                <a:gd name="connsiteY4" fmla="*/ 1300 h 44829"/>
                <a:gd name="connsiteX5" fmla="*/ 8253 w 19790"/>
                <a:gd name="connsiteY5" fmla="*/ 1490 h 44829"/>
                <a:gd name="connsiteX6" fmla="*/ 18445 w 19790"/>
                <a:gd name="connsiteY6" fmla="*/ 12254 h 44829"/>
                <a:gd name="connsiteX7" fmla="*/ 19778 w 19790"/>
                <a:gd name="connsiteY7" fmla="*/ 15873 h 44829"/>
                <a:gd name="connsiteX8" fmla="*/ 18064 w 19790"/>
                <a:gd name="connsiteY8" fmla="*/ 40448 h 44829"/>
                <a:gd name="connsiteX9" fmla="*/ 13301 w 19790"/>
                <a:gd name="connsiteY9" fmla="*/ 44829 h 44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790" h="44829">
                  <a:moveTo>
                    <a:pt x="13301" y="44829"/>
                  </a:moveTo>
                  <a:cubicBezTo>
                    <a:pt x="10349" y="44639"/>
                    <a:pt x="8348" y="42353"/>
                    <a:pt x="8539" y="39781"/>
                  </a:cubicBezTo>
                  <a:lnTo>
                    <a:pt x="10063" y="17302"/>
                  </a:lnTo>
                  <a:lnTo>
                    <a:pt x="1300" y="8063"/>
                  </a:lnTo>
                  <a:cubicBezTo>
                    <a:pt x="-510" y="6158"/>
                    <a:pt x="-415" y="3110"/>
                    <a:pt x="1490" y="1300"/>
                  </a:cubicBezTo>
                  <a:cubicBezTo>
                    <a:pt x="3396" y="-510"/>
                    <a:pt x="6444" y="-415"/>
                    <a:pt x="8253" y="1490"/>
                  </a:cubicBezTo>
                  <a:lnTo>
                    <a:pt x="18445" y="12254"/>
                  </a:lnTo>
                  <a:cubicBezTo>
                    <a:pt x="19398" y="13206"/>
                    <a:pt x="19874" y="14540"/>
                    <a:pt x="19778" y="15873"/>
                  </a:cubicBezTo>
                  <a:lnTo>
                    <a:pt x="18064" y="40448"/>
                  </a:lnTo>
                  <a:cubicBezTo>
                    <a:pt x="17873" y="42829"/>
                    <a:pt x="15778" y="44829"/>
                    <a:pt x="13301" y="4482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4" name="Freeform: Shape 343">
              <a:extLst>
                <a:ext uri="{FF2B5EF4-FFF2-40B4-BE49-F238E27FC236}">
                  <a16:creationId xmlns="" xmlns:a16="http://schemas.microsoft.com/office/drawing/2014/main" id="{E5F7E918-090F-4337-BCAC-A9C2DFBC3EE8}"/>
                </a:ext>
              </a:extLst>
            </p:cNvPr>
            <p:cNvSpPr/>
            <p:nvPr/>
          </p:nvSpPr>
          <p:spPr>
            <a:xfrm flipH="1">
              <a:off x="8301332" y="2404466"/>
              <a:ext cx="24080" cy="46274"/>
            </a:xfrm>
            <a:custGeom>
              <a:avLst/>
              <a:gdLst>
                <a:gd name="connsiteX0" fmla="*/ 18080 w 24080"/>
                <a:gd name="connsiteY0" fmla="*/ 46274 h 46274"/>
                <a:gd name="connsiteX1" fmla="*/ 13318 w 24080"/>
                <a:gd name="connsiteY1" fmla="*/ 41321 h 46274"/>
                <a:gd name="connsiteX2" fmla="*/ 14460 w 24080"/>
                <a:gd name="connsiteY2" fmla="*/ 19128 h 46274"/>
                <a:gd name="connsiteX3" fmla="*/ 1697 w 24080"/>
                <a:gd name="connsiteY3" fmla="*/ 8365 h 46274"/>
                <a:gd name="connsiteX4" fmla="*/ 1126 w 24080"/>
                <a:gd name="connsiteY4" fmla="*/ 1697 h 46274"/>
                <a:gd name="connsiteX5" fmla="*/ 7793 w 24080"/>
                <a:gd name="connsiteY5" fmla="*/ 1126 h 46274"/>
                <a:gd name="connsiteX6" fmla="*/ 22366 w 24080"/>
                <a:gd name="connsiteY6" fmla="*/ 13413 h 46274"/>
                <a:gd name="connsiteX7" fmla="*/ 24081 w 24080"/>
                <a:gd name="connsiteY7" fmla="*/ 17318 h 46274"/>
                <a:gd name="connsiteX8" fmla="*/ 22843 w 24080"/>
                <a:gd name="connsiteY8" fmla="*/ 41893 h 46274"/>
                <a:gd name="connsiteX9" fmla="*/ 18080 w 24080"/>
                <a:gd name="connsiteY9" fmla="*/ 46274 h 46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080" h="46274">
                  <a:moveTo>
                    <a:pt x="18080" y="46274"/>
                  </a:moveTo>
                  <a:cubicBezTo>
                    <a:pt x="15223" y="46179"/>
                    <a:pt x="13222" y="43893"/>
                    <a:pt x="13318" y="41321"/>
                  </a:cubicBezTo>
                  <a:lnTo>
                    <a:pt x="14460" y="19128"/>
                  </a:lnTo>
                  <a:lnTo>
                    <a:pt x="1697" y="8365"/>
                  </a:lnTo>
                  <a:cubicBezTo>
                    <a:pt x="-303" y="6650"/>
                    <a:pt x="-589" y="3698"/>
                    <a:pt x="1126" y="1697"/>
                  </a:cubicBezTo>
                  <a:cubicBezTo>
                    <a:pt x="2840" y="-303"/>
                    <a:pt x="5793" y="-589"/>
                    <a:pt x="7793" y="1126"/>
                  </a:cubicBezTo>
                  <a:lnTo>
                    <a:pt x="22366" y="13413"/>
                  </a:lnTo>
                  <a:cubicBezTo>
                    <a:pt x="23509" y="14366"/>
                    <a:pt x="24081" y="15794"/>
                    <a:pt x="24081" y="17318"/>
                  </a:cubicBezTo>
                  <a:lnTo>
                    <a:pt x="22843" y="41893"/>
                  </a:lnTo>
                  <a:cubicBezTo>
                    <a:pt x="22747" y="44274"/>
                    <a:pt x="20652" y="46274"/>
                    <a:pt x="18080" y="46274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5" name="Freeform: Shape 344">
              <a:extLst>
                <a:ext uri="{FF2B5EF4-FFF2-40B4-BE49-F238E27FC236}">
                  <a16:creationId xmlns="" xmlns:a16="http://schemas.microsoft.com/office/drawing/2014/main" id="{18C3C36F-4244-4894-8795-563628EBA016}"/>
                </a:ext>
              </a:extLst>
            </p:cNvPr>
            <p:cNvSpPr/>
            <p:nvPr/>
          </p:nvSpPr>
          <p:spPr>
            <a:xfrm flipH="1">
              <a:off x="8021315" y="2170428"/>
              <a:ext cx="141863" cy="192186"/>
            </a:xfrm>
            <a:custGeom>
              <a:avLst/>
              <a:gdLst>
                <a:gd name="connsiteX0" fmla="*/ 1101 w 141863"/>
                <a:gd name="connsiteY0" fmla="*/ 143153 h 192186"/>
                <a:gd name="connsiteX1" fmla="*/ 90922 w 141863"/>
                <a:gd name="connsiteY1" fmla="*/ 945 h 192186"/>
                <a:gd name="connsiteX2" fmla="*/ 29296 w 141863"/>
                <a:gd name="connsiteY2" fmla="*/ 191921 h 192186"/>
                <a:gd name="connsiteX3" fmla="*/ 1101 w 141863"/>
                <a:gd name="connsiteY3" fmla="*/ 143153 h 192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1863" h="192186">
                  <a:moveTo>
                    <a:pt x="1101" y="143153"/>
                  </a:moveTo>
                  <a:cubicBezTo>
                    <a:pt x="1101" y="143153"/>
                    <a:pt x="-16710" y="-13533"/>
                    <a:pt x="90922" y="945"/>
                  </a:cubicBezTo>
                  <a:cubicBezTo>
                    <a:pt x="204937" y="16280"/>
                    <a:pt x="102162" y="200113"/>
                    <a:pt x="29296" y="191921"/>
                  </a:cubicBezTo>
                  <a:cubicBezTo>
                    <a:pt x="-3090" y="188397"/>
                    <a:pt x="1101" y="143153"/>
                    <a:pt x="1101" y="143153"/>
                  </a:cubicBezTo>
                  <a:close/>
                </a:path>
              </a:pathLst>
            </a:custGeom>
            <a:solidFill>
              <a:srgbClr val="E5644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6" name="Freeform: Shape 345">
              <a:extLst>
                <a:ext uri="{FF2B5EF4-FFF2-40B4-BE49-F238E27FC236}">
                  <a16:creationId xmlns="" xmlns:a16="http://schemas.microsoft.com/office/drawing/2014/main" id="{91891924-A5E8-43C4-8EDE-C7E4036CDF9B}"/>
                </a:ext>
              </a:extLst>
            </p:cNvPr>
            <p:cNvSpPr/>
            <p:nvPr/>
          </p:nvSpPr>
          <p:spPr>
            <a:xfrm flipH="1">
              <a:off x="8224854" y="2638771"/>
              <a:ext cx="132307" cy="39235"/>
            </a:xfrm>
            <a:custGeom>
              <a:avLst/>
              <a:gdLst>
                <a:gd name="connsiteX0" fmla="*/ 10585 w 132307"/>
                <a:gd name="connsiteY0" fmla="*/ 39236 h 39235"/>
                <a:gd name="connsiteX1" fmla="*/ 4489 w 132307"/>
                <a:gd name="connsiteY1" fmla="*/ 39141 h 39235"/>
                <a:gd name="connsiteX2" fmla="*/ 13 w 132307"/>
                <a:gd name="connsiteY2" fmla="*/ 34188 h 39235"/>
                <a:gd name="connsiteX3" fmla="*/ 4966 w 132307"/>
                <a:gd name="connsiteY3" fmla="*/ 29616 h 39235"/>
                <a:gd name="connsiteX4" fmla="*/ 125171 w 132307"/>
                <a:gd name="connsiteY4" fmla="*/ 660 h 39235"/>
                <a:gd name="connsiteX5" fmla="*/ 131648 w 132307"/>
                <a:gd name="connsiteY5" fmla="*/ 2279 h 39235"/>
                <a:gd name="connsiteX6" fmla="*/ 130029 w 132307"/>
                <a:gd name="connsiteY6" fmla="*/ 8851 h 39235"/>
                <a:gd name="connsiteX7" fmla="*/ 10585 w 132307"/>
                <a:gd name="connsiteY7" fmla="*/ 39236 h 39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2307" h="39235">
                  <a:moveTo>
                    <a:pt x="10585" y="39236"/>
                  </a:moveTo>
                  <a:cubicBezTo>
                    <a:pt x="7061" y="39236"/>
                    <a:pt x="4870" y="39141"/>
                    <a:pt x="4489" y="39141"/>
                  </a:cubicBezTo>
                  <a:cubicBezTo>
                    <a:pt x="1822" y="39046"/>
                    <a:pt x="-178" y="36759"/>
                    <a:pt x="13" y="34188"/>
                  </a:cubicBezTo>
                  <a:cubicBezTo>
                    <a:pt x="108" y="31521"/>
                    <a:pt x="2298" y="29425"/>
                    <a:pt x="4966" y="29616"/>
                  </a:cubicBezTo>
                  <a:cubicBezTo>
                    <a:pt x="5633" y="29616"/>
                    <a:pt x="71545" y="32473"/>
                    <a:pt x="125171" y="660"/>
                  </a:cubicBezTo>
                  <a:cubicBezTo>
                    <a:pt x="127457" y="-674"/>
                    <a:pt x="130315" y="88"/>
                    <a:pt x="131648" y="2279"/>
                  </a:cubicBezTo>
                  <a:cubicBezTo>
                    <a:pt x="132982" y="4565"/>
                    <a:pt x="132220" y="7422"/>
                    <a:pt x="130029" y="8851"/>
                  </a:cubicBezTo>
                  <a:cubicBezTo>
                    <a:pt x="82976" y="36759"/>
                    <a:pt x="28683" y="39236"/>
                    <a:pt x="10585" y="39236"/>
                  </a:cubicBezTo>
                  <a:close/>
                </a:path>
              </a:pathLst>
            </a:custGeom>
            <a:solidFill>
              <a:srgbClr val="F7734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7" name="Freeform: Shape 346">
              <a:extLst>
                <a:ext uri="{FF2B5EF4-FFF2-40B4-BE49-F238E27FC236}">
                  <a16:creationId xmlns="" xmlns:a16="http://schemas.microsoft.com/office/drawing/2014/main" id="{ADB46FDF-EA25-4286-82EC-B318B2D8E7FA}"/>
                </a:ext>
              </a:extLst>
            </p:cNvPr>
            <p:cNvSpPr/>
            <p:nvPr/>
          </p:nvSpPr>
          <p:spPr>
            <a:xfrm flipH="1">
              <a:off x="7896996" y="2618095"/>
              <a:ext cx="353663" cy="363664"/>
            </a:xfrm>
            <a:custGeom>
              <a:avLst/>
              <a:gdLst>
                <a:gd name="connsiteX0" fmla="*/ 353663 w 353663"/>
                <a:gd name="connsiteY0" fmla="*/ 233934 h 363664"/>
                <a:gd name="connsiteX1" fmla="*/ 39910 w 353663"/>
                <a:gd name="connsiteY1" fmla="*/ 363664 h 363664"/>
                <a:gd name="connsiteX2" fmla="*/ 0 w 353663"/>
                <a:gd name="connsiteY2" fmla="*/ 361855 h 363664"/>
                <a:gd name="connsiteX3" fmla="*/ 17050 w 353663"/>
                <a:gd name="connsiteY3" fmla="*/ 284797 h 363664"/>
                <a:gd name="connsiteX4" fmla="*/ 129635 w 353663"/>
                <a:gd name="connsiteY4" fmla="*/ 0 h 363664"/>
                <a:gd name="connsiteX5" fmla="*/ 316706 w 353663"/>
                <a:gd name="connsiteY5" fmla="*/ 117348 h 363664"/>
                <a:gd name="connsiteX6" fmla="*/ 353663 w 353663"/>
                <a:gd name="connsiteY6" fmla="*/ 233934 h 363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3663" h="363664">
                  <a:moveTo>
                    <a:pt x="353663" y="233934"/>
                  </a:moveTo>
                  <a:cubicBezTo>
                    <a:pt x="273272" y="314039"/>
                    <a:pt x="162401" y="363664"/>
                    <a:pt x="39910" y="363664"/>
                  </a:cubicBezTo>
                  <a:cubicBezTo>
                    <a:pt x="26480" y="363664"/>
                    <a:pt x="13145" y="363093"/>
                    <a:pt x="0" y="361855"/>
                  </a:cubicBezTo>
                  <a:cubicBezTo>
                    <a:pt x="8191" y="316135"/>
                    <a:pt x="17050" y="284797"/>
                    <a:pt x="17050" y="284797"/>
                  </a:cubicBezTo>
                  <a:lnTo>
                    <a:pt x="129635" y="0"/>
                  </a:lnTo>
                  <a:cubicBezTo>
                    <a:pt x="129635" y="0"/>
                    <a:pt x="241649" y="2476"/>
                    <a:pt x="316706" y="117348"/>
                  </a:cubicBezTo>
                  <a:cubicBezTo>
                    <a:pt x="332899" y="142208"/>
                    <a:pt x="345853" y="183833"/>
                    <a:pt x="353663" y="233934"/>
                  </a:cubicBezTo>
                  <a:close/>
                </a:path>
              </a:pathLst>
            </a:custGeom>
            <a:solidFill>
              <a:srgbClr val="F7AB9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8" name="Freeform: Shape 347">
              <a:extLst>
                <a:ext uri="{FF2B5EF4-FFF2-40B4-BE49-F238E27FC236}">
                  <a16:creationId xmlns="" xmlns:a16="http://schemas.microsoft.com/office/drawing/2014/main" id="{91CC6D3B-2C47-4D7D-B43A-2788299B66AF}"/>
                </a:ext>
              </a:extLst>
            </p:cNvPr>
            <p:cNvSpPr/>
            <p:nvPr/>
          </p:nvSpPr>
          <p:spPr>
            <a:xfrm flipH="1">
              <a:off x="8119404" y="2613142"/>
              <a:ext cx="193834" cy="368617"/>
            </a:xfrm>
            <a:custGeom>
              <a:avLst/>
              <a:gdLst>
                <a:gd name="connsiteX0" fmla="*/ 193834 w 193834"/>
                <a:gd name="connsiteY0" fmla="*/ 359188 h 368617"/>
                <a:gd name="connsiteX1" fmla="*/ 102489 w 193834"/>
                <a:gd name="connsiteY1" fmla="*/ 368617 h 368617"/>
                <a:gd name="connsiteX2" fmla="*/ 62579 w 193834"/>
                <a:gd name="connsiteY2" fmla="*/ 366808 h 368617"/>
                <a:gd name="connsiteX3" fmla="*/ 0 w 193834"/>
                <a:gd name="connsiteY3" fmla="*/ 356616 h 368617"/>
                <a:gd name="connsiteX4" fmla="*/ 92202 w 193834"/>
                <a:gd name="connsiteY4" fmla="*/ 0 h 368617"/>
                <a:gd name="connsiteX5" fmla="*/ 192214 w 193834"/>
                <a:gd name="connsiteY5" fmla="*/ 4953 h 368617"/>
                <a:gd name="connsiteX6" fmla="*/ 193834 w 193834"/>
                <a:gd name="connsiteY6" fmla="*/ 359188 h 368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3834" h="368617">
                  <a:moveTo>
                    <a:pt x="193834" y="359188"/>
                  </a:moveTo>
                  <a:cubicBezTo>
                    <a:pt x="164306" y="365379"/>
                    <a:pt x="133826" y="368617"/>
                    <a:pt x="102489" y="368617"/>
                  </a:cubicBezTo>
                  <a:cubicBezTo>
                    <a:pt x="89059" y="368617"/>
                    <a:pt x="75724" y="368046"/>
                    <a:pt x="62579" y="366808"/>
                  </a:cubicBezTo>
                  <a:cubicBezTo>
                    <a:pt x="41243" y="364903"/>
                    <a:pt x="20384" y="361474"/>
                    <a:pt x="0" y="356616"/>
                  </a:cubicBezTo>
                  <a:cubicBezTo>
                    <a:pt x="39910" y="187928"/>
                    <a:pt x="92202" y="0"/>
                    <a:pt x="92202" y="0"/>
                  </a:cubicBezTo>
                  <a:lnTo>
                    <a:pt x="192214" y="4953"/>
                  </a:lnTo>
                  <a:lnTo>
                    <a:pt x="193834" y="359188"/>
                  </a:lnTo>
                  <a:close/>
                </a:path>
              </a:pathLst>
            </a:custGeom>
            <a:solidFill>
              <a:srgbClr val="F7AB9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9" name="Freeform: Shape 348">
              <a:extLst>
                <a:ext uri="{FF2B5EF4-FFF2-40B4-BE49-F238E27FC236}">
                  <a16:creationId xmlns="" xmlns:a16="http://schemas.microsoft.com/office/drawing/2014/main" id="{C3F65E5D-FCCB-4859-816F-0F8CDFD1881A}"/>
                </a:ext>
              </a:extLst>
            </p:cNvPr>
            <p:cNvSpPr/>
            <p:nvPr/>
          </p:nvSpPr>
          <p:spPr>
            <a:xfrm flipH="1">
              <a:off x="8103469" y="2256024"/>
              <a:ext cx="64728" cy="105752"/>
            </a:xfrm>
            <a:custGeom>
              <a:avLst/>
              <a:gdLst>
                <a:gd name="connsiteX0" fmla="*/ 60033 w 64728"/>
                <a:gd name="connsiteY0" fmla="*/ 105753 h 105752"/>
                <a:gd name="connsiteX1" fmla="*/ 55270 w 64728"/>
                <a:gd name="connsiteY1" fmla="*/ 101467 h 105752"/>
                <a:gd name="connsiteX2" fmla="*/ 2597 w 64728"/>
                <a:gd name="connsiteY2" fmla="*/ 8979 h 105752"/>
                <a:gd name="connsiteX3" fmla="*/ 502 w 64728"/>
                <a:gd name="connsiteY3" fmla="*/ 2597 h 105752"/>
                <a:gd name="connsiteX4" fmla="*/ 6883 w 64728"/>
                <a:gd name="connsiteY4" fmla="*/ 502 h 105752"/>
                <a:gd name="connsiteX5" fmla="*/ 64700 w 64728"/>
                <a:gd name="connsiteY5" fmla="*/ 100514 h 105752"/>
                <a:gd name="connsiteX6" fmla="*/ 60414 w 64728"/>
                <a:gd name="connsiteY6" fmla="*/ 105753 h 105752"/>
                <a:gd name="connsiteX7" fmla="*/ 60033 w 64728"/>
                <a:gd name="connsiteY7" fmla="*/ 105753 h 105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728" h="105752">
                  <a:moveTo>
                    <a:pt x="60033" y="105753"/>
                  </a:moveTo>
                  <a:cubicBezTo>
                    <a:pt x="57652" y="105753"/>
                    <a:pt x="55556" y="103943"/>
                    <a:pt x="55270" y="101467"/>
                  </a:cubicBezTo>
                  <a:cubicBezTo>
                    <a:pt x="48507" y="33458"/>
                    <a:pt x="3073" y="9265"/>
                    <a:pt x="2597" y="8979"/>
                  </a:cubicBezTo>
                  <a:cubicBezTo>
                    <a:pt x="216" y="7741"/>
                    <a:pt x="-641" y="4883"/>
                    <a:pt x="502" y="2597"/>
                  </a:cubicBezTo>
                  <a:cubicBezTo>
                    <a:pt x="1740" y="216"/>
                    <a:pt x="4597" y="-641"/>
                    <a:pt x="6883" y="502"/>
                  </a:cubicBezTo>
                  <a:cubicBezTo>
                    <a:pt x="8978" y="1549"/>
                    <a:pt x="57461" y="27362"/>
                    <a:pt x="64700" y="100514"/>
                  </a:cubicBezTo>
                  <a:cubicBezTo>
                    <a:pt x="64985" y="103086"/>
                    <a:pt x="63081" y="105467"/>
                    <a:pt x="60414" y="105753"/>
                  </a:cubicBezTo>
                  <a:cubicBezTo>
                    <a:pt x="60318" y="105753"/>
                    <a:pt x="60128" y="105753"/>
                    <a:pt x="60033" y="105753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0" name="Freeform: Shape 349">
              <a:extLst>
                <a:ext uri="{FF2B5EF4-FFF2-40B4-BE49-F238E27FC236}">
                  <a16:creationId xmlns="" xmlns:a16="http://schemas.microsoft.com/office/drawing/2014/main" id="{CE34BD57-A195-438A-8D15-1C50E50CAA69}"/>
                </a:ext>
              </a:extLst>
            </p:cNvPr>
            <p:cNvSpPr/>
            <p:nvPr/>
          </p:nvSpPr>
          <p:spPr>
            <a:xfrm flipH="1">
              <a:off x="8200749" y="2282339"/>
              <a:ext cx="142588" cy="129158"/>
            </a:xfrm>
            <a:custGeom>
              <a:avLst/>
              <a:gdLst>
                <a:gd name="connsiteX0" fmla="*/ 20669 w 142588"/>
                <a:gd name="connsiteY0" fmla="*/ 0 h 129158"/>
                <a:gd name="connsiteX1" fmla="*/ 2191 w 142588"/>
                <a:gd name="connsiteY1" fmla="*/ 54673 h 129158"/>
                <a:gd name="connsiteX2" fmla="*/ 0 w 142588"/>
                <a:gd name="connsiteY2" fmla="*/ 88392 h 129158"/>
                <a:gd name="connsiteX3" fmla="*/ 139732 w 142588"/>
                <a:gd name="connsiteY3" fmla="*/ 129159 h 129158"/>
                <a:gd name="connsiteX4" fmla="*/ 142589 w 142588"/>
                <a:gd name="connsiteY4" fmla="*/ 61532 h 129158"/>
                <a:gd name="connsiteX5" fmla="*/ 20669 w 142588"/>
                <a:gd name="connsiteY5" fmla="*/ 0 h 129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588" h="129158">
                  <a:moveTo>
                    <a:pt x="20669" y="0"/>
                  </a:moveTo>
                  <a:cubicBezTo>
                    <a:pt x="20669" y="0"/>
                    <a:pt x="4381" y="20955"/>
                    <a:pt x="2191" y="54673"/>
                  </a:cubicBezTo>
                  <a:cubicBezTo>
                    <a:pt x="0" y="88392"/>
                    <a:pt x="0" y="88392"/>
                    <a:pt x="0" y="88392"/>
                  </a:cubicBezTo>
                  <a:lnTo>
                    <a:pt x="139732" y="129159"/>
                  </a:lnTo>
                  <a:lnTo>
                    <a:pt x="142589" y="61532"/>
                  </a:lnTo>
                  <a:lnTo>
                    <a:pt x="20669" y="0"/>
                  </a:lnTo>
                  <a:close/>
                </a:path>
              </a:pathLst>
            </a:custGeom>
            <a:solidFill>
              <a:srgbClr val="E5644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1" name="Freeform: Shape 350">
              <a:extLst>
                <a:ext uri="{FF2B5EF4-FFF2-40B4-BE49-F238E27FC236}">
                  <a16:creationId xmlns="" xmlns:a16="http://schemas.microsoft.com/office/drawing/2014/main" id="{3FC3DD92-95F0-4203-AE0A-E3E5E260D1D7}"/>
                </a:ext>
              </a:extLst>
            </p:cNvPr>
            <p:cNvSpPr/>
            <p:nvPr/>
          </p:nvSpPr>
          <p:spPr>
            <a:xfrm flipH="1">
              <a:off x="8311809" y="2263860"/>
              <a:ext cx="92106" cy="108584"/>
            </a:xfrm>
            <a:custGeom>
              <a:avLst/>
              <a:gdLst>
                <a:gd name="connsiteX0" fmla="*/ 69628 w 92106"/>
                <a:gd name="connsiteY0" fmla="*/ 40767 h 108584"/>
                <a:gd name="connsiteX1" fmla="*/ 51815 w 92106"/>
                <a:gd name="connsiteY1" fmla="*/ 65818 h 108584"/>
                <a:gd name="connsiteX2" fmla="*/ 40481 w 92106"/>
                <a:gd name="connsiteY2" fmla="*/ 108585 h 108584"/>
                <a:gd name="connsiteX3" fmla="*/ 0 w 92106"/>
                <a:gd name="connsiteY3" fmla="*/ 104013 h 108584"/>
                <a:gd name="connsiteX4" fmla="*/ 4572 w 92106"/>
                <a:gd name="connsiteY4" fmla="*/ 33433 h 108584"/>
                <a:gd name="connsiteX5" fmla="*/ 59150 w 92106"/>
                <a:gd name="connsiteY5" fmla="*/ 0 h 108584"/>
                <a:gd name="connsiteX6" fmla="*/ 92107 w 92106"/>
                <a:gd name="connsiteY6" fmla="*/ 3715 h 108584"/>
                <a:gd name="connsiteX7" fmla="*/ 87058 w 92106"/>
                <a:gd name="connsiteY7" fmla="*/ 49244 h 108584"/>
                <a:gd name="connsiteX8" fmla="*/ 69628 w 92106"/>
                <a:gd name="connsiteY8" fmla="*/ 40767 h 108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106" h="108584">
                  <a:moveTo>
                    <a:pt x="69628" y="40767"/>
                  </a:moveTo>
                  <a:cubicBezTo>
                    <a:pt x="69628" y="40767"/>
                    <a:pt x="57340" y="51435"/>
                    <a:pt x="51815" y="65818"/>
                  </a:cubicBezTo>
                  <a:cubicBezTo>
                    <a:pt x="46291" y="80201"/>
                    <a:pt x="40481" y="108585"/>
                    <a:pt x="40481" y="108585"/>
                  </a:cubicBezTo>
                  <a:lnTo>
                    <a:pt x="0" y="104013"/>
                  </a:lnTo>
                  <a:lnTo>
                    <a:pt x="4572" y="33433"/>
                  </a:lnTo>
                  <a:lnTo>
                    <a:pt x="59150" y="0"/>
                  </a:lnTo>
                  <a:lnTo>
                    <a:pt x="92107" y="3715"/>
                  </a:lnTo>
                  <a:lnTo>
                    <a:pt x="87058" y="49244"/>
                  </a:lnTo>
                  <a:lnTo>
                    <a:pt x="69628" y="40767"/>
                  </a:lnTo>
                  <a:close/>
                </a:path>
              </a:pathLst>
            </a:custGeom>
            <a:solidFill>
              <a:srgbClr val="E5644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556" name="Group 555">
            <a:extLst>
              <a:ext uri="{FF2B5EF4-FFF2-40B4-BE49-F238E27FC236}">
                <a16:creationId xmlns="" xmlns:a16="http://schemas.microsoft.com/office/drawing/2014/main" id="{9204B443-B15B-41F7-A471-5CDF5B9E75AA}"/>
              </a:ext>
            </a:extLst>
          </p:cNvPr>
          <p:cNvGrpSpPr/>
          <p:nvPr/>
        </p:nvGrpSpPr>
        <p:grpSpPr>
          <a:xfrm>
            <a:off x="5313240" y="2051199"/>
            <a:ext cx="807373" cy="807373"/>
            <a:chOff x="5320496" y="2093649"/>
            <a:chExt cx="888110" cy="888110"/>
          </a:xfrm>
        </p:grpSpPr>
        <p:sp>
          <p:nvSpPr>
            <p:cNvPr id="236" name="Freeform: Shape 235">
              <a:extLst>
                <a:ext uri="{FF2B5EF4-FFF2-40B4-BE49-F238E27FC236}">
                  <a16:creationId xmlns="" xmlns:a16="http://schemas.microsoft.com/office/drawing/2014/main" id="{C4D8EEC7-5118-4AB5-9EB6-64AE1BFD0CA1}"/>
                </a:ext>
              </a:extLst>
            </p:cNvPr>
            <p:cNvSpPr/>
            <p:nvPr/>
          </p:nvSpPr>
          <p:spPr>
            <a:xfrm>
              <a:off x="5320496" y="2093649"/>
              <a:ext cx="888110" cy="888110"/>
            </a:xfrm>
            <a:custGeom>
              <a:avLst/>
              <a:gdLst>
                <a:gd name="connsiteX0" fmla="*/ 888111 w 888110"/>
                <a:gd name="connsiteY0" fmla="*/ 444056 h 888110"/>
                <a:gd name="connsiteX1" fmla="*/ 873252 w 888110"/>
                <a:gd name="connsiteY1" fmla="*/ 558165 h 888110"/>
                <a:gd name="connsiteX2" fmla="*/ 444056 w 888110"/>
                <a:gd name="connsiteY2" fmla="*/ 888111 h 888110"/>
                <a:gd name="connsiteX3" fmla="*/ 100489 w 888110"/>
                <a:gd name="connsiteY3" fmla="*/ 725519 h 888110"/>
                <a:gd name="connsiteX4" fmla="*/ 0 w 888110"/>
                <a:gd name="connsiteY4" fmla="*/ 444056 h 888110"/>
                <a:gd name="connsiteX5" fmla="*/ 444056 w 888110"/>
                <a:gd name="connsiteY5" fmla="*/ 0 h 888110"/>
                <a:gd name="connsiteX6" fmla="*/ 888111 w 888110"/>
                <a:gd name="connsiteY6" fmla="*/ 444056 h 888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88110" h="888110">
                  <a:moveTo>
                    <a:pt x="888111" y="444056"/>
                  </a:moveTo>
                  <a:cubicBezTo>
                    <a:pt x="888111" y="483489"/>
                    <a:pt x="882968" y="521780"/>
                    <a:pt x="873252" y="558165"/>
                  </a:cubicBezTo>
                  <a:cubicBezTo>
                    <a:pt x="822960" y="748189"/>
                    <a:pt x="649891" y="888111"/>
                    <a:pt x="444056" y="888111"/>
                  </a:cubicBezTo>
                  <a:cubicBezTo>
                    <a:pt x="305562" y="888111"/>
                    <a:pt x="181928" y="824770"/>
                    <a:pt x="100489" y="725519"/>
                  </a:cubicBezTo>
                  <a:cubicBezTo>
                    <a:pt x="37719" y="648843"/>
                    <a:pt x="0" y="550831"/>
                    <a:pt x="0" y="444056"/>
                  </a:cubicBezTo>
                  <a:cubicBezTo>
                    <a:pt x="0" y="198787"/>
                    <a:pt x="198787" y="0"/>
                    <a:pt x="444056" y="0"/>
                  </a:cubicBezTo>
                  <a:cubicBezTo>
                    <a:pt x="689324" y="0"/>
                    <a:pt x="888111" y="198787"/>
                    <a:pt x="888111" y="444056"/>
                  </a:cubicBezTo>
                  <a:close/>
                </a:path>
              </a:pathLst>
            </a:custGeom>
            <a:solidFill>
              <a:srgbClr val="094A4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5" name="Freeform: Shape 404">
              <a:extLst>
                <a:ext uri="{FF2B5EF4-FFF2-40B4-BE49-F238E27FC236}">
                  <a16:creationId xmlns="" xmlns:a16="http://schemas.microsoft.com/office/drawing/2014/main" id="{EE053631-9864-4DCB-BD43-CDC3BB4C81D7}"/>
                </a:ext>
              </a:extLst>
            </p:cNvPr>
            <p:cNvSpPr/>
            <p:nvPr/>
          </p:nvSpPr>
          <p:spPr>
            <a:xfrm>
              <a:off x="5420984" y="2585410"/>
              <a:ext cx="772763" cy="396349"/>
            </a:xfrm>
            <a:custGeom>
              <a:avLst/>
              <a:gdLst>
                <a:gd name="connsiteX0" fmla="*/ 772763 w 772763"/>
                <a:gd name="connsiteY0" fmla="*/ 66404 h 396349"/>
                <a:gd name="connsiteX1" fmla="*/ 343567 w 772763"/>
                <a:gd name="connsiteY1" fmla="*/ 396350 h 396349"/>
                <a:gd name="connsiteX2" fmla="*/ 0 w 772763"/>
                <a:gd name="connsiteY2" fmla="*/ 233758 h 396349"/>
                <a:gd name="connsiteX3" fmla="*/ 270034 w 772763"/>
                <a:gd name="connsiteY3" fmla="*/ 57831 h 396349"/>
                <a:gd name="connsiteX4" fmla="*/ 270034 w 772763"/>
                <a:gd name="connsiteY4" fmla="*/ 27351 h 396349"/>
                <a:gd name="connsiteX5" fmla="*/ 286036 w 772763"/>
                <a:gd name="connsiteY5" fmla="*/ 16588 h 396349"/>
                <a:gd name="connsiteX6" fmla="*/ 289179 w 772763"/>
                <a:gd name="connsiteY6" fmla="*/ 15350 h 396349"/>
                <a:gd name="connsiteX7" fmla="*/ 307277 w 772763"/>
                <a:gd name="connsiteY7" fmla="*/ 12397 h 396349"/>
                <a:gd name="connsiteX8" fmla="*/ 397478 w 772763"/>
                <a:gd name="connsiteY8" fmla="*/ 1062 h 396349"/>
                <a:gd name="connsiteX9" fmla="*/ 421577 w 772763"/>
                <a:gd name="connsiteY9" fmla="*/ 14 h 396349"/>
                <a:gd name="connsiteX10" fmla="*/ 437579 w 772763"/>
                <a:gd name="connsiteY10" fmla="*/ 2205 h 396349"/>
                <a:gd name="connsiteX11" fmla="*/ 445580 w 772763"/>
                <a:gd name="connsiteY11" fmla="*/ 15350 h 396349"/>
                <a:gd name="connsiteX12" fmla="*/ 576453 w 772763"/>
                <a:gd name="connsiteY12" fmla="*/ 15350 h 396349"/>
                <a:gd name="connsiteX13" fmla="*/ 772763 w 772763"/>
                <a:gd name="connsiteY13" fmla="*/ 66404 h 396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72763" h="396349">
                  <a:moveTo>
                    <a:pt x="772763" y="66404"/>
                  </a:moveTo>
                  <a:cubicBezTo>
                    <a:pt x="722471" y="256427"/>
                    <a:pt x="549402" y="396350"/>
                    <a:pt x="343567" y="396350"/>
                  </a:cubicBezTo>
                  <a:cubicBezTo>
                    <a:pt x="205073" y="396350"/>
                    <a:pt x="81439" y="333008"/>
                    <a:pt x="0" y="233758"/>
                  </a:cubicBezTo>
                  <a:cubicBezTo>
                    <a:pt x="129921" y="74786"/>
                    <a:pt x="270034" y="57831"/>
                    <a:pt x="270034" y="57831"/>
                  </a:cubicBezTo>
                  <a:cubicBezTo>
                    <a:pt x="270034" y="57831"/>
                    <a:pt x="266700" y="33828"/>
                    <a:pt x="270034" y="27351"/>
                  </a:cubicBezTo>
                  <a:cubicBezTo>
                    <a:pt x="272415" y="22779"/>
                    <a:pt x="281178" y="18588"/>
                    <a:pt x="286036" y="16588"/>
                  </a:cubicBezTo>
                  <a:cubicBezTo>
                    <a:pt x="287941" y="15826"/>
                    <a:pt x="289179" y="15350"/>
                    <a:pt x="289179" y="15350"/>
                  </a:cubicBezTo>
                  <a:cubicBezTo>
                    <a:pt x="289179" y="15350"/>
                    <a:pt x="296228" y="14111"/>
                    <a:pt x="307277" y="12397"/>
                  </a:cubicBezTo>
                  <a:cubicBezTo>
                    <a:pt x="329470" y="8873"/>
                    <a:pt x="367760" y="3253"/>
                    <a:pt x="397478" y="1062"/>
                  </a:cubicBezTo>
                  <a:cubicBezTo>
                    <a:pt x="406527" y="300"/>
                    <a:pt x="414814" y="-81"/>
                    <a:pt x="421577" y="14"/>
                  </a:cubicBezTo>
                  <a:cubicBezTo>
                    <a:pt x="428911" y="110"/>
                    <a:pt x="434530" y="776"/>
                    <a:pt x="437579" y="2205"/>
                  </a:cubicBezTo>
                  <a:cubicBezTo>
                    <a:pt x="441293" y="3920"/>
                    <a:pt x="445580" y="15350"/>
                    <a:pt x="445580" y="15350"/>
                  </a:cubicBezTo>
                  <a:cubicBezTo>
                    <a:pt x="445580" y="15350"/>
                    <a:pt x="500539" y="6872"/>
                    <a:pt x="576453" y="15350"/>
                  </a:cubicBezTo>
                  <a:cubicBezTo>
                    <a:pt x="608362" y="18969"/>
                    <a:pt x="687705" y="33638"/>
                    <a:pt x="772763" y="66404"/>
                  </a:cubicBezTo>
                  <a:close/>
                </a:path>
              </a:pathLst>
            </a:custGeom>
            <a:solidFill>
              <a:srgbClr val="F7AB9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6" name="Freeform: Shape 405">
              <a:extLst>
                <a:ext uri="{FF2B5EF4-FFF2-40B4-BE49-F238E27FC236}">
                  <a16:creationId xmlns="" xmlns:a16="http://schemas.microsoft.com/office/drawing/2014/main" id="{79D312EC-8497-43BB-9936-5D2260FB244B}"/>
                </a:ext>
              </a:extLst>
            </p:cNvPr>
            <p:cNvSpPr/>
            <p:nvPr/>
          </p:nvSpPr>
          <p:spPr>
            <a:xfrm>
              <a:off x="5611387" y="2397339"/>
              <a:ext cx="79631" cy="99697"/>
            </a:xfrm>
            <a:custGeom>
              <a:avLst/>
              <a:gdLst>
                <a:gd name="connsiteX0" fmla="*/ 78107 w 79631"/>
                <a:gd name="connsiteY0" fmla="*/ 5300 h 99697"/>
                <a:gd name="connsiteX1" fmla="*/ 2 w 79631"/>
                <a:gd name="connsiteY1" fmla="*/ 38733 h 99697"/>
                <a:gd name="connsiteX2" fmla="*/ 79631 w 79631"/>
                <a:gd name="connsiteY2" fmla="*/ 99503 h 99697"/>
                <a:gd name="connsiteX3" fmla="*/ 78107 w 79631"/>
                <a:gd name="connsiteY3" fmla="*/ 5300 h 99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631" h="99697">
                  <a:moveTo>
                    <a:pt x="78107" y="5300"/>
                  </a:moveTo>
                  <a:cubicBezTo>
                    <a:pt x="78107" y="5300"/>
                    <a:pt x="478" y="-19655"/>
                    <a:pt x="2" y="38733"/>
                  </a:cubicBezTo>
                  <a:cubicBezTo>
                    <a:pt x="-474" y="106361"/>
                    <a:pt x="79631" y="99503"/>
                    <a:pt x="79631" y="99503"/>
                  </a:cubicBezTo>
                  <a:lnTo>
                    <a:pt x="78107" y="5300"/>
                  </a:lnTo>
                  <a:close/>
                </a:path>
              </a:pathLst>
            </a:custGeom>
            <a:solidFill>
              <a:srgbClr val="F27E6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7" name="Freeform: Shape 406">
              <a:extLst>
                <a:ext uri="{FF2B5EF4-FFF2-40B4-BE49-F238E27FC236}">
                  <a16:creationId xmlns="" xmlns:a16="http://schemas.microsoft.com/office/drawing/2014/main" id="{F80528BC-3DD7-4DEA-B686-7B6656828938}"/>
                </a:ext>
              </a:extLst>
            </p:cNvPr>
            <p:cNvSpPr/>
            <p:nvPr/>
          </p:nvSpPr>
          <p:spPr>
            <a:xfrm>
              <a:off x="5623837" y="2416802"/>
              <a:ext cx="38445" cy="49941"/>
            </a:xfrm>
            <a:custGeom>
              <a:avLst/>
              <a:gdLst>
                <a:gd name="connsiteX0" fmla="*/ 33653 w 38445"/>
                <a:gd name="connsiteY0" fmla="*/ 49941 h 49941"/>
                <a:gd name="connsiteX1" fmla="*/ 29748 w 38445"/>
                <a:gd name="connsiteY1" fmla="*/ 47941 h 49941"/>
                <a:gd name="connsiteX2" fmla="*/ 887 w 38445"/>
                <a:gd name="connsiteY2" fmla="*/ 7555 h 49941"/>
                <a:gd name="connsiteX3" fmla="*/ 2030 w 38445"/>
                <a:gd name="connsiteY3" fmla="*/ 887 h 49941"/>
                <a:gd name="connsiteX4" fmla="*/ 8698 w 38445"/>
                <a:gd name="connsiteY4" fmla="*/ 2030 h 49941"/>
                <a:gd name="connsiteX5" fmla="*/ 37559 w 38445"/>
                <a:gd name="connsiteY5" fmla="*/ 42416 h 49941"/>
                <a:gd name="connsiteX6" fmla="*/ 36416 w 38445"/>
                <a:gd name="connsiteY6" fmla="*/ 49084 h 49941"/>
                <a:gd name="connsiteX7" fmla="*/ 33653 w 38445"/>
                <a:gd name="connsiteY7" fmla="*/ 49941 h 49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445" h="49941">
                  <a:moveTo>
                    <a:pt x="33653" y="49941"/>
                  </a:moveTo>
                  <a:cubicBezTo>
                    <a:pt x="32129" y="49941"/>
                    <a:pt x="30701" y="49274"/>
                    <a:pt x="29748" y="47941"/>
                  </a:cubicBezTo>
                  <a:lnTo>
                    <a:pt x="887" y="7555"/>
                  </a:lnTo>
                  <a:cubicBezTo>
                    <a:pt x="-637" y="5459"/>
                    <a:pt x="-160" y="2411"/>
                    <a:pt x="2030" y="887"/>
                  </a:cubicBezTo>
                  <a:cubicBezTo>
                    <a:pt x="4221" y="-637"/>
                    <a:pt x="7174" y="-160"/>
                    <a:pt x="8698" y="2030"/>
                  </a:cubicBezTo>
                  <a:lnTo>
                    <a:pt x="37559" y="42416"/>
                  </a:lnTo>
                  <a:cubicBezTo>
                    <a:pt x="39083" y="44512"/>
                    <a:pt x="38606" y="47560"/>
                    <a:pt x="36416" y="49084"/>
                  </a:cubicBezTo>
                  <a:cubicBezTo>
                    <a:pt x="35558" y="49655"/>
                    <a:pt x="34606" y="49941"/>
                    <a:pt x="33653" y="49941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8" name="Freeform: Shape 407">
              <a:extLst>
                <a:ext uri="{FF2B5EF4-FFF2-40B4-BE49-F238E27FC236}">
                  <a16:creationId xmlns="" xmlns:a16="http://schemas.microsoft.com/office/drawing/2014/main" id="{85320455-0175-4F1B-8BD8-391A65A53EB6}"/>
                </a:ext>
              </a:extLst>
            </p:cNvPr>
            <p:cNvSpPr/>
            <p:nvPr/>
          </p:nvSpPr>
          <p:spPr>
            <a:xfrm>
              <a:off x="5622505" y="2444712"/>
              <a:ext cx="30727" cy="11934"/>
            </a:xfrm>
            <a:custGeom>
              <a:avLst/>
              <a:gdLst>
                <a:gd name="connsiteX0" fmla="*/ 4791 w 30727"/>
                <a:gd name="connsiteY0" fmla="*/ 11935 h 11934"/>
                <a:gd name="connsiteX1" fmla="*/ 28 w 30727"/>
                <a:gd name="connsiteY1" fmla="*/ 7648 h 11934"/>
                <a:gd name="connsiteX2" fmla="*/ 4219 w 30727"/>
                <a:gd name="connsiteY2" fmla="*/ 2410 h 11934"/>
                <a:gd name="connsiteX3" fmla="*/ 25460 w 30727"/>
                <a:gd name="connsiteY3" fmla="*/ 28 h 11934"/>
                <a:gd name="connsiteX4" fmla="*/ 30699 w 30727"/>
                <a:gd name="connsiteY4" fmla="*/ 4219 h 11934"/>
                <a:gd name="connsiteX5" fmla="*/ 26508 w 30727"/>
                <a:gd name="connsiteY5" fmla="*/ 9458 h 11934"/>
                <a:gd name="connsiteX6" fmla="*/ 5267 w 30727"/>
                <a:gd name="connsiteY6" fmla="*/ 11839 h 11934"/>
                <a:gd name="connsiteX7" fmla="*/ 4791 w 30727"/>
                <a:gd name="connsiteY7" fmla="*/ 11935 h 11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727" h="11934">
                  <a:moveTo>
                    <a:pt x="4791" y="11935"/>
                  </a:moveTo>
                  <a:cubicBezTo>
                    <a:pt x="2410" y="11935"/>
                    <a:pt x="314" y="10125"/>
                    <a:pt x="28" y="7648"/>
                  </a:cubicBezTo>
                  <a:cubicBezTo>
                    <a:pt x="-257" y="5077"/>
                    <a:pt x="1648" y="2695"/>
                    <a:pt x="4219" y="2410"/>
                  </a:cubicBezTo>
                  <a:lnTo>
                    <a:pt x="25460" y="28"/>
                  </a:lnTo>
                  <a:cubicBezTo>
                    <a:pt x="28127" y="-257"/>
                    <a:pt x="30413" y="1648"/>
                    <a:pt x="30699" y="4219"/>
                  </a:cubicBezTo>
                  <a:cubicBezTo>
                    <a:pt x="30985" y="6791"/>
                    <a:pt x="29080" y="9172"/>
                    <a:pt x="26508" y="9458"/>
                  </a:cubicBezTo>
                  <a:lnTo>
                    <a:pt x="5267" y="11839"/>
                  </a:lnTo>
                  <a:cubicBezTo>
                    <a:pt x="5172" y="11935"/>
                    <a:pt x="4981" y="11935"/>
                    <a:pt x="4791" y="1193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9" name="Freeform: Shape 408">
              <a:extLst>
                <a:ext uri="{FF2B5EF4-FFF2-40B4-BE49-F238E27FC236}">
                  <a16:creationId xmlns="" xmlns:a16="http://schemas.microsoft.com/office/drawing/2014/main" id="{3FA42922-2D1E-4487-BF5B-3E0F887AF7E0}"/>
                </a:ext>
              </a:extLst>
            </p:cNvPr>
            <p:cNvSpPr/>
            <p:nvPr/>
          </p:nvSpPr>
          <p:spPr>
            <a:xfrm>
              <a:off x="5701019" y="2535989"/>
              <a:ext cx="145827" cy="115792"/>
            </a:xfrm>
            <a:custGeom>
              <a:avLst/>
              <a:gdLst>
                <a:gd name="connsiteX0" fmla="*/ 137922 w 145827"/>
                <a:gd name="connsiteY0" fmla="*/ 13335 h 115792"/>
                <a:gd name="connsiteX1" fmla="*/ 145828 w 145827"/>
                <a:gd name="connsiteY1" fmla="*/ 91726 h 115792"/>
                <a:gd name="connsiteX2" fmla="*/ 79248 w 145827"/>
                <a:gd name="connsiteY2" fmla="*/ 115062 h 115792"/>
                <a:gd name="connsiteX3" fmla="*/ 8192 w 145827"/>
                <a:gd name="connsiteY3" fmla="*/ 92012 h 115792"/>
                <a:gd name="connsiteX4" fmla="*/ 0 w 145827"/>
                <a:gd name="connsiteY4" fmla="*/ 0 h 115792"/>
                <a:gd name="connsiteX5" fmla="*/ 137922 w 145827"/>
                <a:gd name="connsiteY5" fmla="*/ 13335 h 115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5827" h="115792">
                  <a:moveTo>
                    <a:pt x="137922" y="13335"/>
                  </a:moveTo>
                  <a:lnTo>
                    <a:pt x="145828" y="91726"/>
                  </a:lnTo>
                  <a:cubicBezTo>
                    <a:pt x="145828" y="91726"/>
                    <a:pt x="117062" y="110871"/>
                    <a:pt x="79248" y="115062"/>
                  </a:cubicBezTo>
                  <a:cubicBezTo>
                    <a:pt x="28194" y="120682"/>
                    <a:pt x="8192" y="92012"/>
                    <a:pt x="8192" y="92012"/>
                  </a:cubicBezTo>
                  <a:lnTo>
                    <a:pt x="0" y="0"/>
                  </a:lnTo>
                  <a:lnTo>
                    <a:pt x="137922" y="13335"/>
                  </a:lnTo>
                  <a:close/>
                </a:path>
              </a:pathLst>
            </a:custGeom>
            <a:solidFill>
              <a:srgbClr val="F27E6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0" name="Freeform: Shape 409">
              <a:extLst>
                <a:ext uri="{FF2B5EF4-FFF2-40B4-BE49-F238E27FC236}">
                  <a16:creationId xmlns="" xmlns:a16="http://schemas.microsoft.com/office/drawing/2014/main" id="{11D47BD7-D2E8-44FA-9F17-B29DD1570F13}"/>
                </a:ext>
              </a:extLst>
            </p:cNvPr>
            <p:cNvSpPr/>
            <p:nvPr/>
          </p:nvSpPr>
          <p:spPr>
            <a:xfrm>
              <a:off x="5694637" y="2544086"/>
              <a:ext cx="144303" cy="67743"/>
            </a:xfrm>
            <a:custGeom>
              <a:avLst/>
              <a:gdLst>
                <a:gd name="connsiteX0" fmla="*/ 144304 w 144303"/>
                <a:gd name="connsiteY0" fmla="*/ 5144 h 67743"/>
                <a:gd name="connsiteX1" fmla="*/ 66961 w 144303"/>
                <a:gd name="connsiteY1" fmla="*/ 67627 h 67743"/>
                <a:gd name="connsiteX2" fmla="*/ 0 w 144303"/>
                <a:gd name="connsiteY2" fmla="*/ 0 h 67743"/>
                <a:gd name="connsiteX3" fmla="*/ 144304 w 144303"/>
                <a:gd name="connsiteY3" fmla="*/ 5144 h 67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303" h="67743">
                  <a:moveTo>
                    <a:pt x="144304" y="5144"/>
                  </a:moveTo>
                  <a:cubicBezTo>
                    <a:pt x="144304" y="5144"/>
                    <a:pt x="125730" y="70866"/>
                    <a:pt x="66961" y="67627"/>
                  </a:cubicBezTo>
                  <a:cubicBezTo>
                    <a:pt x="19526" y="64960"/>
                    <a:pt x="0" y="0"/>
                    <a:pt x="0" y="0"/>
                  </a:cubicBezTo>
                  <a:lnTo>
                    <a:pt x="144304" y="5144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1" name="Freeform: Shape 410">
              <a:extLst>
                <a:ext uri="{FF2B5EF4-FFF2-40B4-BE49-F238E27FC236}">
                  <a16:creationId xmlns="" xmlns:a16="http://schemas.microsoft.com/office/drawing/2014/main" id="{AA4EF6CC-07C1-4539-8ADF-9C109A72A03C}"/>
                </a:ext>
              </a:extLst>
            </p:cNvPr>
            <p:cNvSpPr/>
            <p:nvPr/>
          </p:nvSpPr>
          <p:spPr>
            <a:xfrm>
              <a:off x="5655832" y="2272018"/>
              <a:ext cx="278697" cy="314863"/>
            </a:xfrm>
            <a:custGeom>
              <a:avLst/>
              <a:gdLst>
                <a:gd name="connsiteX0" fmla="*/ 3944 w 278697"/>
                <a:gd name="connsiteY0" fmla="*/ 68709 h 314863"/>
                <a:gd name="connsiteX1" fmla="*/ 31566 w 278697"/>
                <a:gd name="connsiteY1" fmla="*/ 275020 h 314863"/>
                <a:gd name="connsiteX2" fmla="*/ 175775 w 278697"/>
                <a:gd name="connsiteY2" fmla="*/ 289212 h 314863"/>
                <a:gd name="connsiteX3" fmla="*/ 212827 w 278697"/>
                <a:gd name="connsiteY3" fmla="*/ 219394 h 314863"/>
                <a:gd name="connsiteX4" fmla="*/ 275692 w 278697"/>
                <a:gd name="connsiteY4" fmla="*/ 182913 h 314863"/>
                <a:gd name="connsiteX5" fmla="*/ 230353 w 278697"/>
                <a:gd name="connsiteY5" fmla="*/ 108237 h 314863"/>
                <a:gd name="connsiteX6" fmla="*/ 203111 w 278697"/>
                <a:gd name="connsiteY6" fmla="*/ 113286 h 314863"/>
                <a:gd name="connsiteX7" fmla="*/ 206159 w 278697"/>
                <a:gd name="connsiteY7" fmla="*/ 67566 h 314863"/>
                <a:gd name="connsiteX8" fmla="*/ 3944 w 278697"/>
                <a:gd name="connsiteY8" fmla="*/ 68709 h 314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8697" h="314863">
                  <a:moveTo>
                    <a:pt x="3944" y="68709"/>
                  </a:moveTo>
                  <a:cubicBezTo>
                    <a:pt x="3944" y="68709"/>
                    <a:pt x="-15392" y="215298"/>
                    <a:pt x="31566" y="275020"/>
                  </a:cubicBezTo>
                  <a:cubicBezTo>
                    <a:pt x="82049" y="339028"/>
                    <a:pt x="151105" y="312072"/>
                    <a:pt x="175775" y="289212"/>
                  </a:cubicBezTo>
                  <a:cubicBezTo>
                    <a:pt x="209017" y="258351"/>
                    <a:pt x="212827" y="219394"/>
                    <a:pt x="212827" y="219394"/>
                  </a:cubicBezTo>
                  <a:cubicBezTo>
                    <a:pt x="212827" y="219394"/>
                    <a:pt x="263024" y="224633"/>
                    <a:pt x="275692" y="182913"/>
                  </a:cubicBezTo>
                  <a:cubicBezTo>
                    <a:pt x="289027" y="139098"/>
                    <a:pt x="255118" y="107952"/>
                    <a:pt x="230353" y="108237"/>
                  </a:cubicBezTo>
                  <a:cubicBezTo>
                    <a:pt x="205493" y="108523"/>
                    <a:pt x="203111" y="113286"/>
                    <a:pt x="203111" y="113286"/>
                  </a:cubicBezTo>
                  <a:lnTo>
                    <a:pt x="206159" y="67566"/>
                  </a:lnTo>
                  <a:cubicBezTo>
                    <a:pt x="206064" y="67375"/>
                    <a:pt x="40710" y="-85120"/>
                    <a:pt x="3944" y="68709"/>
                  </a:cubicBezTo>
                  <a:close/>
                </a:path>
              </a:pathLst>
            </a:custGeom>
            <a:solidFill>
              <a:srgbClr val="F27E6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2" name="Freeform: Shape 411">
              <a:extLst>
                <a:ext uri="{FF2B5EF4-FFF2-40B4-BE49-F238E27FC236}">
                  <a16:creationId xmlns="" xmlns:a16="http://schemas.microsoft.com/office/drawing/2014/main" id="{612AB416-B388-4C87-857C-38DE128294A0}"/>
                </a:ext>
              </a:extLst>
            </p:cNvPr>
            <p:cNvSpPr/>
            <p:nvPr/>
          </p:nvSpPr>
          <p:spPr>
            <a:xfrm>
              <a:off x="5867790" y="2404056"/>
              <a:ext cx="44506" cy="45732"/>
            </a:xfrm>
            <a:custGeom>
              <a:avLst/>
              <a:gdLst>
                <a:gd name="connsiteX0" fmla="*/ 4775 w 44506"/>
                <a:gd name="connsiteY0" fmla="*/ 45732 h 45732"/>
                <a:gd name="connsiteX1" fmla="*/ 1441 w 44506"/>
                <a:gd name="connsiteY1" fmla="*/ 44399 h 45732"/>
                <a:gd name="connsiteX2" fmla="*/ 1346 w 44506"/>
                <a:gd name="connsiteY2" fmla="*/ 37636 h 45732"/>
                <a:gd name="connsiteX3" fmla="*/ 36302 w 44506"/>
                <a:gd name="connsiteY3" fmla="*/ 1441 h 45732"/>
                <a:gd name="connsiteX4" fmla="*/ 43065 w 44506"/>
                <a:gd name="connsiteY4" fmla="*/ 1346 h 45732"/>
                <a:gd name="connsiteX5" fmla="*/ 43160 w 44506"/>
                <a:gd name="connsiteY5" fmla="*/ 8108 h 45732"/>
                <a:gd name="connsiteX6" fmla="*/ 8204 w 44506"/>
                <a:gd name="connsiteY6" fmla="*/ 44303 h 45732"/>
                <a:gd name="connsiteX7" fmla="*/ 4775 w 44506"/>
                <a:gd name="connsiteY7" fmla="*/ 45732 h 45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506" h="45732">
                  <a:moveTo>
                    <a:pt x="4775" y="45732"/>
                  </a:moveTo>
                  <a:cubicBezTo>
                    <a:pt x="3632" y="45732"/>
                    <a:pt x="2393" y="45256"/>
                    <a:pt x="1441" y="44399"/>
                  </a:cubicBezTo>
                  <a:cubicBezTo>
                    <a:pt x="-464" y="42589"/>
                    <a:pt x="-464" y="39541"/>
                    <a:pt x="1346" y="37636"/>
                  </a:cubicBezTo>
                  <a:lnTo>
                    <a:pt x="36302" y="1441"/>
                  </a:lnTo>
                  <a:cubicBezTo>
                    <a:pt x="38112" y="-464"/>
                    <a:pt x="41160" y="-464"/>
                    <a:pt x="43065" y="1346"/>
                  </a:cubicBezTo>
                  <a:cubicBezTo>
                    <a:pt x="44970" y="3155"/>
                    <a:pt x="44970" y="6203"/>
                    <a:pt x="43160" y="8108"/>
                  </a:cubicBezTo>
                  <a:lnTo>
                    <a:pt x="8204" y="44303"/>
                  </a:lnTo>
                  <a:cubicBezTo>
                    <a:pt x="7251" y="45256"/>
                    <a:pt x="6013" y="45732"/>
                    <a:pt x="4775" y="45732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3" name="Freeform: Shape 412">
              <a:extLst>
                <a:ext uri="{FF2B5EF4-FFF2-40B4-BE49-F238E27FC236}">
                  <a16:creationId xmlns="" xmlns:a16="http://schemas.microsoft.com/office/drawing/2014/main" id="{4DE705E1-97EE-49CC-87B2-948811BBDD51}"/>
                </a:ext>
              </a:extLst>
            </p:cNvPr>
            <p:cNvSpPr/>
            <p:nvPr/>
          </p:nvSpPr>
          <p:spPr>
            <a:xfrm>
              <a:off x="5879552" y="2428296"/>
              <a:ext cx="33554" cy="24254"/>
            </a:xfrm>
            <a:custGeom>
              <a:avLst/>
              <a:gdLst>
                <a:gd name="connsiteX0" fmla="*/ 28731 w 33554"/>
                <a:gd name="connsiteY0" fmla="*/ 24255 h 24254"/>
                <a:gd name="connsiteX1" fmla="*/ 26255 w 33554"/>
                <a:gd name="connsiteY1" fmla="*/ 23588 h 24254"/>
                <a:gd name="connsiteX2" fmla="*/ 2252 w 33554"/>
                <a:gd name="connsiteY2" fmla="*/ 8824 h 24254"/>
                <a:gd name="connsiteX3" fmla="*/ 728 w 33554"/>
                <a:gd name="connsiteY3" fmla="*/ 2252 h 24254"/>
                <a:gd name="connsiteX4" fmla="*/ 7300 w 33554"/>
                <a:gd name="connsiteY4" fmla="*/ 728 h 24254"/>
                <a:gd name="connsiteX5" fmla="*/ 31303 w 33554"/>
                <a:gd name="connsiteY5" fmla="*/ 15492 h 24254"/>
                <a:gd name="connsiteX6" fmla="*/ 32827 w 33554"/>
                <a:gd name="connsiteY6" fmla="*/ 22064 h 24254"/>
                <a:gd name="connsiteX7" fmla="*/ 28731 w 33554"/>
                <a:gd name="connsiteY7" fmla="*/ 24255 h 24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554" h="24254">
                  <a:moveTo>
                    <a:pt x="28731" y="24255"/>
                  </a:moveTo>
                  <a:cubicBezTo>
                    <a:pt x="27874" y="24255"/>
                    <a:pt x="27017" y="24064"/>
                    <a:pt x="26255" y="23588"/>
                  </a:cubicBezTo>
                  <a:lnTo>
                    <a:pt x="2252" y="8824"/>
                  </a:lnTo>
                  <a:cubicBezTo>
                    <a:pt x="61" y="7491"/>
                    <a:pt x="-701" y="4538"/>
                    <a:pt x="728" y="2252"/>
                  </a:cubicBezTo>
                  <a:cubicBezTo>
                    <a:pt x="2061" y="61"/>
                    <a:pt x="5014" y="-701"/>
                    <a:pt x="7300" y="728"/>
                  </a:cubicBezTo>
                  <a:lnTo>
                    <a:pt x="31303" y="15492"/>
                  </a:lnTo>
                  <a:cubicBezTo>
                    <a:pt x="33494" y="16825"/>
                    <a:pt x="34256" y="19778"/>
                    <a:pt x="32827" y="22064"/>
                  </a:cubicBezTo>
                  <a:cubicBezTo>
                    <a:pt x="31875" y="23397"/>
                    <a:pt x="30351" y="24255"/>
                    <a:pt x="28731" y="2425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4" name="Freeform: Shape 413">
              <a:extLst>
                <a:ext uri="{FF2B5EF4-FFF2-40B4-BE49-F238E27FC236}">
                  <a16:creationId xmlns="" xmlns:a16="http://schemas.microsoft.com/office/drawing/2014/main" id="{D34FFB9C-6EE2-4AFC-9FAD-FFC043078D24}"/>
                </a:ext>
              </a:extLst>
            </p:cNvPr>
            <p:cNvSpPr/>
            <p:nvPr/>
          </p:nvSpPr>
          <p:spPr>
            <a:xfrm>
              <a:off x="5789122" y="2383184"/>
              <a:ext cx="10388" cy="33837"/>
            </a:xfrm>
            <a:custGeom>
              <a:avLst/>
              <a:gdLst>
                <a:gd name="connsiteX0" fmla="*/ 5623 w 10388"/>
                <a:gd name="connsiteY0" fmla="*/ 33838 h 33837"/>
                <a:gd name="connsiteX1" fmla="*/ 860 w 10388"/>
                <a:gd name="connsiteY1" fmla="*/ 29266 h 33837"/>
                <a:gd name="connsiteX2" fmla="*/ 3 w 10388"/>
                <a:gd name="connsiteY2" fmla="*/ 4977 h 33837"/>
                <a:gd name="connsiteX3" fmla="*/ 4575 w 10388"/>
                <a:gd name="connsiteY3" fmla="*/ 24 h 33837"/>
                <a:gd name="connsiteX4" fmla="*/ 9528 w 10388"/>
                <a:gd name="connsiteY4" fmla="*/ 4596 h 33837"/>
                <a:gd name="connsiteX5" fmla="*/ 10385 w 10388"/>
                <a:gd name="connsiteY5" fmla="*/ 28885 h 33837"/>
                <a:gd name="connsiteX6" fmla="*/ 5813 w 10388"/>
                <a:gd name="connsiteY6" fmla="*/ 33838 h 33837"/>
                <a:gd name="connsiteX7" fmla="*/ 5623 w 10388"/>
                <a:gd name="connsiteY7" fmla="*/ 33838 h 33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388" h="33837">
                  <a:moveTo>
                    <a:pt x="5623" y="33838"/>
                  </a:moveTo>
                  <a:cubicBezTo>
                    <a:pt x="3051" y="33838"/>
                    <a:pt x="956" y="31838"/>
                    <a:pt x="860" y="29266"/>
                  </a:cubicBezTo>
                  <a:lnTo>
                    <a:pt x="3" y="4977"/>
                  </a:lnTo>
                  <a:cubicBezTo>
                    <a:pt x="-92" y="2310"/>
                    <a:pt x="2003" y="119"/>
                    <a:pt x="4575" y="24"/>
                  </a:cubicBezTo>
                  <a:cubicBezTo>
                    <a:pt x="7147" y="-262"/>
                    <a:pt x="9433" y="2024"/>
                    <a:pt x="9528" y="4596"/>
                  </a:cubicBezTo>
                  <a:lnTo>
                    <a:pt x="10385" y="28885"/>
                  </a:lnTo>
                  <a:cubicBezTo>
                    <a:pt x="10481" y="31552"/>
                    <a:pt x="8385" y="33743"/>
                    <a:pt x="5813" y="33838"/>
                  </a:cubicBezTo>
                  <a:cubicBezTo>
                    <a:pt x="5718" y="33838"/>
                    <a:pt x="5718" y="33838"/>
                    <a:pt x="5623" y="3383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5" name="Freeform: Shape 414">
              <a:extLst>
                <a:ext uri="{FF2B5EF4-FFF2-40B4-BE49-F238E27FC236}">
                  <a16:creationId xmlns="" xmlns:a16="http://schemas.microsoft.com/office/drawing/2014/main" id="{4D9C5680-DA43-4B3A-9162-5C596A9E8BAC}"/>
                </a:ext>
              </a:extLst>
            </p:cNvPr>
            <p:cNvSpPr/>
            <p:nvPr/>
          </p:nvSpPr>
          <p:spPr>
            <a:xfrm>
              <a:off x="5696254" y="2386825"/>
              <a:ext cx="10388" cy="33816"/>
            </a:xfrm>
            <a:custGeom>
              <a:avLst/>
              <a:gdLst>
                <a:gd name="connsiteX0" fmla="*/ 5623 w 10388"/>
                <a:gd name="connsiteY0" fmla="*/ 33817 h 33816"/>
                <a:gd name="connsiteX1" fmla="*/ 860 w 10388"/>
                <a:gd name="connsiteY1" fmla="*/ 29245 h 33816"/>
                <a:gd name="connsiteX2" fmla="*/ 3 w 10388"/>
                <a:gd name="connsiteY2" fmla="*/ 4956 h 33816"/>
                <a:gd name="connsiteX3" fmla="*/ 4575 w 10388"/>
                <a:gd name="connsiteY3" fmla="*/ 3 h 33816"/>
                <a:gd name="connsiteX4" fmla="*/ 9528 w 10388"/>
                <a:gd name="connsiteY4" fmla="*/ 4575 h 33816"/>
                <a:gd name="connsiteX5" fmla="*/ 10385 w 10388"/>
                <a:gd name="connsiteY5" fmla="*/ 28864 h 33816"/>
                <a:gd name="connsiteX6" fmla="*/ 5813 w 10388"/>
                <a:gd name="connsiteY6" fmla="*/ 33817 h 33816"/>
                <a:gd name="connsiteX7" fmla="*/ 5623 w 10388"/>
                <a:gd name="connsiteY7" fmla="*/ 33817 h 33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388" h="33816">
                  <a:moveTo>
                    <a:pt x="5623" y="33817"/>
                  </a:moveTo>
                  <a:cubicBezTo>
                    <a:pt x="3051" y="33817"/>
                    <a:pt x="956" y="31817"/>
                    <a:pt x="860" y="29245"/>
                  </a:cubicBezTo>
                  <a:lnTo>
                    <a:pt x="3" y="4956"/>
                  </a:lnTo>
                  <a:cubicBezTo>
                    <a:pt x="-92" y="2289"/>
                    <a:pt x="2003" y="98"/>
                    <a:pt x="4575" y="3"/>
                  </a:cubicBezTo>
                  <a:cubicBezTo>
                    <a:pt x="7242" y="-92"/>
                    <a:pt x="9433" y="2003"/>
                    <a:pt x="9528" y="4575"/>
                  </a:cubicBezTo>
                  <a:lnTo>
                    <a:pt x="10385" y="28864"/>
                  </a:lnTo>
                  <a:cubicBezTo>
                    <a:pt x="10481" y="31531"/>
                    <a:pt x="8385" y="33722"/>
                    <a:pt x="5813" y="33817"/>
                  </a:cubicBezTo>
                  <a:cubicBezTo>
                    <a:pt x="5718" y="33817"/>
                    <a:pt x="5718" y="33817"/>
                    <a:pt x="5623" y="33817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6" name="Freeform: Shape 415">
              <a:extLst>
                <a:ext uri="{FF2B5EF4-FFF2-40B4-BE49-F238E27FC236}">
                  <a16:creationId xmlns="" xmlns:a16="http://schemas.microsoft.com/office/drawing/2014/main" id="{5D18A038-76D8-4880-A318-C0E38AA302E2}"/>
                </a:ext>
              </a:extLst>
            </p:cNvPr>
            <p:cNvSpPr/>
            <p:nvPr/>
          </p:nvSpPr>
          <p:spPr>
            <a:xfrm>
              <a:off x="5740527" y="2402823"/>
              <a:ext cx="14799" cy="77825"/>
            </a:xfrm>
            <a:custGeom>
              <a:avLst/>
              <a:gdLst>
                <a:gd name="connsiteX0" fmla="*/ 10022 w 14799"/>
                <a:gd name="connsiteY0" fmla="*/ 77826 h 77825"/>
                <a:gd name="connsiteX1" fmla="*/ 5450 w 14799"/>
                <a:gd name="connsiteY1" fmla="*/ 74397 h 77825"/>
                <a:gd name="connsiteX2" fmla="*/ 4022 w 14799"/>
                <a:gd name="connsiteY2" fmla="*/ 3436 h 77825"/>
                <a:gd name="connsiteX3" fmla="*/ 9927 w 14799"/>
                <a:gd name="connsiteY3" fmla="*/ 197 h 77825"/>
                <a:gd name="connsiteX4" fmla="*/ 13166 w 14799"/>
                <a:gd name="connsiteY4" fmla="*/ 6103 h 77825"/>
                <a:gd name="connsiteX5" fmla="*/ 14594 w 14799"/>
                <a:gd name="connsiteY5" fmla="*/ 71635 h 77825"/>
                <a:gd name="connsiteX6" fmla="*/ 11356 w 14799"/>
                <a:gd name="connsiteY6" fmla="*/ 77540 h 77825"/>
                <a:gd name="connsiteX7" fmla="*/ 10022 w 14799"/>
                <a:gd name="connsiteY7" fmla="*/ 77826 h 77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799" h="77825">
                  <a:moveTo>
                    <a:pt x="10022" y="77826"/>
                  </a:moveTo>
                  <a:cubicBezTo>
                    <a:pt x="7927" y="77826"/>
                    <a:pt x="6022" y="76492"/>
                    <a:pt x="5450" y="74397"/>
                  </a:cubicBezTo>
                  <a:cubicBezTo>
                    <a:pt x="-5694" y="36868"/>
                    <a:pt x="3641" y="4769"/>
                    <a:pt x="4022" y="3436"/>
                  </a:cubicBezTo>
                  <a:cubicBezTo>
                    <a:pt x="4784" y="959"/>
                    <a:pt x="7451" y="-565"/>
                    <a:pt x="9927" y="197"/>
                  </a:cubicBezTo>
                  <a:cubicBezTo>
                    <a:pt x="12404" y="959"/>
                    <a:pt x="13928" y="3626"/>
                    <a:pt x="13166" y="6103"/>
                  </a:cubicBezTo>
                  <a:cubicBezTo>
                    <a:pt x="13070" y="6388"/>
                    <a:pt x="4307" y="36964"/>
                    <a:pt x="14594" y="71635"/>
                  </a:cubicBezTo>
                  <a:cubicBezTo>
                    <a:pt x="15356" y="74111"/>
                    <a:pt x="13928" y="76778"/>
                    <a:pt x="11356" y="77540"/>
                  </a:cubicBezTo>
                  <a:cubicBezTo>
                    <a:pt x="10880" y="77826"/>
                    <a:pt x="10403" y="77826"/>
                    <a:pt x="10022" y="77826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7" name="Freeform: Shape 416">
              <a:extLst>
                <a:ext uri="{FF2B5EF4-FFF2-40B4-BE49-F238E27FC236}">
                  <a16:creationId xmlns="" xmlns:a16="http://schemas.microsoft.com/office/drawing/2014/main" id="{863838DB-A8CC-477C-8485-B088C887F525}"/>
                </a:ext>
              </a:extLst>
            </p:cNvPr>
            <p:cNvSpPr/>
            <p:nvPr/>
          </p:nvSpPr>
          <p:spPr>
            <a:xfrm>
              <a:off x="5680574" y="2351287"/>
              <a:ext cx="34364" cy="19729"/>
            </a:xfrm>
            <a:custGeom>
              <a:avLst/>
              <a:gdLst>
                <a:gd name="connsiteX0" fmla="*/ 4824 w 34364"/>
                <a:gd name="connsiteY0" fmla="*/ 19730 h 19729"/>
                <a:gd name="connsiteX1" fmla="*/ 1490 w 34364"/>
                <a:gd name="connsiteY1" fmla="*/ 18396 h 19729"/>
                <a:gd name="connsiteX2" fmla="*/ 1300 w 34364"/>
                <a:gd name="connsiteY2" fmla="*/ 11634 h 19729"/>
                <a:gd name="connsiteX3" fmla="*/ 29208 w 34364"/>
                <a:gd name="connsiteY3" fmla="*/ 13 h 19729"/>
                <a:gd name="connsiteX4" fmla="*/ 34352 w 34364"/>
                <a:gd name="connsiteY4" fmla="*/ 4395 h 19729"/>
                <a:gd name="connsiteX5" fmla="*/ 29970 w 34364"/>
                <a:gd name="connsiteY5" fmla="*/ 9538 h 19729"/>
                <a:gd name="connsiteX6" fmla="*/ 8253 w 34364"/>
                <a:gd name="connsiteY6" fmla="*/ 18301 h 19729"/>
                <a:gd name="connsiteX7" fmla="*/ 4824 w 34364"/>
                <a:gd name="connsiteY7" fmla="*/ 19730 h 19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364" h="19729">
                  <a:moveTo>
                    <a:pt x="4824" y="19730"/>
                  </a:moveTo>
                  <a:cubicBezTo>
                    <a:pt x="3681" y="19730"/>
                    <a:pt x="2443" y="19254"/>
                    <a:pt x="1490" y="18396"/>
                  </a:cubicBezTo>
                  <a:cubicBezTo>
                    <a:pt x="-415" y="16587"/>
                    <a:pt x="-510" y="13539"/>
                    <a:pt x="1300" y="11634"/>
                  </a:cubicBezTo>
                  <a:cubicBezTo>
                    <a:pt x="10920" y="1537"/>
                    <a:pt x="28446" y="13"/>
                    <a:pt x="29208" y="13"/>
                  </a:cubicBezTo>
                  <a:cubicBezTo>
                    <a:pt x="31875" y="-177"/>
                    <a:pt x="34161" y="1728"/>
                    <a:pt x="34352" y="4395"/>
                  </a:cubicBezTo>
                  <a:cubicBezTo>
                    <a:pt x="34542" y="6966"/>
                    <a:pt x="32637" y="9348"/>
                    <a:pt x="29970" y="9538"/>
                  </a:cubicBezTo>
                  <a:cubicBezTo>
                    <a:pt x="29780" y="9538"/>
                    <a:pt x="15397" y="10776"/>
                    <a:pt x="8253" y="18301"/>
                  </a:cubicBezTo>
                  <a:cubicBezTo>
                    <a:pt x="7301" y="19254"/>
                    <a:pt x="6062" y="19730"/>
                    <a:pt x="4824" y="1973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8" name="Freeform: Shape 417">
              <a:extLst>
                <a:ext uri="{FF2B5EF4-FFF2-40B4-BE49-F238E27FC236}">
                  <a16:creationId xmlns="" xmlns:a16="http://schemas.microsoft.com/office/drawing/2014/main" id="{7B5EA2CB-348D-46E4-9730-7868893B7CA2}"/>
                </a:ext>
              </a:extLst>
            </p:cNvPr>
            <p:cNvSpPr/>
            <p:nvPr/>
          </p:nvSpPr>
          <p:spPr>
            <a:xfrm>
              <a:off x="5773326" y="2355741"/>
              <a:ext cx="36172" cy="13370"/>
            </a:xfrm>
            <a:custGeom>
              <a:avLst/>
              <a:gdLst>
                <a:gd name="connsiteX0" fmla="*/ 31420 w 36172"/>
                <a:gd name="connsiteY0" fmla="*/ 13371 h 13370"/>
                <a:gd name="connsiteX1" fmla="*/ 29039 w 36172"/>
                <a:gd name="connsiteY1" fmla="*/ 12704 h 13370"/>
                <a:gd name="connsiteX2" fmla="*/ 5703 w 36172"/>
                <a:gd name="connsiteY2" fmla="*/ 10323 h 13370"/>
                <a:gd name="connsiteX3" fmla="*/ 83 w 36172"/>
                <a:gd name="connsiteY3" fmla="*/ 6608 h 13370"/>
                <a:gd name="connsiteX4" fmla="*/ 3798 w 36172"/>
                <a:gd name="connsiteY4" fmla="*/ 988 h 13370"/>
                <a:gd name="connsiteX5" fmla="*/ 33801 w 36172"/>
                <a:gd name="connsiteY5" fmla="*/ 4513 h 13370"/>
                <a:gd name="connsiteX6" fmla="*/ 35516 w 36172"/>
                <a:gd name="connsiteY6" fmla="*/ 10990 h 13370"/>
                <a:gd name="connsiteX7" fmla="*/ 31420 w 36172"/>
                <a:gd name="connsiteY7" fmla="*/ 13371 h 13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172" h="13370">
                  <a:moveTo>
                    <a:pt x="31420" y="13371"/>
                  </a:moveTo>
                  <a:cubicBezTo>
                    <a:pt x="30563" y="13371"/>
                    <a:pt x="29801" y="13180"/>
                    <a:pt x="29039" y="12704"/>
                  </a:cubicBezTo>
                  <a:cubicBezTo>
                    <a:pt x="20085" y="7465"/>
                    <a:pt x="5893" y="10323"/>
                    <a:pt x="5703" y="10323"/>
                  </a:cubicBezTo>
                  <a:cubicBezTo>
                    <a:pt x="3131" y="10799"/>
                    <a:pt x="654" y="9180"/>
                    <a:pt x="83" y="6608"/>
                  </a:cubicBezTo>
                  <a:cubicBezTo>
                    <a:pt x="-393" y="4036"/>
                    <a:pt x="1226" y="1560"/>
                    <a:pt x="3798" y="988"/>
                  </a:cubicBezTo>
                  <a:cubicBezTo>
                    <a:pt x="4560" y="798"/>
                    <a:pt x="21705" y="-2631"/>
                    <a:pt x="33801" y="4513"/>
                  </a:cubicBezTo>
                  <a:cubicBezTo>
                    <a:pt x="36087" y="5846"/>
                    <a:pt x="36849" y="8799"/>
                    <a:pt x="35516" y="10990"/>
                  </a:cubicBezTo>
                  <a:cubicBezTo>
                    <a:pt x="34659" y="12514"/>
                    <a:pt x="33039" y="13371"/>
                    <a:pt x="31420" y="13371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9" name="Freeform: Shape 418">
              <a:extLst>
                <a:ext uri="{FF2B5EF4-FFF2-40B4-BE49-F238E27FC236}">
                  <a16:creationId xmlns="" xmlns:a16="http://schemas.microsoft.com/office/drawing/2014/main" id="{5924CD1E-ED57-4AD1-95F9-BF2F666948C1}"/>
                </a:ext>
              </a:extLst>
            </p:cNvPr>
            <p:cNvSpPr/>
            <p:nvPr/>
          </p:nvSpPr>
          <p:spPr>
            <a:xfrm>
              <a:off x="5850279" y="2352090"/>
              <a:ext cx="24734" cy="76676"/>
            </a:xfrm>
            <a:custGeom>
              <a:avLst/>
              <a:gdLst>
                <a:gd name="connsiteX0" fmla="*/ 20000 w 24734"/>
                <a:gd name="connsiteY0" fmla="*/ 32261 h 76676"/>
                <a:gd name="connsiteX1" fmla="*/ 2759 w 24734"/>
                <a:gd name="connsiteY1" fmla="*/ 76648 h 76676"/>
                <a:gd name="connsiteX2" fmla="*/ 16380 w 24734"/>
                <a:gd name="connsiteY2" fmla="*/ 353 h 76676"/>
                <a:gd name="connsiteX3" fmla="*/ 20000 w 24734"/>
                <a:gd name="connsiteY3" fmla="*/ 32261 h 76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734" h="76676">
                  <a:moveTo>
                    <a:pt x="20000" y="32261"/>
                  </a:moveTo>
                  <a:cubicBezTo>
                    <a:pt x="20000" y="32261"/>
                    <a:pt x="8665" y="77981"/>
                    <a:pt x="2759" y="76648"/>
                  </a:cubicBezTo>
                  <a:cubicBezTo>
                    <a:pt x="-3146" y="75410"/>
                    <a:pt x="-3" y="4639"/>
                    <a:pt x="16380" y="353"/>
                  </a:cubicBezTo>
                  <a:cubicBezTo>
                    <a:pt x="32763" y="-3934"/>
                    <a:pt x="20000" y="32261"/>
                    <a:pt x="20000" y="32261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0" name="Freeform: Shape 419">
              <a:extLst>
                <a:ext uri="{FF2B5EF4-FFF2-40B4-BE49-F238E27FC236}">
                  <a16:creationId xmlns="" xmlns:a16="http://schemas.microsoft.com/office/drawing/2014/main" id="{6765D8A9-A4D0-40C1-BBAA-ED5743B1A122}"/>
                </a:ext>
              </a:extLst>
            </p:cNvPr>
            <p:cNvSpPr/>
            <p:nvPr/>
          </p:nvSpPr>
          <p:spPr>
            <a:xfrm>
              <a:off x="5752927" y="2488530"/>
              <a:ext cx="46986" cy="33552"/>
            </a:xfrm>
            <a:custGeom>
              <a:avLst/>
              <a:gdLst>
                <a:gd name="connsiteX0" fmla="*/ 4766 w 46986"/>
                <a:gd name="connsiteY0" fmla="*/ 33553 h 33552"/>
                <a:gd name="connsiteX1" fmla="*/ 3 w 46986"/>
                <a:gd name="connsiteY1" fmla="*/ 28981 h 33552"/>
                <a:gd name="connsiteX2" fmla="*/ 4575 w 46986"/>
                <a:gd name="connsiteY2" fmla="*/ 24028 h 33552"/>
                <a:gd name="connsiteX3" fmla="*/ 37913 w 46986"/>
                <a:gd name="connsiteY3" fmla="*/ 2787 h 33552"/>
                <a:gd name="connsiteX4" fmla="*/ 44199 w 46986"/>
                <a:gd name="connsiteY4" fmla="*/ 406 h 33552"/>
                <a:gd name="connsiteX5" fmla="*/ 46581 w 46986"/>
                <a:gd name="connsiteY5" fmla="*/ 6692 h 33552"/>
                <a:gd name="connsiteX6" fmla="*/ 4956 w 46986"/>
                <a:gd name="connsiteY6" fmla="*/ 33457 h 33552"/>
                <a:gd name="connsiteX7" fmla="*/ 4766 w 46986"/>
                <a:gd name="connsiteY7" fmla="*/ 33553 h 33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6986" h="33552">
                  <a:moveTo>
                    <a:pt x="4766" y="33553"/>
                  </a:moveTo>
                  <a:cubicBezTo>
                    <a:pt x="2194" y="33553"/>
                    <a:pt x="98" y="31552"/>
                    <a:pt x="3" y="28981"/>
                  </a:cubicBezTo>
                  <a:cubicBezTo>
                    <a:pt x="-92" y="26314"/>
                    <a:pt x="1908" y="24123"/>
                    <a:pt x="4575" y="24028"/>
                  </a:cubicBezTo>
                  <a:cubicBezTo>
                    <a:pt x="5528" y="24028"/>
                    <a:pt x="28864" y="22789"/>
                    <a:pt x="37913" y="2787"/>
                  </a:cubicBezTo>
                  <a:cubicBezTo>
                    <a:pt x="38961" y="406"/>
                    <a:pt x="41818" y="-642"/>
                    <a:pt x="44199" y="406"/>
                  </a:cubicBezTo>
                  <a:cubicBezTo>
                    <a:pt x="46581" y="1453"/>
                    <a:pt x="47628" y="4311"/>
                    <a:pt x="46581" y="6692"/>
                  </a:cubicBezTo>
                  <a:cubicBezTo>
                    <a:pt x="35055" y="32029"/>
                    <a:pt x="6194" y="33457"/>
                    <a:pt x="4956" y="33457"/>
                  </a:cubicBezTo>
                  <a:cubicBezTo>
                    <a:pt x="4861" y="33553"/>
                    <a:pt x="4766" y="33553"/>
                    <a:pt x="4766" y="3355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1" name="Freeform: Shape 420">
              <a:extLst>
                <a:ext uri="{FF2B5EF4-FFF2-40B4-BE49-F238E27FC236}">
                  <a16:creationId xmlns="" xmlns:a16="http://schemas.microsoft.com/office/drawing/2014/main" id="{BD6E45CD-95CA-4D85-AC62-C80EBBA2557D}"/>
                </a:ext>
              </a:extLst>
            </p:cNvPr>
            <p:cNvSpPr/>
            <p:nvPr/>
          </p:nvSpPr>
          <p:spPr>
            <a:xfrm>
              <a:off x="5614217" y="2209444"/>
              <a:ext cx="306567" cy="187956"/>
            </a:xfrm>
            <a:custGeom>
              <a:avLst/>
              <a:gdLst>
                <a:gd name="connsiteX0" fmla="*/ 248441 w 306567"/>
                <a:gd name="connsiteY0" fmla="*/ 169002 h 187956"/>
                <a:gd name="connsiteX1" fmla="*/ 163859 w 306567"/>
                <a:gd name="connsiteY1" fmla="*/ 142618 h 187956"/>
                <a:gd name="connsiteX2" fmla="*/ 122425 w 306567"/>
                <a:gd name="connsiteY2" fmla="*/ 91373 h 187956"/>
                <a:gd name="connsiteX3" fmla="*/ 71181 w 306567"/>
                <a:gd name="connsiteY3" fmla="*/ 109661 h 187956"/>
                <a:gd name="connsiteX4" fmla="*/ 41558 w 306567"/>
                <a:gd name="connsiteY4" fmla="*/ 187957 h 187956"/>
                <a:gd name="connsiteX5" fmla="*/ 6220 w 306567"/>
                <a:gd name="connsiteY5" fmla="*/ 56131 h 187956"/>
                <a:gd name="connsiteX6" fmla="*/ 76801 w 306567"/>
                <a:gd name="connsiteY6" fmla="*/ 47177 h 187956"/>
                <a:gd name="connsiteX7" fmla="*/ 156239 w 306567"/>
                <a:gd name="connsiteY7" fmla="*/ 4219 h 187956"/>
                <a:gd name="connsiteX8" fmla="*/ 269968 w 306567"/>
                <a:gd name="connsiteY8" fmla="*/ 101089 h 187956"/>
                <a:gd name="connsiteX9" fmla="*/ 305210 w 306567"/>
                <a:gd name="connsiteY9" fmla="*/ 125092 h 187956"/>
                <a:gd name="connsiteX10" fmla="*/ 299971 w 306567"/>
                <a:gd name="connsiteY10" fmla="*/ 182146 h 187956"/>
                <a:gd name="connsiteX11" fmla="*/ 266253 w 306567"/>
                <a:gd name="connsiteY11" fmla="*/ 178622 h 187956"/>
                <a:gd name="connsiteX12" fmla="*/ 246250 w 306567"/>
                <a:gd name="connsiteY12" fmla="*/ 187004 h 187956"/>
                <a:gd name="connsiteX13" fmla="*/ 248441 w 306567"/>
                <a:gd name="connsiteY13" fmla="*/ 169002 h 18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06567" h="187956">
                  <a:moveTo>
                    <a:pt x="248441" y="169002"/>
                  </a:moveTo>
                  <a:cubicBezTo>
                    <a:pt x="248441" y="169002"/>
                    <a:pt x="198435" y="167002"/>
                    <a:pt x="163859" y="142618"/>
                  </a:cubicBezTo>
                  <a:cubicBezTo>
                    <a:pt x="134713" y="122044"/>
                    <a:pt x="122425" y="91373"/>
                    <a:pt x="122425" y="91373"/>
                  </a:cubicBezTo>
                  <a:cubicBezTo>
                    <a:pt x="122425" y="91373"/>
                    <a:pt x="100899" y="89563"/>
                    <a:pt x="71181" y="109661"/>
                  </a:cubicBezTo>
                  <a:cubicBezTo>
                    <a:pt x="41463" y="129759"/>
                    <a:pt x="41558" y="187957"/>
                    <a:pt x="41558" y="187957"/>
                  </a:cubicBezTo>
                  <a:cubicBezTo>
                    <a:pt x="41558" y="187957"/>
                    <a:pt x="-19211" y="92135"/>
                    <a:pt x="6220" y="56131"/>
                  </a:cubicBezTo>
                  <a:cubicBezTo>
                    <a:pt x="31557" y="20126"/>
                    <a:pt x="76801" y="47177"/>
                    <a:pt x="76801" y="47177"/>
                  </a:cubicBezTo>
                  <a:cubicBezTo>
                    <a:pt x="76801" y="47177"/>
                    <a:pt x="66228" y="-16736"/>
                    <a:pt x="156239" y="4219"/>
                  </a:cubicBezTo>
                  <a:cubicBezTo>
                    <a:pt x="246346" y="25174"/>
                    <a:pt x="269968" y="101089"/>
                    <a:pt x="269968" y="101089"/>
                  </a:cubicBezTo>
                  <a:cubicBezTo>
                    <a:pt x="269968" y="101089"/>
                    <a:pt x="300257" y="97088"/>
                    <a:pt x="305210" y="125092"/>
                  </a:cubicBezTo>
                  <a:cubicBezTo>
                    <a:pt x="310163" y="153095"/>
                    <a:pt x="299971" y="182146"/>
                    <a:pt x="299971" y="182146"/>
                  </a:cubicBezTo>
                  <a:cubicBezTo>
                    <a:pt x="299971" y="182146"/>
                    <a:pt x="286255" y="170145"/>
                    <a:pt x="266253" y="178622"/>
                  </a:cubicBezTo>
                  <a:cubicBezTo>
                    <a:pt x="246250" y="187004"/>
                    <a:pt x="246250" y="187004"/>
                    <a:pt x="246250" y="187004"/>
                  </a:cubicBezTo>
                  <a:lnTo>
                    <a:pt x="248441" y="169002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2" name="Freeform: Shape 421">
              <a:extLst>
                <a:ext uri="{FF2B5EF4-FFF2-40B4-BE49-F238E27FC236}">
                  <a16:creationId xmlns="" xmlns:a16="http://schemas.microsoft.com/office/drawing/2014/main" id="{92C71EF4-0D67-4576-9490-890A289BE218}"/>
                </a:ext>
              </a:extLst>
            </p:cNvPr>
            <p:cNvSpPr/>
            <p:nvPr/>
          </p:nvSpPr>
          <p:spPr>
            <a:xfrm>
              <a:off x="5697781" y="2586853"/>
              <a:ext cx="170687" cy="86296"/>
            </a:xfrm>
            <a:custGeom>
              <a:avLst/>
              <a:gdLst>
                <a:gd name="connsiteX0" fmla="*/ 12382 w 170687"/>
                <a:gd name="connsiteY0" fmla="*/ 13907 h 86296"/>
                <a:gd name="connsiteX1" fmla="*/ 69723 w 170687"/>
                <a:gd name="connsiteY1" fmla="*/ 31337 h 86296"/>
                <a:gd name="connsiteX2" fmla="*/ 144875 w 170687"/>
                <a:gd name="connsiteY2" fmla="*/ 0 h 86296"/>
                <a:gd name="connsiteX3" fmla="*/ 170688 w 170687"/>
                <a:gd name="connsiteY3" fmla="*/ 47339 h 86296"/>
                <a:gd name="connsiteX4" fmla="*/ 106871 w 170687"/>
                <a:gd name="connsiteY4" fmla="*/ 86297 h 86296"/>
                <a:gd name="connsiteX5" fmla="*/ 0 w 170687"/>
                <a:gd name="connsiteY5" fmla="*/ 77343 h 86296"/>
                <a:gd name="connsiteX6" fmla="*/ 0 w 170687"/>
                <a:gd name="connsiteY6" fmla="*/ 29432 h 86296"/>
                <a:gd name="connsiteX7" fmla="*/ 12382 w 170687"/>
                <a:gd name="connsiteY7" fmla="*/ 13907 h 86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0687" h="86296">
                  <a:moveTo>
                    <a:pt x="12382" y="13907"/>
                  </a:moveTo>
                  <a:cubicBezTo>
                    <a:pt x="12382" y="13907"/>
                    <a:pt x="29718" y="30290"/>
                    <a:pt x="69723" y="31337"/>
                  </a:cubicBezTo>
                  <a:cubicBezTo>
                    <a:pt x="109728" y="32385"/>
                    <a:pt x="144875" y="0"/>
                    <a:pt x="144875" y="0"/>
                  </a:cubicBezTo>
                  <a:lnTo>
                    <a:pt x="170688" y="47339"/>
                  </a:lnTo>
                  <a:lnTo>
                    <a:pt x="106871" y="86297"/>
                  </a:lnTo>
                  <a:lnTo>
                    <a:pt x="0" y="77343"/>
                  </a:lnTo>
                  <a:lnTo>
                    <a:pt x="0" y="29432"/>
                  </a:lnTo>
                  <a:lnTo>
                    <a:pt x="12382" y="13907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3" name="Freeform: Shape 422">
              <a:extLst>
                <a:ext uri="{FF2B5EF4-FFF2-40B4-BE49-F238E27FC236}">
                  <a16:creationId xmlns="" xmlns:a16="http://schemas.microsoft.com/office/drawing/2014/main" id="{ADB786D7-58BF-4CD8-8F0F-35E9BD924F15}"/>
                </a:ext>
              </a:extLst>
            </p:cNvPr>
            <p:cNvSpPr/>
            <p:nvPr/>
          </p:nvSpPr>
          <p:spPr>
            <a:xfrm>
              <a:off x="5686315" y="2638443"/>
              <a:ext cx="100444" cy="39564"/>
            </a:xfrm>
            <a:custGeom>
              <a:avLst/>
              <a:gdLst>
                <a:gd name="connsiteX0" fmla="*/ 68044 w 100444"/>
                <a:gd name="connsiteY0" fmla="*/ 39565 h 39564"/>
                <a:gd name="connsiteX1" fmla="*/ 893 w 100444"/>
                <a:gd name="connsiteY1" fmla="*/ 7561 h 39564"/>
                <a:gd name="connsiteX2" fmla="*/ 1941 w 100444"/>
                <a:gd name="connsiteY2" fmla="*/ 893 h 39564"/>
                <a:gd name="connsiteX3" fmla="*/ 8608 w 100444"/>
                <a:gd name="connsiteY3" fmla="*/ 1941 h 39564"/>
                <a:gd name="connsiteX4" fmla="*/ 94333 w 100444"/>
                <a:gd name="connsiteY4" fmla="*/ 25944 h 39564"/>
                <a:gd name="connsiteX5" fmla="*/ 100239 w 100444"/>
                <a:gd name="connsiteY5" fmla="*/ 29087 h 39564"/>
                <a:gd name="connsiteX6" fmla="*/ 97096 w 100444"/>
                <a:gd name="connsiteY6" fmla="*/ 34993 h 39564"/>
                <a:gd name="connsiteX7" fmla="*/ 68044 w 100444"/>
                <a:gd name="connsiteY7" fmla="*/ 39565 h 39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0444" h="39564">
                  <a:moveTo>
                    <a:pt x="68044" y="39565"/>
                  </a:moveTo>
                  <a:cubicBezTo>
                    <a:pt x="24801" y="39565"/>
                    <a:pt x="1179" y="7942"/>
                    <a:pt x="893" y="7561"/>
                  </a:cubicBezTo>
                  <a:cubicBezTo>
                    <a:pt x="-631" y="5465"/>
                    <a:pt x="-155" y="2512"/>
                    <a:pt x="1941" y="893"/>
                  </a:cubicBezTo>
                  <a:cubicBezTo>
                    <a:pt x="4036" y="-631"/>
                    <a:pt x="7084" y="-155"/>
                    <a:pt x="8608" y="1941"/>
                  </a:cubicBezTo>
                  <a:cubicBezTo>
                    <a:pt x="9847" y="3655"/>
                    <a:pt x="39279" y="42708"/>
                    <a:pt x="94333" y="25944"/>
                  </a:cubicBezTo>
                  <a:cubicBezTo>
                    <a:pt x="96905" y="25182"/>
                    <a:pt x="99477" y="26611"/>
                    <a:pt x="100239" y="29087"/>
                  </a:cubicBezTo>
                  <a:cubicBezTo>
                    <a:pt x="101001" y="31564"/>
                    <a:pt x="99572" y="34231"/>
                    <a:pt x="97096" y="34993"/>
                  </a:cubicBezTo>
                  <a:cubicBezTo>
                    <a:pt x="86618" y="38326"/>
                    <a:pt x="76903" y="39565"/>
                    <a:pt x="68044" y="3956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558" name="Group 557">
            <a:extLst>
              <a:ext uri="{FF2B5EF4-FFF2-40B4-BE49-F238E27FC236}">
                <a16:creationId xmlns="" xmlns:a16="http://schemas.microsoft.com/office/drawing/2014/main" id="{581BBAB3-0C78-47B3-A250-D4E28ADA410B}"/>
              </a:ext>
            </a:extLst>
          </p:cNvPr>
          <p:cNvGrpSpPr/>
          <p:nvPr/>
        </p:nvGrpSpPr>
        <p:grpSpPr>
          <a:xfrm>
            <a:off x="10205256" y="2051199"/>
            <a:ext cx="807373" cy="807373"/>
            <a:chOff x="10212512" y="2093649"/>
            <a:chExt cx="888110" cy="888110"/>
          </a:xfrm>
        </p:grpSpPr>
        <p:sp>
          <p:nvSpPr>
            <p:cNvPr id="241" name="Freeform: Shape 240">
              <a:extLst>
                <a:ext uri="{FF2B5EF4-FFF2-40B4-BE49-F238E27FC236}">
                  <a16:creationId xmlns="" xmlns:a16="http://schemas.microsoft.com/office/drawing/2014/main" id="{51410E41-B0D8-447F-812C-B0F8F5F1D46F}"/>
                </a:ext>
              </a:extLst>
            </p:cNvPr>
            <p:cNvSpPr/>
            <p:nvPr/>
          </p:nvSpPr>
          <p:spPr>
            <a:xfrm flipH="1">
              <a:off x="10212512" y="2093649"/>
              <a:ext cx="888110" cy="888110"/>
            </a:xfrm>
            <a:custGeom>
              <a:avLst/>
              <a:gdLst>
                <a:gd name="connsiteX0" fmla="*/ 888111 w 888110"/>
                <a:gd name="connsiteY0" fmla="*/ 444056 h 888110"/>
                <a:gd name="connsiteX1" fmla="*/ 867823 w 888110"/>
                <a:gd name="connsiteY1" fmla="*/ 577215 h 888110"/>
                <a:gd name="connsiteX2" fmla="*/ 768477 w 888110"/>
                <a:gd name="connsiteY2" fmla="*/ 747236 h 888110"/>
                <a:gd name="connsiteX3" fmla="*/ 765524 w 888110"/>
                <a:gd name="connsiteY3" fmla="*/ 750475 h 888110"/>
                <a:gd name="connsiteX4" fmla="*/ 761429 w 888110"/>
                <a:gd name="connsiteY4" fmla="*/ 754666 h 888110"/>
                <a:gd name="connsiteX5" fmla="*/ 444056 w 888110"/>
                <a:gd name="connsiteY5" fmla="*/ 888111 h 888110"/>
                <a:gd name="connsiteX6" fmla="*/ 387096 w 888110"/>
                <a:gd name="connsiteY6" fmla="*/ 884587 h 888110"/>
                <a:gd name="connsiteX7" fmla="*/ 386620 w 888110"/>
                <a:gd name="connsiteY7" fmla="*/ 884491 h 888110"/>
                <a:gd name="connsiteX8" fmla="*/ 256985 w 888110"/>
                <a:gd name="connsiteY8" fmla="*/ 846868 h 888110"/>
                <a:gd name="connsiteX9" fmla="*/ 246983 w 888110"/>
                <a:gd name="connsiteY9" fmla="*/ 842105 h 888110"/>
                <a:gd name="connsiteX10" fmla="*/ 82772 w 888110"/>
                <a:gd name="connsiteY10" fmla="*/ 702088 h 888110"/>
                <a:gd name="connsiteX11" fmla="*/ 72104 w 888110"/>
                <a:gd name="connsiteY11" fmla="*/ 686467 h 888110"/>
                <a:gd name="connsiteX12" fmla="*/ 48673 w 888110"/>
                <a:gd name="connsiteY12" fmla="*/ 646271 h 888110"/>
                <a:gd name="connsiteX13" fmla="*/ 0 w 888110"/>
                <a:gd name="connsiteY13" fmla="*/ 444056 h 888110"/>
                <a:gd name="connsiteX14" fmla="*/ 444056 w 888110"/>
                <a:gd name="connsiteY14" fmla="*/ 0 h 888110"/>
                <a:gd name="connsiteX15" fmla="*/ 888111 w 888110"/>
                <a:gd name="connsiteY15" fmla="*/ 444056 h 888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88110" h="888110">
                  <a:moveTo>
                    <a:pt x="888111" y="444056"/>
                  </a:moveTo>
                  <a:cubicBezTo>
                    <a:pt x="888111" y="490442"/>
                    <a:pt x="881063" y="535210"/>
                    <a:pt x="867823" y="577215"/>
                  </a:cubicBezTo>
                  <a:cubicBezTo>
                    <a:pt x="847630" y="641414"/>
                    <a:pt x="813340" y="699326"/>
                    <a:pt x="768477" y="747236"/>
                  </a:cubicBezTo>
                  <a:cubicBezTo>
                    <a:pt x="767525" y="748379"/>
                    <a:pt x="766572" y="749427"/>
                    <a:pt x="765524" y="750475"/>
                  </a:cubicBezTo>
                  <a:cubicBezTo>
                    <a:pt x="764191" y="751903"/>
                    <a:pt x="762762" y="753332"/>
                    <a:pt x="761429" y="754666"/>
                  </a:cubicBezTo>
                  <a:cubicBezTo>
                    <a:pt x="680847" y="836962"/>
                    <a:pt x="568452" y="888111"/>
                    <a:pt x="444056" y="888111"/>
                  </a:cubicBezTo>
                  <a:cubicBezTo>
                    <a:pt x="424815" y="888111"/>
                    <a:pt x="405670" y="886873"/>
                    <a:pt x="387096" y="884587"/>
                  </a:cubicBezTo>
                  <a:cubicBezTo>
                    <a:pt x="386906" y="884491"/>
                    <a:pt x="386810" y="884491"/>
                    <a:pt x="386620" y="884491"/>
                  </a:cubicBezTo>
                  <a:cubicBezTo>
                    <a:pt x="340900" y="878491"/>
                    <a:pt x="297275" y="865632"/>
                    <a:pt x="256985" y="846868"/>
                  </a:cubicBezTo>
                  <a:cubicBezTo>
                    <a:pt x="253651" y="845344"/>
                    <a:pt x="250317" y="843724"/>
                    <a:pt x="246983" y="842105"/>
                  </a:cubicBezTo>
                  <a:cubicBezTo>
                    <a:pt x="181356" y="809625"/>
                    <a:pt x="124968" y="761238"/>
                    <a:pt x="82772" y="702088"/>
                  </a:cubicBezTo>
                  <a:cubicBezTo>
                    <a:pt x="79153" y="696944"/>
                    <a:pt x="75533" y="691801"/>
                    <a:pt x="72104" y="686467"/>
                  </a:cubicBezTo>
                  <a:cubicBezTo>
                    <a:pt x="63532" y="673513"/>
                    <a:pt x="55721" y="660082"/>
                    <a:pt x="48673" y="646271"/>
                  </a:cubicBezTo>
                  <a:cubicBezTo>
                    <a:pt x="17526" y="585597"/>
                    <a:pt x="0" y="516922"/>
                    <a:pt x="0" y="444056"/>
                  </a:cubicBezTo>
                  <a:cubicBezTo>
                    <a:pt x="0" y="198787"/>
                    <a:pt x="198787" y="0"/>
                    <a:pt x="444056" y="0"/>
                  </a:cubicBezTo>
                  <a:cubicBezTo>
                    <a:pt x="689324" y="0"/>
                    <a:pt x="888111" y="198787"/>
                    <a:pt x="888111" y="444056"/>
                  </a:cubicBezTo>
                  <a:close/>
                </a:path>
              </a:pathLst>
            </a:custGeom>
            <a:solidFill>
              <a:srgbClr val="094A4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6" name="Freeform: Shape 385">
              <a:extLst>
                <a:ext uri="{FF2B5EF4-FFF2-40B4-BE49-F238E27FC236}">
                  <a16:creationId xmlns="" xmlns:a16="http://schemas.microsoft.com/office/drawing/2014/main" id="{5FD65932-3E9C-495D-AA9D-A357BB1BC4EF}"/>
                </a:ext>
              </a:extLst>
            </p:cNvPr>
            <p:cNvSpPr/>
            <p:nvPr/>
          </p:nvSpPr>
          <p:spPr>
            <a:xfrm flipH="1">
              <a:off x="10332146" y="2610276"/>
              <a:ext cx="511492" cy="371483"/>
            </a:xfrm>
            <a:custGeom>
              <a:avLst/>
              <a:gdLst>
                <a:gd name="connsiteX0" fmla="*/ 511493 w 511492"/>
                <a:gd name="connsiteY0" fmla="*/ 230608 h 371483"/>
                <a:gd name="connsiteX1" fmla="*/ 508540 w 511492"/>
                <a:gd name="connsiteY1" fmla="*/ 233847 h 371483"/>
                <a:gd name="connsiteX2" fmla="*/ 504444 w 511492"/>
                <a:gd name="connsiteY2" fmla="*/ 238038 h 371483"/>
                <a:gd name="connsiteX3" fmla="*/ 187071 w 511492"/>
                <a:gd name="connsiteY3" fmla="*/ 371483 h 371483"/>
                <a:gd name="connsiteX4" fmla="*/ 130112 w 511492"/>
                <a:gd name="connsiteY4" fmla="*/ 367959 h 371483"/>
                <a:gd name="connsiteX5" fmla="*/ 129635 w 511492"/>
                <a:gd name="connsiteY5" fmla="*/ 367863 h 371483"/>
                <a:gd name="connsiteX6" fmla="*/ 0 w 511492"/>
                <a:gd name="connsiteY6" fmla="*/ 330240 h 371483"/>
                <a:gd name="connsiteX7" fmla="*/ 2191 w 511492"/>
                <a:gd name="connsiteY7" fmla="*/ 25916 h 371483"/>
                <a:gd name="connsiteX8" fmla="*/ 177355 w 511492"/>
                <a:gd name="connsiteY8" fmla="*/ 199 h 371483"/>
                <a:gd name="connsiteX9" fmla="*/ 511493 w 511492"/>
                <a:gd name="connsiteY9" fmla="*/ 230608 h 371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1492" h="371483">
                  <a:moveTo>
                    <a:pt x="511493" y="230608"/>
                  </a:moveTo>
                  <a:cubicBezTo>
                    <a:pt x="510540" y="231751"/>
                    <a:pt x="509588" y="232799"/>
                    <a:pt x="508540" y="233847"/>
                  </a:cubicBezTo>
                  <a:cubicBezTo>
                    <a:pt x="507206" y="235275"/>
                    <a:pt x="505778" y="236704"/>
                    <a:pt x="504444" y="238038"/>
                  </a:cubicBezTo>
                  <a:cubicBezTo>
                    <a:pt x="423863" y="320334"/>
                    <a:pt x="311468" y="371483"/>
                    <a:pt x="187071" y="371483"/>
                  </a:cubicBezTo>
                  <a:cubicBezTo>
                    <a:pt x="167830" y="371483"/>
                    <a:pt x="148685" y="370245"/>
                    <a:pt x="130112" y="367959"/>
                  </a:cubicBezTo>
                  <a:cubicBezTo>
                    <a:pt x="129921" y="367863"/>
                    <a:pt x="129826" y="367863"/>
                    <a:pt x="129635" y="367863"/>
                  </a:cubicBezTo>
                  <a:cubicBezTo>
                    <a:pt x="83915" y="361863"/>
                    <a:pt x="40291" y="349004"/>
                    <a:pt x="0" y="330240"/>
                  </a:cubicBezTo>
                  <a:cubicBezTo>
                    <a:pt x="3810" y="169363"/>
                    <a:pt x="2191" y="28583"/>
                    <a:pt x="2191" y="25916"/>
                  </a:cubicBezTo>
                  <a:cubicBezTo>
                    <a:pt x="3715" y="22582"/>
                    <a:pt x="78200" y="3437"/>
                    <a:pt x="177355" y="199"/>
                  </a:cubicBezTo>
                  <a:cubicBezTo>
                    <a:pt x="333375" y="-4754"/>
                    <a:pt x="465201" y="83257"/>
                    <a:pt x="511493" y="230608"/>
                  </a:cubicBezTo>
                  <a:close/>
                </a:path>
              </a:pathLst>
            </a:custGeom>
            <a:solidFill>
              <a:srgbClr val="F7AB9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7" name="Freeform: Shape 386">
              <a:extLst>
                <a:ext uri="{FF2B5EF4-FFF2-40B4-BE49-F238E27FC236}">
                  <a16:creationId xmlns="" xmlns:a16="http://schemas.microsoft.com/office/drawing/2014/main" id="{51B359F7-3797-4D1C-962E-D0976A60F327}"/>
                </a:ext>
              </a:extLst>
            </p:cNvPr>
            <p:cNvSpPr/>
            <p:nvPr/>
          </p:nvSpPr>
          <p:spPr>
            <a:xfrm flipH="1">
              <a:off x="10713527" y="2633906"/>
              <a:ext cx="304323" cy="344328"/>
            </a:xfrm>
            <a:custGeom>
              <a:avLst/>
              <a:gdLst>
                <a:gd name="connsiteX0" fmla="*/ 304324 w 304323"/>
                <a:gd name="connsiteY0" fmla="*/ 344329 h 344328"/>
                <a:gd name="connsiteX1" fmla="*/ 303848 w 304323"/>
                <a:gd name="connsiteY1" fmla="*/ 344234 h 344328"/>
                <a:gd name="connsiteX2" fmla="*/ 174212 w 304323"/>
                <a:gd name="connsiteY2" fmla="*/ 306610 h 344328"/>
                <a:gd name="connsiteX3" fmla="*/ 164211 w 304323"/>
                <a:gd name="connsiteY3" fmla="*/ 301847 h 344328"/>
                <a:gd name="connsiteX4" fmla="*/ 0 w 304323"/>
                <a:gd name="connsiteY4" fmla="*/ 161830 h 344328"/>
                <a:gd name="connsiteX5" fmla="*/ 176403 w 304323"/>
                <a:gd name="connsiteY5" fmla="*/ 2286 h 344328"/>
                <a:gd name="connsiteX6" fmla="*/ 182880 w 304323"/>
                <a:gd name="connsiteY6" fmla="*/ 0 h 344328"/>
                <a:gd name="connsiteX7" fmla="*/ 304324 w 304323"/>
                <a:gd name="connsiteY7" fmla="*/ 344329 h 344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4323" h="344328">
                  <a:moveTo>
                    <a:pt x="304324" y="344329"/>
                  </a:moveTo>
                  <a:cubicBezTo>
                    <a:pt x="304133" y="344234"/>
                    <a:pt x="304038" y="344234"/>
                    <a:pt x="303848" y="344234"/>
                  </a:cubicBezTo>
                  <a:cubicBezTo>
                    <a:pt x="258128" y="338233"/>
                    <a:pt x="214503" y="325374"/>
                    <a:pt x="174212" y="306610"/>
                  </a:cubicBezTo>
                  <a:cubicBezTo>
                    <a:pt x="170879" y="305086"/>
                    <a:pt x="167545" y="303467"/>
                    <a:pt x="164211" y="301847"/>
                  </a:cubicBezTo>
                  <a:cubicBezTo>
                    <a:pt x="98584" y="269367"/>
                    <a:pt x="42196" y="220980"/>
                    <a:pt x="0" y="161830"/>
                  </a:cubicBezTo>
                  <a:cubicBezTo>
                    <a:pt x="85535" y="44577"/>
                    <a:pt x="155448" y="10382"/>
                    <a:pt x="176403" y="2286"/>
                  </a:cubicBezTo>
                  <a:cubicBezTo>
                    <a:pt x="180689" y="572"/>
                    <a:pt x="182880" y="0"/>
                    <a:pt x="182880" y="0"/>
                  </a:cubicBezTo>
                  <a:lnTo>
                    <a:pt x="304324" y="344329"/>
                  </a:lnTo>
                  <a:close/>
                </a:path>
              </a:pathLst>
            </a:custGeom>
            <a:solidFill>
              <a:srgbClr val="F7AB9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8" name="Freeform: Shape 387">
              <a:extLst>
                <a:ext uri="{FF2B5EF4-FFF2-40B4-BE49-F238E27FC236}">
                  <a16:creationId xmlns="" xmlns:a16="http://schemas.microsoft.com/office/drawing/2014/main" id="{3F36A21A-ABDD-45B8-B3E4-33901F3912BD}"/>
                </a:ext>
              </a:extLst>
            </p:cNvPr>
            <p:cNvSpPr/>
            <p:nvPr/>
          </p:nvSpPr>
          <p:spPr>
            <a:xfrm flipH="1">
              <a:off x="10546270" y="2160286"/>
              <a:ext cx="284932" cy="289692"/>
            </a:xfrm>
            <a:custGeom>
              <a:avLst/>
              <a:gdLst>
                <a:gd name="connsiteX0" fmla="*/ 176350 w 284932"/>
                <a:gd name="connsiteY0" fmla="*/ 189204 h 289692"/>
                <a:gd name="connsiteX1" fmla="*/ 284649 w 284932"/>
                <a:gd name="connsiteY1" fmla="*/ 95764 h 289692"/>
                <a:gd name="connsiteX2" fmla="*/ 152823 w 284932"/>
                <a:gd name="connsiteY2" fmla="*/ 23374 h 289692"/>
                <a:gd name="connsiteX3" fmla="*/ 119295 w 284932"/>
                <a:gd name="connsiteY3" fmla="*/ 108718 h 289692"/>
                <a:gd name="connsiteX4" fmla="*/ 59383 w 284932"/>
                <a:gd name="connsiteY4" fmla="*/ 114623 h 289692"/>
                <a:gd name="connsiteX5" fmla="*/ 48238 w 284932"/>
                <a:gd name="connsiteY5" fmla="*/ 175964 h 289692"/>
                <a:gd name="connsiteX6" fmla="*/ 328 w 284932"/>
                <a:gd name="connsiteY6" fmla="*/ 220065 h 289692"/>
                <a:gd name="connsiteX7" fmla="*/ 38237 w 284932"/>
                <a:gd name="connsiteY7" fmla="*/ 289693 h 289692"/>
                <a:gd name="connsiteX8" fmla="*/ 176350 w 284932"/>
                <a:gd name="connsiteY8" fmla="*/ 189204 h 289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4932" h="289692">
                  <a:moveTo>
                    <a:pt x="176350" y="189204"/>
                  </a:moveTo>
                  <a:cubicBezTo>
                    <a:pt x="176350" y="189204"/>
                    <a:pt x="278839" y="194062"/>
                    <a:pt x="284649" y="95764"/>
                  </a:cubicBezTo>
                  <a:cubicBezTo>
                    <a:pt x="290840" y="-8916"/>
                    <a:pt x="193971" y="-18917"/>
                    <a:pt x="152823" y="23374"/>
                  </a:cubicBezTo>
                  <a:cubicBezTo>
                    <a:pt x="111675" y="65664"/>
                    <a:pt x="119295" y="108718"/>
                    <a:pt x="119295" y="108718"/>
                  </a:cubicBezTo>
                  <a:cubicBezTo>
                    <a:pt x="119295" y="108718"/>
                    <a:pt x="90625" y="82905"/>
                    <a:pt x="59383" y="114623"/>
                  </a:cubicBezTo>
                  <a:cubicBezTo>
                    <a:pt x="36427" y="137959"/>
                    <a:pt x="48238" y="175964"/>
                    <a:pt x="48238" y="175964"/>
                  </a:cubicBezTo>
                  <a:cubicBezTo>
                    <a:pt x="48238" y="175964"/>
                    <a:pt x="-4625" y="173964"/>
                    <a:pt x="328" y="220065"/>
                  </a:cubicBezTo>
                  <a:cubicBezTo>
                    <a:pt x="5281" y="266261"/>
                    <a:pt x="38237" y="289693"/>
                    <a:pt x="38237" y="289693"/>
                  </a:cubicBezTo>
                  <a:lnTo>
                    <a:pt x="176350" y="189204"/>
                  </a:lnTo>
                  <a:close/>
                </a:path>
              </a:pathLst>
            </a:custGeom>
            <a:solidFill>
              <a:srgbClr val="E5644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9" name="Freeform: Shape 388">
              <a:extLst>
                <a:ext uri="{FF2B5EF4-FFF2-40B4-BE49-F238E27FC236}">
                  <a16:creationId xmlns="" xmlns:a16="http://schemas.microsoft.com/office/drawing/2014/main" id="{E51DB321-647E-4AE9-B6FB-3198DED7F23A}"/>
                </a:ext>
              </a:extLst>
            </p:cNvPr>
            <p:cNvSpPr/>
            <p:nvPr/>
          </p:nvSpPr>
          <p:spPr>
            <a:xfrm flipH="1">
              <a:off x="10587512" y="2530465"/>
              <a:ext cx="161067" cy="137377"/>
            </a:xfrm>
            <a:custGeom>
              <a:avLst/>
              <a:gdLst>
                <a:gd name="connsiteX0" fmla="*/ 0 w 161067"/>
                <a:gd name="connsiteY0" fmla="*/ 0 h 137377"/>
                <a:gd name="connsiteX1" fmla="*/ 10668 w 161067"/>
                <a:gd name="connsiteY1" fmla="*/ 108966 h 137377"/>
                <a:gd name="connsiteX2" fmla="*/ 97631 w 161067"/>
                <a:gd name="connsiteY2" fmla="*/ 137351 h 137377"/>
                <a:gd name="connsiteX3" fmla="*/ 161068 w 161067"/>
                <a:gd name="connsiteY3" fmla="*/ 124206 h 137377"/>
                <a:gd name="connsiteX4" fmla="*/ 149066 w 161067"/>
                <a:gd name="connsiteY4" fmla="*/ 69723 h 137377"/>
                <a:gd name="connsiteX5" fmla="*/ 137255 w 161067"/>
                <a:gd name="connsiteY5" fmla="*/ 16574 h 137377"/>
                <a:gd name="connsiteX6" fmla="*/ 19717 w 161067"/>
                <a:gd name="connsiteY6" fmla="*/ 2477 h 137377"/>
                <a:gd name="connsiteX7" fmla="*/ 0 w 161067"/>
                <a:gd name="connsiteY7" fmla="*/ 0 h 137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1067" h="137377">
                  <a:moveTo>
                    <a:pt x="0" y="0"/>
                  </a:moveTo>
                  <a:lnTo>
                    <a:pt x="10668" y="108966"/>
                  </a:lnTo>
                  <a:cubicBezTo>
                    <a:pt x="10668" y="108966"/>
                    <a:pt x="33338" y="138398"/>
                    <a:pt x="97631" y="137351"/>
                  </a:cubicBezTo>
                  <a:cubicBezTo>
                    <a:pt x="145447" y="136589"/>
                    <a:pt x="161068" y="124206"/>
                    <a:pt x="161068" y="124206"/>
                  </a:cubicBezTo>
                  <a:lnTo>
                    <a:pt x="149066" y="69723"/>
                  </a:lnTo>
                  <a:lnTo>
                    <a:pt x="137255" y="16574"/>
                  </a:lnTo>
                  <a:lnTo>
                    <a:pt x="19717" y="24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CA39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0" name="Freeform: Shape 389">
              <a:extLst>
                <a:ext uri="{FF2B5EF4-FFF2-40B4-BE49-F238E27FC236}">
                  <a16:creationId xmlns="" xmlns:a16="http://schemas.microsoft.com/office/drawing/2014/main" id="{B5AB5388-2765-4F87-993D-E1C8A396E88B}"/>
                </a:ext>
              </a:extLst>
            </p:cNvPr>
            <p:cNvSpPr/>
            <p:nvPr/>
          </p:nvSpPr>
          <p:spPr>
            <a:xfrm flipH="1">
              <a:off x="10599513" y="2532846"/>
              <a:ext cx="129349" cy="67251"/>
            </a:xfrm>
            <a:custGeom>
              <a:avLst/>
              <a:gdLst>
                <a:gd name="connsiteX0" fmla="*/ 0 w 129349"/>
                <a:gd name="connsiteY0" fmla="*/ 0 h 67251"/>
                <a:gd name="connsiteX1" fmla="*/ 4191 w 129349"/>
                <a:gd name="connsiteY1" fmla="*/ 10192 h 67251"/>
                <a:gd name="connsiteX2" fmla="*/ 129350 w 129349"/>
                <a:gd name="connsiteY2" fmla="*/ 67247 h 67251"/>
                <a:gd name="connsiteX3" fmla="*/ 117539 w 129349"/>
                <a:gd name="connsiteY3" fmla="*/ 14097 h 67251"/>
                <a:gd name="connsiteX4" fmla="*/ 0 w 129349"/>
                <a:gd name="connsiteY4" fmla="*/ 0 h 67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349" h="67251">
                  <a:moveTo>
                    <a:pt x="0" y="0"/>
                  </a:moveTo>
                  <a:cubicBezTo>
                    <a:pt x="572" y="2953"/>
                    <a:pt x="2000" y="6382"/>
                    <a:pt x="4191" y="10192"/>
                  </a:cubicBezTo>
                  <a:cubicBezTo>
                    <a:pt x="33909" y="62198"/>
                    <a:pt x="101727" y="67437"/>
                    <a:pt x="129350" y="67247"/>
                  </a:cubicBezTo>
                  <a:lnTo>
                    <a:pt x="117539" y="140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1" name="Freeform: Shape 390">
              <a:extLst>
                <a:ext uri="{FF2B5EF4-FFF2-40B4-BE49-F238E27FC236}">
                  <a16:creationId xmlns="" xmlns:a16="http://schemas.microsoft.com/office/drawing/2014/main" id="{99DB2502-BFE6-4731-8B3F-EC9841ECD2E2}"/>
                </a:ext>
              </a:extLst>
            </p:cNvPr>
            <p:cNvSpPr/>
            <p:nvPr/>
          </p:nvSpPr>
          <p:spPr>
            <a:xfrm flipH="1">
              <a:off x="10553758" y="2261778"/>
              <a:ext cx="278519" cy="310755"/>
            </a:xfrm>
            <a:custGeom>
              <a:avLst/>
              <a:gdLst>
                <a:gd name="connsiteX0" fmla="*/ 220954 w 278519"/>
                <a:gd name="connsiteY0" fmla="*/ 34468 h 310755"/>
                <a:gd name="connsiteX1" fmla="*/ 276390 w 278519"/>
                <a:gd name="connsiteY1" fmla="*/ 243541 h 310755"/>
                <a:gd name="connsiteX2" fmla="*/ 147897 w 278519"/>
                <a:gd name="connsiteY2" fmla="*/ 304025 h 310755"/>
                <a:gd name="connsiteX3" fmla="*/ 83699 w 278519"/>
                <a:gd name="connsiteY3" fmla="*/ 268783 h 310755"/>
                <a:gd name="connsiteX4" fmla="*/ 16929 w 278519"/>
                <a:gd name="connsiteY4" fmla="*/ 251161 h 310755"/>
                <a:gd name="connsiteX5" fmla="*/ 21977 w 278519"/>
                <a:gd name="connsiteY5" fmla="*/ 162960 h 310755"/>
                <a:gd name="connsiteX6" fmla="*/ 71126 w 278519"/>
                <a:gd name="connsiteY6" fmla="*/ 165436 h 310755"/>
                <a:gd name="connsiteX7" fmla="*/ 47218 w 278519"/>
                <a:gd name="connsiteY7" fmla="*/ 127622 h 310755"/>
                <a:gd name="connsiteX8" fmla="*/ 220954 w 278519"/>
                <a:gd name="connsiteY8" fmla="*/ 34468 h 310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8519" h="310755">
                  <a:moveTo>
                    <a:pt x="220954" y="34468"/>
                  </a:moveTo>
                  <a:cubicBezTo>
                    <a:pt x="220954" y="34468"/>
                    <a:pt x="291534" y="165436"/>
                    <a:pt x="276390" y="243541"/>
                  </a:cubicBezTo>
                  <a:cubicBezTo>
                    <a:pt x="261245" y="321646"/>
                    <a:pt x="190760" y="315360"/>
                    <a:pt x="147897" y="304025"/>
                  </a:cubicBezTo>
                  <a:cubicBezTo>
                    <a:pt x="105035" y="292690"/>
                    <a:pt x="83699" y="268783"/>
                    <a:pt x="83699" y="268783"/>
                  </a:cubicBezTo>
                  <a:cubicBezTo>
                    <a:pt x="83699" y="268783"/>
                    <a:pt x="45885" y="285166"/>
                    <a:pt x="16929" y="251161"/>
                  </a:cubicBezTo>
                  <a:cubicBezTo>
                    <a:pt x="-12027" y="217157"/>
                    <a:pt x="546" y="174295"/>
                    <a:pt x="21977" y="162960"/>
                  </a:cubicBezTo>
                  <a:cubicBezTo>
                    <a:pt x="43408" y="151625"/>
                    <a:pt x="71126" y="165436"/>
                    <a:pt x="71126" y="165436"/>
                  </a:cubicBezTo>
                  <a:lnTo>
                    <a:pt x="47218" y="127622"/>
                  </a:lnTo>
                  <a:cubicBezTo>
                    <a:pt x="47123" y="127717"/>
                    <a:pt x="117703" y="-80118"/>
                    <a:pt x="220954" y="34468"/>
                  </a:cubicBezTo>
                  <a:close/>
                </a:path>
              </a:pathLst>
            </a:custGeom>
            <a:solidFill>
              <a:srgbClr val="FCA39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2" name="Freeform: Shape 391">
              <a:extLst>
                <a:ext uri="{FF2B5EF4-FFF2-40B4-BE49-F238E27FC236}">
                  <a16:creationId xmlns="" xmlns:a16="http://schemas.microsoft.com/office/drawing/2014/main" id="{EB8BB7DE-853A-4A87-A875-1B518DD73719}"/>
                </a:ext>
              </a:extLst>
            </p:cNvPr>
            <p:cNvSpPr/>
            <p:nvPr/>
          </p:nvSpPr>
          <p:spPr>
            <a:xfrm flipH="1">
              <a:off x="10755162" y="2452275"/>
              <a:ext cx="52747" cy="34565"/>
            </a:xfrm>
            <a:custGeom>
              <a:avLst/>
              <a:gdLst>
                <a:gd name="connsiteX0" fmla="*/ 47995 w 52747"/>
                <a:gd name="connsiteY0" fmla="*/ 34565 h 34565"/>
                <a:gd name="connsiteX1" fmla="*/ 45614 w 52747"/>
                <a:gd name="connsiteY1" fmla="*/ 33898 h 34565"/>
                <a:gd name="connsiteX2" fmla="*/ 2371 w 52747"/>
                <a:gd name="connsiteY2" fmla="*/ 8848 h 34565"/>
                <a:gd name="connsiteX3" fmla="*/ 656 w 52747"/>
                <a:gd name="connsiteY3" fmla="*/ 2371 h 34565"/>
                <a:gd name="connsiteX4" fmla="*/ 7133 w 52747"/>
                <a:gd name="connsiteY4" fmla="*/ 656 h 34565"/>
                <a:gd name="connsiteX5" fmla="*/ 50377 w 52747"/>
                <a:gd name="connsiteY5" fmla="*/ 25707 h 34565"/>
                <a:gd name="connsiteX6" fmla="*/ 52091 w 52747"/>
                <a:gd name="connsiteY6" fmla="*/ 32184 h 34565"/>
                <a:gd name="connsiteX7" fmla="*/ 47995 w 52747"/>
                <a:gd name="connsiteY7" fmla="*/ 34565 h 34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747" h="34565">
                  <a:moveTo>
                    <a:pt x="47995" y="34565"/>
                  </a:moveTo>
                  <a:cubicBezTo>
                    <a:pt x="47233" y="34565"/>
                    <a:pt x="46376" y="34375"/>
                    <a:pt x="45614" y="33898"/>
                  </a:cubicBezTo>
                  <a:lnTo>
                    <a:pt x="2371" y="8848"/>
                  </a:lnTo>
                  <a:cubicBezTo>
                    <a:pt x="85" y="7514"/>
                    <a:pt x="-677" y="4657"/>
                    <a:pt x="656" y="2371"/>
                  </a:cubicBezTo>
                  <a:cubicBezTo>
                    <a:pt x="1990" y="85"/>
                    <a:pt x="4847" y="-677"/>
                    <a:pt x="7133" y="656"/>
                  </a:cubicBezTo>
                  <a:lnTo>
                    <a:pt x="50377" y="25707"/>
                  </a:lnTo>
                  <a:cubicBezTo>
                    <a:pt x="52663" y="27040"/>
                    <a:pt x="53425" y="29898"/>
                    <a:pt x="52091" y="32184"/>
                  </a:cubicBezTo>
                  <a:cubicBezTo>
                    <a:pt x="51234" y="33708"/>
                    <a:pt x="49615" y="34565"/>
                    <a:pt x="47995" y="3456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3" name="Freeform: Shape 392">
              <a:extLst>
                <a:ext uri="{FF2B5EF4-FFF2-40B4-BE49-F238E27FC236}">
                  <a16:creationId xmlns="" xmlns:a16="http://schemas.microsoft.com/office/drawing/2014/main" id="{8EC9660F-A6D1-43A7-A82B-3AAB47914286}"/>
                </a:ext>
              </a:extLst>
            </p:cNvPr>
            <p:cNvSpPr/>
            <p:nvPr/>
          </p:nvSpPr>
          <p:spPr>
            <a:xfrm flipH="1">
              <a:off x="10768417" y="2469626"/>
              <a:ext cx="31476" cy="21024"/>
            </a:xfrm>
            <a:custGeom>
              <a:avLst/>
              <a:gdLst>
                <a:gd name="connsiteX0" fmla="*/ 4737 w 31476"/>
                <a:gd name="connsiteY0" fmla="*/ 21025 h 21024"/>
                <a:gd name="connsiteX1" fmla="*/ 546 w 31476"/>
                <a:gd name="connsiteY1" fmla="*/ 18453 h 21024"/>
                <a:gd name="connsiteX2" fmla="*/ 2546 w 31476"/>
                <a:gd name="connsiteY2" fmla="*/ 12071 h 21024"/>
                <a:gd name="connsiteX3" fmla="*/ 24549 w 31476"/>
                <a:gd name="connsiteY3" fmla="*/ 546 h 21024"/>
                <a:gd name="connsiteX4" fmla="*/ 30931 w 31476"/>
                <a:gd name="connsiteY4" fmla="*/ 2546 h 21024"/>
                <a:gd name="connsiteX5" fmla="*/ 28931 w 31476"/>
                <a:gd name="connsiteY5" fmla="*/ 8928 h 21024"/>
                <a:gd name="connsiteX6" fmla="*/ 6928 w 31476"/>
                <a:gd name="connsiteY6" fmla="*/ 20453 h 21024"/>
                <a:gd name="connsiteX7" fmla="*/ 4737 w 31476"/>
                <a:gd name="connsiteY7" fmla="*/ 21025 h 21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476" h="21024">
                  <a:moveTo>
                    <a:pt x="4737" y="21025"/>
                  </a:moveTo>
                  <a:cubicBezTo>
                    <a:pt x="3023" y="21025"/>
                    <a:pt x="1403" y="20072"/>
                    <a:pt x="546" y="18453"/>
                  </a:cubicBezTo>
                  <a:cubicBezTo>
                    <a:pt x="-692" y="16167"/>
                    <a:pt x="260" y="13214"/>
                    <a:pt x="2546" y="12071"/>
                  </a:cubicBezTo>
                  <a:lnTo>
                    <a:pt x="24549" y="546"/>
                  </a:lnTo>
                  <a:cubicBezTo>
                    <a:pt x="26835" y="-692"/>
                    <a:pt x="29788" y="260"/>
                    <a:pt x="30931" y="2546"/>
                  </a:cubicBezTo>
                  <a:cubicBezTo>
                    <a:pt x="32169" y="4832"/>
                    <a:pt x="31217" y="7785"/>
                    <a:pt x="28931" y="8928"/>
                  </a:cubicBezTo>
                  <a:lnTo>
                    <a:pt x="6928" y="20453"/>
                  </a:lnTo>
                  <a:cubicBezTo>
                    <a:pt x="6261" y="20834"/>
                    <a:pt x="5499" y="21025"/>
                    <a:pt x="4737" y="2102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4" name="Freeform: Shape 393">
              <a:extLst>
                <a:ext uri="{FF2B5EF4-FFF2-40B4-BE49-F238E27FC236}">
                  <a16:creationId xmlns="" xmlns:a16="http://schemas.microsoft.com/office/drawing/2014/main" id="{E5466ADD-92B0-498B-BD3C-C82E5ACEA1CC}"/>
                </a:ext>
              </a:extLst>
            </p:cNvPr>
            <p:cNvSpPr/>
            <p:nvPr/>
          </p:nvSpPr>
          <p:spPr>
            <a:xfrm flipH="1">
              <a:off x="10587394" y="2333406"/>
              <a:ext cx="38824" cy="14178"/>
            </a:xfrm>
            <a:custGeom>
              <a:avLst/>
              <a:gdLst>
                <a:gd name="connsiteX0" fmla="*/ 34040 w 38824"/>
                <a:gd name="connsiteY0" fmla="*/ 14179 h 14178"/>
                <a:gd name="connsiteX1" fmla="*/ 31373 w 38824"/>
                <a:gd name="connsiteY1" fmla="*/ 13322 h 14178"/>
                <a:gd name="connsiteX2" fmla="*/ 7561 w 38824"/>
                <a:gd name="connsiteY2" fmla="*/ 13227 h 14178"/>
                <a:gd name="connsiteX3" fmla="*/ 893 w 38824"/>
                <a:gd name="connsiteY3" fmla="*/ 12179 h 14178"/>
                <a:gd name="connsiteX4" fmla="*/ 1941 w 38824"/>
                <a:gd name="connsiteY4" fmla="*/ 5511 h 14178"/>
                <a:gd name="connsiteX5" fmla="*/ 36707 w 38824"/>
                <a:gd name="connsiteY5" fmla="*/ 5416 h 14178"/>
                <a:gd name="connsiteX6" fmla="*/ 38041 w 38824"/>
                <a:gd name="connsiteY6" fmla="*/ 11988 h 14178"/>
                <a:gd name="connsiteX7" fmla="*/ 34040 w 38824"/>
                <a:gd name="connsiteY7" fmla="*/ 14179 h 14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824" h="14178">
                  <a:moveTo>
                    <a:pt x="34040" y="14179"/>
                  </a:moveTo>
                  <a:cubicBezTo>
                    <a:pt x="33088" y="14179"/>
                    <a:pt x="32230" y="13893"/>
                    <a:pt x="31373" y="13322"/>
                  </a:cubicBezTo>
                  <a:cubicBezTo>
                    <a:pt x="19181" y="5130"/>
                    <a:pt x="8037" y="12941"/>
                    <a:pt x="7561" y="13227"/>
                  </a:cubicBezTo>
                  <a:cubicBezTo>
                    <a:pt x="5465" y="14750"/>
                    <a:pt x="2417" y="14274"/>
                    <a:pt x="893" y="12179"/>
                  </a:cubicBezTo>
                  <a:cubicBezTo>
                    <a:pt x="-631" y="10083"/>
                    <a:pt x="-155" y="7131"/>
                    <a:pt x="1941" y="5511"/>
                  </a:cubicBezTo>
                  <a:cubicBezTo>
                    <a:pt x="2608" y="5035"/>
                    <a:pt x="18895" y="-6585"/>
                    <a:pt x="36707" y="5416"/>
                  </a:cubicBezTo>
                  <a:cubicBezTo>
                    <a:pt x="38898" y="6845"/>
                    <a:pt x="39469" y="9798"/>
                    <a:pt x="38041" y="11988"/>
                  </a:cubicBezTo>
                  <a:cubicBezTo>
                    <a:pt x="37088" y="13417"/>
                    <a:pt x="35564" y="14179"/>
                    <a:pt x="34040" y="1417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5" name="Freeform: Shape 394">
              <a:extLst>
                <a:ext uri="{FF2B5EF4-FFF2-40B4-BE49-F238E27FC236}">
                  <a16:creationId xmlns="" xmlns:a16="http://schemas.microsoft.com/office/drawing/2014/main" id="{6A82D158-04A8-4110-AD23-BCD321A14DE9}"/>
                </a:ext>
              </a:extLst>
            </p:cNvPr>
            <p:cNvSpPr/>
            <p:nvPr/>
          </p:nvSpPr>
          <p:spPr>
            <a:xfrm flipH="1">
              <a:off x="10600374" y="2390525"/>
              <a:ext cx="28398" cy="81075"/>
            </a:xfrm>
            <a:custGeom>
              <a:avLst/>
              <a:gdLst>
                <a:gd name="connsiteX0" fmla="*/ 21925 w 28398"/>
                <a:gd name="connsiteY0" fmla="*/ 81075 h 81075"/>
                <a:gd name="connsiteX1" fmla="*/ 20973 w 28398"/>
                <a:gd name="connsiteY1" fmla="*/ 80980 h 81075"/>
                <a:gd name="connsiteX2" fmla="*/ 17163 w 28398"/>
                <a:gd name="connsiteY2" fmla="*/ 75360 h 81075"/>
                <a:gd name="connsiteX3" fmla="*/ 1256 w 28398"/>
                <a:gd name="connsiteY3" fmla="*/ 8019 h 81075"/>
                <a:gd name="connsiteX4" fmla="*/ 1542 w 28398"/>
                <a:gd name="connsiteY4" fmla="*/ 1256 h 81075"/>
                <a:gd name="connsiteX5" fmla="*/ 8304 w 28398"/>
                <a:gd name="connsiteY5" fmla="*/ 1542 h 81075"/>
                <a:gd name="connsiteX6" fmla="*/ 26592 w 28398"/>
                <a:gd name="connsiteY6" fmla="*/ 77170 h 81075"/>
                <a:gd name="connsiteX7" fmla="*/ 21925 w 28398"/>
                <a:gd name="connsiteY7" fmla="*/ 81075 h 81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398" h="81075">
                  <a:moveTo>
                    <a:pt x="21925" y="81075"/>
                  </a:moveTo>
                  <a:cubicBezTo>
                    <a:pt x="21639" y="81075"/>
                    <a:pt x="21354" y="81075"/>
                    <a:pt x="20973" y="80980"/>
                  </a:cubicBezTo>
                  <a:cubicBezTo>
                    <a:pt x="18401" y="80504"/>
                    <a:pt x="16686" y="77932"/>
                    <a:pt x="17163" y="75360"/>
                  </a:cubicBezTo>
                  <a:cubicBezTo>
                    <a:pt x="25068" y="34689"/>
                    <a:pt x="1446" y="8209"/>
                    <a:pt x="1256" y="8019"/>
                  </a:cubicBezTo>
                  <a:cubicBezTo>
                    <a:pt x="-554" y="6114"/>
                    <a:pt x="-363" y="3066"/>
                    <a:pt x="1542" y="1256"/>
                  </a:cubicBezTo>
                  <a:cubicBezTo>
                    <a:pt x="3447" y="-554"/>
                    <a:pt x="6495" y="-363"/>
                    <a:pt x="8304" y="1542"/>
                  </a:cubicBezTo>
                  <a:cubicBezTo>
                    <a:pt x="9447" y="2780"/>
                    <a:pt x="35355" y="31831"/>
                    <a:pt x="26592" y="77170"/>
                  </a:cubicBezTo>
                  <a:cubicBezTo>
                    <a:pt x="26211" y="79551"/>
                    <a:pt x="24211" y="81075"/>
                    <a:pt x="21925" y="8107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6" name="Freeform: Shape 395">
              <a:extLst>
                <a:ext uri="{FF2B5EF4-FFF2-40B4-BE49-F238E27FC236}">
                  <a16:creationId xmlns="" xmlns:a16="http://schemas.microsoft.com/office/drawing/2014/main" id="{1CA02436-6F67-480A-8F82-FCBF64BC4B1F}"/>
                </a:ext>
              </a:extLst>
            </p:cNvPr>
            <p:cNvSpPr/>
            <p:nvPr/>
          </p:nvSpPr>
          <p:spPr>
            <a:xfrm flipH="1">
              <a:off x="10587318" y="2376347"/>
              <a:ext cx="10674" cy="35531"/>
            </a:xfrm>
            <a:custGeom>
              <a:avLst/>
              <a:gdLst>
                <a:gd name="connsiteX0" fmla="*/ 5909 w 10674"/>
                <a:gd name="connsiteY0" fmla="*/ 35531 h 35531"/>
                <a:gd name="connsiteX1" fmla="*/ 1146 w 10674"/>
                <a:gd name="connsiteY1" fmla="*/ 30960 h 35531"/>
                <a:gd name="connsiteX2" fmla="*/ 3 w 10674"/>
                <a:gd name="connsiteY2" fmla="*/ 4956 h 35531"/>
                <a:gd name="connsiteX3" fmla="*/ 4575 w 10674"/>
                <a:gd name="connsiteY3" fmla="*/ 3 h 35531"/>
                <a:gd name="connsiteX4" fmla="*/ 9528 w 10674"/>
                <a:gd name="connsiteY4" fmla="*/ 4575 h 35531"/>
                <a:gd name="connsiteX5" fmla="*/ 10671 w 10674"/>
                <a:gd name="connsiteY5" fmla="*/ 30578 h 35531"/>
                <a:gd name="connsiteX6" fmla="*/ 6099 w 10674"/>
                <a:gd name="connsiteY6" fmla="*/ 35531 h 35531"/>
                <a:gd name="connsiteX7" fmla="*/ 5909 w 10674"/>
                <a:gd name="connsiteY7" fmla="*/ 35531 h 35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74" h="35531">
                  <a:moveTo>
                    <a:pt x="5909" y="35531"/>
                  </a:moveTo>
                  <a:cubicBezTo>
                    <a:pt x="3337" y="35531"/>
                    <a:pt x="1242" y="33531"/>
                    <a:pt x="1146" y="30960"/>
                  </a:cubicBezTo>
                  <a:lnTo>
                    <a:pt x="3" y="4956"/>
                  </a:lnTo>
                  <a:cubicBezTo>
                    <a:pt x="-92" y="2289"/>
                    <a:pt x="1908" y="98"/>
                    <a:pt x="4575" y="3"/>
                  </a:cubicBezTo>
                  <a:cubicBezTo>
                    <a:pt x="7242" y="-92"/>
                    <a:pt x="9433" y="1908"/>
                    <a:pt x="9528" y="4575"/>
                  </a:cubicBezTo>
                  <a:lnTo>
                    <a:pt x="10671" y="30578"/>
                  </a:lnTo>
                  <a:cubicBezTo>
                    <a:pt x="10767" y="33246"/>
                    <a:pt x="8766" y="35436"/>
                    <a:pt x="6099" y="35531"/>
                  </a:cubicBezTo>
                  <a:cubicBezTo>
                    <a:pt x="6004" y="35531"/>
                    <a:pt x="5909" y="35531"/>
                    <a:pt x="5909" y="35531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7" name="Freeform: Shape 396">
              <a:extLst>
                <a:ext uri="{FF2B5EF4-FFF2-40B4-BE49-F238E27FC236}">
                  <a16:creationId xmlns="" xmlns:a16="http://schemas.microsoft.com/office/drawing/2014/main" id="{A5065CAD-FBC5-42FE-A265-E15F0FF51320}"/>
                </a:ext>
              </a:extLst>
            </p:cNvPr>
            <p:cNvSpPr/>
            <p:nvPr/>
          </p:nvSpPr>
          <p:spPr>
            <a:xfrm flipH="1">
              <a:off x="10658850" y="2383196"/>
              <a:ext cx="10674" cy="35540"/>
            </a:xfrm>
            <a:custGeom>
              <a:avLst/>
              <a:gdLst>
                <a:gd name="connsiteX0" fmla="*/ 5909 w 10674"/>
                <a:gd name="connsiteY0" fmla="*/ 35540 h 35540"/>
                <a:gd name="connsiteX1" fmla="*/ 1146 w 10674"/>
                <a:gd name="connsiteY1" fmla="*/ 30968 h 35540"/>
                <a:gd name="connsiteX2" fmla="*/ 3 w 10674"/>
                <a:gd name="connsiteY2" fmla="*/ 4965 h 35540"/>
                <a:gd name="connsiteX3" fmla="*/ 4575 w 10674"/>
                <a:gd name="connsiteY3" fmla="*/ 12 h 35540"/>
                <a:gd name="connsiteX4" fmla="*/ 9528 w 10674"/>
                <a:gd name="connsiteY4" fmla="*/ 4584 h 35540"/>
                <a:gd name="connsiteX5" fmla="*/ 10671 w 10674"/>
                <a:gd name="connsiteY5" fmla="*/ 30587 h 35540"/>
                <a:gd name="connsiteX6" fmla="*/ 6099 w 10674"/>
                <a:gd name="connsiteY6" fmla="*/ 35540 h 35540"/>
                <a:gd name="connsiteX7" fmla="*/ 5909 w 10674"/>
                <a:gd name="connsiteY7" fmla="*/ 35540 h 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74" h="35540">
                  <a:moveTo>
                    <a:pt x="5909" y="35540"/>
                  </a:moveTo>
                  <a:cubicBezTo>
                    <a:pt x="3337" y="35540"/>
                    <a:pt x="1242" y="33540"/>
                    <a:pt x="1146" y="30968"/>
                  </a:cubicBezTo>
                  <a:lnTo>
                    <a:pt x="3" y="4965"/>
                  </a:lnTo>
                  <a:cubicBezTo>
                    <a:pt x="-92" y="2298"/>
                    <a:pt x="1908" y="107"/>
                    <a:pt x="4575" y="12"/>
                  </a:cubicBezTo>
                  <a:cubicBezTo>
                    <a:pt x="7242" y="-179"/>
                    <a:pt x="9433" y="1917"/>
                    <a:pt x="9528" y="4584"/>
                  </a:cubicBezTo>
                  <a:lnTo>
                    <a:pt x="10671" y="30587"/>
                  </a:lnTo>
                  <a:cubicBezTo>
                    <a:pt x="10767" y="33254"/>
                    <a:pt x="8766" y="35445"/>
                    <a:pt x="6099" y="35540"/>
                  </a:cubicBezTo>
                  <a:cubicBezTo>
                    <a:pt x="6004" y="35540"/>
                    <a:pt x="6004" y="35540"/>
                    <a:pt x="5909" y="3554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8" name="Freeform: Shape 397">
              <a:extLst>
                <a:ext uri="{FF2B5EF4-FFF2-40B4-BE49-F238E27FC236}">
                  <a16:creationId xmlns="" xmlns:a16="http://schemas.microsoft.com/office/drawing/2014/main" id="{9BF6FBDA-6624-4AC1-92A5-FB14FF3FED23}"/>
                </a:ext>
              </a:extLst>
            </p:cNvPr>
            <p:cNvSpPr/>
            <p:nvPr/>
          </p:nvSpPr>
          <p:spPr>
            <a:xfrm flipH="1">
              <a:off x="10592178" y="2228999"/>
              <a:ext cx="220218" cy="198318"/>
            </a:xfrm>
            <a:custGeom>
              <a:avLst/>
              <a:gdLst>
                <a:gd name="connsiteX0" fmla="*/ 215551 w 220218"/>
                <a:gd name="connsiteY0" fmla="*/ 96869 h 198318"/>
                <a:gd name="connsiteX1" fmla="*/ 174403 w 220218"/>
                <a:gd name="connsiteY1" fmla="*/ 78581 h 198318"/>
                <a:gd name="connsiteX2" fmla="*/ 133255 w 220218"/>
                <a:gd name="connsiteY2" fmla="*/ 101727 h 198318"/>
                <a:gd name="connsiteX3" fmla="*/ 115062 w 220218"/>
                <a:gd name="connsiteY3" fmla="*/ 174212 h 198318"/>
                <a:gd name="connsiteX4" fmla="*/ 51244 w 220218"/>
                <a:gd name="connsiteY4" fmla="*/ 198120 h 198318"/>
                <a:gd name="connsiteX5" fmla="*/ 23527 w 220218"/>
                <a:gd name="connsiteY5" fmla="*/ 191167 h 198318"/>
                <a:gd name="connsiteX6" fmla="*/ 0 w 220218"/>
                <a:gd name="connsiteY6" fmla="*/ 153924 h 198318"/>
                <a:gd name="connsiteX7" fmla="*/ 69342 w 220218"/>
                <a:gd name="connsiteY7" fmla="*/ 62770 h 198318"/>
                <a:gd name="connsiteX8" fmla="*/ 164497 w 220218"/>
                <a:gd name="connsiteY8" fmla="*/ 0 h 198318"/>
                <a:gd name="connsiteX9" fmla="*/ 220218 w 220218"/>
                <a:gd name="connsiteY9" fmla="*/ 41434 h 198318"/>
                <a:gd name="connsiteX10" fmla="*/ 215551 w 220218"/>
                <a:gd name="connsiteY10" fmla="*/ 96869 h 198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0218" h="198318">
                  <a:moveTo>
                    <a:pt x="215551" y="96869"/>
                  </a:moveTo>
                  <a:cubicBezTo>
                    <a:pt x="215551" y="96869"/>
                    <a:pt x="201549" y="76105"/>
                    <a:pt x="174403" y="78581"/>
                  </a:cubicBezTo>
                  <a:cubicBezTo>
                    <a:pt x="147161" y="81058"/>
                    <a:pt x="133255" y="101727"/>
                    <a:pt x="133255" y="101727"/>
                  </a:cubicBezTo>
                  <a:cubicBezTo>
                    <a:pt x="133255" y="101727"/>
                    <a:pt x="149638" y="146304"/>
                    <a:pt x="115062" y="174212"/>
                  </a:cubicBezTo>
                  <a:cubicBezTo>
                    <a:pt x="80486" y="202121"/>
                    <a:pt x="51244" y="198120"/>
                    <a:pt x="51244" y="198120"/>
                  </a:cubicBezTo>
                  <a:lnTo>
                    <a:pt x="23527" y="191167"/>
                  </a:lnTo>
                  <a:lnTo>
                    <a:pt x="0" y="153924"/>
                  </a:lnTo>
                  <a:lnTo>
                    <a:pt x="69342" y="62770"/>
                  </a:lnTo>
                  <a:lnTo>
                    <a:pt x="164497" y="0"/>
                  </a:lnTo>
                  <a:lnTo>
                    <a:pt x="220218" y="41434"/>
                  </a:lnTo>
                  <a:lnTo>
                    <a:pt x="215551" y="96869"/>
                  </a:lnTo>
                  <a:close/>
                </a:path>
              </a:pathLst>
            </a:custGeom>
            <a:solidFill>
              <a:srgbClr val="E5644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9" name="Freeform: Shape 398">
              <a:extLst>
                <a:ext uri="{FF2B5EF4-FFF2-40B4-BE49-F238E27FC236}">
                  <a16:creationId xmlns="" xmlns:a16="http://schemas.microsoft.com/office/drawing/2014/main" id="{D7F1CDB3-B742-4F66-A074-32F12C03B560}"/>
                </a:ext>
              </a:extLst>
            </p:cNvPr>
            <p:cNvSpPr/>
            <p:nvPr/>
          </p:nvSpPr>
          <p:spPr>
            <a:xfrm flipH="1">
              <a:off x="10618385" y="2472751"/>
              <a:ext cx="47319" cy="26758"/>
            </a:xfrm>
            <a:custGeom>
              <a:avLst/>
              <a:gdLst>
                <a:gd name="connsiteX0" fmla="*/ 36283 w 47319"/>
                <a:gd name="connsiteY0" fmla="*/ 26758 h 26758"/>
                <a:gd name="connsiteX1" fmla="*/ 660 w 47319"/>
                <a:gd name="connsiteY1" fmla="*/ 7232 h 26758"/>
                <a:gd name="connsiteX2" fmla="*/ 2279 w 47319"/>
                <a:gd name="connsiteY2" fmla="*/ 660 h 26758"/>
                <a:gd name="connsiteX3" fmla="*/ 8851 w 47319"/>
                <a:gd name="connsiteY3" fmla="*/ 2279 h 26758"/>
                <a:gd name="connsiteX4" fmla="*/ 41713 w 47319"/>
                <a:gd name="connsiteY4" fmla="*/ 16757 h 26758"/>
                <a:gd name="connsiteX5" fmla="*/ 47237 w 47319"/>
                <a:gd name="connsiteY5" fmla="*/ 20567 h 26758"/>
                <a:gd name="connsiteX6" fmla="*/ 43522 w 47319"/>
                <a:gd name="connsiteY6" fmla="*/ 26091 h 26758"/>
                <a:gd name="connsiteX7" fmla="*/ 36283 w 47319"/>
                <a:gd name="connsiteY7" fmla="*/ 26758 h 26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319" h="26758">
                  <a:moveTo>
                    <a:pt x="36283" y="26758"/>
                  </a:moveTo>
                  <a:cubicBezTo>
                    <a:pt x="26949" y="26758"/>
                    <a:pt x="10661" y="24091"/>
                    <a:pt x="660" y="7232"/>
                  </a:cubicBezTo>
                  <a:cubicBezTo>
                    <a:pt x="-674" y="4946"/>
                    <a:pt x="88" y="2088"/>
                    <a:pt x="2279" y="660"/>
                  </a:cubicBezTo>
                  <a:cubicBezTo>
                    <a:pt x="4565" y="-674"/>
                    <a:pt x="7422" y="88"/>
                    <a:pt x="8851" y="2279"/>
                  </a:cubicBezTo>
                  <a:cubicBezTo>
                    <a:pt x="19805" y="20662"/>
                    <a:pt x="40855" y="16947"/>
                    <a:pt x="41713" y="16757"/>
                  </a:cubicBezTo>
                  <a:cubicBezTo>
                    <a:pt x="44284" y="16281"/>
                    <a:pt x="46761" y="17995"/>
                    <a:pt x="47237" y="20567"/>
                  </a:cubicBezTo>
                  <a:cubicBezTo>
                    <a:pt x="47713" y="23139"/>
                    <a:pt x="46094" y="25615"/>
                    <a:pt x="43522" y="26091"/>
                  </a:cubicBezTo>
                  <a:cubicBezTo>
                    <a:pt x="43141" y="26282"/>
                    <a:pt x="40379" y="26758"/>
                    <a:pt x="36283" y="2675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0" name="Freeform: Shape 399">
              <a:extLst>
                <a:ext uri="{FF2B5EF4-FFF2-40B4-BE49-F238E27FC236}">
                  <a16:creationId xmlns="" xmlns:a16="http://schemas.microsoft.com/office/drawing/2014/main" id="{166605B7-D747-42AF-8869-DD9E2AF021CA}"/>
                </a:ext>
              </a:extLst>
            </p:cNvPr>
            <p:cNvSpPr/>
            <p:nvPr/>
          </p:nvSpPr>
          <p:spPr>
            <a:xfrm flipH="1">
              <a:off x="10517026" y="2355491"/>
              <a:ext cx="92773" cy="95631"/>
            </a:xfrm>
            <a:custGeom>
              <a:avLst/>
              <a:gdLst>
                <a:gd name="connsiteX0" fmla="*/ 46387 w 92773"/>
                <a:gd name="connsiteY0" fmla="*/ 95631 h 95631"/>
                <a:gd name="connsiteX1" fmla="*/ 0 w 92773"/>
                <a:gd name="connsiteY1" fmla="*/ 47816 h 95631"/>
                <a:gd name="connsiteX2" fmla="*/ 46387 w 92773"/>
                <a:gd name="connsiteY2" fmla="*/ 0 h 95631"/>
                <a:gd name="connsiteX3" fmla="*/ 92774 w 92773"/>
                <a:gd name="connsiteY3" fmla="*/ 47816 h 95631"/>
                <a:gd name="connsiteX4" fmla="*/ 46387 w 92773"/>
                <a:gd name="connsiteY4" fmla="*/ 95631 h 95631"/>
                <a:gd name="connsiteX5" fmla="*/ 46387 w 92773"/>
                <a:gd name="connsiteY5" fmla="*/ 9525 h 95631"/>
                <a:gd name="connsiteX6" fmla="*/ 9525 w 92773"/>
                <a:gd name="connsiteY6" fmla="*/ 47816 h 95631"/>
                <a:gd name="connsiteX7" fmla="*/ 46387 w 92773"/>
                <a:gd name="connsiteY7" fmla="*/ 86106 h 95631"/>
                <a:gd name="connsiteX8" fmla="*/ 83249 w 92773"/>
                <a:gd name="connsiteY8" fmla="*/ 47816 h 95631"/>
                <a:gd name="connsiteX9" fmla="*/ 46387 w 92773"/>
                <a:gd name="connsiteY9" fmla="*/ 9525 h 95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2773" h="95631">
                  <a:moveTo>
                    <a:pt x="46387" y="95631"/>
                  </a:moveTo>
                  <a:cubicBezTo>
                    <a:pt x="20765" y="95631"/>
                    <a:pt x="0" y="74200"/>
                    <a:pt x="0" y="47816"/>
                  </a:cubicBezTo>
                  <a:cubicBezTo>
                    <a:pt x="0" y="21431"/>
                    <a:pt x="20860" y="0"/>
                    <a:pt x="46387" y="0"/>
                  </a:cubicBezTo>
                  <a:cubicBezTo>
                    <a:pt x="72009" y="0"/>
                    <a:pt x="92774" y="21431"/>
                    <a:pt x="92774" y="47816"/>
                  </a:cubicBezTo>
                  <a:cubicBezTo>
                    <a:pt x="92774" y="74200"/>
                    <a:pt x="71914" y="95631"/>
                    <a:pt x="46387" y="95631"/>
                  </a:cubicBezTo>
                  <a:close/>
                  <a:moveTo>
                    <a:pt x="46387" y="9525"/>
                  </a:moveTo>
                  <a:cubicBezTo>
                    <a:pt x="26003" y="9525"/>
                    <a:pt x="9525" y="26670"/>
                    <a:pt x="9525" y="47816"/>
                  </a:cubicBezTo>
                  <a:cubicBezTo>
                    <a:pt x="9525" y="68961"/>
                    <a:pt x="26099" y="86106"/>
                    <a:pt x="46387" y="86106"/>
                  </a:cubicBezTo>
                  <a:cubicBezTo>
                    <a:pt x="66770" y="86106"/>
                    <a:pt x="83249" y="68961"/>
                    <a:pt x="83249" y="47816"/>
                  </a:cubicBezTo>
                  <a:cubicBezTo>
                    <a:pt x="83249" y="26670"/>
                    <a:pt x="66675" y="9525"/>
                    <a:pt x="46387" y="952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1" name="Freeform: Shape 400">
              <a:extLst>
                <a:ext uri="{FF2B5EF4-FFF2-40B4-BE49-F238E27FC236}">
                  <a16:creationId xmlns="" xmlns:a16="http://schemas.microsoft.com/office/drawing/2014/main" id="{877E1AD1-6228-42D3-8177-856634264E35}"/>
                </a:ext>
              </a:extLst>
            </p:cNvPr>
            <p:cNvSpPr/>
            <p:nvPr/>
          </p:nvSpPr>
          <p:spPr>
            <a:xfrm flipH="1">
              <a:off x="10625897" y="2366159"/>
              <a:ext cx="95631" cy="95631"/>
            </a:xfrm>
            <a:custGeom>
              <a:avLst/>
              <a:gdLst>
                <a:gd name="connsiteX0" fmla="*/ 47816 w 95631"/>
                <a:gd name="connsiteY0" fmla="*/ 95631 h 95631"/>
                <a:gd name="connsiteX1" fmla="*/ 0 w 95631"/>
                <a:gd name="connsiteY1" fmla="*/ 47816 h 95631"/>
                <a:gd name="connsiteX2" fmla="*/ 47816 w 95631"/>
                <a:gd name="connsiteY2" fmla="*/ 0 h 95631"/>
                <a:gd name="connsiteX3" fmla="*/ 95631 w 95631"/>
                <a:gd name="connsiteY3" fmla="*/ 47816 h 95631"/>
                <a:gd name="connsiteX4" fmla="*/ 47816 w 95631"/>
                <a:gd name="connsiteY4" fmla="*/ 95631 h 95631"/>
                <a:gd name="connsiteX5" fmla="*/ 47816 w 95631"/>
                <a:gd name="connsiteY5" fmla="*/ 9525 h 95631"/>
                <a:gd name="connsiteX6" fmla="*/ 9525 w 95631"/>
                <a:gd name="connsiteY6" fmla="*/ 47816 h 95631"/>
                <a:gd name="connsiteX7" fmla="*/ 47816 w 95631"/>
                <a:gd name="connsiteY7" fmla="*/ 86106 h 95631"/>
                <a:gd name="connsiteX8" fmla="*/ 86106 w 95631"/>
                <a:gd name="connsiteY8" fmla="*/ 47816 h 95631"/>
                <a:gd name="connsiteX9" fmla="*/ 47816 w 95631"/>
                <a:gd name="connsiteY9" fmla="*/ 9525 h 95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5631" h="95631">
                  <a:moveTo>
                    <a:pt x="47816" y="95631"/>
                  </a:moveTo>
                  <a:cubicBezTo>
                    <a:pt x="21431" y="95631"/>
                    <a:pt x="0" y="74200"/>
                    <a:pt x="0" y="47816"/>
                  </a:cubicBezTo>
                  <a:cubicBezTo>
                    <a:pt x="0" y="21431"/>
                    <a:pt x="21431" y="0"/>
                    <a:pt x="47816" y="0"/>
                  </a:cubicBezTo>
                  <a:cubicBezTo>
                    <a:pt x="74200" y="0"/>
                    <a:pt x="95631" y="21431"/>
                    <a:pt x="95631" y="47816"/>
                  </a:cubicBezTo>
                  <a:cubicBezTo>
                    <a:pt x="95631" y="74200"/>
                    <a:pt x="74200" y="95631"/>
                    <a:pt x="47816" y="95631"/>
                  </a:cubicBezTo>
                  <a:close/>
                  <a:moveTo>
                    <a:pt x="47816" y="9525"/>
                  </a:moveTo>
                  <a:cubicBezTo>
                    <a:pt x="26670" y="9525"/>
                    <a:pt x="9525" y="26670"/>
                    <a:pt x="9525" y="47816"/>
                  </a:cubicBezTo>
                  <a:cubicBezTo>
                    <a:pt x="9525" y="68961"/>
                    <a:pt x="26670" y="86106"/>
                    <a:pt x="47816" y="86106"/>
                  </a:cubicBezTo>
                  <a:cubicBezTo>
                    <a:pt x="68961" y="86106"/>
                    <a:pt x="86106" y="68961"/>
                    <a:pt x="86106" y="47816"/>
                  </a:cubicBezTo>
                  <a:cubicBezTo>
                    <a:pt x="86106" y="26670"/>
                    <a:pt x="68961" y="9525"/>
                    <a:pt x="47816" y="952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2" name="Freeform: Shape 401">
              <a:extLst>
                <a:ext uri="{FF2B5EF4-FFF2-40B4-BE49-F238E27FC236}">
                  <a16:creationId xmlns="" xmlns:a16="http://schemas.microsoft.com/office/drawing/2014/main" id="{A5A1A25C-B4B0-44C6-8BA7-1CCAE2FFB70C}"/>
                </a:ext>
              </a:extLst>
            </p:cNvPr>
            <p:cNvSpPr/>
            <p:nvPr/>
          </p:nvSpPr>
          <p:spPr>
            <a:xfrm flipH="1">
              <a:off x="10596738" y="2401483"/>
              <a:ext cx="43269" cy="12300"/>
            </a:xfrm>
            <a:custGeom>
              <a:avLst/>
              <a:gdLst>
                <a:gd name="connsiteX0" fmla="*/ 4776 w 43269"/>
                <a:gd name="connsiteY0" fmla="*/ 12300 h 12300"/>
                <a:gd name="connsiteX1" fmla="*/ 13 w 43269"/>
                <a:gd name="connsiteY1" fmla="*/ 7919 h 12300"/>
                <a:gd name="connsiteX2" fmla="*/ 4395 w 43269"/>
                <a:gd name="connsiteY2" fmla="*/ 2775 h 12300"/>
                <a:gd name="connsiteX3" fmla="*/ 38113 w 43269"/>
                <a:gd name="connsiteY3" fmla="*/ 13 h 12300"/>
                <a:gd name="connsiteX4" fmla="*/ 43257 w 43269"/>
                <a:gd name="connsiteY4" fmla="*/ 4395 h 12300"/>
                <a:gd name="connsiteX5" fmla="*/ 38875 w 43269"/>
                <a:gd name="connsiteY5" fmla="*/ 9538 h 12300"/>
                <a:gd name="connsiteX6" fmla="*/ 5157 w 43269"/>
                <a:gd name="connsiteY6" fmla="*/ 12300 h 12300"/>
                <a:gd name="connsiteX7" fmla="*/ 4776 w 43269"/>
                <a:gd name="connsiteY7" fmla="*/ 12300 h 12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269" h="12300">
                  <a:moveTo>
                    <a:pt x="4776" y="12300"/>
                  </a:moveTo>
                  <a:cubicBezTo>
                    <a:pt x="2299" y="12300"/>
                    <a:pt x="204" y="10395"/>
                    <a:pt x="13" y="7919"/>
                  </a:cubicBezTo>
                  <a:cubicBezTo>
                    <a:pt x="-177" y="5347"/>
                    <a:pt x="1728" y="2966"/>
                    <a:pt x="4395" y="2775"/>
                  </a:cubicBezTo>
                  <a:lnTo>
                    <a:pt x="38113" y="13"/>
                  </a:lnTo>
                  <a:cubicBezTo>
                    <a:pt x="40780" y="-177"/>
                    <a:pt x="43066" y="1728"/>
                    <a:pt x="43257" y="4395"/>
                  </a:cubicBezTo>
                  <a:cubicBezTo>
                    <a:pt x="43447" y="6966"/>
                    <a:pt x="41542" y="9348"/>
                    <a:pt x="38875" y="9538"/>
                  </a:cubicBezTo>
                  <a:lnTo>
                    <a:pt x="5157" y="12300"/>
                  </a:lnTo>
                  <a:cubicBezTo>
                    <a:pt x="4966" y="12300"/>
                    <a:pt x="4871" y="12300"/>
                    <a:pt x="4776" y="1230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3" name="Freeform: Shape 402">
              <a:extLst>
                <a:ext uri="{FF2B5EF4-FFF2-40B4-BE49-F238E27FC236}">
                  <a16:creationId xmlns="" xmlns:a16="http://schemas.microsoft.com/office/drawing/2014/main" id="{6062EE30-680C-4AB9-8C22-E34E79F8BA17}"/>
                </a:ext>
              </a:extLst>
            </p:cNvPr>
            <p:cNvSpPr/>
            <p:nvPr/>
          </p:nvSpPr>
          <p:spPr>
            <a:xfrm flipH="1">
              <a:off x="10711977" y="2404300"/>
              <a:ext cx="81716" cy="20722"/>
            </a:xfrm>
            <a:custGeom>
              <a:avLst/>
              <a:gdLst>
                <a:gd name="connsiteX0" fmla="*/ 4729 w 81716"/>
                <a:gd name="connsiteY0" fmla="*/ 20723 h 20722"/>
                <a:gd name="connsiteX1" fmla="*/ 1490 w 81716"/>
                <a:gd name="connsiteY1" fmla="*/ 19389 h 20722"/>
                <a:gd name="connsiteX2" fmla="*/ 1300 w 81716"/>
                <a:gd name="connsiteY2" fmla="*/ 12627 h 20722"/>
                <a:gd name="connsiteX3" fmla="*/ 79119 w 81716"/>
                <a:gd name="connsiteY3" fmla="*/ 11674 h 20722"/>
                <a:gd name="connsiteX4" fmla="*/ 81215 w 81716"/>
                <a:gd name="connsiteY4" fmla="*/ 18056 h 20722"/>
                <a:gd name="connsiteX5" fmla="*/ 74833 w 81716"/>
                <a:gd name="connsiteY5" fmla="*/ 20151 h 20722"/>
                <a:gd name="connsiteX6" fmla="*/ 8348 w 81716"/>
                <a:gd name="connsiteY6" fmla="*/ 19199 h 20722"/>
                <a:gd name="connsiteX7" fmla="*/ 4729 w 81716"/>
                <a:gd name="connsiteY7" fmla="*/ 20723 h 20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716" h="20722">
                  <a:moveTo>
                    <a:pt x="4729" y="20723"/>
                  </a:moveTo>
                  <a:cubicBezTo>
                    <a:pt x="3586" y="20723"/>
                    <a:pt x="2348" y="20342"/>
                    <a:pt x="1490" y="19389"/>
                  </a:cubicBezTo>
                  <a:cubicBezTo>
                    <a:pt x="-415" y="17580"/>
                    <a:pt x="-510" y="14532"/>
                    <a:pt x="1300" y="12627"/>
                  </a:cubicBezTo>
                  <a:cubicBezTo>
                    <a:pt x="26922" y="-14615"/>
                    <a:pt x="76928" y="10531"/>
                    <a:pt x="79119" y="11674"/>
                  </a:cubicBezTo>
                  <a:cubicBezTo>
                    <a:pt x="81500" y="12912"/>
                    <a:pt x="82358" y="15770"/>
                    <a:pt x="81215" y="18056"/>
                  </a:cubicBezTo>
                  <a:cubicBezTo>
                    <a:pt x="80072" y="20437"/>
                    <a:pt x="77119" y="21294"/>
                    <a:pt x="74833" y="20151"/>
                  </a:cubicBezTo>
                  <a:cubicBezTo>
                    <a:pt x="74357" y="19961"/>
                    <a:pt x="29018" y="-2804"/>
                    <a:pt x="8348" y="19199"/>
                  </a:cubicBezTo>
                  <a:cubicBezTo>
                    <a:pt x="7301" y="20247"/>
                    <a:pt x="6062" y="20723"/>
                    <a:pt x="4729" y="20723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4" name="Freeform: Shape 403">
              <a:extLst>
                <a:ext uri="{FF2B5EF4-FFF2-40B4-BE49-F238E27FC236}">
                  <a16:creationId xmlns="" xmlns:a16="http://schemas.microsoft.com/office/drawing/2014/main" id="{51010109-A091-44FB-BE89-8797004962B9}"/>
                </a:ext>
              </a:extLst>
            </p:cNvPr>
            <p:cNvSpPr/>
            <p:nvPr/>
          </p:nvSpPr>
          <p:spPr>
            <a:xfrm flipH="1">
              <a:off x="10562560" y="2626822"/>
              <a:ext cx="190341" cy="41945"/>
            </a:xfrm>
            <a:custGeom>
              <a:avLst/>
              <a:gdLst>
                <a:gd name="connsiteX0" fmla="*/ 103192 w 190341"/>
                <a:gd name="connsiteY0" fmla="*/ 41946 h 41945"/>
                <a:gd name="connsiteX1" fmla="*/ 1941 w 190341"/>
                <a:gd name="connsiteY1" fmla="*/ 8608 h 41945"/>
                <a:gd name="connsiteX2" fmla="*/ 893 w 190341"/>
                <a:gd name="connsiteY2" fmla="*/ 1941 h 41945"/>
                <a:gd name="connsiteX3" fmla="*/ 7561 w 190341"/>
                <a:gd name="connsiteY3" fmla="*/ 893 h 41945"/>
                <a:gd name="connsiteX4" fmla="*/ 183297 w 190341"/>
                <a:gd name="connsiteY4" fmla="*/ 14038 h 41945"/>
                <a:gd name="connsiteX5" fmla="*/ 189774 w 190341"/>
                <a:gd name="connsiteY5" fmla="*/ 15943 h 41945"/>
                <a:gd name="connsiteX6" fmla="*/ 187869 w 190341"/>
                <a:gd name="connsiteY6" fmla="*/ 22420 h 41945"/>
                <a:gd name="connsiteX7" fmla="*/ 103192 w 190341"/>
                <a:gd name="connsiteY7" fmla="*/ 41946 h 41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341" h="41945">
                  <a:moveTo>
                    <a:pt x="103192" y="41946"/>
                  </a:moveTo>
                  <a:cubicBezTo>
                    <a:pt x="72426" y="41946"/>
                    <a:pt x="36707" y="34135"/>
                    <a:pt x="1941" y="8608"/>
                  </a:cubicBezTo>
                  <a:cubicBezTo>
                    <a:pt x="-155" y="7084"/>
                    <a:pt x="-631" y="4036"/>
                    <a:pt x="893" y="1941"/>
                  </a:cubicBezTo>
                  <a:cubicBezTo>
                    <a:pt x="2417" y="-155"/>
                    <a:pt x="5465" y="-631"/>
                    <a:pt x="7561" y="893"/>
                  </a:cubicBezTo>
                  <a:cubicBezTo>
                    <a:pt x="91666" y="62710"/>
                    <a:pt x="182440" y="14514"/>
                    <a:pt x="183297" y="14038"/>
                  </a:cubicBezTo>
                  <a:cubicBezTo>
                    <a:pt x="185583" y="12799"/>
                    <a:pt x="188536" y="13657"/>
                    <a:pt x="189774" y="15943"/>
                  </a:cubicBezTo>
                  <a:cubicBezTo>
                    <a:pt x="191012" y="18229"/>
                    <a:pt x="190155" y="21181"/>
                    <a:pt x="187869" y="22420"/>
                  </a:cubicBezTo>
                  <a:cubicBezTo>
                    <a:pt x="187393" y="22801"/>
                    <a:pt x="151388" y="41946"/>
                    <a:pt x="103192" y="4194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0" name="Freeform: Shape 459">
              <a:extLst>
                <a:ext uri="{FF2B5EF4-FFF2-40B4-BE49-F238E27FC236}">
                  <a16:creationId xmlns="" xmlns:a16="http://schemas.microsoft.com/office/drawing/2014/main" id="{0D32CEE2-2FA5-4DEE-8A2C-C7BB0E8DD168}"/>
                </a:ext>
              </a:extLst>
            </p:cNvPr>
            <p:cNvSpPr/>
            <p:nvPr/>
          </p:nvSpPr>
          <p:spPr>
            <a:xfrm flipH="1">
              <a:off x="10656327" y="2337943"/>
              <a:ext cx="45788" cy="25072"/>
            </a:xfrm>
            <a:custGeom>
              <a:avLst/>
              <a:gdLst>
                <a:gd name="connsiteX0" fmla="*/ 4781 w 45788"/>
                <a:gd name="connsiteY0" fmla="*/ 25072 h 25072"/>
                <a:gd name="connsiteX1" fmla="*/ 2210 w 45788"/>
                <a:gd name="connsiteY1" fmla="*/ 24310 h 25072"/>
                <a:gd name="connsiteX2" fmla="*/ 686 w 45788"/>
                <a:gd name="connsiteY2" fmla="*/ 17738 h 25072"/>
                <a:gd name="connsiteX3" fmla="*/ 42881 w 45788"/>
                <a:gd name="connsiteY3" fmla="*/ 2307 h 25072"/>
                <a:gd name="connsiteX4" fmla="*/ 45453 w 45788"/>
                <a:gd name="connsiteY4" fmla="*/ 8499 h 25072"/>
                <a:gd name="connsiteX5" fmla="*/ 39262 w 45788"/>
                <a:gd name="connsiteY5" fmla="*/ 11071 h 25072"/>
                <a:gd name="connsiteX6" fmla="*/ 8782 w 45788"/>
                <a:gd name="connsiteY6" fmla="*/ 22786 h 25072"/>
                <a:gd name="connsiteX7" fmla="*/ 4781 w 45788"/>
                <a:gd name="connsiteY7" fmla="*/ 25072 h 25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788" h="25072">
                  <a:moveTo>
                    <a:pt x="4781" y="25072"/>
                  </a:moveTo>
                  <a:cubicBezTo>
                    <a:pt x="3924" y="25072"/>
                    <a:pt x="3067" y="24882"/>
                    <a:pt x="2210" y="24310"/>
                  </a:cubicBezTo>
                  <a:cubicBezTo>
                    <a:pt x="19" y="22882"/>
                    <a:pt x="-648" y="19929"/>
                    <a:pt x="686" y="17738"/>
                  </a:cubicBezTo>
                  <a:cubicBezTo>
                    <a:pt x="13735" y="-3027"/>
                    <a:pt x="34023" y="-1502"/>
                    <a:pt x="42881" y="2307"/>
                  </a:cubicBezTo>
                  <a:cubicBezTo>
                    <a:pt x="45263" y="3355"/>
                    <a:pt x="46406" y="6118"/>
                    <a:pt x="45453" y="8499"/>
                  </a:cubicBezTo>
                  <a:cubicBezTo>
                    <a:pt x="44405" y="10975"/>
                    <a:pt x="41643" y="12023"/>
                    <a:pt x="39262" y="11071"/>
                  </a:cubicBezTo>
                  <a:cubicBezTo>
                    <a:pt x="38405" y="10690"/>
                    <a:pt x="20688" y="3832"/>
                    <a:pt x="8782" y="22786"/>
                  </a:cubicBezTo>
                  <a:cubicBezTo>
                    <a:pt x="7925" y="24310"/>
                    <a:pt x="6305" y="25072"/>
                    <a:pt x="4781" y="25072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559" name="Group 558">
            <a:extLst>
              <a:ext uri="{FF2B5EF4-FFF2-40B4-BE49-F238E27FC236}">
                <a16:creationId xmlns="" xmlns:a16="http://schemas.microsoft.com/office/drawing/2014/main" id="{DCAB35A3-BE17-4D60-A5BD-75BE016C01A2}"/>
              </a:ext>
            </a:extLst>
          </p:cNvPr>
          <p:cNvGrpSpPr/>
          <p:nvPr/>
        </p:nvGrpSpPr>
        <p:grpSpPr>
          <a:xfrm>
            <a:off x="5313148" y="3580203"/>
            <a:ext cx="807460" cy="807460"/>
            <a:chOff x="5320400" y="3622649"/>
            <a:chExt cx="888206" cy="888206"/>
          </a:xfrm>
        </p:grpSpPr>
        <p:sp>
          <p:nvSpPr>
            <p:cNvPr id="247" name="Freeform: Shape 246">
              <a:extLst>
                <a:ext uri="{FF2B5EF4-FFF2-40B4-BE49-F238E27FC236}">
                  <a16:creationId xmlns="" xmlns:a16="http://schemas.microsoft.com/office/drawing/2014/main" id="{EB057DD8-F4C4-4B61-AA89-90D381042052}"/>
                </a:ext>
              </a:extLst>
            </p:cNvPr>
            <p:cNvSpPr/>
            <p:nvPr/>
          </p:nvSpPr>
          <p:spPr>
            <a:xfrm>
              <a:off x="5320400" y="3622649"/>
              <a:ext cx="888206" cy="888206"/>
            </a:xfrm>
            <a:custGeom>
              <a:avLst/>
              <a:gdLst>
                <a:gd name="connsiteX0" fmla="*/ 888206 w 888206"/>
                <a:gd name="connsiteY0" fmla="*/ 444151 h 888206"/>
                <a:gd name="connsiteX1" fmla="*/ 787908 w 888206"/>
                <a:gd name="connsiteY1" fmla="*/ 725234 h 888206"/>
                <a:gd name="connsiteX2" fmla="*/ 751141 w 888206"/>
                <a:gd name="connsiteY2" fmla="*/ 764953 h 888206"/>
                <a:gd name="connsiteX3" fmla="*/ 664654 w 888206"/>
                <a:gd name="connsiteY3" fmla="*/ 829628 h 888206"/>
                <a:gd name="connsiteX4" fmla="*/ 444151 w 888206"/>
                <a:gd name="connsiteY4" fmla="*/ 888206 h 888206"/>
                <a:gd name="connsiteX5" fmla="*/ 366046 w 888206"/>
                <a:gd name="connsiteY5" fmla="*/ 881348 h 888206"/>
                <a:gd name="connsiteX6" fmla="*/ 307277 w 888206"/>
                <a:gd name="connsiteY6" fmla="*/ 866585 h 888206"/>
                <a:gd name="connsiteX7" fmla="*/ 150114 w 888206"/>
                <a:gd name="connsiteY7" fmla="*/ 776859 h 888206"/>
                <a:gd name="connsiteX8" fmla="*/ 0 w 888206"/>
                <a:gd name="connsiteY8" fmla="*/ 444151 h 888206"/>
                <a:gd name="connsiteX9" fmla="*/ 444151 w 888206"/>
                <a:gd name="connsiteY9" fmla="*/ 0 h 888206"/>
                <a:gd name="connsiteX10" fmla="*/ 888206 w 888206"/>
                <a:gd name="connsiteY10" fmla="*/ 444151 h 888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88206" h="888206">
                  <a:moveTo>
                    <a:pt x="888206" y="444151"/>
                  </a:moveTo>
                  <a:cubicBezTo>
                    <a:pt x="888206" y="550831"/>
                    <a:pt x="850582" y="648653"/>
                    <a:pt x="787908" y="725234"/>
                  </a:cubicBezTo>
                  <a:cubicBezTo>
                    <a:pt x="776478" y="739235"/>
                    <a:pt x="764191" y="752475"/>
                    <a:pt x="751141" y="764953"/>
                  </a:cubicBezTo>
                  <a:cubicBezTo>
                    <a:pt x="725138" y="789908"/>
                    <a:pt x="696182" y="811625"/>
                    <a:pt x="664654" y="829628"/>
                  </a:cubicBezTo>
                  <a:cubicBezTo>
                    <a:pt x="599694" y="866870"/>
                    <a:pt x="524447" y="888206"/>
                    <a:pt x="444151" y="888206"/>
                  </a:cubicBezTo>
                  <a:cubicBezTo>
                    <a:pt x="417481" y="888206"/>
                    <a:pt x="391382" y="885825"/>
                    <a:pt x="366046" y="881348"/>
                  </a:cubicBezTo>
                  <a:cubicBezTo>
                    <a:pt x="345948" y="877824"/>
                    <a:pt x="326327" y="872871"/>
                    <a:pt x="307277" y="866585"/>
                  </a:cubicBezTo>
                  <a:cubicBezTo>
                    <a:pt x="248602" y="847725"/>
                    <a:pt x="195262" y="816864"/>
                    <a:pt x="150114" y="776859"/>
                  </a:cubicBezTo>
                  <a:cubicBezTo>
                    <a:pt x="58007" y="695611"/>
                    <a:pt x="0" y="576644"/>
                    <a:pt x="0" y="444151"/>
                  </a:cubicBezTo>
                  <a:cubicBezTo>
                    <a:pt x="0" y="198882"/>
                    <a:pt x="198882" y="0"/>
                    <a:pt x="444151" y="0"/>
                  </a:cubicBezTo>
                  <a:cubicBezTo>
                    <a:pt x="689324" y="0"/>
                    <a:pt x="888206" y="198882"/>
                    <a:pt x="888206" y="444151"/>
                  </a:cubicBezTo>
                  <a:close/>
                </a:path>
              </a:pathLst>
            </a:custGeom>
            <a:solidFill>
              <a:srgbClr val="094A4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2" name="Freeform: Shape 291">
              <a:extLst>
                <a:ext uri="{FF2B5EF4-FFF2-40B4-BE49-F238E27FC236}">
                  <a16:creationId xmlns="" xmlns:a16="http://schemas.microsoft.com/office/drawing/2014/main" id="{7373BE4E-58F1-43A4-BB62-3609658C7C89}"/>
                </a:ext>
              </a:extLst>
            </p:cNvPr>
            <p:cNvSpPr/>
            <p:nvPr/>
          </p:nvSpPr>
          <p:spPr>
            <a:xfrm>
              <a:off x="5388648" y="3802678"/>
              <a:ext cx="313435" cy="470472"/>
            </a:xfrm>
            <a:custGeom>
              <a:avLst/>
              <a:gdLst>
                <a:gd name="connsiteX0" fmla="*/ 308275 w 313435"/>
                <a:gd name="connsiteY0" fmla="*/ 26283 h 470472"/>
                <a:gd name="connsiteX1" fmla="*/ 121585 w 313435"/>
                <a:gd name="connsiteY1" fmla="*/ 24474 h 470472"/>
                <a:gd name="connsiteX2" fmla="*/ 52148 w 313435"/>
                <a:gd name="connsiteY2" fmla="*/ 184875 h 470472"/>
                <a:gd name="connsiteX3" fmla="*/ 9857 w 313435"/>
                <a:gd name="connsiteY3" fmla="*/ 383090 h 470472"/>
                <a:gd name="connsiteX4" fmla="*/ 284844 w 313435"/>
                <a:gd name="connsiteY4" fmla="*/ 398521 h 470472"/>
                <a:gd name="connsiteX5" fmla="*/ 241791 w 313435"/>
                <a:gd name="connsiteY5" fmla="*/ 187827 h 470472"/>
                <a:gd name="connsiteX6" fmla="*/ 308275 w 313435"/>
                <a:gd name="connsiteY6" fmla="*/ 26283 h 470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3435" h="470472">
                  <a:moveTo>
                    <a:pt x="308275" y="26283"/>
                  </a:moveTo>
                  <a:cubicBezTo>
                    <a:pt x="308275" y="26283"/>
                    <a:pt x="222741" y="-31629"/>
                    <a:pt x="121585" y="24474"/>
                  </a:cubicBezTo>
                  <a:cubicBezTo>
                    <a:pt x="20430" y="80671"/>
                    <a:pt x="52148" y="184875"/>
                    <a:pt x="52148" y="184875"/>
                  </a:cubicBezTo>
                  <a:cubicBezTo>
                    <a:pt x="52148" y="184875"/>
                    <a:pt x="-27195" y="284316"/>
                    <a:pt x="9857" y="383090"/>
                  </a:cubicBezTo>
                  <a:cubicBezTo>
                    <a:pt x="46909" y="481864"/>
                    <a:pt x="211691" y="509963"/>
                    <a:pt x="284844" y="398521"/>
                  </a:cubicBezTo>
                  <a:cubicBezTo>
                    <a:pt x="357995" y="287078"/>
                    <a:pt x="241791" y="187827"/>
                    <a:pt x="241791" y="187827"/>
                  </a:cubicBezTo>
                  <a:cubicBezTo>
                    <a:pt x="241791" y="187827"/>
                    <a:pt x="336183" y="187351"/>
                    <a:pt x="308275" y="26283"/>
                  </a:cubicBezTo>
                  <a:close/>
                </a:path>
              </a:pathLst>
            </a:custGeom>
            <a:solidFill>
              <a:srgbClr val="E5644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3" name="Freeform: Shape 292">
              <a:extLst>
                <a:ext uri="{FF2B5EF4-FFF2-40B4-BE49-F238E27FC236}">
                  <a16:creationId xmlns="" xmlns:a16="http://schemas.microsoft.com/office/drawing/2014/main" id="{8F58EFE9-6A62-4E03-99BC-E6B129AFBC74}"/>
                </a:ext>
              </a:extLst>
            </p:cNvPr>
            <p:cNvSpPr/>
            <p:nvPr/>
          </p:nvSpPr>
          <p:spPr>
            <a:xfrm>
              <a:off x="5985054" y="4235012"/>
              <a:ext cx="123253" cy="217265"/>
            </a:xfrm>
            <a:custGeom>
              <a:avLst/>
              <a:gdLst>
                <a:gd name="connsiteX0" fmla="*/ 123254 w 123253"/>
                <a:gd name="connsiteY0" fmla="*/ 112871 h 217265"/>
                <a:gd name="connsiteX1" fmla="*/ 86487 w 123253"/>
                <a:gd name="connsiteY1" fmla="*/ 152590 h 217265"/>
                <a:gd name="connsiteX2" fmla="*/ 0 w 123253"/>
                <a:gd name="connsiteY2" fmla="*/ 217265 h 217265"/>
                <a:gd name="connsiteX3" fmla="*/ 51816 w 123253"/>
                <a:gd name="connsiteY3" fmla="*/ 0 h 217265"/>
                <a:gd name="connsiteX4" fmla="*/ 123254 w 123253"/>
                <a:gd name="connsiteY4" fmla="*/ 112871 h 217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253" h="217265">
                  <a:moveTo>
                    <a:pt x="123254" y="112871"/>
                  </a:moveTo>
                  <a:cubicBezTo>
                    <a:pt x="111824" y="126873"/>
                    <a:pt x="99536" y="140113"/>
                    <a:pt x="86487" y="152590"/>
                  </a:cubicBezTo>
                  <a:cubicBezTo>
                    <a:pt x="60484" y="177546"/>
                    <a:pt x="31528" y="199263"/>
                    <a:pt x="0" y="217265"/>
                  </a:cubicBezTo>
                  <a:cubicBezTo>
                    <a:pt x="857" y="87344"/>
                    <a:pt x="51816" y="0"/>
                    <a:pt x="51816" y="0"/>
                  </a:cubicBezTo>
                  <a:cubicBezTo>
                    <a:pt x="55340" y="6477"/>
                    <a:pt x="81820" y="54293"/>
                    <a:pt x="123254" y="112871"/>
                  </a:cubicBezTo>
                  <a:close/>
                </a:path>
              </a:pathLst>
            </a:custGeom>
            <a:solidFill>
              <a:srgbClr val="F7AB9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4" name="Freeform: Shape 293">
              <a:extLst>
                <a:ext uri="{FF2B5EF4-FFF2-40B4-BE49-F238E27FC236}">
                  <a16:creationId xmlns="" xmlns:a16="http://schemas.microsoft.com/office/drawing/2014/main" id="{8A8DA84E-A8AE-4C19-B69E-CB30F9AE5563}"/>
                </a:ext>
              </a:extLst>
            </p:cNvPr>
            <p:cNvSpPr/>
            <p:nvPr/>
          </p:nvSpPr>
          <p:spPr>
            <a:xfrm>
              <a:off x="5653256" y="3733474"/>
              <a:ext cx="310845" cy="328074"/>
            </a:xfrm>
            <a:custGeom>
              <a:avLst/>
              <a:gdLst>
                <a:gd name="connsiteX0" fmla="*/ 278840 w 310845"/>
                <a:gd name="connsiteY0" fmla="*/ 183212 h 328074"/>
                <a:gd name="connsiteX1" fmla="*/ 310367 w 310845"/>
                <a:gd name="connsiteY1" fmla="*/ 41671 h 328074"/>
                <a:gd name="connsiteX2" fmla="*/ 90340 w 310845"/>
                <a:gd name="connsiteY2" fmla="*/ 20620 h 328074"/>
                <a:gd name="connsiteX3" fmla="*/ 10139 w 310845"/>
                <a:gd name="connsiteY3" fmla="*/ 241981 h 328074"/>
                <a:gd name="connsiteX4" fmla="*/ 180351 w 310845"/>
                <a:gd name="connsiteY4" fmla="*/ 313990 h 328074"/>
                <a:gd name="connsiteX5" fmla="*/ 278840 w 310845"/>
                <a:gd name="connsiteY5" fmla="*/ 183212 h 328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0845" h="328074">
                  <a:moveTo>
                    <a:pt x="278840" y="183212"/>
                  </a:moveTo>
                  <a:cubicBezTo>
                    <a:pt x="278840" y="183212"/>
                    <a:pt x="315416" y="70246"/>
                    <a:pt x="310367" y="41671"/>
                  </a:cubicBezTo>
                  <a:cubicBezTo>
                    <a:pt x="305414" y="13096"/>
                    <a:pt x="185495" y="-23766"/>
                    <a:pt x="90340" y="20620"/>
                  </a:cubicBezTo>
                  <a:cubicBezTo>
                    <a:pt x="-4910" y="65007"/>
                    <a:pt x="-11292" y="190261"/>
                    <a:pt x="10139" y="241981"/>
                  </a:cubicBezTo>
                  <a:cubicBezTo>
                    <a:pt x="65384" y="375331"/>
                    <a:pt x="180351" y="313990"/>
                    <a:pt x="180351" y="313990"/>
                  </a:cubicBezTo>
                  <a:cubicBezTo>
                    <a:pt x="180351" y="313990"/>
                    <a:pt x="363422" y="258174"/>
                    <a:pt x="278840" y="183212"/>
                  </a:cubicBezTo>
                  <a:close/>
                </a:path>
              </a:pathLst>
            </a:custGeom>
            <a:solidFill>
              <a:srgbClr val="E5644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5" name="Freeform: Shape 294">
              <a:extLst>
                <a:ext uri="{FF2B5EF4-FFF2-40B4-BE49-F238E27FC236}">
                  <a16:creationId xmlns="" xmlns:a16="http://schemas.microsoft.com/office/drawing/2014/main" id="{AEC26E2D-F21D-4490-921C-B078BEEB26AC}"/>
                </a:ext>
              </a:extLst>
            </p:cNvPr>
            <p:cNvSpPr/>
            <p:nvPr/>
          </p:nvSpPr>
          <p:spPr>
            <a:xfrm>
              <a:off x="5627677" y="4126012"/>
              <a:ext cx="443864" cy="384843"/>
            </a:xfrm>
            <a:custGeom>
              <a:avLst/>
              <a:gdLst>
                <a:gd name="connsiteX0" fmla="*/ 443865 w 443864"/>
                <a:gd name="connsiteY0" fmla="*/ 261590 h 384843"/>
                <a:gd name="connsiteX1" fmla="*/ 357378 w 443864"/>
                <a:gd name="connsiteY1" fmla="*/ 326265 h 384843"/>
                <a:gd name="connsiteX2" fmla="*/ 136874 w 443864"/>
                <a:gd name="connsiteY2" fmla="*/ 384843 h 384843"/>
                <a:gd name="connsiteX3" fmla="*/ 58769 w 443864"/>
                <a:gd name="connsiteY3" fmla="*/ 377985 h 384843"/>
                <a:gd name="connsiteX4" fmla="*/ 0 w 443864"/>
                <a:gd name="connsiteY4" fmla="*/ 363222 h 384843"/>
                <a:gd name="connsiteX5" fmla="*/ 19145 w 443864"/>
                <a:gd name="connsiteY5" fmla="*/ 106523 h 384843"/>
                <a:gd name="connsiteX6" fmla="*/ 36290 w 443864"/>
                <a:gd name="connsiteY6" fmla="*/ 29180 h 384843"/>
                <a:gd name="connsiteX7" fmla="*/ 69247 w 443864"/>
                <a:gd name="connsiteY7" fmla="*/ 12607 h 384843"/>
                <a:gd name="connsiteX8" fmla="*/ 166021 w 443864"/>
                <a:gd name="connsiteY8" fmla="*/ 33 h 384843"/>
                <a:gd name="connsiteX9" fmla="*/ 287846 w 443864"/>
                <a:gd name="connsiteY9" fmla="*/ 15940 h 384843"/>
                <a:gd name="connsiteX10" fmla="*/ 383286 w 443864"/>
                <a:gd name="connsiteY10" fmla="*/ 68328 h 384843"/>
                <a:gd name="connsiteX11" fmla="*/ 409194 w 443864"/>
                <a:gd name="connsiteY11" fmla="*/ 108999 h 384843"/>
                <a:gd name="connsiteX12" fmla="*/ 443865 w 443864"/>
                <a:gd name="connsiteY12" fmla="*/ 261590 h 384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43864" h="384843">
                  <a:moveTo>
                    <a:pt x="443865" y="261590"/>
                  </a:moveTo>
                  <a:cubicBezTo>
                    <a:pt x="417862" y="286545"/>
                    <a:pt x="388906" y="308262"/>
                    <a:pt x="357378" y="326265"/>
                  </a:cubicBezTo>
                  <a:cubicBezTo>
                    <a:pt x="292417" y="363508"/>
                    <a:pt x="217170" y="384843"/>
                    <a:pt x="136874" y="384843"/>
                  </a:cubicBezTo>
                  <a:cubicBezTo>
                    <a:pt x="110204" y="384843"/>
                    <a:pt x="84106" y="382462"/>
                    <a:pt x="58769" y="377985"/>
                  </a:cubicBezTo>
                  <a:cubicBezTo>
                    <a:pt x="38671" y="374461"/>
                    <a:pt x="19050" y="369508"/>
                    <a:pt x="0" y="363222"/>
                  </a:cubicBezTo>
                  <a:cubicBezTo>
                    <a:pt x="4858" y="269019"/>
                    <a:pt x="11239" y="171865"/>
                    <a:pt x="19145" y="106523"/>
                  </a:cubicBezTo>
                  <a:cubicBezTo>
                    <a:pt x="24193" y="64708"/>
                    <a:pt x="29908" y="35943"/>
                    <a:pt x="36290" y="29180"/>
                  </a:cubicBezTo>
                  <a:cubicBezTo>
                    <a:pt x="42005" y="23084"/>
                    <a:pt x="53435" y="17369"/>
                    <a:pt x="69247" y="12607"/>
                  </a:cubicBezTo>
                  <a:cubicBezTo>
                    <a:pt x="93726" y="5272"/>
                    <a:pt x="128016" y="319"/>
                    <a:pt x="166021" y="33"/>
                  </a:cubicBezTo>
                  <a:cubicBezTo>
                    <a:pt x="205168" y="-443"/>
                    <a:pt x="248031" y="4129"/>
                    <a:pt x="287846" y="15940"/>
                  </a:cubicBezTo>
                  <a:cubicBezTo>
                    <a:pt x="323945" y="26799"/>
                    <a:pt x="357568" y="43563"/>
                    <a:pt x="383286" y="68328"/>
                  </a:cubicBezTo>
                  <a:cubicBezTo>
                    <a:pt x="393192" y="77853"/>
                    <a:pt x="401860" y="91664"/>
                    <a:pt x="409194" y="108999"/>
                  </a:cubicBezTo>
                  <a:cubicBezTo>
                    <a:pt x="425863" y="147385"/>
                    <a:pt x="436721" y="201487"/>
                    <a:pt x="443865" y="26159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6" name="Freeform: Shape 295">
              <a:extLst>
                <a:ext uri="{FF2B5EF4-FFF2-40B4-BE49-F238E27FC236}">
                  <a16:creationId xmlns="" xmlns:a16="http://schemas.microsoft.com/office/drawing/2014/main" id="{987B1710-490D-4818-ABB5-048F96C2EAF4}"/>
                </a:ext>
              </a:extLst>
            </p:cNvPr>
            <p:cNvSpPr/>
            <p:nvPr/>
          </p:nvSpPr>
          <p:spPr>
            <a:xfrm>
              <a:off x="5783791" y="4044226"/>
              <a:ext cx="131807" cy="125730"/>
            </a:xfrm>
            <a:custGeom>
              <a:avLst/>
              <a:gdLst>
                <a:gd name="connsiteX0" fmla="*/ 131635 w 131807"/>
                <a:gd name="connsiteY0" fmla="*/ 20288 h 125730"/>
                <a:gd name="connsiteX1" fmla="*/ 131731 w 131807"/>
                <a:gd name="connsiteY1" fmla="*/ 23050 h 125730"/>
                <a:gd name="connsiteX2" fmla="*/ 131635 w 131807"/>
                <a:gd name="connsiteY2" fmla="*/ 75914 h 125730"/>
                <a:gd name="connsiteX3" fmla="*/ 131731 w 131807"/>
                <a:gd name="connsiteY3" fmla="*/ 117348 h 125730"/>
                <a:gd name="connsiteX4" fmla="*/ 89440 w 131807"/>
                <a:gd name="connsiteY4" fmla="*/ 125635 h 125730"/>
                <a:gd name="connsiteX5" fmla="*/ 6667 w 131807"/>
                <a:gd name="connsiteY5" fmla="*/ 96869 h 125730"/>
                <a:gd name="connsiteX6" fmla="*/ 0 w 131807"/>
                <a:gd name="connsiteY6" fmla="*/ 0 h 125730"/>
                <a:gd name="connsiteX7" fmla="*/ 18859 w 131807"/>
                <a:gd name="connsiteY7" fmla="*/ 2953 h 125730"/>
                <a:gd name="connsiteX8" fmla="*/ 131635 w 131807"/>
                <a:gd name="connsiteY8" fmla="*/ 20288 h 125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807" h="125730">
                  <a:moveTo>
                    <a:pt x="131635" y="20288"/>
                  </a:moveTo>
                  <a:lnTo>
                    <a:pt x="131731" y="23050"/>
                  </a:lnTo>
                  <a:lnTo>
                    <a:pt x="131635" y="75914"/>
                  </a:lnTo>
                  <a:lnTo>
                    <a:pt x="131731" y="117348"/>
                  </a:lnTo>
                  <a:cubicBezTo>
                    <a:pt x="131731" y="117348"/>
                    <a:pt x="135541" y="126778"/>
                    <a:pt x="89440" y="125635"/>
                  </a:cubicBezTo>
                  <a:cubicBezTo>
                    <a:pt x="27718" y="123825"/>
                    <a:pt x="6667" y="96869"/>
                    <a:pt x="6667" y="96869"/>
                  </a:cubicBezTo>
                  <a:lnTo>
                    <a:pt x="0" y="0"/>
                  </a:lnTo>
                  <a:lnTo>
                    <a:pt x="18859" y="2953"/>
                  </a:lnTo>
                  <a:lnTo>
                    <a:pt x="131635" y="20288"/>
                  </a:lnTo>
                  <a:close/>
                </a:path>
              </a:pathLst>
            </a:custGeom>
            <a:solidFill>
              <a:srgbClr val="FCA39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7" name="Freeform: Shape 296">
              <a:extLst>
                <a:ext uri="{FF2B5EF4-FFF2-40B4-BE49-F238E27FC236}">
                  <a16:creationId xmlns="" xmlns:a16="http://schemas.microsoft.com/office/drawing/2014/main" id="{E48B3A04-BC85-438A-80C9-BA8A0C02895A}"/>
                </a:ext>
              </a:extLst>
            </p:cNvPr>
            <p:cNvSpPr/>
            <p:nvPr/>
          </p:nvSpPr>
          <p:spPr>
            <a:xfrm>
              <a:off x="5806365" y="4051846"/>
              <a:ext cx="109251" cy="67056"/>
            </a:xfrm>
            <a:custGeom>
              <a:avLst/>
              <a:gdLst>
                <a:gd name="connsiteX0" fmla="*/ 109252 w 109251"/>
                <a:gd name="connsiteY0" fmla="*/ 18288 h 67056"/>
                <a:gd name="connsiteX1" fmla="*/ 109061 w 109251"/>
                <a:gd name="connsiteY1" fmla="*/ 67056 h 67056"/>
                <a:gd name="connsiteX2" fmla="*/ 3524 w 109251"/>
                <a:gd name="connsiteY2" fmla="*/ 9716 h 67056"/>
                <a:gd name="connsiteX3" fmla="*/ 0 w 109251"/>
                <a:gd name="connsiteY3" fmla="*/ 0 h 67056"/>
                <a:gd name="connsiteX4" fmla="*/ 108871 w 109251"/>
                <a:gd name="connsiteY4" fmla="*/ 17431 h 67056"/>
                <a:gd name="connsiteX5" fmla="*/ 109252 w 109251"/>
                <a:gd name="connsiteY5" fmla="*/ 18288 h 67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251" h="67056">
                  <a:moveTo>
                    <a:pt x="109252" y="18288"/>
                  </a:moveTo>
                  <a:lnTo>
                    <a:pt x="109061" y="67056"/>
                  </a:lnTo>
                  <a:cubicBezTo>
                    <a:pt x="80010" y="64770"/>
                    <a:pt x="26765" y="54388"/>
                    <a:pt x="3524" y="9716"/>
                  </a:cubicBezTo>
                  <a:cubicBezTo>
                    <a:pt x="1715" y="6096"/>
                    <a:pt x="476" y="2762"/>
                    <a:pt x="0" y="0"/>
                  </a:cubicBezTo>
                  <a:lnTo>
                    <a:pt x="108871" y="17431"/>
                  </a:lnTo>
                  <a:lnTo>
                    <a:pt x="109252" y="18288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8" name="Freeform: Shape 297">
              <a:extLst>
                <a:ext uri="{FF2B5EF4-FFF2-40B4-BE49-F238E27FC236}">
                  <a16:creationId xmlns="" xmlns:a16="http://schemas.microsoft.com/office/drawing/2014/main" id="{25A5AF30-F39E-46C5-9D12-5910D1FD4EF2}"/>
                </a:ext>
              </a:extLst>
            </p:cNvPr>
            <p:cNvSpPr/>
            <p:nvPr/>
          </p:nvSpPr>
          <p:spPr>
            <a:xfrm>
              <a:off x="5712758" y="3801758"/>
              <a:ext cx="258808" cy="290572"/>
            </a:xfrm>
            <a:custGeom>
              <a:avLst/>
              <a:gdLst>
                <a:gd name="connsiteX0" fmla="*/ 212098 w 258808"/>
                <a:gd name="connsiteY0" fmla="*/ 34442 h 290572"/>
                <a:gd name="connsiteX1" fmla="*/ 255818 w 258808"/>
                <a:gd name="connsiteY1" fmla="*/ 231038 h 290572"/>
                <a:gd name="connsiteX2" fmla="*/ 133993 w 258808"/>
                <a:gd name="connsiteY2" fmla="*/ 282473 h 290572"/>
                <a:gd name="connsiteX3" fmla="*/ 75605 w 258808"/>
                <a:gd name="connsiteY3" fmla="*/ 247230 h 290572"/>
                <a:gd name="connsiteX4" fmla="*/ 14169 w 258808"/>
                <a:gd name="connsiteY4" fmla="*/ 228276 h 290572"/>
                <a:gd name="connsiteX5" fmla="*/ 22170 w 258808"/>
                <a:gd name="connsiteY5" fmla="*/ 146456 h 290572"/>
                <a:gd name="connsiteX6" fmla="*/ 67794 w 258808"/>
                <a:gd name="connsiteY6" fmla="*/ 150647 h 290572"/>
                <a:gd name="connsiteX7" fmla="*/ 46935 w 258808"/>
                <a:gd name="connsiteY7" fmla="*/ 114642 h 290572"/>
                <a:gd name="connsiteX8" fmla="*/ 212098 w 258808"/>
                <a:gd name="connsiteY8" fmla="*/ 34442 h 290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8808" h="290572">
                  <a:moveTo>
                    <a:pt x="212098" y="34442"/>
                  </a:moveTo>
                  <a:cubicBezTo>
                    <a:pt x="212098" y="34442"/>
                    <a:pt x="272772" y="158934"/>
                    <a:pt x="255818" y="231038"/>
                  </a:cubicBezTo>
                  <a:cubicBezTo>
                    <a:pt x="238863" y="303142"/>
                    <a:pt x="173427" y="294570"/>
                    <a:pt x="133993" y="282473"/>
                  </a:cubicBezTo>
                  <a:cubicBezTo>
                    <a:pt x="94560" y="270281"/>
                    <a:pt x="75605" y="247230"/>
                    <a:pt x="75605" y="247230"/>
                  </a:cubicBezTo>
                  <a:cubicBezTo>
                    <a:pt x="75605" y="247230"/>
                    <a:pt x="39886" y="261041"/>
                    <a:pt x="14169" y="228276"/>
                  </a:cubicBezTo>
                  <a:cubicBezTo>
                    <a:pt x="-11549" y="195510"/>
                    <a:pt x="1786" y="156171"/>
                    <a:pt x="22170" y="146456"/>
                  </a:cubicBezTo>
                  <a:cubicBezTo>
                    <a:pt x="42553" y="136740"/>
                    <a:pt x="67794" y="150647"/>
                    <a:pt x="67794" y="150647"/>
                  </a:cubicBezTo>
                  <a:lnTo>
                    <a:pt x="46935" y="114642"/>
                  </a:lnTo>
                  <a:cubicBezTo>
                    <a:pt x="46839" y="114642"/>
                    <a:pt x="120277" y="-76048"/>
                    <a:pt x="212098" y="34442"/>
                  </a:cubicBezTo>
                  <a:close/>
                </a:path>
              </a:pathLst>
            </a:custGeom>
            <a:solidFill>
              <a:srgbClr val="FCA39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9" name="Freeform: Shape 298">
              <a:extLst>
                <a:ext uri="{FF2B5EF4-FFF2-40B4-BE49-F238E27FC236}">
                  <a16:creationId xmlns="" xmlns:a16="http://schemas.microsoft.com/office/drawing/2014/main" id="{6FDF275C-DC88-4ED8-B403-254BD66B69D9}"/>
                </a:ext>
              </a:extLst>
            </p:cNvPr>
            <p:cNvSpPr/>
            <p:nvPr/>
          </p:nvSpPr>
          <p:spPr>
            <a:xfrm>
              <a:off x="5907982" y="3936864"/>
              <a:ext cx="23878" cy="61451"/>
            </a:xfrm>
            <a:custGeom>
              <a:avLst/>
              <a:gdLst>
                <a:gd name="connsiteX0" fmla="*/ 17541 w 23878"/>
                <a:gd name="connsiteY0" fmla="*/ 61452 h 61451"/>
                <a:gd name="connsiteX1" fmla="*/ 16303 w 23878"/>
                <a:gd name="connsiteY1" fmla="*/ 61261 h 61451"/>
                <a:gd name="connsiteX2" fmla="*/ 12969 w 23878"/>
                <a:gd name="connsiteY2" fmla="*/ 55451 h 61451"/>
                <a:gd name="connsiteX3" fmla="*/ 968 w 23878"/>
                <a:gd name="connsiteY3" fmla="*/ 7635 h 61451"/>
                <a:gd name="connsiteX4" fmla="*/ 1920 w 23878"/>
                <a:gd name="connsiteY4" fmla="*/ 968 h 61451"/>
                <a:gd name="connsiteX5" fmla="*/ 8588 w 23878"/>
                <a:gd name="connsiteY5" fmla="*/ 1920 h 61451"/>
                <a:gd name="connsiteX6" fmla="*/ 22209 w 23878"/>
                <a:gd name="connsiteY6" fmla="*/ 58023 h 61451"/>
                <a:gd name="connsiteX7" fmla="*/ 17541 w 23878"/>
                <a:gd name="connsiteY7" fmla="*/ 61452 h 61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878" h="61451">
                  <a:moveTo>
                    <a:pt x="17541" y="61452"/>
                  </a:moveTo>
                  <a:cubicBezTo>
                    <a:pt x="17160" y="61452"/>
                    <a:pt x="16684" y="61356"/>
                    <a:pt x="16303" y="61261"/>
                  </a:cubicBezTo>
                  <a:cubicBezTo>
                    <a:pt x="13731" y="60594"/>
                    <a:pt x="12303" y="57927"/>
                    <a:pt x="12969" y="55451"/>
                  </a:cubicBezTo>
                  <a:cubicBezTo>
                    <a:pt x="19256" y="32305"/>
                    <a:pt x="1158" y="7826"/>
                    <a:pt x="968" y="7635"/>
                  </a:cubicBezTo>
                  <a:cubicBezTo>
                    <a:pt x="-651" y="5540"/>
                    <a:pt x="-175" y="2587"/>
                    <a:pt x="1920" y="968"/>
                  </a:cubicBezTo>
                  <a:cubicBezTo>
                    <a:pt x="4016" y="-651"/>
                    <a:pt x="6969" y="-175"/>
                    <a:pt x="8588" y="1920"/>
                  </a:cubicBezTo>
                  <a:cubicBezTo>
                    <a:pt x="9445" y="3063"/>
                    <a:pt x="29733" y="30305"/>
                    <a:pt x="22209" y="58023"/>
                  </a:cubicBezTo>
                  <a:cubicBezTo>
                    <a:pt x="21542" y="60118"/>
                    <a:pt x="19637" y="61452"/>
                    <a:pt x="17541" y="61452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0" name="Freeform: Shape 299">
              <a:extLst>
                <a:ext uri="{FF2B5EF4-FFF2-40B4-BE49-F238E27FC236}">
                  <a16:creationId xmlns="" xmlns:a16="http://schemas.microsoft.com/office/drawing/2014/main" id="{49E5E45B-889D-461A-9E71-B3960C641532}"/>
                </a:ext>
              </a:extLst>
            </p:cNvPr>
            <p:cNvSpPr/>
            <p:nvPr/>
          </p:nvSpPr>
          <p:spPr>
            <a:xfrm>
              <a:off x="5736547" y="3968026"/>
              <a:ext cx="45338" cy="44862"/>
            </a:xfrm>
            <a:custGeom>
              <a:avLst/>
              <a:gdLst>
                <a:gd name="connsiteX0" fmla="*/ 40481 w 45338"/>
                <a:gd name="connsiteY0" fmla="*/ 44863 h 44862"/>
                <a:gd name="connsiteX1" fmla="*/ 37148 w 45338"/>
                <a:gd name="connsiteY1" fmla="*/ 43529 h 44862"/>
                <a:gd name="connsiteX2" fmla="*/ 1429 w 45338"/>
                <a:gd name="connsiteY2" fmla="*/ 8192 h 44862"/>
                <a:gd name="connsiteX3" fmla="*/ 1429 w 45338"/>
                <a:gd name="connsiteY3" fmla="*/ 1429 h 44862"/>
                <a:gd name="connsiteX4" fmla="*/ 8192 w 45338"/>
                <a:gd name="connsiteY4" fmla="*/ 1429 h 44862"/>
                <a:gd name="connsiteX5" fmla="*/ 43910 w 45338"/>
                <a:gd name="connsiteY5" fmla="*/ 36767 h 44862"/>
                <a:gd name="connsiteX6" fmla="*/ 43910 w 45338"/>
                <a:gd name="connsiteY6" fmla="*/ 43529 h 44862"/>
                <a:gd name="connsiteX7" fmla="*/ 40481 w 45338"/>
                <a:gd name="connsiteY7" fmla="*/ 44863 h 44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338" h="44862">
                  <a:moveTo>
                    <a:pt x="40481" y="44863"/>
                  </a:moveTo>
                  <a:cubicBezTo>
                    <a:pt x="39243" y="44863"/>
                    <a:pt x="38100" y="44387"/>
                    <a:pt x="37148" y="43529"/>
                  </a:cubicBezTo>
                  <a:lnTo>
                    <a:pt x="1429" y="8192"/>
                  </a:lnTo>
                  <a:cubicBezTo>
                    <a:pt x="-476" y="6382"/>
                    <a:pt x="-476" y="3334"/>
                    <a:pt x="1429" y="1429"/>
                  </a:cubicBezTo>
                  <a:cubicBezTo>
                    <a:pt x="3238" y="-476"/>
                    <a:pt x="6287" y="-476"/>
                    <a:pt x="8192" y="1429"/>
                  </a:cubicBezTo>
                  <a:lnTo>
                    <a:pt x="43910" y="36767"/>
                  </a:lnTo>
                  <a:cubicBezTo>
                    <a:pt x="45815" y="38576"/>
                    <a:pt x="45815" y="41624"/>
                    <a:pt x="43910" y="43529"/>
                  </a:cubicBezTo>
                  <a:cubicBezTo>
                    <a:pt x="42958" y="44387"/>
                    <a:pt x="41720" y="44863"/>
                    <a:pt x="40481" y="4486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1" name="Freeform: Shape 300">
              <a:extLst>
                <a:ext uri="{FF2B5EF4-FFF2-40B4-BE49-F238E27FC236}">
                  <a16:creationId xmlns="" xmlns:a16="http://schemas.microsoft.com/office/drawing/2014/main" id="{C7E993E6-6588-4546-9C6A-022E89C66715}"/>
                </a:ext>
              </a:extLst>
            </p:cNvPr>
            <p:cNvSpPr/>
            <p:nvPr/>
          </p:nvSpPr>
          <p:spPr>
            <a:xfrm>
              <a:off x="5735420" y="3990330"/>
              <a:ext cx="33210" cy="13985"/>
            </a:xfrm>
            <a:custGeom>
              <a:avLst/>
              <a:gdLst>
                <a:gd name="connsiteX0" fmla="*/ 4747 w 33210"/>
                <a:gd name="connsiteY0" fmla="*/ 13986 h 13985"/>
                <a:gd name="connsiteX1" fmla="*/ 79 w 33210"/>
                <a:gd name="connsiteY1" fmla="*/ 10081 h 13985"/>
                <a:gd name="connsiteX2" fmla="*/ 3890 w 33210"/>
                <a:gd name="connsiteY2" fmla="*/ 4556 h 13985"/>
                <a:gd name="connsiteX3" fmla="*/ 27607 w 33210"/>
                <a:gd name="connsiteY3" fmla="*/ 79 h 13985"/>
                <a:gd name="connsiteX4" fmla="*/ 33131 w 33210"/>
                <a:gd name="connsiteY4" fmla="*/ 3889 h 13985"/>
                <a:gd name="connsiteX5" fmla="*/ 29321 w 33210"/>
                <a:gd name="connsiteY5" fmla="*/ 9414 h 13985"/>
                <a:gd name="connsiteX6" fmla="*/ 5604 w 33210"/>
                <a:gd name="connsiteY6" fmla="*/ 13891 h 13985"/>
                <a:gd name="connsiteX7" fmla="*/ 4747 w 33210"/>
                <a:gd name="connsiteY7" fmla="*/ 13986 h 13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210" h="13985">
                  <a:moveTo>
                    <a:pt x="4747" y="13986"/>
                  </a:moveTo>
                  <a:cubicBezTo>
                    <a:pt x="2461" y="13986"/>
                    <a:pt x="461" y="12367"/>
                    <a:pt x="79" y="10081"/>
                  </a:cubicBezTo>
                  <a:cubicBezTo>
                    <a:pt x="-397" y="7509"/>
                    <a:pt x="1318" y="5032"/>
                    <a:pt x="3890" y="4556"/>
                  </a:cubicBezTo>
                  <a:lnTo>
                    <a:pt x="27607" y="79"/>
                  </a:lnTo>
                  <a:cubicBezTo>
                    <a:pt x="30178" y="-397"/>
                    <a:pt x="32655" y="1318"/>
                    <a:pt x="33131" y="3889"/>
                  </a:cubicBezTo>
                  <a:cubicBezTo>
                    <a:pt x="33608" y="6461"/>
                    <a:pt x="31893" y="8938"/>
                    <a:pt x="29321" y="9414"/>
                  </a:cubicBezTo>
                  <a:lnTo>
                    <a:pt x="5604" y="13891"/>
                  </a:lnTo>
                  <a:cubicBezTo>
                    <a:pt x="5318" y="13986"/>
                    <a:pt x="5033" y="13986"/>
                    <a:pt x="4747" y="13986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2" name="Freeform: Shape 301">
              <a:extLst>
                <a:ext uri="{FF2B5EF4-FFF2-40B4-BE49-F238E27FC236}">
                  <a16:creationId xmlns="" xmlns:a16="http://schemas.microsoft.com/office/drawing/2014/main" id="{2F3C7025-B5F4-4C1A-9464-C10BC59A6685}"/>
                </a:ext>
              </a:extLst>
            </p:cNvPr>
            <p:cNvSpPr/>
            <p:nvPr/>
          </p:nvSpPr>
          <p:spPr>
            <a:xfrm>
              <a:off x="5852608" y="4004039"/>
              <a:ext cx="59765" cy="34757"/>
            </a:xfrm>
            <a:custGeom>
              <a:avLst/>
              <a:gdLst>
                <a:gd name="connsiteX0" fmla="*/ 33482 w 59765"/>
                <a:gd name="connsiteY0" fmla="*/ 34757 h 34757"/>
                <a:gd name="connsiteX1" fmla="*/ 23386 w 59765"/>
                <a:gd name="connsiteY1" fmla="*/ 32567 h 34757"/>
                <a:gd name="connsiteX2" fmla="*/ 240 w 59765"/>
                <a:gd name="connsiteY2" fmla="*/ 6182 h 34757"/>
                <a:gd name="connsiteX3" fmla="*/ 1383 w 59765"/>
                <a:gd name="connsiteY3" fmla="*/ 1420 h 34757"/>
                <a:gd name="connsiteX4" fmla="*/ 6145 w 59765"/>
                <a:gd name="connsiteY4" fmla="*/ 182 h 34757"/>
                <a:gd name="connsiteX5" fmla="*/ 56342 w 59765"/>
                <a:gd name="connsiteY5" fmla="*/ 14946 h 34757"/>
                <a:gd name="connsiteX6" fmla="*/ 59581 w 59765"/>
                <a:gd name="connsiteY6" fmla="*/ 18184 h 34757"/>
                <a:gd name="connsiteX7" fmla="*/ 58533 w 59765"/>
                <a:gd name="connsiteY7" fmla="*/ 22661 h 34757"/>
                <a:gd name="connsiteX8" fmla="*/ 33482 w 59765"/>
                <a:gd name="connsiteY8" fmla="*/ 34757 h 34757"/>
                <a:gd name="connsiteX9" fmla="*/ 14146 w 59765"/>
                <a:gd name="connsiteY9" fmla="*/ 12374 h 34757"/>
                <a:gd name="connsiteX10" fmla="*/ 27386 w 59765"/>
                <a:gd name="connsiteY10" fmla="*/ 23899 h 34757"/>
                <a:gd name="connsiteX11" fmla="*/ 44912 w 59765"/>
                <a:gd name="connsiteY11" fmla="*/ 21422 h 34757"/>
                <a:gd name="connsiteX12" fmla="*/ 14146 w 59765"/>
                <a:gd name="connsiteY12" fmla="*/ 12374 h 34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765" h="34757">
                  <a:moveTo>
                    <a:pt x="33482" y="34757"/>
                  </a:moveTo>
                  <a:cubicBezTo>
                    <a:pt x="30244" y="34757"/>
                    <a:pt x="26910" y="34091"/>
                    <a:pt x="23386" y="32567"/>
                  </a:cubicBezTo>
                  <a:cubicBezTo>
                    <a:pt x="6526" y="24851"/>
                    <a:pt x="430" y="6945"/>
                    <a:pt x="240" y="6182"/>
                  </a:cubicBezTo>
                  <a:cubicBezTo>
                    <a:pt x="-332" y="4468"/>
                    <a:pt x="145" y="2658"/>
                    <a:pt x="1383" y="1420"/>
                  </a:cubicBezTo>
                  <a:cubicBezTo>
                    <a:pt x="2621" y="182"/>
                    <a:pt x="4431" y="-294"/>
                    <a:pt x="6145" y="182"/>
                  </a:cubicBezTo>
                  <a:lnTo>
                    <a:pt x="56342" y="14946"/>
                  </a:lnTo>
                  <a:cubicBezTo>
                    <a:pt x="57866" y="15422"/>
                    <a:pt x="59104" y="16660"/>
                    <a:pt x="59581" y="18184"/>
                  </a:cubicBezTo>
                  <a:cubicBezTo>
                    <a:pt x="60057" y="19803"/>
                    <a:pt x="59581" y="21422"/>
                    <a:pt x="58533" y="22661"/>
                  </a:cubicBezTo>
                  <a:cubicBezTo>
                    <a:pt x="57866" y="23137"/>
                    <a:pt x="47198" y="34757"/>
                    <a:pt x="33482" y="34757"/>
                  </a:cubicBezTo>
                  <a:close/>
                  <a:moveTo>
                    <a:pt x="14146" y="12374"/>
                  </a:moveTo>
                  <a:cubicBezTo>
                    <a:pt x="17099" y="16565"/>
                    <a:pt x="21385" y="21137"/>
                    <a:pt x="27386" y="23899"/>
                  </a:cubicBezTo>
                  <a:cubicBezTo>
                    <a:pt x="33863" y="26852"/>
                    <a:pt x="40340" y="24375"/>
                    <a:pt x="44912" y="21422"/>
                  </a:cubicBezTo>
                  <a:lnTo>
                    <a:pt x="14146" y="12374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3" name="Freeform: Shape 302">
              <a:extLst>
                <a:ext uri="{FF2B5EF4-FFF2-40B4-BE49-F238E27FC236}">
                  <a16:creationId xmlns="" xmlns:a16="http://schemas.microsoft.com/office/drawing/2014/main" id="{C0BE06F8-7FCA-423F-9DCF-D3648BC3D81B}"/>
                </a:ext>
              </a:extLst>
            </p:cNvPr>
            <p:cNvSpPr/>
            <p:nvPr/>
          </p:nvSpPr>
          <p:spPr>
            <a:xfrm>
              <a:off x="5838096" y="3887561"/>
              <a:ext cx="35404" cy="20934"/>
            </a:xfrm>
            <a:custGeom>
              <a:avLst/>
              <a:gdLst>
                <a:gd name="connsiteX0" fmla="*/ 4750 w 35404"/>
                <a:gd name="connsiteY0" fmla="*/ 20934 h 20934"/>
                <a:gd name="connsiteX1" fmla="*/ 2750 w 35404"/>
                <a:gd name="connsiteY1" fmla="*/ 20458 h 20934"/>
                <a:gd name="connsiteX2" fmla="*/ 464 w 35404"/>
                <a:gd name="connsiteY2" fmla="*/ 14076 h 20934"/>
                <a:gd name="connsiteX3" fmla="*/ 31515 w 35404"/>
                <a:gd name="connsiteY3" fmla="*/ 456 h 20934"/>
                <a:gd name="connsiteX4" fmla="*/ 35325 w 35404"/>
                <a:gd name="connsiteY4" fmla="*/ 5980 h 20934"/>
                <a:gd name="connsiteX5" fmla="*/ 29801 w 35404"/>
                <a:gd name="connsiteY5" fmla="*/ 9885 h 20934"/>
                <a:gd name="connsiteX6" fmla="*/ 9036 w 35404"/>
                <a:gd name="connsiteY6" fmla="*/ 18172 h 20934"/>
                <a:gd name="connsiteX7" fmla="*/ 4750 w 35404"/>
                <a:gd name="connsiteY7" fmla="*/ 20934 h 20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404" h="20934">
                  <a:moveTo>
                    <a:pt x="4750" y="20934"/>
                  </a:moveTo>
                  <a:cubicBezTo>
                    <a:pt x="4083" y="20934"/>
                    <a:pt x="3417" y="20744"/>
                    <a:pt x="2750" y="20458"/>
                  </a:cubicBezTo>
                  <a:cubicBezTo>
                    <a:pt x="368" y="19315"/>
                    <a:pt x="-679" y="16457"/>
                    <a:pt x="464" y="14076"/>
                  </a:cubicBezTo>
                  <a:cubicBezTo>
                    <a:pt x="8751" y="-3450"/>
                    <a:pt x="30563" y="265"/>
                    <a:pt x="31515" y="456"/>
                  </a:cubicBezTo>
                  <a:cubicBezTo>
                    <a:pt x="34087" y="932"/>
                    <a:pt x="35802" y="3408"/>
                    <a:pt x="35325" y="5980"/>
                  </a:cubicBezTo>
                  <a:cubicBezTo>
                    <a:pt x="34849" y="8552"/>
                    <a:pt x="32373" y="10266"/>
                    <a:pt x="29801" y="9885"/>
                  </a:cubicBezTo>
                  <a:cubicBezTo>
                    <a:pt x="29134" y="9790"/>
                    <a:pt x="14180" y="7314"/>
                    <a:pt x="9036" y="18172"/>
                  </a:cubicBezTo>
                  <a:cubicBezTo>
                    <a:pt x="8179" y="19886"/>
                    <a:pt x="6464" y="20934"/>
                    <a:pt x="4750" y="20934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4" name="Freeform: Shape 303">
              <a:extLst>
                <a:ext uri="{FF2B5EF4-FFF2-40B4-BE49-F238E27FC236}">
                  <a16:creationId xmlns="" xmlns:a16="http://schemas.microsoft.com/office/drawing/2014/main" id="{69905A41-68C9-463C-886E-7359CF2F1A16}"/>
                </a:ext>
              </a:extLst>
            </p:cNvPr>
            <p:cNvSpPr/>
            <p:nvPr/>
          </p:nvSpPr>
          <p:spPr>
            <a:xfrm>
              <a:off x="5906004" y="3874437"/>
              <a:ext cx="38664" cy="17102"/>
            </a:xfrm>
            <a:custGeom>
              <a:avLst/>
              <a:gdLst>
                <a:gd name="connsiteX0" fmla="*/ 4756 w 38664"/>
                <a:gd name="connsiteY0" fmla="*/ 17103 h 17102"/>
                <a:gd name="connsiteX1" fmla="*/ 2184 w 38664"/>
                <a:gd name="connsiteY1" fmla="*/ 16341 h 17102"/>
                <a:gd name="connsiteX2" fmla="*/ 755 w 38664"/>
                <a:gd name="connsiteY2" fmla="*/ 9768 h 17102"/>
                <a:gd name="connsiteX3" fmla="*/ 14376 w 38664"/>
                <a:gd name="connsiteY3" fmla="*/ 243 h 17102"/>
                <a:gd name="connsiteX4" fmla="*/ 36950 w 38664"/>
                <a:gd name="connsiteY4" fmla="*/ 7673 h 17102"/>
                <a:gd name="connsiteX5" fmla="*/ 37617 w 38664"/>
                <a:gd name="connsiteY5" fmla="*/ 14341 h 17102"/>
                <a:gd name="connsiteX6" fmla="*/ 30949 w 38664"/>
                <a:gd name="connsiteY6" fmla="*/ 15007 h 17102"/>
                <a:gd name="connsiteX7" fmla="*/ 15900 w 38664"/>
                <a:gd name="connsiteY7" fmla="*/ 9673 h 17102"/>
                <a:gd name="connsiteX8" fmla="*/ 8851 w 38664"/>
                <a:gd name="connsiteY8" fmla="*/ 14912 h 17102"/>
                <a:gd name="connsiteX9" fmla="*/ 4756 w 38664"/>
                <a:gd name="connsiteY9" fmla="*/ 17103 h 17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664" h="17102">
                  <a:moveTo>
                    <a:pt x="4756" y="17103"/>
                  </a:moveTo>
                  <a:cubicBezTo>
                    <a:pt x="3898" y="17103"/>
                    <a:pt x="3041" y="16817"/>
                    <a:pt x="2184" y="16341"/>
                  </a:cubicBezTo>
                  <a:cubicBezTo>
                    <a:pt x="-7" y="14912"/>
                    <a:pt x="-674" y="11959"/>
                    <a:pt x="755" y="9768"/>
                  </a:cubicBezTo>
                  <a:cubicBezTo>
                    <a:pt x="4184" y="4434"/>
                    <a:pt x="8851" y="1101"/>
                    <a:pt x="14376" y="243"/>
                  </a:cubicBezTo>
                  <a:cubicBezTo>
                    <a:pt x="25615" y="-1566"/>
                    <a:pt x="36474" y="7292"/>
                    <a:pt x="36950" y="7673"/>
                  </a:cubicBezTo>
                  <a:cubicBezTo>
                    <a:pt x="38950" y="9292"/>
                    <a:pt x="39236" y="12340"/>
                    <a:pt x="37617" y="14341"/>
                  </a:cubicBezTo>
                  <a:cubicBezTo>
                    <a:pt x="35998" y="16341"/>
                    <a:pt x="32949" y="16722"/>
                    <a:pt x="30949" y="15007"/>
                  </a:cubicBezTo>
                  <a:cubicBezTo>
                    <a:pt x="28758" y="13198"/>
                    <a:pt x="21805" y="8721"/>
                    <a:pt x="15900" y="9673"/>
                  </a:cubicBezTo>
                  <a:cubicBezTo>
                    <a:pt x="13042" y="10150"/>
                    <a:pt x="10756" y="11864"/>
                    <a:pt x="8851" y="14912"/>
                  </a:cubicBezTo>
                  <a:cubicBezTo>
                    <a:pt x="7899" y="16246"/>
                    <a:pt x="6375" y="17103"/>
                    <a:pt x="4756" y="1710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5" name="Freeform: Shape 304">
              <a:extLst>
                <a:ext uri="{FF2B5EF4-FFF2-40B4-BE49-F238E27FC236}">
                  <a16:creationId xmlns="" xmlns:a16="http://schemas.microsoft.com/office/drawing/2014/main" id="{6E910C01-833B-4AC3-8B68-7FFE909530E4}"/>
                </a:ext>
              </a:extLst>
            </p:cNvPr>
            <p:cNvSpPr/>
            <p:nvPr/>
          </p:nvSpPr>
          <p:spPr>
            <a:xfrm>
              <a:off x="5927333" y="3900574"/>
              <a:ext cx="18112" cy="44401"/>
            </a:xfrm>
            <a:custGeom>
              <a:avLst/>
              <a:gdLst>
                <a:gd name="connsiteX0" fmla="*/ 9048 w 18112"/>
                <a:gd name="connsiteY0" fmla="*/ 44402 h 44401"/>
                <a:gd name="connsiteX1" fmla="*/ 4381 w 18112"/>
                <a:gd name="connsiteY1" fmla="*/ 40496 h 44401"/>
                <a:gd name="connsiteX2" fmla="*/ 95 w 18112"/>
                <a:gd name="connsiteY2" fmla="*/ 17065 h 44401"/>
                <a:gd name="connsiteX3" fmla="*/ 952 w 18112"/>
                <a:gd name="connsiteY3" fmla="*/ 13350 h 44401"/>
                <a:gd name="connsiteX4" fmla="*/ 9525 w 18112"/>
                <a:gd name="connsiteY4" fmla="*/ 1920 h 44401"/>
                <a:gd name="connsiteX5" fmla="*/ 16192 w 18112"/>
                <a:gd name="connsiteY5" fmla="*/ 968 h 44401"/>
                <a:gd name="connsiteX6" fmla="*/ 17145 w 18112"/>
                <a:gd name="connsiteY6" fmla="*/ 7635 h 44401"/>
                <a:gd name="connsiteX7" fmla="*/ 9810 w 18112"/>
                <a:gd name="connsiteY7" fmla="*/ 17446 h 44401"/>
                <a:gd name="connsiteX8" fmla="*/ 13716 w 18112"/>
                <a:gd name="connsiteY8" fmla="*/ 38877 h 44401"/>
                <a:gd name="connsiteX9" fmla="*/ 9906 w 18112"/>
                <a:gd name="connsiteY9" fmla="*/ 44402 h 44401"/>
                <a:gd name="connsiteX10" fmla="*/ 9048 w 18112"/>
                <a:gd name="connsiteY10" fmla="*/ 44402 h 44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112" h="44401">
                  <a:moveTo>
                    <a:pt x="9048" y="44402"/>
                  </a:moveTo>
                  <a:cubicBezTo>
                    <a:pt x="6762" y="44402"/>
                    <a:pt x="4762" y="42783"/>
                    <a:pt x="4381" y="40496"/>
                  </a:cubicBezTo>
                  <a:lnTo>
                    <a:pt x="95" y="17065"/>
                  </a:lnTo>
                  <a:cubicBezTo>
                    <a:pt x="-191" y="15732"/>
                    <a:pt x="190" y="14398"/>
                    <a:pt x="952" y="13350"/>
                  </a:cubicBezTo>
                  <a:lnTo>
                    <a:pt x="9525" y="1920"/>
                  </a:lnTo>
                  <a:cubicBezTo>
                    <a:pt x="11144" y="-175"/>
                    <a:pt x="14097" y="-651"/>
                    <a:pt x="16192" y="968"/>
                  </a:cubicBezTo>
                  <a:cubicBezTo>
                    <a:pt x="18288" y="2587"/>
                    <a:pt x="18764" y="5540"/>
                    <a:pt x="17145" y="7635"/>
                  </a:cubicBezTo>
                  <a:lnTo>
                    <a:pt x="9810" y="17446"/>
                  </a:lnTo>
                  <a:lnTo>
                    <a:pt x="13716" y="38877"/>
                  </a:lnTo>
                  <a:cubicBezTo>
                    <a:pt x="14192" y="41449"/>
                    <a:pt x="12477" y="43926"/>
                    <a:pt x="9906" y="44402"/>
                  </a:cubicBezTo>
                  <a:cubicBezTo>
                    <a:pt x="9620" y="44307"/>
                    <a:pt x="9334" y="44402"/>
                    <a:pt x="9048" y="44402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6" name="Freeform: Shape 305">
              <a:extLst>
                <a:ext uri="{FF2B5EF4-FFF2-40B4-BE49-F238E27FC236}">
                  <a16:creationId xmlns="" xmlns:a16="http://schemas.microsoft.com/office/drawing/2014/main" id="{D1311C6D-CB8E-4E44-AF2D-249D58A40571}"/>
                </a:ext>
              </a:extLst>
            </p:cNvPr>
            <p:cNvSpPr/>
            <p:nvPr/>
          </p:nvSpPr>
          <p:spPr>
            <a:xfrm>
              <a:off x="5848133" y="3906623"/>
              <a:ext cx="22302" cy="46448"/>
            </a:xfrm>
            <a:custGeom>
              <a:avLst/>
              <a:gdLst>
                <a:gd name="connsiteX0" fmla="*/ 8524 w 22302"/>
                <a:gd name="connsiteY0" fmla="*/ 46448 h 46448"/>
                <a:gd name="connsiteX1" fmla="*/ 3857 w 22302"/>
                <a:gd name="connsiteY1" fmla="*/ 42448 h 46448"/>
                <a:gd name="connsiteX2" fmla="*/ 47 w 22302"/>
                <a:gd name="connsiteY2" fmla="*/ 18921 h 46448"/>
                <a:gd name="connsiteX3" fmla="*/ 1286 w 22302"/>
                <a:gd name="connsiteY3" fmla="*/ 14921 h 46448"/>
                <a:gd name="connsiteX4" fmla="*/ 14049 w 22302"/>
                <a:gd name="connsiteY4" fmla="*/ 1490 h 46448"/>
                <a:gd name="connsiteX5" fmla="*/ 20812 w 22302"/>
                <a:gd name="connsiteY5" fmla="*/ 1300 h 46448"/>
                <a:gd name="connsiteX6" fmla="*/ 21002 w 22302"/>
                <a:gd name="connsiteY6" fmla="*/ 8063 h 46448"/>
                <a:gd name="connsiteX7" fmla="*/ 9858 w 22302"/>
                <a:gd name="connsiteY7" fmla="*/ 19778 h 46448"/>
                <a:gd name="connsiteX8" fmla="*/ 13287 w 22302"/>
                <a:gd name="connsiteY8" fmla="*/ 41019 h 46448"/>
                <a:gd name="connsiteX9" fmla="*/ 9382 w 22302"/>
                <a:gd name="connsiteY9" fmla="*/ 46448 h 46448"/>
                <a:gd name="connsiteX10" fmla="*/ 8524 w 22302"/>
                <a:gd name="connsiteY10" fmla="*/ 46448 h 46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302" h="46448">
                  <a:moveTo>
                    <a:pt x="8524" y="46448"/>
                  </a:moveTo>
                  <a:cubicBezTo>
                    <a:pt x="6239" y="46448"/>
                    <a:pt x="4238" y="44829"/>
                    <a:pt x="3857" y="42448"/>
                  </a:cubicBezTo>
                  <a:lnTo>
                    <a:pt x="47" y="18921"/>
                  </a:lnTo>
                  <a:cubicBezTo>
                    <a:pt x="-143" y="17492"/>
                    <a:pt x="238" y="15968"/>
                    <a:pt x="1286" y="14921"/>
                  </a:cubicBezTo>
                  <a:lnTo>
                    <a:pt x="14049" y="1490"/>
                  </a:lnTo>
                  <a:cubicBezTo>
                    <a:pt x="15859" y="-415"/>
                    <a:pt x="18907" y="-510"/>
                    <a:pt x="20812" y="1300"/>
                  </a:cubicBezTo>
                  <a:cubicBezTo>
                    <a:pt x="22717" y="3110"/>
                    <a:pt x="22812" y="6157"/>
                    <a:pt x="21002" y="8063"/>
                  </a:cubicBezTo>
                  <a:lnTo>
                    <a:pt x="9858" y="19778"/>
                  </a:lnTo>
                  <a:lnTo>
                    <a:pt x="13287" y="41019"/>
                  </a:lnTo>
                  <a:cubicBezTo>
                    <a:pt x="13668" y="43591"/>
                    <a:pt x="11953" y="46067"/>
                    <a:pt x="9382" y="46448"/>
                  </a:cubicBezTo>
                  <a:cubicBezTo>
                    <a:pt x="9001" y="46353"/>
                    <a:pt x="8715" y="46448"/>
                    <a:pt x="8524" y="4644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7" name="Freeform: Shape 306">
              <a:extLst>
                <a:ext uri="{FF2B5EF4-FFF2-40B4-BE49-F238E27FC236}">
                  <a16:creationId xmlns="" xmlns:a16="http://schemas.microsoft.com/office/drawing/2014/main" id="{FFE9136A-4083-459F-8EF1-EFFF674BC9CF}"/>
                </a:ext>
              </a:extLst>
            </p:cNvPr>
            <p:cNvSpPr/>
            <p:nvPr/>
          </p:nvSpPr>
          <p:spPr>
            <a:xfrm>
              <a:off x="5737214" y="3779524"/>
              <a:ext cx="211454" cy="172976"/>
            </a:xfrm>
            <a:custGeom>
              <a:avLst/>
              <a:gdLst>
                <a:gd name="connsiteX0" fmla="*/ 43243 w 211454"/>
                <a:gd name="connsiteY0" fmla="*/ 172976 h 172976"/>
                <a:gd name="connsiteX1" fmla="*/ 116205 w 211454"/>
                <a:gd name="connsiteY1" fmla="*/ 102110 h 172976"/>
                <a:gd name="connsiteX2" fmla="*/ 134874 w 211454"/>
                <a:gd name="connsiteY2" fmla="*/ 41531 h 172976"/>
                <a:gd name="connsiteX3" fmla="*/ 164306 w 211454"/>
                <a:gd name="connsiteY3" fmla="*/ 72868 h 172976"/>
                <a:gd name="connsiteX4" fmla="*/ 197263 w 211454"/>
                <a:gd name="connsiteY4" fmla="*/ 78583 h 172976"/>
                <a:gd name="connsiteX5" fmla="*/ 211455 w 211454"/>
                <a:gd name="connsiteY5" fmla="*/ 115350 h 172976"/>
                <a:gd name="connsiteX6" fmla="*/ 199930 w 211454"/>
                <a:gd name="connsiteY6" fmla="*/ 27053 h 172976"/>
                <a:gd name="connsiteX7" fmla="*/ 136874 w 211454"/>
                <a:gd name="connsiteY7" fmla="*/ 2 h 172976"/>
                <a:gd name="connsiteX8" fmla="*/ 32575 w 211454"/>
                <a:gd name="connsiteY8" fmla="*/ 25815 h 172976"/>
                <a:gd name="connsiteX9" fmla="*/ 857 w 211454"/>
                <a:gd name="connsiteY9" fmla="*/ 104301 h 172976"/>
                <a:gd name="connsiteX10" fmla="*/ 0 w 211454"/>
                <a:gd name="connsiteY10" fmla="*/ 136781 h 172976"/>
                <a:gd name="connsiteX11" fmla="*/ 43243 w 211454"/>
                <a:gd name="connsiteY11" fmla="*/ 172976 h 172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1454" h="172976">
                  <a:moveTo>
                    <a:pt x="43243" y="172976"/>
                  </a:moveTo>
                  <a:cubicBezTo>
                    <a:pt x="43243" y="172976"/>
                    <a:pt x="97631" y="142687"/>
                    <a:pt x="116205" y="102110"/>
                  </a:cubicBezTo>
                  <a:cubicBezTo>
                    <a:pt x="134874" y="61534"/>
                    <a:pt x="134874" y="41531"/>
                    <a:pt x="134874" y="41531"/>
                  </a:cubicBezTo>
                  <a:cubicBezTo>
                    <a:pt x="134874" y="41531"/>
                    <a:pt x="143923" y="67439"/>
                    <a:pt x="164306" y="72868"/>
                  </a:cubicBezTo>
                  <a:cubicBezTo>
                    <a:pt x="184690" y="78298"/>
                    <a:pt x="197263" y="78583"/>
                    <a:pt x="197263" y="78583"/>
                  </a:cubicBezTo>
                  <a:lnTo>
                    <a:pt x="211455" y="115350"/>
                  </a:lnTo>
                  <a:lnTo>
                    <a:pt x="199930" y="27053"/>
                  </a:lnTo>
                  <a:cubicBezTo>
                    <a:pt x="199930" y="27053"/>
                    <a:pt x="144209" y="-284"/>
                    <a:pt x="136874" y="2"/>
                  </a:cubicBezTo>
                  <a:cubicBezTo>
                    <a:pt x="129540" y="288"/>
                    <a:pt x="37719" y="20005"/>
                    <a:pt x="32575" y="25815"/>
                  </a:cubicBezTo>
                  <a:cubicBezTo>
                    <a:pt x="27432" y="31530"/>
                    <a:pt x="857" y="104301"/>
                    <a:pt x="857" y="104301"/>
                  </a:cubicBezTo>
                  <a:lnTo>
                    <a:pt x="0" y="136781"/>
                  </a:lnTo>
                  <a:lnTo>
                    <a:pt x="43243" y="172976"/>
                  </a:lnTo>
                  <a:close/>
                </a:path>
              </a:pathLst>
            </a:custGeom>
            <a:solidFill>
              <a:srgbClr val="E5644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8" name="Freeform: Shape 307">
              <a:extLst>
                <a:ext uri="{FF2B5EF4-FFF2-40B4-BE49-F238E27FC236}">
                  <a16:creationId xmlns="" xmlns:a16="http://schemas.microsoft.com/office/drawing/2014/main" id="{3480C349-5208-4151-8959-D05CE36F4C75}"/>
                </a:ext>
              </a:extLst>
            </p:cNvPr>
            <p:cNvSpPr/>
            <p:nvPr/>
          </p:nvSpPr>
          <p:spPr>
            <a:xfrm>
              <a:off x="5470514" y="4155192"/>
              <a:ext cx="215931" cy="348805"/>
            </a:xfrm>
            <a:custGeom>
              <a:avLst/>
              <a:gdLst>
                <a:gd name="connsiteX0" fmla="*/ 215932 w 215931"/>
                <a:gd name="connsiteY0" fmla="*/ 348805 h 348805"/>
                <a:gd name="connsiteX1" fmla="*/ 157163 w 215931"/>
                <a:gd name="connsiteY1" fmla="*/ 334042 h 348805"/>
                <a:gd name="connsiteX2" fmla="*/ 0 w 215931"/>
                <a:gd name="connsiteY2" fmla="*/ 244316 h 348805"/>
                <a:gd name="connsiteX3" fmla="*/ 80391 w 215931"/>
                <a:gd name="connsiteY3" fmla="*/ 117443 h 348805"/>
                <a:gd name="connsiteX4" fmla="*/ 193453 w 215931"/>
                <a:gd name="connsiteY4" fmla="*/ 0 h 348805"/>
                <a:gd name="connsiteX5" fmla="*/ 198692 w 215931"/>
                <a:gd name="connsiteY5" fmla="*/ 24098 h 348805"/>
                <a:gd name="connsiteX6" fmla="*/ 215837 w 215931"/>
                <a:gd name="connsiteY6" fmla="*/ 184976 h 348805"/>
                <a:gd name="connsiteX7" fmla="*/ 215932 w 215931"/>
                <a:gd name="connsiteY7" fmla="*/ 348805 h 348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5931" h="348805">
                  <a:moveTo>
                    <a:pt x="215932" y="348805"/>
                  </a:moveTo>
                  <a:cubicBezTo>
                    <a:pt x="195834" y="345281"/>
                    <a:pt x="176213" y="340328"/>
                    <a:pt x="157163" y="334042"/>
                  </a:cubicBezTo>
                  <a:cubicBezTo>
                    <a:pt x="98488" y="315182"/>
                    <a:pt x="45148" y="284321"/>
                    <a:pt x="0" y="244316"/>
                  </a:cubicBezTo>
                  <a:cubicBezTo>
                    <a:pt x="22860" y="196501"/>
                    <a:pt x="51911" y="153543"/>
                    <a:pt x="80391" y="117443"/>
                  </a:cubicBezTo>
                  <a:cubicBezTo>
                    <a:pt x="137827" y="44768"/>
                    <a:pt x="193453" y="0"/>
                    <a:pt x="193453" y="0"/>
                  </a:cubicBezTo>
                  <a:lnTo>
                    <a:pt x="198692" y="24098"/>
                  </a:lnTo>
                  <a:cubicBezTo>
                    <a:pt x="210121" y="76962"/>
                    <a:pt x="215837" y="130873"/>
                    <a:pt x="215837" y="184976"/>
                  </a:cubicBezTo>
                  <a:cubicBezTo>
                    <a:pt x="215837" y="239363"/>
                    <a:pt x="215932" y="291560"/>
                    <a:pt x="215932" y="348805"/>
                  </a:cubicBezTo>
                  <a:close/>
                </a:path>
              </a:pathLst>
            </a:custGeom>
            <a:solidFill>
              <a:srgbClr val="F7AB9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9" name="Freeform: Shape 308">
              <a:extLst>
                <a:ext uri="{FF2B5EF4-FFF2-40B4-BE49-F238E27FC236}">
                  <a16:creationId xmlns="" xmlns:a16="http://schemas.microsoft.com/office/drawing/2014/main" id="{14C1A1B9-9812-4D77-8B94-96948B156FE4}"/>
                </a:ext>
              </a:extLst>
            </p:cNvPr>
            <p:cNvSpPr/>
            <p:nvPr/>
          </p:nvSpPr>
          <p:spPr>
            <a:xfrm>
              <a:off x="5779207" y="4132034"/>
              <a:ext cx="151031" cy="42303"/>
            </a:xfrm>
            <a:custGeom>
              <a:avLst/>
              <a:gdLst>
                <a:gd name="connsiteX0" fmla="*/ 92405 w 151031"/>
                <a:gd name="connsiteY0" fmla="*/ 42303 h 42303"/>
                <a:gd name="connsiteX1" fmla="*/ 1441 w 151031"/>
                <a:gd name="connsiteY1" fmla="*/ 8204 h 42303"/>
                <a:gd name="connsiteX2" fmla="*/ 1346 w 151031"/>
                <a:gd name="connsiteY2" fmla="*/ 1441 h 42303"/>
                <a:gd name="connsiteX3" fmla="*/ 8108 w 151031"/>
                <a:gd name="connsiteY3" fmla="*/ 1346 h 42303"/>
                <a:gd name="connsiteX4" fmla="*/ 144506 w 151031"/>
                <a:gd name="connsiteY4" fmla="*/ 22205 h 42303"/>
                <a:gd name="connsiteX5" fmla="*/ 150698 w 151031"/>
                <a:gd name="connsiteY5" fmla="*/ 24872 h 42303"/>
                <a:gd name="connsiteX6" fmla="*/ 148031 w 151031"/>
                <a:gd name="connsiteY6" fmla="*/ 31064 h 42303"/>
                <a:gd name="connsiteX7" fmla="*/ 92405 w 151031"/>
                <a:gd name="connsiteY7" fmla="*/ 42303 h 42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1031" h="42303">
                  <a:moveTo>
                    <a:pt x="92405" y="42303"/>
                  </a:moveTo>
                  <a:cubicBezTo>
                    <a:pt x="37160" y="42303"/>
                    <a:pt x="1822" y="8585"/>
                    <a:pt x="1441" y="8204"/>
                  </a:cubicBezTo>
                  <a:cubicBezTo>
                    <a:pt x="-464" y="6394"/>
                    <a:pt x="-464" y="3346"/>
                    <a:pt x="1346" y="1441"/>
                  </a:cubicBezTo>
                  <a:cubicBezTo>
                    <a:pt x="3155" y="-464"/>
                    <a:pt x="6203" y="-464"/>
                    <a:pt x="8108" y="1346"/>
                  </a:cubicBezTo>
                  <a:cubicBezTo>
                    <a:pt x="10394" y="3536"/>
                    <a:pt x="64306" y="54686"/>
                    <a:pt x="144506" y="22205"/>
                  </a:cubicBezTo>
                  <a:cubicBezTo>
                    <a:pt x="146888" y="21253"/>
                    <a:pt x="149745" y="22396"/>
                    <a:pt x="150698" y="24872"/>
                  </a:cubicBezTo>
                  <a:cubicBezTo>
                    <a:pt x="151650" y="27349"/>
                    <a:pt x="150507" y="30111"/>
                    <a:pt x="148031" y="31064"/>
                  </a:cubicBezTo>
                  <a:cubicBezTo>
                    <a:pt x="127933" y="39255"/>
                    <a:pt x="109169" y="42303"/>
                    <a:pt x="92405" y="42303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560" name="Group 559">
            <a:extLst>
              <a:ext uri="{FF2B5EF4-FFF2-40B4-BE49-F238E27FC236}">
                <a16:creationId xmlns="" xmlns:a16="http://schemas.microsoft.com/office/drawing/2014/main" id="{7BF7FB5D-CCCB-45DB-9B44-A381BE982D92}"/>
              </a:ext>
            </a:extLst>
          </p:cNvPr>
          <p:cNvGrpSpPr/>
          <p:nvPr/>
        </p:nvGrpSpPr>
        <p:grpSpPr>
          <a:xfrm>
            <a:off x="7759116" y="3580203"/>
            <a:ext cx="807460" cy="807460"/>
            <a:chOff x="7766368" y="3622649"/>
            <a:chExt cx="888206" cy="888206"/>
          </a:xfrm>
        </p:grpSpPr>
        <p:sp>
          <p:nvSpPr>
            <p:cNvPr id="248" name="Freeform: Shape 247">
              <a:extLst>
                <a:ext uri="{FF2B5EF4-FFF2-40B4-BE49-F238E27FC236}">
                  <a16:creationId xmlns="" xmlns:a16="http://schemas.microsoft.com/office/drawing/2014/main" id="{F93E6F80-9698-434E-BC50-C84EA44E7617}"/>
                </a:ext>
              </a:extLst>
            </p:cNvPr>
            <p:cNvSpPr/>
            <p:nvPr/>
          </p:nvSpPr>
          <p:spPr>
            <a:xfrm>
              <a:off x="7766368" y="3622649"/>
              <a:ext cx="888206" cy="888206"/>
            </a:xfrm>
            <a:custGeom>
              <a:avLst/>
              <a:gdLst>
                <a:gd name="connsiteX0" fmla="*/ 888206 w 888206"/>
                <a:gd name="connsiteY0" fmla="*/ 444151 h 888206"/>
                <a:gd name="connsiteX1" fmla="*/ 846296 w 888206"/>
                <a:gd name="connsiteY1" fmla="*/ 632651 h 888206"/>
                <a:gd name="connsiteX2" fmla="*/ 444151 w 888206"/>
                <a:gd name="connsiteY2" fmla="*/ 888206 h 888206"/>
                <a:gd name="connsiteX3" fmla="*/ 76581 w 888206"/>
                <a:gd name="connsiteY3" fmla="*/ 693515 h 888206"/>
                <a:gd name="connsiteX4" fmla="*/ 0 w 888206"/>
                <a:gd name="connsiteY4" fmla="*/ 444151 h 888206"/>
                <a:gd name="connsiteX5" fmla="*/ 444151 w 888206"/>
                <a:gd name="connsiteY5" fmla="*/ 0 h 888206"/>
                <a:gd name="connsiteX6" fmla="*/ 888206 w 888206"/>
                <a:gd name="connsiteY6" fmla="*/ 444151 h 888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88206" h="888206">
                  <a:moveTo>
                    <a:pt x="888206" y="444151"/>
                  </a:moveTo>
                  <a:cubicBezTo>
                    <a:pt x="888206" y="511588"/>
                    <a:pt x="873157" y="575405"/>
                    <a:pt x="846296" y="632651"/>
                  </a:cubicBezTo>
                  <a:cubicBezTo>
                    <a:pt x="775430" y="783622"/>
                    <a:pt x="621983" y="888206"/>
                    <a:pt x="444151" y="888206"/>
                  </a:cubicBezTo>
                  <a:cubicBezTo>
                    <a:pt x="291275" y="888206"/>
                    <a:pt x="156496" y="811054"/>
                    <a:pt x="76581" y="693515"/>
                  </a:cubicBezTo>
                  <a:cubicBezTo>
                    <a:pt x="28289" y="622459"/>
                    <a:pt x="0" y="536638"/>
                    <a:pt x="0" y="444151"/>
                  </a:cubicBezTo>
                  <a:cubicBezTo>
                    <a:pt x="0" y="198882"/>
                    <a:pt x="198882" y="0"/>
                    <a:pt x="444151" y="0"/>
                  </a:cubicBezTo>
                  <a:cubicBezTo>
                    <a:pt x="689324" y="0"/>
                    <a:pt x="888206" y="198882"/>
                    <a:pt x="888206" y="444151"/>
                  </a:cubicBezTo>
                  <a:close/>
                </a:path>
              </a:pathLst>
            </a:custGeom>
            <a:solidFill>
              <a:srgbClr val="094A4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0" name="Freeform: Shape 309">
              <a:extLst>
                <a:ext uri="{FF2B5EF4-FFF2-40B4-BE49-F238E27FC236}">
                  <a16:creationId xmlns="" xmlns:a16="http://schemas.microsoft.com/office/drawing/2014/main" id="{74E15D3C-35F5-4506-B49C-431ECF9F0C67}"/>
                </a:ext>
              </a:extLst>
            </p:cNvPr>
            <p:cNvSpPr/>
            <p:nvPr/>
          </p:nvSpPr>
          <p:spPr>
            <a:xfrm>
              <a:off x="7848954" y="3771162"/>
              <a:ext cx="694243" cy="550241"/>
            </a:xfrm>
            <a:custGeom>
              <a:avLst/>
              <a:gdLst>
                <a:gd name="connsiteX0" fmla="*/ 54669 w 694243"/>
                <a:gd name="connsiteY0" fmla="*/ 550241 h 550241"/>
                <a:gd name="connsiteX1" fmla="*/ 4186 w 694243"/>
                <a:gd name="connsiteY1" fmla="*/ 422225 h 550241"/>
                <a:gd name="connsiteX2" fmla="*/ 143156 w 694243"/>
                <a:gd name="connsiteY2" fmla="*/ 316688 h 550241"/>
                <a:gd name="connsiteX3" fmla="*/ 134393 w 694243"/>
                <a:gd name="connsiteY3" fmla="*/ 191530 h 550241"/>
                <a:gd name="connsiteX4" fmla="*/ 200878 w 694243"/>
                <a:gd name="connsiteY4" fmla="*/ 113234 h 550241"/>
                <a:gd name="connsiteX5" fmla="*/ 239645 w 694243"/>
                <a:gd name="connsiteY5" fmla="*/ 18080 h 550241"/>
                <a:gd name="connsiteX6" fmla="*/ 338895 w 694243"/>
                <a:gd name="connsiteY6" fmla="*/ 20080 h 550241"/>
                <a:gd name="connsiteX7" fmla="*/ 514536 w 694243"/>
                <a:gd name="connsiteY7" fmla="*/ 54084 h 550241"/>
                <a:gd name="connsiteX8" fmla="*/ 555589 w 694243"/>
                <a:gd name="connsiteY8" fmla="*/ 211056 h 550241"/>
                <a:gd name="connsiteX9" fmla="*/ 688272 w 694243"/>
                <a:gd name="connsiteY9" fmla="*/ 362408 h 550241"/>
                <a:gd name="connsiteX10" fmla="*/ 646934 w 694243"/>
                <a:gd name="connsiteY10" fmla="*/ 535763 h 550241"/>
                <a:gd name="connsiteX11" fmla="*/ 54669 w 694243"/>
                <a:gd name="connsiteY11" fmla="*/ 550241 h 550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4243" h="550241">
                  <a:moveTo>
                    <a:pt x="54669" y="550241"/>
                  </a:moveTo>
                  <a:cubicBezTo>
                    <a:pt x="54669" y="550241"/>
                    <a:pt x="-17912" y="528429"/>
                    <a:pt x="4186" y="422225"/>
                  </a:cubicBezTo>
                  <a:cubicBezTo>
                    <a:pt x="23236" y="330690"/>
                    <a:pt x="143156" y="316688"/>
                    <a:pt x="143156" y="316688"/>
                  </a:cubicBezTo>
                  <a:cubicBezTo>
                    <a:pt x="143156" y="316688"/>
                    <a:pt x="105437" y="260110"/>
                    <a:pt x="134393" y="191530"/>
                  </a:cubicBezTo>
                  <a:cubicBezTo>
                    <a:pt x="162206" y="125712"/>
                    <a:pt x="200878" y="113234"/>
                    <a:pt x="200878" y="113234"/>
                  </a:cubicBezTo>
                  <a:cubicBezTo>
                    <a:pt x="200878" y="113234"/>
                    <a:pt x="197544" y="59894"/>
                    <a:pt x="239645" y="18080"/>
                  </a:cubicBezTo>
                  <a:cubicBezTo>
                    <a:pt x="281650" y="-23735"/>
                    <a:pt x="338895" y="20080"/>
                    <a:pt x="338895" y="20080"/>
                  </a:cubicBezTo>
                  <a:cubicBezTo>
                    <a:pt x="338895" y="20080"/>
                    <a:pt x="447480" y="-3542"/>
                    <a:pt x="514536" y="54084"/>
                  </a:cubicBezTo>
                  <a:cubicBezTo>
                    <a:pt x="581592" y="111806"/>
                    <a:pt x="555589" y="211056"/>
                    <a:pt x="555589" y="211056"/>
                  </a:cubicBezTo>
                  <a:cubicBezTo>
                    <a:pt x="555589" y="211056"/>
                    <a:pt x="662269" y="249537"/>
                    <a:pt x="688272" y="362408"/>
                  </a:cubicBezTo>
                  <a:cubicBezTo>
                    <a:pt x="714275" y="475184"/>
                    <a:pt x="646934" y="535763"/>
                    <a:pt x="646934" y="535763"/>
                  </a:cubicBezTo>
                  <a:lnTo>
                    <a:pt x="54669" y="55024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1" name="Freeform: Shape 310">
              <a:extLst>
                <a:ext uri="{FF2B5EF4-FFF2-40B4-BE49-F238E27FC236}">
                  <a16:creationId xmlns="" xmlns:a16="http://schemas.microsoft.com/office/drawing/2014/main" id="{827258D0-967F-48C3-A273-E64C56F76D97}"/>
                </a:ext>
              </a:extLst>
            </p:cNvPr>
            <p:cNvSpPr/>
            <p:nvPr/>
          </p:nvSpPr>
          <p:spPr>
            <a:xfrm>
              <a:off x="7842948" y="4124846"/>
              <a:ext cx="769715" cy="386009"/>
            </a:xfrm>
            <a:custGeom>
              <a:avLst/>
              <a:gdLst>
                <a:gd name="connsiteX0" fmla="*/ 769715 w 769715"/>
                <a:gd name="connsiteY0" fmla="*/ 130454 h 386009"/>
                <a:gd name="connsiteX1" fmla="*/ 367570 w 769715"/>
                <a:gd name="connsiteY1" fmla="*/ 386010 h 386009"/>
                <a:gd name="connsiteX2" fmla="*/ 0 w 769715"/>
                <a:gd name="connsiteY2" fmla="*/ 191319 h 386009"/>
                <a:gd name="connsiteX3" fmla="*/ 291846 w 769715"/>
                <a:gd name="connsiteY3" fmla="*/ 3867 h 386009"/>
                <a:gd name="connsiteX4" fmla="*/ 710755 w 769715"/>
                <a:gd name="connsiteY4" fmla="*/ 87972 h 386009"/>
                <a:gd name="connsiteX5" fmla="*/ 769715 w 769715"/>
                <a:gd name="connsiteY5" fmla="*/ 130454 h 386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9715" h="386009">
                  <a:moveTo>
                    <a:pt x="769715" y="130454"/>
                  </a:moveTo>
                  <a:cubicBezTo>
                    <a:pt x="698849" y="281425"/>
                    <a:pt x="545402" y="386010"/>
                    <a:pt x="367570" y="386010"/>
                  </a:cubicBezTo>
                  <a:cubicBezTo>
                    <a:pt x="214694" y="386010"/>
                    <a:pt x="79915" y="308857"/>
                    <a:pt x="0" y="191319"/>
                  </a:cubicBezTo>
                  <a:cubicBezTo>
                    <a:pt x="77057" y="88735"/>
                    <a:pt x="173164" y="14344"/>
                    <a:pt x="291846" y="3867"/>
                  </a:cubicBezTo>
                  <a:cubicBezTo>
                    <a:pt x="474821" y="-12230"/>
                    <a:pt x="589788" y="23107"/>
                    <a:pt x="710755" y="87972"/>
                  </a:cubicBezTo>
                  <a:cubicBezTo>
                    <a:pt x="729234" y="97879"/>
                    <a:pt x="749237" y="112357"/>
                    <a:pt x="769715" y="130454"/>
                  </a:cubicBezTo>
                  <a:close/>
                </a:path>
              </a:pathLst>
            </a:custGeom>
            <a:solidFill>
              <a:srgbClr val="F7AB9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2" name="Freeform: Shape 311">
              <a:extLst>
                <a:ext uri="{FF2B5EF4-FFF2-40B4-BE49-F238E27FC236}">
                  <a16:creationId xmlns="" xmlns:a16="http://schemas.microsoft.com/office/drawing/2014/main" id="{24F43593-A802-44D1-A22D-87E58140FAB1}"/>
                </a:ext>
              </a:extLst>
            </p:cNvPr>
            <p:cNvSpPr/>
            <p:nvPr/>
          </p:nvSpPr>
          <p:spPr>
            <a:xfrm>
              <a:off x="8139652" y="4052037"/>
              <a:ext cx="134207" cy="119967"/>
            </a:xfrm>
            <a:custGeom>
              <a:avLst/>
              <a:gdLst>
                <a:gd name="connsiteX0" fmla="*/ 129540 w 134207"/>
                <a:gd name="connsiteY0" fmla="*/ 17526 h 119967"/>
                <a:gd name="connsiteX1" fmla="*/ 134207 w 134207"/>
                <a:gd name="connsiteY1" fmla="*/ 91630 h 119967"/>
                <a:gd name="connsiteX2" fmla="*/ 71819 w 134207"/>
                <a:gd name="connsiteY2" fmla="*/ 119634 h 119967"/>
                <a:gd name="connsiteX3" fmla="*/ 4191 w 134207"/>
                <a:gd name="connsiteY3" fmla="*/ 97631 h 119967"/>
                <a:gd name="connsiteX4" fmla="*/ 0 w 134207"/>
                <a:gd name="connsiteY4" fmla="*/ 0 h 119967"/>
                <a:gd name="connsiteX5" fmla="*/ 129540 w 134207"/>
                <a:gd name="connsiteY5" fmla="*/ 17526 h 119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4207" h="119967">
                  <a:moveTo>
                    <a:pt x="129540" y="17526"/>
                  </a:moveTo>
                  <a:lnTo>
                    <a:pt x="134207" y="91630"/>
                  </a:lnTo>
                  <a:cubicBezTo>
                    <a:pt x="134207" y="91630"/>
                    <a:pt x="107633" y="117062"/>
                    <a:pt x="71819" y="119634"/>
                  </a:cubicBezTo>
                  <a:cubicBezTo>
                    <a:pt x="23527" y="123158"/>
                    <a:pt x="4191" y="97631"/>
                    <a:pt x="4191" y="97631"/>
                  </a:cubicBezTo>
                  <a:lnTo>
                    <a:pt x="0" y="0"/>
                  </a:lnTo>
                  <a:lnTo>
                    <a:pt x="129540" y="17526"/>
                  </a:lnTo>
                  <a:close/>
                </a:path>
              </a:pathLst>
            </a:custGeom>
            <a:solidFill>
              <a:srgbClr val="F27E6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3" name="Freeform: Shape 312">
              <a:extLst>
                <a:ext uri="{FF2B5EF4-FFF2-40B4-BE49-F238E27FC236}">
                  <a16:creationId xmlns="" xmlns:a16="http://schemas.microsoft.com/office/drawing/2014/main" id="{E97C7D98-797C-4FA9-9B9B-9627EADFBA03}"/>
                </a:ext>
              </a:extLst>
            </p:cNvPr>
            <p:cNvSpPr/>
            <p:nvPr/>
          </p:nvSpPr>
          <p:spPr>
            <a:xfrm>
              <a:off x="8140319" y="4059942"/>
              <a:ext cx="128873" cy="68460"/>
            </a:xfrm>
            <a:custGeom>
              <a:avLst/>
              <a:gdLst>
                <a:gd name="connsiteX0" fmla="*/ 128873 w 128873"/>
                <a:gd name="connsiteY0" fmla="*/ 9525 h 68460"/>
                <a:gd name="connsiteX1" fmla="*/ 48673 w 128873"/>
                <a:gd name="connsiteY1" fmla="*/ 66389 h 68460"/>
                <a:gd name="connsiteX2" fmla="*/ 0 w 128873"/>
                <a:gd name="connsiteY2" fmla="*/ 0 h 68460"/>
                <a:gd name="connsiteX3" fmla="*/ 128873 w 128873"/>
                <a:gd name="connsiteY3" fmla="*/ 9525 h 68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8873" h="68460">
                  <a:moveTo>
                    <a:pt x="128873" y="9525"/>
                  </a:moveTo>
                  <a:cubicBezTo>
                    <a:pt x="128873" y="9525"/>
                    <a:pt x="108871" y="81439"/>
                    <a:pt x="48673" y="66389"/>
                  </a:cubicBezTo>
                  <a:cubicBezTo>
                    <a:pt x="5239" y="55531"/>
                    <a:pt x="0" y="0"/>
                    <a:pt x="0" y="0"/>
                  </a:cubicBezTo>
                  <a:lnTo>
                    <a:pt x="128873" y="9525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4" name="Freeform: Shape 313">
              <a:extLst>
                <a:ext uri="{FF2B5EF4-FFF2-40B4-BE49-F238E27FC236}">
                  <a16:creationId xmlns="" xmlns:a16="http://schemas.microsoft.com/office/drawing/2014/main" id="{5E7085EE-2B91-4C0E-8587-5F015ED2D75E}"/>
                </a:ext>
              </a:extLst>
            </p:cNvPr>
            <p:cNvSpPr/>
            <p:nvPr/>
          </p:nvSpPr>
          <p:spPr>
            <a:xfrm>
              <a:off x="8104213" y="3804170"/>
              <a:ext cx="259215" cy="297644"/>
            </a:xfrm>
            <a:custGeom>
              <a:avLst/>
              <a:gdLst>
                <a:gd name="connsiteX0" fmla="*/ 3530 w 259215"/>
                <a:gd name="connsiteY0" fmla="*/ 62319 h 297644"/>
                <a:gd name="connsiteX1" fmla="*/ 31915 w 259215"/>
                <a:gd name="connsiteY1" fmla="*/ 257582 h 297644"/>
                <a:gd name="connsiteX2" fmla="*/ 157645 w 259215"/>
                <a:gd name="connsiteY2" fmla="*/ 276251 h 297644"/>
                <a:gd name="connsiteX3" fmla="*/ 195078 w 259215"/>
                <a:gd name="connsiteY3" fmla="*/ 211766 h 297644"/>
                <a:gd name="connsiteX4" fmla="*/ 255657 w 259215"/>
                <a:gd name="connsiteY4" fmla="*/ 179572 h 297644"/>
                <a:gd name="connsiteX5" fmla="*/ 215557 w 259215"/>
                <a:gd name="connsiteY5" fmla="*/ 107563 h 297644"/>
                <a:gd name="connsiteX6" fmla="*/ 189649 w 259215"/>
                <a:gd name="connsiteY6" fmla="*/ 111373 h 297644"/>
                <a:gd name="connsiteX7" fmla="*/ 194125 w 259215"/>
                <a:gd name="connsiteY7" fmla="*/ 68320 h 297644"/>
                <a:gd name="connsiteX8" fmla="*/ 3530 w 259215"/>
                <a:gd name="connsiteY8" fmla="*/ 62319 h 29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9215" h="297644">
                  <a:moveTo>
                    <a:pt x="3530" y="62319"/>
                  </a:moveTo>
                  <a:cubicBezTo>
                    <a:pt x="3530" y="62319"/>
                    <a:pt x="-14758" y="196431"/>
                    <a:pt x="31915" y="257582"/>
                  </a:cubicBezTo>
                  <a:cubicBezTo>
                    <a:pt x="78587" y="318732"/>
                    <a:pt x="133642" y="297015"/>
                    <a:pt x="157645" y="276251"/>
                  </a:cubicBezTo>
                  <a:cubicBezTo>
                    <a:pt x="190125" y="248342"/>
                    <a:pt x="195078" y="211766"/>
                    <a:pt x="195078" y="211766"/>
                  </a:cubicBezTo>
                  <a:cubicBezTo>
                    <a:pt x="195078" y="211766"/>
                    <a:pt x="242227" y="218434"/>
                    <a:pt x="255657" y="179572"/>
                  </a:cubicBezTo>
                  <a:cubicBezTo>
                    <a:pt x="269754" y="138710"/>
                    <a:pt x="238988" y="108134"/>
                    <a:pt x="215557" y="107563"/>
                  </a:cubicBezTo>
                  <a:cubicBezTo>
                    <a:pt x="192125" y="106991"/>
                    <a:pt x="189649" y="111373"/>
                    <a:pt x="189649" y="111373"/>
                  </a:cubicBezTo>
                  <a:lnTo>
                    <a:pt x="194125" y="68320"/>
                  </a:lnTo>
                  <a:cubicBezTo>
                    <a:pt x="194125" y="68320"/>
                    <a:pt x="43726" y="-81318"/>
                    <a:pt x="3530" y="62319"/>
                  </a:cubicBezTo>
                  <a:close/>
                </a:path>
              </a:pathLst>
            </a:custGeom>
            <a:solidFill>
              <a:srgbClr val="F27E6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5" name="Freeform: Shape 314">
              <a:extLst>
                <a:ext uri="{FF2B5EF4-FFF2-40B4-BE49-F238E27FC236}">
                  <a16:creationId xmlns="" xmlns:a16="http://schemas.microsoft.com/office/drawing/2014/main" id="{F107234C-4523-4CD4-8F32-6DB135516888}"/>
                </a:ext>
              </a:extLst>
            </p:cNvPr>
            <p:cNvSpPr/>
            <p:nvPr/>
          </p:nvSpPr>
          <p:spPr>
            <a:xfrm>
              <a:off x="8058801" y="3921176"/>
              <a:ext cx="74850" cy="95179"/>
            </a:xfrm>
            <a:custGeom>
              <a:avLst/>
              <a:gdLst>
                <a:gd name="connsiteX0" fmla="*/ 74850 w 74850"/>
                <a:gd name="connsiteY0" fmla="*/ 6273 h 95179"/>
                <a:gd name="connsiteX1" fmla="*/ 79 w 74850"/>
                <a:gd name="connsiteY1" fmla="*/ 35039 h 95179"/>
                <a:gd name="connsiteX2" fmla="*/ 72945 w 74850"/>
                <a:gd name="connsiteY2" fmla="*/ 95142 h 95179"/>
                <a:gd name="connsiteX3" fmla="*/ 74850 w 74850"/>
                <a:gd name="connsiteY3" fmla="*/ 6273 h 95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850" h="95179">
                  <a:moveTo>
                    <a:pt x="74850" y="6273"/>
                  </a:moveTo>
                  <a:cubicBezTo>
                    <a:pt x="74850" y="6273"/>
                    <a:pt x="2555" y="-20016"/>
                    <a:pt x="79" y="35039"/>
                  </a:cubicBezTo>
                  <a:cubicBezTo>
                    <a:pt x="-2779" y="98761"/>
                    <a:pt x="72945" y="95142"/>
                    <a:pt x="72945" y="95142"/>
                  </a:cubicBezTo>
                  <a:lnTo>
                    <a:pt x="74850" y="6273"/>
                  </a:lnTo>
                  <a:close/>
                </a:path>
              </a:pathLst>
            </a:custGeom>
            <a:solidFill>
              <a:srgbClr val="F27E6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6" name="Freeform: Shape 315">
              <a:extLst>
                <a:ext uri="{FF2B5EF4-FFF2-40B4-BE49-F238E27FC236}">
                  <a16:creationId xmlns="" xmlns:a16="http://schemas.microsoft.com/office/drawing/2014/main" id="{EA54D5BB-2929-41D9-9298-BB38F805F854}"/>
                </a:ext>
              </a:extLst>
            </p:cNvPr>
            <p:cNvSpPr/>
            <p:nvPr/>
          </p:nvSpPr>
          <p:spPr>
            <a:xfrm>
              <a:off x="8093245" y="3789325"/>
              <a:ext cx="225542" cy="141107"/>
            </a:xfrm>
            <a:custGeom>
              <a:avLst/>
              <a:gdLst>
                <a:gd name="connsiteX0" fmla="*/ 212237 w 225542"/>
                <a:gd name="connsiteY0" fmla="*/ 129838 h 141107"/>
                <a:gd name="connsiteX1" fmla="*/ 134037 w 225542"/>
                <a:gd name="connsiteY1" fmla="*/ 106311 h 141107"/>
                <a:gd name="connsiteX2" fmla="*/ 92508 w 225542"/>
                <a:gd name="connsiteY2" fmla="*/ 25444 h 141107"/>
                <a:gd name="connsiteX3" fmla="*/ 10974 w 225542"/>
                <a:gd name="connsiteY3" fmla="*/ 130409 h 141107"/>
                <a:gd name="connsiteX4" fmla="*/ 61743 w 225542"/>
                <a:gd name="connsiteY4" fmla="*/ 12 h 141107"/>
                <a:gd name="connsiteX5" fmla="*/ 212237 w 225542"/>
                <a:gd name="connsiteY5" fmla="*/ 129838 h 141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5542" h="141107">
                  <a:moveTo>
                    <a:pt x="212237" y="129838"/>
                  </a:moveTo>
                  <a:cubicBezTo>
                    <a:pt x="212237" y="129838"/>
                    <a:pt x="188139" y="141458"/>
                    <a:pt x="134037" y="106311"/>
                  </a:cubicBezTo>
                  <a:cubicBezTo>
                    <a:pt x="79935" y="71164"/>
                    <a:pt x="92508" y="25444"/>
                    <a:pt x="92508" y="25444"/>
                  </a:cubicBezTo>
                  <a:cubicBezTo>
                    <a:pt x="92508" y="25444"/>
                    <a:pt x="23833" y="73926"/>
                    <a:pt x="10974" y="130409"/>
                  </a:cubicBezTo>
                  <a:cubicBezTo>
                    <a:pt x="-1884" y="186988"/>
                    <a:pt x="-19125" y="774"/>
                    <a:pt x="61743" y="12"/>
                  </a:cubicBezTo>
                  <a:cubicBezTo>
                    <a:pt x="142800" y="-845"/>
                    <a:pt x="266435" y="45065"/>
                    <a:pt x="212237" y="12983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7" name="Freeform: Shape 316">
              <a:extLst>
                <a:ext uri="{FF2B5EF4-FFF2-40B4-BE49-F238E27FC236}">
                  <a16:creationId xmlns="" xmlns:a16="http://schemas.microsoft.com/office/drawing/2014/main" id="{9E5817E9-6415-49A5-9DD5-DE2440C84E16}"/>
                </a:ext>
              </a:extLst>
            </p:cNvPr>
            <p:cNvSpPr/>
            <p:nvPr/>
          </p:nvSpPr>
          <p:spPr>
            <a:xfrm>
              <a:off x="8070765" y="3938477"/>
              <a:ext cx="35285" cy="48599"/>
            </a:xfrm>
            <a:custGeom>
              <a:avLst/>
              <a:gdLst>
                <a:gd name="connsiteX0" fmla="*/ 30597 w 35285"/>
                <a:gd name="connsiteY0" fmla="*/ 48599 h 48599"/>
                <a:gd name="connsiteX1" fmla="*/ 26596 w 35285"/>
                <a:gd name="connsiteY1" fmla="*/ 46504 h 48599"/>
                <a:gd name="connsiteX2" fmla="*/ 784 w 35285"/>
                <a:gd name="connsiteY2" fmla="*/ 7356 h 48599"/>
                <a:gd name="connsiteX3" fmla="*/ 2117 w 35285"/>
                <a:gd name="connsiteY3" fmla="*/ 784 h 48599"/>
                <a:gd name="connsiteX4" fmla="*/ 8690 w 35285"/>
                <a:gd name="connsiteY4" fmla="*/ 2117 h 48599"/>
                <a:gd name="connsiteX5" fmla="*/ 34502 w 35285"/>
                <a:gd name="connsiteY5" fmla="*/ 41265 h 48599"/>
                <a:gd name="connsiteX6" fmla="*/ 33169 w 35285"/>
                <a:gd name="connsiteY6" fmla="*/ 47837 h 48599"/>
                <a:gd name="connsiteX7" fmla="*/ 30597 w 35285"/>
                <a:gd name="connsiteY7" fmla="*/ 48599 h 48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285" h="48599">
                  <a:moveTo>
                    <a:pt x="30597" y="48599"/>
                  </a:moveTo>
                  <a:cubicBezTo>
                    <a:pt x="29073" y="48599"/>
                    <a:pt x="27549" y="47837"/>
                    <a:pt x="26596" y="46504"/>
                  </a:cubicBezTo>
                  <a:lnTo>
                    <a:pt x="784" y="7356"/>
                  </a:lnTo>
                  <a:cubicBezTo>
                    <a:pt x="-645" y="5165"/>
                    <a:pt x="-74" y="2213"/>
                    <a:pt x="2117" y="784"/>
                  </a:cubicBezTo>
                  <a:cubicBezTo>
                    <a:pt x="4308" y="-645"/>
                    <a:pt x="7261" y="-74"/>
                    <a:pt x="8690" y="2117"/>
                  </a:cubicBezTo>
                  <a:lnTo>
                    <a:pt x="34502" y="41265"/>
                  </a:lnTo>
                  <a:cubicBezTo>
                    <a:pt x="35931" y="43456"/>
                    <a:pt x="35359" y="46408"/>
                    <a:pt x="33169" y="47837"/>
                  </a:cubicBezTo>
                  <a:cubicBezTo>
                    <a:pt x="32407" y="48314"/>
                    <a:pt x="31550" y="48599"/>
                    <a:pt x="30597" y="4859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8" name="Freeform: Shape 317">
              <a:extLst>
                <a:ext uri="{FF2B5EF4-FFF2-40B4-BE49-F238E27FC236}">
                  <a16:creationId xmlns="" xmlns:a16="http://schemas.microsoft.com/office/drawing/2014/main" id="{FDE145E3-9D2B-456A-ABBF-23717BC7998C}"/>
                </a:ext>
              </a:extLst>
            </p:cNvPr>
            <p:cNvSpPr/>
            <p:nvPr/>
          </p:nvSpPr>
          <p:spPr>
            <a:xfrm>
              <a:off x="8299992" y="3934913"/>
              <a:ext cx="43843" cy="42352"/>
            </a:xfrm>
            <a:custGeom>
              <a:avLst/>
              <a:gdLst>
                <a:gd name="connsiteX0" fmla="*/ 4729 w 43843"/>
                <a:gd name="connsiteY0" fmla="*/ 42353 h 42352"/>
                <a:gd name="connsiteX1" fmla="*/ 1300 w 43843"/>
                <a:gd name="connsiteY1" fmla="*/ 40924 h 42352"/>
                <a:gd name="connsiteX2" fmla="*/ 1490 w 43843"/>
                <a:gd name="connsiteY2" fmla="*/ 34161 h 42352"/>
                <a:gd name="connsiteX3" fmla="*/ 35780 w 43843"/>
                <a:gd name="connsiteY3" fmla="*/ 1300 h 42352"/>
                <a:gd name="connsiteX4" fmla="*/ 42543 w 43843"/>
                <a:gd name="connsiteY4" fmla="*/ 1490 h 42352"/>
                <a:gd name="connsiteX5" fmla="*/ 42353 w 43843"/>
                <a:gd name="connsiteY5" fmla="*/ 8253 h 42352"/>
                <a:gd name="connsiteX6" fmla="*/ 8063 w 43843"/>
                <a:gd name="connsiteY6" fmla="*/ 41114 h 42352"/>
                <a:gd name="connsiteX7" fmla="*/ 4729 w 43843"/>
                <a:gd name="connsiteY7" fmla="*/ 42353 h 42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843" h="42352">
                  <a:moveTo>
                    <a:pt x="4729" y="42353"/>
                  </a:moveTo>
                  <a:cubicBezTo>
                    <a:pt x="3491" y="42353"/>
                    <a:pt x="2252" y="41876"/>
                    <a:pt x="1300" y="40924"/>
                  </a:cubicBezTo>
                  <a:cubicBezTo>
                    <a:pt x="-510" y="39019"/>
                    <a:pt x="-415" y="35971"/>
                    <a:pt x="1490" y="34161"/>
                  </a:cubicBezTo>
                  <a:lnTo>
                    <a:pt x="35780" y="1300"/>
                  </a:lnTo>
                  <a:cubicBezTo>
                    <a:pt x="37685" y="-510"/>
                    <a:pt x="40638" y="-415"/>
                    <a:pt x="42543" y="1490"/>
                  </a:cubicBezTo>
                  <a:cubicBezTo>
                    <a:pt x="44353" y="3395"/>
                    <a:pt x="44258" y="6443"/>
                    <a:pt x="42353" y="8253"/>
                  </a:cubicBezTo>
                  <a:lnTo>
                    <a:pt x="8063" y="41114"/>
                  </a:lnTo>
                  <a:cubicBezTo>
                    <a:pt x="7110" y="41876"/>
                    <a:pt x="5872" y="42353"/>
                    <a:pt x="4729" y="4235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9" name="Freeform: Shape 318">
              <a:extLst>
                <a:ext uri="{FF2B5EF4-FFF2-40B4-BE49-F238E27FC236}">
                  <a16:creationId xmlns="" xmlns:a16="http://schemas.microsoft.com/office/drawing/2014/main" id="{0746AB3A-C625-4478-BDA3-D13F0AF498BB}"/>
                </a:ext>
              </a:extLst>
            </p:cNvPr>
            <p:cNvSpPr/>
            <p:nvPr/>
          </p:nvSpPr>
          <p:spPr>
            <a:xfrm>
              <a:off x="8311366" y="3956860"/>
              <a:ext cx="31571" cy="24215"/>
            </a:xfrm>
            <a:custGeom>
              <a:avLst/>
              <a:gdLst>
                <a:gd name="connsiteX0" fmla="*/ 26882 w 31571"/>
                <a:gd name="connsiteY0" fmla="*/ 24215 h 24215"/>
                <a:gd name="connsiteX1" fmla="*/ 24215 w 31571"/>
                <a:gd name="connsiteY1" fmla="*/ 23453 h 24215"/>
                <a:gd name="connsiteX2" fmla="*/ 2117 w 31571"/>
                <a:gd name="connsiteY2" fmla="*/ 8689 h 24215"/>
                <a:gd name="connsiteX3" fmla="*/ 784 w 31571"/>
                <a:gd name="connsiteY3" fmla="*/ 2117 h 24215"/>
                <a:gd name="connsiteX4" fmla="*/ 7356 w 31571"/>
                <a:gd name="connsiteY4" fmla="*/ 784 h 24215"/>
                <a:gd name="connsiteX5" fmla="*/ 29454 w 31571"/>
                <a:gd name="connsiteY5" fmla="*/ 15547 h 24215"/>
                <a:gd name="connsiteX6" fmla="*/ 30787 w 31571"/>
                <a:gd name="connsiteY6" fmla="*/ 22120 h 24215"/>
                <a:gd name="connsiteX7" fmla="*/ 26882 w 31571"/>
                <a:gd name="connsiteY7" fmla="*/ 24215 h 24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571" h="24215">
                  <a:moveTo>
                    <a:pt x="26882" y="24215"/>
                  </a:moveTo>
                  <a:cubicBezTo>
                    <a:pt x="25930" y="24215"/>
                    <a:pt x="25072" y="23929"/>
                    <a:pt x="24215" y="23453"/>
                  </a:cubicBezTo>
                  <a:lnTo>
                    <a:pt x="2117" y="8689"/>
                  </a:lnTo>
                  <a:cubicBezTo>
                    <a:pt x="-74" y="7261"/>
                    <a:pt x="-645" y="4308"/>
                    <a:pt x="784" y="2117"/>
                  </a:cubicBezTo>
                  <a:cubicBezTo>
                    <a:pt x="2212" y="-74"/>
                    <a:pt x="5165" y="-645"/>
                    <a:pt x="7356" y="784"/>
                  </a:cubicBezTo>
                  <a:lnTo>
                    <a:pt x="29454" y="15547"/>
                  </a:lnTo>
                  <a:cubicBezTo>
                    <a:pt x="31645" y="16976"/>
                    <a:pt x="32216" y="19929"/>
                    <a:pt x="30787" y="22120"/>
                  </a:cubicBezTo>
                  <a:cubicBezTo>
                    <a:pt x="29930" y="23453"/>
                    <a:pt x="28406" y="24215"/>
                    <a:pt x="26882" y="2421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0" name="Freeform: Shape 319">
              <a:extLst>
                <a:ext uri="{FF2B5EF4-FFF2-40B4-BE49-F238E27FC236}">
                  <a16:creationId xmlns="" xmlns:a16="http://schemas.microsoft.com/office/drawing/2014/main" id="{07CF8186-4CEA-49FE-84D6-88F8B1A93259}"/>
                </a:ext>
              </a:extLst>
            </p:cNvPr>
            <p:cNvSpPr/>
            <p:nvPr/>
          </p:nvSpPr>
          <p:spPr>
            <a:xfrm>
              <a:off x="8068488" y="3965428"/>
              <a:ext cx="29647" cy="10979"/>
            </a:xfrm>
            <a:custGeom>
              <a:avLst/>
              <a:gdLst>
                <a:gd name="connsiteX0" fmla="*/ 4775 w 29647"/>
                <a:gd name="connsiteY0" fmla="*/ 10980 h 10979"/>
                <a:gd name="connsiteX1" fmla="*/ 13 w 29647"/>
                <a:gd name="connsiteY1" fmla="*/ 6598 h 10979"/>
                <a:gd name="connsiteX2" fmla="*/ 4394 w 29647"/>
                <a:gd name="connsiteY2" fmla="*/ 1455 h 10979"/>
                <a:gd name="connsiteX3" fmla="*/ 24492 w 29647"/>
                <a:gd name="connsiteY3" fmla="*/ 26 h 10979"/>
                <a:gd name="connsiteX4" fmla="*/ 29635 w 29647"/>
                <a:gd name="connsiteY4" fmla="*/ 4408 h 10979"/>
                <a:gd name="connsiteX5" fmla="*/ 25254 w 29647"/>
                <a:gd name="connsiteY5" fmla="*/ 9551 h 10979"/>
                <a:gd name="connsiteX6" fmla="*/ 5156 w 29647"/>
                <a:gd name="connsiteY6" fmla="*/ 10980 h 10979"/>
                <a:gd name="connsiteX7" fmla="*/ 4775 w 29647"/>
                <a:gd name="connsiteY7" fmla="*/ 10980 h 10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647" h="10979">
                  <a:moveTo>
                    <a:pt x="4775" y="10980"/>
                  </a:moveTo>
                  <a:cubicBezTo>
                    <a:pt x="2299" y="10980"/>
                    <a:pt x="203" y="9075"/>
                    <a:pt x="13" y="6598"/>
                  </a:cubicBezTo>
                  <a:cubicBezTo>
                    <a:pt x="-178" y="3931"/>
                    <a:pt x="1822" y="1741"/>
                    <a:pt x="4394" y="1455"/>
                  </a:cubicBezTo>
                  <a:lnTo>
                    <a:pt x="24492" y="26"/>
                  </a:lnTo>
                  <a:cubicBezTo>
                    <a:pt x="27064" y="-260"/>
                    <a:pt x="29350" y="1836"/>
                    <a:pt x="29635" y="4408"/>
                  </a:cubicBezTo>
                  <a:cubicBezTo>
                    <a:pt x="29826" y="7075"/>
                    <a:pt x="27826" y="9265"/>
                    <a:pt x="25254" y="9551"/>
                  </a:cubicBezTo>
                  <a:lnTo>
                    <a:pt x="5156" y="10980"/>
                  </a:lnTo>
                  <a:cubicBezTo>
                    <a:pt x="5061" y="10980"/>
                    <a:pt x="4966" y="10980"/>
                    <a:pt x="4775" y="1098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1" name="Freeform: Shape 320">
              <a:extLst>
                <a:ext uri="{FF2B5EF4-FFF2-40B4-BE49-F238E27FC236}">
                  <a16:creationId xmlns="" xmlns:a16="http://schemas.microsoft.com/office/drawing/2014/main" id="{70F2CA43-DB47-4B42-8F4D-9EB37AAE2F15}"/>
                </a:ext>
              </a:extLst>
            </p:cNvPr>
            <p:cNvSpPr/>
            <p:nvPr/>
          </p:nvSpPr>
          <p:spPr>
            <a:xfrm>
              <a:off x="8177089" y="3930367"/>
              <a:ext cx="15366" cy="73854"/>
            </a:xfrm>
            <a:custGeom>
              <a:avLst/>
              <a:gdLst>
                <a:gd name="connsiteX0" fmla="*/ 7616 w 15366"/>
                <a:gd name="connsiteY0" fmla="*/ 73854 h 73854"/>
                <a:gd name="connsiteX1" fmla="*/ 2949 w 15366"/>
                <a:gd name="connsiteY1" fmla="*/ 70139 h 73854"/>
                <a:gd name="connsiteX2" fmla="*/ 6187 w 15366"/>
                <a:gd name="connsiteY2" fmla="*/ 3083 h 73854"/>
                <a:gd name="connsiteX3" fmla="*/ 12283 w 15366"/>
                <a:gd name="connsiteY3" fmla="*/ 321 h 73854"/>
                <a:gd name="connsiteX4" fmla="*/ 15046 w 15366"/>
                <a:gd name="connsiteY4" fmla="*/ 6417 h 73854"/>
                <a:gd name="connsiteX5" fmla="*/ 12188 w 15366"/>
                <a:gd name="connsiteY5" fmla="*/ 68044 h 73854"/>
                <a:gd name="connsiteX6" fmla="*/ 8569 w 15366"/>
                <a:gd name="connsiteY6" fmla="*/ 73759 h 73854"/>
                <a:gd name="connsiteX7" fmla="*/ 7616 w 15366"/>
                <a:gd name="connsiteY7" fmla="*/ 73854 h 73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366" h="73854">
                  <a:moveTo>
                    <a:pt x="7616" y="73854"/>
                  </a:moveTo>
                  <a:cubicBezTo>
                    <a:pt x="5425" y="73854"/>
                    <a:pt x="3425" y="72330"/>
                    <a:pt x="2949" y="70139"/>
                  </a:cubicBezTo>
                  <a:cubicBezTo>
                    <a:pt x="-5052" y="34040"/>
                    <a:pt x="5711" y="4322"/>
                    <a:pt x="6187" y="3083"/>
                  </a:cubicBezTo>
                  <a:cubicBezTo>
                    <a:pt x="7140" y="607"/>
                    <a:pt x="9807" y="-631"/>
                    <a:pt x="12283" y="321"/>
                  </a:cubicBezTo>
                  <a:cubicBezTo>
                    <a:pt x="14760" y="1274"/>
                    <a:pt x="15998" y="3941"/>
                    <a:pt x="15046" y="6417"/>
                  </a:cubicBezTo>
                  <a:cubicBezTo>
                    <a:pt x="14950" y="6703"/>
                    <a:pt x="4759" y="34897"/>
                    <a:pt x="12188" y="68044"/>
                  </a:cubicBezTo>
                  <a:cubicBezTo>
                    <a:pt x="12760" y="70616"/>
                    <a:pt x="11140" y="73188"/>
                    <a:pt x="8569" y="73759"/>
                  </a:cubicBezTo>
                  <a:cubicBezTo>
                    <a:pt x="8283" y="73759"/>
                    <a:pt x="7902" y="73854"/>
                    <a:pt x="7616" y="73854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2" name="Freeform: Shape 321">
              <a:extLst>
                <a:ext uri="{FF2B5EF4-FFF2-40B4-BE49-F238E27FC236}">
                  <a16:creationId xmlns="" xmlns:a16="http://schemas.microsoft.com/office/drawing/2014/main" id="{2D1A62D3-62B2-40DC-94F3-79D1E6EF9371}"/>
                </a:ext>
              </a:extLst>
            </p:cNvPr>
            <p:cNvSpPr/>
            <p:nvPr/>
          </p:nvSpPr>
          <p:spPr>
            <a:xfrm>
              <a:off x="8173300" y="4014381"/>
              <a:ext cx="54921" cy="26511"/>
            </a:xfrm>
            <a:custGeom>
              <a:avLst/>
              <a:gdLst>
                <a:gd name="connsiteX0" fmla="*/ 29312 w 54921"/>
                <a:gd name="connsiteY0" fmla="*/ 26511 h 26511"/>
                <a:gd name="connsiteX1" fmla="*/ 1595 w 54921"/>
                <a:gd name="connsiteY1" fmla="*/ 14986 h 26511"/>
                <a:gd name="connsiteX2" fmla="*/ 166 w 54921"/>
                <a:gd name="connsiteY2" fmla="*/ 10033 h 26511"/>
                <a:gd name="connsiteX3" fmla="*/ 4071 w 54921"/>
                <a:gd name="connsiteY3" fmla="*/ 6699 h 26511"/>
                <a:gd name="connsiteX4" fmla="*/ 49505 w 54921"/>
                <a:gd name="connsiteY4" fmla="*/ 32 h 26511"/>
                <a:gd name="connsiteX5" fmla="*/ 53982 w 54921"/>
                <a:gd name="connsiteY5" fmla="*/ 1937 h 26511"/>
                <a:gd name="connsiteX6" fmla="*/ 54458 w 54921"/>
                <a:gd name="connsiteY6" fmla="*/ 6795 h 26511"/>
                <a:gd name="connsiteX7" fmla="*/ 29312 w 54921"/>
                <a:gd name="connsiteY7" fmla="*/ 26511 h 26511"/>
                <a:gd name="connsiteX8" fmla="*/ 18168 w 54921"/>
                <a:gd name="connsiteY8" fmla="*/ 14319 h 26511"/>
                <a:gd name="connsiteX9" fmla="*/ 29312 w 54921"/>
                <a:gd name="connsiteY9" fmla="*/ 16986 h 26511"/>
                <a:gd name="connsiteX10" fmla="*/ 40266 w 54921"/>
                <a:gd name="connsiteY10" fmla="*/ 11081 h 26511"/>
                <a:gd name="connsiteX11" fmla="*/ 18168 w 54921"/>
                <a:gd name="connsiteY11" fmla="*/ 14319 h 26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4921" h="26511">
                  <a:moveTo>
                    <a:pt x="29312" y="26511"/>
                  </a:moveTo>
                  <a:cubicBezTo>
                    <a:pt x="14644" y="26511"/>
                    <a:pt x="2166" y="15462"/>
                    <a:pt x="1595" y="14986"/>
                  </a:cubicBezTo>
                  <a:cubicBezTo>
                    <a:pt x="261" y="13748"/>
                    <a:pt x="-310" y="11843"/>
                    <a:pt x="166" y="10033"/>
                  </a:cubicBezTo>
                  <a:cubicBezTo>
                    <a:pt x="737" y="8224"/>
                    <a:pt x="2166" y="6985"/>
                    <a:pt x="4071" y="6699"/>
                  </a:cubicBezTo>
                  <a:lnTo>
                    <a:pt x="49505" y="32"/>
                  </a:lnTo>
                  <a:cubicBezTo>
                    <a:pt x="51220" y="-159"/>
                    <a:pt x="52934" y="508"/>
                    <a:pt x="53982" y="1937"/>
                  </a:cubicBezTo>
                  <a:cubicBezTo>
                    <a:pt x="55030" y="3366"/>
                    <a:pt x="55220" y="5175"/>
                    <a:pt x="54458" y="6795"/>
                  </a:cubicBezTo>
                  <a:cubicBezTo>
                    <a:pt x="54173" y="7652"/>
                    <a:pt x="45219" y="26511"/>
                    <a:pt x="29312" y="26511"/>
                  </a:cubicBezTo>
                  <a:close/>
                  <a:moveTo>
                    <a:pt x="18168" y="14319"/>
                  </a:moveTo>
                  <a:cubicBezTo>
                    <a:pt x="21502" y="15843"/>
                    <a:pt x="25312" y="16986"/>
                    <a:pt x="29312" y="16986"/>
                  </a:cubicBezTo>
                  <a:cubicBezTo>
                    <a:pt x="33694" y="16986"/>
                    <a:pt x="37409" y="14224"/>
                    <a:pt x="40266" y="11081"/>
                  </a:cubicBezTo>
                  <a:lnTo>
                    <a:pt x="18168" y="14319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3" name="Freeform: Shape 322">
              <a:extLst>
                <a:ext uri="{FF2B5EF4-FFF2-40B4-BE49-F238E27FC236}">
                  <a16:creationId xmlns="" xmlns:a16="http://schemas.microsoft.com/office/drawing/2014/main" id="{1C741066-BB1D-4672-96F0-8DF76FF5FB62}"/>
                </a:ext>
              </a:extLst>
            </p:cNvPr>
            <p:cNvSpPr/>
            <p:nvPr/>
          </p:nvSpPr>
          <p:spPr>
            <a:xfrm>
              <a:off x="8132681" y="3879729"/>
              <a:ext cx="33450" cy="17525"/>
            </a:xfrm>
            <a:custGeom>
              <a:avLst/>
              <a:gdLst>
                <a:gd name="connsiteX0" fmla="*/ 4780 w 33450"/>
                <a:gd name="connsiteY0" fmla="*/ 17526 h 17525"/>
                <a:gd name="connsiteX1" fmla="*/ 1256 w 33450"/>
                <a:gd name="connsiteY1" fmla="*/ 16002 h 17525"/>
                <a:gd name="connsiteX2" fmla="*/ 1542 w 33450"/>
                <a:gd name="connsiteY2" fmla="*/ 9239 h 17525"/>
                <a:gd name="connsiteX3" fmla="*/ 28688 w 33450"/>
                <a:gd name="connsiteY3" fmla="*/ 0 h 17525"/>
                <a:gd name="connsiteX4" fmla="*/ 33450 w 33450"/>
                <a:gd name="connsiteY4" fmla="*/ 4763 h 17525"/>
                <a:gd name="connsiteX5" fmla="*/ 28688 w 33450"/>
                <a:gd name="connsiteY5" fmla="*/ 9525 h 17525"/>
                <a:gd name="connsiteX6" fmla="*/ 7828 w 33450"/>
                <a:gd name="connsiteY6" fmla="*/ 16288 h 17525"/>
                <a:gd name="connsiteX7" fmla="*/ 4780 w 33450"/>
                <a:gd name="connsiteY7" fmla="*/ 17526 h 17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450" h="17525">
                  <a:moveTo>
                    <a:pt x="4780" y="17526"/>
                  </a:moveTo>
                  <a:cubicBezTo>
                    <a:pt x="3446" y="17526"/>
                    <a:pt x="2208" y="17050"/>
                    <a:pt x="1256" y="16002"/>
                  </a:cubicBezTo>
                  <a:cubicBezTo>
                    <a:pt x="-554" y="14097"/>
                    <a:pt x="-363" y="11049"/>
                    <a:pt x="1542" y="9239"/>
                  </a:cubicBezTo>
                  <a:cubicBezTo>
                    <a:pt x="11352" y="286"/>
                    <a:pt x="28021" y="0"/>
                    <a:pt x="28688" y="0"/>
                  </a:cubicBezTo>
                  <a:cubicBezTo>
                    <a:pt x="31355" y="0"/>
                    <a:pt x="33450" y="2095"/>
                    <a:pt x="33450" y="4763"/>
                  </a:cubicBezTo>
                  <a:cubicBezTo>
                    <a:pt x="33450" y="7429"/>
                    <a:pt x="31355" y="9525"/>
                    <a:pt x="28688" y="9525"/>
                  </a:cubicBezTo>
                  <a:cubicBezTo>
                    <a:pt x="28593" y="9525"/>
                    <a:pt x="14972" y="9811"/>
                    <a:pt x="7828" y="16288"/>
                  </a:cubicBezTo>
                  <a:cubicBezTo>
                    <a:pt x="7066" y="17050"/>
                    <a:pt x="5923" y="17526"/>
                    <a:pt x="4780" y="17526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4" name="Freeform: Shape 323">
              <a:extLst>
                <a:ext uri="{FF2B5EF4-FFF2-40B4-BE49-F238E27FC236}">
                  <a16:creationId xmlns="" xmlns:a16="http://schemas.microsoft.com/office/drawing/2014/main" id="{33889B8E-09A0-4ED9-B914-17E55AAF66EC}"/>
                </a:ext>
              </a:extLst>
            </p:cNvPr>
            <p:cNvSpPr/>
            <p:nvPr/>
          </p:nvSpPr>
          <p:spPr>
            <a:xfrm>
              <a:off x="8212801" y="3883539"/>
              <a:ext cx="33257" cy="18192"/>
            </a:xfrm>
            <a:custGeom>
              <a:avLst/>
              <a:gdLst>
                <a:gd name="connsiteX0" fmla="*/ 28578 w 33257"/>
                <a:gd name="connsiteY0" fmla="*/ 18193 h 18192"/>
                <a:gd name="connsiteX1" fmla="*/ 25244 w 33257"/>
                <a:gd name="connsiteY1" fmla="*/ 16859 h 18192"/>
                <a:gd name="connsiteX2" fmla="*/ 4575 w 33257"/>
                <a:gd name="connsiteY2" fmla="*/ 9525 h 18192"/>
                <a:gd name="connsiteX3" fmla="*/ 3 w 33257"/>
                <a:gd name="connsiteY3" fmla="*/ 4572 h 18192"/>
                <a:gd name="connsiteX4" fmla="*/ 4956 w 33257"/>
                <a:gd name="connsiteY4" fmla="*/ 0 h 18192"/>
                <a:gd name="connsiteX5" fmla="*/ 31817 w 33257"/>
                <a:gd name="connsiteY5" fmla="*/ 10096 h 18192"/>
                <a:gd name="connsiteX6" fmla="*/ 31912 w 33257"/>
                <a:gd name="connsiteY6" fmla="*/ 16859 h 18192"/>
                <a:gd name="connsiteX7" fmla="*/ 28578 w 33257"/>
                <a:gd name="connsiteY7" fmla="*/ 18193 h 18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257" h="18192">
                  <a:moveTo>
                    <a:pt x="28578" y="18193"/>
                  </a:moveTo>
                  <a:cubicBezTo>
                    <a:pt x="27340" y="18193"/>
                    <a:pt x="26197" y="17716"/>
                    <a:pt x="25244" y="16859"/>
                  </a:cubicBezTo>
                  <a:cubicBezTo>
                    <a:pt x="18386" y="10096"/>
                    <a:pt x="4766" y="9525"/>
                    <a:pt x="4575" y="9525"/>
                  </a:cubicBezTo>
                  <a:cubicBezTo>
                    <a:pt x="1908" y="9430"/>
                    <a:pt x="-92" y="7144"/>
                    <a:pt x="3" y="4572"/>
                  </a:cubicBezTo>
                  <a:cubicBezTo>
                    <a:pt x="98" y="1905"/>
                    <a:pt x="2289" y="0"/>
                    <a:pt x="4956" y="0"/>
                  </a:cubicBezTo>
                  <a:cubicBezTo>
                    <a:pt x="5623" y="0"/>
                    <a:pt x="22292" y="762"/>
                    <a:pt x="31817" y="10096"/>
                  </a:cubicBezTo>
                  <a:cubicBezTo>
                    <a:pt x="33722" y="11906"/>
                    <a:pt x="33722" y="14954"/>
                    <a:pt x="31912" y="16859"/>
                  </a:cubicBezTo>
                  <a:cubicBezTo>
                    <a:pt x="31055" y="17716"/>
                    <a:pt x="29816" y="18193"/>
                    <a:pt x="28578" y="1819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5" name="Freeform: Shape 324">
              <a:extLst>
                <a:ext uri="{FF2B5EF4-FFF2-40B4-BE49-F238E27FC236}">
                  <a16:creationId xmlns="" xmlns:a16="http://schemas.microsoft.com/office/drawing/2014/main" id="{C503CE53-7141-413C-B761-3CBEBB26E7AF}"/>
                </a:ext>
              </a:extLst>
            </p:cNvPr>
            <p:cNvSpPr/>
            <p:nvPr/>
          </p:nvSpPr>
          <p:spPr>
            <a:xfrm>
              <a:off x="8131202" y="4136644"/>
              <a:ext cx="149156" cy="43217"/>
            </a:xfrm>
            <a:custGeom>
              <a:avLst/>
              <a:gdLst>
                <a:gd name="connsiteX0" fmla="*/ 74268 w 149156"/>
                <a:gd name="connsiteY0" fmla="*/ 43218 h 43217"/>
                <a:gd name="connsiteX1" fmla="*/ 73602 w 149156"/>
                <a:gd name="connsiteY1" fmla="*/ 43218 h 43217"/>
                <a:gd name="connsiteX2" fmla="*/ 259 w 149156"/>
                <a:gd name="connsiteY2" fmla="*/ 6261 h 43217"/>
                <a:gd name="connsiteX3" fmla="*/ 3307 w 149156"/>
                <a:gd name="connsiteY3" fmla="*/ 260 h 43217"/>
                <a:gd name="connsiteX4" fmla="*/ 9308 w 149156"/>
                <a:gd name="connsiteY4" fmla="*/ 3213 h 43217"/>
                <a:gd name="connsiteX5" fmla="*/ 73697 w 149156"/>
                <a:gd name="connsiteY5" fmla="*/ 33598 h 43217"/>
                <a:gd name="connsiteX6" fmla="*/ 74364 w 149156"/>
                <a:gd name="connsiteY6" fmla="*/ 33598 h 43217"/>
                <a:gd name="connsiteX7" fmla="*/ 140467 w 149156"/>
                <a:gd name="connsiteY7" fmla="*/ 6832 h 43217"/>
                <a:gd name="connsiteX8" fmla="*/ 147040 w 149156"/>
                <a:gd name="connsiteY8" fmla="*/ 5594 h 43217"/>
                <a:gd name="connsiteX9" fmla="*/ 148373 w 149156"/>
                <a:gd name="connsiteY9" fmla="*/ 12166 h 43217"/>
                <a:gd name="connsiteX10" fmla="*/ 74268 w 149156"/>
                <a:gd name="connsiteY10" fmla="*/ 43218 h 43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9156" h="43217">
                  <a:moveTo>
                    <a:pt x="74268" y="43218"/>
                  </a:moveTo>
                  <a:cubicBezTo>
                    <a:pt x="74078" y="43218"/>
                    <a:pt x="73792" y="43218"/>
                    <a:pt x="73602" y="43218"/>
                  </a:cubicBezTo>
                  <a:cubicBezTo>
                    <a:pt x="13213" y="42932"/>
                    <a:pt x="735" y="7785"/>
                    <a:pt x="259" y="6261"/>
                  </a:cubicBezTo>
                  <a:cubicBezTo>
                    <a:pt x="-598" y="3784"/>
                    <a:pt x="735" y="1117"/>
                    <a:pt x="3307" y="260"/>
                  </a:cubicBezTo>
                  <a:cubicBezTo>
                    <a:pt x="5784" y="-597"/>
                    <a:pt x="8451" y="736"/>
                    <a:pt x="9308" y="3213"/>
                  </a:cubicBezTo>
                  <a:cubicBezTo>
                    <a:pt x="9784" y="4546"/>
                    <a:pt x="20548" y="33407"/>
                    <a:pt x="73697" y="33598"/>
                  </a:cubicBezTo>
                  <a:cubicBezTo>
                    <a:pt x="73888" y="33598"/>
                    <a:pt x="74078" y="33598"/>
                    <a:pt x="74364" y="33598"/>
                  </a:cubicBezTo>
                  <a:cubicBezTo>
                    <a:pt x="121703" y="33598"/>
                    <a:pt x="139705" y="7975"/>
                    <a:pt x="140467" y="6832"/>
                  </a:cubicBezTo>
                  <a:cubicBezTo>
                    <a:pt x="141991" y="4642"/>
                    <a:pt x="144944" y="4070"/>
                    <a:pt x="147040" y="5594"/>
                  </a:cubicBezTo>
                  <a:cubicBezTo>
                    <a:pt x="149230" y="7023"/>
                    <a:pt x="149802" y="9976"/>
                    <a:pt x="148373" y="12166"/>
                  </a:cubicBezTo>
                  <a:cubicBezTo>
                    <a:pt x="147420" y="13500"/>
                    <a:pt x="127037" y="43218"/>
                    <a:pt x="74268" y="43218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6" name="Freeform: Shape 325">
              <a:extLst>
                <a:ext uri="{FF2B5EF4-FFF2-40B4-BE49-F238E27FC236}">
                  <a16:creationId xmlns="" xmlns:a16="http://schemas.microsoft.com/office/drawing/2014/main" id="{263292DE-3D66-4DCF-AC02-F9D29D646E33}"/>
                </a:ext>
              </a:extLst>
            </p:cNvPr>
            <p:cNvSpPr/>
            <p:nvPr/>
          </p:nvSpPr>
          <p:spPr>
            <a:xfrm>
              <a:off x="8070697" y="3745158"/>
              <a:ext cx="282592" cy="174576"/>
            </a:xfrm>
            <a:custGeom>
              <a:avLst/>
              <a:gdLst>
                <a:gd name="connsiteX0" fmla="*/ 33617 w 282592"/>
                <a:gd name="connsiteY0" fmla="*/ 174577 h 174576"/>
                <a:gd name="connsiteX1" fmla="*/ 17806 w 282592"/>
                <a:gd name="connsiteY1" fmla="*/ 44179 h 174576"/>
                <a:gd name="connsiteX2" fmla="*/ 268218 w 282592"/>
                <a:gd name="connsiteY2" fmla="*/ 63515 h 174576"/>
                <a:gd name="connsiteX3" fmla="*/ 234785 w 282592"/>
                <a:gd name="connsiteY3" fmla="*/ 174005 h 174576"/>
                <a:gd name="connsiteX4" fmla="*/ 146393 w 282592"/>
                <a:gd name="connsiteY4" fmla="*/ 83232 h 174576"/>
                <a:gd name="connsiteX5" fmla="*/ 115151 w 282592"/>
                <a:gd name="connsiteY5" fmla="*/ 69516 h 174576"/>
                <a:gd name="connsiteX6" fmla="*/ 62954 w 282592"/>
                <a:gd name="connsiteY6" fmla="*/ 83232 h 174576"/>
                <a:gd name="connsiteX7" fmla="*/ 33617 w 282592"/>
                <a:gd name="connsiteY7" fmla="*/ 174577 h 174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2592" h="174576">
                  <a:moveTo>
                    <a:pt x="33617" y="174577"/>
                  </a:moveTo>
                  <a:cubicBezTo>
                    <a:pt x="33617" y="174577"/>
                    <a:pt x="-30010" y="93900"/>
                    <a:pt x="17806" y="44179"/>
                  </a:cubicBezTo>
                  <a:cubicBezTo>
                    <a:pt x="65621" y="-5541"/>
                    <a:pt x="203258" y="-30306"/>
                    <a:pt x="268218" y="63515"/>
                  </a:cubicBezTo>
                  <a:cubicBezTo>
                    <a:pt x="314319" y="130095"/>
                    <a:pt x="234785" y="174005"/>
                    <a:pt x="234785" y="174005"/>
                  </a:cubicBezTo>
                  <a:lnTo>
                    <a:pt x="146393" y="83232"/>
                  </a:lnTo>
                  <a:lnTo>
                    <a:pt x="115151" y="69516"/>
                  </a:lnTo>
                  <a:lnTo>
                    <a:pt x="62954" y="83232"/>
                  </a:lnTo>
                  <a:lnTo>
                    <a:pt x="33617" y="174577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7" name="Freeform: Shape 326">
              <a:extLst>
                <a:ext uri="{FF2B5EF4-FFF2-40B4-BE49-F238E27FC236}">
                  <a16:creationId xmlns="" xmlns:a16="http://schemas.microsoft.com/office/drawing/2014/main" id="{4F1C4CA8-D7CA-4D47-8534-8F2E9498D8B8}"/>
                </a:ext>
              </a:extLst>
            </p:cNvPr>
            <p:cNvSpPr/>
            <p:nvPr/>
          </p:nvSpPr>
          <p:spPr>
            <a:xfrm>
              <a:off x="8218790" y="3904193"/>
              <a:ext cx="24216" cy="43354"/>
            </a:xfrm>
            <a:custGeom>
              <a:avLst/>
              <a:gdLst>
                <a:gd name="connsiteX0" fmla="*/ 18684 w 24216"/>
                <a:gd name="connsiteY0" fmla="*/ 43354 h 43354"/>
                <a:gd name="connsiteX1" fmla="*/ 13922 w 24216"/>
                <a:gd name="connsiteY1" fmla="*/ 38401 h 43354"/>
                <a:gd name="connsiteX2" fmla="*/ 14588 w 24216"/>
                <a:gd name="connsiteY2" fmla="*/ 18018 h 43354"/>
                <a:gd name="connsiteX3" fmla="*/ 1920 w 24216"/>
                <a:gd name="connsiteY3" fmla="*/ 8588 h 43354"/>
                <a:gd name="connsiteX4" fmla="*/ 968 w 24216"/>
                <a:gd name="connsiteY4" fmla="*/ 1920 h 43354"/>
                <a:gd name="connsiteX5" fmla="*/ 7635 w 24216"/>
                <a:gd name="connsiteY5" fmla="*/ 968 h 43354"/>
                <a:gd name="connsiteX6" fmla="*/ 22304 w 24216"/>
                <a:gd name="connsiteY6" fmla="*/ 11921 h 43354"/>
                <a:gd name="connsiteX7" fmla="*/ 24209 w 24216"/>
                <a:gd name="connsiteY7" fmla="*/ 15922 h 43354"/>
                <a:gd name="connsiteX8" fmla="*/ 23447 w 24216"/>
                <a:gd name="connsiteY8" fmla="*/ 38782 h 43354"/>
                <a:gd name="connsiteX9" fmla="*/ 18684 w 24216"/>
                <a:gd name="connsiteY9" fmla="*/ 43354 h 43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216" h="43354">
                  <a:moveTo>
                    <a:pt x="18684" y="43354"/>
                  </a:moveTo>
                  <a:cubicBezTo>
                    <a:pt x="15922" y="43259"/>
                    <a:pt x="13827" y="41068"/>
                    <a:pt x="13922" y="38401"/>
                  </a:cubicBezTo>
                  <a:lnTo>
                    <a:pt x="14588" y="18018"/>
                  </a:lnTo>
                  <a:lnTo>
                    <a:pt x="1920" y="8588"/>
                  </a:lnTo>
                  <a:cubicBezTo>
                    <a:pt x="-175" y="7064"/>
                    <a:pt x="-651" y="4016"/>
                    <a:pt x="968" y="1920"/>
                  </a:cubicBezTo>
                  <a:cubicBezTo>
                    <a:pt x="2587" y="-175"/>
                    <a:pt x="5540" y="-651"/>
                    <a:pt x="7635" y="968"/>
                  </a:cubicBezTo>
                  <a:lnTo>
                    <a:pt x="22304" y="11921"/>
                  </a:lnTo>
                  <a:cubicBezTo>
                    <a:pt x="23542" y="12874"/>
                    <a:pt x="24304" y="14303"/>
                    <a:pt x="24209" y="15922"/>
                  </a:cubicBezTo>
                  <a:lnTo>
                    <a:pt x="23447" y="38782"/>
                  </a:lnTo>
                  <a:cubicBezTo>
                    <a:pt x="23352" y="41354"/>
                    <a:pt x="21256" y="43354"/>
                    <a:pt x="18684" y="43354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8" name="Freeform: Shape 327">
              <a:extLst>
                <a:ext uri="{FF2B5EF4-FFF2-40B4-BE49-F238E27FC236}">
                  <a16:creationId xmlns="" xmlns:a16="http://schemas.microsoft.com/office/drawing/2014/main" id="{989304B8-4616-473D-B444-C0BD4376BF63}"/>
                </a:ext>
              </a:extLst>
            </p:cNvPr>
            <p:cNvSpPr/>
            <p:nvPr/>
          </p:nvSpPr>
          <p:spPr>
            <a:xfrm>
              <a:off x="8134970" y="3904193"/>
              <a:ext cx="24216" cy="43354"/>
            </a:xfrm>
            <a:custGeom>
              <a:avLst/>
              <a:gdLst>
                <a:gd name="connsiteX0" fmla="*/ 18684 w 24216"/>
                <a:gd name="connsiteY0" fmla="*/ 43354 h 43354"/>
                <a:gd name="connsiteX1" fmla="*/ 13922 w 24216"/>
                <a:gd name="connsiteY1" fmla="*/ 38401 h 43354"/>
                <a:gd name="connsiteX2" fmla="*/ 14589 w 24216"/>
                <a:gd name="connsiteY2" fmla="*/ 18018 h 43354"/>
                <a:gd name="connsiteX3" fmla="*/ 1920 w 24216"/>
                <a:gd name="connsiteY3" fmla="*/ 8588 h 43354"/>
                <a:gd name="connsiteX4" fmla="*/ 968 w 24216"/>
                <a:gd name="connsiteY4" fmla="*/ 1920 h 43354"/>
                <a:gd name="connsiteX5" fmla="*/ 7635 w 24216"/>
                <a:gd name="connsiteY5" fmla="*/ 968 h 43354"/>
                <a:gd name="connsiteX6" fmla="*/ 22304 w 24216"/>
                <a:gd name="connsiteY6" fmla="*/ 11921 h 43354"/>
                <a:gd name="connsiteX7" fmla="*/ 24209 w 24216"/>
                <a:gd name="connsiteY7" fmla="*/ 15922 h 43354"/>
                <a:gd name="connsiteX8" fmla="*/ 23447 w 24216"/>
                <a:gd name="connsiteY8" fmla="*/ 38782 h 43354"/>
                <a:gd name="connsiteX9" fmla="*/ 18684 w 24216"/>
                <a:gd name="connsiteY9" fmla="*/ 43354 h 43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216" h="43354">
                  <a:moveTo>
                    <a:pt x="18684" y="43354"/>
                  </a:moveTo>
                  <a:cubicBezTo>
                    <a:pt x="15922" y="43259"/>
                    <a:pt x="13827" y="41068"/>
                    <a:pt x="13922" y="38401"/>
                  </a:cubicBezTo>
                  <a:lnTo>
                    <a:pt x="14589" y="18018"/>
                  </a:lnTo>
                  <a:lnTo>
                    <a:pt x="1920" y="8588"/>
                  </a:lnTo>
                  <a:cubicBezTo>
                    <a:pt x="-175" y="7064"/>
                    <a:pt x="-651" y="4016"/>
                    <a:pt x="968" y="1920"/>
                  </a:cubicBezTo>
                  <a:cubicBezTo>
                    <a:pt x="2587" y="-175"/>
                    <a:pt x="5540" y="-651"/>
                    <a:pt x="7635" y="968"/>
                  </a:cubicBezTo>
                  <a:lnTo>
                    <a:pt x="22304" y="11921"/>
                  </a:lnTo>
                  <a:cubicBezTo>
                    <a:pt x="23542" y="12874"/>
                    <a:pt x="24304" y="14303"/>
                    <a:pt x="24209" y="15922"/>
                  </a:cubicBezTo>
                  <a:lnTo>
                    <a:pt x="23447" y="38782"/>
                  </a:lnTo>
                  <a:cubicBezTo>
                    <a:pt x="23352" y="41354"/>
                    <a:pt x="21256" y="43354"/>
                    <a:pt x="18684" y="43354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561" name="Group 560">
            <a:extLst>
              <a:ext uri="{FF2B5EF4-FFF2-40B4-BE49-F238E27FC236}">
                <a16:creationId xmlns="" xmlns:a16="http://schemas.microsoft.com/office/drawing/2014/main" id="{A1A745BE-3BC0-4F68-8F18-5E781C9953FD}"/>
              </a:ext>
            </a:extLst>
          </p:cNvPr>
          <p:cNvGrpSpPr/>
          <p:nvPr/>
        </p:nvGrpSpPr>
        <p:grpSpPr>
          <a:xfrm>
            <a:off x="10205164" y="3580203"/>
            <a:ext cx="807460" cy="807460"/>
            <a:chOff x="10212416" y="3622649"/>
            <a:chExt cx="888206" cy="888206"/>
          </a:xfrm>
        </p:grpSpPr>
        <p:sp>
          <p:nvSpPr>
            <p:cNvPr id="250" name="Freeform: Shape 249">
              <a:extLst>
                <a:ext uri="{FF2B5EF4-FFF2-40B4-BE49-F238E27FC236}">
                  <a16:creationId xmlns="" xmlns:a16="http://schemas.microsoft.com/office/drawing/2014/main" id="{5A518C0B-B65B-4CB1-A3F2-3D57DC3E363F}"/>
                </a:ext>
              </a:extLst>
            </p:cNvPr>
            <p:cNvSpPr/>
            <p:nvPr/>
          </p:nvSpPr>
          <p:spPr>
            <a:xfrm>
              <a:off x="10212416" y="3622649"/>
              <a:ext cx="888206" cy="888206"/>
            </a:xfrm>
            <a:custGeom>
              <a:avLst/>
              <a:gdLst>
                <a:gd name="connsiteX0" fmla="*/ 888206 w 888206"/>
                <a:gd name="connsiteY0" fmla="*/ 444151 h 888206"/>
                <a:gd name="connsiteX1" fmla="*/ 857631 w 888206"/>
                <a:gd name="connsiteY1" fmla="*/ 606457 h 888206"/>
                <a:gd name="connsiteX2" fmla="*/ 795909 w 888206"/>
                <a:gd name="connsiteY2" fmla="*/ 714947 h 888206"/>
                <a:gd name="connsiteX3" fmla="*/ 781812 w 888206"/>
                <a:gd name="connsiteY3" fmla="*/ 732187 h 888206"/>
                <a:gd name="connsiteX4" fmla="*/ 771239 w 888206"/>
                <a:gd name="connsiteY4" fmla="*/ 744284 h 888206"/>
                <a:gd name="connsiteX5" fmla="*/ 686562 w 888206"/>
                <a:gd name="connsiteY5" fmla="*/ 816197 h 888206"/>
                <a:gd name="connsiteX6" fmla="*/ 657320 w 888206"/>
                <a:gd name="connsiteY6" fmla="*/ 833723 h 888206"/>
                <a:gd name="connsiteX7" fmla="*/ 444055 w 888206"/>
                <a:gd name="connsiteY7" fmla="*/ 888206 h 888206"/>
                <a:gd name="connsiteX8" fmla="*/ 198406 w 888206"/>
                <a:gd name="connsiteY8" fmla="*/ 814102 h 888206"/>
                <a:gd name="connsiteX9" fmla="*/ 192977 w 888206"/>
                <a:gd name="connsiteY9" fmla="*/ 810292 h 888206"/>
                <a:gd name="connsiteX10" fmla="*/ 146875 w 888206"/>
                <a:gd name="connsiteY10" fmla="*/ 774002 h 888206"/>
                <a:gd name="connsiteX11" fmla="*/ 142113 w 888206"/>
                <a:gd name="connsiteY11" fmla="*/ 769620 h 888206"/>
                <a:gd name="connsiteX12" fmla="*/ 122872 w 888206"/>
                <a:gd name="connsiteY12" fmla="*/ 750761 h 888206"/>
                <a:gd name="connsiteX13" fmla="*/ 113538 w 888206"/>
                <a:gd name="connsiteY13" fmla="*/ 740664 h 888206"/>
                <a:gd name="connsiteX14" fmla="*/ 112300 w 888206"/>
                <a:gd name="connsiteY14" fmla="*/ 739235 h 888206"/>
                <a:gd name="connsiteX15" fmla="*/ 0 w 888206"/>
                <a:gd name="connsiteY15" fmla="*/ 444151 h 888206"/>
                <a:gd name="connsiteX16" fmla="*/ 444055 w 888206"/>
                <a:gd name="connsiteY16" fmla="*/ 0 h 888206"/>
                <a:gd name="connsiteX17" fmla="*/ 888206 w 888206"/>
                <a:gd name="connsiteY17" fmla="*/ 444151 h 888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88206" h="888206">
                  <a:moveTo>
                    <a:pt x="888206" y="444151"/>
                  </a:moveTo>
                  <a:cubicBezTo>
                    <a:pt x="888206" y="501396"/>
                    <a:pt x="877348" y="556165"/>
                    <a:pt x="857631" y="606457"/>
                  </a:cubicBezTo>
                  <a:cubicBezTo>
                    <a:pt x="842296" y="645700"/>
                    <a:pt x="821436" y="682085"/>
                    <a:pt x="795909" y="714947"/>
                  </a:cubicBezTo>
                  <a:cubicBezTo>
                    <a:pt x="791433" y="720852"/>
                    <a:pt x="786765" y="726567"/>
                    <a:pt x="781812" y="732187"/>
                  </a:cubicBezTo>
                  <a:cubicBezTo>
                    <a:pt x="778383" y="736283"/>
                    <a:pt x="774859" y="740283"/>
                    <a:pt x="771239" y="744284"/>
                  </a:cubicBezTo>
                  <a:cubicBezTo>
                    <a:pt x="746189" y="771620"/>
                    <a:pt x="717804" y="795909"/>
                    <a:pt x="686562" y="816197"/>
                  </a:cubicBezTo>
                  <a:cubicBezTo>
                    <a:pt x="677037" y="822388"/>
                    <a:pt x="667322" y="828294"/>
                    <a:pt x="657320" y="833723"/>
                  </a:cubicBezTo>
                  <a:cubicBezTo>
                    <a:pt x="593979" y="868489"/>
                    <a:pt x="521398" y="888206"/>
                    <a:pt x="444055" y="888206"/>
                  </a:cubicBezTo>
                  <a:cubicBezTo>
                    <a:pt x="353187" y="888206"/>
                    <a:pt x="268795" y="860870"/>
                    <a:pt x="198406" y="814102"/>
                  </a:cubicBezTo>
                  <a:cubicBezTo>
                    <a:pt x="196596" y="812863"/>
                    <a:pt x="194786" y="811625"/>
                    <a:pt x="192977" y="810292"/>
                  </a:cubicBezTo>
                  <a:cubicBezTo>
                    <a:pt x="176784" y="799338"/>
                    <a:pt x="161354" y="787241"/>
                    <a:pt x="146875" y="774002"/>
                  </a:cubicBezTo>
                  <a:cubicBezTo>
                    <a:pt x="145256" y="772573"/>
                    <a:pt x="143637" y="771144"/>
                    <a:pt x="142113" y="769620"/>
                  </a:cubicBezTo>
                  <a:cubicBezTo>
                    <a:pt x="135446" y="763524"/>
                    <a:pt x="129064" y="757238"/>
                    <a:pt x="122872" y="750761"/>
                  </a:cubicBezTo>
                  <a:cubicBezTo>
                    <a:pt x="119729" y="747427"/>
                    <a:pt x="116586" y="744093"/>
                    <a:pt x="113538" y="740664"/>
                  </a:cubicBezTo>
                  <a:cubicBezTo>
                    <a:pt x="113157" y="740188"/>
                    <a:pt x="112681" y="739712"/>
                    <a:pt x="112300" y="739235"/>
                  </a:cubicBezTo>
                  <a:cubicBezTo>
                    <a:pt x="42481" y="660845"/>
                    <a:pt x="0" y="557498"/>
                    <a:pt x="0" y="444151"/>
                  </a:cubicBezTo>
                  <a:cubicBezTo>
                    <a:pt x="0" y="198882"/>
                    <a:pt x="198882" y="0"/>
                    <a:pt x="444055" y="0"/>
                  </a:cubicBezTo>
                  <a:cubicBezTo>
                    <a:pt x="689324" y="0"/>
                    <a:pt x="888206" y="198882"/>
                    <a:pt x="888206" y="444151"/>
                  </a:cubicBezTo>
                  <a:close/>
                </a:path>
              </a:pathLst>
            </a:custGeom>
            <a:solidFill>
              <a:srgbClr val="094A4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0" name="Freeform: Shape 499">
              <a:extLst>
                <a:ext uri="{FF2B5EF4-FFF2-40B4-BE49-F238E27FC236}">
                  <a16:creationId xmlns="" xmlns:a16="http://schemas.microsoft.com/office/drawing/2014/main" id="{32FEE102-FD72-4127-A0F4-6F93412412E2}"/>
                </a:ext>
              </a:extLst>
            </p:cNvPr>
            <p:cNvSpPr/>
            <p:nvPr/>
          </p:nvSpPr>
          <p:spPr>
            <a:xfrm>
              <a:off x="10335288" y="4117179"/>
              <a:ext cx="648366" cy="393676"/>
            </a:xfrm>
            <a:custGeom>
              <a:avLst/>
              <a:gdLst>
                <a:gd name="connsiteX0" fmla="*/ 648367 w 648366"/>
                <a:gd name="connsiteY0" fmla="*/ 249754 h 393676"/>
                <a:gd name="connsiteX1" fmla="*/ 563690 w 648366"/>
                <a:gd name="connsiteY1" fmla="*/ 321668 h 393676"/>
                <a:gd name="connsiteX2" fmla="*/ 534448 w 648366"/>
                <a:gd name="connsiteY2" fmla="*/ 339194 h 393676"/>
                <a:gd name="connsiteX3" fmla="*/ 321183 w 648366"/>
                <a:gd name="connsiteY3" fmla="*/ 393677 h 393676"/>
                <a:gd name="connsiteX4" fmla="*/ 75533 w 648366"/>
                <a:gd name="connsiteY4" fmla="*/ 319572 h 393676"/>
                <a:gd name="connsiteX5" fmla="*/ 70104 w 648366"/>
                <a:gd name="connsiteY5" fmla="*/ 315762 h 393676"/>
                <a:gd name="connsiteX6" fmla="*/ 24003 w 648366"/>
                <a:gd name="connsiteY6" fmla="*/ 279472 h 393676"/>
                <a:gd name="connsiteX7" fmla="*/ 19240 w 648366"/>
                <a:gd name="connsiteY7" fmla="*/ 275091 h 393676"/>
                <a:gd name="connsiteX8" fmla="*/ 0 w 648366"/>
                <a:gd name="connsiteY8" fmla="*/ 256231 h 393676"/>
                <a:gd name="connsiteX9" fmla="*/ 84392 w 648366"/>
                <a:gd name="connsiteY9" fmla="*/ 94497 h 393676"/>
                <a:gd name="connsiteX10" fmla="*/ 239744 w 648366"/>
                <a:gd name="connsiteY10" fmla="*/ 1533 h 393676"/>
                <a:gd name="connsiteX11" fmla="*/ 491490 w 648366"/>
                <a:gd name="connsiteY11" fmla="*/ 21821 h 393676"/>
                <a:gd name="connsiteX12" fmla="*/ 564928 w 648366"/>
                <a:gd name="connsiteY12" fmla="*/ 80019 h 393676"/>
                <a:gd name="connsiteX13" fmla="*/ 648367 w 648366"/>
                <a:gd name="connsiteY13" fmla="*/ 249754 h 393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48366" h="393676">
                  <a:moveTo>
                    <a:pt x="648367" y="249754"/>
                  </a:moveTo>
                  <a:cubicBezTo>
                    <a:pt x="623316" y="277091"/>
                    <a:pt x="594931" y="301380"/>
                    <a:pt x="563690" y="321668"/>
                  </a:cubicBezTo>
                  <a:cubicBezTo>
                    <a:pt x="554165" y="327859"/>
                    <a:pt x="544449" y="333765"/>
                    <a:pt x="534448" y="339194"/>
                  </a:cubicBezTo>
                  <a:cubicBezTo>
                    <a:pt x="471106" y="373960"/>
                    <a:pt x="398526" y="393677"/>
                    <a:pt x="321183" y="393677"/>
                  </a:cubicBezTo>
                  <a:cubicBezTo>
                    <a:pt x="230315" y="393677"/>
                    <a:pt x="145923" y="366340"/>
                    <a:pt x="75533" y="319572"/>
                  </a:cubicBezTo>
                  <a:cubicBezTo>
                    <a:pt x="73724" y="318334"/>
                    <a:pt x="71914" y="317096"/>
                    <a:pt x="70104" y="315762"/>
                  </a:cubicBezTo>
                  <a:cubicBezTo>
                    <a:pt x="53912" y="304809"/>
                    <a:pt x="38481" y="292712"/>
                    <a:pt x="24003" y="279472"/>
                  </a:cubicBezTo>
                  <a:cubicBezTo>
                    <a:pt x="22384" y="278043"/>
                    <a:pt x="20765" y="276615"/>
                    <a:pt x="19240" y="275091"/>
                  </a:cubicBezTo>
                  <a:cubicBezTo>
                    <a:pt x="12573" y="268995"/>
                    <a:pt x="6191" y="262708"/>
                    <a:pt x="0" y="256231"/>
                  </a:cubicBezTo>
                  <a:cubicBezTo>
                    <a:pt x="16764" y="205653"/>
                    <a:pt x="54769" y="140883"/>
                    <a:pt x="84392" y="94497"/>
                  </a:cubicBezTo>
                  <a:cubicBezTo>
                    <a:pt x="118681" y="40776"/>
                    <a:pt x="176213" y="6295"/>
                    <a:pt x="239744" y="1533"/>
                  </a:cubicBezTo>
                  <a:cubicBezTo>
                    <a:pt x="320707" y="-4373"/>
                    <a:pt x="420053" y="7724"/>
                    <a:pt x="491490" y="21821"/>
                  </a:cubicBezTo>
                  <a:cubicBezTo>
                    <a:pt x="520923" y="27631"/>
                    <a:pt x="547306" y="48586"/>
                    <a:pt x="564928" y="80019"/>
                  </a:cubicBezTo>
                  <a:cubicBezTo>
                    <a:pt x="589502" y="123834"/>
                    <a:pt x="624935" y="190509"/>
                    <a:pt x="648367" y="249754"/>
                  </a:cubicBezTo>
                  <a:close/>
                </a:path>
              </a:pathLst>
            </a:custGeom>
            <a:solidFill>
              <a:srgbClr val="F7AB9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1" name="Freeform: Shape 500">
              <a:extLst>
                <a:ext uri="{FF2B5EF4-FFF2-40B4-BE49-F238E27FC236}">
                  <a16:creationId xmlns="" xmlns:a16="http://schemas.microsoft.com/office/drawing/2014/main" id="{F9B1B6D1-B695-4C2D-8B52-79E2750EBAC0}"/>
                </a:ext>
              </a:extLst>
            </p:cNvPr>
            <p:cNvSpPr/>
            <p:nvPr/>
          </p:nvSpPr>
          <p:spPr>
            <a:xfrm>
              <a:off x="10766248" y="3728415"/>
              <a:ext cx="34598" cy="34667"/>
            </a:xfrm>
            <a:custGeom>
              <a:avLst/>
              <a:gdLst>
                <a:gd name="connsiteX0" fmla="*/ 237 w 34598"/>
                <a:gd name="connsiteY0" fmla="*/ 17298 h 34667"/>
                <a:gd name="connsiteX1" fmla="*/ 20240 w 34598"/>
                <a:gd name="connsiteY1" fmla="*/ 2439 h 34667"/>
                <a:gd name="connsiteX2" fmla="*/ 20240 w 34598"/>
                <a:gd name="connsiteY2" fmla="*/ 34347 h 34667"/>
                <a:gd name="connsiteX3" fmla="*/ 237 w 34598"/>
                <a:gd name="connsiteY3" fmla="*/ 17298 h 34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98" h="34667">
                  <a:moveTo>
                    <a:pt x="237" y="17298"/>
                  </a:moveTo>
                  <a:cubicBezTo>
                    <a:pt x="237" y="17298"/>
                    <a:pt x="-3668" y="-7753"/>
                    <a:pt x="20240" y="2439"/>
                  </a:cubicBezTo>
                  <a:cubicBezTo>
                    <a:pt x="44147" y="12726"/>
                    <a:pt x="33956" y="37776"/>
                    <a:pt x="20240" y="34347"/>
                  </a:cubicBezTo>
                  <a:cubicBezTo>
                    <a:pt x="6619" y="31014"/>
                    <a:pt x="237" y="17298"/>
                    <a:pt x="237" y="17298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2" name="Freeform: Shape 501">
              <a:extLst>
                <a:ext uri="{FF2B5EF4-FFF2-40B4-BE49-F238E27FC236}">
                  <a16:creationId xmlns="" xmlns:a16="http://schemas.microsoft.com/office/drawing/2014/main" id="{7D8625FC-F38A-4D44-801F-95DC208A4172}"/>
                </a:ext>
              </a:extLst>
            </p:cNvPr>
            <p:cNvSpPr/>
            <p:nvPr/>
          </p:nvSpPr>
          <p:spPr>
            <a:xfrm>
              <a:off x="10703334" y="3863251"/>
              <a:ext cx="109442" cy="111815"/>
            </a:xfrm>
            <a:custGeom>
              <a:avLst/>
              <a:gdLst>
                <a:gd name="connsiteX0" fmla="*/ 109442 w 109442"/>
                <a:gd name="connsiteY0" fmla="*/ 40862 h 111815"/>
                <a:gd name="connsiteX1" fmla="*/ 75248 w 109442"/>
                <a:gd name="connsiteY1" fmla="*/ 111633 h 111815"/>
                <a:gd name="connsiteX2" fmla="*/ 0 w 109442"/>
                <a:gd name="connsiteY2" fmla="*/ 76200 h 111815"/>
                <a:gd name="connsiteX3" fmla="*/ 20955 w 109442"/>
                <a:gd name="connsiteY3" fmla="*/ 0 h 111815"/>
                <a:gd name="connsiteX4" fmla="*/ 109442 w 109442"/>
                <a:gd name="connsiteY4" fmla="*/ 40862 h 111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42" h="111815">
                  <a:moveTo>
                    <a:pt x="109442" y="40862"/>
                  </a:moveTo>
                  <a:cubicBezTo>
                    <a:pt x="109442" y="40862"/>
                    <a:pt x="105728" y="108490"/>
                    <a:pt x="75248" y="111633"/>
                  </a:cubicBezTo>
                  <a:cubicBezTo>
                    <a:pt x="44768" y="114776"/>
                    <a:pt x="0" y="76200"/>
                    <a:pt x="0" y="76200"/>
                  </a:cubicBezTo>
                  <a:lnTo>
                    <a:pt x="20955" y="0"/>
                  </a:lnTo>
                  <a:lnTo>
                    <a:pt x="109442" y="40862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3" name="Freeform: Shape 502">
              <a:extLst>
                <a:ext uri="{FF2B5EF4-FFF2-40B4-BE49-F238E27FC236}">
                  <a16:creationId xmlns="" xmlns:a16="http://schemas.microsoft.com/office/drawing/2014/main" id="{2087B7C3-092F-4EAC-B40C-4D3FD45EE3AF}"/>
                </a:ext>
              </a:extLst>
            </p:cNvPr>
            <p:cNvSpPr/>
            <p:nvPr/>
          </p:nvSpPr>
          <p:spPr>
            <a:xfrm>
              <a:off x="10465229" y="3796360"/>
              <a:ext cx="173905" cy="88513"/>
            </a:xfrm>
            <a:custGeom>
              <a:avLst/>
              <a:gdLst>
                <a:gd name="connsiteX0" fmla="*/ 115042 w 173905"/>
                <a:gd name="connsiteY0" fmla="*/ 88513 h 88513"/>
                <a:gd name="connsiteX1" fmla="*/ 837 w 173905"/>
                <a:gd name="connsiteY1" fmla="*/ 14409 h 88513"/>
                <a:gd name="connsiteX2" fmla="*/ 173906 w 173905"/>
                <a:gd name="connsiteY2" fmla="*/ 36126 h 88513"/>
                <a:gd name="connsiteX3" fmla="*/ 115042 w 173905"/>
                <a:gd name="connsiteY3" fmla="*/ 88513 h 88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3905" h="88513">
                  <a:moveTo>
                    <a:pt x="115042" y="88513"/>
                  </a:moveTo>
                  <a:cubicBezTo>
                    <a:pt x="115042" y="88513"/>
                    <a:pt x="15601" y="56604"/>
                    <a:pt x="837" y="14409"/>
                  </a:cubicBezTo>
                  <a:cubicBezTo>
                    <a:pt x="-14022" y="-27787"/>
                    <a:pt x="173906" y="36126"/>
                    <a:pt x="173906" y="36126"/>
                  </a:cubicBezTo>
                  <a:lnTo>
                    <a:pt x="115042" y="88513"/>
                  </a:lnTo>
                  <a:close/>
                </a:path>
              </a:pathLst>
            </a:custGeom>
            <a:solidFill>
              <a:srgbClr val="FF725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4" name="Freeform: Shape 503">
              <a:extLst>
                <a:ext uri="{FF2B5EF4-FFF2-40B4-BE49-F238E27FC236}">
                  <a16:creationId xmlns="" xmlns:a16="http://schemas.microsoft.com/office/drawing/2014/main" id="{C472E01F-D367-4B14-8640-186035D69BD0}"/>
                </a:ext>
              </a:extLst>
            </p:cNvPr>
            <p:cNvSpPr/>
            <p:nvPr/>
          </p:nvSpPr>
          <p:spPr>
            <a:xfrm>
              <a:off x="10572556" y="4029748"/>
              <a:ext cx="151733" cy="143048"/>
            </a:xfrm>
            <a:custGeom>
              <a:avLst/>
              <a:gdLst>
                <a:gd name="connsiteX0" fmla="*/ 151733 w 151733"/>
                <a:gd name="connsiteY0" fmla="*/ 0 h 143048"/>
                <a:gd name="connsiteX1" fmla="*/ 144018 w 151733"/>
                <a:gd name="connsiteY1" fmla="*/ 107537 h 143048"/>
                <a:gd name="connsiteX2" fmla="*/ 62484 w 151733"/>
                <a:gd name="connsiteY2" fmla="*/ 142399 h 143048"/>
                <a:gd name="connsiteX3" fmla="*/ 0 w 151733"/>
                <a:gd name="connsiteY3" fmla="*/ 135159 h 143048"/>
                <a:gd name="connsiteX4" fmla="*/ 6953 w 151733"/>
                <a:gd name="connsiteY4" fmla="*/ 81439 h 143048"/>
                <a:gd name="connsiteX5" fmla="*/ 13811 w 151733"/>
                <a:gd name="connsiteY5" fmla="*/ 29051 h 143048"/>
                <a:gd name="connsiteX6" fmla="*/ 126206 w 151733"/>
                <a:gd name="connsiteY6" fmla="*/ 5429 h 143048"/>
                <a:gd name="connsiteX7" fmla="*/ 151733 w 151733"/>
                <a:gd name="connsiteY7" fmla="*/ 0 h 143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1733" h="143048">
                  <a:moveTo>
                    <a:pt x="151733" y="0"/>
                  </a:moveTo>
                  <a:lnTo>
                    <a:pt x="144018" y="107537"/>
                  </a:lnTo>
                  <a:cubicBezTo>
                    <a:pt x="144018" y="107537"/>
                    <a:pt x="124587" y="137922"/>
                    <a:pt x="62484" y="142399"/>
                  </a:cubicBezTo>
                  <a:cubicBezTo>
                    <a:pt x="16193" y="145732"/>
                    <a:pt x="0" y="135159"/>
                    <a:pt x="0" y="135159"/>
                  </a:cubicBezTo>
                  <a:lnTo>
                    <a:pt x="6953" y="81439"/>
                  </a:lnTo>
                  <a:lnTo>
                    <a:pt x="13811" y="29051"/>
                  </a:lnTo>
                  <a:lnTo>
                    <a:pt x="126206" y="5429"/>
                  </a:lnTo>
                  <a:lnTo>
                    <a:pt x="151733" y="0"/>
                  </a:lnTo>
                  <a:close/>
                </a:path>
              </a:pathLst>
            </a:custGeom>
            <a:solidFill>
              <a:srgbClr val="F4928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5" name="Freeform: Shape 504">
              <a:extLst>
                <a:ext uri="{FF2B5EF4-FFF2-40B4-BE49-F238E27FC236}">
                  <a16:creationId xmlns="" xmlns:a16="http://schemas.microsoft.com/office/drawing/2014/main" id="{F69EEE89-DBFC-440D-8210-A01011B7687A}"/>
                </a:ext>
              </a:extLst>
            </p:cNvPr>
            <p:cNvSpPr/>
            <p:nvPr/>
          </p:nvSpPr>
          <p:spPr>
            <a:xfrm>
              <a:off x="10579509" y="4035177"/>
              <a:ext cx="119157" cy="76009"/>
            </a:xfrm>
            <a:custGeom>
              <a:avLst/>
              <a:gdLst>
                <a:gd name="connsiteX0" fmla="*/ 119158 w 119157"/>
                <a:gd name="connsiteY0" fmla="*/ 0 h 76009"/>
                <a:gd name="connsiteX1" fmla="*/ 116014 w 119157"/>
                <a:gd name="connsiteY1" fmla="*/ 10192 h 76009"/>
                <a:gd name="connsiteX2" fmla="*/ 0 w 119157"/>
                <a:gd name="connsiteY2" fmla="*/ 76010 h 76009"/>
                <a:gd name="connsiteX3" fmla="*/ 6858 w 119157"/>
                <a:gd name="connsiteY3" fmla="*/ 23622 h 76009"/>
                <a:gd name="connsiteX4" fmla="*/ 119158 w 119157"/>
                <a:gd name="connsiteY4" fmla="*/ 0 h 76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57" h="76009">
                  <a:moveTo>
                    <a:pt x="119158" y="0"/>
                  </a:moveTo>
                  <a:cubicBezTo>
                    <a:pt x="118872" y="2858"/>
                    <a:pt x="117729" y="6287"/>
                    <a:pt x="116014" y="10192"/>
                  </a:cubicBezTo>
                  <a:cubicBezTo>
                    <a:pt x="91821" y="62960"/>
                    <a:pt x="26765" y="73819"/>
                    <a:pt x="0" y="76010"/>
                  </a:cubicBezTo>
                  <a:lnTo>
                    <a:pt x="6858" y="23622"/>
                  </a:lnTo>
                  <a:lnTo>
                    <a:pt x="119158" y="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6" name="Freeform: Shape 505">
              <a:extLst>
                <a:ext uri="{FF2B5EF4-FFF2-40B4-BE49-F238E27FC236}">
                  <a16:creationId xmlns="" xmlns:a16="http://schemas.microsoft.com/office/drawing/2014/main" id="{7C9B2E8A-2B11-4E5B-8652-EF0706328CFE}"/>
                </a:ext>
              </a:extLst>
            </p:cNvPr>
            <p:cNvSpPr/>
            <p:nvPr/>
          </p:nvSpPr>
          <p:spPr>
            <a:xfrm>
              <a:off x="10524371" y="3777852"/>
              <a:ext cx="268819" cy="303881"/>
            </a:xfrm>
            <a:custGeom>
              <a:avLst/>
              <a:gdLst>
                <a:gd name="connsiteX0" fmla="*/ 40374 w 268819"/>
                <a:gd name="connsiteY0" fmla="*/ 38822 h 303881"/>
                <a:gd name="connsiteX1" fmla="*/ 4751 w 268819"/>
                <a:gd name="connsiteY1" fmla="*/ 245515 h 303881"/>
                <a:gd name="connsiteX2" fmla="*/ 134005 w 268819"/>
                <a:gd name="connsiteY2" fmla="*/ 292854 h 303881"/>
                <a:gd name="connsiteX3" fmla="*/ 193060 w 268819"/>
                <a:gd name="connsiteY3" fmla="*/ 253230 h 303881"/>
                <a:gd name="connsiteX4" fmla="*/ 256021 w 268819"/>
                <a:gd name="connsiteY4" fmla="*/ 230465 h 303881"/>
                <a:gd name="connsiteX5" fmla="*/ 243543 w 268819"/>
                <a:gd name="connsiteY5" fmla="*/ 145692 h 303881"/>
                <a:gd name="connsiteX6" fmla="*/ 196299 w 268819"/>
                <a:gd name="connsiteY6" fmla="*/ 152360 h 303881"/>
                <a:gd name="connsiteX7" fmla="*/ 216206 w 268819"/>
                <a:gd name="connsiteY7" fmla="*/ 113784 h 303881"/>
                <a:gd name="connsiteX8" fmla="*/ 40374 w 268819"/>
                <a:gd name="connsiteY8" fmla="*/ 38822 h 303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8819" h="303881">
                  <a:moveTo>
                    <a:pt x="40374" y="38822"/>
                  </a:moveTo>
                  <a:cubicBezTo>
                    <a:pt x="40374" y="38822"/>
                    <a:pt x="-16490" y="171410"/>
                    <a:pt x="4751" y="245515"/>
                  </a:cubicBezTo>
                  <a:cubicBezTo>
                    <a:pt x="26087" y="319619"/>
                    <a:pt x="93619" y="307522"/>
                    <a:pt x="134005" y="292854"/>
                  </a:cubicBezTo>
                  <a:cubicBezTo>
                    <a:pt x="174391" y="278185"/>
                    <a:pt x="193060" y="253230"/>
                    <a:pt x="193060" y="253230"/>
                  </a:cubicBezTo>
                  <a:cubicBezTo>
                    <a:pt x="193060" y="253230"/>
                    <a:pt x="230970" y="265803"/>
                    <a:pt x="256021" y="230465"/>
                  </a:cubicBezTo>
                  <a:cubicBezTo>
                    <a:pt x="281071" y="195127"/>
                    <a:pt x="265260" y="154837"/>
                    <a:pt x="243543" y="145692"/>
                  </a:cubicBezTo>
                  <a:cubicBezTo>
                    <a:pt x="221921" y="136549"/>
                    <a:pt x="196299" y="152360"/>
                    <a:pt x="196299" y="152360"/>
                  </a:cubicBezTo>
                  <a:lnTo>
                    <a:pt x="216206" y="113784"/>
                  </a:lnTo>
                  <a:cubicBezTo>
                    <a:pt x="216302" y="113974"/>
                    <a:pt x="130290" y="-80717"/>
                    <a:pt x="40374" y="38822"/>
                  </a:cubicBezTo>
                  <a:close/>
                </a:path>
              </a:pathLst>
            </a:custGeom>
            <a:solidFill>
              <a:srgbClr val="F4928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7" name="Freeform: Shape 506">
              <a:extLst>
                <a:ext uri="{FF2B5EF4-FFF2-40B4-BE49-F238E27FC236}">
                  <a16:creationId xmlns="" xmlns:a16="http://schemas.microsoft.com/office/drawing/2014/main" id="{5AB0B9A4-940E-41E1-83AF-0D2300505615}"/>
                </a:ext>
              </a:extLst>
            </p:cNvPr>
            <p:cNvSpPr/>
            <p:nvPr/>
          </p:nvSpPr>
          <p:spPr>
            <a:xfrm>
              <a:off x="10719496" y="3944660"/>
              <a:ext cx="57686" cy="43559"/>
            </a:xfrm>
            <a:custGeom>
              <a:avLst/>
              <a:gdLst>
                <a:gd name="connsiteX0" fmla="*/ 4793 w 57686"/>
                <a:gd name="connsiteY0" fmla="*/ 43559 h 43559"/>
                <a:gd name="connsiteX1" fmla="*/ 888 w 57686"/>
                <a:gd name="connsiteY1" fmla="*/ 41559 h 43559"/>
                <a:gd name="connsiteX2" fmla="*/ 2031 w 57686"/>
                <a:gd name="connsiteY2" fmla="*/ 34891 h 43559"/>
                <a:gd name="connsiteX3" fmla="*/ 50132 w 57686"/>
                <a:gd name="connsiteY3" fmla="*/ 887 h 43559"/>
                <a:gd name="connsiteX4" fmla="*/ 56799 w 57686"/>
                <a:gd name="connsiteY4" fmla="*/ 2030 h 43559"/>
                <a:gd name="connsiteX5" fmla="*/ 55656 w 57686"/>
                <a:gd name="connsiteY5" fmla="*/ 8698 h 43559"/>
                <a:gd name="connsiteX6" fmla="*/ 7555 w 57686"/>
                <a:gd name="connsiteY6" fmla="*/ 42702 h 43559"/>
                <a:gd name="connsiteX7" fmla="*/ 4793 w 57686"/>
                <a:gd name="connsiteY7" fmla="*/ 43559 h 43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86" h="43559">
                  <a:moveTo>
                    <a:pt x="4793" y="43559"/>
                  </a:moveTo>
                  <a:cubicBezTo>
                    <a:pt x="3269" y="43559"/>
                    <a:pt x="1840" y="42892"/>
                    <a:pt x="888" y="41559"/>
                  </a:cubicBezTo>
                  <a:cubicBezTo>
                    <a:pt x="-637" y="39368"/>
                    <a:pt x="-161" y="36416"/>
                    <a:pt x="2031" y="34891"/>
                  </a:cubicBezTo>
                  <a:lnTo>
                    <a:pt x="50132" y="887"/>
                  </a:lnTo>
                  <a:cubicBezTo>
                    <a:pt x="52227" y="-637"/>
                    <a:pt x="55275" y="-160"/>
                    <a:pt x="56799" y="2030"/>
                  </a:cubicBezTo>
                  <a:cubicBezTo>
                    <a:pt x="58323" y="4221"/>
                    <a:pt x="57847" y="7174"/>
                    <a:pt x="55656" y="8698"/>
                  </a:cubicBezTo>
                  <a:lnTo>
                    <a:pt x="7555" y="42702"/>
                  </a:lnTo>
                  <a:cubicBezTo>
                    <a:pt x="6698" y="43274"/>
                    <a:pt x="5745" y="43559"/>
                    <a:pt x="4793" y="4355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8" name="Freeform: Shape 507">
              <a:extLst>
                <a:ext uri="{FF2B5EF4-FFF2-40B4-BE49-F238E27FC236}">
                  <a16:creationId xmlns="" xmlns:a16="http://schemas.microsoft.com/office/drawing/2014/main" id="{A3B5FD39-D295-40CF-ABD4-16A9B33C902D}"/>
                </a:ext>
              </a:extLst>
            </p:cNvPr>
            <p:cNvSpPr/>
            <p:nvPr/>
          </p:nvSpPr>
          <p:spPr>
            <a:xfrm>
              <a:off x="10731617" y="3970149"/>
              <a:ext cx="40969" cy="17879"/>
            </a:xfrm>
            <a:custGeom>
              <a:avLst/>
              <a:gdLst>
                <a:gd name="connsiteX0" fmla="*/ 36201 w 40969"/>
                <a:gd name="connsiteY0" fmla="*/ 17880 h 17879"/>
                <a:gd name="connsiteX1" fmla="*/ 34963 w 40969"/>
                <a:gd name="connsiteY1" fmla="*/ 17689 h 17879"/>
                <a:gd name="connsiteX2" fmla="*/ 3531 w 40969"/>
                <a:gd name="connsiteY2" fmla="*/ 9307 h 17879"/>
                <a:gd name="connsiteX3" fmla="*/ 196 w 40969"/>
                <a:gd name="connsiteY3" fmla="*/ 3497 h 17879"/>
                <a:gd name="connsiteX4" fmla="*/ 6007 w 40969"/>
                <a:gd name="connsiteY4" fmla="*/ 163 h 17879"/>
                <a:gd name="connsiteX5" fmla="*/ 37440 w 40969"/>
                <a:gd name="connsiteY5" fmla="*/ 8545 h 17879"/>
                <a:gd name="connsiteX6" fmla="*/ 40773 w 40969"/>
                <a:gd name="connsiteY6" fmla="*/ 14356 h 17879"/>
                <a:gd name="connsiteX7" fmla="*/ 36201 w 40969"/>
                <a:gd name="connsiteY7" fmla="*/ 17880 h 17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969" h="17879">
                  <a:moveTo>
                    <a:pt x="36201" y="17880"/>
                  </a:moveTo>
                  <a:cubicBezTo>
                    <a:pt x="35820" y="17880"/>
                    <a:pt x="35344" y="17784"/>
                    <a:pt x="34963" y="17689"/>
                  </a:cubicBezTo>
                  <a:lnTo>
                    <a:pt x="3531" y="9307"/>
                  </a:lnTo>
                  <a:cubicBezTo>
                    <a:pt x="959" y="8641"/>
                    <a:pt x="-565" y="5974"/>
                    <a:pt x="196" y="3497"/>
                  </a:cubicBezTo>
                  <a:cubicBezTo>
                    <a:pt x="863" y="925"/>
                    <a:pt x="3435" y="-504"/>
                    <a:pt x="6007" y="163"/>
                  </a:cubicBezTo>
                  <a:lnTo>
                    <a:pt x="37440" y="8545"/>
                  </a:lnTo>
                  <a:cubicBezTo>
                    <a:pt x="40012" y="9212"/>
                    <a:pt x="41535" y="11879"/>
                    <a:pt x="40773" y="14356"/>
                  </a:cubicBezTo>
                  <a:cubicBezTo>
                    <a:pt x="40297" y="16451"/>
                    <a:pt x="38296" y="17880"/>
                    <a:pt x="36201" y="1788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9" name="Freeform: Shape 508">
              <a:extLst>
                <a:ext uri="{FF2B5EF4-FFF2-40B4-BE49-F238E27FC236}">
                  <a16:creationId xmlns="" xmlns:a16="http://schemas.microsoft.com/office/drawing/2014/main" id="{F4EBE97C-3F26-41E2-8A7E-643347490A1C}"/>
                </a:ext>
              </a:extLst>
            </p:cNvPr>
            <p:cNvSpPr/>
            <p:nvPr/>
          </p:nvSpPr>
          <p:spPr>
            <a:xfrm>
              <a:off x="10614313" y="3859509"/>
              <a:ext cx="43602" cy="20887"/>
            </a:xfrm>
            <a:custGeom>
              <a:avLst/>
              <a:gdLst>
                <a:gd name="connsiteX0" fmla="*/ 38919 w 43602"/>
                <a:gd name="connsiteY0" fmla="*/ 20887 h 20887"/>
                <a:gd name="connsiteX1" fmla="*/ 35110 w 43602"/>
                <a:gd name="connsiteY1" fmla="*/ 18982 h 20887"/>
                <a:gd name="connsiteX2" fmla="*/ 21394 w 43602"/>
                <a:gd name="connsiteY2" fmla="*/ 9743 h 20887"/>
                <a:gd name="connsiteX3" fmla="*/ 7678 w 43602"/>
                <a:gd name="connsiteY3" fmla="*/ 13458 h 20887"/>
                <a:gd name="connsiteX4" fmla="*/ 1010 w 43602"/>
                <a:gd name="connsiteY4" fmla="*/ 12600 h 20887"/>
                <a:gd name="connsiteX5" fmla="*/ 1772 w 43602"/>
                <a:gd name="connsiteY5" fmla="*/ 5933 h 20887"/>
                <a:gd name="connsiteX6" fmla="*/ 22441 w 43602"/>
                <a:gd name="connsiteY6" fmla="*/ 218 h 20887"/>
                <a:gd name="connsiteX7" fmla="*/ 42634 w 43602"/>
                <a:gd name="connsiteY7" fmla="*/ 13172 h 20887"/>
                <a:gd name="connsiteX8" fmla="*/ 41682 w 43602"/>
                <a:gd name="connsiteY8" fmla="*/ 19840 h 20887"/>
                <a:gd name="connsiteX9" fmla="*/ 38919 w 43602"/>
                <a:gd name="connsiteY9" fmla="*/ 20887 h 20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602" h="20887">
                  <a:moveTo>
                    <a:pt x="38919" y="20887"/>
                  </a:moveTo>
                  <a:cubicBezTo>
                    <a:pt x="37491" y="20887"/>
                    <a:pt x="36062" y="20221"/>
                    <a:pt x="35110" y="18982"/>
                  </a:cubicBezTo>
                  <a:cubicBezTo>
                    <a:pt x="31014" y="13553"/>
                    <a:pt x="26347" y="10410"/>
                    <a:pt x="21394" y="9743"/>
                  </a:cubicBezTo>
                  <a:cubicBezTo>
                    <a:pt x="13964" y="8791"/>
                    <a:pt x="7773" y="13458"/>
                    <a:pt x="7678" y="13458"/>
                  </a:cubicBezTo>
                  <a:cubicBezTo>
                    <a:pt x="5582" y="15077"/>
                    <a:pt x="2629" y="14696"/>
                    <a:pt x="1010" y="12600"/>
                  </a:cubicBezTo>
                  <a:cubicBezTo>
                    <a:pt x="-609" y="10505"/>
                    <a:pt x="-228" y="7552"/>
                    <a:pt x="1772" y="5933"/>
                  </a:cubicBezTo>
                  <a:cubicBezTo>
                    <a:pt x="2153" y="5647"/>
                    <a:pt x="11106" y="-1306"/>
                    <a:pt x="22441" y="218"/>
                  </a:cubicBezTo>
                  <a:cubicBezTo>
                    <a:pt x="30061" y="1171"/>
                    <a:pt x="36919" y="5552"/>
                    <a:pt x="42634" y="13172"/>
                  </a:cubicBezTo>
                  <a:cubicBezTo>
                    <a:pt x="44254" y="15267"/>
                    <a:pt x="43777" y="18220"/>
                    <a:pt x="41682" y="19840"/>
                  </a:cubicBezTo>
                  <a:cubicBezTo>
                    <a:pt x="40920" y="20601"/>
                    <a:pt x="39872" y="20887"/>
                    <a:pt x="38919" y="20887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0" name="Freeform: Shape 509">
              <a:extLst>
                <a:ext uri="{FF2B5EF4-FFF2-40B4-BE49-F238E27FC236}">
                  <a16:creationId xmlns="" xmlns:a16="http://schemas.microsoft.com/office/drawing/2014/main" id="{10A07215-32B0-4C68-9F31-7C1B782DAB0B}"/>
                </a:ext>
              </a:extLst>
            </p:cNvPr>
            <p:cNvSpPr/>
            <p:nvPr/>
          </p:nvSpPr>
          <p:spPr>
            <a:xfrm>
              <a:off x="10545505" y="3856074"/>
              <a:ext cx="28475" cy="14891"/>
            </a:xfrm>
            <a:custGeom>
              <a:avLst/>
              <a:gdLst>
                <a:gd name="connsiteX0" fmla="*/ 4762 w 28475"/>
                <a:gd name="connsiteY0" fmla="*/ 14892 h 14891"/>
                <a:gd name="connsiteX1" fmla="*/ 1048 w 28475"/>
                <a:gd name="connsiteY1" fmla="*/ 13177 h 14891"/>
                <a:gd name="connsiteX2" fmla="*/ 1714 w 28475"/>
                <a:gd name="connsiteY2" fmla="*/ 6510 h 14891"/>
                <a:gd name="connsiteX3" fmla="*/ 19335 w 28475"/>
                <a:gd name="connsiteY3" fmla="*/ 223 h 14891"/>
                <a:gd name="connsiteX4" fmla="*/ 27908 w 28475"/>
                <a:gd name="connsiteY4" fmla="*/ 6224 h 14891"/>
                <a:gd name="connsiteX5" fmla="*/ 26003 w 28475"/>
                <a:gd name="connsiteY5" fmla="*/ 12701 h 14891"/>
                <a:gd name="connsiteX6" fmla="*/ 19621 w 28475"/>
                <a:gd name="connsiteY6" fmla="*/ 10891 h 14891"/>
                <a:gd name="connsiteX7" fmla="*/ 17430 w 28475"/>
                <a:gd name="connsiteY7" fmla="*/ 9558 h 14891"/>
                <a:gd name="connsiteX8" fmla="*/ 7715 w 28475"/>
                <a:gd name="connsiteY8" fmla="*/ 13939 h 14891"/>
                <a:gd name="connsiteX9" fmla="*/ 4762 w 28475"/>
                <a:gd name="connsiteY9" fmla="*/ 14892 h 14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475" h="14891">
                  <a:moveTo>
                    <a:pt x="4762" y="14892"/>
                  </a:moveTo>
                  <a:cubicBezTo>
                    <a:pt x="3334" y="14892"/>
                    <a:pt x="2000" y="14320"/>
                    <a:pt x="1048" y="13177"/>
                  </a:cubicBezTo>
                  <a:cubicBezTo>
                    <a:pt x="-572" y="11177"/>
                    <a:pt x="-286" y="8129"/>
                    <a:pt x="1714" y="6510"/>
                  </a:cubicBezTo>
                  <a:cubicBezTo>
                    <a:pt x="8096" y="1366"/>
                    <a:pt x="14097" y="-729"/>
                    <a:pt x="19335" y="223"/>
                  </a:cubicBezTo>
                  <a:cubicBezTo>
                    <a:pt x="25050" y="1366"/>
                    <a:pt x="27622" y="5748"/>
                    <a:pt x="27908" y="6224"/>
                  </a:cubicBezTo>
                  <a:cubicBezTo>
                    <a:pt x="29146" y="8510"/>
                    <a:pt x="28289" y="11463"/>
                    <a:pt x="26003" y="12701"/>
                  </a:cubicBezTo>
                  <a:cubicBezTo>
                    <a:pt x="23717" y="13939"/>
                    <a:pt x="20859" y="13177"/>
                    <a:pt x="19621" y="10891"/>
                  </a:cubicBezTo>
                  <a:cubicBezTo>
                    <a:pt x="19526" y="10701"/>
                    <a:pt x="18859" y="9748"/>
                    <a:pt x="17430" y="9558"/>
                  </a:cubicBezTo>
                  <a:cubicBezTo>
                    <a:pt x="16097" y="9272"/>
                    <a:pt x="13049" y="9653"/>
                    <a:pt x="7715" y="13939"/>
                  </a:cubicBezTo>
                  <a:cubicBezTo>
                    <a:pt x="6953" y="14511"/>
                    <a:pt x="5905" y="14892"/>
                    <a:pt x="4762" y="14892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1" name="Freeform: Shape 510">
              <a:extLst>
                <a:ext uri="{FF2B5EF4-FFF2-40B4-BE49-F238E27FC236}">
                  <a16:creationId xmlns="" xmlns:a16="http://schemas.microsoft.com/office/drawing/2014/main" id="{8EA6E2A5-B11E-4DC2-AF6F-CD4959773EFE}"/>
                </a:ext>
              </a:extLst>
            </p:cNvPr>
            <p:cNvSpPr/>
            <p:nvPr/>
          </p:nvSpPr>
          <p:spPr>
            <a:xfrm>
              <a:off x="10561670" y="3916175"/>
              <a:ext cx="15398" cy="64805"/>
            </a:xfrm>
            <a:custGeom>
              <a:avLst/>
              <a:gdLst>
                <a:gd name="connsiteX0" fmla="*/ 7267 w 15398"/>
                <a:gd name="connsiteY0" fmla="*/ 64805 h 64805"/>
                <a:gd name="connsiteX1" fmla="*/ 2695 w 15398"/>
                <a:gd name="connsiteY1" fmla="*/ 61281 h 64805"/>
                <a:gd name="connsiteX2" fmla="*/ 6219 w 15398"/>
                <a:gd name="connsiteY2" fmla="*/ 3084 h 64805"/>
                <a:gd name="connsiteX3" fmla="*/ 12315 w 15398"/>
                <a:gd name="connsiteY3" fmla="*/ 321 h 64805"/>
                <a:gd name="connsiteX4" fmla="*/ 15077 w 15398"/>
                <a:gd name="connsiteY4" fmla="*/ 6417 h 64805"/>
                <a:gd name="connsiteX5" fmla="*/ 11838 w 15398"/>
                <a:gd name="connsiteY5" fmla="*/ 58805 h 64805"/>
                <a:gd name="connsiteX6" fmla="*/ 8505 w 15398"/>
                <a:gd name="connsiteY6" fmla="*/ 64615 h 64805"/>
                <a:gd name="connsiteX7" fmla="*/ 7267 w 15398"/>
                <a:gd name="connsiteY7" fmla="*/ 64805 h 64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398" h="64805">
                  <a:moveTo>
                    <a:pt x="7267" y="64805"/>
                  </a:moveTo>
                  <a:cubicBezTo>
                    <a:pt x="5171" y="64805"/>
                    <a:pt x="3266" y="63377"/>
                    <a:pt x="2695" y="61281"/>
                  </a:cubicBezTo>
                  <a:cubicBezTo>
                    <a:pt x="-4830" y="33087"/>
                    <a:pt x="5743" y="4322"/>
                    <a:pt x="6219" y="3084"/>
                  </a:cubicBezTo>
                  <a:cubicBezTo>
                    <a:pt x="7171" y="607"/>
                    <a:pt x="9934" y="-631"/>
                    <a:pt x="12315" y="321"/>
                  </a:cubicBezTo>
                  <a:cubicBezTo>
                    <a:pt x="14791" y="1274"/>
                    <a:pt x="16029" y="3941"/>
                    <a:pt x="15077" y="6417"/>
                  </a:cubicBezTo>
                  <a:cubicBezTo>
                    <a:pt x="14982" y="6703"/>
                    <a:pt x="5076" y="33659"/>
                    <a:pt x="11838" y="58805"/>
                  </a:cubicBezTo>
                  <a:cubicBezTo>
                    <a:pt x="12505" y="61376"/>
                    <a:pt x="10982" y="63948"/>
                    <a:pt x="8505" y="64615"/>
                  </a:cubicBezTo>
                  <a:cubicBezTo>
                    <a:pt x="8124" y="64805"/>
                    <a:pt x="7647" y="64805"/>
                    <a:pt x="7267" y="6480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2" name="Freeform: Shape 511">
              <a:extLst>
                <a:ext uri="{FF2B5EF4-FFF2-40B4-BE49-F238E27FC236}">
                  <a16:creationId xmlns="" xmlns:a16="http://schemas.microsoft.com/office/drawing/2014/main" id="{0544BC1C-5EDA-4414-A10C-E226FB87618C}"/>
                </a:ext>
              </a:extLst>
            </p:cNvPr>
            <p:cNvSpPr/>
            <p:nvPr/>
          </p:nvSpPr>
          <p:spPr>
            <a:xfrm>
              <a:off x="10545532" y="3887948"/>
              <a:ext cx="16423" cy="33881"/>
            </a:xfrm>
            <a:custGeom>
              <a:avLst/>
              <a:gdLst>
                <a:gd name="connsiteX0" fmla="*/ 4830 w 16423"/>
                <a:gd name="connsiteY0" fmla="*/ 33882 h 33881"/>
                <a:gd name="connsiteX1" fmla="*/ 3497 w 16423"/>
                <a:gd name="connsiteY1" fmla="*/ 33691 h 33881"/>
                <a:gd name="connsiteX2" fmla="*/ 163 w 16423"/>
                <a:gd name="connsiteY2" fmla="*/ 27786 h 33881"/>
                <a:gd name="connsiteX3" fmla="*/ 7021 w 16423"/>
                <a:gd name="connsiteY3" fmla="*/ 3497 h 33881"/>
                <a:gd name="connsiteX4" fmla="*/ 12927 w 16423"/>
                <a:gd name="connsiteY4" fmla="*/ 163 h 33881"/>
                <a:gd name="connsiteX5" fmla="*/ 16260 w 16423"/>
                <a:gd name="connsiteY5" fmla="*/ 6069 h 33881"/>
                <a:gd name="connsiteX6" fmla="*/ 9403 w 16423"/>
                <a:gd name="connsiteY6" fmla="*/ 30357 h 33881"/>
                <a:gd name="connsiteX7" fmla="*/ 4830 w 16423"/>
                <a:gd name="connsiteY7" fmla="*/ 33882 h 33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423" h="33881">
                  <a:moveTo>
                    <a:pt x="4830" y="33882"/>
                  </a:moveTo>
                  <a:cubicBezTo>
                    <a:pt x="4450" y="33882"/>
                    <a:pt x="3973" y="33786"/>
                    <a:pt x="3497" y="33691"/>
                  </a:cubicBezTo>
                  <a:cubicBezTo>
                    <a:pt x="925" y="32929"/>
                    <a:pt x="-504" y="30357"/>
                    <a:pt x="163" y="27786"/>
                  </a:cubicBezTo>
                  <a:lnTo>
                    <a:pt x="7021" y="3497"/>
                  </a:lnTo>
                  <a:cubicBezTo>
                    <a:pt x="7783" y="925"/>
                    <a:pt x="10355" y="-503"/>
                    <a:pt x="12927" y="163"/>
                  </a:cubicBezTo>
                  <a:cubicBezTo>
                    <a:pt x="15498" y="925"/>
                    <a:pt x="16927" y="3497"/>
                    <a:pt x="16260" y="6069"/>
                  </a:cubicBezTo>
                  <a:lnTo>
                    <a:pt x="9403" y="30357"/>
                  </a:lnTo>
                  <a:cubicBezTo>
                    <a:pt x="8831" y="32548"/>
                    <a:pt x="6926" y="33882"/>
                    <a:pt x="4830" y="33882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3" name="Freeform: Shape 512">
              <a:extLst>
                <a:ext uri="{FF2B5EF4-FFF2-40B4-BE49-F238E27FC236}">
                  <a16:creationId xmlns="" xmlns:a16="http://schemas.microsoft.com/office/drawing/2014/main" id="{23A87ED1-3184-418F-BBAD-359A86FC6D31}"/>
                </a:ext>
              </a:extLst>
            </p:cNvPr>
            <p:cNvSpPr/>
            <p:nvPr/>
          </p:nvSpPr>
          <p:spPr>
            <a:xfrm>
              <a:off x="10623351" y="3890139"/>
              <a:ext cx="16423" cy="33881"/>
            </a:xfrm>
            <a:custGeom>
              <a:avLst/>
              <a:gdLst>
                <a:gd name="connsiteX0" fmla="*/ 4831 w 16423"/>
                <a:gd name="connsiteY0" fmla="*/ 33882 h 33881"/>
                <a:gd name="connsiteX1" fmla="*/ 3497 w 16423"/>
                <a:gd name="connsiteY1" fmla="*/ 33691 h 33881"/>
                <a:gd name="connsiteX2" fmla="*/ 163 w 16423"/>
                <a:gd name="connsiteY2" fmla="*/ 27786 h 33881"/>
                <a:gd name="connsiteX3" fmla="*/ 7021 w 16423"/>
                <a:gd name="connsiteY3" fmla="*/ 3497 h 33881"/>
                <a:gd name="connsiteX4" fmla="*/ 12927 w 16423"/>
                <a:gd name="connsiteY4" fmla="*/ 163 h 33881"/>
                <a:gd name="connsiteX5" fmla="*/ 16260 w 16423"/>
                <a:gd name="connsiteY5" fmla="*/ 6069 h 33881"/>
                <a:gd name="connsiteX6" fmla="*/ 9403 w 16423"/>
                <a:gd name="connsiteY6" fmla="*/ 30358 h 33881"/>
                <a:gd name="connsiteX7" fmla="*/ 4831 w 16423"/>
                <a:gd name="connsiteY7" fmla="*/ 33882 h 33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423" h="33881">
                  <a:moveTo>
                    <a:pt x="4831" y="33882"/>
                  </a:moveTo>
                  <a:cubicBezTo>
                    <a:pt x="4449" y="33882"/>
                    <a:pt x="3973" y="33786"/>
                    <a:pt x="3497" y="33691"/>
                  </a:cubicBezTo>
                  <a:cubicBezTo>
                    <a:pt x="925" y="32929"/>
                    <a:pt x="-503" y="30358"/>
                    <a:pt x="163" y="27786"/>
                  </a:cubicBezTo>
                  <a:lnTo>
                    <a:pt x="7021" y="3497"/>
                  </a:lnTo>
                  <a:cubicBezTo>
                    <a:pt x="7783" y="925"/>
                    <a:pt x="10355" y="-504"/>
                    <a:pt x="12927" y="163"/>
                  </a:cubicBezTo>
                  <a:cubicBezTo>
                    <a:pt x="15499" y="925"/>
                    <a:pt x="16927" y="3497"/>
                    <a:pt x="16260" y="6069"/>
                  </a:cubicBezTo>
                  <a:lnTo>
                    <a:pt x="9403" y="30358"/>
                  </a:lnTo>
                  <a:cubicBezTo>
                    <a:pt x="8831" y="32453"/>
                    <a:pt x="6926" y="33882"/>
                    <a:pt x="4831" y="33882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4" name="Freeform: Shape 513">
              <a:extLst>
                <a:ext uri="{FF2B5EF4-FFF2-40B4-BE49-F238E27FC236}">
                  <a16:creationId xmlns="" xmlns:a16="http://schemas.microsoft.com/office/drawing/2014/main" id="{CABAA72F-DE24-40AE-B675-D1C9D18FACBA}"/>
                </a:ext>
              </a:extLst>
            </p:cNvPr>
            <p:cNvSpPr/>
            <p:nvPr/>
          </p:nvSpPr>
          <p:spPr>
            <a:xfrm>
              <a:off x="10557221" y="3762762"/>
              <a:ext cx="209359" cy="169570"/>
            </a:xfrm>
            <a:custGeom>
              <a:avLst/>
              <a:gdLst>
                <a:gd name="connsiteX0" fmla="*/ 0 w 209359"/>
                <a:gd name="connsiteY0" fmla="*/ 73152 h 169570"/>
                <a:gd name="connsiteX1" fmla="*/ 34290 w 209359"/>
                <a:gd name="connsiteY1" fmla="*/ 62579 h 169570"/>
                <a:gd name="connsiteX2" fmla="*/ 76105 w 209359"/>
                <a:gd name="connsiteY2" fmla="*/ 81439 h 169570"/>
                <a:gd name="connsiteX3" fmla="*/ 114109 w 209359"/>
                <a:gd name="connsiteY3" fmla="*/ 153448 h 169570"/>
                <a:gd name="connsiteX4" fmla="*/ 163639 w 209359"/>
                <a:gd name="connsiteY4" fmla="*/ 167545 h 169570"/>
                <a:gd name="connsiteX5" fmla="*/ 189833 w 209359"/>
                <a:gd name="connsiteY5" fmla="*/ 158496 h 169570"/>
                <a:gd name="connsiteX6" fmla="*/ 209359 w 209359"/>
                <a:gd name="connsiteY6" fmla="*/ 120491 h 169570"/>
                <a:gd name="connsiteX7" fmla="*/ 134493 w 209359"/>
                <a:gd name="connsiteY7" fmla="*/ 38386 h 169570"/>
                <a:gd name="connsiteX8" fmla="*/ 44577 w 209359"/>
                <a:gd name="connsiteY8" fmla="*/ 0 h 169570"/>
                <a:gd name="connsiteX9" fmla="*/ 0 w 209359"/>
                <a:gd name="connsiteY9" fmla="*/ 49530 h 169570"/>
                <a:gd name="connsiteX10" fmla="*/ 0 w 209359"/>
                <a:gd name="connsiteY10" fmla="*/ 73152 h 169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9359" h="169570">
                  <a:moveTo>
                    <a:pt x="0" y="73152"/>
                  </a:moveTo>
                  <a:cubicBezTo>
                    <a:pt x="0" y="73152"/>
                    <a:pt x="7811" y="62579"/>
                    <a:pt x="34290" y="62579"/>
                  </a:cubicBezTo>
                  <a:cubicBezTo>
                    <a:pt x="60770" y="62675"/>
                    <a:pt x="76105" y="81439"/>
                    <a:pt x="76105" y="81439"/>
                  </a:cubicBezTo>
                  <a:cubicBezTo>
                    <a:pt x="76105" y="81439"/>
                    <a:pt x="78295" y="129445"/>
                    <a:pt x="114109" y="153448"/>
                  </a:cubicBezTo>
                  <a:cubicBezTo>
                    <a:pt x="149923" y="177451"/>
                    <a:pt x="163639" y="167545"/>
                    <a:pt x="163639" y="167545"/>
                  </a:cubicBezTo>
                  <a:lnTo>
                    <a:pt x="189833" y="158496"/>
                  </a:lnTo>
                  <a:lnTo>
                    <a:pt x="209359" y="120491"/>
                  </a:lnTo>
                  <a:lnTo>
                    <a:pt x="134493" y="38386"/>
                  </a:lnTo>
                  <a:lnTo>
                    <a:pt x="44577" y="0"/>
                  </a:lnTo>
                  <a:lnTo>
                    <a:pt x="0" y="49530"/>
                  </a:lnTo>
                  <a:lnTo>
                    <a:pt x="0" y="73152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5" name="Freeform: Shape 514">
              <a:extLst>
                <a:ext uri="{FF2B5EF4-FFF2-40B4-BE49-F238E27FC236}">
                  <a16:creationId xmlns="" xmlns:a16="http://schemas.microsoft.com/office/drawing/2014/main" id="{A7454E98-CA9A-45FC-B341-2E932B463C60}"/>
                </a:ext>
              </a:extLst>
            </p:cNvPr>
            <p:cNvSpPr/>
            <p:nvPr/>
          </p:nvSpPr>
          <p:spPr>
            <a:xfrm>
              <a:off x="10588529" y="3982784"/>
              <a:ext cx="44706" cy="29057"/>
            </a:xfrm>
            <a:custGeom>
              <a:avLst/>
              <a:gdLst>
                <a:gd name="connsiteX0" fmla="*/ 7172 w 44706"/>
                <a:gd name="connsiteY0" fmla="*/ 29057 h 29057"/>
                <a:gd name="connsiteX1" fmla="*/ 4219 w 44706"/>
                <a:gd name="connsiteY1" fmla="*/ 28962 h 29057"/>
                <a:gd name="connsiteX2" fmla="*/ 28 w 44706"/>
                <a:gd name="connsiteY2" fmla="*/ 23723 h 29057"/>
                <a:gd name="connsiteX3" fmla="*/ 5267 w 44706"/>
                <a:gd name="connsiteY3" fmla="*/ 19437 h 29057"/>
                <a:gd name="connsiteX4" fmla="*/ 35652 w 44706"/>
                <a:gd name="connsiteY4" fmla="*/ 2673 h 29057"/>
                <a:gd name="connsiteX5" fmla="*/ 42034 w 44706"/>
                <a:gd name="connsiteY5" fmla="*/ 482 h 29057"/>
                <a:gd name="connsiteX6" fmla="*/ 44224 w 44706"/>
                <a:gd name="connsiteY6" fmla="*/ 6864 h 29057"/>
                <a:gd name="connsiteX7" fmla="*/ 7172 w 44706"/>
                <a:gd name="connsiteY7" fmla="*/ 29057 h 29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706" h="29057">
                  <a:moveTo>
                    <a:pt x="7172" y="29057"/>
                  </a:moveTo>
                  <a:cubicBezTo>
                    <a:pt x="5458" y="29057"/>
                    <a:pt x="4410" y="28962"/>
                    <a:pt x="4219" y="28962"/>
                  </a:cubicBezTo>
                  <a:cubicBezTo>
                    <a:pt x="1647" y="28676"/>
                    <a:pt x="-257" y="26390"/>
                    <a:pt x="28" y="23723"/>
                  </a:cubicBezTo>
                  <a:cubicBezTo>
                    <a:pt x="314" y="21151"/>
                    <a:pt x="2696" y="19151"/>
                    <a:pt x="5267" y="19437"/>
                  </a:cubicBezTo>
                  <a:cubicBezTo>
                    <a:pt x="6124" y="19437"/>
                    <a:pt x="26698" y="21247"/>
                    <a:pt x="35652" y="2673"/>
                  </a:cubicBezTo>
                  <a:cubicBezTo>
                    <a:pt x="36795" y="291"/>
                    <a:pt x="39653" y="-661"/>
                    <a:pt x="42034" y="482"/>
                  </a:cubicBezTo>
                  <a:cubicBezTo>
                    <a:pt x="44415" y="1625"/>
                    <a:pt x="45367" y="4482"/>
                    <a:pt x="44224" y="6864"/>
                  </a:cubicBezTo>
                  <a:cubicBezTo>
                    <a:pt x="34413" y="27057"/>
                    <a:pt x="14697" y="29057"/>
                    <a:pt x="7172" y="29057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6" name="Freeform: Shape 515">
              <a:extLst>
                <a:ext uri="{FF2B5EF4-FFF2-40B4-BE49-F238E27FC236}">
                  <a16:creationId xmlns="" xmlns:a16="http://schemas.microsoft.com/office/drawing/2014/main" id="{8BB6DA5E-038E-47AA-A734-E52548508433}"/>
                </a:ext>
              </a:extLst>
            </p:cNvPr>
            <p:cNvSpPr/>
            <p:nvPr/>
          </p:nvSpPr>
          <p:spPr>
            <a:xfrm>
              <a:off x="10553792" y="3719664"/>
              <a:ext cx="266131" cy="195022"/>
            </a:xfrm>
            <a:custGeom>
              <a:avLst/>
              <a:gdLst>
                <a:gd name="connsiteX0" fmla="*/ 0 w 266131"/>
                <a:gd name="connsiteY0" fmla="*/ 87009 h 195022"/>
                <a:gd name="connsiteX1" fmla="*/ 170497 w 266131"/>
                <a:gd name="connsiteY1" fmla="*/ 3189 h 195022"/>
                <a:gd name="connsiteX2" fmla="*/ 258984 w 266131"/>
                <a:gd name="connsiteY2" fmla="*/ 195022 h 195022"/>
                <a:gd name="connsiteX3" fmla="*/ 198310 w 266131"/>
                <a:gd name="connsiteY3" fmla="*/ 175401 h 195022"/>
                <a:gd name="connsiteX4" fmla="*/ 0 w 266131"/>
                <a:gd name="connsiteY4" fmla="*/ 87009 h 195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131" h="195022">
                  <a:moveTo>
                    <a:pt x="0" y="87009"/>
                  </a:moveTo>
                  <a:cubicBezTo>
                    <a:pt x="0" y="87009"/>
                    <a:pt x="37528" y="-19576"/>
                    <a:pt x="170497" y="3189"/>
                  </a:cubicBezTo>
                  <a:cubicBezTo>
                    <a:pt x="303466" y="26049"/>
                    <a:pt x="258984" y="195022"/>
                    <a:pt x="258984" y="195022"/>
                  </a:cubicBezTo>
                  <a:lnTo>
                    <a:pt x="198310" y="175401"/>
                  </a:lnTo>
                  <a:lnTo>
                    <a:pt x="0" y="8700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7" name="Freeform: Shape 516">
              <a:extLst>
                <a:ext uri="{FF2B5EF4-FFF2-40B4-BE49-F238E27FC236}">
                  <a16:creationId xmlns="" xmlns:a16="http://schemas.microsoft.com/office/drawing/2014/main" id="{77B08F99-83F7-4A4D-9096-0F154F64BF8F}"/>
                </a:ext>
              </a:extLst>
            </p:cNvPr>
            <p:cNvSpPr/>
            <p:nvPr/>
          </p:nvSpPr>
          <p:spPr>
            <a:xfrm>
              <a:off x="10515120" y="3799148"/>
              <a:ext cx="243935" cy="98774"/>
            </a:xfrm>
            <a:custGeom>
              <a:avLst/>
              <a:gdLst>
                <a:gd name="connsiteX0" fmla="*/ 0 w 243935"/>
                <a:gd name="connsiteY0" fmla="*/ 0 h 98774"/>
                <a:gd name="connsiteX1" fmla="*/ 166497 w 243935"/>
                <a:gd name="connsiteY1" fmla="*/ 57245 h 98774"/>
                <a:gd name="connsiteX2" fmla="*/ 243936 w 243935"/>
                <a:gd name="connsiteY2" fmla="*/ 98774 h 98774"/>
                <a:gd name="connsiteX3" fmla="*/ 52197 w 243935"/>
                <a:gd name="connsiteY3" fmla="*/ 41434 h 98774"/>
                <a:gd name="connsiteX4" fmla="*/ 18288 w 243935"/>
                <a:gd name="connsiteY4" fmla="*/ 49435 h 98774"/>
                <a:gd name="connsiteX5" fmla="*/ 0 w 243935"/>
                <a:gd name="connsiteY5" fmla="*/ 0 h 98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3935" h="98774">
                  <a:moveTo>
                    <a:pt x="0" y="0"/>
                  </a:moveTo>
                  <a:cubicBezTo>
                    <a:pt x="0" y="0"/>
                    <a:pt x="46577" y="1714"/>
                    <a:pt x="166497" y="57245"/>
                  </a:cubicBezTo>
                  <a:cubicBezTo>
                    <a:pt x="207836" y="76391"/>
                    <a:pt x="243936" y="98774"/>
                    <a:pt x="243936" y="98774"/>
                  </a:cubicBezTo>
                  <a:cubicBezTo>
                    <a:pt x="243936" y="98774"/>
                    <a:pt x="105823" y="40767"/>
                    <a:pt x="52197" y="41434"/>
                  </a:cubicBezTo>
                  <a:cubicBezTo>
                    <a:pt x="31623" y="41720"/>
                    <a:pt x="18288" y="49435"/>
                    <a:pt x="18288" y="4943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725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8" name="Freeform: Shape 517">
              <a:extLst>
                <a:ext uri="{FF2B5EF4-FFF2-40B4-BE49-F238E27FC236}">
                  <a16:creationId xmlns="" xmlns:a16="http://schemas.microsoft.com/office/drawing/2014/main" id="{071BF6E0-AC61-4291-BF14-27EF13E62527}"/>
                </a:ext>
              </a:extLst>
            </p:cNvPr>
            <p:cNvSpPr/>
            <p:nvPr/>
          </p:nvSpPr>
          <p:spPr>
            <a:xfrm>
              <a:off x="10567769" y="4134644"/>
              <a:ext cx="153582" cy="41122"/>
            </a:xfrm>
            <a:custGeom>
              <a:avLst/>
              <a:gdLst>
                <a:gd name="connsiteX0" fmla="*/ 45363 w 153582"/>
                <a:gd name="connsiteY0" fmla="*/ 41122 h 41122"/>
                <a:gd name="connsiteX1" fmla="*/ 3644 w 153582"/>
                <a:gd name="connsiteY1" fmla="*/ 36931 h 41122"/>
                <a:gd name="connsiteX2" fmla="*/ 120 w 153582"/>
                <a:gd name="connsiteY2" fmla="*/ 31216 h 41122"/>
                <a:gd name="connsiteX3" fmla="*/ 5834 w 153582"/>
                <a:gd name="connsiteY3" fmla="*/ 27692 h 41122"/>
                <a:gd name="connsiteX4" fmla="*/ 145947 w 153582"/>
                <a:gd name="connsiteY4" fmla="*/ 927 h 41122"/>
                <a:gd name="connsiteX5" fmla="*/ 152615 w 153582"/>
                <a:gd name="connsiteY5" fmla="*/ 1880 h 41122"/>
                <a:gd name="connsiteX6" fmla="*/ 151662 w 153582"/>
                <a:gd name="connsiteY6" fmla="*/ 8547 h 41122"/>
                <a:gd name="connsiteX7" fmla="*/ 45363 w 153582"/>
                <a:gd name="connsiteY7" fmla="*/ 41122 h 41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3582" h="41122">
                  <a:moveTo>
                    <a:pt x="45363" y="41122"/>
                  </a:moveTo>
                  <a:cubicBezTo>
                    <a:pt x="21742" y="41122"/>
                    <a:pt x="5168" y="37313"/>
                    <a:pt x="3644" y="36931"/>
                  </a:cubicBezTo>
                  <a:cubicBezTo>
                    <a:pt x="1072" y="36360"/>
                    <a:pt x="-452" y="33788"/>
                    <a:pt x="120" y="31216"/>
                  </a:cubicBezTo>
                  <a:cubicBezTo>
                    <a:pt x="691" y="28645"/>
                    <a:pt x="3263" y="27121"/>
                    <a:pt x="5834" y="27692"/>
                  </a:cubicBezTo>
                  <a:cubicBezTo>
                    <a:pt x="6597" y="27883"/>
                    <a:pt x="85178" y="45885"/>
                    <a:pt x="145947" y="927"/>
                  </a:cubicBezTo>
                  <a:cubicBezTo>
                    <a:pt x="148043" y="-597"/>
                    <a:pt x="151091" y="-216"/>
                    <a:pt x="152615" y="1880"/>
                  </a:cubicBezTo>
                  <a:cubicBezTo>
                    <a:pt x="154234" y="3975"/>
                    <a:pt x="153758" y="7023"/>
                    <a:pt x="151662" y="8547"/>
                  </a:cubicBezTo>
                  <a:cubicBezTo>
                    <a:pt x="115753" y="35026"/>
                    <a:pt x="75081" y="41122"/>
                    <a:pt x="45363" y="41122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565" name="Group 564">
            <a:extLst>
              <a:ext uri="{FF2B5EF4-FFF2-40B4-BE49-F238E27FC236}">
                <a16:creationId xmlns="" xmlns:a16="http://schemas.microsoft.com/office/drawing/2014/main" id="{775B23CF-4CDA-4840-BA5B-3B393C11DB7E}"/>
              </a:ext>
            </a:extLst>
          </p:cNvPr>
          <p:cNvGrpSpPr/>
          <p:nvPr/>
        </p:nvGrpSpPr>
        <p:grpSpPr>
          <a:xfrm>
            <a:off x="8458200" y="5067300"/>
            <a:ext cx="667323" cy="667250"/>
            <a:chOff x="8454955" y="5151778"/>
            <a:chExt cx="734055" cy="733975"/>
          </a:xfrm>
        </p:grpSpPr>
        <p:sp>
          <p:nvSpPr>
            <p:cNvPr id="244" name="Freeform: Shape 243">
              <a:extLst>
                <a:ext uri="{FF2B5EF4-FFF2-40B4-BE49-F238E27FC236}">
                  <a16:creationId xmlns="" xmlns:a16="http://schemas.microsoft.com/office/drawing/2014/main" id="{791C7B56-C83E-4157-AD5F-84604134D3C7}"/>
                </a:ext>
              </a:extLst>
            </p:cNvPr>
            <p:cNvSpPr/>
            <p:nvPr/>
          </p:nvSpPr>
          <p:spPr>
            <a:xfrm>
              <a:off x="8454955" y="5151778"/>
              <a:ext cx="734055" cy="733975"/>
            </a:xfrm>
            <a:custGeom>
              <a:avLst/>
              <a:gdLst>
                <a:gd name="connsiteX0" fmla="*/ 888206 w 888206"/>
                <a:gd name="connsiteY0" fmla="*/ 444056 h 888110"/>
                <a:gd name="connsiteX1" fmla="*/ 830294 w 888206"/>
                <a:gd name="connsiteY1" fmla="*/ 663416 h 888110"/>
                <a:gd name="connsiteX2" fmla="*/ 730758 w 888206"/>
                <a:gd name="connsiteY2" fmla="*/ 783145 h 888110"/>
                <a:gd name="connsiteX3" fmla="*/ 586073 w 888206"/>
                <a:gd name="connsiteY3" fmla="*/ 864965 h 888110"/>
                <a:gd name="connsiteX4" fmla="*/ 444151 w 888206"/>
                <a:gd name="connsiteY4" fmla="*/ 888111 h 888110"/>
                <a:gd name="connsiteX5" fmla="*/ 113062 w 888206"/>
                <a:gd name="connsiteY5" fmla="*/ 739997 h 888110"/>
                <a:gd name="connsiteX6" fmla="*/ 98965 w 888206"/>
                <a:gd name="connsiteY6" fmla="*/ 723519 h 888110"/>
                <a:gd name="connsiteX7" fmla="*/ 63055 w 888206"/>
                <a:gd name="connsiteY7" fmla="*/ 672274 h 888110"/>
                <a:gd name="connsiteX8" fmla="*/ 0 w 888206"/>
                <a:gd name="connsiteY8" fmla="*/ 444056 h 888110"/>
                <a:gd name="connsiteX9" fmla="*/ 444151 w 888206"/>
                <a:gd name="connsiteY9" fmla="*/ 0 h 888110"/>
                <a:gd name="connsiteX10" fmla="*/ 888206 w 888206"/>
                <a:gd name="connsiteY10" fmla="*/ 444056 h 888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88206" h="888110">
                  <a:moveTo>
                    <a:pt x="888206" y="444056"/>
                  </a:moveTo>
                  <a:cubicBezTo>
                    <a:pt x="888206" y="523780"/>
                    <a:pt x="867156" y="598646"/>
                    <a:pt x="830294" y="663416"/>
                  </a:cubicBezTo>
                  <a:cubicBezTo>
                    <a:pt x="804386" y="708946"/>
                    <a:pt x="770572" y="749522"/>
                    <a:pt x="730758" y="783145"/>
                  </a:cubicBezTo>
                  <a:cubicBezTo>
                    <a:pt x="688562" y="818864"/>
                    <a:pt x="639604" y="846868"/>
                    <a:pt x="586073" y="864965"/>
                  </a:cubicBezTo>
                  <a:cubicBezTo>
                    <a:pt x="541496" y="879920"/>
                    <a:pt x="493776" y="888111"/>
                    <a:pt x="444151" y="888111"/>
                  </a:cubicBezTo>
                  <a:cubicBezTo>
                    <a:pt x="312611" y="888111"/>
                    <a:pt x="194310" y="830866"/>
                    <a:pt x="113062" y="739997"/>
                  </a:cubicBezTo>
                  <a:cubicBezTo>
                    <a:pt x="108204" y="734663"/>
                    <a:pt x="103537" y="729139"/>
                    <a:pt x="98965" y="723519"/>
                  </a:cubicBezTo>
                  <a:cubicBezTo>
                    <a:pt x="85820" y="707327"/>
                    <a:pt x="73819" y="690182"/>
                    <a:pt x="63055" y="672274"/>
                  </a:cubicBezTo>
                  <a:cubicBezTo>
                    <a:pt x="23051" y="605504"/>
                    <a:pt x="0" y="527495"/>
                    <a:pt x="0" y="444056"/>
                  </a:cubicBezTo>
                  <a:cubicBezTo>
                    <a:pt x="0" y="198787"/>
                    <a:pt x="198882" y="0"/>
                    <a:pt x="444151" y="0"/>
                  </a:cubicBezTo>
                  <a:cubicBezTo>
                    <a:pt x="689324" y="0"/>
                    <a:pt x="888206" y="198787"/>
                    <a:pt x="888206" y="444056"/>
                  </a:cubicBezTo>
                  <a:close/>
                </a:path>
              </a:pathLst>
            </a:custGeom>
            <a:solidFill>
              <a:srgbClr val="094A4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3" name="Freeform: Shape 252">
              <a:extLst>
                <a:ext uri="{FF2B5EF4-FFF2-40B4-BE49-F238E27FC236}">
                  <a16:creationId xmlns="" xmlns:a16="http://schemas.microsoft.com/office/drawing/2014/main" id="{8F313038-4481-4BF6-9D2D-FBA08A06ECF9}"/>
                </a:ext>
              </a:extLst>
            </p:cNvPr>
            <p:cNvSpPr/>
            <p:nvPr/>
          </p:nvSpPr>
          <p:spPr>
            <a:xfrm>
              <a:off x="8632685" y="5440519"/>
              <a:ext cx="142473" cy="212478"/>
            </a:xfrm>
            <a:custGeom>
              <a:avLst/>
              <a:gdLst>
                <a:gd name="connsiteX0" fmla="*/ 111559 w 172392"/>
                <a:gd name="connsiteY0" fmla="*/ 0 h 257098"/>
                <a:gd name="connsiteX1" fmla="*/ 593 w 172392"/>
                <a:gd name="connsiteY1" fmla="*/ 172498 h 257098"/>
                <a:gd name="connsiteX2" fmla="*/ 169662 w 172392"/>
                <a:gd name="connsiteY2" fmla="*/ 161734 h 257098"/>
                <a:gd name="connsiteX3" fmla="*/ 111559 w 172392"/>
                <a:gd name="connsiteY3" fmla="*/ 0 h 257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392" h="257098">
                  <a:moveTo>
                    <a:pt x="111559" y="0"/>
                  </a:moveTo>
                  <a:cubicBezTo>
                    <a:pt x="111559" y="0"/>
                    <a:pt x="8308" y="77914"/>
                    <a:pt x="593" y="172498"/>
                  </a:cubicBezTo>
                  <a:cubicBezTo>
                    <a:pt x="-11027" y="315659"/>
                    <a:pt x="151755" y="252984"/>
                    <a:pt x="169662" y="161734"/>
                  </a:cubicBezTo>
                  <a:cubicBezTo>
                    <a:pt x="187569" y="70485"/>
                    <a:pt x="111559" y="0"/>
                    <a:pt x="111559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4" name="Freeform: Shape 253">
              <a:extLst>
                <a:ext uri="{FF2B5EF4-FFF2-40B4-BE49-F238E27FC236}">
                  <a16:creationId xmlns="" xmlns:a16="http://schemas.microsoft.com/office/drawing/2014/main" id="{CE6A0710-50C1-41A6-8071-8A8AC845115E}"/>
                </a:ext>
              </a:extLst>
            </p:cNvPr>
            <p:cNvSpPr/>
            <p:nvPr/>
          </p:nvSpPr>
          <p:spPr>
            <a:xfrm>
              <a:off x="8536744" y="5574892"/>
              <a:ext cx="522143" cy="310861"/>
            </a:xfrm>
            <a:custGeom>
              <a:avLst/>
              <a:gdLst>
                <a:gd name="connsiteX0" fmla="*/ 631793 w 631793"/>
                <a:gd name="connsiteY0" fmla="*/ 271177 h 376142"/>
                <a:gd name="connsiteX1" fmla="*/ 487108 w 631793"/>
                <a:gd name="connsiteY1" fmla="*/ 352997 h 376142"/>
                <a:gd name="connsiteX2" fmla="*/ 345186 w 631793"/>
                <a:gd name="connsiteY2" fmla="*/ 376142 h 376142"/>
                <a:gd name="connsiteX3" fmla="*/ 14097 w 631793"/>
                <a:gd name="connsiteY3" fmla="*/ 228029 h 376142"/>
                <a:gd name="connsiteX4" fmla="*/ 0 w 631793"/>
                <a:gd name="connsiteY4" fmla="*/ 211550 h 376142"/>
                <a:gd name="connsiteX5" fmla="*/ 281083 w 631793"/>
                <a:gd name="connsiteY5" fmla="*/ 7906 h 376142"/>
                <a:gd name="connsiteX6" fmla="*/ 291941 w 631793"/>
                <a:gd name="connsiteY6" fmla="*/ 0 h 376142"/>
                <a:gd name="connsiteX7" fmla="*/ 402336 w 631793"/>
                <a:gd name="connsiteY7" fmla="*/ 8954 h 376142"/>
                <a:gd name="connsiteX8" fmla="*/ 448151 w 631793"/>
                <a:gd name="connsiteY8" fmla="*/ 12668 h 376142"/>
                <a:gd name="connsiteX9" fmla="*/ 631793 w 631793"/>
                <a:gd name="connsiteY9" fmla="*/ 271177 h 376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1793" h="376142">
                  <a:moveTo>
                    <a:pt x="631793" y="271177"/>
                  </a:moveTo>
                  <a:cubicBezTo>
                    <a:pt x="589597" y="306896"/>
                    <a:pt x="540639" y="334899"/>
                    <a:pt x="487108" y="352997"/>
                  </a:cubicBezTo>
                  <a:cubicBezTo>
                    <a:pt x="442531" y="367951"/>
                    <a:pt x="394811" y="376142"/>
                    <a:pt x="345186" y="376142"/>
                  </a:cubicBezTo>
                  <a:cubicBezTo>
                    <a:pt x="213646" y="376142"/>
                    <a:pt x="95345" y="318897"/>
                    <a:pt x="14097" y="228029"/>
                  </a:cubicBezTo>
                  <a:cubicBezTo>
                    <a:pt x="9239" y="222695"/>
                    <a:pt x="4572" y="217170"/>
                    <a:pt x="0" y="211550"/>
                  </a:cubicBezTo>
                  <a:lnTo>
                    <a:pt x="281083" y="7906"/>
                  </a:lnTo>
                  <a:cubicBezTo>
                    <a:pt x="281273" y="7811"/>
                    <a:pt x="291941" y="0"/>
                    <a:pt x="291941" y="0"/>
                  </a:cubicBezTo>
                  <a:lnTo>
                    <a:pt x="402336" y="8954"/>
                  </a:lnTo>
                  <a:lnTo>
                    <a:pt x="448151" y="12668"/>
                  </a:lnTo>
                  <a:lnTo>
                    <a:pt x="631793" y="271177"/>
                  </a:lnTo>
                  <a:close/>
                </a:path>
              </a:pathLst>
            </a:custGeom>
            <a:solidFill>
              <a:srgbClr val="F7AB9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5" name="Freeform: Shape 254">
              <a:extLst>
                <a:ext uri="{FF2B5EF4-FFF2-40B4-BE49-F238E27FC236}">
                  <a16:creationId xmlns="" xmlns:a16="http://schemas.microsoft.com/office/drawing/2014/main" id="{256BDEA1-0997-4CAE-851F-3C380F3B2E85}"/>
                </a:ext>
              </a:extLst>
            </p:cNvPr>
            <p:cNvSpPr/>
            <p:nvPr/>
          </p:nvSpPr>
          <p:spPr>
            <a:xfrm>
              <a:off x="8693696" y="5252485"/>
              <a:ext cx="240465" cy="180004"/>
            </a:xfrm>
            <a:custGeom>
              <a:avLst/>
              <a:gdLst>
                <a:gd name="connsiteX0" fmla="*/ 28496 w 290962"/>
                <a:gd name="connsiteY0" fmla="*/ 217806 h 217805"/>
                <a:gd name="connsiteX1" fmla="*/ 1921 w 290962"/>
                <a:gd name="connsiteY1" fmla="*/ 112840 h 217805"/>
                <a:gd name="connsiteX2" fmla="*/ 28496 w 290962"/>
                <a:gd name="connsiteY2" fmla="*/ 55595 h 217805"/>
                <a:gd name="connsiteX3" fmla="*/ 86503 w 290962"/>
                <a:gd name="connsiteY3" fmla="*/ 160 h 217805"/>
                <a:gd name="connsiteX4" fmla="*/ 225187 w 290962"/>
                <a:gd name="connsiteY4" fmla="*/ 46642 h 217805"/>
                <a:gd name="connsiteX5" fmla="*/ 283004 w 290962"/>
                <a:gd name="connsiteY5" fmla="*/ 73598 h 217805"/>
                <a:gd name="connsiteX6" fmla="*/ 283004 w 290962"/>
                <a:gd name="connsiteY6" fmla="*/ 188755 h 217805"/>
                <a:gd name="connsiteX7" fmla="*/ 28496 w 290962"/>
                <a:gd name="connsiteY7" fmla="*/ 217806 h 217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0962" h="217805">
                  <a:moveTo>
                    <a:pt x="28496" y="217806"/>
                  </a:moveTo>
                  <a:cubicBezTo>
                    <a:pt x="28496" y="217806"/>
                    <a:pt x="-8747" y="176658"/>
                    <a:pt x="1921" y="112840"/>
                  </a:cubicBezTo>
                  <a:cubicBezTo>
                    <a:pt x="9160" y="69597"/>
                    <a:pt x="28496" y="55595"/>
                    <a:pt x="28496" y="55595"/>
                  </a:cubicBezTo>
                  <a:cubicBezTo>
                    <a:pt x="28496" y="55595"/>
                    <a:pt x="-841" y="-3460"/>
                    <a:pt x="86503" y="160"/>
                  </a:cubicBezTo>
                  <a:cubicBezTo>
                    <a:pt x="173752" y="3779"/>
                    <a:pt x="225187" y="46642"/>
                    <a:pt x="225187" y="46642"/>
                  </a:cubicBezTo>
                  <a:cubicBezTo>
                    <a:pt x="225187" y="46642"/>
                    <a:pt x="265097" y="27020"/>
                    <a:pt x="283004" y="73598"/>
                  </a:cubicBezTo>
                  <a:cubicBezTo>
                    <a:pt x="300911" y="120080"/>
                    <a:pt x="283004" y="188755"/>
                    <a:pt x="283004" y="188755"/>
                  </a:cubicBezTo>
                  <a:lnTo>
                    <a:pt x="28496" y="217806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6" name="Freeform: Shape 255">
              <a:extLst>
                <a:ext uri="{FF2B5EF4-FFF2-40B4-BE49-F238E27FC236}">
                  <a16:creationId xmlns="" xmlns:a16="http://schemas.microsoft.com/office/drawing/2014/main" id="{CAA8DBD3-88FF-4370-9A9F-D27DEAE6587D}"/>
                </a:ext>
              </a:extLst>
            </p:cNvPr>
            <p:cNvSpPr/>
            <p:nvPr/>
          </p:nvSpPr>
          <p:spPr>
            <a:xfrm>
              <a:off x="8507067" y="5580796"/>
              <a:ext cx="270951" cy="182549"/>
            </a:xfrm>
            <a:custGeom>
              <a:avLst/>
              <a:gdLst>
                <a:gd name="connsiteX0" fmla="*/ 327851 w 327850"/>
                <a:gd name="connsiteY0" fmla="*/ 0 h 220884"/>
                <a:gd name="connsiteX1" fmla="*/ 50006 w 327850"/>
                <a:gd name="connsiteY1" fmla="*/ 220885 h 220884"/>
                <a:gd name="connsiteX2" fmla="*/ 35909 w 327850"/>
                <a:gd name="connsiteY2" fmla="*/ 204407 h 220884"/>
                <a:gd name="connsiteX3" fmla="*/ 0 w 327850"/>
                <a:gd name="connsiteY3" fmla="*/ 153162 h 220884"/>
                <a:gd name="connsiteX4" fmla="*/ 26765 w 327850"/>
                <a:gd name="connsiteY4" fmla="*/ 130016 h 220884"/>
                <a:gd name="connsiteX5" fmla="*/ 316992 w 327850"/>
                <a:gd name="connsiteY5" fmla="*/ 762 h 220884"/>
                <a:gd name="connsiteX6" fmla="*/ 327851 w 327850"/>
                <a:gd name="connsiteY6" fmla="*/ 0 h 220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7850" h="220884">
                  <a:moveTo>
                    <a:pt x="327851" y="0"/>
                  </a:moveTo>
                  <a:lnTo>
                    <a:pt x="50006" y="220885"/>
                  </a:lnTo>
                  <a:cubicBezTo>
                    <a:pt x="45149" y="215551"/>
                    <a:pt x="40481" y="210026"/>
                    <a:pt x="35909" y="204407"/>
                  </a:cubicBezTo>
                  <a:cubicBezTo>
                    <a:pt x="22765" y="188214"/>
                    <a:pt x="10763" y="171069"/>
                    <a:pt x="0" y="153162"/>
                  </a:cubicBezTo>
                  <a:cubicBezTo>
                    <a:pt x="8572" y="145447"/>
                    <a:pt x="17526" y="137732"/>
                    <a:pt x="26765" y="130016"/>
                  </a:cubicBezTo>
                  <a:cubicBezTo>
                    <a:pt x="154114" y="23813"/>
                    <a:pt x="280035" y="4286"/>
                    <a:pt x="316992" y="762"/>
                  </a:cubicBezTo>
                  <a:cubicBezTo>
                    <a:pt x="324136" y="95"/>
                    <a:pt x="327851" y="0"/>
                    <a:pt x="327851" y="0"/>
                  </a:cubicBezTo>
                  <a:close/>
                </a:path>
              </a:pathLst>
            </a:custGeom>
            <a:solidFill>
              <a:srgbClr val="F7AB9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7" name="Freeform: Shape 256">
              <a:extLst>
                <a:ext uri="{FF2B5EF4-FFF2-40B4-BE49-F238E27FC236}">
                  <a16:creationId xmlns="" xmlns:a16="http://schemas.microsoft.com/office/drawing/2014/main" id="{F0627FAA-E53B-4CC0-92B3-CAA7CEBCB8D1}"/>
                </a:ext>
              </a:extLst>
            </p:cNvPr>
            <p:cNvSpPr/>
            <p:nvPr/>
          </p:nvSpPr>
          <p:spPr>
            <a:xfrm>
              <a:off x="8755662" y="5491923"/>
              <a:ext cx="119967" cy="123578"/>
            </a:xfrm>
            <a:custGeom>
              <a:avLst/>
              <a:gdLst>
                <a:gd name="connsiteX0" fmla="*/ 145161 w 145160"/>
                <a:gd name="connsiteY0" fmla="*/ 0 h 149530"/>
                <a:gd name="connsiteX1" fmla="*/ 143065 w 145160"/>
                <a:gd name="connsiteY1" fmla="*/ 113824 h 149530"/>
                <a:gd name="connsiteX2" fmla="*/ 60769 w 145160"/>
                <a:gd name="connsiteY2" fmla="*/ 149352 h 149530"/>
                <a:gd name="connsiteX3" fmla="*/ 0 w 145160"/>
                <a:gd name="connsiteY3" fmla="*/ 125921 h 149530"/>
                <a:gd name="connsiteX4" fmla="*/ 13144 w 145160"/>
                <a:gd name="connsiteY4" fmla="*/ 26670 h 149530"/>
                <a:gd name="connsiteX5" fmla="*/ 126301 w 145160"/>
                <a:gd name="connsiteY5" fmla="*/ 3810 h 149530"/>
                <a:gd name="connsiteX6" fmla="*/ 145161 w 145160"/>
                <a:gd name="connsiteY6" fmla="*/ 0 h 149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160" h="149530">
                  <a:moveTo>
                    <a:pt x="145161" y="0"/>
                  </a:moveTo>
                  <a:lnTo>
                    <a:pt x="143065" y="113824"/>
                  </a:lnTo>
                  <a:cubicBezTo>
                    <a:pt x="143065" y="113824"/>
                    <a:pt x="123254" y="145923"/>
                    <a:pt x="60769" y="149352"/>
                  </a:cubicBezTo>
                  <a:cubicBezTo>
                    <a:pt x="14192" y="151924"/>
                    <a:pt x="0" y="125921"/>
                    <a:pt x="0" y="125921"/>
                  </a:cubicBezTo>
                  <a:lnTo>
                    <a:pt x="13144" y="26670"/>
                  </a:lnTo>
                  <a:lnTo>
                    <a:pt x="126301" y="3810"/>
                  </a:lnTo>
                  <a:lnTo>
                    <a:pt x="145161" y="0"/>
                  </a:lnTo>
                  <a:close/>
                </a:path>
              </a:pathLst>
            </a:custGeom>
            <a:solidFill>
              <a:srgbClr val="F27E6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8" name="Freeform: Shape 257">
              <a:extLst>
                <a:ext uri="{FF2B5EF4-FFF2-40B4-BE49-F238E27FC236}">
                  <a16:creationId xmlns="" xmlns:a16="http://schemas.microsoft.com/office/drawing/2014/main" id="{133FEF3B-5B04-41D3-8652-A95B2E450FBE}"/>
                </a:ext>
              </a:extLst>
            </p:cNvPr>
            <p:cNvSpPr/>
            <p:nvPr/>
          </p:nvSpPr>
          <p:spPr>
            <a:xfrm>
              <a:off x="8868309" y="5580796"/>
              <a:ext cx="272840" cy="285828"/>
            </a:xfrm>
            <a:custGeom>
              <a:avLst/>
              <a:gdLst>
                <a:gd name="connsiteX0" fmla="*/ 330137 w 330136"/>
                <a:gd name="connsiteY0" fmla="*/ 144304 h 345852"/>
                <a:gd name="connsiteX1" fmla="*/ 230600 w 330136"/>
                <a:gd name="connsiteY1" fmla="*/ 264033 h 345852"/>
                <a:gd name="connsiteX2" fmla="*/ 85915 w 330136"/>
                <a:gd name="connsiteY2" fmla="*/ 345853 h 345852"/>
                <a:gd name="connsiteX3" fmla="*/ 157734 w 330136"/>
                <a:gd name="connsiteY3" fmla="*/ 258318 h 345852"/>
                <a:gd name="connsiteX4" fmla="*/ 1143 w 330136"/>
                <a:gd name="connsiteY4" fmla="*/ 1810 h 345852"/>
                <a:gd name="connsiteX5" fmla="*/ 0 w 330136"/>
                <a:gd name="connsiteY5" fmla="*/ 0 h 345852"/>
                <a:gd name="connsiteX6" fmla="*/ 46958 w 330136"/>
                <a:gd name="connsiteY6" fmla="*/ 5525 h 345852"/>
                <a:gd name="connsiteX7" fmla="*/ 330137 w 330136"/>
                <a:gd name="connsiteY7" fmla="*/ 144304 h 345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0136" h="345852">
                  <a:moveTo>
                    <a:pt x="330137" y="144304"/>
                  </a:moveTo>
                  <a:cubicBezTo>
                    <a:pt x="304229" y="189833"/>
                    <a:pt x="270415" y="230410"/>
                    <a:pt x="230600" y="264033"/>
                  </a:cubicBezTo>
                  <a:cubicBezTo>
                    <a:pt x="188404" y="299752"/>
                    <a:pt x="139446" y="327755"/>
                    <a:pt x="85915" y="345853"/>
                  </a:cubicBezTo>
                  <a:lnTo>
                    <a:pt x="157734" y="258318"/>
                  </a:lnTo>
                  <a:lnTo>
                    <a:pt x="1143" y="1810"/>
                  </a:lnTo>
                  <a:lnTo>
                    <a:pt x="0" y="0"/>
                  </a:lnTo>
                  <a:cubicBezTo>
                    <a:pt x="0" y="0"/>
                    <a:pt x="18002" y="667"/>
                    <a:pt x="46958" y="5525"/>
                  </a:cubicBezTo>
                  <a:cubicBezTo>
                    <a:pt x="112871" y="16478"/>
                    <a:pt x="235363" y="48958"/>
                    <a:pt x="330137" y="144304"/>
                  </a:cubicBezTo>
                  <a:close/>
                </a:path>
              </a:pathLst>
            </a:custGeom>
            <a:solidFill>
              <a:srgbClr val="F7AB9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9" name="Freeform: Shape 258">
              <a:extLst>
                <a:ext uri="{FF2B5EF4-FFF2-40B4-BE49-F238E27FC236}">
                  <a16:creationId xmlns="" xmlns:a16="http://schemas.microsoft.com/office/drawing/2014/main" id="{30521CB8-5DAE-4732-87E7-F1DA556A1CF4}"/>
                </a:ext>
              </a:extLst>
            </p:cNvPr>
            <p:cNvSpPr/>
            <p:nvPr/>
          </p:nvSpPr>
          <p:spPr>
            <a:xfrm>
              <a:off x="8760070" y="5486490"/>
              <a:ext cx="115559" cy="69902"/>
            </a:xfrm>
            <a:custGeom>
              <a:avLst/>
              <a:gdLst>
                <a:gd name="connsiteX0" fmla="*/ 139827 w 139826"/>
                <a:gd name="connsiteY0" fmla="*/ 0 h 84582"/>
                <a:gd name="connsiteX1" fmla="*/ 136493 w 139826"/>
                <a:gd name="connsiteY1" fmla="*/ 10192 h 84582"/>
                <a:gd name="connsiteX2" fmla="*/ 0 w 139826"/>
                <a:gd name="connsiteY2" fmla="*/ 84582 h 84582"/>
                <a:gd name="connsiteX3" fmla="*/ 7715 w 139826"/>
                <a:gd name="connsiteY3" fmla="*/ 32099 h 84582"/>
                <a:gd name="connsiteX4" fmla="*/ 139827 w 139826"/>
                <a:gd name="connsiteY4" fmla="*/ 0 h 84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826" h="84582">
                  <a:moveTo>
                    <a:pt x="139827" y="0"/>
                  </a:moveTo>
                  <a:cubicBezTo>
                    <a:pt x="139446" y="2858"/>
                    <a:pt x="138303" y="6287"/>
                    <a:pt x="136493" y="10192"/>
                  </a:cubicBezTo>
                  <a:cubicBezTo>
                    <a:pt x="111347" y="62865"/>
                    <a:pt x="26860" y="82867"/>
                    <a:pt x="0" y="84582"/>
                  </a:cubicBezTo>
                  <a:lnTo>
                    <a:pt x="7715" y="32099"/>
                  </a:lnTo>
                  <a:lnTo>
                    <a:pt x="139827" y="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0" name="Freeform: Shape 259">
              <a:extLst>
                <a:ext uri="{FF2B5EF4-FFF2-40B4-BE49-F238E27FC236}">
                  <a16:creationId xmlns="" xmlns:a16="http://schemas.microsoft.com/office/drawing/2014/main" id="{6F1CC2C1-39D8-47FD-AF9E-897982E3F0DE}"/>
                </a:ext>
              </a:extLst>
            </p:cNvPr>
            <p:cNvSpPr/>
            <p:nvPr/>
          </p:nvSpPr>
          <p:spPr>
            <a:xfrm>
              <a:off x="8716062" y="5280491"/>
              <a:ext cx="223369" cy="251907"/>
            </a:xfrm>
            <a:custGeom>
              <a:avLst/>
              <a:gdLst>
                <a:gd name="connsiteX0" fmla="*/ 43249 w 270276"/>
                <a:gd name="connsiteY0" fmla="*/ 37995 h 304807"/>
                <a:gd name="connsiteX1" fmla="*/ 4196 w 270276"/>
                <a:gd name="connsiteY1" fmla="*/ 244973 h 304807"/>
                <a:gd name="connsiteX2" fmla="*/ 133260 w 270276"/>
                <a:gd name="connsiteY2" fmla="*/ 294598 h 304807"/>
                <a:gd name="connsiteX3" fmla="*/ 193172 w 270276"/>
                <a:gd name="connsiteY3" fmla="*/ 255832 h 304807"/>
                <a:gd name="connsiteX4" fmla="*/ 256799 w 270276"/>
                <a:gd name="connsiteY4" fmla="*/ 234019 h 304807"/>
                <a:gd name="connsiteX5" fmla="*/ 245655 w 270276"/>
                <a:gd name="connsiteY5" fmla="*/ 148770 h 304807"/>
                <a:gd name="connsiteX6" fmla="*/ 198125 w 270276"/>
                <a:gd name="connsiteY6" fmla="*/ 154676 h 304807"/>
                <a:gd name="connsiteX7" fmla="*/ 218699 w 270276"/>
                <a:gd name="connsiteY7" fmla="*/ 116290 h 304807"/>
                <a:gd name="connsiteX8" fmla="*/ 43249 w 270276"/>
                <a:gd name="connsiteY8" fmla="*/ 37995 h 30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0276" h="304807">
                  <a:moveTo>
                    <a:pt x="43249" y="37995"/>
                  </a:moveTo>
                  <a:cubicBezTo>
                    <a:pt x="43249" y="37995"/>
                    <a:pt x="-15997" y="170202"/>
                    <a:pt x="4196" y="244973"/>
                  </a:cubicBezTo>
                  <a:cubicBezTo>
                    <a:pt x="24389" y="319744"/>
                    <a:pt x="92398" y="308695"/>
                    <a:pt x="133260" y="294598"/>
                  </a:cubicBezTo>
                  <a:cubicBezTo>
                    <a:pt x="174027" y="280597"/>
                    <a:pt x="193172" y="255832"/>
                    <a:pt x="193172" y="255832"/>
                  </a:cubicBezTo>
                  <a:cubicBezTo>
                    <a:pt x="193172" y="255832"/>
                    <a:pt x="230987" y="269071"/>
                    <a:pt x="256799" y="234019"/>
                  </a:cubicBezTo>
                  <a:cubicBezTo>
                    <a:pt x="282517" y="198967"/>
                    <a:pt x="267277" y="158200"/>
                    <a:pt x="245655" y="148770"/>
                  </a:cubicBezTo>
                  <a:cubicBezTo>
                    <a:pt x="224033" y="139245"/>
                    <a:pt x="198125" y="154676"/>
                    <a:pt x="198125" y="154676"/>
                  </a:cubicBezTo>
                  <a:lnTo>
                    <a:pt x="218699" y="116290"/>
                  </a:lnTo>
                  <a:cubicBezTo>
                    <a:pt x="218604" y="116290"/>
                    <a:pt x="135451" y="-80592"/>
                    <a:pt x="43249" y="37995"/>
                  </a:cubicBezTo>
                  <a:close/>
                </a:path>
              </a:pathLst>
            </a:custGeom>
            <a:solidFill>
              <a:srgbClr val="F27E6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1" name="Freeform: Shape 260">
              <a:extLst>
                <a:ext uri="{FF2B5EF4-FFF2-40B4-BE49-F238E27FC236}">
                  <a16:creationId xmlns="" xmlns:a16="http://schemas.microsoft.com/office/drawing/2014/main" id="{801F6FF5-3E94-4E9C-B378-0139C2F82D1A}"/>
                </a:ext>
              </a:extLst>
            </p:cNvPr>
            <p:cNvSpPr/>
            <p:nvPr/>
          </p:nvSpPr>
          <p:spPr>
            <a:xfrm>
              <a:off x="8735538" y="5264550"/>
              <a:ext cx="171500" cy="144448"/>
            </a:xfrm>
            <a:custGeom>
              <a:avLst/>
              <a:gdLst>
                <a:gd name="connsiteX0" fmla="*/ 174463 w 207515"/>
                <a:gd name="connsiteY0" fmla="*/ 173966 h 174782"/>
                <a:gd name="connsiteX1" fmla="*/ 77689 w 207515"/>
                <a:gd name="connsiteY1" fmla="*/ 121959 h 174782"/>
                <a:gd name="connsiteX2" fmla="*/ 41685 w 207515"/>
                <a:gd name="connsiteY2" fmla="*/ 32329 h 174782"/>
                <a:gd name="connsiteX3" fmla="*/ 2156 w 207515"/>
                <a:gd name="connsiteY3" fmla="*/ 97956 h 174782"/>
                <a:gd name="connsiteX4" fmla="*/ 11491 w 207515"/>
                <a:gd name="connsiteY4" fmla="*/ 23471 h 174782"/>
                <a:gd name="connsiteX5" fmla="*/ 48543 w 207515"/>
                <a:gd name="connsiteY5" fmla="*/ 515 h 174782"/>
                <a:gd name="connsiteX6" fmla="*/ 174368 w 207515"/>
                <a:gd name="connsiteY6" fmla="*/ 31948 h 174782"/>
                <a:gd name="connsiteX7" fmla="*/ 207515 w 207515"/>
                <a:gd name="connsiteY7" fmla="*/ 132817 h 174782"/>
                <a:gd name="connsiteX8" fmla="*/ 174463 w 207515"/>
                <a:gd name="connsiteY8" fmla="*/ 173966 h 174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7515" h="174782">
                  <a:moveTo>
                    <a:pt x="174463" y="173966"/>
                  </a:moveTo>
                  <a:cubicBezTo>
                    <a:pt x="174463" y="173966"/>
                    <a:pt x="117409" y="185491"/>
                    <a:pt x="77689" y="121959"/>
                  </a:cubicBezTo>
                  <a:cubicBezTo>
                    <a:pt x="38066" y="58427"/>
                    <a:pt x="41685" y="32329"/>
                    <a:pt x="41685" y="32329"/>
                  </a:cubicBezTo>
                  <a:lnTo>
                    <a:pt x="2156" y="97956"/>
                  </a:lnTo>
                  <a:cubicBezTo>
                    <a:pt x="2156" y="97956"/>
                    <a:pt x="-6702" y="52522"/>
                    <a:pt x="11491" y="23471"/>
                  </a:cubicBezTo>
                  <a:cubicBezTo>
                    <a:pt x="29684" y="-5486"/>
                    <a:pt x="48543" y="515"/>
                    <a:pt x="48543" y="515"/>
                  </a:cubicBezTo>
                  <a:lnTo>
                    <a:pt x="174368" y="31948"/>
                  </a:lnTo>
                  <a:lnTo>
                    <a:pt x="207515" y="132817"/>
                  </a:lnTo>
                  <a:lnTo>
                    <a:pt x="174463" y="173966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2" name="Freeform: Shape 261">
              <a:extLst>
                <a:ext uri="{FF2B5EF4-FFF2-40B4-BE49-F238E27FC236}">
                  <a16:creationId xmlns="" xmlns:a16="http://schemas.microsoft.com/office/drawing/2014/main" id="{70B283C9-EC09-41C8-9162-A920B50A12F9}"/>
                </a:ext>
              </a:extLst>
            </p:cNvPr>
            <p:cNvSpPr/>
            <p:nvPr/>
          </p:nvSpPr>
          <p:spPr>
            <a:xfrm>
              <a:off x="8749908" y="5398694"/>
              <a:ext cx="19160" cy="53081"/>
            </a:xfrm>
            <a:custGeom>
              <a:avLst/>
              <a:gdLst>
                <a:gd name="connsiteX0" fmla="*/ 6771 w 23184"/>
                <a:gd name="connsiteY0" fmla="*/ 64229 h 64228"/>
                <a:gd name="connsiteX1" fmla="*/ 2200 w 23184"/>
                <a:gd name="connsiteY1" fmla="*/ 60895 h 64228"/>
                <a:gd name="connsiteX2" fmla="*/ 14487 w 23184"/>
                <a:gd name="connsiteY2" fmla="*/ 2030 h 64228"/>
                <a:gd name="connsiteX3" fmla="*/ 21154 w 23184"/>
                <a:gd name="connsiteY3" fmla="*/ 887 h 64228"/>
                <a:gd name="connsiteX4" fmla="*/ 22297 w 23184"/>
                <a:gd name="connsiteY4" fmla="*/ 7555 h 64228"/>
                <a:gd name="connsiteX5" fmla="*/ 11343 w 23184"/>
                <a:gd name="connsiteY5" fmla="*/ 58133 h 64228"/>
                <a:gd name="connsiteX6" fmla="*/ 8200 w 23184"/>
                <a:gd name="connsiteY6" fmla="*/ 64038 h 64228"/>
                <a:gd name="connsiteX7" fmla="*/ 6771 w 23184"/>
                <a:gd name="connsiteY7" fmla="*/ 64229 h 64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184" h="64228">
                  <a:moveTo>
                    <a:pt x="6771" y="64229"/>
                  </a:moveTo>
                  <a:cubicBezTo>
                    <a:pt x="4771" y="64229"/>
                    <a:pt x="2866" y="62895"/>
                    <a:pt x="2200" y="60895"/>
                  </a:cubicBezTo>
                  <a:cubicBezTo>
                    <a:pt x="-6564" y="32225"/>
                    <a:pt x="13629" y="3173"/>
                    <a:pt x="14487" y="2030"/>
                  </a:cubicBezTo>
                  <a:cubicBezTo>
                    <a:pt x="16011" y="-160"/>
                    <a:pt x="18963" y="-637"/>
                    <a:pt x="21154" y="887"/>
                  </a:cubicBezTo>
                  <a:cubicBezTo>
                    <a:pt x="23345" y="2411"/>
                    <a:pt x="23821" y="5364"/>
                    <a:pt x="22297" y="7555"/>
                  </a:cubicBezTo>
                  <a:cubicBezTo>
                    <a:pt x="22107" y="7841"/>
                    <a:pt x="3914" y="34034"/>
                    <a:pt x="11343" y="58133"/>
                  </a:cubicBezTo>
                  <a:cubicBezTo>
                    <a:pt x="12105" y="60609"/>
                    <a:pt x="10677" y="63276"/>
                    <a:pt x="8200" y="64038"/>
                  </a:cubicBezTo>
                  <a:cubicBezTo>
                    <a:pt x="7724" y="64133"/>
                    <a:pt x="7248" y="64229"/>
                    <a:pt x="6771" y="6422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3" name="Freeform: Shape 262">
              <a:extLst>
                <a:ext uri="{FF2B5EF4-FFF2-40B4-BE49-F238E27FC236}">
                  <a16:creationId xmlns="" xmlns:a16="http://schemas.microsoft.com/office/drawing/2014/main" id="{C752CEEF-A923-4D94-A32E-285122D47FB4}"/>
                </a:ext>
              </a:extLst>
            </p:cNvPr>
            <p:cNvSpPr/>
            <p:nvPr/>
          </p:nvSpPr>
          <p:spPr>
            <a:xfrm>
              <a:off x="8880302" y="5420788"/>
              <a:ext cx="37807" cy="39410"/>
            </a:xfrm>
            <a:custGeom>
              <a:avLst/>
              <a:gdLst>
                <a:gd name="connsiteX0" fmla="*/ 4729 w 45747"/>
                <a:gd name="connsiteY0" fmla="*/ 47687 h 47686"/>
                <a:gd name="connsiteX1" fmla="*/ 1490 w 45747"/>
                <a:gd name="connsiteY1" fmla="*/ 46353 h 47686"/>
                <a:gd name="connsiteX2" fmla="*/ 1300 w 45747"/>
                <a:gd name="connsiteY2" fmla="*/ 39590 h 47686"/>
                <a:gd name="connsiteX3" fmla="*/ 37495 w 45747"/>
                <a:gd name="connsiteY3" fmla="*/ 1490 h 47686"/>
                <a:gd name="connsiteX4" fmla="*/ 44257 w 45747"/>
                <a:gd name="connsiteY4" fmla="*/ 1300 h 47686"/>
                <a:gd name="connsiteX5" fmla="*/ 44448 w 45747"/>
                <a:gd name="connsiteY5" fmla="*/ 8063 h 47686"/>
                <a:gd name="connsiteX6" fmla="*/ 8253 w 45747"/>
                <a:gd name="connsiteY6" fmla="*/ 46163 h 47686"/>
                <a:gd name="connsiteX7" fmla="*/ 4729 w 45747"/>
                <a:gd name="connsiteY7" fmla="*/ 47687 h 47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747" h="47686">
                  <a:moveTo>
                    <a:pt x="4729" y="47687"/>
                  </a:moveTo>
                  <a:cubicBezTo>
                    <a:pt x="3586" y="47687"/>
                    <a:pt x="2348" y="47210"/>
                    <a:pt x="1490" y="46353"/>
                  </a:cubicBezTo>
                  <a:cubicBezTo>
                    <a:pt x="-415" y="44543"/>
                    <a:pt x="-510" y="41495"/>
                    <a:pt x="1300" y="39590"/>
                  </a:cubicBezTo>
                  <a:lnTo>
                    <a:pt x="37495" y="1490"/>
                  </a:lnTo>
                  <a:cubicBezTo>
                    <a:pt x="39305" y="-415"/>
                    <a:pt x="42353" y="-510"/>
                    <a:pt x="44257" y="1300"/>
                  </a:cubicBezTo>
                  <a:cubicBezTo>
                    <a:pt x="46163" y="3110"/>
                    <a:pt x="46258" y="6158"/>
                    <a:pt x="44448" y="8063"/>
                  </a:cubicBezTo>
                  <a:lnTo>
                    <a:pt x="8253" y="46163"/>
                  </a:lnTo>
                  <a:cubicBezTo>
                    <a:pt x="7300" y="47210"/>
                    <a:pt x="5967" y="47687"/>
                    <a:pt x="4729" y="47687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4" name="Freeform: Shape 263">
              <a:extLst>
                <a:ext uri="{FF2B5EF4-FFF2-40B4-BE49-F238E27FC236}">
                  <a16:creationId xmlns="" xmlns:a16="http://schemas.microsoft.com/office/drawing/2014/main" id="{17DF47E4-91D5-463E-A3BA-D206E8CF21F1}"/>
                </a:ext>
              </a:extLst>
            </p:cNvPr>
            <p:cNvSpPr/>
            <p:nvPr/>
          </p:nvSpPr>
          <p:spPr>
            <a:xfrm>
              <a:off x="8891174" y="5440792"/>
              <a:ext cx="28501" cy="11062"/>
            </a:xfrm>
            <a:custGeom>
              <a:avLst/>
              <a:gdLst>
                <a:gd name="connsiteX0" fmla="*/ 29769 w 34486"/>
                <a:gd name="connsiteY0" fmla="*/ 13386 h 13385"/>
                <a:gd name="connsiteX1" fmla="*/ 29006 w 34486"/>
                <a:gd name="connsiteY1" fmla="*/ 13290 h 13385"/>
                <a:gd name="connsiteX2" fmla="*/ 4051 w 34486"/>
                <a:gd name="connsiteY2" fmla="*/ 9480 h 13385"/>
                <a:gd name="connsiteX3" fmla="*/ 51 w 34486"/>
                <a:gd name="connsiteY3" fmla="*/ 4051 h 13385"/>
                <a:gd name="connsiteX4" fmla="*/ 5480 w 34486"/>
                <a:gd name="connsiteY4" fmla="*/ 51 h 13385"/>
                <a:gd name="connsiteX5" fmla="*/ 30435 w 34486"/>
                <a:gd name="connsiteY5" fmla="*/ 3861 h 13385"/>
                <a:gd name="connsiteX6" fmla="*/ 34436 w 34486"/>
                <a:gd name="connsiteY6" fmla="*/ 9290 h 13385"/>
                <a:gd name="connsiteX7" fmla="*/ 29769 w 34486"/>
                <a:gd name="connsiteY7" fmla="*/ 13386 h 13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486" h="13385">
                  <a:moveTo>
                    <a:pt x="29769" y="13386"/>
                  </a:moveTo>
                  <a:cubicBezTo>
                    <a:pt x="29483" y="13386"/>
                    <a:pt x="29292" y="13386"/>
                    <a:pt x="29006" y="13290"/>
                  </a:cubicBezTo>
                  <a:lnTo>
                    <a:pt x="4051" y="9480"/>
                  </a:lnTo>
                  <a:cubicBezTo>
                    <a:pt x="1479" y="9100"/>
                    <a:pt x="-330" y="6623"/>
                    <a:pt x="51" y="4051"/>
                  </a:cubicBezTo>
                  <a:cubicBezTo>
                    <a:pt x="431" y="1479"/>
                    <a:pt x="2908" y="-330"/>
                    <a:pt x="5480" y="51"/>
                  </a:cubicBezTo>
                  <a:lnTo>
                    <a:pt x="30435" y="3861"/>
                  </a:lnTo>
                  <a:cubicBezTo>
                    <a:pt x="33007" y="4242"/>
                    <a:pt x="34817" y="6718"/>
                    <a:pt x="34436" y="9290"/>
                  </a:cubicBezTo>
                  <a:cubicBezTo>
                    <a:pt x="34150" y="11671"/>
                    <a:pt x="32150" y="13386"/>
                    <a:pt x="29769" y="13386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5" name="Freeform: Shape 264">
              <a:extLst>
                <a:ext uri="{FF2B5EF4-FFF2-40B4-BE49-F238E27FC236}">
                  <a16:creationId xmlns="" xmlns:a16="http://schemas.microsoft.com/office/drawing/2014/main" id="{B2FC8682-D8AC-4D5A-A80D-6661FC403445}"/>
                </a:ext>
              </a:extLst>
            </p:cNvPr>
            <p:cNvSpPr/>
            <p:nvPr/>
          </p:nvSpPr>
          <p:spPr>
            <a:xfrm>
              <a:off x="8769280" y="5450521"/>
              <a:ext cx="42362" cy="32664"/>
            </a:xfrm>
            <a:custGeom>
              <a:avLst/>
              <a:gdLst>
                <a:gd name="connsiteX0" fmla="*/ 31147 w 51258"/>
                <a:gd name="connsiteY0" fmla="*/ 39523 h 39523"/>
                <a:gd name="connsiteX1" fmla="*/ 2286 w 51258"/>
                <a:gd name="connsiteY1" fmla="*/ 29807 h 39523"/>
                <a:gd name="connsiteX2" fmla="*/ 0 w 51258"/>
                <a:gd name="connsiteY2" fmla="*/ 25616 h 39523"/>
                <a:gd name="connsiteX3" fmla="*/ 2572 w 51258"/>
                <a:gd name="connsiteY3" fmla="*/ 21521 h 39523"/>
                <a:gd name="connsiteX4" fmla="*/ 42767 w 51258"/>
                <a:gd name="connsiteY4" fmla="*/ 566 h 39523"/>
                <a:gd name="connsiteX5" fmla="*/ 46863 w 51258"/>
                <a:gd name="connsiteY5" fmla="*/ 375 h 39523"/>
                <a:gd name="connsiteX6" fmla="*/ 49530 w 51258"/>
                <a:gd name="connsiteY6" fmla="*/ 3423 h 39523"/>
                <a:gd name="connsiteX7" fmla="*/ 42767 w 51258"/>
                <a:gd name="connsiteY7" fmla="*/ 36094 h 39523"/>
                <a:gd name="connsiteX8" fmla="*/ 31147 w 51258"/>
                <a:gd name="connsiteY8" fmla="*/ 39523 h 39523"/>
                <a:gd name="connsiteX9" fmla="*/ 15050 w 51258"/>
                <a:gd name="connsiteY9" fmla="*/ 25616 h 39523"/>
                <a:gd name="connsiteX10" fmla="*/ 36862 w 51258"/>
                <a:gd name="connsiteY10" fmla="*/ 28379 h 39523"/>
                <a:gd name="connsiteX11" fmla="*/ 41434 w 51258"/>
                <a:gd name="connsiteY11" fmla="*/ 11805 h 39523"/>
                <a:gd name="connsiteX12" fmla="*/ 15050 w 51258"/>
                <a:gd name="connsiteY12" fmla="*/ 25616 h 39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1258" h="39523">
                  <a:moveTo>
                    <a:pt x="31147" y="39523"/>
                  </a:moveTo>
                  <a:cubicBezTo>
                    <a:pt x="18574" y="39523"/>
                    <a:pt x="4382" y="31046"/>
                    <a:pt x="2286" y="29807"/>
                  </a:cubicBezTo>
                  <a:cubicBezTo>
                    <a:pt x="857" y="28950"/>
                    <a:pt x="0" y="27331"/>
                    <a:pt x="0" y="25616"/>
                  </a:cubicBezTo>
                  <a:cubicBezTo>
                    <a:pt x="95" y="23902"/>
                    <a:pt x="1048" y="22378"/>
                    <a:pt x="2572" y="21521"/>
                  </a:cubicBezTo>
                  <a:lnTo>
                    <a:pt x="42767" y="566"/>
                  </a:lnTo>
                  <a:cubicBezTo>
                    <a:pt x="44005" y="-101"/>
                    <a:pt x="45529" y="-196"/>
                    <a:pt x="46863" y="375"/>
                  </a:cubicBezTo>
                  <a:cubicBezTo>
                    <a:pt x="48196" y="947"/>
                    <a:pt x="49149" y="1994"/>
                    <a:pt x="49530" y="3423"/>
                  </a:cubicBezTo>
                  <a:cubicBezTo>
                    <a:pt x="49816" y="4376"/>
                    <a:pt x="56102" y="25902"/>
                    <a:pt x="42767" y="36094"/>
                  </a:cubicBezTo>
                  <a:cubicBezTo>
                    <a:pt x="39434" y="38475"/>
                    <a:pt x="35338" y="39523"/>
                    <a:pt x="31147" y="39523"/>
                  </a:cubicBezTo>
                  <a:close/>
                  <a:moveTo>
                    <a:pt x="15050" y="25616"/>
                  </a:moveTo>
                  <a:cubicBezTo>
                    <a:pt x="22765" y="29045"/>
                    <a:pt x="32385" y="31808"/>
                    <a:pt x="36862" y="28379"/>
                  </a:cubicBezTo>
                  <a:cubicBezTo>
                    <a:pt x="41815" y="24569"/>
                    <a:pt x="42005" y="17139"/>
                    <a:pt x="41434" y="11805"/>
                  </a:cubicBezTo>
                  <a:lnTo>
                    <a:pt x="15050" y="25616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6" name="Freeform: Shape 265">
              <a:extLst>
                <a:ext uri="{FF2B5EF4-FFF2-40B4-BE49-F238E27FC236}">
                  <a16:creationId xmlns="" xmlns:a16="http://schemas.microsoft.com/office/drawing/2014/main" id="{4908D133-02B0-4FB8-AA3B-89E96A8CB113}"/>
                </a:ext>
              </a:extLst>
            </p:cNvPr>
            <p:cNvSpPr/>
            <p:nvPr/>
          </p:nvSpPr>
          <p:spPr>
            <a:xfrm>
              <a:off x="8730485" y="5350655"/>
              <a:ext cx="27368" cy="11223"/>
            </a:xfrm>
            <a:custGeom>
              <a:avLst/>
              <a:gdLst>
                <a:gd name="connsiteX0" fmla="*/ 4747 w 33115"/>
                <a:gd name="connsiteY0" fmla="*/ 13581 h 13580"/>
                <a:gd name="connsiteX1" fmla="*/ 79 w 33115"/>
                <a:gd name="connsiteY1" fmla="*/ 9676 h 13580"/>
                <a:gd name="connsiteX2" fmla="*/ 3985 w 33115"/>
                <a:gd name="connsiteY2" fmla="*/ 4151 h 13580"/>
                <a:gd name="connsiteX3" fmla="*/ 27511 w 33115"/>
                <a:gd name="connsiteY3" fmla="*/ 55 h 13580"/>
                <a:gd name="connsiteX4" fmla="*/ 33036 w 33115"/>
                <a:gd name="connsiteY4" fmla="*/ 3961 h 13580"/>
                <a:gd name="connsiteX5" fmla="*/ 29130 w 33115"/>
                <a:gd name="connsiteY5" fmla="*/ 9485 h 13580"/>
                <a:gd name="connsiteX6" fmla="*/ 5604 w 33115"/>
                <a:gd name="connsiteY6" fmla="*/ 13581 h 13580"/>
                <a:gd name="connsiteX7" fmla="*/ 4747 w 33115"/>
                <a:gd name="connsiteY7" fmla="*/ 13581 h 13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115" h="13580">
                  <a:moveTo>
                    <a:pt x="4747" y="13581"/>
                  </a:moveTo>
                  <a:cubicBezTo>
                    <a:pt x="2461" y="13581"/>
                    <a:pt x="460" y="11962"/>
                    <a:pt x="79" y="9676"/>
                  </a:cubicBezTo>
                  <a:cubicBezTo>
                    <a:pt x="-397" y="7104"/>
                    <a:pt x="1318" y="4627"/>
                    <a:pt x="3985" y="4151"/>
                  </a:cubicBezTo>
                  <a:lnTo>
                    <a:pt x="27511" y="55"/>
                  </a:lnTo>
                  <a:cubicBezTo>
                    <a:pt x="30083" y="-326"/>
                    <a:pt x="32560" y="1294"/>
                    <a:pt x="33036" y="3961"/>
                  </a:cubicBezTo>
                  <a:cubicBezTo>
                    <a:pt x="33512" y="6532"/>
                    <a:pt x="31797" y="9009"/>
                    <a:pt x="29130" y="9485"/>
                  </a:cubicBezTo>
                  <a:lnTo>
                    <a:pt x="5604" y="13581"/>
                  </a:lnTo>
                  <a:cubicBezTo>
                    <a:pt x="5223" y="13581"/>
                    <a:pt x="5032" y="13581"/>
                    <a:pt x="4747" y="13581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7" name="Freeform: Shape 266">
              <a:extLst>
                <a:ext uri="{FF2B5EF4-FFF2-40B4-BE49-F238E27FC236}">
                  <a16:creationId xmlns="" xmlns:a16="http://schemas.microsoft.com/office/drawing/2014/main" id="{953C9ED0-F094-4BD5-BE24-BB714F773641}"/>
                </a:ext>
              </a:extLst>
            </p:cNvPr>
            <p:cNvSpPr/>
            <p:nvPr/>
          </p:nvSpPr>
          <p:spPr>
            <a:xfrm>
              <a:off x="8779379" y="5350680"/>
              <a:ext cx="39864" cy="24030"/>
            </a:xfrm>
            <a:custGeom>
              <a:avLst/>
              <a:gdLst>
                <a:gd name="connsiteX0" fmla="*/ 43501 w 48235"/>
                <a:gd name="connsiteY0" fmla="*/ 29077 h 29076"/>
                <a:gd name="connsiteX1" fmla="*/ 41310 w 48235"/>
                <a:gd name="connsiteY1" fmla="*/ 28600 h 29076"/>
                <a:gd name="connsiteX2" fmla="*/ 2639 w 48235"/>
                <a:gd name="connsiteY2" fmla="*/ 8979 h 29076"/>
                <a:gd name="connsiteX3" fmla="*/ 543 w 48235"/>
                <a:gd name="connsiteY3" fmla="*/ 2597 h 29076"/>
                <a:gd name="connsiteX4" fmla="*/ 6925 w 48235"/>
                <a:gd name="connsiteY4" fmla="*/ 502 h 29076"/>
                <a:gd name="connsiteX5" fmla="*/ 45597 w 48235"/>
                <a:gd name="connsiteY5" fmla="*/ 20123 h 29076"/>
                <a:gd name="connsiteX6" fmla="*/ 47692 w 48235"/>
                <a:gd name="connsiteY6" fmla="*/ 26505 h 29076"/>
                <a:gd name="connsiteX7" fmla="*/ 43501 w 48235"/>
                <a:gd name="connsiteY7" fmla="*/ 29077 h 29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235" h="29076">
                  <a:moveTo>
                    <a:pt x="43501" y="29077"/>
                  </a:moveTo>
                  <a:cubicBezTo>
                    <a:pt x="42739" y="29077"/>
                    <a:pt x="42073" y="28886"/>
                    <a:pt x="41310" y="28600"/>
                  </a:cubicBezTo>
                  <a:lnTo>
                    <a:pt x="2639" y="8979"/>
                  </a:lnTo>
                  <a:cubicBezTo>
                    <a:pt x="258" y="7836"/>
                    <a:pt x="-695" y="4883"/>
                    <a:pt x="543" y="2597"/>
                  </a:cubicBezTo>
                  <a:cubicBezTo>
                    <a:pt x="1687" y="216"/>
                    <a:pt x="4639" y="-641"/>
                    <a:pt x="6925" y="502"/>
                  </a:cubicBezTo>
                  <a:lnTo>
                    <a:pt x="45597" y="20123"/>
                  </a:lnTo>
                  <a:cubicBezTo>
                    <a:pt x="47978" y="21266"/>
                    <a:pt x="48931" y="24219"/>
                    <a:pt x="47692" y="26505"/>
                  </a:cubicBezTo>
                  <a:cubicBezTo>
                    <a:pt x="46930" y="28124"/>
                    <a:pt x="45311" y="29077"/>
                    <a:pt x="43501" y="29077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8" name="Freeform: Shape 267">
              <a:extLst>
                <a:ext uri="{FF2B5EF4-FFF2-40B4-BE49-F238E27FC236}">
                  <a16:creationId xmlns="" xmlns:a16="http://schemas.microsoft.com/office/drawing/2014/main" id="{D93F3118-74E8-48ED-BB07-B5CC10850844}"/>
                </a:ext>
              </a:extLst>
            </p:cNvPr>
            <p:cNvSpPr/>
            <p:nvPr/>
          </p:nvSpPr>
          <p:spPr>
            <a:xfrm>
              <a:off x="8860023" y="5440519"/>
              <a:ext cx="138628" cy="229596"/>
            </a:xfrm>
            <a:custGeom>
              <a:avLst/>
              <a:gdLst>
                <a:gd name="connsiteX0" fmla="*/ 95941 w 167740"/>
                <a:gd name="connsiteY0" fmla="*/ 0 h 277811"/>
                <a:gd name="connsiteX1" fmla="*/ 166616 w 167740"/>
                <a:gd name="connsiteY1" fmla="*/ 187642 h 277811"/>
                <a:gd name="connsiteX2" fmla="*/ 15454 w 167740"/>
                <a:gd name="connsiteY2" fmla="*/ 246602 h 277811"/>
                <a:gd name="connsiteX3" fmla="*/ 18883 w 167740"/>
                <a:gd name="connsiteY3" fmla="*/ 62198 h 277811"/>
                <a:gd name="connsiteX4" fmla="*/ 95941 w 167740"/>
                <a:gd name="connsiteY4" fmla="*/ 0 h 277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740" h="277811">
                  <a:moveTo>
                    <a:pt x="95941" y="0"/>
                  </a:moveTo>
                  <a:cubicBezTo>
                    <a:pt x="95941" y="0"/>
                    <a:pt x="178237" y="71342"/>
                    <a:pt x="166616" y="187642"/>
                  </a:cubicBezTo>
                  <a:cubicBezTo>
                    <a:pt x="154996" y="303943"/>
                    <a:pt x="39648" y="288988"/>
                    <a:pt x="15454" y="246602"/>
                  </a:cubicBezTo>
                  <a:cubicBezTo>
                    <a:pt x="-21217" y="182309"/>
                    <a:pt x="18883" y="62198"/>
                    <a:pt x="18883" y="62198"/>
                  </a:cubicBezTo>
                  <a:cubicBezTo>
                    <a:pt x="18883" y="62198"/>
                    <a:pt x="89559" y="74009"/>
                    <a:pt x="95941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9" name="Freeform: Shape 268">
              <a:extLst>
                <a:ext uri="{FF2B5EF4-FFF2-40B4-BE49-F238E27FC236}">
                  <a16:creationId xmlns="" xmlns:a16="http://schemas.microsoft.com/office/drawing/2014/main" id="{18AC5F6F-FC8B-4E23-9195-290C35B1D9C9}"/>
                </a:ext>
              </a:extLst>
            </p:cNvPr>
            <p:cNvSpPr/>
            <p:nvPr/>
          </p:nvSpPr>
          <p:spPr>
            <a:xfrm>
              <a:off x="8730459" y="5371955"/>
              <a:ext cx="13893" cy="35029"/>
            </a:xfrm>
            <a:custGeom>
              <a:avLst/>
              <a:gdLst>
                <a:gd name="connsiteX0" fmla="*/ 4777 w 16811"/>
                <a:gd name="connsiteY0" fmla="*/ 42386 h 42385"/>
                <a:gd name="connsiteX1" fmla="*/ 3349 w 16811"/>
                <a:gd name="connsiteY1" fmla="*/ 42195 h 42385"/>
                <a:gd name="connsiteX2" fmla="*/ 205 w 16811"/>
                <a:gd name="connsiteY2" fmla="*/ 36290 h 42385"/>
                <a:gd name="connsiteX3" fmla="*/ 6777 w 16811"/>
                <a:gd name="connsiteY3" fmla="*/ 14763 h 42385"/>
                <a:gd name="connsiteX4" fmla="*/ 1063 w 16811"/>
                <a:gd name="connsiteY4" fmla="*/ 7715 h 42385"/>
                <a:gd name="connsiteX5" fmla="*/ 1729 w 16811"/>
                <a:gd name="connsiteY5" fmla="*/ 1047 h 42385"/>
                <a:gd name="connsiteX6" fmla="*/ 8397 w 16811"/>
                <a:gd name="connsiteY6" fmla="*/ 1714 h 42385"/>
                <a:gd name="connsiteX7" fmla="*/ 15731 w 16811"/>
                <a:gd name="connsiteY7" fmla="*/ 10763 h 42385"/>
                <a:gd name="connsiteX8" fmla="*/ 16588 w 16811"/>
                <a:gd name="connsiteY8" fmla="*/ 15144 h 42385"/>
                <a:gd name="connsiteX9" fmla="*/ 9254 w 16811"/>
                <a:gd name="connsiteY9" fmla="*/ 39147 h 42385"/>
                <a:gd name="connsiteX10" fmla="*/ 4777 w 16811"/>
                <a:gd name="connsiteY10" fmla="*/ 42386 h 42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811" h="42385">
                  <a:moveTo>
                    <a:pt x="4777" y="42386"/>
                  </a:moveTo>
                  <a:cubicBezTo>
                    <a:pt x="4301" y="42386"/>
                    <a:pt x="3825" y="42291"/>
                    <a:pt x="3349" y="42195"/>
                  </a:cubicBezTo>
                  <a:cubicBezTo>
                    <a:pt x="872" y="41433"/>
                    <a:pt x="-557" y="38766"/>
                    <a:pt x="205" y="36290"/>
                  </a:cubicBezTo>
                  <a:lnTo>
                    <a:pt x="6777" y="14763"/>
                  </a:lnTo>
                  <a:lnTo>
                    <a:pt x="1063" y="7715"/>
                  </a:lnTo>
                  <a:cubicBezTo>
                    <a:pt x="-557" y="5715"/>
                    <a:pt x="-271" y="2667"/>
                    <a:pt x="1729" y="1047"/>
                  </a:cubicBezTo>
                  <a:cubicBezTo>
                    <a:pt x="3730" y="-572"/>
                    <a:pt x="6777" y="-286"/>
                    <a:pt x="8397" y="1714"/>
                  </a:cubicBezTo>
                  <a:lnTo>
                    <a:pt x="15731" y="10763"/>
                  </a:lnTo>
                  <a:cubicBezTo>
                    <a:pt x="16779" y="12001"/>
                    <a:pt x="17065" y="13620"/>
                    <a:pt x="16588" y="15144"/>
                  </a:cubicBezTo>
                  <a:lnTo>
                    <a:pt x="9254" y="39147"/>
                  </a:lnTo>
                  <a:cubicBezTo>
                    <a:pt x="8683" y="41052"/>
                    <a:pt x="6777" y="42386"/>
                    <a:pt x="4777" y="42386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0" name="Freeform: Shape 269">
              <a:extLst>
                <a:ext uri="{FF2B5EF4-FFF2-40B4-BE49-F238E27FC236}">
                  <a16:creationId xmlns="" xmlns:a16="http://schemas.microsoft.com/office/drawing/2014/main" id="{95C8FA94-72E5-47AD-92EA-141C9BDC8489}"/>
                </a:ext>
              </a:extLst>
            </p:cNvPr>
            <p:cNvSpPr/>
            <p:nvPr/>
          </p:nvSpPr>
          <p:spPr>
            <a:xfrm>
              <a:off x="8787681" y="5374770"/>
              <a:ext cx="16324" cy="37489"/>
            </a:xfrm>
            <a:custGeom>
              <a:avLst/>
              <a:gdLst>
                <a:gd name="connsiteX0" fmla="*/ 7643 w 19752"/>
                <a:gd name="connsiteY0" fmla="*/ 45362 h 45362"/>
                <a:gd name="connsiteX1" fmla="*/ 6214 w 19752"/>
                <a:gd name="connsiteY1" fmla="*/ 45172 h 45362"/>
                <a:gd name="connsiteX2" fmla="*/ 3071 w 19752"/>
                <a:gd name="connsiteY2" fmla="*/ 39266 h 45362"/>
                <a:gd name="connsiteX3" fmla="*/ 9643 w 19752"/>
                <a:gd name="connsiteY3" fmla="*/ 17835 h 45362"/>
                <a:gd name="connsiteX4" fmla="*/ 1166 w 19752"/>
                <a:gd name="connsiteY4" fmla="*/ 7929 h 45362"/>
                <a:gd name="connsiteX5" fmla="*/ 1642 w 19752"/>
                <a:gd name="connsiteY5" fmla="*/ 1166 h 45362"/>
                <a:gd name="connsiteX6" fmla="*/ 8405 w 19752"/>
                <a:gd name="connsiteY6" fmla="*/ 1642 h 45362"/>
                <a:gd name="connsiteX7" fmla="*/ 18597 w 19752"/>
                <a:gd name="connsiteY7" fmla="*/ 13549 h 45362"/>
                <a:gd name="connsiteX8" fmla="*/ 19549 w 19752"/>
                <a:gd name="connsiteY8" fmla="*/ 18025 h 45362"/>
                <a:gd name="connsiteX9" fmla="*/ 12215 w 19752"/>
                <a:gd name="connsiteY9" fmla="*/ 42028 h 45362"/>
                <a:gd name="connsiteX10" fmla="*/ 7643 w 19752"/>
                <a:gd name="connsiteY10" fmla="*/ 45362 h 45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752" h="45362">
                  <a:moveTo>
                    <a:pt x="7643" y="45362"/>
                  </a:moveTo>
                  <a:cubicBezTo>
                    <a:pt x="7167" y="45362"/>
                    <a:pt x="6691" y="45267"/>
                    <a:pt x="6214" y="45172"/>
                  </a:cubicBezTo>
                  <a:cubicBezTo>
                    <a:pt x="3738" y="44410"/>
                    <a:pt x="2309" y="41743"/>
                    <a:pt x="3071" y="39266"/>
                  </a:cubicBezTo>
                  <a:lnTo>
                    <a:pt x="9643" y="17835"/>
                  </a:lnTo>
                  <a:lnTo>
                    <a:pt x="1166" y="7929"/>
                  </a:lnTo>
                  <a:cubicBezTo>
                    <a:pt x="-548" y="5929"/>
                    <a:pt x="-358" y="2881"/>
                    <a:pt x="1642" y="1166"/>
                  </a:cubicBezTo>
                  <a:cubicBezTo>
                    <a:pt x="3643" y="-548"/>
                    <a:pt x="6691" y="-358"/>
                    <a:pt x="8405" y="1642"/>
                  </a:cubicBezTo>
                  <a:lnTo>
                    <a:pt x="18597" y="13549"/>
                  </a:lnTo>
                  <a:cubicBezTo>
                    <a:pt x="19644" y="14787"/>
                    <a:pt x="20026" y="16501"/>
                    <a:pt x="19549" y="18025"/>
                  </a:cubicBezTo>
                  <a:lnTo>
                    <a:pt x="12215" y="42028"/>
                  </a:lnTo>
                  <a:cubicBezTo>
                    <a:pt x="11548" y="44029"/>
                    <a:pt x="9643" y="45362"/>
                    <a:pt x="7643" y="45362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1" name="Freeform: Shape 270">
              <a:extLst>
                <a:ext uri="{FF2B5EF4-FFF2-40B4-BE49-F238E27FC236}">
                  <a16:creationId xmlns="" xmlns:a16="http://schemas.microsoft.com/office/drawing/2014/main" id="{C7DEB0F4-DF4B-468F-B616-BBE06E854284}"/>
                </a:ext>
              </a:extLst>
            </p:cNvPr>
            <p:cNvSpPr/>
            <p:nvPr/>
          </p:nvSpPr>
          <p:spPr>
            <a:xfrm>
              <a:off x="8751202" y="5593813"/>
              <a:ext cx="112748" cy="25398"/>
            </a:xfrm>
            <a:custGeom>
              <a:avLst/>
              <a:gdLst>
                <a:gd name="connsiteX0" fmla="*/ 66356 w 136425"/>
                <a:gd name="connsiteY0" fmla="*/ 30732 h 30732"/>
                <a:gd name="connsiteX1" fmla="*/ 1490 w 136425"/>
                <a:gd name="connsiteY1" fmla="*/ 8253 h 30732"/>
                <a:gd name="connsiteX2" fmla="*/ 1300 w 136425"/>
                <a:gd name="connsiteY2" fmla="*/ 1490 h 30732"/>
                <a:gd name="connsiteX3" fmla="*/ 8063 w 136425"/>
                <a:gd name="connsiteY3" fmla="*/ 1300 h 30732"/>
                <a:gd name="connsiteX4" fmla="*/ 129316 w 136425"/>
                <a:gd name="connsiteY4" fmla="*/ 3014 h 30732"/>
                <a:gd name="connsiteX5" fmla="*/ 135793 w 136425"/>
                <a:gd name="connsiteY5" fmla="*/ 4824 h 30732"/>
                <a:gd name="connsiteX6" fmla="*/ 133983 w 136425"/>
                <a:gd name="connsiteY6" fmla="*/ 11301 h 30732"/>
                <a:gd name="connsiteX7" fmla="*/ 66356 w 136425"/>
                <a:gd name="connsiteY7" fmla="*/ 30732 h 30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6425" h="30732">
                  <a:moveTo>
                    <a:pt x="66356" y="30732"/>
                  </a:moveTo>
                  <a:cubicBezTo>
                    <a:pt x="25779" y="30732"/>
                    <a:pt x="1776" y="8634"/>
                    <a:pt x="1490" y="8253"/>
                  </a:cubicBezTo>
                  <a:cubicBezTo>
                    <a:pt x="-415" y="6443"/>
                    <a:pt x="-510" y="3491"/>
                    <a:pt x="1300" y="1490"/>
                  </a:cubicBezTo>
                  <a:cubicBezTo>
                    <a:pt x="3110" y="-415"/>
                    <a:pt x="6062" y="-510"/>
                    <a:pt x="8063" y="1300"/>
                  </a:cubicBezTo>
                  <a:cubicBezTo>
                    <a:pt x="9968" y="3110"/>
                    <a:pt x="55497" y="44448"/>
                    <a:pt x="129316" y="3014"/>
                  </a:cubicBezTo>
                  <a:cubicBezTo>
                    <a:pt x="131602" y="1681"/>
                    <a:pt x="134555" y="2538"/>
                    <a:pt x="135793" y="4824"/>
                  </a:cubicBezTo>
                  <a:cubicBezTo>
                    <a:pt x="137126" y="7110"/>
                    <a:pt x="136269" y="10063"/>
                    <a:pt x="133983" y="11301"/>
                  </a:cubicBezTo>
                  <a:cubicBezTo>
                    <a:pt x="108266" y="25779"/>
                    <a:pt x="85501" y="30732"/>
                    <a:pt x="66356" y="30732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562" name="Group 561">
            <a:extLst>
              <a:ext uri="{FF2B5EF4-FFF2-40B4-BE49-F238E27FC236}">
                <a16:creationId xmlns="" xmlns:a16="http://schemas.microsoft.com/office/drawing/2014/main" id="{759C4E3E-1034-4146-A04D-DFD257477E1B}"/>
              </a:ext>
            </a:extLst>
          </p:cNvPr>
          <p:cNvGrpSpPr/>
          <p:nvPr/>
        </p:nvGrpSpPr>
        <p:grpSpPr>
          <a:xfrm>
            <a:off x="4789284" y="5067300"/>
            <a:ext cx="667250" cy="667250"/>
            <a:chOff x="4786043" y="5151778"/>
            <a:chExt cx="733975" cy="733975"/>
          </a:xfrm>
        </p:grpSpPr>
        <p:sp>
          <p:nvSpPr>
            <p:cNvPr id="237" name="Freeform: Shape 236">
              <a:extLst>
                <a:ext uri="{FF2B5EF4-FFF2-40B4-BE49-F238E27FC236}">
                  <a16:creationId xmlns="" xmlns:a16="http://schemas.microsoft.com/office/drawing/2014/main" id="{699C09F2-BB16-43C8-BB9B-866DC851EFF6}"/>
                </a:ext>
              </a:extLst>
            </p:cNvPr>
            <p:cNvSpPr/>
            <p:nvPr/>
          </p:nvSpPr>
          <p:spPr>
            <a:xfrm flipH="1">
              <a:off x="4786043" y="5151778"/>
              <a:ext cx="733975" cy="733975"/>
            </a:xfrm>
            <a:custGeom>
              <a:avLst/>
              <a:gdLst>
                <a:gd name="connsiteX0" fmla="*/ 888111 w 888110"/>
                <a:gd name="connsiteY0" fmla="*/ 444056 h 888110"/>
                <a:gd name="connsiteX1" fmla="*/ 828389 w 888110"/>
                <a:gd name="connsiteY1" fmla="*/ 666560 h 888110"/>
                <a:gd name="connsiteX2" fmla="*/ 823912 w 888110"/>
                <a:gd name="connsiteY2" fmla="*/ 673989 h 888110"/>
                <a:gd name="connsiteX3" fmla="*/ 812768 w 888110"/>
                <a:gd name="connsiteY3" fmla="*/ 691515 h 888110"/>
                <a:gd name="connsiteX4" fmla="*/ 807720 w 888110"/>
                <a:gd name="connsiteY4" fmla="*/ 698659 h 888110"/>
                <a:gd name="connsiteX5" fmla="*/ 564261 w 888110"/>
                <a:gd name="connsiteY5" fmla="*/ 871633 h 888110"/>
                <a:gd name="connsiteX6" fmla="*/ 557879 w 888110"/>
                <a:gd name="connsiteY6" fmla="*/ 873347 h 888110"/>
                <a:gd name="connsiteX7" fmla="*/ 444056 w 888110"/>
                <a:gd name="connsiteY7" fmla="*/ 888111 h 888110"/>
                <a:gd name="connsiteX8" fmla="*/ 75724 w 888110"/>
                <a:gd name="connsiteY8" fmla="*/ 691896 h 888110"/>
                <a:gd name="connsiteX9" fmla="*/ 54864 w 888110"/>
                <a:gd name="connsiteY9" fmla="*/ 657892 h 888110"/>
                <a:gd name="connsiteX10" fmla="*/ 0 w 888110"/>
                <a:gd name="connsiteY10" fmla="*/ 444056 h 888110"/>
                <a:gd name="connsiteX11" fmla="*/ 444056 w 888110"/>
                <a:gd name="connsiteY11" fmla="*/ 0 h 888110"/>
                <a:gd name="connsiteX12" fmla="*/ 888111 w 888110"/>
                <a:gd name="connsiteY12" fmla="*/ 444056 h 888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88110" h="888110">
                  <a:moveTo>
                    <a:pt x="888111" y="444056"/>
                  </a:moveTo>
                  <a:cubicBezTo>
                    <a:pt x="888111" y="525113"/>
                    <a:pt x="866394" y="601123"/>
                    <a:pt x="828389" y="666560"/>
                  </a:cubicBezTo>
                  <a:cubicBezTo>
                    <a:pt x="826961" y="669036"/>
                    <a:pt x="825436" y="671513"/>
                    <a:pt x="823912" y="673989"/>
                  </a:cubicBezTo>
                  <a:cubicBezTo>
                    <a:pt x="820388" y="679895"/>
                    <a:pt x="816674" y="685800"/>
                    <a:pt x="812768" y="691515"/>
                  </a:cubicBezTo>
                  <a:cubicBezTo>
                    <a:pt x="811149" y="693896"/>
                    <a:pt x="809530" y="696278"/>
                    <a:pt x="807720" y="698659"/>
                  </a:cubicBezTo>
                  <a:cubicBezTo>
                    <a:pt x="749808" y="781622"/>
                    <a:pt x="664083" y="843534"/>
                    <a:pt x="564261" y="871633"/>
                  </a:cubicBezTo>
                  <a:cubicBezTo>
                    <a:pt x="562165" y="872204"/>
                    <a:pt x="559975" y="872776"/>
                    <a:pt x="557879" y="873347"/>
                  </a:cubicBezTo>
                  <a:cubicBezTo>
                    <a:pt x="521589" y="882968"/>
                    <a:pt x="483394" y="888111"/>
                    <a:pt x="444056" y="888111"/>
                  </a:cubicBezTo>
                  <a:cubicBezTo>
                    <a:pt x="290608" y="888111"/>
                    <a:pt x="155257" y="810292"/>
                    <a:pt x="75724" y="691896"/>
                  </a:cubicBezTo>
                  <a:cubicBezTo>
                    <a:pt x="68199" y="680942"/>
                    <a:pt x="61246" y="669512"/>
                    <a:pt x="54864" y="657892"/>
                  </a:cubicBezTo>
                  <a:cubicBezTo>
                    <a:pt x="19907" y="594455"/>
                    <a:pt x="0" y="521589"/>
                    <a:pt x="0" y="444056"/>
                  </a:cubicBezTo>
                  <a:cubicBezTo>
                    <a:pt x="0" y="198787"/>
                    <a:pt x="198787" y="0"/>
                    <a:pt x="444056" y="0"/>
                  </a:cubicBezTo>
                  <a:cubicBezTo>
                    <a:pt x="689324" y="0"/>
                    <a:pt x="888111" y="198787"/>
                    <a:pt x="888111" y="444056"/>
                  </a:cubicBezTo>
                  <a:close/>
                </a:path>
              </a:pathLst>
            </a:custGeom>
            <a:solidFill>
              <a:srgbClr val="094A4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4" name="Freeform: Shape 423">
              <a:extLst>
                <a:ext uri="{FF2B5EF4-FFF2-40B4-BE49-F238E27FC236}">
                  <a16:creationId xmlns="" xmlns:a16="http://schemas.microsoft.com/office/drawing/2014/main" id="{69A22439-874F-4D7A-8595-2F1B6E86E979}"/>
                </a:ext>
              </a:extLst>
            </p:cNvPr>
            <p:cNvSpPr/>
            <p:nvPr/>
          </p:nvSpPr>
          <p:spPr>
            <a:xfrm flipH="1">
              <a:off x="4867904" y="5217482"/>
              <a:ext cx="483659" cy="546211"/>
            </a:xfrm>
            <a:custGeom>
              <a:avLst/>
              <a:gdLst>
                <a:gd name="connsiteX0" fmla="*/ 49915 w 585227"/>
                <a:gd name="connsiteY0" fmla="*/ 304069 h 660916"/>
                <a:gd name="connsiteX1" fmla="*/ 187075 w 585227"/>
                <a:gd name="connsiteY1" fmla="*/ 5460 h 660916"/>
                <a:gd name="connsiteX2" fmla="*/ 382909 w 585227"/>
                <a:gd name="connsiteY2" fmla="*/ 221392 h 660916"/>
                <a:gd name="connsiteX3" fmla="*/ 585220 w 585227"/>
                <a:gd name="connsiteY3" fmla="*/ 455135 h 660916"/>
                <a:gd name="connsiteX4" fmla="*/ 350714 w 585227"/>
                <a:gd name="connsiteY4" fmla="*/ 658304 h 660916"/>
                <a:gd name="connsiteX5" fmla="*/ 127067 w 585227"/>
                <a:gd name="connsiteY5" fmla="*/ 567245 h 660916"/>
                <a:gd name="connsiteX6" fmla="*/ 49915 w 585227"/>
                <a:gd name="connsiteY6" fmla="*/ 304069 h 660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5227" h="660916">
                  <a:moveTo>
                    <a:pt x="49915" y="304069"/>
                  </a:moveTo>
                  <a:cubicBezTo>
                    <a:pt x="49915" y="304069"/>
                    <a:pt x="2385" y="51656"/>
                    <a:pt x="187075" y="5460"/>
                  </a:cubicBezTo>
                  <a:cubicBezTo>
                    <a:pt x="371764" y="-40736"/>
                    <a:pt x="382909" y="221392"/>
                    <a:pt x="382909" y="221392"/>
                  </a:cubicBezTo>
                  <a:cubicBezTo>
                    <a:pt x="382909" y="221392"/>
                    <a:pt x="583886" y="259682"/>
                    <a:pt x="585220" y="455135"/>
                  </a:cubicBezTo>
                  <a:cubicBezTo>
                    <a:pt x="586839" y="699452"/>
                    <a:pt x="350714" y="658304"/>
                    <a:pt x="350714" y="658304"/>
                  </a:cubicBezTo>
                  <a:lnTo>
                    <a:pt x="127067" y="567245"/>
                  </a:lnTo>
                  <a:cubicBezTo>
                    <a:pt x="127067" y="567149"/>
                    <a:pt x="-96961" y="445229"/>
                    <a:pt x="49915" y="30406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5" name="Freeform: Shape 424">
              <a:extLst>
                <a:ext uri="{FF2B5EF4-FFF2-40B4-BE49-F238E27FC236}">
                  <a16:creationId xmlns="" xmlns:a16="http://schemas.microsoft.com/office/drawing/2014/main" id="{6E40A199-2C02-43D3-9FB7-6288CACA3FFB}"/>
                </a:ext>
              </a:extLst>
            </p:cNvPr>
            <p:cNvSpPr/>
            <p:nvPr/>
          </p:nvSpPr>
          <p:spPr>
            <a:xfrm flipH="1">
              <a:off x="4852481" y="5555737"/>
              <a:ext cx="604955" cy="330016"/>
            </a:xfrm>
            <a:custGeom>
              <a:avLst/>
              <a:gdLst>
                <a:gd name="connsiteX0" fmla="*/ 731996 w 731996"/>
                <a:gd name="connsiteY0" fmla="*/ 209868 h 399320"/>
                <a:gd name="connsiteX1" fmla="*/ 488537 w 731996"/>
                <a:gd name="connsiteY1" fmla="*/ 382842 h 399320"/>
                <a:gd name="connsiteX2" fmla="*/ 482155 w 731996"/>
                <a:gd name="connsiteY2" fmla="*/ 384557 h 399320"/>
                <a:gd name="connsiteX3" fmla="*/ 368332 w 731996"/>
                <a:gd name="connsiteY3" fmla="*/ 399320 h 399320"/>
                <a:gd name="connsiteX4" fmla="*/ 0 w 731996"/>
                <a:gd name="connsiteY4" fmla="*/ 203105 h 399320"/>
                <a:gd name="connsiteX5" fmla="*/ 185261 w 731996"/>
                <a:gd name="connsiteY5" fmla="*/ 37942 h 399320"/>
                <a:gd name="connsiteX6" fmla="*/ 490061 w 731996"/>
                <a:gd name="connsiteY6" fmla="*/ 15368 h 399320"/>
                <a:gd name="connsiteX7" fmla="*/ 491109 w 731996"/>
                <a:gd name="connsiteY7" fmla="*/ 15558 h 399320"/>
                <a:gd name="connsiteX8" fmla="*/ 586454 w 731996"/>
                <a:gd name="connsiteY8" fmla="*/ 59659 h 399320"/>
                <a:gd name="connsiteX9" fmla="*/ 731996 w 731996"/>
                <a:gd name="connsiteY9" fmla="*/ 209868 h 399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31996" h="399320">
                  <a:moveTo>
                    <a:pt x="731996" y="209868"/>
                  </a:moveTo>
                  <a:cubicBezTo>
                    <a:pt x="674084" y="292831"/>
                    <a:pt x="588359" y="354743"/>
                    <a:pt x="488537" y="382842"/>
                  </a:cubicBezTo>
                  <a:cubicBezTo>
                    <a:pt x="486442" y="383414"/>
                    <a:pt x="484251" y="383985"/>
                    <a:pt x="482155" y="384557"/>
                  </a:cubicBezTo>
                  <a:cubicBezTo>
                    <a:pt x="445865" y="394177"/>
                    <a:pt x="407670" y="399320"/>
                    <a:pt x="368332" y="399320"/>
                  </a:cubicBezTo>
                  <a:cubicBezTo>
                    <a:pt x="214884" y="399320"/>
                    <a:pt x="79534" y="321501"/>
                    <a:pt x="0" y="203105"/>
                  </a:cubicBezTo>
                  <a:cubicBezTo>
                    <a:pt x="59626" y="121571"/>
                    <a:pt x="134398" y="59849"/>
                    <a:pt x="185261" y="37942"/>
                  </a:cubicBezTo>
                  <a:cubicBezTo>
                    <a:pt x="260509" y="5557"/>
                    <a:pt x="379857" y="-16160"/>
                    <a:pt x="490061" y="15368"/>
                  </a:cubicBezTo>
                  <a:cubicBezTo>
                    <a:pt x="490347" y="15463"/>
                    <a:pt x="490728" y="15463"/>
                    <a:pt x="491109" y="15558"/>
                  </a:cubicBezTo>
                  <a:cubicBezTo>
                    <a:pt x="524256" y="25083"/>
                    <a:pt x="556451" y="39371"/>
                    <a:pt x="586454" y="59659"/>
                  </a:cubicBezTo>
                  <a:cubicBezTo>
                    <a:pt x="651319" y="103474"/>
                    <a:pt x="698563" y="154337"/>
                    <a:pt x="731996" y="209868"/>
                  </a:cubicBezTo>
                  <a:close/>
                </a:path>
              </a:pathLst>
            </a:custGeom>
            <a:solidFill>
              <a:srgbClr val="F7AB9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6" name="Freeform: Shape 425">
              <a:extLst>
                <a:ext uri="{FF2B5EF4-FFF2-40B4-BE49-F238E27FC236}">
                  <a16:creationId xmlns="" xmlns:a16="http://schemas.microsoft.com/office/drawing/2014/main" id="{3F1DB5DE-444E-4C64-99AE-601832FC11D4}"/>
                </a:ext>
              </a:extLst>
            </p:cNvPr>
            <p:cNvSpPr/>
            <p:nvPr/>
          </p:nvSpPr>
          <p:spPr>
            <a:xfrm flipH="1">
              <a:off x="5116112" y="5484601"/>
              <a:ext cx="109026" cy="103366"/>
            </a:xfrm>
            <a:custGeom>
              <a:avLst/>
              <a:gdLst>
                <a:gd name="connsiteX0" fmla="*/ 0 w 131921"/>
                <a:gd name="connsiteY0" fmla="*/ 24765 h 125073"/>
                <a:gd name="connsiteX1" fmla="*/ 0 w 131921"/>
                <a:gd name="connsiteY1" fmla="*/ 27432 h 125073"/>
                <a:gd name="connsiteX2" fmla="*/ 2286 w 131921"/>
                <a:gd name="connsiteY2" fmla="*/ 78296 h 125073"/>
                <a:gd name="connsiteX3" fmla="*/ 3905 w 131921"/>
                <a:gd name="connsiteY3" fmla="*/ 118205 h 125073"/>
                <a:gd name="connsiteX4" fmla="*/ 46958 w 131921"/>
                <a:gd name="connsiteY4" fmla="*/ 124492 h 125073"/>
                <a:gd name="connsiteX5" fmla="*/ 129254 w 131921"/>
                <a:gd name="connsiteY5" fmla="*/ 93536 h 125073"/>
                <a:gd name="connsiteX6" fmla="*/ 131921 w 131921"/>
                <a:gd name="connsiteY6" fmla="*/ 0 h 125073"/>
                <a:gd name="connsiteX7" fmla="*/ 113062 w 131921"/>
                <a:gd name="connsiteY7" fmla="*/ 3620 h 125073"/>
                <a:gd name="connsiteX8" fmla="*/ 0 w 131921"/>
                <a:gd name="connsiteY8" fmla="*/ 24765 h 125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921" h="125073">
                  <a:moveTo>
                    <a:pt x="0" y="24765"/>
                  </a:moveTo>
                  <a:lnTo>
                    <a:pt x="0" y="27432"/>
                  </a:lnTo>
                  <a:lnTo>
                    <a:pt x="2286" y="78296"/>
                  </a:lnTo>
                  <a:lnTo>
                    <a:pt x="3905" y="118205"/>
                  </a:lnTo>
                  <a:cubicBezTo>
                    <a:pt x="3905" y="118205"/>
                    <a:pt x="476" y="127445"/>
                    <a:pt x="46958" y="124492"/>
                  </a:cubicBezTo>
                  <a:cubicBezTo>
                    <a:pt x="109157" y="120206"/>
                    <a:pt x="129254" y="93536"/>
                    <a:pt x="129254" y="93536"/>
                  </a:cubicBezTo>
                  <a:lnTo>
                    <a:pt x="131921" y="0"/>
                  </a:lnTo>
                  <a:lnTo>
                    <a:pt x="113062" y="3620"/>
                  </a:lnTo>
                  <a:lnTo>
                    <a:pt x="0" y="24765"/>
                  </a:lnTo>
                  <a:close/>
                </a:path>
              </a:pathLst>
            </a:custGeom>
            <a:solidFill>
              <a:srgbClr val="FCA39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7" name="Freeform: Shape 426">
              <a:extLst>
                <a:ext uri="{FF2B5EF4-FFF2-40B4-BE49-F238E27FC236}">
                  <a16:creationId xmlns="" xmlns:a16="http://schemas.microsoft.com/office/drawing/2014/main" id="{C9077B89-62E9-457D-960A-F4742DCFCF53}"/>
                </a:ext>
              </a:extLst>
            </p:cNvPr>
            <p:cNvSpPr/>
            <p:nvPr/>
          </p:nvSpPr>
          <p:spPr>
            <a:xfrm flipH="1">
              <a:off x="5131698" y="5487829"/>
              <a:ext cx="93439" cy="61558"/>
            </a:xfrm>
            <a:custGeom>
              <a:avLst/>
              <a:gdLst>
                <a:gd name="connsiteX0" fmla="*/ 0 w 113061"/>
                <a:gd name="connsiteY0" fmla="*/ 23622 h 74485"/>
                <a:gd name="connsiteX1" fmla="*/ 2286 w 113061"/>
                <a:gd name="connsiteY1" fmla="*/ 74486 h 74485"/>
                <a:gd name="connsiteX2" fmla="*/ 109823 w 113061"/>
                <a:gd name="connsiteY2" fmla="*/ 10192 h 74485"/>
                <a:gd name="connsiteX3" fmla="*/ 113062 w 113061"/>
                <a:gd name="connsiteY3" fmla="*/ 0 h 74485"/>
                <a:gd name="connsiteX4" fmla="*/ 286 w 113061"/>
                <a:gd name="connsiteY4" fmla="*/ 22955 h 74485"/>
                <a:gd name="connsiteX5" fmla="*/ 0 w 113061"/>
                <a:gd name="connsiteY5" fmla="*/ 23622 h 74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61" h="74485">
                  <a:moveTo>
                    <a:pt x="0" y="23622"/>
                  </a:moveTo>
                  <a:lnTo>
                    <a:pt x="2286" y="74486"/>
                  </a:lnTo>
                  <a:cubicBezTo>
                    <a:pt x="32480" y="70771"/>
                    <a:pt x="87535" y="57722"/>
                    <a:pt x="109823" y="10192"/>
                  </a:cubicBezTo>
                  <a:cubicBezTo>
                    <a:pt x="111538" y="6286"/>
                    <a:pt x="112681" y="2858"/>
                    <a:pt x="113062" y="0"/>
                  </a:cubicBezTo>
                  <a:lnTo>
                    <a:pt x="286" y="22955"/>
                  </a:lnTo>
                  <a:lnTo>
                    <a:pt x="0" y="23622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8" name="Freeform: Shape 427">
              <a:extLst>
                <a:ext uri="{FF2B5EF4-FFF2-40B4-BE49-F238E27FC236}">
                  <a16:creationId xmlns="" xmlns:a16="http://schemas.microsoft.com/office/drawing/2014/main" id="{825F70D7-6AFB-41BC-AD08-34A587C91C34}"/>
                </a:ext>
              </a:extLst>
            </p:cNvPr>
            <p:cNvSpPr/>
            <p:nvPr/>
          </p:nvSpPr>
          <p:spPr>
            <a:xfrm flipH="1">
              <a:off x="5053195" y="5274336"/>
              <a:ext cx="222604" cy="251511"/>
            </a:xfrm>
            <a:custGeom>
              <a:avLst/>
              <a:gdLst>
                <a:gd name="connsiteX0" fmla="*/ 41585 w 269351"/>
                <a:gd name="connsiteY0" fmla="*/ 38489 h 304328"/>
                <a:gd name="connsiteX1" fmla="*/ 4532 w 269351"/>
                <a:gd name="connsiteY1" fmla="*/ 245372 h 304328"/>
                <a:gd name="connsiteX2" fmla="*/ 133691 w 269351"/>
                <a:gd name="connsiteY2" fmla="*/ 293664 h 304328"/>
                <a:gd name="connsiteX3" fmla="*/ 193032 w 269351"/>
                <a:gd name="connsiteY3" fmla="*/ 254421 h 304328"/>
                <a:gd name="connsiteX4" fmla="*/ 256278 w 269351"/>
                <a:gd name="connsiteY4" fmla="*/ 232037 h 304328"/>
                <a:gd name="connsiteX5" fmla="*/ 244372 w 269351"/>
                <a:gd name="connsiteY5" fmla="*/ 147074 h 304328"/>
                <a:gd name="connsiteX6" fmla="*/ 197033 w 269351"/>
                <a:gd name="connsiteY6" fmla="*/ 153456 h 304328"/>
                <a:gd name="connsiteX7" fmla="*/ 217226 w 269351"/>
                <a:gd name="connsiteY7" fmla="*/ 114975 h 304328"/>
                <a:gd name="connsiteX8" fmla="*/ 41585 w 269351"/>
                <a:gd name="connsiteY8" fmla="*/ 38489 h 304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9351" h="304328">
                  <a:moveTo>
                    <a:pt x="41585" y="38489"/>
                  </a:moveTo>
                  <a:cubicBezTo>
                    <a:pt x="41585" y="38489"/>
                    <a:pt x="-16327" y="170887"/>
                    <a:pt x="4532" y="245372"/>
                  </a:cubicBezTo>
                  <a:cubicBezTo>
                    <a:pt x="25392" y="319763"/>
                    <a:pt x="93210" y="308047"/>
                    <a:pt x="133691" y="293664"/>
                  </a:cubicBezTo>
                  <a:cubicBezTo>
                    <a:pt x="174268" y="279281"/>
                    <a:pt x="193032" y="254421"/>
                    <a:pt x="193032" y="254421"/>
                  </a:cubicBezTo>
                  <a:cubicBezTo>
                    <a:pt x="193032" y="254421"/>
                    <a:pt x="230942" y="267280"/>
                    <a:pt x="256278" y="232037"/>
                  </a:cubicBezTo>
                  <a:cubicBezTo>
                    <a:pt x="281615" y="196795"/>
                    <a:pt x="265994" y="156314"/>
                    <a:pt x="244372" y="147074"/>
                  </a:cubicBezTo>
                  <a:cubicBezTo>
                    <a:pt x="222750" y="137835"/>
                    <a:pt x="197033" y="153456"/>
                    <a:pt x="197033" y="153456"/>
                  </a:cubicBezTo>
                  <a:lnTo>
                    <a:pt x="217226" y="114975"/>
                  </a:lnTo>
                  <a:cubicBezTo>
                    <a:pt x="217321" y="114880"/>
                    <a:pt x="132453" y="-80668"/>
                    <a:pt x="41585" y="38489"/>
                  </a:cubicBezTo>
                  <a:close/>
                </a:path>
              </a:pathLst>
            </a:custGeom>
            <a:solidFill>
              <a:srgbClr val="FCA39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9" name="Freeform: Shape 428">
              <a:extLst>
                <a:ext uri="{FF2B5EF4-FFF2-40B4-BE49-F238E27FC236}">
                  <a16:creationId xmlns="" xmlns:a16="http://schemas.microsoft.com/office/drawing/2014/main" id="{6EEC86A7-1A45-4474-9EEF-7584917FA487}"/>
                </a:ext>
              </a:extLst>
            </p:cNvPr>
            <p:cNvSpPr/>
            <p:nvPr/>
          </p:nvSpPr>
          <p:spPr>
            <a:xfrm flipH="1">
              <a:off x="5073760" y="5240257"/>
              <a:ext cx="152832" cy="156040"/>
            </a:xfrm>
            <a:custGeom>
              <a:avLst/>
              <a:gdLst>
                <a:gd name="connsiteX0" fmla="*/ 47 w 184927"/>
                <a:gd name="connsiteY0" fmla="*/ 60103 h 188809"/>
                <a:gd name="connsiteX1" fmla="*/ 66722 w 184927"/>
                <a:gd name="connsiteY1" fmla="*/ 162592 h 188809"/>
                <a:gd name="connsiteX2" fmla="*/ 184927 w 184927"/>
                <a:gd name="connsiteY2" fmla="*/ 188309 h 188809"/>
                <a:gd name="connsiteX3" fmla="*/ 180355 w 184927"/>
                <a:gd name="connsiteY3" fmla="*/ 96393 h 188809"/>
                <a:gd name="connsiteX4" fmla="*/ 91582 w 184927"/>
                <a:gd name="connsiteY4" fmla="*/ 0 h 188809"/>
                <a:gd name="connsiteX5" fmla="*/ 12239 w 184927"/>
                <a:gd name="connsiteY5" fmla="*/ 25241 h 188809"/>
                <a:gd name="connsiteX6" fmla="*/ 47 w 184927"/>
                <a:gd name="connsiteY6" fmla="*/ 60103 h 188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4927" h="188809">
                  <a:moveTo>
                    <a:pt x="47" y="60103"/>
                  </a:moveTo>
                  <a:cubicBezTo>
                    <a:pt x="47" y="60103"/>
                    <a:pt x="-4144" y="130588"/>
                    <a:pt x="66722" y="162592"/>
                  </a:cubicBezTo>
                  <a:cubicBezTo>
                    <a:pt x="137588" y="194596"/>
                    <a:pt x="184927" y="188309"/>
                    <a:pt x="184927" y="188309"/>
                  </a:cubicBezTo>
                  <a:lnTo>
                    <a:pt x="180355" y="96393"/>
                  </a:lnTo>
                  <a:lnTo>
                    <a:pt x="91582" y="0"/>
                  </a:lnTo>
                  <a:lnTo>
                    <a:pt x="12239" y="25241"/>
                  </a:lnTo>
                  <a:lnTo>
                    <a:pt x="47" y="60103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0" name="Freeform: Shape 429">
              <a:extLst>
                <a:ext uri="{FF2B5EF4-FFF2-40B4-BE49-F238E27FC236}">
                  <a16:creationId xmlns="" xmlns:a16="http://schemas.microsoft.com/office/drawing/2014/main" id="{BDA360B9-4A2A-48D0-9395-B13E33D97C04}"/>
                </a:ext>
              </a:extLst>
            </p:cNvPr>
            <p:cNvSpPr/>
            <p:nvPr/>
          </p:nvSpPr>
          <p:spPr>
            <a:xfrm flipH="1">
              <a:off x="5087064" y="5384313"/>
              <a:ext cx="29755" cy="33140"/>
            </a:xfrm>
            <a:custGeom>
              <a:avLst/>
              <a:gdLst>
                <a:gd name="connsiteX0" fmla="*/ 0 w 36004"/>
                <a:gd name="connsiteY0" fmla="*/ 0 h 40100"/>
                <a:gd name="connsiteX1" fmla="*/ 286 w 36004"/>
                <a:gd name="connsiteY1" fmla="*/ 40100 h 40100"/>
                <a:gd name="connsiteX2" fmla="*/ 36004 w 36004"/>
                <a:gd name="connsiteY2" fmla="*/ 4858 h 4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004" h="40100">
                  <a:moveTo>
                    <a:pt x="0" y="0"/>
                  </a:moveTo>
                  <a:lnTo>
                    <a:pt x="286" y="40100"/>
                  </a:lnTo>
                  <a:lnTo>
                    <a:pt x="36004" y="4858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1" name="Freeform: Shape 430">
              <a:extLst>
                <a:ext uri="{FF2B5EF4-FFF2-40B4-BE49-F238E27FC236}">
                  <a16:creationId xmlns="" xmlns:a16="http://schemas.microsoft.com/office/drawing/2014/main" id="{1D4B9143-0F73-4BF8-A6B6-0D22F8A66E80}"/>
                </a:ext>
              </a:extLst>
            </p:cNvPr>
            <p:cNvSpPr/>
            <p:nvPr/>
          </p:nvSpPr>
          <p:spPr>
            <a:xfrm flipH="1">
              <a:off x="4839099" y="5568201"/>
              <a:ext cx="219862" cy="305350"/>
            </a:xfrm>
            <a:custGeom>
              <a:avLst/>
              <a:gdLst>
                <a:gd name="connsiteX0" fmla="*/ 266033 w 266033"/>
                <a:gd name="connsiteY0" fmla="*/ 170117 h 369474"/>
                <a:gd name="connsiteX1" fmla="*/ 254889 w 266033"/>
                <a:gd name="connsiteY1" fmla="*/ 187642 h 369474"/>
                <a:gd name="connsiteX2" fmla="*/ 249841 w 266033"/>
                <a:gd name="connsiteY2" fmla="*/ 194786 h 369474"/>
                <a:gd name="connsiteX3" fmla="*/ 6382 w 266033"/>
                <a:gd name="connsiteY3" fmla="*/ 367760 h 369474"/>
                <a:gd name="connsiteX4" fmla="*/ 0 w 266033"/>
                <a:gd name="connsiteY4" fmla="*/ 369475 h 369474"/>
                <a:gd name="connsiteX5" fmla="*/ 6096 w 266033"/>
                <a:gd name="connsiteY5" fmla="*/ 0 h 369474"/>
                <a:gd name="connsiteX6" fmla="*/ 7906 w 266033"/>
                <a:gd name="connsiteY6" fmla="*/ 286 h 369474"/>
                <a:gd name="connsiteX7" fmla="*/ 8954 w 266033"/>
                <a:gd name="connsiteY7" fmla="*/ 476 h 369474"/>
                <a:gd name="connsiteX8" fmla="*/ 251460 w 266033"/>
                <a:gd name="connsiteY8" fmla="*/ 145542 h 369474"/>
                <a:gd name="connsiteX9" fmla="*/ 266033 w 266033"/>
                <a:gd name="connsiteY9" fmla="*/ 170117 h 369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6033" h="369474">
                  <a:moveTo>
                    <a:pt x="266033" y="170117"/>
                  </a:moveTo>
                  <a:cubicBezTo>
                    <a:pt x="262509" y="176022"/>
                    <a:pt x="258794" y="181927"/>
                    <a:pt x="254889" y="187642"/>
                  </a:cubicBezTo>
                  <a:cubicBezTo>
                    <a:pt x="253270" y="190024"/>
                    <a:pt x="251650" y="192405"/>
                    <a:pt x="249841" y="194786"/>
                  </a:cubicBezTo>
                  <a:cubicBezTo>
                    <a:pt x="191929" y="277749"/>
                    <a:pt x="106204" y="339661"/>
                    <a:pt x="6382" y="367760"/>
                  </a:cubicBezTo>
                  <a:cubicBezTo>
                    <a:pt x="4286" y="368332"/>
                    <a:pt x="2096" y="368903"/>
                    <a:pt x="0" y="369475"/>
                  </a:cubicBezTo>
                  <a:lnTo>
                    <a:pt x="6096" y="0"/>
                  </a:lnTo>
                  <a:cubicBezTo>
                    <a:pt x="6096" y="0"/>
                    <a:pt x="6763" y="95"/>
                    <a:pt x="7906" y="286"/>
                  </a:cubicBezTo>
                  <a:cubicBezTo>
                    <a:pt x="8192" y="381"/>
                    <a:pt x="8572" y="381"/>
                    <a:pt x="8954" y="476"/>
                  </a:cubicBezTo>
                  <a:cubicBezTo>
                    <a:pt x="30861" y="4191"/>
                    <a:pt x="174403" y="32575"/>
                    <a:pt x="251460" y="145542"/>
                  </a:cubicBezTo>
                  <a:cubicBezTo>
                    <a:pt x="256699" y="153067"/>
                    <a:pt x="261461" y="161353"/>
                    <a:pt x="266033" y="170117"/>
                  </a:cubicBezTo>
                  <a:close/>
                </a:path>
              </a:pathLst>
            </a:custGeom>
            <a:solidFill>
              <a:srgbClr val="F7AB9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2" name="Freeform: Shape 431">
              <a:extLst>
                <a:ext uri="{FF2B5EF4-FFF2-40B4-BE49-F238E27FC236}">
                  <a16:creationId xmlns="" xmlns:a16="http://schemas.microsoft.com/office/drawing/2014/main" id="{01AEF9E3-4FA0-4715-90A7-B2ADD38D1D6D}"/>
                </a:ext>
              </a:extLst>
            </p:cNvPr>
            <p:cNvSpPr/>
            <p:nvPr/>
          </p:nvSpPr>
          <p:spPr>
            <a:xfrm flipH="1">
              <a:off x="5113562" y="5561165"/>
              <a:ext cx="128755" cy="30887"/>
            </a:xfrm>
            <a:custGeom>
              <a:avLst/>
              <a:gdLst>
                <a:gd name="connsiteX0" fmla="*/ 54317 w 155794"/>
                <a:gd name="connsiteY0" fmla="*/ 37374 h 37373"/>
                <a:gd name="connsiteX1" fmla="*/ 3644 w 155794"/>
                <a:gd name="connsiteY1" fmla="*/ 31945 h 37373"/>
                <a:gd name="connsiteX2" fmla="*/ 120 w 155794"/>
                <a:gd name="connsiteY2" fmla="*/ 26230 h 37373"/>
                <a:gd name="connsiteX3" fmla="*/ 5835 w 155794"/>
                <a:gd name="connsiteY3" fmla="*/ 22705 h 37373"/>
                <a:gd name="connsiteX4" fmla="*/ 148233 w 155794"/>
                <a:gd name="connsiteY4" fmla="*/ 893 h 37373"/>
                <a:gd name="connsiteX5" fmla="*/ 154901 w 155794"/>
                <a:gd name="connsiteY5" fmla="*/ 1941 h 37373"/>
                <a:gd name="connsiteX6" fmla="*/ 153853 w 155794"/>
                <a:gd name="connsiteY6" fmla="*/ 8608 h 37373"/>
                <a:gd name="connsiteX7" fmla="*/ 54317 w 155794"/>
                <a:gd name="connsiteY7" fmla="*/ 37374 h 37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794" h="37373">
                  <a:moveTo>
                    <a:pt x="54317" y="37374"/>
                  </a:moveTo>
                  <a:cubicBezTo>
                    <a:pt x="26313" y="37374"/>
                    <a:pt x="5358" y="32326"/>
                    <a:pt x="3644" y="31945"/>
                  </a:cubicBezTo>
                  <a:cubicBezTo>
                    <a:pt x="1072" y="31278"/>
                    <a:pt x="-452" y="28706"/>
                    <a:pt x="120" y="26230"/>
                  </a:cubicBezTo>
                  <a:cubicBezTo>
                    <a:pt x="786" y="23658"/>
                    <a:pt x="3358" y="22134"/>
                    <a:pt x="5835" y="22705"/>
                  </a:cubicBezTo>
                  <a:cubicBezTo>
                    <a:pt x="6692" y="22896"/>
                    <a:pt x="90607" y="42898"/>
                    <a:pt x="148233" y="893"/>
                  </a:cubicBezTo>
                  <a:cubicBezTo>
                    <a:pt x="150329" y="-631"/>
                    <a:pt x="153377" y="-155"/>
                    <a:pt x="154901" y="1941"/>
                  </a:cubicBezTo>
                  <a:cubicBezTo>
                    <a:pt x="156425" y="4036"/>
                    <a:pt x="155949" y="7084"/>
                    <a:pt x="153853" y="8608"/>
                  </a:cubicBezTo>
                  <a:cubicBezTo>
                    <a:pt x="122421" y="31659"/>
                    <a:pt x="84321" y="37374"/>
                    <a:pt x="54317" y="37374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3" name="Freeform: Shape 432">
              <a:extLst>
                <a:ext uri="{FF2B5EF4-FFF2-40B4-BE49-F238E27FC236}">
                  <a16:creationId xmlns="" xmlns:a16="http://schemas.microsoft.com/office/drawing/2014/main" id="{12113BE2-6BF6-48B5-980C-C2B7FA70DFB4}"/>
                </a:ext>
              </a:extLst>
            </p:cNvPr>
            <p:cNvSpPr/>
            <p:nvPr/>
          </p:nvSpPr>
          <p:spPr>
            <a:xfrm flipH="1">
              <a:off x="5229212" y="5331395"/>
              <a:ext cx="29714" cy="14739"/>
            </a:xfrm>
            <a:custGeom>
              <a:avLst/>
              <a:gdLst>
                <a:gd name="connsiteX0" fmla="*/ 4785 w 35954"/>
                <a:gd name="connsiteY0" fmla="*/ 17835 h 17834"/>
                <a:gd name="connsiteX1" fmla="*/ 213 w 35954"/>
                <a:gd name="connsiteY1" fmla="*/ 14501 h 17834"/>
                <a:gd name="connsiteX2" fmla="*/ 3357 w 35954"/>
                <a:gd name="connsiteY2" fmla="*/ 8500 h 17834"/>
                <a:gd name="connsiteX3" fmla="*/ 29741 w 35954"/>
                <a:gd name="connsiteY3" fmla="*/ 213 h 17834"/>
                <a:gd name="connsiteX4" fmla="*/ 35742 w 35954"/>
                <a:gd name="connsiteY4" fmla="*/ 3357 h 17834"/>
                <a:gd name="connsiteX5" fmla="*/ 32598 w 35954"/>
                <a:gd name="connsiteY5" fmla="*/ 9357 h 17834"/>
                <a:gd name="connsiteX6" fmla="*/ 6214 w 35954"/>
                <a:gd name="connsiteY6" fmla="*/ 17549 h 17834"/>
                <a:gd name="connsiteX7" fmla="*/ 4785 w 35954"/>
                <a:gd name="connsiteY7" fmla="*/ 17835 h 17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954" h="17834">
                  <a:moveTo>
                    <a:pt x="4785" y="17835"/>
                  </a:moveTo>
                  <a:cubicBezTo>
                    <a:pt x="2785" y="17835"/>
                    <a:pt x="880" y="16501"/>
                    <a:pt x="213" y="14501"/>
                  </a:cubicBezTo>
                  <a:cubicBezTo>
                    <a:pt x="-549" y="12024"/>
                    <a:pt x="785" y="9357"/>
                    <a:pt x="3357" y="8500"/>
                  </a:cubicBezTo>
                  <a:lnTo>
                    <a:pt x="29741" y="213"/>
                  </a:lnTo>
                  <a:cubicBezTo>
                    <a:pt x="32217" y="-549"/>
                    <a:pt x="34884" y="785"/>
                    <a:pt x="35742" y="3357"/>
                  </a:cubicBezTo>
                  <a:cubicBezTo>
                    <a:pt x="36504" y="5833"/>
                    <a:pt x="35170" y="8500"/>
                    <a:pt x="32598" y="9357"/>
                  </a:cubicBezTo>
                  <a:lnTo>
                    <a:pt x="6214" y="17549"/>
                  </a:lnTo>
                  <a:cubicBezTo>
                    <a:pt x="5738" y="17739"/>
                    <a:pt x="5262" y="17835"/>
                    <a:pt x="4785" y="1783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4" name="Freeform: Shape 433">
              <a:extLst>
                <a:ext uri="{FF2B5EF4-FFF2-40B4-BE49-F238E27FC236}">
                  <a16:creationId xmlns="" xmlns:a16="http://schemas.microsoft.com/office/drawing/2014/main" id="{D564B1A8-8C50-4883-B46A-06D10EF8CDBF}"/>
                </a:ext>
              </a:extLst>
            </p:cNvPr>
            <p:cNvSpPr/>
            <p:nvPr/>
          </p:nvSpPr>
          <p:spPr>
            <a:xfrm flipH="1">
              <a:off x="5072880" y="5413267"/>
              <a:ext cx="41671" cy="38902"/>
            </a:xfrm>
            <a:custGeom>
              <a:avLst/>
              <a:gdLst>
                <a:gd name="connsiteX0" fmla="*/ 4780 w 50422"/>
                <a:gd name="connsiteY0" fmla="*/ 47071 h 47071"/>
                <a:gd name="connsiteX1" fmla="*/ 1256 w 50422"/>
                <a:gd name="connsiteY1" fmla="*/ 45547 h 47071"/>
                <a:gd name="connsiteX2" fmla="*/ 1542 w 50422"/>
                <a:gd name="connsiteY2" fmla="*/ 38784 h 47071"/>
                <a:gd name="connsiteX3" fmla="*/ 42404 w 50422"/>
                <a:gd name="connsiteY3" fmla="*/ 1256 h 47071"/>
                <a:gd name="connsiteX4" fmla="*/ 49167 w 50422"/>
                <a:gd name="connsiteY4" fmla="*/ 1542 h 47071"/>
                <a:gd name="connsiteX5" fmla="*/ 48881 w 50422"/>
                <a:gd name="connsiteY5" fmla="*/ 8304 h 47071"/>
                <a:gd name="connsiteX6" fmla="*/ 8019 w 50422"/>
                <a:gd name="connsiteY6" fmla="*/ 45833 h 47071"/>
                <a:gd name="connsiteX7" fmla="*/ 4780 w 50422"/>
                <a:gd name="connsiteY7" fmla="*/ 47071 h 47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422" h="47071">
                  <a:moveTo>
                    <a:pt x="4780" y="47071"/>
                  </a:moveTo>
                  <a:cubicBezTo>
                    <a:pt x="3542" y="47071"/>
                    <a:pt x="2208" y="46595"/>
                    <a:pt x="1256" y="45547"/>
                  </a:cubicBezTo>
                  <a:cubicBezTo>
                    <a:pt x="-554" y="43642"/>
                    <a:pt x="-363" y="40594"/>
                    <a:pt x="1542" y="38784"/>
                  </a:cubicBezTo>
                  <a:lnTo>
                    <a:pt x="42404" y="1256"/>
                  </a:lnTo>
                  <a:cubicBezTo>
                    <a:pt x="44309" y="-554"/>
                    <a:pt x="47357" y="-363"/>
                    <a:pt x="49167" y="1542"/>
                  </a:cubicBezTo>
                  <a:cubicBezTo>
                    <a:pt x="50976" y="3447"/>
                    <a:pt x="50786" y="6495"/>
                    <a:pt x="48881" y="8304"/>
                  </a:cubicBezTo>
                  <a:lnTo>
                    <a:pt x="8019" y="45833"/>
                  </a:lnTo>
                  <a:cubicBezTo>
                    <a:pt x="7066" y="46690"/>
                    <a:pt x="5923" y="47071"/>
                    <a:pt x="4780" y="47071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5" name="Freeform: Shape 434">
              <a:extLst>
                <a:ext uri="{FF2B5EF4-FFF2-40B4-BE49-F238E27FC236}">
                  <a16:creationId xmlns="" xmlns:a16="http://schemas.microsoft.com/office/drawing/2014/main" id="{0ECCFD13-7A45-4970-BDD9-990ADA0A8F31}"/>
                </a:ext>
              </a:extLst>
            </p:cNvPr>
            <p:cNvSpPr/>
            <p:nvPr/>
          </p:nvSpPr>
          <p:spPr>
            <a:xfrm flipH="1">
              <a:off x="5072493" y="5431380"/>
              <a:ext cx="28039" cy="16695"/>
            </a:xfrm>
            <a:custGeom>
              <a:avLst/>
              <a:gdLst>
                <a:gd name="connsiteX0" fmla="*/ 29156 w 33927"/>
                <a:gd name="connsiteY0" fmla="*/ 20202 h 20201"/>
                <a:gd name="connsiteX1" fmla="*/ 27251 w 33927"/>
                <a:gd name="connsiteY1" fmla="*/ 19821 h 20201"/>
                <a:gd name="connsiteX2" fmla="*/ 2867 w 33927"/>
                <a:gd name="connsiteY2" fmla="*/ 9153 h 20201"/>
                <a:gd name="connsiteX3" fmla="*/ 390 w 33927"/>
                <a:gd name="connsiteY3" fmla="*/ 2866 h 20201"/>
                <a:gd name="connsiteX4" fmla="*/ 6677 w 33927"/>
                <a:gd name="connsiteY4" fmla="*/ 390 h 20201"/>
                <a:gd name="connsiteX5" fmla="*/ 31060 w 33927"/>
                <a:gd name="connsiteY5" fmla="*/ 11058 h 20201"/>
                <a:gd name="connsiteX6" fmla="*/ 33537 w 33927"/>
                <a:gd name="connsiteY6" fmla="*/ 17344 h 20201"/>
                <a:gd name="connsiteX7" fmla="*/ 29156 w 33927"/>
                <a:gd name="connsiteY7" fmla="*/ 20202 h 20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927" h="20201">
                  <a:moveTo>
                    <a:pt x="29156" y="20202"/>
                  </a:moveTo>
                  <a:cubicBezTo>
                    <a:pt x="28489" y="20202"/>
                    <a:pt x="27822" y="20107"/>
                    <a:pt x="27251" y="19821"/>
                  </a:cubicBezTo>
                  <a:lnTo>
                    <a:pt x="2867" y="9153"/>
                  </a:lnTo>
                  <a:cubicBezTo>
                    <a:pt x="485" y="8105"/>
                    <a:pt x="-658" y="5248"/>
                    <a:pt x="390" y="2866"/>
                  </a:cubicBezTo>
                  <a:cubicBezTo>
                    <a:pt x="1438" y="485"/>
                    <a:pt x="4295" y="-658"/>
                    <a:pt x="6677" y="390"/>
                  </a:cubicBezTo>
                  <a:lnTo>
                    <a:pt x="31060" y="11058"/>
                  </a:lnTo>
                  <a:cubicBezTo>
                    <a:pt x="33442" y="12106"/>
                    <a:pt x="34585" y="14963"/>
                    <a:pt x="33537" y="17344"/>
                  </a:cubicBezTo>
                  <a:cubicBezTo>
                    <a:pt x="32775" y="19154"/>
                    <a:pt x="30965" y="20202"/>
                    <a:pt x="29156" y="20202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6" name="Freeform: Shape 435">
              <a:extLst>
                <a:ext uri="{FF2B5EF4-FFF2-40B4-BE49-F238E27FC236}">
                  <a16:creationId xmlns="" xmlns:a16="http://schemas.microsoft.com/office/drawing/2014/main" id="{AC4814CB-76E8-416A-B14D-AE01A2A29944}"/>
                </a:ext>
              </a:extLst>
            </p:cNvPr>
            <p:cNvSpPr/>
            <p:nvPr/>
          </p:nvSpPr>
          <p:spPr>
            <a:xfrm flipH="1">
              <a:off x="5239860" y="5361545"/>
              <a:ext cx="17098" cy="39772"/>
            </a:xfrm>
            <a:custGeom>
              <a:avLst/>
              <a:gdLst>
                <a:gd name="connsiteX0" fmla="*/ 10501 w 20689"/>
                <a:gd name="connsiteY0" fmla="*/ 48124 h 48124"/>
                <a:gd name="connsiteX1" fmla="*/ 9548 w 20689"/>
                <a:gd name="connsiteY1" fmla="*/ 48029 h 48124"/>
                <a:gd name="connsiteX2" fmla="*/ 5833 w 20689"/>
                <a:gd name="connsiteY2" fmla="*/ 42409 h 48124"/>
                <a:gd name="connsiteX3" fmla="*/ 10691 w 20689"/>
                <a:gd name="connsiteY3" fmla="*/ 18978 h 48124"/>
                <a:gd name="connsiteX4" fmla="*/ 1166 w 20689"/>
                <a:gd name="connsiteY4" fmla="*/ 7929 h 48124"/>
                <a:gd name="connsiteX5" fmla="*/ 1642 w 20689"/>
                <a:gd name="connsiteY5" fmla="*/ 1166 h 48124"/>
                <a:gd name="connsiteX6" fmla="*/ 8405 w 20689"/>
                <a:gd name="connsiteY6" fmla="*/ 1642 h 48124"/>
                <a:gd name="connsiteX7" fmla="*/ 19549 w 20689"/>
                <a:gd name="connsiteY7" fmla="*/ 14501 h 48124"/>
                <a:gd name="connsiteX8" fmla="*/ 20597 w 20689"/>
                <a:gd name="connsiteY8" fmla="*/ 18597 h 48124"/>
                <a:gd name="connsiteX9" fmla="*/ 15263 w 20689"/>
                <a:gd name="connsiteY9" fmla="*/ 44314 h 48124"/>
                <a:gd name="connsiteX10" fmla="*/ 10501 w 20689"/>
                <a:gd name="connsiteY10" fmla="*/ 48124 h 48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689" h="48124">
                  <a:moveTo>
                    <a:pt x="10501" y="48124"/>
                  </a:moveTo>
                  <a:cubicBezTo>
                    <a:pt x="10215" y="48124"/>
                    <a:pt x="9834" y="48124"/>
                    <a:pt x="9548" y="48029"/>
                  </a:cubicBezTo>
                  <a:cubicBezTo>
                    <a:pt x="6976" y="47458"/>
                    <a:pt x="5357" y="44981"/>
                    <a:pt x="5833" y="42409"/>
                  </a:cubicBezTo>
                  <a:lnTo>
                    <a:pt x="10691" y="18978"/>
                  </a:lnTo>
                  <a:lnTo>
                    <a:pt x="1166" y="7929"/>
                  </a:lnTo>
                  <a:cubicBezTo>
                    <a:pt x="-548" y="5929"/>
                    <a:pt x="-358" y="2976"/>
                    <a:pt x="1642" y="1166"/>
                  </a:cubicBezTo>
                  <a:cubicBezTo>
                    <a:pt x="3643" y="-548"/>
                    <a:pt x="6595" y="-358"/>
                    <a:pt x="8405" y="1642"/>
                  </a:cubicBezTo>
                  <a:lnTo>
                    <a:pt x="19549" y="14501"/>
                  </a:lnTo>
                  <a:cubicBezTo>
                    <a:pt x="20502" y="15644"/>
                    <a:pt x="20883" y="17168"/>
                    <a:pt x="20597" y="18597"/>
                  </a:cubicBezTo>
                  <a:lnTo>
                    <a:pt x="15263" y="44314"/>
                  </a:lnTo>
                  <a:cubicBezTo>
                    <a:pt x="14692" y="46600"/>
                    <a:pt x="12787" y="48124"/>
                    <a:pt x="10501" y="48124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7" name="Freeform: Shape 436">
              <a:extLst>
                <a:ext uri="{FF2B5EF4-FFF2-40B4-BE49-F238E27FC236}">
                  <a16:creationId xmlns="" xmlns:a16="http://schemas.microsoft.com/office/drawing/2014/main" id="{4F48FDE1-856C-4ED4-A61C-946F7A0D1980}"/>
                </a:ext>
              </a:extLst>
            </p:cNvPr>
            <p:cNvSpPr/>
            <p:nvPr/>
          </p:nvSpPr>
          <p:spPr>
            <a:xfrm flipH="1">
              <a:off x="5173815" y="5364929"/>
              <a:ext cx="17098" cy="39772"/>
            </a:xfrm>
            <a:custGeom>
              <a:avLst/>
              <a:gdLst>
                <a:gd name="connsiteX0" fmla="*/ 10501 w 20689"/>
                <a:gd name="connsiteY0" fmla="*/ 48124 h 48124"/>
                <a:gd name="connsiteX1" fmla="*/ 9548 w 20689"/>
                <a:gd name="connsiteY1" fmla="*/ 48029 h 48124"/>
                <a:gd name="connsiteX2" fmla="*/ 5833 w 20689"/>
                <a:gd name="connsiteY2" fmla="*/ 42409 h 48124"/>
                <a:gd name="connsiteX3" fmla="*/ 10691 w 20689"/>
                <a:gd name="connsiteY3" fmla="*/ 18978 h 48124"/>
                <a:gd name="connsiteX4" fmla="*/ 1166 w 20689"/>
                <a:gd name="connsiteY4" fmla="*/ 7929 h 48124"/>
                <a:gd name="connsiteX5" fmla="*/ 1642 w 20689"/>
                <a:gd name="connsiteY5" fmla="*/ 1166 h 48124"/>
                <a:gd name="connsiteX6" fmla="*/ 8405 w 20689"/>
                <a:gd name="connsiteY6" fmla="*/ 1642 h 48124"/>
                <a:gd name="connsiteX7" fmla="*/ 19549 w 20689"/>
                <a:gd name="connsiteY7" fmla="*/ 14501 h 48124"/>
                <a:gd name="connsiteX8" fmla="*/ 20597 w 20689"/>
                <a:gd name="connsiteY8" fmla="*/ 18597 h 48124"/>
                <a:gd name="connsiteX9" fmla="*/ 15263 w 20689"/>
                <a:gd name="connsiteY9" fmla="*/ 44314 h 48124"/>
                <a:gd name="connsiteX10" fmla="*/ 10501 w 20689"/>
                <a:gd name="connsiteY10" fmla="*/ 48124 h 48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689" h="48124">
                  <a:moveTo>
                    <a:pt x="10501" y="48124"/>
                  </a:moveTo>
                  <a:cubicBezTo>
                    <a:pt x="10215" y="48124"/>
                    <a:pt x="9834" y="48124"/>
                    <a:pt x="9548" y="48029"/>
                  </a:cubicBezTo>
                  <a:cubicBezTo>
                    <a:pt x="6976" y="47458"/>
                    <a:pt x="5357" y="44981"/>
                    <a:pt x="5833" y="42409"/>
                  </a:cubicBezTo>
                  <a:lnTo>
                    <a:pt x="10691" y="18978"/>
                  </a:lnTo>
                  <a:lnTo>
                    <a:pt x="1166" y="7929"/>
                  </a:lnTo>
                  <a:cubicBezTo>
                    <a:pt x="-548" y="5929"/>
                    <a:pt x="-358" y="2976"/>
                    <a:pt x="1642" y="1166"/>
                  </a:cubicBezTo>
                  <a:cubicBezTo>
                    <a:pt x="3643" y="-548"/>
                    <a:pt x="6595" y="-358"/>
                    <a:pt x="8405" y="1642"/>
                  </a:cubicBezTo>
                  <a:lnTo>
                    <a:pt x="19549" y="14501"/>
                  </a:lnTo>
                  <a:cubicBezTo>
                    <a:pt x="20502" y="15644"/>
                    <a:pt x="20883" y="17168"/>
                    <a:pt x="20597" y="18597"/>
                  </a:cubicBezTo>
                  <a:lnTo>
                    <a:pt x="15263" y="44314"/>
                  </a:lnTo>
                  <a:cubicBezTo>
                    <a:pt x="14692" y="46505"/>
                    <a:pt x="12691" y="48124"/>
                    <a:pt x="10501" y="48124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8" name="Freeform: Shape 437">
              <a:extLst>
                <a:ext uri="{FF2B5EF4-FFF2-40B4-BE49-F238E27FC236}">
                  <a16:creationId xmlns="" xmlns:a16="http://schemas.microsoft.com/office/drawing/2014/main" id="{6B5CF1CA-2F86-47F8-A3DC-1DC861AC32BB}"/>
                </a:ext>
              </a:extLst>
            </p:cNvPr>
            <p:cNvSpPr/>
            <p:nvPr/>
          </p:nvSpPr>
          <p:spPr>
            <a:xfrm flipH="1">
              <a:off x="5221978" y="5391713"/>
              <a:ext cx="18925" cy="57701"/>
            </a:xfrm>
            <a:custGeom>
              <a:avLst/>
              <a:gdLst>
                <a:gd name="connsiteX0" fmla="*/ 6885 w 22899"/>
                <a:gd name="connsiteY0" fmla="*/ 69818 h 69818"/>
                <a:gd name="connsiteX1" fmla="*/ 2218 w 22899"/>
                <a:gd name="connsiteY1" fmla="*/ 66008 h 69818"/>
                <a:gd name="connsiteX2" fmla="*/ 14696 w 22899"/>
                <a:gd name="connsiteY2" fmla="*/ 1429 h 69818"/>
                <a:gd name="connsiteX3" fmla="*/ 21458 w 22899"/>
                <a:gd name="connsiteY3" fmla="*/ 1429 h 69818"/>
                <a:gd name="connsiteX4" fmla="*/ 21554 w 22899"/>
                <a:gd name="connsiteY4" fmla="*/ 8192 h 69818"/>
                <a:gd name="connsiteX5" fmla="*/ 11553 w 22899"/>
                <a:gd name="connsiteY5" fmla="*/ 64103 h 69818"/>
                <a:gd name="connsiteX6" fmla="*/ 7838 w 22899"/>
                <a:gd name="connsiteY6" fmla="*/ 69723 h 69818"/>
                <a:gd name="connsiteX7" fmla="*/ 6885 w 22899"/>
                <a:gd name="connsiteY7" fmla="*/ 69818 h 69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899" h="69818">
                  <a:moveTo>
                    <a:pt x="6885" y="69818"/>
                  </a:moveTo>
                  <a:cubicBezTo>
                    <a:pt x="4694" y="69818"/>
                    <a:pt x="2694" y="68294"/>
                    <a:pt x="2218" y="66008"/>
                  </a:cubicBezTo>
                  <a:cubicBezTo>
                    <a:pt x="-6640" y="23622"/>
                    <a:pt x="13838" y="2381"/>
                    <a:pt x="14696" y="1429"/>
                  </a:cubicBezTo>
                  <a:cubicBezTo>
                    <a:pt x="16505" y="-476"/>
                    <a:pt x="19553" y="-476"/>
                    <a:pt x="21458" y="1429"/>
                  </a:cubicBezTo>
                  <a:cubicBezTo>
                    <a:pt x="23363" y="3238"/>
                    <a:pt x="23363" y="6286"/>
                    <a:pt x="21554" y="8192"/>
                  </a:cubicBezTo>
                  <a:cubicBezTo>
                    <a:pt x="20792" y="9049"/>
                    <a:pt x="3837" y="27146"/>
                    <a:pt x="11553" y="64103"/>
                  </a:cubicBezTo>
                  <a:cubicBezTo>
                    <a:pt x="12124" y="66675"/>
                    <a:pt x="10409" y="69247"/>
                    <a:pt x="7838" y="69723"/>
                  </a:cubicBezTo>
                  <a:cubicBezTo>
                    <a:pt x="7552" y="69723"/>
                    <a:pt x="7266" y="69818"/>
                    <a:pt x="6885" y="6981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9" name="Freeform: Shape 438">
              <a:extLst>
                <a:ext uri="{FF2B5EF4-FFF2-40B4-BE49-F238E27FC236}">
                  <a16:creationId xmlns="" xmlns:a16="http://schemas.microsoft.com/office/drawing/2014/main" id="{26544B70-0ECC-4E9F-B708-0BF46080B0E8}"/>
                </a:ext>
              </a:extLst>
            </p:cNvPr>
            <p:cNvSpPr/>
            <p:nvPr/>
          </p:nvSpPr>
          <p:spPr>
            <a:xfrm flipH="1">
              <a:off x="5180341" y="5453625"/>
              <a:ext cx="40408" cy="29402"/>
            </a:xfrm>
            <a:custGeom>
              <a:avLst/>
              <a:gdLst>
                <a:gd name="connsiteX0" fmla="*/ 25552 w 48894"/>
                <a:gd name="connsiteY0" fmla="*/ 35577 h 35576"/>
                <a:gd name="connsiteX1" fmla="*/ 1835 w 48894"/>
                <a:gd name="connsiteY1" fmla="*/ 18622 h 35576"/>
                <a:gd name="connsiteX2" fmla="*/ 216 w 48894"/>
                <a:gd name="connsiteY2" fmla="*/ 12050 h 35576"/>
                <a:gd name="connsiteX3" fmla="*/ 5264 w 48894"/>
                <a:gd name="connsiteY3" fmla="*/ 7002 h 35576"/>
                <a:gd name="connsiteX4" fmla="*/ 45841 w 48894"/>
                <a:gd name="connsiteY4" fmla="*/ 1763 h 35576"/>
                <a:gd name="connsiteX5" fmla="*/ 48222 w 48894"/>
                <a:gd name="connsiteY5" fmla="*/ 12431 h 35576"/>
                <a:gd name="connsiteX6" fmla="*/ 26410 w 48894"/>
                <a:gd name="connsiteY6" fmla="*/ 35386 h 35576"/>
                <a:gd name="connsiteX7" fmla="*/ 25552 w 48894"/>
                <a:gd name="connsiteY7" fmla="*/ 35577 h 35576"/>
                <a:gd name="connsiteX8" fmla="*/ 11646 w 48894"/>
                <a:gd name="connsiteY8" fmla="*/ 15193 h 35576"/>
                <a:gd name="connsiteX9" fmla="*/ 25838 w 48894"/>
                <a:gd name="connsiteY9" fmla="*/ 26052 h 35576"/>
                <a:gd name="connsiteX10" fmla="*/ 33744 w 48894"/>
                <a:gd name="connsiteY10" fmla="*/ 19194 h 35576"/>
                <a:gd name="connsiteX11" fmla="*/ 39268 w 48894"/>
                <a:gd name="connsiteY11" fmla="*/ 9383 h 35576"/>
                <a:gd name="connsiteX12" fmla="*/ 11646 w 48894"/>
                <a:gd name="connsiteY12" fmla="*/ 15193 h 3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8894" h="35576">
                  <a:moveTo>
                    <a:pt x="25552" y="35577"/>
                  </a:moveTo>
                  <a:cubicBezTo>
                    <a:pt x="22695" y="35577"/>
                    <a:pt x="15932" y="34243"/>
                    <a:pt x="1835" y="18622"/>
                  </a:cubicBezTo>
                  <a:cubicBezTo>
                    <a:pt x="216" y="16812"/>
                    <a:pt x="-356" y="14336"/>
                    <a:pt x="216" y="12050"/>
                  </a:cubicBezTo>
                  <a:cubicBezTo>
                    <a:pt x="882" y="9669"/>
                    <a:pt x="2788" y="7764"/>
                    <a:pt x="5264" y="7002"/>
                  </a:cubicBezTo>
                  <a:cubicBezTo>
                    <a:pt x="39268" y="-3190"/>
                    <a:pt x="43840" y="334"/>
                    <a:pt x="45841" y="1763"/>
                  </a:cubicBezTo>
                  <a:cubicBezTo>
                    <a:pt x="47555" y="3001"/>
                    <a:pt x="50127" y="6144"/>
                    <a:pt x="48222" y="12431"/>
                  </a:cubicBezTo>
                  <a:cubicBezTo>
                    <a:pt x="45650" y="21099"/>
                    <a:pt x="34792" y="34910"/>
                    <a:pt x="26410" y="35386"/>
                  </a:cubicBezTo>
                  <a:cubicBezTo>
                    <a:pt x="26124" y="35577"/>
                    <a:pt x="25838" y="35577"/>
                    <a:pt x="25552" y="35577"/>
                  </a:cubicBezTo>
                  <a:close/>
                  <a:moveTo>
                    <a:pt x="11646" y="15193"/>
                  </a:moveTo>
                  <a:cubicBezTo>
                    <a:pt x="19266" y="23099"/>
                    <a:pt x="24695" y="25956"/>
                    <a:pt x="25838" y="26052"/>
                  </a:cubicBezTo>
                  <a:cubicBezTo>
                    <a:pt x="26695" y="25956"/>
                    <a:pt x="29839" y="24147"/>
                    <a:pt x="33744" y="19194"/>
                  </a:cubicBezTo>
                  <a:cubicBezTo>
                    <a:pt x="37078" y="15003"/>
                    <a:pt x="38792" y="11288"/>
                    <a:pt x="39268" y="9383"/>
                  </a:cubicBezTo>
                  <a:cubicBezTo>
                    <a:pt x="36411" y="9669"/>
                    <a:pt x="28124" y="10431"/>
                    <a:pt x="11646" y="1519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0" name="Freeform: Shape 439">
              <a:extLst>
                <a:ext uri="{FF2B5EF4-FFF2-40B4-BE49-F238E27FC236}">
                  <a16:creationId xmlns="" xmlns:a16="http://schemas.microsoft.com/office/drawing/2014/main" id="{B7D8A096-EA02-4E4B-A803-F03A54D21C99}"/>
                </a:ext>
              </a:extLst>
            </p:cNvPr>
            <p:cNvSpPr/>
            <p:nvPr/>
          </p:nvSpPr>
          <p:spPr>
            <a:xfrm flipH="1">
              <a:off x="5329695" y="5700508"/>
              <a:ext cx="40759" cy="119831"/>
            </a:xfrm>
            <a:custGeom>
              <a:avLst/>
              <a:gdLst>
                <a:gd name="connsiteX0" fmla="*/ 48008 w 49318"/>
                <a:gd name="connsiteY0" fmla="*/ 7930 h 144995"/>
                <a:gd name="connsiteX1" fmla="*/ 10670 w 49318"/>
                <a:gd name="connsiteY1" fmla="*/ 144995 h 144995"/>
                <a:gd name="connsiteX2" fmla="*/ 2669 w 49318"/>
                <a:gd name="connsiteY2" fmla="*/ 139471 h 144995"/>
                <a:gd name="connsiteX3" fmla="*/ 479 w 49318"/>
                <a:gd name="connsiteY3" fmla="*/ 137851 h 144995"/>
                <a:gd name="connsiteX4" fmla="*/ 41150 w 49318"/>
                <a:gd name="connsiteY4" fmla="*/ 1453 h 144995"/>
                <a:gd name="connsiteX5" fmla="*/ 47913 w 49318"/>
                <a:gd name="connsiteY5" fmla="*/ 1263 h 144995"/>
                <a:gd name="connsiteX6" fmla="*/ 48008 w 49318"/>
                <a:gd name="connsiteY6" fmla="*/ 7930 h 144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318" h="144995">
                  <a:moveTo>
                    <a:pt x="48008" y="7930"/>
                  </a:moveTo>
                  <a:cubicBezTo>
                    <a:pt x="47532" y="8502"/>
                    <a:pt x="2003" y="57270"/>
                    <a:pt x="10670" y="144995"/>
                  </a:cubicBezTo>
                  <a:cubicBezTo>
                    <a:pt x="7908" y="143281"/>
                    <a:pt x="5336" y="141376"/>
                    <a:pt x="2669" y="139471"/>
                  </a:cubicBezTo>
                  <a:cubicBezTo>
                    <a:pt x="1907" y="138995"/>
                    <a:pt x="1241" y="138423"/>
                    <a:pt x="479" y="137851"/>
                  </a:cubicBezTo>
                  <a:cubicBezTo>
                    <a:pt x="-5141" y="50793"/>
                    <a:pt x="40579" y="2120"/>
                    <a:pt x="41150" y="1453"/>
                  </a:cubicBezTo>
                  <a:cubicBezTo>
                    <a:pt x="42960" y="-451"/>
                    <a:pt x="45913" y="-451"/>
                    <a:pt x="47913" y="1263"/>
                  </a:cubicBezTo>
                  <a:cubicBezTo>
                    <a:pt x="49723" y="2977"/>
                    <a:pt x="49818" y="6025"/>
                    <a:pt x="48008" y="793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566" name="Group 565">
            <a:extLst>
              <a:ext uri="{FF2B5EF4-FFF2-40B4-BE49-F238E27FC236}">
                <a16:creationId xmlns="" xmlns:a16="http://schemas.microsoft.com/office/drawing/2014/main" id="{87C84293-03D1-498C-92A4-A7844E25DF7F}"/>
              </a:ext>
            </a:extLst>
          </p:cNvPr>
          <p:cNvGrpSpPr/>
          <p:nvPr/>
        </p:nvGrpSpPr>
        <p:grpSpPr>
          <a:xfrm>
            <a:off x="9681224" y="5067300"/>
            <a:ext cx="667323" cy="667250"/>
            <a:chOff x="9677979" y="5151778"/>
            <a:chExt cx="734055" cy="733975"/>
          </a:xfrm>
        </p:grpSpPr>
        <p:sp>
          <p:nvSpPr>
            <p:cNvPr id="245" name="Freeform: Shape 244">
              <a:extLst>
                <a:ext uri="{FF2B5EF4-FFF2-40B4-BE49-F238E27FC236}">
                  <a16:creationId xmlns="" xmlns:a16="http://schemas.microsoft.com/office/drawing/2014/main" id="{27D3ECA1-264A-49FB-91B2-99AFC3749E48}"/>
                </a:ext>
              </a:extLst>
            </p:cNvPr>
            <p:cNvSpPr/>
            <p:nvPr/>
          </p:nvSpPr>
          <p:spPr>
            <a:xfrm>
              <a:off x="9677979" y="5151778"/>
              <a:ext cx="734055" cy="733975"/>
            </a:xfrm>
            <a:custGeom>
              <a:avLst/>
              <a:gdLst>
                <a:gd name="connsiteX0" fmla="*/ 888207 w 888206"/>
                <a:gd name="connsiteY0" fmla="*/ 444056 h 888110"/>
                <a:gd name="connsiteX1" fmla="*/ 767715 w 888206"/>
                <a:gd name="connsiteY1" fmla="*/ 748094 h 888110"/>
                <a:gd name="connsiteX2" fmla="*/ 444151 w 888206"/>
                <a:gd name="connsiteY2" fmla="*/ 888111 h 888110"/>
                <a:gd name="connsiteX3" fmla="*/ 86296 w 888206"/>
                <a:gd name="connsiteY3" fmla="*/ 707041 h 888110"/>
                <a:gd name="connsiteX4" fmla="*/ 0 w 888206"/>
                <a:gd name="connsiteY4" fmla="*/ 444056 h 888110"/>
                <a:gd name="connsiteX5" fmla="*/ 444151 w 888206"/>
                <a:gd name="connsiteY5" fmla="*/ 0 h 888110"/>
                <a:gd name="connsiteX6" fmla="*/ 888207 w 888206"/>
                <a:gd name="connsiteY6" fmla="*/ 444056 h 888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88206" h="888110">
                  <a:moveTo>
                    <a:pt x="888207" y="444056"/>
                  </a:moveTo>
                  <a:cubicBezTo>
                    <a:pt x="888207" y="561689"/>
                    <a:pt x="842486" y="668655"/>
                    <a:pt x="767715" y="748094"/>
                  </a:cubicBezTo>
                  <a:cubicBezTo>
                    <a:pt x="686753" y="834295"/>
                    <a:pt x="571690" y="888111"/>
                    <a:pt x="444151" y="888111"/>
                  </a:cubicBezTo>
                  <a:cubicBezTo>
                    <a:pt x="297275" y="888111"/>
                    <a:pt x="167069" y="816864"/>
                    <a:pt x="86296" y="707041"/>
                  </a:cubicBezTo>
                  <a:cubicBezTo>
                    <a:pt x="32004" y="633412"/>
                    <a:pt x="0" y="542449"/>
                    <a:pt x="0" y="444056"/>
                  </a:cubicBezTo>
                  <a:cubicBezTo>
                    <a:pt x="0" y="198787"/>
                    <a:pt x="198882" y="0"/>
                    <a:pt x="444151" y="0"/>
                  </a:cubicBezTo>
                  <a:cubicBezTo>
                    <a:pt x="689325" y="0"/>
                    <a:pt x="888207" y="198787"/>
                    <a:pt x="888207" y="444056"/>
                  </a:cubicBezTo>
                  <a:close/>
                </a:path>
              </a:pathLst>
            </a:custGeom>
            <a:solidFill>
              <a:srgbClr val="094A4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3" name="Freeform: Shape 372">
              <a:extLst>
                <a:ext uri="{FF2B5EF4-FFF2-40B4-BE49-F238E27FC236}">
                  <a16:creationId xmlns="" xmlns:a16="http://schemas.microsoft.com/office/drawing/2014/main" id="{FCFA8352-62C2-43B1-8F62-A9C4D2E9B9BA}"/>
                </a:ext>
              </a:extLst>
            </p:cNvPr>
            <p:cNvSpPr/>
            <p:nvPr/>
          </p:nvSpPr>
          <p:spPr>
            <a:xfrm>
              <a:off x="10017022" y="5275768"/>
              <a:ext cx="259812" cy="412716"/>
            </a:xfrm>
            <a:custGeom>
              <a:avLst/>
              <a:gdLst>
                <a:gd name="connsiteX0" fmla="*/ 0 w 314372"/>
                <a:gd name="connsiteY0" fmla="*/ 37424 h 499386"/>
                <a:gd name="connsiteX1" fmla="*/ 212693 w 314372"/>
                <a:gd name="connsiteY1" fmla="*/ 36567 h 499386"/>
                <a:gd name="connsiteX2" fmla="*/ 300704 w 314372"/>
                <a:gd name="connsiteY2" fmla="*/ 499386 h 499386"/>
                <a:gd name="connsiteX3" fmla="*/ 12954 w 314372"/>
                <a:gd name="connsiteY3" fmla="*/ 462334 h 499386"/>
                <a:gd name="connsiteX4" fmla="*/ 0 w 314372"/>
                <a:gd name="connsiteY4" fmla="*/ 37424 h 499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4372" h="499386">
                  <a:moveTo>
                    <a:pt x="0" y="37424"/>
                  </a:moveTo>
                  <a:cubicBezTo>
                    <a:pt x="0" y="37424"/>
                    <a:pt x="59721" y="-46206"/>
                    <a:pt x="212693" y="36567"/>
                  </a:cubicBezTo>
                  <a:cubicBezTo>
                    <a:pt x="365569" y="119339"/>
                    <a:pt x="300704" y="499386"/>
                    <a:pt x="300704" y="499386"/>
                  </a:cubicBezTo>
                  <a:lnTo>
                    <a:pt x="12954" y="462334"/>
                  </a:lnTo>
                  <a:lnTo>
                    <a:pt x="0" y="37424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4" name="Freeform: Shape 373">
              <a:extLst>
                <a:ext uri="{FF2B5EF4-FFF2-40B4-BE49-F238E27FC236}">
                  <a16:creationId xmlns="" xmlns:a16="http://schemas.microsoft.com/office/drawing/2014/main" id="{5DF78533-DA26-4AE3-A90E-73A643FEF3E1}"/>
                </a:ext>
              </a:extLst>
            </p:cNvPr>
            <p:cNvSpPr/>
            <p:nvPr/>
          </p:nvSpPr>
          <p:spPr>
            <a:xfrm>
              <a:off x="9948458" y="5490190"/>
              <a:ext cx="115559" cy="125750"/>
            </a:xfrm>
            <a:custGeom>
              <a:avLst/>
              <a:gdLst>
                <a:gd name="connsiteX0" fmla="*/ 133064 w 139826"/>
                <a:gd name="connsiteY0" fmla="*/ 0 h 152157"/>
                <a:gd name="connsiteX1" fmla="*/ 139827 w 139826"/>
                <a:gd name="connsiteY1" fmla="*/ 109442 h 152157"/>
                <a:gd name="connsiteX2" fmla="*/ 61626 w 139826"/>
                <a:gd name="connsiteY2" fmla="*/ 150971 h 152157"/>
                <a:gd name="connsiteX3" fmla="*/ 0 w 139826"/>
                <a:gd name="connsiteY3" fmla="*/ 134017 h 152157"/>
                <a:gd name="connsiteX4" fmla="*/ 5143 w 139826"/>
                <a:gd name="connsiteY4" fmla="*/ 37624 h 152157"/>
                <a:gd name="connsiteX5" fmla="*/ 114681 w 139826"/>
                <a:gd name="connsiteY5" fmla="*/ 5525 h 152157"/>
                <a:gd name="connsiteX6" fmla="*/ 133064 w 139826"/>
                <a:gd name="connsiteY6" fmla="*/ 0 h 152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9826" h="152157">
                  <a:moveTo>
                    <a:pt x="133064" y="0"/>
                  </a:moveTo>
                  <a:lnTo>
                    <a:pt x="139827" y="109442"/>
                  </a:lnTo>
                  <a:cubicBezTo>
                    <a:pt x="139827" y="109442"/>
                    <a:pt x="122777" y="142018"/>
                    <a:pt x="61626" y="150971"/>
                  </a:cubicBezTo>
                  <a:cubicBezTo>
                    <a:pt x="16002" y="157639"/>
                    <a:pt x="0" y="134017"/>
                    <a:pt x="0" y="134017"/>
                  </a:cubicBezTo>
                  <a:lnTo>
                    <a:pt x="5143" y="37624"/>
                  </a:lnTo>
                  <a:lnTo>
                    <a:pt x="114681" y="5525"/>
                  </a:lnTo>
                  <a:lnTo>
                    <a:pt x="133064" y="0"/>
                  </a:lnTo>
                  <a:close/>
                </a:path>
              </a:pathLst>
            </a:custGeom>
            <a:solidFill>
              <a:srgbClr val="FCA39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5" name="Freeform: Shape 374">
              <a:extLst>
                <a:ext uri="{FF2B5EF4-FFF2-40B4-BE49-F238E27FC236}">
                  <a16:creationId xmlns="" xmlns:a16="http://schemas.microsoft.com/office/drawing/2014/main" id="{9EA6AF48-B314-4218-8E9A-4E43521C6106}"/>
                </a:ext>
              </a:extLst>
            </p:cNvPr>
            <p:cNvSpPr/>
            <p:nvPr/>
          </p:nvSpPr>
          <p:spPr>
            <a:xfrm>
              <a:off x="9950268" y="5484680"/>
              <a:ext cx="107687" cy="81474"/>
            </a:xfrm>
            <a:custGeom>
              <a:avLst/>
              <a:gdLst>
                <a:gd name="connsiteX0" fmla="*/ 130302 w 130301"/>
                <a:gd name="connsiteY0" fmla="*/ 0 h 98583"/>
                <a:gd name="connsiteX1" fmla="*/ 127921 w 130301"/>
                <a:gd name="connsiteY1" fmla="*/ 10763 h 98583"/>
                <a:gd name="connsiteX2" fmla="*/ 0 w 130301"/>
                <a:gd name="connsiteY2" fmla="*/ 98584 h 98583"/>
                <a:gd name="connsiteX3" fmla="*/ 2953 w 130301"/>
                <a:gd name="connsiteY3" fmla="*/ 44196 h 98583"/>
                <a:gd name="connsiteX4" fmla="*/ 130302 w 130301"/>
                <a:gd name="connsiteY4" fmla="*/ 0 h 98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301" h="98583">
                  <a:moveTo>
                    <a:pt x="130302" y="0"/>
                  </a:moveTo>
                  <a:cubicBezTo>
                    <a:pt x="130207" y="3048"/>
                    <a:pt x="129350" y="6572"/>
                    <a:pt x="127921" y="10763"/>
                  </a:cubicBezTo>
                  <a:cubicBezTo>
                    <a:pt x="107728" y="66866"/>
                    <a:pt x="26384" y="94583"/>
                    <a:pt x="0" y="98584"/>
                  </a:cubicBezTo>
                  <a:lnTo>
                    <a:pt x="2953" y="44196"/>
                  </a:lnTo>
                  <a:lnTo>
                    <a:pt x="130302" y="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6" name="Freeform: Shape 375">
              <a:extLst>
                <a:ext uri="{FF2B5EF4-FFF2-40B4-BE49-F238E27FC236}">
                  <a16:creationId xmlns="" xmlns:a16="http://schemas.microsoft.com/office/drawing/2014/main" id="{D4CFF41E-E1D2-431B-B3C9-F51F0F6526A1}"/>
                </a:ext>
              </a:extLst>
            </p:cNvPr>
            <p:cNvSpPr/>
            <p:nvPr/>
          </p:nvSpPr>
          <p:spPr>
            <a:xfrm>
              <a:off x="9897105" y="5279548"/>
              <a:ext cx="219769" cy="260323"/>
            </a:xfrm>
            <a:custGeom>
              <a:avLst/>
              <a:gdLst>
                <a:gd name="connsiteX0" fmla="*/ 28324 w 265920"/>
                <a:gd name="connsiteY0" fmla="*/ 44375 h 314991"/>
                <a:gd name="connsiteX1" fmla="*/ 8131 w 265920"/>
                <a:gd name="connsiteY1" fmla="*/ 259735 h 314991"/>
                <a:gd name="connsiteX2" fmla="*/ 139671 w 265920"/>
                <a:gd name="connsiteY2" fmla="*/ 299645 h 314991"/>
                <a:gd name="connsiteX3" fmla="*/ 195202 w 265920"/>
                <a:gd name="connsiteY3" fmla="*/ 254782 h 314991"/>
                <a:gd name="connsiteX4" fmla="*/ 255876 w 265920"/>
                <a:gd name="connsiteY4" fmla="*/ 226969 h 314991"/>
                <a:gd name="connsiteX5" fmla="*/ 237397 w 265920"/>
                <a:gd name="connsiteY5" fmla="*/ 140577 h 314991"/>
                <a:gd name="connsiteX6" fmla="*/ 191106 w 265920"/>
                <a:gd name="connsiteY6" fmla="*/ 150674 h 314991"/>
                <a:gd name="connsiteX7" fmla="*/ 207965 w 265920"/>
                <a:gd name="connsiteY7" fmla="*/ 109621 h 314991"/>
                <a:gd name="connsiteX8" fmla="*/ 28324 w 265920"/>
                <a:gd name="connsiteY8" fmla="*/ 44375 h 314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5920" h="314991">
                  <a:moveTo>
                    <a:pt x="28324" y="44375"/>
                  </a:moveTo>
                  <a:cubicBezTo>
                    <a:pt x="28324" y="44375"/>
                    <a:pt x="-18349" y="184868"/>
                    <a:pt x="8131" y="259735"/>
                  </a:cubicBezTo>
                  <a:cubicBezTo>
                    <a:pt x="34610" y="334601"/>
                    <a:pt x="100714" y="317457"/>
                    <a:pt x="139671" y="299645"/>
                  </a:cubicBezTo>
                  <a:cubicBezTo>
                    <a:pt x="178628" y="281833"/>
                    <a:pt x="195202" y="254782"/>
                    <a:pt x="195202" y="254782"/>
                  </a:cubicBezTo>
                  <a:cubicBezTo>
                    <a:pt x="195202" y="254782"/>
                    <a:pt x="233683" y="265164"/>
                    <a:pt x="255876" y="226969"/>
                  </a:cubicBezTo>
                  <a:cubicBezTo>
                    <a:pt x="278164" y="188869"/>
                    <a:pt x="259495" y="148388"/>
                    <a:pt x="237397" y="140577"/>
                  </a:cubicBezTo>
                  <a:cubicBezTo>
                    <a:pt x="215300" y="132672"/>
                    <a:pt x="191106" y="150674"/>
                    <a:pt x="191106" y="150674"/>
                  </a:cubicBezTo>
                  <a:lnTo>
                    <a:pt x="207965" y="109621"/>
                  </a:lnTo>
                  <a:cubicBezTo>
                    <a:pt x="207965" y="109621"/>
                    <a:pt x="108715" y="-84975"/>
                    <a:pt x="28324" y="44375"/>
                  </a:cubicBezTo>
                  <a:close/>
                </a:path>
              </a:pathLst>
            </a:custGeom>
            <a:solidFill>
              <a:srgbClr val="FCA39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7" name="Freeform: Shape 376">
              <a:extLst>
                <a:ext uri="{FF2B5EF4-FFF2-40B4-BE49-F238E27FC236}">
                  <a16:creationId xmlns="" xmlns:a16="http://schemas.microsoft.com/office/drawing/2014/main" id="{5D4DEC9D-B2CB-4560-A918-84A1A949C826}"/>
                </a:ext>
              </a:extLst>
            </p:cNvPr>
            <p:cNvSpPr/>
            <p:nvPr/>
          </p:nvSpPr>
          <p:spPr>
            <a:xfrm>
              <a:off x="9929399" y="5404100"/>
              <a:ext cx="16197" cy="55074"/>
            </a:xfrm>
            <a:custGeom>
              <a:avLst/>
              <a:gdLst>
                <a:gd name="connsiteX0" fmla="*/ 8203 w 19598"/>
                <a:gd name="connsiteY0" fmla="*/ 66640 h 66640"/>
                <a:gd name="connsiteX1" fmla="*/ 3725 w 19598"/>
                <a:gd name="connsiteY1" fmla="*/ 63592 h 66640"/>
                <a:gd name="connsiteX2" fmla="*/ 10679 w 19598"/>
                <a:gd name="connsiteY2" fmla="*/ 2442 h 66640"/>
                <a:gd name="connsiteX3" fmla="*/ 17156 w 19598"/>
                <a:gd name="connsiteY3" fmla="*/ 632 h 66640"/>
                <a:gd name="connsiteX4" fmla="*/ 18966 w 19598"/>
                <a:gd name="connsiteY4" fmla="*/ 7109 h 66640"/>
                <a:gd name="connsiteX5" fmla="*/ 12584 w 19598"/>
                <a:gd name="connsiteY5" fmla="*/ 60163 h 66640"/>
                <a:gd name="connsiteX6" fmla="*/ 9917 w 19598"/>
                <a:gd name="connsiteY6" fmla="*/ 66355 h 66640"/>
                <a:gd name="connsiteX7" fmla="*/ 8203 w 19598"/>
                <a:gd name="connsiteY7" fmla="*/ 66640 h 66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598" h="66640">
                  <a:moveTo>
                    <a:pt x="8203" y="66640"/>
                  </a:moveTo>
                  <a:cubicBezTo>
                    <a:pt x="6297" y="66640"/>
                    <a:pt x="4488" y="65497"/>
                    <a:pt x="3725" y="63592"/>
                  </a:cubicBezTo>
                  <a:cubicBezTo>
                    <a:pt x="-7419" y="35113"/>
                    <a:pt x="9917" y="3775"/>
                    <a:pt x="10679" y="2442"/>
                  </a:cubicBezTo>
                  <a:cubicBezTo>
                    <a:pt x="11917" y="156"/>
                    <a:pt x="14870" y="-701"/>
                    <a:pt x="17156" y="632"/>
                  </a:cubicBezTo>
                  <a:cubicBezTo>
                    <a:pt x="19442" y="1870"/>
                    <a:pt x="20299" y="4823"/>
                    <a:pt x="18966" y="7109"/>
                  </a:cubicBezTo>
                  <a:cubicBezTo>
                    <a:pt x="18775" y="7395"/>
                    <a:pt x="3154" y="35875"/>
                    <a:pt x="12584" y="60163"/>
                  </a:cubicBezTo>
                  <a:cubicBezTo>
                    <a:pt x="13537" y="62640"/>
                    <a:pt x="12298" y="65402"/>
                    <a:pt x="9917" y="66355"/>
                  </a:cubicBezTo>
                  <a:cubicBezTo>
                    <a:pt x="9441" y="66545"/>
                    <a:pt x="8774" y="66640"/>
                    <a:pt x="8203" y="6664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8" name="Freeform: Shape 377">
              <a:extLst>
                <a:ext uri="{FF2B5EF4-FFF2-40B4-BE49-F238E27FC236}">
                  <a16:creationId xmlns="" xmlns:a16="http://schemas.microsoft.com/office/drawing/2014/main" id="{3AD45DA0-B518-4150-B5AD-5B73C470CA98}"/>
                </a:ext>
              </a:extLst>
            </p:cNvPr>
            <p:cNvSpPr/>
            <p:nvPr/>
          </p:nvSpPr>
          <p:spPr>
            <a:xfrm>
              <a:off x="10059883" y="5414185"/>
              <a:ext cx="34562" cy="42628"/>
            </a:xfrm>
            <a:custGeom>
              <a:avLst/>
              <a:gdLst>
                <a:gd name="connsiteX0" fmla="*/ 4717 w 41820"/>
                <a:gd name="connsiteY0" fmla="*/ 51581 h 51580"/>
                <a:gd name="connsiteX1" fmla="*/ 1860 w 41820"/>
                <a:gd name="connsiteY1" fmla="*/ 50628 h 51580"/>
                <a:gd name="connsiteX2" fmla="*/ 1003 w 41820"/>
                <a:gd name="connsiteY2" fmla="*/ 43961 h 51580"/>
                <a:gd name="connsiteX3" fmla="*/ 33292 w 41820"/>
                <a:gd name="connsiteY3" fmla="*/ 1860 h 51580"/>
                <a:gd name="connsiteX4" fmla="*/ 39960 w 41820"/>
                <a:gd name="connsiteY4" fmla="*/ 1003 h 51580"/>
                <a:gd name="connsiteX5" fmla="*/ 40818 w 41820"/>
                <a:gd name="connsiteY5" fmla="*/ 7670 h 51580"/>
                <a:gd name="connsiteX6" fmla="*/ 8528 w 41820"/>
                <a:gd name="connsiteY6" fmla="*/ 49771 h 51580"/>
                <a:gd name="connsiteX7" fmla="*/ 4717 w 41820"/>
                <a:gd name="connsiteY7" fmla="*/ 51581 h 51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820" h="51580">
                  <a:moveTo>
                    <a:pt x="4717" y="51581"/>
                  </a:moveTo>
                  <a:cubicBezTo>
                    <a:pt x="3670" y="51581"/>
                    <a:pt x="2718" y="51295"/>
                    <a:pt x="1860" y="50628"/>
                  </a:cubicBezTo>
                  <a:cubicBezTo>
                    <a:pt x="-235" y="49009"/>
                    <a:pt x="-617" y="46056"/>
                    <a:pt x="1003" y="43961"/>
                  </a:cubicBezTo>
                  <a:lnTo>
                    <a:pt x="33292" y="1860"/>
                  </a:lnTo>
                  <a:cubicBezTo>
                    <a:pt x="34912" y="-235"/>
                    <a:pt x="37865" y="-616"/>
                    <a:pt x="39960" y="1003"/>
                  </a:cubicBezTo>
                  <a:cubicBezTo>
                    <a:pt x="42056" y="2622"/>
                    <a:pt x="42437" y="5575"/>
                    <a:pt x="40818" y="7670"/>
                  </a:cubicBezTo>
                  <a:lnTo>
                    <a:pt x="8528" y="49771"/>
                  </a:lnTo>
                  <a:cubicBezTo>
                    <a:pt x="7480" y="51009"/>
                    <a:pt x="6146" y="51581"/>
                    <a:pt x="4717" y="51581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9" name="Freeform: Shape 378">
              <a:extLst>
                <a:ext uri="{FF2B5EF4-FFF2-40B4-BE49-F238E27FC236}">
                  <a16:creationId xmlns="" xmlns:a16="http://schemas.microsoft.com/office/drawing/2014/main" id="{C187B8A5-2AC9-48B2-887A-44B160DFCFB8}"/>
                </a:ext>
              </a:extLst>
            </p:cNvPr>
            <p:cNvSpPr/>
            <p:nvPr/>
          </p:nvSpPr>
          <p:spPr>
            <a:xfrm>
              <a:off x="10069596" y="5436167"/>
              <a:ext cx="28439" cy="9389"/>
            </a:xfrm>
            <a:custGeom>
              <a:avLst/>
              <a:gdLst>
                <a:gd name="connsiteX0" fmla="*/ 29636 w 34411"/>
                <a:gd name="connsiteY0" fmla="*/ 11362 h 11361"/>
                <a:gd name="connsiteX1" fmla="*/ 4394 w 34411"/>
                <a:gd name="connsiteY1" fmla="*/ 9552 h 11361"/>
                <a:gd name="connsiteX2" fmla="*/ 13 w 34411"/>
                <a:gd name="connsiteY2" fmla="*/ 4409 h 11361"/>
                <a:gd name="connsiteX3" fmla="*/ 5156 w 34411"/>
                <a:gd name="connsiteY3" fmla="*/ 27 h 11361"/>
                <a:gd name="connsiteX4" fmla="*/ 30017 w 34411"/>
                <a:gd name="connsiteY4" fmla="*/ 1837 h 11361"/>
                <a:gd name="connsiteX5" fmla="*/ 34398 w 34411"/>
                <a:gd name="connsiteY5" fmla="*/ 6980 h 11361"/>
                <a:gd name="connsiteX6" fmla="*/ 29636 w 34411"/>
                <a:gd name="connsiteY6" fmla="*/ 11362 h 1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11" h="11361">
                  <a:moveTo>
                    <a:pt x="29636" y="11362"/>
                  </a:moveTo>
                  <a:cubicBezTo>
                    <a:pt x="29255" y="11362"/>
                    <a:pt x="4394" y="9552"/>
                    <a:pt x="4394" y="9552"/>
                  </a:cubicBezTo>
                  <a:cubicBezTo>
                    <a:pt x="1728" y="9362"/>
                    <a:pt x="-178" y="7076"/>
                    <a:pt x="13" y="4409"/>
                  </a:cubicBezTo>
                  <a:cubicBezTo>
                    <a:pt x="203" y="1742"/>
                    <a:pt x="2680" y="-259"/>
                    <a:pt x="5156" y="27"/>
                  </a:cubicBezTo>
                  <a:lnTo>
                    <a:pt x="30017" y="1837"/>
                  </a:lnTo>
                  <a:cubicBezTo>
                    <a:pt x="32684" y="2028"/>
                    <a:pt x="34589" y="4313"/>
                    <a:pt x="34398" y="6980"/>
                  </a:cubicBezTo>
                  <a:cubicBezTo>
                    <a:pt x="34208" y="9457"/>
                    <a:pt x="32112" y="11362"/>
                    <a:pt x="29636" y="11362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0" name="Freeform: Shape 379">
              <a:extLst>
                <a:ext uri="{FF2B5EF4-FFF2-40B4-BE49-F238E27FC236}">
                  <a16:creationId xmlns="" xmlns:a16="http://schemas.microsoft.com/office/drawing/2014/main" id="{C4E588EB-5CD9-4067-BC74-B88567B814C7}"/>
                </a:ext>
              </a:extLst>
            </p:cNvPr>
            <p:cNvSpPr/>
            <p:nvPr/>
          </p:nvSpPr>
          <p:spPr>
            <a:xfrm>
              <a:off x="9903537" y="5355897"/>
              <a:ext cx="26713" cy="12988"/>
            </a:xfrm>
            <a:custGeom>
              <a:avLst/>
              <a:gdLst>
                <a:gd name="connsiteX0" fmla="*/ 4729 w 32323"/>
                <a:gd name="connsiteY0" fmla="*/ 15715 h 15715"/>
                <a:gd name="connsiteX1" fmla="*/ 157 w 32323"/>
                <a:gd name="connsiteY1" fmla="*/ 12191 h 15715"/>
                <a:gd name="connsiteX2" fmla="*/ 3490 w 32323"/>
                <a:gd name="connsiteY2" fmla="*/ 6381 h 15715"/>
                <a:gd name="connsiteX3" fmla="*/ 26351 w 32323"/>
                <a:gd name="connsiteY3" fmla="*/ 190 h 15715"/>
                <a:gd name="connsiteX4" fmla="*/ 32161 w 32323"/>
                <a:gd name="connsiteY4" fmla="*/ 3523 h 15715"/>
                <a:gd name="connsiteX5" fmla="*/ 28827 w 32323"/>
                <a:gd name="connsiteY5" fmla="*/ 9334 h 15715"/>
                <a:gd name="connsiteX6" fmla="*/ 5967 w 32323"/>
                <a:gd name="connsiteY6" fmla="*/ 15525 h 15715"/>
                <a:gd name="connsiteX7" fmla="*/ 4729 w 32323"/>
                <a:gd name="connsiteY7" fmla="*/ 15715 h 15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323" h="15715">
                  <a:moveTo>
                    <a:pt x="4729" y="15715"/>
                  </a:moveTo>
                  <a:cubicBezTo>
                    <a:pt x="2634" y="15715"/>
                    <a:pt x="728" y="14287"/>
                    <a:pt x="157" y="12191"/>
                  </a:cubicBezTo>
                  <a:cubicBezTo>
                    <a:pt x="-510" y="9619"/>
                    <a:pt x="1014" y="7048"/>
                    <a:pt x="3490" y="6381"/>
                  </a:cubicBezTo>
                  <a:lnTo>
                    <a:pt x="26351" y="190"/>
                  </a:lnTo>
                  <a:cubicBezTo>
                    <a:pt x="28923" y="-572"/>
                    <a:pt x="31494" y="1047"/>
                    <a:pt x="32161" y="3523"/>
                  </a:cubicBezTo>
                  <a:cubicBezTo>
                    <a:pt x="32828" y="6095"/>
                    <a:pt x="31399" y="8667"/>
                    <a:pt x="28827" y="9334"/>
                  </a:cubicBezTo>
                  <a:lnTo>
                    <a:pt x="5967" y="15525"/>
                  </a:lnTo>
                  <a:cubicBezTo>
                    <a:pt x="5586" y="15620"/>
                    <a:pt x="5110" y="15715"/>
                    <a:pt x="4729" y="1571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1" name="Freeform: Shape 380">
              <a:extLst>
                <a:ext uri="{FF2B5EF4-FFF2-40B4-BE49-F238E27FC236}">
                  <a16:creationId xmlns="" xmlns:a16="http://schemas.microsoft.com/office/drawing/2014/main" id="{D8332060-408B-4FE1-9B9B-0AA3A35EE5EF}"/>
                </a:ext>
              </a:extLst>
            </p:cNvPr>
            <p:cNvSpPr/>
            <p:nvPr/>
          </p:nvSpPr>
          <p:spPr>
            <a:xfrm>
              <a:off x="9957697" y="5360253"/>
              <a:ext cx="34659" cy="14850"/>
            </a:xfrm>
            <a:custGeom>
              <a:avLst/>
              <a:gdLst>
                <a:gd name="connsiteX0" fmla="*/ 37114 w 41937"/>
                <a:gd name="connsiteY0" fmla="*/ 17968 h 17968"/>
                <a:gd name="connsiteX1" fmla="*/ 35971 w 41937"/>
                <a:gd name="connsiteY1" fmla="*/ 17778 h 17968"/>
                <a:gd name="connsiteX2" fmla="*/ 3585 w 41937"/>
                <a:gd name="connsiteY2" fmla="*/ 9396 h 17968"/>
                <a:gd name="connsiteX3" fmla="*/ 157 w 41937"/>
                <a:gd name="connsiteY3" fmla="*/ 3585 h 17968"/>
                <a:gd name="connsiteX4" fmla="*/ 5967 w 41937"/>
                <a:gd name="connsiteY4" fmla="*/ 156 h 17968"/>
                <a:gd name="connsiteX5" fmla="*/ 38352 w 41937"/>
                <a:gd name="connsiteY5" fmla="*/ 8538 h 17968"/>
                <a:gd name="connsiteX6" fmla="*/ 41781 w 41937"/>
                <a:gd name="connsiteY6" fmla="*/ 14349 h 17968"/>
                <a:gd name="connsiteX7" fmla="*/ 37114 w 41937"/>
                <a:gd name="connsiteY7" fmla="*/ 17968 h 17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937" h="17968">
                  <a:moveTo>
                    <a:pt x="37114" y="17968"/>
                  </a:moveTo>
                  <a:cubicBezTo>
                    <a:pt x="36732" y="17968"/>
                    <a:pt x="36351" y="17968"/>
                    <a:pt x="35971" y="17778"/>
                  </a:cubicBezTo>
                  <a:lnTo>
                    <a:pt x="3585" y="9396"/>
                  </a:lnTo>
                  <a:cubicBezTo>
                    <a:pt x="1013" y="8729"/>
                    <a:pt x="-510" y="6157"/>
                    <a:pt x="157" y="3585"/>
                  </a:cubicBezTo>
                  <a:cubicBezTo>
                    <a:pt x="823" y="1014"/>
                    <a:pt x="3395" y="-510"/>
                    <a:pt x="5967" y="156"/>
                  </a:cubicBezTo>
                  <a:lnTo>
                    <a:pt x="38352" y="8538"/>
                  </a:lnTo>
                  <a:cubicBezTo>
                    <a:pt x="40923" y="9205"/>
                    <a:pt x="42448" y="11777"/>
                    <a:pt x="41781" y="14349"/>
                  </a:cubicBezTo>
                  <a:cubicBezTo>
                    <a:pt x="41114" y="16539"/>
                    <a:pt x="39209" y="17968"/>
                    <a:pt x="37114" y="1796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2" name="Freeform: Shape 381">
              <a:extLst>
                <a:ext uri="{FF2B5EF4-FFF2-40B4-BE49-F238E27FC236}">
                  <a16:creationId xmlns="" xmlns:a16="http://schemas.microsoft.com/office/drawing/2014/main" id="{2EB4A2ED-43EE-46F8-B424-22548C96198B}"/>
                </a:ext>
              </a:extLst>
            </p:cNvPr>
            <p:cNvSpPr/>
            <p:nvPr/>
          </p:nvSpPr>
          <p:spPr>
            <a:xfrm>
              <a:off x="9905111" y="5379224"/>
              <a:ext cx="14485" cy="35789"/>
            </a:xfrm>
            <a:custGeom>
              <a:avLst/>
              <a:gdLst>
                <a:gd name="connsiteX0" fmla="*/ 7681 w 17527"/>
                <a:gd name="connsiteY0" fmla="*/ 43305 h 43305"/>
                <a:gd name="connsiteX1" fmla="*/ 6729 w 17527"/>
                <a:gd name="connsiteY1" fmla="*/ 43210 h 43305"/>
                <a:gd name="connsiteX2" fmla="*/ 3014 w 17527"/>
                <a:gd name="connsiteY2" fmla="*/ 37590 h 43305"/>
                <a:gd name="connsiteX3" fmla="*/ 7681 w 17527"/>
                <a:gd name="connsiteY3" fmla="*/ 14825 h 43305"/>
                <a:gd name="connsiteX4" fmla="*/ 1300 w 17527"/>
                <a:gd name="connsiteY4" fmla="*/ 8063 h 43305"/>
                <a:gd name="connsiteX5" fmla="*/ 1490 w 17527"/>
                <a:gd name="connsiteY5" fmla="*/ 1300 h 43305"/>
                <a:gd name="connsiteX6" fmla="*/ 8253 w 17527"/>
                <a:gd name="connsiteY6" fmla="*/ 1490 h 43305"/>
                <a:gd name="connsiteX7" fmla="*/ 16254 w 17527"/>
                <a:gd name="connsiteY7" fmla="*/ 10063 h 43305"/>
                <a:gd name="connsiteX8" fmla="*/ 17397 w 17527"/>
                <a:gd name="connsiteY8" fmla="*/ 14254 h 43305"/>
                <a:gd name="connsiteX9" fmla="*/ 12253 w 17527"/>
                <a:gd name="connsiteY9" fmla="*/ 39400 h 43305"/>
                <a:gd name="connsiteX10" fmla="*/ 7681 w 17527"/>
                <a:gd name="connsiteY10" fmla="*/ 43305 h 43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527" h="43305">
                  <a:moveTo>
                    <a:pt x="7681" y="43305"/>
                  </a:moveTo>
                  <a:cubicBezTo>
                    <a:pt x="7396" y="43305"/>
                    <a:pt x="7015" y="43305"/>
                    <a:pt x="6729" y="43210"/>
                  </a:cubicBezTo>
                  <a:cubicBezTo>
                    <a:pt x="4157" y="42734"/>
                    <a:pt x="2443" y="40162"/>
                    <a:pt x="3014" y="37590"/>
                  </a:cubicBezTo>
                  <a:lnTo>
                    <a:pt x="7681" y="14825"/>
                  </a:lnTo>
                  <a:lnTo>
                    <a:pt x="1300" y="8063"/>
                  </a:lnTo>
                  <a:cubicBezTo>
                    <a:pt x="-510" y="6158"/>
                    <a:pt x="-415" y="3110"/>
                    <a:pt x="1490" y="1300"/>
                  </a:cubicBezTo>
                  <a:cubicBezTo>
                    <a:pt x="3395" y="-510"/>
                    <a:pt x="6443" y="-415"/>
                    <a:pt x="8253" y="1490"/>
                  </a:cubicBezTo>
                  <a:lnTo>
                    <a:pt x="16254" y="10063"/>
                  </a:lnTo>
                  <a:cubicBezTo>
                    <a:pt x="17302" y="11206"/>
                    <a:pt x="17778" y="12730"/>
                    <a:pt x="17397" y="14254"/>
                  </a:cubicBezTo>
                  <a:lnTo>
                    <a:pt x="12253" y="39400"/>
                  </a:lnTo>
                  <a:cubicBezTo>
                    <a:pt x="11872" y="41781"/>
                    <a:pt x="9872" y="43305"/>
                    <a:pt x="7681" y="4330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3" name="Freeform: Shape 382">
              <a:extLst>
                <a:ext uri="{FF2B5EF4-FFF2-40B4-BE49-F238E27FC236}">
                  <a16:creationId xmlns="" xmlns:a16="http://schemas.microsoft.com/office/drawing/2014/main" id="{3B875FB6-44E0-413D-8356-B4F852656C14}"/>
                </a:ext>
              </a:extLst>
            </p:cNvPr>
            <p:cNvSpPr/>
            <p:nvPr/>
          </p:nvSpPr>
          <p:spPr>
            <a:xfrm>
              <a:off x="9962224" y="5377691"/>
              <a:ext cx="17041" cy="38031"/>
            </a:xfrm>
            <a:custGeom>
              <a:avLst/>
              <a:gdLst>
                <a:gd name="connsiteX0" fmla="*/ 10680 w 20619"/>
                <a:gd name="connsiteY0" fmla="*/ 46018 h 46017"/>
                <a:gd name="connsiteX1" fmla="*/ 9728 w 20619"/>
                <a:gd name="connsiteY1" fmla="*/ 45923 h 46017"/>
                <a:gd name="connsiteX2" fmla="*/ 6013 w 20619"/>
                <a:gd name="connsiteY2" fmla="*/ 40303 h 46017"/>
                <a:gd name="connsiteX3" fmla="*/ 10680 w 20619"/>
                <a:gd name="connsiteY3" fmla="*/ 17633 h 46017"/>
                <a:gd name="connsiteX4" fmla="*/ 1346 w 20619"/>
                <a:gd name="connsiteY4" fmla="*/ 8108 h 46017"/>
                <a:gd name="connsiteX5" fmla="*/ 1440 w 20619"/>
                <a:gd name="connsiteY5" fmla="*/ 1346 h 46017"/>
                <a:gd name="connsiteX6" fmla="*/ 8203 w 20619"/>
                <a:gd name="connsiteY6" fmla="*/ 1441 h 46017"/>
                <a:gd name="connsiteX7" fmla="*/ 19253 w 20619"/>
                <a:gd name="connsiteY7" fmla="*/ 12776 h 46017"/>
                <a:gd name="connsiteX8" fmla="*/ 20490 w 20619"/>
                <a:gd name="connsiteY8" fmla="*/ 17062 h 46017"/>
                <a:gd name="connsiteX9" fmla="*/ 15347 w 20619"/>
                <a:gd name="connsiteY9" fmla="*/ 42208 h 46017"/>
                <a:gd name="connsiteX10" fmla="*/ 10680 w 20619"/>
                <a:gd name="connsiteY10" fmla="*/ 46018 h 46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619" h="46017">
                  <a:moveTo>
                    <a:pt x="10680" y="46018"/>
                  </a:moveTo>
                  <a:cubicBezTo>
                    <a:pt x="10394" y="46018"/>
                    <a:pt x="10013" y="46018"/>
                    <a:pt x="9728" y="45923"/>
                  </a:cubicBezTo>
                  <a:cubicBezTo>
                    <a:pt x="7156" y="45351"/>
                    <a:pt x="5441" y="42875"/>
                    <a:pt x="6013" y="40303"/>
                  </a:cubicBezTo>
                  <a:lnTo>
                    <a:pt x="10680" y="17633"/>
                  </a:lnTo>
                  <a:lnTo>
                    <a:pt x="1346" y="8108"/>
                  </a:lnTo>
                  <a:cubicBezTo>
                    <a:pt x="-464" y="6203"/>
                    <a:pt x="-464" y="3251"/>
                    <a:pt x="1440" y="1346"/>
                  </a:cubicBezTo>
                  <a:cubicBezTo>
                    <a:pt x="3346" y="-464"/>
                    <a:pt x="6298" y="-464"/>
                    <a:pt x="8203" y="1441"/>
                  </a:cubicBezTo>
                  <a:lnTo>
                    <a:pt x="19253" y="12776"/>
                  </a:lnTo>
                  <a:cubicBezTo>
                    <a:pt x="20396" y="13919"/>
                    <a:pt x="20872" y="15538"/>
                    <a:pt x="20490" y="17062"/>
                  </a:cubicBezTo>
                  <a:lnTo>
                    <a:pt x="15347" y="42208"/>
                  </a:lnTo>
                  <a:cubicBezTo>
                    <a:pt x="14871" y="44494"/>
                    <a:pt x="12966" y="46018"/>
                    <a:pt x="10680" y="4601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4" name="Freeform: Shape 383">
              <a:extLst>
                <a:ext uri="{FF2B5EF4-FFF2-40B4-BE49-F238E27FC236}">
                  <a16:creationId xmlns="" xmlns:a16="http://schemas.microsoft.com/office/drawing/2014/main" id="{A48B9CE2-9A13-471A-9076-E6B7295C326B}"/>
                </a:ext>
              </a:extLst>
            </p:cNvPr>
            <p:cNvSpPr/>
            <p:nvPr/>
          </p:nvSpPr>
          <p:spPr>
            <a:xfrm>
              <a:off x="9943688" y="5545291"/>
              <a:ext cx="125003" cy="90844"/>
            </a:xfrm>
            <a:custGeom>
              <a:avLst/>
              <a:gdLst>
                <a:gd name="connsiteX0" fmla="*/ 4343 w 151254"/>
                <a:gd name="connsiteY0" fmla="*/ 86871 h 109921"/>
                <a:gd name="connsiteX1" fmla="*/ 7867 w 151254"/>
                <a:gd name="connsiteY1" fmla="*/ 25245 h 109921"/>
                <a:gd name="connsiteX2" fmla="*/ 77018 w 151254"/>
                <a:gd name="connsiteY2" fmla="*/ 22863 h 109921"/>
                <a:gd name="connsiteX3" fmla="*/ 142836 w 151254"/>
                <a:gd name="connsiteY3" fmla="*/ 3 h 109921"/>
                <a:gd name="connsiteX4" fmla="*/ 150742 w 151254"/>
                <a:gd name="connsiteY4" fmla="*/ 72584 h 109921"/>
                <a:gd name="connsiteX5" fmla="*/ 62445 w 151254"/>
                <a:gd name="connsiteY5" fmla="*/ 109922 h 109921"/>
                <a:gd name="connsiteX6" fmla="*/ 4343 w 151254"/>
                <a:gd name="connsiteY6" fmla="*/ 86871 h 109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1254" h="109921">
                  <a:moveTo>
                    <a:pt x="4343" y="86871"/>
                  </a:moveTo>
                  <a:cubicBezTo>
                    <a:pt x="4343" y="86871"/>
                    <a:pt x="-7468" y="28769"/>
                    <a:pt x="7867" y="25245"/>
                  </a:cubicBezTo>
                  <a:cubicBezTo>
                    <a:pt x="23202" y="21720"/>
                    <a:pt x="41300" y="31722"/>
                    <a:pt x="77018" y="22863"/>
                  </a:cubicBezTo>
                  <a:cubicBezTo>
                    <a:pt x="112737" y="14005"/>
                    <a:pt x="131406" y="575"/>
                    <a:pt x="142836" y="3"/>
                  </a:cubicBezTo>
                  <a:cubicBezTo>
                    <a:pt x="154266" y="-568"/>
                    <a:pt x="150742" y="72584"/>
                    <a:pt x="150742" y="72584"/>
                  </a:cubicBezTo>
                  <a:lnTo>
                    <a:pt x="62445" y="109922"/>
                  </a:lnTo>
                  <a:lnTo>
                    <a:pt x="4343" y="86871"/>
                  </a:lnTo>
                  <a:close/>
                </a:path>
              </a:pathLst>
            </a:custGeom>
            <a:solidFill>
              <a:srgbClr val="F7AB9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5" name="Freeform: Shape 384">
              <a:extLst>
                <a:ext uri="{FF2B5EF4-FFF2-40B4-BE49-F238E27FC236}">
                  <a16:creationId xmlns="" xmlns:a16="http://schemas.microsoft.com/office/drawing/2014/main" id="{8081FF30-7EC7-462F-BC6F-C9873F2753FA}"/>
                </a:ext>
              </a:extLst>
            </p:cNvPr>
            <p:cNvSpPr/>
            <p:nvPr/>
          </p:nvSpPr>
          <p:spPr>
            <a:xfrm>
              <a:off x="9901498" y="5255304"/>
              <a:ext cx="209826" cy="167031"/>
            </a:xfrm>
            <a:custGeom>
              <a:avLst/>
              <a:gdLst>
                <a:gd name="connsiteX0" fmla="*/ 238368 w 253889"/>
                <a:gd name="connsiteY0" fmla="*/ 173246 h 202107"/>
                <a:gd name="connsiteX1" fmla="*/ 208364 w 253889"/>
                <a:gd name="connsiteY1" fmla="*/ 169627 h 202107"/>
                <a:gd name="connsiteX2" fmla="*/ 185885 w 253889"/>
                <a:gd name="connsiteY2" fmla="*/ 180104 h 202107"/>
                <a:gd name="connsiteX3" fmla="*/ 170074 w 253889"/>
                <a:gd name="connsiteY3" fmla="*/ 202107 h 202107"/>
                <a:gd name="connsiteX4" fmla="*/ 178932 w 253889"/>
                <a:gd name="connsiteY4" fmla="*/ 157149 h 202107"/>
                <a:gd name="connsiteX5" fmla="*/ 150262 w 253889"/>
                <a:gd name="connsiteY5" fmla="*/ 143909 h 202107"/>
                <a:gd name="connsiteX6" fmla="*/ 156167 w 253889"/>
                <a:gd name="connsiteY6" fmla="*/ 105143 h 202107"/>
                <a:gd name="connsiteX7" fmla="*/ 140356 w 253889"/>
                <a:gd name="connsiteY7" fmla="*/ 140099 h 202107"/>
                <a:gd name="connsiteX8" fmla="*/ 84730 w 253889"/>
                <a:gd name="connsiteY8" fmla="*/ 126002 h 202107"/>
                <a:gd name="connsiteX9" fmla="*/ 56535 w 253889"/>
                <a:gd name="connsiteY9" fmla="*/ 124193 h 202107"/>
                <a:gd name="connsiteX10" fmla="*/ 61775 w 253889"/>
                <a:gd name="connsiteY10" fmla="*/ 81997 h 202107"/>
                <a:gd name="connsiteX11" fmla="*/ 45963 w 253889"/>
                <a:gd name="connsiteY11" fmla="*/ 124288 h 202107"/>
                <a:gd name="connsiteX12" fmla="*/ 14244 w 253889"/>
                <a:gd name="connsiteY12" fmla="*/ 127907 h 202107"/>
                <a:gd name="connsiteX13" fmla="*/ 52 w 253889"/>
                <a:gd name="connsiteY13" fmla="*/ 171437 h 202107"/>
                <a:gd name="connsiteX14" fmla="*/ 47392 w 253889"/>
                <a:gd name="connsiteY14" fmla="*/ 21894 h 202107"/>
                <a:gd name="connsiteX15" fmla="*/ 233605 w 253889"/>
                <a:gd name="connsiteY15" fmla="*/ 45040 h 202107"/>
                <a:gd name="connsiteX16" fmla="*/ 238368 w 253889"/>
                <a:gd name="connsiteY16" fmla="*/ 173246 h 202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3889" h="202107">
                  <a:moveTo>
                    <a:pt x="238368" y="173246"/>
                  </a:moveTo>
                  <a:cubicBezTo>
                    <a:pt x="238368" y="173246"/>
                    <a:pt x="221128" y="167055"/>
                    <a:pt x="208364" y="169627"/>
                  </a:cubicBezTo>
                  <a:cubicBezTo>
                    <a:pt x="195410" y="172008"/>
                    <a:pt x="185885" y="180104"/>
                    <a:pt x="185885" y="180104"/>
                  </a:cubicBezTo>
                  <a:lnTo>
                    <a:pt x="170074" y="202107"/>
                  </a:lnTo>
                  <a:lnTo>
                    <a:pt x="178932" y="157149"/>
                  </a:lnTo>
                  <a:cubicBezTo>
                    <a:pt x="178932" y="157149"/>
                    <a:pt x="167407" y="150863"/>
                    <a:pt x="150262" y="143909"/>
                  </a:cubicBezTo>
                  <a:lnTo>
                    <a:pt x="156167" y="105143"/>
                  </a:lnTo>
                  <a:lnTo>
                    <a:pt x="140356" y="140099"/>
                  </a:lnTo>
                  <a:cubicBezTo>
                    <a:pt x="123973" y="134003"/>
                    <a:pt x="104256" y="128098"/>
                    <a:pt x="84730" y="126002"/>
                  </a:cubicBezTo>
                  <a:cubicBezTo>
                    <a:pt x="74157" y="124764"/>
                    <a:pt x="64727" y="124288"/>
                    <a:pt x="56535" y="124193"/>
                  </a:cubicBezTo>
                  <a:lnTo>
                    <a:pt x="61775" y="81997"/>
                  </a:lnTo>
                  <a:lnTo>
                    <a:pt x="45963" y="124288"/>
                  </a:lnTo>
                  <a:cubicBezTo>
                    <a:pt x="24912" y="124859"/>
                    <a:pt x="14244" y="127907"/>
                    <a:pt x="14244" y="127907"/>
                  </a:cubicBezTo>
                  <a:lnTo>
                    <a:pt x="52" y="171437"/>
                  </a:lnTo>
                  <a:cubicBezTo>
                    <a:pt x="52" y="171437"/>
                    <a:pt x="-3472" y="54089"/>
                    <a:pt x="47392" y="21894"/>
                  </a:cubicBezTo>
                  <a:cubicBezTo>
                    <a:pt x="98255" y="-10300"/>
                    <a:pt x="190838" y="-10491"/>
                    <a:pt x="233605" y="45040"/>
                  </a:cubicBezTo>
                  <a:cubicBezTo>
                    <a:pt x="276277" y="100380"/>
                    <a:pt x="238368" y="173246"/>
                    <a:pt x="238368" y="173246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1" name="Freeform: Shape 460">
              <a:extLst>
                <a:ext uri="{FF2B5EF4-FFF2-40B4-BE49-F238E27FC236}">
                  <a16:creationId xmlns="" xmlns:a16="http://schemas.microsoft.com/office/drawing/2014/main" id="{2E7F55A3-9F25-428E-BAED-5869E0CBD402}"/>
                </a:ext>
              </a:extLst>
            </p:cNvPr>
            <p:cNvSpPr/>
            <p:nvPr/>
          </p:nvSpPr>
          <p:spPr>
            <a:xfrm>
              <a:off x="9962211" y="5456362"/>
              <a:ext cx="30009" cy="26821"/>
            </a:xfrm>
            <a:custGeom>
              <a:avLst/>
              <a:gdLst>
                <a:gd name="connsiteX0" fmla="*/ 4791 w 36311"/>
                <a:gd name="connsiteY0" fmla="*/ 32455 h 32454"/>
                <a:gd name="connsiteX1" fmla="*/ 28 w 36311"/>
                <a:gd name="connsiteY1" fmla="*/ 28169 h 32454"/>
                <a:gd name="connsiteX2" fmla="*/ 4219 w 36311"/>
                <a:gd name="connsiteY2" fmla="*/ 22930 h 32454"/>
                <a:gd name="connsiteX3" fmla="*/ 27365 w 36311"/>
                <a:gd name="connsiteY3" fmla="*/ 2546 h 32454"/>
                <a:gd name="connsiteX4" fmla="*/ 33747 w 36311"/>
                <a:gd name="connsiteY4" fmla="*/ 546 h 32454"/>
                <a:gd name="connsiteX5" fmla="*/ 35747 w 36311"/>
                <a:gd name="connsiteY5" fmla="*/ 6928 h 32454"/>
                <a:gd name="connsiteX6" fmla="*/ 5172 w 36311"/>
                <a:gd name="connsiteY6" fmla="*/ 32360 h 32454"/>
                <a:gd name="connsiteX7" fmla="*/ 4791 w 36311"/>
                <a:gd name="connsiteY7" fmla="*/ 32455 h 32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311" h="32454">
                  <a:moveTo>
                    <a:pt x="4791" y="32455"/>
                  </a:moveTo>
                  <a:cubicBezTo>
                    <a:pt x="2410" y="32455"/>
                    <a:pt x="314" y="30645"/>
                    <a:pt x="28" y="28169"/>
                  </a:cubicBezTo>
                  <a:cubicBezTo>
                    <a:pt x="-258" y="25597"/>
                    <a:pt x="1648" y="23216"/>
                    <a:pt x="4219" y="22930"/>
                  </a:cubicBezTo>
                  <a:cubicBezTo>
                    <a:pt x="4886" y="22835"/>
                    <a:pt x="17840" y="20930"/>
                    <a:pt x="27365" y="2546"/>
                  </a:cubicBezTo>
                  <a:cubicBezTo>
                    <a:pt x="28603" y="260"/>
                    <a:pt x="31461" y="-692"/>
                    <a:pt x="33747" y="546"/>
                  </a:cubicBezTo>
                  <a:cubicBezTo>
                    <a:pt x="36128" y="1784"/>
                    <a:pt x="36985" y="4642"/>
                    <a:pt x="35747" y="6928"/>
                  </a:cubicBezTo>
                  <a:cubicBezTo>
                    <a:pt x="23650" y="30074"/>
                    <a:pt x="5934" y="32264"/>
                    <a:pt x="5172" y="32360"/>
                  </a:cubicBezTo>
                  <a:cubicBezTo>
                    <a:pt x="5076" y="32455"/>
                    <a:pt x="4982" y="32455"/>
                    <a:pt x="4791" y="3245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2" name="Freeform: Shape 461">
              <a:extLst>
                <a:ext uri="{FF2B5EF4-FFF2-40B4-BE49-F238E27FC236}">
                  <a16:creationId xmlns="" xmlns:a16="http://schemas.microsoft.com/office/drawing/2014/main" id="{9E5CE5CD-F11F-4C55-864D-282BF3C9646D}"/>
                </a:ext>
              </a:extLst>
            </p:cNvPr>
            <p:cNvSpPr/>
            <p:nvPr/>
          </p:nvSpPr>
          <p:spPr>
            <a:xfrm>
              <a:off x="9749299" y="5592480"/>
              <a:ext cx="563156" cy="293273"/>
            </a:xfrm>
            <a:custGeom>
              <a:avLst/>
              <a:gdLst>
                <a:gd name="connsiteX0" fmla="*/ 681419 w 681418"/>
                <a:gd name="connsiteY0" fmla="*/ 214843 h 354860"/>
                <a:gd name="connsiteX1" fmla="*/ 357855 w 681418"/>
                <a:gd name="connsiteY1" fmla="*/ 354860 h 354860"/>
                <a:gd name="connsiteX2" fmla="*/ 0 w 681418"/>
                <a:gd name="connsiteY2" fmla="*/ 173790 h 354860"/>
                <a:gd name="connsiteX3" fmla="*/ 240887 w 681418"/>
                <a:gd name="connsiteY3" fmla="*/ 10150 h 354860"/>
                <a:gd name="connsiteX4" fmla="*/ 681419 w 681418"/>
                <a:gd name="connsiteY4" fmla="*/ 214843 h 354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1418" h="354860">
                  <a:moveTo>
                    <a:pt x="681419" y="214843"/>
                  </a:moveTo>
                  <a:cubicBezTo>
                    <a:pt x="600456" y="301044"/>
                    <a:pt x="485394" y="354860"/>
                    <a:pt x="357855" y="354860"/>
                  </a:cubicBezTo>
                  <a:cubicBezTo>
                    <a:pt x="210979" y="354860"/>
                    <a:pt x="80772" y="283613"/>
                    <a:pt x="0" y="173790"/>
                  </a:cubicBezTo>
                  <a:cubicBezTo>
                    <a:pt x="40005" y="124260"/>
                    <a:pt x="126492" y="34058"/>
                    <a:pt x="240887" y="10150"/>
                  </a:cubicBezTo>
                  <a:cubicBezTo>
                    <a:pt x="390430" y="-21187"/>
                    <a:pt x="602647" y="12817"/>
                    <a:pt x="681419" y="214843"/>
                  </a:cubicBezTo>
                  <a:close/>
                </a:path>
              </a:pathLst>
            </a:custGeom>
            <a:solidFill>
              <a:srgbClr val="F7AB9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3" name="Freeform: Shape 462">
              <a:extLst>
                <a:ext uri="{FF2B5EF4-FFF2-40B4-BE49-F238E27FC236}">
                  <a16:creationId xmlns="" xmlns:a16="http://schemas.microsoft.com/office/drawing/2014/main" id="{0597EB0C-98DB-4C82-A7BF-C26060DA5E3D}"/>
                </a:ext>
              </a:extLst>
            </p:cNvPr>
            <p:cNvSpPr/>
            <p:nvPr/>
          </p:nvSpPr>
          <p:spPr>
            <a:xfrm>
              <a:off x="10017179" y="5576634"/>
              <a:ext cx="50842" cy="17937"/>
            </a:xfrm>
            <a:custGeom>
              <a:avLst/>
              <a:gdLst>
                <a:gd name="connsiteX0" fmla="*/ 4763 w 61519"/>
                <a:gd name="connsiteY0" fmla="*/ 21704 h 21704"/>
                <a:gd name="connsiteX1" fmla="*/ 0 w 61519"/>
                <a:gd name="connsiteY1" fmla="*/ 16942 h 21704"/>
                <a:gd name="connsiteX2" fmla="*/ 4763 w 61519"/>
                <a:gd name="connsiteY2" fmla="*/ 12179 h 21704"/>
                <a:gd name="connsiteX3" fmla="*/ 54673 w 61519"/>
                <a:gd name="connsiteY3" fmla="*/ 464 h 21704"/>
                <a:gd name="connsiteX4" fmla="*/ 61056 w 61519"/>
                <a:gd name="connsiteY4" fmla="*/ 2750 h 21704"/>
                <a:gd name="connsiteX5" fmla="*/ 58769 w 61519"/>
                <a:gd name="connsiteY5" fmla="*/ 9132 h 21704"/>
                <a:gd name="connsiteX6" fmla="*/ 4763 w 61519"/>
                <a:gd name="connsiteY6" fmla="*/ 21704 h 2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519" h="21704">
                  <a:moveTo>
                    <a:pt x="4763" y="21704"/>
                  </a:moveTo>
                  <a:cubicBezTo>
                    <a:pt x="2096" y="21704"/>
                    <a:pt x="0" y="19609"/>
                    <a:pt x="0" y="16942"/>
                  </a:cubicBezTo>
                  <a:cubicBezTo>
                    <a:pt x="0" y="14275"/>
                    <a:pt x="2096" y="12179"/>
                    <a:pt x="4763" y="12179"/>
                  </a:cubicBezTo>
                  <a:cubicBezTo>
                    <a:pt x="5049" y="12179"/>
                    <a:pt x="30004" y="11989"/>
                    <a:pt x="54673" y="464"/>
                  </a:cubicBezTo>
                  <a:cubicBezTo>
                    <a:pt x="57055" y="-679"/>
                    <a:pt x="59913" y="369"/>
                    <a:pt x="61056" y="2750"/>
                  </a:cubicBezTo>
                  <a:cubicBezTo>
                    <a:pt x="62199" y="5131"/>
                    <a:pt x="61150" y="7989"/>
                    <a:pt x="58769" y="9132"/>
                  </a:cubicBezTo>
                  <a:cubicBezTo>
                    <a:pt x="32099" y="21514"/>
                    <a:pt x="5810" y="21704"/>
                    <a:pt x="4763" y="21704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564" name="Group 563">
            <a:extLst>
              <a:ext uri="{FF2B5EF4-FFF2-40B4-BE49-F238E27FC236}">
                <a16:creationId xmlns="" xmlns:a16="http://schemas.microsoft.com/office/drawing/2014/main" id="{FCB8B89D-1DA6-4C0F-8FD6-708B88EE9C83}"/>
              </a:ext>
            </a:extLst>
          </p:cNvPr>
          <p:cNvGrpSpPr/>
          <p:nvPr/>
        </p:nvGrpSpPr>
        <p:grpSpPr>
          <a:xfrm>
            <a:off x="7235252" y="5067300"/>
            <a:ext cx="667250" cy="667250"/>
            <a:chOff x="7232011" y="5151778"/>
            <a:chExt cx="733975" cy="733975"/>
          </a:xfrm>
        </p:grpSpPr>
        <p:sp>
          <p:nvSpPr>
            <p:cNvPr id="242" name="Freeform: Shape 241">
              <a:extLst>
                <a:ext uri="{FF2B5EF4-FFF2-40B4-BE49-F238E27FC236}">
                  <a16:creationId xmlns="" xmlns:a16="http://schemas.microsoft.com/office/drawing/2014/main" id="{027C2648-9503-4D03-9B53-CB88DCE2C1A1}"/>
                </a:ext>
              </a:extLst>
            </p:cNvPr>
            <p:cNvSpPr/>
            <p:nvPr/>
          </p:nvSpPr>
          <p:spPr>
            <a:xfrm>
              <a:off x="7232011" y="5151778"/>
              <a:ext cx="733975" cy="733975"/>
            </a:xfrm>
            <a:custGeom>
              <a:avLst/>
              <a:gdLst>
                <a:gd name="connsiteX0" fmla="*/ 888111 w 888110"/>
                <a:gd name="connsiteY0" fmla="*/ 444056 h 888110"/>
                <a:gd name="connsiteX1" fmla="*/ 823151 w 888110"/>
                <a:gd name="connsiteY1" fmla="*/ 675513 h 888110"/>
                <a:gd name="connsiteX2" fmla="*/ 444056 w 888110"/>
                <a:gd name="connsiteY2" fmla="*/ 888111 h 888110"/>
                <a:gd name="connsiteX3" fmla="*/ 108871 w 888110"/>
                <a:gd name="connsiteY3" fmla="*/ 735235 h 888110"/>
                <a:gd name="connsiteX4" fmla="*/ 0 w 888110"/>
                <a:gd name="connsiteY4" fmla="*/ 444056 h 888110"/>
                <a:gd name="connsiteX5" fmla="*/ 444056 w 888110"/>
                <a:gd name="connsiteY5" fmla="*/ 0 h 888110"/>
                <a:gd name="connsiteX6" fmla="*/ 888111 w 888110"/>
                <a:gd name="connsiteY6" fmla="*/ 444056 h 888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88110" h="888110">
                  <a:moveTo>
                    <a:pt x="888111" y="444056"/>
                  </a:moveTo>
                  <a:cubicBezTo>
                    <a:pt x="888111" y="528828"/>
                    <a:pt x="864299" y="608076"/>
                    <a:pt x="823151" y="675513"/>
                  </a:cubicBezTo>
                  <a:cubicBezTo>
                    <a:pt x="745141" y="803053"/>
                    <a:pt x="604552" y="888111"/>
                    <a:pt x="444056" y="888111"/>
                  </a:cubicBezTo>
                  <a:cubicBezTo>
                    <a:pt x="310229" y="888111"/>
                    <a:pt x="190214" y="828865"/>
                    <a:pt x="108871" y="735235"/>
                  </a:cubicBezTo>
                  <a:cubicBezTo>
                    <a:pt x="41053" y="657320"/>
                    <a:pt x="0" y="555403"/>
                    <a:pt x="0" y="444056"/>
                  </a:cubicBezTo>
                  <a:cubicBezTo>
                    <a:pt x="0" y="198787"/>
                    <a:pt x="198787" y="0"/>
                    <a:pt x="444056" y="0"/>
                  </a:cubicBezTo>
                  <a:cubicBezTo>
                    <a:pt x="689324" y="0"/>
                    <a:pt x="888111" y="198787"/>
                    <a:pt x="888111" y="444056"/>
                  </a:cubicBezTo>
                  <a:close/>
                </a:path>
              </a:pathLst>
            </a:custGeom>
            <a:solidFill>
              <a:srgbClr val="094A4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1" name="Freeform: Shape 440">
              <a:extLst>
                <a:ext uri="{FF2B5EF4-FFF2-40B4-BE49-F238E27FC236}">
                  <a16:creationId xmlns="" xmlns:a16="http://schemas.microsoft.com/office/drawing/2014/main" id="{D55AB6BB-1E99-4960-ABD3-FF75C007FE38}"/>
                </a:ext>
              </a:extLst>
            </p:cNvPr>
            <p:cNvSpPr/>
            <p:nvPr/>
          </p:nvSpPr>
          <p:spPr>
            <a:xfrm>
              <a:off x="7635525" y="5408837"/>
              <a:ext cx="66266" cy="83557"/>
            </a:xfrm>
            <a:custGeom>
              <a:avLst/>
              <a:gdLst>
                <a:gd name="connsiteX0" fmla="*/ 0 w 80182"/>
                <a:gd name="connsiteY0" fmla="*/ 10140 h 101104"/>
                <a:gd name="connsiteX1" fmla="*/ 79438 w 80182"/>
                <a:gd name="connsiteY1" fmla="*/ 32429 h 101104"/>
                <a:gd name="connsiteX2" fmla="*/ 10477 w 80182"/>
                <a:gd name="connsiteY2" fmla="*/ 101104 h 101104"/>
                <a:gd name="connsiteX3" fmla="*/ 0 w 80182"/>
                <a:gd name="connsiteY3" fmla="*/ 10140 h 10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182" h="101104">
                  <a:moveTo>
                    <a:pt x="0" y="10140"/>
                  </a:moveTo>
                  <a:cubicBezTo>
                    <a:pt x="0" y="10140"/>
                    <a:pt x="71628" y="-23769"/>
                    <a:pt x="79438" y="32429"/>
                  </a:cubicBezTo>
                  <a:cubicBezTo>
                    <a:pt x="88583" y="97485"/>
                    <a:pt x="10477" y="101104"/>
                    <a:pt x="10477" y="101104"/>
                  </a:cubicBezTo>
                  <a:lnTo>
                    <a:pt x="0" y="10140"/>
                  </a:lnTo>
                  <a:close/>
                </a:path>
              </a:pathLst>
            </a:custGeom>
            <a:solidFill>
              <a:srgbClr val="F27E6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2" name="Freeform: Shape 441">
              <a:extLst>
                <a:ext uri="{FF2B5EF4-FFF2-40B4-BE49-F238E27FC236}">
                  <a16:creationId xmlns="" xmlns:a16="http://schemas.microsoft.com/office/drawing/2014/main" id="{76D2D7E4-D431-4759-81A5-49D30A334069}"/>
                </a:ext>
              </a:extLst>
            </p:cNvPr>
            <p:cNvSpPr/>
            <p:nvPr/>
          </p:nvSpPr>
          <p:spPr>
            <a:xfrm>
              <a:off x="7663255" y="5421884"/>
              <a:ext cx="26643" cy="43117"/>
            </a:xfrm>
            <a:custGeom>
              <a:avLst/>
              <a:gdLst>
                <a:gd name="connsiteX0" fmla="*/ 4737 w 32238"/>
                <a:gd name="connsiteY0" fmla="*/ 52172 h 52171"/>
                <a:gd name="connsiteX1" fmla="*/ 2546 w 32238"/>
                <a:gd name="connsiteY1" fmla="*/ 51600 h 52171"/>
                <a:gd name="connsiteX2" fmla="*/ 546 w 32238"/>
                <a:gd name="connsiteY2" fmla="*/ 45123 h 52171"/>
                <a:gd name="connsiteX3" fmla="*/ 23215 w 32238"/>
                <a:gd name="connsiteY3" fmla="*/ 2546 h 52171"/>
                <a:gd name="connsiteX4" fmla="*/ 29693 w 32238"/>
                <a:gd name="connsiteY4" fmla="*/ 546 h 52171"/>
                <a:gd name="connsiteX5" fmla="*/ 31693 w 32238"/>
                <a:gd name="connsiteY5" fmla="*/ 7023 h 52171"/>
                <a:gd name="connsiteX6" fmla="*/ 9023 w 32238"/>
                <a:gd name="connsiteY6" fmla="*/ 49600 h 52171"/>
                <a:gd name="connsiteX7" fmla="*/ 4737 w 32238"/>
                <a:gd name="connsiteY7" fmla="*/ 52172 h 52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238" h="52171">
                  <a:moveTo>
                    <a:pt x="4737" y="52172"/>
                  </a:moveTo>
                  <a:cubicBezTo>
                    <a:pt x="3975" y="52172"/>
                    <a:pt x="3213" y="51981"/>
                    <a:pt x="2546" y="51600"/>
                  </a:cubicBezTo>
                  <a:cubicBezTo>
                    <a:pt x="260" y="50362"/>
                    <a:pt x="-692" y="47504"/>
                    <a:pt x="546" y="45123"/>
                  </a:cubicBezTo>
                  <a:lnTo>
                    <a:pt x="23215" y="2546"/>
                  </a:lnTo>
                  <a:cubicBezTo>
                    <a:pt x="24454" y="260"/>
                    <a:pt x="27311" y="-692"/>
                    <a:pt x="29693" y="546"/>
                  </a:cubicBezTo>
                  <a:cubicBezTo>
                    <a:pt x="31979" y="1784"/>
                    <a:pt x="32931" y="4642"/>
                    <a:pt x="31693" y="7023"/>
                  </a:cubicBezTo>
                  <a:lnTo>
                    <a:pt x="9023" y="49600"/>
                  </a:lnTo>
                  <a:cubicBezTo>
                    <a:pt x="8071" y="51314"/>
                    <a:pt x="6452" y="52172"/>
                    <a:pt x="4737" y="52172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3" name="Freeform: Shape 442">
              <a:extLst>
                <a:ext uri="{FF2B5EF4-FFF2-40B4-BE49-F238E27FC236}">
                  <a16:creationId xmlns="" xmlns:a16="http://schemas.microsoft.com/office/drawing/2014/main" id="{9029C4DF-B000-43AD-A1C3-DCBB6E8BEEB6}"/>
                </a:ext>
              </a:extLst>
            </p:cNvPr>
            <p:cNvSpPr/>
            <p:nvPr/>
          </p:nvSpPr>
          <p:spPr>
            <a:xfrm>
              <a:off x="7669056" y="5445871"/>
              <a:ext cx="25037" cy="8265"/>
            </a:xfrm>
            <a:custGeom>
              <a:avLst/>
              <a:gdLst>
                <a:gd name="connsiteX0" fmla="*/ 4766 w 30295"/>
                <a:gd name="connsiteY0" fmla="*/ 10001 h 10001"/>
                <a:gd name="connsiteX1" fmla="*/ 3 w 30295"/>
                <a:gd name="connsiteY1" fmla="*/ 5334 h 10001"/>
                <a:gd name="connsiteX2" fmla="*/ 4670 w 30295"/>
                <a:gd name="connsiteY2" fmla="*/ 476 h 10001"/>
                <a:gd name="connsiteX3" fmla="*/ 25435 w 30295"/>
                <a:gd name="connsiteY3" fmla="*/ 0 h 10001"/>
                <a:gd name="connsiteX4" fmla="*/ 30293 w 30295"/>
                <a:gd name="connsiteY4" fmla="*/ 4667 h 10001"/>
                <a:gd name="connsiteX5" fmla="*/ 25625 w 30295"/>
                <a:gd name="connsiteY5" fmla="*/ 9525 h 10001"/>
                <a:gd name="connsiteX6" fmla="*/ 4861 w 30295"/>
                <a:gd name="connsiteY6" fmla="*/ 10001 h 10001"/>
                <a:gd name="connsiteX7" fmla="*/ 4766 w 30295"/>
                <a:gd name="connsiteY7" fmla="*/ 10001 h 10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295" h="10001">
                  <a:moveTo>
                    <a:pt x="4766" y="10001"/>
                  </a:moveTo>
                  <a:cubicBezTo>
                    <a:pt x="2194" y="10001"/>
                    <a:pt x="98" y="7906"/>
                    <a:pt x="3" y="5334"/>
                  </a:cubicBezTo>
                  <a:cubicBezTo>
                    <a:pt x="-92" y="2667"/>
                    <a:pt x="2003" y="572"/>
                    <a:pt x="4670" y="476"/>
                  </a:cubicBezTo>
                  <a:lnTo>
                    <a:pt x="25435" y="0"/>
                  </a:lnTo>
                  <a:cubicBezTo>
                    <a:pt x="28007" y="95"/>
                    <a:pt x="30197" y="2000"/>
                    <a:pt x="30293" y="4667"/>
                  </a:cubicBezTo>
                  <a:cubicBezTo>
                    <a:pt x="30388" y="7334"/>
                    <a:pt x="28292" y="9430"/>
                    <a:pt x="25625" y="9525"/>
                  </a:cubicBezTo>
                  <a:lnTo>
                    <a:pt x="4861" y="10001"/>
                  </a:lnTo>
                  <a:cubicBezTo>
                    <a:pt x="4861" y="10001"/>
                    <a:pt x="4766" y="10001"/>
                    <a:pt x="4766" y="10001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4" name="Freeform: Shape 443">
              <a:extLst>
                <a:ext uri="{FF2B5EF4-FFF2-40B4-BE49-F238E27FC236}">
                  <a16:creationId xmlns="" xmlns:a16="http://schemas.microsoft.com/office/drawing/2014/main" id="{8E7897A8-3B71-4964-BE32-B1EC4112196E}"/>
                </a:ext>
              </a:extLst>
            </p:cNvPr>
            <p:cNvSpPr/>
            <p:nvPr/>
          </p:nvSpPr>
          <p:spPr>
            <a:xfrm>
              <a:off x="7321987" y="5585280"/>
              <a:ext cx="590313" cy="300473"/>
            </a:xfrm>
            <a:custGeom>
              <a:avLst/>
              <a:gdLst>
                <a:gd name="connsiteX0" fmla="*/ 714280 w 714279"/>
                <a:gd name="connsiteY0" fmla="*/ 150975 h 363572"/>
                <a:gd name="connsiteX1" fmla="*/ 607695 w 714279"/>
                <a:gd name="connsiteY1" fmla="*/ 270037 h 363572"/>
                <a:gd name="connsiteX2" fmla="*/ 599313 w 714279"/>
                <a:gd name="connsiteY2" fmla="*/ 276419 h 363572"/>
                <a:gd name="connsiteX3" fmla="*/ 335185 w 714279"/>
                <a:gd name="connsiteY3" fmla="*/ 363573 h 363572"/>
                <a:gd name="connsiteX4" fmla="*/ 167450 w 714279"/>
                <a:gd name="connsiteY4" fmla="*/ 330807 h 363572"/>
                <a:gd name="connsiteX5" fmla="*/ 158591 w 714279"/>
                <a:gd name="connsiteY5" fmla="*/ 326997 h 363572"/>
                <a:gd name="connsiteX6" fmla="*/ 0 w 714279"/>
                <a:gd name="connsiteY6" fmla="*/ 210697 h 363572"/>
                <a:gd name="connsiteX7" fmla="*/ 110300 w 714279"/>
                <a:gd name="connsiteY7" fmla="*/ 69441 h 363572"/>
                <a:gd name="connsiteX8" fmla="*/ 588835 w 714279"/>
                <a:gd name="connsiteY8" fmla="*/ 32198 h 363572"/>
                <a:gd name="connsiteX9" fmla="*/ 714280 w 714279"/>
                <a:gd name="connsiteY9" fmla="*/ 150975 h 363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14279" h="363572">
                  <a:moveTo>
                    <a:pt x="714280" y="150975"/>
                  </a:moveTo>
                  <a:cubicBezTo>
                    <a:pt x="686181" y="196885"/>
                    <a:pt x="649986" y="237271"/>
                    <a:pt x="607695" y="270037"/>
                  </a:cubicBezTo>
                  <a:cubicBezTo>
                    <a:pt x="604933" y="272323"/>
                    <a:pt x="602171" y="274419"/>
                    <a:pt x="599313" y="276419"/>
                  </a:cubicBezTo>
                  <a:cubicBezTo>
                    <a:pt x="525494" y="331283"/>
                    <a:pt x="434150" y="363573"/>
                    <a:pt x="335185" y="363573"/>
                  </a:cubicBezTo>
                  <a:cubicBezTo>
                    <a:pt x="275844" y="363573"/>
                    <a:pt x="219170" y="351952"/>
                    <a:pt x="167450" y="330807"/>
                  </a:cubicBezTo>
                  <a:cubicBezTo>
                    <a:pt x="164497" y="329569"/>
                    <a:pt x="161544" y="328330"/>
                    <a:pt x="158591" y="326997"/>
                  </a:cubicBezTo>
                  <a:cubicBezTo>
                    <a:pt x="97250" y="300422"/>
                    <a:pt x="43148" y="260417"/>
                    <a:pt x="0" y="210697"/>
                  </a:cubicBezTo>
                  <a:cubicBezTo>
                    <a:pt x="17812" y="155356"/>
                    <a:pt x="51054" y="102778"/>
                    <a:pt x="110300" y="69441"/>
                  </a:cubicBezTo>
                  <a:cubicBezTo>
                    <a:pt x="261557" y="-15617"/>
                    <a:pt x="488061" y="-15617"/>
                    <a:pt x="588835" y="32198"/>
                  </a:cubicBezTo>
                  <a:cubicBezTo>
                    <a:pt x="650748" y="61535"/>
                    <a:pt x="691610" y="114113"/>
                    <a:pt x="714280" y="150975"/>
                  </a:cubicBezTo>
                  <a:close/>
                </a:path>
              </a:pathLst>
            </a:custGeom>
            <a:solidFill>
              <a:srgbClr val="F7AB9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5" name="Freeform: Shape 444">
              <a:extLst>
                <a:ext uri="{FF2B5EF4-FFF2-40B4-BE49-F238E27FC236}">
                  <a16:creationId xmlns="" xmlns:a16="http://schemas.microsoft.com/office/drawing/2014/main" id="{3B0FCEFF-3435-4591-980E-7F3926D809BB}"/>
                </a:ext>
              </a:extLst>
            </p:cNvPr>
            <p:cNvSpPr/>
            <p:nvPr/>
          </p:nvSpPr>
          <p:spPr>
            <a:xfrm>
              <a:off x="7437942" y="5225111"/>
              <a:ext cx="254066" cy="244016"/>
            </a:xfrm>
            <a:custGeom>
              <a:avLst/>
              <a:gdLst>
                <a:gd name="connsiteX0" fmla="*/ 268411 w 307420"/>
                <a:gd name="connsiteY0" fmla="*/ 167870 h 295260"/>
                <a:gd name="connsiteX1" fmla="*/ 306130 w 307420"/>
                <a:gd name="connsiteY1" fmla="*/ 58999 h 295260"/>
                <a:gd name="connsiteX2" fmla="*/ 253933 w 307420"/>
                <a:gd name="connsiteY2" fmla="*/ 58332 h 295260"/>
                <a:gd name="connsiteX3" fmla="*/ 192021 w 307420"/>
                <a:gd name="connsiteY3" fmla="*/ 1754 h 295260"/>
                <a:gd name="connsiteX4" fmla="*/ 53337 w 307420"/>
                <a:gd name="connsiteY4" fmla="*/ 142438 h 295260"/>
                <a:gd name="connsiteX5" fmla="*/ 5902 w 307420"/>
                <a:gd name="connsiteY5" fmla="*/ 164631 h 295260"/>
                <a:gd name="connsiteX6" fmla="*/ 26572 w 307420"/>
                <a:gd name="connsiteY6" fmla="*/ 277407 h 295260"/>
                <a:gd name="connsiteX7" fmla="*/ 109439 w 307420"/>
                <a:gd name="connsiteY7" fmla="*/ 283694 h 295260"/>
                <a:gd name="connsiteX8" fmla="*/ 268411 w 307420"/>
                <a:gd name="connsiteY8" fmla="*/ 167870 h 295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7420" h="295260">
                  <a:moveTo>
                    <a:pt x="268411" y="167870"/>
                  </a:moveTo>
                  <a:cubicBezTo>
                    <a:pt x="268411" y="167870"/>
                    <a:pt x="315751" y="91574"/>
                    <a:pt x="306130" y="58999"/>
                  </a:cubicBezTo>
                  <a:cubicBezTo>
                    <a:pt x="296605" y="26423"/>
                    <a:pt x="253933" y="58332"/>
                    <a:pt x="253933" y="58332"/>
                  </a:cubicBezTo>
                  <a:cubicBezTo>
                    <a:pt x="253933" y="58332"/>
                    <a:pt x="244218" y="-11867"/>
                    <a:pt x="192021" y="1754"/>
                  </a:cubicBezTo>
                  <a:cubicBezTo>
                    <a:pt x="122488" y="19851"/>
                    <a:pt x="53337" y="142438"/>
                    <a:pt x="53337" y="142438"/>
                  </a:cubicBezTo>
                  <a:cubicBezTo>
                    <a:pt x="53337" y="142438"/>
                    <a:pt x="17904" y="133580"/>
                    <a:pt x="5902" y="164631"/>
                  </a:cubicBezTo>
                  <a:cubicBezTo>
                    <a:pt x="-8004" y="200826"/>
                    <a:pt x="4188" y="241307"/>
                    <a:pt x="26572" y="277407"/>
                  </a:cubicBezTo>
                  <a:cubicBezTo>
                    <a:pt x="48955" y="313507"/>
                    <a:pt x="109439" y="283694"/>
                    <a:pt x="109439" y="283694"/>
                  </a:cubicBezTo>
                  <a:lnTo>
                    <a:pt x="268411" y="16787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6" name="Freeform: Shape 445">
              <a:extLst>
                <a:ext uri="{FF2B5EF4-FFF2-40B4-BE49-F238E27FC236}">
                  <a16:creationId xmlns="" xmlns:a16="http://schemas.microsoft.com/office/drawing/2014/main" id="{5CD42D5D-F44C-4341-B15F-287F852EB65E}"/>
                </a:ext>
              </a:extLst>
            </p:cNvPr>
            <p:cNvSpPr/>
            <p:nvPr/>
          </p:nvSpPr>
          <p:spPr>
            <a:xfrm>
              <a:off x="7538385" y="5519080"/>
              <a:ext cx="114929" cy="109131"/>
            </a:xfrm>
            <a:custGeom>
              <a:avLst/>
              <a:gdLst>
                <a:gd name="connsiteX0" fmla="*/ 0 w 139064"/>
                <a:gd name="connsiteY0" fmla="*/ 33052 h 132049"/>
                <a:gd name="connsiteX1" fmla="*/ 2572 w 139064"/>
                <a:gd name="connsiteY1" fmla="*/ 116681 h 132049"/>
                <a:gd name="connsiteX2" fmla="*/ 71438 w 139064"/>
                <a:gd name="connsiteY2" fmla="*/ 132017 h 132049"/>
                <a:gd name="connsiteX3" fmla="*/ 139065 w 139064"/>
                <a:gd name="connsiteY3" fmla="*/ 108395 h 132049"/>
                <a:gd name="connsiteX4" fmla="*/ 134588 w 139064"/>
                <a:gd name="connsiteY4" fmla="*/ 0 h 132049"/>
                <a:gd name="connsiteX5" fmla="*/ 0 w 139064"/>
                <a:gd name="connsiteY5" fmla="*/ 33052 h 132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4" h="132049">
                  <a:moveTo>
                    <a:pt x="0" y="33052"/>
                  </a:moveTo>
                  <a:lnTo>
                    <a:pt x="2572" y="116681"/>
                  </a:lnTo>
                  <a:cubicBezTo>
                    <a:pt x="2572" y="116681"/>
                    <a:pt x="33528" y="132874"/>
                    <a:pt x="71438" y="132017"/>
                  </a:cubicBezTo>
                  <a:cubicBezTo>
                    <a:pt x="122587" y="130874"/>
                    <a:pt x="139065" y="108395"/>
                    <a:pt x="139065" y="108395"/>
                  </a:cubicBezTo>
                  <a:lnTo>
                    <a:pt x="134588" y="0"/>
                  </a:lnTo>
                  <a:lnTo>
                    <a:pt x="0" y="33052"/>
                  </a:lnTo>
                  <a:close/>
                </a:path>
              </a:pathLst>
            </a:custGeom>
            <a:solidFill>
              <a:srgbClr val="F27E6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7" name="Freeform: Shape 446">
              <a:extLst>
                <a:ext uri="{FF2B5EF4-FFF2-40B4-BE49-F238E27FC236}">
                  <a16:creationId xmlns="" xmlns:a16="http://schemas.microsoft.com/office/drawing/2014/main" id="{8AB87729-79D7-4191-AC0E-11C4E2DBBC56}"/>
                </a:ext>
              </a:extLst>
            </p:cNvPr>
            <p:cNvSpPr/>
            <p:nvPr/>
          </p:nvSpPr>
          <p:spPr>
            <a:xfrm>
              <a:off x="7538385" y="5526008"/>
              <a:ext cx="111239" cy="62759"/>
            </a:xfrm>
            <a:custGeom>
              <a:avLst/>
              <a:gdLst>
                <a:gd name="connsiteX0" fmla="*/ 0 w 134599"/>
                <a:gd name="connsiteY0" fmla="*/ 22765 h 75938"/>
                <a:gd name="connsiteX1" fmla="*/ 90011 w 134599"/>
                <a:gd name="connsiteY1" fmla="*/ 74676 h 75938"/>
                <a:gd name="connsiteX2" fmla="*/ 134588 w 134599"/>
                <a:gd name="connsiteY2" fmla="*/ 0 h 75938"/>
                <a:gd name="connsiteX3" fmla="*/ 0 w 134599"/>
                <a:gd name="connsiteY3" fmla="*/ 22765 h 75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599" h="75938">
                  <a:moveTo>
                    <a:pt x="0" y="22765"/>
                  </a:moveTo>
                  <a:cubicBezTo>
                    <a:pt x="0" y="22765"/>
                    <a:pt x="32385" y="85534"/>
                    <a:pt x="90011" y="74676"/>
                  </a:cubicBezTo>
                  <a:cubicBezTo>
                    <a:pt x="136493" y="65913"/>
                    <a:pt x="134588" y="0"/>
                    <a:pt x="134588" y="0"/>
                  </a:cubicBezTo>
                  <a:lnTo>
                    <a:pt x="0" y="22765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8" name="Freeform: Shape 447">
              <a:extLst>
                <a:ext uri="{FF2B5EF4-FFF2-40B4-BE49-F238E27FC236}">
                  <a16:creationId xmlns="" xmlns:a16="http://schemas.microsoft.com/office/drawing/2014/main" id="{8145F6BB-AFC3-4916-9F98-BE7C1C8A5B21}"/>
                </a:ext>
              </a:extLst>
            </p:cNvPr>
            <p:cNvSpPr/>
            <p:nvPr/>
          </p:nvSpPr>
          <p:spPr>
            <a:xfrm>
              <a:off x="7450727" y="5315985"/>
              <a:ext cx="218385" cy="256281"/>
            </a:xfrm>
            <a:custGeom>
              <a:avLst/>
              <a:gdLst>
                <a:gd name="connsiteX0" fmla="*/ 252943 w 264246"/>
                <a:gd name="connsiteY0" fmla="*/ 57913 h 310100"/>
                <a:gd name="connsiteX1" fmla="*/ 252657 w 264246"/>
                <a:gd name="connsiteY1" fmla="*/ 260033 h 310100"/>
                <a:gd name="connsiteX2" fmla="*/ 122546 w 264246"/>
                <a:gd name="connsiteY2" fmla="*/ 296323 h 310100"/>
                <a:gd name="connsiteX3" fmla="*/ 71015 w 264246"/>
                <a:gd name="connsiteY3" fmla="*/ 229553 h 310100"/>
                <a:gd name="connsiteX4" fmla="*/ 5864 w 264246"/>
                <a:gd name="connsiteY4" fmla="*/ 202407 h 310100"/>
                <a:gd name="connsiteX5" fmla="*/ 40059 w 264246"/>
                <a:gd name="connsiteY5" fmla="*/ 124683 h 310100"/>
                <a:gd name="connsiteX6" fmla="*/ 67015 w 264246"/>
                <a:gd name="connsiteY6" fmla="*/ 126017 h 310100"/>
                <a:gd name="connsiteX7" fmla="*/ 58252 w 264246"/>
                <a:gd name="connsiteY7" fmla="*/ 82392 h 310100"/>
                <a:gd name="connsiteX8" fmla="*/ 252943 w 264246"/>
                <a:gd name="connsiteY8" fmla="*/ 57913 h 31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4246" h="310100">
                  <a:moveTo>
                    <a:pt x="252943" y="57913"/>
                  </a:moveTo>
                  <a:cubicBezTo>
                    <a:pt x="252943" y="57913"/>
                    <a:pt x="278565" y="203264"/>
                    <a:pt x="252657" y="260033"/>
                  </a:cubicBezTo>
                  <a:cubicBezTo>
                    <a:pt x="223606" y="323756"/>
                    <a:pt x="149216" y="315278"/>
                    <a:pt x="122546" y="296323"/>
                  </a:cubicBezTo>
                  <a:cubicBezTo>
                    <a:pt x="86541" y="270797"/>
                    <a:pt x="71015" y="229553"/>
                    <a:pt x="71015" y="229553"/>
                  </a:cubicBezTo>
                  <a:cubicBezTo>
                    <a:pt x="71015" y="229553"/>
                    <a:pt x="23390" y="240983"/>
                    <a:pt x="5864" y="202407"/>
                  </a:cubicBezTo>
                  <a:cubicBezTo>
                    <a:pt x="-12519" y="161926"/>
                    <a:pt x="16056" y="127540"/>
                    <a:pt x="40059" y="124683"/>
                  </a:cubicBezTo>
                  <a:cubicBezTo>
                    <a:pt x="63967" y="121826"/>
                    <a:pt x="67015" y="126017"/>
                    <a:pt x="67015" y="126017"/>
                  </a:cubicBezTo>
                  <a:lnTo>
                    <a:pt x="58252" y="82392"/>
                  </a:lnTo>
                  <a:cubicBezTo>
                    <a:pt x="58157" y="82487"/>
                    <a:pt x="197888" y="-85439"/>
                    <a:pt x="252943" y="57913"/>
                  </a:cubicBezTo>
                  <a:close/>
                </a:path>
              </a:pathLst>
            </a:custGeom>
            <a:solidFill>
              <a:srgbClr val="F27E6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9" name="Freeform: Shape 448">
              <a:extLst>
                <a:ext uri="{FF2B5EF4-FFF2-40B4-BE49-F238E27FC236}">
                  <a16:creationId xmlns="" xmlns:a16="http://schemas.microsoft.com/office/drawing/2014/main" id="{05BF3E1E-993B-4553-8203-371FB8886E4E}"/>
                </a:ext>
              </a:extLst>
            </p:cNvPr>
            <p:cNvSpPr/>
            <p:nvPr/>
          </p:nvSpPr>
          <p:spPr>
            <a:xfrm>
              <a:off x="7490384" y="5301979"/>
              <a:ext cx="184899" cy="118236"/>
            </a:xfrm>
            <a:custGeom>
              <a:avLst/>
              <a:gdLst>
                <a:gd name="connsiteX0" fmla="*/ 18934 w 223728"/>
                <a:gd name="connsiteY0" fmla="*/ 143059 h 143065"/>
                <a:gd name="connsiteX1" fmla="*/ 85228 w 223728"/>
                <a:gd name="connsiteY1" fmla="*/ 116199 h 143065"/>
                <a:gd name="connsiteX2" fmla="*/ 119994 w 223728"/>
                <a:gd name="connsiteY2" fmla="*/ 29236 h 143065"/>
                <a:gd name="connsiteX3" fmla="*/ 213720 w 223728"/>
                <a:gd name="connsiteY3" fmla="*/ 128962 h 143065"/>
                <a:gd name="connsiteX4" fmla="*/ 149045 w 223728"/>
                <a:gd name="connsiteY4" fmla="*/ 184 h 143065"/>
                <a:gd name="connsiteX5" fmla="*/ 18934 w 223728"/>
                <a:gd name="connsiteY5" fmla="*/ 143059 h 143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3728" h="143065">
                  <a:moveTo>
                    <a:pt x="18934" y="143059"/>
                  </a:moveTo>
                  <a:cubicBezTo>
                    <a:pt x="18934" y="143059"/>
                    <a:pt x="50081" y="144202"/>
                    <a:pt x="85228" y="116199"/>
                  </a:cubicBezTo>
                  <a:cubicBezTo>
                    <a:pt x="126471" y="83433"/>
                    <a:pt x="119994" y="29236"/>
                    <a:pt x="119994" y="29236"/>
                  </a:cubicBezTo>
                  <a:cubicBezTo>
                    <a:pt x="119994" y="29236"/>
                    <a:pt x="195051" y="72289"/>
                    <a:pt x="213720" y="128962"/>
                  </a:cubicBezTo>
                  <a:cubicBezTo>
                    <a:pt x="232389" y="185636"/>
                    <a:pt x="232103" y="-6769"/>
                    <a:pt x="149045" y="184"/>
                  </a:cubicBezTo>
                  <a:cubicBezTo>
                    <a:pt x="65987" y="7233"/>
                    <a:pt x="-44788" y="61430"/>
                    <a:pt x="18934" y="14305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0" name="Freeform: Shape 449">
              <a:extLst>
                <a:ext uri="{FF2B5EF4-FFF2-40B4-BE49-F238E27FC236}">
                  <a16:creationId xmlns="" xmlns:a16="http://schemas.microsoft.com/office/drawing/2014/main" id="{4F785B56-9E89-4CD4-B865-42D2FCC525F7}"/>
                </a:ext>
              </a:extLst>
            </p:cNvPr>
            <p:cNvSpPr/>
            <p:nvPr/>
          </p:nvSpPr>
          <p:spPr>
            <a:xfrm>
              <a:off x="7465813" y="5440289"/>
              <a:ext cx="39503" cy="32976"/>
            </a:xfrm>
            <a:custGeom>
              <a:avLst/>
              <a:gdLst>
                <a:gd name="connsiteX0" fmla="*/ 43045 w 47799"/>
                <a:gd name="connsiteY0" fmla="*/ 39902 h 39901"/>
                <a:gd name="connsiteX1" fmla="*/ 40092 w 47799"/>
                <a:gd name="connsiteY1" fmla="*/ 38854 h 39901"/>
                <a:gd name="connsiteX2" fmla="*/ 1802 w 47799"/>
                <a:gd name="connsiteY2" fmla="*/ 8469 h 39901"/>
                <a:gd name="connsiteX3" fmla="*/ 1040 w 47799"/>
                <a:gd name="connsiteY3" fmla="*/ 1802 h 39901"/>
                <a:gd name="connsiteX4" fmla="*/ 7707 w 47799"/>
                <a:gd name="connsiteY4" fmla="*/ 1040 h 39901"/>
                <a:gd name="connsiteX5" fmla="*/ 45998 w 47799"/>
                <a:gd name="connsiteY5" fmla="*/ 31424 h 39901"/>
                <a:gd name="connsiteX6" fmla="*/ 46760 w 47799"/>
                <a:gd name="connsiteY6" fmla="*/ 38092 h 39901"/>
                <a:gd name="connsiteX7" fmla="*/ 43045 w 47799"/>
                <a:gd name="connsiteY7" fmla="*/ 39902 h 39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799" h="39901">
                  <a:moveTo>
                    <a:pt x="43045" y="39902"/>
                  </a:moveTo>
                  <a:cubicBezTo>
                    <a:pt x="41997" y="39902"/>
                    <a:pt x="40949" y="39521"/>
                    <a:pt x="40092" y="38854"/>
                  </a:cubicBezTo>
                  <a:lnTo>
                    <a:pt x="1802" y="8469"/>
                  </a:lnTo>
                  <a:cubicBezTo>
                    <a:pt x="-294" y="6850"/>
                    <a:pt x="-580" y="3802"/>
                    <a:pt x="1040" y="1802"/>
                  </a:cubicBezTo>
                  <a:cubicBezTo>
                    <a:pt x="2659" y="-294"/>
                    <a:pt x="5707" y="-580"/>
                    <a:pt x="7707" y="1040"/>
                  </a:cubicBezTo>
                  <a:lnTo>
                    <a:pt x="45998" y="31424"/>
                  </a:lnTo>
                  <a:cubicBezTo>
                    <a:pt x="48093" y="33044"/>
                    <a:pt x="48379" y="36092"/>
                    <a:pt x="46760" y="38092"/>
                  </a:cubicBezTo>
                  <a:cubicBezTo>
                    <a:pt x="45807" y="39235"/>
                    <a:pt x="44474" y="39902"/>
                    <a:pt x="43045" y="39902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1" name="Freeform: Shape 450">
              <a:extLst>
                <a:ext uri="{FF2B5EF4-FFF2-40B4-BE49-F238E27FC236}">
                  <a16:creationId xmlns="" xmlns:a16="http://schemas.microsoft.com/office/drawing/2014/main" id="{45B63AE5-117B-408B-9A11-9DF1477A5BE6}"/>
                </a:ext>
              </a:extLst>
            </p:cNvPr>
            <p:cNvSpPr/>
            <p:nvPr/>
          </p:nvSpPr>
          <p:spPr>
            <a:xfrm>
              <a:off x="7469349" y="5457050"/>
              <a:ext cx="25346" cy="22119"/>
            </a:xfrm>
            <a:custGeom>
              <a:avLst/>
              <a:gdLst>
                <a:gd name="connsiteX0" fmla="*/ 4762 w 30669"/>
                <a:gd name="connsiteY0" fmla="*/ 26765 h 26764"/>
                <a:gd name="connsiteX1" fmla="*/ 1047 w 30669"/>
                <a:gd name="connsiteY1" fmla="*/ 25050 h 26764"/>
                <a:gd name="connsiteX2" fmla="*/ 1714 w 30669"/>
                <a:gd name="connsiteY2" fmla="*/ 18383 h 26764"/>
                <a:gd name="connsiteX3" fmla="*/ 22955 w 30669"/>
                <a:gd name="connsiteY3" fmla="*/ 1047 h 26764"/>
                <a:gd name="connsiteX4" fmla="*/ 29622 w 30669"/>
                <a:gd name="connsiteY4" fmla="*/ 1714 h 26764"/>
                <a:gd name="connsiteX5" fmla="*/ 28956 w 30669"/>
                <a:gd name="connsiteY5" fmla="*/ 8382 h 26764"/>
                <a:gd name="connsiteX6" fmla="*/ 7715 w 30669"/>
                <a:gd name="connsiteY6" fmla="*/ 25717 h 26764"/>
                <a:gd name="connsiteX7" fmla="*/ 4762 w 30669"/>
                <a:gd name="connsiteY7" fmla="*/ 26765 h 26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669" h="26764">
                  <a:moveTo>
                    <a:pt x="4762" y="26765"/>
                  </a:moveTo>
                  <a:cubicBezTo>
                    <a:pt x="3333" y="26765"/>
                    <a:pt x="2000" y="26194"/>
                    <a:pt x="1047" y="25050"/>
                  </a:cubicBezTo>
                  <a:cubicBezTo>
                    <a:pt x="-572" y="23050"/>
                    <a:pt x="-286" y="20002"/>
                    <a:pt x="1714" y="18383"/>
                  </a:cubicBezTo>
                  <a:lnTo>
                    <a:pt x="22955" y="1047"/>
                  </a:lnTo>
                  <a:cubicBezTo>
                    <a:pt x="24955" y="-572"/>
                    <a:pt x="28003" y="-286"/>
                    <a:pt x="29622" y="1714"/>
                  </a:cubicBezTo>
                  <a:cubicBezTo>
                    <a:pt x="31242" y="3715"/>
                    <a:pt x="30956" y="6762"/>
                    <a:pt x="28956" y="8382"/>
                  </a:cubicBezTo>
                  <a:lnTo>
                    <a:pt x="7715" y="25717"/>
                  </a:lnTo>
                  <a:cubicBezTo>
                    <a:pt x="6858" y="26479"/>
                    <a:pt x="5810" y="26765"/>
                    <a:pt x="4762" y="2676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2" name="Freeform: Shape 451">
              <a:extLst>
                <a:ext uri="{FF2B5EF4-FFF2-40B4-BE49-F238E27FC236}">
                  <a16:creationId xmlns="" xmlns:a16="http://schemas.microsoft.com/office/drawing/2014/main" id="{9676C67E-063B-4A40-B562-9368B188AEDA}"/>
                </a:ext>
              </a:extLst>
            </p:cNvPr>
            <p:cNvSpPr/>
            <p:nvPr/>
          </p:nvSpPr>
          <p:spPr>
            <a:xfrm>
              <a:off x="7561190" y="5410751"/>
              <a:ext cx="9807" cy="27326"/>
            </a:xfrm>
            <a:custGeom>
              <a:avLst/>
              <a:gdLst>
                <a:gd name="connsiteX0" fmla="*/ 7077 w 11867"/>
                <a:gd name="connsiteY0" fmla="*/ 33066 h 33065"/>
                <a:gd name="connsiteX1" fmla="*/ 2314 w 11867"/>
                <a:gd name="connsiteY1" fmla="*/ 28779 h 33065"/>
                <a:gd name="connsiteX2" fmla="*/ 28 w 11867"/>
                <a:gd name="connsiteY2" fmla="*/ 5253 h 33065"/>
                <a:gd name="connsiteX3" fmla="*/ 4315 w 11867"/>
                <a:gd name="connsiteY3" fmla="*/ 14 h 33065"/>
                <a:gd name="connsiteX4" fmla="*/ 9553 w 11867"/>
                <a:gd name="connsiteY4" fmla="*/ 4300 h 33065"/>
                <a:gd name="connsiteX5" fmla="*/ 11839 w 11867"/>
                <a:gd name="connsiteY5" fmla="*/ 27827 h 33065"/>
                <a:gd name="connsiteX6" fmla="*/ 7553 w 11867"/>
                <a:gd name="connsiteY6" fmla="*/ 33066 h 33065"/>
                <a:gd name="connsiteX7" fmla="*/ 7077 w 11867"/>
                <a:gd name="connsiteY7" fmla="*/ 33066 h 33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867" h="33065">
                  <a:moveTo>
                    <a:pt x="7077" y="33066"/>
                  </a:moveTo>
                  <a:cubicBezTo>
                    <a:pt x="4696" y="33066"/>
                    <a:pt x="2600" y="31256"/>
                    <a:pt x="2314" y="28779"/>
                  </a:cubicBezTo>
                  <a:lnTo>
                    <a:pt x="28" y="5253"/>
                  </a:lnTo>
                  <a:cubicBezTo>
                    <a:pt x="-257" y="2681"/>
                    <a:pt x="1648" y="299"/>
                    <a:pt x="4315" y="14"/>
                  </a:cubicBezTo>
                  <a:cubicBezTo>
                    <a:pt x="6886" y="-177"/>
                    <a:pt x="9268" y="1633"/>
                    <a:pt x="9553" y="4300"/>
                  </a:cubicBezTo>
                  <a:lnTo>
                    <a:pt x="11839" y="27827"/>
                  </a:lnTo>
                  <a:cubicBezTo>
                    <a:pt x="12125" y="30399"/>
                    <a:pt x="10220" y="32780"/>
                    <a:pt x="7553" y="33066"/>
                  </a:cubicBezTo>
                  <a:cubicBezTo>
                    <a:pt x="7363" y="33066"/>
                    <a:pt x="7172" y="33066"/>
                    <a:pt x="7077" y="33066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3" name="Freeform: Shape 452">
              <a:extLst>
                <a:ext uri="{FF2B5EF4-FFF2-40B4-BE49-F238E27FC236}">
                  <a16:creationId xmlns="" xmlns:a16="http://schemas.microsoft.com/office/drawing/2014/main" id="{4741EA1F-D537-4F4D-BB69-465F0C0663A5}"/>
                </a:ext>
              </a:extLst>
            </p:cNvPr>
            <p:cNvSpPr/>
            <p:nvPr/>
          </p:nvSpPr>
          <p:spPr>
            <a:xfrm>
              <a:off x="7636760" y="5407918"/>
              <a:ext cx="9807" cy="27326"/>
            </a:xfrm>
            <a:custGeom>
              <a:avLst/>
              <a:gdLst>
                <a:gd name="connsiteX0" fmla="*/ 7077 w 11867"/>
                <a:gd name="connsiteY0" fmla="*/ 33066 h 33065"/>
                <a:gd name="connsiteX1" fmla="*/ 2314 w 11867"/>
                <a:gd name="connsiteY1" fmla="*/ 28779 h 33065"/>
                <a:gd name="connsiteX2" fmla="*/ 28 w 11867"/>
                <a:gd name="connsiteY2" fmla="*/ 5253 h 33065"/>
                <a:gd name="connsiteX3" fmla="*/ 4315 w 11867"/>
                <a:gd name="connsiteY3" fmla="*/ 14 h 33065"/>
                <a:gd name="connsiteX4" fmla="*/ 9553 w 11867"/>
                <a:gd name="connsiteY4" fmla="*/ 4300 h 33065"/>
                <a:gd name="connsiteX5" fmla="*/ 11839 w 11867"/>
                <a:gd name="connsiteY5" fmla="*/ 27827 h 33065"/>
                <a:gd name="connsiteX6" fmla="*/ 7553 w 11867"/>
                <a:gd name="connsiteY6" fmla="*/ 33066 h 33065"/>
                <a:gd name="connsiteX7" fmla="*/ 7077 w 11867"/>
                <a:gd name="connsiteY7" fmla="*/ 33066 h 33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867" h="33065">
                  <a:moveTo>
                    <a:pt x="7077" y="33066"/>
                  </a:moveTo>
                  <a:cubicBezTo>
                    <a:pt x="4696" y="33066"/>
                    <a:pt x="2600" y="31256"/>
                    <a:pt x="2314" y="28779"/>
                  </a:cubicBezTo>
                  <a:lnTo>
                    <a:pt x="28" y="5253"/>
                  </a:lnTo>
                  <a:cubicBezTo>
                    <a:pt x="-257" y="2681"/>
                    <a:pt x="1648" y="299"/>
                    <a:pt x="4315" y="14"/>
                  </a:cubicBezTo>
                  <a:cubicBezTo>
                    <a:pt x="6982" y="-177"/>
                    <a:pt x="9268" y="1633"/>
                    <a:pt x="9553" y="4300"/>
                  </a:cubicBezTo>
                  <a:lnTo>
                    <a:pt x="11839" y="27827"/>
                  </a:lnTo>
                  <a:cubicBezTo>
                    <a:pt x="12125" y="30399"/>
                    <a:pt x="10220" y="32780"/>
                    <a:pt x="7553" y="33066"/>
                  </a:cubicBezTo>
                  <a:cubicBezTo>
                    <a:pt x="7363" y="33066"/>
                    <a:pt x="7172" y="33066"/>
                    <a:pt x="7077" y="33066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4" name="Freeform: Shape 453">
              <a:extLst>
                <a:ext uri="{FF2B5EF4-FFF2-40B4-BE49-F238E27FC236}">
                  <a16:creationId xmlns="" xmlns:a16="http://schemas.microsoft.com/office/drawing/2014/main" id="{6CEF5E8D-3E04-4D79-894D-9F13AD166A57}"/>
                </a:ext>
              </a:extLst>
            </p:cNvPr>
            <p:cNvSpPr/>
            <p:nvPr/>
          </p:nvSpPr>
          <p:spPr>
            <a:xfrm>
              <a:off x="7604883" y="5420898"/>
              <a:ext cx="15140" cy="62365"/>
            </a:xfrm>
            <a:custGeom>
              <a:avLst/>
              <a:gdLst>
                <a:gd name="connsiteX0" fmla="*/ 12122 w 18319"/>
                <a:gd name="connsiteY0" fmla="*/ 75463 h 75462"/>
                <a:gd name="connsiteX1" fmla="*/ 11360 w 18319"/>
                <a:gd name="connsiteY1" fmla="*/ 75367 h 75462"/>
                <a:gd name="connsiteX2" fmla="*/ 7359 w 18319"/>
                <a:gd name="connsiteY2" fmla="*/ 69938 h 75462"/>
                <a:gd name="connsiteX3" fmla="*/ 406 w 18319"/>
                <a:gd name="connsiteY3" fmla="*/ 6692 h 75462"/>
                <a:gd name="connsiteX4" fmla="*/ 2787 w 18319"/>
                <a:gd name="connsiteY4" fmla="*/ 406 h 75462"/>
                <a:gd name="connsiteX5" fmla="*/ 9073 w 18319"/>
                <a:gd name="connsiteY5" fmla="*/ 2787 h 75462"/>
                <a:gd name="connsiteX6" fmla="*/ 16789 w 18319"/>
                <a:gd name="connsiteY6" fmla="*/ 71367 h 75462"/>
                <a:gd name="connsiteX7" fmla="*/ 12122 w 18319"/>
                <a:gd name="connsiteY7" fmla="*/ 75463 h 75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319" h="75462">
                  <a:moveTo>
                    <a:pt x="12122" y="75463"/>
                  </a:moveTo>
                  <a:cubicBezTo>
                    <a:pt x="11836" y="75463"/>
                    <a:pt x="11645" y="75463"/>
                    <a:pt x="11360" y="75367"/>
                  </a:cubicBezTo>
                  <a:cubicBezTo>
                    <a:pt x="8788" y="74986"/>
                    <a:pt x="6978" y="72510"/>
                    <a:pt x="7359" y="69938"/>
                  </a:cubicBezTo>
                  <a:cubicBezTo>
                    <a:pt x="12788" y="35267"/>
                    <a:pt x="501" y="6978"/>
                    <a:pt x="406" y="6692"/>
                  </a:cubicBezTo>
                  <a:cubicBezTo>
                    <a:pt x="-642" y="4311"/>
                    <a:pt x="406" y="1453"/>
                    <a:pt x="2787" y="406"/>
                  </a:cubicBezTo>
                  <a:cubicBezTo>
                    <a:pt x="5168" y="-642"/>
                    <a:pt x="8026" y="406"/>
                    <a:pt x="9073" y="2787"/>
                  </a:cubicBezTo>
                  <a:cubicBezTo>
                    <a:pt x="9645" y="4025"/>
                    <a:pt x="22694" y="33838"/>
                    <a:pt x="16789" y="71367"/>
                  </a:cubicBezTo>
                  <a:cubicBezTo>
                    <a:pt x="16408" y="73843"/>
                    <a:pt x="14407" y="75463"/>
                    <a:pt x="12122" y="7546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5" name="Freeform: Shape 454">
              <a:extLst>
                <a:ext uri="{FF2B5EF4-FFF2-40B4-BE49-F238E27FC236}">
                  <a16:creationId xmlns="" xmlns:a16="http://schemas.microsoft.com/office/drawing/2014/main" id="{CA065A69-A5A8-448B-8870-9B8C8BE02861}"/>
                </a:ext>
              </a:extLst>
            </p:cNvPr>
            <p:cNvSpPr/>
            <p:nvPr/>
          </p:nvSpPr>
          <p:spPr>
            <a:xfrm>
              <a:off x="7624501" y="5381223"/>
              <a:ext cx="28625" cy="13402"/>
            </a:xfrm>
            <a:custGeom>
              <a:avLst/>
              <a:gdLst>
                <a:gd name="connsiteX0" fmla="*/ 29912 w 34636"/>
                <a:gd name="connsiteY0" fmla="*/ 16216 h 16216"/>
                <a:gd name="connsiteX1" fmla="*/ 26959 w 34636"/>
                <a:gd name="connsiteY1" fmla="*/ 15169 h 16216"/>
                <a:gd name="connsiteX2" fmla="*/ 5052 w 34636"/>
                <a:gd name="connsiteY2" fmla="*/ 9549 h 16216"/>
                <a:gd name="connsiteX3" fmla="*/ 3 w 34636"/>
                <a:gd name="connsiteY3" fmla="*/ 5072 h 16216"/>
                <a:gd name="connsiteX4" fmla="*/ 4480 w 34636"/>
                <a:gd name="connsiteY4" fmla="*/ 24 h 16216"/>
                <a:gd name="connsiteX5" fmla="*/ 32865 w 34636"/>
                <a:gd name="connsiteY5" fmla="*/ 7739 h 16216"/>
                <a:gd name="connsiteX6" fmla="*/ 33627 w 34636"/>
                <a:gd name="connsiteY6" fmla="*/ 14407 h 16216"/>
                <a:gd name="connsiteX7" fmla="*/ 29912 w 34636"/>
                <a:gd name="connsiteY7" fmla="*/ 16216 h 16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636" h="16216">
                  <a:moveTo>
                    <a:pt x="29912" y="16216"/>
                  </a:moveTo>
                  <a:cubicBezTo>
                    <a:pt x="28864" y="16216"/>
                    <a:pt x="27816" y="15835"/>
                    <a:pt x="26959" y="15169"/>
                  </a:cubicBezTo>
                  <a:cubicBezTo>
                    <a:pt x="20482" y="9930"/>
                    <a:pt x="8957" y="9358"/>
                    <a:pt x="5052" y="9549"/>
                  </a:cubicBezTo>
                  <a:cubicBezTo>
                    <a:pt x="2480" y="9644"/>
                    <a:pt x="194" y="7644"/>
                    <a:pt x="3" y="5072"/>
                  </a:cubicBezTo>
                  <a:cubicBezTo>
                    <a:pt x="-92" y="2405"/>
                    <a:pt x="1908" y="214"/>
                    <a:pt x="4480" y="24"/>
                  </a:cubicBezTo>
                  <a:cubicBezTo>
                    <a:pt x="5147" y="24"/>
                    <a:pt x="22292" y="-833"/>
                    <a:pt x="32865" y="7739"/>
                  </a:cubicBezTo>
                  <a:cubicBezTo>
                    <a:pt x="34865" y="9358"/>
                    <a:pt x="35246" y="12406"/>
                    <a:pt x="33627" y="14407"/>
                  </a:cubicBezTo>
                  <a:cubicBezTo>
                    <a:pt x="32674" y="15550"/>
                    <a:pt x="31341" y="16216"/>
                    <a:pt x="29912" y="16216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6" name="Freeform: Shape 455">
              <a:extLst>
                <a:ext uri="{FF2B5EF4-FFF2-40B4-BE49-F238E27FC236}">
                  <a16:creationId xmlns="" xmlns:a16="http://schemas.microsoft.com/office/drawing/2014/main" id="{818089BB-9F7C-483A-B2B5-055420F9AFEF}"/>
                </a:ext>
              </a:extLst>
            </p:cNvPr>
            <p:cNvSpPr/>
            <p:nvPr/>
          </p:nvSpPr>
          <p:spPr>
            <a:xfrm>
              <a:off x="7556607" y="5384506"/>
              <a:ext cx="28784" cy="13031"/>
            </a:xfrm>
            <a:custGeom>
              <a:avLst/>
              <a:gdLst>
                <a:gd name="connsiteX0" fmla="*/ 4813 w 34829"/>
                <a:gd name="connsiteY0" fmla="*/ 15769 h 15768"/>
                <a:gd name="connsiteX1" fmla="*/ 1003 w 34829"/>
                <a:gd name="connsiteY1" fmla="*/ 13959 h 15768"/>
                <a:gd name="connsiteX2" fmla="*/ 1860 w 34829"/>
                <a:gd name="connsiteY2" fmla="*/ 7291 h 15768"/>
                <a:gd name="connsiteX3" fmla="*/ 30435 w 34829"/>
                <a:gd name="connsiteY3" fmla="*/ 52 h 15768"/>
                <a:gd name="connsiteX4" fmla="*/ 34817 w 34829"/>
                <a:gd name="connsiteY4" fmla="*/ 5101 h 15768"/>
                <a:gd name="connsiteX5" fmla="*/ 29768 w 34829"/>
                <a:gd name="connsiteY5" fmla="*/ 9482 h 15768"/>
                <a:gd name="connsiteX6" fmla="*/ 7766 w 34829"/>
                <a:gd name="connsiteY6" fmla="*/ 14721 h 15768"/>
                <a:gd name="connsiteX7" fmla="*/ 4813 w 34829"/>
                <a:gd name="connsiteY7" fmla="*/ 15769 h 15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829" h="15768">
                  <a:moveTo>
                    <a:pt x="4813" y="15769"/>
                  </a:moveTo>
                  <a:cubicBezTo>
                    <a:pt x="3384" y="15769"/>
                    <a:pt x="1955" y="15102"/>
                    <a:pt x="1003" y="13959"/>
                  </a:cubicBezTo>
                  <a:cubicBezTo>
                    <a:pt x="-616" y="11864"/>
                    <a:pt x="-235" y="8911"/>
                    <a:pt x="1860" y="7291"/>
                  </a:cubicBezTo>
                  <a:cubicBezTo>
                    <a:pt x="12623" y="-1090"/>
                    <a:pt x="29673" y="52"/>
                    <a:pt x="30435" y="52"/>
                  </a:cubicBezTo>
                  <a:cubicBezTo>
                    <a:pt x="33007" y="243"/>
                    <a:pt x="35007" y="2529"/>
                    <a:pt x="34817" y="5101"/>
                  </a:cubicBezTo>
                  <a:cubicBezTo>
                    <a:pt x="34626" y="7768"/>
                    <a:pt x="32531" y="9673"/>
                    <a:pt x="29768" y="9482"/>
                  </a:cubicBezTo>
                  <a:cubicBezTo>
                    <a:pt x="29578" y="9482"/>
                    <a:pt x="15576" y="8625"/>
                    <a:pt x="7766" y="14721"/>
                  </a:cubicBezTo>
                  <a:cubicBezTo>
                    <a:pt x="6908" y="15483"/>
                    <a:pt x="5861" y="15769"/>
                    <a:pt x="4813" y="1576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7" name="Freeform: Shape 456">
              <a:extLst>
                <a:ext uri="{FF2B5EF4-FFF2-40B4-BE49-F238E27FC236}">
                  <a16:creationId xmlns="" xmlns:a16="http://schemas.microsoft.com/office/drawing/2014/main" id="{F5E85A68-32F6-46FC-B7FA-4DEFA2CE0571}"/>
                </a:ext>
              </a:extLst>
            </p:cNvPr>
            <p:cNvSpPr/>
            <p:nvPr/>
          </p:nvSpPr>
          <p:spPr>
            <a:xfrm>
              <a:off x="7490451" y="5394941"/>
              <a:ext cx="25911" cy="59410"/>
            </a:xfrm>
            <a:custGeom>
              <a:avLst/>
              <a:gdLst>
                <a:gd name="connsiteX0" fmla="*/ 7708 w 31352"/>
                <a:gd name="connsiteY0" fmla="*/ 31242 h 71886"/>
                <a:gd name="connsiteX1" fmla="*/ 29996 w 31352"/>
                <a:gd name="connsiteY1" fmla="*/ 71818 h 71886"/>
                <a:gd name="connsiteX2" fmla="*/ 7136 w 31352"/>
                <a:gd name="connsiteY2" fmla="*/ 95 h 71886"/>
                <a:gd name="connsiteX3" fmla="*/ 7708 w 31352"/>
                <a:gd name="connsiteY3" fmla="*/ 31242 h 71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352" h="71886">
                  <a:moveTo>
                    <a:pt x="7708" y="31242"/>
                  </a:moveTo>
                  <a:cubicBezTo>
                    <a:pt x="7708" y="31242"/>
                    <a:pt x="24472" y="73818"/>
                    <a:pt x="29996" y="71818"/>
                  </a:cubicBezTo>
                  <a:cubicBezTo>
                    <a:pt x="35521" y="69818"/>
                    <a:pt x="23424" y="2191"/>
                    <a:pt x="7136" y="95"/>
                  </a:cubicBezTo>
                  <a:cubicBezTo>
                    <a:pt x="-9247" y="-2000"/>
                    <a:pt x="7708" y="31242"/>
                    <a:pt x="7708" y="31242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8" name="Freeform: Shape 457">
              <a:extLst>
                <a:ext uri="{FF2B5EF4-FFF2-40B4-BE49-F238E27FC236}">
                  <a16:creationId xmlns="" xmlns:a16="http://schemas.microsoft.com/office/drawing/2014/main" id="{88B6B306-03C7-47CD-BAAC-ED556E938C75}"/>
                </a:ext>
              </a:extLst>
            </p:cNvPr>
            <p:cNvSpPr/>
            <p:nvPr/>
          </p:nvSpPr>
          <p:spPr>
            <a:xfrm>
              <a:off x="7524289" y="5585286"/>
              <a:ext cx="147835" cy="46677"/>
            </a:xfrm>
            <a:custGeom>
              <a:avLst/>
              <a:gdLst>
                <a:gd name="connsiteX0" fmla="*/ 88779 w 178881"/>
                <a:gd name="connsiteY0" fmla="*/ 56479 h 56479"/>
                <a:gd name="connsiteX1" fmla="*/ 2673 w 178881"/>
                <a:gd name="connsiteY1" fmla="*/ 36858 h 56479"/>
                <a:gd name="connsiteX2" fmla="*/ 482 w 178881"/>
                <a:gd name="connsiteY2" fmla="*/ 30476 h 56479"/>
                <a:gd name="connsiteX3" fmla="*/ 6864 w 178881"/>
                <a:gd name="connsiteY3" fmla="*/ 28190 h 56479"/>
                <a:gd name="connsiteX4" fmla="*/ 169932 w 178881"/>
                <a:gd name="connsiteY4" fmla="*/ 2472 h 56479"/>
                <a:gd name="connsiteX5" fmla="*/ 176409 w 178881"/>
                <a:gd name="connsiteY5" fmla="*/ 567 h 56479"/>
                <a:gd name="connsiteX6" fmla="*/ 178314 w 178881"/>
                <a:gd name="connsiteY6" fmla="*/ 7044 h 56479"/>
                <a:gd name="connsiteX7" fmla="*/ 88779 w 178881"/>
                <a:gd name="connsiteY7" fmla="*/ 56479 h 56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8881" h="56479">
                  <a:moveTo>
                    <a:pt x="88779" y="56479"/>
                  </a:moveTo>
                  <a:cubicBezTo>
                    <a:pt x="44583" y="56479"/>
                    <a:pt x="3435" y="37143"/>
                    <a:pt x="2673" y="36858"/>
                  </a:cubicBezTo>
                  <a:cubicBezTo>
                    <a:pt x="292" y="35715"/>
                    <a:pt x="-661" y="32857"/>
                    <a:pt x="482" y="30476"/>
                  </a:cubicBezTo>
                  <a:cubicBezTo>
                    <a:pt x="1625" y="28095"/>
                    <a:pt x="4483" y="27047"/>
                    <a:pt x="6864" y="28190"/>
                  </a:cubicBezTo>
                  <a:cubicBezTo>
                    <a:pt x="8007" y="28761"/>
                    <a:pt x="125641" y="83911"/>
                    <a:pt x="169932" y="2472"/>
                  </a:cubicBezTo>
                  <a:cubicBezTo>
                    <a:pt x="171170" y="186"/>
                    <a:pt x="174123" y="-671"/>
                    <a:pt x="176409" y="567"/>
                  </a:cubicBezTo>
                  <a:cubicBezTo>
                    <a:pt x="178695" y="1806"/>
                    <a:pt x="179552" y="4758"/>
                    <a:pt x="178314" y="7044"/>
                  </a:cubicBezTo>
                  <a:cubicBezTo>
                    <a:pt x="157359" y="45430"/>
                    <a:pt x="122116" y="56479"/>
                    <a:pt x="88779" y="56479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9" name="Freeform: Shape 458">
              <a:extLst>
                <a:ext uri="{FF2B5EF4-FFF2-40B4-BE49-F238E27FC236}">
                  <a16:creationId xmlns="" xmlns:a16="http://schemas.microsoft.com/office/drawing/2014/main" id="{A8365C54-8C58-42C4-8378-B4E9C64915F2}"/>
                </a:ext>
              </a:extLst>
            </p:cNvPr>
            <p:cNvSpPr/>
            <p:nvPr/>
          </p:nvSpPr>
          <p:spPr>
            <a:xfrm>
              <a:off x="7580538" y="5496446"/>
              <a:ext cx="32213" cy="17123"/>
            </a:xfrm>
            <a:custGeom>
              <a:avLst/>
              <a:gdLst>
                <a:gd name="connsiteX0" fmla="*/ 24242 w 38978"/>
                <a:gd name="connsiteY0" fmla="*/ 20719 h 20719"/>
                <a:gd name="connsiteX1" fmla="*/ 334 w 38978"/>
                <a:gd name="connsiteY1" fmla="*/ 6527 h 20719"/>
                <a:gd name="connsiteX2" fmla="*/ 3001 w 38978"/>
                <a:gd name="connsiteY2" fmla="*/ 336 h 20719"/>
                <a:gd name="connsiteX3" fmla="*/ 9192 w 38978"/>
                <a:gd name="connsiteY3" fmla="*/ 2907 h 20719"/>
                <a:gd name="connsiteX4" fmla="*/ 32910 w 38978"/>
                <a:gd name="connsiteY4" fmla="*/ 9956 h 20719"/>
                <a:gd name="connsiteX5" fmla="*/ 38815 w 38978"/>
                <a:gd name="connsiteY5" fmla="*/ 13290 h 20719"/>
                <a:gd name="connsiteX6" fmla="*/ 35481 w 38978"/>
                <a:gd name="connsiteY6" fmla="*/ 19195 h 20719"/>
                <a:gd name="connsiteX7" fmla="*/ 24242 w 38978"/>
                <a:gd name="connsiteY7" fmla="*/ 20719 h 20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978" h="20719">
                  <a:moveTo>
                    <a:pt x="24242" y="20719"/>
                  </a:moveTo>
                  <a:cubicBezTo>
                    <a:pt x="10240" y="20719"/>
                    <a:pt x="2620" y="12147"/>
                    <a:pt x="334" y="6527"/>
                  </a:cubicBezTo>
                  <a:cubicBezTo>
                    <a:pt x="-618" y="4050"/>
                    <a:pt x="525" y="1288"/>
                    <a:pt x="3001" y="336"/>
                  </a:cubicBezTo>
                  <a:cubicBezTo>
                    <a:pt x="5383" y="-617"/>
                    <a:pt x="8145" y="526"/>
                    <a:pt x="9192" y="2907"/>
                  </a:cubicBezTo>
                  <a:cubicBezTo>
                    <a:pt x="9764" y="4146"/>
                    <a:pt x="15003" y="14909"/>
                    <a:pt x="32910" y="9956"/>
                  </a:cubicBezTo>
                  <a:cubicBezTo>
                    <a:pt x="35386" y="9289"/>
                    <a:pt x="38053" y="10718"/>
                    <a:pt x="38815" y="13290"/>
                  </a:cubicBezTo>
                  <a:cubicBezTo>
                    <a:pt x="39482" y="15861"/>
                    <a:pt x="38053" y="18433"/>
                    <a:pt x="35481" y="19195"/>
                  </a:cubicBezTo>
                  <a:cubicBezTo>
                    <a:pt x="31386" y="20243"/>
                    <a:pt x="27576" y="20719"/>
                    <a:pt x="24242" y="2071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4" name="Freeform: Shape 463">
              <a:extLst>
                <a:ext uri="{FF2B5EF4-FFF2-40B4-BE49-F238E27FC236}">
                  <a16:creationId xmlns="" xmlns:a16="http://schemas.microsoft.com/office/drawing/2014/main" id="{D04CD239-5ABD-46AE-9A46-55C28DC470DB}"/>
                </a:ext>
              </a:extLst>
            </p:cNvPr>
            <p:cNvSpPr/>
            <p:nvPr/>
          </p:nvSpPr>
          <p:spPr>
            <a:xfrm>
              <a:off x="7453054" y="5807284"/>
              <a:ext cx="16311" cy="51390"/>
            </a:xfrm>
            <a:custGeom>
              <a:avLst/>
              <a:gdLst>
                <a:gd name="connsiteX0" fmla="*/ 19622 w 19736"/>
                <a:gd name="connsiteY0" fmla="*/ 5699 h 62182"/>
                <a:gd name="connsiteX1" fmla="*/ 8858 w 19736"/>
                <a:gd name="connsiteY1" fmla="*/ 62182 h 62182"/>
                <a:gd name="connsiteX2" fmla="*/ 0 w 19736"/>
                <a:gd name="connsiteY2" fmla="*/ 58372 h 62182"/>
                <a:gd name="connsiteX3" fmla="*/ 10382 w 19736"/>
                <a:gd name="connsiteY3" fmla="*/ 3889 h 62182"/>
                <a:gd name="connsiteX4" fmla="*/ 16002 w 19736"/>
                <a:gd name="connsiteY4" fmla="*/ 79 h 62182"/>
                <a:gd name="connsiteX5" fmla="*/ 19622 w 19736"/>
                <a:gd name="connsiteY5" fmla="*/ 5699 h 62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736" h="62182">
                  <a:moveTo>
                    <a:pt x="19622" y="5699"/>
                  </a:moveTo>
                  <a:lnTo>
                    <a:pt x="8858" y="62182"/>
                  </a:lnTo>
                  <a:cubicBezTo>
                    <a:pt x="5906" y="60944"/>
                    <a:pt x="2953" y="59706"/>
                    <a:pt x="0" y="58372"/>
                  </a:cubicBezTo>
                  <a:lnTo>
                    <a:pt x="10382" y="3889"/>
                  </a:lnTo>
                  <a:cubicBezTo>
                    <a:pt x="10858" y="1318"/>
                    <a:pt x="13335" y="-397"/>
                    <a:pt x="16002" y="79"/>
                  </a:cubicBezTo>
                  <a:cubicBezTo>
                    <a:pt x="18574" y="651"/>
                    <a:pt x="20193" y="3032"/>
                    <a:pt x="19622" y="5699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563" name="Group 562">
            <a:extLst>
              <a:ext uri="{FF2B5EF4-FFF2-40B4-BE49-F238E27FC236}">
                <a16:creationId xmlns="" xmlns:a16="http://schemas.microsoft.com/office/drawing/2014/main" id="{E7ACB070-4383-45D9-A3B9-4684582D689D}"/>
              </a:ext>
            </a:extLst>
          </p:cNvPr>
          <p:cNvGrpSpPr/>
          <p:nvPr/>
        </p:nvGrpSpPr>
        <p:grpSpPr>
          <a:xfrm>
            <a:off x="6012232" y="5067264"/>
            <a:ext cx="667323" cy="667323"/>
            <a:chOff x="6008987" y="5151738"/>
            <a:chExt cx="734055" cy="734055"/>
          </a:xfrm>
        </p:grpSpPr>
        <p:sp>
          <p:nvSpPr>
            <p:cNvPr id="246" name="Freeform: Shape 245">
              <a:extLst>
                <a:ext uri="{FF2B5EF4-FFF2-40B4-BE49-F238E27FC236}">
                  <a16:creationId xmlns="" xmlns:a16="http://schemas.microsoft.com/office/drawing/2014/main" id="{65423679-9332-481F-989C-45DD063C56C9}"/>
                </a:ext>
              </a:extLst>
            </p:cNvPr>
            <p:cNvSpPr/>
            <p:nvPr/>
          </p:nvSpPr>
          <p:spPr>
            <a:xfrm flipH="1">
              <a:off x="6008987" y="5151738"/>
              <a:ext cx="734055" cy="734054"/>
            </a:xfrm>
            <a:custGeom>
              <a:avLst/>
              <a:gdLst>
                <a:gd name="connsiteX0" fmla="*/ 888206 w 888206"/>
                <a:gd name="connsiteY0" fmla="*/ 444151 h 888206"/>
                <a:gd name="connsiteX1" fmla="*/ 808482 w 888206"/>
                <a:gd name="connsiteY1" fmla="*/ 697992 h 888206"/>
                <a:gd name="connsiteX2" fmla="*/ 707327 w 888206"/>
                <a:gd name="connsiteY2" fmla="*/ 801719 h 888206"/>
                <a:gd name="connsiteX3" fmla="*/ 706660 w 888206"/>
                <a:gd name="connsiteY3" fmla="*/ 802291 h 888206"/>
                <a:gd name="connsiteX4" fmla="*/ 698849 w 888206"/>
                <a:gd name="connsiteY4" fmla="*/ 807815 h 888206"/>
                <a:gd name="connsiteX5" fmla="*/ 535781 w 888206"/>
                <a:gd name="connsiteY5" fmla="*/ 878681 h 888206"/>
                <a:gd name="connsiteX6" fmla="*/ 444151 w 888206"/>
                <a:gd name="connsiteY6" fmla="*/ 888206 h 888206"/>
                <a:gd name="connsiteX7" fmla="*/ 243840 w 888206"/>
                <a:gd name="connsiteY7" fmla="*/ 840486 h 888206"/>
                <a:gd name="connsiteX8" fmla="*/ 148209 w 888206"/>
                <a:gd name="connsiteY8" fmla="*/ 775240 h 888206"/>
                <a:gd name="connsiteX9" fmla="*/ 104775 w 888206"/>
                <a:gd name="connsiteY9" fmla="*/ 730568 h 888206"/>
                <a:gd name="connsiteX10" fmla="*/ 48101 w 888206"/>
                <a:gd name="connsiteY10" fmla="*/ 645509 h 888206"/>
                <a:gd name="connsiteX11" fmla="*/ 0 w 888206"/>
                <a:gd name="connsiteY11" fmla="*/ 444151 h 888206"/>
                <a:gd name="connsiteX12" fmla="*/ 444151 w 888206"/>
                <a:gd name="connsiteY12" fmla="*/ 0 h 888206"/>
                <a:gd name="connsiteX13" fmla="*/ 888206 w 888206"/>
                <a:gd name="connsiteY13" fmla="*/ 444151 h 888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88206" h="888206">
                  <a:moveTo>
                    <a:pt x="888206" y="444151"/>
                  </a:moveTo>
                  <a:cubicBezTo>
                    <a:pt x="888206" y="538544"/>
                    <a:pt x="858774" y="626078"/>
                    <a:pt x="808482" y="697992"/>
                  </a:cubicBezTo>
                  <a:cubicBezTo>
                    <a:pt x="780764" y="737902"/>
                    <a:pt x="746474" y="773049"/>
                    <a:pt x="707327" y="801719"/>
                  </a:cubicBezTo>
                  <a:cubicBezTo>
                    <a:pt x="707136" y="802005"/>
                    <a:pt x="706850" y="802100"/>
                    <a:pt x="706660" y="802291"/>
                  </a:cubicBezTo>
                  <a:cubicBezTo>
                    <a:pt x="704088" y="804196"/>
                    <a:pt x="701516" y="806101"/>
                    <a:pt x="698849" y="807815"/>
                  </a:cubicBezTo>
                  <a:cubicBezTo>
                    <a:pt x="650653" y="841724"/>
                    <a:pt x="595408" y="866204"/>
                    <a:pt x="535781" y="878681"/>
                  </a:cubicBezTo>
                  <a:cubicBezTo>
                    <a:pt x="506254" y="884968"/>
                    <a:pt x="475583" y="888206"/>
                    <a:pt x="444151" y="888206"/>
                  </a:cubicBezTo>
                  <a:cubicBezTo>
                    <a:pt x="372047" y="888206"/>
                    <a:pt x="304038" y="871061"/>
                    <a:pt x="243840" y="840486"/>
                  </a:cubicBezTo>
                  <a:cubicBezTo>
                    <a:pt x="209074" y="822960"/>
                    <a:pt x="176975" y="800957"/>
                    <a:pt x="148209" y="775240"/>
                  </a:cubicBezTo>
                  <a:cubicBezTo>
                    <a:pt x="132779" y="761333"/>
                    <a:pt x="118205" y="746474"/>
                    <a:pt x="104775" y="730568"/>
                  </a:cubicBezTo>
                  <a:cubicBezTo>
                    <a:pt x="82772" y="704564"/>
                    <a:pt x="63722" y="676085"/>
                    <a:pt x="48101" y="645509"/>
                  </a:cubicBezTo>
                  <a:cubicBezTo>
                    <a:pt x="17336" y="585026"/>
                    <a:pt x="0" y="516636"/>
                    <a:pt x="0" y="444151"/>
                  </a:cubicBezTo>
                  <a:cubicBezTo>
                    <a:pt x="0" y="198882"/>
                    <a:pt x="198882" y="0"/>
                    <a:pt x="444151" y="0"/>
                  </a:cubicBezTo>
                  <a:cubicBezTo>
                    <a:pt x="689324" y="0"/>
                    <a:pt x="888206" y="198882"/>
                    <a:pt x="888206" y="444151"/>
                  </a:cubicBezTo>
                  <a:close/>
                </a:path>
              </a:pathLst>
            </a:custGeom>
            <a:solidFill>
              <a:srgbClr val="094A4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1" name="Freeform: Shape 480">
              <a:extLst>
                <a:ext uri="{FF2B5EF4-FFF2-40B4-BE49-F238E27FC236}">
                  <a16:creationId xmlns="" xmlns:a16="http://schemas.microsoft.com/office/drawing/2014/main" id="{45C7584E-5C5E-416F-8525-9B8D0346C9C3}"/>
                </a:ext>
              </a:extLst>
            </p:cNvPr>
            <p:cNvSpPr/>
            <p:nvPr/>
          </p:nvSpPr>
          <p:spPr>
            <a:xfrm flipH="1">
              <a:off x="6074875" y="5592084"/>
              <a:ext cx="225372" cy="285836"/>
            </a:xfrm>
            <a:custGeom>
              <a:avLst/>
              <a:gdLst>
                <a:gd name="connsiteX0" fmla="*/ 272701 w 272700"/>
                <a:gd name="connsiteY0" fmla="*/ 165173 h 345862"/>
                <a:gd name="connsiteX1" fmla="*/ 170879 w 272700"/>
                <a:gd name="connsiteY1" fmla="*/ 269472 h 345862"/>
                <a:gd name="connsiteX2" fmla="*/ 0 w 272700"/>
                <a:gd name="connsiteY2" fmla="*/ 345863 h 345862"/>
                <a:gd name="connsiteX3" fmla="*/ 4953 w 272700"/>
                <a:gd name="connsiteY3" fmla="*/ 198035 h 345862"/>
                <a:gd name="connsiteX4" fmla="*/ 145352 w 272700"/>
                <a:gd name="connsiteY4" fmla="*/ 10 h 345862"/>
                <a:gd name="connsiteX5" fmla="*/ 272701 w 272700"/>
                <a:gd name="connsiteY5" fmla="*/ 165173 h 345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2700" h="345862">
                  <a:moveTo>
                    <a:pt x="272701" y="165173"/>
                  </a:moveTo>
                  <a:cubicBezTo>
                    <a:pt x="244792" y="205274"/>
                    <a:pt x="210312" y="240611"/>
                    <a:pt x="170879" y="269472"/>
                  </a:cubicBezTo>
                  <a:cubicBezTo>
                    <a:pt x="120872" y="306239"/>
                    <a:pt x="62865" y="332718"/>
                    <a:pt x="0" y="345863"/>
                  </a:cubicBezTo>
                  <a:cubicBezTo>
                    <a:pt x="381" y="263471"/>
                    <a:pt x="4953" y="198035"/>
                    <a:pt x="4953" y="198035"/>
                  </a:cubicBezTo>
                  <a:cubicBezTo>
                    <a:pt x="4953" y="198035"/>
                    <a:pt x="143446" y="-1609"/>
                    <a:pt x="145352" y="10"/>
                  </a:cubicBezTo>
                  <a:cubicBezTo>
                    <a:pt x="160306" y="12297"/>
                    <a:pt x="216884" y="61446"/>
                    <a:pt x="272701" y="165173"/>
                  </a:cubicBezTo>
                  <a:close/>
                </a:path>
              </a:pathLst>
            </a:custGeom>
            <a:solidFill>
              <a:srgbClr val="F7AB9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2" name="Freeform: Shape 481">
              <a:extLst>
                <a:ext uri="{FF2B5EF4-FFF2-40B4-BE49-F238E27FC236}">
                  <a16:creationId xmlns="" xmlns:a16="http://schemas.microsoft.com/office/drawing/2014/main" id="{780884AA-9E8F-485E-A13C-C8E61DD25D6F}"/>
                </a:ext>
              </a:extLst>
            </p:cNvPr>
            <p:cNvSpPr/>
            <p:nvPr/>
          </p:nvSpPr>
          <p:spPr>
            <a:xfrm flipH="1">
              <a:off x="6159026" y="5550450"/>
              <a:ext cx="497425" cy="335343"/>
            </a:xfrm>
            <a:custGeom>
              <a:avLst/>
              <a:gdLst>
                <a:gd name="connsiteX0" fmla="*/ 601885 w 601884"/>
                <a:gd name="connsiteY0" fmla="*/ 319850 h 405765"/>
                <a:gd name="connsiteX1" fmla="*/ 431006 w 601884"/>
                <a:gd name="connsiteY1" fmla="*/ 396240 h 405765"/>
                <a:gd name="connsiteX2" fmla="*/ 339376 w 601884"/>
                <a:gd name="connsiteY2" fmla="*/ 405765 h 405765"/>
                <a:gd name="connsiteX3" fmla="*/ 139065 w 601884"/>
                <a:gd name="connsiteY3" fmla="*/ 358045 h 405765"/>
                <a:gd name="connsiteX4" fmla="*/ 43434 w 601884"/>
                <a:gd name="connsiteY4" fmla="*/ 292799 h 405765"/>
                <a:gd name="connsiteX5" fmla="*/ 0 w 601884"/>
                <a:gd name="connsiteY5" fmla="*/ 248126 h 405765"/>
                <a:gd name="connsiteX6" fmla="*/ 104489 w 601884"/>
                <a:gd name="connsiteY6" fmla="*/ 65627 h 405765"/>
                <a:gd name="connsiteX7" fmla="*/ 119634 w 601884"/>
                <a:gd name="connsiteY7" fmla="*/ 51530 h 405765"/>
                <a:gd name="connsiteX8" fmla="*/ 120015 w 601884"/>
                <a:gd name="connsiteY8" fmla="*/ 51245 h 405765"/>
                <a:gd name="connsiteX9" fmla="*/ 204692 w 601884"/>
                <a:gd name="connsiteY9" fmla="*/ 14002 h 405765"/>
                <a:gd name="connsiteX10" fmla="*/ 205264 w 601884"/>
                <a:gd name="connsiteY10" fmla="*/ 13907 h 405765"/>
                <a:gd name="connsiteX11" fmla="*/ 299942 w 601884"/>
                <a:gd name="connsiteY11" fmla="*/ 571 h 405765"/>
                <a:gd name="connsiteX12" fmla="*/ 317754 w 601884"/>
                <a:gd name="connsiteY12" fmla="*/ 0 h 405765"/>
                <a:gd name="connsiteX13" fmla="*/ 437007 w 601884"/>
                <a:gd name="connsiteY13" fmla="*/ 15335 h 405765"/>
                <a:gd name="connsiteX14" fmla="*/ 576167 w 601884"/>
                <a:gd name="connsiteY14" fmla="*/ 50197 h 405765"/>
                <a:gd name="connsiteX15" fmla="*/ 579501 w 601884"/>
                <a:gd name="connsiteY15" fmla="*/ 53816 h 405765"/>
                <a:gd name="connsiteX16" fmla="*/ 601885 w 601884"/>
                <a:gd name="connsiteY16" fmla="*/ 319850 h 405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01884" h="405765">
                  <a:moveTo>
                    <a:pt x="601885" y="319850"/>
                  </a:moveTo>
                  <a:cubicBezTo>
                    <a:pt x="551879" y="356616"/>
                    <a:pt x="493871" y="383096"/>
                    <a:pt x="431006" y="396240"/>
                  </a:cubicBezTo>
                  <a:cubicBezTo>
                    <a:pt x="401479" y="402527"/>
                    <a:pt x="370808" y="405765"/>
                    <a:pt x="339376" y="405765"/>
                  </a:cubicBezTo>
                  <a:cubicBezTo>
                    <a:pt x="267272" y="405765"/>
                    <a:pt x="199263" y="388620"/>
                    <a:pt x="139065" y="358045"/>
                  </a:cubicBezTo>
                  <a:cubicBezTo>
                    <a:pt x="104299" y="340519"/>
                    <a:pt x="72199" y="318516"/>
                    <a:pt x="43434" y="292799"/>
                  </a:cubicBezTo>
                  <a:cubicBezTo>
                    <a:pt x="28003" y="278892"/>
                    <a:pt x="13430" y="264033"/>
                    <a:pt x="0" y="248126"/>
                  </a:cubicBezTo>
                  <a:cubicBezTo>
                    <a:pt x="27146" y="155925"/>
                    <a:pt x="86677" y="85820"/>
                    <a:pt x="104489" y="65627"/>
                  </a:cubicBezTo>
                  <a:cubicBezTo>
                    <a:pt x="108966" y="60484"/>
                    <a:pt x="114110" y="55817"/>
                    <a:pt x="119634" y="51530"/>
                  </a:cubicBezTo>
                  <a:cubicBezTo>
                    <a:pt x="119729" y="51340"/>
                    <a:pt x="119920" y="51340"/>
                    <a:pt x="120015" y="51245"/>
                  </a:cubicBezTo>
                  <a:cubicBezTo>
                    <a:pt x="143161" y="33242"/>
                    <a:pt x="174117" y="21622"/>
                    <a:pt x="204692" y="14002"/>
                  </a:cubicBezTo>
                  <a:cubicBezTo>
                    <a:pt x="204978" y="14002"/>
                    <a:pt x="205168" y="13907"/>
                    <a:pt x="205264" y="13907"/>
                  </a:cubicBezTo>
                  <a:cubicBezTo>
                    <a:pt x="242602" y="4763"/>
                    <a:pt x="279083" y="1619"/>
                    <a:pt x="299942" y="571"/>
                  </a:cubicBezTo>
                  <a:cubicBezTo>
                    <a:pt x="311087" y="0"/>
                    <a:pt x="317754" y="0"/>
                    <a:pt x="317754" y="0"/>
                  </a:cubicBezTo>
                  <a:cubicBezTo>
                    <a:pt x="317754" y="0"/>
                    <a:pt x="375094" y="5620"/>
                    <a:pt x="437007" y="15335"/>
                  </a:cubicBezTo>
                  <a:cubicBezTo>
                    <a:pt x="492347" y="24003"/>
                    <a:pt x="551307" y="35909"/>
                    <a:pt x="576167" y="50197"/>
                  </a:cubicBezTo>
                  <a:cubicBezTo>
                    <a:pt x="577405" y="50959"/>
                    <a:pt x="578453" y="52197"/>
                    <a:pt x="579501" y="53816"/>
                  </a:cubicBezTo>
                  <a:cubicBezTo>
                    <a:pt x="593503" y="76486"/>
                    <a:pt x="599694" y="188690"/>
                    <a:pt x="601885" y="319850"/>
                  </a:cubicBezTo>
                  <a:close/>
                </a:path>
              </a:pathLst>
            </a:custGeom>
            <a:solidFill>
              <a:srgbClr val="F7AB9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3" name="Freeform: Shape 482">
              <a:extLst>
                <a:ext uri="{FF2B5EF4-FFF2-40B4-BE49-F238E27FC236}">
                  <a16:creationId xmlns="" xmlns:a16="http://schemas.microsoft.com/office/drawing/2014/main" id="{70B81E93-6686-4F1B-80F4-E8468838AC84}"/>
                </a:ext>
              </a:extLst>
            </p:cNvPr>
            <p:cNvSpPr/>
            <p:nvPr/>
          </p:nvSpPr>
          <p:spPr>
            <a:xfrm flipH="1">
              <a:off x="6397624" y="5349008"/>
              <a:ext cx="89109" cy="90907"/>
            </a:xfrm>
            <a:custGeom>
              <a:avLst/>
              <a:gdLst>
                <a:gd name="connsiteX0" fmla="*/ 0 w 107822"/>
                <a:gd name="connsiteY0" fmla="*/ 40100 h 109997"/>
                <a:gd name="connsiteX1" fmla="*/ 33719 w 107822"/>
                <a:gd name="connsiteY1" fmla="*/ 109823 h 109997"/>
                <a:gd name="connsiteX2" fmla="*/ 107823 w 107822"/>
                <a:gd name="connsiteY2" fmla="*/ 74962 h 109997"/>
                <a:gd name="connsiteX3" fmla="*/ 87154 w 107822"/>
                <a:gd name="connsiteY3" fmla="*/ 0 h 109997"/>
                <a:gd name="connsiteX4" fmla="*/ 0 w 107822"/>
                <a:gd name="connsiteY4" fmla="*/ 40100 h 109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822" h="109997">
                  <a:moveTo>
                    <a:pt x="0" y="40100"/>
                  </a:moveTo>
                  <a:cubicBezTo>
                    <a:pt x="0" y="40100"/>
                    <a:pt x="3715" y="106775"/>
                    <a:pt x="33719" y="109823"/>
                  </a:cubicBezTo>
                  <a:cubicBezTo>
                    <a:pt x="63722" y="112871"/>
                    <a:pt x="107823" y="74962"/>
                    <a:pt x="107823" y="74962"/>
                  </a:cubicBezTo>
                  <a:lnTo>
                    <a:pt x="87154" y="0"/>
                  </a:lnTo>
                  <a:lnTo>
                    <a:pt x="0" y="401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4" name="Freeform: Shape 483">
              <a:extLst>
                <a:ext uri="{FF2B5EF4-FFF2-40B4-BE49-F238E27FC236}">
                  <a16:creationId xmlns="" xmlns:a16="http://schemas.microsoft.com/office/drawing/2014/main" id="{C2FA4C02-50FE-4941-B95A-F8999D23FE9B}"/>
                </a:ext>
              </a:extLst>
            </p:cNvPr>
            <p:cNvSpPr/>
            <p:nvPr/>
          </p:nvSpPr>
          <p:spPr>
            <a:xfrm flipH="1">
              <a:off x="6291195" y="5485035"/>
              <a:ext cx="123982" cy="115690"/>
            </a:xfrm>
            <a:custGeom>
              <a:avLst/>
              <a:gdLst>
                <a:gd name="connsiteX0" fmla="*/ 0 w 150018"/>
                <a:gd name="connsiteY0" fmla="*/ 0 h 139985"/>
                <a:gd name="connsiteX1" fmla="*/ 1429 w 150018"/>
                <a:gd name="connsiteY1" fmla="*/ 104585 h 139985"/>
                <a:gd name="connsiteX2" fmla="*/ 85630 w 150018"/>
                <a:gd name="connsiteY2" fmla="*/ 139255 h 139985"/>
                <a:gd name="connsiteX3" fmla="*/ 150019 w 150018"/>
                <a:gd name="connsiteY3" fmla="*/ 132398 h 139985"/>
                <a:gd name="connsiteX4" fmla="*/ 142685 w 150018"/>
                <a:gd name="connsiteY4" fmla="*/ 79438 h 139985"/>
                <a:gd name="connsiteX5" fmla="*/ 135446 w 150018"/>
                <a:gd name="connsiteY5" fmla="*/ 27813 h 139985"/>
                <a:gd name="connsiteX6" fmla="*/ 19526 w 150018"/>
                <a:gd name="connsiteY6" fmla="*/ 4001 h 139985"/>
                <a:gd name="connsiteX7" fmla="*/ 0 w 150018"/>
                <a:gd name="connsiteY7" fmla="*/ 0 h 139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0018" h="139985">
                  <a:moveTo>
                    <a:pt x="0" y="0"/>
                  </a:moveTo>
                  <a:lnTo>
                    <a:pt x="1429" y="104585"/>
                  </a:lnTo>
                  <a:cubicBezTo>
                    <a:pt x="1429" y="104585"/>
                    <a:pt x="21527" y="134588"/>
                    <a:pt x="85630" y="139255"/>
                  </a:cubicBezTo>
                  <a:cubicBezTo>
                    <a:pt x="133350" y="142780"/>
                    <a:pt x="150019" y="132398"/>
                    <a:pt x="150019" y="132398"/>
                  </a:cubicBezTo>
                  <a:lnTo>
                    <a:pt x="142685" y="79438"/>
                  </a:lnTo>
                  <a:lnTo>
                    <a:pt x="135446" y="27813"/>
                  </a:lnTo>
                  <a:lnTo>
                    <a:pt x="19526" y="40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CA39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5" name="Freeform: Shape 484">
              <a:extLst>
                <a:ext uri="{FF2B5EF4-FFF2-40B4-BE49-F238E27FC236}">
                  <a16:creationId xmlns="" xmlns:a16="http://schemas.microsoft.com/office/drawing/2014/main" id="{DACFE7AD-00B7-4E30-BDD0-7C6B579B68B6}"/>
                </a:ext>
              </a:extLst>
            </p:cNvPr>
            <p:cNvSpPr/>
            <p:nvPr/>
          </p:nvSpPr>
          <p:spPr>
            <a:xfrm flipH="1">
              <a:off x="6296863" y="5488813"/>
              <a:ext cx="96981" cy="61873"/>
            </a:xfrm>
            <a:custGeom>
              <a:avLst/>
              <a:gdLst>
                <a:gd name="connsiteX0" fmla="*/ 0 w 117347"/>
                <a:gd name="connsiteY0" fmla="*/ 0 h 74866"/>
                <a:gd name="connsiteX1" fmla="*/ 3143 w 117347"/>
                <a:gd name="connsiteY1" fmla="*/ 10096 h 74866"/>
                <a:gd name="connsiteX2" fmla="*/ 117348 w 117347"/>
                <a:gd name="connsiteY2" fmla="*/ 74866 h 74866"/>
                <a:gd name="connsiteX3" fmla="*/ 110585 w 117347"/>
                <a:gd name="connsiteY3" fmla="*/ 23336 h 74866"/>
                <a:gd name="connsiteX4" fmla="*/ 0 w 117347"/>
                <a:gd name="connsiteY4" fmla="*/ 0 h 74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347" h="74866">
                  <a:moveTo>
                    <a:pt x="0" y="0"/>
                  </a:moveTo>
                  <a:cubicBezTo>
                    <a:pt x="286" y="2857"/>
                    <a:pt x="1429" y="6191"/>
                    <a:pt x="3143" y="10096"/>
                  </a:cubicBezTo>
                  <a:cubicBezTo>
                    <a:pt x="26956" y="62103"/>
                    <a:pt x="91059" y="72771"/>
                    <a:pt x="117348" y="74866"/>
                  </a:cubicBezTo>
                  <a:lnTo>
                    <a:pt x="110585" y="233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6" name="Freeform: Shape 485">
              <a:extLst>
                <a:ext uri="{FF2B5EF4-FFF2-40B4-BE49-F238E27FC236}">
                  <a16:creationId xmlns="" xmlns:a16="http://schemas.microsoft.com/office/drawing/2014/main" id="{2BD002DC-B728-4164-9137-413B4CEA1C10}"/>
                </a:ext>
              </a:extLst>
            </p:cNvPr>
            <p:cNvSpPr/>
            <p:nvPr/>
          </p:nvSpPr>
          <p:spPr>
            <a:xfrm flipH="1">
              <a:off x="6252051" y="5279390"/>
              <a:ext cx="218797" cy="247325"/>
            </a:xfrm>
            <a:custGeom>
              <a:avLst/>
              <a:gdLst>
                <a:gd name="connsiteX0" fmla="*/ 224999 w 264744"/>
                <a:gd name="connsiteY0" fmla="*/ 38233 h 299264"/>
                <a:gd name="connsiteX1" fmla="*/ 260051 w 264744"/>
                <a:gd name="connsiteY1" fmla="*/ 241782 h 299264"/>
                <a:gd name="connsiteX2" fmla="*/ 132702 w 264744"/>
                <a:gd name="connsiteY2" fmla="*/ 288454 h 299264"/>
                <a:gd name="connsiteX3" fmla="*/ 74600 w 264744"/>
                <a:gd name="connsiteY3" fmla="*/ 249497 h 299264"/>
                <a:gd name="connsiteX4" fmla="*/ 12592 w 264744"/>
                <a:gd name="connsiteY4" fmla="*/ 227113 h 299264"/>
                <a:gd name="connsiteX5" fmla="*/ 24879 w 264744"/>
                <a:gd name="connsiteY5" fmla="*/ 143674 h 299264"/>
                <a:gd name="connsiteX6" fmla="*/ 71361 w 264744"/>
                <a:gd name="connsiteY6" fmla="*/ 150247 h 299264"/>
                <a:gd name="connsiteX7" fmla="*/ 51835 w 264744"/>
                <a:gd name="connsiteY7" fmla="*/ 112242 h 299264"/>
                <a:gd name="connsiteX8" fmla="*/ 224999 w 264744"/>
                <a:gd name="connsiteY8" fmla="*/ 38233 h 299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4744" h="299264">
                  <a:moveTo>
                    <a:pt x="224999" y="38233"/>
                  </a:moveTo>
                  <a:cubicBezTo>
                    <a:pt x="224999" y="38233"/>
                    <a:pt x="281007" y="168820"/>
                    <a:pt x="260051" y="241782"/>
                  </a:cubicBezTo>
                  <a:cubicBezTo>
                    <a:pt x="239097" y="314743"/>
                    <a:pt x="172517" y="302837"/>
                    <a:pt x="132702" y="288454"/>
                  </a:cubicBezTo>
                  <a:cubicBezTo>
                    <a:pt x="92888" y="274072"/>
                    <a:pt x="74600" y="249497"/>
                    <a:pt x="74600" y="249497"/>
                  </a:cubicBezTo>
                  <a:cubicBezTo>
                    <a:pt x="74600" y="249497"/>
                    <a:pt x="37262" y="261879"/>
                    <a:pt x="12592" y="227113"/>
                  </a:cubicBezTo>
                  <a:cubicBezTo>
                    <a:pt x="-12078" y="192347"/>
                    <a:pt x="3543" y="152628"/>
                    <a:pt x="24879" y="143674"/>
                  </a:cubicBezTo>
                  <a:cubicBezTo>
                    <a:pt x="46215" y="134721"/>
                    <a:pt x="71361" y="150247"/>
                    <a:pt x="71361" y="150247"/>
                  </a:cubicBezTo>
                  <a:lnTo>
                    <a:pt x="51835" y="112242"/>
                  </a:lnTo>
                  <a:cubicBezTo>
                    <a:pt x="51740" y="112242"/>
                    <a:pt x="136417" y="-79496"/>
                    <a:pt x="224999" y="38233"/>
                  </a:cubicBezTo>
                  <a:close/>
                </a:path>
              </a:pathLst>
            </a:custGeom>
            <a:solidFill>
              <a:srgbClr val="FCA39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7" name="Freeform: Shape 486">
              <a:extLst>
                <a:ext uri="{FF2B5EF4-FFF2-40B4-BE49-F238E27FC236}">
                  <a16:creationId xmlns="" xmlns:a16="http://schemas.microsoft.com/office/drawing/2014/main" id="{877F77D5-402F-4AB0-A214-19E9B38DCE5C}"/>
                </a:ext>
              </a:extLst>
            </p:cNvPr>
            <p:cNvSpPr/>
            <p:nvPr/>
          </p:nvSpPr>
          <p:spPr>
            <a:xfrm flipH="1">
              <a:off x="6410745" y="5415186"/>
              <a:ext cx="47123" cy="35526"/>
            </a:xfrm>
            <a:custGeom>
              <a:avLst/>
              <a:gdLst>
                <a:gd name="connsiteX0" fmla="*/ 52227 w 57019"/>
                <a:gd name="connsiteY0" fmla="*/ 42988 h 42987"/>
                <a:gd name="connsiteX1" fmla="*/ 49465 w 57019"/>
                <a:gd name="connsiteY1" fmla="*/ 42131 h 42987"/>
                <a:gd name="connsiteX2" fmla="*/ 2030 w 57019"/>
                <a:gd name="connsiteY2" fmla="*/ 8698 h 42987"/>
                <a:gd name="connsiteX3" fmla="*/ 887 w 57019"/>
                <a:gd name="connsiteY3" fmla="*/ 2030 h 42987"/>
                <a:gd name="connsiteX4" fmla="*/ 7555 w 57019"/>
                <a:gd name="connsiteY4" fmla="*/ 887 h 42987"/>
                <a:gd name="connsiteX5" fmla="*/ 54989 w 57019"/>
                <a:gd name="connsiteY5" fmla="*/ 34320 h 42987"/>
                <a:gd name="connsiteX6" fmla="*/ 56132 w 57019"/>
                <a:gd name="connsiteY6" fmla="*/ 40988 h 42987"/>
                <a:gd name="connsiteX7" fmla="*/ 52227 w 57019"/>
                <a:gd name="connsiteY7" fmla="*/ 42988 h 42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019" h="42987">
                  <a:moveTo>
                    <a:pt x="52227" y="42988"/>
                  </a:moveTo>
                  <a:cubicBezTo>
                    <a:pt x="51275" y="42988"/>
                    <a:pt x="50322" y="42702"/>
                    <a:pt x="49465" y="42131"/>
                  </a:cubicBezTo>
                  <a:lnTo>
                    <a:pt x="2030" y="8698"/>
                  </a:lnTo>
                  <a:cubicBezTo>
                    <a:pt x="-160" y="7174"/>
                    <a:pt x="-637" y="4221"/>
                    <a:pt x="887" y="2030"/>
                  </a:cubicBezTo>
                  <a:cubicBezTo>
                    <a:pt x="2411" y="-160"/>
                    <a:pt x="5364" y="-637"/>
                    <a:pt x="7555" y="887"/>
                  </a:cubicBezTo>
                  <a:lnTo>
                    <a:pt x="54989" y="34320"/>
                  </a:lnTo>
                  <a:cubicBezTo>
                    <a:pt x="57180" y="35844"/>
                    <a:pt x="57656" y="38797"/>
                    <a:pt x="56132" y="40988"/>
                  </a:cubicBezTo>
                  <a:cubicBezTo>
                    <a:pt x="55180" y="42226"/>
                    <a:pt x="53751" y="42988"/>
                    <a:pt x="52227" y="4298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8" name="Freeform: Shape 487">
              <a:extLst>
                <a:ext uri="{FF2B5EF4-FFF2-40B4-BE49-F238E27FC236}">
                  <a16:creationId xmlns="" xmlns:a16="http://schemas.microsoft.com/office/drawing/2014/main" id="{67CEBCBD-5DF4-4AD4-B103-456EA20A8596}"/>
                </a:ext>
              </a:extLst>
            </p:cNvPr>
            <p:cNvSpPr/>
            <p:nvPr/>
          </p:nvSpPr>
          <p:spPr>
            <a:xfrm flipH="1">
              <a:off x="6420715" y="5435889"/>
              <a:ext cx="33400" cy="14666"/>
            </a:xfrm>
            <a:custGeom>
              <a:avLst/>
              <a:gdLst>
                <a:gd name="connsiteX0" fmla="*/ 4729 w 40414"/>
                <a:gd name="connsiteY0" fmla="*/ 17746 h 17746"/>
                <a:gd name="connsiteX1" fmla="*/ 157 w 40414"/>
                <a:gd name="connsiteY1" fmla="*/ 14222 h 17746"/>
                <a:gd name="connsiteX2" fmla="*/ 3491 w 40414"/>
                <a:gd name="connsiteY2" fmla="*/ 8412 h 17746"/>
                <a:gd name="connsiteX3" fmla="*/ 34447 w 40414"/>
                <a:gd name="connsiteY3" fmla="*/ 125 h 17746"/>
                <a:gd name="connsiteX4" fmla="*/ 40257 w 40414"/>
                <a:gd name="connsiteY4" fmla="*/ 3459 h 17746"/>
                <a:gd name="connsiteX5" fmla="*/ 36923 w 40414"/>
                <a:gd name="connsiteY5" fmla="*/ 9269 h 17746"/>
                <a:gd name="connsiteX6" fmla="*/ 5967 w 40414"/>
                <a:gd name="connsiteY6" fmla="*/ 17556 h 17746"/>
                <a:gd name="connsiteX7" fmla="*/ 4729 w 40414"/>
                <a:gd name="connsiteY7" fmla="*/ 17746 h 17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414" h="17746">
                  <a:moveTo>
                    <a:pt x="4729" y="17746"/>
                  </a:moveTo>
                  <a:cubicBezTo>
                    <a:pt x="2633" y="17746"/>
                    <a:pt x="728" y="16318"/>
                    <a:pt x="157" y="14222"/>
                  </a:cubicBezTo>
                  <a:cubicBezTo>
                    <a:pt x="-510" y="11651"/>
                    <a:pt x="1014" y="9079"/>
                    <a:pt x="3491" y="8412"/>
                  </a:cubicBezTo>
                  <a:lnTo>
                    <a:pt x="34447" y="125"/>
                  </a:lnTo>
                  <a:cubicBezTo>
                    <a:pt x="36923" y="-446"/>
                    <a:pt x="39590" y="983"/>
                    <a:pt x="40257" y="3459"/>
                  </a:cubicBezTo>
                  <a:cubicBezTo>
                    <a:pt x="40924" y="6031"/>
                    <a:pt x="39400" y="8602"/>
                    <a:pt x="36923" y="9269"/>
                  </a:cubicBezTo>
                  <a:lnTo>
                    <a:pt x="5967" y="17556"/>
                  </a:lnTo>
                  <a:cubicBezTo>
                    <a:pt x="5586" y="17651"/>
                    <a:pt x="5205" y="17746"/>
                    <a:pt x="4729" y="17746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9" name="Freeform: Shape 488">
              <a:extLst>
                <a:ext uri="{FF2B5EF4-FFF2-40B4-BE49-F238E27FC236}">
                  <a16:creationId xmlns="" xmlns:a16="http://schemas.microsoft.com/office/drawing/2014/main" id="{34565D6A-5AAC-4A13-A884-C2BDE6DE5F6A}"/>
                </a:ext>
              </a:extLst>
            </p:cNvPr>
            <p:cNvSpPr/>
            <p:nvPr/>
          </p:nvSpPr>
          <p:spPr>
            <a:xfrm flipH="1">
              <a:off x="6327209" y="5342664"/>
              <a:ext cx="36341" cy="20593"/>
            </a:xfrm>
            <a:custGeom>
              <a:avLst/>
              <a:gdLst>
                <a:gd name="connsiteX0" fmla="*/ 4777 w 43973"/>
                <a:gd name="connsiteY0" fmla="*/ 24917 h 24917"/>
                <a:gd name="connsiteX1" fmla="*/ 2301 w 43973"/>
                <a:gd name="connsiteY1" fmla="*/ 24251 h 24917"/>
                <a:gd name="connsiteX2" fmla="*/ 682 w 43973"/>
                <a:gd name="connsiteY2" fmla="*/ 17679 h 24917"/>
                <a:gd name="connsiteX3" fmla="*/ 40972 w 43973"/>
                <a:gd name="connsiteY3" fmla="*/ 1962 h 24917"/>
                <a:gd name="connsiteX4" fmla="*/ 43639 w 43973"/>
                <a:gd name="connsiteY4" fmla="*/ 8154 h 24917"/>
                <a:gd name="connsiteX5" fmla="*/ 37448 w 43973"/>
                <a:gd name="connsiteY5" fmla="*/ 10821 h 24917"/>
                <a:gd name="connsiteX6" fmla="*/ 8873 w 43973"/>
                <a:gd name="connsiteY6" fmla="*/ 22632 h 24917"/>
                <a:gd name="connsiteX7" fmla="*/ 4777 w 43973"/>
                <a:gd name="connsiteY7" fmla="*/ 24917 h 24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973" h="24917">
                  <a:moveTo>
                    <a:pt x="4777" y="24917"/>
                  </a:moveTo>
                  <a:cubicBezTo>
                    <a:pt x="3920" y="24917"/>
                    <a:pt x="3063" y="24727"/>
                    <a:pt x="2301" y="24251"/>
                  </a:cubicBezTo>
                  <a:cubicBezTo>
                    <a:pt x="15" y="22917"/>
                    <a:pt x="-652" y="19965"/>
                    <a:pt x="682" y="17679"/>
                  </a:cubicBezTo>
                  <a:cubicBezTo>
                    <a:pt x="12778" y="-2610"/>
                    <a:pt x="32305" y="-1467"/>
                    <a:pt x="40972" y="1962"/>
                  </a:cubicBezTo>
                  <a:cubicBezTo>
                    <a:pt x="43449" y="2915"/>
                    <a:pt x="44592" y="5677"/>
                    <a:pt x="43639" y="8154"/>
                  </a:cubicBezTo>
                  <a:cubicBezTo>
                    <a:pt x="42687" y="10630"/>
                    <a:pt x="39925" y="11773"/>
                    <a:pt x="37448" y="10821"/>
                  </a:cubicBezTo>
                  <a:cubicBezTo>
                    <a:pt x="36686" y="10535"/>
                    <a:pt x="19732" y="4343"/>
                    <a:pt x="8873" y="22632"/>
                  </a:cubicBezTo>
                  <a:cubicBezTo>
                    <a:pt x="8016" y="24060"/>
                    <a:pt x="6397" y="24917"/>
                    <a:pt x="4777" y="24917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0" name="Freeform: Shape 489">
              <a:extLst>
                <a:ext uri="{FF2B5EF4-FFF2-40B4-BE49-F238E27FC236}">
                  <a16:creationId xmlns="" xmlns:a16="http://schemas.microsoft.com/office/drawing/2014/main" id="{C7AF3460-7348-4855-82DE-A8C5A2519F60}"/>
                </a:ext>
              </a:extLst>
            </p:cNvPr>
            <p:cNvSpPr/>
            <p:nvPr/>
          </p:nvSpPr>
          <p:spPr>
            <a:xfrm flipH="1">
              <a:off x="6269200" y="5340469"/>
              <a:ext cx="30806" cy="12474"/>
            </a:xfrm>
            <a:custGeom>
              <a:avLst/>
              <a:gdLst>
                <a:gd name="connsiteX0" fmla="*/ 32473 w 37275"/>
                <a:gd name="connsiteY0" fmla="*/ 15094 h 15093"/>
                <a:gd name="connsiteX1" fmla="*/ 29520 w 37275"/>
                <a:gd name="connsiteY1" fmla="*/ 14046 h 15093"/>
                <a:gd name="connsiteX2" fmla="*/ 7137 w 37275"/>
                <a:gd name="connsiteY2" fmla="*/ 11951 h 15093"/>
                <a:gd name="connsiteX3" fmla="*/ 660 w 37275"/>
                <a:gd name="connsiteY3" fmla="*/ 10331 h 15093"/>
                <a:gd name="connsiteX4" fmla="*/ 2279 w 37275"/>
                <a:gd name="connsiteY4" fmla="*/ 3855 h 15093"/>
                <a:gd name="connsiteX5" fmla="*/ 35521 w 37275"/>
                <a:gd name="connsiteY5" fmla="*/ 6712 h 15093"/>
                <a:gd name="connsiteX6" fmla="*/ 36188 w 37275"/>
                <a:gd name="connsiteY6" fmla="*/ 13380 h 15093"/>
                <a:gd name="connsiteX7" fmla="*/ 32473 w 37275"/>
                <a:gd name="connsiteY7" fmla="*/ 15094 h 15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275" h="15093">
                  <a:moveTo>
                    <a:pt x="32473" y="15094"/>
                  </a:moveTo>
                  <a:cubicBezTo>
                    <a:pt x="31425" y="15094"/>
                    <a:pt x="30378" y="14713"/>
                    <a:pt x="29520" y="14046"/>
                  </a:cubicBezTo>
                  <a:cubicBezTo>
                    <a:pt x="18757" y="5283"/>
                    <a:pt x="7613" y="11665"/>
                    <a:pt x="7137" y="11951"/>
                  </a:cubicBezTo>
                  <a:cubicBezTo>
                    <a:pt x="4851" y="13284"/>
                    <a:pt x="1993" y="12522"/>
                    <a:pt x="660" y="10331"/>
                  </a:cubicBezTo>
                  <a:cubicBezTo>
                    <a:pt x="-674" y="8046"/>
                    <a:pt x="88" y="5188"/>
                    <a:pt x="2279" y="3855"/>
                  </a:cubicBezTo>
                  <a:cubicBezTo>
                    <a:pt x="2946" y="3473"/>
                    <a:pt x="19519" y="-6242"/>
                    <a:pt x="35521" y="6712"/>
                  </a:cubicBezTo>
                  <a:cubicBezTo>
                    <a:pt x="37521" y="8331"/>
                    <a:pt x="37902" y="11379"/>
                    <a:pt x="36188" y="13380"/>
                  </a:cubicBezTo>
                  <a:cubicBezTo>
                    <a:pt x="35236" y="14427"/>
                    <a:pt x="33902" y="15094"/>
                    <a:pt x="32473" y="15094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1" name="Freeform: Shape 490">
              <a:extLst>
                <a:ext uri="{FF2B5EF4-FFF2-40B4-BE49-F238E27FC236}">
                  <a16:creationId xmlns="" xmlns:a16="http://schemas.microsoft.com/office/drawing/2014/main" id="{EE2107A1-A01D-430A-B8C1-762293607953}"/>
                </a:ext>
              </a:extLst>
            </p:cNvPr>
            <p:cNvSpPr/>
            <p:nvPr/>
          </p:nvSpPr>
          <p:spPr>
            <a:xfrm flipH="1">
              <a:off x="6282922" y="5383025"/>
              <a:ext cx="18497" cy="61783"/>
            </a:xfrm>
            <a:custGeom>
              <a:avLst/>
              <a:gdLst>
                <a:gd name="connsiteX0" fmla="*/ 15894 w 22381"/>
                <a:gd name="connsiteY0" fmla="*/ 74759 h 74758"/>
                <a:gd name="connsiteX1" fmla="*/ 14656 w 22381"/>
                <a:gd name="connsiteY1" fmla="*/ 74568 h 74758"/>
                <a:gd name="connsiteX2" fmla="*/ 11322 w 22381"/>
                <a:gd name="connsiteY2" fmla="*/ 68758 h 74758"/>
                <a:gd name="connsiteX3" fmla="*/ 464 w 22381"/>
                <a:gd name="connsiteY3" fmla="*/ 6846 h 74758"/>
                <a:gd name="connsiteX4" fmla="*/ 2750 w 22381"/>
                <a:gd name="connsiteY4" fmla="*/ 464 h 74758"/>
                <a:gd name="connsiteX5" fmla="*/ 9132 w 22381"/>
                <a:gd name="connsiteY5" fmla="*/ 2750 h 74758"/>
                <a:gd name="connsiteX6" fmla="*/ 20562 w 22381"/>
                <a:gd name="connsiteY6" fmla="*/ 71235 h 74758"/>
                <a:gd name="connsiteX7" fmla="*/ 15894 w 22381"/>
                <a:gd name="connsiteY7" fmla="*/ 74759 h 74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381" h="74758">
                  <a:moveTo>
                    <a:pt x="15894" y="74759"/>
                  </a:moveTo>
                  <a:cubicBezTo>
                    <a:pt x="15513" y="74759"/>
                    <a:pt x="15037" y="74664"/>
                    <a:pt x="14656" y="74568"/>
                  </a:cubicBezTo>
                  <a:cubicBezTo>
                    <a:pt x="12084" y="73902"/>
                    <a:pt x="10560" y="71235"/>
                    <a:pt x="11322" y="68758"/>
                  </a:cubicBezTo>
                  <a:cubicBezTo>
                    <a:pt x="17895" y="44184"/>
                    <a:pt x="654" y="7227"/>
                    <a:pt x="464" y="6846"/>
                  </a:cubicBezTo>
                  <a:cubicBezTo>
                    <a:pt x="-679" y="4464"/>
                    <a:pt x="369" y="1607"/>
                    <a:pt x="2750" y="464"/>
                  </a:cubicBezTo>
                  <a:cubicBezTo>
                    <a:pt x="5131" y="-679"/>
                    <a:pt x="7989" y="369"/>
                    <a:pt x="9132" y="2750"/>
                  </a:cubicBezTo>
                  <a:cubicBezTo>
                    <a:pt x="9894" y="4369"/>
                    <a:pt x="28086" y="43231"/>
                    <a:pt x="20562" y="71235"/>
                  </a:cubicBezTo>
                  <a:cubicBezTo>
                    <a:pt x="19895" y="73330"/>
                    <a:pt x="17990" y="74759"/>
                    <a:pt x="15894" y="7475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2" name="Freeform: Shape 491">
              <a:extLst>
                <a:ext uri="{FF2B5EF4-FFF2-40B4-BE49-F238E27FC236}">
                  <a16:creationId xmlns="" xmlns:a16="http://schemas.microsoft.com/office/drawing/2014/main" id="{352DBBAD-E309-4975-A73F-135D20C7DEC4}"/>
                </a:ext>
              </a:extLst>
            </p:cNvPr>
            <p:cNvSpPr/>
            <p:nvPr/>
          </p:nvSpPr>
          <p:spPr>
            <a:xfrm flipH="1">
              <a:off x="6277021" y="5366821"/>
              <a:ext cx="13550" cy="27607"/>
            </a:xfrm>
            <a:custGeom>
              <a:avLst/>
              <a:gdLst>
                <a:gd name="connsiteX0" fmla="*/ 11531 w 16395"/>
                <a:gd name="connsiteY0" fmla="*/ 33406 h 33405"/>
                <a:gd name="connsiteX1" fmla="*/ 6959 w 16395"/>
                <a:gd name="connsiteY1" fmla="*/ 29976 h 33405"/>
                <a:gd name="connsiteX2" fmla="*/ 197 w 16395"/>
                <a:gd name="connsiteY2" fmla="*/ 6069 h 33405"/>
                <a:gd name="connsiteX3" fmla="*/ 3530 w 16395"/>
                <a:gd name="connsiteY3" fmla="*/ 163 h 33405"/>
                <a:gd name="connsiteX4" fmla="*/ 9436 w 16395"/>
                <a:gd name="connsiteY4" fmla="*/ 3497 h 33405"/>
                <a:gd name="connsiteX5" fmla="*/ 16199 w 16395"/>
                <a:gd name="connsiteY5" fmla="*/ 27405 h 33405"/>
                <a:gd name="connsiteX6" fmla="*/ 12865 w 16395"/>
                <a:gd name="connsiteY6" fmla="*/ 33310 h 33405"/>
                <a:gd name="connsiteX7" fmla="*/ 11531 w 16395"/>
                <a:gd name="connsiteY7" fmla="*/ 33406 h 33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395" h="33405">
                  <a:moveTo>
                    <a:pt x="11531" y="33406"/>
                  </a:moveTo>
                  <a:cubicBezTo>
                    <a:pt x="9436" y="33406"/>
                    <a:pt x="7531" y="32072"/>
                    <a:pt x="6959" y="29976"/>
                  </a:cubicBezTo>
                  <a:lnTo>
                    <a:pt x="197" y="6069"/>
                  </a:lnTo>
                  <a:cubicBezTo>
                    <a:pt x="-565" y="3497"/>
                    <a:pt x="959" y="925"/>
                    <a:pt x="3530" y="163"/>
                  </a:cubicBezTo>
                  <a:cubicBezTo>
                    <a:pt x="6007" y="-503"/>
                    <a:pt x="8674" y="925"/>
                    <a:pt x="9436" y="3497"/>
                  </a:cubicBezTo>
                  <a:lnTo>
                    <a:pt x="16199" y="27405"/>
                  </a:lnTo>
                  <a:cubicBezTo>
                    <a:pt x="16961" y="29976"/>
                    <a:pt x="15437" y="32548"/>
                    <a:pt x="12865" y="33310"/>
                  </a:cubicBezTo>
                  <a:cubicBezTo>
                    <a:pt x="12389" y="33310"/>
                    <a:pt x="12008" y="33406"/>
                    <a:pt x="11531" y="33406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3" name="Freeform: Shape 492">
              <a:extLst>
                <a:ext uri="{FF2B5EF4-FFF2-40B4-BE49-F238E27FC236}">
                  <a16:creationId xmlns="" xmlns:a16="http://schemas.microsoft.com/office/drawing/2014/main" id="{15CD3EC7-49B1-4280-9F27-7871230097EA}"/>
                </a:ext>
              </a:extLst>
            </p:cNvPr>
            <p:cNvSpPr/>
            <p:nvPr/>
          </p:nvSpPr>
          <p:spPr>
            <a:xfrm flipH="1">
              <a:off x="6335352" y="5368396"/>
              <a:ext cx="13550" cy="27607"/>
            </a:xfrm>
            <a:custGeom>
              <a:avLst/>
              <a:gdLst>
                <a:gd name="connsiteX0" fmla="*/ 11531 w 16395"/>
                <a:gd name="connsiteY0" fmla="*/ 33405 h 33405"/>
                <a:gd name="connsiteX1" fmla="*/ 6959 w 16395"/>
                <a:gd name="connsiteY1" fmla="*/ 29977 h 33405"/>
                <a:gd name="connsiteX2" fmla="*/ 197 w 16395"/>
                <a:gd name="connsiteY2" fmla="*/ 6069 h 33405"/>
                <a:gd name="connsiteX3" fmla="*/ 3530 w 16395"/>
                <a:gd name="connsiteY3" fmla="*/ 163 h 33405"/>
                <a:gd name="connsiteX4" fmla="*/ 9436 w 16395"/>
                <a:gd name="connsiteY4" fmla="*/ 3497 h 33405"/>
                <a:gd name="connsiteX5" fmla="*/ 16199 w 16395"/>
                <a:gd name="connsiteY5" fmla="*/ 27405 h 33405"/>
                <a:gd name="connsiteX6" fmla="*/ 12865 w 16395"/>
                <a:gd name="connsiteY6" fmla="*/ 33310 h 33405"/>
                <a:gd name="connsiteX7" fmla="*/ 11531 w 16395"/>
                <a:gd name="connsiteY7" fmla="*/ 33405 h 33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395" h="33405">
                  <a:moveTo>
                    <a:pt x="11531" y="33405"/>
                  </a:moveTo>
                  <a:cubicBezTo>
                    <a:pt x="9436" y="33405"/>
                    <a:pt x="7531" y="32072"/>
                    <a:pt x="6959" y="29977"/>
                  </a:cubicBezTo>
                  <a:lnTo>
                    <a:pt x="197" y="6069"/>
                  </a:lnTo>
                  <a:cubicBezTo>
                    <a:pt x="-565" y="3497"/>
                    <a:pt x="959" y="925"/>
                    <a:pt x="3530" y="163"/>
                  </a:cubicBezTo>
                  <a:cubicBezTo>
                    <a:pt x="6007" y="-504"/>
                    <a:pt x="8674" y="925"/>
                    <a:pt x="9436" y="3497"/>
                  </a:cubicBezTo>
                  <a:lnTo>
                    <a:pt x="16199" y="27405"/>
                  </a:lnTo>
                  <a:cubicBezTo>
                    <a:pt x="16961" y="29977"/>
                    <a:pt x="15437" y="32548"/>
                    <a:pt x="12865" y="33310"/>
                  </a:cubicBezTo>
                  <a:cubicBezTo>
                    <a:pt x="12389" y="33310"/>
                    <a:pt x="12008" y="33405"/>
                    <a:pt x="11531" y="3340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4" name="Freeform: Shape 493">
              <a:extLst>
                <a:ext uri="{FF2B5EF4-FFF2-40B4-BE49-F238E27FC236}">
                  <a16:creationId xmlns="" xmlns:a16="http://schemas.microsoft.com/office/drawing/2014/main" id="{A648FC2D-2E1F-4C61-957F-CA4762E05BD3}"/>
                </a:ext>
              </a:extLst>
            </p:cNvPr>
            <p:cNvSpPr/>
            <p:nvPr/>
          </p:nvSpPr>
          <p:spPr>
            <a:xfrm flipH="1">
              <a:off x="6278757" y="5267140"/>
              <a:ext cx="170427" cy="138055"/>
            </a:xfrm>
            <a:custGeom>
              <a:avLst/>
              <a:gdLst>
                <a:gd name="connsiteX0" fmla="*/ 206216 w 206216"/>
                <a:gd name="connsiteY0" fmla="*/ 72104 h 167047"/>
                <a:gd name="connsiteX1" fmla="*/ 172403 w 206216"/>
                <a:gd name="connsiteY1" fmla="*/ 61722 h 167047"/>
                <a:gd name="connsiteX2" fmla="*/ 131255 w 206216"/>
                <a:gd name="connsiteY2" fmla="*/ 80296 h 167047"/>
                <a:gd name="connsiteX3" fmla="*/ 93821 w 206216"/>
                <a:gd name="connsiteY3" fmla="*/ 151162 h 167047"/>
                <a:gd name="connsiteX4" fmla="*/ 45053 w 206216"/>
                <a:gd name="connsiteY4" fmla="*/ 165068 h 167047"/>
                <a:gd name="connsiteX5" fmla="*/ 19241 w 206216"/>
                <a:gd name="connsiteY5" fmla="*/ 156115 h 167047"/>
                <a:gd name="connsiteX6" fmla="*/ 0 w 206216"/>
                <a:gd name="connsiteY6" fmla="*/ 118681 h 167047"/>
                <a:gd name="connsiteX7" fmla="*/ 73724 w 206216"/>
                <a:gd name="connsiteY7" fmla="*/ 37814 h 167047"/>
                <a:gd name="connsiteX8" fmla="*/ 162306 w 206216"/>
                <a:gd name="connsiteY8" fmla="*/ 0 h 167047"/>
                <a:gd name="connsiteX9" fmla="*/ 206216 w 206216"/>
                <a:gd name="connsiteY9" fmla="*/ 48768 h 167047"/>
                <a:gd name="connsiteX10" fmla="*/ 206216 w 206216"/>
                <a:gd name="connsiteY10" fmla="*/ 72104 h 167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6216" h="167047">
                  <a:moveTo>
                    <a:pt x="206216" y="72104"/>
                  </a:moveTo>
                  <a:cubicBezTo>
                    <a:pt x="206216" y="72104"/>
                    <a:pt x="198501" y="61627"/>
                    <a:pt x="172403" y="61722"/>
                  </a:cubicBezTo>
                  <a:cubicBezTo>
                    <a:pt x="146304" y="61817"/>
                    <a:pt x="131255" y="80296"/>
                    <a:pt x="131255" y="80296"/>
                  </a:cubicBezTo>
                  <a:cubicBezTo>
                    <a:pt x="131255" y="80296"/>
                    <a:pt x="129064" y="127540"/>
                    <a:pt x="93821" y="151162"/>
                  </a:cubicBezTo>
                  <a:cubicBezTo>
                    <a:pt x="58579" y="174784"/>
                    <a:pt x="45053" y="165068"/>
                    <a:pt x="45053" y="165068"/>
                  </a:cubicBezTo>
                  <a:lnTo>
                    <a:pt x="19241" y="156115"/>
                  </a:lnTo>
                  <a:lnTo>
                    <a:pt x="0" y="118681"/>
                  </a:lnTo>
                  <a:lnTo>
                    <a:pt x="73724" y="37814"/>
                  </a:lnTo>
                  <a:lnTo>
                    <a:pt x="162306" y="0"/>
                  </a:lnTo>
                  <a:lnTo>
                    <a:pt x="206216" y="48768"/>
                  </a:lnTo>
                  <a:lnTo>
                    <a:pt x="206216" y="72104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5" name="Freeform: Shape 494">
              <a:extLst>
                <a:ext uri="{FF2B5EF4-FFF2-40B4-BE49-F238E27FC236}">
                  <a16:creationId xmlns="" xmlns:a16="http://schemas.microsoft.com/office/drawing/2014/main" id="{22AB9FD2-F295-43B9-83EE-2F1D1BDB8EDB}"/>
                </a:ext>
              </a:extLst>
            </p:cNvPr>
            <p:cNvSpPr/>
            <p:nvPr/>
          </p:nvSpPr>
          <p:spPr>
            <a:xfrm flipH="1">
              <a:off x="6304082" y="5446156"/>
              <a:ext cx="36461" cy="23764"/>
            </a:xfrm>
            <a:custGeom>
              <a:avLst/>
              <a:gdLst>
                <a:gd name="connsiteX0" fmla="*/ 36851 w 44118"/>
                <a:gd name="connsiteY0" fmla="*/ 28755 h 28755"/>
                <a:gd name="connsiteX1" fmla="*/ 466 w 44118"/>
                <a:gd name="connsiteY1" fmla="*/ 6847 h 28755"/>
                <a:gd name="connsiteX2" fmla="*/ 2657 w 44118"/>
                <a:gd name="connsiteY2" fmla="*/ 466 h 28755"/>
                <a:gd name="connsiteX3" fmla="*/ 9038 w 44118"/>
                <a:gd name="connsiteY3" fmla="*/ 2656 h 28755"/>
                <a:gd name="connsiteX4" fmla="*/ 38852 w 44118"/>
                <a:gd name="connsiteY4" fmla="*/ 19039 h 28755"/>
                <a:gd name="connsiteX5" fmla="*/ 44090 w 44118"/>
                <a:gd name="connsiteY5" fmla="*/ 23326 h 28755"/>
                <a:gd name="connsiteX6" fmla="*/ 39899 w 44118"/>
                <a:gd name="connsiteY6" fmla="*/ 28564 h 28755"/>
                <a:gd name="connsiteX7" fmla="*/ 36851 w 44118"/>
                <a:gd name="connsiteY7" fmla="*/ 28755 h 28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118" h="28755">
                  <a:moveTo>
                    <a:pt x="36851" y="28755"/>
                  </a:moveTo>
                  <a:cubicBezTo>
                    <a:pt x="29422" y="28755"/>
                    <a:pt x="9991" y="26755"/>
                    <a:pt x="466" y="6847"/>
                  </a:cubicBezTo>
                  <a:cubicBezTo>
                    <a:pt x="-677" y="4466"/>
                    <a:pt x="371" y="1609"/>
                    <a:pt x="2657" y="466"/>
                  </a:cubicBezTo>
                  <a:cubicBezTo>
                    <a:pt x="5038" y="-677"/>
                    <a:pt x="7895" y="370"/>
                    <a:pt x="9038" y="2656"/>
                  </a:cubicBezTo>
                  <a:cubicBezTo>
                    <a:pt x="17801" y="20849"/>
                    <a:pt x="37994" y="19135"/>
                    <a:pt x="38852" y="19039"/>
                  </a:cubicBezTo>
                  <a:cubicBezTo>
                    <a:pt x="41519" y="18754"/>
                    <a:pt x="43805" y="20659"/>
                    <a:pt x="44090" y="23326"/>
                  </a:cubicBezTo>
                  <a:cubicBezTo>
                    <a:pt x="44376" y="25897"/>
                    <a:pt x="42471" y="28279"/>
                    <a:pt x="39899" y="28564"/>
                  </a:cubicBezTo>
                  <a:cubicBezTo>
                    <a:pt x="39614" y="28660"/>
                    <a:pt x="38566" y="28755"/>
                    <a:pt x="36851" y="2875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6" name="Freeform: Shape 495">
              <a:extLst>
                <a:ext uri="{FF2B5EF4-FFF2-40B4-BE49-F238E27FC236}">
                  <a16:creationId xmlns="" xmlns:a16="http://schemas.microsoft.com/office/drawing/2014/main" id="{178D32B4-F98B-4717-8531-EC9A6713E389}"/>
                </a:ext>
              </a:extLst>
            </p:cNvPr>
            <p:cNvSpPr/>
            <p:nvPr/>
          </p:nvSpPr>
          <p:spPr>
            <a:xfrm flipH="1">
              <a:off x="6278679" y="5221043"/>
              <a:ext cx="238332" cy="211879"/>
            </a:xfrm>
            <a:custGeom>
              <a:avLst/>
              <a:gdLst>
                <a:gd name="connsiteX0" fmla="*/ 51210 w 288382"/>
                <a:gd name="connsiteY0" fmla="*/ 256375 h 256374"/>
                <a:gd name="connsiteX1" fmla="*/ 21492 w 288382"/>
                <a:gd name="connsiteY1" fmla="*/ 165792 h 256374"/>
                <a:gd name="connsiteX2" fmla="*/ 22254 w 288382"/>
                <a:gd name="connsiteY2" fmla="*/ 160553 h 256374"/>
                <a:gd name="connsiteX3" fmla="*/ 2061 w 288382"/>
                <a:gd name="connsiteY3" fmla="*/ 116834 h 256374"/>
                <a:gd name="connsiteX4" fmla="*/ 144174 w 288382"/>
                <a:gd name="connsiteY4" fmla="*/ 2248 h 256374"/>
                <a:gd name="connsiteX5" fmla="*/ 288382 w 288382"/>
                <a:gd name="connsiteY5" fmla="*/ 104546 h 256374"/>
                <a:gd name="connsiteX6" fmla="*/ 170558 w 288382"/>
                <a:gd name="connsiteY6" fmla="*/ 139218 h 256374"/>
                <a:gd name="connsiteX7" fmla="*/ 101502 w 288382"/>
                <a:gd name="connsiteY7" fmla="*/ 211798 h 256374"/>
                <a:gd name="connsiteX8" fmla="*/ 51210 w 288382"/>
                <a:gd name="connsiteY8" fmla="*/ 256375 h 256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382" h="256374">
                  <a:moveTo>
                    <a:pt x="51210" y="256375"/>
                  </a:moveTo>
                  <a:cubicBezTo>
                    <a:pt x="32922" y="237706"/>
                    <a:pt x="17777" y="191700"/>
                    <a:pt x="21492" y="165792"/>
                  </a:cubicBezTo>
                  <a:lnTo>
                    <a:pt x="22254" y="160553"/>
                  </a:lnTo>
                  <a:cubicBezTo>
                    <a:pt x="22254" y="160553"/>
                    <a:pt x="-8036" y="157220"/>
                    <a:pt x="2061" y="116834"/>
                  </a:cubicBezTo>
                  <a:cubicBezTo>
                    <a:pt x="12157" y="76448"/>
                    <a:pt x="63687" y="22536"/>
                    <a:pt x="144174" y="2248"/>
                  </a:cubicBezTo>
                  <a:cubicBezTo>
                    <a:pt x="224660" y="-17945"/>
                    <a:pt x="288382" y="104546"/>
                    <a:pt x="288382" y="104546"/>
                  </a:cubicBezTo>
                  <a:cubicBezTo>
                    <a:pt x="288382" y="104546"/>
                    <a:pt x="221136" y="101022"/>
                    <a:pt x="170558" y="139218"/>
                  </a:cubicBezTo>
                  <a:cubicBezTo>
                    <a:pt x="119980" y="177413"/>
                    <a:pt x="101502" y="211798"/>
                    <a:pt x="101502" y="211798"/>
                  </a:cubicBezTo>
                  <a:lnTo>
                    <a:pt x="51210" y="256375"/>
                  </a:lnTo>
                  <a:close/>
                </a:path>
              </a:pathLst>
            </a:custGeom>
            <a:solidFill>
              <a:srgbClr val="7C605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7" name="Freeform: Shape 496">
              <a:extLst>
                <a:ext uri="{FF2B5EF4-FFF2-40B4-BE49-F238E27FC236}">
                  <a16:creationId xmlns="" xmlns:a16="http://schemas.microsoft.com/office/drawing/2014/main" id="{7A3F3147-F4FD-44AD-AF49-C30762A3F296}"/>
                </a:ext>
              </a:extLst>
            </p:cNvPr>
            <p:cNvSpPr/>
            <p:nvPr/>
          </p:nvSpPr>
          <p:spPr>
            <a:xfrm flipH="1">
              <a:off x="6287288" y="5568084"/>
              <a:ext cx="136390" cy="34871"/>
            </a:xfrm>
            <a:custGeom>
              <a:avLst/>
              <a:gdLst>
                <a:gd name="connsiteX0" fmla="*/ 115918 w 165032"/>
                <a:gd name="connsiteY0" fmla="*/ 42194 h 42194"/>
                <a:gd name="connsiteX1" fmla="*/ 2094 w 165032"/>
                <a:gd name="connsiteY1" fmla="*/ 8666 h 42194"/>
                <a:gd name="connsiteX2" fmla="*/ 856 w 165032"/>
                <a:gd name="connsiteY2" fmla="*/ 2094 h 42194"/>
                <a:gd name="connsiteX3" fmla="*/ 7428 w 165032"/>
                <a:gd name="connsiteY3" fmla="*/ 856 h 42194"/>
                <a:gd name="connsiteX4" fmla="*/ 159066 w 165032"/>
                <a:gd name="connsiteY4" fmla="*/ 27335 h 42194"/>
                <a:gd name="connsiteX5" fmla="*/ 164876 w 165032"/>
                <a:gd name="connsiteY5" fmla="*/ 30764 h 42194"/>
                <a:gd name="connsiteX6" fmla="*/ 161447 w 165032"/>
                <a:gd name="connsiteY6" fmla="*/ 36575 h 42194"/>
                <a:gd name="connsiteX7" fmla="*/ 115918 w 165032"/>
                <a:gd name="connsiteY7" fmla="*/ 42194 h 42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5032" h="42194">
                  <a:moveTo>
                    <a:pt x="115918" y="42194"/>
                  </a:moveTo>
                  <a:cubicBezTo>
                    <a:pt x="52481" y="42194"/>
                    <a:pt x="4570" y="10285"/>
                    <a:pt x="2094" y="8666"/>
                  </a:cubicBezTo>
                  <a:cubicBezTo>
                    <a:pt x="-97" y="7142"/>
                    <a:pt x="-668" y="4190"/>
                    <a:pt x="856" y="2094"/>
                  </a:cubicBezTo>
                  <a:cubicBezTo>
                    <a:pt x="2380" y="-97"/>
                    <a:pt x="5332" y="-668"/>
                    <a:pt x="7428" y="856"/>
                  </a:cubicBezTo>
                  <a:cubicBezTo>
                    <a:pt x="8095" y="1332"/>
                    <a:pt x="78675" y="48195"/>
                    <a:pt x="159066" y="27335"/>
                  </a:cubicBezTo>
                  <a:cubicBezTo>
                    <a:pt x="161638" y="26668"/>
                    <a:pt x="164209" y="28192"/>
                    <a:pt x="164876" y="30764"/>
                  </a:cubicBezTo>
                  <a:cubicBezTo>
                    <a:pt x="165543" y="33336"/>
                    <a:pt x="164019" y="35908"/>
                    <a:pt x="161447" y="36575"/>
                  </a:cubicBezTo>
                  <a:cubicBezTo>
                    <a:pt x="145731" y="40575"/>
                    <a:pt x="130396" y="42194"/>
                    <a:pt x="115918" y="42194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8" name="Freeform: Shape 497">
              <a:extLst>
                <a:ext uri="{FF2B5EF4-FFF2-40B4-BE49-F238E27FC236}">
                  <a16:creationId xmlns="" xmlns:a16="http://schemas.microsoft.com/office/drawing/2014/main" id="{48DB85C9-0426-4200-B8B1-130A5DC886B8}"/>
                </a:ext>
              </a:extLst>
            </p:cNvPr>
            <p:cNvSpPr/>
            <p:nvPr/>
          </p:nvSpPr>
          <p:spPr>
            <a:xfrm flipH="1">
              <a:off x="6482861" y="5332226"/>
              <a:ext cx="20340" cy="29849"/>
            </a:xfrm>
            <a:custGeom>
              <a:avLst/>
              <a:gdLst>
                <a:gd name="connsiteX0" fmla="*/ 4781 w 24611"/>
                <a:gd name="connsiteY0" fmla="*/ 36118 h 36117"/>
                <a:gd name="connsiteX1" fmla="*/ 2400 w 24611"/>
                <a:gd name="connsiteY1" fmla="*/ 35451 h 36117"/>
                <a:gd name="connsiteX2" fmla="*/ 590 w 24611"/>
                <a:gd name="connsiteY2" fmla="*/ 28974 h 36117"/>
                <a:gd name="connsiteX3" fmla="*/ 15735 w 24611"/>
                <a:gd name="connsiteY3" fmla="*/ 2399 h 36117"/>
                <a:gd name="connsiteX4" fmla="*/ 22212 w 24611"/>
                <a:gd name="connsiteY4" fmla="*/ 590 h 36117"/>
                <a:gd name="connsiteX5" fmla="*/ 24021 w 24611"/>
                <a:gd name="connsiteY5" fmla="*/ 7067 h 36117"/>
                <a:gd name="connsiteX6" fmla="*/ 8877 w 24611"/>
                <a:gd name="connsiteY6" fmla="*/ 33641 h 36117"/>
                <a:gd name="connsiteX7" fmla="*/ 4781 w 24611"/>
                <a:gd name="connsiteY7" fmla="*/ 36118 h 36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611" h="36117">
                  <a:moveTo>
                    <a:pt x="4781" y="36118"/>
                  </a:moveTo>
                  <a:cubicBezTo>
                    <a:pt x="4019" y="36118"/>
                    <a:pt x="3162" y="35928"/>
                    <a:pt x="2400" y="35451"/>
                  </a:cubicBezTo>
                  <a:cubicBezTo>
                    <a:pt x="114" y="34118"/>
                    <a:pt x="-648" y="31260"/>
                    <a:pt x="590" y="28974"/>
                  </a:cubicBezTo>
                  <a:lnTo>
                    <a:pt x="15735" y="2399"/>
                  </a:lnTo>
                  <a:cubicBezTo>
                    <a:pt x="17068" y="114"/>
                    <a:pt x="19926" y="-648"/>
                    <a:pt x="22212" y="590"/>
                  </a:cubicBezTo>
                  <a:cubicBezTo>
                    <a:pt x="24498" y="1923"/>
                    <a:pt x="25260" y="4781"/>
                    <a:pt x="24021" y="7067"/>
                  </a:cubicBezTo>
                  <a:lnTo>
                    <a:pt x="8877" y="33641"/>
                  </a:lnTo>
                  <a:cubicBezTo>
                    <a:pt x="8019" y="35165"/>
                    <a:pt x="6400" y="36118"/>
                    <a:pt x="4781" y="36118"/>
                  </a:cubicBezTo>
                  <a:close/>
                </a:path>
              </a:pathLst>
            </a:custGeom>
            <a:solidFill>
              <a:srgbClr val="FFBF6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9" name="Freeform: Shape 498">
              <a:extLst>
                <a:ext uri="{FF2B5EF4-FFF2-40B4-BE49-F238E27FC236}">
                  <a16:creationId xmlns="" xmlns:a16="http://schemas.microsoft.com/office/drawing/2014/main" id="{00BB5A07-9B4F-42D6-8D8D-01DBE9B59649}"/>
                </a:ext>
              </a:extLst>
            </p:cNvPr>
            <p:cNvSpPr/>
            <p:nvPr/>
          </p:nvSpPr>
          <p:spPr>
            <a:xfrm flipH="1">
              <a:off x="6158475" y="5714173"/>
              <a:ext cx="27226" cy="105180"/>
            </a:xfrm>
            <a:custGeom>
              <a:avLst/>
              <a:gdLst>
                <a:gd name="connsiteX0" fmla="*/ 32944 w 32944"/>
                <a:gd name="connsiteY0" fmla="*/ 121173 h 127268"/>
                <a:gd name="connsiteX1" fmla="*/ 32277 w 32944"/>
                <a:gd name="connsiteY1" fmla="*/ 121745 h 127268"/>
                <a:gd name="connsiteX2" fmla="*/ 24467 w 32944"/>
                <a:gd name="connsiteY2" fmla="*/ 127269 h 127268"/>
                <a:gd name="connsiteX3" fmla="*/ 83 w 32944"/>
                <a:gd name="connsiteY3" fmla="*/ 5730 h 127268"/>
                <a:gd name="connsiteX4" fmla="*/ 3798 w 32944"/>
                <a:gd name="connsiteY4" fmla="*/ 110 h 127268"/>
                <a:gd name="connsiteX5" fmla="*/ 9417 w 32944"/>
                <a:gd name="connsiteY5" fmla="*/ 3825 h 127268"/>
                <a:gd name="connsiteX6" fmla="*/ 32944 w 32944"/>
                <a:gd name="connsiteY6" fmla="*/ 121173 h 12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944" h="127268">
                  <a:moveTo>
                    <a:pt x="32944" y="121173"/>
                  </a:moveTo>
                  <a:cubicBezTo>
                    <a:pt x="32754" y="121459"/>
                    <a:pt x="32468" y="121554"/>
                    <a:pt x="32277" y="121745"/>
                  </a:cubicBezTo>
                  <a:cubicBezTo>
                    <a:pt x="29706" y="123649"/>
                    <a:pt x="27134" y="125554"/>
                    <a:pt x="24467" y="127269"/>
                  </a:cubicBezTo>
                  <a:lnTo>
                    <a:pt x="83" y="5730"/>
                  </a:lnTo>
                  <a:cubicBezTo>
                    <a:pt x="-393" y="3158"/>
                    <a:pt x="1226" y="587"/>
                    <a:pt x="3798" y="110"/>
                  </a:cubicBezTo>
                  <a:cubicBezTo>
                    <a:pt x="6369" y="-461"/>
                    <a:pt x="8941" y="1253"/>
                    <a:pt x="9417" y="3825"/>
                  </a:cubicBezTo>
                  <a:lnTo>
                    <a:pt x="32944" y="121173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567" name="Group 566">
            <a:extLst>
              <a:ext uri="{FF2B5EF4-FFF2-40B4-BE49-F238E27FC236}">
                <a16:creationId xmlns="" xmlns:a16="http://schemas.microsoft.com/office/drawing/2014/main" id="{98069AE9-08EE-4992-94FE-156E7FD6780D}"/>
              </a:ext>
            </a:extLst>
          </p:cNvPr>
          <p:cNvGrpSpPr/>
          <p:nvPr/>
        </p:nvGrpSpPr>
        <p:grpSpPr>
          <a:xfrm>
            <a:off x="10904248" y="5067300"/>
            <a:ext cx="667323" cy="667250"/>
            <a:chOff x="10901003" y="5151778"/>
            <a:chExt cx="734055" cy="733975"/>
          </a:xfrm>
        </p:grpSpPr>
        <p:sp>
          <p:nvSpPr>
            <p:cNvPr id="243" name="Freeform: Shape 242">
              <a:extLst>
                <a:ext uri="{FF2B5EF4-FFF2-40B4-BE49-F238E27FC236}">
                  <a16:creationId xmlns="" xmlns:a16="http://schemas.microsoft.com/office/drawing/2014/main" id="{75637052-4000-46CE-8385-FFCF57BA14AF}"/>
                </a:ext>
              </a:extLst>
            </p:cNvPr>
            <p:cNvSpPr/>
            <p:nvPr/>
          </p:nvSpPr>
          <p:spPr>
            <a:xfrm>
              <a:off x="10901003" y="5151778"/>
              <a:ext cx="734055" cy="733975"/>
            </a:xfrm>
            <a:custGeom>
              <a:avLst/>
              <a:gdLst>
                <a:gd name="connsiteX0" fmla="*/ 888206 w 888206"/>
                <a:gd name="connsiteY0" fmla="*/ 444056 h 888110"/>
                <a:gd name="connsiteX1" fmla="*/ 855155 w 888206"/>
                <a:gd name="connsiteY1" fmla="*/ 612457 h 888110"/>
                <a:gd name="connsiteX2" fmla="*/ 563594 w 888206"/>
                <a:gd name="connsiteY2" fmla="*/ 871823 h 888110"/>
                <a:gd name="connsiteX3" fmla="*/ 535972 w 888206"/>
                <a:gd name="connsiteY3" fmla="*/ 878586 h 888110"/>
                <a:gd name="connsiteX4" fmla="*/ 444151 w 888206"/>
                <a:gd name="connsiteY4" fmla="*/ 888111 h 888110"/>
                <a:gd name="connsiteX5" fmla="*/ 397573 w 888206"/>
                <a:gd name="connsiteY5" fmla="*/ 885730 h 888110"/>
                <a:gd name="connsiteX6" fmla="*/ 367855 w 888206"/>
                <a:gd name="connsiteY6" fmla="*/ 881539 h 888110"/>
                <a:gd name="connsiteX7" fmla="*/ 329660 w 888206"/>
                <a:gd name="connsiteY7" fmla="*/ 873157 h 888110"/>
                <a:gd name="connsiteX8" fmla="*/ 279940 w 888206"/>
                <a:gd name="connsiteY8" fmla="*/ 856678 h 888110"/>
                <a:gd name="connsiteX9" fmla="*/ 176403 w 888206"/>
                <a:gd name="connsiteY9" fmla="*/ 798386 h 888110"/>
                <a:gd name="connsiteX10" fmla="*/ 54102 w 888206"/>
                <a:gd name="connsiteY10" fmla="*/ 656558 h 888110"/>
                <a:gd name="connsiteX11" fmla="*/ 0 w 888206"/>
                <a:gd name="connsiteY11" fmla="*/ 444056 h 888110"/>
                <a:gd name="connsiteX12" fmla="*/ 444151 w 888206"/>
                <a:gd name="connsiteY12" fmla="*/ 0 h 888110"/>
                <a:gd name="connsiteX13" fmla="*/ 888206 w 888206"/>
                <a:gd name="connsiteY13" fmla="*/ 444056 h 888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88206" h="888110">
                  <a:moveTo>
                    <a:pt x="888206" y="444056"/>
                  </a:moveTo>
                  <a:cubicBezTo>
                    <a:pt x="888206" y="503682"/>
                    <a:pt x="876490" y="560546"/>
                    <a:pt x="855155" y="612457"/>
                  </a:cubicBezTo>
                  <a:cubicBezTo>
                    <a:pt x="803624" y="738092"/>
                    <a:pt x="696087" y="834961"/>
                    <a:pt x="563594" y="871823"/>
                  </a:cubicBezTo>
                  <a:cubicBezTo>
                    <a:pt x="554546" y="874395"/>
                    <a:pt x="545306" y="876681"/>
                    <a:pt x="535972" y="878586"/>
                  </a:cubicBezTo>
                  <a:cubicBezTo>
                    <a:pt x="506349" y="884873"/>
                    <a:pt x="475583" y="888111"/>
                    <a:pt x="444151" y="888111"/>
                  </a:cubicBezTo>
                  <a:cubicBezTo>
                    <a:pt x="428434" y="888111"/>
                    <a:pt x="412909" y="887349"/>
                    <a:pt x="397573" y="885730"/>
                  </a:cubicBezTo>
                  <a:cubicBezTo>
                    <a:pt x="387572" y="884682"/>
                    <a:pt x="377666" y="883253"/>
                    <a:pt x="367855" y="881539"/>
                  </a:cubicBezTo>
                  <a:cubicBezTo>
                    <a:pt x="354901" y="879253"/>
                    <a:pt x="342233" y="876490"/>
                    <a:pt x="329660" y="873157"/>
                  </a:cubicBezTo>
                  <a:cubicBezTo>
                    <a:pt x="312706" y="868680"/>
                    <a:pt x="296037" y="863156"/>
                    <a:pt x="279940" y="856678"/>
                  </a:cubicBezTo>
                  <a:cubicBezTo>
                    <a:pt x="242697" y="841915"/>
                    <a:pt x="207931" y="822198"/>
                    <a:pt x="176403" y="798386"/>
                  </a:cubicBezTo>
                  <a:cubicBezTo>
                    <a:pt x="126206" y="760476"/>
                    <a:pt x="84391" y="712089"/>
                    <a:pt x="54102" y="656558"/>
                  </a:cubicBezTo>
                  <a:cubicBezTo>
                    <a:pt x="19621" y="593407"/>
                    <a:pt x="0" y="521018"/>
                    <a:pt x="0" y="444056"/>
                  </a:cubicBezTo>
                  <a:cubicBezTo>
                    <a:pt x="0" y="198787"/>
                    <a:pt x="198882" y="0"/>
                    <a:pt x="444151" y="0"/>
                  </a:cubicBezTo>
                  <a:cubicBezTo>
                    <a:pt x="689420" y="0"/>
                    <a:pt x="888206" y="198787"/>
                    <a:pt x="888206" y="444056"/>
                  </a:cubicBezTo>
                  <a:close/>
                </a:path>
              </a:pathLst>
            </a:custGeom>
            <a:solidFill>
              <a:srgbClr val="094A4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2" name="Freeform: Shape 351">
              <a:extLst>
                <a:ext uri="{FF2B5EF4-FFF2-40B4-BE49-F238E27FC236}">
                  <a16:creationId xmlns="" xmlns:a16="http://schemas.microsoft.com/office/drawing/2014/main" id="{EF9F84CE-5EB7-4C72-9AD7-74B3F9989D70}"/>
                </a:ext>
              </a:extLst>
            </p:cNvPr>
            <p:cNvSpPr/>
            <p:nvPr/>
          </p:nvSpPr>
          <p:spPr>
            <a:xfrm>
              <a:off x="11132359" y="5563871"/>
              <a:ext cx="234425" cy="321882"/>
            </a:xfrm>
            <a:custGeom>
              <a:avLst/>
              <a:gdLst>
                <a:gd name="connsiteX0" fmla="*/ 283655 w 283654"/>
                <a:gd name="connsiteY0" fmla="*/ 373190 h 389477"/>
                <a:gd name="connsiteX1" fmla="*/ 164211 w 283654"/>
                <a:gd name="connsiteY1" fmla="*/ 389477 h 389477"/>
                <a:gd name="connsiteX2" fmla="*/ 87916 w 283654"/>
                <a:gd name="connsiteY2" fmla="*/ 382905 h 389477"/>
                <a:gd name="connsiteX3" fmla="*/ 49721 w 283654"/>
                <a:gd name="connsiteY3" fmla="*/ 374523 h 389477"/>
                <a:gd name="connsiteX4" fmla="*/ 0 w 283654"/>
                <a:gd name="connsiteY4" fmla="*/ 358045 h 389477"/>
                <a:gd name="connsiteX5" fmla="*/ 31528 w 283654"/>
                <a:gd name="connsiteY5" fmla="*/ 40576 h 389477"/>
                <a:gd name="connsiteX6" fmla="*/ 203454 w 283654"/>
                <a:gd name="connsiteY6" fmla="*/ 0 h 389477"/>
                <a:gd name="connsiteX7" fmla="*/ 271844 w 283654"/>
                <a:gd name="connsiteY7" fmla="*/ 20288 h 389477"/>
                <a:gd name="connsiteX8" fmla="*/ 283655 w 283654"/>
                <a:gd name="connsiteY8" fmla="*/ 373190 h 389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3654" h="389477">
                  <a:moveTo>
                    <a:pt x="283655" y="373190"/>
                  </a:moveTo>
                  <a:cubicBezTo>
                    <a:pt x="245650" y="383858"/>
                    <a:pt x="205550" y="389477"/>
                    <a:pt x="164211" y="389477"/>
                  </a:cubicBezTo>
                  <a:cubicBezTo>
                    <a:pt x="138208" y="389477"/>
                    <a:pt x="112681" y="387287"/>
                    <a:pt x="87916" y="382905"/>
                  </a:cubicBezTo>
                  <a:cubicBezTo>
                    <a:pt x="74962" y="380619"/>
                    <a:pt x="62294" y="377857"/>
                    <a:pt x="49721" y="374523"/>
                  </a:cubicBezTo>
                  <a:cubicBezTo>
                    <a:pt x="32766" y="370046"/>
                    <a:pt x="16097" y="364522"/>
                    <a:pt x="0" y="358045"/>
                  </a:cubicBezTo>
                  <a:lnTo>
                    <a:pt x="31528" y="40576"/>
                  </a:lnTo>
                  <a:lnTo>
                    <a:pt x="203454" y="0"/>
                  </a:lnTo>
                  <a:lnTo>
                    <a:pt x="271844" y="20288"/>
                  </a:lnTo>
                  <a:lnTo>
                    <a:pt x="283655" y="37319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3" name="Freeform: Shape 352">
              <a:extLst>
                <a:ext uri="{FF2B5EF4-FFF2-40B4-BE49-F238E27FC236}">
                  <a16:creationId xmlns="" xmlns:a16="http://schemas.microsoft.com/office/drawing/2014/main" id="{4D24B8B7-BB88-4462-89D7-3A9DEEA2BD9A}"/>
                </a:ext>
              </a:extLst>
            </p:cNvPr>
            <p:cNvSpPr/>
            <p:nvPr/>
          </p:nvSpPr>
          <p:spPr>
            <a:xfrm>
              <a:off x="11138049" y="5250928"/>
              <a:ext cx="277105" cy="261967"/>
            </a:xfrm>
            <a:custGeom>
              <a:avLst/>
              <a:gdLst>
                <a:gd name="connsiteX0" fmla="*/ 50645 w 335297"/>
                <a:gd name="connsiteY0" fmla="*/ 97294 h 316980"/>
                <a:gd name="connsiteX1" fmla="*/ 3020 w 335297"/>
                <a:gd name="connsiteY1" fmla="*/ 6235 h 316980"/>
                <a:gd name="connsiteX2" fmla="*/ 37310 w 335297"/>
                <a:gd name="connsiteY2" fmla="*/ 11854 h 316980"/>
                <a:gd name="connsiteX3" fmla="*/ 218761 w 335297"/>
                <a:gd name="connsiteY3" fmla="*/ 4711 h 316980"/>
                <a:gd name="connsiteX4" fmla="*/ 299724 w 335297"/>
                <a:gd name="connsiteY4" fmla="*/ 97865 h 316980"/>
                <a:gd name="connsiteX5" fmla="*/ 334299 w 335297"/>
                <a:gd name="connsiteY5" fmla="*/ 128821 h 316980"/>
                <a:gd name="connsiteX6" fmla="*/ 227239 w 335297"/>
                <a:gd name="connsiteY6" fmla="*/ 316655 h 316980"/>
                <a:gd name="connsiteX7" fmla="*/ 50645 w 335297"/>
                <a:gd name="connsiteY7" fmla="*/ 97294 h 316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5297" h="316980">
                  <a:moveTo>
                    <a:pt x="50645" y="97294"/>
                  </a:moveTo>
                  <a:cubicBezTo>
                    <a:pt x="50645" y="97294"/>
                    <a:pt x="-14601" y="16903"/>
                    <a:pt x="3020" y="6235"/>
                  </a:cubicBezTo>
                  <a:cubicBezTo>
                    <a:pt x="20641" y="-4338"/>
                    <a:pt x="37310" y="11854"/>
                    <a:pt x="37310" y="11854"/>
                  </a:cubicBezTo>
                  <a:cubicBezTo>
                    <a:pt x="37310" y="11854"/>
                    <a:pt x="170279" y="-9101"/>
                    <a:pt x="218761" y="4711"/>
                  </a:cubicBezTo>
                  <a:cubicBezTo>
                    <a:pt x="267243" y="18522"/>
                    <a:pt x="299724" y="97865"/>
                    <a:pt x="299724" y="97865"/>
                  </a:cubicBezTo>
                  <a:cubicBezTo>
                    <a:pt x="299724" y="97865"/>
                    <a:pt x="324013" y="95579"/>
                    <a:pt x="334299" y="128821"/>
                  </a:cubicBezTo>
                  <a:cubicBezTo>
                    <a:pt x="344587" y="161968"/>
                    <a:pt x="273054" y="325227"/>
                    <a:pt x="227239" y="316655"/>
                  </a:cubicBezTo>
                  <a:cubicBezTo>
                    <a:pt x="181709" y="308082"/>
                    <a:pt x="50645" y="97294"/>
                    <a:pt x="50645" y="97294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4" name="Freeform: Shape 353">
              <a:extLst>
                <a:ext uri="{FF2B5EF4-FFF2-40B4-BE49-F238E27FC236}">
                  <a16:creationId xmlns="" xmlns:a16="http://schemas.microsoft.com/office/drawing/2014/main" id="{E49716A2-8C98-4E20-8A09-43FFCC3A2B28}"/>
                </a:ext>
              </a:extLst>
            </p:cNvPr>
            <p:cNvSpPr/>
            <p:nvPr/>
          </p:nvSpPr>
          <p:spPr>
            <a:xfrm>
              <a:off x="11203678" y="5490899"/>
              <a:ext cx="123746" cy="125066"/>
            </a:xfrm>
            <a:custGeom>
              <a:avLst/>
              <a:gdLst>
                <a:gd name="connsiteX0" fmla="*/ 147447 w 149733"/>
                <a:gd name="connsiteY0" fmla="*/ 0 h 151330"/>
                <a:gd name="connsiteX1" fmla="*/ 149733 w 149733"/>
                <a:gd name="connsiteY1" fmla="*/ 111062 h 151330"/>
                <a:gd name="connsiteX2" fmla="*/ 65532 w 149733"/>
                <a:gd name="connsiteY2" fmla="*/ 150019 h 151330"/>
                <a:gd name="connsiteX3" fmla="*/ 0 w 149733"/>
                <a:gd name="connsiteY3" fmla="*/ 144304 h 151330"/>
                <a:gd name="connsiteX4" fmla="*/ 5620 w 149733"/>
                <a:gd name="connsiteY4" fmla="*/ 87916 h 151330"/>
                <a:gd name="connsiteX5" fmla="*/ 11144 w 149733"/>
                <a:gd name="connsiteY5" fmla="*/ 32957 h 151330"/>
                <a:gd name="connsiteX6" fmla="*/ 127921 w 149733"/>
                <a:gd name="connsiteY6" fmla="*/ 4763 h 151330"/>
                <a:gd name="connsiteX7" fmla="*/ 147447 w 149733"/>
                <a:gd name="connsiteY7" fmla="*/ 0 h 151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9733" h="151330">
                  <a:moveTo>
                    <a:pt x="147447" y="0"/>
                  </a:moveTo>
                  <a:lnTo>
                    <a:pt x="149733" y="111062"/>
                  </a:lnTo>
                  <a:cubicBezTo>
                    <a:pt x="149733" y="111062"/>
                    <a:pt x="130397" y="143351"/>
                    <a:pt x="65532" y="150019"/>
                  </a:cubicBezTo>
                  <a:cubicBezTo>
                    <a:pt x="17240" y="154972"/>
                    <a:pt x="0" y="144304"/>
                    <a:pt x="0" y="144304"/>
                  </a:cubicBezTo>
                  <a:lnTo>
                    <a:pt x="5620" y="87916"/>
                  </a:lnTo>
                  <a:lnTo>
                    <a:pt x="11144" y="32957"/>
                  </a:lnTo>
                  <a:lnTo>
                    <a:pt x="127921" y="4763"/>
                  </a:lnTo>
                  <a:lnTo>
                    <a:pt x="147447" y="0"/>
                  </a:lnTo>
                  <a:close/>
                </a:path>
              </a:pathLst>
            </a:custGeom>
            <a:solidFill>
              <a:srgbClr val="FCA39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5" name="Freeform: Shape 354">
              <a:extLst>
                <a:ext uri="{FF2B5EF4-FFF2-40B4-BE49-F238E27FC236}">
                  <a16:creationId xmlns="" xmlns:a16="http://schemas.microsoft.com/office/drawing/2014/main" id="{0E680202-5D84-4E72-842F-2245FDCE1E30}"/>
                </a:ext>
              </a:extLst>
            </p:cNvPr>
            <p:cNvSpPr/>
            <p:nvPr/>
          </p:nvSpPr>
          <p:spPr>
            <a:xfrm>
              <a:off x="11208322" y="5494835"/>
              <a:ext cx="101074" cy="68721"/>
            </a:xfrm>
            <a:custGeom>
              <a:avLst/>
              <a:gdLst>
                <a:gd name="connsiteX0" fmla="*/ 122301 w 122300"/>
                <a:gd name="connsiteY0" fmla="*/ 0 h 83153"/>
                <a:gd name="connsiteX1" fmla="*/ 119253 w 122300"/>
                <a:gd name="connsiteY1" fmla="*/ 10763 h 83153"/>
                <a:gd name="connsiteX2" fmla="*/ 0 w 122300"/>
                <a:gd name="connsiteY2" fmla="*/ 83153 h 83153"/>
                <a:gd name="connsiteX3" fmla="*/ 5524 w 122300"/>
                <a:gd name="connsiteY3" fmla="*/ 28194 h 83153"/>
                <a:gd name="connsiteX4" fmla="*/ 122301 w 122300"/>
                <a:gd name="connsiteY4" fmla="*/ 0 h 83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300" h="83153">
                  <a:moveTo>
                    <a:pt x="122301" y="0"/>
                  </a:moveTo>
                  <a:cubicBezTo>
                    <a:pt x="122110" y="3048"/>
                    <a:pt x="120967" y="6668"/>
                    <a:pt x="119253" y="10763"/>
                  </a:cubicBezTo>
                  <a:cubicBezTo>
                    <a:pt x="95536" y="66770"/>
                    <a:pt x="27813" y="80010"/>
                    <a:pt x="0" y="83153"/>
                  </a:cubicBezTo>
                  <a:lnTo>
                    <a:pt x="5524" y="28194"/>
                  </a:lnTo>
                  <a:lnTo>
                    <a:pt x="122301" y="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6" name="Freeform: Shape 355">
              <a:extLst>
                <a:ext uri="{FF2B5EF4-FFF2-40B4-BE49-F238E27FC236}">
                  <a16:creationId xmlns="" xmlns:a16="http://schemas.microsoft.com/office/drawing/2014/main" id="{68C36E2B-6DE2-4C3F-8207-8E3C0257D351}"/>
                </a:ext>
              </a:extLst>
            </p:cNvPr>
            <p:cNvSpPr/>
            <p:nvPr/>
          </p:nvSpPr>
          <p:spPr>
            <a:xfrm>
              <a:off x="11157429" y="5274215"/>
              <a:ext cx="232065" cy="263336"/>
            </a:xfrm>
            <a:custGeom>
              <a:avLst/>
              <a:gdLst>
                <a:gd name="connsiteX0" fmla="*/ 37197 w 280798"/>
                <a:gd name="connsiteY0" fmla="*/ 42541 h 318637"/>
                <a:gd name="connsiteX1" fmla="*/ 6240 w 280798"/>
                <a:gd name="connsiteY1" fmla="*/ 259806 h 318637"/>
                <a:gd name="connsiteX2" fmla="*/ 142924 w 280798"/>
                <a:gd name="connsiteY2" fmla="*/ 305431 h 318637"/>
                <a:gd name="connsiteX3" fmla="*/ 203408 w 280798"/>
                <a:gd name="connsiteY3" fmla="*/ 262282 h 318637"/>
                <a:gd name="connsiteX4" fmla="*/ 268559 w 280798"/>
                <a:gd name="connsiteY4" fmla="*/ 236565 h 318637"/>
                <a:gd name="connsiteX5" fmla="*/ 252938 w 280798"/>
                <a:gd name="connsiteY5" fmla="*/ 148363 h 318637"/>
                <a:gd name="connsiteX6" fmla="*/ 203789 w 280798"/>
                <a:gd name="connsiteY6" fmla="*/ 156745 h 318637"/>
                <a:gd name="connsiteX7" fmla="*/ 223411 w 280798"/>
                <a:gd name="connsiteY7" fmla="*/ 115788 h 318637"/>
                <a:gd name="connsiteX8" fmla="*/ 37197 w 280798"/>
                <a:gd name="connsiteY8" fmla="*/ 42541 h 318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0798" h="318637">
                  <a:moveTo>
                    <a:pt x="37197" y="42541"/>
                  </a:moveTo>
                  <a:cubicBezTo>
                    <a:pt x="37197" y="42541"/>
                    <a:pt x="-18239" y="182939"/>
                    <a:pt x="6240" y="259806"/>
                  </a:cubicBezTo>
                  <a:cubicBezTo>
                    <a:pt x="30815" y="336673"/>
                    <a:pt x="101110" y="321909"/>
                    <a:pt x="142924" y="305431"/>
                  </a:cubicBezTo>
                  <a:cubicBezTo>
                    <a:pt x="184739" y="288952"/>
                    <a:pt x="203408" y="262282"/>
                    <a:pt x="203408" y="262282"/>
                  </a:cubicBezTo>
                  <a:cubicBezTo>
                    <a:pt x="203408" y="262282"/>
                    <a:pt x="243413" y="274284"/>
                    <a:pt x="268559" y="236565"/>
                  </a:cubicBezTo>
                  <a:cubicBezTo>
                    <a:pt x="293705" y="198846"/>
                    <a:pt x="275894" y="157222"/>
                    <a:pt x="252938" y="148363"/>
                  </a:cubicBezTo>
                  <a:cubicBezTo>
                    <a:pt x="229983" y="139505"/>
                    <a:pt x="203789" y="156745"/>
                    <a:pt x="203789" y="156745"/>
                  </a:cubicBezTo>
                  <a:lnTo>
                    <a:pt x="223411" y="115788"/>
                  </a:lnTo>
                  <a:cubicBezTo>
                    <a:pt x="223411" y="115693"/>
                    <a:pt x="127589" y="-85285"/>
                    <a:pt x="37197" y="42541"/>
                  </a:cubicBezTo>
                  <a:close/>
                </a:path>
              </a:pathLst>
            </a:custGeom>
            <a:solidFill>
              <a:srgbClr val="FCA39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7" name="Freeform: Shape 356">
              <a:extLst>
                <a:ext uri="{FF2B5EF4-FFF2-40B4-BE49-F238E27FC236}">
                  <a16:creationId xmlns="" xmlns:a16="http://schemas.microsoft.com/office/drawing/2014/main" id="{FFE2AFAA-0694-4F1F-A09C-58AF4B8EAB47}"/>
                </a:ext>
              </a:extLst>
            </p:cNvPr>
            <p:cNvSpPr/>
            <p:nvPr/>
          </p:nvSpPr>
          <p:spPr>
            <a:xfrm>
              <a:off x="11188170" y="5260431"/>
              <a:ext cx="170669" cy="146448"/>
            </a:xfrm>
            <a:custGeom>
              <a:avLst/>
              <a:gdLst>
                <a:gd name="connsiteX0" fmla="*/ 0 w 206509"/>
                <a:gd name="connsiteY0" fmla="*/ 59220 h 177202"/>
                <a:gd name="connsiteX1" fmla="*/ 61627 w 206509"/>
                <a:gd name="connsiteY1" fmla="*/ 57030 h 177202"/>
                <a:gd name="connsiteX2" fmla="*/ 166592 w 206509"/>
                <a:gd name="connsiteY2" fmla="*/ 173330 h 177202"/>
                <a:gd name="connsiteX3" fmla="*/ 197834 w 206509"/>
                <a:gd name="connsiteY3" fmla="*/ 63221 h 177202"/>
                <a:gd name="connsiteX4" fmla="*/ 0 w 206509"/>
                <a:gd name="connsiteY4" fmla="*/ 59220 h 177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509" h="177202">
                  <a:moveTo>
                    <a:pt x="0" y="59220"/>
                  </a:moveTo>
                  <a:cubicBezTo>
                    <a:pt x="0" y="59220"/>
                    <a:pt x="43244" y="41790"/>
                    <a:pt x="61627" y="57030"/>
                  </a:cubicBezTo>
                  <a:cubicBezTo>
                    <a:pt x="80105" y="72270"/>
                    <a:pt x="101822" y="200952"/>
                    <a:pt x="166592" y="173330"/>
                  </a:cubicBezTo>
                  <a:cubicBezTo>
                    <a:pt x="231362" y="145707"/>
                    <a:pt x="197834" y="63221"/>
                    <a:pt x="197834" y="63221"/>
                  </a:cubicBezTo>
                  <a:cubicBezTo>
                    <a:pt x="197834" y="63221"/>
                    <a:pt x="34957" y="-76320"/>
                    <a:pt x="0" y="5922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8" name="Freeform: Shape 357">
              <a:extLst>
                <a:ext uri="{FF2B5EF4-FFF2-40B4-BE49-F238E27FC236}">
                  <a16:creationId xmlns="" xmlns:a16="http://schemas.microsoft.com/office/drawing/2014/main" id="{53C88088-121C-4D3E-976D-B4BD397DBC9B}"/>
                </a:ext>
              </a:extLst>
            </p:cNvPr>
            <p:cNvSpPr/>
            <p:nvPr/>
          </p:nvSpPr>
          <p:spPr>
            <a:xfrm>
              <a:off x="10945715" y="5563556"/>
              <a:ext cx="262607" cy="309838"/>
            </a:xfrm>
            <a:custGeom>
              <a:avLst/>
              <a:gdLst>
                <a:gd name="connsiteX0" fmla="*/ 317754 w 317754"/>
                <a:gd name="connsiteY0" fmla="*/ 0 h 374904"/>
                <a:gd name="connsiteX1" fmla="*/ 275558 w 317754"/>
                <a:gd name="connsiteY1" fmla="*/ 374904 h 374904"/>
                <a:gd name="connsiteX2" fmla="*/ 0 w 317754"/>
                <a:gd name="connsiteY2" fmla="*/ 158305 h 374904"/>
                <a:gd name="connsiteX3" fmla="*/ 140303 w 317754"/>
                <a:gd name="connsiteY3" fmla="*/ 39814 h 374904"/>
                <a:gd name="connsiteX4" fmla="*/ 317754 w 317754"/>
                <a:gd name="connsiteY4" fmla="*/ 0 h 374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754" h="374904">
                  <a:moveTo>
                    <a:pt x="317754" y="0"/>
                  </a:moveTo>
                  <a:cubicBezTo>
                    <a:pt x="317754" y="0"/>
                    <a:pt x="297466" y="187261"/>
                    <a:pt x="275558" y="374904"/>
                  </a:cubicBezTo>
                  <a:cubicBezTo>
                    <a:pt x="156781" y="343376"/>
                    <a:pt x="57626" y="263842"/>
                    <a:pt x="0" y="158305"/>
                  </a:cubicBezTo>
                  <a:cubicBezTo>
                    <a:pt x="35243" y="121348"/>
                    <a:pt x="91630" y="59531"/>
                    <a:pt x="140303" y="39814"/>
                  </a:cubicBezTo>
                  <a:cubicBezTo>
                    <a:pt x="225266" y="5334"/>
                    <a:pt x="317754" y="0"/>
                    <a:pt x="317754" y="0"/>
                  </a:cubicBezTo>
                  <a:close/>
                </a:path>
              </a:pathLst>
            </a:custGeom>
            <a:solidFill>
              <a:srgbClr val="F7AB9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9" name="Freeform: Shape 518">
              <a:extLst>
                <a:ext uri="{FF2B5EF4-FFF2-40B4-BE49-F238E27FC236}">
                  <a16:creationId xmlns="" xmlns:a16="http://schemas.microsoft.com/office/drawing/2014/main" id="{8872B631-4E7F-432D-B597-25436A216339}"/>
                </a:ext>
              </a:extLst>
            </p:cNvPr>
            <p:cNvSpPr/>
            <p:nvPr/>
          </p:nvSpPr>
          <p:spPr>
            <a:xfrm>
              <a:off x="11199736" y="5578718"/>
              <a:ext cx="131688" cy="40808"/>
            </a:xfrm>
            <a:custGeom>
              <a:avLst/>
              <a:gdLst>
                <a:gd name="connsiteX0" fmla="*/ 56395 w 159342"/>
                <a:gd name="connsiteY0" fmla="*/ 49378 h 49378"/>
                <a:gd name="connsiteX1" fmla="*/ 3436 w 159342"/>
                <a:gd name="connsiteY1" fmla="*/ 42520 h 49378"/>
                <a:gd name="connsiteX2" fmla="*/ 197 w 159342"/>
                <a:gd name="connsiteY2" fmla="*/ 36615 h 49378"/>
                <a:gd name="connsiteX3" fmla="*/ 6103 w 159342"/>
                <a:gd name="connsiteY3" fmla="*/ 33376 h 49378"/>
                <a:gd name="connsiteX4" fmla="*/ 150883 w 159342"/>
                <a:gd name="connsiteY4" fmla="*/ 1658 h 49378"/>
                <a:gd name="connsiteX5" fmla="*/ 157645 w 159342"/>
                <a:gd name="connsiteY5" fmla="*/ 1087 h 49378"/>
                <a:gd name="connsiteX6" fmla="*/ 158217 w 159342"/>
                <a:gd name="connsiteY6" fmla="*/ 7849 h 49378"/>
                <a:gd name="connsiteX7" fmla="*/ 56395 w 159342"/>
                <a:gd name="connsiteY7" fmla="*/ 49378 h 49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9342" h="49378">
                  <a:moveTo>
                    <a:pt x="56395" y="49378"/>
                  </a:moveTo>
                  <a:cubicBezTo>
                    <a:pt x="27724" y="49378"/>
                    <a:pt x="5341" y="43092"/>
                    <a:pt x="3436" y="42520"/>
                  </a:cubicBezTo>
                  <a:cubicBezTo>
                    <a:pt x="959" y="41758"/>
                    <a:pt x="-565" y="39187"/>
                    <a:pt x="197" y="36615"/>
                  </a:cubicBezTo>
                  <a:cubicBezTo>
                    <a:pt x="959" y="34043"/>
                    <a:pt x="3626" y="32614"/>
                    <a:pt x="6103" y="33376"/>
                  </a:cubicBezTo>
                  <a:cubicBezTo>
                    <a:pt x="7055" y="33662"/>
                    <a:pt x="101162" y="59951"/>
                    <a:pt x="150883" y="1658"/>
                  </a:cubicBezTo>
                  <a:cubicBezTo>
                    <a:pt x="152597" y="-342"/>
                    <a:pt x="155645" y="-533"/>
                    <a:pt x="157645" y="1087"/>
                  </a:cubicBezTo>
                  <a:cubicBezTo>
                    <a:pt x="159646" y="2801"/>
                    <a:pt x="159931" y="5849"/>
                    <a:pt x="158217" y="7849"/>
                  </a:cubicBezTo>
                  <a:cubicBezTo>
                    <a:pt x="129547" y="41377"/>
                    <a:pt x="88875" y="49378"/>
                    <a:pt x="56395" y="4937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0" name="Freeform: Shape 519">
              <a:extLst>
                <a:ext uri="{FF2B5EF4-FFF2-40B4-BE49-F238E27FC236}">
                  <a16:creationId xmlns="" xmlns:a16="http://schemas.microsoft.com/office/drawing/2014/main" id="{0B57B6EC-4BAA-4D90-937E-4CB68C266C1D}"/>
                </a:ext>
              </a:extLst>
            </p:cNvPr>
            <p:cNvSpPr/>
            <p:nvPr/>
          </p:nvSpPr>
          <p:spPr>
            <a:xfrm>
              <a:off x="11326874" y="5544373"/>
              <a:ext cx="280869" cy="333508"/>
            </a:xfrm>
            <a:custGeom>
              <a:avLst/>
              <a:gdLst>
                <a:gd name="connsiteX0" fmla="*/ 339852 w 339851"/>
                <a:gd name="connsiteY0" fmla="*/ 137417 h 403545"/>
                <a:gd name="connsiteX1" fmla="*/ 48292 w 339851"/>
                <a:gd name="connsiteY1" fmla="*/ 396783 h 403545"/>
                <a:gd name="connsiteX2" fmla="*/ 20669 w 339851"/>
                <a:gd name="connsiteY2" fmla="*/ 403546 h 403545"/>
                <a:gd name="connsiteX3" fmla="*/ 0 w 339851"/>
                <a:gd name="connsiteY3" fmla="*/ 162 h 403545"/>
                <a:gd name="connsiteX4" fmla="*/ 339852 w 339851"/>
                <a:gd name="connsiteY4" fmla="*/ 137417 h 403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851" h="403545">
                  <a:moveTo>
                    <a:pt x="339852" y="137417"/>
                  </a:moveTo>
                  <a:cubicBezTo>
                    <a:pt x="288322" y="263052"/>
                    <a:pt x="180784" y="359921"/>
                    <a:pt x="48292" y="396783"/>
                  </a:cubicBezTo>
                  <a:cubicBezTo>
                    <a:pt x="39243" y="399354"/>
                    <a:pt x="30004" y="401641"/>
                    <a:pt x="20669" y="403546"/>
                  </a:cubicBezTo>
                  <a:cubicBezTo>
                    <a:pt x="7144" y="257146"/>
                    <a:pt x="0" y="162"/>
                    <a:pt x="0" y="162"/>
                  </a:cubicBezTo>
                  <a:cubicBezTo>
                    <a:pt x="0" y="162"/>
                    <a:pt x="192405" y="-10316"/>
                    <a:pt x="339852" y="137417"/>
                  </a:cubicBezTo>
                  <a:close/>
                </a:path>
              </a:pathLst>
            </a:custGeom>
            <a:solidFill>
              <a:srgbClr val="F7AB9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1" name="Freeform: Shape 520">
              <a:extLst>
                <a:ext uri="{FF2B5EF4-FFF2-40B4-BE49-F238E27FC236}">
                  <a16:creationId xmlns="" xmlns:a16="http://schemas.microsoft.com/office/drawing/2014/main" id="{531E898F-6977-418F-B4CC-5BC818DBB294}"/>
                </a:ext>
              </a:extLst>
            </p:cNvPr>
            <p:cNvSpPr/>
            <p:nvPr/>
          </p:nvSpPr>
          <p:spPr>
            <a:xfrm>
              <a:off x="11326076" y="5417051"/>
              <a:ext cx="36782" cy="37795"/>
            </a:xfrm>
            <a:custGeom>
              <a:avLst/>
              <a:gdLst>
                <a:gd name="connsiteX0" fmla="*/ 4775 w 44506"/>
                <a:gd name="connsiteY0" fmla="*/ 45732 h 45732"/>
                <a:gd name="connsiteX1" fmla="*/ 1441 w 44506"/>
                <a:gd name="connsiteY1" fmla="*/ 44399 h 45732"/>
                <a:gd name="connsiteX2" fmla="*/ 1346 w 44506"/>
                <a:gd name="connsiteY2" fmla="*/ 37636 h 45732"/>
                <a:gd name="connsiteX3" fmla="*/ 36303 w 44506"/>
                <a:gd name="connsiteY3" fmla="*/ 1441 h 45732"/>
                <a:gd name="connsiteX4" fmla="*/ 43065 w 44506"/>
                <a:gd name="connsiteY4" fmla="*/ 1346 h 45732"/>
                <a:gd name="connsiteX5" fmla="*/ 43161 w 44506"/>
                <a:gd name="connsiteY5" fmla="*/ 8108 h 45732"/>
                <a:gd name="connsiteX6" fmla="*/ 8204 w 44506"/>
                <a:gd name="connsiteY6" fmla="*/ 44303 h 45732"/>
                <a:gd name="connsiteX7" fmla="*/ 4775 w 44506"/>
                <a:gd name="connsiteY7" fmla="*/ 45732 h 45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506" h="45732">
                  <a:moveTo>
                    <a:pt x="4775" y="45732"/>
                  </a:moveTo>
                  <a:cubicBezTo>
                    <a:pt x="3632" y="45732"/>
                    <a:pt x="2394" y="45256"/>
                    <a:pt x="1441" y="44399"/>
                  </a:cubicBezTo>
                  <a:cubicBezTo>
                    <a:pt x="-464" y="42589"/>
                    <a:pt x="-464" y="39541"/>
                    <a:pt x="1346" y="37636"/>
                  </a:cubicBezTo>
                  <a:lnTo>
                    <a:pt x="36303" y="1441"/>
                  </a:lnTo>
                  <a:cubicBezTo>
                    <a:pt x="38112" y="-464"/>
                    <a:pt x="41160" y="-464"/>
                    <a:pt x="43065" y="1346"/>
                  </a:cubicBezTo>
                  <a:cubicBezTo>
                    <a:pt x="44970" y="3155"/>
                    <a:pt x="44970" y="6203"/>
                    <a:pt x="43161" y="8108"/>
                  </a:cubicBezTo>
                  <a:lnTo>
                    <a:pt x="8204" y="44303"/>
                  </a:lnTo>
                  <a:cubicBezTo>
                    <a:pt x="7251" y="45256"/>
                    <a:pt x="6013" y="45732"/>
                    <a:pt x="4775" y="45732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2" name="Freeform: Shape 521">
              <a:extLst>
                <a:ext uri="{FF2B5EF4-FFF2-40B4-BE49-F238E27FC236}">
                  <a16:creationId xmlns="" xmlns:a16="http://schemas.microsoft.com/office/drawing/2014/main" id="{1F8A6193-66B6-47FD-A058-136DC574C53A}"/>
                </a:ext>
              </a:extLst>
            </p:cNvPr>
            <p:cNvSpPr/>
            <p:nvPr/>
          </p:nvSpPr>
          <p:spPr>
            <a:xfrm>
              <a:off x="11340126" y="5433069"/>
              <a:ext cx="32848" cy="14456"/>
            </a:xfrm>
            <a:custGeom>
              <a:avLst/>
              <a:gdLst>
                <a:gd name="connsiteX0" fmla="*/ 35018 w 39746"/>
                <a:gd name="connsiteY0" fmla="*/ 17492 h 17492"/>
                <a:gd name="connsiteX1" fmla="*/ 33780 w 39746"/>
                <a:gd name="connsiteY1" fmla="*/ 17301 h 17492"/>
                <a:gd name="connsiteX2" fmla="*/ 3586 w 39746"/>
                <a:gd name="connsiteY2" fmla="*/ 9396 h 17492"/>
                <a:gd name="connsiteX3" fmla="*/ 157 w 39746"/>
                <a:gd name="connsiteY3" fmla="*/ 3585 h 17492"/>
                <a:gd name="connsiteX4" fmla="*/ 5967 w 39746"/>
                <a:gd name="connsiteY4" fmla="*/ 156 h 17492"/>
                <a:gd name="connsiteX5" fmla="*/ 36161 w 39746"/>
                <a:gd name="connsiteY5" fmla="*/ 8062 h 17492"/>
                <a:gd name="connsiteX6" fmla="*/ 39590 w 39746"/>
                <a:gd name="connsiteY6" fmla="*/ 13872 h 17492"/>
                <a:gd name="connsiteX7" fmla="*/ 35018 w 39746"/>
                <a:gd name="connsiteY7" fmla="*/ 17492 h 17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746" h="17492">
                  <a:moveTo>
                    <a:pt x="35018" y="17492"/>
                  </a:moveTo>
                  <a:cubicBezTo>
                    <a:pt x="34637" y="17492"/>
                    <a:pt x="34256" y="17397"/>
                    <a:pt x="33780" y="17301"/>
                  </a:cubicBezTo>
                  <a:lnTo>
                    <a:pt x="3586" y="9396"/>
                  </a:lnTo>
                  <a:cubicBezTo>
                    <a:pt x="1014" y="8729"/>
                    <a:pt x="-510" y="6157"/>
                    <a:pt x="157" y="3585"/>
                  </a:cubicBezTo>
                  <a:cubicBezTo>
                    <a:pt x="823" y="1014"/>
                    <a:pt x="3395" y="-510"/>
                    <a:pt x="5967" y="156"/>
                  </a:cubicBezTo>
                  <a:lnTo>
                    <a:pt x="36161" y="8062"/>
                  </a:lnTo>
                  <a:cubicBezTo>
                    <a:pt x="38733" y="8729"/>
                    <a:pt x="40257" y="11301"/>
                    <a:pt x="39590" y="13872"/>
                  </a:cubicBezTo>
                  <a:cubicBezTo>
                    <a:pt x="39114" y="16063"/>
                    <a:pt x="37209" y="17492"/>
                    <a:pt x="35018" y="17492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3" name="Freeform: Shape 522">
              <a:extLst>
                <a:ext uri="{FF2B5EF4-FFF2-40B4-BE49-F238E27FC236}">
                  <a16:creationId xmlns="" xmlns:a16="http://schemas.microsoft.com/office/drawing/2014/main" id="{DD000357-1619-4DB0-A723-BA51FC9F38FB}"/>
                </a:ext>
              </a:extLst>
            </p:cNvPr>
            <p:cNvSpPr/>
            <p:nvPr/>
          </p:nvSpPr>
          <p:spPr>
            <a:xfrm>
              <a:off x="11176698" y="5347302"/>
              <a:ext cx="30879" cy="14183"/>
            </a:xfrm>
            <a:custGeom>
              <a:avLst/>
              <a:gdLst>
                <a:gd name="connsiteX0" fmla="*/ 4737 w 37363"/>
                <a:gd name="connsiteY0" fmla="*/ 17162 h 17161"/>
                <a:gd name="connsiteX1" fmla="*/ 1880 w 37363"/>
                <a:gd name="connsiteY1" fmla="*/ 16209 h 17161"/>
                <a:gd name="connsiteX2" fmla="*/ 927 w 37363"/>
                <a:gd name="connsiteY2" fmla="*/ 9637 h 17161"/>
                <a:gd name="connsiteX3" fmla="*/ 33312 w 37363"/>
                <a:gd name="connsiteY3" fmla="*/ 588 h 17161"/>
                <a:gd name="connsiteX4" fmla="*/ 37313 w 37363"/>
                <a:gd name="connsiteY4" fmla="*/ 6017 h 17161"/>
                <a:gd name="connsiteX5" fmla="*/ 31883 w 37363"/>
                <a:gd name="connsiteY5" fmla="*/ 10018 h 17161"/>
                <a:gd name="connsiteX6" fmla="*/ 8452 w 37363"/>
                <a:gd name="connsiteY6" fmla="*/ 15352 h 17161"/>
                <a:gd name="connsiteX7" fmla="*/ 4737 w 37363"/>
                <a:gd name="connsiteY7" fmla="*/ 17162 h 17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363" h="17161">
                  <a:moveTo>
                    <a:pt x="4737" y="17162"/>
                  </a:moveTo>
                  <a:cubicBezTo>
                    <a:pt x="3689" y="17162"/>
                    <a:pt x="2737" y="16876"/>
                    <a:pt x="1880" y="16209"/>
                  </a:cubicBezTo>
                  <a:cubicBezTo>
                    <a:pt x="-216" y="14590"/>
                    <a:pt x="-597" y="11732"/>
                    <a:pt x="927" y="9637"/>
                  </a:cubicBezTo>
                  <a:cubicBezTo>
                    <a:pt x="1308" y="9161"/>
                    <a:pt x="10452" y="-2746"/>
                    <a:pt x="33312" y="588"/>
                  </a:cubicBezTo>
                  <a:cubicBezTo>
                    <a:pt x="35884" y="969"/>
                    <a:pt x="37693" y="3350"/>
                    <a:pt x="37313" y="6017"/>
                  </a:cubicBezTo>
                  <a:cubicBezTo>
                    <a:pt x="36931" y="8589"/>
                    <a:pt x="34455" y="10399"/>
                    <a:pt x="31883" y="10018"/>
                  </a:cubicBezTo>
                  <a:cubicBezTo>
                    <a:pt x="14929" y="7541"/>
                    <a:pt x="8738" y="15066"/>
                    <a:pt x="8452" y="15352"/>
                  </a:cubicBezTo>
                  <a:cubicBezTo>
                    <a:pt x="7595" y="16495"/>
                    <a:pt x="6166" y="17162"/>
                    <a:pt x="4737" y="17162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4" name="Freeform: Shape 523">
              <a:extLst>
                <a:ext uri="{FF2B5EF4-FFF2-40B4-BE49-F238E27FC236}">
                  <a16:creationId xmlns="" xmlns:a16="http://schemas.microsoft.com/office/drawing/2014/main" id="{FF6F1714-FA1B-4ECB-AC9B-C9E29BEFF23B}"/>
                </a:ext>
              </a:extLst>
            </p:cNvPr>
            <p:cNvSpPr/>
            <p:nvPr/>
          </p:nvSpPr>
          <p:spPr>
            <a:xfrm>
              <a:off x="11237629" y="5347867"/>
              <a:ext cx="33340" cy="14720"/>
            </a:xfrm>
            <a:custGeom>
              <a:avLst/>
              <a:gdLst>
                <a:gd name="connsiteX0" fmla="*/ 35596 w 40341"/>
                <a:gd name="connsiteY0" fmla="*/ 17811 h 17811"/>
                <a:gd name="connsiteX1" fmla="*/ 32548 w 40341"/>
                <a:gd name="connsiteY1" fmla="*/ 16668 h 17811"/>
                <a:gd name="connsiteX2" fmla="*/ 6069 w 40341"/>
                <a:gd name="connsiteY2" fmla="*/ 10287 h 17811"/>
                <a:gd name="connsiteX3" fmla="*/ 163 w 40341"/>
                <a:gd name="connsiteY3" fmla="*/ 6953 h 17811"/>
                <a:gd name="connsiteX4" fmla="*/ 3497 w 40341"/>
                <a:gd name="connsiteY4" fmla="*/ 1047 h 17811"/>
                <a:gd name="connsiteX5" fmla="*/ 38644 w 40341"/>
                <a:gd name="connsiteY5" fmla="*/ 9334 h 17811"/>
                <a:gd name="connsiteX6" fmla="*/ 39216 w 40341"/>
                <a:gd name="connsiteY6" fmla="*/ 16002 h 17811"/>
                <a:gd name="connsiteX7" fmla="*/ 35596 w 40341"/>
                <a:gd name="connsiteY7" fmla="*/ 17811 h 17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41" h="17811">
                  <a:moveTo>
                    <a:pt x="35596" y="17811"/>
                  </a:moveTo>
                  <a:cubicBezTo>
                    <a:pt x="34548" y="17811"/>
                    <a:pt x="33405" y="17430"/>
                    <a:pt x="32548" y="16668"/>
                  </a:cubicBezTo>
                  <a:cubicBezTo>
                    <a:pt x="20261" y="6477"/>
                    <a:pt x="6164" y="10191"/>
                    <a:pt x="6069" y="10287"/>
                  </a:cubicBezTo>
                  <a:cubicBezTo>
                    <a:pt x="3497" y="10953"/>
                    <a:pt x="925" y="9525"/>
                    <a:pt x="163" y="6953"/>
                  </a:cubicBezTo>
                  <a:cubicBezTo>
                    <a:pt x="-504" y="4381"/>
                    <a:pt x="925" y="1809"/>
                    <a:pt x="3497" y="1047"/>
                  </a:cubicBezTo>
                  <a:cubicBezTo>
                    <a:pt x="4259" y="857"/>
                    <a:pt x="22642" y="-4096"/>
                    <a:pt x="38644" y="9334"/>
                  </a:cubicBezTo>
                  <a:cubicBezTo>
                    <a:pt x="40644" y="11049"/>
                    <a:pt x="40930" y="14001"/>
                    <a:pt x="39216" y="16002"/>
                  </a:cubicBezTo>
                  <a:cubicBezTo>
                    <a:pt x="38359" y="17240"/>
                    <a:pt x="36930" y="17811"/>
                    <a:pt x="35596" y="17811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5" name="Freeform: Shape 524">
              <a:extLst>
                <a:ext uri="{FF2B5EF4-FFF2-40B4-BE49-F238E27FC236}">
                  <a16:creationId xmlns="" xmlns:a16="http://schemas.microsoft.com/office/drawing/2014/main" id="{71F1A1ED-16CE-4922-A310-FD2AE2B7DAA0}"/>
                </a:ext>
              </a:extLst>
            </p:cNvPr>
            <p:cNvSpPr/>
            <p:nvPr/>
          </p:nvSpPr>
          <p:spPr>
            <a:xfrm>
              <a:off x="11180445" y="5378013"/>
              <a:ext cx="9625" cy="29207"/>
            </a:xfrm>
            <a:custGeom>
              <a:avLst/>
              <a:gdLst>
                <a:gd name="connsiteX0" fmla="*/ 4776 w 11646"/>
                <a:gd name="connsiteY0" fmla="*/ 35341 h 35341"/>
                <a:gd name="connsiteX1" fmla="*/ 13 w 11646"/>
                <a:gd name="connsiteY1" fmla="*/ 30198 h 35341"/>
                <a:gd name="connsiteX2" fmla="*/ 2109 w 11646"/>
                <a:gd name="connsiteY2" fmla="*/ 4385 h 35341"/>
                <a:gd name="connsiteX3" fmla="*/ 7252 w 11646"/>
                <a:gd name="connsiteY3" fmla="*/ 4 h 35341"/>
                <a:gd name="connsiteX4" fmla="*/ 11634 w 11646"/>
                <a:gd name="connsiteY4" fmla="*/ 5147 h 35341"/>
                <a:gd name="connsiteX5" fmla="*/ 9538 w 11646"/>
                <a:gd name="connsiteY5" fmla="*/ 30960 h 35341"/>
                <a:gd name="connsiteX6" fmla="*/ 4776 w 11646"/>
                <a:gd name="connsiteY6" fmla="*/ 35341 h 35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46" h="35341">
                  <a:moveTo>
                    <a:pt x="4776" y="35341"/>
                  </a:moveTo>
                  <a:cubicBezTo>
                    <a:pt x="1728" y="35151"/>
                    <a:pt x="-178" y="32770"/>
                    <a:pt x="13" y="30198"/>
                  </a:cubicBezTo>
                  <a:lnTo>
                    <a:pt x="2109" y="4385"/>
                  </a:lnTo>
                  <a:cubicBezTo>
                    <a:pt x="2299" y="1718"/>
                    <a:pt x="4490" y="-92"/>
                    <a:pt x="7252" y="4"/>
                  </a:cubicBezTo>
                  <a:cubicBezTo>
                    <a:pt x="9824" y="194"/>
                    <a:pt x="11824" y="2480"/>
                    <a:pt x="11634" y="5147"/>
                  </a:cubicBezTo>
                  <a:lnTo>
                    <a:pt x="9538" y="30960"/>
                  </a:lnTo>
                  <a:cubicBezTo>
                    <a:pt x="9347" y="33436"/>
                    <a:pt x="7252" y="35341"/>
                    <a:pt x="4776" y="35341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6" name="Freeform: Shape 525">
              <a:extLst>
                <a:ext uri="{FF2B5EF4-FFF2-40B4-BE49-F238E27FC236}">
                  <a16:creationId xmlns="" xmlns:a16="http://schemas.microsoft.com/office/drawing/2014/main" id="{33986E2F-1596-4106-941E-3F0C182B184F}"/>
                </a:ext>
              </a:extLst>
            </p:cNvPr>
            <p:cNvSpPr/>
            <p:nvPr/>
          </p:nvSpPr>
          <p:spPr>
            <a:xfrm>
              <a:off x="11243656" y="5380611"/>
              <a:ext cx="9625" cy="29207"/>
            </a:xfrm>
            <a:custGeom>
              <a:avLst/>
              <a:gdLst>
                <a:gd name="connsiteX0" fmla="*/ 4776 w 11646"/>
                <a:gd name="connsiteY0" fmla="*/ 35341 h 35341"/>
                <a:gd name="connsiteX1" fmla="*/ 13 w 11646"/>
                <a:gd name="connsiteY1" fmla="*/ 30198 h 35341"/>
                <a:gd name="connsiteX2" fmla="*/ 2109 w 11646"/>
                <a:gd name="connsiteY2" fmla="*/ 4385 h 35341"/>
                <a:gd name="connsiteX3" fmla="*/ 7252 w 11646"/>
                <a:gd name="connsiteY3" fmla="*/ 3 h 35341"/>
                <a:gd name="connsiteX4" fmla="*/ 11634 w 11646"/>
                <a:gd name="connsiteY4" fmla="*/ 5147 h 35341"/>
                <a:gd name="connsiteX5" fmla="*/ 9538 w 11646"/>
                <a:gd name="connsiteY5" fmla="*/ 30960 h 35341"/>
                <a:gd name="connsiteX6" fmla="*/ 4776 w 11646"/>
                <a:gd name="connsiteY6" fmla="*/ 35341 h 35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46" h="35341">
                  <a:moveTo>
                    <a:pt x="4776" y="35341"/>
                  </a:moveTo>
                  <a:cubicBezTo>
                    <a:pt x="1728" y="35151"/>
                    <a:pt x="-178" y="32769"/>
                    <a:pt x="13" y="30198"/>
                  </a:cubicBezTo>
                  <a:lnTo>
                    <a:pt x="2109" y="4385"/>
                  </a:lnTo>
                  <a:cubicBezTo>
                    <a:pt x="2299" y="1813"/>
                    <a:pt x="4490" y="-92"/>
                    <a:pt x="7252" y="3"/>
                  </a:cubicBezTo>
                  <a:cubicBezTo>
                    <a:pt x="9824" y="194"/>
                    <a:pt x="11824" y="2480"/>
                    <a:pt x="11634" y="5147"/>
                  </a:cubicBezTo>
                  <a:lnTo>
                    <a:pt x="9538" y="30960"/>
                  </a:lnTo>
                  <a:cubicBezTo>
                    <a:pt x="9347" y="33436"/>
                    <a:pt x="7252" y="35341"/>
                    <a:pt x="4776" y="35341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7" name="Freeform: Shape 526">
              <a:extLst>
                <a:ext uri="{FF2B5EF4-FFF2-40B4-BE49-F238E27FC236}">
                  <a16:creationId xmlns="" xmlns:a16="http://schemas.microsoft.com/office/drawing/2014/main" id="{A357C7E4-8C39-4C94-991F-32B164B8A31A}"/>
                </a:ext>
              </a:extLst>
            </p:cNvPr>
            <p:cNvSpPr/>
            <p:nvPr/>
          </p:nvSpPr>
          <p:spPr>
            <a:xfrm>
              <a:off x="11191535" y="5399285"/>
              <a:ext cx="19056" cy="58946"/>
            </a:xfrm>
            <a:custGeom>
              <a:avLst/>
              <a:gdLst>
                <a:gd name="connsiteX0" fmla="*/ 9931 w 23058"/>
                <a:gd name="connsiteY0" fmla="*/ 71325 h 71325"/>
                <a:gd name="connsiteX1" fmla="*/ 5550 w 23058"/>
                <a:gd name="connsiteY1" fmla="*/ 68468 h 71325"/>
                <a:gd name="connsiteX2" fmla="*/ 14694 w 23058"/>
                <a:gd name="connsiteY2" fmla="*/ 1697 h 71325"/>
                <a:gd name="connsiteX3" fmla="*/ 21361 w 23058"/>
                <a:gd name="connsiteY3" fmla="*/ 1126 h 71325"/>
                <a:gd name="connsiteX4" fmla="*/ 21933 w 23058"/>
                <a:gd name="connsiteY4" fmla="*/ 7793 h 71325"/>
                <a:gd name="connsiteX5" fmla="*/ 14218 w 23058"/>
                <a:gd name="connsiteY5" fmla="*/ 64467 h 71325"/>
                <a:gd name="connsiteX6" fmla="*/ 11836 w 23058"/>
                <a:gd name="connsiteY6" fmla="*/ 70754 h 71325"/>
                <a:gd name="connsiteX7" fmla="*/ 9931 w 23058"/>
                <a:gd name="connsiteY7" fmla="*/ 71325 h 7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058" h="71325">
                  <a:moveTo>
                    <a:pt x="9931" y="71325"/>
                  </a:moveTo>
                  <a:cubicBezTo>
                    <a:pt x="8121" y="71325"/>
                    <a:pt x="6407" y="70277"/>
                    <a:pt x="5550" y="68468"/>
                  </a:cubicBezTo>
                  <a:cubicBezTo>
                    <a:pt x="-10642" y="32177"/>
                    <a:pt x="13646" y="2935"/>
                    <a:pt x="14694" y="1697"/>
                  </a:cubicBezTo>
                  <a:cubicBezTo>
                    <a:pt x="16408" y="-303"/>
                    <a:pt x="19361" y="-589"/>
                    <a:pt x="21361" y="1126"/>
                  </a:cubicBezTo>
                  <a:cubicBezTo>
                    <a:pt x="23362" y="2840"/>
                    <a:pt x="23647" y="5793"/>
                    <a:pt x="21933" y="7793"/>
                  </a:cubicBezTo>
                  <a:cubicBezTo>
                    <a:pt x="21076" y="8841"/>
                    <a:pt x="502" y="33797"/>
                    <a:pt x="14218" y="64467"/>
                  </a:cubicBezTo>
                  <a:cubicBezTo>
                    <a:pt x="15265" y="66848"/>
                    <a:pt x="14218" y="69706"/>
                    <a:pt x="11836" y="70754"/>
                  </a:cubicBezTo>
                  <a:cubicBezTo>
                    <a:pt x="11265" y="71135"/>
                    <a:pt x="10598" y="71325"/>
                    <a:pt x="9931" y="7132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8" name="Freeform: Shape 527">
              <a:extLst>
                <a:ext uri="{FF2B5EF4-FFF2-40B4-BE49-F238E27FC236}">
                  <a16:creationId xmlns="" xmlns:a16="http://schemas.microsoft.com/office/drawing/2014/main" id="{E88919CB-D43F-403D-B071-D67996DB64D5}"/>
                </a:ext>
              </a:extLst>
            </p:cNvPr>
            <p:cNvSpPr/>
            <p:nvPr/>
          </p:nvSpPr>
          <p:spPr>
            <a:xfrm>
              <a:off x="11220839" y="5455390"/>
              <a:ext cx="30190" cy="21969"/>
            </a:xfrm>
            <a:custGeom>
              <a:avLst/>
              <a:gdLst>
                <a:gd name="connsiteX0" fmla="*/ 4763 w 36530"/>
                <a:gd name="connsiteY0" fmla="*/ 26582 h 26582"/>
                <a:gd name="connsiteX1" fmla="*/ 0 w 36530"/>
                <a:gd name="connsiteY1" fmla="*/ 21820 h 26582"/>
                <a:gd name="connsiteX2" fmla="*/ 4763 w 36530"/>
                <a:gd name="connsiteY2" fmla="*/ 17057 h 26582"/>
                <a:gd name="connsiteX3" fmla="*/ 27432 w 36530"/>
                <a:gd name="connsiteY3" fmla="*/ 2960 h 26582"/>
                <a:gd name="connsiteX4" fmla="*/ 33623 w 36530"/>
                <a:gd name="connsiteY4" fmla="*/ 388 h 26582"/>
                <a:gd name="connsiteX5" fmla="*/ 36195 w 36530"/>
                <a:gd name="connsiteY5" fmla="*/ 6580 h 26582"/>
                <a:gd name="connsiteX6" fmla="*/ 4763 w 36530"/>
                <a:gd name="connsiteY6" fmla="*/ 26582 h 26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530" h="26582">
                  <a:moveTo>
                    <a:pt x="4763" y="26582"/>
                  </a:moveTo>
                  <a:cubicBezTo>
                    <a:pt x="2096" y="26582"/>
                    <a:pt x="0" y="24487"/>
                    <a:pt x="0" y="21820"/>
                  </a:cubicBezTo>
                  <a:cubicBezTo>
                    <a:pt x="0" y="19153"/>
                    <a:pt x="2096" y="17057"/>
                    <a:pt x="4763" y="17057"/>
                  </a:cubicBezTo>
                  <a:cubicBezTo>
                    <a:pt x="5429" y="17057"/>
                    <a:pt x="21622" y="16771"/>
                    <a:pt x="27432" y="2960"/>
                  </a:cubicBezTo>
                  <a:cubicBezTo>
                    <a:pt x="28480" y="484"/>
                    <a:pt x="31242" y="-659"/>
                    <a:pt x="33623" y="388"/>
                  </a:cubicBezTo>
                  <a:cubicBezTo>
                    <a:pt x="36004" y="1436"/>
                    <a:pt x="37147" y="4199"/>
                    <a:pt x="36195" y="6580"/>
                  </a:cubicBezTo>
                  <a:cubicBezTo>
                    <a:pt x="27813" y="26392"/>
                    <a:pt x="5715" y="26582"/>
                    <a:pt x="4763" y="26582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555" name="Group 554">
            <a:extLst>
              <a:ext uri="{FF2B5EF4-FFF2-40B4-BE49-F238E27FC236}">
                <a16:creationId xmlns="" xmlns:a16="http://schemas.microsoft.com/office/drawing/2014/main" id="{8AF00160-55F6-4B46-9BCF-20EF31A98AE5}"/>
              </a:ext>
            </a:extLst>
          </p:cNvPr>
          <p:cNvGrpSpPr/>
          <p:nvPr/>
        </p:nvGrpSpPr>
        <p:grpSpPr>
          <a:xfrm>
            <a:off x="7674412" y="344068"/>
            <a:ext cx="977027" cy="977028"/>
            <a:chOff x="7673185" y="378036"/>
            <a:chExt cx="1074730" cy="1074731"/>
          </a:xfrm>
        </p:grpSpPr>
        <p:sp>
          <p:nvSpPr>
            <p:cNvPr id="249" name="Freeform: Shape 248">
              <a:extLst>
                <a:ext uri="{FF2B5EF4-FFF2-40B4-BE49-F238E27FC236}">
                  <a16:creationId xmlns="" xmlns:a16="http://schemas.microsoft.com/office/drawing/2014/main" id="{DC65F15C-0C78-44DE-AC29-FD6927163593}"/>
                </a:ext>
              </a:extLst>
            </p:cNvPr>
            <p:cNvSpPr/>
            <p:nvPr/>
          </p:nvSpPr>
          <p:spPr>
            <a:xfrm>
              <a:off x="7673185" y="378036"/>
              <a:ext cx="1074730" cy="1074730"/>
            </a:xfrm>
            <a:custGeom>
              <a:avLst/>
              <a:gdLst>
                <a:gd name="connsiteX0" fmla="*/ 888206 w 888206"/>
                <a:gd name="connsiteY0" fmla="*/ 444151 h 888206"/>
                <a:gd name="connsiteX1" fmla="*/ 836676 w 888206"/>
                <a:gd name="connsiteY1" fmla="*/ 651891 h 888206"/>
                <a:gd name="connsiteX2" fmla="*/ 444055 w 888206"/>
                <a:gd name="connsiteY2" fmla="*/ 888206 h 888206"/>
                <a:gd name="connsiteX3" fmla="*/ 289560 w 888206"/>
                <a:gd name="connsiteY3" fmla="*/ 860488 h 888206"/>
                <a:gd name="connsiteX4" fmla="*/ 219932 w 888206"/>
                <a:gd name="connsiteY4" fmla="*/ 827437 h 888206"/>
                <a:gd name="connsiteX5" fmla="*/ 94488 w 888206"/>
                <a:gd name="connsiteY5" fmla="*/ 717995 h 888206"/>
                <a:gd name="connsiteX6" fmla="*/ 0 w 888206"/>
                <a:gd name="connsiteY6" fmla="*/ 444151 h 888206"/>
                <a:gd name="connsiteX7" fmla="*/ 444055 w 888206"/>
                <a:gd name="connsiteY7" fmla="*/ 0 h 888206"/>
                <a:gd name="connsiteX8" fmla="*/ 888206 w 888206"/>
                <a:gd name="connsiteY8" fmla="*/ 444151 h 888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88206" h="888206">
                  <a:moveTo>
                    <a:pt x="888206" y="444151"/>
                  </a:moveTo>
                  <a:cubicBezTo>
                    <a:pt x="888206" y="519208"/>
                    <a:pt x="869632" y="589883"/>
                    <a:pt x="836676" y="651891"/>
                  </a:cubicBezTo>
                  <a:cubicBezTo>
                    <a:pt x="762190" y="792480"/>
                    <a:pt x="614267" y="888206"/>
                    <a:pt x="444055" y="888206"/>
                  </a:cubicBezTo>
                  <a:cubicBezTo>
                    <a:pt x="389668" y="888206"/>
                    <a:pt x="337661" y="878396"/>
                    <a:pt x="289560" y="860488"/>
                  </a:cubicBezTo>
                  <a:cubicBezTo>
                    <a:pt x="265271" y="851535"/>
                    <a:pt x="242030" y="840486"/>
                    <a:pt x="219932" y="827437"/>
                  </a:cubicBezTo>
                  <a:cubicBezTo>
                    <a:pt x="171450" y="799147"/>
                    <a:pt x="128873" y="761905"/>
                    <a:pt x="94488" y="717995"/>
                  </a:cubicBezTo>
                  <a:cubicBezTo>
                    <a:pt x="35242" y="642556"/>
                    <a:pt x="0" y="547497"/>
                    <a:pt x="0" y="444151"/>
                  </a:cubicBezTo>
                  <a:cubicBezTo>
                    <a:pt x="0" y="198882"/>
                    <a:pt x="198882" y="0"/>
                    <a:pt x="444055" y="0"/>
                  </a:cubicBezTo>
                  <a:cubicBezTo>
                    <a:pt x="689324" y="0"/>
                    <a:pt x="888206" y="198882"/>
                    <a:pt x="888206" y="444151"/>
                  </a:cubicBezTo>
                  <a:close/>
                </a:path>
              </a:pathLst>
            </a:custGeom>
            <a:solidFill>
              <a:srgbClr val="094A4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2" name="Freeform: Shape 251">
              <a:extLst>
                <a:ext uri="{FF2B5EF4-FFF2-40B4-BE49-F238E27FC236}">
                  <a16:creationId xmlns="" xmlns:a16="http://schemas.microsoft.com/office/drawing/2014/main" id="{3BBEF14B-3095-425E-9450-3FA132A4ADE2}"/>
                </a:ext>
              </a:extLst>
            </p:cNvPr>
            <p:cNvSpPr/>
            <p:nvPr/>
          </p:nvSpPr>
          <p:spPr>
            <a:xfrm>
              <a:off x="7787516" y="962134"/>
              <a:ext cx="616255" cy="457093"/>
            </a:xfrm>
            <a:custGeom>
              <a:avLst/>
              <a:gdLst>
                <a:gd name="connsiteX0" fmla="*/ 509302 w 509301"/>
                <a:gd name="connsiteY0" fmla="*/ 203647 h 377763"/>
                <a:gd name="connsiteX1" fmla="*/ 195072 w 509301"/>
                <a:gd name="connsiteY1" fmla="*/ 377764 h 377763"/>
                <a:gd name="connsiteX2" fmla="*/ 125444 w 509301"/>
                <a:gd name="connsiteY2" fmla="*/ 344712 h 377763"/>
                <a:gd name="connsiteX3" fmla="*/ 0 w 509301"/>
                <a:gd name="connsiteY3" fmla="*/ 235270 h 377763"/>
                <a:gd name="connsiteX4" fmla="*/ 268510 w 509301"/>
                <a:gd name="connsiteY4" fmla="*/ 5527 h 377763"/>
                <a:gd name="connsiteX5" fmla="*/ 352996 w 509301"/>
                <a:gd name="connsiteY5" fmla="*/ 5336 h 377763"/>
                <a:gd name="connsiteX6" fmla="*/ 509302 w 509301"/>
                <a:gd name="connsiteY6" fmla="*/ 203647 h 377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9301" h="377763">
                  <a:moveTo>
                    <a:pt x="509302" y="203647"/>
                  </a:moveTo>
                  <a:lnTo>
                    <a:pt x="195072" y="377764"/>
                  </a:lnTo>
                  <a:cubicBezTo>
                    <a:pt x="170783" y="368810"/>
                    <a:pt x="147542" y="357761"/>
                    <a:pt x="125444" y="344712"/>
                  </a:cubicBezTo>
                  <a:cubicBezTo>
                    <a:pt x="76962" y="316422"/>
                    <a:pt x="34385" y="279180"/>
                    <a:pt x="0" y="235270"/>
                  </a:cubicBezTo>
                  <a:cubicBezTo>
                    <a:pt x="32957" y="165356"/>
                    <a:pt x="111157" y="43912"/>
                    <a:pt x="268510" y="5527"/>
                  </a:cubicBezTo>
                  <a:cubicBezTo>
                    <a:pt x="300323" y="-2189"/>
                    <a:pt x="328422" y="-1427"/>
                    <a:pt x="352996" y="5336"/>
                  </a:cubicBezTo>
                  <a:cubicBezTo>
                    <a:pt x="470535" y="37435"/>
                    <a:pt x="509302" y="203647"/>
                    <a:pt x="509302" y="203647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9" name="Freeform: Shape 358">
              <a:extLst>
                <a:ext uri="{FF2B5EF4-FFF2-40B4-BE49-F238E27FC236}">
                  <a16:creationId xmlns="" xmlns:a16="http://schemas.microsoft.com/office/drawing/2014/main" id="{06AF94EF-38E7-403F-A984-5F92D390604A}"/>
                </a:ext>
              </a:extLst>
            </p:cNvPr>
            <p:cNvSpPr/>
            <p:nvPr/>
          </p:nvSpPr>
          <p:spPr>
            <a:xfrm>
              <a:off x="7939303" y="955337"/>
              <a:ext cx="746260" cy="497430"/>
            </a:xfrm>
            <a:custGeom>
              <a:avLst/>
              <a:gdLst>
                <a:gd name="connsiteX0" fmla="*/ 616744 w 616743"/>
                <a:gd name="connsiteY0" fmla="*/ 174784 h 411099"/>
                <a:gd name="connsiteX1" fmla="*/ 224123 w 616743"/>
                <a:gd name="connsiteY1" fmla="*/ 411099 h 411099"/>
                <a:gd name="connsiteX2" fmla="*/ 69628 w 616743"/>
                <a:gd name="connsiteY2" fmla="*/ 383381 h 411099"/>
                <a:gd name="connsiteX3" fmla="*/ 0 w 616743"/>
                <a:gd name="connsiteY3" fmla="*/ 350330 h 411099"/>
                <a:gd name="connsiteX4" fmla="*/ 32575 w 616743"/>
                <a:gd name="connsiteY4" fmla="*/ 87249 h 411099"/>
                <a:gd name="connsiteX5" fmla="*/ 227552 w 616743"/>
                <a:gd name="connsiteY5" fmla="*/ 10954 h 411099"/>
                <a:gd name="connsiteX6" fmla="*/ 295465 w 616743"/>
                <a:gd name="connsiteY6" fmla="*/ 0 h 411099"/>
                <a:gd name="connsiteX7" fmla="*/ 554641 w 616743"/>
                <a:gd name="connsiteY7" fmla="*/ 102775 h 411099"/>
                <a:gd name="connsiteX8" fmla="*/ 616744 w 616743"/>
                <a:gd name="connsiteY8" fmla="*/ 174784 h 411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16743" h="411099">
                  <a:moveTo>
                    <a:pt x="616744" y="174784"/>
                  </a:moveTo>
                  <a:cubicBezTo>
                    <a:pt x="542258" y="315373"/>
                    <a:pt x="394335" y="411099"/>
                    <a:pt x="224123" y="411099"/>
                  </a:cubicBezTo>
                  <a:cubicBezTo>
                    <a:pt x="169736" y="411099"/>
                    <a:pt x="117729" y="401288"/>
                    <a:pt x="69628" y="383381"/>
                  </a:cubicBezTo>
                  <a:cubicBezTo>
                    <a:pt x="45339" y="374428"/>
                    <a:pt x="22098" y="363379"/>
                    <a:pt x="0" y="350330"/>
                  </a:cubicBezTo>
                  <a:cubicBezTo>
                    <a:pt x="11621" y="218599"/>
                    <a:pt x="23622" y="108013"/>
                    <a:pt x="32575" y="87249"/>
                  </a:cubicBezTo>
                  <a:cubicBezTo>
                    <a:pt x="48482" y="50387"/>
                    <a:pt x="155067" y="24479"/>
                    <a:pt x="227552" y="10954"/>
                  </a:cubicBezTo>
                  <a:cubicBezTo>
                    <a:pt x="266414" y="3715"/>
                    <a:pt x="295465" y="0"/>
                    <a:pt x="295465" y="0"/>
                  </a:cubicBezTo>
                  <a:cubicBezTo>
                    <a:pt x="295465" y="0"/>
                    <a:pt x="438531" y="5715"/>
                    <a:pt x="554641" y="102775"/>
                  </a:cubicBezTo>
                  <a:cubicBezTo>
                    <a:pt x="575500" y="120205"/>
                    <a:pt x="596551" y="145161"/>
                    <a:pt x="616744" y="174784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0" name="Freeform: Shape 359">
              <a:extLst>
                <a:ext uri="{FF2B5EF4-FFF2-40B4-BE49-F238E27FC236}">
                  <a16:creationId xmlns="" xmlns:a16="http://schemas.microsoft.com/office/drawing/2014/main" id="{EDC15AE7-0F0E-4CA0-A458-74F8DD869CAC}"/>
                </a:ext>
              </a:extLst>
            </p:cNvPr>
            <p:cNvSpPr/>
            <p:nvPr/>
          </p:nvSpPr>
          <p:spPr>
            <a:xfrm>
              <a:off x="8047494" y="538469"/>
              <a:ext cx="79670" cy="161692"/>
            </a:xfrm>
            <a:custGeom>
              <a:avLst/>
              <a:gdLst>
                <a:gd name="connsiteX0" fmla="*/ 31077 w 65843"/>
                <a:gd name="connsiteY0" fmla="*/ 0 h 133630"/>
                <a:gd name="connsiteX1" fmla="*/ 8312 w 65843"/>
                <a:gd name="connsiteY1" fmla="*/ 120110 h 133630"/>
                <a:gd name="connsiteX2" fmla="*/ 65843 w 65843"/>
                <a:gd name="connsiteY2" fmla="*/ 5715 h 133630"/>
                <a:gd name="connsiteX3" fmla="*/ 31077 w 65843"/>
                <a:gd name="connsiteY3" fmla="*/ 0 h 133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43" h="133630">
                  <a:moveTo>
                    <a:pt x="31077" y="0"/>
                  </a:moveTo>
                  <a:cubicBezTo>
                    <a:pt x="31077" y="0"/>
                    <a:pt x="-19405" y="57150"/>
                    <a:pt x="8312" y="120110"/>
                  </a:cubicBezTo>
                  <a:cubicBezTo>
                    <a:pt x="36125" y="183071"/>
                    <a:pt x="65843" y="5715"/>
                    <a:pt x="65843" y="5715"/>
                  </a:cubicBezTo>
                  <a:lnTo>
                    <a:pt x="31077" y="0"/>
                  </a:lnTo>
                  <a:close/>
                </a:path>
              </a:pathLst>
            </a:custGeom>
            <a:solidFill>
              <a:srgbClr val="ADA9C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1" name="Freeform: Shape 360">
              <a:extLst>
                <a:ext uri="{FF2B5EF4-FFF2-40B4-BE49-F238E27FC236}">
                  <a16:creationId xmlns="" xmlns:a16="http://schemas.microsoft.com/office/drawing/2014/main" id="{C193A41F-9B35-4AD3-8792-5790956F601A}"/>
                </a:ext>
              </a:extLst>
            </p:cNvPr>
            <p:cNvSpPr/>
            <p:nvPr/>
          </p:nvSpPr>
          <p:spPr>
            <a:xfrm>
              <a:off x="8107803" y="849074"/>
              <a:ext cx="185095" cy="186378"/>
            </a:xfrm>
            <a:custGeom>
              <a:avLst/>
              <a:gdLst>
                <a:gd name="connsiteX0" fmla="*/ 151066 w 152971"/>
                <a:gd name="connsiteY0" fmla="*/ 0 h 154031"/>
                <a:gd name="connsiteX1" fmla="*/ 152971 w 152971"/>
                <a:gd name="connsiteY1" fmla="*/ 113348 h 154031"/>
                <a:gd name="connsiteX2" fmla="*/ 66865 w 152971"/>
                <a:gd name="connsiteY2" fmla="*/ 152781 h 154031"/>
                <a:gd name="connsiteX3" fmla="*/ 0 w 152971"/>
                <a:gd name="connsiteY3" fmla="*/ 146780 h 154031"/>
                <a:gd name="connsiteX4" fmla="*/ 5905 w 152971"/>
                <a:gd name="connsiteY4" fmla="*/ 89249 h 154031"/>
                <a:gd name="connsiteX5" fmla="*/ 11716 w 152971"/>
                <a:gd name="connsiteY5" fmla="*/ 33147 h 154031"/>
                <a:gd name="connsiteX6" fmla="*/ 130969 w 152971"/>
                <a:gd name="connsiteY6" fmla="*/ 4763 h 154031"/>
                <a:gd name="connsiteX7" fmla="*/ 151066 w 152971"/>
                <a:gd name="connsiteY7" fmla="*/ 0 h 154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2971" h="154031">
                  <a:moveTo>
                    <a:pt x="151066" y="0"/>
                  </a:moveTo>
                  <a:lnTo>
                    <a:pt x="152971" y="113348"/>
                  </a:lnTo>
                  <a:cubicBezTo>
                    <a:pt x="152971" y="113348"/>
                    <a:pt x="133064" y="146304"/>
                    <a:pt x="66865" y="152781"/>
                  </a:cubicBezTo>
                  <a:cubicBezTo>
                    <a:pt x="17526" y="157639"/>
                    <a:pt x="0" y="146780"/>
                    <a:pt x="0" y="146780"/>
                  </a:cubicBezTo>
                  <a:lnTo>
                    <a:pt x="5905" y="89249"/>
                  </a:lnTo>
                  <a:lnTo>
                    <a:pt x="11716" y="33147"/>
                  </a:lnTo>
                  <a:lnTo>
                    <a:pt x="130969" y="4763"/>
                  </a:lnTo>
                  <a:lnTo>
                    <a:pt x="151066" y="0"/>
                  </a:lnTo>
                  <a:close/>
                </a:path>
              </a:pathLst>
            </a:custGeom>
            <a:solidFill>
              <a:srgbClr val="F27E6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2" name="Freeform: Shape 361">
              <a:extLst>
                <a:ext uri="{FF2B5EF4-FFF2-40B4-BE49-F238E27FC236}">
                  <a16:creationId xmlns="" xmlns:a16="http://schemas.microsoft.com/office/drawing/2014/main" id="{DE8592D0-FAB5-48EC-81EE-259949AE9AC8}"/>
                </a:ext>
              </a:extLst>
            </p:cNvPr>
            <p:cNvSpPr/>
            <p:nvPr/>
          </p:nvSpPr>
          <p:spPr>
            <a:xfrm>
              <a:off x="8112297" y="854837"/>
              <a:ext cx="174182" cy="128045"/>
            </a:xfrm>
            <a:custGeom>
              <a:avLst/>
              <a:gdLst>
                <a:gd name="connsiteX0" fmla="*/ 127349 w 143952"/>
                <a:gd name="connsiteY0" fmla="*/ 0 h 105822"/>
                <a:gd name="connsiteX1" fmla="*/ 143828 w 143952"/>
                <a:gd name="connsiteY1" fmla="*/ 17050 h 105822"/>
                <a:gd name="connsiteX2" fmla="*/ 0 w 143952"/>
                <a:gd name="connsiteY2" fmla="*/ 105823 h 105822"/>
                <a:gd name="connsiteX3" fmla="*/ 8001 w 143952"/>
                <a:gd name="connsiteY3" fmla="*/ 28385 h 105822"/>
                <a:gd name="connsiteX4" fmla="*/ 127349 w 143952"/>
                <a:gd name="connsiteY4" fmla="*/ 0 h 105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952" h="105822">
                  <a:moveTo>
                    <a:pt x="127349" y="0"/>
                  </a:moveTo>
                  <a:cubicBezTo>
                    <a:pt x="127159" y="3143"/>
                    <a:pt x="145637" y="12859"/>
                    <a:pt x="143828" y="17050"/>
                  </a:cubicBezTo>
                  <a:cubicBezTo>
                    <a:pt x="119444" y="74104"/>
                    <a:pt x="28480" y="102775"/>
                    <a:pt x="0" y="105823"/>
                  </a:cubicBezTo>
                  <a:lnTo>
                    <a:pt x="8001" y="28385"/>
                  </a:lnTo>
                  <a:lnTo>
                    <a:pt x="127349" y="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3" name="Freeform: Shape 362">
              <a:extLst>
                <a:ext uri="{FF2B5EF4-FFF2-40B4-BE49-F238E27FC236}">
                  <a16:creationId xmlns="" xmlns:a16="http://schemas.microsoft.com/office/drawing/2014/main" id="{0A3D58ED-3A5E-48B3-A86F-A1FF2C14F578}"/>
                </a:ext>
              </a:extLst>
            </p:cNvPr>
            <p:cNvSpPr/>
            <p:nvPr/>
          </p:nvSpPr>
          <p:spPr>
            <a:xfrm>
              <a:off x="8033180" y="525358"/>
              <a:ext cx="354316" cy="407344"/>
            </a:xfrm>
            <a:custGeom>
              <a:avLst/>
              <a:gdLst>
                <a:gd name="connsiteX0" fmla="*/ 64434 w 292823"/>
                <a:gd name="connsiteY0" fmla="*/ 16455 h 336648"/>
                <a:gd name="connsiteX1" fmla="*/ 31572 w 292823"/>
                <a:gd name="connsiteY1" fmla="*/ 65604 h 336648"/>
                <a:gd name="connsiteX2" fmla="*/ 6426 w 292823"/>
                <a:gd name="connsiteY2" fmla="*/ 274106 h 336648"/>
                <a:gd name="connsiteX3" fmla="*/ 148825 w 292823"/>
                <a:gd name="connsiteY3" fmla="*/ 322969 h 336648"/>
                <a:gd name="connsiteX4" fmla="*/ 211976 w 292823"/>
                <a:gd name="connsiteY4" fmla="*/ 277630 h 336648"/>
                <a:gd name="connsiteX5" fmla="*/ 279984 w 292823"/>
                <a:gd name="connsiteY5" fmla="*/ 250770 h 336648"/>
                <a:gd name="connsiteX6" fmla="*/ 263887 w 292823"/>
                <a:gd name="connsiteY6" fmla="*/ 157424 h 336648"/>
                <a:gd name="connsiteX7" fmla="*/ 212547 w 292823"/>
                <a:gd name="connsiteY7" fmla="*/ 165997 h 336648"/>
                <a:gd name="connsiteX8" fmla="*/ 233026 w 292823"/>
                <a:gd name="connsiteY8" fmla="*/ 122849 h 336648"/>
                <a:gd name="connsiteX9" fmla="*/ 64434 w 292823"/>
                <a:gd name="connsiteY9" fmla="*/ 16455 h 336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2823" h="336648">
                  <a:moveTo>
                    <a:pt x="64434" y="16455"/>
                  </a:moveTo>
                  <a:cubicBezTo>
                    <a:pt x="48908" y="29123"/>
                    <a:pt x="37954" y="46554"/>
                    <a:pt x="31572" y="65604"/>
                  </a:cubicBezTo>
                  <a:cubicBezTo>
                    <a:pt x="16713" y="109323"/>
                    <a:pt x="-13100" y="211431"/>
                    <a:pt x="6426" y="274106"/>
                  </a:cubicBezTo>
                  <a:cubicBezTo>
                    <a:pt x="31858" y="355449"/>
                    <a:pt x="105201" y="340209"/>
                    <a:pt x="148825" y="322969"/>
                  </a:cubicBezTo>
                  <a:cubicBezTo>
                    <a:pt x="192450" y="305729"/>
                    <a:pt x="211976" y="277630"/>
                    <a:pt x="211976" y="277630"/>
                  </a:cubicBezTo>
                  <a:cubicBezTo>
                    <a:pt x="211976" y="277630"/>
                    <a:pt x="253695" y="290489"/>
                    <a:pt x="279984" y="250770"/>
                  </a:cubicBezTo>
                  <a:cubicBezTo>
                    <a:pt x="306273" y="211050"/>
                    <a:pt x="287795" y="166949"/>
                    <a:pt x="263887" y="157424"/>
                  </a:cubicBezTo>
                  <a:cubicBezTo>
                    <a:pt x="239979" y="147899"/>
                    <a:pt x="212547" y="165997"/>
                    <a:pt x="212547" y="165997"/>
                  </a:cubicBezTo>
                  <a:lnTo>
                    <a:pt x="233026" y="122849"/>
                  </a:lnTo>
                  <a:cubicBezTo>
                    <a:pt x="233217" y="122944"/>
                    <a:pt x="150539" y="-53649"/>
                    <a:pt x="64434" y="16455"/>
                  </a:cubicBezTo>
                  <a:close/>
                </a:path>
              </a:pathLst>
            </a:custGeom>
            <a:solidFill>
              <a:srgbClr val="F27E6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4" name="Freeform: Shape 363">
              <a:extLst>
                <a:ext uri="{FF2B5EF4-FFF2-40B4-BE49-F238E27FC236}">
                  <a16:creationId xmlns="" xmlns:a16="http://schemas.microsoft.com/office/drawing/2014/main" id="{48F70F7A-061C-4ACA-9C02-BA5EB055D0E5}"/>
                </a:ext>
              </a:extLst>
            </p:cNvPr>
            <p:cNvSpPr/>
            <p:nvPr/>
          </p:nvSpPr>
          <p:spPr>
            <a:xfrm>
              <a:off x="8291958" y="744110"/>
              <a:ext cx="61532" cy="48836"/>
            </a:xfrm>
            <a:custGeom>
              <a:avLst/>
              <a:gdLst>
                <a:gd name="connsiteX0" fmla="*/ 4778 w 50853"/>
                <a:gd name="connsiteY0" fmla="*/ 40360 h 40360"/>
                <a:gd name="connsiteX1" fmla="*/ 968 w 50853"/>
                <a:gd name="connsiteY1" fmla="*/ 38456 h 40360"/>
                <a:gd name="connsiteX2" fmla="*/ 1920 w 50853"/>
                <a:gd name="connsiteY2" fmla="*/ 31788 h 40360"/>
                <a:gd name="connsiteX3" fmla="*/ 43259 w 50853"/>
                <a:gd name="connsiteY3" fmla="*/ 927 h 40360"/>
                <a:gd name="connsiteX4" fmla="*/ 49926 w 50853"/>
                <a:gd name="connsiteY4" fmla="*/ 1879 h 40360"/>
                <a:gd name="connsiteX5" fmla="*/ 48974 w 50853"/>
                <a:gd name="connsiteY5" fmla="*/ 8547 h 40360"/>
                <a:gd name="connsiteX6" fmla="*/ 7635 w 50853"/>
                <a:gd name="connsiteY6" fmla="*/ 39408 h 40360"/>
                <a:gd name="connsiteX7" fmla="*/ 4778 w 50853"/>
                <a:gd name="connsiteY7" fmla="*/ 40360 h 40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853" h="40360">
                  <a:moveTo>
                    <a:pt x="4778" y="40360"/>
                  </a:moveTo>
                  <a:cubicBezTo>
                    <a:pt x="3349" y="40360"/>
                    <a:pt x="1920" y="39694"/>
                    <a:pt x="968" y="38456"/>
                  </a:cubicBezTo>
                  <a:cubicBezTo>
                    <a:pt x="-651" y="36360"/>
                    <a:pt x="-175" y="33312"/>
                    <a:pt x="1920" y="31788"/>
                  </a:cubicBezTo>
                  <a:lnTo>
                    <a:pt x="43259" y="927"/>
                  </a:lnTo>
                  <a:cubicBezTo>
                    <a:pt x="45354" y="-597"/>
                    <a:pt x="48307" y="-216"/>
                    <a:pt x="49926" y="1879"/>
                  </a:cubicBezTo>
                  <a:cubicBezTo>
                    <a:pt x="51450" y="3975"/>
                    <a:pt x="51069" y="7023"/>
                    <a:pt x="48974" y="8547"/>
                  </a:cubicBezTo>
                  <a:lnTo>
                    <a:pt x="7635" y="39408"/>
                  </a:lnTo>
                  <a:cubicBezTo>
                    <a:pt x="6778" y="40075"/>
                    <a:pt x="5826" y="40360"/>
                    <a:pt x="4778" y="4036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5" name="Freeform: Shape 364">
              <a:extLst>
                <a:ext uri="{FF2B5EF4-FFF2-40B4-BE49-F238E27FC236}">
                  <a16:creationId xmlns="" xmlns:a16="http://schemas.microsoft.com/office/drawing/2014/main" id="{4EFF1CEF-4162-44C5-BB96-05BD5469F294}"/>
                </a:ext>
              </a:extLst>
            </p:cNvPr>
            <p:cNvSpPr/>
            <p:nvPr/>
          </p:nvSpPr>
          <p:spPr>
            <a:xfrm>
              <a:off x="8307390" y="769944"/>
              <a:ext cx="52383" cy="21272"/>
            </a:xfrm>
            <a:custGeom>
              <a:avLst/>
              <a:gdLst>
                <a:gd name="connsiteX0" fmla="*/ 38601 w 43292"/>
                <a:gd name="connsiteY0" fmla="*/ 17581 h 17580"/>
                <a:gd name="connsiteX1" fmla="*/ 37458 w 43292"/>
                <a:gd name="connsiteY1" fmla="*/ 17486 h 17580"/>
                <a:gd name="connsiteX2" fmla="*/ 3644 w 43292"/>
                <a:gd name="connsiteY2" fmla="*/ 9390 h 17580"/>
                <a:gd name="connsiteX3" fmla="*/ 120 w 43292"/>
                <a:gd name="connsiteY3" fmla="*/ 3675 h 17580"/>
                <a:gd name="connsiteX4" fmla="*/ 5835 w 43292"/>
                <a:gd name="connsiteY4" fmla="*/ 150 h 17580"/>
                <a:gd name="connsiteX5" fmla="*/ 39649 w 43292"/>
                <a:gd name="connsiteY5" fmla="*/ 8246 h 17580"/>
                <a:gd name="connsiteX6" fmla="*/ 43173 w 43292"/>
                <a:gd name="connsiteY6" fmla="*/ 13961 h 17580"/>
                <a:gd name="connsiteX7" fmla="*/ 38601 w 43292"/>
                <a:gd name="connsiteY7" fmla="*/ 17581 h 17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292" h="17580">
                  <a:moveTo>
                    <a:pt x="38601" y="17581"/>
                  </a:moveTo>
                  <a:cubicBezTo>
                    <a:pt x="38220" y="17581"/>
                    <a:pt x="37839" y="17581"/>
                    <a:pt x="37458" y="17486"/>
                  </a:cubicBezTo>
                  <a:lnTo>
                    <a:pt x="3644" y="9390"/>
                  </a:lnTo>
                  <a:cubicBezTo>
                    <a:pt x="1072" y="8818"/>
                    <a:pt x="-452" y="6246"/>
                    <a:pt x="120" y="3675"/>
                  </a:cubicBezTo>
                  <a:cubicBezTo>
                    <a:pt x="691" y="1103"/>
                    <a:pt x="3263" y="-517"/>
                    <a:pt x="5835" y="150"/>
                  </a:cubicBezTo>
                  <a:lnTo>
                    <a:pt x="39649" y="8246"/>
                  </a:lnTo>
                  <a:cubicBezTo>
                    <a:pt x="42220" y="8818"/>
                    <a:pt x="43744" y="11390"/>
                    <a:pt x="43173" y="13961"/>
                  </a:cubicBezTo>
                  <a:cubicBezTo>
                    <a:pt x="42696" y="16152"/>
                    <a:pt x="40792" y="17581"/>
                    <a:pt x="38601" y="17581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6" name="Freeform: Shape 365">
              <a:extLst>
                <a:ext uri="{FF2B5EF4-FFF2-40B4-BE49-F238E27FC236}">
                  <a16:creationId xmlns="" xmlns:a16="http://schemas.microsoft.com/office/drawing/2014/main" id="{BB1BBDD0-E001-4771-9A81-FFA66835770C}"/>
                </a:ext>
              </a:extLst>
            </p:cNvPr>
            <p:cNvSpPr/>
            <p:nvPr/>
          </p:nvSpPr>
          <p:spPr>
            <a:xfrm>
              <a:off x="8065085" y="661944"/>
              <a:ext cx="19625" cy="43178"/>
            </a:xfrm>
            <a:custGeom>
              <a:avLst/>
              <a:gdLst>
                <a:gd name="connsiteX0" fmla="*/ 4729 w 16219"/>
                <a:gd name="connsiteY0" fmla="*/ 35685 h 35684"/>
                <a:gd name="connsiteX1" fmla="*/ 3586 w 16219"/>
                <a:gd name="connsiteY1" fmla="*/ 35494 h 35684"/>
                <a:gd name="connsiteX2" fmla="*/ 157 w 16219"/>
                <a:gd name="connsiteY2" fmla="*/ 29684 h 35684"/>
                <a:gd name="connsiteX3" fmla="*/ 6824 w 16219"/>
                <a:gd name="connsiteY3" fmla="*/ 3586 h 35684"/>
                <a:gd name="connsiteX4" fmla="*/ 12634 w 16219"/>
                <a:gd name="connsiteY4" fmla="*/ 156 h 35684"/>
                <a:gd name="connsiteX5" fmla="*/ 16063 w 16219"/>
                <a:gd name="connsiteY5" fmla="*/ 5967 h 35684"/>
                <a:gd name="connsiteX6" fmla="*/ 9396 w 16219"/>
                <a:gd name="connsiteY6" fmla="*/ 32065 h 35684"/>
                <a:gd name="connsiteX7" fmla="*/ 4729 w 16219"/>
                <a:gd name="connsiteY7" fmla="*/ 35685 h 35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219" h="35684">
                  <a:moveTo>
                    <a:pt x="4729" y="35685"/>
                  </a:moveTo>
                  <a:cubicBezTo>
                    <a:pt x="4348" y="35685"/>
                    <a:pt x="3966" y="35685"/>
                    <a:pt x="3586" y="35494"/>
                  </a:cubicBezTo>
                  <a:cubicBezTo>
                    <a:pt x="1014" y="34828"/>
                    <a:pt x="-510" y="32256"/>
                    <a:pt x="157" y="29684"/>
                  </a:cubicBezTo>
                  <a:lnTo>
                    <a:pt x="6824" y="3586"/>
                  </a:lnTo>
                  <a:cubicBezTo>
                    <a:pt x="7491" y="1014"/>
                    <a:pt x="10063" y="-510"/>
                    <a:pt x="12634" y="156"/>
                  </a:cubicBezTo>
                  <a:cubicBezTo>
                    <a:pt x="15206" y="823"/>
                    <a:pt x="16730" y="3395"/>
                    <a:pt x="16063" y="5967"/>
                  </a:cubicBezTo>
                  <a:lnTo>
                    <a:pt x="9396" y="32065"/>
                  </a:lnTo>
                  <a:cubicBezTo>
                    <a:pt x="8729" y="34256"/>
                    <a:pt x="6824" y="35685"/>
                    <a:pt x="4729" y="3568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7" name="Freeform: Shape 366">
              <a:extLst>
                <a:ext uri="{FF2B5EF4-FFF2-40B4-BE49-F238E27FC236}">
                  <a16:creationId xmlns="" xmlns:a16="http://schemas.microsoft.com/office/drawing/2014/main" id="{15E0D55C-08C2-4898-A5F9-F253844A0133}"/>
                </a:ext>
              </a:extLst>
            </p:cNvPr>
            <p:cNvSpPr/>
            <p:nvPr/>
          </p:nvSpPr>
          <p:spPr>
            <a:xfrm>
              <a:off x="8151870" y="666555"/>
              <a:ext cx="19625" cy="43178"/>
            </a:xfrm>
            <a:custGeom>
              <a:avLst/>
              <a:gdLst>
                <a:gd name="connsiteX0" fmla="*/ 4729 w 16219"/>
                <a:gd name="connsiteY0" fmla="*/ 35685 h 35684"/>
                <a:gd name="connsiteX1" fmla="*/ 3586 w 16219"/>
                <a:gd name="connsiteY1" fmla="*/ 35494 h 35684"/>
                <a:gd name="connsiteX2" fmla="*/ 157 w 16219"/>
                <a:gd name="connsiteY2" fmla="*/ 29684 h 35684"/>
                <a:gd name="connsiteX3" fmla="*/ 6824 w 16219"/>
                <a:gd name="connsiteY3" fmla="*/ 3585 h 35684"/>
                <a:gd name="connsiteX4" fmla="*/ 12634 w 16219"/>
                <a:gd name="connsiteY4" fmla="*/ 157 h 35684"/>
                <a:gd name="connsiteX5" fmla="*/ 16063 w 16219"/>
                <a:gd name="connsiteY5" fmla="*/ 5967 h 35684"/>
                <a:gd name="connsiteX6" fmla="*/ 9396 w 16219"/>
                <a:gd name="connsiteY6" fmla="*/ 32065 h 35684"/>
                <a:gd name="connsiteX7" fmla="*/ 4729 w 16219"/>
                <a:gd name="connsiteY7" fmla="*/ 35685 h 35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219" h="35684">
                  <a:moveTo>
                    <a:pt x="4729" y="35685"/>
                  </a:moveTo>
                  <a:cubicBezTo>
                    <a:pt x="4348" y="35685"/>
                    <a:pt x="3966" y="35685"/>
                    <a:pt x="3586" y="35494"/>
                  </a:cubicBezTo>
                  <a:cubicBezTo>
                    <a:pt x="1014" y="34827"/>
                    <a:pt x="-510" y="32256"/>
                    <a:pt x="157" y="29684"/>
                  </a:cubicBezTo>
                  <a:lnTo>
                    <a:pt x="6824" y="3585"/>
                  </a:lnTo>
                  <a:cubicBezTo>
                    <a:pt x="7491" y="1014"/>
                    <a:pt x="10063" y="-510"/>
                    <a:pt x="12634" y="157"/>
                  </a:cubicBezTo>
                  <a:cubicBezTo>
                    <a:pt x="15206" y="823"/>
                    <a:pt x="16730" y="3395"/>
                    <a:pt x="16063" y="5967"/>
                  </a:cubicBezTo>
                  <a:lnTo>
                    <a:pt x="9396" y="32065"/>
                  </a:lnTo>
                  <a:cubicBezTo>
                    <a:pt x="8824" y="34256"/>
                    <a:pt x="6919" y="35685"/>
                    <a:pt x="4729" y="3568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8" name="Freeform: Shape 367">
              <a:extLst>
                <a:ext uri="{FF2B5EF4-FFF2-40B4-BE49-F238E27FC236}">
                  <a16:creationId xmlns="" xmlns:a16="http://schemas.microsoft.com/office/drawing/2014/main" id="{C8FEF6B1-414D-4F72-AA25-152BE5371A31}"/>
                </a:ext>
              </a:extLst>
            </p:cNvPr>
            <p:cNvSpPr/>
            <p:nvPr/>
          </p:nvSpPr>
          <p:spPr>
            <a:xfrm>
              <a:off x="8060054" y="621762"/>
              <a:ext cx="37526" cy="14325"/>
            </a:xfrm>
            <a:custGeom>
              <a:avLst/>
              <a:gdLst>
                <a:gd name="connsiteX0" fmla="*/ 4791 w 31013"/>
                <a:gd name="connsiteY0" fmla="*/ 11840 h 11839"/>
                <a:gd name="connsiteX1" fmla="*/ 28 w 31013"/>
                <a:gd name="connsiteY1" fmla="*/ 7553 h 11839"/>
                <a:gd name="connsiteX2" fmla="*/ 4219 w 31013"/>
                <a:gd name="connsiteY2" fmla="*/ 2315 h 11839"/>
                <a:gd name="connsiteX3" fmla="*/ 25746 w 31013"/>
                <a:gd name="connsiteY3" fmla="*/ 28 h 11839"/>
                <a:gd name="connsiteX4" fmla="*/ 30985 w 31013"/>
                <a:gd name="connsiteY4" fmla="*/ 4219 h 11839"/>
                <a:gd name="connsiteX5" fmla="*/ 26794 w 31013"/>
                <a:gd name="connsiteY5" fmla="*/ 9458 h 11839"/>
                <a:gd name="connsiteX6" fmla="*/ 5267 w 31013"/>
                <a:gd name="connsiteY6" fmla="*/ 11744 h 11839"/>
                <a:gd name="connsiteX7" fmla="*/ 4791 w 31013"/>
                <a:gd name="connsiteY7" fmla="*/ 11840 h 11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013" h="11839">
                  <a:moveTo>
                    <a:pt x="4791" y="11840"/>
                  </a:moveTo>
                  <a:cubicBezTo>
                    <a:pt x="2410" y="11840"/>
                    <a:pt x="314" y="10030"/>
                    <a:pt x="28" y="7553"/>
                  </a:cubicBezTo>
                  <a:cubicBezTo>
                    <a:pt x="-257" y="4982"/>
                    <a:pt x="1648" y="2600"/>
                    <a:pt x="4219" y="2315"/>
                  </a:cubicBezTo>
                  <a:lnTo>
                    <a:pt x="25746" y="28"/>
                  </a:lnTo>
                  <a:cubicBezTo>
                    <a:pt x="28318" y="-257"/>
                    <a:pt x="30699" y="1648"/>
                    <a:pt x="30985" y="4219"/>
                  </a:cubicBezTo>
                  <a:cubicBezTo>
                    <a:pt x="31270" y="6791"/>
                    <a:pt x="29366" y="9173"/>
                    <a:pt x="26794" y="9458"/>
                  </a:cubicBezTo>
                  <a:lnTo>
                    <a:pt x="5267" y="11744"/>
                  </a:lnTo>
                  <a:cubicBezTo>
                    <a:pt x="5077" y="11840"/>
                    <a:pt x="4886" y="11840"/>
                    <a:pt x="4791" y="11840"/>
                  </a:cubicBezTo>
                  <a:close/>
                </a:path>
              </a:pathLst>
            </a:custGeom>
            <a:solidFill>
              <a:srgbClr val="6C6B7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9" name="Freeform: Shape 368">
              <a:extLst>
                <a:ext uri="{FF2B5EF4-FFF2-40B4-BE49-F238E27FC236}">
                  <a16:creationId xmlns="" xmlns:a16="http://schemas.microsoft.com/office/drawing/2014/main" id="{008FE10D-3568-42B5-BD64-3E5EAB4F09A3}"/>
                </a:ext>
              </a:extLst>
            </p:cNvPr>
            <p:cNvSpPr/>
            <p:nvPr/>
          </p:nvSpPr>
          <p:spPr>
            <a:xfrm>
              <a:off x="8142779" y="630793"/>
              <a:ext cx="46797" cy="26270"/>
            </a:xfrm>
            <a:custGeom>
              <a:avLst/>
              <a:gdLst>
                <a:gd name="connsiteX0" fmla="*/ 33959 w 38675"/>
                <a:gd name="connsiteY0" fmla="*/ 21711 h 21711"/>
                <a:gd name="connsiteX1" fmla="*/ 32149 w 38675"/>
                <a:gd name="connsiteY1" fmla="*/ 21330 h 21711"/>
                <a:gd name="connsiteX2" fmla="*/ 2907 w 38675"/>
                <a:gd name="connsiteY2" fmla="*/ 9138 h 21711"/>
                <a:gd name="connsiteX3" fmla="*/ 336 w 38675"/>
                <a:gd name="connsiteY3" fmla="*/ 2947 h 21711"/>
                <a:gd name="connsiteX4" fmla="*/ 6527 w 38675"/>
                <a:gd name="connsiteY4" fmla="*/ 375 h 21711"/>
                <a:gd name="connsiteX5" fmla="*/ 35769 w 38675"/>
                <a:gd name="connsiteY5" fmla="*/ 12567 h 21711"/>
                <a:gd name="connsiteX6" fmla="*/ 38340 w 38675"/>
                <a:gd name="connsiteY6" fmla="*/ 18758 h 21711"/>
                <a:gd name="connsiteX7" fmla="*/ 33959 w 38675"/>
                <a:gd name="connsiteY7" fmla="*/ 21711 h 21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675" h="21711">
                  <a:moveTo>
                    <a:pt x="33959" y="21711"/>
                  </a:moveTo>
                  <a:cubicBezTo>
                    <a:pt x="33387" y="21711"/>
                    <a:pt x="32721" y="21616"/>
                    <a:pt x="32149" y="21330"/>
                  </a:cubicBezTo>
                  <a:lnTo>
                    <a:pt x="2907" y="9138"/>
                  </a:lnTo>
                  <a:cubicBezTo>
                    <a:pt x="526" y="8090"/>
                    <a:pt x="-617" y="5328"/>
                    <a:pt x="336" y="2947"/>
                  </a:cubicBezTo>
                  <a:cubicBezTo>
                    <a:pt x="1383" y="566"/>
                    <a:pt x="4146" y="-672"/>
                    <a:pt x="6527" y="375"/>
                  </a:cubicBezTo>
                  <a:lnTo>
                    <a:pt x="35769" y="12567"/>
                  </a:lnTo>
                  <a:cubicBezTo>
                    <a:pt x="38150" y="13615"/>
                    <a:pt x="39293" y="16377"/>
                    <a:pt x="38340" y="18758"/>
                  </a:cubicBezTo>
                  <a:cubicBezTo>
                    <a:pt x="37578" y="20568"/>
                    <a:pt x="35769" y="21711"/>
                    <a:pt x="33959" y="21711"/>
                  </a:cubicBezTo>
                  <a:close/>
                </a:path>
              </a:pathLst>
            </a:custGeom>
            <a:solidFill>
              <a:srgbClr val="6C6B7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0" name="Freeform: Shape 369">
              <a:extLst>
                <a:ext uri="{FF2B5EF4-FFF2-40B4-BE49-F238E27FC236}">
                  <a16:creationId xmlns="" xmlns:a16="http://schemas.microsoft.com/office/drawing/2014/main" id="{7F9275C7-73CA-4608-9ABB-BC351C4FE12B}"/>
                </a:ext>
              </a:extLst>
            </p:cNvPr>
            <p:cNvSpPr/>
            <p:nvPr/>
          </p:nvSpPr>
          <p:spPr>
            <a:xfrm>
              <a:off x="8067040" y="498518"/>
              <a:ext cx="336720" cy="278526"/>
            </a:xfrm>
            <a:custGeom>
              <a:avLst/>
              <a:gdLst>
                <a:gd name="connsiteX0" fmla="*/ 184659 w 278281"/>
                <a:gd name="connsiteY0" fmla="*/ 188274 h 230187"/>
                <a:gd name="connsiteX1" fmla="*/ 163895 w 278281"/>
                <a:gd name="connsiteY1" fmla="*/ 229707 h 230187"/>
                <a:gd name="connsiteX2" fmla="*/ 153132 w 278281"/>
                <a:gd name="connsiteY2" fmla="*/ 125504 h 230187"/>
                <a:gd name="connsiteX3" fmla="*/ 164752 w 278281"/>
                <a:gd name="connsiteY3" fmla="*/ 79784 h 230187"/>
                <a:gd name="connsiteX4" fmla="*/ 8351 w 278281"/>
                <a:gd name="connsiteY4" fmla="*/ 39398 h 230187"/>
                <a:gd name="connsiteX5" fmla="*/ 115127 w 278281"/>
                <a:gd name="connsiteY5" fmla="*/ 4346 h 230187"/>
                <a:gd name="connsiteX6" fmla="*/ 213425 w 278281"/>
                <a:gd name="connsiteY6" fmla="*/ 44160 h 230187"/>
                <a:gd name="connsiteX7" fmla="*/ 274099 w 278281"/>
                <a:gd name="connsiteY7" fmla="*/ 64544 h 230187"/>
                <a:gd name="connsiteX8" fmla="*/ 253049 w 278281"/>
                <a:gd name="connsiteY8" fmla="*/ 193893 h 230187"/>
                <a:gd name="connsiteX9" fmla="*/ 184659 w 278281"/>
                <a:gd name="connsiteY9" fmla="*/ 188274 h 230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8281" h="230187">
                  <a:moveTo>
                    <a:pt x="184659" y="188274"/>
                  </a:moveTo>
                  <a:cubicBezTo>
                    <a:pt x="184659" y="188274"/>
                    <a:pt x="172943" y="235422"/>
                    <a:pt x="163895" y="229707"/>
                  </a:cubicBezTo>
                  <a:cubicBezTo>
                    <a:pt x="154846" y="223992"/>
                    <a:pt x="146369" y="155984"/>
                    <a:pt x="153132" y="125504"/>
                  </a:cubicBezTo>
                  <a:cubicBezTo>
                    <a:pt x="159894" y="95024"/>
                    <a:pt x="164752" y="79784"/>
                    <a:pt x="164752" y="79784"/>
                  </a:cubicBezTo>
                  <a:cubicBezTo>
                    <a:pt x="164752" y="79784"/>
                    <a:pt x="40927" y="68735"/>
                    <a:pt x="8351" y="39398"/>
                  </a:cubicBezTo>
                  <a:cubicBezTo>
                    <a:pt x="-24319" y="9965"/>
                    <a:pt x="44642" y="-8989"/>
                    <a:pt x="115127" y="4346"/>
                  </a:cubicBezTo>
                  <a:cubicBezTo>
                    <a:pt x="185612" y="17681"/>
                    <a:pt x="213425" y="44160"/>
                    <a:pt x="213425" y="44160"/>
                  </a:cubicBezTo>
                  <a:cubicBezTo>
                    <a:pt x="213425" y="44160"/>
                    <a:pt x="257621" y="37588"/>
                    <a:pt x="274099" y="64544"/>
                  </a:cubicBezTo>
                  <a:cubicBezTo>
                    <a:pt x="290577" y="91499"/>
                    <a:pt x="253049" y="193893"/>
                    <a:pt x="253049" y="193893"/>
                  </a:cubicBezTo>
                  <a:cubicBezTo>
                    <a:pt x="253049" y="193893"/>
                    <a:pt x="241904" y="168081"/>
                    <a:pt x="184659" y="188274"/>
                  </a:cubicBezTo>
                  <a:close/>
                </a:path>
              </a:pathLst>
            </a:custGeom>
            <a:solidFill>
              <a:srgbClr val="ADA9C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1" name="Freeform: Shape 370">
              <a:extLst>
                <a:ext uri="{FF2B5EF4-FFF2-40B4-BE49-F238E27FC236}">
                  <a16:creationId xmlns="" xmlns:a16="http://schemas.microsoft.com/office/drawing/2014/main" id="{FF8ADD98-9069-4114-B43D-EFC845A478C7}"/>
                </a:ext>
              </a:extLst>
            </p:cNvPr>
            <p:cNvSpPr/>
            <p:nvPr/>
          </p:nvSpPr>
          <p:spPr>
            <a:xfrm>
              <a:off x="8004766" y="745104"/>
              <a:ext cx="233631" cy="55019"/>
            </a:xfrm>
            <a:custGeom>
              <a:avLst/>
              <a:gdLst>
                <a:gd name="connsiteX0" fmla="*/ 0 w 193083"/>
                <a:gd name="connsiteY0" fmla="*/ 33157 h 45470"/>
                <a:gd name="connsiteX1" fmla="*/ 52197 w 193083"/>
                <a:gd name="connsiteY1" fmla="*/ 582 h 45470"/>
                <a:gd name="connsiteX2" fmla="*/ 76200 w 193083"/>
                <a:gd name="connsiteY2" fmla="*/ 32109 h 45470"/>
                <a:gd name="connsiteX3" fmla="*/ 120110 w 193083"/>
                <a:gd name="connsiteY3" fmla="*/ 11345 h 45470"/>
                <a:gd name="connsiteX4" fmla="*/ 193072 w 193083"/>
                <a:gd name="connsiteY4" fmla="*/ 30490 h 45470"/>
                <a:gd name="connsiteX5" fmla="*/ 179261 w 193083"/>
                <a:gd name="connsiteY5" fmla="*/ 41349 h 45470"/>
                <a:gd name="connsiteX6" fmla="*/ 0 w 193083"/>
                <a:gd name="connsiteY6" fmla="*/ 33157 h 45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3083" h="45470">
                  <a:moveTo>
                    <a:pt x="0" y="33157"/>
                  </a:moveTo>
                  <a:cubicBezTo>
                    <a:pt x="0" y="33157"/>
                    <a:pt x="34576" y="-5134"/>
                    <a:pt x="52197" y="582"/>
                  </a:cubicBezTo>
                  <a:cubicBezTo>
                    <a:pt x="69818" y="6297"/>
                    <a:pt x="76200" y="32109"/>
                    <a:pt x="76200" y="32109"/>
                  </a:cubicBezTo>
                  <a:cubicBezTo>
                    <a:pt x="76200" y="32109"/>
                    <a:pt x="97060" y="3153"/>
                    <a:pt x="120110" y="11345"/>
                  </a:cubicBezTo>
                  <a:cubicBezTo>
                    <a:pt x="143161" y="19441"/>
                    <a:pt x="192596" y="22489"/>
                    <a:pt x="193072" y="30490"/>
                  </a:cubicBezTo>
                  <a:cubicBezTo>
                    <a:pt x="193548" y="38491"/>
                    <a:pt x="179261" y="41349"/>
                    <a:pt x="179261" y="41349"/>
                  </a:cubicBezTo>
                  <a:cubicBezTo>
                    <a:pt x="179261" y="41349"/>
                    <a:pt x="63055" y="54779"/>
                    <a:pt x="0" y="33157"/>
                  </a:cubicBezTo>
                  <a:close/>
                </a:path>
              </a:pathLst>
            </a:custGeom>
            <a:solidFill>
              <a:srgbClr val="ADA9C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2" name="Freeform: Shape 371">
              <a:extLst>
                <a:ext uri="{FF2B5EF4-FFF2-40B4-BE49-F238E27FC236}">
                  <a16:creationId xmlns="" xmlns:a16="http://schemas.microsoft.com/office/drawing/2014/main" id="{3EB7BC3F-ECD1-4A05-BE0E-10B61F29C463}"/>
                </a:ext>
              </a:extLst>
            </p:cNvPr>
            <p:cNvSpPr/>
            <p:nvPr/>
          </p:nvSpPr>
          <p:spPr>
            <a:xfrm>
              <a:off x="8030197" y="726330"/>
              <a:ext cx="260281" cy="217605"/>
            </a:xfrm>
            <a:custGeom>
              <a:avLst/>
              <a:gdLst>
                <a:gd name="connsiteX0" fmla="*/ 215109 w 215108"/>
                <a:gd name="connsiteY0" fmla="*/ 0 h 179839"/>
                <a:gd name="connsiteX1" fmla="*/ 214537 w 215108"/>
                <a:gd name="connsiteY1" fmla="*/ 111538 h 179839"/>
                <a:gd name="connsiteX2" fmla="*/ 51183 w 215108"/>
                <a:gd name="connsiteY2" fmla="*/ 171069 h 179839"/>
                <a:gd name="connsiteX3" fmla="*/ 2320 w 215108"/>
                <a:gd name="connsiteY3" fmla="*/ 52673 h 179839"/>
                <a:gd name="connsiteX4" fmla="*/ 62327 w 215108"/>
                <a:gd name="connsiteY4" fmla="*/ 58198 h 179839"/>
                <a:gd name="connsiteX5" fmla="*/ 91855 w 215108"/>
                <a:gd name="connsiteY5" fmla="*/ 47149 h 179839"/>
                <a:gd name="connsiteX6" fmla="*/ 128526 w 215108"/>
                <a:gd name="connsiteY6" fmla="*/ 52483 h 179839"/>
                <a:gd name="connsiteX7" fmla="*/ 215109 w 215108"/>
                <a:gd name="connsiteY7" fmla="*/ 0 h 179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5108" h="179839">
                  <a:moveTo>
                    <a:pt x="215109" y="0"/>
                  </a:moveTo>
                  <a:cubicBezTo>
                    <a:pt x="215109" y="0"/>
                    <a:pt x="213013" y="76486"/>
                    <a:pt x="214537" y="111538"/>
                  </a:cubicBezTo>
                  <a:cubicBezTo>
                    <a:pt x="216061" y="146590"/>
                    <a:pt x="118525" y="201263"/>
                    <a:pt x="51183" y="171069"/>
                  </a:cubicBezTo>
                  <a:cubicBezTo>
                    <a:pt x="-16158" y="140875"/>
                    <a:pt x="2320" y="52673"/>
                    <a:pt x="2320" y="52673"/>
                  </a:cubicBezTo>
                  <a:lnTo>
                    <a:pt x="62327" y="58198"/>
                  </a:lnTo>
                  <a:cubicBezTo>
                    <a:pt x="62327" y="58198"/>
                    <a:pt x="76139" y="50387"/>
                    <a:pt x="91855" y="47149"/>
                  </a:cubicBezTo>
                  <a:cubicBezTo>
                    <a:pt x="107571" y="43910"/>
                    <a:pt x="128526" y="52483"/>
                    <a:pt x="128526" y="52483"/>
                  </a:cubicBezTo>
                  <a:lnTo>
                    <a:pt x="215109" y="0"/>
                  </a:lnTo>
                  <a:close/>
                </a:path>
              </a:pathLst>
            </a:custGeom>
            <a:solidFill>
              <a:srgbClr val="ADA9C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9" name="Freeform: Shape 528">
              <a:extLst>
                <a:ext uri="{FF2B5EF4-FFF2-40B4-BE49-F238E27FC236}">
                  <a16:creationId xmlns="" xmlns:a16="http://schemas.microsoft.com/office/drawing/2014/main" id="{21A41BDC-8B87-4383-9357-3B2D65E6F3F4}"/>
                </a:ext>
              </a:extLst>
            </p:cNvPr>
            <p:cNvSpPr/>
            <p:nvPr/>
          </p:nvSpPr>
          <p:spPr>
            <a:xfrm>
              <a:off x="8111226" y="782261"/>
              <a:ext cx="49904" cy="35579"/>
            </a:xfrm>
            <a:custGeom>
              <a:avLst/>
              <a:gdLst>
                <a:gd name="connsiteX0" fmla="*/ 4791 w 41243"/>
                <a:gd name="connsiteY0" fmla="*/ 29404 h 29404"/>
                <a:gd name="connsiteX1" fmla="*/ 28 w 41243"/>
                <a:gd name="connsiteY1" fmla="*/ 25118 h 29404"/>
                <a:gd name="connsiteX2" fmla="*/ 4219 w 41243"/>
                <a:gd name="connsiteY2" fmla="*/ 19879 h 29404"/>
                <a:gd name="connsiteX3" fmla="*/ 32223 w 41243"/>
                <a:gd name="connsiteY3" fmla="*/ 2639 h 29404"/>
                <a:gd name="connsiteX4" fmla="*/ 38605 w 41243"/>
                <a:gd name="connsiteY4" fmla="*/ 544 h 29404"/>
                <a:gd name="connsiteX5" fmla="*/ 40700 w 41243"/>
                <a:gd name="connsiteY5" fmla="*/ 6925 h 29404"/>
                <a:gd name="connsiteX6" fmla="*/ 5172 w 41243"/>
                <a:gd name="connsiteY6" fmla="*/ 29404 h 29404"/>
                <a:gd name="connsiteX7" fmla="*/ 4791 w 41243"/>
                <a:gd name="connsiteY7" fmla="*/ 29404 h 29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43" h="29404">
                  <a:moveTo>
                    <a:pt x="4791" y="29404"/>
                  </a:moveTo>
                  <a:cubicBezTo>
                    <a:pt x="2410" y="29404"/>
                    <a:pt x="314" y="27595"/>
                    <a:pt x="28" y="25118"/>
                  </a:cubicBezTo>
                  <a:cubicBezTo>
                    <a:pt x="-257" y="22546"/>
                    <a:pt x="1648" y="20165"/>
                    <a:pt x="4219" y="19879"/>
                  </a:cubicBezTo>
                  <a:cubicBezTo>
                    <a:pt x="4410" y="19879"/>
                    <a:pt x="24793" y="17498"/>
                    <a:pt x="32223" y="2639"/>
                  </a:cubicBezTo>
                  <a:cubicBezTo>
                    <a:pt x="33366" y="258"/>
                    <a:pt x="36224" y="-695"/>
                    <a:pt x="38605" y="544"/>
                  </a:cubicBezTo>
                  <a:cubicBezTo>
                    <a:pt x="40986" y="1686"/>
                    <a:pt x="41939" y="4544"/>
                    <a:pt x="40700" y="6925"/>
                  </a:cubicBezTo>
                  <a:cubicBezTo>
                    <a:pt x="30890" y="26452"/>
                    <a:pt x="6220" y="29309"/>
                    <a:pt x="5172" y="29404"/>
                  </a:cubicBezTo>
                  <a:cubicBezTo>
                    <a:pt x="5077" y="29404"/>
                    <a:pt x="4982" y="29404"/>
                    <a:pt x="4791" y="29404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0" name="Freeform: Shape 529">
              <a:extLst>
                <a:ext uri="{FF2B5EF4-FFF2-40B4-BE49-F238E27FC236}">
                  <a16:creationId xmlns="" xmlns:a16="http://schemas.microsoft.com/office/drawing/2014/main" id="{1A9E94A0-E5B4-4861-835C-CC7693028F89}"/>
                </a:ext>
              </a:extLst>
            </p:cNvPr>
            <p:cNvSpPr/>
            <p:nvPr/>
          </p:nvSpPr>
          <p:spPr>
            <a:xfrm>
              <a:off x="8082091" y="683188"/>
              <a:ext cx="27822" cy="90509"/>
            </a:xfrm>
            <a:custGeom>
              <a:avLst/>
              <a:gdLst>
                <a:gd name="connsiteX0" fmla="*/ 10199 w 22993"/>
                <a:gd name="connsiteY0" fmla="*/ 74801 h 74801"/>
                <a:gd name="connsiteX1" fmla="*/ 5913 w 22993"/>
                <a:gd name="connsiteY1" fmla="*/ 72135 h 74801"/>
                <a:gd name="connsiteX2" fmla="*/ 14295 w 22993"/>
                <a:gd name="connsiteY2" fmla="*/ 2030 h 74801"/>
                <a:gd name="connsiteX3" fmla="*/ 20963 w 22993"/>
                <a:gd name="connsiteY3" fmla="*/ 887 h 74801"/>
                <a:gd name="connsiteX4" fmla="*/ 22106 w 22993"/>
                <a:gd name="connsiteY4" fmla="*/ 7555 h 74801"/>
                <a:gd name="connsiteX5" fmla="*/ 14486 w 22993"/>
                <a:gd name="connsiteY5" fmla="*/ 67943 h 74801"/>
                <a:gd name="connsiteX6" fmla="*/ 12390 w 22993"/>
                <a:gd name="connsiteY6" fmla="*/ 74325 h 74801"/>
                <a:gd name="connsiteX7" fmla="*/ 10199 w 22993"/>
                <a:gd name="connsiteY7" fmla="*/ 74801 h 74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993" h="74801">
                  <a:moveTo>
                    <a:pt x="10199" y="74801"/>
                  </a:moveTo>
                  <a:cubicBezTo>
                    <a:pt x="8485" y="74801"/>
                    <a:pt x="6771" y="73849"/>
                    <a:pt x="5913" y="72135"/>
                  </a:cubicBezTo>
                  <a:cubicBezTo>
                    <a:pt x="-10851" y="38702"/>
                    <a:pt x="13248" y="3459"/>
                    <a:pt x="14295" y="2030"/>
                  </a:cubicBezTo>
                  <a:cubicBezTo>
                    <a:pt x="15819" y="-161"/>
                    <a:pt x="18772" y="-637"/>
                    <a:pt x="20963" y="887"/>
                  </a:cubicBezTo>
                  <a:cubicBezTo>
                    <a:pt x="23154" y="2411"/>
                    <a:pt x="23630" y="5364"/>
                    <a:pt x="22106" y="7555"/>
                  </a:cubicBezTo>
                  <a:cubicBezTo>
                    <a:pt x="21915" y="7841"/>
                    <a:pt x="293" y="39654"/>
                    <a:pt x="14486" y="67943"/>
                  </a:cubicBezTo>
                  <a:cubicBezTo>
                    <a:pt x="15629" y="70325"/>
                    <a:pt x="14676" y="73182"/>
                    <a:pt x="12390" y="74325"/>
                  </a:cubicBezTo>
                  <a:cubicBezTo>
                    <a:pt x="11628" y="74611"/>
                    <a:pt x="10866" y="74801"/>
                    <a:pt x="10199" y="74801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1" name="Freeform: Shape 530">
              <a:extLst>
                <a:ext uri="{FF2B5EF4-FFF2-40B4-BE49-F238E27FC236}">
                  <a16:creationId xmlns="" xmlns:a16="http://schemas.microsoft.com/office/drawing/2014/main" id="{4926C568-EC29-46F2-95E0-36D596DE4A50}"/>
                </a:ext>
              </a:extLst>
            </p:cNvPr>
            <p:cNvSpPr/>
            <p:nvPr/>
          </p:nvSpPr>
          <p:spPr>
            <a:xfrm>
              <a:off x="8073037" y="970571"/>
              <a:ext cx="230442" cy="69591"/>
            </a:xfrm>
            <a:custGeom>
              <a:avLst/>
              <a:gdLst>
                <a:gd name="connsiteX0" fmla="*/ 64641 w 190448"/>
                <a:gd name="connsiteY0" fmla="*/ 57514 h 57513"/>
                <a:gd name="connsiteX1" fmla="*/ 3585 w 190448"/>
                <a:gd name="connsiteY1" fmla="*/ 50465 h 57513"/>
                <a:gd name="connsiteX2" fmla="*/ 157 w 190448"/>
                <a:gd name="connsiteY2" fmla="*/ 44655 h 57513"/>
                <a:gd name="connsiteX3" fmla="*/ 5967 w 190448"/>
                <a:gd name="connsiteY3" fmla="*/ 41226 h 57513"/>
                <a:gd name="connsiteX4" fmla="*/ 182084 w 190448"/>
                <a:gd name="connsiteY4" fmla="*/ 1697 h 57513"/>
                <a:gd name="connsiteX5" fmla="*/ 188751 w 190448"/>
                <a:gd name="connsiteY5" fmla="*/ 1126 h 57513"/>
                <a:gd name="connsiteX6" fmla="*/ 189323 w 190448"/>
                <a:gd name="connsiteY6" fmla="*/ 7793 h 57513"/>
                <a:gd name="connsiteX7" fmla="*/ 64641 w 190448"/>
                <a:gd name="connsiteY7" fmla="*/ 57514 h 57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448" h="57513">
                  <a:moveTo>
                    <a:pt x="64641" y="57514"/>
                  </a:moveTo>
                  <a:cubicBezTo>
                    <a:pt x="31494" y="57514"/>
                    <a:pt x="5872" y="51037"/>
                    <a:pt x="3585" y="50465"/>
                  </a:cubicBezTo>
                  <a:cubicBezTo>
                    <a:pt x="1014" y="49799"/>
                    <a:pt x="-510" y="47227"/>
                    <a:pt x="157" y="44655"/>
                  </a:cubicBezTo>
                  <a:cubicBezTo>
                    <a:pt x="823" y="42083"/>
                    <a:pt x="3395" y="40559"/>
                    <a:pt x="5967" y="41226"/>
                  </a:cubicBezTo>
                  <a:cubicBezTo>
                    <a:pt x="7110" y="41512"/>
                    <a:pt x="123791" y="70753"/>
                    <a:pt x="182084" y="1697"/>
                  </a:cubicBezTo>
                  <a:cubicBezTo>
                    <a:pt x="183799" y="-303"/>
                    <a:pt x="186847" y="-589"/>
                    <a:pt x="188751" y="1126"/>
                  </a:cubicBezTo>
                  <a:cubicBezTo>
                    <a:pt x="190752" y="2840"/>
                    <a:pt x="191038" y="5793"/>
                    <a:pt x="189323" y="7793"/>
                  </a:cubicBezTo>
                  <a:cubicBezTo>
                    <a:pt x="155414" y="48179"/>
                    <a:pt x="104550" y="57514"/>
                    <a:pt x="64641" y="57514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602" name="Group 601">
            <a:extLst>
              <a:ext uri="{FF2B5EF4-FFF2-40B4-BE49-F238E27FC236}">
                <a16:creationId xmlns="" xmlns:a16="http://schemas.microsoft.com/office/drawing/2014/main" id="{B2EA2106-4D56-4CB7-A61F-96944B80341F}"/>
              </a:ext>
            </a:extLst>
          </p:cNvPr>
          <p:cNvGrpSpPr/>
          <p:nvPr/>
        </p:nvGrpSpPr>
        <p:grpSpPr>
          <a:xfrm>
            <a:off x="5716926" y="1693828"/>
            <a:ext cx="4892016" cy="246154"/>
            <a:chOff x="5764551" y="1392401"/>
            <a:chExt cx="4892016" cy="630400"/>
          </a:xfrm>
        </p:grpSpPr>
        <p:cxnSp>
          <p:nvCxnSpPr>
            <p:cNvPr id="569" name="Straight Connector 568">
              <a:extLst>
                <a:ext uri="{FF2B5EF4-FFF2-40B4-BE49-F238E27FC236}">
                  <a16:creationId xmlns="" xmlns:a16="http://schemas.microsoft.com/office/drawing/2014/main" id="{D2302D36-ADF5-45BA-9C82-263C09B00D84}"/>
                </a:ext>
              </a:extLst>
            </p:cNvPr>
            <p:cNvCxnSpPr>
              <a:cxnSpLocks/>
            </p:cNvCxnSpPr>
            <p:nvPr/>
          </p:nvCxnSpPr>
          <p:spPr>
            <a:xfrm>
              <a:off x="5764551" y="1773216"/>
              <a:ext cx="4891776" cy="0"/>
            </a:xfrm>
            <a:prstGeom prst="line">
              <a:avLst/>
            </a:prstGeom>
            <a:ln w="15875" cap="rnd">
              <a:solidFill>
                <a:srgbClr val="094A4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3" name="Straight Connector 572">
              <a:extLst>
                <a:ext uri="{FF2B5EF4-FFF2-40B4-BE49-F238E27FC236}">
                  <a16:creationId xmlns="" xmlns:a16="http://schemas.microsoft.com/office/drawing/2014/main" id="{804C1C7B-769E-43AB-A574-903EC2715F49}"/>
                </a:ext>
              </a:extLst>
            </p:cNvPr>
            <p:cNvCxnSpPr>
              <a:cxnSpLocks/>
              <a:stCxn id="607" idx="2"/>
            </p:cNvCxnSpPr>
            <p:nvPr/>
          </p:nvCxnSpPr>
          <p:spPr>
            <a:xfrm flipH="1">
              <a:off x="8210523" y="1392401"/>
              <a:ext cx="27" cy="630400"/>
            </a:xfrm>
            <a:prstGeom prst="line">
              <a:avLst/>
            </a:prstGeom>
            <a:ln w="15875" cap="rnd">
              <a:solidFill>
                <a:srgbClr val="094A44"/>
              </a:solidFill>
              <a:round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0" name="Straight Connector 569">
              <a:extLst>
                <a:ext uri="{FF2B5EF4-FFF2-40B4-BE49-F238E27FC236}">
                  <a16:creationId xmlns="" xmlns:a16="http://schemas.microsoft.com/office/drawing/2014/main" id="{52F2A2F1-F49F-4713-9979-63FE2E59116E}"/>
                </a:ext>
              </a:extLst>
            </p:cNvPr>
            <p:cNvCxnSpPr>
              <a:cxnSpLocks/>
            </p:cNvCxnSpPr>
            <p:nvPr/>
          </p:nvCxnSpPr>
          <p:spPr>
            <a:xfrm>
              <a:off x="5764552" y="1777446"/>
              <a:ext cx="0" cy="245355"/>
            </a:xfrm>
            <a:prstGeom prst="line">
              <a:avLst/>
            </a:prstGeom>
            <a:ln w="15875" cap="rnd">
              <a:solidFill>
                <a:srgbClr val="094A44"/>
              </a:solidFill>
              <a:round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4" name="Straight Connector 573">
              <a:extLst>
                <a:ext uri="{FF2B5EF4-FFF2-40B4-BE49-F238E27FC236}">
                  <a16:creationId xmlns="" xmlns:a16="http://schemas.microsoft.com/office/drawing/2014/main" id="{B422B7C7-FB9C-4A3E-BE54-B2E5C685E9F1}"/>
                </a:ext>
              </a:extLst>
            </p:cNvPr>
            <p:cNvCxnSpPr>
              <a:cxnSpLocks/>
            </p:cNvCxnSpPr>
            <p:nvPr/>
          </p:nvCxnSpPr>
          <p:spPr>
            <a:xfrm>
              <a:off x="10656567" y="1777446"/>
              <a:ext cx="0" cy="245355"/>
            </a:xfrm>
            <a:prstGeom prst="line">
              <a:avLst/>
            </a:prstGeom>
            <a:ln w="15875" cap="rnd">
              <a:solidFill>
                <a:srgbClr val="094A44"/>
              </a:solidFill>
              <a:round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3" name="Group 602">
            <a:extLst>
              <a:ext uri="{FF2B5EF4-FFF2-40B4-BE49-F238E27FC236}">
                <a16:creationId xmlns="" xmlns:a16="http://schemas.microsoft.com/office/drawing/2014/main" id="{403E6982-540E-48B7-BD73-807FEC701B55}"/>
              </a:ext>
            </a:extLst>
          </p:cNvPr>
          <p:cNvGrpSpPr/>
          <p:nvPr/>
        </p:nvGrpSpPr>
        <p:grpSpPr>
          <a:xfrm>
            <a:off x="5716927" y="3249422"/>
            <a:ext cx="4892015" cy="224086"/>
            <a:chOff x="5764552" y="2982443"/>
            <a:chExt cx="4892015" cy="573884"/>
          </a:xfrm>
        </p:grpSpPr>
        <p:cxnSp>
          <p:nvCxnSpPr>
            <p:cNvPr id="581" name="Straight Connector 580">
              <a:extLst>
                <a:ext uri="{FF2B5EF4-FFF2-40B4-BE49-F238E27FC236}">
                  <a16:creationId xmlns="" xmlns:a16="http://schemas.microsoft.com/office/drawing/2014/main" id="{CB2FF7F8-D0D5-489F-8089-CA98EE2D9A95}"/>
                </a:ext>
              </a:extLst>
            </p:cNvPr>
            <p:cNvCxnSpPr>
              <a:cxnSpLocks/>
            </p:cNvCxnSpPr>
            <p:nvPr/>
          </p:nvCxnSpPr>
          <p:spPr>
            <a:xfrm>
              <a:off x="8210492" y="2986292"/>
              <a:ext cx="31" cy="570035"/>
            </a:xfrm>
            <a:prstGeom prst="line">
              <a:avLst/>
            </a:prstGeom>
            <a:ln w="15875" cap="rnd">
              <a:solidFill>
                <a:srgbClr val="094A44"/>
              </a:solidFill>
              <a:round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2" name="Straight Connector 581">
              <a:extLst>
                <a:ext uri="{FF2B5EF4-FFF2-40B4-BE49-F238E27FC236}">
                  <a16:creationId xmlns="" xmlns:a16="http://schemas.microsoft.com/office/drawing/2014/main" id="{664C5722-D288-42E0-8AA0-BC3125384867}"/>
                </a:ext>
              </a:extLst>
            </p:cNvPr>
            <p:cNvCxnSpPr>
              <a:cxnSpLocks/>
            </p:cNvCxnSpPr>
            <p:nvPr/>
          </p:nvCxnSpPr>
          <p:spPr>
            <a:xfrm>
              <a:off x="5764552" y="2982443"/>
              <a:ext cx="0" cy="573884"/>
            </a:xfrm>
            <a:prstGeom prst="line">
              <a:avLst/>
            </a:prstGeom>
            <a:ln w="15875" cap="rnd">
              <a:solidFill>
                <a:srgbClr val="094A44"/>
              </a:solidFill>
              <a:round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3" name="Straight Connector 582">
              <a:extLst>
                <a:ext uri="{FF2B5EF4-FFF2-40B4-BE49-F238E27FC236}">
                  <a16:creationId xmlns="" xmlns:a16="http://schemas.microsoft.com/office/drawing/2014/main" id="{415B6475-CD5D-4D03-BDAC-CB167262A7F1}"/>
                </a:ext>
              </a:extLst>
            </p:cNvPr>
            <p:cNvCxnSpPr>
              <a:cxnSpLocks/>
            </p:cNvCxnSpPr>
            <p:nvPr/>
          </p:nvCxnSpPr>
          <p:spPr>
            <a:xfrm>
              <a:off x="10656567" y="2982443"/>
              <a:ext cx="0" cy="573884"/>
            </a:xfrm>
            <a:prstGeom prst="line">
              <a:avLst/>
            </a:prstGeom>
            <a:ln w="15875" cap="rnd">
              <a:solidFill>
                <a:srgbClr val="094A44"/>
              </a:solidFill>
              <a:round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918B61E5-96E2-42F4-ADB7-1B7AD7FDDAE2}"/>
              </a:ext>
            </a:extLst>
          </p:cNvPr>
          <p:cNvGrpSpPr/>
          <p:nvPr/>
        </p:nvGrpSpPr>
        <p:grpSpPr>
          <a:xfrm>
            <a:off x="5105405" y="4765398"/>
            <a:ext cx="6116877" cy="222583"/>
            <a:chOff x="5153030" y="4687436"/>
            <a:chExt cx="6116877" cy="262470"/>
          </a:xfrm>
        </p:grpSpPr>
        <p:grpSp>
          <p:nvGrpSpPr>
            <p:cNvPr id="604" name="Group 603">
              <a:extLst>
                <a:ext uri="{FF2B5EF4-FFF2-40B4-BE49-F238E27FC236}">
                  <a16:creationId xmlns="" xmlns:a16="http://schemas.microsoft.com/office/drawing/2014/main" id="{0C6BDD6F-091A-4103-8EEE-31291D21426A}"/>
                </a:ext>
              </a:extLst>
            </p:cNvPr>
            <p:cNvGrpSpPr/>
            <p:nvPr/>
          </p:nvGrpSpPr>
          <p:grpSpPr>
            <a:xfrm>
              <a:off x="5153030" y="4687436"/>
              <a:ext cx="1222984" cy="262470"/>
              <a:chOff x="5153030" y="4500767"/>
              <a:chExt cx="1222984" cy="570034"/>
            </a:xfrm>
          </p:grpSpPr>
          <p:cxnSp>
            <p:nvCxnSpPr>
              <p:cNvPr id="588" name="Straight Connector 587">
                <a:extLst>
                  <a:ext uri="{FF2B5EF4-FFF2-40B4-BE49-F238E27FC236}">
                    <a16:creationId xmlns="" xmlns:a16="http://schemas.microsoft.com/office/drawing/2014/main" id="{A23DF04D-AD20-4032-8060-EAAD17BCDC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53030" y="4821216"/>
                <a:ext cx="1222984" cy="0"/>
              </a:xfrm>
              <a:prstGeom prst="line">
                <a:avLst/>
              </a:prstGeom>
              <a:ln w="15875" cap="rnd">
                <a:solidFill>
                  <a:srgbClr val="094A44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0" name="Straight Connector 589">
                <a:extLst>
                  <a:ext uri="{FF2B5EF4-FFF2-40B4-BE49-F238E27FC236}">
                    <a16:creationId xmlns="" xmlns:a16="http://schemas.microsoft.com/office/drawing/2014/main" id="{AE2B8180-9EE1-4B4F-9C46-0D22D8BCC7E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53030" y="4825446"/>
                <a:ext cx="0" cy="245355"/>
              </a:xfrm>
              <a:prstGeom prst="line">
                <a:avLst/>
              </a:prstGeom>
              <a:ln w="15875" cap="rnd">
                <a:solidFill>
                  <a:srgbClr val="094A44"/>
                </a:solidFill>
                <a:round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2" name="Straight Connector 591">
                <a:extLst>
                  <a:ext uri="{FF2B5EF4-FFF2-40B4-BE49-F238E27FC236}">
                    <a16:creationId xmlns="" xmlns:a16="http://schemas.microsoft.com/office/drawing/2014/main" id="{6C179086-4C87-4FAE-B960-237D07A84AC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76014" y="4825446"/>
                <a:ext cx="0" cy="245355"/>
              </a:xfrm>
              <a:prstGeom prst="line">
                <a:avLst/>
              </a:prstGeom>
              <a:ln w="15875" cap="rnd">
                <a:solidFill>
                  <a:srgbClr val="094A44"/>
                </a:solidFill>
                <a:round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8" name="Straight Connector 597">
                <a:extLst>
                  <a:ext uri="{FF2B5EF4-FFF2-40B4-BE49-F238E27FC236}">
                    <a16:creationId xmlns="" xmlns:a16="http://schemas.microsoft.com/office/drawing/2014/main" id="{77D84C31-0BC5-4242-B94F-3A893DFF0AE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764503" y="4500767"/>
                <a:ext cx="0" cy="320449"/>
              </a:xfrm>
              <a:prstGeom prst="line">
                <a:avLst/>
              </a:prstGeom>
              <a:ln w="15875" cap="rnd">
                <a:solidFill>
                  <a:srgbClr val="094A44"/>
                </a:solidFill>
                <a:round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5" name="Group 604">
              <a:extLst>
                <a:ext uri="{FF2B5EF4-FFF2-40B4-BE49-F238E27FC236}">
                  <a16:creationId xmlns="" xmlns:a16="http://schemas.microsoft.com/office/drawing/2014/main" id="{1CF4AE8C-CDF9-4604-B77C-34807A633CF4}"/>
                </a:ext>
              </a:extLst>
            </p:cNvPr>
            <p:cNvGrpSpPr/>
            <p:nvPr/>
          </p:nvGrpSpPr>
          <p:grpSpPr>
            <a:xfrm>
              <a:off x="7598998" y="4687436"/>
              <a:ext cx="1222984" cy="262470"/>
              <a:chOff x="7598998" y="4500767"/>
              <a:chExt cx="1222984" cy="570034"/>
            </a:xfrm>
          </p:grpSpPr>
          <p:cxnSp>
            <p:nvCxnSpPr>
              <p:cNvPr id="589" name="Straight Connector 588">
                <a:extLst>
                  <a:ext uri="{FF2B5EF4-FFF2-40B4-BE49-F238E27FC236}">
                    <a16:creationId xmlns="" xmlns:a16="http://schemas.microsoft.com/office/drawing/2014/main" id="{EF1A0F8F-B62F-455F-8718-B9B561CB4E9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210492" y="4500767"/>
                <a:ext cx="0" cy="320449"/>
              </a:xfrm>
              <a:prstGeom prst="line">
                <a:avLst/>
              </a:prstGeom>
              <a:ln w="15875" cap="rnd">
                <a:solidFill>
                  <a:srgbClr val="094A44"/>
                </a:solidFill>
                <a:round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3" name="Straight Connector 592">
                <a:extLst>
                  <a:ext uri="{FF2B5EF4-FFF2-40B4-BE49-F238E27FC236}">
                    <a16:creationId xmlns="" xmlns:a16="http://schemas.microsoft.com/office/drawing/2014/main" id="{6DEE9E45-A082-4120-A8CA-C8B0187C32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598998" y="4825446"/>
                <a:ext cx="0" cy="245355"/>
              </a:xfrm>
              <a:prstGeom prst="line">
                <a:avLst/>
              </a:prstGeom>
              <a:ln w="15875" cap="rnd">
                <a:solidFill>
                  <a:srgbClr val="094A44"/>
                </a:solidFill>
                <a:round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4" name="Straight Connector 593">
                <a:extLst>
                  <a:ext uri="{FF2B5EF4-FFF2-40B4-BE49-F238E27FC236}">
                    <a16:creationId xmlns="" xmlns:a16="http://schemas.microsoft.com/office/drawing/2014/main" id="{F1FF75A1-AA83-488D-B1E7-4243E5FB9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21982" y="4825446"/>
                <a:ext cx="0" cy="245355"/>
              </a:xfrm>
              <a:prstGeom prst="line">
                <a:avLst/>
              </a:prstGeom>
              <a:ln w="15875" cap="rnd">
                <a:solidFill>
                  <a:srgbClr val="094A44"/>
                </a:solidFill>
                <a:round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9" name="Straight Connector 598">
                <a:extLst>
                  <a:ext uri="{FF2B5EF4-FFF2-40B4-BE49-F238E27FC236}">
                    <a16:creationId xmlns="" xmlns:a16="http://schemas.microsoft.com/office/drawing/2014/main" id="{80895726-059C-42CD-BC29-1ED215F0180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598998" y="4821216"/>
                <a:ext cx="1222984" cy="0"/>
              </a:xfrm>
              <a:prstGeom prst="line">
                <a:avLst/>
              </a:prstGeom>
              <a:ln w="15875" cap="rnd">
                <a:solidFill>
                  <a:srgbClr val="094A44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6" name="Group 605">
              <a:extLst>
                <a:ext uri="{FF2B5EF4-FFF2-40B4-BE49-F238E27FC236}">
                  <a16:creationId xmlns="" xmlns:a16="http://schemas.microsoft.com/office/drawing/2014/main" id="{FCE14347-829F-4B2E-9936-0DE217038606}"/>
                </a:ext>
              </a:extLst>
            </p:cNvPr>
            <p:cNvGrpSpPr/>
            <p:nvPr/>
          </p:nvGrpSpPr>
          <p:grpSpPr>
            <a:xfrm>
              <a:off x="10045006" y="4687436"/>
              <a:ext cx="1224901" cy="262470"/>
              <a:chOff x="10045006" y="4500767"/>
              <a:chExt cx="1224901" cy="570034"/>
            </a:xfrm>
          </p:grpSpPr>
          <p:cxnSp>
            <p:nvCxnSpPr>
              <p:cNvPr id="591" name="Straight Connector 590">
                <a:extLst>
                  <a:ext uri="{FF2B5EF4-FFF2-40B4-BE49-F238E27FC236}">
                    <a16:creationId xmlns="" xmlns:a16="http://schemas.microsoft.com/office/drawing/2014/main" id="{956A7B61-6406-41DC-8B53-908A27ED8CF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268030" y="4825446"/>
                <a:ext cx="0" cy="245355"/>
              </a:xfrm>
              <a:prstGeom prst="line">
                <a:avLst/>
              </a:prstGeom>
              <a:ln w="15875" cap="rnd">
                <a:solidFill>
                  <a:srgbClr val="094A44"/>
                </a:solidFill>
                <a:round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5" name="Straight Connector 594">
                <a:extLst>
                  <a:ext uri="{FF2B5EF4-FFF2-40B4-BE49-F238E27FC236}">
                    <a16:creationId xmlns="" xmlns:a16="http://schemas.microsoft.com/office/drawing/2014/main" id="{7D00ECEF-BC4D-4B31-BC9D-B76371F9AA9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045006" y="4825446"/>
                <a:ext cx="0" cy="245355"/>
              </a:xfrm>
              <a:prstGeom prst="line">
                <a:avLst/>
              </a:prstGeom>
              <a:ln w="15875" cap="rnd">
                <a:solidFill>
                  <a:srgbClr val="094A44"/>
                </a:solidFill>
                <a:round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0" name="Straight Connector 599">
                <a:extLst>
                  <a:ext uri="{FF2B5EF4-FFF2-40B4-BE49-F238E27FC236}">
                    <a16:creationId xmlns="" xmlns:a16="http://schemas.microsoft.com/office/drawing/2014/main" id="{5ACB8F21-D7DA-446D-975E-D6829D510B3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658417" y="4500767"/>
                <a:ext cx="0" cy="320449"/>
              </a:xfrm>
              <a:prstGeom prst="line">
                <a:avLst/>
              </a:prstGeom>
              <a:ln w="15875" cap="rnd">
                <a:solidFill>
                  <a:srgbClr val="094A44"/>
                </a:solidFill>
                <a:round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1" name="Straight Connector 600">
                <a:extLst>
                  <a:ext uri="{FF2B5EF4-FFF2-40B4-BE49-F238E27FC236}">
                    <a16:creationId xmlns="" xmlns:a16="http://schemas.microsoft.com/office/drawing/2014/main" id="{038A2FCE-3FC0-4BC4-A98B-4DD0E631D02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046923" y="4821216"/>
                <a:ext cx="1222984" cy="0"/>
              </a:xfrm>
              <a:prstGeom prst="line">
                <a:avLst/>
              </a:prstGeom>
              <a:ln w="15875" cap="rnd">
                <a:solidFill>
                  <a:srgbClr val="094A44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07" name="TextBox 606">
            <a:extLst>
              <a:ext uri="{FF2B5EF4-FFF2-40B4-BE49-F238E27FC236}">
                <a16:creationId xmlns="" xmlns:a16="http://schemas.microsoft.com/office/drawing/2014/main" id="{9EB0E02E-2A1F-48EB-B659-3B1511809E88}"/>
              </a:ext>
            </a:extLst>
          </p:cNvPr>
          <p:cNvSpPr txBox="1"/>
          <p:nvPr/>
        </p:nvSpPr>
        <p:spPr>
          <a:xfrm>
            <a:off x="7425309" y="1319213"/>
            <a:ext cx="1475232" cy="374615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Lorem Ipsum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dolor sit </a:t>
            </a:r>
            <a:r>
              <a:rPr kumimoji="0" lang="en-US" sz="1400" b="0" i="1" u="none" strike="noStrike" kern="1200" cap="none" spc="0" normalizeH="0" baseline="0" noProof="0" dirty="0" err="1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amet</a:t>
            </a:r>
            <a:endParaRPr kumimoji="0" lang="en-US" sz="1400" b="0" i="1" u="none" strike="noStrike" kern="1200" cap="none" spc="0" normalizeH="0" baseline="0" noProof="0" dirty="0">
              <a:ln>
                <a:noFill/>
              </a:ln>
              <a:solidFill>
                <a:srgbClr val="094A44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608" name="TextBox 607">
            <a:extLst>
              <a:ext uri="{FF2B5EF4-FFF2-40B4-BE49-F238E27FC236}">
                <a16:creationId xmlns="" xmlns:a16="http://schemas.microsoft.com/office/drawing/2014/main" id="{E7999D07-835B-43CE-9361-4A6B84F9E7E8}"/>
              </a:ext>
            </a:extLst>
          </p:cNvPr>
          <p:cNvSpPr txBox="1"/>
          <p:nvPr/>
        </p:nvSpPr>
        <p:spPr>
          <a:xfrm>
            <a:off x="7425309" y="2903674"/>
            <a:ext cx="1475232" cy="320530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Lorem Ipsum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dolor sit </a:t>
            </a:r>
            <a:r>
              <a:rPr kumimoji="0" lang="en-US" sz="1400" b="0" i="1" u="none" strike="noStrike" kern="1200" cap="none" spc="0" normalizeH="0" baseline="0" noProof="0" dirty="0" err="1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amet</a:t>
            </a:r>
            <a:endParaRPr kumimoji="0" lang="en-US" sz="1400" b="0" i="1" u="none" strike="noStrike" kern="1200" cap="none" spc="0" normalizeH="0" baseline="0" noProof="0" dirty="0">
              <a:ln>
                <a:noFill/>
              </a:ln>
              <a:solidFill>
                <a:srgbClr val="094A44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609" name="TextBox 608">
            <a:extLst>
              <a:ext uri="{FF2B5EF4-FFF2-40B4-BE49-F238E27FC236}">
                <a16:creationId xmlns="" xmlns:a16="http://schemas.microsoft.com/office/drawing/2014/main" id="{DB09A2B3-0A1B-428D-A7F0-89A15DA2ADC6}"/>
              </a:ext>
            </a:extLst>
          </p:cNvPr>
          <p:cNvSpPr txBox="1"/>
          <p:nvPr/>
        </p:nvSpPr>
        <p:spPr>
          <a:xfrm>
            <a:off x="4979310" y="2903674"/>
            <a:ext cx="1475232" cy="320530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Lorem Ipsum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dolor sit </a:t>
            </a:r>
            <a:r>
              <a:rPr kumimoji="0" lang="en-US" sz="1400" b="0" i="1" u="none" strike="noStrike" kern="1200" cap="none" spc="0" normalizeH="0" baseline="0" noProof="0" dirty="0" err="1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amet</a:t>
            </a:r>
            <a:endParaRPr kumimoji="0" lang="en-US" sz="1400" b="0" i="1" u="none" strike="noStrike" kern="1200" cap="none" spc="0" normalizeH="0" baseline="0" noProof="0" dirty="0">
              <a:ln>
                <a:noFill/>
              </a:ln>
              <a:solidFill>
                <a:srgbClr val="094A44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610" name="TextBox 609">
            <a:extLst>
              <a:ext uri="{FF2B5EF4-FFF2-40B4-BE49-F238E27FC236}">
                <a16:creationId xmlns="" xmlns:a16="http://schemas.microsoft.com/office/drawing/2014/main" id="{DD83E803-641A-4556-A129-B0484845C916}"/>
              </a:ext>
            </a:extLst>
          </p:cNvPr>
          <p:cNvSpPr txBox="1"/>
          <p:nvPr/>
        </p:nvSpPr>
        <p:spPr>
          <a:xfrm>
            <a:off x="9871326" y="2903674"/>
            <a:ext cx="1475232" cy="320530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Lorem Ipsum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dolor sit </a:t>
            </a:r>
            <a:r>
              <a:rPr kumimoji="0" lang="en-US" sz="1400" b="0" i="1" u="none" strike="noStrike" kern="1200" cap="none" spc="0" normalizeH="0" baseline="0" noProof="0" dirty="0" err="1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amet</a:t>
            </a:r>
            <a:endParaRPr kumimoji="0" lang="en-US" sz="1400" b="0" i="1" u="none" strike="noStrike" kern="1200" cap="none" spc="0" normalizeH="0" baseline="0" noProof="0" dirty="0">
              <a:ln>
                <a:noFill/>
              </a:ln>
              <a:solidFill>
                <a:srgbClr val="094A44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611" name="TextBox 610">
            <a:extLst>
              <a:ext uri="{FF2B5EF4-FFF2-40B4-BE49-F238E27FC236}">
                <a16:creationId xmlns="" xmlns:a16="http://schemas.microsoft.com/office/drawing/2014/main" id="{25A67514-6DC1-42DB-9C01-5EC711D756A7}"/>
              </a:ext>
            </a:extLst>
          </p:cNvPr>
          <p:cNvSpPr txBox="1"/>
          <p:nvPr/>
        </p:nvSpPr>
        <p:spPr>
          <a:xfrm>
            <a:off x="7425309" y="4426341"/>
            <a:ext cx="1475232" cy="320530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Lorem Ipsum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dolor sit </a:t>
            </a:r>
            <a:r>
              <a:rPr kumimoji="0" lang="en-US" sz="1400" b="0" i="1" u="none" strike="noStrike" kern="1200" cap="none" spc="0" normalizeH="0" baseline="0" noProof="0" dirty="0" err="1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amet</a:t>
            </a:r>
            <a:endParaRPr kumimoji="0" lang="en-US" sz="1400" b="0" i="1" u="none" strike="noStrike" kern="1200" cap="none" spc="0" normalizeH="0" baseline="0" noProof="0" dirty="0">
              <a:ln>
                <a:noFill/>
              </a:ln>
              <a:solidFill>
                <a:srgbClr val="094A44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612" name="TextBox 611">
            <a:extLst>
              <a:ext uri="{FF2B5EF4-FFF2-40B4-BE49-F238E27FC236}">
                <a16:creationId xmlns="" xmlns:a16="http://schemas.microsoft.com/office/drawing/2014/main" id="{4D7484BD-042C-447C-B303-3CDC1780BAD5}"/>
              </a:ext>
            </a:extLst>
          </p:cNvPr>
          <p:cNvSpPr txBox="1"/>
          <p:nvPr/>
        </p:nvSpPr>
        <p:spPr>
          <a:xfrm>
            <a:off x="4979310" y="4426341"/>
            <a:ext cx="1475232" cy="320530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Lorem Ipsum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dolor sit </a:t>
            </a:r>
            <a:r>
              <a:rPr kumimoji="0" lang="en-US" sz="1400" b="0" i="1" u="none" strike="noStrike" kern="1200" cap="none" spc="0" normalizeH="0" baseline="0" noProof="0" dirty="0" err="1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amet</a:t>
            </a:r>
            <a:endParaRPr kumimoji="0" lang="en-US" sz="1400" b="0" i="1" u="none" strike="noStrike" kern="1200" cap="none" spc="0" normalizeH="0" baseline="0" noProof="0" dirty="0">
              <a:ln>
                <a:noFill/>
              </a:ln>
              <a:solidFill>
                <a:srgbClr val="094A44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613" name="TextBox 612">
            <a:extLst>
              <a:ext uri="{FF2B5EF4-FFF2-40B4-BE49-F238E27FC236}">
                <a16:creationId xmlns="" xmlns:a16="http://schemas.microsoft.com/office/drawing/2014/main" id="{9D89DF31-2A3D-447A-B980-B2E650F2C91D}"/>
              </a:ext>
            </a:extLst>
          </p:cNvPr>
          <p:cNvSpPr txBox="1"/>
          <p:nvPr/>
        </p:nvSpPr>
        <p:spPr>
          <a:xfrm>
            <a:off x="9871326" y="4426341"/>
            <a:ext cx="1475232" cy="320530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Lorem Ipsum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dolor sit </a:t>
            </a:r>
            <a:r>
              <a:rPr kumimoji="0" lang="en-US" sz="1400" b="0" i="1" u="none" strike="noStrike" kern="1200" cap="none" spc="0" normalizeH="0" baseline="0" noProof="0" dirty="0" err="1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amet</a:t>
            </a:r>
            <a:endParaRPr kumimoji="0" lang="en-US" sz="1400" b="0" i="1" u="none" strike="noStrike" kern="1200" cap="none" spc="0" normalizeH="0" baseline="0" noProof="0" dirty="0">
              <a:ln>
                <a:noFill/>
              </a:ln>
              <a:solidFill>
                <a:srgbClr val="094A44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614" name="TextBox 613">
            <a:extLst>
              <a:ext uri="{FF2B5EF4-FFF2-40B4-BE49-F238E27FC236}">
                <a16:creationId xmlns="" xmlns:a16="http://schemas.microsoft.com/office/drawing/2014/main" id="{2DE33881-A4C1-4971-8FDA-240A91713F2E}"/>
              </a:ext>
            </a:extLst>
          </p:cNvPr>
          <p:cNvSpPr txBox="1"/>
          <p:nvPr/>
        </p:nvSpPr>
        <p:spPr>
          <a:xfrm>
            <a:off x="4497023" y="5744760"/>
            <a:ext cx="1219200" cy="459189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Lorem Ipsum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dolor sit </a:t>
            </a:r>
            <a:r>
              <a:rPr kumimoji="0" lang="en-US" sz="1200" b="0" i="1" u="none" strike="noStrike" kern="1200" cap="none" spc="0" normalizeH="0" baseline="0" noProof="0" dirty="0" err="1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amet</a:t>
            </a:r>
            <a:endParaRPr kumimoji="0" lang="en-US" sz="1200" b="0" i="1" u="none" strike="noStrike" kern="1200" cap="none" spc="0" normalizeH="0" baseline="0" noProof="0" dirty="0">
              <a:ln>
                <a:noFill/>
              </a:ln>
              <a:solidFill>
                <a:srgbClr val="094A44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615" name="TextBox 614">
            <a:extLst>
              <a:ext uri="{FF2B5EF4-FFF2-40B4-BE49-F238E27FC236}">
                <a16:creationId xmlns="" xmlns:a16="http://schemas.microsoft.com/office/drawing/2014/main" id="{2140C5DE-1584-4088-8212-18E7DBF2FFB6}"/>
              </a:ext>
            </a:extLst>
          </p:cNvPr>
          <p:cNvSpPr txBox="1"/>
          <p:nvPr/>
        </p:nvSpPr>
        <p:spPr>
          <a:xfrm>
            <a:off x="5718604" y="5744760"/>
            <a:ext cx="1219200" cy="459189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Lorem Ipsum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dolor sit </a:t>
            </a:r>
            <a:r>
              <a:rPr kumimoji="0" lang="en-US" sz="1200" b="0" i="1" u="none" strike="noStrike" kern="1200" cap="none" spc="0" normalizeH="0" baseline="0" noProof="0" dirty="0" err="1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amet</a:t>
            </a:r>
            <a:endParaRPr kumimoji="0" lang="en-US" sz="1200" b="0" i="1" u="none" strike="noStrike" kern="1200" cap="none" spc="0" normalizeH="0" baseline="0" noProof="0" dirty="0">
              <a:ln>
                <a:noFill/>
              </a:ln>
              <a:solidFill>
                <a:srgbClr val="094A44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618" name="TextBox 617">
            <a:extLst>
              <a:ext uri="{FF2B5EF4-FFF2-40B4-BE49-F238E27FC236}">
                <a16:creationId xmlns="" xmlns:a16="http://schemas.microsoft.com/office/drawing/2014/main" id="{1B6DA814-72EC-4098-94A6-7A8E63B31672}"/>
              </a:ext>
            </a:extLst>
          </p:cNvPr>
          <p:cNvSpPr txBox="1"/>
          <p:nvPr/>
        </p:nvSpPr>
        <p:spPr>
          <a:xfrm>
            <a:off x="6953021" y="5744760"/>
            <a:ext cx="1219200" cy="459189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Lorem Ipsum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dolor sit </a:t>
            </a:r>
            <a:r>
              <a:rPr kumimoji="0" lang="en-US" sz="1200" b="0" i="1" u="none" strike="noStrike" kern="1200" cap="none" spc="0" normalizeH="0" baseline="0" noProof="0" dirty="0" err="1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amet</a:t>
            </a:r>
            <a:endParaRPr kumimoji="0" lang="en-US" sz="1200" b="0" i="1" u="none" strike="noStrike" kern="1200" cap="none" spc="0" normalizeH="0" baseline="0" noProof="0" dirty="0">
              <a:ln>
                <a:noFill/>
              </a:ln>
              <a:solidFill>
                <a:srgbClr val="094A44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619" name="TextBox 618">
            <a:extLst>
              <a:ext uri="{FF2B5EF4-FFF2-40B4-BE49-F238E27FC236}">
                <a16:creationId xmlns="" xmlns:a16="http://schemas.microsoft.com/office/drawing/2014/main" id="{418A5447-544B-4A69-9F5F-826217EBE12C}"/>
              </a:ext>
            </a:extLst>
          </p:cNvPr>
          <p:cNvSpPr txBox="1"/>
          <p:nvPr/>
        </p:nvSpPr>
        <p:spPr>
          <a:xfrm>
            <a:off x="8174602" y="5744760"/>
            <a:ext cx="1219200" cy="459189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Lorem Ipsum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dolor sit </a:t>
            </a:r>
            <a:r>
              <a:rPr kumimoji="0" lang="en-US" sz="1200" b="0" i="1" u="none" strike="noStrike" kern="1200" cap="none" spc="0" normalizeH="0" baseline="0" noProof="0" dirty="0" err="1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amet</a:t>
            </a:r>
            <a:endParaRPr kumimoji="0" lang="en-US" sz="1200" b="0" i="1" u="none" strike="noStrike" kern="1200" cap="none" spc="0" normalizeH="0" baseline="0" noProof="0" dirty="0">
              <a:ln>
                <a:noFill/>
              </a:ln>
              <a:solidFill>
                <a:srgbClr val="094A44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621" name="TextBox 620">
            <a:extLst>
              <a:ext uri="{FF2B5EF4-FFF2-40B4-BE49-F238E27FC236}">
                <a16:creationId xmlns="" xmlns:a16="http://schemas.microsoft.com/office/drawing/2014/main" id="{0A1434C1-EE59-47BB-BBEE-01B51E8D24F8}"/>
              </a:ext>
            </a:extLst>
          </p:cNvPr>
          <p:cNvSpPr txBox="1"/>
          <p:nvPr/>
        </p:nvSpPr>
        <p:spPr>
          <a:xfrm>
            <a:off x="9390214" y="5744760"/>
            <a:ext cx="1219200" cy="459189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Lorem Ipsum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dolor sit </a:t>
            </a:r>
            <a:r>
              <a:rPr kumimoji="0" lang="en-US" sz="1200" b="0" i="1" u="none" strike="noStrike" kern="1200" cap="none" spc="0" normalizeH="0" baseline="0" noProof="0" dirty="0" err="1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amet</a:t>
            </a:r>
            <a:endParaRPr kumimoji="0" lang="en-US" sz="1200" b="0" i="1" u="none" strike="noStrike" kern="1200" cap="none" spc="0" normalizeH="0" baseline="0" noProof="0" dirty="0">
              <a:ln>
                <a:noFill/>
              </a:ln>
              <a:solidFill>
                <a:srgbClr val="094A44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622" name="TextBox 621">
            <a:extLst>
              <a:ext uri="{FF2B5EF4-FFF2-40B4-BE49-F238E27FC236}">
                <a16:creationId xmlns="" xmlns:a16="http://schemas.microsoft.com/office/drawing/2014/main" id="{D34CF657-F1A8-4840-A119-2B29F9A992F0}"/>
              </a:ext>
            </a:extLst>
          </p:cNvPr>
          <p:cNvSpPr txBox="1"/>
          <p:nvPr/>
        </p:nvSpPr>
        <p:spPr>
          <a:xfrm>
            <a:off x="10611795" y="5744760"/>
            <a:ext cx="1219200" cy="459189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Lorem Ipsum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dolor sit </a:t>
            </a:r>
            <a:r>
              <a:rPr kumimoji="0" lang="en-US" sz="1200" b="0" i="1" u="none" strike="noStrike" kern="1200" cap="none" spc="0" normalizeH="0" baseline="0" noProof="0" dirty="0" err="1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amet</a:t>
            </a:r>
            <a:endParaRPr kumimoji="0" lang="en-US" sz="1200" b="0" i="1" u="none" strike="noStrike" kern="1200" cap="none" spc="0" normalizeH="0" baseline="0" noProof="0" dirty="0">
              <a:ln>
                <a:noFill/>
              </a:ln>
              <a:solidFill>
                <a:srgbClr val="094A44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Segoe UI" panose="020B0502040204020203" pitchFamily="34" charset="0"/>
            </a:endParaRPr>
          </a:p>
        </p:txBody>
      </p:sp>
      <p:pic>
        <p:nvPicPr>
          <p:cNvPr id="658" name="Graphic 657">
            <a:extLst>
              <a:ext uri="{FF2B5EF4-FFF2-40B4-BE49-F238E27FC236}">
                <a16:creationId xmlns="" xmlns:a16="http://schemas.microsoft.com/office/drawing/2014/main" id="{A85EB017-07F5-4687-8C91-D6C993EBCB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 l="9929" b="52411"/>
          <a:stretch>
            <a:fillRect/>
          </a:stretch>
        </p:blipFill>
        <p:spPr>
          <a:xfrm rot="13474785">
            <a:off x="10540224" y="-152751"/>
            <a:ext cx="2483218" cy="1311999"/>
          </a:xfrm>
          <a:custGeom>
            <a:avLst/>
            <a:gdLst>
              <a:gd name="connsiteX0" fmla="*/ 2483218 w 2483218"/>
              <a:gd name="connsiteY0" fmla="*/ 139009 h 1311999"/>
              <a:gd name="connsiteX1" fmla="*/ 1292893 w 2483218"/>
              <a:gd name="connsiteY1" fmla="*/ 1311999 h 1311999"/>
              <a:gd name="connsiteX2" fmla="*/ 0 w 2483218"/>
              <a:gd name="connsiteY2" fmla="*/ 0 h 1311999"/>
              <a:gd name="connsiteX3" fmla="*/ 2483218 w 2483218"/>
              <a:gd name="connsiteY3" fmla="*/ 0 h 131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3218" h="1311999">
                <a:moveTo>
                  <a:pt x="2483218" y="139009"/>
                </a:moveTo>
                <a:lnTo>
                  <a:pt x="1292893" y="1311999"/>
                </a:lnTo>
                <a:lnTo>
                  <a:pt x="0" y="0"/>
                </a:lnTo>
                <a:lnTo>
                  <a:pt x="2483218" y="0"/>
                </a:lnTo>
                <a:close/>
              </a:path>
            </a:pathLst>
          </a:custGeom>
        </p:spPr>
      </p:pic>
      <p:grpSp>
        <p:nvGrpSpPr>
          <p:cNvPr id="629" name="Graphic 28">
            <a:extLst>
              <a:ext uri="{FF2B5EF4-FFF2-40B4-BE49-F238E27FC236}">
                <a16:creationId xmlns="" xmlns:a16="http://schemas.microsoft.com/office/drawing/2014/main" id="{2E94F1BB-29C9-44D6-8DF7-399FA780ED4A}"/>
              </a:ext>
            </a:extLst>
          </p:cNvPr>
          <p:cNvGrpSpPr/>
          <p:nvPr/>
        </p:nvGrpSpPr>
        <p:grpSpPr>
          <a:xfrm rot="10800000">
            <a:off x="3111374" y="3481972"/>
            <a:ext cx="227029" cy="227130"/>
            <a:chOff x="10517187" y="-377031"/>
            <a:chExt cx="214979" cy="215074"/>
          </a:xfrm>
          <a:solidFill>
            <a:srgbClr val="F7AB9B"/>
          </a:solidFill>
        </p:grpSpPr>
        <p:sp>
          <p:nvSpPr>
            <p:cNvPr id="653" name="Freeform: Shape 652">
              <a:extLst>
                <a:ext uri="{FF2B5EF4-FFF2-40B4-BE49-F238E27FC236}">
                  <a16:creationId xmlns="" xmlns:a16="http://schemas.microsoft.com/office/drawing/2014/main" id="{6BE76A84-5EF9-411A-8EA6-4D89FE913795}"/>
                </a:ext>
              </a:extLst>
            </p:cNvPr>
            <p:cNvSpPr/>
            <p:nvPr/>
          </p:nvSpPr>
          <p:spPr>
            <a:xfrm>
              <a:off x="10517187" y="-377031"/>
              <a:ext cx="214979" cy="214979"/>
            </a:xfrm>
            <a:custGeom>
              <a:avLst/>
              <a:gdLst>
                <a:gd name="connsiteX0" fmla="*/ 12573 w 214979"/>
                <a:gd name="connsiteY0" fmla="*/ 12573 h 214979"/>
                <a:gd name="connsiteX1" fmla="*/ 12573 w 214979"/>
                <a:gd name="connsiteY1" fmla="*/ 12573 h 214979"/>
                <a:gd name="connsiteX2" fmla="*/ 73247 w 214979"/>
                <a:gd name="connsiteY2" fmla="*/ 12573 h 214979"/>
                <a:gd name="connsiteX3" fmla="*/ 202406 w 214979"/>
                <a:gd name="connsiteY3" fmla="*/ 141732 h 214979"/>
                <a:gd name="connsiteX4" fmla="*/ 202406 w 214979"/>
                <a:gd name="connsiteY4" fmla="*/ 202406 h 214979"/>
                <a:gd name="connsiteX5" fmla="*/ 202406 w 214979"/>
                <a:gd name="connsiteY5" fmla="*/ 202406 h 214979"/>
                <a:gd name="connsiteX6" fmla="*/ 141732 w 214979"/>
                <a:gd name="connsiteY6" fmla="*/ 202406 h 214979"/>
                <a:gd name="connsiteX7" fmla="*/ 12573 w 214979"/>
                <a:gd name="connsiteY7" fmla="*/ 73247 h 214979"/>
                <a:gd name="connsiteX8" fmla="*/ 12573 w 214979"/>
                <a:gd name="connsiteY8" fmla="*/ 12573 h 214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4979" h="214979">
                  <a:moveTo>
                    <a:pt x="12573" y="12573"/>
                  </a:moveTo>
                  <a:lnTo>
                    <a:pt x="12573" y="12573"/>
                  </a:lnTo>
                  <a:cubicBezTo>
                    <a:pt x="29337" y="-4191"/>
                    <a:pt x="56483" y="-4191"/>
                    <a:pt x="73247" y="12573"/>
                  </a:cubicBezTo>
                  <a:lnTo>
                    <a:pt x="202406" y="141732"/>
                  </a:lnTo>
                  <a:cubicBezTo>
                    <a:pt x="219170" y="158496"/>
                    <a:pt x="219170" y="185642"/>
                    <a:pt x="202406" y="202406"/>
                  </a:cubicBezTo>
                  <a:lnTo>
                    <a:pt x="202406" y="202406"/>
                  </a:lnTo>
                  <a:cubicBezTo>
                    <a:pt x="185642" y="219170"/>
                    <a:pt x="158496" y="219170"/>
                    <a:pt x="141732" y="202406"/>
                  </a:cubicBezTo>
                  <a:lnTo>
                    <a:pt x="12573" y="73247"/>
                  </a:lnTo>
                  <a:cubicBezTo>
                    <a:pt x="-4191" y="56483"/>
                    <a:pt x="-4191" y="29337"/>
                    <a:pt x="12573" y="12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4" name="Freeform: Shape 653">
              <a:extLst>
                <a:ext uri="{FF2B5EF4-FFF2-40B4-BE49-F238E27FC236}">
                  <a16:creationId xmlns="" xmlns:a16="http://schemas.microsoft.com/office/drawing/2014/main" id="{62D5136C-5495-4BFB-BEFA-753F3069DB8F}"/>
                </a:ext>
              </a:extLst>
            </p:cNvPr>
            <p:cNvSpPr/>
            <p:nvPr/>
          </p:nvSpPr>
          <p:spPr>
            <a:xfrm>
              <a:off x="10517187" y="-377031"/>
              <a:ext cx="214979" cy="215074"/>
            </a:xfrm>
            <a:custGeom>
              <a:avLst/>
              <a:gdLst>
                <a:gd name="connsiteX0" fmla="*/ 202406 w 214979"/>
                <a:gd name="connsiteY0" fmla="*/ 12573 h 215074"/>
                <a:gd name="connsiteX1" fmla="*/ 202406 w 214979"/>
                <a:gd name="connsiteY1" fmla="*/ 12573 h 215074"/>
                <a:gd name="connsiteX2" fmla="*/ 202406 w 214979"/>
                <a:gd name="connsiteY2" fmla="*/ 73247 h 215074"/>
                <a:gd name="connsiteX3" fmla="*/ 73247 w 214979"/>
                <a:gd name="connsiteY3" fmla="*/ 202502 h 215074"/>
                <a:gd name="connsiteX4" fmla="*/ 12573 w 214979"/>
                <a:gd name="connsiteY4" fmla="*/ 202502 h 215074"/>
                <a:gd name="connsiteX5" fmla="*/ 12573 w 214979"/>
                <a:gd name="connsiteY5" fmla="*/ 202502 h 215074"/>
                <a:gd name="connsiteX6" fmla="*/ 12573 w 214979"/>
                <a:gd name="connsiteY6" fmla="*/ 141827 h 215074"/>
                <a:gd name="connsiteX7" fmla="*/ 141732 w 214979"/>
                <a:gd name="connsiteY7" fmla="*/ 12573 h 215074"/>
                <a:gd name="connsiteX8" fmla="*/ 202406 w 214979"/>
                <a:gd name="connsiteY8" fmla="*/ 12573 h 215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4979" h="215074">
                  <a:moveTo>
                    <a:pt x="202406" y="12573"/>
                  </a:moveTo>
                  <a:lnTo>
                    <a:pt x="202406" y="12573"/>
                  </a:lnTo>
                  <a:cubicBezTo>
                    <a:pt x="219170" y="29337"/>
                    <a:pt x="219170" y="56483"/>
                    <a:pt x="202406" y="73247"/>
                  </a:cubicBezTo>
                  <a:lnTo>
                    <a:pt x="73247" y="202502"/>
                  </a:lnTo>
                  <a:cubicBezTo>
                    <a:pt x="56483" y="219266"/>
                    <a:pt x="29337" y="219266"/>
                    <a:pt x="12573" y="202502"/>
                  </a:cubicBezTo>
                  <a:lnTo>
                    <a:pt x="12573" y="202502"/>
                  </a:lnTo>
                  <a:cubicBezTo>
                    <a:pt x="-4191" y="185738"/>
                    <a:pt x="-4191" y="158591"/>
                    <a:pt x="12573" y="141827"/>
                  </a:cubicBezTo>
                  <a:lnTo>
                    <a:pt x="141732" y="12573"/>
                  </a:lnTo>
                  <a:cubicBezTo>
                    <a:pt x="158496" y="-4191"/>
                    <a:pt x="185738" y="-4191"/>
                    <a:pt x="202406" y="12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630" name="Graphic 28">
            <a:extLst>
              <a:ext uri="{FF2B5EF4-FFF2-40B4-BE49-F238E27FC236}">
                <a16:creationId xmlns="" xmlns:a16="http://schemas.microsoft.com/office/drawing/2014/main" id="{59954EC6-AD6F-476F-8F4A-5FB0964A56C8}"/>
              </a:ext>
            </a:extLst>
          </p:cNvPr>
          <p:cNvGrpSpPr/>
          <p:nvPr/>
        </p:nvGrpSpPr>
        <p:grpSpPr>
          <a:xfrm rot="10800000">
            <a:off x="4739091" y="696108"/>
            <a:ext cx="1604333" cy="305255"/>
            <a:chOff x="10869230" y="-379413"/>
            <a:chExt cx="1141380" cy="217169"/>
          </a:xfrm>
          <a:solidFill>
            <a:srgbClr val="809493"/>
          </a:solidFill>
        </p:grpSpPr>
        <p:grpSp>
          <p:nvGrpSpPr>
            <p:cNvPr id="631" name="Graphic 28">
              <a:extLst>
                <a:ext uri="{FF2B5EF4-FFF2-40B4-BE49-F238E27FC236}">
                  <a16:creationId xmlns="" xmlns:a16="http://schemas.microsoft.com/office/drawing/2014/main" id="{4D67A726-3A72-4B70-9551-AC55BC84B51E}"/>
                </a:ext>
              </a:extLst>
            </p:cNvPr>
            <p:cNvGrpSpPr/>
            <p:nvPr/>
          </p:nvGrpSpPr>
          <p:grpSpPr>
            <a:xfrm>
              <a:off x="10869230" y="-379413"/>
              <a:ext cx="522827" cy="217169"/>
              <a:chOff x="10869230" y="-379413"/>
              <a:chExt cx="522827" cy="217169"/>
            </a:xfrm>
            <a:grpFill/>
          </p:grpSpPr>
          <p:grpSp>
            <p:nvGrpSpPr>
              <p:cNvPr id="643" name="Graphic 28">
                <a:extLst>
                  <a:ext uri="{FF2B5EF4-FFF2-40B4-BE49-F238E27FC236}">
                    <a16:creationId xmlns="" xmlns:a16="http://schemas.microsoft.com/office/drawing/2014/main" id="{11600855-A695-417D-BA64-DEB17D84B5F8}"/>
                  </a:ext>
                </a:extLst>
              </p:cNvPr>
              <p:cNvGrpSpPr/>
              <p:nvPr/>
            </p:nvGrpSpPr>
            <p:grpSpPr>
              <a:xfrm>
                <a:off x="11178793" y="-379413"/>
                <a:ext cx="213264" cy="217169"/>
                <a:chOff x="11178793" y="-379413"/>
                <a:chExt cx="213264" cy="217169"/>
              </a:xfrm>
              <a:grpFill/>
            </p:grpSpPr>
            <p:sp>
              <p:nvSpPr>
                <p:cNvPr id="649" name="Freeform: Shape 648">
                  <a:extLst>
                    <a:ext uri="{FF2B5EF4-FFF2-40B4-BE49-F238E27FC236}">
                      <a16:creationId xmlns="" xmlns:a16="http://schemas.microsoft.com/office/drawing/2014/main" id="{6BB5880A-4653-4FC6-BC95-BA72A8C58937}"/>
                    </a:ext>
                  </a:extLst>
                </p:cNvPr>
                <p:cNvSpPr/>
                <p:nvPr/>
              </p:nvSpPr>
              <p:spPr>
                <a:xfrm>
                  <a:off x="11178888" y="-379413"/>
                  <a:ext cx="60197" cy="60198"/>
                </a:xfrm>
                <a:custGeom>
                  <a:avLst/>
                  <a:gdLst>
                    <a:gd name="connsiteX0" fmla="*/ 60198 w 60197"/>
                    <a:gd name="connsiteY0" fmla="*/ 30099 h 60198"/>
                    <a:gd name="connsiteX1" fmla="*/ 30099 w 60197"/>
                    <a:gd name="connsiteY1" fmla="*/ 60198 h 60198"/>
                    <a:gd name="connsiteX2" fmla="*/ 0 w 60197"/>
                    <a:gd name="connsiteY2" fmla="*/ 30099 h 60198"/>
                    <a:gd name="connsiteX3" fmla="*/ 30099 w 60197"/>
                    <a:gd name="connsiteY3" fmla="*/ 0 h 60198"/>
                    <a:gd name="connsiteX4" fmla="*/ 60198 w 60197"/>
                    <a:gd name="connsiteY4" fmla="*/ 30099 h 60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8">
                      <a:moveTo>
                        <a:pt x="60198" y="30099"/>
                      </a:moveTo>
                      <a:cubicBezTo>
                        <a:pt x="60198" y="46722"/>
                        <a:pt x="46722" y="60198"/>
                        <a:pt x="30099" y="60198"/>
                      </a:cubicBezTo>
                      <a:cubicBezTo>
                        <a:pt x="13476" y="60198"/>
                        <a:pt x="0" y="46722"/>
                        <a:pt x="0" y="30099"/>
                      </a:cubicBezTo>
                      <a:cubicBezTo>
                        <a:pt x="0" y="13476"/>
                        <a:pt x="13476" y="0"/>
                        <a:pt x="30099" y="0"/>
                      </a:cubicBezTo>
                      <a:cubicBezTo>
                        <a:pt x="46722" y="0"/>
                        <a:pt x="60198" y="1347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50" name="Freeform: Shape 649">
                  <a:extLst>
                    <a:ext uri="{FF2B5EF4-FFF2-40B4-BE49-F238E27FC236}">
                      <a16:creationId xmlns="" xmlns:a16="http://schemas.microsoft.com/office/drawing/2014/main" id="{03FD8D5A-D8F2-4260-8394-A68DDBBFE05A}"/>
                    </a:ext>
                  </a:extLst>
                </p:cNvPr>
                <p:cNvSpPr/>
                <p:nvPr/>
              </p:nvSpPr>
              <p:spPr>
                <a:xfrm>
                  <a:off x="11178793" y="-222441"/>
                  <a:ext cx="60197" cy="60197"/>
                </a:xfrm>
                <a:custGeom>
                  <a:avLst/>
                  <a:gdLst>
                    <a:gd name="connsiteX0" fmla="*/ 60198 w 60197"/>
                    <a:gd name="connsiteY0" fmla="*/ 30099 h 60197"/>
                    <a:gd name="connsiteX1" fmla="*/ 30099 w 60197"/>
                    <a:gd name="connsiteY1" fmla="*/ 60198 h 60197"/>
                    <a:gd name="connsiteX2" fmla="*/ 0 w 60197"/>
                    <a:gd name="connsiteY2" fmla="*/ 30099 h 60197"/>
                    <a:gd name="connsiteX3" fmla="*/ 30099 w 60197"/>
                    <a:gd name="connsiteY3" fmla="*/ 0 h 60197"/>
                    <a:gd name="connsiteX4" fmla="*/ 60198 w 60197"/>
                    <a:gd name="connsiteY4" fmla="*/ 30099 h 60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7">
                      <a:moveTo>
                        <a:pt x="60198" y="30099"/>
                      </a:moveTo>
                      <a:cubicBezTo>
                        <a:pt x="60198" y="46672"/>
                        <a:pt x="46768" y="60198"/>
                        <a:pt x="30099" y="60198"/>
                      </a:cubicBezTo>
                      <a:cubicBezTo>
                        <a:pt x="13525" y="60198"/>
                        <a:pt x="0" y="46768"/>
                        <a:pt x="0" y="30099"/>
                      </a:cubicBezTo>
                      <a:cubicBezTo>
                        <a:pt x="0" y="13526"/>
                        <a:pt x="13430" y="0"/>
                        <a:pt x="30099" y="0"/>
                      </a:cubicBezTo>
                      <a:cubicBezTo>
                        <a:pt x="46768" y="95"/>
                        <a:pt x="60198" y="1352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51" name="Freeform: Shape 650">
                  <a:extLst>
                    <a:ext uri="{FF2B5EF4-FFF2-40B4-BE49-F238E27FC236}">
                      <a16:creationId xmlns="" xmlns:a16="http://schemas.microsoft.com/office/drawing/2014/main" id="{60DEBB31-E1F4-4C14-80FE-7E646B7911C3}"/>
                    </a:ext>
                  </a:extLst>
                </p:cNvPr>
                <p:cNvSpPr/>
                <p:nvPr/>
              </p:nvSpPr>
              <p:spPr>
                <a:xfrm>
                  <a:off x="11331860" y="-379413"/>
                  <a:ext cx="60197" cy="60198"/>
                </a:xfrm>
                <a:custGeom>
                  <a:avLst/>
                  <a:gdLst>
                    <a:gd name="connsiteX0" fmla="*/ 60198 w 60197"/>
                    <a:gd name="connsiteY0" fmla="*/ 30099 h 60198"/>
                    <a:gd name="connsiteX1" fmla="*/ 30099 w 60197"/>
                    <a:gd name="connsiteY1" fmla="*/ 60198 h 60198"/>
                    <a:gd name="connsiteX2" fmla="*/ 0 w 60197"/>
                    <a:gd name="connsiteY2" fmla="*/ 30099 h 60198"/>
                    <a:gd name="connsiteX3" fmla="*/ 30099 w 60197"/>
                    <a:gd name="connsiteY3" fmla="*/ 0 h 60198"/>
                    <a:gd name="connsiteX4" fmla="*/ 60198 w 60197"/>
                    <a:gd name="connsiteY4" fmla="*/ 30099 h 60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8">
                      <a:moveTo>
                        <a:pt x="60198" y="30099"/>
                      </a:moveTo>
                      <a:cubicBezTo>
                        <a:pt x="60198" y="46722"/>
                        <a:pt x="46722" y="60198"/>
                        <a:pt x="30099" y="60198"/>
                      </a:cubicBezTo>
                      <a:cubicBezTo>
                        <a:pt x="13476" y="60198"/>
                        <a:pt x="0" y="46722"/>
                        <a:pt x="0" y="30099"/>
                      </a:cubicBezTo>
                      <a:cubicBezTo>
                        <a:pt x="0" y="13476"/>
                        <a:pt x="13476" y="0"/>
                        <a:pt x="30099" y="0"/>
                      </a:cubicBezTo>
                      <a:cubicBezTo>
                        <a:pt x="46722" y="0"/>
                        <a:pt x="60198" y="1347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52" name="Freeform: Shape 651">
                  <a:extLst>
                    <a:ext uri="{FF2B5EF4-FFF2-40B4-BE49-F238E27FC236}">
                      <a16:creationId xmlns="" xmlns:a16="http://schemas.microsoft.com/office/drawing/2014/main" id="{8FA4ABF7-4F75-4118-9651-C7287B2D5381}"/>
                    </a:ext>
                  </a:extLst>
                </p:cNvPr>
                <p:cNvSpPr/>
                <p:nvPr/>
              </p:nvSpPr>
              <p:spPr>
                <a:xfrm>
                  <a:off x="11331764" y="-222441"/>
                  <a:ext cx="60197" cy="60197"/>
                </a:xfrm>
                <a:custGeom>
                  <a:avLst/>
                  <a:gdLst>
                    <a:gd name="connsiteX0" fmla="*/ 60198 w 60197"/>
                    <a:gd name="connsiteY0" fmla="*/ 30099 h 60197"/>
                    <a:gd name="connsiteX1" fmla="*/ 30099 w 60197"/>
                    <a:gd name="connsiteY1" fmla="*/ 60198 h 60197"/>
                    <a:gd name="connsiteX2" fmla="*/ 0 w 60197"/>
                    <a:gd name="connsiteY2" fmla="*/ 30099 h 60197"/>
                    <a:gd name="connsiteX3" fmla="*/ 30099 w 60197"/>
                    <a:gd name="connsiteY3" fmla="*/ 0 h 60197"/>
                    <a:gd name="connsiteX4" fmla="*/ 60198 w 60197"/>
                    <a:gd name="connsiteY4" fmla="*/ 30099 h 60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7">
                      <a:moveTo>
                        <a:pt x="60198" y="30099"/>
                      </a:moveTo>
                      <a:cubicBezTo>
                        <a:pt x="60198" y="46672"/>
                        <a:pt x="46768" y="60198"/>
                        <a:pt x="30099" y="60198"/>
                      </a:cubicBezTo>
                      <a:cubicBezTo>
                        <a:pt x="13526" y="60198"/>
                        <a:pt x="0" y="46768"/>
                        <a:pt x="0" y="30099"/>
                      </a:cubicBezTo>
                      <a:cubicBezTo>
                        <a:pt x="0" y="13526"/>
                        <a:pt x="13430" y="0"/>
                        <a:pt x="30099" y="0"/>
                      </a:cubicBezTo>
                      <a:cubicBezTo>
                        <a:pt x="46768" y="95"/>
                        <a:pt x="60198" y="1352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44" name="Graphic 28">
                <a:extLst>
                  <a:ext uri="{FF2B5EF4-FFF2-40B4-BE49-F238E27FC236}">
                    <a16:creationId xmlns="" xmlns:a16="http://schemas.microsoft.com/office/drawing/2014/main" id="{6BBE1697-EC04-4A00-AC25-19DC8498F5CC}"/>
                  </a:ext>
                </a:extLst>
              </p:cNvPr>
              <p:cNvGrpSpPr/>
              <p:nvPr/>
            </p:nvGrpSpPr>
            <p:grpSpPr>
              <a:xfrm>
                <a:off x="10869230" y="-379413"/>
                <a:ext cx="213169" cy="217169"/>
                <a:chOff x="10869230" y="-379413"/>
                <a:chExt cx="213169" cy="217169"/>
              </a:xfrm>
              <a:grpFill/>
            </p:grpSpPr>
            <p:sp>
              <p:nvSpPr>
                <p:cNvPr id="645" name="Freeform: Shape 644">
                  <a:extLst>
                    <a:ext uri="{FF2B5EF4-FFF2-40B4-BE49-F238E27FC236}">
                      <a16:creationId xmlns="" xmlns:a16="http://schemas.microsoft.com/office/drawing/2014/main" id="{04E2981D-4CBE-470C-BC3C-91F5291AA375}"/>
                    </a:ext>
                  </a:extLst>
                </p:cNvPr>
                <p:cNvSpPr/>
                <p:nvPr/>
              </p:nvSpPr>
              <p:spPr>
                <a:xfrm>
                  <a:off x="10869231" y="-379413"/>
                  <a:ext cx="60198" cy="60198"/>
                </a:xfrm>
                <a:custGeom>
                  <a:avLst/>
                  <a:gdLst>
                    <a:gd name="connsiteX0" fmla="*/ 60198 w 60198"/>
                    <a:gd name="connsiteY0" fmla="*/ 30099 h 60198"/>
                    <a:gd name="connsiteX1" fmla="*/ 30099 w 60198"/>
                    <a:gd name="connsiteY1" fmla="*/ 60198 h 60198"/>
                    <a:gd name="connsiteX2" fmla="*/ 0 w 60198"/>
                    <a:gd name="connsiteY2" fmla="*/ 30099 h 60198"/>
                    <a:gd name="connsiteX3" fmla="*/ 30099 w 60198"/>
                    <a:gd name="connsiteY3" fmla="*/ 0 h 60198"/>
                    <a:gd name="connsiteX4" fmla="*/ 60198 w 60198"/>
                    <a:gd name="connsiteY4" fmla="*/ 30099 h 60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8" h="60198">
                      <a:moveTo>
                        <a:pt x="60198" y="30099"/>
                      </a:moveTo>
                      <a:cubicBezTo>
                        <a:pt x="60198" y="46722"/>
                        <a:pt x="46722" y="60198"/>
                        <a:pt x="30099" y="60198"/>
                      </a:cubicBezTo>
                      <a:cubicBezTo>
                        <a:pt x="13476" y="60198"/>
                        <a:pt x="0" y="46722"/>
                        <a:pt x="0" y="30099"/>
                      </a:cubicBezTo>
                      <a:cubicBezTo>
                        <a:pt x="0" y="13476"/>
                        <a:pt x="13476" y="0"/>
                        <a:pt x="30099" y="0"/>
                      </a:cubicBezTo>
                      <a:cubicBezTo>
                        <a:pt x="46722" y="0"/>
                        <a:pt x="60198" y="1347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46" name="Freeform: Shape 645">
                  <a:extLst>
                    <a:ext uri="{FF2B5EF4-FFF2-40B4-BE49-F238E27FC236}">
                      <a16:creationId xmlns="" xmlns:a16="http://schemas.microsoft.com/office/drawing/2014/main" id="{2A049A65-C821-4953-B527-9B9C01BF09C3}"/>
                    </a:ext>
                  </a:extLst>
                </p:cNvPr>
                <p:cNvSpPr/>
                <p:nvPr/>
              </p:nvSpPr>
              <p:spPr>
                <a:xfrm>
                  <a:off x="10869230" y="-222441"/>
                  <a:ext cx="60197" cy="60197"/>
                </a:xfrm>
                <a:custGeom>
                  <a:avLst/>
                  <a:gdLst>
                    <a:gd name="connsiteX0" fmla="*/ 60198 w 60197"/>
                    <a:gd name="connsiteY0" fmla="*/ 30099 h 60197"/>
                    <a:gd name="connsiteX1" fmla="*/ 30099 w 60197"/>
                    <a:gd name="connsiteY1" fmla="*/ 60198 h 60197"/>
                    <a:gd name="connsiteX2" fmla="*/ 0 w 60197"/>
                    <a:gd name="connsiteY2" fmla="*/ 30099 h 60197"/>
                    <a:gd name="connsiteX3" fmla="*/ 30099 w 60197"/>
                    <a:gd name="connsiteY3" fmla="*/ 0 h 60197"/>
                    <a:gd name="connsiteX4" fmla="*/ 60198 w 60197"/>
                    <a:gd name="connsiteY4" fmla="*/ 30099 h 60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7">
                      <a:moveTo>
                        <a:pt x="60198" y="30099"/>
                      </a:moveTo>
                      <a:cubicBezTo>
                        <a:pt x="60198" y="46672"/>
                        <a:pt x="46768" y="60198"/>
                        <a:pt x="30099" y="60198"/>
                      </a:cubicBezTo>
                      <a:cubicBezTo>
                        <a:pt x="13526" y="60198"/>
                        <a:pt x="0" y="46768"/>
                        <a:pt x="0" y="30099"/>
                      </a:cubicBezTo>
                      <a:cubicBezTo>
                        <a:pt x="0" y="13526"/>
                        <a:pt x="13430" y="0"/>
                        <a:pt x="30099" y="0"/>
                      </a:cubicBezTo>
                      <a:cubicBezTo>
                        <a:pt x="46673" y="95"/>
                        <a:pt x="60198" y="1352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47" name="Freeform: Shape 646">
                  <a:extLst>
                    <a:ext uri="{FF2B5EF4-FFF2-40B4-BE49-F238E27FC236}">
                      <a16:creationId xmlns="" xmlns:a16="http://schemas.microsoft.com/office/drawing/2014/main" id="{1A63F30A-47E9-42D7-94E9-7953AAF1EE1E}"/>
                    </a:ext>
                  </a:extLst>
                </p:cNvPr>
                <p:cNvSpPr/>
                <p:nvPr/>
              </p:nvSpPr>
              <p:spPr>
                <a:xfrm>
                  <a:off x="11022202" y="-379413"/>
                  <a:ext cx="60198" cy="60198"/>
                </a:xfrm>
                <a:custGeom>
                  <a:avLst/>
                  <a:gdLst>
                    <a:gd name="connsiteX0" fmla="*/ 60198 w 60198"/>
                    <a:gd name="connsiteY0" fmla="*/ 30099 h 60198"/>
                    <a:gd name="connsiteX1" fmla="*/ 30099 w 60198"/>
                    <a:gd name="connsiteY1" fmla="*/ 60198 h 60198"/>
                    <a:gd name="connsiteX2" fmla="*/ 0 w 60198"/>
                    <a:gd name="connsiteY2" fmla="*/ 30099 h 60198"/>
                    <a:gd name="connsiteX3" fmla="*/ 30099 w 60198"/>
                    <a:gd name="connsiteY3" fmla="*/ 0 h 60198"/>
                    <a:gd name="connsiteX4" fmla="*/ 60198 w 60198"/>
                    <a:gd name="connsiteY4" fmla="*/ 30099 h 60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8" h="60198">
                      <a:moveTo>
                        <a:pt x="60198" y="30099"/>
                      </a:moveTo>
                      <a:cubicBezTo>
                        <a:pt x="60198" y="46722"/>
                        <a:pt x="46722" y="60198"/>
                        <a:pt x="30099" y="60198"/>
                      </a:cubicBezTo>
                      <a:cubicBezTo>
                        <a:pt x="13476" y="60198"/>
                        <a:pt x="0" y="46722"/>
                        <a:pt x="0" y="30099"/>
                      </a:cubicBezTo>
                      <a:cubicBezTo>
                        <a:pt x="0" y="13476"/>
                        <a:pt x="13476" y="0"/>
                        <a:pt x="30099" y="0"/>
                      </a:cubicBezTo>
                      <a:cubicBezTo>
                        <a:pt x="46722" y="0"/>
                        <a:pt x="60198" y="1347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48" name="Freeform: Shape 647">
                  <a:extLst>
                    <a:ext uri="{FF2B5EF4-FFF2-40B4-BE49-F238E27FC236}">
                      <a16:creationId xmlns="" xmlns:a16="http://schemas.microsoft.com/office/drawing/2014/main" id="{3648EC49-A5DF-415D-9DD4-4A4C289DC4FC}"/>
                    </a:ext>
                  </a:extLst>
                </p:cNvPr>
                <p:cNvSpPr/>
                <p:nvPr/>
              </p:nvSpPr>
              <p:spPr>
                <a:xfrm>
                  <a:off x="11022202" y="-222441"/>
                  <a:ext cx="60197" cy="60197"/>
                </a:xfrm>
                <a:custGeom>
                  <a:avLst/>
                  <a:gdLst>
                    <a:gd name="connsiteX0" fmla="*/ 60198 w 60197"/>
                    <a:gd name="connsiteY0" fmla="*/ 30099 h 60197"/>
                    <a:gd name="connsiteX1" fmla="*/ 30099 w 60197"/>
                    <a:gd name="connsiteY1" fmla="*/ 60198 h 60197"/>
                    <a:gd name="connsiteX2" fmla="*/ 0 w 60197"/>
                    <a:gd name="connsiteY2" fmla="*/ 30099 h 60197"/>
                    <a:gd name="connsiteX3" fmla="*/ 30099 w 60197"/>
                    <a:gd name="connsiteY3" fmla="*/ 0 h 60197"/>
                    <a:gd name="connsiteX4" fmla="*/ 60198 w 60197"/>
                    <a:gd name="connsiteY4" fmla="*/ 30099 h 60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7">
                      <a:moveTo>
                        <a:pt x="60198" y="30099"/>
                      </a:moveTo>
                      <a:cubicBezTo>
                        <a:pt x="60198" y="46672"/>
                        <a:pt x="46768" y="60198"/>
                        <a:pt x="30099" y="60198"/>
                      </a:cubicBezTo>
                      <a:cubicBezTo>
                        <a:pt x="13525" y="60198"/>
                        <a:pt x="0" y="46768"/>
                        <a:pt x="0" y="30099"/>
                      </a:cubicBezTo>
                      <a:cubicBezTo>
                        <a:pt x="0" y="13526"/>
                        <a:pt x="13430" y="0"/>
                        <a:pt x="30099" y="0"/>
                      </a:cubicBezTo>
                      <a:cubicBezTo>
                        <a:pt x="46672" y="95"/>
                        <a:pt x="60198" y="1352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632" name="Graphic 28">
              <a:extLst>
                <a:ext uri="{FF2B5EF4-FFF2-40B4-BE49-F238E27FC236}">
                  <a16:creationId xmlns="" xmlns:a16="http://schemas.microsoft.com/office/drawing/2014/main" id="{2070844E-A24F-4577-A404-93E0252956E5}"/>
                </a:ext>
              </a:extLst>
            </p:cNvPr>
            <p:cNvGrpSpPr/>
            <p:nvPr/>
          </p:nvGrpSpPr>
          <p:grpSpPr>
            <a:xfrm>
              <a:off x="11487879" y="-379413"/>
              <a:ext cx="522731" cy="217169"/>
              <a:chOff x="11487879" y="-379413"/>
              <a:chExt cx="522731" cy="217169"/>
            </a:xfrm>
            <a:grpFill/>
          </p:grpSpPr>
          <p:grpSp>
            <p:nvGrpSpPr>
              <p:cNvPr id="633" name="Graphic 28">
                <a:extLst>
                  <a:ext uri="{FF2B5EF4-FFF2-40B4-BE49-F238E27FC236}">
                    <a16:creationId xmlns="" xmlns:a16="http://schemas.microsoft.com/office/drawing/2014/main" id="{BB974A1A-A55E-4C14-B267-FFE400E7B1BF}"/>
                  </a:ext>
                </a:extLst>
              </p:cNvPr>
              <p:cNvGrpSpPr/>
              <p:nvPr/>
            </p:nvGrpSpPr>
            <p:grpSpPr>
              <a:xfrm>
                <a:off x="11797442" y="-379413"/>
                <a:ext cx="213169" cy="217169"/>
                <a:chOff x="11797442" y="-379413"/>
                <a:chExt cx="213169" cy="217169"/>
              </a:xfrm>
              <a:grpFill/>
            </p:grpSpPr>
            <p:sp>
              <p:nvSpPr>
                <p:cNvPr id="639" name="Freeform: Shape 638">
                  <a:extLst>
                    <a:ext uri="{FF2B5EF4-FFF2-40B4-BE49-F238E27FC236}">
                      <a16:creationId xmlns="" xmlns:a16="http://schemas.microsoft.com/office/drawing/2014/main" id="{1D7C5597-C928-46C0-B3AE-C48EAF0DDADC}"/>
                    </a:ext>
                  </a:extLst>
                </p:cNvPr>
                <p:cNvSpPr/>
                <p:nvPr/>
              </p:nvSpPr>
              <p:spPr>
                <a:xfrm>
                  <a:off x="11797537" y="-379413"/>
                  <a:ext cx="60197" cy="60198"/>
                </a:xfrm>
                <a:custGeom>
                  <a:avLst/>
                  <a:gdLst>
                    <a:gd name="connsiteX0" fmla="*/ 60198 w 60197"/>
                    <a:gd name="connsiteY0" fmla="*/ 30099 h 60198"/>
                    <a:gd name="connsiteX1" fmla="*/ 30099 w 60197"/>
                    <a:gd name="connsiteY1" fmla="*/ 60198 h 60198"/>
                    <a:gd name="connsiteX2" fmla="*/ 0 w 60197"/>
                    <a:gd name="connsiteY2" fmla="*/ 30099 h 60198"/>
                    <a:gd name="connsiteX3" fmla="*/ 30099 w 60197"/>
                    <a:gd name="connsiteY3" fmla="*/ 0 h 60198"/>
                    <a:gd name="connsiteX4" fmla="*/ 60198 w 60197"/>
                    <a:gd name="connsiteY4" fmla="*/ 30099 h 60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8">
                      <a:moveTo>
                        <a:pt x="60198" y="30099"/>
                      </a:moveTo>
                      <a:cubicBezTo>
                        <a:pt x="60198" y="46722"/>
                        <a:pt x="46722" y="60198"/>
                        <a:pt x="30099" y="60198"/>
                      </a:cubicBezTo>
                      <a:cubicBezTo>
                        <a:pt x="13476" y="60198"/>
                        <a:pt x="0" y="46722"/>
                        <a:pt x="0" y="30099"/>
                      </a:cubicBezTo>
                      <a:cubicBezTo>
                        <a:pt x="0" y="13476"/>
                        <a:pt x="13476" y="0"/>
                        <a:pt x="30099" y="0"/>
                      </a:cubicBezTo>
                      <a:cubicBezTo>
                        <a:pt x="46722" y="0"/>
                        <a:pt x="60198" y="1347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40" name="Freeform: Shape 639">
                  <a:extLst>
                    <a:ext uri="{FF2B5EF4-FFF2-40B4-BE49-F238E27FC236}">
                      <a16:creationId xmlns="" xmlns:a16="http://schemas.microsoft.com/office/drawing/2014/main" id="{20452BA4-28B3-434F-9FB9-03307E825E1E}"/>
                    </a:ext>
                  </a:extLst>
                </p:cNvPr>
                <p:cNvSpPr/>
                <p:nvPr/>
              </p:nvSpPr>
              <p:spPr>
                <a:xfrm>
                  <a:off x="11797442" y="-222441"/>
                  <a:ext cx="60197" cy="60197"/>
                </a:xfrm>
                <a:custGeom>
                  <a:avLst/>
                  <a:gdLst>
                    <a:gd name="connsiteX0" fmla="*/ 60198 w 60197"/>
                    <a:gd name="connsiteY0" fmla="*/ 30099 h 60197"/>
                    <a:gd name="connsiteX1" fmla="*/ 30099 w 60197"/>
                    <a:gd name="connsiteY1" fmla="*/ 60198 h 60197"/>
                    <a:gd name="connsiteX2" fmla="*/ 0 w 60197"/>
                    <a:gd name="connsiteY2" fmla="*/ 30099 h 60197"/>
                    <a:gd name="connsiteX3" fmla="*/ 30099 w 60197"/>
                    <a:gd name="connsiteY3" fmla="*/ 0 h 60197"/>
                    <a:gd name="connsiteX4" fmla="*/ 60198 w 60197"/>
                    <a:gd name="connsiteY4" fmla="*/ 30099 h 60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7">
                      <a:moveTo>
                        <a:pt x="60198" y="30099"/>
                      </a:moveTo>
                      <a:cubicBezTo>
                        <a:pt x="60198" y="46672"/>
                        <a:pt x="46768" y="60198"/>
                        <a:pt x="30099" y="60198"/>
                      </a:cubicBezTo>
                      <a:cubicBezTo>
                        <a:pt x="13525" y="60198"/>
                        <a:pt x="0" y="46768"/>
                        <a:pt x="0" y="30099"/>
                      </a:cubicBezTo>
                      <a:cubicBezTo>
                        <a:pt x="0" y="13526"/>
                        <a:pt x="13430" y="0"/>
                        <a:pt x="30099" y="0"/>
                      </a:cubicBezTo>
                      <a:cubicBezTo>
                        <a:pt x="46768" y="95"/>
                        <a:pt x="60198" y="1352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41" name="Freeform: Shape 640">
                  <a:extLst>
                    <a:ext uri="{FF2B5EF4-FFF2-40B4-BE49-F238E27FC236}">
                      <a16:creationId xmlns="" xmlns:a16="http://schemas.microsoft.com/office/drawing/2014/main" id="{20589D8B-2E29-4E30-9BD9-1F9E90F65926}"/>
                    </a:ext>
                  </a:extLst>
                </p:cNvPr>
                <p:cNvSpPr/>
                <p:nvPr/>
              </p:nvSpPr>
              <p:spPr>
                <a:xfrm>
                  <a:off x="11950413" y="-379413"/>
                  <a:ext cx="60197" cy="60198"/>
                </a:xfrm>
                <a:custGeom>
                  <a:avLst/>
                  <a:gdLst>
                    <a:gd name="connsiteX0" fmla="*/ 60198 w 60197"/>
                    <a:gd name="connsiteY0" fmla="*/ 30099 h 60198"/>
                    <a:gd name="connsiteX1" fmla="*/ 30099 w 60197"/>
                    <a:gd name="connsiteY1" fmla="*/ 60198 h 60198"/>
                    <a:gd name="connsiteX2" fmla="*/ 0 w 60197"/>
                    <a:gd name="connsiteY2" fmla="*/ 30099 h 60198"/>
                    <a:gd name="connsiteX3" fmla="*/ 30099 w 60197"/>
                    <a:gd name="connsiteY3" fmla="*/ 0 h 60198"/>
                    <a:gd name="connsiteX4" fmla="*/ 60198 w 60197"/>
                    <a:gd name="connsiteY4" fmla="*/ 30099 h 60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8">
                      <a:moveTo>
                        <a:pt x="60198" y="30099"/>
                      </a:moveTo>
                      <a:cubicBezTo>
                        <a:pt x="60198" y="46673"/>
                        <a:pt x="46768" y="60198"/>
                        <a:pt x="30099" y="60198"/>
                      </a:cubicBezTo>
                      <a:cubicBezTo>
                        <a:pt x="13525" y="60198"/>
                        <a:pt x="0" y="46768"/>
                        <a:pt x="0" y="30099"/>
                      </a:cubicBezTo>
                      <a:cubicBezTo>
                        <a:pt x="0" y="13526"/>
                        <a:pt x="13430" y="0"/>
                        <a:pt x="30099" y="0"/>
                      </a:cubicBezTo>
                      <a:cubicBezTo>
                        <a:pt x="46768" y="0"/>
                        <a:pt x="60198" y="13430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42" name="Freeform: Shape 641">
                  <a:extLst>
                    <a:ext uri="{FF2B5EF4-FFF2-40B4-BE49-F238E27FC236}">
                      <a16:creationId xmlns="" xmlns:a16="http://schemas.microsoft.com/office/drawing/2014/main" id="{975EB2DC-FDBB-4DEF-A39C-BC9C18FD1F5F}"/>
                    </a:ext>
                  </a:extLst>
                </p:cNvPr>
                <p:cNvSpPr/>
                <p:nvPr/>
              </p:nvSpPr>
              <p:spPr>
                <a:xfrm>
                  <a:off x="11950413" y="-222441"/>
                  <a:ext cx="60197" cy="60197"/>
                </a:xfrm>
                <a:custGeom>
                  <a:avLst/>
                  <a:gdLst>
                    <a:gd name="connsiteX0" fmla="*/ 60198 w 60197"/>
                    <a:gd name="connsiteY0" fmla="*/ 30099 h 60197"/>
                    <a:gd name="connsiteX1" fmla="*/ 30099 w 60197"/>
                    <a:gd name="connsiteY1" fmla="*/ 60198 h 60197"/>
                    <a:gd name="connsiteX2" fmla="*/ 0 w 60197"/>
                    <a:gd name="connsiteY2" fmla="*/ 30099 h 60197"/>
                    <a:gd name="connsiteX3" fmla="*/ 30099 w 60197"/>
                    <a:gd name="connsiteY3" fmla="*/ 0 h 60197"/>
                    <a:gd name="connsiteX4" fmla="*/ 60198 w 60197"/>
                    <a:gd name="connsiteY4" fmla="*/ 30099 h 60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7">
                      <a:moveTo>
                        <a:pt x="60198" y="30099"/>
                      </a:moveTo>
                      <a:cubicBezTo>
                        <a:pt x="60198" y="46672"/>
                        <a:pt x="46768" y="60198"/>
                        <a:pt x="30099" y="60198"/>
                      </a:cubicBezTo>
                      <a:cubicBezTo>
                        <a:pt x="13525" y="60198"/>
                        <a:pt x="0" y="46768"/>
                        <a:pt x="0" y="30099"/>
                      </a:cubicBezTo>
                      <a:cubicBezTo>
                        <a:pt x="0" y="13526"/>
                        <a:pt x="13430" y="0"/>
                        <a:pt x="30099" y="0"/>
                      </a:cubicBezTo>
                      <a:cubicBezTo>
                        <a:pt x="46768" y="95"/>
                        <a:pt x="60198" y="1352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34" name="Graphic 28">
                <a:extLst>
                  <a:ext uri="{FF2B5EF4-FFF2-40B4-BE49-F238E27FC236}">
                    <a16:creationId xmlns="" xmlns:a16="http://schemas.microsoft.com/office/drawing/2014/main" id="{B11587DA-5B28-4904-A8A3-CF0B6A6CE8A6}"/>
                  </a:ext>
                </a:extLst>
              </p:cNvPr>
              <p:cNvGrpSpPr/>
              <p:nvPr/>
            </p:nvGrpSpPr>
            <p:grpSpPr>
              <a:xfrm>
                <a:off x="11487879" y="-379413"/>
                <a:ext cx="213169" cy="217169"/>
                <a:chOff x="11487879" y="-379413"/>
                <a:chExt cx="213169" cy="217169"/>
              </a:xfrm>
              <a:grpFill/>
            </p:grpSpPr>
            <p:sp>
              <p:nvSpPr>
                <p:cNvPr id="635" name="Freeform: Shape 634">
                  <a:extLst>
                    <a:ext uri="{FF2B5EF4-FFF2-40B4-BE49-F238E27FC236}">
                      <a16:creationId xmlns="" xmlns:a16="http://schemas.microsoft.com/office/drawing/2014/main" id="{967580A8-DA6B-4064-8637-78AFF82B9F4D}"/>
                    </a:ext>
                  </a:extLst>
                </p:cNvPr>
                <p:cNvSpPr/>
                <p:nvPr/>
              </p:nvSpPr>
              <p:spPr>
                <a:xfrm>
                  <a:off x="11487879" y="-379413"/>
                  <a:ext cx="60197" cy="60198"/>
                </a:xfrm>
                <a:custGeom>
                  <a:avLst/>
                  <a:gdLst>
                    <a:gd name="connsiteX0" fmla="*/ 60198 w 60197"/>
                    <a:gd name="connsiteY0" fmla="*/ 30099 h 60198"/>
                    <a:gd name="connsiteX1" fmla="*/ 30099 w 60197"/>
                    <a:gd name="connsiteY1" fmla="*/ 60198 h 60198"/>
                    <a:gd name="connsiteX2" fmla="*/ 0 w 60197"/>
                    <a:gd name="connsiteY2" fmla="*/ 30099 h 60198"/>
                    <a:gd name="connsiteX3" fmla="*/ 30099 w 60197"/>
                    <a:gd name="connsiteY3" fmla="*/ 0 h 60198"/>
                    <a:gd name="connsiteX4" fmla="*/ 60198 w 60197"/>
                    <a:gd name="connsiteY4" fmla="*/ 30099 h 60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8">
                      <a:moveTo>
                        <a:pt x="60198" y="30099"/>
                      </a:moveTo>
                      <a:cubicBezTo>
                        <a:pt x="60198" y="46722"/>
                        <a:pt x="46722" y="60198"/>
                        <a:pt x="30099" y="60198"/>
                      </a:cubicBezTo>
                      <a:cubicBezTo>
                        <a:pt x="13476" y="60198"/>
                        <a:pt x="0" y="46722"/>
                        <a:pt x="0" y="30099"/>
                      </a:cubicBezTo>
                      <a:cubicBezTo>
                        <a:pt x="0" y="13476"/>
                        <a:pt x="13476" y="0"/>
                        <a:pt x="30099" y="0"/>
                      </a:cubicBezTo>
                      <a:cubicBezTo>
                        <a:pt x="46722" y="0"/>
                        <a:pt x="60198" y="1347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36" name="Freeform: Shape 635">
                  <a:extLst>
                    <a:ext uri="{FF2B5EF4-FFF2-40B4-BE49-F238E27FC236}">
                      <a16:creationId xmlns="" xmlns:a16="http://schemas.microsoft.com/office/drawing/2014/main" id="{FE583928-BD2A-44D7-9C4C-E9A327786CC7}"/>
                    </a:ext>
                  </a:extLst>
                </p:cNvPr>
                <p:cNvSpPr/>
                <p:nvPr/>
              </p:nvSpPr>
              <p:spPr>
                <a:xfrm>
                  <a:off x="11487879" y="-222441"/>
                  <a:ext cx="60197" cy="60197"/>
                </a:xfrm>
                <a:custGeom>
                  <a:avLst/>
                  <a:gdLst>
                    <a:gd name="connsiteX0" fmla="*/ 60198 w 60197"/>
                    <a:gd name="connsiteY0" fmla="*/ 30099 h 60197"/>
                    <a:gd name="connsiteX1" fmla="*/ 30099 w 60197"/>
                    <a:gd name="connsiteY1" fmla="*/ 60198 h 60197"/>
                    <a:gd name="connsiteX2" fmla="*/ 0 w 60197"/>
                    <a:gd name="connsiteY2" fmla="*/ 30099 h 60197"/>
                    <a:gd name="connsiteX3" fmla="*/ 30099 w 60197"/>
                    <a:gd name="connsiteY3" fmla="*/ 0 h 60197"/>
                    <a:gd name="connsiteX4" fmla="*/ 60198 w 60197"/>
                    <a:gd name="connsiteY4" fmla="*/ 30099 h 60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7">
                      <a:moveTo>
                        <a:pt x="60198" y="30099"/>
                      </a:moveTo>
                      <a:cubicBezTo>
                        <a:pt x="60198" y="46672"/>
                        <a:pt x="46768" y="60198"/>
                        <a:pt x="30099" y="60198"/>
                      </a:cubicBezTo>
                      <a:cubicBezTo>
                        <a:pt x="13525" y="60198"/>
                        <a:pt x="0" y="46768"/>
                        <a:pt x="0" y="30099"/>
                      </a:cubicBezTo>
                      <a:cubicBezTo>
                        <a:pt x="0" y="13526"/>
                        <a:pt x="13430" y="0"/>
                        <a:pt x="30099" y="0"/>
                      </a:cubicBezTo>
                      <a:cubicBezTo>
                        <a:pt x="46768" y="95"/>
                        <a:pt x="60198" y="1352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37" name="Freeform: Shape 636">
                  <a:extLst>
                    <a:ext uri="{FF2B5EF4-FFF2-40B4-BE49-F238E27FC236}">
                      <a16:creationId xmlns="" xmlns:a16="http://schemas.microsoft.com/office/drawing/2014/main" id="{D1351B54-E71A-46E0-A6A0-6EC69FD726BB}"/>
                    </a:ext>
                  </a:extLst>
                </p:cNvPr>
                <p:cNvSpPr/>
                <p:nvPr/>
              </p:nvSpPr>
              <p:spPr>
                <a:xfrm>
                  <a:off x="11640851" y="-379413"/>
                  <a:ext cx="60197" cy="60198"/>
                </a:xfrm>
                <a:custGeom>
                  <a:avLst/>
                  <a:gdLst>
                    <a:gd name="connsiteX0" fmla="*/ 60198 w 60197"/>
                    <a:gd name="connsiteY0" fmla="*/ 30099 h 60198"/>
                    <a:gd name="connsiteX1" fmla="*/ 30099 w 60197"/>
                    <a:gd name="connsiteY1" fmla="*/ 60198 h 60198"/>
                    <a:gd name="connsiteX2" fmla="*/ 0 w 60197"/>
                    <a:gd name="connsiteY2" fmla="*/ 30099 h 60198"/>
                    <a:gd name="connsiteX3" fmla="*/ 30099 w 60197"/>
                    <a:gd name="connsiteY3" fmla="*/ 0 h 60198"/>
                    <a:gd name="connsiteX4" fmla="*/ 60198 w 60197"/>
                    <a:gd name="connsiteY4" fmla="*/ 30099 h 60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8">
                      <a:moveTo>
                        <a:pt x="60198" y="30099"/>
                      </a:moveTo>
                      <a:cubicBezTo>
                        <a:pt x="60198" y="46722"/>
                        <a:pt x="46722" y="60198"/>
                        <a:pt x="30099" y="60198"/>
                      </a:cubicBezTo>
                      <a:cubicBezTo>
                        <a:pt x="13476" y="60198"/>
                        <a:pt x="0" y="46722"/>
                        <a:pt x="0" y="30099"/>
                      </a:cubicBezTo>
                      <a:cubicBezTo>
                        <a:pt x="0" y="13476"/>
                        <a:pt x="13476" y="0"/>
                        <a:pt x="30099" y="0"/>
                      </a:cubicBezTo>
                      <a:cubicBezTo>
                        <a:pt x="46722" y="0"/>
                        <a:pt x="60198" y="1347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38" name="Freeform: Shape 637">
                  <a:extLst>
                    <a:ext uri="{FF2B5EF4-FFF2-40B4-BE49-F238E27FC236}">
                      <a16:creationId xmlns="" xmlns:a16="http://schemas.microsoft.com/office/drawing/2014/main" id="{FA81957A-BFAB-4028-A375-3D780C429813}"/>
                    </a:ext>
                  </a:extLst>
                </p:cNvPr>
                <p:cNvSpPr/>
                <p:nvPr/>
              </p:nvSpPr>
              <p:spPr>
                <a:xfrm>
                  <a:off x="11640851" y="-222441"/>
                  <a:ext cx="60197" cy="60197"/>
                </a:xfrm>
                <a:custGeom>
                  <a:avLst/>
                  <a:gdLst>
                    <a:gd name="connsiteX0" fmla="*/ 60198 w 60197"/>
                    <a:gd name="connsiteY0" fmla="*/ 30099 h 60197"/>
                    <a:gd name="connsiteX1" fmla="*/ 30099 w 60197"/>
                    <a:gd name="connsiteY1" fmla="*/ 60198 h 60197"/>
                    <a:gd name="connsiteX2" fmla="*/ 0 w 60197"/>
                    <a:gd name="connsiteY2" fmla="*/ 30099 h 60197"/>
                    <a:gd name="connsiteX3" fmla="*/ 30099 w 60197"/>
                    <a:gd name="connsiteY3" fmla="*/ 0 h 60197"/>
                    <a:gd name="connsiteX4" fmla="*/ 60198 w 60197"/>
                    <a:gd name="connsiteY4" fmla="*/ 30099 h 60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7">
                      <a:moveTo>
                        <a:pt x="60198" y="30099"/>
                      </a:moveTo>
                      <a:cubicBezTo>
                        <a:pt x="60198" y="46672"/>
                        <a:pt x="46768" y="60198"/>
                        <a:pt x="30099" y="60198"/>
                      </a:cubicBezTo>
                      <a:cubicBezTo>
                        <a:pt x="13525" y="60198"/>
                        <a:pt x="0" y="46768"/>
                        <a:pt x="0" y="30099"/>
                      </a:cubicBezTo>
                      <a:cubicBezTo>
                        <a:pt x="0" y="13526"/>
                        <a:pt x="13430" y="0"/>
                        <a:pt x="30099" y="0"/>
                      </a:cubicBezTo>
                      <a:cubicBezTo>
                        <a:pt x="46673" y="95"/>
                        <a:pt x="60198" y="1352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</p:grpSp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C57A5B0E-B0DA-4C12-B979-878FDCBE614D}"/>
              </a:ext>
            </a:extLst>
          </p:cNvPr>
          <p:cNvGrpSpPr/>
          <p:nvPr/>
        </p:nvGrpSpPr>
        <p:grpSpPr>
          <a:xfrm>
            <a:off x="3574750" y="2217048"/>
            <a:ext cx="958121" cy="880186"/>
            <a:chOff x="0" y="0"/>
            <a:chExt cx="2053818" cy="1715234"/>
          </a:xfrm>
        </p:grpSpPr>
        <p:cxnSp>
          <p:nvCxnSpPr>
            <p:cNvPr id="547" name="Straight Connector 546">
              <a:extLst>
                <a:ext uri="{FF2B5EF4-FFF2-40B4-BE49-F238E27FC236}">
                  <a16:creationId xmlns="" xmlns:a16="http://schemas.microsoft.com/office/drawing/2014/main" id="{D550C8F0-9ADF-4194-A513-31B537D874DD}"/>
                </a:ext>
              </a:extLst>
            </p:cNvPr>
            <p:cNvCxnSpPr/>
            <p:nvPr/>
          </p:nvCxnSpPr>
          <p:spPr>
            <a:xfrm>
              <a:off x="0" y="0"/>
              <a:ext cx="1383970" cy="1383970"/>
            </a:xfrm>
            <a:prstGeom prst="line">
              <a:avLst/>
            </a:prstGeom>
            <a:ln w="38100">
              <a:solidFill>
                <a:srgbClr val="80949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8" name="Straight Connector 547">
              <a:extLst>
                <a:ext uri="{FF2B5EF4-FFF2-40B4-BE49-F238E27FC236}">
                  <a16:creationId xmlns="" xmlns:a16="http://schemas.microsoft.com/office/drawing/2014/main" id="{4E4FFD08-287E-48D5-BA38-3D31C1ECCBF0}"/>
                </a:ext>
              </a:extLst>
            </p:cNvPr>
            <p:cNvCxnSpPr>
              <a:cxnSpLocks/>
            </p:cNvCxnSpPr>
            <p:nvPr/>
          </p:nvCxnSpPr>
          <p:spPr>
            <a:xfrm>
              <a:off x="1467992" y="1129408"/>
              <a:ext cx="585826" cy="585826"/>
            </a:xfrm>
            <a:prstGeom prst="line">
              <a:avLst/>
            </a:prstGeom>
            <a:ln w="38100">
              <a:solidFill>
                <a:srgbClr val="80949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221211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DAB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97" name="Straight Connector 796">
            <a:extLst>
              <a:ext uri="{FF2B5EF4-FFF2-40B4-BE49-F238E27FC236}">
                <a16:creationId xmlns="" xmlns:a16="http://schemas.microsoft.com/office/drawing/2014/main" id="{CD096C55-0292-4895-984F-116404E84E73}"/>
              </a:ext>
            </a:extLst>
          </p:cNvPr>
          <p:cNvCxnSpPr>
            <a:cxnSpLocks/>
          </p:cNvCxnSpPr>
          <p:nvPr/>
        </p:nvCxnSpPr>
        <p:spPr>
          <a:xfrm>
            <a:off x="7962900" y="3688156"/>
            <a:ext cx="4229100" cy="0"/>
          </a:xfrm>
          <a:prstGeom prst="line">
            <a:avLst/>
          </a:prstGeom>
          <a:ln>
            <a:solidFill>
              <a:srgbClr val="094A4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5" name="Straight Connector 794">
            <a:extLst>
              <a:ext uri="{FF2B5EF4-FFF2-40B4-BE49-F238E27FC236}">
                <a16:creationId xmlns="" xmlns:a16="http://schemas.microsoft.com/office/drawing/2014/main" id="{D55338C3-926A-4771-B71A-66C538E9ABBE}"/>
              </a:ext>
            </a:extLst>
          </p:cNvPr>
          <p:cNvCxnSpPr>
            <a:cxnSpLocks/>
          </p:cNvCxnSpPr>
          <p:nvPr/>
        </p:nvCxnSpPr>
        <p:spPr>
          <a:xfrm>
            <a:off x="0" y="3688156"/>
            <a:ext cx="4229100" cy="0"/>
          </a:xfrm>
          <a:prstGeom prst="line">
            <a:avLst/>
          </a:prstGeom>
          <a:ln>
            <a:solidFill>
              <a:srgbClr val="094A4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97A2AC7B-F4C3-4EF0-B897-B3C8F68709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9986" y="6265056"/>
            <a:ext cx="395914" cy="362202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6E39CD-16F1-4381-8EB5-8BA4094A64D1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94A44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+mn-cs"/>
            </a:endParaRPr>
          </a:p>
        </p:txBody>
      </p:sp>
      <p:graphicFrame>
        <p:nvGraphicFramePr>
          <p:cNvPr id="6" name="Chart 5">
            <a:extLst>
              <a:ext uri="{FF2B5EF4-FFF2-40B4-BE49-F238E27FC236}">
                <a16:creationId xmlns="" xmlns:a16="http://schemas.microsoft.com/office/drawing/2014/main" id="{B7D8496A-1BE1-4815-8D59-8CA04E0ECD52}"/>
              </a:ext>
            </a:extLst>
          </p:cNvPr>
          <p:cNvGraphicFramePr/>
          <p:nvPr/>
        </p:nvGraphicFramePr>
        <p:xfrm>
          <a:off x="2569497" y="1337154"/>
          <a:ext cx="7053006" cy="47020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C3832F0A-ABD6-48FE-B131-19BEA5E83CB6}"/>
              </a:ext>
            </a:extLst>
          </p:cNvPr>
          <p:cNvSpPr txBox="1"/>
          <p:nvPr/>
        </p:nvSpPr>
        <p:spPr>
          <a:xfrm>
            <a:off x="431672" y="493116"/>
            <a:ext cx="11226928" cy="588644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Roles and Responsibilities</a:t>
            </a:r>
          </a:p>
        </p:txBody>
      </p:sp>
      <p:sp>
        <p:nvSpPr>
          <p:cNvPr id="10" name="Oval 9">
            <a:extLst>
              <a:ext uri="{FF2B5EF4-FFF2-40B4-BE49-F238E27FC236}">
                <a16:creationId xmlns="" xmlns:a16="http://schemas.microsoft.com/office/drawing/2014/main" id="{68CD26D0-7EC3-40C3-82C8-9EC193E11136}"/>
              </a:ext>
            </a:extLst>
          </p:cNvPr>
          <p:cNvSpPr/>
          <p:nvPr/>
        </p:nvSpPr>
        <p:spPr>
          <a:xfrm>
            <a:off x="7229168" y="1768578"/>
            <a:ext cx="843116" cy="843116"/>
          </a:xfrm>
          <a:prstGeom prst="ellipse">
            <a:avLst/>
          </a:prstGeom>
          <a:solidFill>
            <a:schemeClr val="bg1"/>
          </a:solidFill>
          <a:ln w="63500">
            <a:solidFill>
              <a:srgbClr val="F7AB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="" xmlns:a16="http://schemas.microsoft.com/office/drawing/2014/main" id="{0CF40F0E-80FC-4164-B599-615D5A591E34}"/>
              </a:ext>
            </a:extLst>
          </p:cNvPr>
          <p:cNvSpPr/>
          <p:nvPr/>
        </p:nvSpPr>
        <p:spPr>
          <a:xfrm>
            <a:off x="4132007" y="4788003"/>
            <a:ext cx="843116" cy="843116"/>
          </a:xfrm>
          <a:prstGeom prst="ellipse">
            <a:avLst/>
          </a:prstGeom>
          <a:solidFill>
            <a:schemeClr val="bg1"/>
          </a:solidFill>
          <a:ln w="63500">
            <a:solidFill>
              <a:srgbClr val="4572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4573F4BE-0A47-4366-B49E-7D8EB7299824}"/>
              </a:ext>
            </a:extLst>
          </p:cNvPr>
          <p:cNvSpPr/>
          <p:nvPr/>
        </p:nvSpPr>
        <p:spPr>
          <a:xfrm>
            <a:off x="7229168" y="4788003"/>
            <a:ext cx="843116" cy="843116"/>
          </a:xfrm>
          <a:prstGeom prst="ellipse">
            <a:avLst/>
          </a:prstGeom>
          <a:solidFill>
            <a:schemeClr val="bg1"/>
          </a:solidFill>
          <a:ln w="63500">
            <a:solidFill>
              <a:srgbClr val="094A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DDAB8B54-EAF5-4F75-B986-765C4FA4E04A}"/>
              </a:ext>
            </a:extLst>
          </p:cNvPr>
          <p:cNvSpPr/>
          <p:nvPr/>
        </p:nvSpPr>
        <p:spPr>
          <a:xfrm>
            <a:off x="5057775" y="2649931"/>
            <a:ext cx="2076450" cy="20764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33" name="Group 232">
            <a:extLst>
              <a:ext uri="{FF2B5EF4-FFF2-40B4-BE49-F238E27FC236}">
                <a16:creationId xmlns="" xmlns:a16="http://schemas.microsoft.com/office/drawing/2014/main" id="{47FD5FC0-05E6-4164-B0E5-8D2A9A88D7FC}"/>
              </a:ext>
            </a:extLst>
          </p:cNvPr>
          <p:cNvGrpSpPr/>
          <p:nvPr/>
        </p:nvGrpSpPr>
        <p:grpSpPr>
          <a:xfrm>
            <a:off x="5184434" y="2978796"/>
            <a:ext cx="1821631" cy="1418243"/>
            <a:chOff x="5184434" y="2978796"/>
            <a:chExt cx="1821631" cy="1418243"/>
          </a:xfrm>
        </p:grpSpPr>
        <p:sp>
          <p:nvSpPr>
            <p:cNvPr id="17" name="Freeform: Shape 16">
              <a:extLst>
                <a:ext uri="{FF2B5EF4-FFF2-40B4-BE49-F238E27FC236}">
                  <a16:creationId xmlns="" xmlns:a16="http://schemas.microsoft.com/office/drawing/2014/main" id="{BBF97521-7ABA-4327-88AA-BBBF07776507}"/>
                </a:ext>
              </a:extLst>
            </p:cNvPr>
            <p:cNvSpPr/>
            <p:nvPr/>
          </p:nvSpPr>
          <p:spPr>
            <a:xfrm>
              <a:off x="5485204" y="4141976"/>
              <a:ext cx="22735" cy="1595"/>
            </a:xfrm>
            <a:custGeom>
              <a:avLst/>
              <a:gdLst>
                <a:gd name="connsiteX0" fmla="*/ 22736 w 22735"/>
                <a:gd name="connsiteY0" fmla="*/ 798 h 1595"/>
                <a:gd name="connsiteX1" fmla="*/ 11368 w 22735"/>
                <a:gd name="connsiteY1" fmla="*/ 1595 h 1595"/>
                <a:gd name="connsiteX2" fmla="*/ 0 w 22735"/>
                <a:gd name="connsiteY2" fmla="*/ 798 h 1595"/>
                <a:gd name="connsiteX3" fmla="*/ 11368 w 22735"/>
                <a:gd name="connsiteY3" fmla="*/ 2 h 1595"/>
                <a:gd name="connsiteX4" fmla="*/ 22736 w 22735"/>
                <a:gd name="connsiteY4" fmla="*/ 798 h 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735" h="1595">
                  <a:moveTo>
                    <a:pt x="22736" y="798"/>
                  </a:moveTo>
                  <a:cubicBezTo>
                    <a:pt x="22736" y="1227"/>
                    <a:pt x="17649" y="1595"/>
                    <a:pt x="11368" y="1595"/>
                  </a:cubicBezTo>
                  <a:cubicBezTo>
                    <a:pt x="5086" y="1595"/>
                    <a:pt x="0" y="1227"/>
                    <a:pt x="0" y="798"/>
                  </a:cubicBezTo>
                  <a:cubicBezTo>
                    <a:pt x="0" y="370"/>
                    <a:pt x="5086" y="2"/>
                    <a:pt x="11368" y="2"/>
                  </a:cubicBezTo>
                  <a:cubicBezTo>
                    <a:pt x="17649" y="-29"/>
                    <a:pt x="22736" y="339"/>
                    <a:pt x="22736" y="798"/>
                  </a:cubicBezTo>
                  <a:close/>
                </a:path>
              </a:pathLst>
            </a:custGeom>
            <a:solidFill>
              <a:srgbClr val="E0E0E0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="" xmlns:a16="http://schemas.microsoft.com/office/drawing/2014/main" id="{5220AC6E-FFDA-4F38-9840-FE712F495D7F}"/>
                </a:ext>
              </a:extLst>
            </p:cNvPr>
            <p:cNvSpPr/>
            <p:nvPr/>
          </p:nvSpPr>
          <p:spPr>
            <a:xfrm>
              <a:off x="6003250" y="3087963"/>
              <a:ext cx="18384" cy="1593"/>
            </a:xfrm>
            <a:custGeom>
              <a:avLst/>
              <a:gdLst>
                <a:gd name="connsiteX0" fmla="*/ 0 w 18384"/>
                <a:gd name="connsiteY0" fmla="*/ 797 h 1593"/>
                <a:gd name="connsiteX1" fmla="*/ 9192 w 18384"/>
                <a:gd name="connsiteY1" fmla="*/ 0 h 1593"/>
                <a:gd name="connsiteX2" fmla="*/ 18385 w 18384"/>
                <a:gd name="connsiteY2" fmla="*/ 797 h 1593"/>
                <a:gd name="connsiteX3" fmla="*/ 9192 w 18384"/>
                <a:gd name="connsiteY3" fmla="*/ 1593 h 1593"/>
                <a:gd name="connsiteX4" fmla="*/ 0 w 18384"/>
                <a:gd name="connsiteY4" fmla="*/ 797 h 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4" h="1593">
                  <a:moveTo>
                    <a:pt x="0" y="797"/>
                  </a:moveTo>
                  <a:cubicBezTo>
                    <a:pt x="0" y="368"/>
                    <a:pt x="4106" y="0"/>
                    <a:pt x="9192" y="0"/>
                  </a:cubicBezTo>
                  <a:cubicBezTo>
                    <a:pt x="14279" y="0"/>
                    <a:pt x="18385" y="368"/>
                    <a:pt x="18385" y="797"/>
                  </a:cubicBezTo>
                  <a:cubicBezTo>
                    <a:pt x="18385" y="1226"/>
                    <a:pt x="14279" y="1593"/>
                    <a:pt x="9192" y="1593"/>
                  </a:cubicBezTo>
                  <a:cubicBezTo>
                    <a:pt x="4106" y="1593"/>
                    <a:pt x="0" y="1256"/>
                    <a:pt x="0" y="797"/>
                  </a:cubicBezTo>
                  <a:close/>
                </a:path>
              </a:pathLst>
            </a:custGeom>
            <a:solidFill>
              <a:srgbClr val="E0E0E0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="" xmlns:a16="http://schemas.microsoft.com/office/drawing/2014/main" id="{FF8138B7-B157-4F0E-9130-22A8C3AC3D2A}"/>
                </a:ext>
              </a:extLst>
            </p:cNvPr>
            <p:cNvSpPr/>
            <p:nvPr/>
          </p:nvSpPr>
          <p:spPr>
            <a:xfrm>
              <a:off x="5825564" y="3214050"/>
              <a:ext cx="1593" cy="18384"/>
            </a:xfrm>
            <a:custGeom>
              <a:avLst/>
              <a:gdLst>
                <a:gd name="connsiteX0" fmla="*/ 797 w 1593"/>
                <a:gd name="connsiteY0" fmla="*/ 18385 h 18384"/>
                <a:gd name="connsiteX1" fmla="*/ 0 w 1593"/>
                <a:gd name="connsiteY1" fmla="*/ 9192 h 18384"/>
                <a:gd name="connsiteX2" fmla="*/ 797 w 1593"/>
                <a:gd name="connsiteY2" fmla="*/ 0 h 18384"/>
                <a:gd name="connsiteX3" fmla="*/ 1593 w 1593"/>
                <a:gd name="connsiteY3" fmla="*/ 9192 h 18384"/>
                <a:gd name="connsiteX4" fmla="*/ 797 w 1593"/>
                <a:gd name="connsiteY4" fmla="*/ 18385 h 18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93" h="18384">
                  <a:moveTo>
                    <a:pt x="797" y="18385"/>
                  </a:moveTo>
                  <a:cubicBezTo>
                    <a:pt x="368" y="18385"/>
                    <a:pt x="0" y="14279"/>
                    <a:pt x="0" y="9192"/>
                  </a:cubicBezTo>
                  <a:cubicBezTo>
                    <a:pt x="0" y="4106"/>
                    <a:pt x="368" y="0"/>
                    <a:pt x="797" y="0"/>
                  </a:cubicBezTo>
                  <a:cubicBezTo>
                    <a:pt x="1226" y="0"/>
                    <a:pt x="1593" y="4106"/>
                    <a:pt x="1593" y="9192"/>
                  </a:cubicBezTo>
                  <a:cubicBezTo>
                    <a:pt x="1593" y="14279"/>
                    <a:pt x="1256" y="18385"/>
                    <a:pt x="797" y="18385"/>
                  </a:cubicBezTo>
                  <a:close/>
                </a:path>
              </a:pathLst>
            </a:custGeom>
            <a:solidFill>
              <a:srgbClr val="E0E0E0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="" xmlns:a16="http://schemas.microsoft.com/office/drawing/2014/main" id="{A0B6D681-1643-4602-B440-1B5A59F1DC39}"/>
                </a:ext>
              </a:extLst>
            </p:cNvPr>
            <p:cNvSpPr/>
            <p:nvPr/>
          </p:nvSpPr>
          <p:spPr>
            <a:xfrm>
              <a:off x="5988407" y="3577310"/>
              <a:ext cx="192328" cy="193598"/>
            </a:xfrm>
            <a:custGeom>
              <a:avLst/>
              <a:gdLst>
                <a:gd name="connsiteX0" fmla="*/ 191886 w 192328"/>
                <a:gd name="connsiteY0" fmla="*/ 99110 h 193598"/>
                <a:gd name="connsiteX1" fmla="*/ 191212 w 192328"/>
                <a:gd name="connsiteY1" fmla="*/ 93105 h 193598"/>
                <a:gd name="connsiteX2" fmla="*/ 190415 w 192328"/>
                <a:gd name="connsiteY2" fmla="*/ 85873 h 193598"/>
                <a:gd name="connsiteX3" fmla="*/ 188516 w 192328"/>
                <a:gd name="connsiteY3" fmla="*/ 76160 h 193598"/>
                <a:gd name="connsiteX4" fmla="*/ 178435 w 192328"/>
                <a:gd name="connsiteY4" fmla="*/ 51188 h 193598"/>
                <a:gd name="connsiteX5" fmla="*/ 155209 w 192328"/>
                <a:gd name="connsiteY5" fmla="*/ 24439 h 193598"/>
                <a:gd name="connsiteX6" fmla="*/ 116540 w 192328"/>
                <a:gd name="connsiteY6" fmla="*/ 6422 h 193598"/>
                <a:gd name="connsiteX7" fmla="*/ 67944 w 192328"/>
                <a:gd name="connsiteY7" fmla="*/ 9455 h 193598"/>
                <a:gd name="connsiteX8" fmla="*/ 44350 w 192328"/>
                <a:gd name="connsiteY8" fmla="*/ 21497 h 193598"/>
                <a:gd name="connsiteX9" fmla="*/ 33687 w 192328"/>
                <a:gd name="connsiteY9" fmla="*/ 30138 h 193598"/>
                <a:gd name="connsiteX10" fmla="*/ 24434 w 192328"/>
                <a:gd name="connsiteY10" fmla="*/ 40617 h 193598"/>
                <a:gd name="connsiteX11" fmla="*/ 5252 w 192328"/>
                <a:gd name="connsiteY11" fmla="*/ 94606 h 193598"/>
                <a:gd name="connsiteX12" fmla="*/ 21799 w 192328"/>
                <a:gd name="connsiteY12" fmla="*/ 149453 h 193598"/>
                <a:gd name="connsiteX13" fmla="*/ 30562 w 192328"/>
                <a:gd name="connsiteY13" fmla="*/ 160361 h 193598"/>
                <a:gd name="connsiteX14" fmla="*/ 40796 w 192328"/>
                <a:gd name="connsiteY14" fmla="*/ 169523 h 193598"/>
                <a:gd name="connsiteX15" fmla="*/ 63777 w 192328"/>
                <a:gd name="connsiteY15" fmla="*/ 182699 h 193598"/>
                <a:gd name="connsiteX16" fmla="*/ 112158 w 192328"/>
                <a:gd name="connsiteY16" fmla="*/ 188091 h 193598"/>
                <a:gd name="connsiteX17" fmla="*/ 151655 w 192328"/>
                <a:gd name="connsiteY17" fmla="*/ 171974 h 193598"/>
                <a:gd name="connsiteX18" fmla="*/ 176137 w 192328"/>
                <a:gd name="connsiteY18" fmla="*/ 146389 h 193598"/>
                <a:gd name="connsiteX19" fmla="*/ 187413 w 192328"/>
                <a:gd name="connsiteY19" fmla="*/ 121938 h 193598"/>
                <a:gd name="connsiteX20" fmla="*/ 189772 w 192328"/>
                <a:gd name="connsiteY20" fmla="*/ 112347 h 193598"/>
                <a:gd name="connsiteX21" fmla="*/ 190936 w 192328"/>
                <a:gd name="connsiteY21" fmla="*/ 105177 h 193598"/>
                <a:gd name="connsiteX22" fmla="*/ 191886 w 192328"/>
                <a:gd name="connsiteY22" fmla="*/ 99110 h 193598"/>
                <a:gd name="connsiteX23" fmla="*/ 191947 w 192328"/>
                <a:gd name="connsiteY23" fmla="*/ 105177 h 193598"/>
                <a:gd name="connsiteX24" fmla="*/ 191273 w 192328"/>
                <a:gd name="connsiteY24" fmla="*/ 112531 h 193598"/>
                <a:gd name="connsiteX25" fmla="*/ 189343 w 192328"/>
                <a:gd name="connsiteY25" fmla="*/ 122428 h 193598"/>
                <a:gd name="connsiteX26" fmla="*/ 178557 w 192328"/>
                <a:gd name="connsiteY26" fmla="*/ 147891 h 193598"/>
                <a:gd name="connsiteX27" fmla="*/ 153769 w 192328"/>
                <a:gd name="connsiteY27" fmla="*/ 174916 h 193598"/>
                <a:gd name="connsiteX28" fmla="*/ 112802 w 192328"/>
                <a:gd name="connsiteY28" fmla="*/ 192320 h 193598"/>
                <a:gd name="connsiteX29" fmla="*/ 61969 w 192328"/>
                <a:gd name="connsiteY29" fmla="*/ 187141 h 193598"/>
                <a:gd name="connsiteX30" fmla="*/ 37670 w 192328"/>
                <a:gd name="connsiteY30" fmla="*/ 173414 h 193598"/>
                <a:gd name="connsiteX31" fmla="*/ 26854 w 192328"/>
                <a:gd name="connsiteY31" fmla="*/ 163824 h 193598"/>
                <a:gd name="connsiteX32" fmla="*/ 17570 w 192328"/>
                <a:gd name="connsiteY32" fmla="*/ 152364 h 193598"/>
                <a:gd name="connsiteX33" fmla="*/ 13 w 192328"/>
                <a:gd name="connsiteY33" fmla="*/ 94453 h 193598"/>
                <a:gd name="connsiteX34" fmla="*/ 20389 w 192328"/>
                <a:gd name="connsiteY34" fmla="*/ 37492 h 193598"/>
                <a:gd name="connsiteX35" fmla="*/ 30225 w 192328"/>
                <a:gd name="connsiteY35" fmla="*/ 26491 h 193598"/>
                <a:gd name="connsiteX36" fmla="*/ 41501 w 192328"/>
                <a:gd name="connsiteY36" fmla="*/ 17422 h 193598"/>
                <a:gd name="connsiteX37" fmla="*/ 66442 w 192328"/>
                <a:gd name="connsiteY37" fmla="*/ 4890 h 193598"/>
                <a:gd name="connsiteX38" fmla="*/ 117459 w 192328"/>
                <a:gd name="connsiteY38" fmla="*/ 2193 h 193598"/>
                <a:gd name="connsiteX39" fmla="*/ 157507 w 192328"/>
                <a:gd name="connsiteY39" fmla="*/ 21558 h 193598"/>
                <a:gd name="connsiteX40" fmla="*/ 180978 w 192328"/>
                <a:gd name="connsiteY40" fmla="*/ 49748 h 193598"/>
                <a:gd name="connsiteX41" fmla="*/ 190507 w 192328"/>
                <a:gd name="connsiteY41" fmla="*/ 75701 h 193598"/>
                <a:gd name="connsiteX42" fmla="*/ 191978 w 192328"/>
                <a:gd name="connsiteY42" fmla="*/ 85690 h 193598"/>
                <a:gd name="connsiteX43" fmla="*/ 192284 w 192328"/>
                <a:gd name="connsiteY43" fmla="*/ 93043 h 193598"/>
                <a:gd name="connsiteX44" fmla="*/ 191886 w 192328"/>
                <a:gd name="connsiteY44" fmla="*/ 99110 h 193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92328" h="193598">
                  <a:moveTo>
                    <a:pt x="191886" y="99110"/>
                  </a:moveTo>
                  <a:cubicBezTo>
                    <a:pt x="191702" y="99110"/>
                    <a:pt x="191488" y="97027"/>
                    <a:pt x="191212" y="93105"/>
                  </a:cubicBezTo>
                  <a:cubicBezTo>
                    <a:pt x="191120" y="91144"/>
                    <a:pt x="190936" y="88723"/>
                    <a:pt x="190415" y="85873"/>
                  </a:cubicBezTo>
                  <a:cubicBezTo>
                    <a:pt x="189986" y="83024"/>
                    <a:pt x="189557" y="79745"/>
                    <a:pt x="188516" y="76160"/>
                  </a:cubicBezTo>
                  <a:cubicBezTo>
                    <a:pt x="186922" y="68898"/>
                    <a:pt x="183644" y="60319"/>
                    <a:pt x="178435" y="51188"/>
                  </a:cubicBezTo>
                  <a:cubicBezTo>
                    <a:pt x="173195" y="42088"/>
                    <a:pt x="165596" y="32589"/>
                    <a:pt x="155209" y="24439"/>
                  </a:cubicBezTo>
                  <a:cubicBezTo>
                    <a:pt x="144852" y="16380"/>
                    <a:pt x="131769" y="9425"/>
                    <a:pt x="116540" y="6422"/>
                  </a:cubicBezTo>
                  <a:cubicBezTo>
                    <a:pt x="101434" y="3511"/>
                    <a:pt x="84337" y="3633"/>
                    <a:pt x="67944" y="9455"/>
                  </a:cubicBezTo>
                  <a:cubicBezTo>
                    <a:pt x="59701" y="12121"/>
                    <a:pt x="51704" y="16227"/>
                    <a:pt x="44350" y="21497"/>
                  </a:cubicBezTo>
                  <a:cubicBezTo>
                    <a:pt x="40551" y="23979"/>
                    <a:pt x="37211" y="27135"/>
                    <a:pt x="33687" y="30138"/>
                  </a:cubicBezTo>
                  <a:cubicBezTo>
                    <a:pt x="30501" y="33508"/>
                    <a:pt x="27191" y="36787"/>
                    <a:pt x="24434" y="40617"/>
                  </a:cubicBezTo>
                  <a:cubicBezTo>
                    <a:pt x="12759" y="55416"/>
                    <a:pt x="5896" y="74628"/>
                    <a:pt x="5252" y="94606"/>
                  </a:cubicBezTo>
                  <a:cubicBezTo>
                    <a:pt x="4946" y="114584"/>
                    <a:pt x="10860" y="134102"/>
                    <a:pt x="21799" y="149453"/>
                  </a:cubicBezTo>
                  <a:cubicBezTo>
                    <a:pt x="24372" y="153406"/>
                    <a:pt x="27528" y="156868"/>
                    <a:pt x="30562" y="160361"/>
                  </a:cubicBezTo>
                  <a:cubicBezTo>
                    <a:pt x="33902" y="163548"/>
                    <a:pt x="37088" y="166857"/>
                    <a:pt x="40796" y="169523"/>
                  </a:cubicBezTo>
                  <a:cubicBezTo>
                    <a:pt x="47905" y="175130"/>
                    <a:pt x="55687" y="179634"/>
                    <a:pt x="63777" y="182699"/>
                  </a:cubicBezTo>
                  <a:cubicBezTo>
                    <a:pt x="79863" y="189317"/>
                    <a:pt x="96930" y="190267"/>
                    <a:pt x="112158" y="188091"/>
                  </a:cubicBezTo>
                  <a:cubicBezTo>
                    <a:pt x="127479" y="185824"/>
                    <a:pt x="140900" y="179512"/>
                    <a:pt x="151655" y="171974"/>
                  </a:cubicBezTo>
                  <a:cubicBezTo>
                    <a:pt x="162440" y="164345"/>
                    <a:pt x="170468" y="155214"/>
                    <a:pt x="176137" y="146389"/>
                  </a:cubicBezTo>
                  <a:cubicBezTo>
                    <a:pt x="181775" y="137534"/>
                    <a:pt x="185482" y="129108"/>
                    <a:pt x="187413" y="121938"/>
                  </a:cubicBezTo>
                  <a:cubicBezTo>
                    <a:pt x="188638" y="118414"/>
                    <a:pt x="189190" y="115135"/>
                    <a:pt x="189772" y="112347"/>
                  </a:cubicBezTo>
                  <a:cubicBezTo>
                    <a:pt x="190446" y="109559"/>
                    <a:pt x="190752" y="107138"/>
                    <a:pt x="190936" y="105177"/>
                  </a:cubicBezTo>
                  <a:cubicBezTo>
                    <a:pt x="191365" y="101163"/>
                    <a:pt x="191702" y="99110"/>
                    <a:pt x="191886" y="99110"/>
                  </a:cubicBezTo>
                  <a:cubicBezTo>
                    <a:pt x="192070" y="99110"/>
                    <a:pt x="192101" y="101194"/>
                    <a:pt x="191947" y="105177"/>
                  </a:cubicBezTo>
                  <a:cubicBezTo>
                    <a:pt x="191917" y="107169"/>
                    <a:pt x="191794" y="109651"/>
                    <a:pt x="191273" y="112531"/>
                  </a:cubicBezTo>
                  <a:cubicBezTo>
                    <a:pt x="190844" y="115411"/>
                    <a:pt x="190415" y="118782"/>
                    <a:pt x="189343" y="122428"/>
                  </a:cubicBezTo>
                  <a:cubicBezTo>
                    <a:pt x="187658" y="129843"/>
                    <a:pt x="184165" y="138606"/>
                    <a:pt x="178557" y="147891"/>
                  </a:cubicBezTo>
                  <a:cubicBezTo>
                    <a:pt x="172950" y="157144"/>
                    <a:pt x="164800" y="166796"/>
                    <a:pt x="153769" y="174916"/>
                  </a:cubicBezTo>
                  <a:cubicBezTo>
                    <a:pt x="142738" y="182974"/>
                    <a:pt x="128827" y="189746"/>
                    <a:pt x="112802" y="192320"/>
                  </a:cubicBezTo>
                  <a:cubicBezTo>
                    <a:pt x="96899" y="194802"/>
                    <a:pt x="78974" y="193974"/>
                    <a:pt x="61969" y="187141"/>
                  </a:cubicBezTo>
                  <a:cubicBezTo>
                    <a:pt x="53420" y="183985"/>
                    <a:pt x="45178" y="179297"/>
                    <a:pt x="37670" y="173414"/>
                  </a:cubicBezTo>
                  <a:cubicBezTo>
                    <a:pt x="33779" y="170626"/>
                    <a:pt x="30409" y="167164"/>
                    <a:pt x="26854" y="163824"/>
                  </a:cubicBezTo>
                  <a:cubicBezTo>
                    <a:pt x="23668" y="160147"/>
                    <a:pt x="20297" y="156531"/>
                    <a:pt x="17570" y="152364"/>
                  </a:cubicBezTo>
                  <a:cubicBezTo>
                    <a:pt x="5957" y="136186"/>
                    <a:pt x="-324" y="115534"/>
                    <a:pt x="13" y="94453"/>
                  </a:cubicBezTo>
                  <a:cubicBezTo>
                    <a:pt x="718" y="73372"/>
                    <a:pt x="8010" y="53057"/>
                    <a:pt x="20389" y="37492"/>
                  </a:cubicBezTo>
                  <a:cubicBezTo>
                    <a:pt x="23331" y="33478"/>
                    <a:pt x="26854" y="30015"/>
                    <a:pt x="30225" y="26491"/>
                  </a:cubicBezTo>
                  <a:cubicBezTo>
                    <a:pt x="33932" y="23305"/>
                    <a:pt x="37487" y="20026"/>
                    <a:pt x="41501" y="17422"/>
                  </a:cubicBezTo>
                  <a:cubicBezTo>
                    <a:pt x="49283" y="11937"/>
                    <a:pt x="57740" y="7647"/>
                    <a:pt x="66442" y="4890"/>
                  </a:cubicBezTo>
                  <a:cubicBezTo>
                    <a:pt x="83754" y="-1116"/>
                    <a:pt x="101679" y="-1055"/>
                    <a:pt x="117459" y="2193"/>
                  </a:cubicBezTo>
                  <a:cubicBezTo>
                    <a:pt x="133331" y="5533"/>
                    <a:pt x="146905" y="12979"/>
                    <a:pt x="157507" y="21558"/>
                  </a:cubicBezTo>
                  <a:cubicBezTo>
                    <a:pt x="168170" y="30230"/>
                    <a:pt x="175800" y="40249"/>
                    <a:pt x="180978" y="49748"/>
                  </a:cubicBezTo>
                  <a:cubicBezTo>
                    <a:pt x="186095" y="59308"/>
                    <a:pt x="189190" y="68224"/>
                    <a:pt x="190507" y="75701"/>
                  </a:cubicBezTo>
                  <a:cubicBezTo>
                    <a:pt x="191426" y="79408"/>
                    <a:pt x="191672" y="82779"/>
                    <a:pt x="191978" y="85690"/>
                  </a:cubicBezTo>
                  <a:cubicBezTo>
                    <a:pt x="192346" y="88601"/>
                    <a:pt x="192376" y="91052"/>
                    <a:pt x="192284" y="93043"/>
                  </a:cubicBezTo>
                  <a:cubicBezTo>
                    <a:pt x="192192" y="97027"/>
                    <a:pt x="192070" y="99110"/>
                    <a:pt x="191886" y="99110"/>
                  </a:cubicBezTo>
                  <a:close/>
                </a:path>
              </a:pathLst>
            </a:custGeom>
            <a:solidFill>
              <a:srgbClr val="EBEBEB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="" xmlns:a16="http://schemas.microsoft.com/office/drawing/2014/main" id="{2CCF784A-73F9-44DC-87A8-A9472351A07F}"/>
                </a:ext>
              </a:extLst>
            </p:cNvPr>
            <p:cNvSpPr/>
            <p:nvPr/>
          </p:nvSpPr>
          <p:spPr>
            <a:xfrm>
              <a:off x="6012847" y="3613597"/>
              <a:ext cx="148527" cy="31413"/>
            </a:xfrm>
            <a:custGeom>
              <a:avLst/>
              <a:gdLst>
                <a:gd name="connsiteX0" fmla="*/ 148510 w 148527"/>
                <a:gd name="connsiteY0" fmla="*/ 3686 h 31413"/>
                <a:gd name="connsiteX1" fmla="*/ 143730 w 148527"/>
                <a:gd name="connsiteY1" fmla="*/ 7915 h 31413"/>
                <a:gd name="connsiteX2" fmla="*/ 137632 w 148527"/>
                <a:gd name="connsiteY2" fmla="*/ 12297 h 31413"/>
                <a:gd name="connsiteX3" fmla="*/ 133771 w 148527"/>
                <a:gd name="connsiteY3" fmla="*/ 14932 h 31413"/>
                <a:gd name="connsiteX4" fmla="*/ 129114 w 148527"/>
                <a:gd name="connsiteY4" fmla="*/ 17352 h 31413"/>
                <a:gd name="connsiteX5" fmla="*/ 73470 w 148527"/>
                <a:gd name="connsiteY5" fmla="*/ 31355 h 31413"/>
                <a:gd name="connsiteX6" fmla="*/ 65044 w 148527"/>
                <a:gd name="connsiteY6" fmla="*/ 30987 h 31413"/>
                <a:gd name="connsiteX7" fmla="*/ 56955 w 148527"/>
                <a:gd name="connsiteY7" fmla="*/ 29731 h 31413"/>
                <a:gd name="connsiteX8" fmla="*/ 53033 w 148527"/>
                <a:gd name="connsiteY8" fmla="*/ 29057 h 31413"/>
                <a:gd name="connsiteX9" fmla="*/ 49264 w 148527"/>
                <a:gd name="connsiteY9" fmla="*/ 28046 h 31413"/>
                <a:gd name="connsiteX10" fmla="*/ 42002 w 148527"/>
                <a:gd name="connsiteY10" fmla="*/ 26024 h 31413"/>
                <a:gd name="connsiteX11" fmla="*/ 18408 w 148527"/>
                <a:gd name="connsiteY11" fmla="*/ 15146 h 31413"/>
                <a:gd name="connsiteX12" fmla="*/ 24 w 148527"/>
                <a:gd name="connsiteY12" fmla="*/ 40 h 31413"/>
                <a:gd name="connsiteX13" fmla="*/ 20216 w 148527"/>
                <a:gd name="connsiteY13" fmla="*/ 11929 h 31413"/>
                <a:gd name="connsiteX14" fmla="*/ 43442 w 148527"/>
                <a:gd name="connsiteY14" fmla="*/ 21428 h 31413"/>
                <a:gd name="connsiteX15" fmla="*/ 50459 w 148527"/>
                <a:gd name="connsiteY15" fmla="*/ 23205 h 31413"/>
                <a:gd name="connsiteX16" fmla="*/ 54075 w 148527"/>
                <a:gd name="connsiteY16" fmla="*/ 24093 h 31413"/>
                <a:gd name="connsiteX17" fmla="*/ 57843 w 148527"/>
                <a:gd name="connsiteY17" fmla="*/ 24675 h 31413"/>
                <a:gd name="connsiteX18" fmla="*/ 65565 w 148527"/>
                <a:gd name="connsiteY18" fmla="*/ 25809 h 31413"/>
                <a:gd name="connsiteX19" fmla="*/ 73593 w 148527"/>
                <a:gd name="connsiteY19" fmla="*/ 26146 h 31413"/>
                <a:gd name="connsiteX20" fmla="*/ 127459 w 148527"/>
                <a:gd name="connsiteY20" fmla="*/ 14043 h 31413"/>
                <a:gd name="connsiteX21" fmla="*/ 132178 w 148527"/>
                <a:gd name="connsiteY21" fmla="*/ 11990 h 31413"/>
                <a:gd name="connsiteX22" fmla="*/ 136161 w 148527"/>
                <a:gd name="connsiteY22" fmla="*/ 9753 h 31413"/>
                <a:gd name="connsiteX23" fmla="*/ 142627 w 148527"/>
                <a:gd name="connsiteY23" fmla="*/ 6199 h 31413"/>
                <a:gd name="connsiteX24" fmla="*/ 148510 w 148527"/>
                <a:gd name="connsiteY24" fmla="*/ 3686 h 31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48527" h="31413">
                  <a:moveTo>
                    <a:pt x="148510" y="3686"/>
                  </a:moveTo>
                  <a:cubicBezTo>
                    <a:pt x="148724" y="3993"/>
                    <a:pt x="147008" y="5464"/>
                    <a:pt x="143730" y="7915"/>
                  </a:cubicBezTo>
                  <a:cubicBezTo>
                    <a:pt x="141922" y="9202"/>
                    <a:pt x="139900" y="10673"/>
                    <a:pt x="137632" y="12297"/>
                  </a:cubicBezTo>
                  <a:cubicBezTo>
                    <a:pt x="136437" y="13124"/>
                    <a:pt x="135150" y="14043"/>
                    <a:pt x="133771" y="14932"/>
                  </a:cubicBezTo>
                  <a:cubicBezTo>
                    <a:pt x="132270" y="15698"/>
                    <a:pt x="130738" y="16525"/>
                    <a:pt x="129114" y="17352"/>
                  </a:cubicBezTo>
                  <a:cubicBezTo>
                    <a:pt x="116459" y="24675"/>
                    <a:pt x="96390" y="32152"/>
                    <a:pt x="73470" y="31355"/>
                  </a:cubicBezTo>
                  <a:cubicBezTo>
                    <a:pt x="70621" y="31233"/>
                    <a:pt x="67832" y="31110"/>
                    <a:pt x="65044" y="30987"/>
                  </a:cubicBezTo>
                  <a:cubicBezTo>
                    <a:pt x="62317" y="30559"/>
                    <a:pt x="59621" y="30130"/>
                    <a:pt x="56955" y="29731"/>
                  </a:cubicBezTo>
                  <a:cubicBezTo>
                    <a:pt x="55637" y="29517"/>
                    <a:pt x="54320" y="29333"/>
                    <a:pt x="53033" y="29057"/>
                  </a:cubicBezTo>
                  <a:cubicBezTo>
                    <a:pt x="51776" y="28720"/>
                    <a:pt x="50520" y="28383"/>
                    <a:pt x="49264" y="28046"/>
                  </a:cubicBezTo>
                  <a:cubicBezTo>
                    <a:pt x="46782" y="27372"/>
                    <a:pt x="44331" y="26759"/>
                    <a:pt x="42002" y="26024"/>
                  </a:cubicBezTo>
                  <a:cubicBezTo>
                    <a:pt x="32718" y="22806"/>
                    <a:pt x="24690" y="19038"/>
                    <a:pt x="18408" y="15146"/>
                  </a:cubicBezTo>
                  <a:cubicBezTo>
                    <a:pt x="5723" y="7486"/>
                    <a:pt x="-436" y="500"/>
                    <a:pt x="24" y="40"/>
                  </a:cubicBezTo>
                  <a:cubicBezTo>
                    <a:pt x="545" y="-542"/>
                    <a:pt x="7439" y="5280"/>
                    <a:pt x="20216" y="11929"/>
                  </a:cubicBezTo>
                  <a:cubicBezTo>
                    <a:pt x="26559" y="15299"/>
                    <a:pt x="34464" y="18578"/>
                    <a:pt x="43442" y="21428"/>
                  </a:cubicBezTo>
                  <a:cubicBezTo>
                    <a:pt x="45710" y="22071"/>
                    <a:pt x="48069" y="22592"/>
                    <a:pt x="50459" y="23205"/>
                  </a:cubicBezTo>
                  <a:cubicBezTo>
                    <a:pt x="51654" y="23511"/>
                    <a:pt x="52879" y="23787"/>
                    <a:pt x="54075" y="24093"/>
                  </a:cubicBezTo>
                  <a:cubicBezTo>
                    <a:pt x="55331" y="24277"/>
                    <a:pt x="56587" y="24461"/>
                    <a:pt x="57843" y="24675"/>
                  </a:cubicBezTo>
                  <a:cubicBezTo>
                    <a:pt x="60387" y="25043"/>
                    <a:pt x="62960" y="25442"/>
                    <a:pt x="65565" y="25809"/>
                  </a:cubicBezTo>
                  <a:cubicBezTo>
                    <a:pt x="68200" y="25901"/>
                    <a:pt x="70896" y="26024"/>
                    <a:pt x="73593" y="26146"/>
                  </a:cubicBezTo>
                  <a:cubicBezTo>
                    <a:pt x="95378" y="26912"/>
                    <a:pt x="114682" y="20355"/>
                    <a:pt x="127459" y="14043"/>
                  </a:cubicBezTo>
                  <a:cubicBezTo>
                    <a:pt x="129083" y="13338"/>
                    <a:pt x="130677" y="12664"/>
                    <a:pt x="132178" y="11990"/>
                  </a:cubicBezTo>
                  <a:cubicBezTo>
                    <a:pt x="133618" y="11255"/>
                    <a:pt x="134905" y="10428"/>
                    <a:pt x="136161" y="9753"/>
                  </a:cubicBezTo>
                  <a:cubicBezTo>
                    <a:pt x="138551" y="8436"/>
                    <a:pt x="140696" y="7241"/>
                    <a:pt x="142627" y="6199"/>
                  </a:cubicBezTo>
                  <a:cubicBezTo>
                    <a:pt x="146181" y="4330"/>
                    <a:pt x="148295" y="3380"/>
                    <a:pt x="148510" y="3686"/>
                  </a:cubicBezTo>
                  <a:close/>
                </a:path>
              </a:pathLst>
            </a:custGeom>
            <a:solidFill>
              <a:srgbClr val="EBEBEB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="" xmlns:a16="http://schemas.microsoft.com/office/drawing/2014/main" id="{756EB600-8E9B-4804-9B49-E74F1278352D}"/>
                </a:ext>
              </a:extLst>
            </p:cNvPr>
            <p:cNvSpPr/>
            <p:nvPr/>
          </p:nvSpPr>
          <p:spPr>
            <a:xfrm>
              <a:off x="6009912" y="3704644"/>
              <a:ext cx="148527" cy="31413"/>
            </a:xfrm>
            <a:custGeom>
              <a:avLst/>
              <a:gdLst>
                <a:gd name="connsiteX0" fmla="*/ 18 w 148527"/>
                <a:gd name="connsiteY0" fmla="*/ 27727 h 31413"/>
                <a:gd name="connsiteX1" fmla="*/ 4798 w 148527"/>
                <a:gd name="connsiteY1" fmla="*/ 23499 h 31413"/>
                <a:gd name="connsiteX2" fmla="*/ 10895 w 148527"/>
                <a:gd name="connsiteY2" fmla="*/ 19117 h 31413"/>
                <a:gd name="connsiteX3" fmla="*/ 14756 w 148527"/>
                <a:gd name="connsiteY3" fmla="*/ 16482 h 31413"/>
                <a:gd name="connsiteX4" fmla="*/ 19414 w 148527"/>
                <a:gd name="connsiteY4" fmla="*/ 14061 h 31413"/>
                <a:gd name="connsiteX5" fmla="*/ 75057 w 148527"/>
                <a:gd name="connsiteY5" fmla="*/ 59 h 31413"/>
                <a:gd name="connsiteX6" fmla="*/ 83484 w 148527"/>
                <a:gd name="connsiteY6" fmla="*/ 426 h 31413"/>
                <a:gd name="connsiteX7" fmla="*/ 91573 w 148527"/>
                <a:gd name="connsiteY7" fmla="*/ 1682 h 31413"/>
                <a:gd name="connsiteX8" fmla="*/ 95495 w 148527"/>
                <a:gd name="connsiteY8" fmla="*/ 2357 h 31413"/>
                <a:gd name="connsiteX9" fmla="*/ 99264 w 148527"/>
                <a:gd name="connsiteY9" fmla="*/ 3368 h 31413"/>
                <a:gd name="connsiteX10" fmla="*/ 106526 w 148527"/>
                <a:gd name="connsiteY10" fmla="*/ 5390 h 31413"/>
                <a:gd name="connsiteX11" fmla="*/ 130119 w 148527"/>
                <a:gd name="connsiteY11" fmla="*/ 16268 h 31413"/>
                <a:gd name="connsiteX12" fmla="*/ 148504 w 148527"/>
                <a:gd name="connsiteY12" fmla="*/ 31373 h 31413"/>
                <a:gd name="connsiteX13" fmla="*/ 128311 w 148527"/>
                <a:gd name="connsiteY13" fmla="*/ 19485 h 31413"/>
                <a:gd name="connsiteX14" fmla="*/ 105086 w 148527"/>
                <a:gd name="connsiteY14" fmla="*/ 9986 h 31413"/>
                <a:gd name="connsiteX15" fmla="*/ 98069 w 148527"/>
                <a:gd name="connsiteY15" fmla="*/ 8209 h 31413"/>
                <a:gd name="connsiteX16" fmla="*/ 94453 w 148527"/>
                <a:gd name="connsiteY16" fmla="*/ 7320 h 31413"/>
                <a:gd name="connsiteX17" fmla="*/ 90684 w 148527"/>
                <a:gd name="connsiteY17" fmla="*/ 6738 h 31413"/>
                <a:gd name="connsiteX18" fmla="*/ 82963 w 148527"/>
                <a:gd name="connsiteY18" fmla="*/ 5605 h 31413"/>
                <a:gd name="connsiteX19" fmla="*/ 74935 w 148527"/>
                <a:gd name="connsiteY19" fmla="*/ 5267 h 31413"/>
                <a:gd name="connsiteX20" fmla="*/ 21068 w 148527"/>
                <a:gd name="connsiteY20" fmla="*/ 17371 h 31413"/>
                <a:gd name="connsiteX21" fmla="*/ 16349 w 148527"/>
                <a:gd name="connsiteY21" fmla="*/ 19424 h 31413"/>
                <a:gd name="connsiteX22" fmla="*/ 12366 w 148527"/>
                <a:gd name="connsiteY22" fmla="*/ 21660 h 31413"/>
                <a:gd name="connsiteX23" fmla="*/ 5901 w 148527"/>
                <a:gd name="connsiteY23" fmla="*/ 25215 h 31413"/>
                <a:gd name="connsiteX24" fmla="*/ 18 w 148527"/>
                <a:gd name="connsiteY24" fmla="*/ 27727 h 31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48527" h="31413">
                  <a:moveTo>
                    <a:pt x="18" y="27727"/>
                  </a:moveTo>
                  <a:cubicBezTo>
                    <a:pt x="-197" y="27421"/>
                    <a:pt x="1519" y="25950"/>
                    <a:pt x="4798" y="23499"/>
                  </a:cubicBezTo>
                  <a:cubicBezTo>
                    <a:pt x="6606" y="22212"/>
                    <a:pt x="8628" y="20741"/>
                    <a:pt x="10895" y="19117"/>
                  </a:cubicBezTo>
                  <a:cubicBezTo>
                    <a:pt x="12090" y="18290"/>
                    <a:pt x="13377" y="17371"/>
                    <a:pt x="14756" y="16482"/>
                  </a:cubicBezTo>
                  <a:cubicBezTo>
                    <a:pt x="16258" y="15716"/>
                    <a:pt x="17790" y="14889"/>
                    <a:pt x="19414" y="14061"/>
                  </a:cubicBezTo>
                  <a:cubicBezTo>
                    <a:pt x="32068" y="6738"/>
                    <a:pt x="52138" y="-738"/>
                    <a:pt x="75057" y="59"/>
                  </a:cubicBezTo>
                  <a:cubicBezTo>
                    <a:pt x="77907" y="181"/>
                    <a:pt x="80695" y="304"/>
                    <a:pt x="83484" y="426"/>
                  </a:cubicBezTo>
                  <a:cubicBezTo>
                    <a:pt x="86211" y="855"/>
                    <a:pt x="88907" y="1284"/>
                    <a:pt x="91573" y="1682"/>
                  </a:cubicBezTo>
                  <a:cubicBezTo>
                    <a:pt x="92890" y="1897"/>
                    <a:pt x="94208" y="2081"/>
                    <a:pt x="95495" y="2357"/>
                  </a:cubicBezTo>
                  <a:cubicBezTo>
                    <a:pt x="96751" y="2694"/>
                    <a:pt x="98008" y="3031"/>
                    <a:pt x="99264" y="3368"/>
                  </a:cubicBezTo>
                  <a:cubicBezTo>
                    <a:pt x="101746" y="4042"/>
                    <a:pt x="104197" y="4655"/>
                    <a:pt x="106526" y="5390"/>
                  </a:cubicBezTo>
                  <a:cubicBezTo>
                    <a:pt x="115810" y="8607"/>
                    <a:pt x="123838" y="12376"/>
                    <a:pt x="130119" y="16268"/>
                  </a:cubicBezTo>
                  <a:cubicBezTo>
                    <a:pt x="142805" y="23928"/>
                    <a:pt x="148963" y="30914"/>
                    <a:pt x="148504" y="31373"/>
                  </a:cubicBezTo>
                  <a:cubicBezTo>
                    <a:pt x="147983" y="31956"/>
                    <a:pt x="141089" y="26134"/>
                    <a:pt x="128311" y="19485"/>
                  </a:cubicBezTo>
                  <a:cubicBezTo>
                    <a:pt x="121969" y="16114"/>
                    <a:pt x="114063" y="12836"/>
                    <a:pt x="105086" y="9986"/>
                  </a:cubicBezTo>
                  <a:cubicBezTo>
                    <a:pt x="102818" y="9343"/>
                    <a:pt x="100459" y="8822"/>
                    <a:pt x="98069" y="8209"/>
                  </a:cubicBezTo>
                  <a:cubicBezTo>
                    <a:pt x="96874" y="7903"/>
                    <a:pt x="95648" y="7627"/>
                    <a:pt x="94453" y="7320"/>
                  </a:cubicBezTo>
                  <a:cubicBezTo>
                    <a:pt x="93197" y="7137"/>
                    <a:pt x="91941" y="6953"/>
                    <a:pt x="90684" y="6738"/>
                  </a:cubicBezTo>
                  <a:cubicBezTo>
                    <a:pt x="88141" y="6371"/>
                    <a:pt x="85567" y="5972"/>
                    <a:pt x="82963" y="5605"/>
                  </a:cubicBezTo>
                  <a:cubicBezTo>
                    <a:pt x="80328" y="5513"/>
                    <a:pt x="77631" y="5390"/>
                    <a:pt x="74935" y="5267"/>
                  </a:cubicBezTo>
                  <a:cubicBezTo>
                    <a:pt x="53149" y="4532"/>
                    <a:pt x="33846" y="11059"/>
                    <a:pt x="21068" y="17371"/>
                  </a:cubicBezTo>
                  <a:cubicBezTo>
                    <a:pt x="19444" y="18075"/>
                    <a:pt x="17851" y="18749"/>
                    <a:pt x="16349" y="19424"/>
                  </a:cubicBezTo>
                  <a:cubicBezTo>
                    <a:pt x="14909" y="20159"/>
                    <a:pt x="13623" y="20986"/>
                    <a:pt x="12366" y="21660"/>
                  </a:cubicBezTo>
                  <a:cubicBezTo>
                    <a:pt x="9976" y="22978"/>
                    <a:pt x="7831" y="24173"/>
                    <a:pt x="5901" y="25215"/>
                  </a:cubicBezTo>
                  <a:cubicBezTo>
                    <a:pt x="2347" y="27084"/>
                    <a:pt x="232" y="28003"/>
                    <a:pt x="18" y="27727"/>
                  </a:cubicBezTo>
                  <a:close/>
                </a:path>
              </a:pathLst>
            </a:custGeom>
            <a:solidFill>
              <a:srgbClr val="EBEBEB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="" xmlns:a16="http://schemas.microsoft.com/office/drawing/2014/main" id="{65393B0B-4287-40B3-9CC1-311FFB008F22}"/>
                </a:ext>
              </a:extLst>
            </p:cNvPr>
            <p:cNvSpPr/>
            <p:nvPr/>
          </p:nvSpPr>
          <p:spPr>
            <a:xfrm>
              <a:off x="5990994" y="3672860"/>
              <a:ext cx="189238" cy="6937"/>
            </a:xfrm>
            <a:custGeom>
              <a:avLst/>
              <a:gdLst>
                <a:gd name="connsiteX0" fmla="*/ 189238 w 189238"/>
                <a:gd name="connsiteY0" fmla="*/ 5767 h 6937"/>
                <a:gd name="connsiteX1" fmla="*/ 94558 w 189238"/>
                <a:gd name="connsiteY1" fmla="*/ 6073 h 6937"/>
                <a:gd name="connsiteX2" fmla="*/ 0 w 189238"/>
                <a:gd name="connsiteY2" fmla="*/ 1171 h 6937"/>
                <a:gd name="connsiteX3" fmla="*/ 94680 w 189238"/>
                <a:gd name="connsiteY3" fmla="*/ 864 h 6937"/>
                <a:gd name="connsiteX4" fmla="*/ 189238 w 189238"/>
                <a:gd name="connsiteY4" fmla="*/ 5767 h 6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238" h="6937">
                  <a:moveTo>
                    <a:pt x="189238" y="5767"/>
                  </a:moveTo>
                  <a:cubicBezTo>
                    <a:pt x="189208" y="7207"/>
                    <a:pt x="146801" y="7330"/>
                    <a:pt x="94558" y="6073"/>
                  </a:cubicBezTo>
                  <a:cubicBezTo>
                    <a:pt x="42284" y="4817"/>
                    <a:pt x="-31" y="2611"/>
                    <a:pt x="0" y="1171"/>
                  </a:cubicBezTo>
                  <a:cubicBezTo>
                    <a:pt x="31" y="-269"/>
                    <a:pt x="42438" y="-392"/>
                    <a:pt x="94680" y="864"/>
                  </a:cubicBezTo>
                  <a:cubicBezTo>
                    <a:pt x="146923" y="2121"/>
                    <a:pt x="189269" y="4327"/>
                    <a:pt x="189238" y="5767"/>
                  </a:cubicBezTo>
                  <a:close/>
                </a:path>
              </a:pathLst>
            </a:custGeom>
            <a:solidFill>
              <a:srgbClr val="EBEBEB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="" xmlns:a16="http://schemas.microsoft.com/office/drawing/2014/main" id="{74E43FD1-6D1F-4164-9A6D-0AF28D3F60F5}"/>
                </a:ext>
              </a:extLst>
            </p:cNvPr>
            <p:cNvSpPr/>
            <p:nvPr/>
          </p:nvSpPr>
          <p:spPr>
            <a:xfrm>
              <a:off x="6080060" y="3579473"/>
              <a:ext cx="6937" cy="189176"/>
            </a:xfrm>
            <a:custGeom>
              <a:avLst/>
              <a:gdLst>
                <a:gd name="connsiteX0" fmla="*/ 1171 w 6937"/>
                <a:gd name="connsiteY0" fmla="*/ 189177 h 189176"/>
                <a:gd name="connsiteX1" fmla="*/ 864 w 6937"/>
                <a:gd name="connsiteY1" fmla="*/ 94527 h 189176"/>
                <a:gd name="connsiteX2" fmla="*/ 5767 w 6937"/>
                <a:gd name="connsiteY2" fmla="*/ 0 h 189176"/>
                <a:gd name="connsiteX3" fmla="*/ 6073 w 6937"/>
                <a:gd name="connsiteY3" fmla="*/ 94650 h 189176"/>
                <a:gd name="connsiteX4" fmla="*/ 1171 w 6937"/>
                <a:gd name="connsiteY4" fmla="*/ 189177 h 189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37" h="189176">
                  <a:moveTo>
                    <a:pt x="1171" y="189177"/>
                  </a:moveTo>
                  <a:cubicBezTo>
                    <a:pt x="-269" y="189146"/>
                    <a:pt x="-392" y="146770"/>
                    <a:pt x="864" y="94527"/>
                  </a:cubicBezTo>
                  <a:cubicBezTo>
                    <a:pt x="2121" y="42284"/>
                    <a:pt x="4327" y="-31"/>
                    <a:pt x="5767" y="0"/>
                  </a:cubicBezTo>
                  <a:cubicBezTo>
                    <a:pt x="7207" y="31"/>
                    <a:pt x="7330" y="42407"/>
                    <a:pt x="6073" y="94650"/>
                  </a:cubicBezTo>
                  <a:cubicBezTo>
                    <a:pt x="4817" y="146892"/>
                    <a:pt x="2611" y="189207"/>
                    <a:pt x="1171" y="189177"/>
                  </a:cubicBezTo>
                  <a:close/>
                </a:path>
              </a:pathLst>
            </a:custGeom>
            <a:solidFill>
              <a:srgbClr val="EBEBEB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="" xmlns:a16="http://schemas.microsoft.com/office/drawing/2014/main" id="{9CACA732-E5DF-4412-A506-A84D280A6E87}"/>
                </a:ext>
              </a:extLst>
            </p:cNvPr>
            <p:cNvSpPr/>
            <p:nvPr/>
          </p:nvSpPr>
          <p:spPr>
            <a:xfrm>
              <a:off x="6034175" y="3579415"/>
              <a:ext cx="51702" cy="189111"/>
            </a:xfrm>
            <a:custGeom>
              <a:avLst/>
              <a:gdLst>
                <a:gd name="connsiteX0" fmla="*/ 47086 w 51702"/>
                <a:gd name="connsiteY0" fmla="*/ 189082 h 189111"/>
                <a:gd name="connsiteX1" fmla="*/ 24259 w 51702"/>
                <a:gd name="connsiteY1" fmla="*/ 166561 h 189111"/>
                <a:gd name="connsiteX2" fmla="*/ 7345 w 51702"/>
                <a:gd name="connsiteY2" fmla="*/ 135859 h 189111"/>
                <a:gd name="connsiteX3" fmla="*/ 22 w 51702"/>
                <a:gd name="connsiteY3" fmla="*/ 93452 h 189111"/>
                <a:gd name="connsiteX4" fmla="*/ 9582 w 51702"/>
                <a:gd name="connsiteY4" fmla="*/ 51474 h 189111"/>
                <a:gd name="connsiteX5" fmla="*/ 28058 w 51702"/>
                <a:gd name="connsiteY5" fmla="*/ 21721 h 189111"/>
                <a:gd name="connsiteX6" fmla="*/ 51682 w 51702"/>
                <a:gd name="connsiteY6" fmla="*/ 28 h 189111"/>
                <a:gd name="connsiteX7" fmla="*/ 30969 w 51702"/>
                <a:gd name="connsiteY7" fmla="*/ 23989 h 189111"/>
                <a:gd name="connsiteX8" fmla="*/ 13994 w 51702"/>
                <a:gd name="connsiteY8" fmla="*/ 53404 h 189111"/>
                <a:gd name="connsiteX9" fmla="*/ 5231 w 51702"/>
                <a:gd name="connsiteY9" fmla="*/ 93574 h 189111"/>
                <a:gd name="connsiteX10" fmla="*/ 11849 w 51702"/>
                <a:gd name="connsiteY10" fmla="*/ 134235 h 189111"/>
                <a:gd name="connsiteX11" fmla="*/ 27262 w 51702"/>
                <a:gd name="connsiteY11" fmla="*/ 164477 h 189111"/>
                <a:gd name="connsiteX12" fmla="*/ 47086 w 51702"/>
                <a:gd name="connsiteY12" fmla="*/ 189082 h 189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1702" h="189111">
                  <a:moveTo>
                    <a:pt x="47086" y="189082"/>
                  </a:moveTo>
                  <a:cubicBezTo>
                    <a:pt x="46719" y="189633"/>
                    <a:pt x="36301" y="182555"/>
                    <a:pt x="24259" y="166561"/>
                  </a:cubicBezTo>
                  <a:cubicBezTo>
                    <a:pt x="18314" y="158563"/>
                    <a:pt x="12064" y="148268"/>
                    <a:pt x="7345" y="135859"/>
                  </a:cubicBezTo>
                  <a:cubicBezTo>
                    <a:pt x="2657" y="123449"/>
                    <a:pt x="-285" y="108833"/>
                    <a:pt x="22" y="93452"/>
                  </a:cubicBezTo>
                  <a:cubicBezTo>
                    <a:pt x="298" y="78009"/>
                    <a:pt x="4189" y="63577"/>
                    <a:pt x="9582" y="51474"/>
                  </a:cubicBezTo>
                  <a:cubicBezTo>
                    <a:pt x="14975" y="39340"/>
                    <a:pt x="21777" y="29412"/>
                    <a:pt x="28058" y="21721"/>
                  </a:cubicBezTo>
                  <a:cubicBezTo>
                    <a:pt x="40805" y="6309"/>
                    <a:pt x="51315" y="-493"/>
                    <a:pt x="51682" y="28"/>
                  </a:cubicBezTo>
                  <a:cubicBezTo>
                    <a:pt x="52203" y="610"/>
                    <a:pt x="42674" y="8362"/>
                    <a:pt x="30969" y="23989"/>
                  </a:cubicBezTo>
                  <a:cubicBezTo>
                    <a:pt x="25178" y="31802"/>
                    <a:pt x="18927" y="41607"/>
                    <a:pt x="13994" y="53404"/>
                  </a:cubicBezTo>
                  <a:cubicBezTo>
                    <a:pt x="9030" y="65140"/>
                    <a:pt x="5507" y="78897"/>
                    <a:pt x="5231" y="93574"/>
                  </a:cubicBezTo>
                  <a:cubicBezTo>
                    <a:pt x="4924" y="108251"/>
                    <a:pt x="7590" y="122223"/>
                    <a:pt x="11849" y="134235"/>
                  </a:cubicBezTo>
                  <a:cubicBezTo>
                    <a:pt x="16139" y="146276"/>
                    <a:pt x="21838" y="156419"/>
                    <a:pt x="27262" y="164477"/>
                  </a:cubicBezTo>
                  <a:cubicBezTo>
                    <a:pt x="38200" y="180564"/>
                    <a:pt x="47607" y="188530"/>
                    <a:pt x="47086" y="189082"/>
                  </a:cubicBezTo>
                  <a:close/>
                </a:path>
              </a:pathLst>
            </a:custGeom>
            <a:solidFill>
              <a:srgbClr val="EBEBEB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="" xmlns:a16="http://schemas.microsoft.com/office/drawing/2014/main" id="{E3C3B41F-3763-4A7A-8DA4-2498E56FB910}"/>
                </a:ext>
              </a:extLst>
            </p:cNvPr>
            <p:cNvSpPr/>
            <p:nvPr/>
          </p:nvSpPr>
          <p:spPr>
            <a:xfrm>
              <a:off x="6083356" y="3579474"/>
              <a:ext cx="51702" cy="189111"/>
            </a:xfrm>
            <a:custGeom>
              <a:avLst/>
              <a:gdLst>
                <a:gd name="connsiteX0" fmla="*/ 4617 w 51702"/>
                <a:gd name="connsiteY0" fmla="*/ 30 h 189111"/>
                <a:gd name="connsiteX1" fmla="*/ 27444 w 51702"/>
                <a:gd name="connsiteY1" fmla="*/ 22551 h 189111"/>
                <a:gd name="connsiteX2" fmla="*/ 44358 w 51702"/>
                <a:gd name="connsiteY2" fmla="*/ 53253 h 189111"/>
                <a:gd name="connsiteX3" fmla="*/ 51681 w 51702"/>
                <a:gd name="connsiteY3" fmla="*/ 95660 h 189111"/>
                <a:gd name="connsiteX4" fmla="*/ 42121 w 51702"/>
                <a:gd name="connsiteY4" fmla="*/ 137638 h 189111"/>
                <a:gd name="connsiteX5" fmla="*/ 23644 w 51702"/>
                <a:gd name="connsiteY5" fmla="*/ 167390 h 189111"/>
                <a:gd name="connsiteX6" fmla="*/ 20 w 51702"/>
                <a:gd name="connsiteY6" fmla="*/ 189084 h 189111"/>
                <a:gd name="connsiteX7" fmla="*/ 20734 w 51702"/>
                <a:gd name="connsiteY7" fmla="*/ 165123 h 189111"/>
                <a:gd name="connsiteX8" fmla="*/ 37709 w 51702"/>
                <a:gd name="connsiteY8" fmla="*/ 135708 h 189111"/>
                <a:gd name="connsiteX9" fmla="*/ 46472 w 51702"/>
                <a:gd name="connsiteY9" fmla="*/ 95537 h 189111"/>
                <a:gd name="connsiteX10" fmla="*/ 39854 w 51702"/>
                <a:gd name="connsiteY10" fmla="*/ 54877 h 189111"/>
                <a:gd name="connsiteX11" fmla="*/ 24441 w 51702"/>
                <a:gd name="connsiteY11" fmla="*/ 24634 h 189111"/>
                <a:gd name="connsiteX12" fmla="*/ 4617 w 51702"/>
                <a:gd name="connsiteY12" fmla="*/ 30 h 189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1702" h="189111">
                  <a:moveTo>
                    <a:pt x="4617" y="30"/>
                  </a:moveTo>
                  <a:cubicBezTo>
                    <a:pt x="4984" y="-522"/>
                    <a:pt x="15402" y="6556"/>
                    <a:pt x="27444" y="22551"/>
                  </a:cubicBezTo>
                  <a:cubicBezTo>
                    <a:pt x="33388" y="30548"/>
                    <a:pt x="39639" y="40843"/>
                    <a:pt x="44358" y="53253"/>
                  </a:cubicBezTo>
                  <a:cubicBezTo>
                    <a:pt x="49046" y="65663"/>
                    <a:pt x="51987" y="80278"/>
                    <a:pt x="51681" y="95660"/>
                  </a:cubicBezTo>
                  <a:cubicBezTo>
                    <a:pt x="51405" y="111103"/>
                    <a:pt x="47514" y="125535"/>
                    <a:pt x="42121" y="137638"/>
                  </a:cubicBezTo>
                  <a:cubicBezTo>
                    <a:pt x="36728" y="149772"/>
                    <a:pt x="29926" y="159699"/>
                    <a:pt x="23644" y="167390"/>
                  </a:cubicBezTo>
                  <a:cubicBezTo>
                    <a:pt x="10898" y="182803"/>
                    <a:pt x="388" y="189605"/>
                    <a:pt x="20" y="189084"/>
                  </a:cubicBezTo>
                  <a:cubicBezTo>
                    <a:pt x="-501" y="188502"/>
                    <a:pt x="9029" y="180750"/>
                    <a:pt x="20734" y="165123"/>
                  </a:cubicBezTo>
                  <a:cubicBezTo>
                    <a:pt x="26525" y="157309"/>
                    <a:pt x="32776" y="147504"/>
                    <a:pt x="37709" y="135708"/>
                  </a:cubicBezTo>
                  <a:cubicBezTo>
                    <a:pt x="42672" y="123972"/>
                    <a:pt x="46196" y="110214"/>
                    <a:pt x="46472" y="95537"/>
                  </a:cubicBezTo>
                  <a:cubicBezTo>
                    <a:pt x="46778" y="80860"/>
                    <a:pt x="44113" y="66888"/>
                    <a:pt x="39854" y="54877"/>
                  </a:cubicBezTo>
                  <a:cubicBezTo>
                    <a:pt x="35564" y="42835"/>
                    <a:pt x="29865" y="32693"/>
                    <a:pt x="24441" y="24634"/>
                  </a:cubicBezTo>
                  <a:cubicBezTo>
                    <a:pt x="13472" y="8548"/>
                    <a:pt x="4065" y="581"/>
                    <a:pt x="4617" y="30"/>
                  </a:cubicBezTo>
                  <a:close/>
                </a:path>
              </a:pathLst>
            </a:custGeom>
            <a:solidFill>
              <a:srgbClr val="EBEBEB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="" xmlns:a16="http://schemas.microsoft.com/office/drawing/2014/main" id="{737FFCEB-FE92-4446-A927-59A895BCDAD5}"/>
                </a:ext>
              </a:extLst>
            </p:cNvPr>
            <p:cNvSpPr/>
            <p:nvPr/>
          </p:nvSpPr>
          <p:spPr>
            <a:xfrm>
              <a:off x="6308188" y="3652000"/>
              <a:ext cx="697264" cy="517830"/>
            </a:xfrm>
            <a:custGeom>
              <a:avLst/>
              <a:gdLst>
                <a:gd name="connsiteX0" fmla="*/ 0 w 697264"/>
                <a:gd name="connsiteY0" fmla="*/ 0 h 517830"/>
                <a:gd name="connsiteX1" fmla="*/ 697264 w 697264"/>
                <a:gd name="connsiteY1" fmla="*/ 0 h 517830"/>
                <a:gd name="connsiteX2" fmla="*/ 697264 w 697264"/>
                <a:gd name="connsiteY2" fmla="*/ 517830 h 517830"/>
                <a:gd name="connsiteX3" fmla="*/ 0 w 697264"/>
                <a:gd name="connsiteY3" fmla="*/ 517830 h 517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7264" h="517830">
                  <a:moveTo>
                    <a:pt x="0" y="0"/>
                  </a:moveTo>
                  <a:lnTo>
                    <a:pt x="697264" y="0"/>
                  </a:lnTo>
                  <a:lnTo>
                    <a:pt x="697264" y="517830"/>
                  </a:lnTo>
                  <a:lnTo>
                    <a:pt x="0" y="517830"/>
                  </a:lnTo>
                  <a:close/>
                </a:path>
              </a:pathLst>
            </a:custGeom>
            <a:solidFill>
              <a:srgbClr val="FFFFFF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="" xmlns:a16="http://schemas.microsoft.com/office/drawing/2014/main" id="{3F66CE0D-7770-4C51-A969-B8B4AEFF0021}"/>
                </a:ext>
              </a:extLst>
            </p:cNvPr>
            <p:cNvSpPr/>
            <p:nvPr/>
          </p:nvSpPr>
          <p:spPr>
            <a:xfrm>
              <a:off x="6307361" y="3651234"/>
              <a:ext cx="698704" cy="519362"/>
            </a:xfrm>
            <a:custGeom>
              <a:avLst/>
              <a:gdLst>
                <a:gd name="connsiteX0" fmla="*/ 698061 w 698704"/>
                <a:gd name="connsiteY0" fmla="*/ 518627 h 519362"/>
                <a:gd name="connsiteX1" fmla="*/ 697417 w 698704"/>
                <a:gd name="connsiteY1" fmla="*/ 797 h 519362"/>
                <a:gd name="connsiteX2" fmla="*/ 698061 w 698704"/>
                <a:gd name="connsiteY2" fmla="*/ 1440 h 519362"/>
                <a:gd name="connsiteX3" fmla="*/ 858 w 698704"/>
                <a:gd name="connsiteY3" fmla="*/ 1593 h 519362"/>
                <a:gd name="connsiteX4" fmla="*/ 797 w 698704"/>
                <a:gd name="connsiteY4" fmla="*/ 1593 h 519362"/>
                <a:gd name="connsiteX5" fmla="*/ 1593 w 698704"/>
                <a:gd name="connsiteY5" fmla="*/ 797 h 519362"/>
                <a:gd name="connsiteX6" fmla="*/ 1501 w 698704"/>
                <a:gd name="connsiteY6" fmla="*/ 518627 h 519362"/>
                <a:gd name="connsiteX7" fmla="*/ 766 w 698704"/>
                <a:gd name="connsiteY7" fmla="*/ 517892 h 519362"/>
                <a:gd name="connsiteX8" fmla="*/ 698061 w 698704"/>
                <a:gd name="connsiteY8" fmla="*/ 518627 h 519362"/>
                <a:gd name="connsiteX9" fmla="*/ 797 w 698704"/>
                <a:gd name="connsiteY9" fmla="*/ 519362 h 519362"/>
                <a:gd name="connsiteX10" fmla="*/ 61 w 698704"/>
                <a:gd name="connsiteY10" fmla="*/ 519362 h 519362"/>
                <a:gd name="connsiteX11" fmla="*/ 61 w 698704"/>
                <a:gd name="connsiteY11" fmla="*/ 518627 h 519362"/>
                <a:gd name="connsiteX12" fmla="*/ 0 w 698704"/>
                <a:gd name="connsiteY12" fmla="*/ 797 h 519362"/>
                <a:gd name="connsiteX13" fmla="*/ 0 w 698704"/>
                <a:gd name="connsiteY13" fmla="*/ 0 h 519362"/>
                <a:gd name="connsiteX14" fmla="*/ 797 w 698704"/>
                <a:gd name="connsiteY14" fmla="*/ 0 h 519362"/>
                <a:gd name="connsiteX15" fmla="*/ 858 w 698704"/>
                <a:gd name="connsiteY15" fmla="*/ 0 h 519362"/>
                <a:gd name="connsiteX16" fmla="*/ 698061 w 698704"/>
                <a:gd name="connsiteY16" fmla="*/ 153 h 519362"/>
                <a:gd name="connsiteX17" fmla="*/ 698704 w 698704"/>
                <a:gd name="connsiteY17" fmla="*/ 153 h 519362"/>
                <a:gd name="connsiteX18" fmla="*/ 698704 w 698704"/>
                <a:gd name="connsiteY18" fmla="*/ 797 h 519362"/>
                <a:gd name="connsiteX19" fmla="*/ 698061 w 698704"/>
                <a:gd name="connsiteY19" fmla="*/ 518627 h 519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98704" h="519362">
                  <a:moveTo>
                    <a:pt x="698061" y="518627"/>
                  </a:moveTo>
                  <a:cubicBezTo>
                    <a:pt x="698061" y="513234"/>
                    <a:pt x="697816" y="314253"/>
                    <a:pt x="697417" y="797"/>
                  </a:cubicBezTo>
                  <a:lnTo>
                    <a:pt x="698061" y="1440"/>
                  </a:lnTo>
                  <a:cubicBezTo>
                    <a:pt x="501714" y="1471"/>
                    <a:pt x="260815" y="1532"/>
                    <a:pt x="858" y="1593"/>
                  </a:cubicBezTo>
                  <a:lnTo>
                    <a:pt x="797" y="1593"/>
                  </a:lnTo>
                  <a:lnTo>
                    <a:pt x="1593" y="797"/>
                  </a:lnTo>
                  <a:cubicBezTo>
                    <a:pt x="1563" y="186817"/>
                    <a:pt x="1532" y="363063"/>
                    <a:pt x="1501" y="518627"/>
                  </a:cubicBezTo>
                  <a:lnTo>
                    <a:pt x="766" y="517892"/>
                  </a:lnTo>
                  <a:cubicBezTo>
                    <a:pt x="413652" y="518320"/>
                    <a:pt x="691687" y="518596"/>
                    <a:pt x="698061" y="518627"/>
                  </a:cubicBezTo>
                  <a:cubicBezTo>
                    <a:pt x="691687" y="518627"/>
                    <a:pt x="413652" y="518933"/>
                    <a:pt x="797" y="519362"/>
                  </a:cubicBezTo>
                  <a:lnTo>
                    <a:pt x="61" y="519362"/>
                  </a:lnTo>
                  <a:lnTo>
                    <a:pt x="61" y="518627"/>
                  </a:lnTo>
                  <a:cubicBezTo>
                    <a:pt x="31" y="363033"/>
                    <a:pt x="0" y="186817"/>
                    <a:pt x="0" y="797"/>
                  </a:cubicBezTo>
                  <a:lnTo>
                    <a:pt x="0" y="0"/>
                  </a:lnTo>
                  <a:lnTo>
                    <a:pt x="797" y="0"/>
                  </a:lnTo>
                  <a:lnTo>
                    <a:pt x="858" y="0"/>
                  </a:lnTo>
                  <a:cubicBezTo>
                    <a:pt x="260815" y="61"/>
                    <a:pt x="501714" y="92"/>
                    <a:pt x="698061" y="153"/>
                  </a:cubicBezTo>
                  <a:lnTo>
                    <a:pt x="698704" y="153"/>
                  </a:lnTo>
                  <a:lnTo>
                    <a:pt x="698704" y="797"/>
                  </a:lnTo>
                  <a:cubicBezTo>
                    <a:pt x="698337" y="314253"/>
                    <a:pt x="698061" y="513234"/>
                    <a:pt x="698061" y="518627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="" xmlns:a16="http://schemas.microsoft.com/office/drawing/2014/main" id="{8E0F8035-2996-4CE2-8D3F-11B1EB79657F}"/>
                </a:ext>
              </a:extLst>
            </p:cNvPr>
            <p:cNvSpPr/>
            <p:nvPr/>
          </p:nvSpPr>
          <p:spPr>
            <a:xfrm>
              <a:off x="6309720" y="3727958"/>
              <a:ext cx="695701" cy="1593"/>
            </a:xfrm>
            <a:custGeom>
              <a:avLst/>
              <a:gdLst>
                <a:gd name="connsiteX0" fmla="*/ 695701 w 695701"/>
                <a:gd name="connsiteY0" fmla="*/ 797 h 1593"/>
                <a:gd name="connsiteX1" fmla="*/ 347866 w 695701"/>
                <a:gd name="connsiteY1" fmla="*/ 1593 h 1593"/>
                <a:gd name="connsiteX2" fmla="*/ 0 w 695701"/>
                <a:gd name="connsiteY2" fmla="*/ 797 h 1593"/>
                <a:gd name="connsiteX3" fmla="*/ 347866 w 695701"/>
                <a:gd name="connsiteY3" fmla="*/ 0 h 1593"/>
                <a:gd name="connsiteX4" fmla="*/ 695701 w 695701"/>
                <a:gd name="connsiteY4" fmla="*/ 797 h 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5701" h="1593">
                  <a:moveTo>
                    <a:pt x="695701" y="797"/>
                  </a:moveTo>
                  <a:cubicBezTo>
                    <a:pt x="695701" y="1226"/>
                    <a:pt x="539954" y="1593"/>
                    <a:pt x="347866" y="1593"/>
                  </a:cubicBezTo>
                  <a:cubicBezTo>
                    <a:pt x="155717" y="1593"/>
                    <a:pt x="0" y="1226"/>
                    <a:pt x="0" y="797"/>
                  </a:cubicBezTo>
                  <a:cubicBezTo>
                    <a:pt x="0" y="368"/>
                    <a:pt x="155717" y="0"/>
                    <a:pt x="347866" y="0"/>
                  </a:cubicBezTo>
                  <a:cubicBezTo>
                    <a:pt x="539954" y="0"/>
                    <a:pt x="695701" y="337"/>
                    <a:pt x="695701" y="797"/>
                  </a:cubicBezTo>
                  <a:close/>
                </a:path>
              </a:pathLst>
            </a:custGeom>
            <a:solidFill>
              <a:srgbClr val="E0E0E0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="" xmlns:a16="http://schemas.microsoft.com/office/drawing/2014/main" id="{D8066128-A431-47B0-A5C2-87195E0F207F}"/>
                </a:ext>
              </a:extLst>
            </p:cNvPr>
            <p:cNvSpPr/>
            <p:nvPr/>
          </p:nvSpPr>
          <p:spPr>
            <a:xfrm>
              <a:off x="6329514" y="3679546"/>
              <a:ext cx="21019" cy="21019"/>
            </a:xfrm>
            <a:custGeom>
              <a:avLst/>
              <a:gdLst>
                <a:gd name="connsiteX0" fmla="*/ 21020 w 21019"/>
                <a:gd name="connsiteY0" fmla="*/ 10510 h 21019"/>
                <a:gd name="connsiteX1" fmla="*/ 10510 w 21019"/>
                <a:gd name="connsiteY1" fmla="*/ 21020 h 21019"/>
                <a:gd name="connsiteX2" fmla="*/ 0 w 21019"/>
                <a:gd name="connsiteY2" fmla="*/ 10510 h 21019"/>
                <a:gd name="connsiteX3" fmla="*/ 10510 w 21019"/>
                <a:gd name="connsiteY3" fmla="*/ 0 h 21019"/>
                <a:gd name="connsiteX4" fmla="*/ 21020 w 21019"/>
                <a:gd name="connsiteY4" fmla="*/ 10510 h 21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019" h="21019">
                  <a:moveTo>
                    <a:pt x="21020" y="10510"/>
                  </a:moveTo>
                  <a:cubicBezTo>
                    <a:pt x="21020" y="16301"/>
                    <a:pt x="16332" y="21020"/>
                    <a:pt x="10510" y="21020"/>
                  </a:cubicBezTo>
                  <a:cubicBezTo>
                    <a:pt x="4719" y="21020"/>
                    <a:pt x="0" y="16332"/>
                    <a:pt x="0" y="10510"/>
                  </a:cubicBezTo>
                  <a:cubicBezTo>
                    <a:pt x="0" y="4719"/>
                    <a:pt x="4688" y="0"/>
                    <a:pt x="10510" y="0"/>
                  </a:cubicBezTo>
                  <a:cubicBezTo>
                    <a:pt x="16301" y="31"/>
                    <a:pt x="21020" y="4719"/>
                    <a:pt x="21020" y="10510"/>
                  </a:cubicBezTo>
                  <a:close/>
                </a:path>
              </a:pathLst>
            </a:custGeom>
            <a:solidFill>
              <a:srgbClr val="E0E0E0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="" xmlns:a16="http://schemas.microsoft.com/office/drawing/2014/main" id="{267D4153-27DC-4398-A57D-817040FB13F3}"/>
                </a:ext>
              </a:extLst>
            </p:cNvPr>
            <p:cNvSpPr/>
            <p:nvPr/>
          </p:nvSpPr>
          <p:spPr>
            <a:xfrm>
              <a:off x="6361136" y="3679546"/>
              <a:ext cx="21019" cy="21019"/>
            </a:xfrm>
            <a:custGeom>
              <a:avLst/>
              <a:gdLst>
                <a:gd name="connsiteX0" fmla="*/ 21020 w 21019"/>
                <a:gd name="connsiteY0" fmla="*/ 10510 h 21019"/>
                <a:gd name="connsiteX1" fmla="*/ 10510 w 21019"/>
                <a:gd name="connsiteY1" fmla="*/ 21020 h 21019"/>
                <a:gd name="connsiteX2" fmla="*/ 0 w 21019"/>
                <a:gd name="connsiteY2" fmla="*/ 10510 h 21019"/>
                <a:gd name="connsiteX3" fmla="*/ 10510 w 21019"/>
                <a:gd name="connsiteY3" fmla="*/ 0 h 21019"/>
                <a:gd name="connsiteX4" fmla="*/ 21020 w 21019"/>
                <a:gd name="connsiteY4" fmla="*/ 10510 h 21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019" h="21019">
                  <a:moveTo>
                    <a:pt x="21020" y="10510"/>
                  </a:moveTo>
                  <a:cubicBezTo>
                    <a:pt x="21020" y="16301"/>
                    <a:pt x="16332" y="21020"/>
                    <a:pt x="10510" y="21020"/>
                  </a:cubicBezTo>
                  <a:cubicBezTo>
                    <a:pt x="4719" y="21020"/>
                    <a:pt x="0" y="16332"/>
                    <a:pt x="0" y="10510"/>
                  </a:cubicBezTo>
                  <a:cubicBezTo>
                    <a:pt x="0" y="4719"/>
                    <a:pt x="4688" y="0"/>
                    <a:pt x="10510" y="0"/>
                  </a:cubicBezTo>
                  <a:cubicBezTo>
                    <a:pt x="16332" y="31"/>
                    <a:pt x="21020" y="4719"/>
                    <a:pt x="21020" y="10510"/>
                  </a:cubicBezTo>
                  <a:close/>
                </a:path>
              </a:pathLst>
            </a:custGeom>
            <a:solidFill>
              <a:srgbClr val="E0E0E0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="" xmlns:a16="http://schemas.microsoft.com/office/drawing/2014/main" id="{E5C3E119-B11C-4239-BDF8-751F5148047D}"/>
                </a:ext>
              </a:extLst>
            </p:cNvPr>
            <p:cNvSpPr/>
            <p:nvPr/>
          </p:nvSpPr>
          <p:spPr>
            <a:xfrm>
              <a:off x="6392788" y="3679546"/>
              <a:ext cx="21019" cy="21019"/>
            </a:xfrm>
            <a:custGeom>
              <a:avLst/>
              <a:gdLst>
                <a:gd name="connsiteX0" fmla="*/ 21020 w 21019"/>
                <a:gd name="connsiteY0" fmla="*/ 10510 h 21019"/>
                <a:gd name="connsiteX1" fmla="*/ 10510 w 21019"/>
                <a:gd name="connsiteY1" fmla="*/ 21020 h 21019"/>
                <a:gd name="connsiteX2" fmla="*/ 0 w 21019"/>
                <a:gd name="connsiteY2" fmla="*/ 10510 h 21019"/>
                <a:gd name="connsiteX3" fmla="*/ 10510 w 21019"/>
                <a:gd name="connsiteY3" fmla="*/ 0 h 21019"/>
                <a:gd name="connsiteX4" fmla="*/ 21020 w 21019"/>
                <a:gd name="connsiteY4" fmla="*/ 10510 h 21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019" h="21019">
                  <a:moveTo>
                    <a:pt x="21020" y="10510"/>
                  </a:moveTo>
                  <a:cubicBezTo>
                    <a:pt x="21020" y="16301"/>
                    <a:pt x="16332" y="21020"/>
                    <a:pt x="10510" y="21020"/>
                  </a:cubicBezTo>
                  <a:cubicBezTo>
                    <a:pt x="4719" y="21020"/>
                    <a:pt x="0" y="16332"/>
                    <a:pt x="0" y="10510"/>
                  </a:cubicBezTo>
                  <a:cubicBezTo>
                    <a:pt x="0" y="4719"/>
                    <a:pt x="4688" y="0"/>
                    <a:pt x="10510" y="0"/>
                  </a:cubicBezTo>
                  <a:cubicBezTo>
                    <a:pt x="16301" y="31"/>
                    <a:pt x="21020" y="4719"/>
                    <a:pt x="21020" y="10510"/>
                  </a:cubicBezTo>
                  <a:close/>
                </a:path>
              </a:pathLst>
            </a:custGeom>
            <a:solidFill>
              <a:srgbClr val="E0E0E0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="" xmlns:a16="http://schemas.microsoft.com/office/drawing/2014/main" id="{7656BF82-B38A-4C8D-BCF3-6B232D1BE58C}"/>
                </a:ext>
              </a:extLst>
            </p:cNvPr>
            <p:cNvSpPr/>
            <p:nvPr/>
          </p:nvSpPr>
          <p:spPr>
            <a:xfrm>
              <a:off x="6570043" y="3597427"/>
              <a:ext cx="115777" cy="86623"/>
            </a:xfrm>
            <a:custGeom>
              <a:avLst/>
              <a:gdLst>
                <a:gd name="connsiteX0" fmla="*/ 114262 w 115777"/>
                <a:gd name="connsiteY0" fmla="*/ 15965 h 86623"/>
                <a:gd name="connsiteX1" fmla="*/ 95816 w 115777"/>
                <a:gd name="connsiteY1" fmla="*/ 5762 h 86623"/>
                <a:gd name="connsiteX2" fmla="*/ 65144 w 115777"/>
                <a:gd name="connsiteY2" fmla="*/ 4812 h 86623"/>
                <a:gd name="connsiteX3" fmla="*/ 43328 w 115777"/>
                <a:gd name="connsiteY3" fmla="*/ 3310 h 86623"/>
                <a:gd name="connsiteX4" fmla="*/ 30827 w 115777"/>
                <a:gd name="connsiteY4" fmla="*/ 21266 h 86623"/>
                <a:gd name="connsiteX5" fmla="*/ 11002 w 115777"/>
                <a:gd name="connsiteY5" fmla="*/ 30060 h 86623"/>
                <a:gd name="connsiteX6" fmla="*/ 13116 w 115777"/>
                <a:gd name="connsiteY6" fmla="*/ 51631 h 86623"/>
                <a:gd name="connsiteX7" fmla="*/ 216 w 115777"/>
                <a:gd name="connsiteY7" fmla="*/ 71731 h 86623"/>
                <a:gd name="connsiteX8" fmla="*/ 18907 w 115777"/>
                <a:gd name="connsiteY8" fmla="*/ 86592 h 86623"/>
                <a:gd name="connsiteX9" fmla="*/ 109941 w 115777"/>
                <a:gd name="connsiteY9" fmla="*/ 36586 h 86623"/>
                <a:gd name="connsiteX10" fmla="*/ 114262 w 115777"/>
                <a:gd name="connsiteY10" fmla="*/ 15965 h 86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5777" h="86623">
                  <a:moveTo>
                    <a:pt x="114262" y="15965"/>
                  </a:moveTo>
                  <a:cubicBezTo>
                    <a:pt x="111136" y="9132"/>
                    <a:pt x="103262" y="4781"/>
                    <a:pt x="95816" y="5762"/>
                  </a:cubicBezTo>
                  <a:cubicBezTo>
                    <a:pt x="87482" y="-1531"/>
                    <a:pt x="73908" y="-1960"/>
                    <a:pt x="65144" y="4812"/>
                  </a:cubicBezTo>
                  <a:cubicBezTo>
                    <a:pt x="58802" y="614"/>
                    <a:pt x="50192" y="1"/>
                    <a:pt x="43328" y="3310"/>
                  </a:cubicBezTo>
                  <a:cubicBezTo>
                    <a:pt x="36464" y="6620"/>
                    <a:pt x="31531" y="13667"/>
                    <a:pt x="30827" y="21266"/>
                  </a:cubicBezTo>
                  <a:cubicBezTo>
                    <a:pt x="23258" y="19673"/>
                    <a:pt x="14893" y="23380"/>
                    <a:pt x="11002" y="30060"/>
                  </a:cubicBezTo>
                  <a:cubicBezTo>
                    <a:pt x="7111" y="36740"/>
                    <a:pt x="7999" y="45840"/>
                    <a:pt x="13116" y="51631"/>
                  </a:cubicBezTo>
                  <a:cubicBezTo>
                    <a:pt x="4690" y="53898"/>
                    <a:pt x="-1224" y="63121"/>
                    <a:pt x="216" y="71731"/>
                  </a:cubicBezTo>
                  <a:cubicBezTo>
                    <a:pt x="1626" y="80341"/>
                    <a:pt x="10205" y="87144"/>
                    <a:pt x="18907" y="86592"/>
                  </a:cubicBezTo>
                  <a:lnTo>
                    <a:pt x="109941" y="36586"/>
                  </a:lnTo>
                  <a:cubicBezTo>
                    <a:pt x="115549" y="31592"/>
                    <a:pt x="117387" y="22798"/>
                    <a:pt x="114262" y="15965"/>
                  </a:cubicBezTo>
                  <a:close/>
                </a:path>
              </a:pathLst>
            </a:custGeom>
            <a:solidFill>
              <a:srgbClr val="E0E0E0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="" xmlns:a16="http://schemas.microsoft.com/office/drawing/2014/main" id="{0EDC610F-FBCC-427E-A6C5-7FF2863885E0}"/>
                </a:ext>
              </a:extLst>
            </p:cNvPr>
            <p:cNvSpPr/>
            <p:nvPr/>
          </p:nvSpPr>
          <p:spPr>
            <a:xfrm>
              <a:off x="6575886" y="3620654"/>
              <a:ext cx="149780" cy="246352"/>
            </a:xfrm>
            <a:custGeom>
              <a:avLst/>
              <a:gdLst>
                <a:gd name="connsiteX0" fmla="*/ 10338 w 149780"/>
                <a:gd name="connsiteY0" fmla="*/ 65756 h 246352"/>
                <a:gd name="connsiteX1" fmla="*/ 88993 w 149780"/>
                <a:gd name="connsiteY1" fmla="*/ 92 h 246352"/>
                <a:gd name="connsiteX2" fmla="*/ 92915 w 149780"/>
                <a:gd name="connsiteY2" fmla="*/ 276 h 246352"/>
                <a:gd name="connsiteX3" fmla="*/ 148804 w 149780"/>
                <a:gd name="connsiteY3" fmla="*/ 84906 h 246352"/>
                <a:gd name="connsiteX4" fmla="*/ 135721 w 149780"/>
                <a:gd name="connsiteY4" fmla="*/ 224904 h 246352"/>
                <a:gd name="connsiteX5" fmla="*/ 135016 w 149780"/>
                <a:gd name="connsiteY5" fmla="*/ 231706 h 246352"/>
                <a:gd name="connsiteX6" fmla="*/ 36812 w 149780"/>
                <a:gd name="connsiteY6" fmla="*/ 246353 h 246352"/>
                <a:gd name="connsiteX7" fmla="*/ 38711 w 149780"/>
                <a:gd name="connsiteY7" fmla="*/ 210595 h 246352"/>
                <a:gd name="connsiteX8" fmla="*/ 43 w 149780"/>
                <a:gd name="connsiteY8" fmla="*/ 161753 h 246352"/>
                <a:gd name="connsiteX9" fmla="*/ 10338 w 149780"/>
                <a:gd name="connsiteY9" fmla="*/ 65756 h 246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9780" h="246352">
                  <a:moveTo>
                    <a:pt x="10338" y="65756"/>
                  </a:moveTo>
                  <a:cubicBezTo>
                    <a:pt x="15455" y="26719"/>
                    <a:pt x="49681" y="-1838"/>
                    <a:pt x="88993" y="92"/>
                  </a:cubicBezTo>
                  <a:lnTo>
                    <a:pt x="92915" y="276"/>
                  </a:lnTo>
                  <a:cubicBezTo>
                    <a:pt x="134924" y="4842"/>
                    <a:pt x="154534" y="43051"/>
                    <a:pt x="148804" y="84906"/>
                  </a:cubicBezTo>
                  <a:lnTo>
                    <a:pt x="135721" y="224904"/>
                  </a:lnTo>
                  <a:lnTo>
                    <a:pt x="135016" y="231706"/>
                  </a:lnTo>
                  <a:lnTo>
                    <a:pt x="36812" y="246353"/>
                  </a:lnTo>
                  <a:lnTo>
                    <a:pt x="38711" y="210595"/>
                  </a:lnTo>
                  <a:cubicBezTo>
                    <a:pt x="38711" y="210595"/>
                    <a:pt x="-1489" y="202291"/>
                    <a:pt x="43" y="161753"/>
                  </a:cubicBezTo>
                  <a:cubicBezTo>
                    <a:pt x="809" y="142235"/>
                    <a:pt x="5589" y="102065"/>
                    <a:pt x="10338" y="65756"/>
                  </a:cubicBezTo>
                  <a:close/>
                </a:path>
              </a:pathLst>
            </a:custGeom>
            <a:solidFill>
              <a:srgbClr val="FFBE9D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="" xmlns:a16="http://schemas.microsoft.com/office/drawing/2014/main" id="{24C8D299-279D-43B9-A2E9-881A7B0B1CFC}"/>
                </a:ext>
              </a:extLst>
            </p:cNvPr>
            <p:cNvSpPr/>
            <p:nvPr/>
          </p:nvSpPr>
          <p:spPr>
            <a:xfrm>
              <a:off x="6613984" y="3818318"/>
              <a:ext cx="54142" cy="23603"/>
            </a:xfrm>
            <a:custGeom>
              <a:avLst/>
              <a:gdLst>
                <a:gd name="connsiteX0" fmla="*/ 306 w 54142"/>
                <a:gd name="connsiteY0" fmla="*/ 12900 h 23603"/>
                <a:gd name="connsiteX1" fmla="*/ 54142 w 54142"/>
                <a:gd name="connsiteY1" fmla="*/ 0 h 23603"/>
                <a:gd name="connsiteX2" fmla="*/ 0 w 54142"/>
                <a:gd name="connsiteY2" fmla="*/ 22858 h 23603"/>
                <a:gd name="connsiteX3" fmla="*/ 306 w 54142"/>
                <a:gd name="connsiteY3" fmla="*/ 12900 h 23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142" h="23603">
                  <a:moveTo>
                    <a:pt x="306" y="12900"/>
                  </a:moveTo>
                  <a:cubicBezTo>
                    <a:pt x="306" y="12900"/>
                    <a:pt x="26075" y="15749"/>
                    <a:pt x="54142" y="0"/>
                  </a:cubicBezTo>
                  <a:cubicBezTo>
                    <a:pt x="54142" y="0"/>
                    <a:pt x="40201" y="28527"/>
                    <a:pt x="0" y="22858"/>
                  </a:cubicBezTo>
                  <a:lnTo>
                    <a:pt x="306" y="12900"/>
                  </a:lnTo>
                  <a:close/>
                </a:path>
              </a:pathLst>
            </a:custGeom>
            <a:solidFill>
              <a:srgbClr val="EB996E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="" xmlns:a16="http://schemas.microsoft.com/office/drawing/2014/main" id="{71921C92-E11B-4C2C-8DD9-5F73617E49B4}"/>
                </a:ext>
              </a:extLst>
            </p:cNvPr>
            <p:cNvSpPr/>
            <p:nvPr/>
          </p:nvSpPr>
          <p:spPr>
            <a:xfrm>
              <a:off x="6594965" y="3720816"/>
              <a:ext cx="11560" cy="11098"/>
            </a:xfrm>
            <a:custGeom>
              <a:avLst/>
              <a:gdLst>
                <a:gd name="connsiteX0" fmla="*/ 22 w 11560"/>
                <a:gd name="connsiteY0" fmla="*/ 4967 h 11098"/>
                <a:gd name="connsiteX1" fmla="*/ 5322 w 11560"/>
                <a:gd name="connsiteY1" fmla="*/ 11065 h 11098"/>
                <a:gd name="connsiteX2" fmla="*/ 11543 w 11560"/>
                <a:gd name="connsiteY2" fmla="*/ 6162 h 11098"/>
                <a:gd name="connsiteX3" fmla="*/ 6272 w 11560"/>
                <a:gd name="connsiteY3" fmla="*/ 34 h 11098"/>
                <a:gd name="connsiteX4" fmla="*/ 22 w 11560"/>
                <a:gd name="connsiteY4" fmla="*/ 4967 h 11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60" h="11098">
                  <a:moveTo>
                    <a:pt x="22" y="4967"/>
                  </a:moveTo>
                  <a:cubicBezTo>
                    <a:pt x="-254" y="8001"/>
                    <a:pt x="2136" y="10758"/>
                    <a:pt x="5322" y="11065"/>
                  </a:cubicBezTo>
                  <a:cubicBezTo>
                    <a:pt x="8509" y="11402"/>
                    <a:pt x="11297" y="9196"/>
                    <a:pt x="11543" y="6162"/>
                  </a:cubicBezTo>
                  <a:cubicBezTo>
                    <a:pt x="11788" y="3129"/>
                    <a:pt x="9428" y="371"/>
                    <a:pt x="6272" y="34"/>
                  </a:cubicBezTo>
                  <a:cubicBezTo>
                    <a:pt x="3086" y="-303"/>
                    <a:pt x="297" y="1903"/>
                    <a:pt x="22" y="4967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="" xmlns:a16="http://schemas.microsoft.com/office/drawing/2014/main" id="{0DA1D2D7-F4B9-4B17-A415-3BD3C77E6AF4}"/>
                </a:ext>
              </a:extLst>
            </p:cNvPr>
            <p:cNvSpPr/>
            <p:nvPr/>
          </p:nvSpPr>
          <p:spPr>
            <a:xfrm>
              <a:off x="6593864" y="3701099"/>
              <a:ext cx="22932" cy="6677"/>
            </a:xfrm>
            <a:custGeom>
              <a:avLst/>
              <a:gdLst>
                <a:gd name="connsiteX0" fmla="*/ 81 w 22932"/>
                <a:gd name="connsiteY0" fmla="*/ 5533 h 6677"/>
                <a:gd name="connsiteX1" fmla="*/ 11510 w 22932"/>
                <a:gd name="connsiteY1" fmla="*/ 3633 h 6677"/>
                <a:gd name="connsiteX2" fmla="*/ 22847 w 22932"/>
                <a:gd name="connsiteY2" fmla="*/ 6575 h 6677"/>
                <a:gd name="connsiteX3" fmla="*/ 20610 w 22932"/>
                <a:gd name="connsiteY3" fmla="*/ 3296 h 6677"/>
                <a:gd name="connsiteX4" fmla="*/ 11571 w 22932"/>
                <a:gd name="connsiteY4" fmla="*/ 18 h 6677"/>
                <a:gd name="connsiteX5" fmla="*/ 2410 w 22932"/>
                <a:gd name="connsiteY5" fmla="*/ 2469 h 6677"/>
                <a:gd name="connsiteX6" fmla="*/ 81 w 22932"/>
                <a:gd name="connsiteY6" fmla="*/ 5533 h 6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932" h="6677">
                  <a:moveTo>
                    <a:pt x="81" y="5533"/>
                  </a:moveTo>
                  <a:cubicBezTo>
                    <a:pt x="755" y="6330"/>
                    <a:pt x="5290" y="3296"/>
                    <a:pt x="11510" y="3633"/>
                  </a:cubicBezTo>
                  <a:cubicBezTo>
                    <a:pt x="17730" y="3878"/>
                    <a:pt x="22142" y="7310"/>
                    <a:pt x="22847" y="6575"/>
                  </a:cubicBezTo>
                  <a:cubicBezTo>
                    <a:pt x="23184" y="6268"/>
                    <a:pt x="22541" y="4859"/>
                    <a:pt x="20610" y="3296"/>
                  </a:cubicBezTo>
                  <a:cubicBezTo>
                    <a:pt x="18711" y="1764"/>
                    <a:pt x="15463" y="201"/>
                    <a:pt x="11571" y="18"/>
                  </a:cubicBezTo>
                  <a:cubicBezTo>
                    <a:pt x="7680" y="-166"/>
                    <a:pt x="4371" y="1121"/>
                    <a:pt x="2410" y="2469"/>
                  </a:cubicBezTo>
                  <a:cubicBezTo>
                    <a:pt x="449" y="3848"/>
                    <a:pt x="-256" y="5196"/>
                    <a:pt x="81" y="5533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="" xmlns:a16="http://schemas.microsoft.com/office/drawing/2014/main" id="{86CC83C5-0C5F-4C3A-8D6D-0ADF3EDFFCD8}"/>
                </a:ext>
              </a:extLst>
            </p:cNvPr>
            <p:cNvSpPr/>
            <p:nvPr/>
          </p:nvSpPr>
          <p:spPr>
            <a:xfrm>
              <a:off x="6649909" y="3724503"/>
              <a:ext cx="11555" cy="11118"/>
            </a:xfrm>
            <a:custGeom>
              <a:avLst/>
              <a:gdLst>
                <a:gd name="connsiteX0" fmla="*/ 17 w 11555"/>
                <a:gd name="connsiteY0" fmla="*/ 4987 h 11118"/>
                <a:gd name="connsiteX1" fmla="*/ 5318 w 11555"/>
                <a:gd name="connsiteY1" fmla="*/ 11085 h 11118"/>
                <a:gd name="connsiteX2" fmla="*/ 11538 w 11555"/>
                <a:gd name="connsiteY2" fmla="*/ 6151 h 11118"/>
                <a:gd name="connsiteX3" fmla="*/ 6268 w 11555"/>
                <a:gd name="connsiteY3" fmla="*/ 23 h 11118"/>
                <a:gd name="connsiteX4" fmla="*/ 17 w 11555"/>
                <a:gd name="connsiteY4" fmla="*/ 4987 h 1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55" h="11118">
                  <a:moveTo>
                    <a:pt x="17" y="4987"/>
                  </a:moveTo>
                  <a:cubicBezTo>
                    <a:pt x="-228" y="8021"/>
                    <a:pt x="2132" y="10778"/>
                    <a:pt x="5318" y="11085"/>
                  </a:cubicBezTo>
                  <a:cubicBezTo>
                    <a:pt x="8505" y="11422"/>
                    <a:pt x="11293" y="9216"/>
                    <a:pt x="11538" y="6151"/>
                  </a:cubicBezTo>
                  <a:cubicBezTo>
                    <a:pt x="11784" y="3118"/>
                    <a:pt x="9424" y="360"/>
                    <a:pt x="6268" y="23"/>
                  </a:cubicBezTo>
                  <a:cubicBezTo>
                    <a:pt x="3051" y="-252"/>
                    <a:pt x="263" y="1954"/>
                    <a:pt x="17" y="4987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="" xmlns:a16="http://schemas.microsoft.com/office/drawing/2014/main" id="{C604A4D9-5084-4C55-8E94-71B7B9440231}"/>
                </a:ext>
              </a:extLst>
            </p:cNvPr>
            <p:cNvSpPr/>
            <p:nvPr/>
          </p:nvSpPr>
          <p:spPr>
            <a:xfrm>
              <a:off x="6654964" y="3705297"/>
              <a:ext cx="22961" cy="6677"/>
            </a:xfrm>
            <a:custGeom>
              <a:avLst/>
              <a:gdLst>
                <a:gd name="connsiteX0" fmla="*/ 79 w 22961"/>
                <a:gd name="connsiteY0" fmla="*/ 5533 h 6677"/>
                <a:gd name="connsiteX1" fmla="*/ 11539 w 22961"/>
                <a:gd name="connsiteY1" fmla="*/ 3633 h 6677"/>
                <a:gd name="connsiteX2" fmla="*/ 22876 w 22961"/>
                <a:gd name="connsiteY2" fmla="*/ 6575 h 6677"/>
                <a:gd name="connsiteX3" fmla="*/ 20639 w 22961"/>
                <a:gd name="connsiteY3" fmla="*/ 3296 h 6677"/>
                <a:gd name="connsiteX4" fmla="*/ 11600 w 22961"/>
                <a:gd name="connsiteY4" fmla="*/ 18 h 6677"/>
                <a:gd name="connsiteX5" fmla="*/ 2438 w 22961"/>
                <a:gd name="connsiteY5" fmla="*/ 2469 h 6677"/>
                <a:gd name="connsiteX6" fmla="*/ 79 w 22961"/>
                <a:gd name="connsiteY6" fmla="*/ 5533 h 6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961" h="6677">
                  <a:moveTo>
                    <a:pt x="79" y="5533"/>
                  </a:moveTo>
                  <a:cubicBezTo>
                    <a:pt x="753" y="6330"/>
                    <a:pt x="5318" y="3296"/>
                    <a:pt x="11539" y="3633"/>
                  </a:cubicBezTo>
                  <a:cubicBezTo>
                    <a:pt x="17759" y="3878"/>
                    <a:pt x="22171" y="7310"/>
                    <a:pt x="22876" y="6575"/>
                  </a:cubicBezTo>
                  <a:cubicBezTo>
                    <a:pt x="23213" y="6268"/>
                    <a:pt x="22569" y="4859"/>
                    <a:pt x="20639" y="3296"/>
                  </a:cubicBezTo>
                  <a:cubicBezTo>
                    <a:pt x="18739" y="1764"/>
                    <a:pt x="15491" y="201"/>
                    <a:pt x="11600" y="18"/>
                  </a:cubicBezTo>
                  <a:cubicBezTo>
                    <a:pt x="7708" y="-166"/>
                    <a:pt x="4399" y="1121"/>
                    <a:pt x="2438" y="2469"/>
                  </a:cubicBezTo>
                  <a:cubicBezTo>
                    <a:pt x="477" y="3848"/>
                    <a:pt x="-258" y="5196"/>
                    <a:pt x="79" y="5533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="" xmlns:a16="http://schemas.microsoft.com/office/drawing/2014/main" id="{42C2FA40-273B-4D12-A572-953569C2F459}"/>
                </a:ext>
              </a:extLst>
            </p:cNvPr>
            <p:cNvSpPr/>
            <p:nvPr/>
          </p:nvSpPr>
          <p:spPr>
            <a:xfrm>
              <a:off x="6614497" y="3704146"/>
              <a:ext cx="21145" cy="51884"/>
            </a:xfrm>
            <a:custGeom>
              <a:avLst/>
              <a:gdLst>
                <a:gd name="connsiteX0" fmla="*/ 15665 w 21145"/>
                <a:gd name="connsiteY0" fmla="*/ 51726 h 51884"/>
                <a:gd name="connsiteX1" fmla="*/ 5646 w 21145"/>
                <a:gd name="connsiteY1" fmla="*/ 49397 h 51884"/>
                <a:gd name="connsiteX2" fmla="*/ 2367 w 21145"/>
                <a:gd name="connsiteY2" fmla="*/ 47651 h 51884"/>
                <a:gd name="connsiteX3" fmla="*/ 3654 w 21145"/>
                <a:gd name="connsiteY3" fmla="*/ 42993 h 51884"/>
                <a:gd name="connsiteX4" fmla="*/ 8955 w 21145"/>
                <a:gd name="connsiteY4" fmla="*/ 31135 h 51884"/>
                <a:gd name="connsiteX5" fmla="*/ 21089 w 21145"/>
                <a:gd name="connsiteY5" fmla="*/ 4 h 51884"/>
                <a:gd name="connsiteX6" fmla="*/ 6473 w 21145"/>
                <a:gd name="connsiteY6" fmla="*/ 30093 h 51884"/>
                <a:gd name="connsiteX7" fmla="*/ 1356 w 21145"/>
                <a:gd name="connsiteY7" fmla="*/ 42043 h 51884"/>
                <a:gd name="connsiteX8" fmla="*/ 222 w 21145"/>
                <a:gd name="connsiteY8" fmla="*/ 48233 h 51884"/>
                <a:gd name="connsiteX9" fmla="*/ 2704 w 21145"/>
                <a:gd name="connsiteY9" fmla="*/ 50684 h 51884"/>
                <a:gd name="connsiteX10" fmla="*/ 5370 w 21145"/>
                <a:gd name="connsiteY10" fmla="*/ 51205 h 51884"/>
                <a:gd name="connsiteX11" fmla="*/ 15665 w 21145"/>
                <a:gd name="connsiteY11" fmla="*/ 51726 h 51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145" h="51884">
                  <a:moveTo>
                    <a:pt x="15665" y="51726"/>
                  </a:moveTo>
                  <a:cubicBezTo>
                    <a:pt x="15727" y="51358"/>
                    <a:pt x="11866" y="50500"/>
                    <a:pt x="5646" y="49397"/>
                  </a:cubicBezTo>
                  <a:cubicBezTo>
                    <a:pt x="4052" y="49152"/>
                    <a:pt x="2582" y="48754"/>
                    <a:pt x="2367" y="47651"/>
                  </a:cubicBezTo>
                  <a:cubicBezTo>
                    <a:pt x="2061" y="46486"/>
                    <a:pt x="2796" y="44801"/>
                    <a:pt x="3654" y="42993"/>
                  </a:cubicBezTo>
                  <a:cubicBezTo>
                    <a:pt x="5339" y="39224"/>
                    <a:pt x="7117" y="35272"/>
                    <a:pt x="8955" y="31135"/>
                  </a:cubicBezTo>
                  <a:cubicBezTo>
                    <a:pt x="16339" y="14222"/>
                    <a:pt x="21763" y="311"/>
                    <a:pt x="21089" y="4"/>
                  </a:cubicBezTo>
                  <a:cubicBezTo>
                    <a:pt x="20415" y="-272"/>
                    <a:pt x="13858" y="13180"/>
                    <a:pt x="6473" y="30093"/>
                  </a:cubicBezTo>
                  <a:cubicBezTo>
                    <a:pt x="4696" y="34261"/>
                    <a:pt x="2980" y="38244"/>
                    <a:pt x="1356" y="42043"/>
                  </a:cubicBezTo>
                  <a:cubicBezTo>
                    <a:pt x="651" y="43821"/>
                    <a:pt x="-482" y="45812"/>
                    <a:pt x="222" y="48233"/>
                  </a:cubicBezTo>
                  <a:cubicBezTo>
                    <a:pt x="590" y="49428"/>
                    <a:pt x="1724" y="50347"/>
                    <a:pt x="2704" y="50684"/>
                  </a:cubicBezTo>
                  <a:cubicBezTo>
                    <a:pt x="3715" y="51052"/>
                    <a:pt x="4604" y="51113"/>
                    <a:pt x="5370" y="51205"/>
                  </a:cubicBezTo>
                  <a:cubicBezTo>
                    <a:pt x="11713" y="51848"/>
                    <a:pt x="15635" y="52063"/>
                    <a:pt x="15665" y="51726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="" xmlns:a16="http://schemas.microsoft.com/office/drawing/2014/main" id="{EE0CD04E-BF7C-41CD-8D41-ECD48129CC97}"/>
                </a:ext>
              </a:extLst>
            </p:cNvPr>
            <p:cNvSpPr/>
            <p:nvPr/>
          </p:nvSpPr>
          <p:spPr>
            <a:xfrm>
              <a:off x="6627613" y="3761080"/>
              <a:ext cx="21514" cy="17174"/>
            </a:xfrm>
            <a:custGeom>
              <a:avLst/>
              <a:gdLst>
                <a:gd name="connsiteX0" fmla="*/ 20658 w 21514"/>
                <a:gd name="connsiteY0" fmla="*/ 2 h 17174"/>
                <a:gd name="connsiteX1" fmla="*/ 13274 w 21514"/>
                <a:gd name="connsiteY1" fmla="*/ 11155 h 17174"/>
                <a:gd name="connsiteX2" fmla="*/ 6 w 21514"/>
                <a:gd name="connsiteY2" fmla="*/ 15506 h 17174"/>
                <a:gd name="connsiteX3" fmla="*/ 4572 w 21514"/>
                <a:gd name="connsiteY3" fmla="*/ 17130 h 17174"/>
                <a:gd name="connsiteX4" fmla="*/ 15633 w 21514"/>
                <a:gd name="connsiteY4" fmla="*/ 13882 h 17174"/>
                <a:gd name="connsiteX5" fmla="*/ 21394 w 21514"/>
                <a:gd name="connsiteY5" fmla="*/ 4506 h 17174"/>
                <a:gd name="connsiteX6" fmla="*/ 20658 w 21514"/>
                <a:gd name="connsiteY6" fmla="*/ 2 h 17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514" h="17174">
                  <a:moveTo>
                    <a:pt x="20658" y="2"/>
                  </a:moveTo>
                  <a:cubicBezTo>
                    <a:pt x="19647" y="-121"/>
                    <a:pt x="19310" y="6651"/>
                    <a:pt x="13274" y="11155"/>
                  </a:cubicBezTo>
                  <a:cubicBezTo>
                    <a:pt x="7268" y="15690"/>
                    <a:pt x="98" y="14556"/>
                    <a:pt x="6" y="15506"/>
                  </a:cubicBezTo>
                  <a:cubicBezTo>
                    <a:pt x="-116" y="15935"/>
                    <a:pt x="1538" y="16885"/>
                    <a:pt x="4572" y="17130"/>
                  </a:cubicBezTo>
                  <a:cubicBezTo>
                    <a:pt x="7544" y="17375"/>
                    <a:pt x="11956" y="16640"/>
                    <a:pt x="15633" y="13882"/>
                  </a:cubicBezTo>
                  <a:cubicBezTo>
                    <a:pt x="19310" y="11124"/>
                    <a:pt x="21026" y="7264"/>
                    <a:pt x="21394" y="4506"/>
                  </a:cubicBezTo>
                  <a:cubicBezTo>
                    <a:pt x="21792" y="1687"/>
                    <a:pt x="21118" y="2"/>
                    <a:pt x="20658" y="2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="" xmlns:a16="http://schemas.microsoft.com/office/drawing/2014/main" id="{A52EEA36-DBA4-4E6E-B5EA-3D6CB621685B}"/>
                </a:ext>
              </a:extLst>
            </p:cNvPr>
            <p:cNvSpPr/>
            <p:nvPr/>
          </p:nvSpPr>
          <p:spPr>
            <a:xfrm>
              <a:off x="6654623" y="3682276"/>
              <a:ext cx="28262" cy="9098"/>
            </a:xfrm>
            <a:custGeom>
              <a:avLst/>
              <a:gdLst>
                <a:gd name="connsiteX0" fmla="*/ 21 w 28262"/>
                <a:gd name="connsiteY0" fmla="*/ 4103 h 9098"/>
                <a:gd name="connsiteX1" fmla="*/ 14055 w 28262"/>
                <a:gd name="connsiteY1" fmla="*/ 6584 h 9098"/>
                <a:gd name="connsiteX2" fmla="*/ 28150 w 28262"/>
                <a:gd name="connsiteY2" fmla="*/ 8637 h 9098"/>
                <a:gd name="connsiteX3" fmla="*/ 25361 w 28262"/>
                <a:gd name="connsiteY3" fmla="*/ 4532 h 9098"/>
                <a:gd name="connsiteX4" fmla="*/ 15035 w 28262"/>
                <a:gd name="connsiteY4" fmla="*/ 334 h 9098"/>
                <a:gd name="connsiteX5" fmla="*/ 3913 w 28262"/>
                <a:gd name="connsiteY5" fmla="*/ 1069 h 9098"/>
                <a:gd name="connsiteX6" fmla="*/ 21 w 28262"/>
                <a:gd name="connsiteY6" fmla="*/ 4103 h 9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262" h="9098">
                  <a:moveTo>
                    <a:pt x="21" y="4103"/>
                  </a:moveTo>
                  <a:cubicBezTo>
                    <a:pt x="542" y="5818"/>
                    <a:pt x="6793" y="5328"/>
                    <a:pt x="14055" y="6584"/>
                  </a:cubicBezTo>
                  <a:cubicBezTo>
                    <a:pt x="21347" y="7688"/>
                    <a:pt x="27108" y="10108"/>
                    <a:pt x="28150" y="8637"/>
                  </a:cubicBezTo>
                  <a:cubicBezTo>
                    <a:pt x="28609" y="7933"/>
                    <a:pt x="27659" y="6278"/>
                    <a:pt x="25361" y="4532"/>
                  </a:cubicBezTo>
                  <a:cubicBezTo>
                    <a:pt x="23094" y="2785"/>
                    <a:pt x="19386" y="1038"/>
                    <a:pt x="15035" y="334"/>
                  </a:cubicBezTo>
                  <a:cubicBezTo>
                    <a:pt x="10684" y="-371"/>
                    <a:pt x="6640" y="119"/>
                    <a:pt x="3913" y="1069"/>
                  </a:cubicBezTo>
                  <a:cubicBezTo>
                    <a:pt x="1216" y="2019"/>
                    <a:pt x="-193" y="3275"/>
                    <a:pt x="21" y="4103"/>
                  </a:cubicBezTo>
                  <a:close/>
                </a:path>
              </a:pathLst>
            </a:custGeom>
            <a:solidFill>
              <a:srgbClr val="E0E0E0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="" xmlns:a16="http://schemas.microsoft.com/office/drawing/2014/main" id="{5A7E1379-FB1C-4E9E-B7EB-1404FB8A135F}"/>
                </a:ext>
              </a:extLst>
            </p:cNvPr>
            <p:cNvSpPr/>
            <p:nvPr/>
          </p:nvSpPr>
          <p:spPr>
            <a:xfrm>
              <a:off x="6596992" y="3682822"/>
              <a:ext cx="21378" cy="6940"/>
            </a:xfrm>
            <a:custGeom>
              <a:avLst/>
              <a:gdLst>
                <a:gd name="connsiteX0" fmla="*/ 139 w 21378"/>
                <a:gd name="connsiteY0" fmla="*/ 5916 h 6940"/>
                <a:gd name="connsiteX1" fmla="*/ 10680 w 21378"/>
                <a:gd name="connsiteY1" fmla="*/ 6314 h 6940"/>
                <a:gd name="connsiteX2" fmla="*/ 21220 w 21378"/>
                <a:gd name="connsiteY2" fmla="*/ 6314 h 6940"/>
                <a:gd name="connsiteX3" fmla="*/ 19229 w 21378"/>
                <a:gd name="connsiteY3" fmla="*/ 2729 h 6940"/>
                <a:gd name="connsiteX4" fmla="*/ 10772 w 21378"/>
                <a:gd name="connsiteY4" fmla="*/ 2 h 6940"/>
                <a:gd name="connsiteX5" fmla="*/ 2223 w 21378"/>
                <a:gd name="connsiteY5" fmla="*/ 2423 h 6940"/>
                <a:gd name="connsiteX6" fmla="*/ 139 w 21378"/>
                <a:gd name="connsiteY6" fmla="*/ 5916 h 6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378" h="6940">
                  <a:moveTo>
                    <a:pt x="139" y="5916"/>
                  </a:moveTo>
                  <a:cubicBezTo>
                    <a:pt x="1150" y="7387"/>
                    <a:pt x="5532" y="6131"/>
                    <a:pt x="10680" y="6314"/>
                  </a:cubicBezTo>
                  <a:cubicBezTo>
                    <a:pt x="15858" y="6314"/>
                    <a:pt x="20148" y="7724"/>
                    <a:pt x="21220" y="6314"/>
                  </a:cubicBezTo>
                  <a:cubicBezTo>
                    <a:pt x="21710" y="5610"/>
                    <a:pt x="21067" y="4170"/>
                    <a:pt x="19229" y="2729"/>
                  </a:cubicBezTo>
                  <a:cubicBezTo>
                    <a:pt x="17421" y="1289"/>
                    <a:pt x="14326" y="64"/>
                    <a:pt x="10772" y="2"/>
                  </a:cubicBezTo>
                  <a:cubicBezTo>
                    <a:pt x="7217" y="-59"/>
                    <a:pt x="4092" y="1075"/>
                    <a:pt x="2223" y="2423"/>
                  </a:cubicBezTo>
                  <a:cubicBezTo>
                    <a:pt x="354" y="3771"/>
                    <a:pt x="-320" y="5211"/>
                    <a:pt x="139" y="5916"/>
                  </a:cubicBezTo>
                  <a:close/>
                </a:path>
              </a:pathLst>
            </a:custGeom>
            <a:solidFill>
              <a:srgbClr val="E0E0E0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="" xmlns:a16="http://schemas.microsoft.com/office/drawing/2014/main" id="{EF329026-6704-4287-881C-088DFDD50CA2}"/>
                </a:ext>
              </a:extLst>
            </p:cNvPr>
            <p:cNvSpPr/>
            <p:nvPr/>
          </p:nvSpPr>
          <p:spPr>
            <a:xfrm>
              <a:off x="6591034" y="3615426"/>
              <a:ext cx="144510" cy="146338"/>
            </a:xfrm>
            <a:custGeom>
              <a:avLst/>
              <a:gdLst>
                <a:gd name="connsiteX0" fmla="*/ 0 w 144510"/>
                <a:gd name="connsiteY0" fmla="*/ 52599 h 146338"/>
                <a:gd name="connsiteX1" fmla="*/ 24452 w 144510"/>
                <a:gd name="connsiteY1" fmla="*/ 22448 h 146338"/>
                <a:gd name="connsiteX2" fmla="*/ 59474 w 144510"/>
                <a:gd name="connsiteY2" fmla="*/ 29343 h 146338"/>
                <a:gd name="connsiteX3" fmla="*/ 102126 w 144510"/>
                <a:gd name="connsiteY3" fmla="*/ 31549 h 146338"/>
                <a:gd name="connsiteX4" fmla="*/ 109572 w 144510"/>
                <a:gd name="connsiteY4" fmla="*/ 70279 h 146338"/>
                <a:gd name="connsiteX5" fmla="*/ 127681 w 144510"/>
                <a:gd name="connsiteY5" fmla="*/ 130457 h 146338"/>
                <a:gd name="connsiteX6" fmla="*/ 141194 w 144510"/>
                <a:gd name="connsiteY6" fmla="*/ 108427 h 146338"/>
                <a:gd name="connsiteX7" fmla="*/ 142389 w 144510"/>
                <a:gd name="connsiteY7" fmla="*/ 48125 h 146338"/>
                <a:gd name="connsiteX8" fmla="*/ 120388 w 144510"/>
                <a:gd name="connsiteY8" fmla="*/ 16749 h 146338"/>
                <a:gd name="connsiteX9" fmla="*/ 55307 w 144510"/>
                <a:gd name="connsiteY9" fmla="*/ 203 h 146338"/>
                <a:gd name="connsiteX10" fmla="*/ 0 w 144510"/>
                <a:gd name="connsiteY10" fmla="*/ 52599 h 146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4510" h="146338">
                  <a:moveTo>
                    <a:pt x="0" y="52599"/>
                  </a:moveTo>
                  <a:cubicBezTo>
                    <a:pt x="0" y="52599"/>
                    <a:pt x="11950" y="27780"/>
                    <a:pt x="24452" y="22448"/>
                  </a:cubicBezTo>
                  <a:cubicBezTo>
                    <a:pt x="39619" y="16014"/>
                    <a:pt x="45165" y="32590"/>
                    <a:pt x="59474" y="29343"/>
                  </a:cubicBezTo>
                  <a:cubicBezTo>
                    <a:pt x="73784" y="26095"/>
                    <a:pt x="88246" y="19936"/>
                    <a:pt x="102126" y="31549"/>
                  </a:cubicBezTo>
                  <a:cubicBezTo>
                    <a:pt x="117324" y="44265"/>
                    <a:pt x="109511" y="52262"/>
                    <a:pt x="109572" y="70279"/>
                  </a:cubicBezTo>
                  <a:cubicBezTo>
                    <a:pt x="109909" y="143326"/>
                    <a:pt x="122196" y="164591"/>
                    <a:pt x="127681" y="130457"/>
                  </a:cubicBezTo>
                  <a:cubicBezTo>
                    <a:pt x="128294" y="126719"/>
                    <a:pt x="138865" y="124237"/>
                    <a:pt x="141194" y="108427"/>
                  </a:cubicBezTo>
                  <a:cubicBezTo>
                    <a:pt x="144227" y="87928"/>
                    <a:pt x="146249" y="62956"/>
                    <a:pt x="142389" y="48125"/>
                  </a:cubicBezTo>
                  <a:cubicBezTo>
                    <a:pt x="139141" y="35624"/>
                    <a:pt x="132522" y="26738"/>
                    <a:pt x="120388" y="16749"/>
                  </a:cubicBezTo>
                  <a:cubicBezTo>
                    <a:pt x="101238" y="938"/>
                    <a:pt x="73937" y="-716"/>
                    <a:pt x="55307" y="203"/>
                  </a:cubicBezTo>
                  <a:cubicBezTo>
                    <a:pt x="36708" y="1184"/>
                    <a:pt x="-122" y="20763"/>
                    <a:pt x="0" y="52599"/>
                  </a:cubicBezTo>
                  <a:close/>
                </a:path>
              </a:pathLst>
            </a:custGeom>
            <a:solidFill>
              <a:srgbClr val="E0E0E0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="" xmlns:a16="http://schemas.microsoft.com/office/drawing/2014/main" id="{2235B654-9309-4A04-8A68-FA2B740A34BD}"/>
                </a:ext>
              </a:extLst>
            </p:cNvPr>
            <p:cNvSpPr/>
            <p:nvPr/>
          </p:nvSpPr>
          <p:spPr>
            <a:xfrm>
              <a:off x="6713475" y="3734583"/>
              <a:ext cx="29671" cy="42045"/>
            </a:xfrm>
            <a:custGeom>
              <a:avLst/>
              <a:gdLst>
                <a:gd name="connsiteX0" fmla="*/ 2727 w 29671"/>
                <a:gd name="connsiteY0" fmla="*/ 10105 h 42045"/>
                <a:gd name="connsiteX1" fmla="*/ 15106 w 29671"/>
                <a:gd name="connsiteY1" fmla="*/ 116 h 42045"/>
                <a:gd name="connsiteX2" fmla="*/ 29538 w 29671"/>
                <a:gd name="connsiteY2" fmla="*/ 21503 h 42045"/>
                <a:gd name="connsiteX3" fmla="*/ 0 w 29671"/>
                <a:gd name="connsiteY3" fmla="*/ 40378 h 42045"/>
                <a:gd name="connsiteX4" fmla="*/ 2727 w 29671"/>
                <a:gd name="connsiteY4" fmla="*/ 10105 h 42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671" h="42045">
                  <a:moveTo>
                    <a:pt x="2727" y="10105"/>
                  </a:moveTo>
                  <a:cubicBezTo>
                    <a:pt x="3279" y="3854"/>
                    <a:pt x="8917" y="-803"/>
                    <a:pt x="15106" y="116"/>
                  </a:cubicBezTo>
                  <a:cubicBezTo>
                    <a:pt x="22613" y="1219"/>
                    <a:pt x="30825" y="5907"/>
                    <a:pt x="29538" y="21503"/>
                  </a:cubicBezTo>
                  <a:cubicBezTo>
                    <a:pt x="27270" y="49141"/>
                    <a:pt x="0" y="41175"/>
                    <a:pt x="0" y="40378"/>
                  </a:cubicBezTo>
                  <a:cubicBezTo>
                    <a:pt x="61" y="39796"/>
                    <a:pt x="1685" y="21656"/>
                    <a:pt x="2727" y="10105"/>
                  </a:cubicBezTo>
                  <a:close/>
                </a:path>
              </a:pathLst>
            </a:custGeom>
            <a:solidFill>
              <a:srgbClr val="FFBE9D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="" xmlns:a16="http://schemas.microsoft.com/office/drawing/2014/main" id="{A4EC164F-4E12-42B4-A48A-2B348E18BEA3}"/>
                </a:ext>
              </a:extLst>
            </p:cNvPr>
            <p:cNvSpPr/>
            <p:nvPr/>
          </p:nvSpPr>
          <p:spPr>
            <a:xfrm>
              <a:off x="6720340" y="3743546"/>
              <a:ext cx="13241" cy="24056"/>
            </a:xfrm>
            <a:custGeom>
              <a:avLst/>
              <a:gdLst>
                <a:gd name="connsiteX0" fmla="*/ 29 w 13241"/>
                <a:gd name="connsiteY0" fmla="*/ 21457 h 24056"/>
                <a:gd name="connsiteX1" fmla="*/ 1255 w 13241"/>
                <a:gd name="connsiteY1" fmla="*/ 22285 h 24056"/>
                <a:gd name="connsiteX2" fmla="*/ 4840 w 13241"/>
                <a:gd name="connsiteY2" fmla="*/ 22652 h 24056"/>
                <a:gd name="connsiteX3" fmla="*/ 11213 w 13241"/>
                <a:gd name="connsiteY3" fmla="*/ 12418 h 24056"/>
                <a:gd name="connsiteX4" fmla="*/ 10416 w 13241"/>
                <a:gd name="connsiteY4" fmla="*/ 5401 h 24056"/>
                <a:gd name="connsiteX5" fmla="*/ 7107 w 13241"/>
                <a:gd name="connsiteY5" fmla="*/ 1418 h 24056"/>
                <a:gd name="connsiteX6" fmla="*/ 4166 w 13241"/>
                <a:gd name="connsiteY6" fmla="*/ 2491 h 24056"/>
                <a:gd name="connsiteX7" fmla="*/ 3706 w 13241"/>
                <a:gd name="connsiteY7" fmla="*/ 3839 h 24056"/>
                <a:gd name="connsiteX8" fmla="*/ 3461 w 13241"/>
                <a:gd name="connsiteY8" fmla="*/ 2215 h 24056"/>
                <a:gd name="connsiteX9" fmla="*/ 4687 w 13241"/>
                <a:gd name="connsiteY9" fmla="*/ 560 h 24056"/>
                <a:gd name="connsiteX10" fmla="*/ 7414 w 13241"/>
                <a:gd name="connsiteY10" fmla="*/ 70 h 24056"/>
                <a:gd name="connsiteX11" fmla="*/ 12102 w 13241"/>
                <a:gd name="connsiteY11" fmla="*/ 4758 h 24056"/>
                <a:gd name="connsiteX12" fmla="*/ 13143 w 13241"/>
                <a:gd name="connsiteY12" fmla="*/ 12602 h 24056"/>
                <a:gd name="connsiteX13" fmla="*/ 5146 w 13241"/>
                <a:gd name="connsiteY13" fmla="*/ 23970 h 24056"/>
                <a:gd name="connsiteX14" fmla="*/ 795 w 13241"/>
                <a:gd name="connsiteY14" fmla="*/ 22867 h 24056"/>
                <a:gd name="connsiteX15" fmla="*/ 29 w 13241"/>
                <a:gd name="connsiteY15" fmla="*/ 21457 h 24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3241" h="24056">
                  <a:moveTo>
                    <a:pt x="29" y="21457"/>
                  </a:moveTo>
                  <a:cubicBezTo>
                    <a:pt x="152" y="21365"/>
                    <a:pt x="489" y="21825"/>
                    <a:pt x="1255" y="22285"/>
                  </a:cubicBezTo>
                  <a:cubicBezTo>
                    <a:pt x="2021" y="22713"/>
                    <a:pt x="3369" y="23081"/>
                    <a:pt x="4840" y="22652"/>
                  </a:cubicBezTo>
                  <a:cubicBezTo>
                    <a:pt x="7843" y="21825"/>
                    <a:pt x="10692" y="17382"/>
                    <a:pt x="11213" y="12418"/>
                  </a:cubicBezTo>
                  <a:cubicBezTo>
                    <a:pt x="11489" y="9906"/>
                    <a:pt x="11152" y="7485"/>
                    <a:pt x="10416" y="5401"/>
                  </a:cubicBezTo>
                  <a:cubicBezTo>
                    <a:pt x="9742" y="3318"/>
                    <a:pt x="8547" y="1786"/>
                    <a:pt x="7107" y="1418"/>
                  </a:cubicBezTo>
                  <a:cubicBezTo>
                    <a:pt x="5667" y="959"/>
                    <a:pt x="4564" y="1755"/>
                    <a:pt x="4166" y="2491"/>
                  </a:cubicBezTo>
                  <a:cubicBezTo>
                    <a:pt x="3737" y="3226"/>
                    <a:pt x="3859" y="3808"/>
                    <a:pt x="3706" y="3839"/>
                  </a:cubicBezTo>
                  <a:cubicBezTo>
                    <a:pt x="3614" y="3900"/>
                    <a:pt x="3155" y="3318"/>
                    <a:pt x="3461" y="2215"/>
                  </a:cubicBezTo>
                  <a:cubicBezTo>
                    <a:pt x="3614" y="1663"/>
                    <a:pt x="4013" y="1050"/>
                    <a:pt x="4687" y="560"/>
                  </a:cubicBezTo>
                  <a:cubicBezTo>
                    <a:pt x="5391" y="70"/>
                    <a:pt x="6403" y="-114"/>
                    <a:pt x="7414" y="70"/>
                  </a:cubicBezTo>
                  <a:cubicBezTo>
                    <a:pt x="9528" y="376"/>
                    <a:pt x="11305" y="2521"/>
                    <a:pt x="12102" y="4758"/>
                  </a:cubicBezTo>
                  <a:cubicBezTo>
                    <a:pt x="13021" y="7025"/>
                    <a:pt x="13450" y="9783"/>
                    <a:pt x="13143" y="12602"/>
                  </a:cubicBezTo>
                  <a:cubicBezTo>
                    <a:pt x="12500" y="18148"/>
                    <a:pt x="9221" y="23142"/>
                    <a:pt x="5146" y="23970"/>
                  </a:cubicBezTo>
                  <a:cubicBezTo>
                    <a:pt x="3155" y="24307"/>
                    <a:pt x="1592" y="23602"/>
                    <a:pt x="795" y="22867"/>
                  </a:cubicBezTo>
                  <a:cubicBezTo>
                    <a:pt x="29" y="22131"/>
                    <a:pt x="-63" y="21519"/>
                    <a:pt x="29" y="21457"/>
                  </a:cubicBezTo>
                  <a:close/>
                </a:path>
              </a:pathLst>
            </a:custGeom>
            <a:solidFill>
              <a:srgbClr val="EB996E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="" xmlns:a16="http://schemas.microsoft.com/office/drawing/2014/main" id="{9C63A8BF-ABAF-41CC-A78D-B098C34E608E}"/>
                </a:ext>
              </a:extLst>
            </p:cNvPr>
            <p:cNvSpPr/>
            <p:nvPr/>
          </p:nvSpPr>
          <p:spPr>
            <a:xfrm>
              <a:off x="6611567" y="3606005"/>
              <a:ext cx="134485" cy="89853"/>
            </a:xfrm>
            <a:custGeom>
              <a:avLst/>
              <a:gdLst>
                <a:gd name="connsiteX0" fmla="*/ 106780 w 134485"/>
                <a:gd name="connsiteY0" fmla="*/ 85000 h 89853"/>
                <a:gd name="connsiteX1" fmla="*/ 94800 w 134485"/>
                <a:gd name="connsiteY1" fmla="*/ 89841 h 89853"/>
                <a:gd name="connsiteX2" fmla="*/ 85087 w 134485"/>
                <a:gd name="connsiteY2" fmla="*/ 82978 h 89853"/>
                <a:gd name="connsiteX3" fmla="*/ 84229 w 134485"/>
                <a:gd name="connsiteY3" fmla="*/ 77279 h 89853"/>
                <a:gd name="connsiteX4" fmla="*/ 77641 w 134485"/>
                <a:gd name="connsiteY4" fmla="*/ 75961 h 89853"/>
                <a:gd name="connsiteX5" fmla="*/ 59930 w 134485"/>
                <a:gd name="connsiteY5" fmla="*/ 62387 h 89853"/>
                <a:gd name="connsiteX6" fmla="*/ 49942 w 134485"/>
                <a:gd name="connsiteY6" fmla="*/ 62816 h 89853"/>
                <a:gd name="connsiteX7" fmla="*/ 42802 w 134485"/>
                <a:gd name="connsiteY7" fmla="*/ 54390 h 89853"/>
                <a:gd name="connsiteX8" fmla="*/ 33549 w 134485"/>
                <a:gd name="connsiteY8" fmla="*/ 49150 h 89853"/>
                <a:gd name="connsiteX9" fmla="*/ 27451 w 134485"/>
                <a:gd name="connsiteY9" fmla="*/ 50192 h 89853"/>
                <a:gd name="connsiteX10" fmla="*/ 21905 w 134485"/>
                <a:gd name="connsiteY10" fmla="*/ 41705 h 89853"/>
                <a:gd name="connsiteX11" fmla="*/ 18320 w 134485"/>
                <a:gd name="connsiteY11" fmla="*/ 31716 h 89853"/>
                <a:gd name="connsiteX12" fmla="*/ 8423 w 134485"/>
                <a:gd name="connsiteY12" fmla="*/ 30950 h 89853"/>
                <a:gd name="connsiteX13" fmla="*/ 89 w 134485"/>
                <a:gd name="connsiteY13" fmla="*/ 26966 h 89853"/>
                <a:gd name="connsiteX14" fmla="*/ 1590 w 134485"/>
                <a:gd name="connsiteY14" fmla="*/ 22003 h 89853"/>
                <a:gd name="connsiteX15" fmla="*/ 23100 w 134485"/>
                <a:gd name="connsiteY15" fmla="*/ 16273 h 89853"/>
                <a:gd name="connsiteX16" fmla="*/ 44702 w 134485"/>
                <a:gd name="connsiteY16" fmla="*/ 33 h 89853"/>
                <a:gd name="connsiteX17" fmla="*/ 67989 w 134485"/>
                <a:gd name="connsiteY17" fmla="*/ 13791 h 89853"/>
                <a:gd name="connsiteX18" fmla="*/ 90326 w 134485"/>
                <a:gd name="connsiteY18" fmla="*/ 9103 h 89853"/>
                <a:gd name="connsiteX19" fmla="*/ 106964 w 134485"/>
                <a:gd name="connsiteY19" fmla="*/ 24730 h 89853"/>
                <a:gd name="connsiteX20" fmla="*/ 125318 w 134485"/>
                <a:gd name="connsiteY20" fmla="*/ 31992 h 89853"/>
                <a:gd name="connsiteX21" fmla="*/ 125808 w 134485"/>
                <a:gd name="connsiteY21" fmla="*/ 51724 h 89853"/>
                <a:gd name="connsiteX22" fmla="*/ 134480 w 134485"/>
                <a:gd name="connsiteY22" fmla="*/ 65696 h 89853"/>
                <a:gd name="connsiteX23" fmla="*/ 122989 w 134485"/>
                <a:gd name="connsiteY23" fmla="*/ 75073 h 89853"/>
                <a:gd name="connsiteX24" fmla="*/ 118424 w 134485"/>
                <a:gd name="connsiteY24" fmla="*/ 87880 h 89853"/>
                <a:gd name="connsiteX25" fmla="*/ 105371 w 134485"/>
                <a:gd name="connsiteY25" fmla="*/ 84081 h 89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34485" h="89853">
                  <a:moveTo>
                    <a:pt x="106780" y="85000"/>
                  </a:moveTo>
                  <a:cubicBezTo>
                    <a:pt x="103073" y="87268"/>
                    <a:pt x="99151" y="89627"/>
                    <a:pt x="94800" y="89841"/>
                  </a:cubicBezTo>
                  <a:cubicBezTo>
                    <a:pt x="90449" y="90056"/>
                    <a:pt x="85608" y="87329"/>
                    <a:pt x="85087" y="82978"/>
                  </a:cubicBezTo>
                  <a:cubicBezTo>
                    <a:pt x="84842" y="81048"/>
                    <a:pt x="85424" y="78811"/>
                    <a:pt x="84229" y="77279"/>
                  </a:cubicBezTo>
                  <a:cubicBezTo>
                    <a:pt x="82819" y="75440"/>
                    <a:pt x="80000" y="75839"/>
                    <a:pt x="77641" y="75961"/>
                  </a:cubicBezTo>
                  <a:cubicBezTo>
                    <a:pt x="69552" y="76421"/>
                    <a:pt x="61585" y="70323"/>
                    <a:pt x="59930" y="62387"/>
                  </a:cubicBezTo>
                  <a:cubicBezTo>
                    <a:pt x="57724" y="65359"/>
                    <a:pt x="52944" y="64992"/>
                    <a:pt x="49942" y="62816"/>
                  </a:cubicBezTo>
                  <a:cubicBezTo>
                    <a:pt x="46939" y="60671"/>
                    <a:pt x="45100" y="57270"/>
                    <a:pt x="42802" y="54390"/>
                  </a:cubicBezTo>
                  <a:cubicBezTo>
                    <a:pt x="40504" y="51479"/>
                    <a:pt x="37226" y="48813"/>
                    <a:pt x="33549" y="49150"/>
                  </a:cubicBezTo>
                  <a:cubicBezTo>
                    <a:pt x="31496" y="49334"/>
                    <a:pt x="29504" y="50468"/>
                    <a:pt x="27451" y="50192"/>
                  </a:cubicBezTo>
                  <a:cubicBezTo>
                    <a:pt x="23835" y="49702"/>
                    <a:pt x="22273" y="45351"/>
                    <a:pt x="21905" y="41705"/>
                  </a:cubicBezTo>
                  <a:cubicBezTo>
                    <a:pt x="21537" y="38058"/>
                    <a:pt x="21323" y="33830"/>
                    <a:pt x="18320" y="31716"/>
                  </a:cubicBezTo>
                  <a:cubicBezTo>
                    <a:pt x="15562" y="29755"/>
                    <a:pt x="11794" y="30613"/>
                    <a:pt x="8423" y="30950"/>
                  </a:cubicBezTo>
                  <a:cubicBezTo>
                    <a:pt x="5053" y="31287"/>
                    <a:pt x="763" y="30276"/>
                    <a:pt x="89" y="26966"/>
                  </a:cubicBezTo>
                  <a:cubicBezTo>
                    <a:pt x="-279" y="25220"/>
                    <a:pt x="548" y="23443"/>
                    <a:pt x="1590" y="22003"/>
                  </a:cubicBezTo>
                  <a:cubicBezTo>
                    <a:pt x="6248" y="15445"/>
                    <a:pt x="15777" y="12872"/>
                    <a:pt x="23100" y="16273"/>
                  </a:cubicBezTo>
                  <a:cubicBezTo>
                    <a:pt x="26256" y="7264"/>
                    <a:pt x="35173" y="554"/>
                    <a:pt x="44702" y="33"/>
                  </a:cubicBezTo>
                  <a:cubicBezTo>
                    <a:pt x="54231" y="-488"/>
                    <a:pt x="63822" y="5181"/>
                    <a:pt x="67989" y="13791"/>
                  </a:cubicBezTo>
                  <a:cubicBezTo>
                    <a:pt x="74117" y="8766"/>
                    <a:pt x="82727" y="6958"/>
                    <a:pt x="90326" y="9103"/>
                  </a:cubicBezTo>
                  <a:cubicBezTo>
                    <a:pt x="97956" y="11248"/>
                    <a:pt x="104360" y="17284"/>
                    <a:pt x="106964" y="24730"/>
                  </a:cubicBezTo>
                  <a:cubicBezTo>
                    <a:pt x="113797" y="23290"/>
                    <a:pt x="121335" y="26292"/>
                    <a:pt x="125318" y="31992"/>
                  </a:cubicBezTo>
                  <a:cubicBezTo>
                    <a:pt x="129301" y="37721"/>
                    <a:pt x="129516" y="45811"/>
                    <a:pt x="125808" y="51724"/>
                  </a:cubicBezTo>
                  <a:cubicBezTo>
                    <a:pt x="130650" y="54819"/>
                    <a:pt x="134664" y="59967"/>
                    <a:pt x="134480" y="65696"/>
                  </a:cubicBezTo>
                  <a:cubicBezTo>
                    <a:pt x="134296" y="71426"/>
                    <a:pt x="128443" y="76850"/>
                    <a:pt x="122989" y="75073"/>
                  </a:cubicBezTo>
                  <a:cubicBezTo>
                    <a:pt x="125012" y="79638"/>
                    <a:pt x="122897" y="85613"/>
                    <a:pt x="118424" y="87880"/>
                  </a:cubicBezTo>
                  <a:cubicBezTo>
                    <a:pt x="113981" y="90148"/>
                    <a:pt x="107883" y="88401"/>
                    <a:pt x="105371" y="84081"/>
                  </a:cubicBezTo>
                </a:path>
              </a:pathLst>
            </a:custGeom>
            <a:solidFill>
              <a:srgbClr val="E0E0E0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="" xmlns:a16="http://schemas.microsoft.com/office/drawing/2014/main" id="{52D2CEAD-9090-41A1-8428-D716DF564E04}"/>
                </a:ext>
              </a:extLst>
            </p:cNvPr>
            <p:cNvSpPr/>
            <p:nvPr/>
          </p:nvSpPr>
          <p:spPr>
            <a:xfrm>
              <a:off x="6695725" y="3681167"/>
              <a:ext cx="40917" cy="15461"/>
            </a:xfrm>
            <a:custGeom>
              <a:avLst/>
              <a:gdLst>
                <a:gd name="connsiteX0" fmla="*/ 40853 w 40917"/>
                <a:gd name="connsiteY0" fmla="*/ 3 h 15461"/>
                <a:gd name="connsiteX1" fmla="*/ 38862 w 40917"/>
                <a:gd name="connsiteY1" fmla="*/ 5242 h 15461"/>
                <a:gd name="connsiteX2" fmla="*/ 33162 w 40917"/>
                <a:gd name="connsiteY2" fmla="*/ 8276 h 15461"/>
                <a:gd name="connsiteX3" fmla="*/ 25380 w 40917"/>
                <a:gd name="connsiteY3" fmla="*/ 5579 h 15461"/>
                <a:gd name="connsiteX4" fmla="*/ 26574 w 40917"/>
                <a:gd name="connsiteY4" fmla="*/ 5457 h 15461"/>
                <a:gd name="connsiteX5" fmla="*/ 20691 w 40917"/>
                <a:gd name="connsiteY5" fmla="*/ 12075 h 15461"/>
                <a:gd name="connsiteX6" fmla="*/ 15482 w 40917"/>
                <a:gd name="connsiteY6" fmla="*/ 14955 h 15461"/>
                <a:gd name="connsiteX7" fmla="*/ 9875 w 40917"/>
                <a:gd name="connsiteY7" fmla="*/ 15201 h 15461"/>
                <a:gd name="connsiteX8" fmla="*/ 2123 w 40917"/>
                <a:gd name="connsiteY8" fmla="*/ 10206 h 15461"/>
                <a:gd name="connsiteX9" fmla="*/ 162 w 40917"/>
                <a:gd name="connsiteY9" fmla="*/ 4323 h 15461"/>
                <a:gd name="connsiteX10" fmla="*/ 70 w 40917"/>
                <a:gd name="connsiteY10" fmla="*/ 2086 h 15461"/>
                <a:gd name="connsiteX11" fmla="*/ 775 w 40917"/>
                <a:gd name="connsiteY11" fmla="*/ 4200 h 15461"/>
                <a:gd name="connsiteX12" fmla="*/ 3073 w 40917"/>
                <a:gd name="connsiteY12" fmla="*/ 9593 h 15461"/>
                <a:gd name="connsiteX13" fmla="*/ 19680 w 40917"/>
                <a:gd name="connsiteY13" fmla="*/ 10819 h 15461"/>
                <a:gd name="connsiteX14" fmla="*/ 25257 w 40917"/>
                <a:gd name="connsiteY14" fmla="*/ 4599 h 15461"/>
                <a:gd name="connsiteX15" fmla="*/ 25778 w 40917"/>
                <a:gd name="connsiteY15" fmla="*/ 3802 h 15461"/>
                <a:gd name="connsiteX16" fmla="*/ 26421 w 40917"/>
                <a:gd name="connsiteY16" fmla="*/ 4476 h 15461"/>
                <a:gd name="connsiteX17" fmla="*/ 32978 w 40917"/>
                <a:gd name="connsiteY17" fmla="*/ 6928 h 15461"/>
                <a:gd name="connsiteX18" fmla="*/ 38126 w 40917"/>
                <a:gd name="connsiteY18" fmla="*/ 4538 h 15461"/>
                <a:gd name="connsiteX19" fmla="*/ 40853 w 40917"/>
                <a:gd name="connsiteY19" fmla="*/ 3 h 15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917" h="15461">
                  <a:moveTo>
                    <a:pt x="40853" y="3"/>
                  </a:moveTo>
                  <a:cubicBezTo>
                    <a:pt x="40945" y="-59"/>
                    <a:pt x="41251" y="2362"/>
                    <a:pt x="38862" y="5242"/>
                  </a:cubicBezTo>
                  <a:cubicBezTo>
                    <a:pt x="37697" y="6621"/>
                    <a:pt x="35705" y="8000"/>
                    <a:pt x="33162" y="8276"/>
                  </a:cubicBezTo>
                  <a:cubicBezTo>
                    <a:pt x="30650" y="8582"/>
                    <a:pt x="27616" y="7816"/>
                    <a:pt x="25380" y="5579"/>
                  </a:cubicBezTo>
                  <a:lnTo>
                    <a:pt x="26574" y="5457"/>
                  </a:lnTo>
                  <a:cubicBezTo>
                    <a:pt x="25073" y="7785"/>
                    <a:pt x="23173" y="10114"/>
                    <a:pt x="20691" y="12075"/>
                  </a:cubicBezTo>
                  <a:cubicBezTo>
                    <a:pt x="19098" y="13331"/>
                    <a:pt x="17382" y="14373"/>
                    <a:pt x="15482" y="14955"/>
                  </a:cubicBezTo>
                  <a:cubicBezTo>
                    <a:pt x="13644" y="15599"/>
                    <a:pt x="11560" y="15568"/>
                    <a:pt x="9875" y="15201"/>
                  </a:cubicBezTo>
                  <a:cubicBezTo>
                    <a:pt x="6382" y="14649"/>
                    <a:pt x="3410" y="12596"/>
                    <a:pt x="2123" y="10206"/>
                  </a:cubicBezTo>
                  <a:cubicBezTo>
                    <a:pt x="744" y="7877"/>
                    <a:pt x="407" y="5763"/>
                    <a:pt x="162" y="4323"/>
                  </a:cubicBezTo>
                  <a:cubicBezTo>
                    <a:pt x="-52" y="2883"/>
                    <a:pt x="-22" y="2086"/>
                    <a:pt x="70" y="2086"/>
                  </a:cubicBezTo>
                  <a:cubicBezTo>
                    <a:pt x="193" y="2056"/>
                    <a:pt x="377" y="2852"/>
                    <a:pt x="775" y="4200"/>
                  </a:cubicBezTo>
                  <a:cubicBezTo>
                    <a:pt x="1173" y="5549"/>
                    <a:pt x="1725" y="7571"/>
                    <a:pt x="3073" y="9593"/>
                  </a:cubicBezTo>
                  <a:cubicBezTo>
                    <a:pt x="5494" y="13699"/>
                    <a:pt x="13950" y="16150"/>
                    <a:pt x="19680" y="10819"/>
                  </a:cubicBezTo>
                  <a:cubicBezTo>
                    <a:pt x="21948" y="8980"/>
                    <a:pt x="23817" y="6774"/>
                    <a:pt x="25257" y="4599"/>
                  </a:cubicBezTo>
                  <a:lnTo>
                    <a:pt x="25778" y="3802"/>
                  </a:lnTo>
                  <a:lnTo>
                    <a:pt x="26421" y="4476"/>
                  </a:lnTo>
                  <a:cubicBezTo>
                    <a:pt x="28229" y="6345"/>
                    <a:pt x="30803" y="7111"/>
                    <a:pt x="32978" y="6928"/>
                  </a:cubicBezTo>
                  <a:cubicBezTo>
                    <a:pt x="35185" y="6774"/>
                    <a:pt x="36962" y="5702"/>
                    <a:pt x="38126" y="4538"/>
                  </a:cubicBezTo>
                  <a:cubicBezTo>
                    <a:pt x="40516" y="2178"/>
                    <a:pt x="40639" y="-89"/>
                    <a:pt x="40853" y="3"/>
                  </a:cubicBezTo>
                  <a:close/>
                </a:path>
              </a:pathLst>
            </a:custGeom>
            <a:solidFill>
              <a:srgbClr val="FFFFFF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="" xmlns:a16="http://schemas.microsoft.com/office/drawing/2014/main" id="{1F3F528E-81ED-4428-A2A0-75D4A317AAB1}"/>
                </a:ext>
              </a:extLst>
            </p:cNvPr>
            <p:cNvSpPr/>
            <p:nvPr/>
          </p:nvSpPr>
          <p:spPr>
            <a:xfrm>
              <a:off x="6612418" y="3603328"/>
              <a:ext cx="75012" cy="34791"/>
            </a:xfrm>
            <a:custGeom>
              <a:avLst/>
              <a:gdLst>
                <a:gd name="connsiteX0" fmla="*/ 75012 w 75012"/>
                <a:gd name="connsiteY0" fmla="*/ 11994 h 34791"/>
                <a:gd name="connsiteX1" fmla="*/ 73021 w 75012"/>
                <a:gd name="connsiteY1" fmla="*/ 12607 h 34791"/>
                <a:gd name="connsiteX2" fmla="*/ 68547 w 75012"/>
                <a:gd name="connsiteY2" fmla="*/ 16039 h 34791"/>
                <a:gd name="connsiteX3" fmla="*/ 68179 w 75012"/>
                <a:gd name="connsiteY3" fmla="*/ 16560 h 34791"/>
                <a:gd name="connsiteX4" fmla="*/ 67812 w 75012"/>
                <a:gd name="connsiteY4" fmla="*/ 16039 h 34791"/>
                <a:gd name="connsiteX5" fmla="*/ 54973 w 75012"/>
                <a:gd name="connsiteY5" fmla="*/ 4549 h 34791"/>
                <a:gd name="connsiteX6" fmla="*/ 44188 w 75012"/>
                <a:gd name="connsiteY6" fmla="*/ 1607 h 34791"/>
                <a:gd name="connsiteX7" fmla="*/ 32299 w 75012"/>
                <a:gd name="connsiteY7" fmla="*/ 4365 h 34791"/>
                <a:gd name="connsiteX8" fmla="*/ 24976 w 75012"/>
                <a:gd name="connsiteY8" fmla="*/ 10646 h 34791"/>
                <a:gd name="connsiteX9" fmla="*/ 21513 w 75012"/>
                <a:gd name="connsiteY9" fmla="*/ 18827 h 34791"/>
                <a:gd name="connsiteX10" fmla="*/ 21391 w 75012"/>
                <a:gd name="connsiteY10" fmla="*/ 19685 h 34791"/>
                <a:gd name="connsiteX11" fmla="*/ 20563 w 75012"/>
                <a:gd name="connsiteY11" fmla="*/ 19409 h 34791"/>
                <a:gd name="connsiteX12" fmla="*/ 8981 w 75012"/>
                <a:gd name="connsiteY12" fmla="*/ 20237 h 34791"/>
                <a:gd name="connsiteX13" fmla="*/ 2363 w 75012"/>
                <a:gd name="connsiteY13" fmla="*/ 26671 h 34791"/>
                <a:gd name="connsiteX14" fmla="*/ 218 w 75012"/>
                <a:gd name="connsiteY14" fmla="*/ 34791 h 34791"/>
                <a:gd name="connsiteX15" fmla="*/ 3 w 75012"/>
                <a:gd name="connsiteY15" fmla="*/ 32524 h 34791"/>
                <a:gd name="connsiteX16" fmla="*/ 1566 w 75012"/>
                <a:gd name="connsiteY16" fmla="*/ 26273 h 34791"/>
                <a:gd name="connsiteX17" fmla="*/ 8430 w 75012"/>
                <a:gd name="connsiteY17" fmla="*/ 19134 h 34791"/>
                <a:gd name="connsiteX18" fmla="*/ 21023 w 75012"/>
                <a:gd name="connsiteY18" fmla="*/ 18000 h 34791"/>
                <a:gd name="connsiteX19" fmla="*/ 20073 w 75012"/>
                <a:gd name="connsiteY19" fmla="*/ 18613 h 34791"/>
                <a:gd name="connsiteX20" fmla="*/ 23719 w 75012"/>
                <a:gd name="connsiteY20" fmla="*/ 9696 h 34791"/>
                <a:gd name="connsiteX21" fmla="*/ 31533 w 75012"/>
                <a:gd name="connsiteY21" fmla="*/ 2955 h 34791"/>
                <a:gd name="connsiteX22" fmla="*/ 44279 w 75012"/>
                <a:gd name="connsiteY22" fmla="*/ 44 h 34791"/>
                <a:gd name="connsiteX23" fmla="*/ 55617 w 75012"/>
                <a:gd name="connsiteY23" fmla="*/ 3292 h 34791"/>
                <a:gd name="connsiteX24" fmla="*/ 68547 w 75012"/>
                <a:gd name="connsiteY24" fmla="*/ 15579 h 34791"/>
                <a:gd name="connsiteX25" fmla="*/ 67842 w 75012"/>
                <a:gd name="connsiteY25" fmla="*/ 15549 h 34791"/>
                <a:gd name="connsiteX26" fmla="*/ 72898 w 75012"/>
                <a:gd name="connsiteY26" fmla="*/ 12178 h 34791"/>
                <a:gd name="connsiteX27" fmla="*/ 75012 w 75012"/>
                <a:gd name="connsiteY27" fmla="*/ 11994 h 34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75012" h="34791">
                  <a:moveTo>
                    <a:pt x="75012" y="11994"/>
                  </a:moveTo>
                  <a:cubicBezTo>
                    <a:pt x="75012" y="12086"/>
                    <a:pt x="74277" y="12148"/>
                    <a:pt x="73021" y="12607"/>
                  </a:cubicBezTo>
                  <a:cubicBezTo>
                    <a:pt x="71795" y="13067"/>
                    <a:pt x="69957" y="14017"/>
                    <a:pt x="68547" y="16039"/>
                  </a:cubicBezTo>
                  <a:lnTo>
                    <a:pt x="68179" y="16560"/>
                  </a:lnTo>
                  <a:lnTo>
                    <a:pt x="67812" y="16039"/>
                  </a:lnTo>
                  <a:cubicBezTo>
                    <a:pt x="65391" y="12454"/>
                    <a:pt x="61285" y="7766"/>
                    <a:pt x="54973" y="4549"/>
                  </a:cubicBezTo>
                  <a:cubicBezTo>
                    <a:pt x="51848" y="2955"/>
                    <a:pt x="48140" y="1791"/>
                    <a:pt x="44188" y="1607"/>
                  </a:cubicBezTo>
                  <a:cubicBezTo>
                    <a:pt x="40235" y="1393"/>
                    <a:pt x="36068" y="2312"/>
                    <a:pt x="32299" y="4365"/>
                  </a:cubicBezTo>
                  <a:cubicBezTo>
                    <a:pt x="29388" y="5958"/>
                    <a:pt x="26875" y="8134"/>
                    <a:pt x="24976" y="10646"/>
                  </a:cubicBezTo>
                  <a:cubicBezTo>
                    <a:pt x="23137" y="13159"/>
                    <a:pt x="21942" y="16008"/>
                    <a:pt x="21513" y="18827"/>
                  </a:cubicBezTo>
                  <a:lnTo>
                    <a:pt x="21391" y="19685"/>
                  </a:lnTo>
                  <a:lnTo>
                    <a:pt x="20563" y="19409"/>
                  </a:lnTo>
                  <a:cubicBezTo>
                    <a:pt x="16458" y="18061"/>
                    <a:pt x="12168" y="18643"/>
                    <a:pt x="8981" y="20237"/>
                  </a:cubicBezTo>
                  <a:cubicBezTo>
                    <a:pt x="5733" y="21830"/>
                    <a:pt x="3588" y="24373"/>
                    <a:pt x="2363" y="26671"/>
                  </a:cubicBezTo>
                  <a:cubicBezTo>
                    <a:pt x="-119" y="31421"/>
                    <a:pt x="524" y="34852"/>
                    <a:pt x="218" y="34791"/>
                  </a:cubicBezTo>
                  <a:cubicBezTo>
                    <a:pt x="157" y="34791"/>
                    <a:pt x="-27" y="33995"/>
                    <a:pt x="3" y="32524"/>
                  </a:cubicBezTo>
                  <a:cubicBezTo>
                    <a:pt x="65" y="31053"/>
                    <a:pt x="340" y="28816"/>
                    <a:pt x="1566" y="26273"/>
                  </a:cubicBezTo>
                  <a:cubicBezTo>
                    <a:pt x="2761" y="23791"/>
                    <a:pt x="4967" y="20941"/>
                    <a:pt x="8430" y="19134"/>
                  </a:cubicBezTo>
                  <a:cubicBezTo>
                    <a:pt x="11831" y="17326"/>
                    <a:pt x="16458" y="16591"/>
                    <a:pt x="21023" y="18000"/>
                  </a:cubicBezTo>
                  <a:lnTo>
                    <a:pt x="20073" y="18613"/>
                  </a:lnTo>
                  <a:cubicBezTo>
                    <a:pt x="20502" y="15518"/>
                    <a:pt x="21758" y="12423"/>
                    <a:pt x="23719" y="9696"/>
                  </a:cubicBezTo>
                  <a:cubicBezTo>
                    <a:pt x="25742" y="7000"/>
                    <a:pt x="28407" y="4641"/>
                    <a:pt x="31533" y="2955"/>
                  </a:cubicBezTo>
                  <a:cubicBezTo>
                    <a:pt x="35547" y="780"/>
                    <a:pt x="40051" y="-231"/>
                    <a:pt x="44279" y="44"/>
                  </a:cubicBezTo>
                  <a:cubicBezTo>
                    <a:pt x="48508" y="290"/>
                    <a:pt x="52369" y="1577"/>
                    <a:pt x="55617" y="3292"/>
                  </a:cubicBezTo>
                  <a:cubicBezTo>
                    <a:pt x="62174" y="6785"/>
                    <a:pt x="66249" y="11749"/>
                    <a:pt x="68547" y="15579"/>
                  </a:cubicBezTo>
                  <a:lnTo>
                    <a:pt x="67842" y="15549"/>
                  </a:lnTo>
                  <a:cubicBezTo>
                    <a:pt x="69497" y="13404"/>
                    <a:pt x="71550" y="12546"/>
                    <a:pt x="72898" y="12178"/>
                  </a:cubicBezTo>
                  <a:cubicBezTo>
                    <a:pt x="74246" y="11841"/>
                    <a:pt x="75012" y="11933"/>
                    <a:pt x="75012" y="11994"/>
                  </a:cubicBezTo>
                  <a:close/>
                </a:path>
              </a:pathLst>
            </a:custGeom>
            <a:solidFill>
              <a:srgbClr val="FFFFFF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="" xmlns:a16="http://schemas.microsoft.com/office/drawing/2014/main" id="{30AB5A86-A6AD-4765-9A18-28D30BE79912}"/>
                </a:ext>
              </a:extLst>
            </p:cNvPr>
            <p:cNvSpPr/>
            <p:nvPr/>
          </p:nvSpPr>
          <p:spPr>
            <a:xfrm>
              <a:off x="6649895" y="3756323"/>
              <a:ext cx="8158" cy="9263"/>
            </a:xfrm>
            <a:custGeom>
              <a:avLst/>
              <a:gdLst>
                <a:gd name="connsiteX0" fmla="*/ 7691 w 8158"/>
                <a:gd name="connsiteY0" fmla="*/ 9263 h 9263"/>
                <a:gd name="connsiteX1" fmla="*/ 4995 w 8158"/>
                <a:gd name="connsiteY1" fmla="*/ 3778 h 9263"/>
                <a:gd name="connsiteX2" fmla="*/ 0 w 8158"/>
                <a:gd name="connsiteY2" fmla="*/ 254 h 9263"/>
                <a:gd name="connsiteX3" fmla="*/ 2053 w 8158"/>
                <a:gd name="connsiteY3" fmla="*/ 132 h 9263"/>
                <a:gd name="connsiteX4" fmla="*/ 6220 w 8158"/>
                <a:gd name="connsiteY4" fmla="*/ 2736 h 9263"/>
                <a:gd name="connsiteX5" fmla="*/ 8151 w 8158"/>
                <a:gd name="connsiteY5" fmla="*/ 7240 h 9263"/>
                <a:gd name="connsiteX6" fmla="*/ 7691 w 8158"/>
                <a:gd name="connsiteY6" fmla="*/ 9263 h 9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58" h="9263">
                  <a:moveTo>
                    <a:pt x="7691" y="9263"/>
                  </a:moveTo>
                  <a:cubicBezTo>
                    <a:pt x="7232" y="9232"/>
                    <a:pt x="7201" y="6321"/>
                    <a:pt x="4995" y="3778"/>
                  </a:cubicBezTo>
                  <a:cubicBezTo>
                    <a:pt x="2850" y="1174"/>
                    <a:pt x="-30" y="683"/>
                    <a:pt x="0" y="254"/>
                  </a:cubicBezTo>
                  <a:cubicBezTo>
                    <a:pt x="0" y="70"/>
                    <a:pt x="797" y="-144"/>
                    <a:pt x="2053" y="132"/>
                  </a:cubicBezTo>
                  <a:cubicBezTo>
                    <a:pt x="3279" y="408"/>
                    <a:pt x="4933" y="1265"/>
                    <a:pt x="6220" y="2736"/>
                  </a:cubicBezTo>
                  <a:cubicBezTo>
                    <a:pt x="7507" y="4238"/>
                    <a:pt x="8089" y="5984"/>
                    <a:pt x="8151" y="7240"/>
                  </a:cubicBezTo>
                  <a:cubicBezTo>
                    <a:pt x="8212" y="8527"/>
                    <a:pt x="7906" y="9293"/>
                    <a:pt x="7691" y="9263"/>
                  </a:cubicBezTo>
                  <a:close/>
                </a:path>
              </a:pathLst>
            </a:custGeom>
            <a:solidFill>
              <a:srgbClr val="EB996E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="" xmlns:a16="http://schemas.microsoft.com/office/drawing/2014/main" id="{373BEB13-87F1-4FF1-B896-99790F8B35ED}"/>
                </a:ext>
              </a:extLst>
            </p:cNvPr>
            <p:cNvSpPr/>
            <p:nvPr/>
          </p:nvSpPr>
          <p:spPr>
            <a:xfrm>
              <a:off x="6654794" y="3754534"/>
              <a:ext cx="5763" cy="3542"/>
            </a:xfrm>
            <a:custGeom>
              <a:avLst/>
              <a:gdLst>
                <a:gd name="connsiteX0" fmla="*/ 5641 w 5763"/>
                <a:gd name="connsiteY0" fmla="*/ 3513 h 3542"/>
                <a:gd name="connsiteX1" fmla="*/ 2853 w 5763"/>
                <a:gd name="connsiteY1" fmla="*/ 1981 h 3542"/>
                <a:gd name="connsiteX2" fmla="*/ 3 w 5763"/>
                <a:gd name="connsiteY2" fmla="*/ 541 h 3542"/>
                <a:gd name="connsiteX3" fmla="*/ 3588 w 5763"/>
                <a:gd name="connsiteY3" fmla="*/ 572 h 3542"/>
                <a:gd name="connsiteX4" fmla="*/ 5641 w 5763"/>
                <a:gd name="connsiteY4" fmla="*/ 3513 h 3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63" h="3542">
                  <a:moveTo>
                    <a:pt x="5641" y="3513"/>
                  </a:moveTo>
                  <a:cubicBezTo>
                    <a:pt x="5243" y="3728"/>
                    <a:pt x="4293" y="2717"/>
                    <a:pt x="2853" y="1981"/>
                  </a:cubicBezTo>
                  <a:cubicBezTo>
                    <a:pt x="1444" y="1215"/>
                    <a:pt x="65" y="1001"/>
                    <a:pt x="3" y="541"/>
                  </a:cubicBezTo>
                  <a:cubicBezTo>
                    <a:pt x="-89" y="112"/>
                    <a:pt x="1689" y="-439"/>
                    <a:pt x="3588" y="572"/>
                  </a:cubicBezTo>
                  <a:cubicBezTo>
                    <a:pt x="5488" y="1583"/>
                    <a:pt x="6040" y="3360"/>
                    <a:pt x="5641" y="3513"/>
                  </a:cubicBezTo>
                  <a:close/>
                </a:path>
              </a:pathLst>
            </a:custGeom>
            <a:solidFill>
              <a:srgbClr val="EB996E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A34346D8-26B4-4BC9-B200-23D21E65E93E}"/>
                </a:ext>
              </a:extLst>
            </p:cNvPr>
            <p:cNvSpPr/>
            <p:nvPr/>
          </p:nvSpPr>
          <p:spPr>
            <a:xfrm>
              <a:off x="6687882" y="3800290"/>
              <a:ext cx="5139" cy="24297"/>
            </a:xfrm>
            <a:custGeom>
              <a:avLst/>
              <a:gdLst>
                <a:gd name="connsiteX0" fmla="*/ 2398 w 5139"/>
                <a:gd name="connsiteY0" fmla="*/ 24187 h 24297"/>
                <a:gd name="connsiteX1" fmla="*/ 3164 w 5139"/>
                <a:gd name="connsiteY1" fmla="*/ 23482 h 24297"/>
                <a:gd name="connsiteX2" fmla="*/ 3348 w 5139"/>
                <a:gd name="connsiteY2" fmla="*/ 21031 h 24297"/>
                <a:gd name="connsiteX3" fmla="*/ 989 w 5139"/>
                <a:gd name="connsiteY3" fmla="*/ 17139 h 24297"/>
                <a:gd name="connsiteX4" fmla="*/ 1173 w 5139"/>
                <a:gd name="connsiteY4" fmla="*/ 13922 h 24297"/>
                <a:gd name="connsiteX5" fmla="*/ 3073 w 5139"/>
                <a:gd name="connsiteY5" fmla="*/ 11655 h 24297"/>
                <a:gd name="connsiteX6" fmla="*/ 100 w 5139"/>
                <a:gd name="connsiteY6" fmla="*/ 3320 h 24297"/>
                <a:gd name="connsiteX7" fmla="*/ 1724 w 5139"/>
                <a:gd name="connsiteY7" fmla="*/ 440 h 24297"/>
                <a:gd name="connsiteX8" fmla="*/ 2858 w 5139"/>
                <a:gd name="connsiteY8" fmla="*/ 42 h 24297"/>
                <a:gd name="connsiteX9" fmla="*/ 1203 w 5139"/>
                <a:gd name="connsiteY9" fmla="*/ 3412 h 24297"/>
                <a:gd name="connsiteX10" fmla="*/ 3103 w 5139"/>
                <a:gd name="connsiteY10" fmla="*/ 6783 h 24297"/>
                <a:gd name="connsiteX11" fmla="*/ 4880 w 5139"/>
                <a:gd name="connsiteY11" fmla="*/ 9173 h 24297"/>
                <a:gd name="connsiteX12" fmla="*/ 4329 w 5139"/>
                <a:gd name="connsiteY12" fmla="*/ 12635 h 24297"/>
                <a:gd name="connsiteX13" fmla="*/ 2521 w 5139"/>
                <a:gd name="connsiteY13" fmla="*/ 14749 h 24297"/>
                <a:gd name="connsiteX14" fmla="*/ 2368 w 5139"/>
                <a:gd name="connsiteY14" fmla="*/ 16680 h 24297"/>
                <a:gd name="connsiteX15" fmla="*/ 4421 w 5139"/>
                <a:gd name="connsiteY15" fmla="*/ 20694 h 24297"/>
                <a:gd name="connsiteX16" fmla="*/ 3593 w 5139"/>
                <a:gd name="connsiteY16" fmla="*/ 23972 h 24297"/>
                <a:gd name="connsiteX17" fmla="*/ 2398 w 5139"/>
                <a:gd name="connsiteY17" fmla="*/ 24187 h 24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139" h="24297">
                  <a:moveTo>
                    <a:pt x="2398" y="24187"/>
                  </a:moveTo>
                  <a:cubicBezTo>
                    <a:pt x="2368" y="24064"/>
                    <a:pt x="2797" y="24003"/>
                    <a:pt x="3164" y="23482"/>
                  </a:cubicBezTo>
                  <a:cubicBezTo>
                    <a:pt x="3532" y="22992"/>
                    <a:pt x="3839" y="22042"/>
                    <a:pt x="3348" y="21031"/>
                  </a:cubicBezTo>
                  <a:cubicBezTo>
                    <a:pt x="2950" y="19958"/>
                    <a:pt x="1755" y="18978"/>
                    <a:pt x="989" y="17139"/>
                  </a:cubicBezTo>
                  <a:cubicBezTo>
                    <a:pt x="621" y="16281"/>
                    <a:pt x="529" y="14902"/>
                    <a:pt x="1173" y="13922"/>
                  </a:cubicBezTo>
                  <a:cubicBezTo>
                    <a:pt x="1755" y="12942"/>
                    <a:pt x="2552" y="12329"/>
                    <a:pt x="3073" y="11655"/>
                  </a:cubicBezTo>
                  <a:cubicBezTo>
                    <a:pt x="5309" y="8989"/>
                    <a:pt x="-849" y="6813"/>
                    <a:pt x="100" y="3320"/>
                  </a:cubicBezTo>
                  <a:cubicBezTo>
                    <a:pt x="315" y="1850"/>
                    <a:pt x="1112" y="900"/>
                    <a:pt x="1724" y="440"/>
                  </a:cubicBezTo>
                  <a:cubicBezTo>
                    <a:pt x="2368" y="-20"/>
                    <a:pt x="2827" y="-50"/>
                    <a:pt x="2858" y="42"/>
                  </a:cubicBezTo>
                  <a:cubicBezTo>
                    <a:pt x="3011" y="226"/>
                    <a:pt x="1326" y="1053"/>
                    <a:pt x="1203" y="3412"/>
                  </a:cubicBezTo>
                  <a:cubicBezTo>
                    <a:pt x="1142" y="4577"/>
                    <a:pt x="1816" y="5618"/>
                    <a:pt x="3103" y="6783"/>
                  </a:cubicBezTo>
                  <a:cubicBezTo>
                    <a:pt x="3716" y="7365"/>
                    <a:pt x="4451" y="8131"/>
                    <a:pt x="4880" y="9173"/>
                  </a:cubicBezTo>
                  <a:cubicBezTo>
                    <a:pt x="5401" y="10214"/>
                    <a:pt x="5095" y="11777"/>
                    <a:pt x="4329" y="12635"/>
                  </a:cubicBezTo>
                  <a:cubicBezTo>
                    <a:pt x="3624" y="13524"/>
                    <a:pt x="2889" y="14106"/>
                    <a:pt x="2521" y="14749"/>
                  </a:cubicBezTo>
                  <a:cubicBezTo>
                    <a:pt x="2153" y="15332"/>
                    <a:pt x="2123" y="15975"/>
                    <a:pt x="2368" y="16680"/>
                  </a:cubicBezTo>
                  <a:cubicBezTo>
                    <a:pt x="2827" y="18058"/>
                    <a:pt x="4022" y="19254"/>
                    <a:pt x="4421" y="20694"/>
                  </a:cubicBezTo>
                  <a:cubicBezTo>
                    <a:pt x="4911" y="22164"/>
                    <a:pt x="4268" y="23482"/>
                    <a:pt x="3593" y="23972"/>
                  </a:cubicBezTo>
                  <a:cubicBezTo>
                    <a:pt x="2889" y="24462"/>
                    <a:pt x="2368" y="24279"/>
                    <a:pt x="2398" y="24187"/>
                  </a:cubicBezTo>
                  <a:close/>
                </a:path>
              </a:pathLst>
            </a:custGeom>
            <a:solidFill>
              <a:srgbClr val="EB996E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="" xmlns:a16="http://schemas.microsoft.com/office/drawing/2014/main" id="{6765E14E-52E6-4F68-A90F-01CB3A5E8A1F}"/>
                </a:ext>
              </a:extLst>
            </p:cNvPr>
            <p:cNvSpPr/>
            <p:nvPr/>
          </p:nvSpPr>
          <p:spPr>
            <a:xfrm>
              <a:off x="6695639" y="3799410"/>
              <a:ext cx="5206" cy="24178"/>
            </a:xfrm>
            <a:custGeom>
              <a:avLst/>
              <a:gdLst>
                <a:gd name="connsiteX0" fmla="*/ 3252 w 5206"/>
                <a:gd name="connsiteY0" fmla="*/ 24179 h 24178"/>
                <a:gd name="connsiteX1" fmla="*/ 2945 w 5206"/>
                <a:gd name="connsiteY1" fmla="*/ 23168 h 24178"/>
                <a:gd name="connsiteX2" fmla="*/ 1505 w 5206"/>
                <a:gd name="connsiteY2" fmla="*/ 20778 h 24178"/>
                <a:gd name="connsiteX3" fmla="*/ 402 w 5206"/>
                <a:gd name="connsiteY3" fmla="*/ 18939 h 24178"/>
                <a:gd name="connsiteX4" fmla="*/ 126 w 5206"/>
                <a:gd name="connsiteY4" fmla="*/ 16212 h 24178"/>
                <a:gd name="connsiteX5" fmla="*/ 3190 w 5206"/>
                <a:gd name="connsiteY5" fmla="*/ 11677 h 24178"/>
                <a:gd name="connsiteX6" fmla="*/ 2271 w 5206"/>
                <a:gd name="connsiteY6" fmla="*/ 7817 h 24178"/>
                <a:gd name="connsiteX7" fmla="*/ 862 w 5206"/>
                <a:gd name="connsiteY7" fmla="*/ 5733 h 24178"/>
                <a:gd name="connsiteX8" fmla="*/ 525 w 5206"/>
                <a:gd name="connsiteY8" fmla="*/ 3466 h 24178"/>
                <a:gd name="connsiteX9" fmla="*/ 2853 w 5206"/>
                <a:gd name="connsiteY9" fmla="*/ 34 h 24178"/>
                <a:gd name="connsiteX10" fmla="*/ 1658 w 5206"/>
                <a:gd name="connsiteY10" fmla="*/ 3527 h 24178"/>
                <a:gd name="connsiteX11" fmla="*/ 3374 w 5206"/>
                <a:gd name="connsiteY11" fmla="*/ 6897 h 24178"/>
                <a:gd name="connsiteX12" fmla="*/ 4998 w 5206"/>
                <a:gd name="connsiteY12" fmla="*/ 9257 h 24178"/>
                <a:gd name="connsiteX13" fmla="*/ 4569 w 5206"/>
                <a:gd name="connsiteY13" fmla="*/ 12566 h 24178"/>
                <a:gd name="connsiteX14" fmla="*/ 1536 w 5206"/>
                <a:gd name="connsiteY14" fmla="*/ 16702 h 24178"/>
                <a:gd name="connsiteX15" fmla="*/ 2455 w 5206"/>
                <a:gd name="connsiteY15" fmla="*/ 20257 h 24178"/>
                <a:gd name="connsiteX16" fmla="*/ 3527 w 5206"/>
                <a:gd name="connsiteY16" fmla="*/ 23137 h 24178"/>
                <a:gd name="connsiteX17" fmla="*/ 3252 w 5206"/>
                <a:gd name="connsiteY17" fmla="*/ 24179 h 24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206" h="24178">
                  <a:moveTo>
                    <a:pt x="3252" y="24179"/>
                  </a:moveTo>
                  <a:cubicBezTo>
                    <a:pt x="3129" y="24148"/>
                    <a:pt x="3129" y="23750"/>
                    <a:pt x="2945" y="23168"/>
                  </a:cubicBezTo>
                  <a:cubicBezTo>
                    <a:pt x="2761" y="22555"/>
                    <a:pt x="2240" y="21789"/>
                    <a:pt x="1505" y="20778"/>
                  </a:cubicBezTo>
                  <a:cubicBezTo>
                    <a:pt x="1137" y="20257"/>
                    <a:pt x="739" y="19705"/>
                    <a:pt x="402" y="18939"/>
                  </a:cubicBezTo>
                  <a:cubicBezTo>
                    <a:pt x="65" y="18204"/>
                    <a:pt x="-150" y="17193"/>
                    <a:pt x="126" y="16212"/>
                  </a:cubicBezTo>
                  <a:cubicBezTo>
                    <a:pt x="678" y="14251"/>
                    <a:pt x="2363" y="13056"/>
                    <a:pt x="3190" y="11677"/>
                  </a:cubicBezTo>
                  <a:cubicBezTo>
                    <a:pt x="4110" y="10299"/>
                    <a:pt x="3405" y="9073"/>
                    <a:pt x="2271" y="7817"/>
                  </a:cubicBezTo>
                  <a:cubicBezTo>
                    <a:pt x="1750" y="7173"/>
                    <a:pt x="1199" y="6530"/>
                    <a:pt x="862" y="5733"/>
                  </a:cubicBezTo>
                  <a:cubicBezTo>
                    <a:pt x="525" y="4936"/>
                    <a:pt x="463" y="4140"/>
                    <a:pt x="525" y="3466"/>
                  </a:cubicBezTo>
                  <a:cubicBezTo>
                    <a:pt x="892" y="585"/>
                    <a:pt x="2853" y="-181"/>
                    <a:pt x="2853" y="34"/>
                  </a:cubicBezTo>
                  <a:cubicBezTo>
                    <a:pt x="3037" y="187"/>
                    <a:pt x="1628" y="1229"/>
                    <a:pt x="1658" y="3527"/>
                  </a:cubicBezTo>
                  <a:cubicBezTo>
                    <a:pt x="1658" y="4691"/>
                    <a:pt x="2210" y="5702"/>
                    <a:pt x="3374" y="6897"/>
                  </a:cubicBezTo>
                  <a:cubicBezTo>
                    <a:pt x="3926" y="7510"/>
                    <a:pt x="4600" y="8184"/>
                    <a:pt x="4998" y="9257"/>
                  </a:cubicBezTo>
                  <a:cubicBezTo>
                    <a:pt x="5427" y="10329"/>
                    <a:pt x="5151" y="11677"/>
                    <a:pt x="4569" y="12566"/>
                  </a:cubicBezTo>
                  <a:cubicBezTo>
                    <a:pt x="3405" y="14374"/>
                    <a:pt x="1903" y="15416"/>
                    <a:pt x="1536" y="16702"/>
                  </a:cubicBezTo>
                  <a:cubicBezTo>
                    <a:pt x="1107" y="17897"/>
                    <a:pt x="1873" y="19184"/>
                    <a:pt x="2455" y="20257"/>
                  </a:cubicBezTo>
                  <a:cubicBezTo>
                    <a:pt x="3068" y="21329"/>
                    <a:pt x="3527" y="22371"/>
                    <a:pt x="3527" y="23137"/>
                  </a:cubicBezTo>
                  <a:cubicBezTo>
                    <a:pt x="3589" y="23811"/>
                    <a:pt x="3344" y="24179"/>
                    <a:pt x="3252" y="24179"/>
                  </a:cubicBezTo>
                  <a:close/>
                </a:path>
              </a:pathLst>
            </a:custGeom>
            <a:solidFill>
              <a:srgbClr val="EB996E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="" xmlns:a16="http://schemas.microsoft.com/office/drawing/2014/main" id="{C0B69C0E-721E-481D-A67C-6360F885D634}"/>
                </a:ext>
              </a:extLst>
            </p:cNvPr>
            <p:cNvSpPr/>
            <p:nvPr/>
          </p:nvSpPr>
          <p:spPr>
            <a:xfrm>
              <a:off x="6724200" y="3991286"/>
              <a:ext cx="167458" cy="214775"/>
            </a:xfrm>
            <a:custGeom>
              <a:avLst/>
              <a:gdLst>
                <a:gd name="connsiteX0" fmla="*/ 42805 w 167458"/>
                <a:gd name="connsiteY0" fmla="*/ 55920 h 214775"/>
                <a:gd name="connsiteX1" fmla="*/ 79544 w 167458"/>
                <a:gd name="connsiteY1" fmla="*/ 91340 h 214775"/>
                <a:gd name="connsiteX2" fmla="*/ 67655 w 167458"/>
                <a:gd name="connsiteY2" fmla="*/ 23593 h 214775"/>
                <a:gd name="connsiteX3" fmla="*/ 142266 w 167458"/>
                <a:gd name="connsiteY3" fmla="*/ 0 h 214775"/>
                <a:gd name="connsiteX4" fmla="*/ 165522 w 167458"/>
                <a:gd name="connsiteY4" fmla="*/ 114965 h 214775"/>
                <a:gd name="connsiteX5" fmla="*/ 127344 w 167458"/>
                <a:gd name="connsiteY5" fmla="*/ 214455 h 214775"/>
                <a:gd name="connsiteX6" fmla="*/ 38424 w 167458"/>
                <a:gd name="connsiteY6" fmla="*/ 153756 h 214775"/>
                <a:gd name="connsiteX7" fmla="*/ 0 w 167458"/>
                <a:gd name="connsiteY7" fmla="*/ 99368 h 214775"/>
                <a:gd name="connsiteX8" fmla="*/ 42805 w 167458"/>
                <a:gd name="connsiteY8" fmla="*/ 55920 h 21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7458" h="214775">
                  <a:moveTo>
                    <a:pt x="42805" y="55920"/>
                  </a:moveTo>
                  <a:lnTo>
                    <a:pt x="79544" y="91340"/>
                  </a:lnTo>
                  <a:lnTo>
                    <a:pt x="67655" y="23593"/>
                  </a:lnTo>
                  <a:lnTo>
                    <a:pt x="142266" y="0"/>
                  </a:lnTo>
                  <a:cubicBezTo>
                    <a:pt x="142266" y="0"/>
                    <a:pt x="162090" y="92964"/>
                    <a:pt x="165522" y="114965"/>
                  </a:cubicBezTo>
                  <a:cubicBezTo>
                    <a:pt x="171712" y="154430"/>
                    <a:pt x="164113" y="210503"/>
                    <a:pt x="127344" y="214455"/>
                  </a:cubicBezTo>
                  <a:cubicBezTo>
                    <a:pt x="87572" y="218714"/>
                    <a:pt x="57513" y="179494"/>
                    <a:pt x="38424" y="153756"/>
                  </a:cubicBezTo>
                  <a:cubicBezTo>
                    <a:pt x="23716" y="133962"/>
                    <a:pt x="0" y="99368"/>
                    <a:pt x="0" y="99368"/>
                  </a:cubicBezTo>
                  <a:lnTo>
                    <a:pt x="42805" y="55920"/>
                  </a:lnTo>
                </a:path>
              </a:pathLst>
            </a:custGeom>
            <a:solidFill>
              <a:srgbClr val="FDDABC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="" xmlns:a16="http://schemas.microsoft.com/office/drawing/2014/main" id="{ABE8D040-E2FB-4B13-B415-96D35294DE1F}"/>
                </a:ext>
              </a:extLst>
            </p:cNvPr>
            <p:cNvSpPr/>
            <p:nvPr/>
          </p:nvSpPr>
          <p:spPr>
            <a:xfrm>
              <a:off x="6447280" y="3986935"/>
              <a:ext cx="90224" cy="209424"/>
            </a:xfrm>
            <a:custGeom>
              <a:avLst/>
              <a:gdLst>
                <a:gd name="connsiteX0" fmla="*/ 35531 w 90224"/>
                <a:gd name="connsiteY0" fmla="*/ 0 h 209424"/>
                <a:gd name="connsiteX1" fmla="*/ 202 w 90224"/>
                <a:gd name="connsiteY1" fmla="*/ 151366 h 209424"/>
                <a:gd name="connsiteX2" fmla="*/ 23428 w 90224"/>
                <a:gd name="connsiteY2" fmla="*/ 207316 h 209424"/>
                <a:gd name="connsiteX3" fmla="*/ 90225 w 90224"/>
                <a:gd name="connsiteY3" fmla="*/ 182926 h 209424"/>
                <a:gd name="connsiteX4" fmla="*/ 90225 w 90224"/>
                <a:gd name="connsiteY4" fmla="*/ 108560 h 209424"/>
                <a:gd name="connsiteX5" fmla="*/ 35531 w 90224"/>
                <a:gd name="connsiteY5" fmla="*/ 0 h 209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0224" h="209424">
                  <a:moveTo>
                    <a:pt x="35531" y="0"/>
                  </a:moveTo>
                  <a:cubicBezTo>
                    <a:pt x="23550" y="37688"/>
                    <a:pt x="6820" y="43387"/>
                    <a:pt x="202" y="151366"/>
                  </a:cubicBezTo>
                  <a:cubicBezTo>
                    <a:pt x="-1085" y="172416"/>
                    <a:pt x="3450" y="200514"/>
                    <a:pt x="23428" y="207316"/>
                  </a:cubicBezTo>
                  <a:cubicBezTo>
                    <a:pt x="45612" y="214854"/>
                    <a:pt x="79562" y="201126"/>
                    <a:pt x="90225" y="182926"/>
                  </a:cubicBezTo>
                  <a:lnTo>
                    <a:pt x="90225" y="108560"/>
                  </a:lnTo>
                  <a:lnTo>
                    <a:pt x="35531" y="0"/>
                  </a:lnTo>
                  <a:close/>
                </a:path>
              </a:pathLst>
            </a:custGeom>
            <a:solidFill>
              <a:srgbClr val="FDDABC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="" xmlns:a16="http://schemas.microsoft.com/office/drawing/2014/main" id="{E0A92B08-F93A-4B60-AC1A-30F123706F51}"/>
                </a:ext>
              </a:extLst>
            </p:cNvPr>
            <p:cNvSpPr/>
            <p:nvPr/>
          </p:nvSpPr>
          <p:spPr>
            <a:xfrm>
              <a:off x="6514757" y="4114515"/>
              <a:ext cx="17545" cy="30129"/>
            </a:xfrm>
            <a:custGeom>
              <a:avLst/>
              <a:gdLst>
                <a:gd name="connsiteX0" fmla="*/ 17508 w 17545"/>
                <a:gd name="connsiteY0" fmla="*/ 30128 h 30129"/>
                <a:gd name="connsiteX1" fmla="*/ 10154 w 17545"/>
                <a:gd name="connsiteY1" fmla="*/ 14256 h 30129"/>
                <a:gd name="connsiteX2" fmla="*/ 12 w 17545"/>
                <a:gd name="connsiteY2" fmla="*/ 8 h 30129"/>
                <a:gd name="connsiteX3" fmla="*/ 3873 w 17545"/>
                <a:gd name="connsiteY3" fmla="*/ 3471 h 30129"/>
                <a:gd name="connsiteX4" fmla="*/ 11288 w 17545"/>
                <a:gd name="connsiteY4" fmla="*/ 13582 h 30129"/>
                <a:gd name="connsiteX5" fmla="*/ 16374 w 17545"/>
                <a:gd name="connsiteY5" fmla="*/ 25042 h 30129"/>
                <a:gd name="connsiteX6" fmla="*/ 17508 w 17545"/>
                <a:gd name="connsiteY6" fmla="*/ 30128 h 30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545" h="30129">
                  <a:moveTo>
                    <a:pt x="17508" y="30128"/>
                  </a:moveTo>
                  <a:cubicBezTo>
                    <a:pt x="17110" y="30251"/>
                    <a:pt x="15057" y="22590"/>
                    <a:pt x="10154" y="14256"/>
                  </a:cubicBezTo>
                  <a:cubicBezTo>
                    <a:pt x="5343" y="5891"/>
                    <a:pt x="-294" y="284"/>
                    <a:pt x="12" y="8"/>
                  </a:cubicBezTo>
                  <a:cubicBezTo>
                    <a:pt x="134" y="-114"/>
                    <a:pt x="1667" y="1142"/>
                    <a:pt x="3873" y="3471"/>
                  </a:cubicBezTo>
                  <a:cubicBezTo>
                    <a:pt x="6048" y="5830"/>
                    <a:pt x="8836" y="9323"/>
                    <a:pt x="11288" y="13582"/>
                  </a:cubicBezTo>
                  <a:cubicBezTo>
                    <a:pt x="13739" y="17841"/>
                    <a:pt x="15424" y="21978"/>
                    <a:pt x="16374" y="25042"/>
                  </a:cubicBezTo>
                  <a:cubicBezTo>
                    <a:pt x="17355" y="28136"/>
                    <a:pt x="17661" y="30098"/>
                    <a:pt x="17508" y="30128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5ED290FE-3480-485B-AA03-54C9CCC62394}"/>
                </a:ext>
              </a:extLst>
            </p:cNvPr>
            <p:cNvSpPr/>
            <p:nvPr/>
          </p:nvSpPr>
          <p:spPr>
            <a:xfrm>
              <a:off x="6464794" y="3866978"/>
              <a:ext cx="416961" cy="235319"/>
            </a:xfrm>
            <a:custGeom>
              <a:avLst/>
              <a:gdLst>
                <a:gd name="connsiteX0" fmla="*/ 0 w 416961"/>
                <a:gd name="connsiteY0" fmla="*/ 163436 h 235319"/>
                <a:gd name="connsiteX1" fmla="*/ 49209 w 416961"/>
                <a:gd name="connsiteY1" fmla="*/ 39034 h 235319"/>
                <a:gd name="connsiteX2" fmla="*/ 111135 w 416961"/>
                <a:gd name="connsiteY2" fmla="*/ 59 h 235319"/>
                <a:gd name="connsiteX3" fmla="*/ 325713 w 416961"/>
                <a:gd name="connsiteY3" fmla="*/ 14552 h 235319"/>
                <a:gd name="connsiteX4" fmla="*/ 391805 w 416961"/>
                <a:gd name="connsiteY4" fmla="*/ 78101 h 235319"/>
                <a:gd name="connsiteX5" fmla="*/ 416961 w 416961"/>
                <a:gd name="connsiteY5" fmla="*/ 201982 h 235319"/>
                <a:gd name="connsiteX6" fmla="*/ 318604 w 416961"/>
                <a:gd name="connsiteY6" fmla="*/ 223216 h 235319"/>
                <a:gd name="connsiteX7" fmla="*/ 307022 w 416961"/>
                <a:gd name="connsiteY7" fmla="*/ 194077 h 235319"/>
                <a:gd name="connsiteX8" fmla="*/ 122227 w 416961"/>
                <a:gd name="connsiteY8" fmla="*/ 235319 h 235319"/>
                <a:gd name="connsiteX9" fmla="*/ 77092 w 416961"/>
                <a:gd name="connsiteY9" fmla="*/ 168583 h 235319"/>
                <a:gd name="connsiteX10" fmla="*/ 0 w 416961"/>
                <a:gd name="connsiteY10" fmla="*/ 163436 h 235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6961" h="235319">
                  <a:moveTo>
                    <a:pt x="0" y="163436"/>
                  </a:moveTo>
                  <a:cubicBezTo>
                    <a:pt x="644" y="161199"/>
                    <a:pt x="37443" y="60973"/>
                    <a:pt x="49209" y="39034"/>
                  </a:cubicBezTo>
                  <a:cubicBezTo>
                    <a:pt x="63274" y="12805"/>
                    <a:pt x="92811" y="1193"/>
                    <a:pt x="111135" y="59"/>
                  </a:cubicBezTo>
                  <a:cubicBezTo>
                    <a:pt x="129458" y="-1075"/>
                    <a:pt x="325713" y="14552"/>
                    <a:pt x="325713" y="14552"/>
                  </a:cubicBezTo>
                  <a:cubicBezTo>
                    <a:pt x="325713" y="14552"/>
                    <a:pt x="380682" y="28371"/>
                    <a:pt x="391805" y="78101"/>
                  </a:cubicBezTo>
                  <a:cubicBezTo>
                    <a:pt x="405747" y="140455"/>
                    <a:pt x="416961" y="201982"/>
                    <a:pt x="416961" y="201982"/>
                  </a:cubicBezTo>
                  <a:lnTo>
                    <a:pt x="318604" y="223216"/>
                  </a:lnTo>
                  <a:lnTo>
                    <a:pt x="307022" y="194077"/>
                  </a:lnTo>
                  <a:lnTo>
                    <a:pt x="122227" y="235319"/>
                  </a:lnTo>
                  <a:lnTo>
                    <a:pt x="77092" y="168583"/>
                  </a:lnTo>
                  <a:lnTo>
                    <a:pt x="0" y="163436"/>
                  </a:lnTo>
                  <a:close/>
                </a:path>
              </a:pathLst>
            </a:custGeom>
            <a:solidFill>
              <a:srgbClr val="FDDABC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="" xmlns:a16="http://schemas.microsoft.com/office/drawing/2014/main" id="{FC39974B-74DE-409F-BBB7-A690B0F0BFA2}"/>
                </a:ext>
              </a:extLst>
            </p:cNvPr>
            <p:cNvSpPr/>
            <p:nvPr/>
          </p:nvSpPr>
          <p:spPr>
            <a:xfrm>
              <a:off x="6536861" y="3820402"/>
              <a:ext cx="266575" cy="351205"/>
            </a:xfrm>
            <a:custGeom>
              <a:avLst/>
              <a:gdLst>
                <a:gd name="connsiteX0" fmla="*/ 266576 w 266575"/>
                <a:gd name="connsiteY0" fmla="*/ 66858 h 351205"/>
                <a:gd name="connsiteX1" fmla="*/ 189943 w 266575"/>
                <a:gd name="connsiteY1" fmla="*/ 33061 h 351205"/>
                <a:gd name="connsiteX2" fmla="*/ 181363 w 266575"/>
                <a:gd name="connsiteY2" fmla="*/ 0 h 351205"/>
                <a:gd name="connsiteX3" fmla="*/ 91892 w 266575"/>
                <a:gd name="connsiteY3" fmla="*/ 42315 h 351205"/>
                <a:gd name="connsiteX4" fmla="*/ 73140 w 266575"/>
                <a:gd name="connsiteY4" fmla="*/ 21602 h 351205"/>
                <a:gd name="connsiteX5" fmla="*/ 65296 w 266575"/>
                <a:gd name="connsiteY5" fmla="*/ 44950 h 351205"/>
                <a:gd name="connsiteX6" fmla="*/ 45686 w 266575"/>
                <a:gd name="connsiteY6" fmla="*/ 51354 h 351205"/>
                <a:gd name="connsiteX7" fmla="*/ 7109 w 266575"/>
                <a:gd name="connsiteY7" fmla="*/ 127405 h 351205"/>
                <a:gd name="connsiteX8" fmla="*/ 0 w 266575"/>
                <a:gd name="connsiteY8" fmla="*/ 303681 h 351205"/>
                <a:gd name="connsiteX9" fmla="*/ 674 w 266575"/>
                <a:gd name="connsiteY9" fmla="*/ 349459 h 351205"/>
                <a:gd name="connsiteX10" fmla="*/ 265105 w 266575"/>
                <a:gd name="connsiteY10" fmla="*/ 351205 h 351205"/>
                <a:gd name="connsiteX11" fmla="*/ 262960 w 266575"/>
                <a:gd name="connsiteY11" fmla="*/ 276258 h 351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66575" h="351205">
                  <a:moveTo>
                    <a:pt x="266576" y="66858"/>
                  </a:moveTo>
                  <a:lnTo>
                    <a:pt x="189943" y="33061"/>
                  </a:lnTo>
                  <a:lnTo>
                    <a:pt x="181363" y="0"/>
                  </a:lnTo>
                  <a:lnTo>
                    <a:pt x="91892" y="42315"/>
                  </a:lnTo>
                  <a:lnTo>
                    <a:pt x="73140" y="21602"/>
                  </a:lnTo>
                  <a:lnTo>
                    <a:pt x="65296" y="44950"/>
                  </a:lnTo>
                  <a:lnTo>
                    <a:pt x="45686" y="51354"/>
                  </a:lnTo>
                  <a:lnTo>
                    <a:pt x="7109" y="127405"/>
                  </a:lnTo>
                  <a:lnTo>
                    <a:pt x="0" y="303681"/>
                  </a:lnTo>
                  <a:lnTo>
                    <a:pt x="674" y="349459"/>
                  </a:lnTo>
                  <a:lnTo>
                    <a:pt x="265105" y="351205"/>
                  </a:lnTo>
                  <a:lnTo>
                    <a:pt x="262960" y="276258"/>
                  </a:lnTo>
                  <a:close/>
                </a:path>
              </a:pathLst>
            </a:custGeom>
            <a:solidFill>
              <a:srgbClr val="FDDABC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="" xmlns:a16="http://schemas.microsoft.com/office/drawing/2014/main" id="{0952D5DB-FFD5-4712-8024-DEC868142901}"/>
                </a:ext>
              </a:extLst>
            </p:cNvPr>
            <p:cNvSpPr/>
            <p:nvPr/>
          </p:nvSpPr>
          <p:spPr>
            <a:xfrm>
              <a:off x="6628753" y="3820402"/>
              <a:ext cx="97376" cy="82730"/>
            </a:xfrm>
            <a:custGeom>
              <a:avLst/>
              <a:gdLst>
                <a:gd name="connsiteX0" fmla="*/ 89471 w 97376"/>
                <a:gd name="connsiteY0" fmla="*/ 0 h 82730"/>
                <a:gd name="connsiteX1" fmla="*/ 53775 w 97376"/>
                <a:gd name="connsiteY1" fmla="*/ 16607 h 82730"/>
                <a:gd name="connsiteX2" fmla="*/ 0 w 97376"/>
                <a:gd name="connsiteY2" fmla="*/ 42315 h 82730"/>
                <a:gd name="connsiteX3" fmla="*/ 2175 w 97376"/>
                <a:gd name="connsiteY3" fmla="*/ 82730 h 82730"/>
                <a:gd name="connsiteX4" fmla="*/ 97377 w 97376"/>
                <a:gd name="connsiteY4" fmla="*/ 34931 h 82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376" h="82730">
                  <a:moveTo>
                    <a:pt x="89471" y="0"/>
                  </a:moveTo>
                  <a:cubicBezTo>
                    <a:pt x="89471" y="0"/>
                    <a:pt x="79452" y="2880"/>
                    <a:pt x="53775" y="16607"/>
                  </a:cubicBezTo>
                  <a:cubicBezTo>
                    <a:pt x="28619" y="30028"/>
                    <a:pt x="0" y="42315"/>
                    <a:pt x="0" y="42315"/>
                  </a:cubicBezTo>
                  <a:lnTo>
                    <a:pt x="2175" y="82730"/>
                  </a:lnTo>
                  <a:lnTo>
                    <a:pt x="97377" y="34931"/>
                  </a:lnTo>
                </a:path>
              </a:pathLst>
            </a:custGeom>
            <a:solidFill>
              <a:srgbClr val="FDDABC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="" xmlns:a16="http://schemas.microsoft.com/office/drawing/2014/main" id="{F05C9113-5184-43EB-8589-2B32B59820CA}"/>
                </a:ext>
              </a:extLst>
            </p:cNvPr>
            <p:cNvSpPr/>
            <p:nvPr/>
          </p:nvSpPr>
          <p:spPr>
            <a:xfrm>
              <a:off x="6602034" y="3842004"/>
              <a:ext cx="26718" cy="64008"/>
            </a:xfrm>
            <a:custGeom>
              <a:avLst/>
              <a:gdLst>
                <a:gd name="connsiteX0" fmla="*/ 7967 w 26718"/>
                <a:gd name="connsiteY0" fmla="*/ 0 h 64008"/>
                <a:gd name="connsiteX1" fmla="*/ 26719 w 26718"/>
                <a:gd name="connsiteY1" fmla="*/ 20713 h 64008"/>
                <a:gd name="connsiteX2" fmla="*/ 16699 w 26718"/>
                <a:gd name="connsiteY2" fmla="*/ 64009 h 64008"/>
                <a:gd name="connsiteX3" fmla="*/ 0 w 26718"/>
                <a:gd name="connsiteY3" fmla="*/ 24880 h 64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18" h="64008">
                  <a:moveTo>
                    <a:pt x="7967" y="0"/>
                  </a:moveTo>
                  <a:lnTo>
                    <a:pt x="26719" y="20713"/>
                  </a:lnTo>
                  <a:lnTo>
                    <a:pt x="16699" y="64009"/>
                  </a:lnTo>
                  <a:lnTo>
                    <a:pt x="0" y="24880"/>
                  </a:lnTo>
                </a:path>
              </a:pathLst>
            </a:custGeom>
            <a:solidFill>
              <a:srgbClr val="FDDABC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="" xmlns:a16="http://schemas.microsoft.com/office/drawing/2014/main" id="{6FC0F8D9-A3AF-43D1-A914-48ABE21691B9}"/>
                </a:ext>
              </a:extLst>
            </p:cNvPr>
            <p:cNvSpPr/>
            <p:nvPr/>
          </p:nvSpPr>
          <p:spPr>
            <a:xfrm>
              <a:off x="6622349" y="3859500"/>
              <a:ext cx="95446" cy="57665"/>
            </a:xfrm>
            <a:custGeom>
              <a:avLst/>
              <a:gdLst>
                <a:gd name="connsiteX0" fmla="*/ 6036 w 95446"/>
                <a:gd name="connsiteY0" fmla="*/ 7691 h 57665"/>
                <a:gd name="connsiteX1" fmla="*/ 0 w 95446"/>
                <a:gd name="connsiteY1" fmla="*/ 57666 h 57665"/>
                <a:gd name="connsiteX2" fmla="*/ 95446 w 95446"/>
                <a:gd name="connsiteY2" fmla="*/ 0 h 57665"/>
                <a:gd name="connsiteX3" fmla="*/ 8549 w 95446"/>
                <a:gd name="connsiteY3" fmla="*/ 43633 h 57665"/>
                <a:gd name="connsiteX4" fmla="*/ 6036 w 95446"/>
                <a:gd name="connsiteY4" fmla="*/ 7691 h 57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446" h="57665">
                  <a:moveTo>
                    <a:pt x="6036" y="7691"/>
                  </a:moveTo>
                  <a:cubicBezTo>
                    <a:pt x="5209" y="8304"/>
                    <a:pt x="0" y="57666"/>
                    <a:pt x="0" y="57666"/>
                  </a:cubicBezTo>
                  <a:lnTo>
                    <a:pt x="95446" y="0"/>
                  </a:lnTo>
                  <a:lnTo>
                    <a:pt x="8549" y="43633"/>
                  </a:lnTo>
                  <a:lnTo>
                    <a:pt x="6036" y="7691"/>
                  </a:lnTo>
                  <a:close/>
                </a:path>
              </a:pathLst>
            </a:custGeom>
            <a:solidFill>
              <a:srgbClr val="000000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B52444AB-FFC8-4EB4-9E38-9928A08309C7}"/>
                </a:ext>
              </a:extLst>
            </p:cNvPr>
            <p:cNvSpPr/>
            <p:nvPr/>
          </p:nvSpPr>
          <p:spPr>
            <a:xfrm>
              <a:off x="6576664" y="3915358"/>
              <a:ext cx="52620" cy="255115"/>
            </a:xfrm>
            <a:custGeom>
              <a:avLst/>
              <a:gdLst>
                <a:gd name="connsiteX0" fmla="*/ 52610 w 52620"/>
                <a:gd name="connsiteY0" fmla="*/ 255116 h 255115"/>
                <a:gd name="connsiteX1" fmla="*/ 52396 w 52620"/>
                <a:gd name="connsiteY1" fmla="*/ 136045 h 255115"/>
                <a:gd name="connsiteX2" fmla="*/ 47892 w 52620"/>
                <a:gd name="connsiteY2" fmla="*/ 1992 h 255115"/>
                <a:gd name="connsiteX3" fmla="*/ 35452 w 52620"/>
                <a:gd name="connsiteY3" fmla="*/ 0 h 255115"/>
                <a:gd name="connsiteX4" fmla="*/ 3524 w 52620"/>
                <a:gd name="connsiteY4" fmla="*/ 208358 h 255115"/>
                <a:gd name="connsiteX5" fmla="*/ 0 w 52620"/>
                <a:gd name="connsiteY5" fmla="*/ 254779 h 255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620" h="255115">
                  <a:moveTo>
                    <a:pt x="52610" y="255116"/>
                  </a:moveTo>
                  <a:cubicBezTo>
                    <a:pt x="52610" y="255116"/>
                    <a:pt x="50649" y="181915"/>
                    <a:pt x="52396" y="136045"/>
                  </a:cubicBezTo>
                  <a:cubicBezTo>
                    <a:pt x="53836" y="98296"/>
                    <a:pt x="47892" y="1992"/>
                    <a:pt x="47892" y="1992"/>
                  </a:cubicBezTo>
                  <a:lnTo>
                    <a:pt x="35452" y="0"/>
                  </a:lnTo>
                  <a:cubicBezTo>
                    <a:pt x="35452" y="0"/>
                    <a:pt x="12226" y="93638"/>
                    <a:pt x="3524" y="208358"/>
                  </a:cubicBezTo>
                  <a:cubicBezTo>
                    <a:pt x="0" y="254779"/>
                    <a:pt x="0" y="254779"/>
                    <a:pt x="0" y="254779"/>
                  </a:cubicBezTo>
                </a:path>
              </a:pathLst>
            </a:custGeom>
            <a:solidFill>
              <a:srgbClr val="FF725E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="" xmlns:a16="http://schemas.microsoft.com/office/drawing/2014/main" id="{1E1C4D34-5985-4C83-86BF-A7CDB5BB2035}"/>
                </a:ext>
              </a:extLst>
            </p:cNvPr>
            <p:cNvSpPr/>
            <p:nvPr/>
          </p:nvSpPr>
          <p:spPr>
            <a:xfrm>
              <a:off x="6780764" y="3976272"/>
              <a:ext cx="16696" cy="100226"/>
            </a:xfrm>
            <a:custGeom>
              <a:avLst/>
              <a:gdLst>
                <a:gd name="connsiteX0" fmla="*/ 29 w 16696"/>
                <a:gd name="connsiteY0" fmla="*/ 0 h 100226"/>
                <a:gd name="connsiteX1" fmla="*/ 918 w 16696"/>
                <a:gd name="connsiteY1" fmla="*/ 3891 h 100226"/>
                <a:gd name="connsiteX2" fmla="*/ 2848 w 16696"/>
                <a:gd name="connsiteY2" fmla="*/ 14616 h 100226"/>
                <a:gd name="connsiteX3" fmla="*/ 8946 w 16696"/>
                <a:gd name="connsiteY3" fmla="*/ 50006 h 100226"/>
                <a:gd name="connsiteX4" fmla="*/ 14767 w 16696"/>
                <a:gd name="connsiteY4" fmla="*/ 85457 h 100226"/>
                <a:gd name="connsiteX5" fmla="*/ 16300 w 16696"/>
                <a:gd name="connsiteY5" fmla="*/ 96243 h 100226"/>
                <a:gd name="connsiteX6" fmla="*/ 16667 w 16696"/>
                <a:gd name="connsiteY6" fmla="*/ 100226 h 100226"/>
                <a:gd name="connsiteX7" fmla="*/ 15779 w 16696"/>
                <a:gd name="connsiteY7" fmla="*/ 96335 h 100226"/>
                <a:gd name="connsiteX8" fmla="*/ 13848 w 16696"/>
                <a:gd name="connsiteY8" fmla="*/ 85611 h 100226"/>
                <a:gd name="connsiteX9" fmla="*/ 7659 w 16696"/>
                <a:gd name="connsiteY9" fmla="*/ 50220 h 100226"/>
                <a:gd name="connsiteX10" fmla="*/ 1960 w 16696"/>
                <a:gd name="connsiteY10" fmla="*/ 14738 h 100226"/>
                <a:gd name="connsiteX11" fmla="*/ 428 w 16696"/>
                <a:gd name="connsiteY11" fmla="*/ 3953 h 100226"/>
                <a:gd name="connsiteX12" fmla="*/ 29 w 16696"/>
                <a:gd name="connsiteY12" fmla="*/ 0 h 100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696" h="100226">
                  <a:moveTo>
                    <a:pt x="29" y="0"/>
                  </a:moveTo>
                  <a:cubicBezTo>
                    <a:pt x="121" y="0"/>
                    <a:pt x="428" y="1379"/>
                    <a:pt x="918" y="3891"/>
                  </a:cubicBezTo>
                  <a:cubicBezTo>
                    <a:pt x="1408" y="6649"/>
                    <a:pt x="2082" y="10265"/>
                    <a:pt x="2848" y="14616"/>
                  </a:cubicBezTo>
                  <a:cubicBezTo>
                    <a:pt x="4442" y="23900"/>
                    <a:pt x="6586" y="36309"/>
                    <a:pt x="8946" y="50006"/>
                  </a:cubicBezTo>
                  <a:cubicBezTo>
                    <a:pt x="11366" y="63825"/>
                    <a:pt x="13419" y="76357"/>
                    <a:pt x="14767" y="85457"/>
                  </a:cubicBezTo>
                  <a:cubicBezTo>
                    <a:pt x="15442" y="89992"/>
                    <a:pt x="15963" y="93700"/>
                    <a:pt x="16300" y="96243"/>
                  </a:cubicBezTo>
                  <a:cubicBezTo>
                    <a:pt x="16637" y="98786"/>
                    <a:pt x="16759" y="100196"/>
                    <a:pt x="16667" y="100226"/>
                  </a:cubicBezTo>
                  <a:cubicBezTo>
                    <a:pt x="16575" y="100226"/>
                    <a:pt x="16269" y="98847"/>
                    <a:pt x="15779" y="96335"/>
                  </a:cubicBezTo>
                  <a:cubicBezTo>
                    <a:pt x="15288" y="93577"/>
                    <a:pt x="14614" y="89962"/>
                    <a:pt x="13848" y="85611"/>
                  </a:cubicBezTo>
                  <a:cubicBezTo>
                    <a:pt x="12224" y="76326"/>
                    <a:pt x="10049" y="63947"/>
                    <a:pt x="7659" y="50220"/>
                  </a:cubicBezTo>
                  <a:cubicBezTo>
                    <a:pt x="5269" y="36401"/>
                    <a:pt x="3308" y="23839"/>
                    <a:pt x="1960" y="14738"/>
                  </a:cubicBezTo>
                  <a:cubicBezTo>
                    <a:pt x="1347" y="10357"/>
                    <a:pt x="826" y="6741"/>
                    <a:pt x="428" y="3953"/>
                  </a:cubicBezTo>
                  <a:cubicBezTo>
                    <a:pt x="60" y="1440"/>
                    <a:pt x="-63" y="0"/>
                    <a:pt x="29" y="0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="" xmlns:a16="http://schemas.microsoft.com/office/drawing/2014/main" id="{77F8C8D9-0B48-4DCD-A307-7B27583009B8}"/>
                </a:ext>
              </a:extLst>
            </p:cNvPr>
            <p:cNvSpPr/>
            <p:nvPr/>
          </p:nvSpPr>
          <p:spPr>
            <a:xfrm>
              <a:off x="6780720" y="3893102"/>
              <a:ext cx="28452" cy="52774"/>
            </a:xfrm>
            <a:custGeom>
              <a:avLst/>
              <a:gdLst>
                <a:gd name="connsiteX0" fmla="*/ 28447 w 28452"/>
                <a:gd name="connsiteY0" fmla="*/ 11 h 52774"/>
                <a:gd name="connsiteX1" fmla="*/ 21982 w 28452"/>
                <a:gd name="connsiteY1" fmla="*/ 6292 h 52774"/>
                <a:gd name="connsiteX2" fmla="*/ 9235 w 28452"/>
                <a:gd name="connsiteY2" fmla="*/ 23696 h 52774"/>
                <a:gd name="connsiteX3" fmla="*/ 1758 w 28452"/>
                <a:gd name="connsiteY3" fmla="*/ 43919 h 52774"/>
                <a:gd name="connsiteX4" fmla="*/ 73 w 28452"/>
                <a:gd name="connsiteY4" fmla="*/ 52774 h 52774"/>
                <a:gd name="connsiteX5" fmla="*/ 43 w 28452"/>
                <a:gd name="connsiteY5" fmla="*/ 50323 h 52774"/>
                <a:gd name="connsiteX6" fmla="*/ 839 w 28452"/>
                <a:gd name="connsiteY6" fmla="*/ 43735 h 52774"/>
                <a:gd name="connsiteX7" fmla="*/ 8071 w 28452"/>
                <a:gd name="connsiteY7" fmla="*/ 23053 h 52774"/>
                <a:gd name="connsiteX8" fmla="*/ 21307 w 28452"/>
                <a:gd name="connsiteY8" fmla="*/ 5618 h 52774"/>
                <a:gd name="connsiteX9" fmla="*/ 26363 w 28452"/>
                <a:gd name="connsiteY9" fmla="*/ 1329 h 52774"/>
                <a:gd name="connsiteX10" fmla="*/ 28447 w 28452"/>
                <a:gd name="connsiteY10" fmla="*/ 11 h 52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52" h="52774">
                  <a:moveTo>
                    <a:pt x="28447" y="11"/>
                  </a:moveTo>
                  <a:cubicBezTo>
                    <a:pt x="28600" y="195"/>
                    <a:pt x="25873" y="2340"/>
                    <a:pt x="21982" y="6292"/>
                  </a:cubicBezTo>
                  <a:cubicBezTo>
                    <a:pt x="18121" y="10245"/>
                    <a:pt x="13249" y="16251"/>
                    <a:pt x="9235" y="23696"/>
                  </a:cubicBezTo>
                  <a:cubicBezTo>
                    <a:pt x="5252" y="31142"/>
                    <a:pt x="2923" y="38496"/>
                    <a:pt x="1758" y="43919"/>
                  </a:cubicBezTo>
                  <a:cubicBezTo>
                    <a:pt x="564" y="49343"/>
                    <a:pt x="318" y="52805"/>
                    <a:pt x="73" y="52774"/>
                  </a:cubicBezTo>
                  <a:cubicBezTo>
                    <a:pt x="-19" y="52774"/>
                    <a:pt x="-19" y="51916"/>
                    <a:pt x="43" y="50323"/>
                  </a:cubicBezTo>
                  <a:cubicBezTo>
                    <a:pt x="104" y="48760"/>
                    <a:pt x="349" y="46493"/>
                    <a:pt x="839" y="43735"/>
                  </a:cubicBezTo>
                  <a:cubicBezTo>
                    <a:pt x="1789" y="38220"/>
                    <a:pt x="4026" y="30652"/>
                    <a:pt x="8071" y="23053"/>
                  </a:cubicBezTo>
                  <a:cubicBezTo>
                    <a:pt x="12146" y="15485"/>
                    <a:pt x="17232" y="9448"/>
                    <a:pt x="21307" y="5618"/>
                  </a:cubicBezTo>
                  <a:cubicBezTo>
                    <a:pt x="23360" y="3688"/>
                    <a:pt x="25076" y="2217"/>
                    <a:pt x="26363" y="1329"/>
                  </a:cubicBezTo>
                  <a:cubicBezTo>
                    <a:pt x="27650" y="409"/>
                    <a:pt x="28385" y="-81"/>
                    <a:pt x="28447" y="11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="" xmlns:a16="http://schemas.microsoft.com/office/drawing/2014/main" id="{12FC587D-CC55-466F-B55D-9B6B4663935D}"/>
                </a:ext>
              </a:extLst>
            </p:cNvPr>
            <p:cNvSpPr/>
            <p:nvPr/>
          </p:nvSpPr>
          <p:spPr>
            <a:xfrm>
              <a:off x="6610981" y="3878711"/>
              <a:ext cx="19947" cy="38454"/>
            </a:xfrm>
            <a:custGeom>
              <a:avLst/>
              <a:gdLst>
                <a:gd name="connsiteX0" fmla="*/ 18047 w 19947"/>
                <a:gd name="connsiteY0" fmla="*/ 3309 h 38454"/>
                <a:gd name="connsiteX1" fmla="*/ 9529 w 19947"/>
                <a:gd name="connsiteY1" fmla="*/ 0 h 38454"/>
                <a:gd name="connsiteX2" fmla="*/ 1471 w 19947"/>
                <a:gd name="connsiteY2" fmla="*/ 13850 h 38454"/>
                <a:gd name="connsiteX3" fmla="*/ 0 w 19947"/>
                <a:gd name="connsiteY3" fmla="*/ 36616 h 38454"/>
                <a:gd name="connsiteX4" fmla="*/ 11368 w 19947"/>
                <a:gd name="connsiteY4" fmla="*/ 38454 h 38454"/>
                <a:gd name="connsiteX5" fmla="*/ 19947 w 19947"/>
                <a:gd name="connsiteY5" fmla="*/ 24390 h 38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947" h="38454">
                  <a:moveTo>
                    <a:pt x="18047" y="3309"/>
                  </a:moveTo>
                  <a:lnTo>
                    <a:pt x="9529" y="0"/>
                  </a:lnTo>
                  <a:lnTo>
                    <a:pt x="1471" y="13850"/>
                  </a:lnTo>
                  <a:lnTo>
                    <a:pt x="0" y="36616"/>
                  </a:lnTo>
                  <a:lnTo>
                    <a:pt x="11368" y="38454"/>
                  </a:lnTo>
                  <a:lnTo>
                    <a:pt x="19947" y="24390"/>
                  </a:lnTo>
                  <a:close/>
                </a:path>
              </a:pathLst>
            </a:custGeom>
            <a:solidFill>
              <a:srgbClr val="FF725E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="" xmlns:a16="http://schemas.microsoft.com/office/drawing/2014/main" id="{AC2178DD-241B-487E-8618-46D19BBE8259}"/>
                </a:ext>
              </a:extLst>
            </p:cNvPr>
            <p:cNvSpPr/>
            <p:nvPr/>
          </p:nvSpPr>
          <p:spPr>
            <a:xfrm>
              <a:off x="6536187" y="3949737"/>
              <a:ext cx="1348" cy="220123"/>
            </a:xfrm>
            <a:custGeom>
              <a:avLst/>
              <a:gdLst>
                <a:gd name="connsiteX0" fmla="*/ 674 w 1348"/>
                <a:gd name="connsiteY0" fmla="*/ 0 h 220123"/>
                <a:gd name="connsiteX1" fmla="*/ 1348 w 1348"/>
                <a:gd name="connsiteY1" fmla="*/ 110062 h 220123"/>
                <a:gd name="connsiteX2" fmla="*/ 674 w 1348"/>
                <a:gd name="connsiteY2" fmla="*/ 220124 h 220123"/>
                <a:gd name="connsiteX3" fmla="*/ 0 w 1348"/>
                <a:gd name="connsiteY3" fmla="*/ 110062 h 220123"/>
                <a:gd name="connsiteX4" fmla="*/ 674 w 1348"/>
                <a:gd name="connsiteY4" fmla="*/ 0 h 220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48" h="220123">
                  <a:moveTo>
                    <a:pt x="674" y="0"/>
                  </a:moveTo>
                  <a:cubicBezTo>
                    <a:pt x="1042" y="0"/>
                    <a:pt x="1348" y="49271"/>
                    <a:pt x="1348" y="110062"/>
                  </a:cubicBezTo>
                  <a:cubicBezTo>
                    <a:pt x="1348" y="170853"/>
                    <a:pt x="1042" y="220124"/>
                    <a:pt x="674" y="220124"/>
                  </a:cubicBezTo>
                  <a:cubicBezTo>
                    <a:pt x="306" y="220124"/>
                    <a:pt x="0" y="170853"/>
                    <a:pt x="0" y="110062"/>
                  </a:cubicBezTo>
                  <a:cubicBezTo>
                    <a:pt x="31" y="49271"/>
                    <a:pt x="306" y="0"/>
                    <a:pt x="674" y="0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="" xmlns:a16="http://schemas.microsoft.com/office/drawing/2014/main" id="{5BD92604-CD76-401C-B100-0E6A75D6AD5B}"/>
                </a:ext>
              </a:extLst>
            </p:cNvPr>
            <p:cNvSpPr/>
            <p:nvPr/>
          </p:nvSpPr>
          <p:spPr>
            <a:xfrm>
              <a:off x="6601610" y="3862348"/>
              <a:ext cx="28040" cy="31775"/>
            </a:xfrm>
            <a:custGeom>
              <a:avLst/>
              <a:gdLst>
                <a:gd name="connsiteX0" fmla="*/ 28032 w 28040"/>
                <a:gd name="connsiteY0" fmla="*/ 1 h 31775"/>
                <a:gd name="connsiteX1" fmla="*/ 23160 w 28040"/>
                <a:gd name="connsiteY1" fmla="*/ 8243 h 31775"/>
                <a:gd name="connsiteX2" fmla="*/ 12313 w 28040"/>
                <a:gd name="connsiteY2" fmla="*/ 28528 h 31775"/>
                <a:gd name="connsiteX3" fmla="*/ 11394 w 28040"/>
                <a:gd name="connsiteY3" fmla="*/ 30489 h 31775"/>
                <a:gd name="connsiteX4" fmla="*/ 10812 w 28040"/>
                <a:gd name="connsiteY4" fmla="*/ 31776 h 31775"/>
                <a:gd name="connsiteX5" fmla="*/ 10199 w 28040"/>
                <a:gd name="connsiteY5" fmla="*/ 30489 h 31775"/>
                <a:gd name="connsiteX6" fmla="*/ 2232 w 28040"/>
                <a:gd name="connsiteY6" fmla="*/ 10327 h 31775"/>
                <a:gd name="connsiteX7" fmla="*/ 455 w 28040"/>
                <a:gd name="connsiteY7" fmla="*/ 4076 h 31775"/>
                <a:gd name="connsiteX8" fmla="*/ 26 w 28040"/>
                <a:gd name="connsiteY8" fmla="*/ 1748 h 31775"/>
                <a:gd name="connsiteX9" fmla="*/ 3090 w 28040"/>
                <a:gd name="connsiteY9" fmla="*/ 10051 h 31775"/>
                <a:gd name="connsiteX10" fmla="*/ 11394 w 28040"/>
                <a:gd name="connsiteY10" fmla="*/ 29937 h 31775"/>
                <a:gd name="connsiteX11" fmla="*/ 10199 w 28040"/>
                <a:gd name="connsiteY11" fmla="*/ 29937 h 31775"/>
                <a:gd name="connsiteX12" fmla="*/ 11118 w 28040"/>
                <a:gd name="connsiteY12" fmla="*/ 27976 h 31775"/>
                <a:gd name="connsiteX13" fmla="*/ 22363 w 28040"/>
                <a:gd name="connsiteY13" fmla="*/ 7753 h 31775"/>
                <a:gd name="connsiteX14" fmla="*/ 26347 w 28040"/>
                <a:gd name="connsiteY14" fmla="*/ 1993 h 31775"/>
                <a:gd name="connsiteX15" fmla="*/ 28032 w 28040"/>
                <a:gd name="connsiteY15" fmla="*/ 1 h 31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8040" h="31775">
                  <a:moveTo>
                    <a:pt x="28032" y="1"/>
                  </a:moveTo>
                  <a:cubicBezTo>
                    <a:pt x="28185" y="124"/>
                    <a:pt x="26193" y="3188"/>
                    <a:pt x="23160" y="8243"/>
                  </a:cubicBezTo>
                  <a:cubicBezTo>
                    <a:pt x="20126" y="13299"/>
                    <a:pt x="16143" y="20408"/>
                    <a:pt x="12313" y="28528"/>
                  </a:cubicBezTo>
                  <a:cubicBezTo>
                    <a:pt x="12007" y="29202"/>
                    <a:pt x="11700" y="29845"/>
                    <a:pt x="11394" y="30489"/>
                  </a:cubicBezTo>
                  <a:lnTo>
                    <a:pt x="10812" y="31776"/>
                  </a:lnTo>
                  <a:lnTo>
                    <a:pt x="10199" y="30489"/>
                  </a:lnTo>
                  <a:cubicBezTo>
                    <a:pt x="6522" y="22767"/>
                    <a:pt x="3887" y="15567"/>
                    <a:pt x="2232" y="10327"/>
                  </a:cubicBezTo>
                  <a:cubicBezTo>
                    <a:pt x="1405" y="7692"/>
                    <a:pt x="823" y="5578"/>
                    <a:pt x="455" y="4076"/>
                  </a:cubicBezTo>
                  <a:cubicBezTo>
                    <a:pt x="87" y="2575"/>
                    <a:pt x="-66" y="1748"/>
                    <a:pt x="26" y="1748"/>
                  </a:cubicBezTo>
                  <a:cubicBezTo>
                    <a:pt x="210" y="1686"/>
                    <a:pt x="1221" y="4904"/>
                    <a:pt x="3090" y="10051"/>
                  </a:cubicBezTo>
                  <a:cubicBezTo>
                    <a:pt x="4959" y="15199"/>
                    <a:pt x="7717" y="22277"/>
                    <a:pt x="11394" y="29937"/>
                  </a:cubicBezTo>
                  <a:lnTo>
                    <a:pt x="10199" y="29937"/>
                  </a:lnTo>
                  <a:cubicBezTo>
                    <a:pt x="10475" y="29324"/>
                    <a:pt x="10812" y="28650"/>
                    <a:pt x="11118" y="27976"/>
                  </a:cubicBezTo>
                  <a:cubicBezTo>
                    <a:pt x="14948" y="19795"/>
                    <a:pt x="19115" y="12717"/>
                    <a:pt x="22363" y="7753"/>
                  </a:cubicBezTo>
                  <a:cubicBezTo>
                    <a:pt x="23987" y="5271"/>
                    <a:pt x="25366" y="3310"/>
                    <a:pt x="26347" y="1993"/>
                  </a:cubicBezTo>
                  <a:cubicBezTo>
                    <a:pt x="27358" y="644"/>
                    <a:pt x="27971" y="-30"/>
                    <a:pt x="28032" y="1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="" xmlns:a16="http://schemas.microsoft.com/office/drawing/2014/main" id="{2E6AD3A9-3005-4A25-BB42-58EA3149E302}"/>
                </a:ext>
              </a:extLst>
            </p:cNvPr>
            <p:cNvSpPr/>
            <p:nvPr/>
          </p:nvSpPr>
          <p:spPr>
            <a:xfrm>
              <a:off x="6628906" y="3853460"/>
              <a:ext cx="97899" cy="51418"/>
            </a:xfrm>
            <a:custGeom>
              <a:avLst/>
              <a:gdLst>
                <a:gd name="connsiteX0" fmla="*/ 97898 w 97899"/>
                <a:gd name="connsiteY0" fmla="*/ 3 h 51418"/>
                <a:gd name="connsiteX1" fmla="*/ 96580 w 97899"/>
                <a:gd name="connsiteY1" fmla="*/ 800 h 51418"/>
                <a:gd name="connsiteX2" fmla="*/ 92719 w 97899"/>
                <a:gd name="connsiteY2" fmla="*/ 2822 h 51418"/>
                <a:gd name="connsiteX3" fmla="*/ 78502 w 97899"/>
                <a:gd name="connsiteY3" fmla="*/ 10176 h 51418"/>
                <a:gd name="connsiteX4" fmla="*/ 31867 w 97899"/>
                <a:gd name="connsiteY4" fmla="*/ 35026 h 51418"/>
                <a:gd name="connsiteX5" fmla="*/ 1134 w 97899"/>
                <a:gd name="connsiteY5" fmla="*/ 50990 h 51418"/>
                <a:gd name="connsiteX6" fmla="*/ 276 w 97899"/>
                <a:gd name="connsiteY6" fmla="*/ 51419 h 51418"/>
                <a:gd name="connsiteX7" fmla="*/ 276 w 97899"/>
                <a:gd name="connsiteY7" fmla="*/ 50469 h 51418"/>
                <a:gd name="connsiteX8" fmla="*/ 0 w 97899"/>
                <a:gd name="connsiteY8" fmla="*/ 21421 h 51418"/>
                <a:gd name="connsiteX9" fmla="*/ 31 w 97899"/>
                <a:gd name="connsiteY9" fmla="*/ 13240 h 51418"/>
                <a:gd name="connsiteX10" fmla="*/ 153 w 97899"/>
                <a:gd name="connsiteY10" fmla="*/ 10329 h 51418"/>
                <a:gd name="connsiteX11" fmla="*/ 398 w 97899"/>
                <a:gd name="connsiteY11" fmla="*/ 13240 h 51418"/>
                <a:gd name="connsiteX12" fmla="*/ 705 w 97899"/>
                <a:gd name="connsiteY12" fmla="*/ 21421 h 51418"/>
                <a:gd name="connsiteX13" fmla="*/ 1471 w 97899"/>
                <a:gd name="connsiteY13" fmla="*/ 50469 h 51418"/>
                <a:gd name="connsiteX14" fmla="*/ 613 w 97899"/>
                <a:gd name="connsiteY14" fmla="*/ 49948 h 51418"/>
                <a:gd name="connsiteX15" fmla="*/ 31254 w 97899"/>
                <a:gd name="connsiteY15" fmla="*/ 33861 h 51418"/>
                <a:gd name="connsiteX16" fmla="*/ 78104 w 97899"/>
                <a:gd name="connsiteY16" fmla="*/ 9318 h 51418"/>
                <a:gd name="connsiteX17" fmla="*/ 92535 w 97899"/>
                <a:gd name="connsiteY17" fmla="*/ 2332 h 51418"/>
                <a:gd name="connsiteX18" fmla="*/ 96519 w 97899"/>
                <a:gd name="connsiteY18" fmla="*/ 524 h 51418"/>
                <a:gd name="connsiteX19" fmla="*/ 97898 w 97899"/>
                <a:gd name="connsiteY19" fmla="*/ 3 h 51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97899" h="51418">
                  <a:moveTo>
                    <a:pt x="97898" y="3"/>
                  </a:moveTo>
                  <a:cubicBezTo>
                    <a:pt x="97928" y="34"/>
                    <a:pt x="97469" y="310"/>
                    <a:pt x="96580" y="800"/>
                  </a:cubicBezTo>
                  <a:cubicBezTo>
                    <a:pt x="95569" y="1321"/>
                    <a:pt x="94282" y="1995"/>
                    <a:pt x="92719" y="2822"/>
                  </a:cubicBezTo>
                  <a:cubicBezTo>
                    <a:pt x="89196" y="4630"/>
                    <a:pt x="84385" y="7143"/>
                    <a:pt x="78502" y="10176"/>
                  </a:cubicBezTo>
                  <a:cubicBezTo>
                    <a:pt x="66491" y="16427"/>
                    <a:pt x="50067" y="25313"/>
                    <a:pt x="31867" y="35026"/>
                  </a:cubicBezTo>
                  <a:cubicBezTo>
                    <a:pt x="20775" y="40939"/>
                    <a:pt x="10265" y="46424"/>
                    <a:pt x="1134" y="50990"/>
                  </a:cubicBezTo>
                  <a:lnTo>
                    <a:pt x="276" y="51419"/>
                  </a:lnTo>
                  <a:lnTo>
                    <a:pt x="276" y="50469"/>
                  </a:lnTo>
                  <a:cubicBezTo>
                    <a:pt x="153" y="38611"/>
                    <a:pt x="61" y="28622"/>
                    <a:pt x="0" y="21421"/>
                  </a:cubicBezTo>
                  <a:cubicBezTo>
                    <a:pt x="0" y="18020"/>
                    <a:pt x="0" y="15293"/>
                    <a:pt x="31" y="13240"/>
                  </a:cubicBezTo>
                  <a:cubicBezTo>
                    <a:pt x="61" y="11340"/>
                    <a:pt x="92" y="10329"/>
                    <a:pt x="153" y="10329"/>
                  </a:cubicBezTo>
                  <a:cubicBezTo>
                    <a:pt x="214" y="10329"/>
                    <a:pt x="306" y="11340"/>
                    <a:pt x="398" y="13240"/>
                  </a:cubicBezTo>
                  <a:cubicBezTo>
                    <a:pt x="490" y="15293"/>
                    <a:pt x="582" y="18020"/>
                    <a:pt x="705" y="21421"/>
                  </a:cubicBezTo>
                  <a:cubicBezTo>
                    <a:pt x="889" y="28652"/>
                    <a:pt x="1164" y="38611"/>
                    <a:pt x="1471" y="50469"/>
                  </a:cubicBezTo>
                  <a:lnTo>
                    <a:pt x="613" y="49948"/>
                  </a:lnTo>
                  <a:cubicBezTo>
                    <a:pt x="9682" y="45290"/>
                    <a:pt x="20162" y="39775"/>
                    <a:pt x="31254" y="33861"/>
                  </a:cubicBezTo>
                  <a:cubicBezTo>
                    <a:pt x="49454" y="24148"/>
                    <a:pt x="65970" y="15354"/>
                    <a:pt x="78104" y="9318"/>
                  </a:cubicBezTo>
                  <a:cubicBezTo>
                    <a:pt x="84171" y="6285"/>
                    <a:pt x="89104" y="3925"/>
                    <a:pt x="92535" y="2332"/>
                  </a:cubicBezTo>
                  <a:cubicBezTo>
                    <a:pt x="94159" y="1597"/>
                    <a:pt x="95477" y="1014"/>
                    <a:pt x="96519" y="524"/>
                  </a:cubicBezTo>
                  <a:cubicBezTo>
                    <a:pt x="97377" y="156"/>
                    <a:pt x="97867" y="-27"/>
                    <a:pt x="97898" y="3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="" xmlns:a16="http://schemas.microsoft.com/office/drawing/2014/main" id="{447D2E85-3C94-4504-90E8-CDEE6DD76C0D}"/>
                </a:ext>
              </a:extLst>
            </p:cNvPr>
            <p:cNvSpPr/>
            <p:nvPr/>
          </p:nvSpPr>
          <p:spPr>
            <a:xfrm>
              <a:off x="6537292" y="3884593"/>
              <a:ext cx="11105" cy="50559"/>
            </a:xfrm>
            <a:custGeom>
              <a:avLst/>
              <a:gdLst>
                <a:gd name="connsiteX0" fmla="*/ 11090 w 11105"/>
                <a:gd name="connsiteY0" fmla="*/ 1 h 50559"/>
                <a:gd name="connsiteX1" fmla="*/ 7842 w 11105"/>
                <a:gd name="connsiteY1" fmla="*/ 6987 h 50559"/>
                <a:gd name="connsiteX2" fmla="*/ 2388 w 11105"/>
                <a:gd name="connsiteY2" fmla="*/ 24544 h 50559"/>
                <a:gd name="connsiteX3" fmla="*/ 1254 w 11105"/>
                <a:gd name="connsiteY3" fmla="*/ 42898 h 50559"/>
                <a:gd name="connsiteX4" fmla="*/ 1806 w 11105"/>
                <a:gd name="connsiteY4" fmla="*/ 50559 h 50559"/>
                <a:gd name="connsiteX5" fmla="*/ 1224 w 11105"/>
                <a:gd name="connsiteY5" fmla="*/ 48567 h 50559"/>
                <a:gd name="connsiteX6" fmla="*/ 335 w 11105"/>
                <a:gd name="connsiteY6" fmla="*/ 42960 h 50559"/>
                <a:gd name="connsiteX7" fmla="*/ 1101 w 11105"/>
                <a:gd name="connsiteY7" fmla="*/ 24299 h 50559"/>
                <a:gd name="connsiteX8" fmla="*/ 7015 w 11105"/>
                <a:gd name="connsiteY8" fmla="*/ 6589 h 50559"/>
                <a:gd name="connsiteX9" fmla="*/ 9834 w 11105"/>
                <a:gd name="connsiteY9" fmla="*/ 1686 h 50559"/>
                <a:gd name="connsiteX10" fmla="*/ 11090 w 11105"/>
                <a:gd name="connsiteY10" fmla="*/ 1 h 50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105" h="50559">
                  <a:moveTo>
                    <a:pt x="11090" y="1"/>
                  </a:moveTo>
                  <a:cubicBezTo>
                    <a:pt x="11274" y="124"/>
                    <a:pt x="9772" y="2667"/>
                    <a:pt x="7842" y="6987"/>
                  </a:cubicBezTo>
                  <a:cubicBezTo>
                    <a:pt x="5912" y="11308"/>
                    <a:pt x="3705" y="17466"/>
                    <a:pt x="2388" y="24544"/>
                  </a:cubicBezTo>
                  <a:cubicBezTo>
                    <a:pt x="1101" y="31623"/>
                    <a:pt x="978" y="38180"/>
                    <a:pt x="1254" y="42898"/>
                  </a:cubicBezTo>
                  <a:cubicBezTo>
                    <a:pt x="1530" y="47617"/>
                    <a:pt x="2020" y="50528"/>
                    <a:pt x="1806" y="50559"/>
                  </a:cubicBezTo>
                  <a:cubicBezTo>
                    <a:pt x="1714" y="50589"/>
                    <a:pt x="1499" y="49854"/>
                    <a:pt x="1224" y="48567"/>
                  </a:cubicBezTo>
                  <a:cubicBezTo>
                    <a:pt x="917" y="47280"/>
                    <a:pt x="611" y="45350"/>
                    <a:pt x="335" y="42960"/>
                  </a:cubicBezTo>
                  <a:cubicBezTo>
                    <a:pt x="-186" y="38210"/>
                    <a:pt x="-217" y="31500"/>
                    <a:pt x="1101" y="24299"/>
                  </a:cubicBezTo>
                  <a:cubicBezTo>
                    <a:pt x="2449" y="17099"/>
                    <a:pt x="4839" y="10848"/>
                    <a:pt x="7015" y="6589"/>
                  </a:cubicBezTo>
                  <a:cubicBezTo>
                    <a:pt x="8087" y="4444"/>
                    <a:pt x="9068" y="2789"/>
                    <a:pt x="9834" y="1686"/>
                  </a:cubicBezTo>
                  <a:cubicBezTo>
                    <a:pt x="10569" y="553"/>
                    <a:pt x="10998" y="-29"/>
                    <a:pt x="11090" y="1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="" xmlns:a16="http://schemas.microsoft.com/office/drawing/2014/main" id="{59D4D3CA-3479-41AC-8471-E7B9341551F9}"/>
                </a:ext>
              </a:extLst>
            </p:cNvPr>
            <p:cNvSpPr/>
            <p:nvPr/>
          </p:nvSpPr>
          <p:spPr>
            <a:xfrm>
              <a:off x="6611275" y="3912913"/>
              <a:ext cx="9007" cy="5778"/>
            </a:xfrm>
            <a:custGeom>
              <a:avLst/>
              <a:gdLst>
                <a:gd name="connsiteX0" fmla="*/ 8990 w 9007"/>
                <a:gd name="connsiteY0" fmla="*/ 5723 h 5778"/>
                <a:gd name="connsiteX1" fmla="*/ 4149 w 9007"/>
                <a:gd name="connsiteY1" fmla="*/ 3456 h 5778"/>
                <a:gd name="connsiteX2" fmla="*/ 13 w 9007"/>
                <a:gd name="connsiteY2" fmla="*/ 55 h 5778"/>
                <a:gd name="connsiteX3" fmla="*/ 4854 w 9007"/>
                <a:gd name="connsiteY3" fmla="*/ 2322 h 5778"/>
                <a:gd name="connsiteX4" fmla="*/ 8990 w 9007"/>
                <a:gd name="connsiteY4" fmla="*/ 5723 h 5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07" h="5778">
                  <a:moveTo>
                    <a:pt x="8990" y="5723"/>
                  </a:moveTo>
                  <a:cubicBezTo>
                    <a:pt x="8807" y="6030"/>
                    <a:pt x="6631" y="5019"/>
                    <a:pt x="4149" y="3456"/>
                  </a:cubicBezTo>
                  <a:cubicBezTo>
                    <a:pt x="1667" y="1893"/>
                    <a:pt x="-171" y="361"/>
                    <a:pt x="13" y="55"/>
                  </a:cubicBezTo>
                  <a:cubicBezTo>
                    <a:pt x="197" y="-252"/>
                    <a:pt x="2372" y="759"/>
                    <a:pt x="4854" y="2322"/>
                  </a:cubicBezTo>
                  <a:cubicBezTo>
                    <a:pt x="7366" y="3885"/>
                    <a:pt x="9205" y="5417"/>
                    <a:pt x="8990" y="5723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="" xmlns:a16="http://schemas.microsoft.com/office/drawing/2014/main" id="{3ADC7945-8354-42DC-A88E-D07F8E57DFB3}"/>
                </a:ext>
              </a:extLst>
            </p:cNvPr>
            <p:cNvSpPr/>
            <p:nvPr/>
          </p:nvSpPr>
          <p:spPr>
            <a:xfrm>
              <a:off x="6613979" y="3889463"/>
              <a:ext cx="10429" cy="23600"/>
            </a:xfrm>
            <a:custGeom>
              <a:avLst/>
              <a:gdLst>
                <a:gd name="connsiteX0" fmla="*/ 10393 w 10429"/>
                <a:gd name="connsiteY0" fmla="*/ 23597 h 23600"/>
                <a:gd name="connsiteX1" fmla="*/ 4602 w 10429"/>
                <a:gd name="connsiteY1" fmla="*/ 12076 h 23600"/>
                <a:gd name="connsiteX2" fmla="*/ 36 w 10429"/>
                <a:gd name="connsiteY2" fmla="*/ 3 h 23600"/>
                <a:gd name="connsiteX3" fmla="*/ 5827 w 10429"/>
                <a:gd name="connsiteY3" fmla="*/ 11524 h 23600"/>
                <a:gd name="connsiteX4" fmla="*/ 10393 w 10429"/>
                <a:gd name="connsiteY4" fmla="*/ 23597 h 2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9" h="23600">
                  <a:moveTo>
                    <a:pt x="10393" y="23597"/>
                  </a:moveTo>
                  <a:cubicBezTo>
                    <a:pt x="10056" y="23750"/>
                    <a:pt x="7451" y="18572"/>
                    <a:pt x="4602" y="12076"/>
                  </a:cubicBezTo>
                  <a:cubicBezTo>
                    <a:pt x="1752" y="5549"/>
                    <a:pt x="-301" y="156"/>
                    <a:pt x="36" y="3"/>
                  </a:cubicBezTo>
                  <a:cubicBezTo>
                    <a:pt x="373" y="-150"/>
                    <a:pt x="2947" y="5028"/>
                    <a:pt x="5827" y="11524"/>
                  </a:cubicBezTo>
                  <a:cubicBezTo>
                    <a:pt x="8677" y="18051"/>
                    <a:pt x="10730" y="23444"/>
                    <a:pt x="10393" y="23597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="" xmlns:a16="http://schemas.microsoft.com/office/drawing/2014/main" id="{9926AE70-AE9E-4364-A620-EB5C7565C4AD}"/>
                </a:ext>
              </a:extLst>
            </p:cNvPr>
            <p:cNvSpPr/>
            <p:nvPr/>
          </p:nvSpPr>
          <p:spPr>
            <a:xfrm>
              <a:off x="6469482" y="4059278"/>
              <a:ext cx="210250" cy="82696"/>
            </a:xfrm>
            <a:custGeom>
              <a:avLst/>
              <a:gdLst>
                <a:gd name="connsiteX0" fmla="*/ 208787 w 210250"/>
                <a:gd name="connsiteY0" fmla="*/ 55368 h 82696"/>
                <a:gd name="connsiteX1" fmla="*/ 205845 w 210250"/>
                <a:gd name="connsiteY1" fmla="*/ 49791 h 82696"/>
                <a:gd name="connsiteX2" fmla="*/ 195489 w 210250"/>
                <a:gd name="connsiteY2" fmla="*/ 52365 h 82696"/>
                <a:gd name="connsiteX3" fmla="*/ 166503 w 210250"/>
                <a:gd name="connsiteY3" fmla="*/ 56839 h 82696"/>
                <a:gd name="connsiteX4" fmla="*/ 77184 w 210250"/>
                <a:gd name="connsiteY4" fmla="*/ 48351 h 82696"/>
                <a:gd name="connsiteX5" fmla="*/ 35237 w 210250"/>
                <a:gd name="connsiteY5" fmla="*/ 35850 h 82696"/>
                <a:gd name="connsiteX6" fmla="*/ 6894 w 210250"/>
                <a:gd name="connsiteY6" fmla="*/ 3738 h 82696"/>
                <a:gd name="connsiteX7" fmla="*/ 0 w 210250"/>
                <a:gd name="connsiteY7" fmla="*/ 0 h 82696"/>
                <a:gd name="connsiteX8" fmla="*/ 6710 w 210250"/>
                <a:gd name="connsiteY8" fmla="*/ 56226 h 82696"/>
                <a:gd name="connsiteX9" fmla="*/ 26167 w 210250"/>
                <a:gd name="connsiteY9" fmla="*/ 81443 h 82696"/>
                <a:gd name="connsiteX10" fmla="*/ 41243 w 210250"/>
                <a:gd name="connsiteY10" fmla="*/ 82516 h 82696"/>
                <a:gd name="connsiteX11" fmla="*/ 189330 w 210250"/>
                <a:gd name="connsiteY11" fmla="*/ 79850 h 82696"/>
                <a:gd name="connsiteX12" fmla="*/ 208266 w 210250"/>
                <a:gd name="connsiteY12" fmla="*/ 72619 h 82696"/>
                <a:gd name="connsiteX13" fmla="*/ 208787 w 210250"/>
                <a:gd name="connsiteY13" fmla="*/ 55368 h 82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10250" h="82696">
                  <a:moveTo>
                    <a:pt x="208787" y="55368"/>
                  </a:moveTo>
                  <a:cubicBezTo>
                    <a:pt x="208297" y="53284"/>
                    <a:pt x="207653" y="50986"/>
                    <a:pt x="205845" y="49791"/>
                  </a:cubicBezTo>
                  <a:cubicBezTo>
                    <a:pt x="202689" y="47738"/>
                    <a:pt x="198737" y="50435"/>
                    <a:pt x="195489" y="52365"/>
                  </a:cubicBezTo>
                  <a:cubicBezTo>
                    <a:pt x="186971" y="57452"/>
                    <a:pt x="176430" y="57268"/>
                    <a:pt x="166503" y="56839"/>
                  </a:cubicBezTo>
                  <a:cubicBezTo>
                    <a:pt x="136597" y="55521"/>
                    <a:pt x="106692" y="53315"/>
                    <a:pt x="77184" y="48351"/>
                  </a:cubicBezTo>
                  <a:cubicBezTo>
                    <a:pt x="62722" y="45931"/>
                    <a:pt x="48167" y="42775"/>
                    <a:pt x="35237" y="35850"/>
                  </a:cubicBezTo>
                  <a:cubicBezTo>
                    <a:pt x="22307" y="28956"/>
                    <a:pt x="11061" y="17802"/>
                    <a:pt x="6894" y="3738"/>
                  </a:cubicBezTo>
                  <a:lnTo>
                    <a:pt x="0" y="0"/>
                  </a:lnTo>
                  <a:cubicBezTo>
                    <a:pt x="5362" y="11429"/>
                    <a:pt x="4811" y="43755"/>
                    <a:pt x="6710" y="56226"/>
                  </a:cubicBezTo>
                  <a:cubicBezTo>
                    <a:pt x="8641" y="68697"/>
                    <a:pt x="14156" y="77583"/>
                    <a:pt x="26167" y="81443"/>
                  </a:cubicBezTo>
                  <a:cubicBezTo>
                    <a:pt x="30978" y="83006"/>
                    <a:pt x="36187" y="82761"/>
                    <a:pt x="41243" y="82516"/>
                  </a:cubicBezTo>
                  <a:cubicBezTo>
                    <a:pt x="90452" y="80065"/>
                    <a:pt x="140121" y="82301"/>
                    <a:pt x="189330" y="79850"/>
                  </a:cubicBezTo>
                  <a:cubicBezTo>
                    <a:pt x="196377" y="79513"/>
                    <a:pt x="204497" y="78563"/>
                    <a:pt x="208266" y="72619"/>
                  </a:cubicBezTo>
                  <a:cubicBezTo>
                    <a:pt x="211453" y="67624"/>
                    <a:pt x="210166" y="61129"/>
                    <a:pt x="208787" y="55368"/>
                  </a:cubicBezTo>
                  <a:close/>
                </a:path>
              </a:pathLst>
            </a:custGeom>
            <a:solidFill>
              <a:srgbClr val="000000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753A2805-9316-45B7-AC1F-18BF92A83DDF}"/>
                </a:ext>
              </a:extLst>
            </p:cNvPr>
            <p:cNvSpPr/>
            <p:nvPr/>
          </p:nvSpPr>
          <p:spPr>
            <a:xfrm>
              <a:off x="6722637" y="4046225"/>
              <a:ext cx="140555" cy="160828"/>
            </a:xfrm>
            <a:custGeom>
              <a:avLst/>
              <a:gdLst>
                <a:gd name="connsiteX0" fmla="*/ 140550 w 140555"/>
                <a:gd name="connsiteY0" fmla="*/ 96519 h 160828"/>
                <a:gd name="connsiteX1" fmla="*/ 140213 w 140555"/>
                <a:gd name="connsiteY1" fmla="*/ 95937 h 160828"/>
                <a:gd name="connsiteX2" fmla="*/ 139324 w 140555"/>
                <a:gd name="connsiteY2" fmla="*/ 94190 h 160828"/>
                <a:gd name="connsiteX3" fmla="*/ 137915 w 140555"/>
                <a:gd name="connsiteY3" fmla="*/ 91340 h 160828"/>
                <a:gd name="connsiteX4" fmla="*/ 135494 w 140555"/>
                <a:gd name="connsiteY4" fmla="*/ 87725 h 160828"/>
                <a:gd name="connsiteX5" fmla="*/ 116405 w 140555"/>
                <a:gd name="connsiteY5" fmla="*/ 66981 h 160828"/>
                <a:gd name="connsiteX6" fmla="*/ 83527 w 140555"/>
                <a:gd name="connsiteY6" fmla="*/ 39067 h 160828"/>
                <a:gd name="connsiteX7" fmla="*/ 63764 w 140555"/>
                <a:gd name="connsiteY7" fmla="*/ 22000 h 160828"/>
                <a:gd name="connsiteX8" fmla="*/ 43908 w 140555"/>
                <a:gd name="connsiteY8" fmla="*/ 1348 h 160828"/>
                <a:gd name="connsiteX9" fmla="*/ 44858 w 140555"/>
                <a:gd name="connsiteY9" fmla="*/ 1410 h 160828"/>
                <a:gd name="connsiteX10" fmla="*/ 6527 w 140555"/>
                <a:gd name="connsiteY10" fmla="*/ 41488 h 160828"/>
                <a:gd name="connsiteX11" fmla="*/ 1409 w 140555"/>
                <a:gd name="connsiteY11" fmla="*/ 46850 h 160828"/>
                <a:gd name="connsiteX12" fmla="*/ 1471 w 140555"/>
                <a:gd name="connsiteY12" fmla="*/ 46023 h 160828"/>
                <a:gd name="connsiteX13" fmla="*/ 42989 w 140555"/>
                <a:gd name="connsiteY13" fmla="*/ 104884 h 160828"/>
                <a:gd name="connsiteX14" fmla="*/ 63825 w 140555"/>
                <a:gd name="connsiteY14" fmla="*/ 128171 h 160828"/>
                <a:gd name="connsiteX15" fmla="*/ 84079 w 140555"/>
                <a:gd name="connsiteY15" fmla="*/ 146218 h 160828"/>
                <a:gd name="connsiteX16" fmla="*/ 119867 w 140555"/>
                <a:gd name="connsiteY16" fmla="*/ 160282 h 160828"/>
                <a:gd name="connsiteX17" fmla="*/ 123115 w 140555"/>
                <a:gd name="connsiteY17" fmla="*/ 160282 h 160828"/>
                <a:gd name="connsiteX18" fmla="*/ 125965 w 140555"/>
                <a:gd name="connsiteY18" fmla="*/ 159976 h 160828"/>
                <a:gd name="connsiteX19" fmla="*/ 128416 w 140555"/>
                <a:gd name="connsiteY19" fmla="*/ 159731 h 160828"/>
                <a:gd name="connsiteX20" fmla="*/ 130408 w 140555"/>
                <a:gd name="connsiteY20" fmla="*/ 159271 h 160828"/>
                <a:gd name="connsiteX21" fmla="*/ 133104 w 140555"/>
                <a:gd name="connsiteY21" fmla="*/ 158689 h 160828"/>
                <a:gd name="connsiteX22" fmla="*/ 134054 w 140555"/>
                <a:gd name="connsiteY22" fmla="*/ 158536 h 160828"/>
                <a:gd name="connsiteX23" fmla="*/ 133165 w 140555"/>
                <a:gd name="connsiteY23" fmla="*/ 158812 h 160828"/>
                <a:gd name="connsiteX24" fmla="*/ 130469 w 140555"/>
                <a:gd name="connsiteY24" fmla="*/ 159516 h 160828"/>
                <a:gd name="connsiteX25" fmla="*/ 128477 w 140555"/>
                <a:gd name="connsiteY25" fmla="*/ 160037 h 160828"/>
                <a:gd name="connsiteX26" fmla="*/ 126026 w 140555"/>
                <a:gd name="connsiteY26" fmla="*/ 160374 h 160828"/>
                <a:gd name="connsiteX27" fmla="*/ 123146 w 140555"/>
                <a:gd name="connsiteY27" fmla="*/ 160742 h 160828"/>
                <a:gd name="connsiteX28" fmla="*/ 119836 w 140555"/>
                <a:gd name="connsiteY28" fmla="*/ 160803 h 160828"/>
                <a:gd name="connsiteX29" fmla="*/ 83496 w 140555"/>
                <a:gd name="connsiteY29" fmla="*/ 146984 h 160828"/>
                <a:gd name="connsiteX30" fmla="*/ 62998 w 140555"/>
                <a:gd name="connsiteY30" fmla="*/ 128967 h 160828"/>
                <a:gd name="connsiteX31" fmla="*/ 41978 w 140555"/>
                <a:gd name="connsiteY31" fmla="*/ 105650 h 160828"/>
                <a:gd name="connsiteX32" fmla="*/ 306 w 140555"/>
                <a:gd name="connsiteY32" fmla="*/ 46789 h 160828"/>
                <a:gd name="connsiteX33" fmla="*/ 0 w 140555"/>
                <a:gd name="connsiteY33" fmla="*/ 46329 h 160828"/>
                <a:gd name="connsiteX34" fmla="*/ 368 w 140555"/>
                <a:gd name="connsiteY34" fmla="*/ 45931 h 160828"/>
                <a:gd name="connsiteX35" fmla="*/ 5485 w 140555"/>
                <a:gd name="connsiteY35" fmla="*/ 40569 h 160828"/>
                <a:gd name="connsiteX36" fmla="*/ 43847 w 140555"/>
                <a:gd name="connsiteY36" fmla="*/ 521 h 160828"/>
                <a:gd name="connsiteX37" fmla="*/ 44337 w 140555"/>
                <a:gd name="connsiteY37" fmla="*/ 0 h 160828"/>
                <a:gd name="connsiteX38" fmla="*/ 44797 w 140555"/>
                <a:gd name="connsiteY38" fmla="*/ 582 h 160828"/>
                <a:gd name="connsiteX39" fmla="*/ 64438 w 140555"/>
                <a:gd name="connsiteY39" fmla="*/ 21112 h 160828"/>
                <a:gd name="connsiteX40" fmla="*/ 84109 w 140555"/>
                <a:gd name="connsiteY40" fmla="*/ 38240 h 160828"/>
                <a:gd name="connsiteX41" fmla="*/ 116834 w 140555"/>
                <a:gd name="connsiteY41" fmla="*/ 66399 h 160828"/>
                <a:gd name="connsiteX42" fmla="*/ 135739 w 140555"/>
                <a:gd name="connsiteY42" fmla="*/ 87510 h 160828"/>
                <a:gd name="connsiteX43" fmla="*/ 138099 w 140555"/>
                <a:gd name="connsiteY43" fmla="*/ 91218 h 160828"/>
                <a:gd name="connsiteX44" fmla="*/ 139447 w 140555"/>
                <a:gd name="connsiteY44" fmla="*/ 94129 h 160828"/>
                <a:gd name="connsiteX45" fmla="*/ 140243 w 140555"/>
                <a:gd name="connsiteY45" fmla="*/ 95906 h 160828"/>
                <a:gd name="connsiteX46" fmla="*/ 140550 w 140555"/>
                <a:gd name="connsiteY46" fmla="*/ 96519 h 160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40555" h="160828">
                  <a:moveTo>
                    <a:pt x="140550" y="96519"/>
                  </a:moveTo>
                  <a:cubicBezTo>
                    <a:pt x="140519" y="96519"/>
                    <a:pt x="140427" y="96335"/>
                    <a:pt x="140213" y="95937"/>
                  </a:cubicBezTo>
                  <a:cubicBezTo>
                    <a:pt x="139998" y="95508"/>
                    <a:pt x="139692" y="94925"/>
                    <a:pt x="139324" y="94190"/>
                  </a:cubicBezTo>
                  <a:cubicBezTo>
                    <a:pt x="138926" y="93393"/>
                    <a:pt x="138466" y="92443"/>
                    <a:pt x="137915" y="91340"/>
                  </a:cubicBezTo>
                  <a:cubicBezTo>
                    <a:pt x="137210" y="90268"/>
                    <a:pt x="136383" y="89073"/>
                    <a:pt x="135494" y="87725"/>
                  </a:cubicBezTo>
                  <a:cubicBezTo>
                    <a:pt x="131756" y="82301"/>
                    <a:pt x="125321" y="75101"/>
                    <a:pt x="116405" y="66981"/>
                  </a:cubicBezTo>
                  <a:cubicBezTo>
                    <a:pt x="107519" y="58800"/>
                    <a:pt x="96212" y="49577"/>
                    <a:pt x="83527" y="39067"/>
                  </a:cubicBezTo>
                  <a:cubicBezTo>
                    <a:pt x="77215" y="33766"/>
                    <a:pt x="70474" y="28190"/>
                    <a:pt x="63764" y="22000"/>
                  </a:cubicBezTo>
                  <a:cubicBezTo>
                    <a:pt x="57053" y="15811"/>
                    <a:pt x="50128" y="9131"/>
                    <a:pt x="43908" y="1348"/>
                  </a:cubicBezTo>
                  <a:lnTo>
                    <a:pt x="44858" y="1410"/>
                  </a:lnTo>
                  <a:cubicBezTo>
                    <a:pt x="32908" y="13911"/>
                    <a:pt x="19947" y="27454"/>
                    <a:pt x="6527" y="41488"/>
                  </a:cubicBezTo>
                  <a:cubicBezTo>
                    <a:pt x="4780" y="43326"/>
                    <a:pt x="3033" y="45134"/>
                    <a:pt x="1409" y="46850"/>
                  </a:cubicBezTo>
                  <a:lnTo>
                    <a:pt x="1471" y="46023"/>
                  </a:lnTo>
                  <a:cubicBezTo>
                    <a:pt x="15964" y="67195"/>
                    <a:pt x="29139" y="87694"/>
                    <a:pt x="42989" y="104884"/>
                  </a:cubicBezTo>
                  <a:cubicBezTo>
                    <a:pt x="49853" y="113524"/>
                    <a:pt x="56931" y="121246"/>
                    <a:pt x="63825" y="128171"/>
                  </a:cubicBezTo>
                  <a:cubicBezTo>
                    <a:pt x="70689" y="135126"/>
                    <a:pt x="77399" y="141316"/>
                    <a:pt x="84079" y="146218"/>
                  </a:cubicBezTo>
                  <a:cubicBezTo>
                    <a:pt x="97316" y="156207"/>
                    <a:pt x="110644" y="160527"/>
                    <a:pt x="119867" y="160282"/>
                  </a:cubicBezTo>
                  <a:cubicBezTo>
                    <a:pt x="121032" y="160282"/>
                    <a:pt x="122104" y="160344"/>
                    <a:pt x="123115" y="160282"/>
                  </a:cubicBezTo>
                  <a:cubicBezTo>
                    <a:pt x="124126" y="160160"/>
                    <a:pt x="125076" y="160068"/>
                    <a:pt x="125965" y="159976"/>
                  </a:cubicBezTo>
                  <a:cubicBezTo>
                    <a:pt x="126853" y="159884"/>
                    <a:pt x="127650" y="159792"/>
                    <a:pt x="128416" y="159731"/>
                  </a:cubicBezTo>
                  <a:cubicBezTo>
                    <a:pt x="129151" y="159578"/>
                    <a:pt x="129795" y="159424"/>
                    <a:pt x="130408" y="159271"/>
                  </a:cubicBezTo>
                  <a:cubicBezTo>
                    <a:pt x="131541" y="159026"/>
                    <a:pt x="132430" y="158842"/>
                    <a:pt x="133104" y="158689"/>
                  </a:cubicBezTo>
                  <a:cubicBezTo>
                    <a:pt x="133717" y="158566"/>
                    <a:pt x="134023" y="158505"/>
                    <a:pt x="134054" y="158536"/>
                  </a:cubicBezTo>
                  <a:cubicBezTo>
                    <a:pt x="134054" y="158566"/>
                    <a:pt x="133747" y="158658"/>
                    <a:pt x="133165" y="158812"/>
                  </a:cubicBezTo>
                  <a:cubicBezTo>
                    <a:pt x="132491" y="158995"/>
                    <a:pt x="131603" y="159240"/>
                    <a:pt x="130469" y="159516"/>
                  </a:cubicBezTo>
                  <a:cubicBezTo>
                    <a:pt x="129856" y="159669"/>
                    <a:pt x="129213" y="159853"/>
                    <a:pt x="128477" y="160037"/>
                  </a:cubicBezTo>
                  <a:cubicBezTo>
                    <a:pt x="127711" y="160129"/>
                    <a:pt x="126915" y="160252"/>
                    <a:pt x="126026" y="160374"/>
                  </a:cubicBezTo>
                  <a:cubicBezTo>
                    <a:pt x="125137" y="160497"/>
                    <a:pt x="124187" y="160619"/>
                    <a:pt x="123146" y="160742"/>
                  </a:cubicBezTo>
                  <a:cubicBezTo>
                    <a:pt x="122104" y="160803"/>
                    <a:pt x="121001" y="160773"/>
                    <a:pt x="119836" y="160803"/>
                  </a:cubicBezTo>
                  <a:cubicBezTo>
                    <a:pt x="110491" y="161202"/>
                    <a:pt x="96917" y="156973"/>
                    <a:pt x="83496" y="146984"/>
                  </a:cubicBezTo>
                  <a:cubicBezTo>
                    <a:pt x="76725" y="142082"/>
                    <a:pt x="69923" y="135923"/>
                    <a:pt x="62998" y="128967"/>
                  </a:cubicBezTo>
                  <a:cubicBezTo>
                    <a:pt x="56042" y="122043"/>
                    <a:pt x="48903" y="114321"/>
                    <a:pt x="41978" y="105650"/>
                  </a:cubicBezTo>
                  <a:cubicBezTo>
                    <a:pt x="28006" y="88430"/>
                    <a:pt x="14800" y="67931"/>
                    <a:pt x="306" y="46789"/>
                  </a:cubicBezTo>
                  <a:lnTo>
                    <a:pt x="0" y="46329"/>
                  </a:lnTo>
                  <a:lnTo>
                    <a:pt x="368" y="45931"/>
                  </a:lnTo>
                  <a:cubicBezTo>
                    <a:pt x="1992" y="44245"/>
                    <a:pt x="3738" y="42407"/>
                    <a:pt x="5485" y="40569"/>
                  </a:cubicBezTo>
                  <a:cubicBezTo>
                    <a:pt x="18905" y="26535"/>
                    <a:pt x="31897" y="13022"/>
                    <a:pt x="43847" y="521"/>
                  </a:cubicBezTo>
                  <a:lnTo>
                    <a:pt x="44337" y="0"/>
                  </a:lnTo>
                  <a:lnTo>
                    <a:pt x="44797" y="582"/>
                  </a:lnTo>
                  <a:cubicBezTo>
                    <a:pt x="50925" y="8273"/>
                    <a:pt x="57789" y="14922"/>
                    <a:pt x="64438" y="21112"/>
                  </a:cubicBezTo>
                  <a:cubicBezTo>
                    <a:pt x="71117" y="27301"/>
                    <a:pt x="77828" y="32908"/>
                    <a:pt x="84109" y="38240"/>
                  </a:cubicBezTo>
                  <a:cubicBezTo>
                    <a:pt x="96733" y="48811"/>
                    <a:pt x="107978" y="58126"/>
                    <a:pt x="116834" y="66399"/>
                  </a:cubicBezTo>
                  <a:cubicBezTo>
                    <a:pt x="125719" y="74641"/>
                    <a:pt x="132093" y="81964"/>
                    <a:pt x="135739" y="87510"/>
                  </a:cubicBezTo>
                  <a:cubicBezTo>
                    <a:pt x="136628" y="88889"/>
                    <a:pt x="137394" y="90145"/>
                    <a:pt x="138099" y="91218"/>
                  </a:cubicBezTo>
                  <a:cubicBezTo>
                    <a:pt x="138619" y="92352"/>
                    <a:pt x="139079" y="93332"/>
                    <a:pt x="139447" y="94129"/>
                  </a:cubicBezTo>
                  <a:cubicBezTo>
                    <a:pt x="139784" y="94864"/>
                    <a:pt x="140029" y="95446"/>
                    <a:pt x="140243" y="95906"/>
                  </a:cubicBezTo>
                  <a:cubicBezTo>
                    <a:pt x="140488" y="96304"/>
                    <a:pt x="140580" y="96519"/>
                    <a:pt x="140550" y="96519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="" xmlns:a16="http://schemas.microsoft.com/office/drawing/2014/main" id="{F5D2F7CA-2B7E-44F4-B419-721701EFE75A}"/>
                </a:ext>
              </a:extLst>
            </p:cNvPr>
            <p:cNvSpPr/>
            <p:nvPr/>
          </p:nvSpPr>
          <p:spPr>
            <a:xfrm>
              <a:off x="6728857" y="4103339"/>
              <a:ext cx="55092" cy="68267"/>
            </a:xfrm>
            <a:custGeom>
              <a:avLst/>
              <a:gdLst>
                <a:gd name="connsiteX0" fmla="*/ 4167 w 55092"/>
                <a:gd name="connsiteY0" fmla="*/ 1256 h 68267"/>
                <a:gd name="connsiteX1" fmla="*/ 0 w 55092"/>
                <a:gd name="connsiteY1" fmla="*/ 0 h 68267"/>
                <a:gd name="connsiteX2" fmla="*/ 25217 w 55092"/>
                <a:gd name="connsiteY2" fmla="*/ 68268 h 68267"/>
                <a:gd name="connsiteX3" fmla="*/ 55092 w 55092"/>
                <a:gd name="connsiteY3" fmla="*/ 68268 h 68267"/>
                <a:gd name="connsiteX4" fmla="*/ 4167 w 55092"/>
                <a:gd name="connsiteY4" fmla="*/ 1256 h 68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092" h="68267">
                  <a:moveTo>
                    <a:pt x="4167" y="1256"/>
                  </a:moveTo>
                  <a:lnTo>
                    <a:pt x="0" y="0"/>
                  </a:lnTo>
                  <a:cubicBezTo>
                    <a:pt x="3616" y="20683"/>
                    <a:pt x="14953" y="49945"/>
                    <a:pt x="25217" y="68268"/>
                  </a:cubicBezTo>
                  <a:lnTo>
                    <a:pt x="55092" y="68268"/>
                  </a:lnTo>
                  <a:cubicBezTo>
                    <a:pt x="43786" y="54112"/>
                    <a:pt x="4167" y="1256"/>
                    <a:pt x="4167" y="1256"/>
                  </a:cubicBezTo>
                  <a:close/>
                </a:path>
              </a:pathLst>
            </a:custGeom>
            <a:solidFill>
              <a:srgbClr val="000000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="" xmlns:a16="http://schemas.microsoft.com/office/drawing/2014/main" id="{D34E4876-5BF3-42E8-BD1E-E79FCF82CAA8}"/>
                </a:ext>
              </a:extLst>
            </p:cNvPr>
            <p:cNvSpPr/>
            <p:nvPr/>
          </p:nvSpPr>
          <p:spPr>
            <a:xfrm>
              <a:off x="6607887" y="3980041"/>
              <a:ext cx="153235" cy="108162"/>
            </a:xfrm>
            <a:custGeom>
              <a:avLst/>
              <a:gdLst>
                <a:gd name="connsiteX0" fmla="*/ 153235 w 153235"/>
                <a:gd name="connsiteY0" fmla="*/ 72986 h 108162"/>
                <a:gd name="connsiteX1" fmla="*/ 92719 w 153235"/>
                <a:gd name="connsiteY1" fmla="*/ 6894 h 108162"/>
                <a:gd name="connsiteX2" fmla="*/ 56441 w 153235"/>
                <a:gd name="connsiteY2" fmla="*/ 0 h 108162"/>
                <a:gd name="connsiteX3" fmla="*/ 15259 w 153235"/>
                <a:gd name="connsiteY3" fmla="*/ 5209 h 108162"/>
                <a:gd name="connsiteX4" fmla="*/ 20468 w 153235"/>
                <a:gd name="connsiteY4" fmla="*/ 15198 h 108162"/>
                <a:gd name="connsiteX5" fmla="*/ 5240 w 153235"/>
                <a:gd name="connsiteY5" fmla="*/ 16056 h 108162"/>
                <a:gd name="connsiteX6" fmla="*/ 10877 w 153235"/>
                <a:gd name="connsiteY6" fmla="*/ 27362 h 108162"/>
                <a:gd name="connsiteX7" fmla="*/ 0 w 153235"/>
                <a:gd name="connsiteY7" fmla="*/ 29262 h 108162"/>
                <a:gd name="connsiteX8" fmla="*/ 16944 w 153235"/>
                <a:gd name="connsiteY8" fmla="*/ 38209 h 108162"/>
                <a:gd name="connsiteX9" fmla="*/ 49117 w 153235"/>
                <a:gd name="connsiteY9" fmla="*/ 36034 h 108162"/>
                <a:gd name="connsiteX10" fmla="*/ 70413 w 153235"/>
                <a:gd name="connsiteY10" fmla="*/ 47769 h 108162"/>
                <a:gd name="connsiteX11" fmla="*/ 38669 w 153235"/>
                <a:gd name="connsiteY11" fmla="*/ 46452 h 108162"/>
                <a:gd name="connsiteX12" fmla="*/ 15627 w 153235"/>
                <a:gd name="connsiteY12" fmla="*/ 50802 h 108162"/>
                <a:gd name="connsiteX13" fmla="*/ 17802 w 153235"/>
                <a:gd name="connsiteY13" fmla="*/ 58095 h 108162"/>
                <a:gd name="connsiteX14" fmla="*/ 43020 w 153235"/>
                <a:gd name="connsiteY14" fmla="*/ 58095 h 108162"/>
                <a:gd name="connsiteX15" fmla="*/ 71792 w 153235"/>
                <a:gd name="connsiteY15" fmla="*/ 67226 h 108162"/>
                <a:gd name="connsiteX16" fmla="*/ 86928 w 153235"/>
                <a:gd name="connsiteY16" fmla="*/ 87510 h 108162"/>
                <a:gd name="connsiteX17" fmla="*/ 109541 w 153235"/>
                <a:gd name="connsiteY17" fmla="*/ 99920 h 108162"/>
                <a:gd name="connsiteX18" fmla="*/ 118764 w 153235"/>
                <a:gd name="connsiteY18" fmla="*/ 108162 h 108162"/>
                <a:gd name="connsiteX19" fmla="*/ 153235 w 153235"/>
                <a:gd name="connsiteY19" fmla="*/ 72986 h 108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53235" h="108162">
                  <a:moveTo>
                    <a:pt x="153235" y="72986"/>
                  </a:moveTo>
                  <a:lnTo>
                    <a:pt x="92719" y="6894"/>
                  </a:lnTo>
                  <a:lnTo>
                    <a:pt x="56441" y="0"/>
                  </a:lnTo>
                  <a:lnTo>
                    <a:pt x="15259" y="5209"/>
                  </a:lnTo>
                  <a:cubicBezTo>
                    <a:pt x="15259" y="5209"/>
                    <a:pt x="13513" y="11735"/>
                    <a:pt x="20468" y="15198"/>
                  </a:cubicBezTo>
                  <a:lnTo>
                    <a:pt x="5240" y="16056"/>
                  </a:lnTo>
                  <a:cubicBezTo>
                    <a:pt x="5240" y="16056"/>
                    <a:pt x="2206" y="23869"/>
                    <a:pt x="10877" y="27362"/>
                  </a:cubicBezTo>
                  <a:lnTo>
                    <a:pt x="0" y="29262"/>
                  </a:lnTo>
                  <a:cubicBezTo>
                    <a:pt x="0" y="29262"/>
                    <a:pt x="4780" y="40385"/>
                    <a:pt x="16944" y="38209"/>
                  </a:cubicBezTo>
                  <a:cubicBezTo>
                    <a:pt x="29109" y="36034"/>
                    <a:pt x="49117" y="36034"/>
                    <a:pt x="49117" y="36034"/>
                  </a:cubicBezTo>
                  <a:lnTo>
                    <a:pt x="70413" y="47769"/>
                  </a:lnTo>
                  <a:lnTo>
                    <a:pt x="38669" y="46452"/>
                  </a:lnTo>
                  <a:lnTo>
                    <a:pt x="15627" y="50802"/>
                  </a:lnTo>
                  <a:cubicBezTo>
                    <a:pt x="15627" y="50802"/>
                    <a:pt x="12593" y="56686"/>
                    <a:pt x="17802" y="58095"/>
                  </a:cubicBezTo>
                  <a:cubicBezTo>
                    <a:pt x="23011" y="59504"/>
                    <a:pt x="43020" y="58095"/>
                    <a:pt x="43020" y="58095"/>
                  </a:cubicBezTo>
                  <a:lnTo>
                    <a:pt x="71792" y="67226"/>
                  </a:lnTo>
                  <a:cubicBezTo>
                    <a:pt x="71792" y="67226"/>
                    <a:pt x="83037" y="83190"/>
                    <a:pt x="86928" y="87510"/>
                  </a:cubicBezTo>
                  <a:cubicBezTo>
                    <a:pt x="90850" y="91861"/>
                    <a:pt x="109541" y="99920"/>
                    <a:pt x="109541" y="99920"/>
                  </a:cubicBezTo>
                  <a:lnTo>
                    <a:pt x="118764" y="108162"/>
                  </a:lnTo>
                  <a:lnTo>
                    <a:pt x="153235" y="72986"/>
                  </a:lnTo>
                  <a:close/>
                </a:path>
              </a:pathLst>
            </a:custGeom>
            <a:solidFill>
              <a:srgbClr val="FFBE9D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="" xmlns:a16="http://schemas.microsoft.com/office/drawing/2014/main" id="{7AB8DC39-6C99-43F4-B036-41D0303DBCC2}"/>
                </a:ext>
              </a:extLst>
            </p:cNvPr>
            <p:cNvSpPr/>
            <p:nvPr/>
          </p:nvSpPr>
          <p:spPr>
            <a:xfrm>
              <a:off x="6613157" y="3989570"/>
              <a:ext cx="79085" cy="9459"/>
            </a:xfrm>
            <a:custGeom>
              <a:avLst/>
              <a:gdLst>
                <a:gd name="connsiteX0" fmla="*/ 0 w 79085"/>
                <a:gd name="connsiteY0" fmla="*/ 6588 h 9459"/>
                <a:gd name="connsiteX1" fmla="*/ 11828 w 79085"/>
                <a:gd name="connsiteY1" fmla="*/ 6159 h 9459"/>
                <a:gd name="connsiteX2" fmla="*/ 40170 w 79085"/>
                <a:gd name="connsiteY2" fmla="*/ 3462 h 9459"/>
                <a:gd name="connsiteX3" fmla="*/ 50772 w 79085"/>
                <a:gd name="connsiteY3" fmla="*/ 2267 h 9459"/>
                <a:gd name="connsiteX4" fmla="*/ 50343 w 79085"/>
                <a:gd name="connsiteY4" fmla="*/ 2237 h 9459"/>
                <a:gd name="connsiteX5" fmla="*/ 70842 w 79085"/>
                <a:gd name="connsiteY5" fmla="*/ 7752 h 9459"/>
                <a:gd name="connsiteX6" fmla="*/ 79084 w 79085"/>
                <a:gd name="connsiteY6" fmla="*/ 9407 h 9459"/>
                <a:gd name="connsiteX7" fmla="*/ 71240 w 79085"/>
                <a:gd name="connsiteY7" fmla="*/ 6373 h 9459"/>
                <a:gd name="connsiteX8" fmla="*/ 50987 w 79085"/>
                <a:gd name="connsiteY8" fmla="*/ 61 h 9459"/>
                <a:gd name="connsiteX9" fmla="*/ 50772 w 79085"/>
                <a:gd name="connsiteY9" fmla="*/ 0 h 9459"/>
                <a:gd name="connsiteX10" fmla="*/ 50527 w 79085"/>
                <a:gd name="connsiteY10" fmla="*/ 31 h 9459"/>
                <a:gd name="connsiteX11" fmla="*/ 39895 w 79085"/>
                <a:gd name="connsiteY11" fmla="*/ 1134 h 9459"/>
                <a:gd name="connsiteX12" fmla="*/ 11613 w 79085"/>
                <a:gd name="connsiteY12" fmla="*/ 4535 h 9459"/>
                <a:gd name="connsiteX13" fmla="*/ 0 w 79085"/>
                <a:gd name="connsiteY13" fmla="*/ 6588 h 9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9085" h="9459">
                  <a:moveTo>
                    <a:pt x="0" y="6588"/>
                  </a:moveTo>
                  <a:cubicBezTo>
                    <a:pt x="31" y="6925"/>
                    <a:pt x="4566" y="6710"/>
                    <a:pt x="11828" y="6159"/>
                  </a:cubicBezTo>
                  <a:cubicBezTo>
                    <a:pt x="19089" y="5577"/>
                    <a:pt x="29140" y="4627"/>
                    <a:pt x="40170" y="3462"/>
                  </a:cubicBezTo>
                  <a:cubicBezTo>
                    <a:pt x="43847" y="3064"/>
                    <a:pt x="47432" y="2666"/>
                    <a:pt x="50772" y="2267"/>
                  </a:cubicBezTo>
                  <a:lnTo>
                    <a:pt x="50343" y="2237"/>
                  </a:lnTo>
                  <a:cubicBezTo>
                    <a:pt x="58586" y="4565"/>
                    <a:pt x="65725" y="6496"/>
                    <a:pt x="70842" y="7752"/>
                  </a:cubicBezTo>
                  <a:cubicBezTo>
                    <a:pt x="75959" y="9039"/>
                    <a:pt x="79023" y="9652"/>
                    <a:pt x="79084" y="9407"/>
                  </a:cubicBezTo>
                  <a:cubicBezTo>
                    <a:pt x="79146" y="9162"/>
                    <a:pt x="76235" y="8028"/>
                    <a:pt x="71240" y="6373"/>
                  </a:cubicBezTo>
                  <a:cubicBezTo>
                    <a:pt x="66246" y="4719"/>
                    <a:pt x="59168" y="2513"/>
                    <a:pt x="50987" y="61"/>
                  </a:cubicBezTo>
                  <a:lnTo>
                    <a:pt x="50772" y="0"/>
                  </a:lnTo>
                  <a:lnTo>
                    <a:pt x="50527" y="31"/>
                  </a:lnTo>
                  <a:cubicBezTo>
                    <a:pt x="47157" y="368"/>
                    <a:pt x="43602" y="735"/>
                    <a:pt x="39895" y="1134"/>
                  </a:cubicBezTo>
                  <a:cubicBezTo>
                    <a:pt x="28833" y="2329"/>
                    <a:pt x="18844" y="3524"/>
                    <a:pt x="11613" y="4535"/>
                  </a:cubicBezTo>
                  <a:cubicBezTo>
                    <a:pt x="4412" y="5485"/>
                    <a:pt x="-31" y="6251"/>
                    <a:pt x="0" y="6588"/>
                  </a:cubicBezTo>
                  <a:close/>
                </a:path>
              </a:pathLst>
            </a:custGeom>
            <a:solidFill>
              <a:srgbClr val="EB996E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="" xmlns:a16="http://schemas.microsoft.com/office/drawing/2014/main" id="{FD05BB0C-5BE7-49E9-AE8A-1C457BE51CAC}"/>
                </a:ext>
              </a:extLst>
            </p:cNvPr>
            <p:cNvSpPr/>
            <p:nvPr/>
          </p:nvSpPr>
          <p:spPr>
            <a:xfrm>
              <a:off x="6610522" y="4000968"/>
              <a:ext cx="70722" cy="11079"/>
            </a:xfrm>
            <a:custGeom>
              <a:avLst/>
              <a:gdLst>
                <a:gd name="connsiteX0" fmla="*/ 0 w 70722"/>
                <a:gd name="connsiteY0" fmla="*/ 7936 h 11079"/>
                <a:gd name="connsiteX1" fmla="*/ 10724 w 70722"/>
                <a:gd name="connsiteY1" fmla="*/ 7201 h 11079"/>
                <a:gd name="connsiteX2" fmla="*/ 36340 w 70722"/>
                <a:gd name="connsiteY2" fmla="*/ 3799 h 11079"/>
                <a:gd name="connsiteX3" fmla="*/ 46268 w 70722"/>
                <a:gd name="connsiteY3" fmla="*/ 2298 h 11079"/>
                <a:gd name="connsiteX4" fmla="*/ 45686 w 70722"/>
                <a:gd name="connsiteY4" fmla="*/ 2237 h 11079"/>
                <a:gd name="connsiteX5" fmla="*/ 70719 w 70722"/>
                <a:gd name="connsiteY5" fmla="*/ 11031 h 11079"/>
                <a:gd name="connsiteX6" fmla="*/ 46544 w 70722"/>
                <a:gd name="connsiteY6" fmla="*/ 123 h 11079"/>
                <a:gd name="connsiteX7" fmla="*/ 46268 w 70722"/>
                <a:gd name="connsiteY7" fmla="*/ 0 h 11079"/>
                <a:gd name="connsiteX8" fmla="*/ 45962 w 70722"/>
                <a:gd name="connsiteY8" fmla="*/ 31 h 11079"/>
                <a:gd name="connsiteX9" fmla="*/ 36003 w 70722"/>
                <a:gd name="connsiteY9" fmla="*/ 1440 h 11079"/>
                <a:gd name="connsiteX10" fmla="*/ 10479 w 70722"/>
                <a:gd name="connsiteY10" fmla="*/ 5515 h 11079"/>
                <a:gd name="connsiteX11" fmla="*/ 0 w 70722"/>
                <a:gd name="connsiteY11" fmla="*/ 7936 h 11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0722" h="11079">
                  <a:moveTo>
                    <a:pt x="0" y="7936"/>
                  </a:moveTo>
                  <a:cubicBezTo>
                    <a:pt x="61" y="8242"/>
                    <a:pt x="4137" y="7967"/>
                    <a:pt x="10724" y="7201"/>
                  </a:cubicBezTo>
                  <a:cubicBezTo>
                    <a:pt x="17312" y="6465"/>
                    <a:pt x="26351" y="5270"/>
                    <a:pt x="36340" y="3799"/>
                  </a:cubicBezTo>
                  <a:cubicBezTo>
                    <a:pt x="39803" y="3279"/>
                    <a:pt x="43143" y="2788"/>
                    <a:pt x="46268" y="2298"/>
                  </a:cubicBezTo>
                  <a:lnTo>
                    <a:pt x="45686" y="2237"/>
                  </a:lnTo>
                  <a:cubicBezTo>
                    <a:pt x="59964" y="7813"/>
                    <a:pt x="70505" y="11552"/>
                    <a:pt x="70719" y="11031"/>
                  </a:cubicBezTo>
                  <a:cubicBezTo>
                    <a:pt x="70934" y="10540"/>
                    <a:pt x="60730" y="5975"/>
                    <a:pt x="46544" y="123"/>
                  </a:cubicBezTo>
                  <a:lnTo>
                    <a:pt x="46268" y="0"/>
                  </a:lnTo>
                  <a:lnTo>
                    <a:pt x="45962" y="31"/>
                  </a:lnTo>
                  <a:cubicBezTo>
                    <a:pt x="42806" y="490"/>
                    <a:pt x="39466" y="950"/>
                    <a:pt x="36003" y="1440"/>
                  </a:cubicBezTo>
                  <a:cubicBezTo>
                    <a:pt x="26014" y="2911"/>
                    <a:pt x="17006" y="4351"/>
                    <a:pt x="10479" y="5515"/>
                  </a:cubicBezTo>
                  <a:cubicBezTo>
                    <a:pt x="3983" y="6741"/>
                    <a:pt x="-30" y="7599"/>
                    <a:pt x="0" y="7936"/>
                  </a:cubicBezTo>
                  <a:close/>
                </a:path>
              </a:pathLst>
            </a:custGeom>
            <a:solidFill>
              <a:srgbClr val="EB996E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="" xmlns:a16="http://schemas.microsoft.com/office/drawing/2014/main" id="{38CB326A-4337-402F-B54D-7CB14DD79C63}"/>
                </a:ext>
              </a:extLst>
            </p:cNvPr>
            <p:cNvSpPr/>
            <p:nvPr/>
          </p:nvSpPr>
          <p:spPr>
            <a:xfrm>
              <a:off x="6456084" y="3982308"/>
              <a:ext cx="218303" cy="142911"/>
            </a:xfrm>
            <a:custGeom>
              <a:avLst/>
              <a:gdLst>
                <a:gd name="connsiteX0" fmla="*/ 437 w 218303"/>
                <a:gd name="connsiteY0" fmla="*/ 16301 h 142911"/>
                <a:gd name="connsiteX1" fmla="*/ 31109 w 218303"/>
                <a:gd name="connsiteY1" fmla="*/ 132185 h 142911"/>
                <a:gd name="connsiteX2" fmla="*/ 45326 w 218303"/>
                <a:gd name="connsiteY2" fmla="*/ 142909 h 142911"/>
                <a:gd name="connsiteX3" fmla="*/ 204168 w 218303"/>
                <a:gd name="connsiteY3" fmla="*/ 139784 h 142911"/>
                <a:gd name="connsiteX4" fmla="*/ 217987 w 218303"/>
                <a:gd name="connsiteY4" fmla="*/ 122410 h 142911"/>
                <a:gd name="connsiteX5" fmla="*/ 194608 w 218303"/>
                <a:gd name="connsiteY5" fmla="*/ 11429 h 142911"/>
                <a:gd name="connsiteX6" fmla="*/ 180514 w 218303"/>
                <a:gd name="connsiteY6" fmla="*/ 0 h 142911"/>
                <a:gd name="connsiteX7" fmla="*/ 13000 w 218303"/>
                <a:gd name="connsiteY7" fmla="*/ 0 h 142911"/>
                <a:gd name="connsiteX8" fmla="*/ 437 w 218303"/>
                <a:gd name="connsiteY8" fmla="*/ 16301 h 142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8303" h="142911">
                  <a:moveTo>
                    <a:pt x="437" y="16301"/>
                  </a:moveTo>
                  <a:lnTo>
                    <a:pt x="31109" y="132185"/>
                  </a:lnTo>
                  <a:cubicBezTo>
                    <a:pt x="32794" y="138619"/>
                    <a:pt x="38677" y="143031"/>
                    <a:pt x="45326" y="142909"/>
                  </a:cubicBezTo>
                  <a:lnTo>
                    <a:pt x="204168" y="139784"/>
                  </a:lnTo>
                  <a:cubicBezTo>
                    <a:pt x="213207" y="139600"/>
                    <a:pt x="219856" y="131235"/>
                    <a:pt x="217987" y="122410"/>
                  </a:cubicBezTo>
                  <a:lnTo>
                    <a:pt x="194608" y="11429"/>
                  </a:lnTo>
                  <a:cubicBezTo>
                    <a:pt x="193199" y="4749"/>
                    <a:pt x="187316" y="0"/>
                    <a:pt x="180514" y="0"/>
                  </a:cubicBezTo>
                  <a:lnTo>
                    <a:pt x="13000" y="0"/>
                  </a:lnTo>
                  <a:cubicBezTo>
                    <a:pt x="4482" y="0"/>
                    <a:pt x="-1738" y="8059"/>
                    <a:pt x="437" y="16301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="" xmlns:a16="http://schemas.microsoft.com/office/drawing/2014/main" id="{6253F451-C221-4CF2-BDBE-7BE2DF505ED4}"/>
                </a:ext>
              </a:extLst>
            </p:cNvPr>
            <p:cNvSpPr/>
            <p:nvPr/>
          </p:nvSpPr>
          <p:spPr>
            <a:xfrm>
              <a:off x="6548392" y="4028014"/>
              <a:ext cx="17046" cy="15831"/>
            </a:xfrm>
            <a:custGeom>
              <a:avLst/>
              <a:gdLst>
                <a:gd name="connsiteX0" fmla="*/ 11940 w 17046"/>
                <a:gd name="connsiteY0" fmla="*/ 991 h 15831"/>
                <a:gd name="connsiteX1" fmla="*/ 16321 w 17046"/>
                <a:gd name="connsiteY1" fmla="*/ 11746 h 15831"/>
                <a:gd name="connsiteX2" fmla="*/ 5107 w 17046"/>
                <a:gd name="connsiteY2" fmla="*/ 14840 h 15831"/>
                <a:gd name="connsiteX3" fmla="*/ 725 w 17046"/>
                <a:gd name="connsiteY3" fmla="*/ 4086 h 15831"/>
                <a:gd name="connsiteX4" fmla="*/ 11940 w 17046"/>
                <a:gd name="connsiteY4" fmla="*/ 991 h 1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046" h="15831">
                  <a:moveTo>
                    <a:pt x="11940" y="991"/>
                  </a:moveTo>
                  <a:cubicBezTo>
                    <a:pt x="16260" y="3105"/>
                    <a:pt x="18221" y="7916"/>
                    <a:pt x="16321" y="11746"/>
                  </a:cubicBezTo>
                  <a:cubicBezTo>
                    <a:pt x="14452" y="15576"/>
                    <a:pt x="9427" y="16955"/>
                    <a:pt x="5107" y="14840"/>
                  </a:cubicBezTo>
                  <a:cubicBezTo>
                    <a:pt x="786" y="12726"/>
                    <a:pt x="-1174" y="7916"/>
                    <a:pt x="725" y="4086"/>
                  </a:cubicBezTo>
                  <a:cubicBezTo>
                    <a:pt x="2625" y="255"/>
                    <a:pt x="7650" y="-1123"/>
                    <a:pt x="11940" y="991"/>
                  </a:cubicBezTo>
                  <a:close/>
                </a:path>
              </a:pathLst>
            </a:custGeom>
            <a:solidFill>
              <a:srgbClr val="FFFFFF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="" xmlns:a16="http://schemas.microsoft.com/office/drawing/2014/main" id="{5B0DFC85-FA4E-4167-A929-182ABABFEB0C}"/>
                </a:ext>
              </a:extLst>
            </p:cNvPr>
            <p:cNvSpPr/>
            <p:nvPr/>
          </p:nvSpPr>
          <p:spPr>
            <a:xfrm>
              <a:off x="6442774" y="4005455"/>
              <a:ext cx="53393" cy="67641"/>
            </a:xfrm>
            <a:custGeom>
              <a:avLst/>
              <a:gdLst>
                <a:gd name="connsiteX0" fmla="*/ 2226 w 53393"/>
                <a:gd name="connsiteY0" fmla="*/ 18524 h 67641"/>
                <a:gd name="connsiteX1" fmla="*/ 2165 w 53393"/>
                <a:gd name="connsiteY1" fmla="*/ 5747 h 67641"/>
                <a:gd name="connsiteX2" fmla="*/ 14268 w 53393"/>
                <a:gd name="connsiteY2" fmla="*/ 17 h 67641"/>
                <a:gd name="connsiteX3" fmla="*/ 27719 w 53393"/>
                <a:gd name="connsiteY3" fmla="*/ 2805 h 67641"/>
                <a:gd name="connsiteX4" fmla="*/ 42978 w 53393"/>
                <a:gd name="connsiteY4" fmla="*/ 10404 h 67641"/>
                <a:gd name="connsiteX5" fmla="*/ 50577 w 53393"/>
                <a:gd name="connsiteY5" fmla="*/ 19290 h 67641"/>
                <a:gd name="connsiteX6" fmla="*/ 43438 w 53393"/>
                <a:gd name="connsiteY6" fmla="*/ 25786 h 67641"/>
                <a:gd name="connsiteX7" fmla="*/ 53274 w 53393"/>
                <a:gd name="connsiteY7" fmla="*/ 37522 h 67641"/>
                <a:gd name="connsiteX8" fmla="*/ 46471 w 53393"/>
                <a:gd name="connsiteY8" fmla="*/ 46683 h 67641"/>
                <a:gd name="connsiteX9" fmla="*/ 50853 w 53393"/>
                <a:gd name="connsiteY9" fmla="*/ 56366 h 67641"/>
                <a:gd name="connsiteX10" fmla="*/ 39976 w 53393"/>
                <a:gd name="connsiteY10" fmla="*/ 59675 h 67641"/>
                <a:gd name="connsiteX11" fmla="*/ 30508 w 53393"/>
                <a:gd name="connsiteY11" fmla="*/ 51708 h 67641"/>
                <a:gd name="connsiteX12" fmla="*/ 33204 w 53393"/>
                <a:gd name="connsiteY12" fmla="*/ 67642 h 67641"/>
                <a:gd name="connsiteX13" fmla="*/ 12828 w 53393"/>
                <a:gd name="connsiteY13" fmla="*/ 42608 h 67641"/>
                <a:gd name="connsiteX14" fmla="*/ 8906 w 53393"/>
                <a:gd name="connsiteY14" fmla="*/ 24898 h 67641"/>
                <a:gd name="connsiteX15" fmla="*/ 20 w 53393"/>
                <a:gd name="connsiteY15" fmla="*/ 12427 h 67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3393" h="67641">
                  <a:moveTo>
                    <a:pt x="2226" y="18524"/>
                  </a:moveTo>
                  <a:cubicBezTo>
                    <a:pt x="-869" y="15123"/>
                    <a:pt x="-593" y="9455"/>
                    <a:pt x="2165" y="5747"/>
                  </a:cubicBezTo>
                  <a:cubicBezTo>
                    <a:pt x="4922" y="2039"/>
                    <a:pt x="9641" y="201"/>
                    <a:pt x="14268" y="17"/>
                  </a:cubicBezTo>
                  <a:cubicBezTo>
                    <a:pt x="18864" y="-167"/>
                    <a:pt x="23430" y="1151"/>
                    <a:pt x="27719" y="2805"/>
                  </a:cubicBezTo>
                  <a:cubicBezTo>
                    <a:pt x="33051" y="4828"/>
                    <a:pt x="38168" y="7402"/>
                    <a:pt x="42978" y="10404"/>
                  </a:cubicBezTo>
                  <a:cubicBezTo>
                    <a:pt x="46380" y="12549"/>
                    <a:pt x="49903" y="15338"/>
                    <a:pt x="50577" y="19290"/>
                  </a:cubicBezTo>
                  <a:cubicBezTo>
                    <a:pt x="51251" y="23243"/>
                    <a:pt x="46931" y="27778"/>
                    <a:pt x="43438" y="25786"/>
                  </a:cubicBezTo>
                  <a:cubicBezTo>
                    <a:pt x="47973" y="27686"/>
                    <a:pt x="52569" y="32496"/>
                    <a:pt x="53274" y="37522"/>
                  </a:cubicBezTo>
                  <a:cubicBezTo>
                    <a:pt x="54009" y="42547"/>
                    <a:pt x="51313" y="45243"/>
                    <a:pt x="46471" y="46683"/>
                  </a:cubicBezTo>
                  <a:cubicBezTo>
                    <a:pt x="50179" y="48123"/>
                    <a:pt x="52538" y="52781"/>
                    <a:pt x="50853" y="56366"/>
                  </a:cubicBezTo>
                  <a:cubicBezTo>
                    <a:pt x="49076" y="60134"/>
                    <a:pt x="43867" y="61176"/>
                    <a:pt x="39976" y="59675"/>
                  </a:cubicBezTo>
                  <a:cubicBezTo>
                    <a:pt x="36084" y="58174"/>
                    <a:pt x="33204" y="54895"/>
                    <a:pt x="30508" y="51708"/>
                  </a:cubicBezTo>
                  <a:cubicBezTo>
                    <a:pt x="33265" y="56458"/>
                    <a:pt x="34246" y="62249"/>
                    <a:pt x="33204" y="67642"/>
                  </a:cubicBezTo>
                  <a:cubicBezTo>
                    <a:pt x="22480" y="63965"/>
                    <a:pt x="14237" y="53853"/>
                    <a:pt x="12828" y="42608"/>
                  </a:cubicBezTo>
                  <a:cubicBezTo>
                    <a:pt x="7558" y="38655"/>
                    <a:pt x="5811" y="30689"/>
                    <a:pt x="8906" y="24898"/>
                  </a:cubicBezTo>
                  <a:cubicBezTo>
                    <a:pt x="4585" y="23549"/>
                    <a:pt x="-317" y="16931"/>
                    <a:pt x="20" y="12427"/>
                  </a:cubicBezTo>
                </a:path>
              </a:pathLst>
            </a:custGeom>
            <a:solidFill>
              <a:srgbClr val="FFBE9D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="" xmlns:a16="http://schemas.microsoft.com/office/drawing/2014/main" id="{C85E586C-722E-4CBB-B516-E4E1F498E97E}"/>
                </a:ext>
              </a:extLst>
            </p:cNvPr>
            <p:cNvSpPr/>
            <p:nvPr/>
          </p:nvSpPr>
          <p:spPr>
            <a:xfrm>
              <a:off x="6455857" y="4040941"/>
              <a:ext cx="33300" cy="11326"/>
            </a:xfrm>
            <a:custGeom>
              <a:avLst/>
              <a:gdLst>
                <a:gd name="connsiteX0" fmla="*/ 33296 w 33300"/>
                <a:gd name="connsiteY0" fmla="*/ 11320 h 11326"/>
                <a:gd name="connsiteX1" fmla="*/ 28639 w 33300"/>
                <a:gd name="connsiteY1" fmla="*/ 7765 h 11326"/>
                <a:gd name="connsiteX2" fmla="*/ 16413 w 33300"/>
                <a:gd name="connsiteY2" fmla="*/ 1515 h 11326"/>
                <a:gd name="connsiteX3" fmla="*/ 8967 w 33300"/>
                <a:gd name="connsiteY3" fmla="*/ 1515 h 11326"/>
                <a:gd name="connsiteX4" fmla="*/ 3544 w 33300"/>
                <a:gd name="connsiteY4" fmla="*/ 4242 h 11326"/>
                <a:gd name="connsiteX5" fmla="*/ 20 w 33300"/>
                <a:gd name="connsiteY5" fmla="*/ 8715 h 11326"/>
                <a:gd name="connsiteX6" fmla="*/ 449 w 33300"/>
                <a:gd name="connsiteY6" fmla="*/ 7183 h 11326"/>
                <a:gd name="connsiteX7" fmla="*/ 3023 w 33300"/>
                <a:gd name="connsiteY7" fmla="*/ 3659 h 11326"/>
                <a:gd name="connsiteX8" fmla="*/ 8722 w 33300"/>
                <a:gd name="connsiteY8" fmla="*/ 534 h 11326"/>
                <a:gd name="connsiteX9" fmla="*/ 16689 w 33300"/>
                <a:gd name="connsiteY9" fmla="*/ 412 h 11326"/>
                <a:gd name="connsiteX10" fmla="*/ 29190 w 33300"/>
                <a:gd name="connsiteY10" fmla="*/ 7183 h 11326"/>
                <a:gd name="connsiteX11" fmla="*/ 33296 w 33300"/>
                <a:gd name="connsiteY11" fmla="*/ 11320 h 11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300" h="11326">
                  <a:moveTo>
                    <a:pt x="33296" y="11320"/>
                  </a:moveTo>
                  <a:cubicBezTo>
                    <a:pt x="33174" y="11442"/>
                    <a:pt x="31488" y="9972"/>
                    <a:pt x="28639" y="7765"/>
                  </a:cubicBezTo>
                  <a:cubicBezTo>
                    <a:pt x="25820" y="5621"/>
                    <a:pt x="21683" y="2648"/>
                    <a:pt x="16413" y="1515"/>
                  </a:cubicBezTo>
                  <a:cubicBezTo>
                    <a:pt x="13809" y="963"/>
                    <a:pt x="11204" y="963"/>
                    <a:pt x="8967" y="1515"/>
                  </a:cubicBezTo>
                  <a:cubicBezTo>
                    <a:pt x="6731" y="2066"/>
                    <a:pt x="4892" y="3108"/>
                    <a:pt x="3544" y="4242"/>
                  </a:cubicBezTo>
                  <a:cubicBezTo>
                    <a:pt x="817" y="6509"/>
                    <a:pt x="204" y="8807"/>
                    <a:pt x="20" y="8715"/>
                  </a:cubicBezTo>
                  <a:cubicBezTo>
                    <a:pt x="-41" y="8685"/>
                    <a:pt x="20" y="8133"/>
                    <a:pt x="449" y="7183"/>
                  </a:cubicBezTo>
                  <a:cubicBezTo>
                    <a:pt x="847" y="6233"/>
                    <a:pt x="1644" y="4916"/>
                    <a:pt x="3023" y="3659"/>
                  </a:cubicBezTo>
                  <a:cubicBezTo>
                    <a:pt x="4402" y="2403"/>
                    <a:pt x="6332" y="1178"/>
                    <a:pt x="8722" y="534"/>
                  </a:cubicBezTo>
                  <a:cubicBezTo>
                    <a:pt x="11112" y="-140"/>
                    <a:pt x="13900" y="-171"/>
                    <a:pt x="16689" y="412"/>
                  </a:cubicBezTo>
                  <a:cubicBezTo>
                    <a:pt x="22296" y="1637"/>
                    <a:pt x="26463" y="4855"/>
                    <a:pt x="29190" y="7183"/>
                  </a:cubicBezTo>
                  <a:cubicBezTo>
                    <a:pt x="31917" y="9543"/>
                    <a:pt x="33388" y="11197"/>
                    <a:pt x="33296" y="11320"/>
                  </a:cubicBezTo>
                  <a:close/>
                </a:path>
              </a:pathLst>
            </a:custGeom>
            <a:solidFill>
              <a:srgbClr val="EB996E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="" xmlns:a16="http://schemas.microsoft.com/office/drawing/2014/main" id="{60F8708C-81BA-47EC-B116-B822D518357A}"/>
                </a:ext>
              </a:extLst>
            </p:cNvPr>
            <p:cNvSpPr/>
            <p:nvPr/>
          </p:nvSpPr>
          <p:spPr>
            <a:xfrm>
              <a:off x="6451108" y="4023267"/>
              <a:ext cx="36851" cy="8543"/>
            </a:xfrm>
            <a:custGeom>
              <a:avLst/>
              <a:gdLst>
                <a:gd name="connsiteX0" fmla="*/ 36850 w 36851"/>
                <a:gd name="connsiteY0" fmla="*/ 8526 h 8543"/>
                <a:gd name="connsiteX1" fmla="*/ 31212 w 36851"/>
                <a:gd name="connsiteY1" fmla="*/ 6166 h 8543"/>
                <a:gd name="connsiteX2" fmla="*/ 25207 w 36851"/>
                <a:gd name="connsiteY2" fmla="*/ 3531 h 8543"/>
                <a:gd name="connsiteX3" fmla="*/ 17485 w 36851"/>
                <a:gd name="connsiteY3" fmla="*/ 1540 h 8543"/>
                <a:gd name="connsiteX4" fmla="*/ 9641 w 36851"/>
                <a:gd name="connsiteY4" fmla="*/ 1478 h 8543"/>
                <a:gd name="connsiteX5" fmla="*/ 3819 w 36851"/>
                <a:gd name="connsiteY5" fmla="*/ 3991 h 8543"/>
                <a:gd name="connsiteX6" fmla="*/ 20 w 36851"/>
                <a:gd name="connsiteY6" fmla="*/ 8526 h 8543"/>
                <a:gd name="connsiteX7" fmla="*/ 479 w 36851"/>
                <a:gd name="connsiteY7" fmla="*/ 6933 h 8543"/>
                <a:gd name="connsiteX8" fmla="*/ 3298 w 36851"/>
                <a:gd name="connsiteY8" fmla="*/ 3347 h 8543"/>
                <a:gd name="connsiteX9" fmla="*/ 9396 w 36851"/>
                <a:gd name="connsiteY9" fmla="*/ 406 h 8543"/>
                <a:gd name="connsiteX10" fmla="*/ 17638 w 36851"/>
                <a:gd name="connsiteY10" fmla="*/ 375 h 8543"/>
                <a:gd name="connsiteX11" fmla="*/ 25544 w 36851"/>
                <a:gd name="connsiteY11" fmla="*/ 2520 h 8543"/>
                <a:gd name="connsiteX12" fmla="*/ 31549 w 36851"/>
                <a:gd name="connsiteY12" fmla="*/ 5431 h 8543"/>
                <a:gd name="connsiteX13" fmla="*/ 36850 w 36851"/>
                <a:gd name="connsiteY13" fmla="*/ 8526 h 8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6851" h="8543">
                  <a:moveTo>
                    <a:pt x="36850" y="8526"/>
                  </a:moveTo>
                  <a:cubicBezTo>
                    <a:pt x="36789" y="8679"/>
                    <a:pt x="34583" y="7821"/>
                    <a:pt x="31212" y="6166"/>
                  </a:cubicBezTo>
                  <a:cubicBezTo>
                    <a:pt x="29527" y="5370"/>
                    <a:pt x="27505" y="4389"/>
                    <a:pt x="25207" y="3531"/>
                  </a:cubicBezTo>
                  <a:cubicBezTo>
                    <a:pt x="22909" y="2735"/>
                    <a:pt x="20243" y="2030"/>
                    <a:pt x="17485" y="1540"/>
                  </a:cubicBezTo>
                  <a:cubicBezTo>
                    <a:pt x="14697" y="1080"/>
                    <a:pt x="12000" y="988"/>
                    <a:pt x="9641" y="1478"/>
                  </a:cubicBezTo>
                  <a:cubicBezTo>
                    <a:pt x="7282" y="1938"/>
                    <a:pt x="5290" y="2919"/>
                    <a:pt x="3819" y="3991"/>
                  </a:cubicBezTo>
                  <a:cubicBezTo>
                    <a:pt x="847" y="6197"/>
                    <a:pt x="234" y="8618"/>
                    <a:pt x="20" y="8526"/>
                  </a:cubicBezTo>
                  <a:cubicBezTo>
                    <a:pt x="-41" y="8495"/>
                    <a:pt x="20" y="7913"/>
                    <a:pt x="479" y="6933"/>
                  </a:cubicBezTo>
                  <a:cubicBezTo>
                    <a:pt x="908" y="5952"/>
                    <a:pt x="1797" y="4604"/>
                    <a:pt x="3298" y="3347"/>
                  </a:cubicBezTo>
                  <a:cubicBezTo>
                    <a:pt x="4769" y="2091"/>
                    <a:pt x="6883" y="958"/>
                    <a:pt x="9396" y="406"/>
                  </a:cubicBezTo>
                  <a:cubicBezTo>
                    <a:pt x="11909" y="-146"/>
                    <a:pt x="14758" y="-115"/>
                    <a:pt x="17638" y="375"/>
                  </a:cubicBezTo>
                  <a:cubicBezTo>
                    <a:pt x="20519" y="896"/>
                    <a:pt x="23154" y="1632"/>
                    <a:pt x="25544" y="2520"/>
                  </a:cubicBezTo>
                  <a:cubicBezTo>
                    <a:pt x="27903" y="3439"/>
                    <a:pt x="29895" y="4512"/>
                    <a:pt x="31549" y="5431"/>
                  </a:cubicBezTo>
                  <a:cubicBezTo>
                    <a:pt x="34889" y="7300"/>
                    <a:pt x="36912" y="8373"/>
                    <a:pt x="36850" y="8526"/>
                  </a:cubicBezTo>
                  <a:close/>
                </a:path>
              </a:pathLst>
            </a:custGeom>
            <a:solidFill>
              <a:srgbClr val="EB996E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="" xmlns:a16="http://schemas.microsoft.com/office/drawing/2014/main" id="{FE0C9156-27A0-414E-94D8-62EC2C2B4E99}"/>
                </a:ext>
              </a:extLst>
            </p:cNvPr>
            <p:cNvSpPr/>
            <p:nvPr/>
          </p:nvSpPr>
          <p:spPr>
            <a:xfrm>
              <a:off x="6211537" y="3721912"/>
              <a:ext cx="208981" cy="180464"/>
            </a:xfrm>
            <a:custGeom>
              <a:avLst/>
              <a:gdLst>
                <a:gd name="connsiteX0" fmla="*/ 208981 w 208981"/>
                <a:gd name="connsiteY0" fmla="*/ 49373 h 180464"/>
                <a:gd name="connsiteX1" fmla="*/ 170220 w 208981"/>
                <a:gd name="connsiteY1" fmla="*/ 48484 h 180464"/>
                <a:gd name="connsiteX2" fmla="*/ 136515 w 208981"/>
                <a:gd name="connsiteY2" fmla="*/ 12788 h 180464"/>
                <a:gd name="connsiteX3" fmla="*/ 12788 w 208981"/>
                <a:gd name="connsiteY3" fmla="*/ 43949 h 180464"/>
                <a:gd name="connsiteX4" fmla="*/ 43949 w 208981"/>
                <a:gd name="connsiteY4" fmla="*/ 167677 h 180464"/>
                <a:gd name="connsiteX5" fmla="*/ 167677 w 208981"/>
                <a:gd name="connsiteY5" fmla="*/ 136515 h 180464"/>
                <a:gd name="connsiteX6" fmla="*/ 179780 w 208981"/>
                <a:gd name="connsiteY6" fmla="*/ 79431 h 180464"/>
                <a:gd name="connsiteX7" fmla="*/ 179811 w 208981"/>
                <a:gd name="connsiteY7" fmla="*/ 79493 h 180464"/>
                <a:gd name="connsiteX8" fmla="*/ 208981 w 208981"/>
                <a:gd name="connsiteY8" fmla="*/ 49373 h 180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8981" h="180464">
                  <a:moveTo>
                    <a:pt x="208981" y="49373"/>
                  </a:moveTo>
                  <a:lnTo>
                    <a:pt x="170220" y="48484"/>
                  </a:lnTo>
                  <a:cubicBezTo>
                    <a:pt x="162775" y="34175"/>
                    <a:pt x="151376" y="21673"/>
                    <a:pt x="136515" y="12788"/>
                  </a:cubicBezTo>
                  <a:cubicBezTo>
                    <a:pt x="93741" y="-12767"/>
                    <a:pt x="38342" y="1175"/>
                    <a:pt x="12788" y="43949"/>
                  </a:cubicBezTo>
                  <a:cubicBezTo>
                    <a:pt x="-12767" y="86724"/>
                    <a:pt x="1175" y="142123"/>
                    <a:pt x="43949" y="167677"/>
                  </a:cubicBezTo>
                  <a:cubicBezTo>
                    <a:pt x="86724" y="193231"/>
                    <a:pt x="142123" y="179290"/>
                    <a:pt x="167677" y="136515"/>
                  </a:cubicBezTo>
                  <a:cubicBezTo>
                    <a:pt x="178340" y="118652"/>
                    <a:pt x="182109" y="98582"/>
                    <a:pt x="179780" y="79431"/>
                  </a:cubicBezTo>
                  <a:lnTo>
                    <a:pt x="179811" y="79493"/>
                  </a:lnTo>
                  <a:lnTo>
                    <a:pt x="208981" y="49373"/>
                  </a:lnTo>
                  <a:close/>
                </a:path>
              </a:pathLst>
            </a:custGeom>
            <a:solidFill>
              <a:srgbClr val="FAFAFA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="" xmlns:a16="http://schemas.microsoft.com/office/drawing/2014/main" id="{E20ACF2E-37E5-4553-A814-858E07ACB785}"/>
                </a:ext>
              </a:extLst>
            </p:cNvPr>
            <p:cNvSpPr/>
            <p:nvPr/>
          </p:nvSpPr>
          <p:spPr>
            <a:xfrm>
              <a:off x="6211057" y="3721438"/>
              <a:ext cx="209461" cy="181377"/>
            </a:xfrm>
            <a:custGeom>
              <a:avLst/>
              <a:gdLst>
                <a:gd name="connsiteX0" fmla="*/ 209461 w 209461"/>
                <a:gd name="connsiteY0" fmla="*/ 49847 h 181377"/>
                <a:gd name="connsiteX1" fmla="*/ 180475 w 209461"/>
                <a:gd name="connsiteY1" fmla="*/ 80151 h 181377"/>
                <a:gd name="connsiteX2" fmla="*/ 180169 w 209461"/>
                <a:gd name="connsiteY2" fmla="*/ 80457 h 181377"/>
                <a:gd name="connsiteX3" fmla="*/ 180015 w 209461"/>
                <a:gd name="connsiteY3" fmla="*/ 80059 h 181377"/>
                <a:gd name="connsiteX4" fmla="*/ 179985 w 209461"/>
                <a:gd name="connsiteY4" fmla="*/ 79998 h 181377"/>
                <a:gd name="connsiteX5" fmla="*/ 180506 w 209461"/>
                <a:gd name="connsiteY5" fmla="*/ 79875 h 181377"/>
                <a:gd name="connsiteX6" fmla="*/ 180597 w 209461"/>
                <a:gd name="connsiteY6" fmla="*/ 101538 h 181377"/>
                <a:gd name="connsiteX7" fmla="*/ 173979 w 209461"/>
                <a:gd name="connsiteY7" fmla="*/ 126418 h 181377"/>
                <a:gd name="connsiteX8" fmla="*/ 167269 w 209461"/>
                <a:gd name="connsiteY8" fmla="*/ 139043 h 181377"/>
                <a:gd name="connsiteX9" fmla="*/ 163071 w 209461"/>
                <a:gd name="connsiteY9" fmla="*/ 145263 h 181377"/>
                <a:gd name="connsiteX10" fmla="*/ 158168 w 209461"/>
                <a:gd name="connsiteY10" fmla="*/ 151207 h 181377"/>
                <a:gd name="connsiteX11" fmla="*/ 132307 w 209461"/>
                <a:gd name="connsiteY11" fmla="*/ 171185 h 181377"/>
                <a:gd name="connsiteX12" fmla="*/ 98143 w 209461"/>
                <a:gd name="connsiteY12" fmla="*/ 181051 h 181377"/>
                <a:gd name="connsiteX13" fmla="*/ 60393 w 209461"/>
                <a:gd name="connsiteY13" fmla="*/ 176241 h 181377"/>
                <a:gd name="connsiteX14" fmla="*/ 26474 w 209461"/>
                <a:gd name="connsiteY14" fmla="*/ 154731 h 181377"/>
                <a:gd name="connsiteX15" fmla="*/ 4535 w 209461"/>
                <a:gd name="connsiteY15" fmla="*/ 119065 h 181377"/>
                <a:gd name="connsiteX16" fmla="*/ 2942 w 209461"/>
                <a:gd name="connsiteY16" fmla="*/ 113825 h 181377"/>
                <a:gd name="connsiteX17" fmla="*/ 1777 w 209461"/>
                <a:gd name="connsiteY17" fmla="*/ 108494 h 181377"/>
                <a:gd name="connsiteX18" fmla="*/ 827 w 209461"/>
                <a:gd name="connsiteY18" fmla="*/ 103162 h 181377"/>
                <a:gd name="connsiteX19" fmla="*/ 276 w 209461"/>
                <a:gd name="connsiteY19" fmla="*/ 97769 h 181377"/>
                <a:gd name="connsiteX20" fmla="*/ 31 w 209461"/>
                <a:gd name="connsiteY20" fmla="*/ 92407 h 181377"/>
                <a:gd name="connsiteX21" fmla="*/ 0 w 209461"/>
                <a:gd name="connsiteY21" fmla="*/ 87045 h 181377"/>
                <a:gd name="connsiteX22" fmla="*/ 460 w 209461"/>
                <a:gd name="connsiteY22" fmla="*/ 81744 h 181377"/>
                <a:gd name="connsiteX23" fmla="*/ 1103 w 209461"/>
                <a:gd name="connsiteY23" fmla="*/ 76474 h 181377"/>
                <a:gd name="connsiteX24" fmla="*/ 16515 w 209461"/>
                <a:gd name="connsiteY24" fmla="*/ 38541 h 181377"/>
                <a:gd name="connsiteX25" fmla="*/ 44981 w 209461"/>
                <a:gd name="connsiteY25" fmla="*/ 12281 h 181377"/>
                <a:gd name="connsiteX26" fmla="*/ 79207 w 209461"/>
                <a:gd name="connsiteY26" fmla="*/ 730 h 181377"/>
                <a:gd name="connsiteX27" fmla="*/ 112238 w 209461"/>
                <a:gd name="connsiteY27" fmla="*/ 2538 h 181377"/>
                <a:gd name="connsiteX28" fmla="*/ 139447 w 209461"/>
                <a:gd name="connsiteY28" fmla="*/ 14242 h 181377"/>
                <a:gd name="connsiteX29" fmla="*/ 158934 w 209461"/>
                <a:gd name="connsiteY29" fmla="*/ 31034 h 181377"/>
                <a:gd name="connsiteX30" fmla="*/ 170976 w 209461"/>
                <a:gd name="connsiteY30" fmla="*/ 48775 h 181377"/>
                <a:gd name="connsiteX31" fmla="*/ 170731 w 209461"/>
                <a:gd name="connsiteY31" fmla="*/ 48621 h 181377"/>
                <a:gd name="connsiteX32" fmla="*/ 209461 w 209461"/>
                <a:gd name="connsiteY32" fmla="*/ 49847 h 181377"/>
                <a:gd name="connsiteX33" fmla="*/ 170670 w 209461"/>
                <a:gd name="connsiteY33" fmla="*/ 49234 h 181377"/>
                <a:gd name="connsiteX34" fmla="*/ 170517 w 209461"/>
                <a:gd name="connsiteY34" fmla="*/ 49234 h 181377"/>
                <a:gd name="connsiteX35" fmla="*/ 170455 w 209461"/>
                <a:gd name="connsiteY35" fmla="*/ 49081 h 181377"/>
                <a:gd name="connsiteX36" fmla="*/ 158413 w 209461"/>
                <a:gd name="connsiteY36" fmla="*/ 31524 h 181377"/>
                <a:gd name="connsiteX37" fmla="*/ 139018 w 209461"/>
                <a:gd name="connsiteY37" fmla="*/ 14947 h 181377"/>
                <a:gd name="connsiteX38" fmla="*/ 112023 w 209461"/>
                <a:gd name="connsiteY38" fmla="*/ 3457 h 181377"/>
                <a:gd name="connsiteX39" fmla="*/ 79329 w 209461"/>
                <a:gd name="connsiteY39" fmla="*/ 1741 h 181377"/>
                <a:gd name="connsiteX40" fmla="*/ 45502 w 209461"/>
                <a:gd name="connsiteY40" fmla="*/ 13201 h 181377"/>
                <a:gd name="connsiteX41" fmla="*/ 17404 w 209461"/>
                <a:gd name="connsiteY41" fmla="*/ 39184 h 181377"/>
                <a:gd name="connsiteX42" fmla="*/ 2206 w 209461"/>
                <a:gd name="connsiteY42" fmla="*/ 76658 h 181377"/>
                <a:gd name="connsiteX43" fmla="*/ 1593 w 209461"/>
                <a:gd name="connsiteY43" fmla="*/ 81867 h 181377"/>
                <a:gd name="connsiteX44" fmla="*/ 1134 w 209461"/>
                <a:gd name="connsiteY44" fmla="*/ 87106 h 181377"/>
                <a:gd name="connsiteX45" fmla="*/ 1164 w 209461"/>
                <a:gd name="connsiteY45" fmla="*/ 92407 h 181377"/>
                <a:gd name="connsiteX46" fmla="*/ 1410 w 209461"/>
                <a:gd name="connsiteY46" fmla="*/ 97708 h 181377"/>
                <a:gd name="connsiteX47" fmla="*/ 1961 w 209461"/>
                <a:gd name="connsiteY47" fmla="*/ 103009 h 181377"/>
                <a:gd name="connsiteX48" fmla="*/ 2911 w 209461"/>
                <a:gd name="connsiteY48" fmla="*/ 108279 h 181377"/>
                <a:gd name="connsiteX49" fmla="*/ 4075 w 209461"/>
                <a:gd name="connsiteY49" fmla="*/ 113549 h 181377"/>
                <a:gd name="connsiteX50" fmla="*/ 5638 w 209461"/>
                <a:gd name="connsiteY50" fmla="*/ 118728 h 181377"/>
                <a:gd name="connsiteX51" fmla="*/ 27301 w 209461"/>
                <a:gd name="connsiteY51" fmla="*/ 153934 h 181377"/>
                <a:gd name="connsiteX52" fmla="*/ 60792 w 209461"/>
                <a:gd name="connsiteY52" fmla="*/ 175229 h 181377"/>
                <a:gd name="connsiteX53" fmla="*/ 98112 w 209461"/>
                <a:gd name="connsiteY53" fmla="*/ 180009 h 181377"/>
                <a:gd name="connsiteX54" fmla="*/ 131909 w 209461"/>
                <a:gd name="connsiteY54" fmla="*/ 170327 h 181377"/>
                <a:gd name="connsiteX55" fmla="*/ 157556 w 209461"/>
                <a:gd name="connsiteY55" fmla="*/ 150625 h 181377"/>
                <a:gd name="connsiteX56" fmla="*/ 162427 w 209461"/>
                <a:gd name="connsiteY56" fmla="*/ 144742 h 181377"/>
                <a:gd name="connsiteX57" fmla="*/ 166595 w 209461"/>
                <a:gd name="connsiteY57" fmla="*/ 138583 h 181377"/>
                <a:gd name="connsiteX58" fmla="*/ 173305 w 209461"/>
                <a:gd name="connsiteY58" fmla="*/ 126081 h 181377"/>
                <a:gd name="connsiteX59" fmla="*/ 179985 w 209461"/>
                <a:gd name="connsiteY59" fmla="*/ 101446 h 181377"/>
                <a:gd name="connsiteX60" fmla="*/ 180015 w 209461"/>
                <a:gd name="connsiteY60" fmla="*/ 79906 h 181377"/>
                <a:gd name="connsiteX61" fmla="*/ 179770 w 209461"/>
                <a:gd name="connsiteY61" fmla="*/ 77791 h 181377"/>
                <a:gd name="connsiteX62" fmla="*/ 180536 w 209461"/>
                <a:gd name="connsiteY62" fmla="*/ 79753 h 181377"/>
                <a:gd name="connsiteX63" fmla="*/ 180567 w 209461"/>
                <a:gd name="connsiteY63" fmla="*/ 79814 h 181377"/>
                <a:gd name="connsiteX64" fmla="*/ 180107 w 209461"/>
                <a:gd name="connsiteY64" fmla="*/ 79722 h 181377"/>
                <a:gd name="connsiteX65" fmla="*/ 209461 w 209461"/>
                <a:gd name="connsiteY65" fmla="*/ 49847 h 181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209461" h="181377">
                  <a:moveTo>
                    <a:pt x="209461" y="49847"/>
                  </a:moveTo>
                  <a:cubicBezTo>
                    <a:pt x="208082" y="51287"/>
                    <a:pt x="198921" y="60847"/>
                    <a:pt x="180475" y="80151"/>
                  </a:cubicBezTo>
                  <a:lnTo>
                    <a:pt x="180169" y="80457"/>
                  </a:lnTo>
                  <a:lnTo>
                    <a:pt x="180015" y="80059"/>
                  </a:lnTo>
                  <a:lnTo>
                    <a:pt x="179985" y="79998"/>
                  </a:lnTo>
                  <a:lnTo>
                    <a:pt x="180506" y="79875"/>
                  </a:lnTo>
                  <a:cubicBezTo>
                    <a:pt x="181302" y="86340"/>
                    <a:pt x="181486" y="93633"/>
                    <a:pt x="180597" y="101538"/>
                  </a:cubicBezTo>
                  <a:cubicBezTo>
                    <a:pt x="179648" y="109413"/>
                    <a:pt x="177625" y="117900"/>
                    <a:pt x="173979" y="126418"/>
                  </a:cubicBezTo>
                  <a:cubicBezTo>
                    <a:pt x="172141" y="130647"/>
                    <a:pt x="169996" y="134967"/>
                    <a:pt x="167269" y="139043"/>
                  </a:cubicBezTo>
                  <a:cubicBezTo>
                    <a:pt x="165890" y="141095"/>
                    <a:pt x="164542" y="143210"/>
                    <a:pt x="163071" y="145263"/>
                  </a:cubicBezTo>
                  <a:cubicBezTo>
                    <a:pt x="161447" y="147224"/>
                    <a:pt x="159823" y="149215"/>
                    <a:pt x="158168" y="151207"/>
                  </a:cubicBezTo>
                  <a:cubicBezTo>
                    <a:pt x="151182" y="158959"/>
                    <a:pt x="142511" y="165915"/>
                    <a:pt x="132307" y="171185"/>
                  </a:cubicBezTo>
                  <a:cubicBezTo>
                    <a:pt x="122135" y="176455"/>
                    <a:pt x="110491" y="180009"/>
                    <a:pt x="98143" y="181051"/>
                  </a:cubicBezTo>
                  <a:cubicBezTo>
                    <a:pt x="85825" y="182093"/>
                    <a:pt x="72803" y="180683"/>
                    <a:pt x="60393" y="176241"/>
                  </a:cubicBezTo>
                  <a:cubicBezTo>
                    <a:pt x="48014" y="171798"/>
                    <a:pt x="36248" y="164505"/>
                    <a:pt x="26474" y="154731"/>
                  </a:cubicBezTo>
                  <a:cubicBezTo>
                    <a:pt x="16761" y="144956"/>
                    <a:pt x="8855" y="132792"/>
                    <a:pt x="4535" y="119065"/>
                  </a:cubicBezTo>
                  <a:lnTo>
                    <a:pt x="2942" y="113825"/>
                  </a:lnTo>
                  <a:cubicBezTo>
                    <a:pt x="2390" y="112079"/>
                    <a:pt x="2176" y="110271"/>
                    <a:pt x="1777" y="108494"/>
                  </a:cubicBezTo>
                  <a:cubicBezTo>
                    <a:pt x="1471" y="106716"/>
                    <a:pt x="950" y="104970"/>
                    <a:pt x="827" y="103162"/>
                  </a:cubicBezTo>
                  <a:lnTo>
                    <a:pt x="276" y="97769"/>
                  </a:lnTo>
                  <a:cubicBezTo>
                    <a:pt x="31" y="95992"/>
                    <a:pt x="31" y="94184"/>
                    <a:pt x="31" y="92407"/>
                  </a:cubicBezTo>
                  <a:cubicBezTo>
                    <a:pt x="31" y="90630"/>
                    <a:pt x="0" y="88822"/>
                    <a:pt x="0" y="87045"/>
                  </a:cubicBezTo>
                  <a:cubicBezTo>
                    <a:pt x="153" y="85268"/>
                    <a:pt x="306" y="83491"/>
                    <a:pt x="460" y="81744"/>
                  </a:cubicBezTo>
                  <a:cubicBezTo>
                    <a:pt x="644" y="79998"/>
                    <a:pt x="674" y="78221"/>
                    <a:pt x="1103" y="76474"/>
                  </a:cubicBezTo>
                  <a:cubicBezTo>
                    <a:pt x="3371" y="62563"/>
                    <a:pt x="8825" y="49541"/>
                    <a:pt x="16515" y="38541"/>
                  </a:cubicBezTo>
                  <a:cubicBezTo>
                    <a:pt x="24206" y="27571"/>
                    <a:pt x="34042" y="18532"/>
                    <a:pt x="44981" y="12281"/>
                  </a:cubicBezTo>
                  <a:cubicBezTo>
                    <a:pt x="55889" y="5969"/>
                    <a:pt x="67686" y="2201"/>
                    <a:pt x="79207" y="730"/>
                  </a:cubicBezTo>
                  <a:cubicBezTo>
                    <a:pt x="90728" y="-741"/>
                    <a:pt x="102004" y="86"/>
                    <a:pt x="112238" y="2538"/>
                  </a:cubicBezTo>
                  <a:cubicBezTo>
                    <a:pt x="122502" y="5050"/>
                    <a:pt x="131511" y="9462"/>
                    <a:pt x="139447" y="14242"/>
                  </a:cubicBezTo>
                  <a:cubicBezTo>
                    <a:pt x="147291" y="19237"/>
                    <a:pt x="153756" y="25089"/>
                    <a:pt x="158934" y="31034"/>
                  </a:cubicBezTo>
                  <a:cubicBezTo>
                    <a:pt x="164113" y="37009"/>
                    <a:pt x="168004" y="43106"/>
                    <a:pt x="170976" y="48775"/>
                  </a:cubicBezTo>
                  <a:lnTo>
                    <a:pt x="170731" y="48621"/>
                  </a:lnTo>
                  <a:cubicBezTo>
                    <a:pt x="195458" y="49449"/>
                    <a:pt x="207561" y="49786"/>
                    <a:pt x="209461" y="49847"/>
                  </a:cubicBezTo>
                  <a:cubicBezTo>
                    <a:pt x="207561" y="49816"/>
                    <a:pt x="195458" y="49633"/>
                    <a:pt x="170670" y="49234"/>
                  </a:cubicBezTo>
                  <a:lnTo>
                    <a:pt x="170517" y="49234"/>
                  </a:lnTo>
                  <a:lnTo>
                    <a:pt x="170455" y="49081"/>
                  </a:lnTo>
                  <a:cubicBezTo>
                    <a:pt x="167483" y="43474"/>
                    <a:pt x="163592" y="37438"/>
                    <a:pt x="158413" y="31524"/>
                  </a:cubicBezTo>
                  <a:cubicBezTo>
                    <a:pt x="153235" y="25641"/>
                    <a:pt x="146801" y="19850"/>
                    <a:pt x="139018" y="14947"/>
                  </a:cubicBezTo>
                  <a:cubicBezTo>
                    <a:pt x="131143" y="10228"/>
                    <a:pt x="122165" y="5908"/>
                    <a:pt x="112023" y="3457"/>
                  </a:cubicBezTo>
                  <a:cubicBezTo>
                    <a:pt x="101881" y="1036"/>
                    <a:pt x="90758" y="270"/>
                    <a:pt x="79329" y="1741"/>
                  </a:cubicBezTo>
                  <a:cubicBezTo>
                    <a:pt x="67931" y="3212"/>
                    <a:pt x="56287" y="6950"/>
                    <a:pt x="45502" y="13201"/>
                  </a:cubicBezTo>
                  <a:cubicBezTo>
                    <a:pt x="34716" y="19390"/>
                    <a:pt x="24972" y="28307"/>
                    <a:pt x="17404" y="39184"/>
                  </a:cubicBezTo>
                  <a:cubicBezTo>
                    <a:pt x="9805" y="50031"/>
                    <a:pt x="4412" y="62900"/>
                    <a:pt x="2206" y="76658"/>
                  </a:cubicBezTo>
                  <a:cubicBezTo>
                    <a:pt x="1808" y="78343"/>
                    <a:pt x="1777" y="80120"/>
                    <a:pt x="1593" y="81867"/>
                  </a:cubicBezTo>
                  <a:cubicBezTo>
                    <a:pt x="1440" y="83613"/>
                    <a:pt x="1287" y="85360"/>
                    <a:pt x="1134" y="87106"/>
                  </a:cubicBezTo>
                  <a:cubicBezTo>
                    <a:pt x="1134" y="88853"/>
                    <a:pt x="1164" y="90630"/>
                    <a:pt x="1164" y="92407"/>
                  </a:cubicBezTo>
                  <a:cubicBezTo>
                    <a:pt x="1164" y="94184"/>
                    <a:pt x="1164" y="95961"/>
                    <a:pt x="1410" y="97708"/>
                  </a:cubicBezTo>
                  <a:lnTo>
                    <a:pt x="1961" y="103009"/>
                  </a:lnTo>
                  <a:cubicBezTo>
                    <a:pt x="2084" y="104786"/>
                    <a:pt x="2604" y="106533"/>
                    <a:pt x="2911" y="108279"/>
                  </a:cubicBezTo>
                  <a:cubicBezTo>
                    <a:pt x="3309" y="110026"/>
                    <a:pt x="3524" y="111833"/>
                    <a:pt x="4075" y="113549"/>
                  </a:cubicBezTo>
                  <a:lnTo>
                    <a:pt x="5638" y="118728"/>
                  </a:lnTo>
                  <a:cubicBezTo>
                    <a:pt x="9897" y="132271"/>
                    <a:pt x="17710" y="144282"/>
                    <a:pt x="27301" y="153934"/>
                  </a:cubicBezTo>
                  <a:cubicBezTo>
                    <a:pt x="36922" y="163617"/>
                    <a:pt x="48566" y="170817"/>
                    <a:pt x="60792" y="175229"/>
                  </a:cubicBezTo>
                  <a:cubicBezTo>
                    <a:pt x="73048" y="179611"/>
                    <a:pt x="85917" y="181021"/>
                    <a:pt x="98112" y="180009"/>
                  </a:cubicBezTo>
                  <a:cubicBezTo>
                    <a:pt x="110307" y="178998"/>
                    <a:pt x="121859" y="175505"/>
                    <a:pt x="131909" y="170327"/>
                  </a:cubicBezTo>
                  <a:cubicBezTo>
                    <a:pt x="141990" y="165149"/>
                    <a:pt x="150631" y="158254"/>
                    <a:pt x="157556" y="150625"/>
                  </a:cubicBezTo>
                  <a:cubicBezTo>
                    <a:pt x="159210" y="148633"/>
                    <a:pt x="160834" y="146672"/>
                    <a:pt x="162427" y="144742"/>
                  </a:cubicBezTo>
                  <a:cubicBezTo>
                    <a:pt x="163898" y="142719"/>
                    <a:pt x="165216" y="140605"/>
                    <a:pt x="166595" y="138583"/>
                  </a:cubicBezTo>
                  <a:cubicBezTo>
                    <a:pt x="169322" y="134538"/>
                    <a:pt x="171436" y="130279"/>
                    <a:pt x="173305" y="126081"/>
                  </a:cubicBezTo>
                  <a:cubicBezTo>
                    <a:pt x="176951" y="117655"/>
                    <a:pt x="179004" y="109260"/>
                    <a:pt x="179985" y="101446"/>
                  </a:cubicBezTo>
                  <a:cubicBezTo>
                    <a:pt x="180935" y="93602"/>
                    <a:pt x="180751" y="86340"/>
                    <a:pt x="180015" y="79906"/>
                  </a:cubicBezTo>
                  <a:lnTo>
                    <a:pt x="179770" y="77791"/>
                  </a:lnTo>
                  <a:lnTo>
                    <a:pt x="180536" y="79753"/>
                  </a:lnTo>
                  <a:lnTo>
                    <a:pt x="180567" y="79814"/>
                  </a:lnTo>
                  <a:lnTo>
                    <a:pt x="180107" y="79722"/>
                  </a:lnTo>
                  <a:cubicBezTo>
                    <a:pt x="198768" y="60725"/>
                    <a:pt x="208052" y="51287"/>
                    <a:pt x="209461" y="49847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="" xmlns:a16="http://schemas.microsoft.com/office/drawing/2014/main" id="{A0450042-D8E1-46FF-B5A4-53EEBDC2B2C6}"/>
                </a:ext>
              </a:extLst>
            </p:cNvPr>
            <p:cNvSpPr/>
            <p:nvPr/>
          </p:nvSpPr>
          <p:spPr>
            <a:xfrm>
              <a:off x="6256681" y="3800700"/>
              <a:ext cx="18323" cy="18323"/>
            </a:xfrm>
            <a:custGeom>
              <a:avLst/>
              <a:gdLst>
                <a:gd name="connsiteX0" fmla="*/ 18323 w 18323"/>
                <a:gd name="connsiteY0" fmla="*/ 9162 h 18323"/>
                <a:gd name="connsiteX1" fmla="*/ 9162 w 18323"/>
                <a:gd name="connsiteY1" fmla="*/ 18323 h 18323"/>
                <a:gd name="connsiteX2" fmla="*/ 0 w 18323"/>
                <a:gd name="connsiteY2" fmla="*/ 9162 h 18323"/>
                <a:gd name="connsiteX3" fmla="*/ 9162 w 18323"/>
                <a:gd name="connsiteY3" fmla="*/ 0 h 18323"/>
                <a:gd name="connsiteX4" fmla="*/ 18323 w 18323"/>
                <a:gd name="connsiteY4" fmla="*/ 9162 h 18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23" h="18323">
                  <a:moveTo>
                    <a:pt x="18323" y="9162"/>
                  </a:moveTo>
                  <a:cubicBezTo>
                    <a:pt x="18323" y="14217"/>
                    <a:pt x="14217" y="18323"/>
                    <a:pt x="9162" y="18323"/>
                  </a:cubicBezTo>
                  <a:cubicBezTo>
                    <a:pt x="4106" y="18323"/>
                    <a:pt x="0" y="14217"/>
                    <a:pt x="0" y="9162"/>
                  </a:cubicBezTo>
                  <a:cubicBezTo>
                    <a:pt x="0" y="4106"/>
                    <a:pt x="4106" y="0"/>
                    <a:pt x="9162" y="0"/>
                  </a:cubicBezTo>
                  <a:cubicBezTo>
                    <a:pt x="14217" y="0"/>
                    <a:pt x="18323" y="4106"/>
                    <a:pt x="18323" y="9162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="" xmlns:a16="http://schemas.microsoft.com/office/drawing/2014/main" id="{7E4CEFE6-A373-4E3F-9AD1-EB9663D842CA}"/>
                </a:ext>
              </a:extLst>
            </p:cNvPr>
            <p:cNvSpPr/>
            <p:nvPr/>
          </p:nvSpPr>
          <p:spPr>
            <a:xfrm>
              <a:off x="6293358" y="3800700"/>
              <a:ext cx="18323" cy="18323"/>
            </a:xfrm>
            <a:custGeom>
              <a:avLst/>
              <a:gdLst>
                <a:gd name="connsiteX0" fmla="*/ 18323 w 18323"/>
                <a:gd name="connsiteY0" fmla="*/ 9162 h 18323"/>
                <a:gd name="connsiteX1" fmla="*/ 9162 w 18323"/>
                <a:gd name="connsiteY1" fmla="*/ 18323 h 18323"/>
                <a:gd name="connsiteX2" fmla="*/ 0 w 18323"/>
                <a:gd name="connsiteY2" fmla="*/ 9162 h 18323"/>
                <a:gd name="connsiteX3" fmla="*/ 9162 w 18323"/>
                <a:gd name="connsiteY3" fmla="*/ 0 h 18323"/>
                <a:gd name="connsiteX4" fmla="*/ 18323 w 18323"/>
                <a:gd name="connsiteY4" fmla="*/ 9162 h 18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23" h="18323">
                  <a:moveTo>
                    <a:pt x="18323" y="9162"/>
                  </a:moveTo>
                  <a:cubicBezTo>
                    <a:pt x="18323" y="14217"/>
                    <a:pt x="14217" y="18323"/>
                    <a:pt x="9162" y="18323"/>
                  </a:cubicBezTo>
                  <a:cubicBezTo>
                    <a:pt x="4106" y="18323"/>
                    <a:pt x="0" y="14217"/>
                    <a:pt x="0" y="9162"/>
                  </a:cubicBezTo>
                  <a:cubicBezTo>
                    <a:pt x="0" y="4106"/>
                    <a:pt x="4106" y="0"/>
                    <a:pt x="9162" y="0"/>
                  </a:cubicBezTo>
                  <a:cubicBezTo>
                    <a:pt x="14217" y="0"/>
                    <a:pt x="18323" y="4106"/>
                    <a:pt x="18323" y="9162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="" xmlns:a16="http://schemas.microsoft.com/office/drawing/2014/main" id="{3F689DCB-F8E2-40E9-9E1B-F882EEED58FE}"/>
                </a:ext>
              </a:extLst>
            </p:cNvPr>
            <p:cNvSpPr/>
            <p:nvPr/>
          </p:nvSpPr>
          <p:spPr>
            <a:xfrm>
              <a:off x="6331126" y="3800687"/>
              <a:ext cx="18377" cy="18348"/>
            </a:xfrm>
            <a:custGeom>
              <a:avLst/>
              <a:gdLst>
                <a:gd name="connsiteX0" fmla="*/ 17141 w 18377"/>
                <a:gd name="connsiteY0" fmla="*/ 4578 h 18348"/>
                <a:gd name="connsiteX1" fmla="*/ 13770 w 18377"/>
                <a:gd name="connsiteY1" fmla="*/ 17110 h 18348"/>
                <a:gd name="connsiteX2" fmla="*/ 1238 w 18377"/>
                <a:gd name="connsiteY2" fmla="*/ 13770 h 18348"/>
                <a:gd name="connsiteX3" fmla="*/ 4578 w 18377"/>
                <a:gd name="connsiteY3" fmla="*/ 1238 h 18348"/>
                <a:gd name="connsiteX4" fmla="*/ 17141 w 18377"/>
                <a:gd name="connsiteY4" fmla="*/ 4578 h 18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77" h="18348">
                  <a:moveTo>
                    <a:pt x="17141" y="4578"/>
                  </a:moveTo>
                  <a:cubicBezTo>
                    <a:pt x="19684" y="8960"/>
                    <a:pt x="18183" y="14567"/>
                    <a:pt x="13770" y="17110"/>
                  </a:cubicBezTo>
                  <a:cubicBezTo>
                    <a:pt x="9389" y="19653"/>
                    <a:pt x="3781" y="18152"/>
                    <a:pt x="1238" y="13770"/>
                  </a:cubicBezTo>
                  <a:cubicBezTo>
                    <a:pt x="-1305" y="9389"/>
                    <a:pt x="196" y="3781"/>
                    <a:pt x="4578" y="1238"/>
                  </a:cubicBezTo>
                  <a:cubicBezTo>
                    <a:pt x="8990" y="-1305"/>
                    <a:pt x="14598" y="196"/>
                    <a:pt x="17141" y="4578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="" xmlns:a16="http://schemas.microsoft.com/office/drawing/2014/main" id="{824361C6-5A3B-40EA-B01B-2CE3305E5F8D}"/>
                </a:ext>
              </a:extLst>
            </p:cNvPr>
            <p:cNvSpPr/>
            <p:nvPr/>
          </p:nvSpPr>
          <p:spPr>
            <a:xfrm>
              <a:off x="6022830" y="3038019"/>
              <a:ext cx="697264" cy="509741"/>
            </a:xfrm>
            <a:custGeom>
              <a:avLst/>
              <a:gdLst>
                <a:gd name="connsiteX0" fmla="*/ 0 w 697264"/>
                <a:gd name="connsiteY0" fmla="*/ 0 h 509741"/>
                <a:gd name="connsiteX1" fmla="*/ 697264 w 697264"/>
                <a:gd name="connsiteY1" fmla="*/ 0 h 509741"/>
                <a:gd name="connsiteX2" fmla="*/ 697264 w 697264"/>
                <a:gd name="connsiteY2" fmla="*/ 509741 h 509741"/>
                <a:gd name="connsiteX3" fmla="*/ 0 w 697264"/>
                <a:gd name="connsiteY3" fmla="*/ 509741 h 509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7264" h="509741">
                  <a:moveTo>
                    <a:pt x="0" y="0"/>
                  </a:moveTo>
                  <a:lnTo>
                    <a:pt x="697264" y="0"/>
                  </a:lnTo>
                  <a:lnTo>
                    <a:pt x="697264" y="509741"/>
                  </a:lnTo>
                  <a:lnTo>
                    <a:pt x="0" y="509741"/>
                  </a:lnTo>
                  <a:close/>
                </a:path>
              </a:pathLst>
            </a:custGeom>
            <a:solidFill>
              <a:srgbClr val="FFFFFF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="" xmlns:a16="http://schemas.microsoft.com/office/drawing/2014/main" id="{D1898E59-03D0-4954-8334-AE0F37916F32}"/>
                </a:ext>
              </a:extLst>
            </p:cNvPr>
            <p:cNvSpPr/>
            <p:nvPr/>
          </p:nvSpPr>
          <p:spPr>
            <a:xfrm>
              <a:off x="6022033" y="3037222"/>
              <a:ext cx="698704" cy="511273"/>
            </a:xfrm>
            <a:custGeom>
              <a:avLst/>
              <a:gdLst>
                <a:gd name="connsiteX0" fmla="*/ 698061 w 698704"/>
                <a:gd name="connsiteY0" fmla="*/ 510538 h 511273"/>
                <a:gd name="connsiteX1" fmla="*/ 697417 w 698704"/>
                <a:gd name="connsiteY1" fmla="*/ 797 h 511273"/>
                <a:gd name="connsiteX2" fmla="*/ 698061 w 698704"/>
                <a:gd name="connsiteY2" fmla="*/ 1440 h 511273"/>
                <a:gd name="connsiteX3" fmla="*/ 858 w 698704"/>
                <a:gd name="connsiteY3" fmla="*/ 1593 h 511273"/>
                <a:gd name="connsiteX4" fmla="*/ 797 w 698704"/>
                <a:gd name="connsiteY4" fmla="*/ 1593 h 511273"/>
                <a:gd name="connsiteX5" fmla="*/ 1593 w 698704"/>
                <a:gd name="connsiteY5" fmla="*/ 797 h 511273"/>
                <a:gd name="connsiteX6" fmla="*/ 1532 w 698704"/>
                <a:gd name="connsiteY6" fmla="*/ 510538 h 511273"/>
                <a:gd name="connsiteX7" fmla="*/ 797 w 698704"/>
                <a:gd name="connsiteY7" fmla="*/ 509802 h 511273"/>
                <a:gd name="connsiteX8" fmla="*/ 698061 w 698704"/>
                <a:gd name="connsiteY8" fmla="*/ 510538 h 511273"/>
                <a:gd name="connsiteX9" fmla="*/ 797 w 698704"/>
                <a:gd name="connsiteY9" fmla="*/ 511273 h 511273"/>
                <a:gd name="connsiteX10" fmla="*/ 61 w 698704"/>
                <a:gd name="connsiteY10" fmla="*/ 511273 h 511273"/>
                <a:gd name="connsiteX11" fmla="*/ 61 w 698704"/>
                <a:gd name="connsiteY11" fmla="*/ 510538 h 511273"/>
                <a:gd name="connsiteX12" fmla="*/ 0 w 698704"/>
                <a:gd name="connsiteY12" fmla="*/ 797 h 511273"/>
                <a:gd name="connsiteX13" fmla="*/ 0 w 698704"/>
                <a:gd name="connsiteY13" fmla="*/ 0 h 511273"/>
                <a:gd name="connsiteX14" fmla="*/ 797 w 698704"/>
                <a:gd name="connsiteY14" fmla="*/ 0 h 511273"/>
                <a:gd name="connsiteX15" fmla="*/ 858 w 698704"/>
                <a:gd name="connsiteY15" fmla="*/ 0 h 511273"/>
                <a:gd name="connsiteX16" fmla="*/ 698061 w 698704"/>
                <a:gd name="connsiteY16" fmla="*/ 153 h 511273"/>
                <a:gd name="connsiteX17" fmla="*/ 698704 w 698704"/>
                <a:gd name="connsiteY17" fmla="*/ 153 h 511273"/>
                <a:gd name="connsiteX18" fmla="*/ 698704 w 698704"/>
                <a:gd name="connsiteY18" fmla="*/ 797 h 511273"/>
                <a:gd name="connsiteX19" fmla="*/ 698061 w 698704"/>
                <a:gd name="connsiteY19" fmla="*/ 510538 h 511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98704" h="511273">
                  <a:moveTo>
                    <a:pt x="698061" y="510538"/>
                  </a:moveTo>
                  <a:cubicBezTo>
                    <a:pt x="698061" y="505176"/>
                    <a:pt x="697816" y="309687"/>
                    <a:pt x="697417" y="797"/>
                  </a:cubicBezTo>
                  <a:lnTo>
                    <a:pt x="698061" y="1440"/>
                  </a:lnTo>
                  <a:cubicBezTo>
                    <a:pt x="502388" y="1471"/>
                    <a:pt x="261244" y="1532"/>
                    <a:pt x="858" y="1593"/>
                  </a:cubicBezTo>
                  <a:lnTo>
                    <a:pt x="797" y="1593"/>
                  </a:lnTo>
                  <a:lnTo>
                    <a:pt x="1593" y="797"/>
                  </a:lnTo>
                  <a:cubicBezTo>
                    <a:pt x="1563" y="183692"/>
                    <a:pt x="1532" y="357058"/>
                    <a:pt x="1532" y="510538"/>
                  </a:cubicBezTo>
                  <a:lnTo>
                    <a:pt x="797" y="509802"/>
                  </a:lnTo>
                  <a:cubicBezTo>
                    <a:pt x="413315" y="510262"/>
                    <a:pt x="691657" y="510538"/>
                    <a:pt x="698061" y="510538"/>
                  </a:cubicBezTo>
                  <a:cubicBezTo>
                    <a:pt x="691657" y="510538"/>
                    <a:pt x="413315" y="510844"/>
                    <a:pt x="797" y="511273"/>
                  </a:cubicBezTo>
                  <a:lnTo>
                    <a:pt x="61" y="511273"/>
                  </a:lnTo>
                  <a:lnTo>
                    <a:pt x="61" y="510538"/>
                  </a:lnTo>
                  <a:cubicBezTo>
                    <a:pt x="31" y="357058"/>
                    <a:pt x="0" y="183692"/>
                    <a:pt x="0" y="797"/>
                  </a:cubicBezTo>
                  <a:lnTo>
                    <a:pt x="0" y="0"/>
                  </a:lnTo>
                  <a:lnTo>
                    <a:pt x="797" y="0"/>
                  </a:lnTo>
                  <a:lnTo>
                    <a:pt x="858" y="0"/>
                  </a:lnTo>
                  <a:cubicBezTo>
                    <a:pt x="261244" y="61"/>
                    <a:pt x="502388" y="92"/>
                    <a:pt x="698061" y="153"/>
                  </a:cubicBezTo>
                  <a:lnTo>
                    <a:pt x="698704" y="153"/>
                  </a:lnTo>
                  <a:lnTo>
                    <a:pt x="698704" y="797"/>
                  </a:lnTo>
                  <a:cubicBezTo>
                    <a:pt x="698306" y="309687"/>
                    <a:pt x="698061" y="505176"/>
                    <a:pt x="698061" y="510538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="" xmlns:a16="http://schemas.microsoft.com/office/drawing/2014/main" id="{8F331825-0A40-4933-B05F-13922D2D849F}"/>
                </a:ext>
              </a:extLst>
            </p:cNvPr>
            <p:cNvSpPr/>
            <p:nvPr/>
          </p:nvSpPr>
          <p:spPr>
            <a:xfrm>
              <a:off x="6026752" y="3111403"/>
              <a:ext cx="695701" cy="1593"/>
            </a:xfrm>
            <a:custGeom>
              <a:avLst/>
              <a:gdLst>
                <a:gd name="connsiteX0" fmla="*/ 695702 w 695701"/>
                <a:gd name="connsiteY0" fmla="*/ 797 h 1593"/>
                <a:gd name="connsiteX1" fmla="*/ 347866 w 695701"/>
                <a:gd name="connsiteY1" fmla="*/ 1593 h 1593"/>
                <a:gd name="connsiteX2" fmla="*/ 0 w 695701"/>
                <a:gd name="connsiteY2" fmla="*/ 797 h 1593"/>
                <a:gd name="connsiteX3" fmla="*/ 347866 w 695701"/>
                <a:gd name="connsiteY3" fmla="*/ 0 h 1593"/>
                <a:gd name="connsiteX4" fmla="*/ 695702 w 695701"/>
                <a:gd name="connsiteY4" fmla="*/ 797 h 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5701" h="1593">
                  <a:moveTo>
                    <a:pt x="695702" y="797"/>
                  </a:moveTo>
                  <a:cubicBezTo>
                    <a:pt x="695702" y="1226"/>
                    <a:pt x="539954" y="1593"/>
                    <a:pt x="347866" y="1593"/>
                  </a:cubicBezTo>
                  <a:cubicBezTo>
                    <a:pt x="155717" y="1593"/>
                    <a:pt x="0" y="1226"/>
                    <a:pt x="0" y="797"/>
                  </a:cubicBezTo>
                  <a:cubicBezTo>
                    <a:pt x="0" y="368"/>
                    <a:pt x="155717" y="0"/>
                    <a:pt x="347866" y="0"/>
                  </a:cubicBezTo>
                  <a:cubicBezTo>
                    <a:pt x="539954" y="0"/>
                    <a:pt x="695702" y="368"/>
                    <a:pt x="695702" y="797"/>
                  </a:cubicBezTo>
                  <a:close/>
                </a:path>
              </a:pathLst>
            </a:custGeom>
            <a:solidFill>
              <a:srgbClr val="E0E0E0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="" xmlns:a16="http://schemas.microsoft.com/office/drawing/2014/main" id="{5638A396-191E-46E2-BFFC-26B9E71C3B2C}"/>
                </a:ext>
              </a:extLst>
            </p:cNvPr>
            <p:cNvSpPr/>
            <p:nvPr/>
          </p:nvSpPr>
          <p:spPr>
            <a:xfrm>
              <a:off x="6046546" y="3063022"/>
              <a:ext cx="21019" cy="21019"/>
            </a:xfrm>
            <a:custGeom>
              <a:avLst/>
              <a:gdLst>
                <a:gd name="connsiteX0" fmla="*/ 21020 w 21019"/>
                <a:gd name="connsiteY0" fmla="*/ 10510 h 21019"/>
                <a:gd name="connsiteX1" fmla="*/ 10510 w 21019"/>
                <a:gd name="connsiteY1" fmla="*/ 21020 h 21019"/>
                <a:gd name="connsiteX2" fmla="*/ 0 w 21019"/>
                <a:gd name="connsiteY2" fmla="*/ 10510 h 21019"/>
                <a:gd name="connsiteX3" fmla="*/ 10510 w 21019"/>
                <a:gd name="connsiteY3" fmla="*/ 0 h 21019"/>
                <a:gd name="connsiteX4" fmla="*/ 21020 w 21019"/>
                <a:gd name="connsiteY4" fmla="*/ 10510 h 21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019" h="21019">
                  <a:moveTo>
                    <a:pt x="21020" y="10510"/>
                  </a:moveTo>
                  <a:cubicBezTo>
                    <a:pt x="21020" y="16301"/>
                    <a:pt x="16332" y="21020"/>
                    <a:pt x="10510" y="21020"/>
                  </a:cubicBezTo>
                  <a:cubicBezTo>
                    <a:pt x="4719" y="21020"/>
                    <a:pt x="0" y="16332"/>
                    <a:pt x="0" y="10510"/>
                  </a:cubicBezTo>
                  <a:cubicBezTo>
                    <a:pt x="0" y="4719"/>
                    <a:pt x="4688" y="0"/>
                    <a:pt x="10510" y="0"/>
                  </a:cubicBezTo>
                  <a:cubicBezTo>
                    <a:pt x="16301" y="0"/>
                    <a:pt x="21020" y="4719"/>
                    <a:pt x="21020" y="10510"/>
                  </a:cubicBezTo>
                  <a:close/>
                </a:path>
              </a:pathLst>
            </a:custGeom>
            <a:solidFill>
              <a:srgbClr val="E0E0E0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="" xmlns:a16="http://schemas.microsoft.com/office/drawing/2014/main" id="{D9624625-F322-4097-A952-C5E5F6282A4B}"/>
                </a:ext>
              </a:extLst>
            </p:cNvPr>
            <p:cNvSpPr/>
            <p:nvPr/>
          </p:nvSpPr>
          <p:spPr>
            <a:xfrm>
              <a:off x="6078167" y="3063022"/>
              <a:ext cx="21019" cy="21019"/>
            </a:xfrm>
            <a:custGeom>
              <a:avLst/>
              <a:gdLst>
                <a:gd name="connsiteX0" fmla="*/ 21020 w 21019"/>
                <a:gd name="connsiteY0" fmla="*/ 10510 h 21019"/>
                <a:gd name="connsiteX1" fmla="*/ 10510 w 21019"/>
                <a:gd name="connsiteY1" fmla="*/ 21020 h 21019"/>
                <a:gd name="connsiteX2" fmla="*/ 0 w 21019"/>
                <a:gd name="connsiteY2" fmla="*/ 10510 h 21019"/>
                <a:gd name="connsiteX3" fmla="*/ 10510 w 21019"/>
                <a:gd name="connsiteY3" fmla="*/ 0 h 21019"/>
                <a:gd name="connsiteX4" fmla="*/ 21020 w 21019"/>
                <a:gd name="connsiteY4" fmla="*/ 10510 h 21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019" h="21019">
                  <a:moveTo>
                    <a:pt x="21020" y="10510"/>
                  </a:moveTo>
                  <a:cubicBezTo>
                    <a:pt x="21020" y="16301"/>
                    <a:pt x="16332" y="21020"/>
                    <a:pt x="10510" y="21020"/>
                  </a:cubicBezTo>
                  <a:cubicBezTo>
                    <a:pt x="4719" y="21020"/>
                    <a:pt x="0" y="16332"/>
                    <a:pt x="0" y="10510"/>
                  </a:cubicBezTo>
                  <a:cubicBezTo>
                    <a:pt x="0" y="4719"/>
                    <a:pt x="4688" y="0"/>
                    <a:pt x="10510" y="0"/>
                  </a:cubicBezTo>
                  <a:cubicBezTo>
                    <a:pt x="16332" y="0"/>
                    <a:pt x="21020" y="4719"/>
                    <a:pt x="21020" y="10510"/>
                  </a:cubicBezTo>
                  <a:close/>
                </a:path>
              </a:pathLst>
            </a:custGeom>
            <a:solidFill>
              <a:srgbClr val="E0E0E0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="" xmlns:a16="http://schemas.microsoft.com/office/drawing/2014/main" id="{FB5475C3-1E5E-4AFB-884B-6B16F71136F7}"/>
                </a:ext>
              </a:extLst>
            </p:cNvPr>
            <p:cNvSpPr/>
            <p:nvPr/>
          </p:nvSpPr>
          <p:spPr>
            <a:xfrm>
              <a:off x="6109819" y="3063022"/>
              <a:ext cx="21019" cy="21019"/>
            </a:xfrm>
            <a:custGeom>
              <a:avLst/>
              <a:gdLst>
                <a:gd name="connsiteX0" fmla="*/ 21020 w 21019"/>
                <a:gd name="connsiteY0" fmla="*/ 10510 h 21019"/>
                <a:gd name="connsiteX1" fmla="*/ 10510 w 21019"/>
                <a:gd name="connsiteY1" fmla="*/ 21020 h 21019"/>
                <a:gd name="connsiteX2" fmla="*/ 0 w 21019"/>
                <a:gd name="connsiteY2" fmla="*/ 10510 h 21019"/>
                <a:gd name="connsiteX3" fmla="*/ 10510 w 21019"/>
                <a:gd name="connsiteY3" fmla="*/ 0 h 21019"/>
                <a:gd name="connsiteX4" fmla="*/ 21020 w 21019"/>
                <a:gd name="connsiteY4" fmla="*/ 10510 h 21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019" h="21019">
                  <a:moveTo>
                    <a:pt x="21020" y="10510"/>
                  </a:moveTo>
                  <a:cubicBezTo>
                    <a:pt x="21020" y="16301"/>
                    <a:pt x="16332" y="21020"/>
                    <a:pt x="10510" y="21020"/>
                  </a:cubicBezTo>
                  <a:cubicBezTo>
                    <a:pt x="4719" y="21020"/>
                    <a:pt x="0" y="16332"/>
                    <a:pt x="0" y="10510"/>
                  </a:cubicBezTo>
                  <a:cubicBezTo>
                    <a:pt x="0" y="4719"/>
                    <a:pt x="4688" y="0"/>
                    <a:pt x="10510" y="0"/>
                  </a:cubicBezTo>
                  <a:cubicBezTo>
                    <a:pt x="16301" y="0"/>
                    <a:pt x="21020" y="4719"/>
                    <a:pt x="21020" y="10510"/>
                  </a:cubicBezTo>
                  <a:close/>
                </a:path>
              </a:pathLst>
            </a:custGeom>
            <a:solidFill>
              <a:srgbClr val="E0E0E0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="" xmlns:a16="http://schemas.microsoft.com/office/drawing/2014/main" id="{D9143DA8-5D5C-410B-A10B-96D777B8C763}"/>
                </a:ext>
              </a:extLst>
            </p:cNvPr>
            <p:cNvSpPr/>
            <p:nvPr/>
          </p:nvSpPr>
          <p:spPr>
            <a:xfrm>
              <a:off x="6045943" y="3234441"/>
              <a:ext cx="65898" cy="70268"/>
            </a:xfrm>
            <a:custGeom>
              <a:avLst/>
              <a:gdLst>
                <a:gd name="connsiteX0" fmla="*/ 22235 w 65898"/>
                <a:gd name="connsiteY0" fmla="*/ 5378 h 70268"/>
                <a:gd name="connsiteX1" fmla="*/ 26647 w 65898"/>
                <a:gd name="connsiteY1" fmla="*/ 2590 h 70268"/>
                <a:gd name="connsiteX2" fmla="*/ 50026 w 65898"/>
                <a:gd name="connsiteY2" fmla="*/ 8626 h 70268"/>
                <a:gd name="connsiteX3" fmla="*/ 65898 w 65898"/>
                <a:gd name="connsiteY3" fmla="*/ 39512 h 70268"/>
                <a:gd name="connsiteX4" fmla="*/ 47330 w 65898"/>
                <a:gd name="connsiteY4" fmla="*/ 68927 h 70268"/>
                <a:gd name="connsiteX5" fmla="*/ 41110 w 65898"/>
                <a:gd name="connsiteY5" fmla="*/ 69111 h 70268"/>
                <a:gd name="connsiteX6" fmla="*/ 7864 w 65898"/>
                <a:gd name="connsiteY6" fmla="*/ 58234 h 70268"/>
                <a:gd name="connsiteX7" fmla="*/ 2441 w 65898"/>
                <a:gd name="connsiteY7" fmla="*/ 45211 h 70268"/>
                <a:gd name="connsiteX8" fmla="*/ 4984 w 65898"/>
                <a:gd name="connsiteY8" fmla="*/ 32189 h 70268"/>
                <a:gd name="connsiteX9" fmla="*/ 7711 w 65898"/>
                <a:gd name="connsiteY9" fmla="*/ 18094 h 70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5898" h="70268">
                  <a:moveTo>
                    <a:pt x="22235" y="5378"/>
                  </a:moveTo>
                  <a:lnTo>
                    <a:pt x="26647" y="2590"/>
                  </a:lnTo>
                  <a:cubicBezTo>
                    <a:pt x="34736" y="-2558"/>
                    <a:pt x="45430" y="231"/>
                    <a:pt x="50026" y="8626"/>
                  </a:cubicBezTo>
                  <a:cubicBezTo>
                    <a:pt x="57104" y="21526"/>
                    <a:pt x="65898" y="39512"/>
                    <a:pt x="65898" y="39512"/>
                  </a:cubicBezTo>
                  <a:lnTo>
                    <a:pt x="47330" y="68927"/>
                  </a:lnTo>
                  <a:lnTo>
                    <a:pt x="41110" y="69111"/>
                  </a:lnTo>
                  <a:cubicBezTo>
                    <a:pt x="34338" y="73432"/>
                    <a:pt x="18558" y="64730"/>
                    <a:pt x="7864" y="58234"/>
                  </a:cubicBezTo>
                  <a:cubicBezTo>
                    <a:pt x="-2829" y="51738"/>
                    <a:pt x="2441" y="45211"/>
                    <a:pt x="2441" y="45211"/>
                  </a:cubicBezTo>
                  <a:cubicBezTo>
                    <a:pt x="-4270" y="35989"/>
                    <a:pt x="4984" y="32189"/>
                    <a:pt x="4984" y="32189"/>
                  </a:cubicBezTo>
                  <a:cubicBezTo>
                    <a:pt x="-684" y="23793"/>
                    <a:pt x="7711" y="18094"/>
                    <a:pt x="7711" y="18094"/>
                  </a:cubicBezTo>
                </a:path>
              </a:pathLst>
            </a:custGeom>
            <a:solidFill>
              <a:srgbClr val="FFBE9D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="" xmlns:a16="http://schemas.microsoft.com/office/drawing/2014/main" id="{FA4D89A6-5DEC-4677-A681-9C71BA7CC683}"/>
                </a:ext>
              </a:extLst>
            </p:cNvPr>
            <p:cNvSpPr/>
            <p:nvPr/>
          </p:nvSpPr>
          <p:spPr>
            <a:xfrm rot="20949115">
              <a:off x="5941332" y="3157982"/>
              <a:ext cx="136776" cy="191530"/>
            </a:xfrm>
            <a:custGeom>
              <a:avLst/>
              <a:gdLst>
                <a:gd name="connsiteX0" fmla="*/ 0 w 136776"/>
                <a:gd name="connsiteY0" fmla="*/ 0 h 191530"/>
                <a:gd name="connsiteX1" fmla="*/ 136777 w 136776"/>
                <a:gd name="connsiteY1" fmla="*/ 0 h 191530"/>
                <a:gd name="connsiteX2" fmla="*/ 136777 w 136776"/>
                <a:gd name="connsiteY2" fmla="*/ 191530 h 191530"/>
                <a:gd name="connsiteX3" fmla="*/ 0 w 136776"/>
                <a:gd name="connsiteY3" fmla="*/ 191530 h 191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76" h="191530">
                  <a:moveTo>
                    <a:pt x="0" y="0"/>
                  </a:moveTo>
                  <a:lnTo>
                    <a:pt x="136777" y="0"/>
                  </a:lnTo>
                  <a:lnTo>
                    <a:pt x="136777" y="191530"/>
                  </a:lnTo>
                  <a:lnTo>
                    <a:pt x="0" y="191530"/>
                  </a:lnTo>
                  <a:close/>
                </a:path>
              </a:pathLst>
            </a:custGeom>
            <a:solidFill>
              <a:srgbClr val="FFFFFF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="" xmlns:a16="http://schemas.microsoft.com/office/drawing/2014/main" id="{99BC7056-93D5-44C8-AAAE-5F174913A230}"/>
                </a:ext>
              </a:extLst>
            </p:cNvPr>
            <p:cNvSpPr/>
            <p:nvPr/>
          </p:nvSpPr>
          <p:spPr>
            <a:xfrm>
              <a:off x="5923706" y="3145936"/>
              <a:ext cx="171987" cy="214733"/>
            </a:xfrm>
            <a:custGeom>
              <a:avLst/>
              <a:gdLst>
                <a:gd name="connsiteX0" fmla="*/ 36922 w 171987"/>
                <a:gd name="connsiteY0" fmla="*/ 214731 h 214733"/>
                <a:gd name="connsiteX1" fmla="*/ 36708 w 171987"/>
                <a:gd name="connsiteY1" fmla="*/ 213904 h 214733"/>
                <a:gd name="connsiteX2" fmla="*/ 36156 w 171987"/>
                <a:gd name="connsiteY2" fmla="*/ 211330 h 214733"/>
                <a:gd name="connsiteX3" fmla="*/ 34134 w 171987"/>
                <a:gd name="connsiteY3" fmla="*/ 201188 h 214733"/>
                <a:gd name="connsiteX4" fmla="*/ 26566 w 171987"/>
                <a:gd name="connsiteY4" fmla="*/ 162703 h 214733"/>
                <a:gd name="connsiteX5" fmla="*/ 153 w 171987"/>
                <a:gd name="connsiteY5" fmla="*/ 26780 h 214733"/>
                <a:gd name="connsiteX6" fmla="*/ 0 w 171987"/>
                <a:gd name="connsiteY6" fmla="*/ 26075 h 214733"/>
                <a:gd name="connsiteX7" fmla="*/ 705 w 171987"/>
                <a:gd name="connsiteY7" fmla="*/ 25953 h 214733"/>
                <a:gd name="connsiteX8" fmla="*/ 135004 w 171987"/>
                <a:gd name="connsiteY8" fmla="*/ 153 h 214733"/>
                <a:gd name="connsiteX9" fmla="*/ 135004 w 171987"/>
                <a:gd name="connsiteY9" fmla="*/ 153 h 214733"/>
                <a:gd name="connsiteX10" fmla="*/ 135800 w 171987"/>
                <a:gd name="connsiteY10" fmla="*/ 0 h 214733"/>
                <a:gd name="connsiteX11" fmla="*/ 135954 w 171987"/>
                <a:gd name="connsiteY11" fmla="*/ 797 h 214733"/>
                <a:gd name="connsiteX12" fmla="*/ 171865 w 171987"/>
                <a:gd name="connsiteY12" fmla="*/ 188931 h 214733"/>
                <a:gd name="connsiteX13" fmla="*/ 171987 w 171987"/>
                <a:gd name="connsiteY13" fmla="*/ 189575 h 214733"/>
                <a:gd name="connsiteX14" fmla="*/ 171344 w 171987"/>
                <a:gd name="connsiteY14" fmla="*/ 189697 h 214733"/>
                <a:gd name="connsiteX15" fmla="*/ 73324 w 171987"/>
                <a:gd name="connsiteY15" fmla="*/ 208143 h 214733"/>
                <a:gd name="connsiteX16" fmla="*/ 46298 w 171987"/>
                <a:gd name="connsiteY16" fmla="*/ 213138 h 214733"/>
                <a:gd name="connsiteX17" fmla="*/ 39251 w 171987"/>
                <a:gd name="connsiteY17" fmla="*/ 214425 h 214733"/>
                <a:gd name="connsiteX18" fmla="*/ 36922 w 171987"/>
                <a:gd name="connsiteY18" fmla="*/ 214731 h 214733"/>
                <a:gd name="connsiteX19" fmla="*/ 39404 w 171987"/>
                <a:gd name="connsiteY19" fmla="*/ 214180 h 214733"/>
                <a:gd name="connsiteX20" fmla="*/ 46543 w 171987"/>
                <a:gd name="connsiteY20" fmla="*/ 212739 h 214733"/>
                <a:gd name="connsiteX21" fmla="*/ 73630 w 171987"/>
                <a:gd name="connsiteY21" fmla="*/ 207377 h 214733"/>
                <a:gd name="connsiteX22" fmla="*/ 171129 w 171987"/>
                <a:gd name="connsiteY22" fmla="*/ 188349 h 214733"/>
                <a:gd name="connsiteX23" fmla="*/ 170609 w 171987"/>
                <a:gd name="connsiteY23" fmla="*/ 189115 h 214733"/>
                <a:gd name="connsiteX24" fmla="*/ 134422 w 171987"/>
                <a:gd name="connsiteY24" fmla="*/ 1042 h 214733"/>
                <a:gd name="connsiteX25" fmla="*/ 135341 w 171987"/>
                <a:gd name="connsiteY25" fmla="*/ 1685 h 214733"/>
                <a:gd name="connsiteX26" fmla="*/ 135310 w 171987"/>
                <a:gd name="connsiteY26" fmla="*/ 1685 h 214733"/>
                <a:gd name="connsiteX27" fmla="*/ 980 w 171987"/>
                <a:gd name="connsiteY27" fmla="*/ 27362 h 214733"/>
                <a:gd name="connsiteX28" fmla="*/ 1563 w 171987"/>
                <a:gd name="connsiteY28" fmla="*/ 26504 h 214733"/>
                <a:gd name="connsiteX29" fmla="*/ 27178 w 171987"/>
                <a:gd name="connsiteY29" fmla="*/ 162090 h 214733"/>
                <a:gd name="connsiteX30" fmla="*/ 34410 w 171987"/>
                <a:gd name="connsiteY30" fmla="*/ 200820 h 214733"/>
                <a:gd name="connsiteX31" fmla="*/ 36309 w 171987"/>
                <a:gd name="connsiteY31" fmla="*/ 211146 h 214733"/>
                <a:gd name="connsiteX32" fmla="*/ 36769 w 171987"/>
                <a:gd name="connsiteY32" fmla="*/ 213812 h 214733"/>
                <a:gd name="connsiteX33" fmla="*/ 36922 w 171987"/>
                <a:gd name="connsiteY33" fmla="*/ 214731 h 214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71987" h="214733">
                  <a:moveTo>
                    <a:pt x="36922" y="214731"/>
                  </a:moveTo>
                  <a:cubicBezTo>
                    <a:pt x="36922" y="214762"/>
                    <a:pt x="36830" y="214455"/>
                    <a:pt x="36708" y="213904"/>
                  </a:cubicBezTo>
                  <a:cubicBezTo>
                    <a:pt x="36585" y="213260"/>
                    <a:pt x="36401" y="212433"/>
                    <a:pt x="36156" y="211330"/>
                  </a:cubicBezTo>
                  <a:cubicBezTo>
                    <a:pt x="35697" y="208971"/>
                    <a:pt x="34992" y="205569"/>
                    <a:pt x="34134" y="201188"/>
                  </a:cubicBezTo>
                  <a:cubicBezTo>
                    <a:pt x="32357" y="192210"/>
                    <a:pt x="29814" y="179157"/>
                    <a:pt x="26566" y="162703"/>
                  </a:cubicBezTo>
                  <a:cubicBezTo>
                    <a:pt x="20100" y="129488"/>
                    <a:pt x="10969" y="82424"/>
                    <a:pt x="153" y="26780"/>
                  </a:cubicBezTo>
                  <a:lnTo>
                    <a:pt x="0" y="26075"/>
                  </a:lnTo>
                  <a:lnTo>
                    <a:pt x="705" y="25953"/>
                  </a:lnTo>
                  <a:cubicBezTo>
                    <a:pt x="41273" y="18139"/>
                    <a:pt x="86928" y="9376"/>
                    <a:pt x="135004" y="153"/>
                  </a:cubicBezTo>
                  <a:lnTo>
                    <a:pt x="135004" y="153"/>
                  </a:lnTo>
                  <a:lnTo>
                    <a:pt x="135800" y="0"/>
                  </a:lnTo>
                  <a:lnTo>
                    <a:pt x="135954" y="797"/>
                  </a:lnTo>
                  <a:cubicBezTo>
                    <a:pt x="149405" y="71240"/>
                    <a:pt x="161814" y="136382"/>
                    <a:pt x="171865" y="188931"/>
                  </a:cubicBezTo>
                  <a:lnTo>
                    <a:pt x="171987" y="189575"/>
                  </a:lnTo>
                  <a:lnTo>
                    <a:pt x="171344" y="189697"/>
                  </a:lnTo>
                  <a:cubicBezTo>
                    <a:pt x="130499" y="197388"/>
                    <a:pt x="96825" y="203700"/>
                    <a:pt x="73324" y="208143"/>
                  </a:cubicBezTo>
                  <a:cubicBezTo>
                    <a:pt x="61711" y="210288"/>
                    <a:pt x="52580" y="212004"/>
                    <a:pt x="46298" y="213138"/>
                  </a:cubicBezTo>
                  <a:cubicBezTo>
                    <a:pt x="43265" y="213689"/>
                    <a:pt x="40906" y="214118"/>
                    <a:pt x="39251" y="214425"/>
                  </a:cubicBezTo>
                  <a:cubicBezTo>
                    <a:pt x="37688" y="214639"/>
                    <a:pt x="36922" y="214731"/>
                    <a:pt x="36922" y="214731"/>
                  </a:cubicBezTo>
                  <a:cubicBezTo>
                    <a:pt x="36922" y="214731"/>
                    <a:pt x="37780" y="214517"/>
                    <a:pt x="39404" y="214180"/>
                  </a:cubicBezTo>
                  <a:cubicBezTo>
                    <a:pt x="41089" y="213842"/>
                    <a:pt x="43449" y="213352"/>
                    <a:pt x="46543" y="212739"/>
                  </a:cubicBezTo>
                  <a:cubicBezTo>
                    <a:pt x="52825" y="211483"/>
                    <a:pt x="61987" y="209675"/>
                    <a:pt x="73630" y="207377"/>
                  </a:cubicBezTo>
                  <a:cubicBezTo>
                    <a:pt x="97009" y="202812"/>
                    <a:pt x="130499" y="196285"/>
                    <a:pt x="171129" y="188349"/>
                  </a:cubicBezTo>
                  <a:lnTo>
                    <a:pt x="170609" y="189115"/>
                  </a:lnTo>
                  <a:cubicBezTo>
                    <a:pt x="160497" y="136566"/>
                    <a:pt x="147965" y="71454"/>
                    <a:pt x="134422" y="1042"/>
                  </a:cubicBezTo>
                  <a:lnTo>
                    <a:pt x="135341" y="1685"/>
                  </a:lnTo>
                  <a:lnTo>
                    <a:pt x="135310" y="1685"/>
                  </a:lnTo>
                  <a:cubicBezTo>
                    <a:pt x="87204" y="10877"/>
                    <a:pt x="41580" y="19610"/>
                    <a:pt x="980" y="27362"/>
                  </a:cubicBezTo>
                  <a:lnTo>
                    <a:pt x="1563" y="26504"/>
                  </a:lnTo>
                  <a:cubicBezTo>
                    <a:pt x="12042" y="81995"/>
                    <a:pt x="20928" y="128937"/>
                    <a:pt x="27178" y="162090"/>
                  </a:cubicBezTo>
                  <a:cubicBezTo>
                    <a:pt x="30273" y="178667"/>
                    <a:pt x="32724" y="191781"/>
                    <a:pt x="34410" y="200820"/>
                  </a:cubicBezTo>
                  <a:cubicBezTo>
                    <a:pt x="35237" y="205294"/>
                    <a:pt x="35850" y="208725"/>
                    <a:pt x="36309" y="211146"/>
                  </a:cubicBezTo>
                  <a:cubicBezTo>
                    <a:pt x="36524" y="212280"/>
                    <a:pt x="36677" y="213168"/>
                    <a:pt x="36769" y="213812"/>
                  </a:cubicBezTo>
                  <a:cubicBezTo>
                    <a:pt x="36861" y="214394"/>
                    <a:pt x="36922" y="214700"/>
                    <a:pt x="36922" y="214731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A466AAE1-8814-460D-9C0E-5A99A7C57C09}"/>
                </a:ext>
              </a:extLst>
            </p:cNvPr>
            <p:cNvSpPr/>
            <p:nvPr/>
          </p:nvSpPr>
          <p:spPr>
            <a:xfrm>
              <a:off x="5946993" y="3196583"/>
              <a:ext cx="99338" cy="19096"/>
            </a:xfrm>
            <a:custGeom>
              <a:avLst/>
              <a:gdLst>
                <a:gd name="connsiteX0" fmla="*/ 0 w 99338"/>
                <a:gd name="connsiteY0" fmla="*/ 19060 h 19096"/>
                <a:gd name="connsiteX1" fmla="*/ 49516 w 99338"/>
                <a:gd name="connsiteY1" fmla="*/ 8765 h 19096"/>
                <a:gd name="connsiteX2" fmla="*/ 99338 w 99338"/>
                <a:gd name="connsiteY2" fmla="*/ 32 h 19096"/>
                <a:gd name="connsiteX3" fmla="*/ 49822 w 99338"/>
                <a:gd name="connsiteY3" fmla="*/ 10328 h 19096"/>
                <a:gd name="connsiteX4" fmla="*/ 0 w 99338"/>
                <a:gd name="connsiteY4" fmla="*/ 19060 h 19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338" h="19096">
                  <a:moveTo>
                    <a:pt x="0" y="19060"/>
                  </a:moveTo>
                  <a:cubicBezTo>
                    <a:pt x="-92" y="18631"/>
                    <a:pt x="22092" y="14005"/>
                    <a:pt x="49516" y="8765"/>
                  </a:cubicBezTo>
                  <a:cubicBezTo>
                    <a:pt x="76970" y="3495"/>
                    <a:pt x="99277" y="-397"/>
                    <a:pt x="99338" y="32"/>
                  </a:cubicBezTo>
                  <a:cubicBezTo>
                    <a:pt x="99430" y="461"/>
                    <a:pt x="77246" y="5088"/>
                    <a:pt x="49822" y="10328"/>
                  </a:cubicBezTo>
                  <a:cubicBezTo>
                    <a:pt x="22399" y="15598"/>
                    <a:pt x="92" y="19520"/>
                    <a:pt x="0" y="19060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="" xmlns:a16="http://schemas.microsoft.com/office/drawing/2014/main" id="{B4B2B80D-3DE8-4298-A561-85C3E91BC0DA}"/>
                </a:ext>
              </a:extLst>
            </p:cNvPr>
            <p:cNvSpPr/>
            <p:nvPr/>
          </p:nvSpPr>
          <p:spPr>
            <a:xfrm>
              <a:off x="5949536" y="3209881"/>
              <a:ext cx="99338" cy="19092"/>
            </a:xfrm>
            <a:custGeom>
              <a:avLst/>
              <a:gdLst>
                <a:gd name="connsiteX0" fmla="*/ 0 w 99338"/>
                <a:gd name="connsiteY0" fmla="*/ 19060 h 19092"/>
                <a:gd name="connsiteX1" fmla="*/ 49516 w 99338"/>
                <a:gd name="connsiteY1" fmla="*/ 8765 h 19092"/>
                <a:gd name="connsiteX2" fmla="*/ 99338 w 99338"/>
                <a:gd name="connsiteY2" fmla="*/ 32 h 19092"/>
                <a:gd name="connsiteX3" fmla="*/ 49822 w 99338"/>
                <a:gd name="connsiteY3" fmla="*/ 10328 h 19092"/>
                <a:gd name="connsiteX4" fmla="*/ 0 w 99338"/>
                <a:gd name="connsiteY4" fmla="*/ 19060 h 19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338" h="19092">
                  <a:moveTo>
                    <a:pt x="0" y="19060"/>
                  </a:moveTo>
                  <a:cubicBezTo>
                    <a:pt x="-92" y="18631"/>
                    <a:pt x="22092" y="14005"/>
                    <a:pt x="49516" y="8765"/>
                  </a:cubicBezTo>
                  <a:cubicBezTo>
                    <a:pt x="76970" y="3495"/>
                    <a:pt x="99277" y="-397"/>
                    <a:pt x="99338" y="32"/>
                  </a:cubicBezTo>
                  <a:cubicBezTo>
                    <a:pt x="99430" y="461"/>
                    <a:pt x="77246" y="5088"/>
                    <a:pt x="49822" y="10328"/>
                  </a:cubicBezTo>
                  <a:cubicBezTo>
                    <a:pt x="22399" y="15567"/>
                    <a:pt x="92" y="19489"/>
                    <a:pt x="0" y="19060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="" xmlns:a16="http://schemas.microsoft.com/office/drawing/2014/main" id="{6FF20470-F3DF-4142-A30A-FC36EBE42F14}"/>
                </a:ext>
              </a:extLst>
            </p:cNvPr>
            <p:cNvSpPr/>
            <p:nvPr/>
          </p:nvSpPr>
          <p:spPr>
            <a:xfrm>
              <a:off x="5952079" y="3223149"/>
              <a:ext cx="99338" cy="19096"/>
            </a:xfrm>
            <a:custGeom>
              <a:avLst/>
              <a:gdLst>
                <a:gd name="connsiteX0" fmla="*/ 0 w 99338"/>
                <a:gd name="connsiteY0" fmla="*/ 19060 h 19096"/>
                <a:gd name="connsiteX1" fmla="*/ 49516 w 99338"/>
                <a:gd name="connsiteY1" fmla="*/ 8765 h 19096"/>
                <a:gd name="connsiteX2" fmla="*/ 99338 w 99338"/>
                <a:gd name="connsiteY2" fmla="*/ 32 h 19096"/>
                <a:gd name="connsiteX3" fmla="*/ 49822 w 99338"/>
                <a:gd name="connsiteY3" fmla="*/ 10328 h 19096"/>
                <a:gd name="connsiteX4" fmla="*/ 0 w 99338"/>
                <a:gd name="connsiteY4" fmla="*/ 19060 h 19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338" h="19096">
                  <a:moveTo>
                    <a:pt x="0" y="19060"/>
                  </a:moveTo>
                  <a:cubicBezTo>
                    <a:pt x="-92" y="18631"/>
                    <a:pt x="22092" y="14005"/>
                    <a:pt x="49516" y="8765"/>
                  </a:cubicBezTo>
                  <a:cubicBezTo>
                    <a:pt x="76970" y="3495"/>
                    <a:pt x="99277" y="-397"/>
                    <a:pt x="99338" y="32"/>
                  </a:cubicBezTo>
                  <a:cubicBezTo>
                    <a:pt x="99430" y="461"/>
                    <a:pt x="77246" y="5088"/>
                    <a:pt x="49822" y="10328"/>
                  </a:cubicBezTo>
                  <a:cubicBezTo>
                    <a:pt x="22399" y="15598"/>
                    <a:pt x="92" y="19520"/>
                    <a:pt x="0" y="19060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="" xmlns:a16="http://schemas.microsoft.com/office/drawing/2014/main" id="{90487630-648C-405A-8172-CFEB5A0C6505}"/>
                </a:ext>
              </a:extLst>
            </p:cNvPr>
            <p:cNvSpPr/>
            <p:nvPr/>
          </p:nvSpPr>
          <p:spPr>
            <a:xfrm>
              <a:off x="5954623" y="3236447"/>
              <a:ext cx="99338" cy="19092"/>
            </a:xfrm>
            <a:custGeom>
              <a:avLst/>
              <a:gdLst>
                <a:gd name="connsiteX0" fmla="*/ 0 w 99338"/>
                <a:gd name="connsiteY0" fmla="*/ 19060 h 19092"/>
                <a:gd name="connsiteX1" fmla="*/ 49516 w 99338"/>
                <a:gd name="connsiteY1" fmla="*/ 8765 h 19092"/>
                <a:gd name="connsiteX2" fmla="*/ 99338 w 99338"/>
                <a:gd name="connsiteY2" fmla="*/ 32 h 19092"/>
                <a:gd name="connsiteX3" fmla="*/ 49822 w 99338"/>
                <a:gd name="connsiteY3" fmla="*/ 10328 h 19092"/>
                <a:gd name="connsiteX4" fmla="*/ 0 w 99338"/>
                <a:gd name="connsiteY4" fmla="*/ 19060 h 19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338" h="19092">
                  <a:moveTo>
                    <a:pt x="0" y="19060"/>
                  </a:moveTo>
                  <a:cubicBezTo>
                    <a:pt x="-92" y="18631"/>
                    <a:pt x="22092" y="14005"/>
                    <a:pt x="49516" y="8765"/>
                  </a:cubicBezTo>
                  <a:cubicBezTo>
                    <a:pt x="76970" y="3495"/>
                    <a:pt x="99277" y="-397"/>
                    <a:pt x="99338" y="32"/>
                  </a:cubicBezTo>
                  <a:cubicBezTo>
                    <a:pt x="99430" y="461"/>
                    <a:pt x="77246" y="5088"/>
                    <a:pt x="49822" y="10328"/>
                  </a:cubicBezTo>
                  <a:cubicBezTo>
                    <a:pt x="22399" y="15567"/>
                    <a:pt x="92" y="19489"/>
                    <a:pt x="0" y="19060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="" xmlns:a16="http://schemas.microsoft.com/office/drawing/2014/main" id="{29E7945C-8DFB-400E-A454-823DE9BFDA1D}"/>
                </a:ext>
              </a:extLst>
            </p:cNvPr>
            <p:cNvSpPr/>
            <p:nvPr/>
          </p:nvSpPr>
          <p:spPr>
            <a:xfrm>
              <a:off x="5957166" y="3249715"/>
              <a:ext cx="99338" cy="19092"/>
            </a:xfrm>
            <a:custGeom>
              <a:avLst/>
              <a:gdLst>
                <a:gd name="connsiteX0" fmla="*/ 0 w 99338"/>
                <a:gd name="connsiteY0" fmla="*/ 19060 h 19092"/>
                <a:gd name="connsiteX1" fmla="*/ 49516 w 99338"/>
                <a:gd name="connsiteY1" fmla="*/ 8765 h 19092"/>
                <a:gd name="connsiteX2" fmla="*/ 99338 w 99338"/>
                <a:gd name="connsiteY2" fmla="*/ 32 h 19092"/>
                <a:gd name="connsiteX3" fmla="*/ 49822 w 99338"/>
                <a:gd name="connsiteY3" fmla="*/ 10328 h 19092"/>
                <a:gd name="connsiteX4" fmla="*/ 0 w 99338"/>
                <a:gd name="connsiteY4" fmla="*/ 19060 h 19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338" h="19092">
                  <a:moveTo>
                    <a:pt x="0" y="19060"/>
                  </a:moveTo>
                  <a:cubicBezTo>
                    <a:pt x="-92" y="18631"/>
                    <a:pt x="22092" y="14005"/>
                    <a:pt x="49516" y="8765"/>
                  </a:cubicBezTo>
                  <a:cubicBezTo>
                    <a:pt x="76970" y="3495"/>
                    <a:pt x="99277" y="-397"/>
                    <a:pt x="99338" y="32"/>
                  </a:cubicBezTo>
                  <a:cubicBezTo>
                    <a:pt x="99430" y="461"/>
                    <a:pt x="77246" y="5088"/>
                    <a:pt x="49822" y="10328"/>
                  </a:cubicBezTo>
                  <a:cubicBezTo>
                    <a:pt x="22399" y="15598"/>
                    <a:pt x="92" y="19489"/>
                    <a:pt x="0" y="19060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="" xmlns:a16="http://schemas.microsoft.com/office/drawing/2014/main" id="{AE1BB639-D5BC-413E-8BE9-FC4560BD6EB7}"/>
                </a:ext>
              </a:extLst>
            </p:cNvPr>
            <p:cNvSpPr/>
            <p:nvPr/>
          </p:nvSpPr>
          <p:spPr>
            <a:xfrm>
              <a:off x="5959709" y="3263013"/>
              <a:ext cx="99338" cy="19092"/>
            </a:xfrm>
            <a:custGeom>
              <a:avLst/>
              <a:gdLst>
                <a:gd name="connsiteX0" fmla="*/ 0 w 99338"/>
                <a:gd name="connsiteY0" fmla="*/ 19060 h 19092"/>
                <a:gd name="connsiteX1" fmla="*/ 49516 w 99338"/>
                <a:gd name="connsiteY1" fmla="*/ 8765 h 19092"/>
                <a:gd name="connsiteX2" fmla="*/ 99338 w 99338"/>
                <a:gd name="connsiteY2" fmla="*/ 32 h 19092"/>
                <a:gd name="connsiteX3" fmla="*/ 49822 w 99338"/>
                <a:gd name="connsiteY3" fmla="*/ 10328 h 19092"/>
                <a:gd name="connsiteX4" fmla="*/ 0 w 99338"/>
                <a:gd name="connsiteY4" fmla="*/ 19060 h 19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338" h="19092">
                  <a:moveTo>
                    <a:pt x="0" y="19060"/>
                  </a:moveTo>
                  <a:cubicBezTo>
                    <a:pt x="-92" y="18631"/>
                    <a:pt x="22092" y="14005"/>
                    <a:pt x="49516" y="8765"/>
                  </a:cubicBezTo>
                  <a:cubicBezTo>
                    <a:pt x="76970" y="3495"/>
                    <a:pt x="99277" y="-397"/>
                    <a:pt x="99338" y="32"/>
                  </a:cubicBezTo>
                  <a:cubicBezTo>
                    <a:pt x="99430" y="461"/>
                    <a:pt x="77246" y="5088"/>
                    <a:pt x="49822" y="10328"/>
                  </a:cubicBezTo>
                  <a:cubicBezTo>
                    <a:pt x="22399" y="15567"/>
                    <a:pt x="92" y="19489"/>
                    <a:pt x="0" y="19060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="" xmlns:a16="http://schemas.microsoft.com/office/drawing/2014/main" id="{2C79C76F-E890-4E6D-8409-1E2A6347315E}"/>
                </a:ext>
              </a:extLst>
            </p:cNvPr>
            <p:cNvSpPr/>
            <p:nvPr/>
          </p:nvSpPr>
          <p:spPr>
            <a:xfrm>
              <a:off x="5962252" y="3276280"/>
              <a:ext cx="99338" cy="19092"/>
            </a:xfrm>
            <a:custGeom>
              <a:avLst/>
              <a:gdLst>
                <a:gd name="connsiteX0" fmla="*/ 0 w 99338"/>
                <a:gd name="connsiteY0" fmla="*/ 19060 h 19092"/>
                <a:gd name="connsiteX1" fmla="*/ 49516 w 99338"/>
                <a:gd name="connsiteY1" fmla="*/ 8765 h 19092"/>
                <a:gd name="connsiteX2" fmla="*/ 99338 w 99338"/>
                <a:gd name="connsiteY2" fmla="*/ 32 h 19092"/>
                <a:gd name="connsiteX3" fmla="*/ 49822 w 99338"/>
                <a:gd name="connsiteY3" fmla="*/ 10328 h 19092"/>
                <a:gd name="connsiteX4" fmla="*/ 0 w 99338"/>
                <a:gd name="connsiteY4" fmla="*/ 19060 h 19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338" h="19092">
                  <a:moveTo>
                    <a:pt x="0" y="19060"/>
                  </a:moveTo>
                  <a:cubicBezTo>
                    <a:pt x="-92" y="18631"/>
                    <a:pt x="22092" y="14005"/>
                    <a:pt x="49516" y="8765"/>
                  </a:cubicBezTo>
                  <a:cubicBezTo>
                    <a:pt x="76970" y="3495"/>
                    <a:pt x="99277" y="-397"/>
                    <a:pt x="99338" y="32"/>
                  </a:cubicBezTo>
                  <a:cubicBezTo>
                    <a:pt x="99430" y="461"/>
                    <a:pt x="77246" y="5088"/>
                    <a:pt x="49822" y="10328"/>
                  </a:cubicBezTo>
                  <a:cubicBezTo>
                    <a:pt x="22399" y="15598"/>
                    <a:pt x="92" y="19489"/>
                    <a:pt x="0" y="19060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="" xmlns:a16="http://schemas.microsoft.com/office/drawing/2014/main" id="{F49AA451-17B6-4F41-9B76-C3F5FE404590}"/>
                </a:ext>
              </a:extLst>
            </p:cNvPr>
            <p:cNvSpPr/>
            <p:nvPr/>
          </p:nvSpPr>
          <p:spPr>
            <a:xfrm>
              <a:off x="5964795" y="3289578"/>
              <a:ext cx="99338" cy="19092"/>
            </a:xfrm>
            <a:custGeom>
              <a:avLst/>
              <a:gdLst>
                <a:gd name="connsiteX0" fmla="*/ 0 w 99338"/>
                <a:gd name="connsiteY0" fmla="*/ 19060 h 19092"/>
                <a:gd name="connsiteX1" fmla="*/ 49516 w 99338"/>
                <a:gd name="connsiteY1" fmla="*/ 8765 h 19092"/>
                <a:gd name="connsiteX2" fmla="*/ 99338 w 99338"/>
                <a:gd name="connsiteY2" fmla="*/ 32 h 19092"/>
                <a:gd name="connsiteX3" fmla="*/ 49822 w 99338"/>
                <a:gd name="connsiteY3" fmla="*/ 10328 h 19092"/>
                <a:gd name="connsiteX4" fmla="*/ 0 w 99338"/>
                <a:gd name="connsiteY4" fmla="*/ 19060 h 19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338" h="19092">
                  <a:moveTo>
                    <a:pt x="0" y="19060"/>
                  </a:moveTo>
                  <a:cubicBezTo>
                    <a:pt x="-92" y="18631"/>
                    <a:pt x="22092" y="14005"/>
                    <a:pt x="49516" y="8765"/>
                  </a:cubicBezTo>
                  <a:cubicBezTo>
                    <a:pt x="76970" y="3495"/>
                    <a:pt x="99277" y="-397"/>
                    <a:pt x="99338" y="32"/>
                  </a:cubicBezTo>
                  <a:cubicBezTo>
                    <a:pt x="99430" y="461"/>
                    <a:pt x="77246" y="5088"/>
                    <a:pt x="49822" y="10328"/>
                  </a:cubicBezTo>
                  <a:cubicBezTo>
                    <a:pt x="22399" y="15567"/>
                    <a:pt x="92" y="19489"/>
                    <a:pt x="0" y="19060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="" xmlns:a16="http://schemas.microsoft.com/office/drawing/2014/main" id="{E230723A-1D43-4CBB-AFDF-A9723FD763D1}"/>
                </a:ext>
              </a:extLst>
            </p:cNvPr>
            <p:cNvSpPr/>
            <p:nvPr/>
          </p:nvSpPr>
          <p:spPr>
            <a:xfrm>
              <a:off x="5967369" y="3302846"/>
              <a:ext cx="99338" cy="19092"/>
            </a:xfrm>
            <a:custGeom>
              <a:avLst/>
              <a:gdLst>
                <a:gd name="connsiteX0" fmla="*/ 0 w 99338"/>
                <a:gd name="connsiteY0" fmla="*/ 19060 h 19092"/>
                <a:gd name="connsiteX1" fmla="*/ 49516 w 99338"/>
                <a:gd name="connsiteY1" fmla="*/ 8765 h 19092"/>
                <a:gd name="connsiteX2" fmla="*/ 99338 w 99338"/>
                <a:gd name="connsiteY2" fmla="*/ 32 h 19092"/>
                <a:gd name="connsiteX3" fmla="*/ 49822 w 99338"/>
                <a:gd name="connsiteY3" fmla="*/ 10328 h 19092"/>
                <a:gd name="connsiteX4" fmla="*/ 0 w 99338"/>
                <a:gd name="connsiteY4" fmla="*/ 19060 h 19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338" h="19092">
                  <a:moveTo>
                    <a:pt x="0" y="19060"/>
                  </a:moveTo>
                  <a:cubicBezTo>
                    <a:pt x="-92" y="18631"/>
                    <a:pt x="22092" y="14005"/>
                    <a:pt x="49516" y="8765"/>
                  </a:cubicBezTo>
                  <a:cubicBezTo>
                    <a:pt x="76970" y="3495"/>
                    <a:pt x="99277" y="-397"/>
                    <a:pt x="99338" y="32"/>
                  </a:cubicBezTo>
                  <a:cubicBezTo>
                    <a:pt x="99430" y="461"/>
                    <a:pt x="77246" y="5088"/>
                    <a:pt x="49822" y="10328"/>
                  </a:cubicBezTo>
                  <a:cubicBezTo>
                    <a:pt x="22368" y="15598"/>
                    <a:pt x="62" y="19489"/>
                    <a:pt x="0" y="19060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="" xmlns:a16="http://schemas.microsoft.com/office/drawing/2014/main" id="{50CB4E54-1130-41B6-8CA2-A0E0712C0BF4}"/>
                </a:ext>
              </a:extLst>
            </p:cNvPr>
            <p:cNvSpPr/>
            <p:nvPr/>
          </p:nvSpPr>
          <p:spPr>
            <a:xfrm>
              <a:off x="6025100" y="3142932"/>
              <a:ext cx="19271" cy="38940"/>
            </a:xfrm>
            <a:custGeom>
              <a:avLst/>
              <a:gdLst>
                <a:gd name="connsiteX0" fmla="*/ 15318 w 19271"/>
                <a:gd name="connsiteY0" fmla="*/ 14372 h 38940"/>
                <a:gd name="connsiteX1" fmla="*/ 16268 w 19271"/>
                <a:gd name="connsiteY1" fmla="*/ 17711 h 38940"/>
                <a:gd name="connsiteX2" fmla="*/ 18290 w 19271"/>
                <a:gd name="connsiteY2" fmla="*/ 26934 h 38940"/>
                <a:gd name="connsiteX3" fmla="*/ 18933 w 19271"/>
                <a:gd name="connsiteY3" fmla="*/ 29998 h 38940"/>
                <a:gd name="connsiteX4" fmla="*/ 18750 w 19271"/>
                <a:gd name="connsiteY4" fmla="*/ 33675 h 38940"/>
                <a:gd name="connsiteX5" fmla="*/ 12836 w 19271"/>
                <a:gd name="connsiteY5" fmla="*/ 38823 h 38940"/>
                <a:gd name="connsiteX6" fmla="*/ 5022 w 19271"/>
                <a:gd name="connsiteY6" fmla="*/ 35146 h 38940"/>
                <a:gd name="connsiteX7" fmla="*/ 4164 w 19271"/>
                <a:gd name="connsiteY7" fmla="*/ 32879 h 38940"/>
                <a:gd name="connsiteX8" fmla="*/ 3735 w 19271"/>
                <a:gd name="connsiteY8" fmla="*/ 30703 h 38940"/>
                <a:gd name="connsiteX9" fmla="*/ 2877 w 19271"/>
                <a:gd name="connsiteY9" fmla="*/ 26260 h 38940"/>
                <a:gd name="connsiteX10" fmla="*/ 1223 w 19271"/>
                <a:gd name="connsiteY10" fmla="*/ 17528 h 38940"/>
                <a:gd name="connsiteX11" fmla="*/ 457 w 19271"/>
                <a:gd name="connsiteY11" fmla="*/ 13360 h 38940"/>
                <a:gd name="connsiteX12" fmla="*/ 28 w 19271"/>
                <a:gd name="connsiteY12" fmla="*/ 9163 h 38940"/>
                <a:gd name="connsiteX13" fmla="*/ 3674 w 19271"/>
                <a:gd name="connsiteY13" fmla="*/ 2207 h 38940"/>
                <a:gd name="connsiteX14" fmla="*/ 10139 w 19271"/>
                <a:gd name="connsiteY14" fmla="*/ 1 h 38940"/>
                <a:gd name="connsiteX15" fmla="*/ 18259 w 19271"/>
                <a:gd name="connsiteY15" fmla="*/ 4873 h 38940"/>
                <a:gd name="connsiteX16" fmla="*/ 19178 w 19271"/>
                <a:gd name="connsiteY16" fmla="*/ 7355 h 38940"/>
                <a:gd name="connsiteX17" fmla="*/ 19240 w 19271"/>
                <a:gd name="connsiteY17" fmla="*/ 8274 h 38940"/>
                <a:gd name="connsiteX18" fmla="*/ 17769 w 19271"/>
                <a:gd name="connsiteY18" fmla="*/ 5210 h 38940"/>
                <a:gd name="connsiteX19" fmla="*/ 10170 w 19271"/>
                <a:gd name="connsiteY19" fmla="*/ 1135 h 38940"/>
                <a:gd name="connsiteX20" fmla="*/ 4563 w 19271"/>
                <a:gd name="connsiteY20" fmla="*/ 3218 h 38940"/>
                <a:gd name="connsiteX21" fmla="*/ 1529 w 19271"/>
                <a:gd name="connsiteY21" fmla="*/ 9255 h 38940"/>
                <a:gd name="connsiteX22" fmla="*/ 1989 w 19271"/>
                <a:gd name="connsiteY22" fmla="*/ 13085 h 38940"/>
                <a:gd name="connsiteX23" fmla="*/ 2816 w 19271"/>
                <a:gd name="connsiteY23" fmla="*/ 17221 h 38940"/>
                <a:gd name="connsiteX24" fmla="*/ 4501 w 19271"/>
                <a:gd name="connsiteY24" fmla="*/ 25954 h 38940"/>
                <a:gd name="connsiteX25" fmla="*/ 5359 w 19271"/>
                <a:gd name="connsiteY25" fmla="*/ 30397 h 38940"/>
                <a:gd name="connsiteX26" fmla="*/ 5758 w 19271"/>
                <a:gd name="connsiteY26" fmla="*/ 32542 h 38940"/>
                <a:gd name="connsiteX27" fmla="*/ 6432 w 19271"/>
                <a:gd name="connsiteY27" fmla="*/ 34349 h 38940"/>
                <a:gd name="connsiteX28" fmla="*/ 12652 w 19271"/>
                <a:gd name="connsiteY28" fmla="*/ 37352 h 38940"/>
                <a:gd name="connsiteX29" fmla="*/ 17555 w 19271"/>
                <a:gd name="connsiteY29" fmla="*/ 33246 h 38940"/>
                <a:gd name="connsiteX30" fmla="*/ 17800 w 19271"/>
                <a:gd name="connsiteY30" fmla="*/ 30213 h 38940"/>
                <a:gd name="connsiteX31" fmla="*/ 17248 w 19271"/>
                <a:gd name="connsiteY31" fmla="*/ 27118 h 38940"/>
                <a:gd name="connsiteX32" fmla="*/ 15716 w 19271"/>
                <a:gd name="connsiteY32" fmla="*/ 17773 h 38940"/>
                <a:gd name="connsiteX33" fmla="*/ 15318 w 19271"/>
                <a:gd name="connsiteY33" fmla="*/ 14372 h 38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271" h="38940">
                  <a:moveTo>
                    <a:pt x="15318" y="14372"/>
                  </a:moveTo>
                  <a:cubicBezTo>
                    <a:pt x="15440" y="14341"/>
                    <a:pt x="15747" y="15536"/>
                    <a:pt x="16268" y="17711"/>
                  </a:cubicBezTo>
                  <a:cubicBezTo>
                    <a:pt x="16819" y="20224"/>
                    <a:pt x="17493" y="23319"/>
                    <a:pt x="18290" y="26934"/>
                  </a:cubicBezTo>
                  <a:cubicBezTo>
                    <a:pt x="18504" y="27915"/>
                    <a:pt x="18719" y="28957"/>
                    <a:pt x="18933" y="29998"/>
                  </a:cubicBezTo>
                  <a:cubicBezTo>
                    <a:pt x="19148" y="31163"/>
                    <a:pt x="19117" y="32450"/>
                    <a:pt x="18750" y="33675"/>
                  </a:cubicBezTo>
                  <a:cubicBezTo>
                    <a:pt x="18014" y="36127"/>
                    <a:pt x="15747" y="38363"/>
                    <a:pt x="12836" y="38823"/>
                  </a:cubicBezTo>
                  <a:cubicBezTo>
                    <a:pt x="9956" y="39375"/>
                    <a:pt x="6616" y="37965"/>
                    <a:pt x="5022" y="35146"/>
                  </a:cubicBezTo>
                  <a:cubicBezTo>
                    <a:pt x="4624" y="34441"/>
                    <a:pt x="4318" y="33706"/>
                    <a:pt x="4164" y="32879"/>
                  </a:cubicBezTo>
                  <a:cubicBezTo>
                    <a:pt x="4011" y="32174"/>
                    <a:pt x="3889" y="31439"/>
                    <a:pt x="3735" y="30703"/>
                  </a:cubicBezTo>
                  <a:cubicBezTo>
                    <a:pt x="3460" y="29232"/>
                    <a:pt x="3184" y="27762"/>
                    <a:pt x="2877" y="26260"/>
                  </a:cubicBezTo>
                  <a:cubicBezTo>
                    <a:pt x="2295" y="23257"/>
                    <a:pt x="1744" y="20347"/>
                    <a:pt x="1223" y="17528"/>
                  </a:cubicBezTo>
                  <a:cubicBezTo>
                    <a:pt x="947" y="16118"/>
                    <a:pt x="702" y="14739"/>
                    <a:pt x="457" y="13360"/>
                  </a:cubicBezTo>
                  <a:cubicBezTo>
                    <a:pt x="212" y="12043"/>
                    <a:pt x="-95" y="10572"/>
                    <a:pt x="28" y="9163"/>
                  </a:cubicBezTo>
                  <a:cubicBezTo>
                    <a:pt x="242" y="6313"/>
                    <a:pt x="1713" y="3800"/>
                    <a:pt x="3674" y="2207"/>
                  </a:cubicBezTo>
                  <a:cubicBezTo>
                    <a:pt x="5635" y="614"/>
                    <a:pt x="8025" y="-30"/>
                    <a:pt x="10139" y="1"/>
                  </a:cubicBezTo>
                  <a:cubicBezTo>
                    <a:pt x="14490" y="124"/>
                    <a:pt x="17218" y="2912"/>
                    <a:pt x="18259" y="4873"/>
                  </a:cubicBezTo>
                  <a:cubicBezTo>
                    <a:pt x="18811" y="5884"/>
                    <a:pt x="19056" y="6742"/>
                    <a:pt x="19178" y="7355"/>
                  </a:cubicBezTo>
                  <a:cubicBezTo>
                    <a:pt x="19270" y="7937"/>
                    <a:pt x="19301" y="8243"/>
                    <a:pt x="19240" y="8274"/>
                  </a:cubicBezTo>
                  <a:cubicBezTo>
                    <a:pt x="19087" y="8305"/>
                    <a:pt x="18933" y="7018"/>
                    <a:pt x="17769" y="5210"/>
                  </a:cubicBezTo>
                  <a:cubicBezTo>
                    <a:pt x="16635" y="3463"/>
                    <a:pt x="14031" y="1104"/>
                    <a:pt x="10170" y="1135"/>
                  </a:cubicBezTo>
                  <a:cubicBezTo>
                    <a:pt x="8301" y="1165"/>
                    <a:pt x="6248" y="1809"/>
                    <a:pt x="4563" y="3218"/>
                  </a:cubicBezTo>
                  <a:cubicBezTo>
                    <a:pt x="2908" y="4628"/>
                    <a:pt x="1683" y="6803"/>
                    <a:pt x="1529" y="9255"/>
                  </a:cubicBezTo>
                  <a:cubicBezTo>
                    <a:pt x="1437" y="10480"/>
                    <a:pt x="1713" y="11675"/>
                    <a:pt x="1989" y="13085"/>
                  </a:cubicBezTo>
                  <a:cubicBezTo>
                    <a:pt x="2265" y="14433"/>
                    <a:pt x="2540" y="15812"/>
                    <a:pt x="2816" y="17221"/>
                  </a:cubicBezTo>
                  <a:cubicBezTo>
                    <a:pt x="3368" y="20040"/>
                    <a:pt x="3919" y="22951"/>
                    <a:pt x="4501" y="25954"/>
                  </a:cubicBezTo>
                  <a:cubicBezTo>
                    <a:pt x="4777" y="27455"/>
                    <a:pt x="5053" y="28926"/>
                    <a:pt x="5359" y="30397"/>
                  </a:cubicBezTo>
                  <a:cubicBezTo>
                    <a:pt x="5513" y="31132"/>
                    <a:pt x="5635" y="31837"/>
                    <a:pt x="5758" y="32542"/>
                  </a:cubicBezTo>
                  <a:cubicBezTo>
                    <a:pt x="5880" y="33185"/>
                    <a:pt x="6125" y="33767"/>
                    <a:pt x="6432" y="34349"/>
                  </a:cubicBezTo>
                  <a:cubicBezTo>
                    <a:pt x="7688" y="36586"/>
                    <a:pt x="10323" y="37781"/>
                    <a:pt x="12652" y="37352"/>
                  </a:cubicBezTo>
                  <a:cubicBezTo>
                    <a:pt x="15011" y="37015"/>
                    <a:pt x="16880" y="35269"/>
                    <a:pt x="17555" y="33246"/>
                  </a:cubicBezTo>
                  <a:cubicBezTo>
                    <a:pt x="17892" y="32235"/>
                    <a:pt x="17953" y="31193"/>
                    <a:pt x="17800" y="30213"/>
                  </a:cubicBezTo>
                  <a:cubicBezTo>
                    <a:pt x="17616" y="29140"/>
                    <a:pt x="17432" y="28129"/>
                    <a:pt x="17248" y="27118"/>
                  </a:cubicBezTo>
                  <a:cubicBezTo>
                    <a:pt x="16635" y="23441"/>
                    <a:pt x="16145" y="20316"/>
                    <a:pt x="15716" y="17773"/>
                  </a:cubicBezTo>
                  <a:cubicBezTo>
                    <a:pt x="15318" y="15628"/>
                    <a:pt x="15195" y="14402"/>
                    <a:pt x="15318" y="14372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="" xmlns:a16="http://schemas.microsoft.com/office/drawing/2014/main" id="{E90617E2-F262-4CDA-B17F-1DB11E604060}"/>
                </a:ext>
              </a:extLst>
            </p:cNvPr>
            <p:cNvSpPr/>
            <p:nvPr/>
          </p:nvSpPr>
          <p:spPr>
            <a:xfrm>
              <a:off x="6039436" y="3234457"/>
              <a:ext cx="53469" cy="37668"/>
            </a:xfrm>
            <a:custGeom>
              <a:avLst/>
              <a:gdLst>
                <a:gd name="connsiteX0" fmla="*/ 40937 w 53469"/>
                <a:gd name="connsiteY0" fmla="*/ 0 h 37668"/>
                <a:gd name="connsiteX1" fmla="*/ 123 w 53469"/>
                <a:gd name="connsiteY1" fmla="*/ 6281 h 37668"/>
                <a:gd name="connsiteX2" fmla="*/ 10940 w 53469"/>
                <a:gd name="connsiteY2" fmla="*/ 15290 h 37668"/>
                <a:gd name="connsiteX3" fmla="*/ 27853 w 53469"/>
                <a:gd name="connsiteY3" fmla="*/ 14677 h 37668"/>
                <a:gd name="connsiteX4" fmla="*/ 47372 w 53469"/>
                <a:gd name="connsiteY4" fmla="*/ 37504 h 37668"/>
                <a:gd name="connsiteX5" fmla="*/ 52305 w 53469"/>
                <a:gd name="connsiteY5" fmla="*/ 17772 h 37668"/>
                <a:gd name="connsiteX6" fmla="*/ 52305 w 53469"/>
                <a:gd name="connsiteY6" fmla="*/ 17772 h 37668"/>
                <a:gd name="connsiteX7" fmla="*/ 40937 w 53469"/>
                <a:gd name="connsiteY7" fmla="*/ 0 h 37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469" h="37668">
                  <a:moveTo>
                    <a:pt x="40937" y="0"/>
                  </a:moveTo>
                  <a:cubicBezTo>
                    <a:pt x="39926" y="92"/>
                    <a:pt x="123" y="6281"/>
                    <a:pt x="123" y="6281"/>
                  </a:cubicBezTo>
                  <a:cubicBezTo>
                    <a:pt x="-581" y="9958"/>
                    <a:pt x="1564" y="15137"/>
                    <a:pt x="10940" y="15290"/>
                  </a:cubicBezTo>
                  <a:cubicBezTo>
                    <a:pt x="19826" y="15443"/>
                    <a:pt x="27853" y="14677"/>
                    <a:pt x="27853" y="14677"/>
                  </a:cubicBezTo>
                  <a:cubicBezTo>
                    <a:pt x="27853" y="14677"/>
                    <a:pt x="37689" y="35206"/>
                    <a:pt x="47372" y="37504"/>
                  </a:cubicBezTo>
                  <a:cubicBezTo>
                    <a:pt x="57054" y="39772"/>
                    <a:pt x="52305" y="17772"/>
                    <a:pt x="52305" y="17772"/>
                  </a:cubicBezTo>
                  <a:lnTo>
                    <a:pt x="52305" y="17772"/>
                  </a:lnTo>
                  <a:lnTo>
                    <a:pt x="40937" y="0"/>
                  </a:lnTo>
                  <a:close/>
                </a:path>
              </a:pathLst>
            </a:custGeom>
            <a:solidFill>
              <a:srgbClr val="FFBE9D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="" xmlns:a16="http://schemas.microsoft.com/office/drawing/2014/main" id="{5C05074A-2777-4038-BC38-2D2F1A0DC12F}"/>
                </a:ext>
              </a:extLst>
            </p:cNvPr>
            <p:cNvSpPr/>
            <p:nvPr/>
          </p:nvSpPr>
          <p:spPr>
            <a:xfrm>
              <a:off x="6307024" y="2989941"/>
              <a:ext cx="245310" cy="168894"/>
            </a:xfrm>
            <a:custGeom>
              <a:avLst/>
              <a:gdLst>
                <a:gd name="connsiteX0" fmla="*/ 229500 w 245310"/>
                <a:gd name="connsiteY0" fmla="*/ 114906 h 168894"/>
                <a:gd name="connsiteX1" fmla="*/ 236762 w 245310"/>
                <a:gd name="connsiteY1" fmla="*/ 89811 h 168894"/>
                <a:gd name="connsiteX2" fmla="*/ 225915 w 245310"/>
                <a:gd name="connsiteY2" fmla="*/ 67535 h 168894"/>
                <a:gd name="connsiteX3" fmla="*/ 202873 w 245310"/>
                <a:gd name="connsiteY3" fmla="*/ 62939 h 168894"/>
                <a:gd name="connsiteX4" fmla="*/ 183845 w 245310"/>
                <a:gd name="connsiteY4" fmla="*/ 41337 h 168894"/>
                <a:gd name="connsiteX5" fmla="*/ 178545 w 245310"/>
                <a:gd name="connsiteY5" fmla="*/ 21880 h 168894"/>
                <a:gd name="connsiteX6" fmla="*/ 151918 w 245310"/>
                <a:gd name="connsiteY6" fmla="*/ 16886 h 168894"/>
                <a:gd name="connsiteX7" fmla="*/ 106385 w 245310"/>
                <a:gd name="connsiteY7" fmla="*/ 64 h 168894"/>
                <a:gd name="connsiteX8" fmla="*/ 71332 w 245310"/>
                <a:gd name="connsiteY8" fmla="*/ 9532 h 168894"/>
                <a:gd name="connsiteX9" fmla="*/ 52181 w 245310"/>
                <a:gd name="connsiteY9" fmla="*/ 30092 h 168894"/>
                <a:gd name="connsiteX10" fmla="*/ 13298 w 245310"/>
                <a:gd name="connsiteY10" fmla="*/ 31593 h 168894"/>
                <a:gd name="connsiteX11" fmla="*/ 6373 w 245310"/>
                <a:gd name="connsiteY11" fmla="*/ 34841 h 168894"/>
                <a:gd name="connsiteX12" fmla="*/ 7446 w 245310"/>
                <a:gd name="connsiteY12" fmla="*/ 41490 h 168894"/>
                <a:gd name="connsiteX13" fmla="*/ 17649 w 245310"/>
                <a:gd name="connsiteY13" fmla="*/ 62755 h 168894"/>
                <a:gd name="connsiteX14" fmla="*/ 0 w 245310"/>
                <a:gd name="connsiteY14" fmla="*/ 62326 h 168894"/>
                <a:gd name="connsiteX15" fmla="*/ 15658 w 245310"/>
                <a:gd name="connsiteY15" fmla="*/ 100045 h 168894"/>
                <a:gd name="connsiteX16" fmla="*/ 8641 w 245310"/>
                <a:gd name="connsiteY16" fmla="*/ 102711 h 168894"/>
                <a:gd name="connsiteX17" fmla="*/ 8763 w 245310"/>
                <a:gd name="connsiteY17" fmla="*/ 111137 h 168894"/>
                <a:gd name="connsiteX18" fmla="*/ 41396 w 245310"/>
                <a:gd name="connsiteY18" fmla="*/ 150541 h 168894"/>
                <a:gd name="connsiteX19" fmla="*/ 92566 w 245310"/>
                <a:gd name="connsiteY19" fmla="*/ 151767 h 168894"/>
                <a:gd name="connsiteX20" fmla="*/ 165246 w 245310"/>
                <a:gd name="connsiteY20" fmla="*/ 157251 h 168894"/>
                <a:gd name="connsiteX21" fmla="*/ 177779 w 245310"/>
                <a:gd name="connsiteY21" fmla="*/ 168895 h 168894"/>
                <a:gd name="connsiteX22" fmla="*/ 187216 w 245310"/>
                <a:gd name="connsiteY22" fmla="*/ 159488 h 168894"/>
                <a:gd name="connsiteX23" fmla="*/ 192210 w 245310"/>
                <a:gd name="connsiteY23" fmla="*/ 163226 h 168894"/>
                <a:gd name="connsiteX24" fmla="*/ 216570 w 245310"/>
                <a:gd name="connsiteY24" fmla="*/ 152379 h 168894"/>
                <a:gd name="connsiteX25" fmla="*/ 221411 w 245310"/>
                <a:gd name="connsiteY25" fmla="*/ 141287 h 168894"/>
                <a:gd name="connsiteX26" fmla="*/ 232013 w 245310"/>
                <a:gd name="connsiteY26" fmla="*/ 135404 h 168894"/>
                <a:gd name="connsiteX27" fmla="*/ 245311 w 245310"/>
                <a:gd name="connsiteY27" fmla="*/ 121769 h 168894"/>
                <a:gd name="connsiteX28" fmla="*/ 229500 w 245310"/>
                <a:gd name="connsiteY28" fmla="*/ 114906 h 168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45310" h="168894">
                  <a:moveTo>
                    <a:pt x="229500" y="114906"/>
                  </a:moveTo>
                  <a:cubicBezTo>
                    <a:pt x="232932" y="106878"/>
                    <a:pt x="236456" y="98574"/>
                    <a:pt x="236762" y="89811"/>
                  </a:cubicBezTo>
                  <a:cubicBezTo>
                    <a:pt x="237099" y="81017"/>
                    <a:pt x="233484" y="71518"/>
                    <a:pt x="225915" y="67535"/>
                  </a:cubicBezTo>
                  <a:cubicBezTo>
                    <a:pt x="218899" y="63858"/>
                    <a:pt x="210288" y="65574"/>
                    <a:pt x="202873" y="62939"/>
                  </a:cubicBezTo>
                  <a:cubicBezTo>
                    <a:pt x="193712" y="59660"/>
                    <a:pt x="187921" y="50437"/>
                    <a:pt x="183845" y="41337"/>
                  </a:cubicBezTo>
                  <a:cubicBezTo>
                    <a:pt x="179770" y="32237"/>
                    <a:pt x="185439" y="28927"/>
                    <a:pt x="178545" y="21880"/>
                  </a:cubicBezTo>
                  <a:cubicBezTo>
                    <a:pt x="169414" y="12535"/>
                    <a:pt x="163469" y="11186"/>
                    <a:pt x="151918" y="16886"/>
                  </a:cubicBezTo>
                  <a:cubicBezTo>
                    <a:pt x="143614" y="11003"/>
                    <a:pt x="114720" y="340"/>
                    <a:pt x="106385" y="64"/>
                  </a:cubicBezTo>
                  <a:cubicBezTo>
                    <a:pt x="94037" y="-304"/>
                    <a:pt x="79973" y="677"/>
                    <a:pt x="71332" y="9532"/>
                  </a:cubicBezTo>
                  <a:cubicBezTo>
                    <a:pt x="64652" y="16395"/>
                    <a:pt x="60393" y="25128"/>
                    <a:pt x="52181" y="30092"/>
                  </a:cubicBezTo>
                  <a:cubicBezTo>
                    <a:pt x="40875" y="36894"/>
                    <a:pt x="26474" y="31103"/>
                    <a:pt x="13298" y="31593"/>
                  </a:cubicBezTo>
                  <a:cubicBezTo>
                    <a:pt x="10602" y="31685"/>
                    <a:pt x="7476" y="32390"/>
                    <a:pt x="6373" y="34841"/>
                  </a:cubicBezTo>
                  <a:cubicBezTo>
                    <a:pt x="5423" y="36955"/>
                    <a:pt x="6435" y="39407"/>
                    <a:pt x="7446" y="41490"/>
                  </a:cubicBezTo>
                  <a:cubicBezTo>
                    <a:pt x="10847" y="48568"/>
                    <a:pt x="14248" y="55677"/>
                    <a:pt x="17649" y="62755"/>
                  </a:cubicBezTo>
                  <a:cubicBezTo>
                    <a:pt x="12134" y="65329"/>
                    <a:pt x="5393" y="65145"/>
                    <a:pt x="0" y="62326"/>
                  </a:cubicBezTo>
                  <a:cubicBezTo>
                    <a:pt x="582" y="76206"/>
                    <a:pt x="6251" y="89841"/>
                    <a:pt x="15658" y="100045"/>
                  </a:cubicBezTo>
                  <a:cubicBezTo>
                    <a:pt x="13329" y="98390"/>
                    <a:pt x="9805" y="100106"/>
                    <a:pt x="8641" y="102711"/>
                  </a:cubicBezTo>
                  <a:cubicBezTo>
                    <a:pt x="7476" y="105315"/>
                    <a:pt x="7997" y="108379"/>
                    <a:pt x="8763" y="111137"/>
                  </a:cubicBezTo>
                  <a:cubicBezTo>
                    <a:pt x="13359" y="128112"/>
                    <a:pt x="25585" y="142881"/>
                    <a:pt x="41396" y="150541"/>
                  </a:cubicBezTo>
                  <a:cubicBezTo>
                    <a:pt x="57237" y="158201"/>
                    <a:pt x="76388" y="158661"/>
                    <a:pt x="92566" y="151767"/>
                  </a:cubicBezTo>
                  <a:lnTo>
                    <a:pt x="165246" y="157251"/>
                  </a:lnTo>
                  <a:cubicBezTo>
                    <a:pt x="167269" y="162920"/>
                    <a:pt x="172110" y="167424"/>
                    <a:pt x="177779" y="168895"/>
                  </a:cubicBezTo>
                  <a:cubicBezTo>
                    <a:pt x="185929" y="162859"/>
                    <a:pt x="187216" y="159488"/>
                    <a:pt x="187216" y="159488"/>
                  </a:cubicBezTo>
                  <a:cubicBezTo>
                    <a:pt x="192210" y="163226"/>
                    <a:pt x="188288" y="161326"/>
                    <a:pt x="192210" y="163226"/>
                  </a:cubicBezTo>
                  <a:cubicBezTo>
                    <a:pt x="201219" y="167516"/>
                    <a:pt x="214548" y="162430"/>
                    <a:pt x="216570" y="152379"/>
                  </a:cubicBezTo>
                  <a:cubicBezTo>
                    <a:pt x="217428" y="148182"/>
                    <a:pt x="218592" y="144168"/>
                    <a:pt x="221411" y="141287"/>
                  </a:cubicBezTo>
                  <a:cubicBezTo>
                    <a:pt x="224291" y="138377"/>
                    <a:pt x="228397" y="137243"/>
                    <a:pt x="232013" y="135404"/>
                  </a:cubicBezTo>
                  <a:cubicBezTo>
                    <a:pt x="237743" y="132524"/>
                    <a:pt x="242492" y="127652"/>
                    <a:pt x="245311" y="121769"/>
                  </a:cubicBezTo>
                  <a:cubicBezTo>
                    <a:pt x="239428" y="121861"/>
                    <a:pt x="233545" y="119318"/>
                    <a:pt x="229500" y="114906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="" xmlns:a16="http://schemas.microsoft.com/office/drawing/2014/main" id="{18B3E598-3D0E-4D52-861B-8B997EF01BBA}"/>
                </a:ext>
              </a:extLst>
            </p:cNvPr>
            <p:cNvSpPr/>
            <p:nvPr/>
          </p:nvSpPr>
          <p:spPr>
            <a:xfrm>
              <a:off x="6354345" y="3001519"/>
              <a:ext cx="132615" cy="283929"/>
            </a:xfrm>
            <a:custGeom>
              <a:avLst/>
              <a:gdLst>
                <a:gd name="connsiteX0" fmla="*/ 130733 w 132615"/>
                <a:gd name="connsiteY0" fmla="*/ 72166 h 283929"/>
                <a:gd name="connsiteX1" fmla="*/ 132602 w 132615"/>
                <a:gd name="connsiteY1" fmla="*/ 222184 h 283929"/>
                <a:gd name="connsiteX2" fmla="*/ 87805 w 132615"/>
                <a:gd name="connsiteY2" fmla="*/ 283894 h 283929"/>
                <a:gd name="connsiteX3" fmla="*/ 87805 w 132615"/>
                <a:gd name="connsiteY3" fmla="*/ 283894 h 283929"/>
                <a:gd name="connsiteX4" fmla="*/ 43345 w 132615"/>
                <a:gd name="connsiteY4" fmla="*/ 223225 h 283929"/>
                <a:gd name="connsiteX5" fmla="*/ 43008 w 132615"/>
                <a:gd name="connsiteY5" fmla="*/ 201348 h 283929"/>
                <a:gd name="connsiteX6" fmla="*/ 1551 w 132615"/>
                <a:gd name="connsiteY6" fmla="*/ 160473 h 283929"/>
                <a:gd name="connsiteX7" fmla="*/ 111 w 132615"/>
                <a:gd name="connsiteY7" fmla="*/ 70113 h 283929"/>
                <a:gd name="connsiteX8" fmla="*/ 65591 w 132615"/>
                <a:gd name="connsiteY8" fmla="*/ 283 h 283929"/>
                <a:gd name="connsiteX9" fmla="*/ 69237 w 132615"/>
                <a:gd name="connsiteY9" fmla="*/ 7 h 283929"/>
                <a:gd name="connsiteX10" fmla="*/ 130733 w 132615"/>
                <a:gd name="connsiteY10" fmla="*/ 72166 h 283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2615" h="283929">
                  <a:moveTo>
                    <a:pt x="130733" y="72166"/>
                  </a:moveTo>
                  <a:lnTo>
                    <a:pt x="132602" y="222184"/>
                  </a:lnTo>
                  <a:cubicBezTo>
                    <a:pt x="132909" y="247707"/>
                    <a:pt x="128159" y="285242"/>
                    <a:pt x="87805" y="283894"/>
                  </a:cubicBezTo>
                  <a:lnTo>
                    <a:pt x="87805" y="283894"/>
                  </a:lnTo>
                  <a:cubicBezTo>
                    <a:pt x="52875" y="280095"/>
                    <a:pt x="43621" y="247033"/>
                    <a:pt x="43345" y="223225"/>
                  </a:cubicBezTo>
                  <a:cubicBezTo>
                    <a:pt x="43223" y="211919"/>
                    <a:pt x="43100" y="202512"/>
                    <a:pt x="43008" y="201348"/>
                  </a:cubicBezTo>
                  <a:cubicBezTo>
                    <a:pt x="43008" y="201348"/>
                    <a:pt x="4768" y="198222"/>
                    <a:pt x="1551" y="160473"/>
                  </a:cubicBezTo>
                  <a:cubicBezTo>
                    <a:pt x="-12" y="142211"/>
                    <a:pt x="-165" y="104369"/>
                    <a:pt x="111" y="70113"/>
                  </a:cubicBezTo>
                  <a:cubicBezTo>
                    <a:pt x="387" y="33344"/>
                    <a:pt x="28913" y="2948"/>
                    <a:pt x="65591" y="283"/>
                  </a:cubicBezTo>
                  <a:lnTo>
                    <a:pt x="69237" y="7"/>
                  </a:lnTo>
                  <a:cubicBezTo>
                    <a:pt x="108702" y="-545"/>
                    <a:pt x="131254" y="32670"/>
                    <a:pt x="130733" y="72166"/>
                  </a:cubicBezTo>
                  <a:close/>
                </a:path>
              </a:pathLst>
            </a:custGeom>
            <a:solidFill>
              <a:srgbClr val="FFBE9D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="" xmlns:a16="http://schemas.microsoft.com/office/drawing/2014/main" id="{0D479088-2080-4CA0-A6B0-14E4B5279404}"/>
                </a:ext>
              </a:extLst>
            </p:cNvPr>
            <p:cNvSpPr/>
            <p:nvPr/>
          </p:nvSpPr>
          <p:spPr>
            <a:xfrm>
              <a:off x="6397353" y="3184758"/>
              <a:ext cx="48167" cy="27833"/>
            </a:xfrm>
            <a:custGeom>
              <a:avLst/>
              <a:gdLst>
                <a:gd name="connsiteX0" fmla="*/ 0 w 48167"/>
                <a:gd name="connsiteY0" fmla="*/ 18139 h 27833"/>
                <a:gd name="connsiteX1" fmla="*/ 48167 w 48167"/>
                <a:gd name="connsiteY1" fmla="*/ 0 h 27833"/>
                <a:gd name="connsiteX2" fmla="*/ 215 w 48167"/>
                <a:gd name="connsiteY2" fmla="*/ 27822 h 27833"/>
                <a:gd name="connsiteX3" fmla="*/ 0 w 48167"/>
                <a:gd name="connsiteY3" fmla="*/ 18139 h 27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167" h="27833">
                  <a:moveTo>
                    <a:pt x="0" y="18139"/>
                  </a:moveTo>
                  <a:cubicBezTo>
                    <a:pt x="0" y="18139"/>
                    <a:pt x="23931" y="17802"/>
                    <a:pt x="48167" y="0"/>
                  </a:cubicBezTo>
                  <a:cubicBezTo>
                    <a:pt x="48167" y="0"/>
                    <a:pt x="38179" y="28496"/>
                    <a:pt x="215" y="27822"/>
                  </a:cubicBezTo>
                  <a:lnTo>
                    <a:pt x="0" y="18139"/>
                  </a:lnTo>
                  <a:close/>
                </a:path>
              </a:pathLst>
            </a:custGeom>
            <a:solidFill>
              <a:srgbClr val="EB996E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="" xmlns:a16="http://schemas.microsoft.com/office/drawing/2014/main" id="{7243D2D4-F8CD-44BB-8D89-2A005217E782}"/>
                </a:ext>
              </a:extLst>
            </p:cNvPr>
            <p:cNvSpPr/>
            <p:nvPr/>
          </p:nvSpPr>
          <p:spPr>
            <a:xfrm>
              <a:off x="6418884" y="3080448"/>
              <a:ext cx="23310" cy="6796"/>
            </a:xfrm>
            <a:custGeom>
              <a:avLst/>
              <a:gdLst>
                <a:gd name="connsiteX0" fmla="*/ 101 w 23310"/>
                <a:gd name="connsiteY0" fmla="*/ 6687 h 6796"/>
                <a:gd name="connsiteX1" fmla="*/ 11531 w 23310"/>
                <a:gd name="connsiteY1" fmla="*/ 3777 h 6796"/>
                <a:gd name="connsiteX2" fmla="*/ 23235 w 23310"/>
                <a:gd name="connsiteY2" fmla="*/ 5891 h 6796"/>
                <a:gd name="connsiteX3" fmla="*/ 20723 w 23310"/>
                <a:gd name="connsiteY3" fmla="*/ 2674 h 6796"/>
                <a:gd name="connsiteX4" fmla="*/ 11316 w 23310"/>
                <a:gd name="connsiteY4" fmla="*/ 8 h 6796"/>
                <a:gd name="connsiteX5" fmla="*/ 2246 w 23310"/>
                <a:gd name="connsiteY5" fmla="*/ 3317 h 6796"/>
                <a:gd name="connsiteX6" fmla="*/ 101 w 23310"/>
                <a:gd name="connsiteY6" fmla="*/ 6687 h 6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310" h="6796">
                  <a:moveTo>
                    <a:pt x="101" y="6687"/>
                  </a:moveTo>
                  <a:cubicBezTo>
                    <a:pt x="837" y="7453"/>
                    <a:pt x="5218" y="3930"/>
                    <a:pt x="11531" y="3777"/>
                  </a:cubicBezTo>
                  <a:cubicBezTo>
                    <a:pt x="17843" y="3501"/>
                    <a:pt x="22592" y="6718"/>
                    <a:pt x="23235" y="5891"/>
                  </a:cubicBezTo>
                  <a:cubicBezTo>
                    <a:pt x="23572" y="5523"/>
                    <a:pt x="22776" y="4144"/>
                    <a:pt x="20723" y="2674"/>
                  </a:cubicBezTo>
                  <a:cubicBezTo>
                    <a:pt x="18701" y="1233"/>
                    <a:pt x="15269" y="-115"/>
                    <a:pt x="11316" y="8"/>
                  </a:cubicBezTo>
                  <a:cubicBezTo>
                    <a:pt x="7363" y="161"/>
                    <a:pt x="4115" y="1724"/>
                    <a:pt x="2246" y="3317"/>
                  </a:cubicBezTo>
                  <a:cubicBezTo>
                    <a:pt x="347" y="4910"/>
                    <a:pt x="-266" y="6350"/>
                    <a:pt x="101" y="6687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="" xmlns:a16="http://schemas.microsoft.com/office/drawing/2014/main" id="{EE89336C-56FF-461D-B465-F8B1780B8C38}"/>
                </a:ext>
              </a:extLst>
            </p:cNvPr>
            <p:cNvSpPr/>
            <p:nvPr/>
          </p:nvSpPr>
          <p:spPr>
            <a:xfrm>
              <a:off x="6417849" y="3096175"/>
              <a:ext cx="10239" cy="9806"/>
            </a:xfrm>
            <a:custGeom>
              <a:avLst/>
              <a:gdLst>
                <a:gd name="connsiteX0" fmla="*/ 3 w 10239"/>
                <a:gd name="connsiteY0" fmla="*/ 5025 h 9806"/>
                <a:gd name="connsiteX1" fmla="*/ 5304 w 10239"/>
                <a:gd name="connsiteY1" fmla="*/ 9805 h 9806"/>
                <a:gd name="connsiteX2" fmla="*/ 10237 w 10239"/>
                <a:gd name="connsiteY2" fmla="*/ 4811 h 9806"/>
                <a:gd name="connsiteX3" fmla="*/ 4936 w 10239"/>
                <a:gd name="connsiteY3" fmla="*/ 0 h 9806"/>
                <a:gd name="connsiteX4" fmla="*/ 3 w 10239"/>
                <a:gd name="connsiteY4" fmla="*/ 5025 h 9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39" h="9806">
                  <a:moveTo>
                    <a:pt x="3" y="5025"/>
                  </a:moveTo>
                  <a:cubicBezTo>
                    <a:pt x="95" y="7722"/>
                    <a:pt x="2485" y="9867"/>
                    <a:pt x="5304" y="9805"/>
                  </a:cubicBezTo>
                  <a:cubicBezTo>
                    <a:pt x="8123" y="9744"/>
                    <a:pt x="10329" y="7507"/>
                    <a:pt x="10237" y="4811"/>
                  </a:cubicBezTo>
                  <a:cubicBezTo>
                    <a:pt x="10145" y="2115"/>
                    <a:pt x="7755" y="-30"/>
                    <a:pt x="4936" y="0"/>
                  </a:cubicBezTo>
                  <a:cubicBezTo>
                    <a:pt x="2117" y="92"/>
                    <a:pt x="-89" y="2329"/>
                    <a:pt x="3" y="5025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="" xmlns:a16="http://schemas.microsoft.com/office/drawing/2014/main" id="{C13F8967-3D7A-4F73-825C-942C8BEFB508}"/>
                </a:ext>
              </a:extLst>
            </p:cNvPr>
            <p:cNvSpPr/>
            <p:nvPr/>
          </p:nvSpPr>
          <p:spPr>
            <a:xfrm>
              <a:off x="6388020" y="3082538"/>
              <a:ext cx="15124" cy="49294"/>
            </a:xfrm>
            <a:custGeom>
              <a:avLst/>
              <a:gdLst>
                <a:gd name="connsiteX0" fmla="*/ 15124 w 15124"/>
                <a:gd name="connsiteY0" fmla="*/ 48598 h 49294"/>
                <a:gd name="connsiteX1" fmla="*/ 5564 w 15124"/>
                <a:gd name="connsiteY1" fmla="*/ 47587 h 49294"/>
                <a:gd name="connsiteX2" fmla="*/ 2316 w 15124"/>
                <a:gd name="connsiteY2" fmla="*/ 46361 h 49294"/>
                <a:gd name="connsiteX3" fmla="*/ 2990 w 15124"/>
                <a:gd name="connsiteY3" fmla="*/ 41888 h 49294"/>
                <a:gd name="connsiteX4" fmla="*/ 6545 w 15124"/>
                <a:gd name="connsiteY4" fmla="*/ 30275 h 49294"/>
                <a:gd name="connsiteX5" fmla="*/ 14236 w 15124"/>
                <a:gd name="connsiteY5" fmla="*/ 2 h 49294"/>
                <a:gd name="connsiteX6" fmla="*/ 4124 w 15124"/>
                <a:gd name="connsiteY6" fmla="*/ 29570 h 49294"/>
                <a:gd name="connsiteX7" fmla="*/ 754 w 15124"/>
                <a:gd name="connsiteY7" fmla="*/ 41244 h 49294"/>
                <a:gd name="connsiteX8" fmla="*/ 417 w 15124"/>
                <a:gd name="connsiteY8" fmla="*/ 47128 h 49294"/>
                <a:gd name="connsiteX9" fmla="*/ 3021 w 15124"/>
                <a:gd name="connsiteY9" fmla="*/ 49119 h 49294"/>
                <a:gd name="connsiteX10" fmla="*/ 5564 w 15124"/>
                <a:gd name="connsiteY10" fmla="*/ 49272 h 49294"/>
                <a:gd name="connsiteX11" fmla="*/ 15124 w 15124"/>
                <a:gd name="connsiteY11" fmla="*/ 48598 h 49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124" h="49294">
                  <a:moveTo>
                    <a:pt x="15124" y="48598"/>
                  </a:moveTo>
                  <a:cubicBezTo>
                    <a:pt x="15124" y="48261"/>
                    <a:pt x="11478" y="47894"/>
                    <a:pt x="5564" y="47587"/>
                  </a:cubicBezTo>
                  <a:cubicBezTo>
                    <a:pt x="4063" y="47556"/>
                    <a:pt x="2653" y="47342"/>
                    <a:pt x="2316" y="46361"/>
                  </a:cubicBezTo>
                  <a:cubicBezTo>
                    <a:pt x="1887" y="45320"/>
                    <a:pt x="2377" y="43665"/>
                    <a:pt x="2990" y="41888"/>
                  </a:cubicBezTo>
                  <a:cubicBezTo>
                    <a:pt x="4124" y="38211"/>
                    <a:pt x="5319" y="34320"/>
                    <a:pt x="6545" y="30275"/>
                  </a:cubicBezTo>
                  <a:cubicBezTo>
                    <a:pt x="11447" y="13760"/>
                    <a:pt x="14910" y="216"/>
                    <a:pt x="14236" y="2"/>
                  </a:cubicBezTo>
                  <a:cubicBezTo>
                    <a:pt x="13561" y="-182"/>
                    <a:pt x="9027" y="13055"/>
                    <a:pt x="4124" y="29570"/>
                  </a:cubicBezTo>
                  <a:cubicBezTo>
                    <a:pt x="2960" y="33646"/>
                    <a:pt x="1826" y="37537"/>
                    <a:pt x="754" y="41244"/>
                  </a:cubicBezTo>
                  <a:cubicBezTo>
                    <a:pt x="325" y="42960"/>
                    <a:pt x="-503" y="44952"/>
                    <a:pt x="417" y="47128"/>
                  </a:cubicBezTo>
                  <a:cubicBezTo>
                    <a:pt x="907" y="48200"/>
                    <a:pt x="2040" y="48935"/>
                    <a:pt x="3021" y="49119"/>
                  </a:cubicBezTo>
                  <a:cubicBezTo>
                    <a:pt x="4001" y="49334"/>
                    <a:pt x="4829" y="49303"/>
                    <a:pt x="5564" y="49272"/>
                  </a:cubicBezTo>
                  <a:cubicBezTo>
                    <a:pt x="11478" y="49180"/>
                    <a:pt x="15124" y="48935"/>
                    <a:pt x="15124" y="48598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="" xmlns:a16="http://schemas.microsoft.com/office/drawing/2014/main" id="{A1371D7C-85A5-41B8-A97E-5B0E256BB5D9}"/>
                </a:ext>
              </a:extLst>
            </p:cNvPr>
            <p:cNvSpPr/>
            <p:nvPr/>
          </p:nvSpPr>
          <p:spPr>
            <a:xfrm>
              <a:off x="6421639" y="3058591"/>
              <a:ext cx="23601" cy="6280"/>
            </a:xfrm>
            <a:custGeom>
              <a:avLst/>
              <a:gdLst>
                <a:gd name="connsiteX0" fmla="*/ 44 w 23601"/>
                <a:gd name="connsiteY0" fmla="*/ 4767 h 6280"/>
                <a:gd name="connsiteX1" fmla="*/ 11779 w 23601"/>
                <a:gd name="connsiteY1" fmla="*/ 5411 h 6280"/>
                <a:gd name="connsiteX2" fmla="*/ 23545 w 23601"/>
                <a:gd name="connsiteY2" fmla="*/ 5717 h 6280"/>
                <a:gd name="connsiteX3" fmla="*/ 20849 w 23601"/>
                <a:gd name="connsiteY3" fmla="*/ 2530 h 6280"/>
                <a:gd name="connsiteX4" fmla="*/ 11963 w 23601"/>
                <a:gd name="connsiteY4" fmla="*/ 18 h 6280"/>
                <a:gd name="connsiteX5" fmla="*/ 2954 w 23601"/>
                <a:gd name="connsiteY5" fmla="*/ 1795 h 6280"/>
                <a:gd name="connsiteX6" fmla="*/ 44 w 23601"/>
                <a:gd name="connsiteY6" fmla="*/ 4767 h 6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601" h="6280">
                  <a:moveTo>
                    <a:pt x="44" y="4767"/>
                  </a:moveTo>
                  <a:cubicBezTo>
                    <a:pt x="656" y="6177"/>
                    <a:pt x="5712" y="5104"/>
                    <a:pt x="11779" y="5411"/>
                  </a:cubicBezTo>
                  <a:cubicBezTo>
                    <a:pt x="17846" y="5594"/>
                    <a:pt x="22840" y="7065"/>
                    <a:pt x="23545" y="5717"/>
                  </a:cubicBezTo>
                  <a:cubicBezTo>
                    <a:pt x="23851" y="5074"/>
                    <a:pt x="22902" y="3787"/>
                    <a:pt x="20849" y="2530"/>
                  </a:cubicBezTo>
                  <a:cubicBezTo>
                    <a:pt x="18796" y="1274"/>
                    <a:pt x="15609" y="171"/>
                    <a:pt x="11963" y="18"/>
                  </a:cubicBezTo>
                  <a:cubicBezTo>
                    <a:pt x="8317" y="-135"/>
                    <a:pt x="5069" y="723"/>
                    <a:pt x="2954" y="1795"/>
                  </a:cubicBezTo>
                  <a:cubicBezTo>
                    <a:pt x="810" y="2867"/>
                    <a:pt x="-232" y="4093"/>
                    <a:pt x="44" y="4767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="" xmlns:a16="http://schemas.microsoft.com/office/drawing/2014/main" id="{2222DFC1-3D8E-4701-9CE6-0E075FECBE79}"/>
                </a:ext>
              </a:extLst>
            </p:cNvPr>
            <p:cNvSpPr/>
            <p:nvPr/>
          </p:nvSpPr>
          <p:spPr>
            <a:xfrm>
              <a:off x="6361540" y="3070146"/>
              <a:ext cx="23265" cy="5385"/>
            </a:xfrm>
            <a:custGeom>
              <a:avLst/>
              <a:gdLst>
                <a:gd name="connsiteX0" fmla="*/ 55 w 23265"/>
                <a:gd name="connsiteY0" fmla="*/ 4917 h 5385"/>
                <a:gd name="connsiteX1" fmla="*/ 11637 w 23265"/>
                <a:gd name="connsiteY1" fmla="*/ 4611 h 5385"/>
                <a:gd name="connsiteX2" fmla="*/ 23220 w 23265"/>
                <a:gd name="connsiteY2" fmla="*/ 3998 h 5385"/>
                <a:gd name="connsiteX3" fmla="*/ 20431 w 23265"/>
                <a:gd name="connsiteY3" fmla="*/ 1485 h 5385"/>
                <a:gd name="connsiteX4" fmla="*/ 11576 w 23265"/>
                <a:gd name="connsiteY4" fmla="*/ 14 h 5385"/>
                <a:gd name="connsiteX5" fmla="*/ 2782 w 23265"/>
                <a:gd name="connsiteY5" fmla="*/ 2190 h 5385"/>
                <a:gd name="connsiteX6" fmla="*/ 55 w 23265"/>
                <a:gd name="connsiteY6" fmla="*/ 4917 h 5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265" h="5385">
                  <a:moveTo>
                    <a:pt x="55" y="4917"/>
                  </a:moveTo>
                  <a:cubicBezTo>
                    <a:pt x="729" y="6051"/>
                    <a:pt x="5662" y="4794"/>
                    <a:pt x="11637" y="4611"/>
                  </a:cubicBezTo>
                  <a:cubicBezTo>
                    <a:pt x="17612" y="4304"/>
                    <a:pt x="22576" y="5193"/>
                    <a:pt x="23220" y="3998"/>
                  </a:cubicBezTo>
                  <a:cubicBezTo>
                    <a:pt x="23495" y="3416"/>
                    <a:pt x="22515" y="2404"/>
                    <a:pt x="20431" y="1485"/>
                  </a:cubicBezTo>
                  <a:cubicBezTo>
                    <a:pt x="18378" y="566"/>
                    <a:pt x="15161" y="-108"/>
                    <a:pt x="11576" y="14"/>
                  </a:cubicBezTo>
                  <a:cubicBezTo>
                    <a:pt x="7991" y="168"/>
                    <a:pt x="4804" y="1117"/>
                    <a:pt x="2782" y="2190"/>
                  </a:cubicBezTo>
                  <a:cubicBezTo>
                    <a:pt x="729" y="3262"/>
                    <a:pt x="-251" y="4365"/>
                    <a:pt x="55" y="4917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="" xmlns:a16="http://schemas.microsoft.com/office/drawing/2014/main" id="{5158451B-B097-4E48-9019-596DA1326703}"/>
                </a:ext>
              </a:extLst>
            </p:cNvPr>
            <p:cNvSpPr/>
            <p:nvPr/>
          </p:nvSpPr>
          <p:spPr>
            <a:xfrm>
              <a:off x="6484036" y="3100028"/>
              <a:ext cx="26505" cy="39813"/>
            </a:xfrm>
            <a:custGeom>
              <a:avLst/>
              <a:gdLst>
                <a:gd name="connsiteX0" fmla="*/ 0 w 26505"/>
                <a:gd name="connsiteY0" fmla="*/ 1877 h 39813"/>
                <a:gd name="connsiteX1" fmla="*/ 26474 w 26505"/>
                <a:gd name="connsiteY1" fmla="*/ 18208 h 39813"/>
                <a:gd name="connsiteX2" fmla="*/ 1226 w 26505"/>
                <a:gd name="connsiteY2" fmla="*/ 39105 h 39813"/>
                <a:gd name="connsiteX3" fmla="*/ 0 w 26505"/>
                <a:gd name="connsiteY3" fmla="*/ 1877 h 39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05" h="39813">
                  <a:moveTo>
                    <a:pt x="0" y="1877"/>
                  </a:moveTo>
                  <a:cubicBezTo>
                    <a:pt x="613" y="1540"/>
                    <a:pt x="25401" y="-7714"/>
                    <a:pt x="26474" y="18208"/>
                  </a:cubicBezTo>
                  <a:cubicBezTo>
                    <a:pt x="27546" y="44100"/>
                    <a:pt x="1318" y="39841"/>
                    <a:pt x="1226" y="39105"/>
                  </a:cubicBezTo>
                  <a:cubicBezTo>
                    <a:pt x="1164" y="38339"/>
                    <a:pt x="0" y="1877"/>
                    <a:pt x="0" y="1877"/>
                  </a:cubicBezTo>
                  <a:close/>
                </a:path>
              </a:pathLst>
            </a:custGeom>
            <a:solidFill>
              <a:srgbClr val="FFBE9D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="" xmlns:a16="http://schemas.microsoft.com/office/drawing/2014/main" id="{5355D67B-7622-4427-925B-2D6B69748E59}"/>
                </a:ext>
              </a:extLst>
            </p:cNvPr>
            <p:cNvSpPr/>
            <p:nvPr/>
          </p:nvSpPr>
          <p:spPr>
            <a:xfrm>
              <a:off x="6492776" y="3108301"/>
              <a:ext cx="11239" cy="22708"/>
            </a:xfrm>
            <a:custGeom>
              <a:avLst/>
              <a:gdLst>
                <a:gd name="connsiteX0" fmla="*/ 23 w 11239"/>
                <a:gd name="connsiteY0" fmla="*/ 20690 h 22708"/>
                <a:gd name="connsiteX1" fmla="*/ 1280 w 11239"/>
                <a:gd name="connsiteY1" fmla="*/ 21303 h 22708"/>
                <a:gd name="connsiteX2" fmla="*/ 4650 w 11239"/>
                <a:gd name="connsiteY2" fmla="*/ 21242 h 22708"/>
                <a:gd name="connsiteX3" fmla="*/ 9400 w 11239"/>
                <a:gd name="connsiteY3" fmla="*/ 11008 h 22708"/>
                <a:gd name="connsiteX4" fmla="*/ 7867 w 11239"/>
                <a:gd name="connsiteY4" fmla="*/ 4604 h 22708"/>
                <a:gd name="connsiteX5" fmla="*/ 4344 w 11239"/>
                <a:gd name="connsiteY5" fmla="*/ 1295 h 22708"/>
                <a:gd name="connsiteX6" fmla="*/ 1739 w 11239"/>
                <a:gd name="connsiteY6" fmla="*/ 2643 h 22708"/>
                <a:gd name="connsiteX7" fmla="*/ 1464 w 11239"/>
                <a:gd name="connsiteY7" fmla="*/ 3930 h 22708"/>
                <a:gd name="connsiteX8" fmla="*/ 1065 w 11239"/>
                <a:gd name="connsiteY8" fmla="*/ 2428 h 22708"/>
                <a:gd name="connsiteX9" fmla="*/ 2015 w 11239"/>
                <a:gd name="connsiteY9" fmla="*/ 774 h 22708"/>
                <a:gd name="connsiteX10" fmla="*/ 4497 w 11239"/>
                <a:gd name="connsiteY10" fmla="*/ 8 h 22708"/>
                <a:gd name="connsiteX11" fmla="*/ 9369 w 11239"/>
                <a:gd name="connsiteY11" fmla="*/ 3838 h 22708"/>
                <a:gd name="connsiteX12" fmla="*/ 11238 w 11239"/>
                <a:gd name="connsiteY12" fmla="*/ 11008 h 22708"/>
                <a:gd name="connsiteX13" fmla="*/ 5110 w 11239"/>
                <a:gd name="connsiteY13" fmla="*/ 22467 h 22708"/>
                <a:gd name="connsiteX14" fmla="*/ 943 w 11239"/>
                <a:gd name="connsiteY14" fmla="*/ 21947 h 22708"/>
                <a:gd name="connsiteX15" fmla="*/ 23 w 11239"/>
                <a:gd name="connsiteY15" fmla="*/ 20690 h 22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1239" h="22708">
                  <a:moveTo>
                    <a:pt x="23" y="20690"/>
                  </a:moveTo>
                  <a:cubicBezTo>
                    <a:pt x="146" y="20598"/>
                    <a:pt x="483" y="20997"/>
                    <a:pt x="1280" y="21303"/>
                  </a:cubicBezTo>
                  <a:cubicBezTo>
                    <a:pt x="2046" y="21610"/>
                    <a:pt x="3333" y="21793"/>
                    <a:pt x="4650" y="21242"/>
                  </a:cubicBezTo>
                  <a:cubicBezTo>
                    <a:pt x="7347" y="20139"/>
                    <a:pt x="9461" y="15696"/>
                    <a:pt x="9400" y="11008"/>
                  </a:cubicBezTo>
                  <a:cubicBezTo>
                    <a:pt x="9369" y="8648"/>
                    <a:pt x="8787" y="6412"/>
                    <a:pt x="7867" y="4604"/>
                  </a:cubicBezTo>
                  <a:cubicBezTo>
                    <a:pt x="7010" y="2735"/>
                    <a:pt x="5723" y="1479"/>
                    <a:pt x="4344" y="1295"/>
                  </a:cubicBezTo>
                  <a:cubicBezTo>
                    <a:pt x="2965" y="1019"/>
                    <a:pt x="2015" y="1907"/>
                    <a:pt x="1739" y="2643"/>
                  </a:cubicBezTo>
                  <a:cubicBezTo>
                    <a:pt x="1433" y="3378"/>
                    <a:pt x="1617" y="3899"/>
                    <a:pt x="1464" y="3930"/>
                  </a:cubicBezTo>
                  <a:cubicBezTo>
                    <a:pt x="1402" y="3991"/>
                    <a:pt x="881" y="3531"/>
                    <a:pt x="1065" y="2428"/>
                  </a:cubicBezTo>
                  <a:cubicBezTo>
                    <a:pt x="1157" y="1907"/>
                    <a:pt x="1433" y="1295"/>
                    <a:pt x="2015" y="774"/>
                  </a:cubicBezTo>
                  <a:cubicBezTo>
                    <a:pt x="2628" y="253"/>
                    <a:pt x="3517" y="-54"/>
                    <a:pt x="4497" y="8"/>
                  </a:cubicBezTo>
                  <a:cubicBezTo>
                    <a:pt x="6489" y="69"/>
                    <a:pt x="8388" y="1816"/>
                    <a:pt x="9369" y="3838"/>
                  </a:cubicBezTo>
                  <a:cubicBezTo>
                    <a:pt x="10472" y="5860"/>
                    <a:pt x="11207" y="8342"/>
                    <a:pt x="11238" y="11008"/>
                  </a:cubicBezTo>
                  <a:cubicBezTo>
                    <a:pt x="11299" y="16247"/>
                    <a:pt x="8817" y="21242"/>
                    <a:pt x="5110" y="22467"/>
                  </a:cubicBezTo>
                  <a:cubicBezTo>
                    <a:pt x="3302" y="23019"/>
                    <a:pt x="1770" y="22529"/>
                    <a:pt x="943" y="21947"/>
                  </a:cubicBezTo>
                  <a:cubicBezTo>
                    <a:pt x="85" y="21303"/>
                    <a:pt x="-68" y="20721"/>
                    <a:pt x="23" y="20690"/>
                  </a:cubicBezTo>
                  <a:close/>
                </a:path>
              </a:pathLst>
            </a:custGeom>
            <a:solidFill>
              <a:srgbClr val="EB996E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="" xmlns:a16="http://schemas.microsoft.com/office/drawing/2014/main" id="{5B96A303-C1F9-454E-A6D4-409BAA9A4CC4}"/>
                </a:ext>
              </a:extLst>
            </p:cNvPr>
            <p:cNvSpPr/>
            <p:nvPr/>
          </p:nvSpPr>
          <p:spPr>
            <a:xfrm>
              <a:off x="6409231" y="3132418"/>
              <a:ext cx="13712" cy="16779"/>
            </a:xfrm>
            <a:custGeom>
              <a:avLst/>
              <a:gdLst>
                <a:gd name="connsiteX0" fmla="*/ 11 w 13712"/>
                <a:gd name="connsiteY0" fmla="*/ 16674 h 16779"/>
                <a:gd name="connsiteX1" fmla="*/ 8376 w 13712"/>
                <a:gd name="connsiteY1" fmla="*/ 9749 h 16779"/>
                <a:gd name="connsiteX2" fmla="*/ 11961 w 13712"/>
                <a:gd name="connsiteY2" fmla="*/ 2977 h 16779"/>
                <a:gd name="connsiteX3" fmla="*/ 13554 w 13712"/>
                <a:gd name="connsiteY3" fmla="*/ 5 h 16779"/>
                <a:gd name="connsiteX4" fmla="*/ 13340 w 13712"/>
                <a:gd name="connsiteY4" fmla="*/ 3406 h 16779"/>
                <a:gd name="connsiteX5" fmla="*/ 10000 w 13712"/>
                <a:gd name="connsiteY5" fmla="*/ 10974 h 16779"/>
                <a:gd name="connsiteX6" fmla="*/ 3381 w 13712"/>
                <a:gd name="connsiteY6" fmla="*/ 16030 h 16779"/>
                <a:gd name="connsiteX7" fmla="*/ 11 w 13712"/>
                <a:gd name="connsiteY7" fmla="*/ 16674 h 1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712" h="16779">
                  <a:moveTo>
                    <a:pt x="11" y="16674"/>
                  </a:moveTo>
                  <a:cubicBezTo>
                    <a:pt x="-265" y="16030"/>
                    <a:pt x="4791" y="14498"/>
                    <a:pt x="8376" y="9749"/>
                  </a:cubicBezTo>
                  <a:cubicBezTo>
                    <a:pt x="10153" y="7420"/>
                    <a:pt x="11195" y="4846"/>
                    <a:pt x="11961" y="2977"/>
                  </a:cubicBezTo>
                  <a:cubicBezTo>
                    <a:pt x="12727" y="1108"/>
                    <a:pt x="13278" y="-87"/>
                    <a:pt x="13554" y="5"/>
                  </a:cubicBezTo>
                  <a:cubicBezTo>
                    <a:pt x="13830" y="97"/>
                    <a:pt x="13738" y="1353"/>
                    <a:pt x="13340" y="3406"/>
                  </a:cubicBezTo>
                  <a:cubicBezTo>
                    <a:pt x="12911" y="5428"/>
                    <a:pt x="12022" y="8309"/>
                    <a:pt x="10000" y="10974"/>
                  </a:cubicBezTo>
                  <a:cubicBezTo>
                    <a:pt x="8008" y="13671"/>
                    <a:pt x="5342" y="15264"/>
                    <a:pt x="3381" y="16030"/>
                  </a:cubicBezTo>
                  <a:cubicBezTo>
                    <a:pt x="1420" y="16827"/>
                    <a:pt x="103" y="16888"/>
                    <a:pt x="11" y="16674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="" xmlns:a16="http://schemas.microsoft.com/office/drawing/2014/main" id="{87AA491A-7EA4-4229-AB11-4D14DBBDD99D}"/>
                </a:ext>
              </a:extLst>
            </p:cNvPr>
            <p:cNvSpPr/>
            <p:nvPr/>
          </p:nvSpPr>
          <p:spPr>
            <a:xfrm>
              <a:off x="6329272" y="2978796"/>
              <a:ext cx="191019" cy="141615"/>
            </a:xfrm>
            <a:custGeom>
              <a:avLst/>
              <a:gdLst>
                <a:gd name="connsiteX0" fmla="*/ 189205 w 191019"/>
                <a:gd name="connsiteY0" fmla="*/ 81192 h 141615"/>
                <a:gd name="connsiteX1" fmla="*/ 179614 w 191019"/>
                <a:gd name="connsiteY1" fmla="*/ 50949 h 141615"/>
                <a:gd name="connsiteX2" fmla="*/ 160985 w 191019"/>
                <a:gd name="connsiteY2" fmla="*/ 26621 h 141615"/>
                <a:gd name="connsiteX3" fmla="*/ 160770 w 191019"/>
                <a:gd name="connsiteY3" fmla="*/ 26712 h 141615"/>
                <a:gd name="connsiteX4" fmla="*/ 133347 w 191019"/>
                <a:gd name="connsiteY4" fmla="*/ 29286 h 141615"/>
                <a:gd name="connsiteX5" fmla="*/ 106566 w 191019"/>
                <a:gd name="connsiteY5" fmla="*/ 1709 h 141615"/>
                <a:gd name="connsiteX6" fmla="*/ 59747 w 191019"/>
                <a:gd name="connsiteY6" fmla="*/ 5386 h 141615"/>
                <a:gd name="connsiteX7" fmla="*/ 29137 w 191019"/>
                <a:gd name="connsiteY7" fmla="*/ 29133 h 141615"/>
                <a:gd name="connsiteX8" fmla="*/ 15931 w 191019"/>
                <a:gd name="connsiteY8" fmla="*/ 45158 h 141615"/>
                <a:gd name="connsiteX9" fmla="*/ 4502 w 191019"/>
                <a:gd name="connsiteY9" fmla="*/ 80456 h 141615"/>
                <a:gd name="connsiteX10" fmla="*/ 1284 w 191019"/>
                <a:gd name="connsiteY10" fmla="*/ 83674 h 141615"/>
                <a:gd name="connsiteX11" fmla="*/ 10998 w 191019"/>
                <a:gd name="connsiteY11" fmla="*/ 92560 h 141615"/>
                <a:gd name="connsiteX12" fmla="*/ 11089 w 191019"/>
                <a:gd name="connsiteY12" fmla="*/ 92468 h 141615"/>
                <a:gd name="connsiteX13" fmla="*/ 14092 w 191019"/>
                <a:gd name="connsiteY13" fmla="*/ 98504 h 141615"/>
                <a:gd name="connsiteX14" fmla="*/ 14092 w 191019"/>
                <a:gd name="connsiteY14" fmla="*/ 98565 h 141615"/>
                <a:gd name="connsiteX15" fmla="*/ 14307 w 191019"/>
                <a:gd name="connsiteY15" fmla="*/ 98933 h 141615"/>
                <a:gd name="connsiteX16" fmla="*/ 16237 w 191019"/>
                <a:gd name="connsiteY16" fmla="*/ 102702 h 141615"/>
                <a:gd name="connsiteX17" fmla="*/ 16237 w 191019"/>
                <a:gd name="connsiteY17" fmla="*/ 102610 h 141615"/>
                <a:gd name="connsiteX18" fmla="*/ 25062 w 191019"/>
                <a:gd name="connsiteY18" fmla="*/ 141616 h 141615"/>
                <a:gd name="connsiteX19" fmla="*/ 25399 w 191019"/>
                <a:gd name="connsiteY19" fmla="*/ 83367 h 141615"/>
                <a:gd name="connsiteX20" fmla="*/ 67653 w 191019"/>
                <a:gd name="connsiteY20" fmla="*/ 63849 h 141615"/>
                <a:gd name="connsiteX21" fmla="*/ 85792 w 191019"/>
                <a:gd name="connsiteY21" fmla="*/ 45526 h 141615"/>
                <a:gd name="connsiteX22" fmla="*/ 118302 w 191019"/>
                <a:gd name="connsiteY22" fmla="*/ 47855 h 141615"/>
                <a:gd name="connsiteX23" fmla="*/ 117842 w 191019"/>
                <a:gd name="connsiteY23" fmla="*/ 47456 h 141615"/>
                <a:gd name="connsiteX24" fmla="*/ 132458 w 191019"/>
                <a:gd name="connsiteY24" fmla="*/ 58027 h 141615"/>
                <a:gd name="connsiteX25" fmla="*/ 138831 w 191019"/>
                <a:gd name="connsiteY25" fmla="*/ 120412 h 141615"/>
                <a:gd name="connsiteX26" fmla="*/ 145480 w 191019"/>
                <a:gd name="connsiteY26" fmla="*/ 130799 h 141615"/>
                <a:gd name="connsiteX27" fmla="*/ 156358 w 191019"/>
                <a:gd name="connsiteY27" fmla="*/ 123966 h 141615"/>
                <a:gd name="connsiteX28" fmla="*/ 166929 w 191019"/>
                <a:gd name="connsiteY28" fmla="*/ 121362 h 141615"/>
                <a:gd name="connsiteX29" fmla="*/ 174038 w 191019"/>
                <a:gd name="connsiteY29" fmla="*/ 94490 h 141615"/>
                <a:gd name="connsiteX30" fmla="*/ 184915 w 191019"/>
                <a:gd name="connsiteY30" fmla="*/ 95225 h 141615"/>
                <a:gd name="connsiteX31" fmla="*/ 181575 w 191019"/>
                <a:gd name="connsiteY31" fmla="*/ 87228 h 141615"/>
                <a:gd name="connsiteX32" fmla="*/ 186233 w 191019"/>
                <a:gd name="connsiteY32" fmla="*/ 89342 h 141615"/>
                <a:gd name="connsiteX33" fmla="*/ 190645 w 191019"/>
                <a:gd name="connsiteY33" fmla="*/ 87412 h 141615"/>
                <a:gd name="connsiteX34" fmla="*/ 189205 w 191019"/>
                <a:gd name="connsiteY34" fmla="*/ 81192 h 1416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91019" h="141615">
                  <a:moveTo>
                    <a:pt x="189205" y="81192"/>
                  </a:moveTo>
                  <a:cubicBezTo>
                    <a:pt x="183812" y="72061"/>
                    <a:pt x="182556" y="61153"/>
                    <a:pt x="179614" y="50949"/>
                  </a:cubicBezTo>
                  <a:cubicBezTo>
                    <a:pt x="176673" y="40746"/>
                    <a:pt x="170974" y="30205"/>
                    <a:pt x="160985" y="26621"/>
                  </a:cubicBezTo>
                  <a:lnTo>
                    <a:pt x="160770" y="26712"/>
                  </a:lnTo>
                  <a:cubicBezTo>
                    <a:pt x="151792" y="23097"/>
                    <a:pt x="140731" y="23066"/>
                    <a:pt x="133347" y="29286"/>
                  </a:cubicBezTo>
                  <a:cubicBezTo>
                    <a:pt x="131508" y="15835"/>
                    <a:pt x="119711" y="5172"/>
                    <a:pt x="106566" y="1709"/>
                  </a:cubicBezTo>
                  <a:cubicBezTo>
                    <a:pt x="93422" y="-1753"/>
                    <a:pt x="72341" y="331"/>
                    <a:pt x="59747" y="5386"/>
                  </a:cubicBezTo>
                  <a:cubicBezTo>
                    <a:pt x="50003" y="9308"/>
                    <a:pt x="40597" y="17336"/>
                    <a:pt x="29137" y="29133"/>
                  </a:cubicBezTo>
                  <a:cubicBezTo>
                    <a:pt x="24326" y="34097"/>
                    <a:pt x="19883" y="39459"/>
                    <a:pt x="15931" y="45158"/>
                  </a:cubicBezTo>
                  <a:lnTo>
                    <a:pt x="4502" y="80456"/>
                  </a:lnTo>
                  <a:cubicBezTo>
                    <a:pt x="3276" y="81345"/>
                    <a:pt x="2204" y="82448"/>
                    <a:pt x="1284" y="83674"/>
                  </a:cubicBezTo>
                  <a:cubicBezTo>
                    <a:pt x="-3250" y="89863"/>
                    <a:pt x="5237" y="97646"/>
                    <a:pt x="10998" y="92560"/>
                  </a:cubicBezTo>
                  <a:cubicBezTo>
                    <a:pt x="11028" y="92529"/>
                    <a:pt x="11059" y="92498"/>
                    <a:pt x="11089" y="92468"/>
                  </a:cubicBezTo>
                  <a:cubicBezTo>
                    <a:pt x="12254" y="94459"/>
                    <a:pt x="13142" y="96482"/>
                    <a:pt x="14092" y="98504"/>
                  </a:cubicBezTo>
                  <a:lnTo>
                    <a:pt x="14092" y="98565"/>
                  </a:lnTo>
                  <a:lnTo>
                    <a:pt x="14307" y="98933"/>
                  </a:lnTo>
                  <a:cubicBezTo>
                    <a:pt x="14889" y="100189"/>
                    <a:pt x="15502" y="101445"/>
                    <a:pt x="16237" y="102702"/>
                  </a:cubicBezTo>
                  <a:lnTo>
                    <a:pt x="16237" y="102610"/>
                  </a:lnTo>
                  <a:lnTo>
                    <a:pt x="25062" y="141616"/>
                  </a:lnTo>
                  <a:cubicBezTo>
                    <a:pt x="25613" y="130983"/>
                    <a:pt x="24847" y="94000"/>
                    <a:pt x="25399" y="83367"/>
                  </a:cubicBezTo>
                  <a:cubicBezTo>
                    <a:pt x="41822" y="82663"/>
                    <a:pt x="56652" y="76044"/>
                    <a:pt x="67653" y="63849"/>
                  </a:cubicBezTo>
                  <a:cubicBezTo>
                    <a:pt x="73474" y="57415"/>
                    <a:pt x="78040" y="49356"/>
                    <a:pt x="85792" y="45526"/>
                  </a:cubicBezTo>
                  <a:cubicBezTo>
                    <a:pt x="95812" y="40562"/>
                    <a:pt x="107731" y="44178"/>
                    <a:pt x="118302" y="47855"/>
                  </a:cubicBezTo>
                  <a:lnTo>
                    <a:pt x="117842" y="47456"/>
                  </a:lnTo>
                  <a:cubicBezTo>
                    <a:pt x="123327" y="49999"/>
                    <a:pt x="128322" y="53615"/>
                    <a:pt x="132458" y="58027"/>
                  </a:cubicBezTo>
                  <a:cubicBezTo>
                    <a:pt x="130068" y="78955"/>
                    <a:pt x="132274" y="100404"/>
                    <a:pt x="138831" y="120412"/>
                  </a:cubicBezTo>
                  <a:cubicBezTo>
                    <a:pt x="139812" y="123415"/>
                    <a:pt x="142539" y="129635"/>
                    <a:pt x="145480" y="130799"/>
                  </a:cubicBezTo>
                  <a:cubicBezTo>
                    <a:pt x="151302" y="133036"/>
                    <a:pt x="152865" y="127122"/>
                    <a:pt x="156358" y="123966"/>
                  </a:cubicBezTo>
                  <a:cubicBezTo>
                    <a:pt x="158932" y="121638"/>
                    <a:pt x="162762" y="121362"/>
                    <a:pt x="166929" y="121362"/>
                  </a:cubicBezTo>
                  <a:cubicBezTo>
                    <a:pt x="169380" y="114897"/>
                    <a:pt x="171923" y="104019"/>
                    <a:pt x="174038" y="94490"/>
                  </a:cubicBezTo>
                  <a:cubicBezTo>
                    <a:pt x="177561" y="95562"/>
                    <a:pt x="181300" y="95838"/>
                    <a:pt x="184915" y="95225"/>
                  </a:cubicBezTo>
                  <a:cubicBezTo>
                    <a:pt x="183812" y="92560"/>
                    <a:pt x="182678" y="89894"/>
                    <a:pt x="181575" y="87228"/>
                  </a:cubicBezTo>
                  <a:cubicBezTo>
                    <a:pt x="183015" y="88147"/>
                    <a:pt x="184517" y="89097"/>
                    <a:pt x="186233" y="89342"/>
                  </a:cubicBezTo>
                  <a:cubicBezTo>
                    <a:pt x="187918" y="89587"/>
                    <a:pt x="189879" y="88944"/>
                    <a:pt x="190645" y="87412"/>
                  </a:cubicBezTo>
                  <a:cubicBezTo>
                    <a:pt x="191687" y="85390"/>
                    <a:pt x="190339" y="83092"/>
                    <a:pt x="189205" y="81192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="" xmlns:a16="http://schemas.microsoft.com/office/drawing/2014/main" id="{3CBCF274-6234-4D99-8E26-F0A2D6577945}"/>
                </a:ext>
              </a:extLst>
            </p:cNvPr>
            <p:cNvSpPr/>
            <p:nvPr/>
          </p:nvSpPr>
          <p:spPr>
            <a:xfrm>
              <a:off x="6450728" y="3012434"/>
              <a:ext cx="55461" cy="63862"/>
            </a:xfrm>
            <a:custGeom>
              <a:avLst/>
              <a:gdLst>
                <a:gd name="connsiteX0" fmla="*/ 2 w 55461"/>
                <a:gd name="connsiteY0" fmla="*/ 0 h 63862"/>
                <a:gd name="connsiteX1" fmla="*/ 3801 w 55461"/>
                <a:gd name="connsiteY1" fmla="*/ 3462 h 63862"/>
                <a:gd name="connsiteX2" fmla="*/ 9592 w 55461"/>
                <a:gd name="connsiteY2" fmla="*/ 15995 h 63862"/>
                <a:gd name="connsiteX3" fmla="*/ 10573 w 55461"/>
                <a:gd name="connsiteY3" fmla="*/ 25585 h 63862"/>
                <a:gd name="connsiteX4" fmla="*/ 10052 w 55461"/>
                <a:gd name="connsiteY4" fmla="*/ 36708 h 63862"/>
                <a:gd name="connsiteX5" fmla="*/ 9776 w 55461"/>
                <a:gd name="connsiteY5" fmla="*/ 49087 h 63862"/>
                <a:gd name="connsiteX6" fmla="*/ 10634 w 55461"/>
                <a:gd name="connsiteY6" fmla="*/ 55613 h 63862"/>
                <a:gd name="connsiteX7" fmla="*/ 13300 w 55461"/>
                <a:gd name="connsiteY7" fmla="*/ 61956 h 63862"/>
                <a:gd name="connsiteX8" fmla="*/ 18631 w 55461"/>
                <a:gd name="connsiteY8" fmla="*/ 63764 h 63862"/>
                <a:gd name="connsiteX9" fmla="*/ 23442 w 55461"/>
                <a:gd name="connsiteY9" fmla="*/ 61067 h 63862"/>
                <a:gd name="connsiteX10" fmla="*/ 27088 w 55461"/>
                <a:gd name="connsiteY10" fmla="*/ 51446 h 63862"/>
                <a:gd name="connsiteX11" fmla="*/ 26292 w 55461"/>
                <a:gd name="connsiteY11" fmla="*/ 51538 h 63862"/>
                <a:gd name="connsiteX12" fmla="*/ 30888 w 55461"/>
                <a:gd name="connsiteY12" fmla="*/ 59443 h 63862"/>
                <a:gd name="connsiteX13" fmla="*/ 38242 w 55461"/>
                <a:gd name="connsiteY13" fmla="*/ 63457 h 63862"/>
                <a:gd name="connsiteX14" fmla="*/ 42133 w 55461"/>
                <a:gd name="connsiteY14" fmla="*/ 62783 h 63862"/>
                <a:gd name="connsiteX15" fmla="*/ 44768 w 55461"/>
                <a:gd name="connsiteY15" fmla="*/ 60179 h 63862"/>
                <a:gd name="connsiteX16" fmla="*/ 45565 w 55461"/>
                <a:gd name="connsiteY16" fmla="*/ 56839 h 63862"/>
                <a:gd name="connsiteX17" fmla="*/ 44339 w 55461"/>
                <a:gd name="connsiteY17" fmla="*/ 53897 h 63862"/>
                <a:gd name="connsiteX18" fmla="*/ 43941 w 55461"/>
                <a:gd name="connsiteY18" fmla="*/ 54265 h 63862"/>
                <a:gd name="connsiteX19" fmla="*/ 52061 w 55461"/>
                <a:gd name="connsiteY19" fmla="*/ 60362 h 63862"/>
                <a:gd name="connsiteX20" fmla="*/ 54573 w 55461"/>
                <a:gd name="connsiteY20" fmla="*/ 61343 h 63862"/>
                <a:gd name="connsiteX21" fmla="*/ 55462 w 55461"/>
                <a:gd name="connsiteY21" fmla="*/ 61557 h 63862"/>
                <a:gd name="connsiteX22" fmla="*/ 54604 w 55461"/>
                <a:gd name="connsiteY22" fmla="*/ 61190 h 63862"/>
                <a:gd name="connsiteX23" fmla="*/ 52153 w 55461"/>
                <a:gd name="connsiteY23" fmla="*/ 60087 h 63862"/>
                <a:gd name="connsiteX24" fmla="*/ 44308 w 55461"/>
                <a:gd name="connsiteY24" fmla="*/ 53897 h 63862"/>
                <a:gd name="connsiteX25" fmla="*/ 43910 w 55461"/>
                <a:gd name="connsiteY25" fmla="*/ 54265 h 63862"/>
                <a:gd name="connsiteX26" fmla="*/ 44155 w 55461"/>
                <a:gd name="connsiteY26" fmla="*/ 59872 h 63862"/>
                <a:gd name="connsiteX27" fmla="*/ 41765 w 55461"/>
                <a:gd name="connsiteY27" fmla="*/ 62170 h 63862"/>
                <a:gd name="connsiteX28" fmla="*/ 38242 w 55461"/>
                <a:gd name="connsiteY28" fmla="*/ 62752 h 63862"/>
                <a:gd name="connsiteX29" fmla="*/ 31409 w 55461"/>
                <a:gd name="connsiteY29" fmla="*/ 58953 h 63862"/>
                <a:gd name="connsiteX30" fmla="*/ 26996 w 55461"/>
                <a:gd name="connsiteY30" fmla="*/ 51201 h 63862"/>
                <a:gd name="connsiteX31" fmla="*/ 26445 w 55461"/>
                <a:gd name="connsiteY31" fmla="*/ 49975 h 63862"/>
                <a:gd name="connsiteX32" fmla="*/ 26200 w 55461"/>
                <a:gd name="connsiteY32" fmla="*/ 51293 h 63862"/>
                <a:gd name="connsiteX33" fmla="*/ 22737 w 55461"/>
                <a:gd name="connsiteY33" fmla="*/ 60485 h 63862"/>
                <a:gd name="connsiteX34" fmla="*/ 18448 w 55461"/>
                <a:gd name="connsiteY34" fmla="*/ 62906 h 63862"/>
                <a:gd name="connsiteX35" fmla="*/ 13913 w 55461"/>
                <a:gd name="connsiteY35" fmla="*/ 61374 h 63862"/>
                <a:gd name="connsiteX36" fmla="*/ 11461 w 55461"/>
                <a:gd name="connsiteY36" fmla="*/ 55429 h 63862"/>
                <a:gd name="connsiteX37" fmla="*/ 10603 w 55461"/>
                <a:gd name="connsiteY37" fmla="*/ 49025 h 63862"/>
                <a:gd name="connsiteX38" fmla="*/ 10849 w 55461"/>
                <a:gd name="connsiteY38" fmla="*/ 36738 h 63862"/>
                <a:gd name="connsiteX39" fmla="*/ 11308 w 55461"/>
                <a:gd name="connsiteY39" fmla="*/ 25554 h 63862"/>
                <a:gd name="connsiteX40" fmla="*/ 10236 w 55461"/>
                <a:gd name="connsiteY40" fmla="*/ 15841 h 63862"/>
                <a:gd name="connsiteX41" fmla="*/ 4077 w 55461"/>
                <a:gd name="connsiteY41" fmla="*/ 3187 h 63862"/>
                <a:gd name="connsiteX42" fmla="*/ 2 w 55461"/>
                <a:gd name="connsiteY42" fmla="*/ 0 h 63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55461" h="63862">
                  <a:moveTo>
                    <a:pt x="2" y="0"/>
                  </a:moveTo>
                  <a:cubicBezTo>
                    <a:pt x="-60" y="92"/>
                    <a:pt x="1595" y="1011"/>
                    <a:pt x="3801" y="3462"/>
                  </a:cubicBezTo>
                  <a:cubicBezTo>
                    <a:pt x="5977" y="5914"/>
                    <a:pt x="8428" y="10203"/>
                    <a:pt x="9592" y="15995"/>
                  </a:cubicBezTo>
                  <a:cubicBezTo>
                    <a:pt x="10174" y="18875"/>
                    <a:pt x="10573" y="22123"/>
                    <a:pt x="10573" y="25585"/>
                  </a:cubicBezTo>
                  <a:cubicBezTo>
                    <a:pt x="10573" y="29078"/>
                    <a:pt x="10297" y="32786"/>
                    <a:pt x="10052" y="36708"/>
                  </a:cubicBezTo>
                  <a:cubicBezTo>
                    <a:pt x="9807" y="40630"/>
                    <a:pt x="9531" y="44797"/>
                    <a:pt x="9776" y="49087"/>
                  </a:cubicBezTo>
                  <a:cubicBezTo>
                    <a:pt x="9899" y="51231"/>
                    <a:pt x="10174" y="53438"/>
                    <a:pt x="10634" y="55613"/>
                  </a:cubicBezTo>
                  <a:cubicBezTo>
                    <a:pt x="11124" y="57758"/>
                    <a:pt x="11676" y="60087"/>
                    <a:pt x="13300" y="61956"/>
                  </a:cubicBezTo>
                  <a:cubicBezTo>
                    <a:pt x="14587" y="63457"/>
                    <a:pt x="16762" y="64131"/>
                    <a:pt x="18631" y="63764"/>
                  </a:cubicBezTo>
                  <a:cubicBezTo>
                    <a:pt x="20531" y="63427"/>
                    <a:pt x="22186" y="62415"/>
                    <a:pt x="23442" y="61067"/>
                  </a:cubicBezTo>
                  <a:cubicBezTo>
                    <a:pt x="25863" y="58218"/>
                    <a:pt x="26475" y="54633"/>
                    <a:pt x="27088" y="51446"/>
                  </a:cubicBezTo>
                  <a:lnTo>
                    <a:pt x="26292" y="51538"/>
                  </a:lnTo>
                  <a:cubicBezTo>
                    <a:pt x="27578" y="54387"/>
                    <a:pt x="28927" y="57206"/>
                    <a:pt x="30888" y="59443"/>
                  </a:cubicBezTo>
                  <a:cubicBezTo>
                    <a:pt x="32818" y="61711"/>
                    <a:pt x="35514" y="63212"/>
                    <a:pt x="38242" y="63457"/>
                  </a:cubicBezTo>
                  <a:cubicBezTo>
                    <a:pt x="39590" y="63580"/>
                    <a:pt x="40969" y="63365"/>
                    <a:pt x="42133" y="62783"/>
                  </a:cubicBezTo>
                  <a:cubicBezTo>
                    <a:pt x="43328" y="62201"/>
                    <a:pt x="44186" y="61220"/>
                    <a:pt x="44768" y="60179"/>
                  </a:cubicBezTo>
                  <a:cubicBezTo>
                    <a:pt x="45320" y="59106"/>
                    <a:pt x="45626" y="57942"/>
                    <a:pt x="45565" y="56839"/>
                  </a:cubicBezTo>
                  <a:cubicBezTo>
                    <a:pt x="45503" y="55705"/>
                    <a:pt x="45074" y="54663"/>
                    <a:pt x="44339" y="53897"/>
                  </a:cubicBezTo>
                  <a:lnTo>
                    <a:pt x="43941" y="54265"/>
                  </a:lnTo>
                  <a:cubicBezTo>
                    <a:pt x="46852" y="57574"/>
                    <a:pt x="49916" y="59351"/>
                    <a:pt x="52061" y="60362"/>
                  </a:cubicBezTo>
                  <a:cubicBezTo>
                    <a:pt x="53133" y="60853"/>
                    <a:pt x="53991" y="61159"/>
                    <a:pt x="54573" y="61343"/>
                  </a:cubicBezTo>
                  <a:cubicBezTo>
                    <a:pt x="55155" y="61527"/>
                    <a:pt x="55462" y="61588"/>
                    <a:pt x="55462" y="61557"/>
                  </a:cubicBezTo>
                  <a:cubicBezTo>
                    <a:pt x="55462" y="61527"/>
                    <a:pt x="55186" y="61404"/>
                    <a:pt x="54604" y="61190"/>
                  </a:cubicBezTo>
                  <a:cubicBezTo>
                    <a:pt x="54052" y="60945"/>
                    <a:pt x="53194" y="60608"/>
                    <a:pt x="52153" y="60087"/>
                  </a:cubicBezTo>
                  <a:cubicBezTo>
                    <a:pt x="50100" y="59045"/>
                    <a:pt x="47097" y="57206"/>
                    <a:pt x="44308" y="53897"/>
                  </a:cubicBezTo>
                  <a:lnTo>
                    <a:pt x="43910" y="54265"/>
                  </a:lnTo>
                  <a:cubicBezTo>
                    <a:pt x="45166" y="55613"/>
                    <a:pt x="45258" y="57972"/>
                    <a:pt x="44155" y="59872"/>
                  </a:cubicBezTo>
                  <a:cubicBezTo>
                    <a:pt x="43604" y="60822"/>
                    <a:pt x="42807" y="61680"/>
                    <a:pt x="41765" y="62170"/>
                  </a:cubicBezTo>
                  <a:cubicBezTo>
                    <a:pt x="40723" y="62691"/>
                    <a:pt x="39467" y="62875"/>
                    <a:pt x="38242" y="62752"/>
                  </a:cubicBezTo>
                  <a:cubicBezTo>
                    <a:pt x="35729" y="62507"/>
                    <a:pt x="33247" y="61098"/>
                    <a:pt x="31409" y="58953"/>
                  </a:cubicBezTo>
                  <a:cubicBezTo>
                    <a:pt x="29540" y="56808"/>
                    <a:pt x="28253" y="54050"/>
                    <a:pt x="26996" y="51201"/>
                  </a:cubicBezTo>
                  <a:lnTo>
                    <a:pt x="26445" y="49975"/>
                  </a:lnTo>
                  <a:lnTo>
                    <a:pt x="26200" y="51293"/>
                  </a:lnTo>
                  <a:cubicBezTo>
                    <a:pt x="25587" y="54449"/>
                    <a:pt x="24943" y="57911"/>
                    <a:pt x="22737" y="60485"/>
                  </a:cubicBezTo>
                  <a:cubicBezTo>
                    <a:pt x="21634" y="61711"/>
                    <a:pt x="20102" y="62630"/>
                    <a:pt x="18448" y="62906"/>
                  </a:cubicBezTo>
                  <a:cubicBezTo>
                    <a:pt x="16793" y="63212"/>
                    <a:pt x="15046" y="62691"/>
                    <a:pt x="13913" y="61374"/>
                  </a:cubicBezTo>
                  <a:cubicBezTo>
                    <a:pt x="12503" y="59780"/>
                    <a:pt x="11921" y="57574"/>
                    <a:pt x="11461" y="55429"/>
                  </a:cubicBezTo>
                  <a:cubicBezTo>
                    <a:pt x="11002" y="53284"/>
                    <a:pt x="10757" y="51140"/>
                    <a:pt x="10603" y="49025"/>
                  </a:cubicBezTo>
                  <a:cubicBezTo>
                    <a:pt x="10358" y="44797"/>
                    <a:pt x="10603" y="40660"/>
                    <a:pt x="10849" y="36738"/>
                  </a:cubicBezTo>
                  <a:cubicBezTo>
                    <a:pt x="11094" y="32816"/>
                    <a:pt x="11339" y="29078"/>
                    <a:pt x="11308" y="25554"/>
                  </a:cubicBezTo>
                  <a:cubicBezTo>
                    <a:pt x="11278" y="22031"/>
                    <a:pt x="10879" y="18752"/>
                    <a:pt x="10236" y="15841"/>
                  </a:cubicBezTo>
                  <a:cubicBezTo>
                    <a:pt x="8979" y="9958"/>
                    <a:pt x="6375" y="5638"/>
                    <a:pt x="4077" y="3187"/>
                  </a:cubicBezTo>
                  <a:cubicBezTo>
                    <a:pt x="1718" y="797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455A64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="" xmlns:a16="http://schemas.microsoft.com/office/drawing/2014/main" id="{AB1FECC9-5D7A-4304-85EA-054260B6DBF7}"/>
                </a:ext>
              </a:extLst>
            </p:cNvPr>
            <p:cNvSpPr/>
            <p:nvPr/>
          </p:nvSpPr>
          <p:spPr>
            <a:xfrm>
              <a:off x="6333865" y="2991155"/>
              <a:ext cx="115577" cy="64144"/>
            </a:xfrm>
            <a:custGeom>
              <a:avLst/>
              <a:gdLst>
                <a:gd name="connsiteX0" fmla="*/ 0 w 115577"/>
                <a:gd name="connsiteY0" fmla="*/ 58048 h 64144"/>
                <a:gd name="connsiteX1" fmla="*/ 306 w 115577"/>
                <a:gd name="connsiteY1" fmla="*/ 58293 h 64144"/>
                <a:gd name="connsiteX2" fmla="*/ 1256 w 115577"/>
                <a:gd name="connsiteY2" fmla="*/ 58967 h 64144"/>
                <a:gd name="connsiteX3" fmla="*/ 2850 w 115577"/>
                <a:gd name="connsiteY3" fmla="*/ 59978 h 64144"/>
                <a:gd name="connsiteX4" fmla="*/ 5148 w 115577"/>
                <a:gd name="connsiteY4" fmla="*/ 61173 h 64144"/>
                <a:gd name="connsiteX5" fmla="*/ 21326 w 115577"/>
                <a:gd name="connsiteY5" fmla="*/ 64084 h 64144"/>
                <a:gd name="connsiteX6" fmla="*/ 44123 w 115577"/>
                <a:gd name="connsiteY6" fmla="*/ 55658 h 64144"/>
                <a:gd name="connsiteX7" fmla="*/ 63702 w 115577"/>
                <a:gd name="connsiteY7" fmla="*/ 33076 h 64144"/>
                <a:gd name="connsiteX8" fmla="*/ 71148 w 115577"/>
                <a:gd name="connsiteY8" fmla="*/ 19471 h 64144"/>
                <a:gd name="connsiteX9" fmla="*/ 79605 w 115577"/>
                <a:gd name="connsiteY9" fmla="*/ 7981 h 64144"/>
                <a:gd name="connsiteX10" fmla="*/ 90483 w 115577"/>
                <a:gd name="connsiteY10" fmla="*/ 1362 h 64144"/>
                <a:gd name="connsiteX11" fmla="*/ 96212 w 115577"/>
                <a:gd name="connsiteY11" fmla="*/ 688 h 64144"/>
                <a:gd name="connsiteX12" fmla="*/ 101483 w 115577"/>
                <a:gd name="connsiteY12" fmla="*/ 1699 h 64144"/>
                <a:gd name="connsiteX13" fmla="*/ 109357 w 115577"/>
                <a:gd name="connsiteY13" fmla="*/ 6449 h 64144"/>
                <a:gd name="connsiteX14" fmla="*/ 113616 w 115577"/>
                <a:gd name="connsiteY14" fmla="*/ 11964 h 64144"/>
                <a:gd name="connsiteX15" fmla="*/ 115577 w 115577"/>
                <a:gd name="connsiteY15" fmla="*/ 17633 h 64144"/>
                <a:gd name="connsiteX16" fmla="*/ 115547 w 115577"/>
                <a:gd name="connsiteY16" fmla="*/ 17234 h 64144"/>
                <a:gd name="connsiteX17" fmla="*/ 115363 w 115577"/>
                <a:gd name="connsiteY17" fmla="*/ 16070 h 64144"/>
                <a:gd name="connsiteX18" fmla="*/ 113923 w 115577"/>
                <a:gd name="connsiteY18" fmla="*/ 11811 h 64144"/>
                <a:gd name="connsiteX19" fmla="*/ 109694 w 115577"/>
                <a:gd name="connsiteY19" fmla="*/ 6081 h 64144"/>
                <a:gd name="connsiteX20" fmla="*/ 101666 w 115577"/>
                <a:gd name="connsiteY20" fmla="*/ 1117 h 64144"/>
                <a:gd name="connsiteX21" fmla="*/ 96243 w 115577"/>
                <a:gd name="connsiteY21" fmla="*/ 14 h 64144"/>
                <a:gd name="connsiteX22" fmla="*/ 90268 w 115577"/>
                <a:gd name="connsiteY22" fmla="*/ 658 h 64144"/>
                <a:gd name="connsiteX23" fmla="*/ 79023 w 115577"/>
                <a:gd name="connsiteY23" fmla="*/ 7399 h 64144"/>
                <a:gd name="connsiteX24" fmla="*/ 70382 w 115577"/>
                <a:gd name="connsiteY24" fmla="*/ 19042 h 64144"/>
                <a:gd name="connsiteX25" fmla="*/ 62906 w 115577"/>
                <a:gd name="connsiteY25" fmla="*/ 32616 h 64144"/>
                <a:gd name="connsiteX26" fmla="*/ 43602 w 115577"/>
                <a:gd name="connsiteY26" fmla="*/ 54984 h 64144"/>
                <a:gd name="connsiteX27" fmla="*/ 21234 w 115577"/>
                <a:gd name="connsiteY27" fmla="*/ 63441 h 64144"/>
                <a:gd name="connsiteX28" fmla="*/ 5240 w 115577"/>
                <a:gd name="connsiteY28" fmla="*/ 60836 h 64144"/>
                <a:gd name="connsiteX29" fmla="*/ 0 w 115577"/>
                <a:gd name="connsiteY29" fmla="*/ 58048 h 64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15577" h="64144">
                  <a:moveTo>
                    <a:pt x="0" y="58048"/>
                  </a:moveTo>
                  <a:cubicBezTo>
                    <a:pt x="0" y="58048"/>
                    <a:pt x="92" y="58140"/>
                    <a:pt x="306" y="58293"/>
                  </a:cubicBezTo>
                  <a:cubicBezTo>
                    <a:pt x="552" y="58477"/>
                    <a:pt x="858" y="58691"/>
                    <a:pt x="1256" y="58967"/>
                  </a:cubicBezTo>
                  <a:cubicBezTo>
                    <a:pt x="1655" y="59274"/>
                    <a:pt x="2206" y="59641"/>
                    <a:pt x="2850" y="59978"/>
                  </a:cubicBezTo>
                  <a:cubicBezTo>
                    <a:pt x="3493" y="60346"/>
                    <a:pt x="4259" y="60806"/>
                    <a:pt x="5148" y="61173"/>
                  </a:cubicBezTo>
                  <a:cubicBezTo>
                    <a:pt x="8671" y="62828"/>
                    <a:pt x="14279" y="64483"/>
                    <a:pt x="21326" y="64084"/>
                  </a:cubicBezTo>
                  <a:cubicBezTo>
                    <a:pt x="28281" y="63686"/>
                    <a:pt x="36646" y="61235"/>
                    <a:pt x="44123" y="55658"/>
                  </a:cubicBezTo>
                  <a:cubicBezTo>
                    <a:pt x="51660" y="50235"/>
                    <a:pt x="58279" y="42237"/>
                    <a:pt x="63702" y="33076"/>
                  </a:cubicBezTo>
                  <a:cubicBezTo>
                    <a:pt x="66460" y="28510"/>
                    <a:pt x="68697" y="23822"/>
                    <a:pt x="71148" y="19471"/>
                  </a:cubicBezTo>
                  <a:cubicBezTo>
                    <a:pt x="73599" y="15151"/>
                    <a:pt x="76296" y="11137"/>
                    <a:pt x="79605" y="7981"/>
                  </a:cubicBezTo>
                  <a:cubicBezTo>
                    <a:pt x="82853" y="4794"/>
                    <a:pt x="86622" y="2466"/>
                    <a:pt x="90483" y="1362"/>
                  </a:cubicBezTo>
                  <a:cubicBezTo>
                    <a:pt x="92413" y="780"/>
                    <a:pt x="94374" y="658"/>
                    <a:pt x="96212" y="688"/>
                  </a:cubicBezTo>
                  <a:cubicBezTo>
                    <a:pt x="98082" y="780"/>
                    <a:pt x="99828" y="1179"/>
                    <a:pt x="101483" y="1699"/>
                  </a:cubicBezTo>
                  <a:cubicBezTo>
                    <a:pt x="104731" y="2803"/>
                    <a:pt x="107366" y="4580"/>
                    <a:pt x="109357" y="6449"/>
                  </a:cubicBezTo>
                  <a:cubicBezTo>
                    <a:pt x="111349" y="8318"/>
                    <a:pt x="112697" y="10279"/>
                    <a:pt x="113616" y="11964"/>
                  </a:cubicBezTo>
                  <a:cubicBezTo>
                    <a:pt x="115332" y="15427"/>
                    <a:pt x="115424" y="17663"/>
                    <a:pt x="115577" y="17633"/>
                  </a:cubicBezTo>
                  <a:cubicBezTo>
                    <a:pt x="115577" y="17633"/>
                    <a:pt x="115577" y="17510"/>
                    <a:pt x="115547" y="17234"/>
                  </a:cubicBezTo>
                  <a:cubicBezTo>
                    <a:pt x="115486" y="16928"/>
                    <a:pt x="115424" y="16530"/>
                    <a:pt x="115363" y="16070"/>
                  </a:cubicBezTo>
                  <a:cubicBezTo>
                    <a:pt x="115179" y="15059"/>
                    <a:pt x="114750" y="13588"/>
                    <a:pt x="113923" y="11811"/>
                  </a:cubicBezTo>
                  <a:cubicBezTo>
                    <a:pt x="113034" y="10064"/>
                    <a:pt x="111717" y="8011"/>
                    <a:pt x="109694" y="6081"/>
                  </a:cubicBezTo>
                  <a:cubicBezTo>
                    <a:pt x="107703" y="4151"/>
                    <a:pt x="105037" y="2282"/>
                    <a:pt x="101666" y="1117"/>
                  </a:cubicBezTo>
                  <a:cubicBezTo>
                    <a:pt x="99981" y="535"/>
                    <a:pt x="98173" y="137"/>
                    <a:pt x="96243" y="14"/>
                  </a:cubicBezTo>
                  <a:cubicBezTo>
                    <a:pt x="94313" y="-47"/>
                    <a:pt x="92260" y="76"/>
                    <a:pt x="90268" y="658"/>
                  </a:cubicBezTo>
                  <a:cubicBezTo>
                    <a:pt x="86223" y="1730"/>
                    <a:pt x="82332" y="4151"/>
                    <a:pt x="79023" y="7399"/>
                  </a:cubicBezTo>
                  <a:cubicBezTo>
                    <a:pt x="75652" y="10616"/>
                    <a:pt x="72864" y="14691"/>
                    <a:pt x="70382" y="19042"/>
                  </a:cubicBezTo>
                  <a:cubicBezTo>
                    <a:pt x="67870" y="23393"/>
                    <a:pt x="65633" y="28081"/>
                    <a:pt x="62906" y="32616"/>
                  </a:cubicBezTo>
                  <a:cubicBezTo>
                    <a:pt x="57544" y="41716"/>
                    <a:pt x="51017" y="49622"/>
                    <a:pt x="43602" y="54984"/>
                  </a:cubicBezTo>
                  <a:cubicBezTo>
                    <a:pt x="36279" y="60499"/>
                    <a:pt x="28098" y="62981"/>
                    <a:pt x="21234" y="63441"/>
                  </a:cubicBezTo>
                  <a:cubicBezTo>
                    <a:pt x="14309" y="63931"/>
                    <a:pt x="8763" y="62399"/>
                    <a:pt x="5240" y="60836"/>
                  </a:cubicBezTo>
                  <a:cubicBezTo>
                    <a:pt x="1747" y="59335"/>
                    <a:pt x="61" y="57925"/>
                    <a:pt x="0" y="58048"/>
                  </a:cubicBezTo>
                  <a:close/>
                </a:path>
              </a:pathLst>
            </a:custGeom>
            <a:solidFill>
              <a:srgbClr val="455A64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="" xmlns:a16="http://schemas.microsoft.com/office/drawing/2014/main" id="{9FA67F75-78C9-4C38-9E07-1E6D69C3A60F}"/>
                </a:ext>
              </a:extLst>
            </p:cNvPr>
            <p:cNvSpPr/>
            <p:nvPr/>
          </p:nvSpPr>
          <p:spPr>
            <a:xfrm>
              <a:off x="6330432" y="3032582"/>
              <a:ext cx="40019" cy="6191"/>
            </a:xfrm>
            <a:custGeom>
              <a:avLst/>
              <a:gdLst>
                <a:gd name="connsiteX0" fmla="*/ 1 w 40019"/>
                <a:gd name="connsiteY0" fmla="*/ 13 h 6191"/>
                <a:gd name="connsiteX1" fmla="*/ 1350 w 40019"/>
                <a:gd name="connsiteY1" fmla="*/ 963 h 6191"/>
                <a:gd name="connsiteX2" fmla="*/ 5364 w 40019"/>
                <a:gd name="connsiteY2" fmla="*/ 3016 h 6191"/>
                <a:gd name="connsiteX3" fmla="*/ 11706 w 40019"/>
                <a:gd name="connsiteY3" fmla="*/ 5099 h 6191"/>
                <a:gd name="connsiteX4" fmla="*/ 19826 w 40019"/>
                <a:gd name="connsiteY4" fmla="*/ 6172 h 6191"/>
                <a:gd name="connsiteX5" fmla="*/ 28007 w 40019"/>
                <a:gd name="connsiteY5" fmla="*/ 5620 h 6191"/>
                <a:gd name="connsiteX6" fmla="*/ 34472 w 40019"/>
                <a:gd name="connsiteY6" fmla="*/ 3935 h 6191"/>
                <a:gd name="connsiteX7" fmla="*/ 38609 w 40019"/>
                <a:gd name="connsiteY7" fmla="*/ 2158 h 6191"/>
                <a:gd name="connsiteX8" fmla="*/ 40018 w 40019"/>
                <a:gd name="connsiteY8" fmla="*/ 1300 h 6191"/>
                <a:gd name="connsiteX9" fmla="*/ 34289 w 40019"/>
                <a:gd name="connsiteY9" fmla="*/ 3353 h 6191"/>
                <a:gd name="connsiteX10" fmla="*/ 27884 w 40019"/>
                <a:gd name="connsiteY10" fmla="*/ 4824 h 6191"/>
                <a:gd name="connsiteX11" fmla="*/ 19857 w 40019"/>
                <a:gd name="connsiteY11" fmla="*/ 5314 h 6191"/>
                <a:gd name="connsiteX12" fmla="*/ 11890 w 40019"/>
                <a:gd name="connsiteY12" fmla="*/ 4333 h 6191"/>
                <a:gd name="connsiteX13" fmla="*/ 5578 w 40019"/>
                <a:gd name="connsiteY13" fmla="*/ 2464 h 6191"/>
                <a:gd name="connsiteX14" fmla="*/ 1 w 40019"/>
                <a:gd name="connsiteY14" fmla="*/ 13 h 6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0019" h="6191">
                  <a:moveTo>
                    <a:pt x="1" y="13"/>
                  </a:moveTo>
                  <a:cubicBezTo>
                    <a:pt x="-29" y="74"/>
                    <a:pt x="461" y="411"/>
                    <a:pt x="1350" y="963"/>
                  </a:cubicBezTo>
                  <a:cubicBezTo>
                    <a:pt x="2238" y="1545"/>
                    <a:pt x="3617" y="2250"/>
                    <a:pt x="5364" y="3016"/>
                  </a:cubicBezTo>
                  <a:cubicBezTo>
                    <a:pt x="7110" y="3782"/>
                    <a:pt x="9255" y="4517"/>
                    <a:pt x="11706" y="5099"/>
                  </a:cubicBezTo>
                  <a:cubicBezTo>
                    <a:pt x="14157" y="5651"/>
                    <a:pt x="16915" y="6080"/>
                    <a:pt x="19826" y="6172"/>
                  </a:cubicBezTo>
                  <a:cubicBezTo>
                    <a:pt x="22737" y="6264"/>
                    <a:pt x="25525" y="6019"/>
                    <a:pt x="28007" y="5620"/>
                  </a:cubicBezTo>
                  <a:cubicBezTo>
                    <a:pt x="30489" y="5191"/>
                    <a:pt x="32695" y="4609"/>
                    <a:pt x="34472" y="3935"/>
                  </a:cubicBezTo>
                  <a:cubicBezTo>
                    <a:pt x="36249" y="3292"/>
                    <a:pt x="37690" y="2679"/>
                    <a:pt x="38609" y="2158"/>
                  </a:cubicBezTo>
                  <a:cubicBezTo>
                    <a:pt x="39559" y="1668"/>
                    <a:pt x="40049" y="1361"/>
                    <a:pt x="40018" y="1300"/>
                  </a:cubicBezTo>
                  <a:cubicBezTo>
                    <a:pt x="39957" y="1147"/>
                    <a:pt x="37843" y="2219"/>
                    <a:pt x="34289" y="3353"/>
                  </a:cubicBezTo>
                  <a:cubicBezTo>
                    <a:pt x="32511" y="3935"/>
                    <a:pt x="30336" y="4425"/>
                    <a:pt x="27884" y="4824"/>
                  </a:cubicBezTo>
                  <a:cubicBezTo>
                    <a:pt x="25433" y="5161"/>
                    <a:pt x="22706" y="5375"/>
                    <a:pt x="19857" y="5314"/>
                  </a:cubicBezTo>
                  <a:cubicBezTo>
                    <a:pt x="17007" y="5191"/>
                    <a:pt x="14311" y="4824"/>
                    <a:pt x="11890" y="4333"/>
                  </a:cubicBezTo>
                  <a:cubicBezTo>
                    <a:pt x="9469" y="3782"/>
                    <a:pt x="7324" y="3138"/>
                    <a:pt x="5578" y="2464"/>
                  </a:cubicBezTo>
                  <a:cubicBezTo>
                    <a:pt x="2085" y="1085"/>
                    <a:pt x="63" y="-140"/>
                    <a:pt x="1" y="13"/>
                  </a:cubicBezTo>
                  <a:close/>
                </a:path>
              </a:pathLst>
            </a:custGeom>
            <a:solidFill>
              <a:srgbClr val="455A64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="" xmlns:a16="http://schemas.microsoft.com/office/drawing/2014/main" id="{A9D8F1A4-580C-4036-984F-7FA032D3DE88}"/>
                </a:ext>
              </a:extLst>
            </p:cNvPr>
            <p:cNvSpPr/>
            <p:nvPr/>
          </p:nvSpPr>
          <p:spPr>
            <a:xfrm>
              <a:off x="6361218" y="3082838"/>
              <a:ext cx="23310" cy="6796"/>
            </a:xfrm>
            <a:custGeom>
              <a:avLst/>
              <a:gdLst>
                <a:gd name="connsiteX0" fmla="*/ 101 w 23310"/>
                <a:gd name="connsiteY0" fmla="*/ 6687 h 6796"/>
                <a:gd name="connsiteX1" fmla="*/ 11531 w 23310"/>
                <a:gd name="connsiteY1" fmla="*/ 3777 h 6796"/>
                <a:gd name="connsiteX2" fmla="*/ 23235 w 23310"/>
                <a:gd name="connsiteY2" fmla="*/ 5891 h 6796"/>
                <a:gd name="connsiteX3" fmla="*/ 20723 w 23310"/>
                <a:gd name="connsiteY3" fmla="*/ 2674 h 6796"/>
                <a:gd name="connsiteX4" fmla="*/ 11316 w 23310"/>
                <a:gd name="connsiteY4" fmla="*/ 8 h 6796"/>
                <a:gd name="connsiteX5" fmla="*/ 2246 w 23310"/>
                <a:gd name="connsiteY5" fmla="*/ 3317 h 6796"/>
                <a:gd name="connsiteX6" fmla="*/ 101 w 23310"/>
                <a:gd name="connsiteY6" fmla="*/ 6687 h 6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310" h="6796">
                  <a:moveTo>
                    <a:pt x="101" y="6687"/>
                  </a:moveTo>
                  <a:cubicBezTo>
                    <a:pt x="867" y="7453"/>
                    <a:pt x="5219" y="3930"/>
                    <a:pt x="11531" y="3777"/>
                  </a:cubicBezTo>
                  <a:cubicBezTo>
                    <a:pt x="17843" y="3501"/>
                    <a:pt x="22592" y="6718"/>
                    <a:pt x="23235" y="5891"/>
                  </a:cubicBezTo>
                  <a:cubicBezTo>
                    <a:pt x="23572" y="5523"/>
                    <a:pt x="22776" y="4144"/>
                    <a:pt x="20723" y="2674"/>
                  </a:cubicBezTo>
                  <a:cubicBezTo>
                    <a:pt x="18701" y="1233"/>
                    <a:pt x="15269" y="-115"/>
                    <a:pt x="11316" y="8"/>
                  </a:cubicBezTo>
                  <a:cubicBezTo>
                    <a:pt x="7363" y="161"/>
                    <a:pt x="4115" y="1724"/>
                    <a:pt x="2246" y="3317"/>
                  </a:cubicBezTo>
                  <a:cubicBezTo>
                    <a:pt x="347" y="4910"/>
                    <a:pt x="-266" y="6350"/>
                    <a:pt x="101" y="6687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="" xmlns:a16="http://schemas.microsoft.com/office/drawing/2014/main" id="{81A57F37-0BDA-4C8A-8CEC-3C03F64695DB}"/>
                </a:ext>
              </a:extLst>
            </p:cNvPr>
            <p:cNvSpPr/>
            <p:nvPr/>
          </p:nvSpPr>
          <p:spPr>
            <a:xfrm>
              <a:off x="6364871" y="3097033"/>
              <a:ext cx="10239" cy="9806"/>
            </a:xfrm>
            <a:custGeom>
              <a:avLst/>
              <a:gdLst>
                <a:gd name="connsiteX0" fmla="*/ 3 w 10239"/>
                <a:gd name="connsiteY0" fmla="*/ 5025 h 9806"/>
                <a:gd name="connsiteX1" fmla="*/ 5304 w 10239"/>
                <a:gd name="connsiteY1" fmla="*/ 9805 h 9806"/>
                <a:gd name="connsiteX2" fmla="*/ 10237 w 10239"/>
                <a:gd name="connsiteY2" fmla="*/ 4811 h 9806"/>
                <a:gd name="connsiteX3" fmla="*/ 4936 w 10239"/>
                <a:gd name="connsiteY3" fmla="*/ 0 h 9806"/>
                <a:gd name="connsiteX4" fmla="*/ 3 w 10239"/>
                <a:gd name="connsiteY4" fmla="*/ 5025 h 9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39" h="9806">
                  <a:moveTo>
                    <a:pt x="3" y="5025"/>
                  </a:moveTo>
                  <a:cubicBezTo>
                    <a:pt x="95" y="7722"/>
                    <a:pt x="2485" y="9867"/>
                    <a:pt x="5304" y="9805"/>
                  </a:cubicBezTo>
                  <a:cubicBezTo>
                    <a:pt x="8123" y="9744"/>
                    <a:pt x="10329" y="7507"/>
                    <a:pt x="10237" y="4811"/>
                  </a:cubicBezTo>
                  <a:cubicBezTo>
                    <a:pt x="10145" y="2115"/>
                    <a:pt x="7755" y="-30"/>
                    <a:pt x="4936" y="0"/>
                  </a:cubicBezTo>
                  <a:cubicBezTo>
                    <a:pt x="2117" y="92"/>
                    <a:pt x="-89" y="2329"/>
                    <a:pt x="3" y="5025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="" xmlns:a16="http://schemas.microsoft.com/office/drawing/2014/main" id="{0ECC3B34-1185-43B4-B230-8BF4526A5555}"/>
                </a:ext>
              </a:extLst>
            </p:cNvPr>
            <p:cNvSpPr/>
            <p:nvPr/>
          </p:nvSpPr>
          <p:spPr>
            <a:xfrm>
              <a:off x="6090331" y="3237307"/>
              <a:ext cx="260968" cy="173425"/>
            </a:xfrm>
            <a:custGeom>
              <a:avLst/>
              <a:gdLst>
                <a:gd name="connsiteX0" fmla="*/ 245863 w 260968"/>
                <a:gd name="connsiteY0" fmla="*/ 5056 h 173425"/>
                <a:gd name="connsiteX1" fmla="*/ 109204 w 260968"/>
                <a:gd name="connsiteY1" fmla="*/ 94496 h 173425"/>
                <a:gd name="connsiteX2" fmla="*/ 25953 w 260968"/>
                <a:gd name="connsiteY2" fmla="*/ 29568 h 173425"/>
                <a:gd name="connsiteX3" fmla="*/ 0 w 260968"/>
                <a:gd name="connsiteY3" fmla="*/ 70658 h 173425"/>
                <a:gd name="connsiteX4" fmla="*/ 66460 w 260968"/>
                <a:gd name="connsiteY4" fmla="*/ 145820 h 173425"/>
                <a:gd name="connsiteX5" fmla="*/ 110552 w 260968"/>
                <a:gd name="connsiteY5" fmla="*/ 173213 h 173425"/>
                <a:gd name="connsiteX6" fmla="*/ 243044 w 260968"/>
                <a:gd name="connsiteY6" fmla="*/ 125444 h 173425"/>
                <a:gd name="connsiteX7" fmla="*/ 260969 w 260968"/>
                <a:gd name="connsiteY7" fmla="*/ 0 h 173425"/>
                <a:gd name="connsiteX8" fmla="*/ 253461 w 260968"/>
                <a:gd name="connsiteY8" fmla="*/ 1808 h 173425"/>
                <a:gd name="connsiteX9" fmla="*/ 245863 w 260968"/>
                <a:gd name="connsiteY9" fmla="*/ 5056 h 17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0968" h="173425">
                  <a:moveTo>
                    <a:pt x="245863" y="5056"/>
                  </a:moveTo>
                  <a:lnTo>
                    <a:pt x="109204" y="94496"/>
                  </a:lnTo>
                  <a:lnTo>
                    <a:pt x="25953" y="29568"/>
                  </a:lnTo>
                  <a:lnTo>
                    <a:pt x="0" y="70658"/>
                  </a:lnTo>
                  <a:cubicBezTo>
                    <a:pt x="0" y="70658"/>
                    <a:pt x="48474" y="126761"/>
                    <a:pt x="66460" y="145820"/>
                  </a:cubicBezTo>
                  <a:cubicBezTo>
                    <a:pt x="84416" y="164878"/>
                    <a:pt x="96396" y="175051"/>
                    <a:pt x="110552" y="173213"/>
                  </a:cubicBezTo>
                  <a:cubicBezTo>
                    <a:pt x="124708" y="171405"/>
                    <a:pt x="243044" y="125444"/>
                    <a:pt x="243044" y="125444"/>
                  </a:cubicBezTo>
                  <a:lnTo>
                    <a:pt x="260969" y="0"/>
                  </a:lnTo>
                  <a:lnTo>
                    <a:pt x="253461" y="1808"/>
                  </a:lnTo>
                  <a:cubicBezTo>
                    <a:pt x="250765" y="2421"/>
                    <a:pt x="248191" y="3554"/>
                    <a:pt x="245863" y="5056"/>
                  </a:cubicBezTo>
                  <a:close/>
                </a:path>
              </a:pathLst>
            </a:custGeom>
            <a:solidFill>
              <a:srgbClr val="094A44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="" xmlns:a16="http://schemas.microsoft.com/office/drawing/2014/main" id="{1905014A-FDF5-4DB8-AA55-7B9590C57AF6}"/>
                </a:ext>
              </a:extLst>
            </p:cNvPr>
            <p:cNvSpPr/>
            <p:nvPr/>
          </p:nvSpPr>
          <p:spPr>
            <a:xfrm>
              <a:off x="6303041" y="3211813"/>
              <a:ext cx="270620" cy="336712"/>
            </a:xfrm>
            <a:custGeom>
              <a:avLst/>
              <a:gdLst>
                <a:gd name="connsiteX0" fmla="*/ 185684 w 270620"/>
                <a:gd name="connsiteY0" fmla="*/ 0 h 336712"/>
                <a:gd name="connsiteX1" fmla="*/ 93087 w 270620"/>
                <a:gd name="connsiteY1" fmla="*/ 14003 h 336712"/>
                <a:gd name="connsiteX2" fmla="*/ 46176 w 270620"/>
                <a:gd name="connsiteY2" fmla="*/ 25983 h 336712"/>
                <a:gd name="connsiteX3" fmla="*/ 23379 w 270620"/>
                <a:gd name="connsiteY3" fmla="*/ 65633 h 336712"/>
                <a:gd name="connsiteX4" fmla="*/ 18691 w 270620"/>
                <a:gd name="connsiteY4" fmla="*/ 86193 h 336712"/>
                <a:gd name="connsiteX5" fmla="*/ 27638 w 270620"/>
                <a:gd name="connsiteY5" fmla="*/ 237957 h 336712"/>
                <a:gd name="connsiteX6" fmla="*/ 0 w 270620"/>
                <a:gd name="connsiteY6" fmla="*/ 334353 h 336712"/>
                <a:gd name="connsiteX7" fmla="*/ 270620 w 270620"/>
                <a:gd name="connsiteY7" fmla="*/ 336712 h 336712"/>
                <a:gd name="connsiteX8" fmla="*/ 257292 w 270620"/>
                <a:gd name="connsiteY8" fmla="*/ 265105 h 336712"/>
                <a:gd name="connsiteX9" fmla="*/ 223740 w 270620"/>
                <a:gd name="connsiteY9" fmla="*/ 7783 h 336712"/>
                <a:gd name="connsiteX10" fmla="*/ 185684 w 270620"/>
                <a:gd name="connsiteY10" fmla="*/ 0 h 336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0620" h="336712">
                  <a:moveTo>
                    <a:pt x="185684" y="0"/>
                  </a:moveTo>
                  <a:cubicBezTo>
                    <a:pt x="155104" y="19212"/>
                    <a:pt x="124310" y="26443"/>
                    <a:pt x="93087" y="14003"/>
                  </a:cubicBezTo>
                  <a:lnTo>
                    <a:pt x="46176" y="25983"/>
                  </a:lnTo>
                  <a:lnTo>
                    <a:pt x="23379" y="65633"/>
                  </a:lnTo>
                  <a:cubicBezTo>
                    <a:pt x="19794" y="71853"/>
                    <a:pt x="18170" y="79023"/>
                    <a:pt x="18691" y="86193"/>
                  </a:cubicBezTo>
                  <a:lnTo>
                    <a:pt x="27638" y="237957"/>
                  </a:lnTo>
                  <a:lnTo>
                    <a:pt x="0" y="334353"/>
                  </a:lnTo>
                  <a:lnTo>
                    <a:pt x="270620" y="336712"/>
                  </a:lnTo>
                  <a:lnTo>
                    <a:pt x="257292" y="265105"/>
                  </a:lnTo>
                  <a:lnTo>
                    <a:pt x="223740" y="7783"/>
                  </a:lnTo>
                  <a:lnTo>
                    <a:pt x="185684" y="0"/>
                  </a:lnTo>
                  <a:close/>
                </a:path>
              </a:pathLst>
            </a:custGeom>
            <a:solidFill>
              <a:srgbClr val="094A44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="" xmlns:a16="http://schemas.microsoft.com/office/drawing/2014/main" id="{3D97D284-9EDD-4AE6-85F5-F3176BDAE7C5}"/>
                </a:ext>
              </a:extLst>
            </p:cNvPr>
            <p:cNvSpPr/>
            <p:nvPr/>
          </p:nvSpPr>
          <p:spPr>
            <a:xfrm>
              <a:off x="6521633" y="3218861"/>
              <a:ext cx="165044" cy="323340"/>
            </a:xfrm>
            <a:custGeom>
              <a:avLst/>
              <a:gdLst>
                <a:gd name="connsiteX0" fmla="*/ 8457 w 165044"/>
                <a:gd name="connsiteY0" fmla="*/ 116190 h 323340"/>
                <a:gd name="connsiteX1" fmla="*/ 0 w 165044"/>
                <a:gd name="connsiteY1" fmla="*/ 0 h 323340"/>
                <a:gd name="connsiteX2" fmla="*/ 84783 w 165044"/>
                <a:gd name="connsiteY2" fmla="*/ 50833 h 323340"/>
                <a:gd name="connsiteX3" fmla="*/ 161110 w 165044"/>
                <a:gd name="connsiteY3" fmla="*/ 214363 h 323340"/>
                <a:gd name="connsiteX4" fmla="*/ 48995 w 165044"/>
                <a:gd name="connsiteY4" fmla="*/ 323200 h 323340"/>
                <a:gd name="connsiteX5" fmla="*/ 37688 w 165044"/>
                <a:gd name="connsiteY5" fmla="*/ 261029 h 323340"/>
                <a:gd name="connsiteX6" fmla="*/ 8457 w 165044"/>
                <a:gd name="connsiteY6" fmla="*/ 116190 h 323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5044" h="323340">
                  <a:moveTo>
                    <a:pt x="8457" y="116190"/>
                  </a:moveTo>
                  <a:lnTo>
                    <a:pt x="0" y="0"/>
                  </a:lnTo>
                  <a:cubicBezTo>
                    <a:pt x="0" y="0"/>
                    <a:pt x="63702" y="5914"/>
                    <a:pt x="84783" y="50833"/>
                  </a:cubicBezTo>
                  <a:cubicBezTo>
                    <a:pt x="102555" y="88705"/>
                    <a:pt x="155840" y="198798"/>
                    <a:pt x="161110" y="214363"/>
                  </a:cubicBezTo>
                  <a:cubicBezTo>
                    <a:pt x="176522" y="260110"/>
                    <a:pt x="148179" y="326815"/>
                    <a:pt x="48995" y="323200"/>
                  </a:cubicBezTo>
                  <a:lnTo>
                    <a:pt x="37688" y="261029"/>
                  </a:lnTo>
                  <a:lnTo>
                    <a:pt x="8457" y="116190"/>
                  </a:lnTo>
                  <a:close/>
                </a:path>
              </a:pathLst>
            </a:custGeom>
            <a:solidFill>
              <a:srgbClr val="094A44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="" xmlns:a16="http://schemas.microsoft.com/office/drawing/2014/main" id="{8A20CE0E-4C0A-4C26-B5E9-C6266621E473}"/>
                </a:ext>
              </a:extLst>
            </p:cNvPr>
            <p:cNvSpPr/>
            <p:nvPr/>
          </p:nvSpPr>
          <p:spPr>
            <a:xfrm>
              <a:off x="6580944" y="3431784"/>
              <a:ext cx="13041" cy="30275"/>
            </a:xfrm>
            <a:custGeom>
              <a:avLst/>
              <a:gdLst>
                <a:gd name="connsiteX0" fmla="*/ 9 w 13041"/>
                <a:gd name="connsiteY0" fmla="*/ 0 h 30275"/>
                <a:gd name="connsiteX1" fmla="*/ 1603 w 13041"/>
                <a:gd name="connsiteY1" fmla="*/ 4566 h 30275"/>
                <a:gd name="connsiteX2" fmla="*/ 6168 w 13041"/>
                <a:gd name="connsiteY2" fmla="*/ 15290 h 30275"/>
                <a:gd name="connsiteX3" fmla="*/ 10948 w 13041"/>
                <a:gd name="connsiteY3" fmla="*/ 25923 h 30275"/>
                <a:gd name="connsiteX4" fmla="*/ 13032 w 13041"/>
                <a:gd name="connsiteY4" fmla="*/ 30274 h 30275"/>
                <a:gd name="connsiteX5" fmla="*/ 11439 w 13041"/>
                <a:gd name="connsiteY5" fmla="*/ 25708 h 30275"/>
                <a:gd name="connsiteX6" fmla="*/ 6842 w 13041"/>
                <a:gd name="connsiteY6" fmla="*/ 14984 h 30275"/>
                <a:gd name="connsiteX7" fmla="*/ 2062 w 13041"/>
                <a:gd name="connsiteY7" fmla="*/ 4351 h 30275"/>
                <a:gd name="connsiteX8" fmla="*/ 9 w 13041"/>
                <a:gd name="connsiteY8" fmla="*/ 0 h 30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041" h="30275">
                  <a:moveTo>
                    <a:pt x="9" y="0"/>
                  </a:moveTo>
                  <a:cubicBezTo>
                    <a:pt x="-82" y="31"/>
                    <a:pt x="500" y="1778"/>
                    <a:pt x="1603" y="4566"/>
                  </a:cubicBezTo>
                  <a:cubicBezTo>
                    <a:pt x="2706" y="7354"/>
                    <a:pt x="4330" y="11154"/>
                    <a:pt x="6168" y="15290"/>
                  </a:cubicBezTo>
                  <a:cubicBezTo>
                    <a:pt x="7976" y="19335"/>
                    <a:pt x="9631" y="22981"/>
                    <a:pt x="10948" y="25923"/>
                  </a:cubicBezTo>
                  <a:cubicBezTo>
                    <a:pt x="12174" y="28650"/>
                    <a:pt x="12940" y="30335"/>
                    <a:pt x="13032" y="30274"/>
                  </a:cubicBezTo>
                  <a:cubicBezTo>
                    <a:pt x="13124" y="30243"/>
                    <a:pt x="12542" y="28496"/>
                    <a:pt x="11439" y="25708"/>
                  </a:cubicBezTo>
                  <a:cubicBezTo>
                    <a:pt x="10336" y="22920"/>
                    <a:pt x="8711" y="19120"/>
                    <a:pt x="6842" y="14984"/>
                  </a:cubicBezTo>
                  <a:cubicBezTo>
                    <a:pt x="5035" y="10939"/>
                    <a:pt x="3380" y="7293"/>
                    <a:pt x="2062" y="4351"/>
                  </a:cubicBezTo>
                  <a:cubicBezTo>
                    <a:pt x="867" y="1655"/>
                    <a:pt x="101" y="-30"/>
                    <a:pt x="9" y="0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="" xmlns:a16="http://schemas.microsoft.com/office/drawing/2014/main" id="{0A1C7C17-2D89-48A9-BC32-DAF44E654947}"/>
                </a:ext>
              </a:extLst>
            </p:cNvPr>
            <p:cNvSpPr/>
            <p:nvPr/>
          </p:nvSpPr>
          <p:spPr>
            <a:xfrm>
              <a:off x="6545345" y="3307444"/>
              <a:ext cx="738" cy="32908"/>
            </a:xfrm>
            <a:custGeom>
              <a:avLst/>
              <a:gdLst>
                <a:gd name="connsiteX0" fmla="*/ 371 w 738"/>
                <a:gd name="connsiteY0" fmla="*/ 32908 h 32908"/>
                <a:gd name="connsiteX1" fmla="*/ 739 w 738"/>
                <a:gd name="connsiteY1" fmla="*/ 16454 h 32908"/>
                <a:gd name="connsiteX2" fmla="*/ 371 w 738"/>
                <a:gd name="connsiteY2" fmla="*/ 0 h 32908"/>
                <a:gd name="connsiteX3" fmla="*/ 3 w 738"/>
                <a:gd name="connsiteY3" fmla="*/ 16454 h 32908"/>
                <a:gd name="connsiteX4" fmla="*/ 371 w 738"/>
                <a:gd name="connsiteY4" fmla="*/ 32908 h 32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8" h="32908">
                  <a:moveTo>
                    <a:pt x="371" y="32908"/>
                  </a:moveTo>
                  <a:cubicBezTo>
                    <a:pt x="586" y="32908"/>
                    <a:pt x="739" y="25554"/>
                    <a:pt x="739" y="16454"/>
                  </a:cubicBezTo>
                  <a:cubicBezTo>
                    <a:pt x="739" y="7354"/>
                    <a:pt x="555" y="0"/>
                    <a:pt x="371" y="0"/>
                  </a:cubicBezTo>
                  <a:cubicBezTo>
                    <a:pt x="157" y="0"/>
                    <a:pt x="3" y="7354"/>
                    <a:pt x="3" y="16454"/>
                  </a:cubicBezTo>
                  <a:cubicBezTo>
                    <a:pt x="-27" y="25524"/>
                    <a:pt x="157" y="32908"/>
                    <a:pt x="371" y="32908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="" xmlns:a16="http://schemas.microsoft.com/office/drawing/2014/main" id="{25BF0B11-5ABA-4655-8ABD-2D2608BB8FC2}"/>
                </a:ext>
              </a:extLst>
            </p:cNvPr>
            <p:cNvSpPr/>
            <p:nvPr/>
          </p:nvSpPr>
          <p:spPr>
            <a:xfrm>
              <a:off x="6555074" y="3249469"/>
              <a:ext cx="24348" cy="41397"/>
            </a:xfrm>
            <a:custGeom>
              <a:avLst/>
              <a:gdLst>
                <a:gd name="connsiteX0" fmla="*/ 19 w 24348"/>
                <a:gd name="connsiteY0" fmla="*/ 41397 h 41397"/>
                <a:gd name="connsiteX1" fmla="*/ 601 w 24348"/>
                <a:gd name="connsiteY1" fmla="*/ 39559 h 41397"/>
                <a:gd name="connsiteX2" fmla="*/ 2102 w 24348"/>
                <a:gd name="connsiteY2" fmla="*/ 34565 h 41397"/>
                <a:gd name="connsiteX3" fmla="*/ 9180 w 24348"/>
                <a:gd name="connsiteY3" fmla="*/ 18938 h 41397"/>
                <a:gd name="connsiteX4" fmla="*/ 19414 w 24348"/>
                <a:gd name="connsiteY4" fmla="*/ 5149 h 41397"/>
                <a:gd name="connsiteX5" fmla="*/ 23030 w 24348"/>
                <a:gd name="connsiteY5" fmla="*/ 1411 h 41397"/>
                <a:gd name="connsiteX6" fmla="*/ 24347 w 24348"/>
                <a:gd name="connsiteY6" fmla="*/ 2 h 41397"/>
                <a:gd name="connsiteX7" fmla="*/ 22815 w 24348"/>
                <a:gd name="connsiteY7" fmla="*/ 1197 h 41397"/>
                <a:gd name="connsiteX8" fmla="*/ 18985 w 24348"/>
                <a:gd name="connsiteY8" fmla="*/ 4782 h 41397"/>
                <a:gd name="connsiteX9" fmla="*/ 8476 w 24348"/>
                <a:gd name="connsiteY9" fmla="*/ 18539 h 41397"/>
                <a:gd name="connsiteX10" fmla="*/ 1551 w 24348"/>
                <a:gd name="connsiteY10" fmla="*/ 34411 h 41397"/>
                <a:gd name="connsiteX11" fmla="*/ 264 w 24348"/>
                <a:gd name="connsiteY11" fmla="*/ 39498 h 41397"/>
                <a:gd name="connsiteX12" fmla="*/ 19 w 24348"/>
                <a:gd name="connsiteY12" fmla="*/ 41397 h 41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348" h="41397">
                  <a:moveTo>
                    <a:pt x="19" y="41397"/>
                  </a:moveTo>
                  <a:cubicBezTo>
                    <a:pt x="80" y="41397"/>
                    <a:pt x="264" y="40754"/>
                    <a:pt x="601" y="39559"/>
                  </a:cubicBezTo>
                  <a:cubicBezTo>
                    <a:pt x="907" y="38364"/>
                    <a:pt x="1428" y="36648"/>
                    <a:pt x="2102" y="34565"/>
                  </a:cubicBezTo>
                  <a:cubicBezTo>
                    <a:pt x="3481" y="30397"/>
                    <a:pt x="5779" y="24729"/>
                    <a:pt x="9180" y="18938"/>
                  </a:cubicBezTo>
                  <a:cubicBezTo>
                    <a:pt x="12581" y="13147"/>
                    <a:pt x="16412" y="8397"/>
                    <a:pt x="19414" y="5149"/>
                  </a:cubicBezTo>
                  <a:cubicBezTo>
                    <a:pt x="20916" y="3525"/>
                    <a:pt x="22141" y="2238"/>
                    <a:pt x="23030" y="1411"/>
                  </a:cubicBezTo>
                  <a:cubicBezTo>
                    <a:pt x="23919" y="553"/>
                    <a:pt x="24378" y="63"/>
                    <a:pt x="24347" y="2"/>
                  </a:cubicBezTo>
                  <a:cubicBezTo>
                    <a:pt x="24317" y="-29"/>
                    <a:pt x="23765" y="369"/>
                    <a:pt x="22815" y="1197"/>
                  </a:cubicBezTo>
                  <a:cubicBezTo>
                    <a:pt x="21866" y="1993"/>
                    <a:pt x="20548" y="3219"/>
                    <a:pt x="18985" y="4782"/>
                  </a:cubicBezTo>
                  <a:cubicBezTo>
                    <a:pt x="15891" y="7938"/>
                    <a:pt x="11938" y="12718"/>
                    <a:pt x="8476" y="18539"/>
                  </a:cubicBezTo>
                  <a:cubicBezTo>
                    <a:pt x="5044" y="24392"/>
                    <a:pt x="2776" y="30152"/>
                    <a:pt x="1551" y="34411"/>
                  </a:cubicBezTo>
                  <a:cubicBezTo>
                    <a:pt x="907" y="36526"/>
                    <a:pt x="478" y="38272"/>
                    <a:pt x="264" y="39498"/>
                  </a:cubicBezTo>
                  <a:cubicBezTo>
                    <a:pt x="49" y="40693"/>
                    <a:pt x="-43" y="41367"/>
                    <a:pt x="19" y="41397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="" xmlns:a16="http://schemas.microsoft.com/office/drawing/2014/main" id="{F0D09DA1-8220-4395-99F2-F652F42F6952}"/>
                </a:ext>
              </a:extLst>
            </p:cNvPr>
            <p:cNvSpPr/>
            <p:nvPr/>
          </p:nvSpPr>
          <p:spPr>
            <a:xfrm>
              <a:off x="6326087" y="3283666"/>
              <a:ext cx="4805" cy="96518"/>
            </a:xfrm>
            <a:custGeom>
              <a:avLst/>
              <a:gdLst>
                <a:gd name="connsiteX0" fmla="*/ 4285 w 4805"/>
                <a:gd name="connsiteY0" fmla="*/ 0 h 96518"/>
                <a:gd name="connsiteX1" fmla="*/ 4653 w 4805"/>
                <a:gd name="connsiteY1" fmla="*/ 3799 h 96518"/>
                <a:gd name="connsiteX2" fmla="*/ 4776 w 4805"/>
                <a:gd name="connsiteY2" fmla="*/ 14187 h 96518"/>
                <a:gd name="connsiteX3" fmla="*/ 2692 w 4805"/>
                <a:gd name="connsiteY3" fmla="*/ 48321 h 96518"/>
                <a:gd name="connsiteX4" fmla="*/ 1344 w 4805"/>
                <a:gd name="connsiteY4" fmla="*/ 82393 h 96518"/>
                <a:gd name="connsiteX5" fmla="*/ 1803 w 4805"/>
                <a:gd name="connsiteY5" fmla="*/ 92719 h 96518"/>
                <a:gd name="connsiteX6" fmla="*/ 1895 w 4805"/>
                <a:gd name="connsiteY6" fmla="*/ 96519 h 96518"/>
                <a:gd name="connsiteX7" fmla="*/ 1191 w 4805"/>
                <a:gd name="connsiteY7" fmla="*/ 92780 h 96518"/>
                <a:gd name="connsiteX8" fmla="*/ 241 w 4805"/>
                <a:gd name="connsiteY8" fmla="*/ 82455 h 96518"/>
                <a:gd name="connsiteX9" fmla="*/ 1129 w 4805"/>
                <a:gd name="connsiteY9" fmla="*/ 48229 h 96518"/>
                <a:gd name="connsiteX10" fmla="*/ 3673 w 4805"/>
                <a:gd name="connsiteY10" fmla="*/ 14187 h 96518"/>
                <a:gd name="connsiteX11" fmla="*/ 4071 w 4805"/>
                <a:gd name="connsiteY11" fmla="*/ 3861 h 96518"/>
                <a:gd name="connsiteX12" fmla="*/ 4285 w 4805"/>
                <a:gd name="connsiteY12" fmla="*/ 0 h 96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805" h="96518">
                  <a:moveTo>
                    <a:pt x="4285" y="0"/>
                  </a:moveTo>
                  <a:cubicBezTo>
                    <a:pt x="4408" y="0"/>
                    <a:pt x="4530" y="1348"/>
                    <a:pt x="4653" y="3799"/>
                  </a:cubicBezTo>
                  <a:cubicBezTo>
                    <a:pt x="4806" y="6251"/>
                    <a:pt x="4837" y="9805"/>
                    <a:pt x="4776" y="14187"/>
                  </a:cubicBezTo>
                  <a:cubicBezTo>
                    <a:pt x="4653" y="22950"/>
                    <a:pt x="3764" y="35022"/>
                    <a:pt x="2692" y="48321"/>
                  </a:cubicBezTo>
                  <a:cubicBezTo>
                    <a:pt x="1620" y="61619"/>
                    <a:pt x="1099" y="73661"/>
                    <a:pt x="1344" y="82393"/>
                  </a:cubicBezTo>
                  <a:cubicBezTo>
                    <a:pt x="1436" y="86744"/>
                    <a:pt x="1589" y="90268"/>
                    <a:pt x="1803" y="92719"/>
                  </a:cubicBezTo>
                  <a:cubicBezTo>
                    <a:pt x="1957" y="95140"/>
                    <a:pt x="2018" y="96519"/>
                    <a:pt x="1895" y="96519"/>
                  </a:cubicBezTo>
                  <a:cubicBezTo>
                    <a:pt x="1773" y="96519"/>
                    <a:pt x="1528" y="95201"/>
                    <a:pt x="1191" y="92780"/>
                  </a:cubicBezTo>
                  <a:cubicBezTo>
                    <a:pt x="792" y="90360"/>
                    <a:pt x="486" y="86806"/>
                    <a:pt x="241" y="82455"/>
                  </a:cubicBezTo>
                  <a:cubicBezTo>
                    <a:pt x="-280" y="73691"/>
                    <a:pt x="57" y="61557"/>
                    <a:pt x="1129" y="48229"/>
                  </a:cubicBezTo>
                  <a:cubicBezTo>
                    <a:pt x="2202" y="34931"/>
                    <a:pt x="3274" y="22889"/>
                    <a:pt x="3673" y="14187"/>
                  </a:cubicBezTo>
                  <a:cubicBezTo>
                    <a:pt x="3887" y="9836"/>
                    <a:pt x="4010" y="6281"/>
                    <a:pt x="4071" y="3861"/>
                  </a:cubicBezTo>
                  <a:cubicBezTo>
                    <a:pt x="4071" y="1379"/>
                    <a:pt x="4163" y="0"/>
                    <a:pt x="4285" y="0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="" xmlns:a16="http://schemas.microsoft.com/office/drawing/2014/main" id="{4411ECD0-647E-449A-A408-096462D5F6E2}"/>
                </a:ext>
              </a:extLst>
            </p:cNvPr>
            <p:cNvSpPr/>
            <p:nvPr/>
          </p:nvSpPr>
          <p:spPr>
            <a:xfrm>
              <a:off x="6560363" y="3453128"/>
              <a:ext cx="61191" cy="88933"/>
            </a:xfrm>
            <a:custGeom>
              <a:avLst/>
              <a:gdLst>
                <a:gd name="connsiteX0" fmla="*/ 61190 w 61191"/>
                <a:gd name="connsiteY0" fmla="*/ 13 h 88933"/>
                <a:gd name="connsiteX1" fmla="*/ 56839 w 61191"/>
                <a:gd name="connsiteY1" fmla="*/ 2465 h 88933"/>
                <a:gd name="connsiteX2" fmla="*/ 45011 w 61191"/>
                <a:gd name="connsiteY2" fmla="*/ 9175 h 88933"/>
                <a:gd name="connsiteX3" fmla="*/ 27485 w 61191"/>
                <a:gd name="connsiteY3" fmla="*/ 19256 h 88933"/>
                <a:gd name="connsiteX4" fmla="*/ 16669 w 61191"/>
                <a:gd name="connsiteY4" fmla="*/ 24403 h 88933"/>
                <a:gd name="connsiteX5" fmla="*/ 4811 w 61191"/>
                <a:gd name="connsiteY5" fmla="*/ 29306 h 88933"/>
                <a:gd name="connsiteX6" fmla="*/ 1164 w 61191"/>
                <a:gd name="connsiteY6" fmla="*/ 30807 h 88933"/>
                <a:gd name="connsiteX7" fmla="*/ 1655 w 61191"/>
                <a:gd name="connsiteY7" fmla="*/ 29949 h 88933"/>
                <a:gd name="connsiteX8" fmla="*/ 8059 w 61191"/>
                <a:gd name="connsiteY8" fmla="*/ 71743 h 88933"/>
                <a:gd name="connsiteX9" fmla="*/ 9805 w 61191"/>
                <a:gd name="connsiteY9" fmla="*/ 84306 h 88933"/>
                <a:gd name="connsiteX10" fmla="*/ 10234 w 61191"/>
                <a:gd name="connsiteY10" fmla="*/ 88933 h 88933"/>
                <a:gd name="connsiteX11" fmla="*/ 9223 w 61191"/>
                <a:gd name="connsiteY11" fmla="*/ 84398 h 88933"/>
                <a:gd name="connsiteX12" fmla="*/ 6986 w 61191"/>
                <a:gd name="connsiteY12" fmla="*/ 71897 h 88933"/>
                <a:gd name="connsiteX13" fmla="*/ 92 w 61191"/>
                <a:gd name="connsiteY13" fmla="*/ 30164 h 88933"/>
                <a:gd name="connsiteX14" fmla="*/ 0 w 61191"/>
                <a:gd name="connsiteY14" fmla="*/ 29551 h 88933"/>
                <a:gd name="connsiteX15" fmla="*/ 582 w 61191"/>
                <a:gd name="connsiteY15" fmla="*/ 29306 h 88933"/>
                <a:gd name="connsiteX16" fmla="*/ 4228 w 61191"/>
                <a:gd name="connsiteY16" fmla="*/ 27804 h 88933"/>
                <a:gd name="connsiteX17" fmla="*/ 16056 w 61191"/>
                <a:gd name="connsiteY17" fmla="*/ 22963 h 88933"/>
                <a:gd name="connsiteX18" fmla="*/ 26811 w 61191"/>
                <a:gd name="connsiteY18" fmla="*/ 17938 h 88933"/>
                <a:gd name="connsiteX19" fmla="*/ 44460 w 61191"/>
                <a:gd name="connsiteY19" fmla="*/ 8194 h 88933"/>
                <a:gd name="connsiteX20" fmla="*/ 56563 w 61191"/>
                <a:gd name="connsiteY20" fmla="*/ 1913 h 88933"/>
                <a:gd name="connsiteX21" fmla="*/ 59964 w 61191"/>
                <a:gd name="connsiteY21" fmla="*/ 442 h 88933"/>
                <a:gd name="connsiteX22" fmla="*/ 61190 w 61191"/>
                <a:gd name="connsiteY22" fmla="*/ 13 h 88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1191" h="88933">
                  <a:moveTo>
                    <a:pt x="61190" y="13"/>
                  </a:moveTo>
                  <a:cubicBezTo>
                    <a:pt x="61251" y="136"/>
                    <a:pt x="59658" y="963"/>
                    <a:pt x="56839" y="2465"/>
                  </a:cubicBezTo>
                  <a:cubicBezTo>
                    <a:pt x="53989" y="3966"/>
                    <a:pt x="49945" y="6233"/>
                    <a:pt x="45011" y="9175"/>
                  </a:cubicBezTo>
                  <a:cubicBezTo>
                    <a:pt x="40078" y="12116"/>
                    <a:pt x="34257" y="15763"/>
                    <a:pt x="27485" y="19256"/>
                  </a:cubicBezTo>
                  <a:cubicBezTo>
                    <a:pt x="24084" y="21002"/>
                    <a:pt x="20499" y="22749"/>
                    <a:pt x="16669" y="24403"/>
                  </a:cubicBezTo>
                  <a:cubicBezTo>
                    <a:pt x="12839" y="25997"/>
                    <a:pt x="8886" y="27621"/>
                    <a:pt x="4811" y="29306"/>
                  </a:cubicBezTo>
                  <a:cubicBezTo>
                    <a:pt x="3554" y="29827"/>
                    <a:pt x="2329" y="30317"/>
                    <a:pt x="1164" y="30807"/>
                  </a:cubicBezTo>
                  <a:lnTo>
                    <a:pt x="1655" y="29949"/>
                  </a:lnTo>
                  <a:cubicBezTo>
                    <a:pt x="4259" y="46403"/>
                    <a:pt x="6496" y="61142"/>
                    <a:pt x="8059" y="71743"/>
                  </a:cubicBezTo>
                  <a:cubicBezTo>
                    <a:pt x="8763" y="76860"/>
                    <a:pt x="9346" y="81089"/>
                    <a:pt x="9805" y="84306"/>
                  </a:cubicBezTo>
                  <a:cubicBezTo>
                    <a:pt x="10173" y="87278"/>
                    <a:pt x="10326" y="88902"/>
                    <a:pt x="10234" y="88933"/>
                  </a:cubicBezTo>
                  <a:cubicBezTo>
                    <a:pt x="10142" y="88964"/>
                    <a:pt x="9774" y="87340"/>
                    <a:pt x="9223" y="84398"/>
                  </a:cubicBezTo>
                  <a:cubicBezTo>
                    <a:pt x="8641" y="81181"/>
                    <a:pt x="7905" y="76983"/>
                    <a:pt x="6986" y="71897"/>
                  </a:cubicBezTo>
                  <a:cubicBezTo>
                    <a:pt x="5148" y="61326"/>
                    <a:pt x="2727" y="46618"/>
                    <a:pt x="92" y="30164"/>
                  </a:cubicBezTo>
                  <a:lnTo>
                    <a:pt x="0" y="29551"/>
                  </a:lnTo>
                  <a:lnTo>
                    <a:pt x="582" y="29306"/>
                  </a:lnTo>
                  <a:cubicBezTo>
                    <a:pt x="1747" y="28846"/>
                    <a:pt x="2972" y="28325"/>
                    <a:pt x="4228" y="27804"/>
                  </a:cubicBezTo>
                  <a:cubicBezTo>
                    <a:pt x="8273" y="26150"/>
                    <a:pt x="12226" y="24526"/>
                    <a:pt x="16056" y="22963"/>
                  </a:cubicBezTo>
                  <a:cubicBezTo>
                    <a:pt x="19855" y="21339"/>
                    <a:pt x="23440" y="19654"/>
                    <a:pt x="26811" y="17938"/>
                  </a:cubicBezTo>
                  <a:cubicBezTo>
                    <a:pt x="33582" y="14537"/>
                    <a:pt x="39435" y="11013"/>
                    <a:pt x="44460" y="8194"/>
                  </a:cubicBezTo>
                  <a:cubicBezTo>
                    <a:pt x="49485" y="5375"/>
                    <a:pt x="53652" y="3261"/>
                    <a:pt x="56563" y="1913"/>
                  </a:cubicBezTo>
                  <a:cubicBezTo>
                    <a:pt x="58034" y="1239"/>
                    <a:pt x="59168" y="749"/>
                    <a:pt x="59964" y="442"/>
                  </a:cubicBezTo>
                  <a:cubicBezTo>
                    <a:pt x="60730" y="105"/>
                    <a:pt x="61159" y="-48"/>
                    <a:pt x="61190" y="13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="" xmlns:a16="http://schemas.microsoft.com/office/drawing/2014/main" id="{6AEA47E1-2EEC-44D5-88F2-D0E7C8AC6F56}"/>
                </a:ext>
              </a:extLst>
            </p:cNvPr>
            <p:cNvSpPr/>
            <p:nvPr/>
          </p:nvSpPr>
          <p:spPr>
            <a:xfrm>
              <a:off x="6592270" y="3433182"/>
              <a:ext cx="43684" cy="36047"/>
            </a:xfrm>
            <a:custGeom>
              <a:avLst/>
              <a:gdLst>
                <a:gd name="connsiteX0" fmla="*/ 43684 w 43684"/>
                <a:gd name="connsiteY0" fmla="*/ 42 h 36047"/>
                <a:gd name="connsiteX1" fmla="*/ 35503 w 43684"/>
                <a:gd name="connsiteY1" fmla="*/ 2769 h 36047"/>
                <a:gd name="connsiteX2" fmla="*/ 17731 w 43684"/>
                <a:gd name="connsiteY2" fmla="*/ 13034 h 36047"/>
                <a:gd name="connsiteX3" fmla="*/ 4280 w 43684"/>
                <a:gd name="connsiteY3" fmla="*/ 28538 h 36047"/>
                <a:gd name="connsiteX4" fmla="*/ 21 w 43684"/>
                <a:gd name="connsiteY4" fmla="*/ 36045 h 36047"/>
                <a:gd name="connsiteX5" fmla="*/ 634 w 43684"/>
                <a:gd name="connsiteY5" fmla="*/ 33778 h 36047"/>
                <a:gd name="connsiteX6" fmla="*/ 3269 w 43684"/>
                <a:gd name="connsiteY6" fmla="*/ 27987 h 36047"/>
                <a:gd name="connsiteX7" fmla="*/ 16689 w 43684"/>
                <a:gd name="connsiteY7" fmla="*/ 11808 h 36047"/>
                <a:gd name="connsiteX8" fmla="*/ 35105 w 43684"/>
                <a:gd name="connsiteY8" fmla="*/ 1697 h 36047"/>
                <a:gd name="connsiteX9" fmla="*/ 41294 w 43684"/>
                <a:gd name="connsiteY9" fmla="*/ 195 h 36047"/>
                <a:gd name="connsiteX10" fmla="*/ 43684 w 43684"/>
                <a:gd name="connsiteY10" fmla="*/ 42 h 36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3684" h="36047">
                  <a:moveTo>
                    <a:pt x="43684" y="42"/>
                  </a:moveTo>
                  <a:cubicBezTo>
                    <a:pt x="43745" y="318"/>
                    <a:pt x="40467" y="931"/>
                    <a:pt x="35503" y="2769"/>
                  </a:cubicBezTo>
                  <a:cubicBezTo>
                    <a:pt x="30539" y="4608"/>
                    <a:pt x="23951" y="7917"/>
                    <a:pt x="17731" y="13034"/>
                  </a:cubicBezTo>
                  <a:cubicBezTo>
                    <a:pt x="11511" y="18182"/>
                    <a:pt x="7007" y="24034"/>
                    <a:pt x="4280" y="28538"/>
                  </a:cubicBezTo>
                  <a:cubicBezTo>
                    <a:pt x="1522" y="33073"/>
                    <a:pt x="297" y="36137"/>
                    <a:pt x="21" y="36045"/>
                  </a:cubicBezTo>
                  <a:cubicBezTo>
                    <a:pt x="-71" y="36015"/>
                    <a:pt x="143" y="35218"/>
                    <a:pt x="634" y="33778"/>
                  </a:cubicBezTo>
                  <a:cubicBezTo>
                    <a:pt x="1093" y="32338"/>
                    <a:pt x="2012" y="30346"/>
                    <a:pt x="3269" y="27987"/>
                  </a:cubicBezTo>
                  <a:cubicBezTo>
                    <a:pt x="5812" y="23237"/>
                    <a:pt x="10316" y="17109"/>
                    <a:pt x="16689" y="11808"/>
                  </a:cubicBezTo>
                  <a:cubicBezTo>
                    <a:pt x="23093" y="6538"/>
                    <a:pt x="29957" y="3290"/>
                    <a:pt x="35105" y="1697"/>
                  </a:cubicBezTo>
                  <a:cubicBezTo>
                    <a:pt x="37678" y="900"/>
                    <a:pt x="39823" y="410"/>
                    <a:pt x="41294" y="195"/>
                  </a:cubicBezTo>
                  <a:cubicBezTo>
                    <a:pt x="42857" y="12"/>
                    <a:pt x="43684" y="-50"/>
                    <a:pt x="43684" y="42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="" xmlns:a16="http://schemas.microsoft.com/office/drawing/2014/main" id="{40BDC38F-CDE3-45AC-ACB8-91763A793CE5}"/>
                </a:ext>
              </a:extLst>
            </p:cNvPr>
            <p:cNvSpPr/>
            <p:nvPr/>
          </p:nvSpPr>
          <p:spPr>
            <a:xfrm>
              <a:off x="6293634" y="3352271"/>
              <a:ext cx="306779" cy="195028"/>
            </a:xfrm>
            <a:custGeom>
              <a:avLst/>
              <a:gdLst>
                <a:gd name="connsiteX0" fmla="*/ 239244 w 306779"/>
                <a:gd name="connsiteY0" fmla="*/ 194998 h 195028"/>
                <a:gd name="connsiteX1" fmla="*/ 305735 w 306779"/>
                <a:gd name="connsiteY1" fmla="*/ 34563 h 195028"/>
                <a:gd name="connsiteX2" fmla="*/ 297247 w 306779"/>
                <a:gd name="connsiteY2" fmla="*/ 21295 h 195028"/>
                <a:gd name="connsiteX3" fmla="*/ 283857 w 306779"/>
                <a:gd name="connsiteY3" fmla="*/ 21295 h 195028"/>
                <a:gd name="connsiteX4" fmla="*/ 274328 w 306779"/>
                <a:gd name="connsiteY4" fmla="*/ 13605 h 195028"/>
                <a:gd name="connsiteX5" fmla="*/ 273899 w 306779"/>
                <a:gd name="connsiteY5" fmla="*/ 7691 h 195028"/>
                <a:gd name="connsiteX6" fmla="*/ 264339 w 306779"/>
                <a:gd name="connsiteY6" fmla="*/ 0 h 195028"/>
                <a:gd name="connsiteX7" fmla="*/ 200759 w 306779"/>
                <a:gd name="connsiteY7" fmla="*/ 0 h 195028"/>
                <a:gd name="connsiteX8" fmla="*/ 186052 w 306779"/>
                <a:gd name="connsiteY8" fmla="*/ 6527 h 195028"/>
                <a:gd name="connsiteX9" fmla="*/ 180904 w 306779"/>
                <a:gd name="connsiteY9" fmla="*/ 11521 h 195028"/>
                <a:gd name="connsiteX10" fmla="*/ 166196 w 306779"/>
                <a:gd name="connsiteY10" fmla="*/ 18047 h 195028"/>
                <a:gd name="connsiteX11" fmla="*/ 85243 w 306779"/>
                <a:gd name="connsiteY11" fmla="*/ 18047 h 195028"/>
                <a:gd name="connsiteX12" fmla="*/ 65909 w 306779"/>
                <a:gd name="connsiteY12" fmla="*/ 31315 h 195028"/>
                <a:gd name="connsiteX13" fmla="*/ 0 w 306779"/>
                <a:gd name="connsiteY13" fmla="*/ 195029 h 195028"/>
                <a:gd name="connsiteX14" fmla="*/ 239244 w 306779"/>
                <a:gd name="connsiteY14" fmla="*/ 195029 h 195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06779" h="195028">
                  <a:moveTo>
                    <a:pt x="239244" y="194998"/>
                  </a:moveTo>
                  <a:lnTo>
                    <a:pt x="305735" y="34563"/>
                  </a:lnTo>
                  <a:cubicBezTo>
                    <a:pt x="308768" y="27240"/>
                    <a:pt x="304969" y="21295"/>
                    <a:pt x="297247" y="21295"/>
                  </a:cubicBezTo>
                  <a:lnTo>
                    <a:pt x="283857" y="21295"/>
                  </a:lnTo>
                  <a:cubicBezTo>
                    <a:pt x="278403" y="21295"/>
                    <a:pt x="274665" y="18293"/>
                    <a:pt x="274328" y="13605"/>
                  </a:cubicBezTo>
                  <a:lnTo>
                    <a:pt x="273899" y="7691"/>
                  </a:lnTo>
                  <a:cubicBezTo>
                    <a:pt x="273531" y="3003"/>
                    <a:pt x="269824" y="0"/>
                    <a:pt x="264339" y="0"/>
                  </a:cubicBezTo>
                  <a:lnTo>
                    <a:pt x="200759" y="0"/>
                  </a:lnTo>
                  <a:cubicBezTo>
                    <a:pt x="195795" y="0"/>
                    <a:pt x="190219" y="2482"/>
                    <a:pt x="186052" y="6527"/>
                  </a:cubicBezTo>
                  <a:lnTo>
                    <a:pt x="180904" y="11521"/>
                  </a:lnTo>
                  <a:cubicBezTo>
                    <a:pt x="176737" y="15566"/>
                    <a:pt x="171160" y="18047"/>
                    <a:pt x="166196" y="18047"/>
                  </a:cubicBezTo>
                  <a:lnTo>
                    <a:pt x="85243" y="18047"/>
                  </a:lnTo>
                  <a:cubicBezTo>
                    <a:pt x="77521" y="18047"/>
                    <a:pt x="68850" y="23992"/>
                    <a:pt x="65909" y="31315"/>
                  </a:cubicBezTo>
                  <a:lnTo>
                    <a:pt x="0" y="195029"/>
                  </a:lnTo>
                  <a:lnTo>
                    <a:pt x="239244" y="195029"/>
                  </a:lnTo>
                  <a:close/>
                </a:path>
              </a:pathLst>
            </a:custGeom>
            <a:solidFill>
              <a:srgbClr val="FF725E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="" xmlns:a16="http://schemas.microsoft.com/office/drawing/2014/main" id="{9DE24455-DBAD-4CA1-B01D-66F7137DB242}"/>
                </a:ext>
              </a:extLst>
            </p:cNvPr>
            <p:cNvSpPr/>
            <p:nvPr/>
          </p:nvSpPr>
          <p:spPr>
            <a:xfrm>
              <a:off x="6293634" y="3352271"/>
              <a:ext cx="306779" cy="195028"/>
            </a:xfrm>
            <a:custGeom>
              <a:avLst/>
              <a:gdLst>
                <a:gd name="connsiteX0" fmla="*/ 239244 w 306779"/>
                <a:gd name="connsiteY0" fmla="*/ 194998 h 195028"/>
                <a:gd name="connsiteX1" fmla="*/ 305735 w 306779"/>
                <a:gd name="connsiteY1" fmla="*/ 34563 h 195028"/>
                <a:gd name="connsiteX2" fmla="*/ 297247 w 306779"/>
                <a:gd name="connsiteY2" fmla="*/ 21295 h 195028"/>
                <a:gd name="connsiteX3" fmla="*/ 283857 w 306779"/>
                <a:gd name="connsiteY3" fmla="*/ 21295 h 195028"/>
                <a:gd name="connsiteX4" fmla="*/ 274328 w 306779"/>
                <a:gd name="connsiteY4" fmla="*/ 13605 h 195028"/>
                <a:gd name="connsiteX5" fmla="*/ 273899 w 306779"/>
                <a:gd name="connsiteY5" fmla="*/ 7691 h 195028"/>
                <a:gd name="connsiteX6" fmla="*/ 264339 w 306779"/>
                <a:gd name="connsiteY6" fmla="*/ 0 h 195028"/>
                <a:gd name="connsiteX7" fmla="*/ 200759 w 306779"/>
                <a:gd name="connsiteY7" fmla="*/ 0 h 195028"/>
                <a:gd name="connsiteX8" fmla="*/ 186052 w 306779"/>
                <a:gd name="connsiteY8" fmla="*/ 6527 h 195028"/>
                <a:gd name="connsiteX9" fmla="*/ 180904 w 306779"/>
                <a:gd name="connsiteY9" fmla="*/ 11521 h 195028"/>
                <a:gd name="connsiteX10" fmla="*/ 166196 w 306779"/>
                <a:gd name="connsiteY10" fmla="*/ 18047 h 195028"/>
                <a:gd name="connsiteX11" fmla="*/ 85243 w 306779"/>
                <a:gd name="connsiteY11" fmla="*/ 18047 h 195028"/>
                <a:gd name="connsiteX12" fmla="*/ 65909 w 306779"/>
                <a:gd name="connsiteY12" fmla="*/ 31315 h 195028"/>
                <a:gd name="connsiteX13" fmla="*/ 0 w 306779"/>
                <a:gd name="connsiteY13" fmla="*/ 195029 h 195028"/>
                <a:gd name="connsiteX14" fmla="*/ 239244 w 306779"/>
                <a:gd name="connsiteY14" fmla="*/ 195029 h 195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06779" h="195028">
                  <a:moveTo>
                    <a:pt x="239244" y="194998"/>
                  </a:moveTo>
                  <a:lnTo>
                    <a:pt x="305735" y="34563"/>
                  </a:lnTo>
                  <a:cubicBezTo>
                    <a:pt x="308768" y="27240"/>
                    <a:pt x="304969" y="21295"/>
                    <a:pt x="297247" y="21295"/>
                  </a:cubicBezTo>
                  <a:lnTo>
                    <a:pt x="283857" y="21295"/>
                  </a:lnTo>
                  <a:cubicBezTo>
                    <a:pt x="278403" y="21295"/>
                    <a:pt x="274665" y="18293"/>
                    <a:pt x="274328" y="13605"/>
                  </a:cubicBezTo>
                  <a:lnTo>
                    <a:pt x="273899" y="7691"/>
                  </a:lnTo>
                  <a:cubicBezTo>
                    <a:pt x="273531" y="3003"/>
                    <a:pt x="269824" y="0"/>
                    <a:pt x="264339" y="0"/>
                  </a:cubicBezTo>
                  <a:lnTo>
                    <a:pt x="200759" y="0"/>
                  </a:lnTo>
                  <a:cubicBezTo>
                    <a:pt x="195795" y="0"/>
                    <a:pt x="190219" y="2482"/>
                    <a:pt x="186052" y="6527"/>
                  </a:cubicBezTo>
                  <a:lnTo>
                    <a:pt x="180904" y="11521"/>
                  </a:lnTo>
                  <a:cubicBezTo>
                    <a:pt x="176737" y="15566"/>
                    <a:pt x="171160" y="18047"/>
                    <a:pt x="166196" y="18047"/>
                  </a:cubicBezTo>
                  <a:lnTo>
                    <a:pt x="85243" y="18047"/>
                  </a:lnTo>
                  <a:cubicBezTo>
                    <a:pt x="77521" y="18047"/>
                    <a:pt x="68850" y="23992"/>
                    <a:pt x="65909" y="31315"/>
                  </a:cubicBezTo>
                  <a:lnTo>
                    <a:pt x="0" y="195029"/>
                  </a:lnTo>
                  <a:lnTo>
                    <a:pt x="239244" y="195029"/>
                  </a:lnTo>
                  <a:close/>
                </a:path>
              </a:pathLst>
            </a:custGeom>
            <a:solidFill>
              <a:srgbClr val="000000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="" xmlns:a16="http://schemas.microsoft.com/office/drawing/2014/main" id="{BFBE9185-44B8-4074-BBC8-B2FFA42797A9}"/>
                </a:ext>
              </a:extLst>
            </p:cNvPr>
            <p:cNvSpPr/>
            <p:nvPr/>
          </p:nvSpPr>
          <p:spPr>
            <a:xfrm>
              <a:off x="6318722" y="3383065"/>
              <a:ext cx="250584" cy="163407"/>
            </a:xfrm>
            <a:custGeom>
              <a:avLst/>
              <a:gdLst>
                <a:gd name="connsiteX0" fmla="*/ 225156 w 250584"/>
                <a:gd name="connsiteY0" fmla="*/ 109725 h 163407"/>
                <a:gd name="connsiteX1" fmla="*/ 250221 w 250584"/>
                <a:gd name="connsiteY1" fmla="*/ 12777 h 163407"/>
                <a:gd name="connsiteX2" fmla="*/ 241886 w 250584"/>
                <a:gd name="connsiteY2" fmla="*/ 0 h 163407"/>
                <a:gd name="connsiteX3" fmla="*/ 45325 w 250584"/>
                <a:gd name="connsiteY3" fmla="*/ 0 h 163407"/>
                <a:gd name="connsiteX4" fmla="*/ 36960 w 250584"/>
                <a:gd name="connsiteY4" fmla="*/ 7231 h 163407"/>
                <a:gd name="connsiteX5" fmla="*/ 467 w 250584"/>
                <a:gd name="connsiteY5" fmla="*/ 153174 h 163407"/>
                <a:gd name="connsiteX6" fmla="*/ 7238 w 250584"/>
                <a:gd name="connsiteY6" fmla="*/ 163346 h 163407"/>
                <a:gd name="connsiteX7" fmla="*/ 205025 w 250584"/>
                <a:gd name="connsiteY7" fmla="*/ 163408 h 163407"/>
                <a:gd name="connsiteX8" fmla="*/ 213298 w 250584"/>
                <a:gd name="connsiteY8" fmla="*/ 156238 h 163407"/>
                <a:gd name="connsiteX9" fmla="*/ 225156 w 250584"/>
                <a:gd name="connsiteY9" fmla="*/ 109725 h 163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0584" h="163407">
                  <a:moveTo>
                    <a:pt x="225156" y="109725"/>
                  </a:moveTo>
                  <a:lnTo>
                    <a:pt x="250221" y="12777"/>
                  </a:lnTo>
                  <a:cubicBezTo>
                    <a:pt x="251875" y="6404"/>
                    <a:pt x="247677" y="0"/>
                    <a:pt x="241886" y="0"/>
                  </a:cubicBezTo>
                  <a:lnTo>
                    <a:pt x="45325" y="0"/>
                  </a:lnTo>
                  <a:cubicBezTo>
                    <a:pt x="41433" y="0"/>
                    <a:pt x="38032" y="2942"/>
                    <a:pt x="36960" y="7231"/>
                  </a:cubicBezTo>
                  <a:lnTo>
                    <a:pt x="467" y="153174"/>
                  </a:lnTo>
                  <a:cubicBezTo>
                    <a:pt x="-1127" y="159578"/>
                    <a:pt x="1416" y="163438"/>
                    <a:pt x="7238" y="163346"/>
                  </a:cubicBezTo>
                  <a:lnTo>
                    <a:pt x="205025" y="163408"/>
                  </a:lnTo>
                  <a:cubicBezTo>
                    <a:pt x="208855" y="163346"/>
                    <a:pt x="212195" y="160466"/>
                    <a:pt x="213298" y="156238"/>
                  </a:cubicBezTo>
                  <a:lnTo>
                    <a:pt x="225156" y="109725"/>
                  </a:lnTo>
                  <a:close/>
                </a:path>
              </a:pathLst>
            </a:custGeom>
            <a:solidFill>
              <a:srgbClr val="E0E0E0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="" xmlns:a16="http://schemas.microsoft.com/office/drawing/2014/main" id="{235FD63B-F2B7-4763-B7F9-130ED2B68002}"/>
                </a:ext>
              </a:extLst>
            </p:cNvPr>
            <p:cNvSpPr/>
            <p:nvPr/>
          </p:nvSpPr>
          <p:spPr>
            <a:xfrm>
              <a:off x="6327952" y="3380185"/>
              <a:ext cx="213037" cy="162702"/>
            </a:xfrm>
            <a:custGeom>
              <a:avLst/>
              <a:gdLst>
                <a:gd name="connsiteX0" fmla="*/ 202322 w 213037"/>
                <a:gd name="connsiteY0" fmla="*/ 162703 h 162702"/>
                <a:gd name="connsiteX1" fmla="*/ 213015 w 213037"/>
                <a:gd name="connsiteY1" fmla="*/ 10020 h 162702"/>
                <a:gd name="connsiteX2" fmla="*/ 203670 w 213037"/>
                <a:gd name="connsiteY2" fmla="*/ 0 h 162702"/>
                <a:gd name="connsiteX3" fmla="*/ 0 w 213037"/>
                <a:gd name="connsiteY3" fmla="*/ 0 h 162702"/>
                <a:gd name="connsiteX4" fmla="*/ 0 w 213037"/>
                <a:gd name="connsiteY4" fmla="*/ 162703 h 162702"/>
                <a:gd name="connsiteX5" fmla="*/ 202322 w 213037"/>
                <a:gd name="connsiteY5" fmla="*/ 162703 h 16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3037" h="162702">
                  <a:moveTo>
                    <a:pt x="202322" y="162703"/>
                  </a:moveTo>
                  <a:lnTo>
                    <a:pt x="213015" y="10020"/>
                  </a:lnTo>
                  <a:cubicBezTo>
                    <a:pt x="213383" y="4596"/>
                    <a:pt x="209093" y="0"/>
                    <a:pt x="203670" y="0"/>
                  </a:cubicBezTo>
                  <a:lnTo>
                    <a:pt x="0" y="0"/>
                  </a:lnTo>
                  <a:lnTo>
                    <a:pt x="0" y="162703"/>
                  </a:lnTo>
                  <a:lnTo>
                    <a:pt x="202322" y="162703"/>
                  </a:lnTo>
                  <a:close/>
                </a:path>
              </a:pathLst>
            </a:custGeom>
            <a:solidFill>
              <a:srgbClr val="EBEBEB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="" xmlns:a16="http://schemas.microsoft.com/office/drawing/2014/main" id="{DCC154B1-D1FA-4218-8F2C-83D70A4F2467}"/>
                </a:ext>
              </a:extLst>
            </p:cNvPr>
            <p:cNvSpPr/>
            <p:nvPr/>
          </p:nvSpPr>
          <p:spPr>
            <a:xfrm>
              <a:off x="6279907" y="3380185"/>
              <a:ext cx="252664" cy="166195"/>
            </a:xfrm>
            <a:custGeom>
              <a:avLst/>
              <a:gdLst>
                <a:gd name="connsiteX0" fmla="*/ 252664 w 252664"/>
                <a:gd name="connsiteY0" fmla="*/ 166196 h 166195"/>
                <a:gd name="connsiteX1" fmla="*/ 228427 w 252664"/>
                <a:gd name="connsiteY1" fmla="*/ 8794 h 166195"/>
                <a:gd name="connsiteX2" fmla="*/ 217366 w 252664"/>
                <a:gd name="connsiteY2" fmla="*/ 0 h 166195"/>
                <a:gd name="connsiteX3" fmla="*/ 11337 w 252664"/>
                <a:gd name="connsiteY3" fmla="*/ 0 h 166195"/>
                <a:gd name="connsiteX4" fmla="*/ 949 w 252664"/>
                <a:gd name="connsiteY4" fmla="*/ 15504 h 166195"/>
                <a:gd name="connsiteX5" fmla="*/ 45440 w 252664"/>
                <a:gd name="connsiteY5" fmla="*/ 159547 h 166195"/>
                <a:gd name="connsiteX6" fmla="*/ 252664 w 252664"/>
                <a:gd name="connsiteY6" fmla="*/ 166196 h 166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2664" h="166195">
                  <a:moveTo>
                    <a:pt x="252664" y="166196"/>
                  </a:moveTo>
                  <a:lnTo>
                    <a:pt x="228427" y="8794"/>
                  </a:lnTo>
                  <a:cubicBezTo>
                    <a:pt x="227324" y="3677"/>
                    <a:pt x="222698" y="0"/>
                    <a:pt x="217366" y="0"/>
                  </a:cubicBezTo>
                  <a:lnTo>
                    <a:pt x="11337" y="0"/>
                  </a:lnTo>
                  <a:cubicBezTo>
                    <a:pt x="3186" y="0"/>
                    <a:pt x="-2299" y="8181"/>
                    <a:pt x="949" y="15504"/>
                  </a:cubicBezTo>
                  <a:lnTo>
                    <a:pt x="45440" y="159547"/>
                  </a:lnTo>
                  <a:lnTo>
                    <a:pt x="252664" y="166196"/>
                  </a:lnTo>
                  <a:close/>
                </a:path>
              </a:pathLst>
            </a:custGeom>
            <a:solidFill>
              <a:srgbClr val="FAFAFA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="" xmlns:a16="http://schemas.microsoft.com/office/drawing/2014/main" id="{A1BC06B3-58A0-41E3-BC56-367221FC829C}"/>
                </a:ext>
              </a:extLst>
            </p:cNvPr>
            <p:cNvSpPr/>
            <p:nvPr/>
          </p:nvSpPr>
          <p:spPr>
            <a:xfrm>
              <a:off x="6246564" y="3389530"/>
              <a:ext cx="286313" cy="157739"/>
            </a:xfrm>
            <a:custGeom>
              <a:avLst/>
              <a:gdLst>
                <a:gd name="connsiteX0" fmla="*/ 286314 w 286313"/>
                <a:gd name="connsiteY0" fmla="*/ 157647 h 157739"/>
                <a:gd name="connsiteX1" fmla="*/ 236339 w 286313"/>
                <a:gd name="connsiteY1" fmla="*/ 10234 h 157739"/>
                <a:gd name="connsiteX2" fmla="*/ 222428 w 286313"/>
                <a:gd name="connsiteY2" fmla="*/ 0 h 157739"/>
                <a:gd name="connsiteX3" fmla="*/ 10025 w 286313"/>
                <a:gd name="connsiteY3" fmla="*/ 0 h 157739"/>
                <a:gd name="connsiteX4" fmla="*/ 526 w 286313"/>
                <a:gd name="connsiteY4" fmla="*/ 13758 h 157739"/>
                <a:gd name="connsiteX5" fmla="*/ 47009 w 286313"/>
                <a:gd name="connsiteY5" fmla="*/ 157739 h 157739"/>
                <a:gd name="connsiteX6" fmla="*/ 286314 w 286313"/>
                <a:gd name="connsiteY6" fmla="*/ 157647 h 1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6313" h="157739">
                  <a:moveTo>
                    <a:pt x="286314" y="157647"/>
                  </a:moveTo>
                  <a:lnTo>
                    <a:pt x="236339" y="10234"/>
                  </a:lnTo>
                  <a:cubicBezTo>
                    <a:pt x="234255" y="4106"/>
                    <a:pt x="228678" y="0"/>
                    <a:pt x="222428" y="0"/>
                  </a:cubicBezTo>
                  <a:lnTo>
                    <a:pt x="10025" y="0"/>
                  </a:lnTo>
                  <a:cubicBezTo>
                    <a:pt x="3192" y="0"/>
                    <a:pt x="-1649" y="7017"/>
                    <a:pt x="526" y="13758"/>
                  </a:cubicBezTo>
                  <a:lnTo>
                    <a:pt x="47009" y="157739"/>
                  </a:lnTo>
                  <a:lnTo>
                    <a:pt x="286314" y="157647"/>
                  </a:lnTo>
                  <a:close/>
                </a:path>
              </a:pathLst>
            </a:custGeom>
            <a:solidFill>
              <a:srgbClr val="F7AB9B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="" xmlns:a16="http://schemas.microsoft.com/office/drawing/2014/main" id="{109660D7-7D84-4279-844C-594B89CE7CF7}"/>
                </a:ext>
              </a:extLst>
            </p:cNvPr>
            <p:cNvSpPr/>
            <p:nvPr/>
          </p:nvSpPr>
          <p:spPr>
            <a:xfrm>
              <a:off x="6426809" y="3459146"/>
              <a:ext cx="101691" cy="88061"/>
            </a:xfrm>
            <a:custGeom>
              <a:avLst/>
              <a:gdLst>
                <a:gd name="connsiteX0" fmla="*/ 3360 w 101691"/>
                <a:gd name="connsiteY0" fmla="*/ 63365 h 88061"/>
                <a:gd name="connsiteX1" fmla="*/ 15065 w 101691"/>
                <a:gd name="connsiteY1" fmla="*/ 63978 h 88061"/>
                <a:gd name="connsiteX2" fmla="*/ 66665 w 101691"/>
                <a:gd name="connsiteY2" fmla="*/ 54816 h 88061"/>
                <a:gd name="connsiteX3" fmla="*/ 78461 w 101691"/>
                <a:gd name="connsiteY3" fmla="*/ 44184 h 88061"/>
                <a:gd name="connsiteX4" fmla="*/ 71690 w 101691"/>
                <a:gd name="connsiteY4" fmla="*/ 28159 h 88061"/>
                <a:gd name="connsiteX5" fmla="*/ 57350 w 101691"/>
                <a:gd name="connsiteY5" fmla="*/ 16730 h 88061"/>
                <a:gd name="connsiteX6" fmla="*/ 55389 w 101691"/>
                <a:gd name="connsiteY6" fmla="*/ 0 h 88061"/>
                <a:gd name="connsiteX7" fmla="*/ 56492 w 101691"/>
                <a:gd name="connsiteY7" fmla="*/ 797 h 88061"/>
                <a:gd name="connsiteX8" fmla="*/ 73988 w 101691"/>
                <a:gd name="connsiteY8" fmla="*/ 15749 h 88061"/>
                <a:gd name="connsiteX9" fmla="*/ 99910 w 101691"/>
                <a:gd name="connsiteY9" fmla="*/ 49638 h 88061"/>
                <a:gd name="connsiteX10" fmla="*/ 98225 w 101691"/>
                <a:gd name="connsiteY10" fmla="*/ 72680 h 88061"/>
                <a:gd name="connsiteX11" fmla="*/ 84252 w 101691"/>
                <a:gd name="connsiteY11" fmla="*/ 81872 h 88061"/>
                <a:gd name="connsiteX12" fmla="*/ 33879 w 101691"/>
                <a:gd name="connsiteY12" fmla="*/ 88062 h 88061"/>
                <a:gd name="connsiteX13" fmla="*/ 11848 w 101691"/>
                <a:gd name="connsiteY13" fmla="*/ 87847 h 88061"/>
                <a:gd name="connsiteX14" fmla="*/ 1767 w 101691"/>
                <a:gd name="connsiteY14" fmla="*/ 79299 h 88061"/>
                <a:gd name="connsiteX15" fmla="*/ 3360 w 101691"/>
                <a:gd name="connsiteY15" fmla="*/ 63365 h 88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1691" h="88061">
                  <a:moveTo>
                    <a:pt x="3360" y="63365"/>
                  </a:moveTo>
                  <a:cubicBezTo>
                    <a:pt x="3360" y="63365"/>
                    <a:pt x="11388" y="63733"/>
                    <a:pt x="15065" y="63978"/>
                  </a:cubicBezTo>
                  <a:cubicBezTo>
                    <a:pt x="32684" y="65173"/>
                    <a:pt x="50547" y="62017"/>
                    <a:pt x="66665" y="54816"/>
                  </a:cubicBezTo>
                  <a:cubicBezTo>
                    <a:pt x="71659" y="52580"/>
                    <a:pt x="76960" y="49454"/>
                    <a:pt x="78461" y="44184"/>
                  </a:cubicBezTo>
                  <a:cubicBezTo>
                    <a:pt x="80146" y="38301"/>
                    <a:pt x="76347" y="32173"/>
                    <a:pt x="71690" y="28159"/>
                  </a:cubicBezTo>
                  <a:cubicBezTo>
                    <a:pt x="67032" y="24176"/>
                    <a:pt x="61394" y="21326"/>
                    <a:pt x="57350" y="16730"/>
                  </a:cubicBezTo>
                  <a:cubicBezTo>
                    <a:pt x="53305" y="12134"/>
                    <a:pt x="51405" y="4657"/>
                    <a:pt x="55389" y="0"/>
                  </a:cubicBezTo>
                  <a:lnTo>
                    <a:pt x="56492" y="797"/>
                  </a:lnTo>
                  <a:cubicBezTo>
                    <a:pt x="59372" y="8089"/>
                    <a:pt x="67369" y="11582"/>
                    <a:pt x="73988" y="15749"/>
                  </a:cubicBezTo>
                  <a:cubicBezTo>
                    <a:pt x="86305" y="23471"/>
                    <a:pt x="95681" y="35758"/>
                    <a:pt x="99910" y="49638"/>
                  </a:cubicBezTo>
                  <a:cubicBezTo>
                    <a:pt x="102239" y="57268"/>
                    <a:pt x="102851" y="66184"/>
                    <a:pt x="98225" y="72680"/>
                  </a:cubicBezTo>
                  <a:cubicBezTo>
                    <a:pt x="94946" y="77307"/>
                    <a:pt x="89553" y="79911"/>
                    <a:pt x="84252" y="81872"/>
                  </a:cubicBezTo>
                  <a:cubicBezTo>
                    <a:pt x="68197" y="87817"/>
                    <a:pt x="51007" y="88062"/>
                    <a:pt x="33879" y="88062"/>
                  </a:cubicBezTo>
                  <a:cubicBezTo>
                    <a:pt x="28455" y="88062"/>
                    <a:pt x="11848" y="87847"/>
                    <a:pt x="11848" y="87847"/>
                  </a:cubicBezTo>
                  <a:cubicBezTo>
                    <a:pt x="6608" y="86438"/>
                    <a:pt x="4892" y="83711"/>
                    <a:pt x="1767" y="79299"/>
                  </a:cubicBezTo>
                  <a:cubicBezTo>
                    <a:pt x="-1083" y="75285"/>
                    <a:pt x="-439" y="66521"/>
                    <a:pt x="3360" y="63365"/>
                  </a:cubicBezTo>
                  <a:close/>
                </a:path>
              </a:pathLst>
            </a:custGeom>
            <a:solidFill>
              <a:srgbClr val="000000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="" xmlns:a16="http://schemas.microsoft.com/office/drawing/2014/main" id="{64B5F3CB-3B68-4859-9E30-3FCDD5FAC69A}"/>
                </a:ext>
              </a:extLst>
            </p:cNvPr>
            <p:cNvSpPr/>
            <p:nvPr/>
          </p:nvSpPr>
          <p:spPr>
            <a:xfrm>
              <a:off x="6430168" y="3455653"/>
              <a:ext cx="139111" cy="94639"/>
            </a:xfrm>
            <a:custGeom>
              <a:avLst/>
              <a:gdLst>
                <a:gd name="connsiteX0" fmla="*/ 2 w 139111"/>
                <a:gd name="connsiteY0" fmla="*/ 66858 h 94639"/>
                <a:gd name="connsiteX1" fmla="*/ 55400 w 139111"/>
                <a:gd name="connsiteY1" fmla="*/ 58524 h 94639"/>
                <a:gd name="connsiteX2" fmla="*/ 76910 w 139111"/>
                <a:gd name="connsiteY2" fmla="*/ 46145 h 94639"/>
                <a:gd name="connsiteX3" fmla="*/ 81843 w 139111"/>
                <a:gd name="connsiteY3" fmla="*/ 38332 h 94639"/>
                <a:gd name="connsiteX4" fmla="*/ 81843 w 139111"/>
                <a:gd name="connsiteY4" fmla="*/ 38148 h 94639"/>
                <a:gd name="connsiteX5" fmla="*/ 75746 w 139111"/>
                <a:gd name="connsiteY5" fmla="*/ 28772 h 94639"/>
                <a:gd name="connsiteX6" fmla="*/ 53501 w 139111"/>
                <a:gd name="connsiteY6" fmla="*/ 14003 h 94639"/>
                <a:gd name="connsiteX7" fmla="*/ 53501 w 139111"/>
                <a:gd name="connsiteY7" fmla="*/ 0 h 94639"/>
                <a:gd name="connsiteX8" fmla="*/ 99768 w 139111"/>
                <a:gd name="connsiteY8" fmla="*/ 18507 h 94639"/>
                <a:gd name="connsiteX9" fmla="*/ 132523 w 139111"/>
                <a:gd name="connsiteY9" fmla="*/ 40783 h 94639"/>
                <a:gd name="connsiteX10" fmla="*/ 139111 w 139111"/>
                <a:gd name="connsiteY10" fmla="*/ 77950 h 94639"/>
                <a:gd name="connsiteX11" fmla="*/ 93426 w 139111"/>
                <a:gd name="connsiteY11" fmla="*/ 92872 h 94639"/>
                <a:gd name="connsiteX12" fmla="*/ 28467 w 139111"/>
                <a:gd name="connsiteY12" fmla="*/ 94159 h 94639"/>
                <a:gd name="connsiteX13" fmla="*/ 14403 w 139111"/>
                <a:gd name="connsiteY13" fmla="*/ 86039 h 94639"/>
                <a:gd name="connsiteX14" fmla="*/ 6528 w 139111"/>
                <a:gd name="connsiteY14" fmla="*/ 76265 h 94639"/>
                <a:gd name="connsiteX15" fmla="*/ 2 w 139111"/>
                <a:gd name="connsiteY15" fmla="*/ 66858 h 94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39111" h="94639">
                  <a:moveTo>
                    <a:pt x="2" y="66858"/>
                  </a:moveTo>
                  <a:lnTo>
                    <a:pt x="55400" y="58524"/>
                  </a:lnTo>
                  <a:lnTo>
                    <a:pt x="76910" y="46145"/>
                  </a:lnTo>
                  <a:cubicBezTo>
                    <a:pt x="79760" y="44521"/>
                    <a:pt x="81690" y="41610"/>
                    <a:pt x="81843" y="38332"/>
                  </a:cubicBezTo>
                  <a:cubicBezTo>
                    <a:pt x="81843" y="38270"/>
                    <a:pt x="81843" y="38209"/>
                    <a:pt x="81843" y="38148"/>
                  </a:cubicBezTo>
                  <a:cubicBezTo>
                    <a:pt x="81997" y="34073"/>
                    <a:pt x="79515" y="30365"/>
                    <a:pt x="75746" y="28772"/>
                  </a:cubicBezTo>
                  <a:cubicBezTo>
                    <a:pt x="68913" y="25892"/>
                    <a:pt x="58127" y="22061"/>
                    <a:pt x="53501" y="14003"/>
                  </a:cubicBezTo>
                  <a:cubicBezTo>
                    <a:pt x="46882" y="2390"/>
                    <a:pt x="53501" y="0"/>
                    <a:pt x="53501" y="0"/>
                  </a:cubicBezTo>
                  <a:lnTo>
                    <a:pt x="99768" y="18507"/>
                  </a:lnTo>
                  <a:lnTo>
                    <a:pt x="132523" y="40783"/>
                  </a:lnTo>
                  <a:lnTo>
                    <a:pt x="139111" y="77950"/>
                  </a:lnTo>
                  <a:lnTo>
                    <a:pt x="93426" y="92872"/>
                  </a:lnTo>
                  <a:cubicBezTo>
                    <a:pt x="93426" y="92872"/>
                    <a:pt x="42500" y="95753"/>
                    <a:pt x="28467" y="94159"/>
                  </a:cubicBezTo>
                  <a:cubicBezTo>
                    <a:pt x="14403" y="92597"/>
                    <a:pt x="14403" y="86039"/>
                    <a:pt x="14403" y="86039"/>
                  </a:cubicBezTo>
                  <a:cubicBezTo>
                    <a:pt x="11798" y="85212"/>
                    <a:pt x="6528" y="80585"/>
                    <a:pt x="6528" y="76265"/>
                  </a:cubicBezTo>
                  <a:cubicBezTo>
                    <a:pt x="-274" y="69861"/>
                    <a:pt x="2" y="66858"/>
                    <a:pt x="2" y="66858"/>
                  </a:cubicBezTo>
                </a:path>
              </a:pathLst>
            </a:custGeom>
            <a:solidFill>
              <a:srgbClr val="FFBE9D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="" xmlns:a16="http://schemas.microsoft.com/office/drawing/2014/main" id="{AB986AD3-097A-41C5-8FAA-440B1E4B5B8B}"/>
                </a:ext>
              </a:extLst>
            </p:cNvPr>
            <p:cNvSpPr/>
            <p:nvPr/>
          </p:nvSpPr>
          <p:spPr>
            <a:xfrm>
              <a:off x="6442702" y="3538493"/>
              <a:ext cx="58341" cy="5269"/>
            </a:xfrm>
            <a:custGeom>
              <a:avLst/>
              <a:gdLst>
                <a:gd name="connsiteX0" fmla="*/ 58340 w 58341"/>
                <a:gd name="connsiteY0" fmla="*/ 13 h 5269"/>
                <a:gd name="connsiteX1" fmla="*/ 56073 w 58341"/>
                <a:gd name="connsiteY1" fmla="*/ 442 h 5269"/>
                <a:gd name="connsiteX2" fmla="*/ 49914 w 58341"/>
                <a:gd name="connsiteY2" fmla="*/ 1790 h 5269"/>
                <a:gd name="connsiteX3" fmla="*/ 29293 w 58341"/>
                <a:gd name="connsiteY3" fmla="*/ 4242 h 5269"/>
                <a:gd name="connsiteX4" fmla="*/ 8549 w 58341"/>
                <a:gd name="connsiteY4" fmla="*/ 3384 h 5269"/>
                <a:gd name="connsiteX5" fmla="*/ 2298 w 58341"/>
                <a:gd name="connsiteY5" fmla="*/ 2526 h 5269"/>
                <a:gd name="connsiteX6" fmla="*/ 0 w 58341"/>
                <a:gd name="connsiteY6" fmla="*/ 2281 h 5269"/>
                <a:gd name="connsiteX7" fmla="*/ 2237 w 58341"/>
                <a:gd name="connsiteY7" fmla="*/ 2893 h 5269"/>
                <a:gd name="connsiteX8" fmla="*/ 8457 w 58341"/>
                <a:gd name="connsiteY8" fmla="*/ 4058 h 5269"/>
                <a:gd name="connsiteX9" fmla="*/ 29323 w 58341"/>
                <a:gd name="connsiteY9" fmla="*/ 5192 h 5269"/>
                <a:gd name="connsiteX10" fmla="*/ 50037 w 58341"/>
                <a:gd name="connsiteY10" fmla="*/ 2434 h 5269"/>
                <a:gd name="connsiteX11" fmla="*/ 56165 w 58341"/>
                <a:gd name="connsiteY11" fmla="*/ 810 h 5269"/>
                <a:gd name="connsiteX12" fmla="*/ 58340 w 58341"/>
                <a:gd name="connsiteY12" fmla="*/ 13 h 5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8341" h="5269">
                  <a:moveTo>
                    <a:pt x="58340" y="13"/>
                  </a:moveTo>
                  <a:cubicBezTo>
                    <a:pt x="58310" y="-48"/>
                    <a:pt x="57513" y="105"/>
                    <a:pt x="56073" y="442"/>
                  </a:cubicBezTo>
                  <a:cubicBezTo>
                    <a:pt x="54633" y="779"/>
                    <a:pt x="52519" y="1270"/>
                    <a:pt x="49914" y="1790"/>
                  </a:cubicBezTo>
                  <a:cubicBezTo>
                    <a:pt x="44705" y="2832"/>
                    <a:pt x="37413" y="3935"/>
                    <a:pt x="29293" y="4242"/>
                  </a:cubicBezTo>
                  <a:cubicBezTo>
                    <a:pt x="21173" y="4548"/>
                    <a:pt x="13850" y="4027"/>
                    <a:pt x="8549" y="3384"/>
                  </a:cubicBezTo>
                  <a:cubicBezTo>
                    <a:pt x="5914" y="3077"/>
                    <a:pt x="3769" y="2771"/>
                    <a:pt x="2298" y="2526"/>
                  </a:cubicBezTo>
                  <a:cubicBezTo>
                    <a:pt x="827" y="2311"/>
                    <a:pt x="0" y="2219"/>
                    <a:pt x="0" y="2281"/>
                  </a:cubicBezTo>
                  <a:cubicBezTo>
                    <a:pt x="0" y="2342"/>
                    <a:pt x="797" y="2556"/>
                    <a:pt x="2237" y="2893"/>
                  </a:cubicBezTo>
                  <a:cubicBezTo>
                    <a:pt x="3677" y="3231"/>
                    <a:pt x="5822" y="3659"/>
                    <a:pt x="8457" y="4058"/>
                  </a:cubicBezTo>
                  <a:cubicBezTo>
                    <a:pt x="13758" y="4854"/>
                    <a:pt x="21142" y="5498"/>
                    <a:pt x="29323" y="5192"/>
                  </a:cubicBezTo>
                  <a:cubicBezTo>
                    <a:pt x="37505" y="4854"/>
                    <a:pt x="44828" y="3659"/>
                    <a:pt x="50037" y="2434"/>
                  </a:cubicBezTo>
                  <a:cubicBezTo>
                    <a:pt x="52641" y="1821"/>
                    <a:pt x="54725" y="1270"/>
                    <a:pt x="56165" y="810"/>
                  </a:cubicBezTo>
                  <a:cubicBezTo>
                    <a:pt x="57574" y="350"/>
                    <a:pt x="58371" y="74"/>
                    <a:pt x="58340" y="13"/>
                  </a:cubicBezTo>
                  <a:close/>
                </a:path>
              </a:pathLst>
            </a:custGeom>
            <a:solidFill>
              <a:srgbClr val="EB996E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="" xmlns:a16="http://schemas.microsoft.com/office/drawing/2014/main" id="{1B25FE97-E379-4E95-91EC-CCA59D8ED64D}"/>
                </a:ext>
              </a:extLst>
            </p:cNvPr>
            <p:cNvSpPr/>
            <p:nvPr/>
          </p:nvSpPr>
          <p:spPr>
            <a:xfrm>
              <a:off x="6436757" y="3529913"/>
              <a:ext cx="59228" cy="5028"/>
            </a:xfrm>
            <a:custGeom>
              <a:avLst/>
              <a:gdLst>
                <a:gd name="connsiteX0" fmla="*/ 59229 w 59228"/>
                <a:gd name="connsiteY0" fmla="*/ 13 h 5028"/>
                <a:gd name="connsiteX1" fmla="*/ 56900 w 59228"/>
                <a:gd name="connsiteY1" fmla="*/ 442 h 5028"/>
                <a:gd name="connsiteX2" fmla="*/ 50649 w 59228"/>
                <a:gd name="connsiteY2" fmla="*/ 1760 h 5028"/>
                <a:gd name="connsiteX3" fmla="*/ 29722 w 59228"/>
                <a:gd name="connsiteY3" fmla="*/ 4088 h 5028"/>
                <a:gd name="connsiteX4" fmla="*/ 8671 w 59228"/>
                <a:gd name="connsiteY4" fmla="*/ 3108 h 5028"/>
                <a:gd name="connsiteX5" fmla="*/ 2329 w 59228"/>
                <a:gd name="connsiteY5" fmla="*/ 2219 h 5028"/>
                <a:gd name="connsiteX6" fmla="*/ 0 w 59228"/>
                <a:gd name="connsiteY6" fmla="*/ 1944 h 5028"/>
                <a:gd name="connsiteX7" fmla="*/ 2267 w 59228"/>
                <a:gd name="connsiteY7" fmla="*/ 2556 h 5028"/>
                <a:gd name="connsiteX8" fmla="*/ 8580 w 59228"/>
                <a:gd name="connsiteY8" fmla="*/ 3721 h 5028"/>
                <a:gd name="connsiteX9" fmla="*/ 29752 w 59228"/>
                <a:gd name="connsiteY9" fmla="*/ 4977 h 5028"/>
                <a:gd name="connsiteX10" fmla="*/ 50803 w 59228"/>
                <a:gd name="connsiteY10" fmla="*/ 2373 h 5028"/>
                <a:gd name="connsiteX11" fmla="*/ 57023 w 59228"/>
                <a:gd name="connsiteY11" fmla="*/ 749 h 5028"/>
                <a:gd name="connsiteX12" fmla="*/ 59229 w 59228"/>
                <a:gd name="connsiteY12" fmla="*/ 13 h 5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228" h="5028">
                  <a:moveTo>
                    <a:pt x="59229" y="13"/>
                  </a:moveTo>
                  <a:cubicBezTo>
                    <a:pt x="59198" y="-48"/>
                    <a:pt x="58371" y="105"/>
                    <a:pt x="56900" y="442"/>
                  </a:cubicBezTo>
                  <a:cubicBezTo>
                    <a:pt x="55429" y="810"/>
                    <a:pt x="53285" y="1270"/>
                    <a:pt x="50649" y="1760"/>
                  </a:cubicBezTo>
                  <a:cubicBezTo>
                    <a:pt x="45349" y="2802"/>
                    <a:pt x="37933" y="3813"/>
                    <a:pt x="29722" y="4088"/>
                  </a:cubicBezTo>
                  <a:cubicBezTo>
                    <a:pt x="21479" y="4334"/>
                    <a:pt x="14034" y="3782"/>
                    <a:pt x="8671" y="3108"/>
                  </a:cubicBezTo>
                  <a:cubicBezTo>
                    <a:pt x="5975" y="2771"/>
                    <a:pt x="3830" y="2465"/>
                    <a:pt x="2329" y="2219"/>
                  </a:cubicBezTo>
                  <a:cubicBezTo>
                    <a:pt x="827" y="1974"/>
                    <a:pt x="0" y="1882"/>
                    <a:pt x="0" y="1944"/>
                  </a:cubicBezTo>
                  <a:cubicBezTo>
                    <a:pt x="0" y="2005"/>
                    <a:pt x="797" y="2219"/>
                    <a:pt x="2267" y="2556"/>
                  </a:cubicBezTo>
                  <a:cubicBezTo>
                    <a:pt x="3738" y="2924"/>
                    <a:pt x="5914" y="3322"/>
                    <a:pt x="8580" y="3721"/>
                  </a:cubicBezTo>
                  <a:cubicBezTo>
                    <a:pt x="13942" y="4548"/>
                    <a:pt x="21449" y="5222"/>
                    <a:pt x="29752" y="4977"/>
                  </a:cubicBezTo>
                  <a:cubicBezTo>
                    <a:pt x="38056" y="4701"/>
                    <a:pt x="45502" y="3568"/>
                    <a:pt x="50803" y="2373"/>
                  </a:cubicBezTo>
                  <a:cubicBezTo>
                    <a:pt x="53438" y="1790"/>
                    <a:pt x="55583" y="1208"/>
                    <a:pt x="57023" y="749"/>
                  </a:cubicBezTo>
                  <a:cubicBezTo>
                    <a:pt x="58463" y="381"/>
                    <a:pt x="59229" y="75"/>
                    <a:pt x="59229" y="13"/>
                  </a:cubicBezTo>
                  <a:close/>
                </a:path>
              </a:pathLst>
            </a:custGeom>
            <a:solidFill>
              <a:srgbClr val="EB996E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="" xmlns:a16="http://schemas.microsoft.com/office/drawing/2014/main" id="{4161425F-F253-4004-AC78-0E1BFD88B8D0}"/>
                </a:ext>
              </a:extLst>
            </p:cNvPr>
            <p:cNvSpPr/>
            <p:nvPr/>
          </p:nvSpPr>
          <p:spPr>
            <a:xfrm>
              <a:off x="5449201" y="3799750"/>
              <a:ext cx="697264" cy="517830"/>
            </a:xfrm>
            <a:custGeom>
              <a:avLst/>
              <a:gdLst>
                <a:gd name="connsiteX0" fmla="*/ 0 w 697264"/>
                <a:gd name="connsiteY0" fmla="*/ 0 h 517830"/>
                <a:gd name="connsiteX1" fmla="*/ 697264 w 697264"/>
                <a:gd name="connsiteY1" fmla="*/ 0 h 517830"/>
                <a:gd name="connsiteX2" fmla="*/ 697264 w 697264"/>
                <a:gd name="connsiteY2" fmla="*/ 517830 h 517830"/>
                <a:gd name="connsiteX3" fmla="*/ 0 w 697264"/>
                <a:gd name="connsiteY3" fmla="*/ 517830 h 517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7264" h="517830">
                  <a:moveTo>
                    <a:pt x="0" y="0"/>
                  </a:moveTo>
                  <a:lnTo>
                    <a:pt x="697264" y="0"/>
                  </a:lnTo>
                  <a:lnTo>
                    <a:pt x="697264" y="517830"/>
                  </a:lnTo>
                  <a:lnTo>
                    <a:pt x="0" y="517830"/>
                  </a:lnTo>
                  <a:close/>
                </a:path>
              </a:pathLst>
            </a:custGeom>
            <a:solidFill>
              <a:srgbClr val="FFFFFF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="" xmlns:a16="http://schemas.microsoft.com/office/drawing/2014/main" id="{DAEE318F-0286-4A3A-BB7F-BCAB4C97110F}"/>
                </a:ext>
              </a:extLst>
            </p:cNvPr>
            <p:cNvSpPr/>
            <p:nvPr/>
          </p:nvSpPr>
          <p:spPr>
            <a:xfrm>
              <a:off x="5448405" y="3798953"/>
              <a:ext cx="698704" cy="519362"/>
            </a:xfrm>
            <a:custGeom>
              <a:avLst/>
              <a:gdLst>
                <a:gd name="connsiteX0" fmla="*/ 698061 w 698704"/>
                <a:gd name="connsiteY0" fmla="*/ 518627 h 519362"/>
                <a:gd name="connsiteX1" fmla="*/ 697417 w 698704"/>
                <a:gd name="connsiteY1" fmla="*/ 797 h 519362"/>
                <a:gd name="connsiteX2" fmla="*/ 698061 w 698704"/>
                <a:gd name="connsiteY2" fmla="*/ 1440 h 519362"/>
                <a:gd name="connsiteX3" fmla="*/ 858 w 698704"/>
                <a:gd name="connsiteY3" fmla="*/ 1593 h 519362"/>
                <a:gd name="connsiteX4" fmla="*/ 797 w 698704"/>
                <a:gd name="connsiteY4" fmla="*/ 1593 h 519362"/>
                <a:gd name="connsiteX5" fmla="*/ 1593 w 698704"/>
                <a:gd name="connsiteY5" fmla="*/ 797 h 519362"/>
                <a:gd name="connsiteX6" fmla="*/ 1532 w 698704"/>
                <a:gd name="connsiteY6" fmla="*/ 518627 h 519362"/>
                <a:gd name="connsiteX7" fmla="*/ 797 w 698704"/>
                <a:gd name="connsiteY7" fmla="*/ 517891 h 519362"/>
                <a:gd name="connsiteX8" fmla="*/ 698061 w 698704"/>
                <a:gd name="connsiteY8" fmla="*/ 518627 h 519362"/>
                <a:gd name="connsiteX9" fmla="*/ 797 w 698704"/>
                <a:gd name="connsiteY9" fmla="*/ 519362 h 519362"/>
                <a:gd name="connsiteX10" fmla="*/ 61 w 698704"/>
                <a:gd name="connsiteY10" fmla="*/ 519362 h 519362"/>
                <a:gd name="connsiteX11" fmla="*/ 61 w 698704"/>
                <a:gd name="connsiteY11" fmla="*/ 518627 h 519362"/>
                <a:gd name="connsiteX12" fmla="*/ 0 w 698704"/>
                <a:gd name="connsiteY12" fmla="*/ 797 h 519362"/>
                <a:gd name="connsiteX13" fmla="*/ 0 w 698704"/>
                <a:gd name="connsiteY13" fmla="*/ 0 h 519362"/>
                <a:gd name="connsiteX14" fmla="*/ 797 w 698704"/>
                <a:gd name="connsiteY14" fmla="*/ 0 h 519362"/>
                <a:gd name="connsiteX15" fmla="*/ 858 w 698704"/>
                <a:gd name="connsiteY15" fmla="*/ 0 h 519362"/>
                <a:gd name="connsiteX16" fmla="*/ 698061 w 698704"/>
                <a:gd name="connsiteY16" fmla="*/ 153 h 519362"/>
                <a:gd name="connsiteX17" fmla="*/ 698704 w 698704"/>
                <a:gd name="connsiteY17" fmla="*/ 153 h 519362"/>
                <a:gd name="connsiteX18" fmla="*/ 698704 w 698704"/>
                <a:gd name="connsiteY18" fmla="*/ 797 h 519362"/>
                <a:gd name="connsiteX19" fmla="*/ 698061 w 698704"/>
                <a:gd name="connsiteY19" fmla="*/ 518627 h 519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98704" h="519362">
                  <a:moveTo>
                    <a:pt x="698061" y="518627"/>
                  </a:moveTo>
                  <a:cubicBezTo>
                    <a:pt x="698061" y="513234"/>
                    <a:pt x="697816" y="314252"/>
                    <a:pt x="697417" y="797"/>
                  </a:cubicBezTo>
                  <a:lnTo>
                    <a:pt x="698061" y="1440"/>
                  </a:lnTo>
                  <a:cubicBezTo>
                    <a:pt x="501714" y="1471"/>
                    <a:pt x="260815" y="1532"/>
                    <a:pt x="858" y="1593"/>
                  </a:cubicBezTo>
                  <a:lnTo>
                    <a:pt x="797" y="1593"/>
                  </a:lnTo>
                  <a:lnTo>
                    <a:pt x="1593" y="797"/>
                  </a:lnTo>
                  <a:cubicBezTo>
                    <a:pt x="1563" y="186817"/>
                    <a:pt x="1532" y="363063"/>
                    <a:pt x="1532" y="518627"/>
                  </a:cubicBezTo>
                  <a:lnTo>
                    <a:pt x="797" y="517891"/>
                  </a:lnTo>
                  <a:cubicBezTo>
                    <a:pt x="413652" y="518351"/>
                    <a:pt x="691688" y="518627"/>
                    <a:pt x="698061" y="518627"/>
                  </a:cubicBezTo>
                  <a:cubicBezTo>
                    <a:pt x="691688" y="518627"/>
                    <a:pt x="413652" y="518933"/>
                    <a:pt x="797" y="519362"/>
                  </a:cubicBezTo>
                  <a:lnTo>
                    <a:pt x="61" y="519362"/>
                  </a:lnTo>
                  <a:lnTo>
                    <a:pt x="61" y="518627"/>
                  </a:lnTo>
                  <a:cubicBezTo>
                    <a:pt x="31" y="363033"/>
                    <a:pt x="0" y="186817"/>
                    <a:pt x="0" y="797"/>
                  </a:cubicBezTo>
                  <a:lnTo>
                    <a:pt x="0" y="0"/>
                  </a:lnTo>
                  <a:lnTo>
                    <a:pt x="797" y="0"/>
                  </a:lnTo>
                  <a:lnTo>
                    <a:pt x="858" y="0"/>
                  </a:lnTo>
                  <a:cubicBezTo>
                    <a:pt x="260815" y="61"/>
                    <a:pt x="501714" y="92"/>
                    <a:pt x="698061" y="153"/>
                  </a:cubicBezTo>
                  <a:lnTo>
                    <a:pt x="698704" y="153"/>
                  </a:lnTo>
                  <a:lnTo>
                    <a:pt x="698704" y="797"/>
                  </a:lnTo>
                  <a:cubicBezTo>
                    <a:pt x="698306" y="314252"/>
                    <a:pt x="698061" y="513234"/>
                    <a:pt x="698061" y="518627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="" xmlns:a16="http://schemas.microsoft.com/office/drawing/2014/main" id="{A98D9339-E99E-486A-BEFB-EB27E3F71225}"/>
                </a:ext>
              </a:extLst>
            </p:cNvPr>
            <p:cNvSpPr/>
            <p:nvPr/>
          </p:nvSpPr>
          <p:spPr>
            <a:xfrm>
              <a:off x="5449110" y="3867773"/>
              <a:ext cx="697356" cy="1593"/>
            </a:xfrm>
            <a:custGeom>
              <a:avLst/>
              <a:gdLst>
                <a:gd name="connsiteX0" fmla="*/ 697356 w 697356"/>
                <a:gd name="connsiteY0" fmla="*/ 797 h 1593"/>
                <a:gd name="connsiteX1" fmla="*/ 348693 w 697356"/>
                <a:gd name="connsiteY1" fmla="*/ 1593 h 1593"/>
                <a:gd name="connsiteX2" fmla="*/ 0 w 697356"/>
                <a:gd name="connsiteY2" fmla="*/ 797 h 1593"/>
                <a:gd name="connsiteX3" fmla="*/ 348693 w 697356"/>
                <a:gd name="connsiteY3" fmla="*/ 0 h 1593"/>
                <a:gd name="connsiteX4" fmla="*/ 697356 w 697356"/>
                <a:gd name="connsiteY4" fmla="*/ 797 h 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7356" h="1593">
                  <a:moveTo>
                    <a:pt x="697356" y="797"/>
                  </a:moveTo>
                  <a:cubicBezTo>
                    <a:pt x="697356" y="1226"/>
                    <a:pt x="541241" y="1593"/>
                    <a:pt x="348693" y="1593"/>
                  </a:cubicBezTo>
                  <a:cubicBezTo>
                    <a:pt x="156085" y="1593"/>
                    <a:pt x="0" y="1226"/>
                    <a:pt x="0" y="797"/>
                  </a:cubicBezTo>
                  <a:cubicBezTo>
                    <a:pt x="0" y="368"/>
                    <a:pt x="156085" y="0"/>
                    <a:pt x="348693" y="0"/>
                  </a:cubicBezTo>
                  <a:cubicBezTo>
                    <a:pt x="541241" y="0"/>
                    <a:pt x="697356" y="337"/>
                    <a:pt x="697356" y="797"/>
                  </a:cubicBezTo>
                  <a:close/>
                </a:path>
              </a:pathLst>
            </a:custGeom>
            <a:solidFill>
              <a:srgbClr val="E0E0E0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="" xmlns:a16="http://schemas.microsoft.com/office/drawing/2014/main" id="{AF55EDF3-3C4D-47C6-B912-0561DB7A0247}"/>
                </a:ext>
              </a:extLst>
            </p:cNvPr>
            <p:cNvSpPr/>
            <p:nvPr/>
          </p:nvSpPr>
          <p:spPr>
            <a:xfrm>
              <a:off x="5468475" y="3820494"/>
              <a:ext cx="20529" cy="20529"/>
            </a:xfrm>
            <a:custGeom>
              <a:avLst/>
              <a:gdLst>
                <a:gd name="connsiteX0" fmla="*/ 20529 w 20529"/>
                <a:gd name="connsiteY0" fmla="*/ 10265 h 20529"/>
                <a:gd name="connsiteX1" fmla="*/ 10265 w 20529"/>
                <a:gd name="connsiteY1" fmla="*/ 20529 h 20529"/>
                <a:gd name="connsiteX2" fmla="*/ 0 w 20529"/>
                <a:gd name="connsiteY2" fmla="*/ 10265 h 20529"/>
                <a:gd name="connsiteX3" fmla="*/ 10265 w 20529"/>
                <a:gd name="connsiteY3" fmla="*/ 0 h 20529"/>
                <a:gd name="connsiteX4" fmla="*/ 20529 w 20529"/>
                <a:gd name="connsiteY4" fmla="*/ 10265 h 20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529" h="20529">
                  <a:moveTo>
                    <a:pt x="20529" y="10265"/>
                  </a:moveTo>
                  <a:cubicBezTo>
                    <a:pt x="20529" y="15934"/>
                    <a:pt x="15934" y="20529"/>
                    <a:pt x="10265" y="20529"/>
                  </a:cubicBezTo>
                  <a:cubicBezTo>
                    <a:pt x="4596" y="20529"/>
                    <a:pt x="0" y="15934"/>
                    <a:pt x="0" y="10265"/>
                  </a:cubicBezTo>
                  <a:cubicBezTo>
                    <a:pt x="0" y="4596"/>
                    <a:pt x="4596" y="0"/>
                    <a:pt x="10265" y="0"/>
                  </a:cubicBezTo>
                  <a:cubicBezTo>
                    <a:pt x="15934" y="0"/>
                    <a:pt x="20529" y="4596"/>
                    <a:pt x="20529" y="10265"/>
                  </a:cubicBezTo>
                  <a:close/>
                </a:path>
              </a:pathLst>
            </a:custGeom>
            <a:solidFill>
              <a:srgbClr val="E0E0E0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="" xmlns:a16="http://schemas.microsoft.com/office/drawing/2014/main" id="{4C9C8987-9E8B-4708-B251-C704A6EB2BBD}"/>
                </a:ext>
              </a:extLst>
            </p:cNvPr>
            <p:cNvSpPr/>
            <p:nvPr/>
          </p:nvSpPr>
          <p:spPr>
            <a:xfrm>
              <a:off x="5499361" y="3820494"/>
              <a:ext cx="20529" cy="20529"/>
            </a:xfrm>
            <a:custGeom>
              <a:avLst/>
              <a:gdLst>
                <a:gd name="connsiteX0" fmla="*/ 20529 w 20529"/>
                <a:gd name="connsiteY0" fmla="*/ 10265 h 20529"/>
                <a:gd name="connsiteX1" fmla="*/ 10265 w 20529"/>
                <a:gd name="connsiteY1" fmla="*/ 20529 h 20529"/>
                <a:gd name="connsiteX2" fmla="*/ 0 w 20529"/>
                <a:gd name="connsiteY2" fmla="*/ 10265 h 20529"/>
                <a:gd name="connsiteX3" fmla="*/ 10265 w 20529"/>
                <a:gd name="connsiteY3" fmla="*/ 0 h 20529"/>
                <a:gd name="connsiteX4" fmla="*/ 20529 w 20529"/>
                <a:gd name="connsiteY4" fmla="*/ 10265 h 20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529" h="20529">
                  <a:moveTo>
                    <a:pt x="20529" y="10265"/>
                  </a:moveTo>
                  <a:cubicBezTo>
                    <a:pt x="20529" y="15934"/>
                    <a:pt x="15934" y="20529"/>
                    <a:pt x="10265" y="20529"/>
                  </a:cubicBezTo>
                  <a:cubicBezTo>
                    <a:pt x="4596" y="20529"/>
                    <a:pt x="0" y="15934"/>
                    <a:pt x="0" y="10265"/>
                  </a:cubicBezTo>
                  <a:cubicBezTo>
                    <a:pt x="0" y="4596"/>
                    <a:pt x="4596" y="0"/>
                    <a:pt x="10265" y="0"/>
                  </a:cubicBezTo>
                  <a:cubicBezTo>
                    <a:pt x="15934" y="0"/>
                    <a:pt x="20529" y="4596"/>
                    <a:pt x="20529" y="10265"/>
                  </a:cubicBezTo>
                  <a:close/>
                </a:path>
              </a:pathLst>
            </a:custGeom>
            <a:solidFill>
              <a:srgbClr val="E0E0E0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="" xmlns:a16="http://schemas.microsoft.com/office/drawing/2014/main" id="{39676165-B584-4739-83BF-CFC7A6A092C2}"/>
                </a:ext>
              </a:extLst>
            </p:cNvPr>
            <p:cNvSpPr/>
            <p:nvPr/>
          </p:nvSpPr>
          <p:spPr>
            <a:xfrm>
              <a:off x="5530277" y="3820494"/>
              <a:ext cx="20529" cy="20529"/>
            </a:xfrm>
            <a:custGeom>
              <a:avLst/>
              <a:gdLst>
                <a:gd name="connsiteX0" fmla="*/ 20529 w 20529"/>
                <a:gd name="connsiteY0" fmla="*/ 10265 h 20529"/>
                <a:gd name="connsiteX1" fmla="*/ 10265 w 20529"/>
                <a:gd name="connsiteY1" fmla="*/ 20529 h 20529"/>
                <a:gd name="connsiteX2" fmla="*/ 0 w 20529"/>
                <a:gd name="connsiteY2" fmla="*/ 10265 h 20529"/>
                <a:gd name="connsiteX3" fmla="*/ 10265 w 20529"/>
                <a:gd name="connsiteY3" fmla="*/ 0 h 20529"/>
                <a:gd name="connsiteX4" fmla="*/ 20529 w 20529"/>
                <a:gd name="connsiteY4" fmla="*/ 10265 h 20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529" h="20529">
                  <a:moveTo>
                    <a:pt x="20529" y="10265"/>
                  </a:moveTo>
                  <a:cubicBezTo>
                    <a:pt x="20529" y="15934"/>
                    <a:pt x="15934" y="20529"/>
                    <a:pt x="10265" y="20529"/>
                  </a:cubicBezTo>
                  <a:cubicBezTo>
                    <a:pt x="4596" y="20529"/>
                    <a:pt x="0" y="15934"/>
                    <a:pt x="0" y="10265"/>
                  </a:cubicBezTo>
                  <a:cubicBezTo>
                    <a:pt x="0" y="4596"/>
                    <a:pt x="4596" y="0"/>
                    <a:pt x="10265" y="0"/>
                  </a:cubicBezTo>
                  <a:cubicBezTo>
                    <a:pt x="15934" y="0"/>
                    <a:pt x="20529" y="4596"/>
                    <a:pt x="20529" y="10265"/>
                  </a:cubicBezTo>
                  <a:close/>
                </a:path>
              </a:pathLst>
            </a:custGeom>
            <a:solidFill>
              <a:srgbClr val="E0E0E0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="" xmlns:a16="http://schemas.microsoft.com/office/drawing/2014/main" id="{5285E23B-8CA9-41A6-B915-57D20EBCA1A4}"/>
                </a:ext>
              </a:extLst>
            </p:cNvPr>
            <p:cNvSpPr/>
            <p:nvPr/>
          </p:nvSpPr>
          <p:spPr>
            <a:xfrm>
              <a:off x="6069679" y="4172649"/>
              <a:ext cx="142986" cy="62721"/>
            </a:xfrm>
            <a:custGeom>
              <a:avLst/>
              <a:gdLst>
                <a:gd name="connsiteX0" fmla="*/ 0 w 142986"/>
                <a:gd name="connsiteY0" fmla="*/ 40722 h 62721"/>
                <a:gd name="connsiteX1" fmla="*/ 25003 w 142986"/>
                <a:gd name="connsiteY1" fmla="*/ 17588 h 62721"/>
                <a:gd name="connsiteX2" fmla="*/ 90115 w 142986"/>
                <a:gd name="connsiteY2" fmla="*/ 17588 h 62721"/>
                <a:gd name="connsiteX3" fmla="*/ 136750 w 142986"/>
                <a:gd name="connsiteY3" fmla="*/ 0 h 62721"/>
                <a:gd name="connsiteX4" fmla="*/ 142909 w 142986"/>
                <a:gd name="connsiteY4" fmla="*/ 8671 h 62721"/>
                <a:gd name="connsiteX5" fmla="*/ 92750 w 142986"/>
                <a:gd name="connsiteY5" fmla="*/ 39588 h 62721"/>
                <a:gd name="connsiteX6" fmla="*/ 45226 w 142986"/>
                <a:gd name="connsiteY6" fmla="*/ 43571 h 62721"/>
                <a:gd name="connsiteX7" fmla="*/ 34624 w 142986"/>
                <a:gd name="connsiteY7" fmla="*/ 62722 h 62721"/>
                <a:gd name="connsiteX8" fmla="*/ 0 w 142986"/>
                <a:gd name="connsiteY8" fmla="*/ 40722 h 62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2986" h="62721">
                  <a:moveTo>
                    <a:pt x="0" y="40722"/>
                  </a:moveTo>
                  <a:cubicBezTo>
                    <a:pt x="0" y="40722"/>
                    <a:pt x="17006" y="18476"/>
                    <a:pt x="25003" y="17588"/>
                  </a:cubicBezTo>
                  <a:cubicBezTo>
                    <a:pt x="33000" y="16699"/>
                    <a:pt x="83067" y="18476"/>
                    <a:pt x="90115" y="17588"/>
                  </a:cubicBezTo>
                  <a:cubicBezTo>
                    <a:pt x="97162" y="16699"/>
                    <a:pt x="136750" y="0"/>
                    <a:pt x="136750" y="0"/>
                  </a:cubicBezTo>
                  <a:cubicBezTo>
                    <a:pt x="136750" y="0"/>
                    <a:pt x="143798" y="2359"/>
                    <a:pt x="142909" y="8671"/>
                  </a:cubicBezTo>
                  <a:cubicBezTo>
                    <a:pt x="142021" y="14953"/>
                    <a:pt x="98020" y="38730"/>
                    <a:pt x="92750" y="39588"/>
                  </a:cubicBezTo>
                  <a:cubicBezTo>
                    <a:pt x="87480" y="40477"/>
                    <a:pt x="45226" y="43571"/>
                    <a:pt x="45226" y="43571"/>
                  </a:cubicBezTo>
                  <a:lnTo>
                    <a:pt x="34624" y="62722"/>
                  </a:lnTo>
                  <a:lnTo>
                    <a:pt x="0" y="40722"/>
                  </a:lnTo>
                  <a:close/>
                </a:path>
              </a:pathLst>
            </a:custGeom>
            <a:solidFill>
              <a:srgbClr val="A5695F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="" xmlns:a16="http://schemas.microsoft.com/office/drawing/2014/main" id="{2AC9A371-3E59-4EB0-9622-DFAE5805D872}"/>
                </a:ext>
              </a:extLst>
            </p:cNvPr>
            <p:cNvSpPr/>
            <p:nvPr/>
          </p:nvSpPr>
          <p:spPr>
            <a:xfrm>
              <a:off x="5883076" y="3876321"/>
              <a:ext cx="56605" cy="119529"/>
            </a:xfrm>
            <a:custGeom>
              <a:avLst/>
              <a:gdLst>
                <a:gd name="connsiteX0" fmla="*/ 40844 w 56605"/>
                <a:gd name="connsiteY0" fmla="*/ 56624 h 119529"/>
                <a:gd name="connsiteX1" fmla="*/ 56502 w 56605"/>
                <a:gd name="connsiteY1" fmla="*/ 34747 h 119529"/>
                <a:gd name="connsiteX2" fmla="*/ 45103 w 56605"/>
                <a:gd name="connsiteY2" fmla="*/ 10387 h 119529"/>
                <a:gd name="connsiteX3" fmla="*/ 14217 w 56605"/>
                <a:gd name="connsiteY3" fmla="*/ 0 h 119529"/>
                <a:gd name="connsiteX4" fmla="*/ 0 w 56605"/>
                <a:gd name="connsiteY4" fmla="*/ 119530 h 119529"/>
                <a:gd name="connsiteX5" fmla="*/ 23716 w 56605"/>
                <a:gd name="connsiteY5" fmla="*/ 112973 h 119529"/>
                <a:gd name="connsiteX6" fmla="*/ 32510 w 56605"/>
                <a:gd name="connsiteY6" fmla="*/ 91432 h 119529"/>
                <a:gd name="connsiteX7" fmla="*/ 46298 w 56605"/>
                <a:gd name="connsiteY7" fmla="*/ 76357 h 119529"/>
                <a:gd name="connsiteX8" fmla="*/ 40844 w 56605"/>
                <a:gd name="connsiteY8" fmla="*/ 56624 h 119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605" h="119529">
                  <a:moveTo>
                    <a:pt x="40844" y="56624"/>
                  </a:moveTo>
                  <a:cubicBezTo>
                    <a:pt x="49424" y="52794"/>
                    <a:pt x="55644" y="44092"/>
                    <a:pt x="56502" y="34747"/>
                  </a:cubicBezTo>
                  <a:cubicBezTo>
                    <a:pt x="57360" y="25371"/>
                    <a:pt x="52856" y="15719"/>
                    <a:pt x="45103" y="10387"/>
                  </a:cubicBezTo>
                  <a:lnTo>
                    <a:pt x="14217" y="0"/>
                  </a:lnTo>
                  <a:cubicBezTo>
                    <a:pt x="9744" y="39864"/>
                    <a:pt x="5025" y="79697"/>
                    <a:pt x="0" y="119530"/>
                  </a:cubicBezTo>
                  <a:cubicBezTo>
                    <a:pt x="8304" y="119101"/>
                    <a:pt x="16883" y="117722"/>
                    <a:pt x="23716" y="112973"/>
                  </a:cubicBezTo>
                  <a:cubicBezTo>
                    <a:pt x="30549" y="108223"/>
                    <a:pt x="35053" y="99338"/>
                    <a:pt x="32510" y="91432"/>
                  </a:cubicBezTo>
                  <a:cubicBezTo>
                    <a:pt x="39251" y="89165"/>
                    <a:pt x="44644" y="83251"/>
                    <a:pt x="46298" y="76357"/>
                  </a:cubicBezTo>
                  <a:cubicBezTo>
                    <a:pt x="47922" y="69401"/>
                    <a:pt x="45808" y="61711"/>
                    <a:pt x="40844" y="56624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="" xmlns:a16="http://schemas.microsoft.com/office/drawing/2014/main" id="{5B97B56D-5405-4969-9BE0-7D2E2D275FD2}"/>
                </a:ext>
              </a:extLst>
            </p:cNvPr>
            <p:cNvSpPr/>
            <p:nvPr/>
          </p:nvSpPr>
          <p:spPr>
            <a:xfrm>
              <a:off x="5761847" y="3887873"/>
              <a:ext cx="149725" cy="258306"/>
            </a:xfrm>
            <a:custGeom>
              <a:avLst/>
              <a:gdLst>
                <a:gd name="connsiteX0" fmla="*/ 10616 w 149725"/>
                <a:gd name="connsiteY0" fmla="*/ 21694 h 258306"/>
                <a:gd name="connsiteX1" fmla="*/ 11780 w 149725"/>
                <a:gd name="connsiteY1" fmla="*/ 7507 h 258306"/>
                <a:gd name="connsiteX2" fmla="*/ 98524 w 149725"/>
                <a:gd name="connsiteY2" fmla="*/ 0 h 258306"/>
                <a:gd name="connsiteX3" fmla="*/ 149695 w 149725"/>
                <a:gd name="connsiteY3" fmla="*/ 55583 h 258306"/>
                <a:gd name="connsiteX4" fmla="*/ 140288 w 149725"/>
                <a:gd name="connsiteY4" fmla="*/ 142388 h 258306"/>
                <a:gd name="connsiteX5" fmla="*/ 94633 w 149725"/>
                <a:gd name="connsiteY5" fmla="*/ 187706 h 258306"/>
                <a:gd name="connsiteX6" fmla="*/ 91569 w 149725"/>
                <a:gd name="connsiteY6" fmla="*/ 231216 h 258306"/>
                <a:gd name="connsiteX7" fmla="*/ 42023 w 149725"/>
                <a:gd name="connsiteY7" fmla="*/ 257720 h 258306"/>
                <a:gd name="connsiteX8" fmla="*/ 42023 w 149725"/>
                <a:gd name="connsiteY8" fmla="*/ 257720 h 258306"/>
                <a:gd name="connsiteX9" fmla="*/ 75 w 149725"/>
                <a:gd name="connsiteY9" fmla="*/ 209155 h 258306"/>
                <a:gd name="connsiteX10" fmla="*/ 10616 w 149725"/>
                <a:gd name="connsiteY10" fmla="*/ 21694 h 258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9725" h="258306">
                  <a:moveTo>
                    <a:pt x="10616" y="21694"/>
                  </a:moveTo>
                  <a:lnTo>
                    <a:pt x="11780" y="7507"/>
                  </a:lnTo>
                  <a:lnTo>
                    <a:pt x="98524" y="0"/>
                  </a:lnTo>
                  <a:cubicBezTo>
                    <a:pt x="125029" y="-92"/>
                    <a:pt x="150736" y="29078"/>
                    <a:pt x="149695" y="55583"/>
                  </a:cubicBezTo>
                  <a:cubicBezTo>
                    <a:pt x="148561" y="85029"/>
                    <a:pt x="145987" y="120909"/>
                    <a:pt x="140288" y="142388"/>
                  </a:cubicBezTo>
                  <a:cubicBezTo>
                    <a:pt x="128828" y="185561"/>
                    <a:pt x="94633" y="187706"/>
                    <a:pt x="94633" y="187706"/>
                  </a:cubicBezTo>
                  <a:lnTo>
                    <a:pt x="91569" y="231216"/>
                  </a:lnTo>
                  <a:cubicBezTo>
                    <a:pt x="89271" y="256587"/>
                    <a:pt x="67363" y="259988"/>
                    <a:pt x="42023" y="257720"/>
                  </a:cubicBezTo>
                  <a:lnTo>
                    <a:pt x="42023" y="257720"/>
                  </a:lnTo>
                  <a:cubicBezTo>
                    <a:pt x="17234" y="255514"/>
                    <a:pt x="-1334" y="234035"/>
                    <a:pt x="75" y="209155"/>
                  </a:cubicBezTo>
                  <a:lnTo>
                    <a:pt x="10616" y="21694"/>
                  </a:lnTo>
                  <a:close/>
                </a:path>
              </a:pathLst>
            </a:custGeom>
            <a:solidFill>
              <a:srgbClr val="A5695F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="" xmlns:a16="http://schemas.microsoft.com/office/drawing/2014/main" id="{65DC9962-824D-4E61-8A4C-ED5F844F0864}"/>
                </a:ext>
              </a:extLst>
            </p:cNvPr>
            <p:cNvSpPr/>
            <p:nvPr/>
          </p:nvSpPr>
          <p:spPr>
            <a:xfrm>
              <a:off x="5886495" y="3969003"/>
              <a:ext cx="11299" cy="10800"/>
            </a:xfrm>
            <a:custGeom>
              <a:avLst/>
              <a:gdLst>
                <a:gd name="connsiteX0" fmla="*/ 11289 w 11299"/>
                <a:gd name="connsiteY0" fmla="*/ 5676 h 10800"/>
                <a:gd name="connsiteX1" fmla="*/ 5284 w 11299"/>
                <a:gd name="connsiteY1" fmla="*/ 10793 h 10800"/>
                <a:gd name="connsiteX2" fmla="*/ 14 w 11299"/>
                <a:gd name="connsiteY2" fmla="*/ 5124 h 10800"/>
                <a:gd name="connsiteX3" fmla="*/ 6019 w 11299"/>
                <a:gd name="connsiteY3" fmla="*/ 7 h 10800"/>
                <a:gd name="connsiteX4" fmla="*/ 11289 w 11299"/>
                <a:gd name="connsiteY4" fmla="*/ 5676 h 10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99" h="10800">
                  <a:moveTo>
                    <a:pt x="11289" y="5676"/>
                  </a:moveTo>
                  <a:cubicBezTo>
                    <a:pt x="11106" y="8648"/>
                    <a:pt x="8409" y="10946"/>
                    <a:pt x="5284" y="10793"/>
                  </a:cubicBezTo>
                  <a:cubicBezTo>
                    <a:pt x="2158" y="10640"/>
                    <a:pt x="-201" y="8096"/>
                    <a:pt x="14" y="5124"/>
                  </a:cubicBezTo>
                  <a:cubicBezTo>
                    <a:pt x="197" y="2152"/>
                    <a:pt x="2894" y="-146"/>
                    <a:pt x="6019" y="7"/>
                  </a:cubicBezTo>
                  <a:cubicBezTo>
                    <a:pt x="9114" y="160"/>
                    <a:pt x="11473" y="2704"/>
                    <a:pt x="11289" y="5676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="" xmlns:a16="http://schemas.microsoft.com/office/drawing/2014/main" id="{E013D6D1-969B-4261-986A-FECA7BB1C81E}"/>
                </a:ext>
              </a:extLst>
            </p:cNvPr>
            <p:cNvSpPr/>
            <p:nvPr/>
          </p:nvSpPr>
          <p:spPr>
            <a:xfrm>
              <a:off x="5878123" y="3954063"/>
              <a:ext cx="22350" cy="7186"/>
            </a:xfrm>
            <a:custGeom>
              <a:avLst/>
              <a:gdLst>
                <a:gd name="connsiteX0" fmla="*/ 22235 w 22350"/>
                <a:gd name="connsiteY0" fmla="*/ 7103 h 7186"/>
                <a:gd name="connsiteX1" fmla="*/ 11450 w 22350"/>
                <a:gd name="connsiteY1" fmla="*/ 3580 h 7186"/>
                <a:gd name="connsiteX2" fmla="*/ 51 w 22350"/>
                <a:gd name="connsiteY2" fmla="*/ 4744 h 7186"/>
                <a:gd name="connsiteX3" fmla="*/ 2687 w 22350"/>
                <a:gd name="connsiteY3" fmla="*/ 1925 h 7186"/>
                <a:gd name="connsiteX4" fmla="*/ 11909 w 22350"/>
                <a:gd name="connsiteY4" fmla="*/ 86 h 7186"/>
                <a:gd name="connsiteX5" fmla="*/ 20397 w 22350"/>
                <a:gd name="connsiteY5" fmla="*/ 3825 h 7186"/>
                <a:gd name="connsiteX6" fmla="*/ 22235 w 22350"/>
                <a:gd name="connsiteY6" fmla="*/ 7103 h 7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350" h="7186">
                  <a:moveTo>
                    <a:pt x="22235" y="7103"/>
                  </a:moveTo>
                  <a:cubicBezTo>
                    <a:pt x="21469" y="7777"/>
                    <a:pt x="17517" y="4162"/>
                    <a:pt x="11450" y="3580"/>
                  </a:cubicBezTo>
                  <a:cubicBezTo>
                    <a:pt x="5414" y="2905"/>
                    <a:pt x="634" y="5540"/>
                    <a:pt x="51" y="4744"/>
                  </a:cubicBezTo>
                  <a:cubicBezTo>
                    <a:pt x="-224" y="4376"/>
                    <a:pt x="603" y="3120"/>
                    <a:pt x="2687" y="1925"/>
                  </a:cubicBezTo>
                  <a:cubicBezTo>
                    <a:pt x="4739" y="730"/>
                    <a:pt x="8110" y="-312"/>
                    <a:pt x="11909" y="86"/>
                  </a:cubicBezTo>
                  <a:cubicBezTo>
                    <a:pt x="15678" y="485"/>
                    <a:pt x="18712" y="2201"/>
                    <a:pt x="20397" y="3825"/>
                  </a:cubicBezTo>
                  <a:cubicBezTo>
                    <a:pt x="22113" y="5418"/>
                    <a:pt x="22603" y="6797"/>
                    <a:pt x="22235" y="7103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="" xmlns:a16="http://schemas.microsoft.com/office/drawing/2014/main" id="{5DEED67F-FF83-4422-A572-ABE70CFEB639}"/>
                </a:ext>
              </a:extLst>
            </p:cNvPr>
            <p:cNvSpPr/>
            <p:nvPr/>
          </p:nvSpPr>
          <p:spPr>
            <a:xfrm>
              <a:off x="5829901" y="3965448"/>
              <a:ext cx="11302" cy="10800"/>
            </a:xfrm>
            <a:custGeom>
              <a:avLst/>
              <a:gdLst>
                <a:gd name="connsiteX0" fmla="*/ 11289 w 11302"/>
                <a:gd name="connsiteY0" fmla="*/ 5676 h 10800"/>
                <a:gd name="connsiteX1" fmla="*/ 5284 w 11302"/>
                <a:gd name="connsiteY1" fmla="*/ 10793 h 10800"/>
                <a:gd name="connsiteX2" fmla="*/ 14 w 11302"/>
                <a:gd name="connsiteY2" fmla="*/ 5124 h 10800"/>
                <a:gd name="connsiteX3" fmla="*/ 6019 w 11302"/>
                <a:gd name="connsiteY3" fmla="*/ 7 h 10800"/>
                <a:gd name="connsiteX4" fmla="*/ 11289 w 11302"/>
                <a:gd name="connsiteY4" fmla="*/ 5676 h 10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2" h="10800">
                  <a:moveTo>
                    <a:pt x="11289" y="5676"/>
                  </a:moveTo>
                  <a:cubicBezTo>
                    <a:pt x="11106" y="8648"/>
                    <a:pt x="8409" y="10946"/>
                    <a:pt x="5284" y="10793"/>
                  </a:cubicBezTo>
                  <a:cubicBezTo>
                    <a:pt x="2158" y="10640"/>
                    <a:pt x="-201" y="8096"/>
                    <a:pt x="14" y="5124"/>
                  </a:cubicBezTo>
                  <a:cubicBezTo>
                    <a:pt x="197" y="2152"/>
                    <a:pt x="2894" y="-146"/>
                    <a:pt x="6019" y="7"/>
                  </a:cubicBezTo>
                  <a:cubicBezTo>
                    <a:pt x="9114" y="160"/>
                    <a:pt x="11504" y="2704"/>
                    <a:pt x="11289" y="5676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="" xmlns:a16="http://schemas.microsoft.com/office/drawing/2014/main" id="{32668FA1-95D9-4CB7-895F-CE2DD338904E}"/>
                </a:ext>
              </a:extLst>
            </p:cNvPr>
            <p:cNvSpPr/>
            <p:nvPr/>
          </p:nvSpPr>
          <p:spPr>
            <a:xfrm>
              <a:off x="5818465" y="3949099"/>
              <a:ext cx="22350" cy="7186"/>
            </a:xfrm>
            <a:custGeom>
              <a:avLst/>
              <a:gdLst>
                <a:gd name="connsiteX0" fmla="*/ 22235 w 22350"/>
                <a:gd name="connsiteY0" fmla="*/ 7103 h 7186"/>
                <a:gd name="connsiteX1" fmla="*/ 11450 w 22350"/>
                <a:gd name="connsiteY1" fmla="*/ 3579 h 7186"/>
                <a:gd name="connsiteX2" fmla="*/ 51 w 22350"/>
                <a:gd name="connsiteY2" fmla="*/ 4744 h 7186"/>
                <a:gd name="connsiteX3" fmla="*/ 2687 w 22350"/>
                <a:gd name="connsiteY3" fmla="*/ 1925 h 7186"/>
                <a:gd name="connsiteX4" fmla="*/ 11909 w 22350"/>
                <a:gd name="connsiteY4" fmla="*/ 86 h 7186"/>
                <a:gd name="connsiteX5" fmla="*/ 20397 w 22350"/>
                <a:gd name="connsiteY5" fmla="*/ 3825 h 7186"/>
                <a:gd name="connsiteX6" fmla="*/ 22235 w 22350"/>
                <a:gd name="connsiteY6" fmla="*/ 7103 h 7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350" h="7186">
                  <a:moveTo>
                    <a:pt x="22235" y="7103"/>
                  </a:moveTo>
                  <a:cubicBezTo>
                    <a:pt x="21469" y="7777"/>
                    <a:pt x="17517" y="4162"/>
                    <a:pt x="11450" y="3579"/>
                  </a:cubicBezTo>
                  <a:cubicBezTo>
                    <a:pt x="5414" y="2905"/>
                    <a:pt x="634" y="5540"/>
                    <a:pt x="51" y="4744"/>
                  </a:cubicBezTo>
                  <a:cubicBezTo>
                    <a:pt x="-224" y="4376"/>
                    <a:pt x="603" y="3120"/>
                    <a:pt x="2687" y="1925"/>
                  </a:cubicBezTo>
                  <a:cubicBezTo>
                    <a:pt x="4739" y="730"/>
                    <a:pt x="8110" y="-312"/>
                    <a:pt x="11909" y="86"/>
                  </a:cubicBezTo>
                  <a:cubicBezTo>
                    <a:pt x="15678" y="485"/>
                    <a:pt x="18712" y="2201"/>
                    <a:pt x="20397" y="3825"/>
                  </a:cubicBezTo>
                  <a:cubicBezTo>
                    <a:pt x="22113" y="5418"/>
                    <a:pt x="22603" y="6827"/>
                    <a:pt x="22235" y="7103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="" xmlns:a16="http://schemas.microsoft.com/office/drawing/2014/main" id="{394A1AC9-EEC7-4B55-A8AE-9151430E97A2}"/>
                </a:ext>
              </a:extLst>
            </p:cNvPr>
            <p:cNvSpPr/>
            <p:nvPr/>
          </p:nvSpPr>
          <p:spPr>
            <a:xfrm>
              <a:off x="5858104" y="3952615"/>
              <a:ext cx="15935" cy="51769"/>
            </a:xfrm>
            <a:custGeom>
              <a:avLst/>
              <a:gdLst>
                <a:gd name="connsiteX0" fmla="*/ 0 w 15935"/>
                <a:gd name="connsiteY0" fmla="*/ 50774 h 51769"/>
                <a:gd name="connsiteX1" fmla="*/ 10020 w 15935"/>
                <a:gd name="connsiteY1" fmla="*/ 50008 h 51769"/>
                <a:gd name="connsiteX2" fmla="*/ 13452 w 15935"/>
                <a:gd name="connsiteY2" fmla="*/ 48813 h 51769"/>
                <a:gd name="connsiteX3" fmla="*/ 12900 w 15935"/>
                <a:gd name="connsiteY3" fmla="*/ 44125 h 51769"/>
                <a:gd name="connsiteX4" fmla="*/ 9530 w 15935"/>
                <a:gd name="connsiteY4" fmla="*/ 31868 h 51769"/>
                <a:gd name="connsiteX5" fmla="*/ 2390 w 15935"/>
                <a:gd name="connsiteY5" fmla="*/ 2 h 51769"/>
                <a:gd name="connsiteX6" fmla="*/ 12073 w 15935"/>
                <a:gd name="connsiteY6" fmla="*/ 31194 h 51769"/>
                <a:gd name="connsiteX7" fmla="*/ 15259 w 15935"/>
                <a:gd name="connsiteY7" fmla="*/ 43481 h 51769"/>
                <a:gd name="connsiteX8" fmla="*/ 15443 w 15935"/>
                <a:gd name="connsiteY8" fmla="*/ 49640 h 51769"/>
                <a:gd name="connsiteX9" fmla="*/ 12655 w 15935"/>
                <a:gd name="connsiteY9" fmla="*/ 51632 h 51769"/>
                <a:gd name="connsiteX10" fmla="*/ 9989 w 15935"/>
                <a:gd name="connsiteY10" fmla="*/ 51724 h 51769"/>
                <a:gd name="connsiteX11" fmla="*/ 0 w 15935"/>
                <a:gd name="connsiteY11" fmla="*/ 50774 h 51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935" h="51769">
                  <a:moveTo>
                    <a:pt x="0" y="50774"/>
                  </a:moveTo>
                  <a:cubicBezTo>
                    <a:pt x="0" y="50437"/>
                    <a:pt x="3830" y="50161"/>
                    <a:pt x="10020" y="50008"/>
                  </a:cubicBezTo>
                  <a:cubicBezTo>
                    <a:pt x="11582" y="50008"/>
                    <a:pt x="13084" y="49854"/>
                    <a:pt x="13452" y="48813"/>
                  </a:cubicBezTo>
                  <a:cubicBezTo>
                    <a:pt x="13942" y="47740"/>
                    <a:pt x="13452" y="45994"/>
                    <a:pt x="12900" y="44125"/>
                  </a:cubicBezTo>
                  <a:cubicBezTo>
                    <a:pt x="11828" y="40233"/>
                    <a:pt x="10694" y="36158"/>
                    <a:pt x="9530" y="31868"/>
                  </a:cubicBezTo>
                  <a:cubicBezTo>
                    <a:pt x="4903" y="14464"/>
                    <a:pt x="1685" y="186"/>
                    <a:pt x="2390" y="2"/>
                  </a:cubicBezTo>
                  <a:cubicBezTo>
                    <a:pt x="3095" y="-182"/>
                    <a:pt x="7415" y="13790"/>
                    <a:pt x="12073" y="31194"/>
                  </a:cubicBezTo>
                  <a:cubicBezTo>
                    <a:pt x="13176" y="35484"/>
                    <a:pt x="14248" y="39590"/>
                    <a:pt x="15259" y="43481"/>
                  </a:cubicBezTo>
                  <a:cubicBezTo>
                    <a:pt x="15658" y="45289"/>
                    <a:pt x="16454" y="47403"/>
                    <a:pt x="15443" y="49640"/>
                  </a:cubicBezTo>
                  <a:cubicBezTo>
                    <a:pt x="14922" y="50743"/>
                    <a:pt x="13697" y="51478"/>
                    <a:pt x="12655" y="51632"/>
                  </a:cubicBezTo>
                  <a:cubicBezTo>
                    <a:pt x="11644" y="51846"/>
                    <a:pt x="10755" y="51754"/>
                    <a:pt x="9989" y="51724"/>
                  </a:cubicBezTo>
                  <a:cubicBezTo>
                    <a:pt x="3800" y="51478"/>
                    <a:pt x="-30" y="51111"/>
                    <a:pt x="0" y="50774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="" xmlns:a16="http://schemas.microsoft.com/office/drawing/2014/main" id="{2C386829-AE0E-44E0-915F-D4D946BE1D82}"/>
                </a:ext>
              </a:extLst>
            </p:cNvPr>
            <p:cNvSpPr/>
            <p:nvPr/>
          </p:nvSpPr>
          <p:spPr>
            <a:xfrm>
              <a:off x="5797772" y="4053824"/>
              <a:ext cx="58677" cy="32846"/>
            </a:xfrm>
            <a:custGeom>
              <a:avLst/>
              <a:gdLst>
                <a:gd name="connsiteX0" fmla="*/ 58677 w 58677"/>
                <a:gd name="connsiteY0" fmla="*/ 21908 h 32846"/>
                <a:gd name="connsiteX1" fmla="*/ 0 w 58677"/>
                <a:gd name="connsiteY1" fmla="*/ 0 h 32846"/>
                <a:gd name="connsiteX2" fmla="*/ 57513 w 58677"/>
                <a:gd name="connsiteY2" fmla="*/ 32847 h 32846"/>
                <a:gd name="connsiteX3" fmla="*/ 58677 w 58677"/>
                <a:gd name="connsiteY3" fmla="*/ 21908 h 32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677" h="32846">
                  <a:moveTo>
                    <a:pt x="58677" y="21908"/>
                  </a:moveTo>
                  <a:cubicBezTo>
                    <a:pt x="58677" y="21908"/>
                    <a:pt x="27454" y="20560"/>
                    <a:pt x="0" y="0"/>
                  </a:cubicBezTo>
                  <a:cubicBezTo>
                    <a:pt x="0" y="0"/>
                    <a:pt x="11674" y="32234"/>
                    <a:pt x="57513" y="32847"/>
                  </a:cubicBezTo>
                  <a:lnTo>
                    <a:pt x="58677" y="21908"/>
                  </a:lnTo>
                  <a:close/>
                </a:path>
              </a:pathLst>
            </a:custGeom>
            <a:solidFill>
              <a:srgbClr val="83534B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="" xmlns:a16="http://schemas.microsoft.com/office/drawing/2014/main" id="{846F7398-E648-4492-B051-A7F2DF278B10}"/>
                </a:ext>
              </a:extLst>
            </p:cNvPr>
            <p:cNvSpPr/>
            <p:nvPr/>
          </p:nvSpPr>
          <p:spPr>
            <a:xfrm>
              <a:off x="5815853" y="3933374"/>
              <a:ext cx="27998" cy="6817"/>
            </a:xfrm>
            <a:custGeom>
              <a:avLst/>
              <a:gdLst>
                <a:gd name="connsiteX0" fmla="*/ 27941 w 27998"/>
                <a:gd name="connsiteY0" fmla="*/ 5884 h 6817"/>
                <a:gd name="connsiteX1" fmla="*/ 14000 w 27998"/>
                <a:gd name="connsiteY1" fmla="*/ 6190 h 6817"/>
                <a:gd name="connsiteX2" fmla="*/ 58 w 27998"/>
                <a:gd name="connsiteY2" fmla="*/ 6098 h 6817"/>
                <a:gd name="connsiteX3" fmla="*/ 3337 w 27998"/>
                <a:gd name="connsiteY3" fmla="*/ 2544 h 6817"/>
                <a:gd name="connsiteX4" fmla="*/ 13938 w 27998"/>
                <a:gd name="connsiteY4" fmla="*/ 1 h 6817"/>
                <a:gd name="connsiteX5" fmla="*/ 24571 w 27998"/>
                <a:gd name="connsiteY5" fmla="*/ 2360 h 6817"/>
                <a:gd name="connsiteX6" fmla="*/ 27941 w 27998"/>
                <a:gd name="connsiteY6" fmla="*/ 5884 h 6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998" h="6817">
                  <a:moveTo>
                    <a:pt x="27941" y="5884"/>
                  </a:moveTo>
                  <a:cubicBezTo>
                    <a:pt x="27175" y="7477"/>
                    <a:pt x="21200" y="6068"/>
                    <a:pt x="14000" y="6190"/>
                  </a:cubicBezTo>
                  <a:cubicBezTo>
                    <a:pt x="6799" y="6190"/>
                    <a:pt x="855" y="7661"/>
                    <a:pt x="58" y="6098"/>
                  </a:cubicBezTo>
                  <a:cubicBezTo>
                    <a:pt x="-279" y="5363"/>
                    <a:pt x="855" y="3892"/>
                    <a:pt x="3337" y="2544"/>
                  </a:cubicBezTo>
                  <a:cubicBezTo>
                    <a:pt x="5788" y="1196"/>
                    <a:pt x="9618" y="62"/>
                    <a:pt x="13938" y="1"/>
                  </a:cubicBezTo>
                  <a:cubicBezTo>
                    <a:pt x="18259" y="-30"/>
                    <a:pt x="22089" y="1042"/>
                    <a:pt x="24571" y="2360"/>
                  </a:cubicBezTo>
                  <a:cubicBezTo>
                    <a:pt x="27114" y="3678"/>
                    <a:pt x="28278" y="5118"/>
                    <a:pt x="27941" y="5884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="" xmlns:a16="http://schemas.microsoft.com/office/drawing/2014/main" id="{260A77A1-D052-4133-BAF1-F5DC044B6BFB}"/>
                </a:ext>
              </a:extLst>
            </p:cNvPr>
            <p:cNvSpPr/>
            <p:nvPr/>
          </p:nvSpPr>
          <p:spPr>
            <a:xfrm>
              <a:off x="5881766" y="3932932"/>
              <a:ext cx="20745" cy="7858"/>
            </a:xfrm>
            <a:custGeom>
              <a:avLst/>
              <a:gdLst>
                <a:gd name="connsiteX0" fmla="*/ 20522 w 20745"/>
                <a:gd name="connsiteY0" fmla="*/ 7428 h 7858"/>
                <a:gd name="connsiteX1" fmla="*/ 10288 w 20745"/>
                <a:gd name="connsiteY1" fmla="*/ 6264 h 7858"/>
                <a:gd name="connsiteX2" fmla="*/ 85 w 20745"/>
                <a:gd name="connsiteY2" fmla="*/ 4701 h 7858"/>
                <a:gd name="connsiteX3" fmla="*/ 2536 w 20745"/>
                <a:gd name="connsiteY3" fmla="*/ 1545 h 7858"/>
                <a:gd name="connsiteX4" fmla="*/ 11116 w 20745"/>
                <a:gd name="connsiteY4" fmla="*/ 136 h 7858"/>
                <a:gd name="connsiteX5" fmla="*/ 19021 w 20745"/>
                <a:gd name="connsiteY5" fmla="*/ 3721 h 7858"/>
                <a:gd name="connsiteX6" fmla="*/ 20522 w 20745"/>
                <a:gd name="connsiteY6" fmla="*/ 7428 h 7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45" h="7858">
                  <a:moveTo>
                    <a:pt x="20522" y="7428"/>
                  </a:moveTo>
                  <a:cubicBezTo>
                    <a:pt x="19327" y="8685"/>
                    <a:pt x="15283" y="6846"/>
                    <a:pt x="10288" y="6264"/>
                  </a:cubicBezTo>
                  <a:cubicBezTo>
                    <a:pt x="5294" y="5498"/>
                    <a:pt x="943" y="6233"/>
                    <a:pt x="85" y="4701"/>
                  </a:cubicBezTo>
                  <a:cubicBezTo>
                    <a:pt x="-283" y="3966"/>
                    <a:pt x="545" y="2648"/>
                    <a:pt x="2536" y="1545"/>
                  </a:cubicBezTo>
                  <a:cubicBezTo>
                    <a:pt x="4497" y="442"/>
                    <a:pt x="7653" y="-324"/>
                    <a:pt x="11116" y="136"/>
                  </a:cubicBezTo>
                  <a:cubicBezTo>
                    <a:pt x="14547" y="595"/>
                    <a:pt x="17397" y="2158"/>
                    <a:pt x="19021" y="3721"/>
                  </a:cubicBezTo>
                  <a:cubicBezTo>
                    <a:pt x="20614" y="5345"/>
                    <a:pt x="21074" y="6815"/>
                    <a:pt x="20522" y="7428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="" xmlns:a16="http://schemas.microsoft.com/office/drawing/2014/main" id="{4E05DAFA-4DC4-4E5A-B571-D6B60BC93B44}"/>
                </a:ext>
              </a:extLst>
            </p:cNvPr>
            <p:cNvSpPr/>
            <p:nvPr/>
          </p:nvSpPr>
          <p:spPr>
            <a:xfrm>
              <a:off x="5743322" y="3820510"/>
              <a:ext cx="201302" cy="164004"/>
            </a:xfrm>
            <a:custGeom>
              <a:avLst/>
              <a:gdLst>
                <a:gd name="connsiteX0" fmla="*/ 187616 w 201302"/>
                <a:gd name="connsiteY0" fmla="*/ 85227 h 164004"/>
                <a:gd name="connsiteX1" fmla="*/ 201098 w 201302"/>
                <a:gd name="connsiteY1" fmla="*/ 58171 h 164004"/>
                <a:gd name="connsiteX2" fmla="*/ 182192 w 201302"/>
                <a:gd name="connsiteY2" fmla="*/ 33996 h 164004"/>
                <a:gd name="connsiteX3" fmla="*/ 175942 w 201302"/>
                <a:gd name="connsiteY3" fmla="*/ 32157 h 164004"/>
                <a:gd name="connsiteX4" fmla="*/ 162705 w 201302"/>
                <a:gd name="connsiteY4" fmla="*/ 26856 h 164004"/>
                <a:gd name="connsiteX5" fmla="*/ 152654 w 201302"/>
                <a:gd name="connsiteY5" fmla="*/ 14202 h 164004"/>
                <a:gd name="connsiteX6" fmla="*/ 135710 w 201302"/>
                <a:gd name="connsiteY6" fmla="*/ 13129 h 164004"/>
                <a:gd name="connsiteX7" fmla="*/ 113220 w 201302"/>
                <a:gd name="connsiteY7" fmla="*/ 45 h 164004"/>
                <a:gd name="connsiteX8" fmla="*/ 89381 w 201302"/>
                <a:gd name="connsiteY8" fmla="*/ 10433 h 164004"/>
                <a:gd name="connsiteX9" fmla="*/ 68576 w 201302"/>
                <a:gd name="connsiteY9" fmla="*/ 6817 h 164004"/>
                <a:gd name="connsiteX10" fmla="*/ 53225 w 201302"/>
                <a:gd name="connsiteY10" fmla="*/ 21341 h 164004"/>
                <a:gd name="connsiteX11" fmla="*/ 35667 w 201302"/>
                <a:gd name="connsiteY11" fmla="*/ 27500 h 164004"/>
                <a:gd name="connsiteX12" fmla="*/ 31255 w 201302"/>
                <a:gd name="connsiteY12" fmla="*/ 33138 h 164004"/>
                <a:gd name="connsiteX13" fmla="*/ 26199 w 201302"/>
                <a:gd name="connsiteY13" fmla="*/ 41380 h 164004"/>
                <a:gd name="connsiteX14" fmla="*/ 1472 w 201302"/>
                <a:gd name="connsiteY14" fmla="*/ 58907 h 164004"/>
                <a:gd name="connsiteX15" fmla="*/ 9378 w 201302"/>
                <a:gd name="connsiteY15" fmla="*/ 88199 h 164004"/>
                <a:gd name="connsiteX16" fmla="*/ 308 w 201302"/>
                <a:gd name="connsiteY16" fmla="*/ 107932 h 164004"/>
                <a:gd name="connsiteX17" fmla="*/ 10726 w 201302"/>
                <a:gd name="connsiteY17" fmla="*/ 126991 h 164004"/>
                <a:gd name="connsiteX18" fmla="*/ 10634 w 201302"/>
                <a:gd name="connsiteY18" fmla="*/ 151381 h 164004"/>
                <a:gd name="connsiteX19" fmla="*/ 17620 w 201302"/>
                <a:gd name="connsiteY19" fmla="*/ 159347 h 164004"/>
                <a:gd name="connsiteX20" fmla="*/ 18141 w 201302"/>
                <a:gd name="connsiteY20" fmla="*/ 161063 h 164004"/>
                <a:gd name="connsiteX21" fmla="*/ 31102 w 201302"/>
                <a:gd name="connsiteY21" fmla="*/ 161676 h 164004"/>
                <a:gd name="connsiteX22" fmla="*/ 51111 w 201302"/>
                <a:gd name="connsiteY22" fmla="*/ 132904 h 164004"/>
                <a:gd name="connsiteX23" fmla="*/ 60487 w 201302"/>
                <a:gd name="connsiteY23" fmla="*/ 98433 h 164004"/>
                <a:gd name="connsiteX24" fmla="*/ 60762 w 201302"/>
                <a:gd name="connsiteY24" fmla="*/ 97637 h 164004"/>
                <a:gd name="connsiteX25" fmla="*/ 68392 w 201302"/>
                <a:gd name="connsiteY25" fmla="*/ 85135 h 164004"/>
                <a:gd name="connsiteX26" fmla="*/ 78228 w 201302"/>
                <a:gd name="connsiteY26" fmla="*/ 92949 h 164004"/>
                <a:gd name="connsiteX27" fmla="*/ 119715 w 201302"/>
                <a:gd name="connsiteY27" fmla="*/ 89027 h 164004"/>
                <a:gd name="connsiteX28" fmla="*/ 151092 w 201302"/>
                <a:gd name="connsiteY28" fmla="*/ 104255 h 164004"/>
                <a:gd name="connsiteX29" fmla="*/ 184644 w 201302"/>
                <a:gd name="connsiteY29" fmla="*/ 97820 h 164004"/>
                <a:gd name="connsiteX30" fmla="*/ 190527 w 201302"/>
                <a:gd name="connsiteY30" fmla="*/ 90957 h 164004"/>
                <a:gd name="connsiteX31" fmla="*/ 187616 w 201302"/>
                <a:gd name="connsiteY31" fmla="*/ 85227 h 16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01302" h="164004">
                  <a:moveTo>
                    <a:pt x="187616" y="85227"/>
                  </a:moveTo>
                  <a:cubicBezTo>
                    <a:pt x="197053" y="80141"/>
                    <a:pt x="202446" y="68804"/>
                    <a:pt x="201098" y="58171"/>
                  </a:cubicBezTo>
                  <a:cubicBezTo>
                    <a:pt x="199749" y="47539"/>
                    <a:pt x="192089" y="38132"/>
                    <a:pt x="182192" y="33996"/>
                  </a:cubicBezTo>
                  <a:cubicBezTo>
                    <a:pt x="180170" y="33168"/>
                    <a:pt x="178086" y="32586"/>
                    <a:pt x="175942" y="32157"/>
                  </a:cubicBezTo>
                  <a:cubicBezTo>
                    <a:pt x="172050" y="29308"/>
                    <a:pt x="167485" y="27438"/>
                    <a:pt x="162705" y="26856"/>
                  </a:cubicBezTo>
                  <a:cubicBezTo>
                    <a:pt x="162613" y="21126"/>
                    <a:pt x="158017" y="16224"/>
                    <a:pt x="152654" y="14202"/>
                  </a:cubicBezTo>
                  <a:cubicBezTo>
                    <a:pt x="147323" y="12149"/>
                    <a:pt x="141379" y="12424"/>
                    <a:pt x="135710" y="13129"/>
                  </a:cubicBezTo>
                  <a:cubicBezTo>
                    <a:pt x="130807" y="5591"/>
                    <a:pt x="122197" y="566"/>
                    <a:pt x="113220" y="45"/>
                  </a:cubicBezTo>
                  <a:cubicBezTo>
                    <a:pt x="104242" y="-475"/>
                    <a:pt x="95111" y="3508"/>
                    <a:pt x="89381" y="10433"/>
                  </a:cubicBezTo>
                  <a:cubicBezTo>
                    <a:pt x="83529" y="6082"/>
                    <a:pt x="75562" y="4703"/>
                    <a:pt x="68576" y="6817"/>
                  </a:cubicBezTo>
                  <a:cubicBezTo>
                    <a:pt x="61590" y="8931"/>
                    <a:pt x="55707" y="14477"/>
                    <a:pt x="53225" y="21341"/>
                  </a:cubicBezTo>
                  <a:cubicBezTo>
                    <a:pt x="46851" y="20851"/>
                    <a:pt x="40356" y="23149"/>
                    <a:pt x="35667" y="27500"/>
                  </a:cubicBezTo>
                  <a:cubicBezTo>
                    <a:pt x="33921" y="29124"/>
                    <a:pt x="32420" y="31054"/>
                    <a:pt x="31255" y="33138"/>
                  </a:cubicBezTo>
                  <a:cubicBezTo>
                    <a:pt x="29018" y="35497"/>
                    <a:pt x="27241" y="38285"/>
                    <a:pt x="26199" y="41380"/>
                  </a:cubicBezTo>
                  <a:cubicBezTo>
                    <a:pt x="15445" y="41472"/>
                    <a:pt x="5088" y="48795"/>
                    <a:pt x="1472" y="58907"/>
                  </a:cubicBezTo>
                  <a:cubicBezTo>
                    <a:pt x="-2174" y="69049"/>
                    <a:pt x="1135" y="81274"/>
                    <a:pt x="9378" y="88199"/>
                  </a:cubicBezTo>
                  <a:cubicBezTo>
                    <a:pt x="3525" y="92887"/>
                    <a:pt x="63" y="100425"/>
                    <a:pt x="308" y="107932"/>
                  </a:cubicBezTo>
                  <a:cubicBezTo>
                    <a:pt x="584" y="115439"/>
                    <a:pt x="4536" y="122731"/>
                    <a:pt x="10726" y="126991"/>
                  </a:cubicBezTo>
                  <a:cubicBezTo>
                    <a:pt x="7355" y="134651"/>
                    <a:pt x="7325" y="143690"/>
                    <a:pt x="10634" y="151381"/>
                  </a:cubicBezTo>
                  <a:cubicBezTo>
                    <a:pt x="12074" y="154690"/>
                    <a:pt x="14433" y="157938"/>
                    <a:pt x="17620" y="159347"/>
                  </a:cubicBezTo>
                  <a:cubicBezTo>
                    <a:pt x="17712" y="159929"/>
                    <a:pt x="17865" y="160512"/>
                    <a:pt x="18141" y="161063"/>
                  </a:cubicBezTo>
                  <a:cubicBezTo>
                    <a:pt x="20347" y="165445"/>
                    <a:pt x="26996" y="164311"/>
                    <a:pt x="31102" y="161676"/>
                  </a:cubicBezTo>
                  <a:cubicBezTo>
                    <a:pt x="41122" y="155241"/>
                    <a:pt x="47280" y="144180"/>
                    <a:pt x="51111" y="132904"/>
                  </a:cubicBezTo>
                  <a:cubicBezTo>
                    <a:pt x="54910" y="121628"/>
                    <a:pt x="56779" y="109770"/>
                    <a:pt x="60487" y="98433"/>
                  </a:cubicBezTo>
                  <a:cubicBezTo>
                    <a:pt x="60579" y="98188"/>
                    <a:pt x="60670" y="97912"/>
                    <a:pt x="60762" y="97637"/>
                  </a:cubicBezTo>
                  <a:cubicBezTo>
                    <a:pt x="62325" y="92887"/>
                    <a:pt x="64960" y="88659"/>
                    <a:pt x="68392" y="85135"/>
                  </a:cubicBezTo>
                  <a:cubicBezTo>
                    <a:pt x="71579" y="87862"/>
                    <a:pt x="74673" y="90712"/>
                    <a:pt x="78228" y="92949"/>
                  </a:cubicBezTo>
                  <a:cubicBezTo>
                    <a:pt x="90852" y="100915"/>
                    <a:pt x="108777" y="99230"/>
                    <a:pt x="119715" y="89027"/>
                  </a:cubicBezTo>
                  <a:cubicBezTo>
                    <a:pt x="127989" y="97545"/>
                    <a:pt x="139295" y="103029"/>
                    <a:pt x="151092" y="104255"/>
                  </a:cubicBezTo>
                  <a:cubicBezTo>
                    <a:pt x="162888" y="105481"/>
                    <a:pt x="174808" y="104470"/>
                    <a:pt x="184644" y="97820"/>
                  </a:cubicBezTo>
                  <a:cubicBezTo>
                    <a:pt x="186513" y="96564"/>
                    <a:pt x="189117" y="94266"/>
                    <a:pt x="190527" y="90957"/>
                  </a:cubicBezTo>
                  <a:cubicBezTo>
                    <a:pt x="191476" y="88965"/>
                    <a:pt x="189699" y="86116"/>
                    <a:pt x="187616" y="85227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="" xmlns:a16="http://schemas.microsoft.com/office/drawing/2014/main" id="{11F81510-26ED-41D0-AF62-BA5D0269A811}"/>
                </a:ext>
              </a:extLst>
            </p:cNvPr>
            <p:cNvSpPr/>
            <p:nvPr/>
          </p:nvSpPr>
          <p:spPr>
            <a:xfrm>
              <a:off x="5747014" y="3965467"/>
              <a:ext cx="26583" cy="37560"/>
            </a:xfrm>
            <a:custGeom>
              <a:avLst/>
              <a:gdLst>
                <a:gd name="connsiteX0" fmla="*/ 26583 w 26583"/>
                <a:gd name="connsiteY0" fmla="*/ 2869 h 37560"/>
                <a:gd name="connsiteX1" fmla="*/ 354 w 26583"/>
                <a:gd name="connsiteY1" fmla="*/ 15371 h 37560"/>
                <a:gd name="connsiteX2" fmla="*/ 21711 w 26583"/>
                <a:gd name="connsiteY2" fmla="*/ 37279 h 37560"/>
                <a:gd name="connsiteX3" fmla="*/ 26583 w 26583"/>
                <a:gd name="connsiteY3" fmla="*/ 2869 h 37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83" h="37560">
                  <a:moveTo>
                    <a:pt x="26583" y="2869"/>
                  </a:moveTo>
                  <a:cubicBezTo>
                    <a:pt x="26032" y="2502"/>
                    <a:pt x="3939" y="-8560"/>
                    <a:pt x="354" y="15371"/>
                  </a:cubicBezTo>
                  <a:cubicBezTo>
                    <a:pt x="-3231" y="39332"/>
                    <a:pt x="21558" y="37953"/>
                    <a:pt x="21711" y="37279"/>
                  </a:cubicBezTo>
                  <a:cubicBezTo>
                    <a:pt x="21864" y="36605"/>
                    <a:pt x="26583" y="2869"/>
                    <a:pt x="26583" y="2869"/>
                  </a:cubicBezTo>
                  <a:close/>
                </a:path>
              </a:pathLst>
            </a:custGeom>
            <a:solidFill>
              <a:srgbClr val="A5695F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="" xmlns:a16="http://schemas.microsoft.com/office/drawing/2014/main" id="{ACE10D8B-6CE2-45D0-B0F9-11D59152D2C5}"/>
                </a:ext>
              </a:extLst>
            </p:cNvPr>
            <p:cNvSpPr/>
            <p:nvPr/>
          </p:nvSpPr>
          <p:spPr>
            <a:xfrm>
              <a:off x="5753274" y="3972890"/>
              <a:ext cx="10369" cy="21201"/>
            </a:xfrm>
            <a:custGeom>
              <a:avLst/>
              <a:gdLst>
                <a:gd name="connsiteX0" fmla="*/ 9506 w 10369"/>
                <a:gd name="connsiteY0" fmla="*/ 19682 h 21201"/>
                <a:gd name="connsiteX1" fmla="*/ 8280 w 10369"/>
                <a:gd name="connsiteY1" fmla="*/ 20142 h 21201"/>
                <a:gd name="connsiteX2" fmla="*/ 5155 w 10369"/>
                <a:gd name="connsiteY2" fmla="*/ 19744 h 21201"/>
                <a:gd name="connsiteX3" fmla="*/ 1754 w 10369"/>
                <a:gd name="connsiteY3" fmla="*/ 9755 h 21201"/>
                <a:gd name="connsiteX4" fmla="*/ 3807 w 10369"/>
                <a:gd name="connsiteY4" fmla="*/ 3964 h 21201"/>
                <a:gd name="connsiteX5" fmla="*/ 7423 w 10369"/>
                <a:gd name="connsiteY5" fmla="*/ 1237 h 21201"/>
                <a:gd name="connsiteX6" fmla="*/ 9721 w 10369"/>
                <a:gd name="connsiteY6" fmla="*/ 2738 h 21201"/>
                <a:gd name="connsiteX7" fmla="*/ 9843 w 10369"/>
                <a:gd name="connsiteY7" fmla="*/ 3964 h 21201"/>
                <a:gd name="connsiteX8" fmla="*/ 10364 w 10369"/>
                <a:gd name="connsiteY8" fmla="*/ 2615 h 21201"/>
                <a:gd name="connsiteX9" fmla="*/ 9659 w 10369"/>
                <a:gd name="connsiteY9" fmla="*/ 961 h 21201"/>
                <a:gd name="connsiteX10" fmla="*/ 7453 w 10369"/>
                <a:gd name="connsiteY10" fmla="*/ 11 h 21201"/>
                <a:gd name="connsiteX11" fmla="*/ 2551 w 10369"/>
                <a:gd name="connsiteY11" fmla="*/ 3075 h 21201"/>
                <a:gd name="connsiteX12" fmla="*/ 99 w 10369"/>
                <a:gd name="connsiteY12" fmla="*/ 9540 h 21201"/>
                <a:gd name="connsiteX13" fmla="*/ 4634 w 10369"/>
                <a:gd name="connsiteY13" fmla="*/ 20785 h 21201"/>
                <a:gd name="connsiteX14" fmla="*/ 8556 w 10369"/>
                <a:gd name="connsiteY14" fmla="*/ 20724 h 21201"/>
                <a:gd name="connsiteX15" fmla="*/ 9506 w 10369"/>
                <a:gd name="connsiteY15" fmla="*/ 19682 h 21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369" h="21201">
                  <a:moveTo>
                    <a:pt x="9506" y="19682"/>
                  </a:moveTo>
                  <a:cubicBezTo>
                    <a:pt x="9414" y="19591"/>
                    <a:pt x="9047" y="19897"/>
                    <a:pt x="8280" y="20142"/>
                  </a:cubicBezTo>
                  <a:cubicBezTo>
                    <a:pt x="7545" y="20357"/>
                    <a:pt x="6319" y="20387"/>
                    <a:pt x="5155" y="19744"/>
                  </a:cubicBezTo>
                  <a:cubicBezTo>
                    <a:pt x="2765" y="18426"/>
                    <a:pt x="1233" y="14106"/>
                    <a:pt x="1754" y="9755"/>
                  </a:cubicBezTo>
                  <a:cubicBezTo>
                    <a:pt x="2030" y="7579"/>
                    <a:pt x="2796" y="5557"/>
                    <a:pt x="3807" y="3964"/>
                  </a:cubicBezTo>
                  <a:cubicBezTo>
                    <a:pt x="4787" y="2309"/>
                    <a:pt x="6105" y="1267"/>
                    <a:pt x="7423" y="1237"/>
                  </a:cubicBezTo>
                  <a:cubicBezTo>
                    <a:pt x="8740" y="1145"/>
                    <a:pt x="9537" y="2033"/>
                    <a:pt x="9721" y="2738"/>
                  </a:cubicBezTo>
                  <a:cubicBezTo>
                    <a:pt x="9935" y="3443"/>
                    <a:pt x="9721" y="3902"/>
                    <a:pt x="9843" y="3964"/>
                  </a:cubicBezTo>
                  <a:cubicBezTo>
                    <a:pt x="9904" y="4025"/>
                    <a:pt x="10425" y="3627"/>
                    <a:pt x="10364" y="2615"/>
                  </a:cubicBezTo>
                  <a:cubicBezTo>
                    <a:pt x="10333" y="2125"/>
                    <a:pt x="10150" y="1512"/>
                    <a:pt x="9659" y="961"/>
                  </a:cubicBezTo>
                  <a:cubicBezTo>
                    <a:pt x="9138" y="409"/>
                    <a:pt x="8342" y="42"/>
                    <a:pt x="7453" y="11"/>
                  </a:cubicBezTo>
                  <a:cubicBezTo>
                    <a:pt x="5584" y="-142"/>
                    <a:pt x="3684" y="1329"/>
                    <a:pt x="2551" y="3075"/>
                  </a:cubicBezTo>
                  <a:cubicBezTo>
                    <a:pt x="1325" y="4822"/>
                    <a:pt x="406" y="7089"/>
                    <a:pt x="99" y="9540"/>
                  </a:cubicBezTo>
                  <a:cubicBezTo>
                    <a:pt x="-452" y="14382"/>
                    <a:pt x="1325" y="19284"/>
                    <a:pt x="4634" y="20785"/>
                  </a:cubicBezTo>
                  <a:cubicBezTo>
                    <a:pt x="6258" y="21490"/>
                    <a:pt x="7729" y="21184"/>
                    <a:pt x="8556" y="20724"/>
                  </a:cubicBezTo>
                  <a:cubicBezTo>
                    <a:pt x="9353" y="20265"/>
                    <a:pt x="9567" y="19744"/>
                    <a:pt x="9506" y="19682"/>
                  </a:cubicBezTo>
                  <a:close/>
                </a:path>
              </a:pathLst>
            </a:custGeom>
            <a:solidFill>
              <a:srgbClr val="83534B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="" xmlns:a16="http://schemas.microsoft.com/office/drawing/2014/main" id="{C3363C46-D3A3-4620-A1C4-8A9F61B0394B}"/>
                </a:ext>
              </a:extLst>
            </p:cNvPr>
            <p:cNvSpPr/>
            <p:nvPr/>
          </p:nvSpPr>
          <p:spPr>
            <a:xfrm>
              <a:off x="5811619" y="3874575"/>
              <a:ext cx="132402" cy="48992"/>
            </a:xfrm>
            <a:custGeom>
              <a:avLst/>
              <a:gdLst>
                <a:gd name="connsiteX0" fmla="*/ 132004 w 132402"/>
                <a:gd name="connsiteY0" fmla="*/ 0 h 48992"/>
                <a:gd name="connsiteX1" fmla="*/ 132157 w 132402"/>
                <a:gd name="connsiteY1" fmla="*/ 582 h 48992"/>
                <a:gd name="connsiteX2" fmla="*/ 132372 w 132402"/>
                <a:gd name="connsiteY2" fmla="*/ 2359 h 48992"/>
                <a:gd name="connsiteX3" fmla="*/ 131452 w 132402"/>
                <a:gd name="connsiteY3" fmla="*/ 9131 h 48992"/>
                <a:gd name="connsiteX4" fmla="*/ 125293 w 132402"/>
                <a:gd name="connsiteY4" fmla="*/ 17864 h 48992"/>
                <a:gd name="connsiteX5" fmla="*/ 111842 w 132402"/>
                <a:gd name="connsiteY5" fmla="*/ 21694 h 48992"/>
                <a:gd name="connsiteX6" fmla="*/ 112302 w 132402"/>
                <a:gd name="connsiteY6" fmla="*/ 21357 h 48992"/>
                <a:gd name="connsiteX7" fmla="*/ 99892 w 132402"/>
                <a:gd name="connsiteY7" fmla="*/ 41089 h 48992"/>
                <a:gd name="connsiteX8" fmla="*/ 88371 w 132402"/>
                <a:gd name="connsiteY8" fmla="*/ 47830 h 48992"/>
                <a:gd name="connsiteX9" fmla="*/ 74307 w 132402"/>
                <a:gd name="connsiteY9" fmla="*/ 48259 h 48992"/>
                <a:gd name="connsiteX10" fmla="*/ 61346 w 132402"/>
                <a:gd name="connsiteY10" fmla="*/ 43326 h 48992"/>
                <a:gd name="connsiteX11" fmla="*/ 51051 w 132402"/>
                <a:gd name="connsiteY11" fmla="*/ 35329 h 48992"/>
                <a:gd name="connsiteX12" fmla="*/ 51786 w 132402"/>
                <a:gd name="connsiteY12" fmla="*/ 35421 h 48992"/>
                <a:gd name="connsiteX13" fmla="*/ 30337 w 132402"/>
                <a:gd name="connsiteY13" fmla="*/ 44245 h 48992"/>
                <a:gd name="connsiteX14" fmla="*/ 12443 w 132402"/>
                <a:gd name="connsiteY14" fmla="*/ 40599 h 48992"/>
                <a:gd name="connsiteX15" fmla="*/ 2761 w 132402"/>
                <a:gd name="connsiteY15" fmla="*/ 33521 h 48992"/>
                <a:gd name="connsiteX16" fmla="*/ 646 w 132402"/>
                <a:gd name="connsiteY16" fmla="*/ 31131 h 48992"/>
                <a:gd name="connsiteX17" fmla="*/ 3 w 132402"/>
                <a:gd name="connsiteY17" fmla="*/ 30242 h 48992"/>
                <a:gd name="connsiteX18" fmla="*/ 3006 w 132402"/>
                <a:gd name="connsiteY18" fmla="*/ 33307 h 48992"/>
                <a:gd name="connsiteX19" fmla="*/ 12749 w 132402"/>
                <a:gd name="connsiteY19" fmla="*/ 40048 h 48992"/>
                <a:gd name="connsiteX20" fmla="*/ 30276 w 132402"/>
                <a:gd name="connsiteY20" fmla="*/ 43387 h 48992"/>
                <a:gd name="connsiteX21" fmla="*/ 51173 w 132402"/>
                <a:gd name="connsiteY21" fmla="*/ 34624 h 48992"/>
                <a:gd name="connsiteX22" fmla="*/ 51572 w 132402"/>
                <a:gd name="connsiteY22" fmla="*/ 34318 h 48992"/>
                <a:gd name="connsiteX23" fmla="*/ 51909 w 132402"/>
                <a:gd name="connsiteY23" fmla="*/ 34716 h 48992"/>
                <a:gd name="connsiteX24" fmla="*/ 61928 w 132402"/>
                <a:gd name="connsiteY24" fmla="*/ 42407 h 48992"/>
                <a:gd name="connsiteX25" fmla="*/ 74583 w 132402"/>
                <a:gd name="connsiteY25" fmla="*/ 47218 h 48992"/>
                <a:gd name="connsiteX26" fmla="*/ 88095 w 132402"/>
                <a:gd name="connsiteY26" fmla="*/ 46850 h 48992"/>
                <a:gd name="connsiteX27" fmla="*/ 99249 w 132402"/>
                <a:gd name="connsiteY27" fmla="*/ 40385 h 48992"/>
                <a:gd name="connsiteX28" fmla="*/ 111505 w 132402"/>
                <a:gd name="connsiteY28" fmla="*/ 21204 h 48992"/>
                <a:gd name="connsiteX29" fmla="*/ 111597 w 132402"/>
                <a:gd name="connsiteY29" fmla="*/ 20836 h 48992"/>
                <a:gd name="connsiteX30" fmla="*/ 111965 w 132402"/>
                <a:gd name="connsiteY30" fmla="*/ 20866 h 48992"/>
                <a:gd name="connsiteX31" fmla="*/ 124895 w 132402"/>
                <a:gd name="connsiteY31" fmla="*/ 17343 h 48992"/>
                <a:gd name="connsiteX32" fmla="*/ 131023 w 132402"/>
                <a:gd name="connsiteY32" fmla="*/ 9008 h 48992"/>
                <a:gd name="connsiteX33" fmla="*/ 132157 w 132402"/>
                <a:gd name="connsiteY33" fmla="*/ 2390 h 48992"/>
                <a:gd name="connsiteX34" fmla="*/ 132004 w 132402"/>
                <a:gd name="connsiteY34" fmla="*/ 0 h 48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32402" h="48992">
                  <a:moveTo>
                    <a:pt x="132004" y="0"/>
                  </a:moveTo>
                  <a:cubicBezTo>
                    <a:pt x="132034" y="0"/>
                    <a:pt x="132065" y="184"/>
                    <a:pt x="132157" y="582"/>
                  </a:cubicBezTo>
                  <a:cubicBezTo>
                    <a:pt x="132249" y="981"/>
                    <a:pt x="132310" y="1563"/>
                    <a:pt x="132372" y="2359"/>
                  </a:cubicBezTo>
                  <a:cubicBezTo>
                    <a:pt x="132463" y="3922"/>
                    <a:pt x="132402" y="6281"/>
                    <a:pt x="131452" y="9131"/>
                  </a:cubicBezTo>
                  <a:cubicBezTo>
                    <a:pt x="130533" y="11950"/>
                    <a:pt x="128664" y="15290"/>
                    <a:pt x="125293" y="17864"/>
                  </a:cubicBezTo>
                  <a:cubicBezTo>
                    <a:pt x="121984" y="20437"/>
                    <a:pt x="117143" y="22215"/>
                    <a:pt x="111842" y="21694"/>
                  </a:cubicBezTo>
                  <a:lnTo>
                    <a:pt x="112302" y="21357"/>
                  </a:lnTo>
                  <a:cubicBezTo>
                    <a:pt x="110433" y="28128"/>
                    <a:pt x="106327" y="35329"/>
                    <a:pt x="99892" y="41089"/>
                  </a:cubicBezTo>
                  <a:cubicBezTo>
                    <a:pt x="96675" y="43939"/>
                    <a:pt x="92814" y="46421"/>
                    <a:pt x="88371" y="47830"/>
                  </a:cubicBezTo>
                  <a:cubicBezTo>
                    <a:pt x="83959" y="49332"/>
                    <a:pt x="78995" y="49271"/>
                    <a:pt x="74307" y="48259"/>
                  </a:cubicBezTo>
                  <a:cubicBezTo>
                    <a:pt x="69650" y="47279"/>
                    <a:pt x="65299" y="45502"/>
                    <a:pt x="61346" y="43326"/>
                  </a:cubicBezTo>
                  <a:cubicBezTo>
                    <a:pt x="57424" y="41120"/>
                    <a:pt x="53778" y="38607"/>
                    <a:pt x="51051" y="35329"/>
                  </a:cubicBezTo>
                  <a:lnTo>
                    <a:pt x="51786" y="35421"/>
                  </a:lnTo>
                  <a:cubicBezTo>
                    <a:pt x="44953" y="40446"/>
                    <a:pt x="37415" y="43602"/>
                    <a:pt x="30337" y="44245"/>
                  </a:cubicBezTo>
                  <a:cubicBezTo>
                    <a:pt x="23198" y="44766"/>
                    <a:pt x="17039" y="42867"/>
                    <a:pt x="12443" y="40599"/>
                  </a:cubicBezTo>
                  <a:cubicBezTo>
                    <a:pt x="7816" y="38270"/>
                    <a:pt x="4691" y="35513"/>
                    <a:pt x="2761" y="33521"/>
                  </a:cubicBezTo>
                  <a:cubicBezTo>
                    <a:pt x="1780" y="32510"/>
                    <a:pt x="1075" y="31683"/>
                    <a:pt x="646" y="31131"/>
                  </a:cubicBezTo>
                  <a:cubicBezTo>
                    <a:pt x="187" y="30549"/>
                    <a:pt x="-28" y="30242"/>
                    <a:pt x="3" y="30242"/>
                  </a:cubicBezTo>
                  <a:cubicBezTo>
                    <a:pt x="64" y="30181"/>
                    <a:pt x="1014" y="31376"/>
                    <a:pt x="3006" y="33307"/>
                  </a:cubicBezTo>
                  <a:cubicBezTo>
                    <a:pt x="4997" y="35206"/>
                    <a:pt x="8153" y="37841"/>
                    <a:pt x="12749" y="40048"/>
                  </a:cubicBezTo>
                  <a:cubicBezTo>
                    <a:pt x="17284" y="42223"/>
                    <a:pt x="23382" y="44000"/>
                    <a:pt x="30276" y="43387"/>
                  </a:cubicBezTo>
                  <a:cubicBezTo>
                    <a:pt x="37140" y="42713"/>
                    <a:pt x="44524" y="39557"/>
                    <a:pt x="51173" y="34624"/>
                  </a:cubicBezTo>
                  <a:lnTo>
                    <a:pt x="51572" y="34318"/>
                  </a:lnTo>
                  <a:lnTo>
                    <a:pt x="51909" y="34716"/>
                  </a:lnTo>
                  <a:cubicBezTo>
                    <a:pt x="54513" y="37780"/>
                    <a:pt x="58098" y="40293"/>
                    <a:pt x="61928" y="42407"/>
                  </a:cubicBezTo>
                  <a:cubicBezTo>
                    <a:pt x="65789" y="44521"/>
                    <a:pt x="70048" y="46268"/>
                    <a:pt x="74583" y="47218"/>
                  </a:cubicBezTo>
                  <a:cubicBezTo>
                    <a:pt x="79148" y="48198"/>
                    <a:pt x="83867" y="48259"/>
                    <a:pt x="88095" y="46850"/>
                  </a:cubicBezTo>
                  <a:cubicBezTo>
                    <a:pt x="92355" y="45532"/>
                    <a:pt x="96093" y="43112"/>
                    <a:pt x="99249" y="40385"/>
                  </a:cubicBezTo>
                  <a:cubicBezTo>
                    <a:pt x="105561" y="34808"/>
                    <a:pt x="109636" y="27791"/>
                    <a:pt x="111505" y="21204"/>
                  </a:cubicBezTo>
                  <a:lnTo>
                    <a:pt x="111597" y="20836"/>
                  </a:lnTo>
                  <a:lnTo>
                    <a:pt x="111965" y="20866"/>
                  </a:lnTo>
                  <a:cubicBezTo>
                    <a:pt x="116990" y="21418"/>
                    <a:pt x="121647" y="19763"/>
                    <a:pt x="124895" y="17343"/>
                  </a:cubicBezTo>
                  <a:cubicBezTo>
                    <a:pt x="128174" y="14922"/>
                    <a:pt x="130043" y="11705"/>
                    <a:pt x="131023" y="9008"/>
                  </a:cubicBezTo>
                  <a:cubicBezTo>
                    <a:pt x="132004" y="6251"/>
                    <a:pt x="132157" y="3953"/>
                    <a:pt x="132157" y="2390"/>
                  </a:cubicBezTo>
                  <a:cubicBezTo>
                    <a:pt x="132096" y="827"/>
                    <a:pt x="131943" y="0"/>
                    <a:pt x="132004" y="0"/>
                  </a:cubicBezTo>
                  <a:close/>
                </a:path>
              </a:pathLst>
            </a:custGeom>
            <a:solidFill>
              <a:srgbClr val="455A64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="" xmlns:a16="http://schemas.microsoft.com/office/drawing/2014/main" id="{4E0821D1-FAC4-4CCE-9C85-D80916FD00AB}"/>
                </a:ext>
              </a:extLst>
            </p:cNvPr>
            <p:cNvSpPr/>
            <p:nvPr/>
          </p:nvSpPr>
          <p:spPr>
            <a:xfrm>
              <a:off x="5760193" y="3860967"/>
              <a:ext cx="13170" cy="102959"/>
            </a:xfrm>
            <a:custGeom>
              <a:avLst/>
              <a:gdLst>
                <a:gd name="connsiteX0" fmla="*/ 12975 w 13170"/>
                <a:gd name="connsiteY0" fmla="*/ 3 h 102959"/>
                <a:gd name="connsiteX1" fmla="*/ 9819 w 13170"/>
                <a:gd name="connsiteY1" fmla="*/ 7970 h 102959"/>
                <a:gd name="connsiteX2" fmla="*/ 10983 w 13170"/>
                <a:gd name="connsiteY2" fmla="*/ 29817 h 102959"/>
                <a:gd name="connsiteX3" fmla="*/ 11136 w 13170"/>
                <a:gd name="connsiteY3" fmla="*/ 30185 h 102959"/>
                <a:gd name="connsiteX4" fmla="*/ 10799 w 13170"/>
                <a:gd name="connsiteY4" fmla="*/ 30399 h 102959"/>
                <a:gd name="connsiteX5" fmla="*/ 3170 w 13170"/>
                <a:gd name="connsiteY5" fmla="*/ 39346 h 102959"/>
                <a:gd name="connsiteX6" fmla="*/ 1392 w 13170"/>
                <a:gd name="connsiteY6" fmla="*/ 52093 h 102959"/>
                <a:gd name="connsiteX7" fmla="*/ 10003 w 13170"/>
                <a:gd name="connsiteY7" fmla="*/ 66157 h 102959"/>
                <a:gd name="connsiteX8" fmla="*/ 10401 w 13170"/>
                <a:gd name="connsiteY8" fmla="*/ 66463 h 102959"/>
                <a:gd name="connsiteX9" fmla="*/ 10125 w 13170"/>
                <a:gd name="connsiteY9" fmla="*/ 66892 h 102959"/>
                <a:gd name="connsiteX10" fmla="*/ 5437 w 13170"/>
                <a:gd name="connsiteY10" fmla="*/ 81508 h 102959"/>
                <a:gd name="connsiteX11" fmla="*/ 7429 w 13170"/>
                <a:gd name="connsiteY11" fmla="*/ 93580 h 102959"/>
                <a:gd name="connsiteX12" fmla="*/ 13159 w 13170"/>
                <a:gd name="connsiteY12" fmla="*/ 102957 h 102959"/>
                <a:gd name="connsiteX13" fmla="*/ 12576 w 13170"/>
                <a:gd name="connsiteY13" fmla="*/ 102466 h 102959"/>
                <a:gd name="connsiteX14" fmla="*/ 11075 w 13170"/>
                <a:gd name="connsiteY14" fmla="*/ 100873 h 102959"/>
                <a:gd name="connsiteX15" fmla="*/ 6816 w 13170"/>
                <a:gd name="connsiteY15" fmla="*/ 93826 h 102959"/>
                <a:gd name="connsiteX16" fmla="*/ 4548 w 13170"/>
                <a:gd name="connsiteY16" fmla="*/ 81477 h 102959"/>
                <a:gd name="connsiteX17" fmla="*/ 9267 w 13170"/>
                <a:gd name="connsiteY17" fmla="*/ 66279 h 102959"/>
                <a:gd name="connsiteX18" fmla="*/ 9390 w 13170"/>
                <a:gd name="connsiteY18" fmla="*/ 67015 h 102959"/>
                <a:gd name="connsiteX19" fmla="*/ 320 w 13170"/>
                <a:gd name="connsiteY19" fmla="*/ 52307 h 102959"/>
                <a:gd name="connsiteX20" fmla="*/ 2220 w 13170"/>
                <a:gd name="connsiteY20" fmla="*/ 38917 h 102959"/>
                <a:gd name="connsiteX21" fmla="*/ 10248 w 13170"/>
                <a:gd name="connsiteY21" fmla="*/ 29602 h 102959"/>
                <a:gd name="connsiteX22" fmla="*/ 10064 w 13170"/>
                <a:gd name="connsiteY22" fmla="*/ 30185 h 102959"/>
                <a:gd name="connsiteX23" fmla="*/ 9267 w 13170"/>
                <a:gd name="connsiteY23" fmla="*/ 7786 h 102959"/>
                <a:gd name="connsiteX24" fmla="*/ 11749 w 13170"/>
                <a:gd name="connsiteY24" fmla="*/ 1872 h 102959"/>
                <a:gd name="connsiteX25" fmla="*/ 12638 w 13170"/>
                <a:gd name="connsiteY25" fmla="*/ 432 h 102959"/>
                <a:gd name="connsiteX26" fmla="*/ 12975 w 13170"/>
                <a:gd name="connsiteY26" fmla="*/ 3 h 102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170" h="102959">
                  <a:moveTo>
                    <a:pt x="12975" y="3"/>
                  </a:moveTo>
                  <a:cubicBezTo>
                    <a:pt x="13128" y="95"/>
                    <a:pt x="11289" y="2730"/>
                    <a:pt x="9819" y="7970"/>
                  </a:cubicBezTo>
                  <a:cubicBezTo>
                    <a:pt x="8379" y="13118"/>
                    <a:pt x="7551" y="21237"/>
                    <a:pt x="10983" y="29817"/>
                  </a:cubicBezTo>
                  <a:lnTo>
                    <a:pt x="11136" y="30185"/>
                  </a:lnTo>
                  <a:lnTo>
                    <a:pt x="10799" y="30399"/>
                  </a:lnTo>
                  <a:cubicBezTo>
                    <a:pt x="7735" y="32452"/>
                    <a:pt x="4977" y="35547"/>
                    <a:pt x="3170" y="39346"/>
                  </a:cubicBezTo>
                  <a:cubicBezTo>
                    <a:pt x="1392" y="43146"/>
                    <a:pt x="596" y="47650"/>
                    <a:pt x="1392" y="52093"/>
                  </a:cubicBezTo>
                  <a:cubicBezTo>
                    <a:pt x="2404" y="57945"/>
                    <a:pt x="5774" y="63062"/>
                    <a:pt x="10003" y="66157"/>
                  </a:cubicBezTo>
                  <a:lnTo>
                    <a:pt x="10401" y="66463"/>
                  </a:lnTo>
                  <a:lnTo>
                    <a:pt x="10125" y="66892"/>
                  </a:lnTo>
                  <a:cubicBezTo>
                    <a:pt x="6969" y="71550"/>
                    <a:pt x="5560" y="76820"/>
                    <a:pt x="5437" y="81508"/>
                  </a:cubicBezTo>
                  <a:cubicBezTo>
                    <a:pt x="5223" y="86227"/>
                    <a:pt x="6172" y="90363"/>
                    <a:pt x="7429" y="93580"/>
                  </a:cubicBezTo>
                  <a:cubicBezTo>
                    <a:pt x="9972" y="100076"/>
                    <a:pt x="13404" y="102803"/>
                    <a:pt x="13159" y="102957"/>
                  </a:cubicBezTo>
                  <a:cubicBezTo>
                    <a:pt x="13128" y="102987"/>
                    <a:pt x="12944" y="102803"/>
                    <a:pt x="12576" y="102466"/>
                  </a:cubicBezTo>
                  <a:cubicBezTo>
                    <a:pt x="12239" y="102099"/>
                    <a:pt x="11657" y="101608"/>
                    <a:pt x="11075" y="100873"/>
                  </a:cubicBezTo>
                  <a:cubicBezTo>
                    <a:pt x="9819" y="99433"/>
                    <a:pt x="8195" y="97104"/>
                    <a:pt x="6816" y="93826"/>
                  </a:cubicBezTo>
                  <a:cubicBezTo>
                    <a:pt x="5468" y="90578"/>
                    <a:pt x="4395" y="86319"/>
                    <a:pt x="4548" y="81477"/>
                  </a:cubicBezTo>
                  <a:cubicBezTo>
                    <a:pt x="4610" y="76636"/>
                    <a:pt x="6019" y="71182"/>
                    <a:pt x="9267" y="66279"/>
                  </a:cubicBezTo>
                  <a:lnTo>
                    <a:pt x="9390" y="67015"/>
                  </a:lnTo>
                  <a:cubicBezTo>
                    <a:pt x="4916" y="63798"/>
                    <a:pt x="1392" y="58466"/>
                    <a:pt x="320" y="52307"/>
                  </a:cubicBezTo>
                  <a:cubicBezTo>
                    <a:pt x="-507" y="47619"/>
                    <a:pt x="320" y="42870"/>
                    <a:pt x="2220" y="38917"/>
                  </a:cubicBezTo>
                  <a:cubicBezTo>
                    <a:pt x="4119" y="34965"/>
                    <a:pt x="7000" y="31747"/>
                    <a:pt x="10248" y="29602"/>
                  </a:cubicBezTo>
                  <a:lnTo>
                    <a:pt x="10064" y="30185"/>
                  </a:lnTo>
                  <a:cubicBezTo>
                    <a:pt x="6632" y="21299"/>
                    <a:pt x="7643" y="12995"/>
                    <a:pt x="9267" y="7786"/>
                  </a:cubicBezTo>
                  <a:cubicBezTo>
                    <a:pt x="10094" y="5151"/>
                    <a:pt x="11044" y="3190"/>
                    <a:pt x="11749" y="1872"/>
                  </a:cubicBezTo>
                  <a:cubicBezTo>
                    <a:pt x="12086" y="1229"/>
                    <a:pt x="12423" y="739"/>
                    <a:pt x="12638" y="432"/>
                  </a:cubicBezTo>
                  <a:cubicBezTo>
                    <a:pt x="12821" y="157"/>
                    <a:pt x="12944" y="-27"/>
                    <a:pt x="12975" y="3"/>
                  </a:cubicBezTo>
                  <a:close/>
                </a:path>
              </a:pathLst>
            </a:custGeom>
            <a:solidFill>
              <a:srgbClr val="455A64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="" xmlns:a16="http://schemas.microsoft.com/office/drawing/2014/main" id="{F223D780-0BAC-480D-9915-6A971848E22E}"/>
                </a:ext>
              </a:extLst>
            </p:cNvPr>
            <p:cNvSpPr/>
            <p:nvPr/>
          </p:nvSpPr>
          <p:spPr>
            <a:xfrm>
              <a:off x="5754240" y="3998515"/>
              <a:ext cx="11443" cy="13439"/>
            </a:xfrm>
            <a:custGeom>
              <a:avLst/>
              <a:gdLst>
                <a:gd name="connsiteX0" fmla="*/ 1861 w 11443"/>
                <a:gd name="connsiteY0" fmla="*/ 1718 h 13439"/>
                <a:gd name="connsiteX1" fmla="*/ 819 w 11443"/>
                <a:gd name="connsiteY1" fmla="*/ 5977 h 13439"/>
                <a:gd name="connsiteX2" fmla="*/ 2014 w 11443"/>
                <a:gd name="connsiteY2" fmla="*/ 10267 h 13439"/>
                <a:gd name="connsiteX3" fmla="*/ 6763 w 11443"/>
                <a:gd name="connsiteY3" fmla="*/ 12320 h 13439"/>
                <a:gd name="connsiteX4" fmla="*/ 10287 w 11443"/>
                <a:gd name="connsiteY4" fmla="*/ 8765 h 13439"/>
                <a:gd name="connsiteX5" fmla="*/ 10042 w 11443"/>
                <a:gd name="connsiteY5" fmla="*/ 4200 h 13439"/>
                <a:gd name="connsiteX6" fmla="*/ 8510 w 11443"/>
                <a:gd name="connsiteY6" fmla="*/ 2 h 13439"/>
                <a:gd name="connsiteX7" fmla="*/ 10777 w 11443"/>
                <a:gd name="connsiteY7" fmla="*/ 3955 h 13439"/>
                <a:gd name="connsiteX8" fmla="*/ 11267 w 11443"/>
                <a:gd name="connsiteY8" fmla="*/ 8980 h 13439"/>
                <a:gd name="connsiteX9" fmla="*/ 9888 w 11443"/>
                <a:gd name="connsiteY9" fmla="*/ 11768 h 13439"/>
                <a:gd name="connsiteX10" fmla="*/ 6916 w 11443"/>
                <a:gd name="connsiteY10" fmla="*/ 13392 h 13439"/>
                <a:gd name="connsiteX11" fmla="*/ 1217 w 11443"/>
                <a:gd name="connsiteY11" fmla="*/ 10879 h 13439"/>
                <a:gd name="connsiteX12" fmla="*/ 53 w 11443"/>
                <a:gd name="connsiteY12" fmla="*/ 5916 h 13439"/>
                <a:gd name="connsiteX13" fmla="*/ 1861 w 11443"/>
                <a:gd name="connsiteY13" fmla="*/ 1718 h 13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443" h="13439">
                  <a:moveTo>
                    <a:pt x="1861" y="1718"/>
                  </a:moveTo>
                  <a:cubicBezTo>
                    <a:pt x="2044" y="1810"/>
                    <a:pt x="1003" y="3281"/>
                    <a:pt x="819" y="5977"/>
                  </a:cubicBezTo>
                  <a:cubicBezTo>
                    <a:pt x="757" y="7264"/>
                    <a:pt x="1003" y="8918"/>
                    <a:pt x="2014" y="10267"/>
                  </a:cubicBezTo>
                  <a:cubicBezTo>
                    <a:pt x="3025" y="11584"/>
                    <a:pt x="4894" y="12565"/>
                    <a:pt x="6763" y="12320"/>
                  </a:cubicBezTo>
                  <a:cubicBezTo>
                    <a:pt x="8663" y="12075"/>
                    <a:pt x="9888" y="10389"/>
                    <a:pt x="10287" y="8765"/>
                  </a:cubicBezTo>
                  <a:cubicBezTo>
                    <a:pt x="10716" y="7111"/>
                    <a:pt x="10440" y="5487"/>
                    <a:pt x="10042" y="4200"/>
                  </a:cubicBezTo>
                  <a:cubicBezTo>
                    <a:pt x="9184" y="1626"/>
                    <a:pt x="8326" y="94"/>
                    <a:pt x="8510" y="2"/>
                  </a:cubicBezTo>
                  <a:cubicBezTo>
                    <a:pt x="8602" y="-59"/>
                    <a:pt x="9674" y="1289"/>
                    <a:pt x="10777" y="3955"/>
                  </a:cubicBezTo>
                  <a:cubicBezTo>
                    <a:pt x="11267" y="5272"/>
                    <a:pt x="11696" y="7049"/>
                    <a:pt x="11267" y="8980"/>
                  </a:cubicBezTo>
                  <a:cubicBezTo>
                    <a:pt x="11053" y="9930"/>
                    <a:pt x="10654" y="10941"/>
                    <a:pt x="9888" y="11768"/>
                  </a:cubicBezTo>
                  <a:cubicBezTo>
                    <a:pt x="9153" y="12595"/>
                    <a:pt x="8081" y="13239"/>
                    <a:pt x="6916" y="13392"/>
                  </a:cubicBezTo>
                  <a:cubicBezTo>
                    <a:pt x="4526" y="13698"/>
                    <a:pt x="2381" y="12473"/>
                    <a:pt x="1217" y="10879"/>
                  </a:cubicBezTo>
                  <a:cubicBezTo>
                    <a:pt x="22" y="9225"/>
                    <a:pt x="-101" y="7356"/>
                    <a:pt x="53" y="5916"/>
                  </a:cubicBezTo>
                  <a:cubicBezTo>
                    <a:pt x="451" y="3005"/>
                    <a:pt x="1799" y="1657"/>
                    <a:pt x="1861" y="1718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="" xmlns:a16="http://schemas.microsoft.com/office/drawing/2014/main" id="{CBDC0648-FE16-4CA8-9775-CC7E02AE9F29}"/>
                </a:ext>
              </a:extLst>
            </p:cNvPr>
            <p:cNvSpPr/>
            <p:nvPr/>
          </p:nvSpPr>
          <p:spPr>
            <a:xfrm>
              <a:off x="5838470" y="4009916"/>
              <a:ext cx="19514" cy="19816"/>
            </a:xfrm>
            <a:custGeom>
              <a:avLst/>
              <a:gdLst>
                <a:gd name="connsiteX0" fmla="*/ 3885 w 19514"/>
                <a:gd name="connsiteY0" fmla="*/ 643 h 19816"/>
                <a:gd name="connsiteX1" fmla="*/ 55 w 19514"/>
                <a:gd name="connsiteY1" fmla="*/ 10203 h 19816"/>
                <a:gd name="connsiteX2" fmla="*/ 5693 w 19514"/>
                <a:gd name="connsiteY2" fmla="*/ 18813 h 19816"/>
                <a:gd name="connsiteX3" fmla="*/ 9768 w 19514"/>
                <a:gd name="connsiteY3" fmla="*/ 19763 h 19816"/>
                <a:gd name="connsiteX4" fmla="*/ 15345 w 19514"/>
                <a:gd name="connsiteY4" fmla="*/ 15014 h 19816"/>
                <a:gd name="connsiteX5" fmla="*/ 18838 w 19514"/>
                <a:gd name="connsiteY5" fmla="*/ 9805 h 19816"/>
                <a:gd name="connsiteX6" fmla="*/ 19481 w 19514"/>
                <a:gd name="connsiteY6" fmla="*/ 7875 h 19816"/>
                <a:gd name="connsiteX7" fmla="*/ 17857 w 19514"/>
                <a:gd name="connsiteY7" fmla="*/ 6404 h 19816"/>
                <a:gd name="connsiteX8" fmla="*/ 4467 w 19514"/>
                <a:gd name="connsiteY8" fmla="*/ 0 h 19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514" h="19816">
                  <a:moveTo>
                    <a:pt x="3885" y="643"/>
                  </a:moveTo>
                  <a:cubicBezTo>
                    <a:pt x="1189" y="2972"/>
                    <a:pt x="-313" y="6649"/>
                    <a:pt x="55" y="10203"/>
                  </a:cubicBezTo>
                  <a:cubicBezTo>
                    <a:pt x="423" y="13758"/>
                    <a:pt x="2567" y="17067"/>
                    <a:pt x="5693" y="18813"/>
                  </a:cubicBezTo>
                  <a:cubicBezTo>
                    <a:pt x="6918" y="19518"/>
                    <a:pt x="8359" y="19978"/>
                    <a:pt x="9768" y="19763"/>
                  </a:cubicBezTo>
                  <a:cubicBezTo>
                    <a:pt x="12250" y="19396"/>
                    <a:pt x="13935" y="17098"/>
                    <a:pt x="15345" y="15014"/>
                  </a:cubicBezTo>
                  <a:cubicBezTo>
                    <a:pt x="16509" y="13267"/>
                    <a:pt x="17673" y="11552"/>
                    <a:pt x="18838" y="9805"/>
                  </a:cubicBezTo>
                  <a:cubicBezTo>
                    <a:pt x="19236" y="9223"/>
                    <a:pt x="19634" y="8549"/>
                    <a:pt x="19481" y="7875"/>
                  </a:cubicBezTo>
                  <a:cubicBezTo>
                    <a:pt x="19297" y="7139"/>
                    <a:pt x="18562" y="6710"/>
                    <a:pt x="17857" y="6404"/>
                  </a:cubicBezTo>
                  <a:cubicBezTo>
                    <a:pt x="13384" y="4259"/>
                    <a:pt x="8941" y="2114"/>
                    <a:pt x="4467" y="0"/>
                  </a:cubicBezTo>
                </a:path>
              </a:pathLst>
            </a:custGeom>
            <a:solidFill>
              <a:srgbClr val="83534B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="" xmlns:a16="http://schemas.microsoft.com/office/drawing/2014/main" id="{297E23DF-E746-494C-95E4-4AFC1A2E0861}"/>
                </a:ext>
              </a:extLst>
            </p:cNvPr>
            <p:cNvSpPr/>
            <p:nvPr/>
          </p:nvSpPr>
          <p:spPr>
            <a:xfrm>
              <a:off x="5836861" y="4008782"/>
              <a:ext cx="22195" cy="20127"/>
            </a:xfrm>
            <a:custGeom>
              <a:avLst/>
              <a:gdLst>
                <a:gd name="connsiteX0" fmla="*/ 11193 w 22195"/>
                <a:gd name="connsiteY0" fmla="*/ 20100 h 20127"/>
                <a:gd name="connsiteX1" fmla="*/ 4942 w 22195"/>
                <a:gd name="connsiteY1" fmla="*/ 17925 h 20127"/>
                <a:gd name="connsiteX2" fmla="*/ 316 w 22195"/>
                <a:gd name="connsiteY2" fmla="*/ 12164 h 20127"/>
                <a:gd name="connsiteX3" fmla="*/ 377 w 22195"/>
                <a:gd name="connsiteY3" fmla="*/ 7630 h 20127"/>
                <a:gd name="connsiteX4" fmla="*/ 2460 w 22195"/>
                <a:gd name="connsiteY4" fmla="*/ 3370 h 20127"/>
                <a:gd name="connsiteX5" fmla="*/ 5892 w 22195"/>
                <a:gd name="connsiteY5" fmla="*/ 276 h 20127"/>
                <a:gd name="connsiteX6" fmla="*/ 6352 w 22195"/>
                <a:gd name="connsiteY6" fmla="*/ 0 h 20127"/>
                <a:gd name="connsiteX7" fmla="*/ 6781 w 22195"/>
                <a:gd name="connsiteY7" fmla="*/ 276 h 20127"/>
                <a:gd name="connsiteX8" fmla="*/ 22193 w 22195"/>
                <a:gd name="connsiteY8" fmla="*/ 9162 h 20127"/>
                <a:gd name="connsiteX9" fmla="*/ 5892 w 22195"/>
                <a:gd name="connsiteY9" fmla="*/ 1716 h 20127"/>
                <a:gd name="connsiteX10" fmla="*/ 6781 w 22195"/>
                <a:gd name="connsiteY10" fmla="*/ 1716 h 20127"/>
                <a:gd name="connsiteX11" fmla="*/ 3839 w 22195"/>
                <a:gd name="connsiteY11" fmla="*/ 4412 h 20127"/>
                <a:gd name="connsiteX12" fmla="*/ 1848 w 22195"/>
                <a:gd name="connsiteY12" fmla="*/ 11766 h 20127"/>
                <a:gd name="connsiteX13" fmla="*/ 5616 w 22195"/>
                <a:gd name="connsiteY13" fmla="*/ 16944 h 20127"/>
                <a:gd name="connsiteX14" fmla="*/ 11193 w 22195"/>
                <a:gd name="connsiteY14" fmla="*/ 20100 h 20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195" h="20127">
                  <a:moveTo>
                    <a:pt x="11193" y="20100"/>
                  </a:moveTo>
                  <a:cubicBezTo>
                    <a:pt x="11162" y="20223"/>
                    <a:pt x="8619" y="20008"/>
                    <a:pt x="4942" y="17925"/>
                  </a:cubicBezTo>
                  <a:cubicBezTo>
                    <a:pt x="3165" y="16852"/>
                    <a:pt x="1143" y="14983"/>
                    <a:pt x="316" y="12164"/>
                  </a:cubicBezTo>
                  <a:cubicBezTo>
                    <a:pt x="-144" y="10786"/>
                    <a:pt x="-83" y="9039"/>
                    <a:pt x="377" y="7630"/>
                  </a:cubicBezTo>
                  <a:cubicBezTo>
                    <a:pt x="806" y="6159"/>
                    <a:pt x="1480" y="4688"/>
                    <a:pt x="2460" y="3370"/>
                  </a:cubicBezTo>
                  <a:cubicBezTo>
                    <a:pt x="3410" y="2084"/>
                    <a:pt x="4605" y="1042"/>
                    <a:pt x="5892" y="276"/>
                  </a:cubicBezTo>
                  <a:lnTo>
                    <a:pt x="6352" y="0"/>
                  </a:lnTo>
                  <a:lnTo>
                    <a:pt x="6781" y="276"/>
                  </a:lnTo>
                  <a:cubicBezTo>
                    <a:pt x="15422" y="5577"/>
                    <a:pt x="22346" y="8794"/>
                    <a:pt x="22193" y="9162"/>
                  </a:cubicBezTo>
                  <a:cubicBezTo>
                    <a:pt x="22040" y="9560"/>
                    <a:pt x="14717" y="6925"/>
                    <a:pt x="5892" y="1716"/>
                  </a:cubicBezTo>
                  <a:lnTo>
                    <a:pt x="6781" y="1716"/>
                  </a:lnTo>
                  <a:cubicBezTo>
                    <a:pt x="5678" y="2390"/>
                    <a:pt x="4667" y="3309"/>
                    <a:pt x="3839" y="4412"/>
                  </a:cubicBezTo>
                  <a:cubicBezTo>
                    <a:pt x="2215" y="6710"/>
                    <a:pt x="1174" y="9529"/>
                    <a:pt x="1848" y="11766"/>
                  </a:cubicBezTo>
                  <a:cubicBezTo>
                    <a:pt x="2460" y="14095"/>
                    <a:pt x="4084" y="15841"/>
                    <a:pt x="5616" y="16944"/>
                  </a:cubicBezTo>
                  <a:cubicBezTo>
                    <a:pt x="8864" y="19089"/>
                    <a:pt x="11346" y="19825"/>
                    <a:pt x="11193" y="20100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="" xmlns:a16="http://schemas.microsoft.com/office/drawing/2014/main" id="{A85E595C-5354-498E-9BEF-9C8E14A1BD18}"/>
                </a:ext>
              </a:extLst>
            </p:cNvPr>
            <p:cNvSpPr/>
            <p:nvPr/>
          </p:nvSpPr>
          <p:spPr>
            <a:xfrm>
              <a:off x="5527642" y="4078827"/>
              <a:ext cx="389752" cy="238937"/>
            </a:xfrm>
            <a:custGeom>
              <a:avLst/>
              <a:gdLst>
                <a:gd name="connsiteX0" fmla="*/ 0 w 389752"/>
                <a:gd name="connsiteY0" fmla="*/ 238937 h 238937"/>
                <a:gd name="connsiteX1" fmla="*/ 101666 w 389752"/>
                <a:gd name="connsiteY1" fmla="*/ 57390 h 238937"/>
                <a:gd name="connsiteX2" fmla="*/ 146984 w 389752"/>
                <a:gd name="connsiteY2" fmla="*/ 10387 h 238937"/>
                <a:gd name="connsiteX3" fmla="*/ 192057 w 389752"/>
                <a:gd name="connsiteY3" fmla="*/ 306 h 238937"/>
                <a:gd name="connsiteX4" fmla="*/ 235291 w 389752"/>
                <a:gd name="connsiteY4" fmla="*/ 0 h 238937"/>
                <a:gd name="connsiteX5" fmla="*/ 273991 w 389752"/>
                <a:gd name="connsiteY5" fmla="*/ 29385 h 238937"/>
                <a:gd name="connsiteX6" fmla="*/ 327674 w 389752"/>
                <a:gd name="connsiteY6" fmla="*/ 13237 h 238937"/>
                <a:gd name="connsiteX7" fmla="*/ 389752 w 389752"/>
                <a:gd name="connsiteY7" fmla="*/ 38699 h 238937"/>
                <a:gd name="connsiteX8" fmla="*/ 377281 w 389752"/>
                <a:gd name="connsiteY8" fmla="*/ 153449 h 238937"/>
                <a:gd name="connsiteX9" fmla="*/ 346640 w 389752"/>
                <a:gd name="connsiteY9" fmla="*/ 233606 h 238937"/>
                <a:gd name="connsiteX10" fmla="*/ 342535 w 389752"/>
                <a:gd name="connsiteY10" fmla="*/ 238937 h 238937"/>
                <a:gd name="connsiteX11" fmla="*/ 113647 w 389752"/>
                <a:gd name="connsiteY11" fmla="*/ 238753 h 238937"/>
                <a:gd name="connsiteX12" fmla="*/ 140182 w 389752"/>
                <a:gd name="connsiteY12" fmla="*/ 156176 h 238937"/>
                <a:gd name="connsiteX13" fmla="*/ 91126 w 389752"/>
                <a:gd name="connsiteY13" fmla="*/ 238937 h 238937"/>
                <a:gd name="connsiteX14" fmla="*/ 0 w 389752"/>
                <a:gd name="connsiteY14" fmla="*/ 238937 h 238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9752" h="238937">
                  <a:moveTo>
                    <a:pt x="0" y="238937"/>
                  </a:moveTo>
                  <a:cubicBezTo>
                    <a:pt x="0" y="238937"/>
                    <a:pt x="87173" y="82669"/>
                    <a:pt x="101666" y="57390"/>
                  </a:cubicBezTo>
                  <a:cubicBezTo>
                    <a:pt x="118733" y="27669"/>
                    <a:pt x="133594" y="16883"/>
                    <a:pt x="146984" y="10387"/>
                  </a:cubicBezTo>
                  <a:cubicBezTo>
                    <a:pt x="160987" y="3616"/>
                    <a:pt x="176492" y="398"/>
                    <a:pt x="192057" y="306"/>
                  </a:cubicBezTo>
                  <a:lnTo>
                    <a:pt x="235291" y="0"/>
                  </a:lnTo>
                  <a:cubicBezTo>
                    <a:pt x="235291" y="0"/>
                    <a:pt x="251715" y="24574"/>
                    <a:pt x="273991" y="29385"/>
                  </a:cubicBezTo>
                  <a:cubicBezTo>
                    <a:pt x="304693" y="36034"/>
                    <a:pt x="327674" y="13237"/>
                    <a:pt x="327674" y="13237"/>
                  </a:cubicBezTo>
                  <a:lnTo>
                    <a:pt x="389752" y="38699"/>
                  </a:lnTo>
                  <a:lnTo>
                    <a:pt x="377281" y="153449"/>
                  </a:lnTo>
                  <a:cubicBezTo>
                    <a:pt x="374125" y="182374"/>
                    <a:pt x="363585" y="209982"/>
                    <a:pt x="346640" y="233606"/>
                  </a:cubicBezTo>
                  <a:lnTo>
                    <a:pt x="342535" y="238937"/>
                  </a:lnTo>
                  <a:lnTo>
                    <a:pt x="113647" y="238753"/>
                  </a:lnTo>
                  <a:lnTo>
                    <a:pt x="140182" y="156176"/>
                  </a:lnTo>
                  <a:lnTo>
                    <a:pt x="91126" y="238937"/>
                  </a:lnTo>
                  <a:lnTo>
                    <a:pt x="0" y="238937"/>
                  </a:lnTo>
                  <a:close/>
                </a:path>
              </a:pathLst>
            </a:custGeom>
            <a:solidFill>
              <a:srgbClr val="094A44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="" xmlns:a16="http://schemas.microsoft.com/office/drawing/2014/main" id="{B46308B1-1F43-4C31-802B-CF79AF7C8737}"/>
                </a:ext>
              </a:extLst>
            </p:cNvPr>
            <p:cNvSpPr/>
            <p:nvPr/>
          </p:nvSpPr>
          <p:spPr>
            <a:xfrm>
              <a:off x="5883107" y="4117495"/>
              <a:ext cx="226037" cy="279544"/>
            </a:xfrm>
            <a:custGeom>
              <a:avLst/>
              <a:gdLst>
                <a:gd name="connsiteX0" fmla="*/ 34318 w 226037"/>
                <a:gd name="connsiteY0" fmla="*/ 0 h 279544"/>
                <a:gd name="connsiteX1" fmla="*/ 65970 w 226037"/>
                <a:gd name="connsiteY1" fmla="*/ 54510 h 279544"/>
                <a:gd name="connsiteX2" fmla="*/ 108898 w 226037"/>
                <a:gd name="connsiteY2" fmla="*/ 176614 h 279544"/>
                <a:gd name="connsiteX3" fmla="*/ 182405 w 226037"/>
                <a:gd name="connsiteY3" fmla="*/ 93179 h 279544"/>
                <a:gd name="connsiteX4" fmla="*/ 226038 w 226037"/>
                <a:gd name="connsiteY4" fmla="*/ 120878 h 279544"/>
                <a:gd name="connsiteX5" fmla="*/ 144472 w 226037"/>
                <a:gd name="connsiteY5" fmla="*/ 257536 h 279544"/>
                <a:gd name="connsiteX6" fmla="*/ 60945 w 226037"/>
                <a:gd name="connsiteY6" fmla="*/ 262776 h 279544"/>
                <a:gd name="connsiteX7" fmla="*/ 0 w 226037"/>
                <a:gd name="connsiteY7" fmla="*/ 141132 h 279544"/>
                <a:gd name="connsiteX8" fmla="*/ 34318 w 226037"/>
                <a:gd name="connsiteY8" fmla="*/ 0 h 279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6037" h="279544">
                  <a:moveTo>
                    <a:pt x="34318" y="0"/>
                  </a:moveTo>
                  <a:cubicBezTo>
                    <a:pt x="34318" y="0"/>
                    <a:pt x="52365" y="10571"/>
                    <a:pt x="65970" y="54510"/>
                  </a:cubicBezTo>
                  <a:cubicBezTo>
                    <a:pt x="79574" y="98449"/>
                    <a:pt x="108898" y="176614"/>
                    <a:pt x="108898" y="176614"/>
                  </a:cubicBezTo>
                  <a:lnTo>
                    <a:pt x="182405" y="93179"/>
                  </a:lnTo>
                  <a:lnTo>
                    <a:pt x="226038" y="120878"/>
                  </a:lnTo>
                  <a:cubicBezTo>
                    <a:pt x="226038" y="120878"/>
                    <a:pt x="155656" y="243074"/>
                    <a:pt x="144472" y="257536"/>
                  </a:cubicBezTo>
                  <a:cubicBezTo>
                    <a:pt x="127803" y="279107"/>
                    <a:pt x="85672" y="291425"/>
                    <a:pt x="60945" y="262776"/>
                  </a:cubicBezTo>
                  <a:cubicBezTo>
                    <a:pt x="42958" y="241940"/>
                    <a:pt x="0" y="141132"/>
                    <a:pt x="0" y="141132"/>
                  </a:cubicBezTo>
                  <a:lnTo>
                    <a:pt x="34318" y="0"/>
                  </a:lnTo>
                  <a:close/>
                </a:path>
              </a:pathLst>
            </a:custGeom>
            <a:solidFill>
              <a:srgbClr val="094A44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="" xmlns:a16="http://schemas.microsoft.com/office/drawing/2014/main" id="{C19372AD-CCEB-4C15-A163-B7D48FE4D9E0}"/>
                </a:ext>
              </a:extLst>
            </p:cNvPr>
            <p:cNvSpPr/>
            <p:nvPr/>
          </p:nvSpPr>
          <p:spPr>
            <a:xfrm>
              <a:off x="5870172" y="4181196"/>
              <a:ext cx="31553" cy="136538"/>
            </a:xfrm>
            <a:custGeom>
              <a:avLst/>
              <a:gdLst>
                <a:gd name="connsiteX0" fmla="*/ 20779 w 31553"/>
                <a:gd name="connsiteY0" fmla="*/ 1 h 136538"/>
                <a:gd name="connsiteX1" fmla="*/ 21453 w 31553"/>
                <a:gd name="connsiteY1" fmla="*/ 1319 h 136538"/>
                <a:gd name="connsiteX2" fmla="*/ 23108 w 31553"/>
                <a:gd name="connsiteY2" fmla="*/ 5210 h 136538"/>
                <a:gd name="connsiteX3" fmla="*/ 27765 w 31553"/>
                <a:gd name="connsiteY3" fmla="*/ 20071 h 136538"/>
                <a:gd name="connsiteX4" fmla="*/ 30094 w 31553"/>
                <a:gd name="connsiteY4" fmla="*/ 71241 h 136538"/>
                <a:gd name="connsiteX5" fmla="*/ 12659 w 31553"/>
                <a:gd name="connsiteY5" fmla="*/ 119439 h 136538"/>
                <a:gd name="connsiteX6" fmla="*/ 3774 w 31553"/>
                <a:gd name="connsiteY6" fmla="*/ 132247 h 136538"/>
                <a:gd name="connsiteX7" fmla="*/ 1047 w 31553"/>
                <a:gd name="connsiteY7" fmla="*/ 135495 h 136538"/>
                <a:gd name="connsiteX8" fmla="*/ 5 w 31553"/>
                <a:gd name="connsiteY8" fmla="*/ 136537 h 136538"/>
                <a:gd name="connsiteX9" fmla="*/ 3283 w 31553"/>
                <a:gd name="connsiteY9" fmla="*/ 131880 h 136538"/>
                <a:gd name="connsiteX10" fmla="*/ 11679 w 31553"/>
                <a:gd name="connsiteY10" fmla="*/ 118857 h 136538"/>
                <a:gd name="connsiteX11" fmla="*/ 28501 w 31553"/>
                <a:gd name="connsiteY11" fmla="*/ 70996 h 136538"/>
                <a:gd name="connsiteX12" fmla="*/ 26662 w 31553"/>
                <a:gd name="connsiteY12" fmla="*/ 20316 h 136538"/>
                <a:gd name="connsiteX13" fmla="*/ 22495 w 31553"/>
                <a:gd name="connsiteY13" fmla="*/ 5394 h 136538"/>
                <a:gd name="connsiteX14" fmla="*/ 20779 w 31553"/>
                <a:gd name="connsiteY14" fmla="*/ 1 h 136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1553" h="136538">
                  <a:moveTo>
                    <a:pt x="20779" y="1"/>
                  </a:moveTo>
                  <a:cubicBezTo>
                    <a:pt x="20841" y="-29"/>
                    <a:pt x="21055" y="430"/>
                    <a:pt x="21453" y="1319"/>
                  </a:cubicBezTo>
                  <a:cubicBezTo>
                    <a:pt x="21852" y="2208"/>
                    <a:pt x="22465" y="3494"/>
                    <a:pt x="23108" y="5210"/>
                  </a:cubicBezTo>
                  <a:cubicBezTo>
                    <a:pt x="24456" y="8642"/>
                    <a:pt x="26172" y="13698"/>
                    <a:pt x="27765" y="20071"/>
                  </a:cubicBezTo>
                  <a:cubicBezTo>
                    <a:pt x="30983" y="32818"/>
                    <a:pt x="33128" y="51264"/>
                    <a:pt x="30094" y="71241"/>
                  </a:cubicBezTo>
                  <a:cubicBezTo>
                    <a:pt x="27061" y="91219"/>
                    <a:pt x="19523" y="108225"/>
                    <a:pt x="12659" y="119439"/>
                  </a:cubicBezTo>
                  <a:cubicBezTo>
                    <a:pt x="9228" y="125077"/>
                    <a:pt x="6102" y="129398"/>
                    <a:pt x="3774" y="132247"/>
                  </a:cubicBezTo>
                  <a:cubicBezTo>
                    <a:pt x="2640" y="133718"/>
                    <a:pt x="1690" y="134760"/>
                    <a:pt x="1047" y="135495"/>
                  </a:cubicBezTo>
                  <a:cubicBezTo>
                    <a:pt x="403" y="136231"/>
                    <a:pt x="35" y="136568"/>
                    <a:pt x="5" y="136537"/>
                  </a:cubicBezTo>
                  <a:cubicBezTo>
                    <a:pt x="-87" y="136445"/>
                    <a:pt x="1139" y="134852"/>
                    <a:pt x="3283" y="131880"/>
                  </a:cubicBezTo>
                  <a:cubicBezTo>
                    <a:pt x="5428" y="128907"/>
                    <a:pt x="8400" y="124526"/>
                    <a:pt x="11679" y="118857"/>
                  </a:cubicBezTo>
                  <a:cubicBezTo>
                    <a:pt x="18236" y="107612"/>
                    <a:pt x="25498" y="90760"/>
                    <a:pt x="28501" y="70996"/>
                  </a:cubicBezTo>
                  <a:cubicBezTo>
                    <a:pt x="31504" y="51264"/>
                    <a:pt x="29573" y="33002"/>
                    <a:pt x="26662" y="20316"/>
                  </a:cubicBezTo>
                  <a:cubicBezTo>
                    <a:pt x="25222" y="13943"/>
                    <a:pt x="23690" y="8857"/>
                    <a:pt x="22495" y="5394"/>
                  </a:cubicBezTo>
                  <a:cubicBezTo>
                    <a:pt x="21331" y="1962"/>
                    <a:pt x="20657" y="63"/>
                    <a:pt x="20779" y="1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="" xmlns:a16="http://schemas.microsoft.com/office/drawing/2014/main" id="{3D71AE3E-F030-4708-9EB9-2B096275F7E4}"/>
                </a:ext>
              </a:extLst>
            </p:cNvPr>
            <p:cNvSpPr/>
            <p:nvPr/>
          </p:nvSpPr>
          <p:spPr>
            <a:xfrm>
              <a:off x="5640449" y="4167164"/>
              <a:ext cx="41653" cy="151059"/>
            </a:xfrm>
            <a:custGeom>
              <a:avLst/>
              <a:gdLst>
                <a:gd name="connsiteX0" fmla="*/ 41624 w 41653"/>
                <a:gd name="connsiteY0" fmla="*/ 0 h 151059"/>
                <a:gd name="connsiteX1" fmla="*/ 41501 w 41653"/>
                <a:gd name="connsiteY1" fmla="*/ 1593 h 151059"/>
                <a:gd name="connsiteX2" fmla="*/ 40888 w 41653"/>
                <a:gd name="connsiteY2" fmla="*/ 6128 h 151059"/>
                <a:gd name="connsiteX3" fmla="*/ 38100 w 41653"/>
                <a:gd name="connsiteY3" fmla="*/ 22736 h 151059"/>
                <a:gd name="connsiteX4" fmla="*/ 25629 w 41653"/>
                <a:gd name="connsiteY4" fmla="*/ 76847 h 151059"/>
                <a:gd name="connsiteX5" fmla="*/ 8623 w 41653"/>
                <a:gd name="connsiteY5" fmla="*/ 129733 h 151059"/>
                <a:gd name="connsiteX6" fmla="*/ 2526 w 41653"/>
                <a:gd name="connsiteY6" fmla="*/ 145422 h 151059"/>
                <a:gd name="connsiteX7" fmla="*/ 749 w 41653"/>
                <a:gd name="connsiteY7" fmla="*/ 149619 h 151059"/>
                <a:gd name="connsiteX8" fmla="*/ 13 w 41653"/>
                <a:gd name="connsiteY8" fmla="*/ 151059 h 151059"/>
                <a:gd name="connsiteX9" fmla="*/ 442 w 41653"/>
                <a:gd name="connsiteY9" fmla="*/ 149527 h 151059"/>
                <a:gd name="connsiteX10" fmla="*/ 1944 w 41653"/>
                <a:gd name="connsiteY10" fmla="*/ 145207 h 151059"/>
                <a:gd name="connsiteX11" fmla="*/ 7551 w 41653"/>
                <a:gd name="connsiteY11" fmla="*/ 129366 h 151059"/>
                <a:gd name="connsiteX12" fmla="*/ 24066 w 41653"/>
                <a:gd name="connsiteY12" fmla="*/ 76449 h 151059"/>
                <a:gd name="connsiteX13" fmla="*/ 36966 w 41653"/>
                <a:gd name="connsiteY13" fmla="*/ 22552 h 151059"/>
                <a:gd name="connsiteX14" fmla="*/ 40245 w 41653"/>
                <a:gd name="connsiteY14" fmla="*/ 6067 h 151059"/>
                <a:gd name="connsiteX15" fmla="*/ 41164 w 41653"/>
                <a:gd name="connsiteY15" fmla="*/ 1593 h 151059"/>
                <a:gd name="connsiteX16" fmla="*/ 41624 w 41653"/>
                <a:gd name="connsiteY16" fmla="*/ 0 h 151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1653" h="151059">
                  <a:moveTo>
                    <a:pt x="41624" y="0"/>
                  </a:moveTo>
                  <a:cubicBezTo>
                    <a:pt x="41685" y="0"/>
                    <a:pt x="41654" y="552"/>
                    <a:pt x="41501" y="1593"/>
                  </a:cubicBezTo>
                  <a:cubicBezTo>
                    <a:pt x="41348" y="2819"/>
                    <a:pt x="41133" y="4320"/>
                    <a:pt x="40888" y="6128"/>
                  </a:cubicBezTo>
                  <a:cubicBezTo>
                    <a:pt x="40337" y="10050"/>
                    <a:pt x="39387" y="15749"/>
                    <a:pt x="38100" y="22736"/>
                  </a:cubicBezTo>
                  <a:cubicBezTo>
                    <a:pt x="35526" y="36708"/>
                    <a:pt x="31390" y="55920"/>
                    <a:pt x="25629" y="76847"/>
                  </a:cubicBezTo>
                  <a:cubicBezTo>
                    <a:pt x="19869" y="97775"/>
                    <a:pt x="13587" y="116405"/>
                    <a:pt x="8623" y="129733"/>
                  </a:cubicBezTo>
                  <a:cubicBezTo>
                    <a:pt x="6141" y="136382"/>
                    <a:pt x="4058" y="141745"/>
                    <a:pt x="2526" y="145422"/>
                  </a:cubicBezTo>
                  <a:cubicBezTo>
                    <a:pt x="1821" y="147107"/>
                    <a:pt x="1208" y="148516"/>
                    <a:pt x="749" y="149619"/>
                  </a:cubicBezTo>
                  <a:cubicBezTo>
                    <a:pt x="320" y="150569"/>
                    <a:pt x="75" y="151059"/>
                    <a:pt x="13" y="151059"/>
                  </a:cubicBezTo>
                  <a:cubicBezTo>
                    <a:pt x="-48" y="151029"/>
                    <a:pt x="105" y="150508"/>
                    <a:pt x="442" y="149527"/>
                  </a:cubicBezTo>
                  <a:cubicBezTo>
                    <a:pt x="841" y="148363"/>
                    <a:pt x="1361" y="146954"/>
                    <a:pt x="1944" y="145207"/>
                  </a:cubicBezTo>
                  <a:cubicBezTo>
                    <a:pt x="3353" y="141254"/>
                    <a:pt x="5253" y="135892"/>
                    <a:pt x="7551" y="129366"/>
                  </a:cubicBezTo>
                  <a:cubicBezTo>
                    <a:pt x="12239" y="115976"/>
                    <a:pt x="18306" y="97315"/>
                    <a:pt x="24066" y="76449"/>
                  </a:cubicBezTo>
                  <a:cubicBezTo>
                    <a:pt x="29796" y="55583"/>
                    <a:pt x="34117" y="36432"/>
                    <a:pt x="36966" y="22552"/>
                  </a:cubicBezTo>
                  <a:cubicBezTo>
                    <a:pt x="38314" y="15780"/>
                    <a:pt x="39417" y="10203"/>
                    <a:pt x="40245" y="6067"/>
                  </a:cubicBezTo>
                  <a:cubicBezTo>
                    <a:pt x="40612" y="4259"/>
                    <a:pt x="40919" y="2788"/>
                    <a:pt x="41164" y="1593"/>
                  </a:cubicBezTo>
                  <a:cubicBezTo>
                    <a:pt x="41440" y="521"/>
                    <a:pt x="41593" y="0"/>
                    <a:pt x="41624" y="0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="" xmlns:a16="http://schemas.microsoft.com/office/drawing/2014/main" id="{F45B8D0B-A61B-4127-AF66-0A3A03FB1299}"/>
                </a:ext>
              </a:extLst>
            </p:cNvPr>
            <p:cNvSpPr/>
            <p:nvPr/>
          </p:nvSpPr>
          <p:spPr>
            <a:xfrm>
              <a:off x="5572623" y="4302592"/>
              <a:ext cx="80969" cy="48827"/>
            </a:xfrm>
            <a:custGeom>
              <a:avLst/>
              <a:gdLst>
                <a:gd name="connsiteX0" fmla="*/ 0 w 80969"/>
                <a:gd name="connsiteY0" fmla="*/ 15019 h 48827"/>
                <a:gd name="connsiteX1" fmla="*/ 12410 w 80969"/>
                <a:gd name="connsiteY1" fmla="*/ 1568 h 48827"/>
                <a:gd name="connsiteX2" fmla="*/ 24635 w 80969"/>
                <a:gd name="connsiteY2" fmla="*/ 1721 h 48827"/>
                <a:gd name="connsiteX3" fmla="*/ 27117 w 80969"/>
                <a:gd name="connsiteY3" fmla="*/ 3958 h 48827"/>
                <a:gd name="connsiteX4" fmla="*/ 46237 w 80969"/>
                <a:gd name="connsiteY4" fmla="*/ 2609 h 48827"/>
                <a:gd name="connsiteX5" fmla="*/ 64407 w 80969"/>
                <a:gd name="connsiteY5" fmla="*/ 3437 h 48827"/>
                <a:gd name="connsiteX6" fmla="*/ 77889 w 80969"/>
                <a:gd name="connsiteY6" fmla="*/ 2671 h 48827"/>
                <a:gd name="connsiteX7" fmla="*/ 79544 w 80969"/>
                <a:gd name="connsiteY7" fmla="*/ 21821 h 48827"/>
                <a:gd name="connsiteX8" fmla="*/ 71148 w 80969"/>
                <a:gd name="connsiteY8" fmla="*/ 42718 h 48827"/>
                <a:gd name="connsiteX9" fmla="*/ 62599 w 80969"/>
                <a:gd name="connsiteY9" fmla="*/ 39440 h 48827"/>
                <a:gd name="connsiteX10" fmla="*/ 61159 w 80969"/>
                <a:gd name="connsiteY10" fmla="*/ 33403 h 48827"/>
                <a:gd name="connsiteX11" fmla="*/ 54786 w 80969"/>
                <a:gd name="connsiteY11" fmla="*/ 48571 h 48827"/>
                <a:gd name="connsiteX12" fmla="*/ 44460 w 80969"/>
                <a:gd name="connsiteY12" fmla="*/ 42565 h 48827"/>
                <a:gd name="connsiteX13" fmla="*/ 38087 w 80969"/>
                <a:gd name="connsiteY13" fmla="*/ 45966 h 48827"/>
                <a:gd name="connsiteX14" fmla="*/ 31376 w 80969"/>
                <a:gd name="connsiteY14" fmla="*/ 38337 h 48827"/>
                <a:gd name="connsiteX15" fmla="*/ 31775 w 80969"/>
                <a:gd name="connsiteY15" fmla="*/ 30493 h 48827"/>
                <a:gd name="connsiteX16" fmla="*/ 27209 w 80969"/>
                <a:gd name="connsiteY16" fmla="*/ 34966 h 48827"/>
                <a:gd name="connsiteX17" fmla="*/ 19886 w 80969"/>
                <a:gd name="connsiteY17" fmla="*/ 29144 h 48827"/>
                <a:gd name="connsiteX18" fmla="*/ 14309 w 80969"/>
                <a:gd name="connsiteY18" fmla="*/ 15080 h 48827"/>
                <a:gd name="connsiteX19" fmla="*/ 0 w 80969"/>
                <a:gd name="connsiteY19" fmla="*/ 15080 h 48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0969" h="48827">
                  <a:moveTo>
                    <a:pt x="0" y="15019"/>
                  </a:moveTo>
                  <a:cubicBezTo>
                    <a:pt x="0" y="15019"/>
                    <a:pt x="8334" y="3712"/>
                    <a:pt x="12410" y="1568"/>
                  </a:cubicBezTo>
                  <a:cubicBezTo>
                    <a:pt x="16515" y="-577"/>
                    <a:pt x="22153" y="-516"/>
                    <a:pt x="24635" y="1721"/>
                  </a:cubicBezTo>
                  <a:cubicBezTo>
                    <a:pt x="27117" y="3958"/>
                    <a:pt x="27117" y="3958"/>
                    <a:pt x="27117" y="3958"/>
                  </a:cubicBezTo>
                  <a:cubicBezTo>
                    <a:pt x="27117" y="3958"/>
                    <a:pt x="40048" y="-1834"/>
                    <a:pt x="46237" y="2609"/>
                  </a:cubicBezTo>
                  <a:cubicBezTo>
                    <a:pt x="46237" y="2609"/>
                    <a:pt x="58524" y="-3212"/>
                    <a:pt x="64407" y="3437"/>
                  </a:cubicBezTo>
                  <a:cubicBezTo>
                    <a:pt x="64407" y="3437"/>
                    <a:pt x="73875" y="-2722"/>
                    <a:pt x="77889" y="2671"/>
                  </a:cubicBezTo>
                  <a:cubicBezTo>
                    <a:pt x="81903" y="8033"/>
                    <a:pt x="81474" y="17133"/>
                    <a:pt x="79544" y="21821"/>
                  </a:cubicBezTo>
                  <a:cubicBezTo>
                    <a:pt x="77613" y="26509"/>
                    <a:pt x="73967" y="42442"/>
                    <a:pt x="71148" y="42718"/>
                  </a:cubicBezTo>
                  <a:cubicBezTo>
                    <a:pt x="71148" y="42718"/>
                    <a:pt x="63580" y="43515"/>
                    <a:pt x="62599" y="39440"/>
                  </a:cubicBezTo>
                  <a:cubicBezTo>
                    <a:pt x="61588" y="35364"/>
                    <a:pt x="61159" y="33403"/>
                    <a:pt x="61159" y="33403"/>
                  </a:cubicBezTo>
                  <a:cubicBezTo>
                    <a:pt x="61159" y="33403"/>
                    <a:pt x="58279" y="47835"/>
                    <a:pt x="54786" y="48571"/>
                  </a:cubicBezTo>
                  <a:cubicBezTo>
                    <a:pt x="51293" y="49275"/>
                    <a:pt x="44674" y="48908"/>
                    <a:pt x="44460" y="42565"/>
                  </a:cubicBezTo>
                  <a:cubicBezTo>
                    <a:pt x="44460" y="42565"/>
                    <a:pt x="41243" y="47345"/>
                    <a:pt x="38087" y="45966"/>
                  </a:cubicBezTo>
                  <a:cubicBezTo>
                    <a:pt x="34931" y="44557"/>
                    <a:pt x="31039" y="42259"/>
                    <a:pt x="31376" y="38337"/>
                  </a:cubicBezTo>
                  <a:cubicBezTo>
                    <a:pt x="31713" y="34415"/>
                    <a:pt x="31775" y="30493"/>
                    <a:pt x="31775" y="30493"/>
                  </a:cubicBezTo>
                  <a:cubicBezTo>
                    <a:pt x="31775" y="30493"/>
                    <a:pt x="30059" y="36192"/>
                    <a:pt x="27209" y="34966"/>
                  </a:cubicBezTo>
                  <a:cubicBezTo>
                    <a:pt x="24359" y="33740"/>
                    <a:pt x="21479" y="33986"/>
                    <a:pt x="19886" y="29144"/>
                  </a:cubicBezTo>
                  <a:cubicBezTo>
                    <a:pt x="18293" y="24303"/>
                    <a:pt x="14309" y="15080"/>
                    <a:pt x="14309" y="15080"/>
                  </a:cubicBezTo>
                  <a:lnTo>
                    <a:pt x="0" y="15080"/>
                  </a:lnTo>
                  <a:close/>
                </a:path>
              </a:pathLst>
            </a:custGeom>
            <a:solidFill>
              <a:srgbClr val="A5695F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="" xmlns:a16="http://schemas.microsoft.com/office/drawing/2014/main" id="{6E4543B6-1190-4735-B5B2-CF945F2A4C84}"/>
                </a:ext>
              </a:extLst>
            </p:cNvPr>
            <p:cNvSpPr/>
            <p:nvPr/>
          </p:nvSpPr>
          <p:spPr>
            <a:xfrm>
              <a:off x="5599237" y="4306079"/>
              <a:ext cx="8166" cy="26670"/>
            </a:xfrm>
            <a:custGeom>
              <a:avLst/>
              <a:gdLst>
                <a:gd name="connsiteX0" fmla="*/ 4946 w 8166"/>
                <a:gd name="connsiteY0" fmla="*/ 26669 h 26670"/>
                <a:gd name="connsiteX1" fmla="*/ 6172 w 8166"/>
                <a:gd name="connsiteY1" fmla="*/ 22593 h 26670"/>
                <a:gd name="connsiteX2" fmla="*/ 6601 w 8166"/>
                <a:gd name="connsiteY2" fmla="*/ 12574 h 26670"/>
                <a:gd name="connsiteX3" fmla="*/ 2617 w 8166"/>
                <a:gd name="connsiteY3" fmla="*/ 3382 h 26670"/>
                <a:gd name="connsiteX4" fmla="*/ 13 w 8166"/>
                <a:gd name="connsiteY4" fmla="*/ 11 h 26670"/>
                <a:gd name="connsiteX5" fmla="*/ 3322 w 8166"/>
                <a:gd name="connsiteY5" fmla="*/ 2830 h 26670"/>
                <a:gd name="connsiteX6" fmla="*/ 7826 w 8166"/>
                <a:gd name="connsiteY6" fmla="*/ 12329 h 26670"/>
                <a:gd name="connsiteX7" fmla="*/ 7030 w 8166"/>
                <a:gd name="connsiteY7" fmla="*/ 22838 h 26670"/>
                <a:gd name="connsiteX8" fmla="*/ 4946 w 8166"/>
                <a:gd name="connsiteY8" fmla="*/ 26669 h 26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166" h="26670">
                  <a:moveTo>
                    <a:pt x="4946" y="26669"/>
                  </a:moveTo>
                  <a:cubicBezTo>
                    <a:pt x="4762" y="26577"/>
                    <a:pt x="5528" y="25106"/>
                    <a:pt x="6172" y="22593"/>
                  </a:cubicBezTo>
                  <a:cubicBezTo>
                    <a:pt x="6846" y="20081"/>
                    <a:pt x="7305" y="16465"/>
                    <a:pt x="6601" y="12574"/>
                  </a:cubicBezTo>
                  <a:cubicBezTo>
                    <a:pt x="5896" y="8682"/>
                    <a:pt x="4149" y="5465"/>
                    <a:pt x="2617" y="3382"/>
                  </a:cubicBezTo>
                  <a:cubicBezTo>
                    <a:pt x="1085" y="1267"/>
                    <a:pt x="-140" y="164"/>
                    <a:pt x="13" y="11"/>
                  </a:cubicBezTo>
                  <a:cubicBezTo>
                    <a:pt x="105" y="-111"/>
                    <a:pt x="1545" y="777"/>
                    <a:pt x="3322" y="2830"/>
                  </a:cubicBezTo>
                  <a:cubicBezTo>
                    <a:pt x="5099" y="4852"/>
                    <a:pt x="7060" y="8223"/>
                    <a:pt x="7826" y="12329"/>
                  </a:cubicBezTo>
                  <a:cubicBezTo>
                    <a:pt x="8592" y="16465"/>
                    <a:pt x="7949" y="20295"/>
                    <a:pt x="7030" y="22838"/>
                  </a:cubicBezTo>
                  <a:cubicBezTo>
                    <a:pt x="6110" y="25382"/>
                    <a:pt x="5069" y="26730"/>
                    <a:pt x="4946" y="26669"/>
                  </a:cubicBezTo>
                  <a:close/>
                </a:path>
              </a:pathLst>
            </a:custGeom>
            <a:solidFill>
              <a:srgbClr val="83534B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="" xmlns:a16="http://schemas.microsoft.com/office/drawing/2014/main" id="{1BF3824B-3C48-4D94-A372-01895B4C0F99}"/>
                </a:ext>
              </a:extLst>
            </p:cNvPr>
            <p:cNvSpPr/>
            <p:nvPr/>
          </p:nvSpPr>
          <p:spPr>
            <a:xfrm>
              <a:off x="5617022" y="4305262"/>
              <a:ext cx="5299" cy="39436"/>
            </a:xfrm>
            <a:custGeom>
              <a:avLst/>
              <a:gdLst>
                <a:gd name="connsiteX0" fmla="*/ 2665 w 5299"/>
                <a:gd name="connsiteY0" fmla="*/ 0 h 39436"/>
                <a:gd name="connsiteX1" fmla="*/ 4320 w 5299"/>
                <a:gd name="connsiteY1" fmla="*/ 5700 h 39436"/>
                <a:gd name="connsiteX2" fmla="*/ 5178 w 5299"/>
                <a:gd name="connsiteY2" fmla="*/ 19978 h 39436"/>
                <a:gd name="connsiteX3" fmla="*/ 2420 w 5299"/>
                <a:gd name="connsiteY3" fmla="*/ 34012 h 39436"/>
                <a:gd name="connsiteX4" fmla="*/ 30 w 5299"/>
                <a:gd name="connsiteY4" fmla="*/ 39435 h 39436"/>
                <a:gd name="connsiteX5" fmla="*/ 3952 w 5299"/>
                <a:gd name="connsiteY5" fmla="*/ 19886 h 39436"/>
                <a:gd name="connsiteX6" fmla="*/ 2665 w 5299"/>
                <a:gd name="connsiteY6" fmla="*/ 0 h 39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99" h="39436">
                  <a:moveTo>
                    <a:pt x="2665" y="0"/>
                  </a:moveTo>
                  <a:cubicBezTo>
                    <a:pt x="2819" y="-30"/>
                    <a:pt x="3615" y="2084"/>
                    <a:pt x="4320" y="5700"/>
                  </a:cubicBezTo>
                  <a:cubicBezTo>
                    <a:pt x="5025" y="9284"/>
                    <a:pt x="5546" y="14371"/>
                    <a:pt x="5178" y="19978"/>
                  </a:cubicBezTo>
                  <a:cubicBezTo>
                    <a:pt x="4780" y="25585"/>
                    <a:pt x="3615" y="30549"/>
                    <a:pt x="2420" y="34012"/>
                  </a:cubicBezTo>
                  <a:cubicBezTo>
                    <a:pt x="1225" y="37474"/>
                    <a:pt x="153" y="39496"/>
                    <a:pt x="30" y="39435"/>
                  </a:cubicBezTo>
                  <a:cubicBezTo>
                    <a:pt x="-368" y="39313"/>
                    <a:pt x="3278" y="30948"/>
                    <a:pt x="3952" y="19886"/>
                  </a:cubicBezTo>
                  <a:cubicBezTo>
                    <a:pt x="4718" y="8856"/>
                    <a:pt x="2236" y="92"/>
                    <a:pt x="2665" y="0"/>
                  </a:cubicBezTo>
                  <a:close/>
                </a:path>
              </a:pathLst>
            </a:custGeom>
            <a:solidFill>
              <a:srgbClr val="83534B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="" xmlns:a16="http://schemas.microsoft.com/office/drawing/2014/main" id="{85E7ADCD-D7DD-4CE5-A71E-A06CA4221175}"/>
                </a:ext>
              </a:extLst>
            </p:cNvPr>
            <p:cNvSpPr/>
            <p:nvPr/>
          </p:nvSpPr>
          <p:spPr>
            <a:xfrm>
              <a:off x="5633826" y="4306212"/>
              <a:ext cx="4150" cy="30121"/>
            </a:xfrm>
            <a:custGeom>
              <a:avLst/>
              <a:gdLst>
                <a:gd name="connsiteX0" fmla="*/ 3510 w 4150"/>
                <a:gd name="connsiteY0" fmla="*/ 0 h 30121"/>
                <a:gd name="connsiteX1" fmla="*/ 3694 w 4150"/>
                <a:gd name="connsiteY1" fmla="*/ 15290 h 30121"/>
                <a:gd name="connsiteX2" fmla="*/ 48 w 4150"/>
                <a:gd name="connsiteY2" fmla="*/ 30120 h 30121"/>
                <a:gd name="connsiteX3" fmla="*/ 2438 w 4150"/>
                <a:gd name="connsiteY3" fmla="*/ 15137 h 30121"/>
                <a:gd name="connsiteX4" fmla="*/ 3510 w 4150"/>
                <a:gd name="connsiteY4" fmla="*/ 0 h 30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50" h="30121">
                  <a:moveTo>
                    <a:pt x="3510" y="0"/>
                  </a:moveTo>
                  <a:cubicBezTo>
                    <a:pt x="3817" y="-30"/>
                    <a:pt x="4675" y="6833"/>
                    <a:pt x="3694" y="15290"/>
                  </a:cubicBezTo>
                  <a:cubicBezTo>
                    <a:pt x="2744" y="23747"/>
                    <a:pt x="354" y="30243"/>
                    <a:pt x="48" y="30120"/>
                  </a:cubicBezTo>
                  <a:cubicBezTo>
                    <a:pt x="-320" y="30028"/>
                    <a:pt x="1519" y="23440"/>
                    <a:pt x="2438" y="15137"/>
                  </a:cubicBezTo>
                  <a:cubicBezTo>
                    <a:pt x="3418" y="6833"/>
                    <a:pt x="3143" y="31"/>
                    <a:pt x="3510" y="0"/>
                  </a:cubicBezTo>
                  <a:close/>
                </a:path>
              </a:pathLst>
            </a:custGeom>
            <a:solidFill>
              <a:srgbClr val="83534B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="" xmlns:a16="http://schemas.microsoft.com/office/drawing/2014/main" id="{AE0F4C7C-1D07-44F6-ACB5-06EC0BE6D83B}"/>
                </a:ext>
              </a:extLst>
            </p:cNvPr>
            <p:cNvSpPr/>
            <p:nvPr/>
          </p:nvSpPr>
          <p:spPr>
            <a:xfrm>
              <a:off x="5666231" y="4306539"/>
              <a:ext cx="19723" cy="11255"/>
            </a:xfrm>
            <a:custGeom>
              <a:avLst/>
              <a:gdLst>
                <a:gd name="connsiteX0" fmla="*/ 19457 w 19723"/>
                <a:gd name="connsiteY0" fmla="*/ 2952 h 11255"/>
                <a:gd name="connsiteX1" fmla="*/ 16209 w 19723"/>
                <a:gd name="connsiteY1" fmla="*/ 317 h 11255"/>
                <a:gd name="connsiteX2" fmla="*/ 6833 w 19723"/>
                <a:gd name="connsiteY2" fmla="*/ 2829 h 11255"/>
                <a:gd name="connsiteX3" fmla="*/ 0 w 19723"/>
                <a:gd name="connsiteY3" fmla="*/ 11256 h 11255"/>
                <a:gd name="connsiteX4" fmla="*/ 18323 w 19723"/>
                <a:gd name="connsiteY4" fmla="*/ 11225 h 11255"/>
                <a:gd name="connsiteX5" fmla="*/ 19457 w 19723"/>
                <a:gd name="connsiteY5" fmla="*/ 2952 h 11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723" h="11255">
                  <a:moveTo>
                    <a:pt x="19457" y="2952"/>
                  </a:moveTo>
                  <a:cubicBezTo>
                    <a:pt x="18936" y="1604"/>
                    <a:pt x="17588" y="715"/>
                    <a:pt x="16209" y="317"/>
                  </a:cubicBezTo>
                  <a:cubicBezTo>
                    <a:pt x="12961" y="-633"/>
                    <a:pt x="9437" y="654"/>
                    <a:pt x="6833" y="2829"/>
                  </a:cubicBezTo>
                  <a:cubicBezTo>
                    <a:pt x="4259" y="4974"/>
                    <a:pt x="1747" y="8375"/>
                    <a:pt x="0" y="11256"/>
                  </a:cubicBezTo>
                  <a:lnTo>
                    <a:pt x="18323" y="11225"/>
                  </a:lnTo>
                  <a:cubicBezTo>
                    <a:pt x="18139" y="8406"/>
                    <a:pt x="20499" y="5556"/>
                    <a:pt x="19457" y="2952"/>
                  </a:cubicBezTo>
                  <a:close/>
                </a:path>
              </a:pathLst>
            </a:custGeom>
            <a:solidFill>
              <a:srgbClr val="A5695F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="" xmlns:a16="http://schemas.microsoft.com/office/drawing/2014/main" id="{2B39F05B-5609-4989-BF34-245CCF28224B}"/>
                </a:ext>
              </a:extLst>
            </p:cNvPr>
            <p:cNvSpPr/>
            <p:nvPr/>
          </p:nvSpPr>
          <p:spPr>
            <a:xfrm>
              <a:off x="6060334" y="3957029"/>
              <a:ext cx="196591" cy="196591"/>
            </a:xfrm>
            <a:custGeom>
              <a:avLst/>
              <a:gdLst>
                <a:gd name="connsiteX0" fmla="*/ 98296 w 196591"/>
                <a:gd name="connsiteY0" fmla="*/ 98296 h 196591"/>
                <a:gd name="connsiteX1" fmla="*/ 196592 w 196591"/>
                <a:gd name="connsiteY1" fmla="*/ 98296 h 196591"/>
                <a:gd name="connsiteX2" fmla="*/ 98296 w 196591"/>
                <a:gd name="connsiteY2" fmla="*/ 196592 h 196591"/>
                <a:gd name="connsiteX3" fmla="*/ 0 w 196591"/>
                <a:gd name="connsiteY3" fmla="*/ 98296 h 196591"/>
                <a:gd name="connsiteX4" fmla="*/ 98112 w 196591"/>
                <a:gd name="connsiteY4" fmla="*/ 0 h 196591"/>
                <a:gd name="connsiteX5" fmla="*/ 98296 w 196591"/>
                <a:gd name="connsiteY5" fmla="*/ 98296 h 196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6591" h="196591">
                  <a:moveTo>
                    <a:pt x="98296" y="98296"/>
                  </a:moveTo>
                  <a:lnTo>
                    <a:pt x="196592" y="98296"/>
                  </a:lnTo>
                  <a:cubicBezTo>
                    <a:pt x="196592" y="152224"/>
                    <a:pt x="152224" y="196592"/>
                    <a:pt x="98296" y="196592"/>
                  </a:cubicBezTo>
                  <a:cubicBezTo>
                    <a:pt x="44368" y="196592"/>
                    <a:pt x="0" y="152224"/>
                    <a:pt x="0" y="98296"/>
                  </a:cubicBezTo>
                  <a:cubicBezTo>
                    <a:pt x="0" y="44460"/>
                    <a:pt x="44245" y="123"/>
                    <a:pt x="98112" y="0"/>
                  </a:cubicBezTo>
                  <a:lnTo>
                    <a:pt x="98296" y="98296"/>
                  </a:lnTo>
                  <a:close/>
                </a:path>
              </a:pathLst>
            </a:custGeom>
            <a:solidFill>
              <a:srgbClr val="FF725E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="" xmlns:a16="http://schemas.microsoft.com/office/drawing/2014/main" id="{2655B357-F66D-48C6-847F-DF1699A52024}"/>
                </a:ext>
              </a:extLst>
            </p:cNvPr>
            <p:cNvSpPr/>
            <p:nvPr/>
          </p:nvSpPr>
          <p:spPr>
            <a:xfrm>
              <a:off x="6175819" y="3941249"/>
              <a:ext cx="98602" cy="98295"/>
            </a:xfrm>
            <a:custGeom>
              <a:avLst/>
              <a:gdLst>
                <a:gd name="connsiteX0" fmla="*/ 306 w 98602"/>
                <a:gd name="connsiteY0" fmla="*/ 98296 h 98295"/>
                <a:gd name="connsiteX1" fmla="*/ 0 w 98602"/>
                <a:gd name="connsiteY1" fmla="*/ 0 h 98295"/>
                <a:gd name="connsiteX2" fmla="*/ 306 w 98602"/>
                <a:gd name="connsiteY2" fmla="*/ 0 h 98295"/>
                <a:gd name="connsiteX3" fmla="*/ 98602 w 98602"/>
                <a:gd name="connsiteY3" fmla="*/ 97714 h 98295"/>
                <a:gd name="connsiteX4" fmla="*/ 306 w 98602"/>
                <a:gd name="connsiteY4" fmla="*/ 98296 h 98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602" h="98295">
                  <a:moveTo>
                    <a:pt x="306" y="98296"/>
                  </a:moveTo>
                  <a:lnTo>
                    <a:pt x="0" y="0"/>
                  </a:lnTo>
                  <a:cubicBezTo>
                    <a:pt x="92" y="0"/>
                    <a:pt x="215" y="0"/>
                    <a:pt x="306" y="0"/>
                  </a:cubicBezTo>
                  <a:cubicBezTo>
                    <a:pt x="54020" y="0"/>
                    <a:pt x="98296" y="44031"/>
                    <a:pt x="98602" y="97714"/>
                  </a:cubicBezTo>
                  <a:lnTo>
                    <a:pt x="306" y="98296"/>
                  </a:lnTo>
                  <a:close/>
                </a:path>
              </a:pathLst>
            </a:custGeom>
            <a:solidFill>
              <a:srgbClr val="FF725E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="" xmlns:a16="http://schemas.microsoft.com/office/drawing/2014/main" id="{830BC5D9-96AB-4E7A-8D83-936C45DB71A1}"/>
                </a:ext>
              </a:extLst>
            </p:cNvPr>
            <p:cNvSpPr/>
            <p:nvPr/>
          </p:nvSpPr>
          <p:spPr>
            <a:xfrm>
              <a:off x="5520196" y="3843168"/>
              <a:ext cx="186265" cy="180474"/>
            </a:xfrm>
            <a:custGeom>
              <a:avLst/>
              <a:gdLst>
                <a:gd name="connsiteX0" fmla="*/ 186266 w 186265"/>
                <a:gd name="connsiteY0" fmla="*/ 171221 h 180474"/>
                <a:gd name="connsiteX1" fmla="*/ 167115 w 186265"/>
                <a:gd name="connsiteY1" fmla="*/ 137485 h 180474"/>
                <a:gd name="connsiteX2" fmla="*/ 180475 w 186265"/>
                <a:gd name="connsiteY2" fmla="*/ 90237 h 180474"/>
                <a:gd name="connsiteX3" fmla="*/ 90237 w 186265"/>
                <a:gd name="connsiteY3" fmla="*/ 0 h 180474"/>
                <a:gd name="connsiteX4" fmla="*/ 0 w 186265"/>
                <a:gd name="connsiteY4" fmla="*/ 90237 h 180474"/>
                <a:gd name="connsiteX5" fmla="*/ 90237 w 186265"/>
                <a:gd name="connsiteY5" fmla="*/ 180475 h 180474"/>
                <a:gd name="connsiteX6" fmla="*/ 145452 w 186265"/>
                <a:gd name="connsiteY6" fmla="*/ 161569 h 180474"/>
                <a:gd name="connsiteX7" fmla="*/ 145422 w 186265"/>
                <a:gd name="connsiteY7" fmla="*/ 161600 h 180474"/>
                <a:gd name="connsiteX8" fmla="*/ 186266 w 186265"/>
                <a:gd name="connsiteY8" fmla="*/ 171221 h 180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6265" h="180474">
                  <a:moveTo>
                    <a:pt x="186266" y="171221"/>
                  </a:moveTo>
                  <a:lnTo>
                    <a:pt x="167115" y="137485"/>
                  </a:lnTo>
                  <a:cubicBezTo>
                    <a:pt x="175572" y="123728"/>
                    <a:pt x="180475" y="107549"/>
                    <a:pt x="180475" y="90237"/>
                  </a:cubicBezTo>
                  <a:cubicBezTo>
                    <a:pt x="180475" y="40415"/>
                    <a:pt x="140090" y="0"/>
                    <a:pt x="90237" y="0"/>
                  </a:cubicBezTo>
                  <a:cubicBezTo>
                    <a:pt x="40415" y="0"/>
                    <a:pt x="0" y="40385"/>
                    <a:pt x="0" y="90237"/>
                  </a:cubicBezTo>
                  <a:cubicBezTo>
                    <a:pt x="0" y="140059"/>
                    <a:pt x="40385" y="180475"/>
                    <a:pt x="90237" y="180475"/>
                  </a:cubicBezTo>
                  <a:cubicBezTo>
                    <a:pt x="111043" y="180475"/>
                    <a:pt x="130193" y="173427"/>
                    <a:pt x="145452" y="161569"/>
                  </a:cubicBezTo>
                  <a:lnTo>
                    <a:pt x="145422" y="161600"/>
                  </a:lnTo>
                  <a:lnTo>
                    <a:pt x="186266" y="171221"/>
                  </a:lnTo>
                  <a:close/>
                </a:path>
              </a:pathLst>
            </a:custGeom>
            <a:solidFill>
              <a:srgbClr val="FAFAFA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="" xmlns:a16="http://schemas.microsoft.com/office/drawing/2014/main" id="{4851A220-A144-4EE2-8E3D-8F8688DDD846}"/>
                </a:ext>
              </a:extLst>
            </p:cNvPr>
            <p:cNvSpPr/>
            <p:nvPr/>
          </p:nvSpPr>
          <p:spPr>
            <a:xfrm>
              <a:off x="5519764" y="3842804"/>
              <a:ext cx="186698" cy="181237"/>
            </a:xfrm>
            <a:custGeom>
              <a:avLst/>
              <a:gdLst>
                <a:gd name="connsiteX0" fmla="*/ 186698 w 186698"/>
                <a:gd name="connsiteY0" fmla="*/ 171585 h 181237"/>
                <a:gd name="connsiteX1" fmla="*/ 145823 w 186698"/>
                <a:gd name="connsiteY1" fmla="*/ 162240 h 181237"/>
                <a:gd name="connsiteX2" fmla="*/ 145394 w 186698"/>
                <a:gd name="connsiteY2" fmla="*/ 162148 h 181237"/>
                <a:gd name="connsiteX3" fmla="*/ 145670 w 186698"/>
                <a:gd name="connsiteY3" fmla="*/ 161811 h 181237"/>
                <a:gd name="connsiteX4" fmla="*/ 145701 w 186698"/>
                <a:gd name="connsiteY4" fmla="*/ 161780 h 181237"/>
                <a:gd name="connsiteX5" fmla="*/ 146099 w 186698"/>
                <a:gd name="connsiteY5" fmla="*/ 162178 h 181237"/>
                <a:gd name="connsiteX6" fmla="*/ 127531 w 186698"/>
                <a:gd name="connsiteY6" fmla="*/ 173362 h 181237"/>
                <a:gd name="connsiteX7" fmla="*/ 102773 w 186698"/>
                <a:gd name="connsiteY7" fmla="*/ 180440 h 181237"/>
                <a:gd name="connsiteX8" fmla="*/ 88494 w 186698"/>
                <a:gd name="connsiteY8" fmla="*/ 181176 h 181237"/>
                <a:gd name="connsiteX9" fmla="*/ 81018 w 186698"/>
                <a:gd name="connsiteY9" fmla="*/ 180777 h 181237"/>
                <a:gd name="connsiteX10" fmla="*/ 73388 w 186698"/>
                <a:gd name="connsiteY10" fmla="*/ 179613 h 181237"/>
                <a:gd name="connsiteX11" fmla="*/ 42962 w 186698"/>
                <a:gd name="connsiteY11" fmla="*/ 167663 h 181237"/>
                <a:gd name="connsiteX12" fmla="*/ 16978 w 186698"/>
                <a:gd name="connsiteY12" fmla="*/ 143396 h 181237"/>
                <a:gd name="connsiteX13" fmla="*/ 1719 w 186698"/>
                <a:gd name="connsiteY13" fmla="*/ 108526 h 181237"/>
                <a:gd name="connsiteX14" fmla="*/ 2792 w 186698"/>
                <a:gd name="connsiteY14" fmla="*/ 68387 h 181237"/>
                <a:gd name="connsiteX15" fmla="*/ 22126 w 186698"/>
                <a:gd name="connsiteY15" fmla="*/ 31281 h 181237"/>
                <a:gd name="connsiteX16" fmla="*/ 25803 w 186698"/>
                <a:gd name="connsiteY16" fmla="*/ 27236 h 181237"/>
                <a:gd name="connsiteX17" fmla="*/ 29786 w 186698"/>
                <a:gd name="connsiteY17" fmla="*/ 23498 h 181237"/>
                <a:gd name="connsiteX18" fmla="*/ 33892 w 186698"/>
                <a:gd name="connsiteY18" fmla="*/ 19944 h 181237"/>
                <a:gd name="connsiteX19" fmla="*/ 38212 w 186698"/>
                <a:gd name="connsiteY19" fmla="*/ 16696 h 181237"/>
                <a:gd name="connsiteX20" fmla="*/ 42686 w 186698"/>
                <a:gd name="connsiteY20" fmla="*/ 13724 h 181237"/>
                <a:gd name="connsiteX21" fmla="*/ 47251 w 186698"/>
                <a:gd name="connsiteY21" fmla="*/ 10935 h 181237"/>
                <a:gd name="connsiteX22" fmla="*/ 52031 w 186698"/>
                <a:gd name="connsiteY22" fmla="*/ 8606 h 181237"/>
                <a:gd name="connsiteX23" fmla="*/ 56873 w 186698"/>
                <a:gd name="connsiteY23" fmla="*/ 6462 h 181237"/>
                <a:gd name="connsiteX24" fmla="*/ 97319 w 186698"/>
                <a:gd name="connsiteY24" fmla="*/ 241 h 181237"/>
                <a:gd name="connsiteX25" fmla="*/ 134455 w 186698"/>
                <a:gd name="connsiteY25" fmla="*/ 11211 h 181237"/>
                <a:gd name="connsiteX26" fmla="*/ 161910 w 186698"/>
                <a:gd name="connsiteY26" fmla="*/ 34651 h 181237"/>
                <a:gd name="connsiteX27" fmla="*/ 177291 w 186698"/>
                <a:gd name="connsiteY27" fmla="*/ 63913 h 181237"/>
                <a:gd name="connsiteX28" fmla="*/ 181213 w 186698"/>
                <a:gd name="connsiteY28" fmla="*/ 93267 h 181237"/>
                <a:gd name="connsiteX29" fmla="*/ 176801 w 186698"/>
                <a:gd name="connsiteY29" fmla="*/ 118607 h 181237"/>
                <a:gd name="connsiteX30" fmla="*/ 167762 w 186698"/>
                <a:gd name="connsiteY30" fmla="*/ 138033 h 181237"/>
                <a:gd name="connsiteX31" fmla="*/ 167762 w 186698"/>
                <a:gd name="connsiteY31" fmla="*/ 137758 h 181237"/>
                <a:gd name="connsiteX32" fmla="*/ 186698 w 186698"/>
                <a:gd name="connsiteY32" fmla="*/ 171585 h 181237"/>
                <a:gd name="connsiteX33" fmla="*/ 167333 w 186698"/>
                <a:gd name="connsiteY33" fmla="*/ 137972 h 181237"/>
                <a:gd name="connsiteX34" fmla="*/ 167241 w 186698"/>
                <a:gd name="connsiteY34" fmla="*/ 137850 h 181237"/>
                <a:gd name="connsiteX35" fmla="*/ 167333 w 186698"/>
                <a:gd name="connsiteY35" fmla="*/ 137727 h 181237"/>
                <a:gd name="connsiteX36" fmla="*/ 176219 w 186698"/>
                <a:gd name="connsiteY36" fmla="*/ 118393 h 181237"/>
                <a:gd name="connsiteX37" fmla="*/ 180509 w 186698"/>
                <a:gd name="connsiteY37" fmla="*/ 93236 h 181237"/>
                <a:gd name="connsiteX38" fmla="*/ 176525 w 186698"/>
                <a:gd name="connsiteY38" fmla="*/ 64158 h 181237"/>
                <a:gd name="connsiteX39" fmla="*/ 161236 w 186698"/>
                <a:gd name="connsiteY39" fmla="*/ 35233 h 181237"/>
                <a:gd name="connsiteX40" fmla="*/ 134026 w 186698"/>
                <a:gd name="connsiteY40" fmla="*/ 12100 h 181237"/>
                <a:gd name="connsiteX41" fmla="*/ 97319 w 186698"/>
                <a:gd name="connsiteY41" fmla="*/ 1314 h 181237"/>
                <a:gd name="connsiteX42" fmla="*/ 57363 w 186698"/>
                <a:gd name="connsiteY42" fmla="*/ 7473 h 181237"/>
                <a:gd name="connsiteX43" fmla="*/ 52583 w 186698"/>
                <a:gd name="connsiteY43" fmla="*/ 9587 h 181237"/>
                <a:gd name="connsiteX44" fmla="*/ 47834 w 186698"/>
                <a:gd name="connsiteY44" fmla="*/ 11885 h 181237"/>
                <a:gd name="connsiteX45" fmla="*/ 43299 w 186698"/>
                <a:gd name="connsiteY45" fmla="*/ 14643 h 181237"/>
                <a:gd name="connsiteX46" fmla="*/ 38856 w 186698"/>
                <a:gd name="connsiteY46" fmla="*/ 17584 h 181237"/>
                <a:gd name="connsiteX47" fmla="*/ 34566 w 186698"/>
                <a:gd name="connsiteY47" fmla="*/ 20771 h 181237"/>
                <a:gd name="connsiteX48" fmla="*/ 30522 w 186698"/>
                <a:gd name="connsiteY48" fmla="*/ 24295 h 181237"/>
                <a:gd name="connsiteX49" fmla="*/ 26600 w 186698"/>
                <a:gd name="connsiteY49" fmla="*/ 28002 h 181237"/>
                <a:gd name="connsiteX50" fmla="*/ 22953 w 186698"/>
                <a:gd name="connsiteY50" fmla="*/ 32016 h 181237"/>
                <a:gd name="connsiteX51" fmla="*/ 3833 w 186698"/>
                <a:gd name="connsiteY51" fmla="*/ 68663 h 181237"/>
                <a:gd name="connsiteX52" fmla="*/ 2761 w 186698"/>
                <a:gd name="connsiteY52" fmla="*/ 108342 h 181237"/>
                <a:gd name="connsiteX53" fmla="*/ 17806 w 186698"/>
                <a:gd name="connsiteY53" fmla="*/ 142813 h 181237"/>
                <a:gd name="connsiteX54" fmla="*/ 43483 w 186698"/>
                <a:gd name="connsiteY54" fmla="*/ 166866 h 181237"/>
                <a:gd name="connsiteX55" fmla="*/ 73572 w 186698"/>
                <a:gd name="connsiteY55" fmla="*/ 178755 h 181237"/>
                <a:gd name="connsiteX56" fmla="*/ 81110 w 186698"/>
                <a:gd name="connsiteY56" fmla="*/ 179919 h 181237"/>
                <a:gd name="connsiteX57" fmla="*/ 88525 w 186698"/>
                <a:gd name="connsiteY57" fmla="*/ 180348 h 181237"/>
                <a:gd name="connsiteX58" fmla="*/ 102681 w 186698"/>
                <a:gd name="connsiteY58" fmla="*/ 179674 h 181237"/>
                <a:gd name="connsiteX59" fmla="*/ 127255 w 186698"/>
                <a:gd name="connsiteY59" fmla="*/ 172780 h 181237"/>
                <a:gd name="connsiteX60" fmla="*/ 145762 w 186698"/>
                <a:gd name="connsiteY60" fmla="*/ 161780 h 181237"/>
                <a:gd name="connsiteX61" fmla="*/ 147447 w 186698"/>
                <a:gd name="connsiteY61" fmla="*/ 160493 h 181237"/>
                <a:gd name="connsiteX62" fmla="*/ 146160 w 186698"/>
                <a:gd name="connsiteY62" fmla="*/ 162178 h 181237"/>
                <a:gd name="connsiteX63" fmla="*/ 146130 w 186698"/>
                <a:gd name="connsiteY63" fmla="*/ 162209 h 181237"/>
                <a:gd name="connsiteX64" fmla="*/ 145976 w 186698"/>
                <a:gd name="connsiteY64" fmla="*/ 161780 h 181237"/>
                <a:gd name="connsiteX65" fmla="*/ 186698 w 186698"/>
                <a:gd name="connsiteY65" fmla="*/ 171585 h 181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186698" h="181237">
                  <a:moveTo>
                    <a:pt x="186698" y="171585"/>
                  </a:moveTo>
                  <a:cubicBezTo>
                    <a:pt x="184768" y="171156"/>
                    <a:pt x="171837" y="168184"/>
                    <a:pt x="145823" y="162240"/>
                  </a:cubicBezTo>
                  <a:lnTo>
                    <a:pt x="145394" y="162148"/>
                  </a:lnTo>
                  <a:lnTo>
                    <a:pt x="145670" y="161811"/>
                  </a:lnTo>
                  <a:lnTo>
                    <a:pt x="145701" y="161780"/>
                  </a:lnTo>
                  <a:lnTo>
                    <a:pt x="146099" y="162178"/>
                  </a:lnTo>
                  <a:cubicBezTo>
                    <a:pt x="140951" y="166162"/>
                    <a:pt x="134792" y="170084"/>
                    <a:pt x="127531" y="173362"/>
                  </a:cubicBezTo>
                  <a:cubicBezTo>
                    <a:pt x="120269" y="176580"/>
                    <a:pt x="111965" y="179215"/>
                    <a:pt x="102773" y="180440"/>
                  </a:cubicBezTo>
                  <a:cubicBezTo>
                    <a:pt x="98177" y="181022"/>
                    <a:pt x="93397" y="181390"/>
                    <a:pt x="88494" y="181176"/>
                  </a:cubicBezTo>
                  <a:cubicBezTo>
                    <a:pt x="86043" y="181022"/>
                    <a:pt x="83530" y="180992"/>
                    <a:pt x="81018" y="180777"/>
                  </a:cubicBezTo>
                  <a:cubicBezTo>
                    <a:pt x="78505" y="180410"/>
                    <a:pt x="75962" y="180011"/>
                    <a:pt x="73388" y="179613"/>
                  </a:cubicBezTo>
                  <a:cubicBezTo>
                    <a:pt x="63154" y="177591"/>
                    <a:pt x="52706" y="173730"/>
                    <a:pt x="42962" y="167663"/>
                  </a:cubicBezTo>
                  <a:cubicBezTo>
                    <a:pt x="33218" y="161627"/>
                    <a:pt x="24210" y="153446"/>
                    <a:pt x="16978" y="143396"/>
                  </a:cubicBezTo>
                  <a:cubicBezTo>
                    <a:pt x="9747" y="133345"/>
                    <a:pt x="4293" y="121457"/>
                    <a:pt x="1719" y="108526"/>
                  </a:cubicBezTo>
                  <a:cubicBezTo>
                    <a:pt x="-824" y="95626"/>
                    <a:pt x="-610" y="81777"/>
                    <a:pt x="2792" y="68387"/>
                  </a:cubicBezTo>
                  <a:cubicBezTo>
                    <a:pt x="6193" y="55027"/>
                    <a:pt x="12597" y="42005"/>
                    <a:pt x="22126" y="31281"/>
                  </a:cubicBezTo>
                  <a:lnTo>
                    <a:pt x="25803" y="27236"/>
                  </a:lnTo>
                  <a:cubicBezTo>
                    <a:pt x="27028" y="25857"/>
                    <a:pt x="28469" y="24754"/>
                    <a:pt x="29786" y="23498"/>
                  </a:cubicBezTo>
                  <a:cubicBezTo>
                    <a:pt x="31165" y="22303"/>
                    <a:pt x="32391" y="20985"/>
                    <a:pt x="33892" y="19944"/>
                  </a:cubicBezTo>
                  <a:lnTo>
                    <a:pt x="38212" y="16696"/>
                  </a:lnTo>
                  <a:cubicBezTo>
                    <a:pt x="39622" y="15562"/>
                    <a:pt x="41154" y="14643"/>
                    <a:pt x="42686" y="13724"/>
                  </a:cubicBezTo>
                  <a:cubicBezTo>
                    <a:pt x="44218" y="12804"/>
                    <a:pt x="45750" y="11854"/>
                    <a:pt x="47251" y="10935"/>
                  </a:cubicBezTo>
                  <a:cubicBezTo>
                    <a:pt x="48845" y="10169"/>
                    <a:pt x="50438" y="9372"/>
                    <a:pt x="52031" y="8606"/>
                  </a:cubicBezTo>
                  <a:cubicBezTo>
                    <a:pt x="53655" y="7871"/>
                    <a:pt x="55187" y="6983"/>
                    <a:pt x="56873" y="6462"/>
                  </a:cubicBezTo>
                  <a:cubicBezTo>
                    <a:pt x="69987" y="1253"/>
                    <a:pt x="83959" y="-739"/>
                    <a:pt x="97319" y="241"/>
                  </a:cubicBezTo>
                  <a:cubicBezTo>
                    <a:pt x="110678" y="1191"/>
                    <a:pt x="123486" y="5052"/>
                    <a:pt x="134455" y="11211"/>
                  </a:cubicBezTo>
                  <a:cubicBezTo>
                    <a:pt x="145456" y="17339"/>
                    <a:pt x="154740" y="25520"/>
                    <a:pt x="161910" y="34651"/>
                  </a:cubicBezTo>
                  <a:cubicBezTo>
                    <a:pt x="169110" y="43782"/>
                    <a:pt x="174166" y="53894"/>
                    <a:pt x="177291" y="63913"/>
                  </a:cubicBezTo>
                  <a:cubicBezTo>
                    <a:pt x="180417" y="73994"/>
                    <a:pt x="181244" y="84014"/>
                    <a:pt x="181213" y="93267"/>
                  </a:cubicBezTo>
                  <a:cubicBezTo>
                    <a:pt x="180938" y="102551"/>
                    <a:pt x="179252" y="111100"/>
                    <a:pt x="176801" y="118607"/>
                  </a:cubicBezTo>
                  <a:cubicBezTo>
                    <a:pt x="174319" y="126114"/>
                    <a:pt x="171102" y="132579"/>
                    <a:pt x="167762" y="138033"/>
                  </a:cubicBezTo>
                  <a:lnTo>
                    <a:pt x="167762" y="137758"/>
                  </a:lnTo>
                  <a:cubicBezTo>
                    <a:pt x="179865" y="159359"/>
                    <a:pt x="185779" y="169930"/>
                    <a:pt x="186698" y="171585"/>
                  </a:cubicBezTo>
                  <a:cubicBezTo>
                    <a:pt x="185748" y="169930"/>
                    <a:pt x="179712" y="159451"/>
                    <a:pt x="167333" y="137972"/>
                  </a:cubicBezTo>
                  <a:lnTo>
                    <a:pt x="167241" y="137850"/>
                  </a:lnTo>
                  <a:lnTo>
                    <a:pt x="167333" y="137727"/>
                  </a:lnTo>
                  <a:cubicBezTo>
                    <a:pt x="170612" y="132304"/>
                    <a:pt x="173798" y="125869"/>
                    <a:pt x="176219" y="118393"/>
                  </a:cubicBezTo>
                  <a:cubicBezTo>
                    <a:pt x="178640" y="110916"/>
                    <a:pt x="180264" y="102429"/>
                    <a:pt x="180509" y="93236"/>
                  </a:cubicBezTo>
                  <a:cubicBezTo>
                    <a:pt x="180509" y="84044"/>
                    <a:pt x="179651" y="74147"/>
                    <a:pt x="176525" y="64158"/>
                  </a:cubicBezTo>
                  <a:cubicBezTo>
                    <a:pt x="173400" y="54231"/>
                    <a:pt x="168344" y="44242"/>
                    <a:pt x="161236" y="35233"/>
                  </a:cubicBezTo>
                  <a:cubicBezTo>
                    <a:pt x="154127" y="26194"/>
                    <a:pt x="144935" y="18136"/>
                    <a:pt x="134026" y="12100"/>
                  </a:cubicBezTo>
                  <a:cubicBezTo>
                    <a:pt x="123180" y="6002"/>
                    <a:pt x="110525" y="2233"/>
                    <a:pt x="97319" y="1314"/>
                  </a:cubicBezTo>
                  <a:cubicBezTo>
                    <a:pt x="84112" y="364"/>
                    <a:pt x="70293" y="2325"/>
                    <a:pt x="57363" y="7473"/>
                  </a:cubicBezTo>
                  <a:cubicBezTo>
                    <a:pt x="55708" y="7994"/>
                    <a:pt x="54176" y="8882"/>
                    <a:pt x="52583" y="9587"/>
                  </a:cubicBezTo>
                  <a:cubicBezTo>
                    <a:pt x="51020" y="10353"/>
                    <a:pt x="49427" y="11119"/>
                    <a:pt x="47834" y="11885"/>
                  </a:cubicBezTo>
                  <a:cubicBezTo>
                    <a:pt x="46332" y="12804"/>
                    <a:pt x="44831" y="13724"/>
                    <a:pt x="43299" y="14643"/>
                  </a:cubicBezTo>
                  <a:cubicBezTo>
                    <a:pt x="41767" y="15562"/>
                    <a:pt x="40265" y="16451"/>
                    <a:pt x="38856" y="17584"/>
                  </a:cubicBezTo>
                  <a:lnTo>
                    <a:pt x="34566" y="20771"/>
                  </a:lnTo>
                  <a:cubicBezTo>
                    <a:pt x="33095" y="21813"/>
                    <a:pt x="31870" y="23130"/>
                    <a:pt x="30522" y="24295"/>
                  </a:cubicBezTo>
                  <a:cubicBezTo>
                    <a:pt x="29235" y="25520"/>
                    <a:pt x="27795" y="26654"/>
                    <a:pt x="26600" y="28002"/>
                  </a:cubicBezTo>
                  <a:lnTo>
                    <a:pt x="22953" y="32016"/>
                  </a:lnTo>
                  <a:cubicBezTo>
                    <a:pt x="13516" y="42618"/>
                    <a:pt x="7204" y="55487"/>
                    <a:pt x="3833" y="68663"/>
                  </a:cubicBezTo>
                  <a:cubicBezTo>
                    <a:pt x="463" y="81899"/>
                    <a:pt x="248" y="95565"/>
                    <a:pt x="2761" y="108342"/>
                  </a:cubicBezTo>
                  <a:cubicBezTo>
                    <a:pt x="5273" y="121120"/>
                    <a:pt x="10666" y="132886"/>
                    <a:pt x="17806" y="142813"/>
                  </a:cubicBezTo>
                  <a:cubicBezTo>
                    <a:pt x="24945" y="152772"/>
                    <a:pt x="33831" y="160891"/>
                    <a:pt x="43483" y="166866"/>
                  </a:cubicBezTo>
                  <a:cubicBezTo>
                    <a:pt x="53104" y="172872"/>
                    <a:pt x="63430" y="176733"/>
                    <a:pt x="73572" y="178755"/>
                  </a:cubicBezTo>
                  <a:cubicBezTo>
                    <a:pt x="76115" y="179153"/>
                    <a:pt x="78628" y="179521"/>
                    <a:pt x="81110" y="179919"/>
                  </a:cubicBezTo>
                  <a:cubicBezTo>
                    <a:pt x="83622" y="180134"/>
                    <a:pt x="86104" y="180195"/>
                    <a:pt x="88525" y="180348"/>
                  </a:cubicBezTo>
                  <a:cubicBezTo>
                    <a:pt x="93397" y="180594"/>
                    <a:pt x="98146" y="180256"/>
                    <a:pt x="102681" y="179674"/>
                  </a:cubicBezTo>
                  <a:cubicBezTo>
                    <a:pt x="111781" y="178510"/>
                    <a:pt x="120054" y="175936"/>
                    <a:pt x="127255" y="172780"/>
                  </a:cubicBezTo>
                  <a:cubicBezTo>
                    <a:pt x="134455" y="169563"/>
                    <a:pt x="140614" y="165702"/>
                    <a:pt x="145762" y="161780"/>
                  </a:cubicBezTo>
                  <a:lnTo>
                    <a:pt x="147447" y="160493"/>
                  </a:lnTo>
                  <a:lnTo>
                    <a:pt x="146160" y="162178"/>
                  </a:lnTo>
                  <a:lnTo>
                    <a:pt x="146130" y="162209"/>
                  </a:lnTo>
                  <a:lnTo>
                    <a:pt x="145976" y="161780"/>
                  </a:lnTo>
                  <a:cubicBezTo>
                    <a:pt x="171899" y="168000"/>
                    <a:pt x="184768" y="171126"/>
                    <a:pt x="186698" y="171585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="" xmlns:a16="http://schemas.microsoft.com/office/drawing/2014/main" id="{2A0601FE-C73F-4546-8298-A1ACDC02A8C2}"/>
                </a:ext>
              </a:extLst>
            </p:cNvPr>
            <p:cNvSpPr/>
            <p:nvPr/>
          </p:nvSpPr>
          <p:spPr>
            <a:xfrm>
              <a:off x="5566709" y="3924213"/>
              <a:ext cx="18323" cy="18323"/>
            </a:xfrm>
            <a:custGeom>
              <a:avLst/>
              <a:gdLst>
                <a:gd name="connsiteX0" fmla="*/ 18323 w 18323"/>
                <a:gd name="connsiteY0" fmla="*/ 9162 h 18323"/>
                <a:gd name="connsiteX1" fmla="*/ 9162 w 18323"/>
                <a:gd name="connsiteY1" fmla="*/ 18323 h 18323"/>
                <a:gd name="connsiteX2" fmla="*/ 0 w 18323"/>
                <a:gd name="connsiteY2" fmla="*/ 9162 h 18323"/>
                <a:gd name="connsiteX3" fmla="*/ 9162 w 18323"/>
                <a:gd name="connsiteY3" fmla="*/ 0 h 18323"/>
                <a:gd name="connsiteX4" fmla="*/ 18323 w 18323"/>
                <a:gd name="connsiteY4" fmla="*/ 9162 h 18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23" h="18323">
                  <a:moveTo>
                    <a:pt x="18323" y="9162"/>
                  </a:moveTo>
                  <a:cubicBezTo>
                    <a:pt x="18323" y="14217"/>
                    <a:pt x="14217" y="18323"/>
                    <a:pt x="9162" y="18323"/>
                  </a:cubicBezTo>
                  <a:cubicBezTo>
                    <a:pt x="4106" y="18323"/>
                    <a:pt x="0" y="14217"/>
                    <a:pt x="0" y="9162"/>
                  </a:cubicBezTo>
                  <a:cubicBezTo>
                    <a:pt x="0" y="4106"/>
                    <a:pt x="4106" y="0"/>
                    <a:pt x="9162" y="0"/>
                  </a:cubicBezTo>
                  <a:cubicBezTo>
                    <a:pt x="14217" y="0"/>
                    <a:pt x="18323" y="4106"/>
                    <a:pt x="18323" y="9162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="" xmlns:a16="http://schemas.microsoft.com/office/drawing/2014/main" id="{30C46075-D3A1-4F6B-B1BB-1451E6BC9529}"/>
                </a:ext>
              </a:extLst>
            </p:cNvPr>
            <p:cNvSpPr/>
            <p:nvPr/>
          </p:nvSpPr>
          <p:spPr>
            <a:xfrm>
              <a:off x="5603386" y="3924213"/>
              <a:ext cx="18323" cy="18323"/>
            </a:xfrm>
            <a:custGeom>
              <a:avLst/>
              <a:gdLst>
                <a:gd name="connsiteX0" fmla="*/ 18323 w 18323"/>
                <a:gd name="connsiteY0" fmla="*/ 9162 h 18323"/>
                <a:gd name="connsiteX1" fmla="*/ 9162 w 18323"/>
                <a:gd name="connsiteY1" fmla="*/ 18323 h 18323"/>
                <a:gd name="connsiteX2" fmla="*/ 0 w 18323"/>
                <a:gd name="connsiteY2" fmla="*/ 9162 h 18323"/>
                <a:gd name="connsiteX3" fmla="*/ 9162 w 18323"/>
                <a:gd name="connsiteY3" fmla="*/ 0 h 18323"/>
                <a:gd name="connsiteX4" fmla="*/ 18323 w 18323"/>
                <a:gd name="connsiteY4" fmla="*/ 9162 h 18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23" h="18323">
                  <a:moveTo>
                    <a:pt x="18323" y="9162"/>
                  </a:moveTo>
                  <a:cubicBezTo>
                    <a:pt x="18323" y="14217"/>
                    <a:pt x="14217" y="18323"/>
                    <a:pt x="9162" y="18323"/>
                  </a:cubicBezTo>
                  <a:cubicBezTo>
                    <a:pt x="4106" y="18323"/>
                    <a:pt x="0" y="14217"/>
                    <a:pt x="0" y="9162"/>
                  </a:cubicBezTo>
                  <a:cubicBezTo>
                    <a:pt x="0" y="4106"/>
                    <a:pt x="4106" y="0"/>
                    <a:pt x="9162" y="0"/>
                  </a:cubicBezTo>
                  <a:cubicBezTo>
                    <a:pt x="14217" y="0"/>
                    <a:pt x="18323" y="4106"/>
                    <a:pt x="18323" y="9162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="" xmlns:a16="http://schemas.microsoft.com/office/drawing/2014/main" id="{1A1006DC-E312-4BF8-8B82-C8192976B3A0}"/>
                </a:ext>
              </a:extLst>
            </p:cNvPr>
            <p:cNvSpPr/>
            <p:nvPr/>
          </p:nvSpPr>
          <p:spPr>
            <a:xfrm>
              <a:off x="5641154" y="3924231"/>
              <a:ext cx="18377" cy="18348"/>
            </a:xfrm>
            <a:custGeom>
              <a:avLst/>
              <a:gdLst>
                <a:gd name="connsiteX0" fmla="*/ 17141 w 18377"/>
                <a:gd name="connsiteY0" fmla="*/ 4578 h 18348"/>
                <a:gd name="connsiteX1" fmla="*/ 13770 w 18377"/>
                <a:gd name="connsiteY1" fmla="*/ 17110 h 18348"/>
                <a:gd name="connsiteX2" fmla="*/ 1238 w 18377"/>
                <a:gd name="connsiteY2" fmla="*/ 13770 h 18348"/>
                <a:gd name="connsiteX3" fmla="*/ 4578 w 18377"/>
                <a:gd name="connsiteY3" fmla="*/ 1238 h 18348"/>
                <a:gd name="connsiteX4" fmla="*/ 17141 w 18377"/>
                <a:gd name="connsiteY4" fmla="*/ 4578 h 18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77" h="18348">
                  <a:moveTo>
                    <a:pt x="17141" y="4578"/>
                  </a:moveTo>
                  <a:cubicBezTo>
                    <a:pt x="19684" y="8960"/>
                    <a:pt x="18183" y="14567"/>
                    <a:pt x="13770" y="17110"/>
                  </a:cubicBezTo>
                  <a:cubicBezTo>
                    <a:pt x="9389" y="19653"/>
                    <a:pt x="3781" y="18152"/>
                    <a:pt x="1238" y="13770"/>
                  </a:cubicBezTo>
                  <a:cubicBezTo>
                    <a:pt x="-1305" y="9389"/>
                    <a:pt x="196" y="3781"/>
                    <a:pt x="4578" y="1238"/>
                  </a:cubicBezTo>
                  <a:cubicBezTo>
                    <a:pt x="9021" y="-1305"/>
                    <a:pt x="14628" y="196"/>
                    <a:pt x="17141" y="4578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5" name="Freeform: Shape 184">
              <a:extLst>
                <a:ext uri="{FF2B5EF4-FFF2-40B4-BE49-F238E27FC236}">
                  <a16:creationId xmlns="" xmlns:a16="http://schemas.microsoft.com/office/drawing/2014/main" id="{49F22730-F28E-40E1-B2A0-22DA4E4C8542}"/>
                </a:ext>
              </a:extLst>
            </p:cNvPr>
            <p:cNvSpPr/>
            <p:nvPr/>
          </p:nvSpPr>
          <p:spPr>
            <a:xfrm>
              <a:off x="5603386" y="3422408"/>
              <a:ext cx="33476" cy="89286"/>
            </a:xfrm>
            <a:custGeom>
              <a:avLst/>
              <a:gdLst>
                <a:gd name="connsiteX0" fmla="*/ 0 w 33476"/>
                <a:gd name="connsiteY0" fmla="*/ 0 h 89286"/>
                <a:gd name="connsiteX1" fmla="*/ 26412 w 33476"/>
                <a:gd name="connsiteY1" fmla="*/ 22950 h 89286"/>
                <a:gd name="connsiteX2" fmla="*/ 31101 w 33476"/>
                <a:gd name="connsiteY2" fmla="*/ 59566 h 89286"/>
                <a:gd name="connsiteX3" fmla="*/ 23685 w 33476"/>
                <a:gd name="connsiteY3" fmla="*/ 89226 h 89286"/>
                <a:gd name="connsiteX4" fmla="*/ 0 w 33476"/>
                <a:gd name="connsiteY4" fmla="*/ 0 h 89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476" h="89286">
                  <a:moveTo>
                    <a:pt x="0" y="0"/>
                  </a:moveTo>
                  <a:cubicBezTo>
                    <a:pt x="0" y="0"/>
                    <a:pt x="16424" y="5240"/>
                    <a:pt x="26412" y="22950"/>
                  </a:cubicBezTo>
                  <a:cubicBezTo>
                    <a:pt x="36340" y="40507"/>
                    <a:pt x="33674" y="49209"/>
                    <a:pt x="31101" y="59566"/>
                  </a:cubicBezTo>
                  <a:cubicBezTo>
                    <a:pt x="28496" y="69953"/>
                    <a:pt x="23931" y="90544"/>
                    <a:pt x="23685" y="89226"/>
                  </a:cubicBezTo>
                  <a:cubicBezTo>
                    <a:pt x="23440" y="87909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BE9D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6" name="Freeform: Shape 185">
              <a:extLst>
                <a:ext uri="{FF2B5EF4-FFF2-40B4-BE49-F238E27FC236}">
                  <a16:creationId xmlns="" xmlns:a16="http://schemas.microsoft.com/office/drawing/2014/main" id="{FC4B2944-57E6-4FA6-A2E8-F11AC256D0C8}"/>
                </a:ext>
              </a:extLst>
            </p:cNvPr>
            <p:cNvSpPr/>
            <p:nvPr/>
          </p:nvSpPr>
          <p:spPr>
            <a:xfrm>
              <a:off x="5184434" y="2978821"/>
              <a:ext cx="3064" cy="3064"/>
            </a:xfrm>
            <a:custGeom>
              <a:avLst/>
              <a:gdLst/>
              <a:ahLst/>
              <a:cxnLst/>
              <a:rect l="l" t="t" r="r" b="b"/>
              <a:pathLst>
                <a:path w="3064" h="3064"/>
              </a:pathLst>
            </a:custGeom>
            <a:noFill/>
            <a:ln w="3058" cap="flat">
              <a:solidFill>
                <a:srgbClr val="4E585D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7" name="Freeform: Shape 186">
              <a:extLst>
                <a:ext uri="{FF2B5EF4-FFF2-40B4-BE49-F238E27FC236}">
                  <a16:creationId xmlns="" xmlns:a16="http://schemas.microsoft.com/office/drawing/2014/main" id="{ED4F316D-C313-44C2-A9A9-1B0FBFFC16AA}"/>
                </a:ext>
              </a:extLst>
            </p:cNvPr>
            <p:cNvSpPr/>
            <p:nvPr/>
          </p:nvSpPr>
          <p:spPr>
            <a:xfrm>
              <a:off x="5185230" y="3208320"/>
              <a:ext cx="713595" cy="529964"/>
            </a:xfrm>
            <a:custGeom>
              <a:avLst/>
              <a:gdLst>
                <a:gd name="connsiteX0" fmla="*/ 0 w 713595"/>
                <a:gd name="connsiteY0" fmla="*/ 0 h 529964"/>
                <a:gd name="connsiteX1" fmla="*/ 713596 w 713595"/>
                <a:gd name="connsiteY1" fmla="*/ 0 h 529964"/>
                <a:gd name="connsiteX2" fmla="*/ 713596 w 713595"/>
                <a:gd name="connsiteY2" fmla="*/ 529964 h 529964"/>
                <a:gd name="connsiteX3" fmla="*/ 0 w 713595"/>
                <a:gd name="connsiteY3" fmla="*/ 529964 h 529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595" h="529964">
                  <a:moveTo>
                    <a:pt x="0" y="0"/>
                  </a:moveTo>
                  <a:lnTo>
                    <a:pt x="713596" y="0"/>
                  </a:lnTo>
                  <a:lnTo>
                    <a:pt x="713596" y="529964"/>
                  </a:lnTo>
                  <a:lnTo>
                    <a:pt x="0" y="529964"/>
                  </a:lnTo>
                  <a:close/>
                </a:path>
              </a:pathLst>
            </a:custGeom>
            <a:solidFill>
              <a:srgbClr val="FFFFFF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8" name="Freeform: Shape 187">
              <a:extLst>
                <a:ext uri="{FF2B5EF4-FFF2-40B4-BE49-F238E27FC236}">
                  <a16:creationId xmlns="" xmlns:a16="http://schemas.microsoft.com/office/drawing/2014/main" id="{FDB7024D-B5E5-483B-AF05-3431389D57EC}"/>
                </a:ext>
              </a:extLst>
            </p:cNvPr>
            <p:cNvSpPr/>
            <p:nvPr/>
          </p:nvSpPr>
          <p:spPr>
            <a:xfrm>
              <a:off x="5184434" y="3207524"/>
              <a:ext cx="715035" cy="531496"/>
            </a:xfrm>
            <a:custGeom>
              <a:avLst/>
              <a:gdLst>
                <a:gd name="connsiteX0" fmla="*/ 714392 w 715035"/>
                <a:gd name="connsiteY0" fmla="*/ 530761 h 531496"/>
                <a:gd name="connsiteX1" fmla="*/ 713749 w 715035"/>
                <a:gd name="connsiteY1" fmla="*/ 797 h 531496"/>
                <a:gd name="connsiteX2" fmla="*/ 714392 w 715035"/>
                <a:gd name="connsiteY2" fmla="*/ 1440 h 531496"/>
                <a:gd name="connsiteX3" fmla="*/ 858 w 715035"/>
                <a:gd name="connsiteY3" fmla="*/ 1593 h 531496"/>
                <a:gd name="connsiteX4" fmla="*/ 797 w 715035"/>
                <a:gd name="connsiteY4" fmla="*/ 1593 h 531496"/>
                <a:gd name="connsiteX5" fmla="*/ 1593 w 715035"/>
                <a:gd name="connsiteY5" fmla="*/ 797 h 531496"/>
                <a:gd name="connsiteX6" fmla="*/ 1501 w 715035"/>
                <a:gd name="connsiteY6" fmla="*/ 530761 h 531496"/>
                <a:gd name="connsiteX7" fmla="*/ 766 w 715035"/>
                <a:gd name="connsiteY7" fmla="*/ 530025 h 531496"/>
                <a:gd name="connsiteX8" fmla="*/ 714392 w 715035"/>
                <a:gd name="connsiteY8" fmla="*/ 530761 h 531496"/>
                <a:gd name="connsiteX9" fmla="*/ 797 w 715035"/>
                <a:gd name="connsiteY9" fmla="*/ 531496 h 531496"/>
                <a:gd name="connsiteX10" fmla="*/ 61 w 715035"/>
                <a:gd name="connsiteY10" fmla="*/ 531496 h 531496"/>
                <a:gd name="connsiteX11" fmla="*/ 61 w 715035"/>
                <a:gd name="connsiteY11" fmla="*/ 530761 h 531496"/>
                <a:gd name="connsiteX12" fmla="*/ 0 w 715035"/>
                <a:gd name="connsiteY12" fmla="*/ 797 h 531496"/>
                <a:gd name="connsiteX13" fmla="*/ 0 w 715035"/>
                <a:gd name="connsiteY13" fmla="*/ 0 h 531496"/>
                <a:gd name="connsiteX14" fmla="*/ 797 w 715035"/>
                <a:gd name="connsiteY14" fmla="*/ 0 h 531496"/>
                <a:gd name="connsiteX15" fmla="*/ 858 w 715035"/>
                <a:gd name="connsiteY15" fmla="*/ 0 h 531496"/>
                <a:gd name="connsiteX16" fmla="*/ 714392 w 715035"/>
                <a:gd name="connsiteY16" fmla="*/ 153 h 531496"/>
                <a:gd name="connsiteX17" fmla="*/ 715036 w 715035"/>
                <a:gd name="connsiteY17" fmla="*/ 153 h 531496"/>
                <a:gd name="connsiteX18" fmla="*/ 715036 w 715035"/>
                <a:gd name="connsiteY18" fmla="*/ 797 h 531496"/>
                <a:gd name="connsiteX19" fmla="*/ 714392 w 715035"/>
                <a:gd name="connsiteY19" fmla="*/ 530761 h 531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15035" h="531496">
                  <a:moveTo>
                    <a:pt x="714392" y="530761"/>
                  </a:moveTo>
                  <a:cubicBezTo>
                    <a:pt x="714392" y="525368"/>
                    <a:pt x="714147" y="321606"/>
                    <a:pt x="713749" y="797"/>
                  </a:cubicBezTo>
                  <a:lnTo>
                    <a:pt x="714392" y="1440"/>
                  </a:lnTo>
                  <a:cubicBezTo>
                    <a:pt x="513449" y="1471"/>
                    <a:pt x="266913" y="1532"/>
                    <a:pt x="858" y="1593"/>
                  </a:cubicBezTo>
                  <a:lnTo>
                    <a:pt x="797" y="1593"/>
                  </a:lnTo>
                  <a:lnTo>
                    <a:pt x="1593" y="797"/>
                  </a:lnTo>
                  <a:cubicBezTo>
                    <a:pt x="1563" y="191168"/>
                    <a:pt x="1532" y="371551"/>
                    <a:pt x="1501" y="530761"/>
                  </a:cubicBezTo>
                  <a:lnTo>
                    <a:pt x="766" y="530025"/>
                  </a:lnTo>
                  <a:cubicBezTo>
                    <a:pt x="423304" y="530485"/>
                    <a:pt x="708019" y="530761"/>
                    <a:pt x="714392" y="530761"/>
                  </a:cubicBezTo>
                  <a:cubicBezTo>
                    <a:pt x="708019" y="530761"/>
                    <a:pt x="423335" y="531067"/>
                    <a:pt x="797" y="531496"/>
                  </a:cubicBezTo>
                  <a:lnTo>
                    <a:pt x="61" y="531496"/>
                  </a:lnTo>
                  <a:lnTo>
                    <a:pt x="61" y="530761"/>
                  </a:lnTo>
                  <a:cubicBezTo>
                    <a:pt x="61" y="371551"/>
                    <a:pt x="31" y="191168"/>
                    <a:pt x="0" y="797"/>
                  </a:cubicBezTo>
                  <a:lnTo>
                    <a:pt x="0" y="0"/>
                  </a:lnTo>
                  <a:lnTo>
                    <a:pt x="797" y="0"/>
                  </a:lnTo>
                  <a:lnTo>
                    <a:pt x="858" y="0"/>
                  </a:lnTo>
                  <a:cubicBezTo>
                    <a:pt x="266913" y="61"/>
                    <a:pt x="513449" y="92"/>
                    <a:pt x="714392" y="153"/>
                  </a:cubicBezTo>
                  <a:lnTo>
                    <a:pt x="715036" y="153"/>
                  </a:lnTo>
                  <a:lnTo>
                    <a:pt x="715036" y="797"/>
                  </a:lnTo>
                  <a:cubicBezTo>
                    <a:pt x="714638" y="321606"/>
                    <a:pt x="714392" y="525368"/>
                    <a:pt x="714392" y="530761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9" name="Freeform: Shape 188">
              <a:extLst>
                <a:ext uri="{FF2B5EF4-FFF2-40B4-BE49-F238E27FC236}">
                  <a16:creationId xmlns="" xmlns:a16="http://schemas.microsoft.com/office/drawing/2014/main" id="{77F2E1A9-13A6-46A0-95E0-94B7CEC8A194}"/>
                </a:ext>
              </a:extLst>
            </p:cNvPr>
            <p:cNvSpPr/>
            <p:nvPr/>
          </p:nvSpPr>
          <p:spPr>
            <a:xfrm>
              <a:off x="5191052" y="3281613"/>
              <a:ext cx="706548" cy="1593"/>
            </a:xfrm>
            <a:custGeom>
              <a:avLst/>
              <a:gdLst>
                <a:gd name="connsiteX0" fmla="*/ 706548 w 706548"/>
                <a:gd name="connsiteY0" fmla="*/ 797 h 1593"/>
                <a:gd name="connsiteX1" fmla="*/ 353289 w 706548"/>
                <a:gd name="connsiteY1" fmla="*/ 1593 h 1593"/>
                <a:gd name="connsiteX2" fmla="*/ 0 w 706548"/>
                <a:gd name="connsiteY2" fmla="*/ 797 h 1593"/>
                <a:gd name="connsiteX3" fmla="*/ 353289 w 706548"/>
                <a:gd name="connsiteY3" fmla="*/ 0 h 1593"/>
                <a:gd name="connsiteX4" fmla="*/ 706548 w 706548"/>
                <a:gd name="connsiteY4" fmla="*/ 797 h 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6548" h="1593">
                  <a:moveTo>
                    <a:pt x="706548" y="797"/>
                  </a:moveTo>
                  <a:cubicBezTo>
                    <a:pt x="706548" y="1226"/>
                    <a:pt x="548380" y="1593"/>
                    <a:pt x="353289" y="1593"/>
                  </a:cubicBezTo>
                  <a:cubicBezTo>
                    <a:pt x="158138" y="1593"/>
                    <a:pt x="0" y="1226"/>
                    <a:pt x="0" y="797"/>
                  </a:cubicBezTo>
                  <a:cubicBezTo>
                    <a:pt x="0" y="368"/>
                    <a:pt x="158138" y="0"/>
                    <a:pt x="353289" y="0"/>
                  </a:cubicBezTo>
                  <a:cubicBezTo>
                    <a:pt x="548380" y="0"/>
                    <a:pt x="706548" y="337"/>
                    <a:pt x="706548" y="797"/>
                  </a:cubicBezTo>
                  <a:close/>
                </a:path>
              </a:pathLst>
            </a:custGeom>
            <a:solidFill>
              <a:srgbClr val="E0E0E0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0" name="Freeform: Shape 189">
              <a:extLst>
                <a:ext uri="{FF2B5EF4-FFF2-40B4-BE49-F238E27FC236}">
                  <a16:creationId xmlns="" xmlns:a16="http://schemas.microsoft.com/office/drawing/2014/main" id="{92DC217A-9B0F-415F-8850-ED6314AFC402}"/>
                </a:ext>
              </a:extLst>
            </p:cNvPr>
            <p:cNvSpPr/>
            <p:nvPr/>
          </p:nvSpPr>
          <p:spPr>
            <a:xfrm>
              <a:off x="5210877" y="3233231"/>
              <a:ext cx="21019" cy="21019"/>
            </a:xfrm>
            <a:custGeom>
              <a:avLst/>
              <a:gdLst>
                <a:gd name="connsiteX0" fmla="*/ 21020 w 21019"/>
                <a:gd name="connsiteY0" fmla="*/ 10510 h 21019"/>
                <a:gd name="connsiteX1" fmla="*/ 10510 w 21019"/>
                <a:gd name="connsiteY1" fmla="*/ 21020 h 21019"/>
                <a:gd name="connsiteX2" fmla="*/ 0 w 21019"/>
                <a:gd name="connsiteY2" fmla="*/ 10510 h 21019"/>
                <a:gd name="connsiteX3" fmla="*/ 10510 w 21019"/>
                <a:gd name="connsiteY3" fmla="*/ 0 h 21019"/>
                <a:gd name="connsiteX4" fmla="*/ 21020 w 21019"/>
                <a:gd name="connsiteY4" fmla="*/ 10510 h 21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019" h="21019">
                  <a:moveTo>
                    <a:pt x="21020" y="10510"/>
                  </a:moveTo>
                  <a:cubicBezTo>
                    <a:pt x="21020" y="16301"/>
                    <a:pt x="16332" y="21020"/>
                    <a:pt x="10510" y="21020"/>
                  </a:cubicBezTo>
                  <a:cubicBezTo>
                    <a:pt x="4688" y="21020"/>
                    <a:pt x="0" y="16332"/>
                    <a:pt x="0" y="10510"/>
                  </a:cubicBezTo>
                  <a:cubicBezTo>
                    <a:pt x="0" y="4719"/>
                    <a:pt x="4688" y="0"/>
                    <a:pt x="10510" y="0"/>
                  </a:cubicBezTo>
                  <a:cubicBezTo>
                    <a:pt x="16332" y="0"/>
                    <a:pt x="21020" y="4688"/>
                    <a:pt x="21020" y="10510"/>
                  </a:cubicBezTo>
                  <a:close/>
                </a:path>
              </a:pathLst>
            </a:custGeom>
            <a:solidFill>
              <a:srgbClr val="E0E0E0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1" name="Freeform: Shape 190">
              <a:extLst>
                <a:ext uri="{FF2B5EF4-FFF2-40B4-BE49-F238E27FC236}">
                  <a16:creationId xmlns="" xmlns:a16="http://schemas.microsoft.com/office/drawing/2014/main" id="{26279A41-0203-4935-8DA0-68250E66A175}"/>
                </a:ext>
              </a:extLst>
            </p:cNvPr>
            <p:cNvSpPr/>
            <p:nvPr/>
          </p:nvSpPr>
          <p:spPr>
            <a:xfrm>
              <a:off x="5242529" y="3233231"/>
              <a:ext cx="21019" cy="21019"/>
            </a:xfrm>
            <a:custGeom>
              <a:avLst/>
              <a:gdLst>
                <a:gd name="connsiteX0" fmla="*/ 21020 w 21019"/>
                <a:gd name="connsiteY0" fmla="*/ 10510 h 21019"/>
                <a:gd name="connsiteX1" fmla="*/ 10510 w 21019"/>
                <a:gd name="connsiteY1" fmla="*/ 21020 h 21019"/>
                <a:gd name="connsiteX2" fmla="*/ 0 w 21019"/>
                <a:gd name="connsiteY2" fmla="*/ 10510 h 21019"/>
                <a:gd name="connsiteX3" fmla="*/ 10510 w 21019"/>
                <a:gd name="connsiteY3" fmla="*/ 0 h 21019"/>
                <a:gd name="connsiteX4" fmla="*/ 21020 w 21019"/>
                <a:gd name="connsiteY4" fmla="*/ 10510 h 21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019" h="21019">
                  <a:moveTo>
                    <a:pt x="21020" y="10510"/>
                  </a:moveTo>
                  <a:cubicBezTo>
                    <a:pt x="21020" y="16301"/>
                    <a:pt x="16332" y="21020"/>
                    <a:pt x="10510" y="21020"/>
                  </a:cubicBezTo>
                  <a:cubicBezTo>
                    <a:pt x="4719" y="21020"/>
                    <a:pt x="0" y="16332"/>
                    <a:pt x="0" y="10510"/>
                  </a:cubicBezTo>
                  <a:cubicBezTo>
                    <a:pt x="0" y="4719"/>
                    <a:pt x="4688" y="0"/>
                    <a:pt x="10510" y="0"/>
                  </a:cubicBezTo>
                  <a:cubicBezTo>
                    <a:pt x="16301" y="0"/>
                    <a:pt x="21020" y="4688"/>
                    <a:pt x="21020" y="10510"/>
                  </a:cubicBezTo>
                  <a:close/>
                </a:path>
              </a:pathLst>
            </a:custGeom>
            <a:solidFill>
              <a:srgbClr val="E0E0E0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2" name="Freeform: Shape 191">
              <a:extLst>
                <a:ext uri="{FF2B5EF4-FFF2-40B4-BE49-F238E27FC236}">
                  <a16:creationId xmlns="" xmlns:a16="http://schemas.microsoft.com/office/drawing/2014/main" id="{24BC2541-847A-49FD-B065-9BA0BCA947E6}"/>
                </a:ext>
              </a:extLst>
            </p:cNvPr>
            <p:cNvSpPr/>
            <p:nvPr/>
          </p:nvSpPr>
          <p:spPr>
            <a:xfrm>
              <a:off x="5274150" y="3233231"/>
              <a:ext cx="21019" cy="21019"/>
            </a:xfrm>
            <a:custGeom>
              <a:avLst/>
              <a:gdLst>
                <a:gd name="connsiteX0" fmla="*/ 21020 w 21019"/>
                <a:gd name="connsiteY0" fmla="*/ 10510 h 21019"/>
                <a:gd name="connsiteX1" fmla="*/ 10510 w 21019"/>
                <a:gd name="connsiteY1" fmla="*/ 21020 h 21019"/>
                <a:gd name="connsiteX2" fmla="*/ 0 w 21019"/>
                <a:gd name="connsiteY2" fmla="*/ 10510 h 21019"/>
                <a:gd name="connsiteX3" fmla="*/ 10510 w 21019"/>
                <a:gd name="connsiteY3" fmla="*/ 0 h 21019"/>
                <a:gd name="connsiteX4" fmla="*/ 21020 w 21019"/>
                <a:gd name="connsiteY4" fmla="*/ 10510 h 21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019" h="21019">
                  <a:moveTo>
                    <a:pt x="21020" y="10510"/>
                  </a:moveTo>
                  <a:cubicBezTo>
                    <a:pt x="21020" y="16301"/>
                    <a:pt x="16332" y="21020"/>
                    <a:pt x="10510" y="21020"/>
                  </a:cubicBezTo>
                  <a:cubicBezTo>
                    <a:pt x="4719" y="21020"/>
                    <a:pt x="0" y="16332"/>
                    <a:pt x="0" y="10510"/>
                  </a:cubicBezTo>
                  <a:cubicBezTo>
                    <a:pt x="0" y="4719"/>
                    <a:pt x="4688" y="0"/>
                    <a:pt x="10510" y="0"/>
                  </a:cubicBezTo>
                  <a:cubicBezTo>
                    <a:pt x="16332" y="0"/>
                    <a:pt x="21020" y="4688"/>
                    <a:pt x="21020" y="10510"/>
                  </a:cubicBezTo>
                  <a:close/>
                </a:path>
              </a:pathLst>
            </a:custGeom>
            <a:solidFill>
              <a:srgbClr val="E0E0E0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3" name="Freeform: Shape 192">
              <a:extLst>
                <a:ext uri="{FF2B5EF4-FFF2-40B4-BE49-F238E27FC236}">
                  <a16:creationId xmlns="" xmlns:a16="http://schemas.microsoft.com/office/drawing/2014/main" id="{2FDBA38A-B56D-4E74-A184-1853D4FB1E28}"/>
                </a:ext>
              </a:extLst>
            </p:cNvPr>
            <p:cNvSpPr/>
            <p:nvPr/>
          </p:nvSpPr>
          <p:spPr>
            <a:xfrm>
              <a:off x="5421104" y="3152680"/>
              <a:ext cx="161017" cy="101462"/>
            </a:xfrm>
            <a:custGeom>
              <a:avLst/>
              <a:gdLst>
                <a:gd name="connsiteX0" fmla="*/ 159026 w 161017"/>
                <a:gd name="connsiteY0" fmla="*/ 43813 h 101462"/>
                <a:gd name="connsiteX1" fmla="*/ 144227 w 161017"/>
                <a:gd name="connsiteY1" fmla="*/ 22211 h 101462"/>
                <a:gd name="connsiteX2" fmla="*/ 132644 w 161017"/>
                <a:gd name="connsiteY2" fmla="*/ 16879 h 101462"/>
                <a:gd name="connsiteX3" fmla="*/ 120204 w 161017"/>
                <a:gd name="connsiteY3" fmla="*/ 7840 h 101462"/>
                <a:gd name="connsiteX4" fmla="*/ 84109 w 161017"/>
                <a:gd name="connsiteY4" fmla="*/ 1314 h 101462"/>
                <a:gd name="connsiteX5" fmla="*/ 55460 w 161017"/>
                <a:gd name="connsiteY5" fmla="*/ 24233 h 101462"/>
                <a:gd name="connsiteX6" fmla="*/ 21387 w 161017"/>
                <a:gd name="connsiteY6" fmla="*/ 24111 h 101462"/>
                <a:gd name="connsiteX7" fmla="*/ 0 w 161017"/>
                <a:gd name="connsiteY7" fmla="*/ 50737 h 101462"/>
                <a:gd name="connsiteX8" fmla="*/ 48290 w 161017"/>
                <a:gd name="connsiteY8" fmla="*/ 65353 h 101462"/>
                <a:gd name="connsiteX9" fmla="*/ 81290 w 161017"/>
                <a:gd name="connsiteY9" fmla="*/ 92501 h 101462"/>
                <a:gd name="connsiteX10" fmla="*/ 122655 w 161017"/>
                <a:gd name="connsiteY10" fmla="*/ 100866 h 101462"/>
                <a:gd name="connsiteX11" fmla="*/ 156698 w 161017"/>
                <a:gd name="connsiteY11" fmla="*/ 77456 h 101462"/>
                <a:gd name="connsiteX12" fmla="*/ 159026 w 161017"/>
                <a:gd name="connsiteY12" fmla="*/ 43813 h 101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1017" h="101462">
                  <a:moveTo>
                    <a:pt x="159026" y="43813"/>
                  </a:moveTo>
                  <a:cubicBezTo>
                    <a:pt x="156636" y="35172"/>
                    <a:pt x="151948" y="26715"/>
                    <a:pt x="144227" y="22211"/>
                  </a:cubicBezTo>
                  <a:cubicBezTo>
                    <a:pt x="140550" y="20066"/>
                    <a:pt x="136383" y="18932"/>
                    <a:pt x="132644" y="16879"/>
                  </a:cubicBezTo>
                  <a:cubicBezTo>
                    <a:pt x="128140" y="14428"/>
                    <a:pt x="124433" y="10782"/>
                    <a:pt x="120204" y="7840"/>
                  </a:cubicBezTo>
                  <a:cubicBezTo>
                    <a:pt x="109848" y="670"/>
                    <a:pt x="96335" y="-1781"/>
                    <a:pt x="84109" y="1314"/>
                  </a:cubicBezTo>
                  <a:cubicBezTo>
                    <a:pt x="71884" y="4408"/>
                    <a:pt x="61159" y="12988"/>
                    <a:pt x="55460" y="24233"/>
                  </a:cubicBezTo>
                  <a:cubicBezTo>
                    <a:pt x="46758" y="17615"/>
                    <a:pt x="31683" y="20403"/>
                    <a:pt x="21387" y="24111"/>
                  </a:cubicBezTo>
                  <a:cubicBezTo>
                    <a:pt x="11092" y="27818"/>
                    <a:pt x="2482" y="40074"/>
                    <a:pt x="0" y="50737"/>
                  </a:cubicBezTo>
                  <a:lnTo>
                    <a:pt x="48290" y="65353"/>
                  </a:lnTo>
                  <a:cubicBezTo>
                    <a:pt x="57942" y="75894"/>
                    <a:pt x="68697" y="85699"/>
                    <a:pt x="81290" y="92501"/>
                  </a:cubicBezTo>
                  <a:cubicBezTo>
                    <a:pt x="93884" y="99303"/>
                    <a:pt x="108499" y="102980"/>
                    <a:pt x="122655" y="100866"/>
                  </a:cubicBezTo>
                  <a:cubicBezTo>
                    <a:pt x="136812" y="98721"/>
                    <a:pt x="150294" y="90264"/>
                    <a:pt x="156698" y="77456"/>
                  </a:cubicBezTo>
                  <a:cubicBezTo>
                    <a:pt x="161845" y="67161"/>
                    <a:pt x="162090" y="54874"/>
                    <a:pt x="159026" y="43813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4" name="Freeform: Shape 193">
              <a:extLst>
                <a:ext uri="{FF2B5EF4-FFF2-40B4-BE49-F238E27FC236}">
                  <a16:creationId xmlns="" xmlns:a16="http://schemas.microsoft.com/office/drawing/2014/main" id="{F43A0B30-530A-41FC-AF30-47ECC248C541}"/>
                </a:ext>
              </a:extLst>
            </p:cNvPr>
            <p:cNvSpPr/>
            <p:nvPr/>
          </p:nvSpPr>
          <p:spPr>
            <a:xfrm>
              <a:off x="5520874" y="3210006"/>
              <a:ext cx="107299" cy="228898"/>
            </a:xfrm>
            <a:custGeom>
              <a:avLst/>
              <a:gdLst>
                <a:gd name="connsiteX0" fmla="*/ 93513 w 107299"/>
                <a:gd name="connsiteY0" fmla="*/ 146279 h 228898"/>
                <a:gd name="connsiteX1" fmla="*/ 99580 w 107299"/>
                <a:gd name="connsiteY1" fmla="*/ 106569 h 228898"/>
                <a:gd name="connsiteX2" fmla="*/ 92532 w 107299"/>
                <a:gd name="connsiteY2" fmla="*/ 95446 h 228898"/>
                <a:gd name="connsiteX3" fmla="*/ 93697 w 107299"/>
                <a:gd name="connsiteY3" fmla="*/ 87357 h 228898"/>
                <a:gd name="connsiteX4" fmla="*/ 76170 w 107299"/>
                <a:gd name="connsiteY4" fmla="*/ 38822 h 228898"/>
                <a:gd name="connsiteX5" fmla="*/ 57816 w 107299"/>
                <a:gd name="connsiteY5" fmla="*/ 0 h 228898"/>
                <a:gd name="connsiteX6" fmla="*/ 763 w 107299"/>
                <a:gd name="connsiteY6" fmla="*/ 8028 h 228898"/>
                <a:gd name="connsiteX7" fmla="*/ 242 w 107299"/>
                <a:gd name="connsiteY7" fmla="*/ 188411 h 228898"/>
                <a:gd name="connsiteX8" fmla="*/ 4501 w 107299"/>
                <a:gd name="connsiteY8" fmla="*/ 215252 h 228898"/>
                <a:gd name="connsiteX9" fmla="*/ 39615 w 107299"/>
                <a:gd name="connsiteY9" fmla="*/ 228826 h 228898"/>
                <a:gd name="connsiteX10" fmla="*/ 76660 w 107299"/>
                <a:gd name="connsiteY10" fmla="*/ 224475 h 228898"/>
                <a:gd name="connsiteX11" fmla="*/ 104268 w 107299"/>
                <a:gd name="connsiteY11" fmla="*/ 200667 h 228898"/>
                <a:gd name="connsiteX12" fmla="*/ 93513 w 107299"/>
                <a:gd name="connsiteY12" fmla="*/ 146279 h 228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299" h="228898">
                  <a:moveTo>
                    <a:pt x="93513" y="146279"/>
                  </a:moveTo>
                  <a:cubicBezTo>
                    <a:pt x="105800" y="137700"/>
                    <a:pt x="108741" y="118427"/>
                    <a:pt x="99580" y="106569"/>
                  </a:cubicBezTo>
                  <a:cubicBezTo>
                    <a:pt x="96853" y="103045"/>
                    <a:pt x="93145" y="99859"/>
                    <a:pt x="92532" y="95446"/>
                  </a:cubicBezTo>
                  <a:cubicBezTo>
                    <a:pt x="92164" y="92719"/>
                    <a:pt x="93053" y="90023"/>
                    <a:pt x="93697" y="87357"/>
                  </a:cubicBezTo>
                  <a:cubicBezTo>
                    <a:pt x="98048" y="69647"/>
                    <a:pt x="90816" y="49669"/>
                    <a:pt x="76170" y="38822"/>
                  </a:cubicBezTo>
                  <a:cubicBezTo>
                    <a:pt x="75925" y="28925"/>
                    <a:pt x="70379" y="7997"/>
                    <a:pt x="57816" y="0"/>
                  </a:cubicBezTo>
                  <a:lnTo>
                    <a:pt x="763" y="8028"/>
                  </a:lnTo>
                  <a:cubicBezTo>
                    <a:pt x="3367" y="68115"/>
                    <a:pt x="3183" y="128324"/>
                    <a:pt x="242" y="188411"/>
                  </a:cubicBezTo>
                  <a:cubicBezTo>
                    <a:pt x="-218" y="197633"/>
                    <a:pt x="-555" y="207530"/>
                    <a:pt x="4501" y="215252"/>
                  </a:cubicBezTo>
                  <a:cubicBezTo>
                    <a:pt x="11640" y="226191"/>
                    <a:pt x="26532" y="228489"/>
                    <a:pt x="39615" y="228826"/>
                  </a:cubicBezTo>
                  <a:cubicBezTo>
                    <a:pt x="52117" y="229132"/>
                    <a:pt x="64863" y="228611"/>
                    <a:pt x="76660" y="224475"/>
                  </a:cubicBezTo>
                  <a:cubicBezTo>
                    <a:pt x="88457" y="220338"/>
                    <a:pt x="99304" y="212157"/>
                    <a:pt x="104268" y="200667"/>
                  </a:cubicBezTo>
                  <a:cubicBezTo>
                    <a:pt x="111867" y="182956"/>
                    <a:pt x="104022" y="162427"/>
                    <a:pt x="93513" y="146279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5" name="Freeform: Shape 194">
              <a:extLst>
                <a:ext uri="{FF2B5EF4-FFF2-40B4-BE49-F238E27FC236}">
                  <a16:creationId xmlns="" xmlns:a16="http://schemas.microsoft.com/office/drawing/2014/main" id="{8D1FFD8D-CBAE-41F0-B6D9-B04B6AD6688E}"/>
                </a:ext>
              </a:extLst>
            </p:cNvPr>
            <p:cNvSpPr/>
            <p:nvPr/>
          </p:nvSpPr>
          <p:spPr>
            <a:xfrm>
              <a:off x="5438630" y="3197639"/>
              <a:ext cx="140045" cy="241585"/>
            </a:xfrm>
            <a:custGeom>
              <a:avLst/>
              <a:gdLst>
                <a:gd name="connsiteX0" fmla="*/ 1716 w 140045"/>
                <a:gd name="connsiteY0" fmla="*/ 37094 h 241585"/>
                <a:gd name="connsiteX1" fmla="*/ 0 w 140045"/>
                <a:gd name="connsiteY1" fmla="*/ 24316 h 241585"/>
                <a:gd name="connsiteX2" fmla="*/ 75285 w 140045"/>
                <a:gd name="connsiteY2" fmla="*/ 815 h 241585"/>
                <a:gd name="connsiteX3" fmla="*/ 131388 w 140045"/>
                <a:gd name="connsiteY3" fmla="*/ 40066 h 241585"/>
                <a:gd name="connsiteX4" fmla="*/ 139937 w 140045"/>
                <a:gd name="connsiteY4" fmla="*/ 118721 h 241585"/>
                <a:gd name="connsiteX5" fmla="*/ 108346 w 140045"/>
                <a:gd name="connsiteY5" fmla="*/ 167716 h 241585"/>
                <a:gd name="connsiteX6" fmla="*/ 111410 w 140045"/>
                <a:gd name="connsiteY6" fmla="*/ 191677 h 241585"/>
                <a:gd name="connsiteX7" fmla="*/ 73079 w 140045"/>
                <a:gd name="connsiteY7" fmla="*/ 241223 h 241585"/>
                <a:gd name="connsiteX8" fmla="*/ 73079 w 140045"/>
                <a:gd name="connsiteY8" fmla="*/ 241223 h 241585"/>
                <a:gd name="connsiteX9" fmla="*/ 23563 w 140045"/>
                <a:gd name="connsiteY9" fmla="*/ 203075 h 241585"/>
                <a:gd name="connsiteX10" fmla="*/ 1716 w 140045"/>
                <a:gd name="connsiteY10" fmla="*/ 37094 h 241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0045" h="241585">
                  <a:moveTo>
                    <a:pt x="1716" y="37094"/>
                  </a:moveTo>
                  <a:lnTo>
                    <a:pt x="0" y="24316"/>
                  </a:lnTo>
                  <a:lnTo>
                    <a:pt x="75285" y="815"/>
                  </a:lnTo>
                  <a:cubicBezTo>
                    <a:pt x="98725" y="-4425"/>
                    <a:pt x="127129" y="16411"/>
                    <a:pt x="131388" y="40066"/>
                  </a:cubicBezTo>
                  <a:cubicBezTo>
                    <a:pt x="136107" y="66325"/>
                    <a:pt x="140826" y="98590"/>
                    <a:pt x="139937" y="118721"/>
                  </a:cubicBezTo>
                  <a:cubicBezTo>
                    <a:pt x="138190" y="159167"/>
                    <a:pt x="108346" y="167716"/>
                    <a:pt x="108346" y="167716"/>
                  </a:cubicBezTo>
                  <a:lnTo>
                    <a:pt x="111410" y="191677"/>
                  </a:lnTo>
                  <a:cubicBezTo>
                    <a:pt x="114505" y="215944"/>
                    <a:pt x="97346" y="238098"/>
                    <a:pt x="73079" y="241223"/>
                  </a:cubicBezTo>
                  <a:lnTo>
                    <a:pt x="73079" y="241223"/>
                  </a:lnTo>
                  <a:cubicBezTo>
                    <a:pt x="48872" y="244318"/>
                    <a:pt x="26750" y="227251"/>
                    <a:pt x="23563" y="203075"/>
                  </a:cubicBezTo>
                  <a:lnTo>
                    <a:pt x="1716" y="37094"/>
                  </a:lnTo>
                  <a:close/>
                </a:path>
              </a:pathLst>
            </a:custGeom>
            <a:solidFill>
              <a:srgbClr val="FFBE9D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6" name="Freeform: Shape 195">
              <a:extLst>
                <a:ext uri="{FF2B5EF4-FFF2-40B4-BE49-F238E27FC236}">
                  <a16:creationId xmlns="" xmlns:a16="http://schemas.microsoft.com/office/drawing/2014/main" id="{CC1A928E-2A64-4F80-A589-75F6D46E6586}"/>
                </a:ext>
              </a:extLst>
            </p:cNvPr>
            <p:cNvSpPr/>
            <p:nvPr/>
          </p:nvSpPr>
          <p:spPr>
            <a:xfrm>
              <a:off x="5554707" y="3263362"/>
              <a:ext cx="10215" cy="9836"/>
            </a:xfrm>
            <a:custGeom>
              <a:avLst/>
              <a:gdLst>
                <a:gd name="connsiteX0" fmla="*/ 10164 w 10215"/>
                <a:gd name="connsiteY0" fmla="*/ 4065 h 9836"/>
                <a:gd name="connsiteX1" fmla="*/ 5843 w 10215"/>
                <a:gd name="connsiteY1" fmla="*/ 9764 h 9836"/>
                <a:gd name="connsiteX2" fmla="*/ 52 w 10215"/>
                <a:gd name="connsiteY2" fmla="*/ 5780 h 9836"/>
                <a:gd name="connsiteX3" fmla="*/ 4372 w 10215"/>
                <a:gd name="connsiteY3" fmla="*/ 81 h 9836"/>
                <a:gd name="connsiteX4" fmla="*/ 10164 w 10215"/>
                <a:gd name="connsiteY4" fmla="*/ 4065 h 9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15" h="9836">
                  <a:moveTo>
                    <a:pt x="10164" y="4065"/>
                  </a:moveTo>
                  <a:cubicBezTo>
                    <a:pt x="10562" y="6730"/>
                    <a:pt x="8632" y="9304"/>
                    <a:pt x="5843" y="9764"/>
                  </a:cubicBezTo>
                  <a:cubicBezTo>
                    <a:pt x="3055" y="10223"/>
                    <a:pt x="481" y="8446"/>
                    <a:pt x="52" y="5780"/>
                  </a:cubicBezTo>
                  <a:cubicBezTo>
                    <a:pt x="-346" y="3115"/>
                    <a:pt x="1584" y="541"/>
                    <a:pt x="4372" y="81"/>
                  </a:cubicBezTo>
                  <a:cubicBezTo>
                    <a:pt x="7161" y="-409"/>
                    <a:pt x="9765" y="1368"/>
                    <a:pt x="10164" y="4065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7" name="Freeform: Shape 196">
              <a:extLst>
                <a:ext uri="{FF2B5EF4-FFF2-40B4-BE49-F238E27FC236}">
                  <a16:creationId xmlns="" xmlns:a16="http://schemas.microsoft.com/office/drawing/2014/main" id="{634B3483-ED3E-4E67-9F02-D1681DDBB8AC}"/>
                </a:ext>
              </a:extLst>
            </p:cNvPr>
            <p:cNvSpPr/>
            <p:nvPr/>
          </p:nvSpPr>
          <p:spPr>
            <a:xfrm>
              <a:off x="5543386" y="3251227"/>
              <a:ext cx="20225" cy="6592"/>
            </a:xfrm>
            <a:custGeom>
              <a:avLst/>
              <a:gdLst>
                <a:gd name="connsiteX0" fmla="*/ 20168 w 20225"/>
                <a:gd name="connsiteY0" fmla="*/ 4311 h 6592"/>
                <a:gd name="connsiteX1" fmla="*/ 9933 w 20225"/>
                <a:gd name="connsiteY1" fmla="*/ 3269 h 6592"/>
                <a:gd name="connsiteX2" fmla="*/ 98 w 20225"/>
                <a:gd name="connsiteY2" fmla="*/ 6517 h 6592"/>
                <a:gd name="connsiteX3" fmla="*/ 1875 w 20225"/>
                <a:gd name="connsiteY3" fmla="*/ 3514 h 6592"/>
                <a:gd name="connsiteX4" fmla="*/ 9658 w 20225"/>
                <a:gd name="connsiteY4" fmla="*/ 82 h 6592"/>
                <a:gd name="connsiteX5" fmla="*/ 17900 w 20225"/>
                <a:gd name="connsiteY5" fmla="*/ 1737 h 6592"/>
                <a:gd name="connsiteX6" fmla="*/ 20168 w 20225"/>
                <a:gd name="connsiteY6" fmla="*/ 4311 h 6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225" h="6592">
                  <a:moveTo>
                    <a:pt x="20168" y="4311"/>
                  </a:moveTo>
                  <a:cubicBezTo>
                    <a:pt x="19616" y="5046"/>
                    <a:pt x="15418" y="2626"/>
                    <a:pt x="9933" y="3269"/>
                  </a:cubicBezTo>
                  <a:cubicBezTo>
                    <a:pt x="4449" y="3821"/>
                    <a:pt x="741" y="7130"/>
                    <a:pt x="98" y="6517"/>
                  </a:cubicBezTo>
                  <a:cubicBezTo>
                    <a:pt x="-239" y="6241"/>
                    <a:pt x="282" y="4985"/>
                    <a:pt x="1875" y="3514"/>
                  </a:cubicBezTo>
                  <a:cubicBezTo>
                    <a:pt x="3468" y="2043"/>
                    <a:pt x="6257" y="481"/>
                    <a:pt x="9658" y="82"/>
                  </a:cubicBezTo>
                  <a:cubicBezTo>
                    <a:pt x="13059" y="-285"/>
                    <a:pt x="16092" y="634"/>
                    <a:pt x="17900" y="1737"/>
                  </a:cubicBezTo>
                  <a:cubicBezTo>
                    <a:pt x="19739" y="2840"/>
                    <a:pt x="20443" y="3974"/>
                    <a:pt x="20168" y="4311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8" name="Freeform: Shape 197">
              <a:extLst>
                <a:ext uri="{FF2B5EF4-FFF2-40B4-BE49-F238E27FC236}">
                  <a16:creationId xmlns="" xmlns:a16="http://schemas.microsoft.com/office/drawing/2014/main" id="{ED226C2A-0047-46F9-8E17-ED70FA484213}"/>
                </a:ext>
              </a:extLst>
            </p:cNvPr>
            <p:cNvSpPr/>
            <p:nvPr/>
          </p:nvSpPr>
          <p:spPr>
            <a:xfrm>
              <a:off x="5503537" y="3270318"/>
              <a:ext cx="10215" cy="9835"/>
            </a:xfrm>
            <a:custGeom>
              <a:avLst/>
              <a:gdLst>
                <a:gd name="connsiteX0" fmla="*/ 10164 w 10215"/>
                <a:gd name="connsiteY0" fmla="*/ 4064 h 9835"/>
                <a:gd name="connsiteX1" fmla="*/ 5843 w 10215"/>
                <a:gd name="connsiteY1" fmla="*/ 9763 h 9835"/>
                <a:gd name="connsiteX2" fmla="*/ 52 w 10215"/>
                <a:gd name="connsiteY2" fmla="*/ 5779 h 9835"/>
                <a:gd name="connsiteX3" fmla="*/ 4372 w 10215"/>
                <a:gd name="connsiteY3" fmla="*/ 80 h 9835"/>
                <a:gd name="connsiteX4" fmla="*/ 10164 w 10215"/>
                <a:gd name="connsiteY4" fmla="*/ 4064 h 9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15" h="9835">
                  <a:moveTo>
                    <a:pt x="10164" y="4064"/>
                  </a:moveTo>
                  <a:cubicBezTo>
                    <a:pt x="10562" y="6729"/>
                    <a:pt x="8632" y="9303"/>
                    <a:pt x="5843" y="9763"/>
                  </a:cubicBezTo>
                  <a:cubicBezTo>
                    <a:pt x="3055" y="10222"/>
                    <a:pt x="481" y="8445"/>
                    <a:pt x="52" y="5779"/>
                  </a:cubicBezTo>
                  <a:cubicBezTo>
                    <a:pt x="-346" y="3114"/>
                    <a:pt x="1584" y="540"/>
                    <a:pt x="4372" y="80"/>
                  </a:cubicBezTo>
                  <a:cubicBezTo>
                    <a:pt x="7161" y="-410"/>
                    <a:pt x="9765" y="1398"/>
                    <a:pt x="10164" y="4064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9" name="Freeform: Shape 198">
              <a:extLst>
                <a:ext uri="{FF2B5EF4-FFF2-40B4-BE49-F238E27FC236}">
                  <a16:creationId xmlns="" xmlns:a16="http://schemas.microsoft.com/office/drawing/2014/main" id="{37E1874D-9D25-451C-AEF7-27CFA2050A6D}"/>
                </a:ext>
              </a:extLst>
            </p:cNvPr>
            <p:cNvSpPr/>
            <p:nvPr/>
          </p:nvSpPr>
          <p:spPr>
            <a:xfrm>
              <a:off x="5489611" y="3258428"/>
              <a:ext cx="20255" cy="6592"/>
            </a:xfrm>
            <a:custGeom>
              <a:avLst/>
              <a:gdLst>
                <a:gd name="connsiteX0" fmla="*/ 20198 w 20255"/>
                <a:gd name="connsiteY0" fmla="*/ 4311 h 6592"/>
                <a:gd name="connsiteX1" fmla="*/ 9964 w 20255"/>
                <a:gd name="connsiteY1" fmla="*/ 3269 h 6592"/>
                <a:gd name="connsiteX2" fmla="*/ 98 w 20255"/>
                <a:gd name="connsiteY2" fmla="*/ 6517 h 6592"/>
                <a:gd name="connsiteX3" fmla="*/ 1875 w 20255"/>
                <a:gd name="connsiteY3" fmla="*/ 3514 h 6592"/>
                <a:gd name="connsiteX4" fmla="*/ 9658 w 20255"/>
                <a:gd name="connsiteY4" fmla="*/ 82 h 6592"/>
                <a:gd name="connsiteX5" fmla="*/ 17900 w 20255"/>
                <a:gd name="connsiteY5" fmla="*/ 1737 h 6592"/>
                <a:gd name="connsiteX6" fmla="*/ 20198 w 20255"/>
                <a:gd name="connsiteY6" fmla="*/ 4311 h 6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255" h="6592">
                  <a:moveTo>
                    <a:pt x="20198" y="4311"/>
                  </a:moveTo>
                  <a:cubicBezTo>
                    <a:pt x="19647" y="5046"/>
                    <a:pt x="15449" y="2626"/>
                    <a:pt x="9964" y="3269"/>
                  </a:cubicBezTo>
                  <a:cubicBezTo>
                    <a:pt x="4479" y="3821"/>
                    <a:pt x="772" y="7130"/>
                    <a:pt x="98" y="6517"/>
                  </a:cubicBezTo>
                  <a:cubicBezTo>
                    <a:pt x="-239" y="6241"/>
                    <a:pt x="282" y="4985"/>
                    <a:pt x="1875" y="3514"/>
                  </a:cubicBezTo>
                  <a:cubicBezTo>
                    <a:pt x="3438" y="2043"/>
                    <a:pt x="6257" y="481"/>
                    <a:pt x="9658" y="82"/>
                  </a:cubicBezTo>
                  <a:cubicBezTo>
                    <a:pt x="13059" y="-285"/>
                    <a:pt x="16092" y="634"/>
                    <a:pt x="17900" y="1737"/>
                  </a:cubicBezTo>
                  <a:cubicBezTo>
                    <a:pt x="19769" y="2840"/>
                    <a:pt x="20474" y="3974"/>
                    <a:pt x="20198" y="4311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0" name="Freeform: Shape 199">
              <a:extLst>
                <a:ext uri="{FF2B5EF4-FFF2-40B4-BE49-F238E27FC236}">
                  <a16:creationId xmlns="" xmlns:a16="http://schemas.microsoft.com/office/drawing/2014/main" id="{63710B61-B257-4DCB-B699-91B53CDBDF80}"/>
                </a:ext>
              </a:extLst>
            </p:cNvPr>
            <p:cNvSpPr/>
            <p:nvPr/>
          </p:nvSpPr>
          <p:spPr>
            <a:xfrm>
              <a:off x="5526559" y="3255716"/>
              <a:ext cx="21333" cy="45483"/>
            </a:xfrm>
            <a:custGeom>
              <a:avLst/>
              <a:gdLst>
                <a:gd name="connsiteX0" fmla="*/ 7825 w 21333"/>
                <a:gd name="connsiteY0" fmla="*/ 45385 h 45483"/>
                <a:gd name="connsiteX1" fmla="*/ 16527 w 21333"/>
                <a:gd name="connsiteY1" fmla="*/ 42750 h 45483"/>
                <a:gd name="connsiteX2" fmla="*/ 19315 w 21333"/>
                <a:gd name="connsiteY2" fmla="*/ 41034 h 45483"/>
                <a:gd name="connsiteX3" fmla="*/ 17905 w 21333"/>
                <a:gd name="connsiteY3" fmla="*/ 36989 h 45483"/>
                <a:gd name="connsiteX4" fmla="*/ 12543 w 21333"/>
                <a:gd name="connsiteY4" fmla="*/ 26817 h 45483"/>
                <a:gd name="connsiteX5" fmla="*/ 42 w 21333"/>
                <a:gd name="connsiteY5" fmla="*/ 6 h 45483"/>
                <a:gd name="connsiteX6" fmla="*/ 14657 w 21333"/>
                <a:gd name="connsiteY6" fmla="*/ 25744 h 45483"/>
                <a:gd name="connsiteX7" fmla="*/ 19866 w 21333"/>
                <a:gd name="connsiteY7" fmla="*/ 36009 h 45483"/>
                <a:gd name="connsiteX8" fmla="*/ 21215 w 21333"/>
                <a:gd name="connsiteY8" fmla="*/ 41432 h 45483"/>
                <a:gd name="connsiteX9" fmla="*/ 19162 w 21333"/>
                <a:gd name="connsiteY9" fmla="*/ 43730 h 45483"/>
                <a:gd name="connsiteX10" fmla="*/ 16833 w 21333"/>
                <a:gd name="connsiteY10" fmla="*/ 44343 h 45483"/>
                <a:gd name="connsiteX11" fmla="*/ 7825 w 21333"/>
                <a:gd name="connsiteY11" fmla="*/ 45385 h 45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333" h="45483">
                  <a:moveTo>
                    <a:pt x="7825" y="45385"/>
                  </a:moveTo>
                  <a:cubicBezTo>
                    <a:pt x="7763" y="45079"/>
                    <a:pt x="11103" y="44098"/>
                    <a:pt x="16527" y="42750"/>
                  </a:cubicBezTo>
                  <a:cubicBezTo>
                    <a:pt x="17905" y="42444"/>
                    <a:pt x="19192" y="42015"/>
                    <a:pt x="19315" y="41034"/>
                  </a:cubicBezTo>
                  <a:cubicBezTo>
                    <a:pt x="19529" y="39992"/>
                    <a:pt x="18763" y="38552"/>
                    <a:pt x="17905" y="36989"/>
                  </a:cubicBezTo>
                  <a:cubicBezTo>
                    <a:pt x="16189" y="33742"/>
                    <a:pt x="14412" y="30371"/>
                    <a:pt x="12543" y="26817"/>
                  </a:cubicBezTo>
                  <a:cubicBezTo>
                    <a:pt x="5036" y="12293"/>
                    <a:pt x="-540" y="312"/>
                    <a:pt x="42" y="6"/>
                  </a:cubicBezTo>
                  <a:cubicBezTo>
                    <a:pt x="624" y="-300"/>
                    <a:pt x="7181" y="11221"/>
                    <a:pt x="14657" y="25744"/>
                  </a:cubicBezTo>
                  <a:cubicBezTo>
                    <a:pt x="16465" y="29329"/>
                    <a:pt x="18212" y="32730"/>
                    <a:pt x="19866" y="36009"/>
                  </a:cubicBezTo>
                  <a:cubicBezTo>
                    <a:pt x="20571" y="37541"/>
                    <a:pt x="21705" y="39226"/>
                    <a:pt x="21215" y="41432"/>
                  </a:cubicBezTo>
                  <a:cubicBezTo>
                    <a:pt x="20969" y="42535"/>
                    <a:pt x="20020" y="43393"/>
                    <a:pt x="19162" y="43730"/>
                  </a:cubicBezTo>
                  <a:cubicBezTo>
                    <a:pt x="18304" y="44098"/>
                    <a:pt x="17507" y="44221"/>
                    <a:pt x="16833" y="44343"/>
                  </a:cubicBezTo>
                  <a:cubicBezTo>
                    <a:pt x="11318" y="45262"/>
                    <a:pt x="7886" y="45691"/>
                    <a:pt x="7825" y="45385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="" xmlns:a16="http://schemas.microsoft.com/office/drawing/2014/main" id="{4B3B431B-EC70-4B71-A879-2B64E809960C}"/>
                </a:ext>
              </a:extLst>
            </p:cNvPr>
            <p:cNvSpPr/>
            <p:nvPr/>
          </p:nvSpPr>
          <p:spPr>
            <a:xfrm>
              <a:off x="5490812" y="3357449"/>
              <a:ext cx="57298" cy="19539"/>
            </a:xfrm>
            <a:custGeom>
              <a:avLst/>
              <a:gdLst>
                <a:gd name="connsiteX0" fmla="*/ 56165 w 57298"/>
                <a:gd name="connsiteY0" fmla="*/ 7997 h 19539"/>
                <a:gd name="connsiteX1" fmla="*/ 0 w 57298"/>
                <a:gd name="connsiteY1" fmla="*/ 0 h 19539"/>
                <a:gd name="connsiteX2" fmla="*/ 57298 w 57298"/>
                <a:gd name="connsiteY2" fmla="*/ 17894 h 19539"/>
                <a:gd name="connsiteX3" fmla="*/ 56165 w 57298"/>
                <a:gd name="connsiteY3" fmla="*/ 7997 h 19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298" h="19539">
                  <a:moveTo>
                    <a:pt x="56165" y="7997"/>
                  </a:moveTo>
                  <a:cubicBezTo>
                    <a:pt x="56165" y="7997"/>
                    <a:pt x="28282" y="12869"/>
                    <a:pt x="0" y="0"/>
                  </a:cubicBezTo>
                  <a:cubicBezTo>
                    <a:pt x="0" y="0"/>
                    <a:pt x="16607" y="26259"/>
                    <a:pt x="57298" y="17894"/>
                  </a:cubicBezTo>
                  <a:lnTo>
                    <a:pt x="56165" y="7997"/>
                  </a:lnTo>
                  <a:close/>
                </a:path>
              </a:pathLst>
            </a:custGeom>
            <a:solidFill>
              <a:srgbClr val="EB996E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2" name="Freeform: Shape 201">
              <a:extLst>
                <a:ext uri="{FF2B5EF4-FFF2-40B4-BE49-F238E27FC236}">
                  <a16:creationId xmlns="" xmlns:a16="http://schemas.microsoft.com/office/drawing/2014/main" id="{251E06E5-1C61-459E-806D-921634197AD2}"/>
                </a:ext>
              </a:extLst>
            </p:cNvPr>
            <p:cNvSpPr/>
            <p:nvPr/>
          </p:nvSpPr>
          <p:spPr>
            <a:xfrm>
              <a:off x="5517577" y="3311696"/>
              <a:ext cx="16665" cy="12516"/>
            </a:xfrm>
            <a:custGeom>
              <a:avLst/>
              <a:gdLst>
                <a:gd name="connsiteX0" fmla="*/ 16010 w 16665"/>
                <a:gd name="connsiteY0" fmla="*/ 2887 h 12516"/>
                <a:gd name="connsiteX1" fmla="*/ 6726 w 16665"/>
                <a:gd name="connsiteY1" fmla="*/ 252 h 12516"/>
                <a:gd name="connsiteX2" fmla="*/ 873 w 16665"/>
                <a:gd name="connsiteY2" fmla="*/ 4296 h 12516"/>
                <a:gd name="connsiteX3" fmla="*/ 1180 w 16665"/>
                <a:gd name="connsiteY3" fmla="*/ 10884 h 12516"/>
                <a:gd name="connsiteX4" fmla="*/ 8564 w 16665"/>
                <a:gd name="connsiteY4" fmla="*/ 11865 h 12516"/>
                <a:gd name="connsiteX5" fmla="*/ 15091 w 16665"/>
                <a:gd name="connsiteY5" fmla="*/ 6870 h 12516"/>
                <a:gd name="connsiteX6" fmla="*/ 16470 w 16665"/>
                <a:gd name="connsiteY6" fmla="*/ 5062 h 12516"/>
                <a:gd name="connsiteX7" fmla="*/ 16224 w 16665"/>
                <a:gd name="connsiteY7" fmla="*/ 3009 h 12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665" h="12516">
                  <a:moveTo>
                    <a:pt x="16010" y="2887"/>
                  </a:moveTo>
                  <a:cubicBezTo>
                    <a:pt x="13743" y="497"/>
                    <a:pt x="10127" y="-514"/>
                    <a:pt x="6726" y="252"/>
                  </a:cubicBezTo>
                  <a:cubicBezTo>
                    <a:pt x="4366" y="773"/>
                    <a:pt x="2099" y="2213"/>
                    <a:pt x="873" y="4296"/>
                  </a:cubicBezTo>
                  <a:cubicBezTo>
                    <a:pt x="-352" y="6411"/>
                    <a:pt x="-322" y="9168"/>
                    <a:pt x="1180" y="10884"/>
                  </a:cubicBezTo>
                  <a:cubicBezTo>
                    <a:pt x="2896" y="12784"/>
                    <a:pt x="6052" y="12906"/>
                    <a:pt x="8564" y="11865"/>
                  </a:cubicBezTo>
                  <a:cubicBezTo>
                    <a:pt x="11107" y="10823"/>
                    <a:pt x="13160" y="8831"/>
                    <a:pt x="15091" y="6870"/>
                  </a:cubicBezTo>
                  <a:cubicBezTo>
                    <a:pt x="15642" y="6319"/>
                    <a:pt x="16163" y="5767"/>
                    <a:pt x="16470" y="5062"/>
                  </a:cubicBezTo>
                  <a:cubicBezTo>
                    <a:pt x="16776" y="4358"/>
                    <a:pt x="16745" y="3500"/>
                    <a:pt x="16224" y="3009"/>
                  </a:cubicBezTo>
                </a:path>
              </a:pathLst>
            </a:custGeom>
            <a:solidFill>
              <a:srgbClr val="EB996E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3" name="Freeform: Shape 202">
              <a:extLst>
                <a:ext uri="{FF2B5EF4-FFF2-40B4-BE49-F238E27FC236}">
                  <a16:creationId xmlns="" xmlns:a16="http://schemas.microsoft.com/office/drawing/2014/main" id="{22992409-3365-4C67-A68A-7BFB17E2BF77}"/>
                </a:ext>
              </a:extLst>
            </p:cNvPr>
            <p:cNvSpPr/>
            <p:nvPr/>
          </p:nvSpPr>
          <p:spPr>
            <a:xfrm>
              <a:off x="5518082" y="3306736"/>
              <a:ext cx="19771" cy="14356"/>
            </a:xfrm>
            <a:custGeom>
              <a:avLst/>
              <a:gdLst>
                <a:gd name="connsiteX0" fmla="*/ 613 w 19771"/>
                <a:gd name="connsiteY0" fmla="*/ 3 h 14356"/>
                <a:gd name="connsiteX1" fmla="*/ 7783 w 19771"/>
                <a:gd name="connsiteY1" fmla="*/ 9440 h 14356"/>
                <a:gd name="connsiteX2" fmla="*/ 19764 w 19771"/>
                <a:gd name="connsiteY2" fmla="*/ 12535 h 14356"/>
                <a:gd name="connsiteX3" fmla="*/ 15811 w 19771"/>
                <a:gd name="connsiteY3" fmla="*/ 14220 h 14356"/>
                <a:gd name="connsiteX4" fmla="*/ 5853 w 19771"/>
                <a:gd name="connsiteY4" fmla="*/ 11983 h 14356"/>
                <a:gd name="connsiteX5" fmla="*/ 246 w 19771"/>
                <a:gd name="connsiteY5" fmla="*/ 4047 h 14356"/>
                <a:gd name="connsiteX6" fmla="*/ 613 w 19771"/>
                <a:gd name="connsiteY6" fmla="*/ 3 h 14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771" h="14356">
                  <a:moveTo>
                    <a:pt x="613" y="3"/>
                  </a:moveTo>
                  <a:cubicBezTo>
                    <a:pt x="1502" y="-150"/>
                    <a:pt x="2207" y="5794"/>
                    <a:pt x="7783" y="9440"/>
                  </a:cubicBezTo>
                  <a:cubicBezTo>
                    <a:pt x="13360" y="13087"/>
                    <a:pt x="19611" y="11708"/>
                    <a:pt x="19764" y="12535"/>
                  </a:cubicBezTo>
                  <a:cubicBezTo>
                    <a:pt x="19886" y="12903"/>
                    <a:pt x="18477" y="13853"/>
                    <a:pt x="15811" y="14220"/>
                  </a:cubicBezTo>
                  <a:cubicBezTo>
                    <a:pt x="13207" y="14619"/>
                    <a:pt x="9254" y="14220"/>
                    <a:pt x="5853" y="11983"/>
                  </a:cubicBezTo>
                  <a:cubicBezTo>
                    <a:pt x="2452" y="9747"/>
                    <a:pt x="705" y="6437"/>
                    <a:pt x="246" y="4047"/>
                  </a:cubicBezTo>
                  <a:cubicBezTo>
                    <a:pt x="-306" y="1566"/>
                    <a:pt x="184" y="34"/>
                    <a:pt x="613" y="3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4" name="Freeform: Shape 203">
              <a:extLst>
                <a:ext uri="{FF2B5EF4-FFF2-40B4-BE49-F238E27FC236}">
                  <a16:creationId xmlns="" xmlns:a16="http://schemas.microsoft.com/office/drawing/2014/main" id="{3B50851E-9A39-42AF-B94D-13613946450C}"/>
                </a:ext>
              </a:extLst>
            </p:cNvPr>
            <p:cNvSpPr/>
            <p:nvPr/>
          </p:nvSpPr>
          <p:spPr>
            <a:xfrm>
              <a:off x="5484030" y="3238081"/>
              <a:ext cx="24748" cy="8992"/>
            </a:xfrm>
            <a:custGeom>
              <a:avLst/>
              <a:gdLst>
                <a:gd name="connsiteX0" fmla="*/ 24737 w 24748"/>
                <a:gd name="connsiteY0" fmla="*/ 3025 h 8992"/>
                <a:gd name="connsiteX1" fmla="*/ 12481 w 24748"/>
                <a:gd name="connsiteY1" fmla="*/ 6028 h 8992"/>
                <a:gd name="connsiteX2" fmla="*/ 133 w 24748"/>
                <a:gd name="connsiteY2" fmla="*/ 8663 h 8992"/>
                <a:gd name="connsiteX3" fmla="*/ 2339 w 24748"/>
                <a:gd name="connsiteY3" fmla="*/ 4863 h 8992"/>
                <a:gd name="connsiteX4" fmla="*/ 11225 w 24748"/>
                <a:gd name="connsiteY4" fmla="*/ 573 h 8992"/>
                <a:gd name="connsiteX5" fmla="*/ 21091 w 24748"/>
                <a:gd name="connsiteY5" fmla="*/ 604 h 8992"/>
                <a:gd name="connsiteX6" fmla="*/ 24737 w 24748"/>
                <a:gd name="connsiteY6" fmla="*/ 3025 h 8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748" h="8992">
                  <a:moveTo>
                    <a:pt x="24737" y="3025"/>
                  </a:moveTo>
                  <a:cubicBezTo>
                    <a:pt x="24370" y="4587"/>
                    <a:pt x="18824" y="4495"/>
                    <a:pt x="12481" y="6028"/>
                  </a:cubicBezTo>
                  <a:cubicBezTo>
                    <a:pt x="6108" y="7406"/>
                    <a:pt x="1144" y="9888"/>
                    <a:pt x="133" y="8663"/>
                  </a:cubicBezTo>
                  <a:cubicBezTo>
                    <a:pt x="-327" y="8080"/>
                    <a:pt x="408" y="6548"/>
                    <a:pt x="2339" y="4863"/>
                  </a:cubicBezTo>
                  <a:cubicBezTo>
                    <a:pt x="4238" y="3178"/>
                    <a:pt x="7394" y="1431"/>
                    <a:pt x="11225" y="573"/>
                  </a:cubicBezTo>
                  <a:cubicBezTo>
                    <a:pt x="15024" y="-285"/>
                    <a:pt x="18640" y="-101"/>
                    <a:pt x="21091" y="604"/>
                  </a:cubicBezTo>
                  <a:cubicBezTo>
                    <a:pt x="23542" y="1248"/>
                    <a:pt x="24890" y="2289"/>
                    <a:pt x="24737" y="3025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5" name="Freeform: Shape 204">
              <a:extLst>
                <a:ext uri="{FF2B5EF4-FFF2-40B4-BE49-F238E27FC236}">
                  <a16:creationId xmlns="" xmlns:a16="http://schemas.microsoft.com/office/drawing/2014/main" id="{624E4D05-E854-4531-AFA9-D527E0E8A15C}"/>
                </a:ext>
              </a:extLst>
            </p:cNvPr>
            <p:cNvSpPr/>
            <p:nvPr/>
          </p:nvSpPr>
          <p:spPr>
            <a:xfrm>
              <a:off x="5540954" y="3235240"/>
              <a:ext cx="18866" cy="6689"/>
            </a:xfrm>
            <a:custGeom>
              <a:avLst/>
              <a:gdLst>
                <a:gd name="connsiteX0" fmla="*/ 18769 w 18866"/>
                <a:gd name="connsiteY0" fmla="*/ 4671 h 6689"/>
                <a:gd name="connsiteX1" fmla="*/ 9485 w 18866"/>
                <a:gd name="connsiteY1" fmla="*/ 5621 h 6689"/>
                <a:gd name="connsiteX2" fmla="*/ 170 w 18866"/>
                <a:gd name="connsiteY2" fmla="*/ 6234 h 6689"/>
                <a:gd name="connsiteX3" fmla="*/ 1702 w 18866"/>
                <a:gd name="connsiteY3" fmla="*/ 2955 h 6689"/>
                <a:gd name="connsiteX4" fmla="*/ 9025 w 18866"/>
                <a:gd name="connsiteY4" fmla="*/ 45 h 6689"/>
                <a:gd name="connsiteX5" fmla="*/ 16716 w 18866"/>
                <a:gd name="connsiteY5" fmla="*/ 1699 h 6689"/>
                <a:gd name="connsiteX6" fmla="*/ 18769 w 18866"/>
                <a:gd name="connsiteY6" fmla="*/ 4671 h 6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66" h="6689">
                  <a:moveTo>
                    <a:pt x="18769" y="4671"/>
                  </a:moveTo>
                  <a:cubicBezTo>
                    <a:pt x="17942" y="6020"/>
                    <a:pt x="14020" y="5162"/>
                    <a:pt x="9485" y="5621"/>
                  </a:cubicBezTo>
                  <a:cubicBezTo>
                    <a:pt x="4919" y="5928"/>
                    <a:pt x="1212" y="7429"/>
                    <a:pt x="170" y="6234"/>
                  </a:cubicBezTo>
                  <a:cubicBezTo>
                    <a:pt x="-290" y="5652"/>
                    <a:pt x="170" y="4334"/>
                    <a:pt x="1702" y="2955"/>
                  </a:cubicBezTo>
                  <a:cubicBezTo>
                    <a:pt x="3234" y="1577"/>
                    <a:pt x="5869" y="320"/>
                    <a:pt x="9025" y="45"/>
                  </a:cubicBezTo>
                  <a:cubicBezTo>
                    <a:pt x="12151" y="-201"/>
                    <a:pt x="15000" y="596"/>
                    <a:pt x="16716" y="1699"/>
                  </a:cubicBezTo>
                  <a:cubicBezTo>
                    <a:pt x="18463" y="2772"/>
                    <a:pt x="19137" y="3997"/>
                    <a:pt x="18769" y="4671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6" name="Freeform: Shape 205">
              <a:extLst>
                <a:ext uri="{FF2B5EF4-FFF2-40B4-BE49-F238E27FC236}">
                  <a16:creationId xmlns="" xmlns:a16="http://schemas.microsoft.com/office/drawing/2014/main" id="{A7BBFC61-B9B0-44A0-9C5F-81977910561E}"/>
                </a:ext>
              </a:extLst>
            </p:cNvPr>
            <p:cNvSpPr/>
            <p:nvPr/>
          </p:nvSpPr>
          <p:spPr>
            <a:xfrm>
              <a:off x="5434184" y="3188312"/>
              <a:ext cx="138530" cy="54948"/>
            </a:xfrm>
            <a:custGeom>
              <a:avLst/>
              <a:gdLst>
                <a:gd name="connsiteX0" fmla="*/ 14711 w 138530"/>
                <a:gd name="connsiteY0" fmla="*/ 6557 h 54948"/>
                <a:gd name="connsiteX1" fmla="*/ 371 w 138530"/>
                <a:gd name="connsiteY1" fmla="*/ 38301 h 54948"/>
                <a:gd name="connsiteX2" fmla="*/ 17989 w 138530"/>
                <a:gd name="connsiteY2" fmla="*/ 53928 h 54948"/>
                <a:gd name="connsiteX3" fmla="*/ 42288 w 138530"/>
                <a:gd name="connsiteY3" fmla="*/ 52365 h 54948"/>
                <a:gd name="connsiteX4" fmla="*/ 65912 w 138530"/>
                <a:gd name="connsiteY4" fmla="*/ 29752 h 54948"/>
                <a:gd name="connsiteX5" fmla="*/ 108411 w 138530"/>
                <a:gd name="connsiteY5" fmla="*/ 41426 h 54948"/>
                <a:gd name="connsiteX6" fmla="*/ 138531 w 138530"/>
                <a:gd name="connsiteY6" fmla="*/ 0 h 54948"/>
                <a:gd name="connsiteX7" fmla="*/ 14711 w 138530"/>
                <a:gd name="connsiteY7" fmla="*/ 6557 h 54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8530" h="54948">
                  <a:moveTo>
                    <a:pt x="14711" y="6557"/>
                  </a:moveTo>
                  <a:cubicBezTo>
                    <a:pt x="6897" y="9131"/>
                    <a:pt x="-1927" y="30426"/>
                    <a:pt x="371" y="38301"/>
                  </a:cubicBezTo>
                  <a:cubicBezTo>
                    <a:pt x="2669" y="46176"/>
                    <a:pt x="10023" y="51906"/>
                    <a:pt x="17989" y="53928"/>
                  </a:cubicBezTo>
                  <a:cubicBezTo>
                    <a:pt x="25956" y="55950"/>
                    <a:pt x="34413" y="54725"/>
                    <a:pt x="42288" y="52365"/>
                  </a:cubicBezTo>
                  <a:cubicBezTo>
                    <a:pt x="53410" y="48995"/>
                    <a:pt x="65115" y="41334"/>
                    <a:pt x="65912" y="29752"/>
                  </a:cubicBezTo>
                  <a:cubicBezTo>
                    <a:pt x="76759" y="40660"/>
                    <a:pt x="93519" y="45287"/>
                    <a:pt x="108411" y="41426"/>
                  </a:cubicBezTo>
                  <a:cubicBezTo>
                    <a:pt x="123302" y="37566"/>
                    <a:pt x="134333" y="14800"/>
                    <a:pt x="138531" y="0"/>
                  </a:cubicBezTo>
                  <a:lnTo>
                    <a:pt x="14711" y="6557"/>
                  </a:ln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7" name="Freeform: Shape 206">
              <a:extLst>
                <a:ext uri="{FF2B5EF4-FFF2-40B4-BE49-F238E27FC236}">
                  <a16:creationId xmlns="" xmlns:a16="http://schemas.microsoft.com/office/drawing/2014/main" id="{D15D72AD-31D1-4DCB-97A3-58435242D004}"/>
                </a:ext>
              </a:extLst>
            </p:cNvPr>
            <p:cNvSpPr/>
            <p:nvPr/>
          </p:nvSpPr>
          <p:spPr>
            <a:xfrm>
              <a:off x="5480118" y="3251438"/>
              <a:ext cx="45935" cy="46347"/>
            </a:xfrm>
            <a:custGeom>
              <a:avLst/>
              <a:gdLst>
                <a:gd name="connsiteX0" fmla="*/ 45839 w 45935"/>
                <a:gd name="connsiteY0" fmla="*/ 23159 h 46347"/>
                <a:gd name="connsiteX1" fmla="*/ 44828 w 45935"/>
                <a:gd name="connsiteY1" fmla="*/ 17735 h 46347"/>
                <a:gd name="connsiteX2" fmla="*/ 36585 w 45935"/>
                <a:gd name="connsiteY2" fmla="*/ 5693 h 46347"/>
                <a:gd name="connsiteX3" fmla="*/ 27332 w 45935"/>
                <a:gd name="connsiteY3" fmla="*/ 1679 h 46347"/>
                <a:gd name="connsiteX4" fmla="*/ 15872 w 45935"/>
                <a:gd name="connsiteY4" fmla="*/ 2690 h 46347"/>
                <a:gd name="connsiteX5" fmla="*/ 5791 w 45935"/>
                <a:gd name="connsiteY5" fmla="*/ 10289 h 46347"/>
                <a:gd name="connsiteX6" fmla="*/ 1563 w 45935"/>
                <a:gd name="connsiteY6" fmla="*/ 23128 h 46347"/>
                <a:gd name="connsiteX7" fmla="*/ 5791 w 45935"/>
                <a:gd name="connsiteY7" fmla="*/ 35966 h 46347"/>
                <a:gd name="connsiteX8" fmla="*/ 15872 w 45935"/>
                <a:gd name="connsiteY8" fmla="*/ 43565 h 46347"/>
                <a:gd name="connsiteX9" fmla="*/ 27332 w 45935"/>
                <a:gd name="connsiteY9" fmla="*/ 44576 h 46347"/>
                <a:gd name="connsiteX10" fmla="*/ 36585 w 45935"/>
                <a:gd name="connsiteY10" fmla="*/ 40563 h 46347"/>
                <a:gd name="connsiteX11" fmla="*/ 44828 w 45935"/>
                <a:gd name="connsiteY11" fmla="*/ 28551 h 46347"/>
                <a:gd name="connsiteX12" fmla="*/ 45839 w 45935"/>
                <a:gd name="connsiteY12" fmla="*/ 23159 h 46347"/>
                <a:gd name="connsiteX13" fmla="*/ 45931 w 45935"/>
                <a:gd name="connsiteY13" fmla="*/ 24599 h 46347"/>
                <a:gd name="connsiteX14" fmla="*/ 45440 w 45935"/>
                <a:gd name="connsiteY14" fmla="*/ 28735 h 46347"/>
                <a:gd name="connsiteX15" fmla="*/ 37290 w 45935"/>
                <a:gd name="connsiteY15" fmla="*/ 41512 h 46347"/>
                <a:gd name="connsiteX16" fmla="*/ 27607 w 45935"/>
                <a:gd name="connsiteY16" fmla="*/ 45925 h 46347"/>
                <a:gd name="connsiteX17" fmla="*/ 15412 w 45935"/>
                <a:gd name="connsiteY17" fmla="*/ 45005 h 46347"/>
                <a:gd name="connsiteX18" fmla="*/ 4565 w 45935"/>
                <a:gd name="connsiteY18" fmla="*/ 36947 h 46347"/>
                <a:gd name="connsiteX19" fmla="*/ 0 w 45935"/>
                <a:gd name="connsiteY19" fmla="*/ 23159 h 46347"/>
                <a:gd name="connsiteX20" fmla="*/ 4565 w 45935"/>
                <a:gd name="connsiteY20" fmla="*/ 9401 h 46347"/>
                <a:gd name="connsiteX21" fmla="*/ 15412 w 45935"/>
                <a:gd name="connsiteY21" fmla="*/ 1342 h 46347"/>
                <a:gd name="connsiteX22" fmla="*/ 27607 w 45935"/>
                <a:gd name="connsiteY22" fmla="*/ 423 h 46347"/>
                <a:gd name="connsiteX23" fmla="*/ 37290 w 45935"/>
                <a:gd name="connsiteY23" fmla="*/ 4835 h 46347"/>
                <a:gd name="connsiteX24" fmla="*/ 45440 w 45935"/>
                <a:gd name="connsiteY24" fmla="*/ 17613 h 46347"/>
                <a:gd name="connsiteX25" fmla="*/ 45931 w 45935"/>
                <a:gd name="connsiteY25" fmla="*/ 21749 h 46347"/>
                <a:gd name="connsiteX26" fmla="*/ 45839 w 45935"/>
                <a:gd name="connsiteY26" fmla="*/ 23159 h 46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5935" h="46347">
                  <a:moveTo>
                    <a:pt x="45839" y="23159"/>
                  </a:moveTo>
                  <a:cubicBezTo>
                    <a:pt x="45655" y="23159"/>
                    <a:pt x="45747" y="21167"/>
                    <a:pt x="44828" y="17735"/>
                  </a:cubicBezTo>
                  <a:cubicBezTo>
                    <a:pt x="43908" y="14395"/>
                    <a:pt x="41641" y="9493"/>
                    <a:pt x="36585" y="5693"/>
                  </a:cubicBezTo>
                  <a:cubicBezTo>
                    <a:pt x="34073" y="3855"/>
                    <a:pt x="30947" y="2292"/>
                    <a:pt x="27332" y="1679"/>
                  </a:cubicBezTo>
                  <a:cubicBezTo>
                    <a:pt x="23747" y="1097"/>
                    <a:pt x="19702" y="1220"/>
                    <a:pt x="15872" y="2690"/>
                  </a:cubicBezTo>
                  <a:cubicBezTo>
                    <a:pt x="12042" y="4069"/>
                    <a:pt x="8396" y="6704"/>
                    <a:pt x="5791" y="10289"/>
                  </a:cubicBezTo>
                  <a:cubicBezTo>
                    <a:pt x="3125" y="13844"/>
                    <a:pt x="1624" y="18409"/>
                    <a:pt x="1563" y="23128"/>
                  </a:cubicBezTo>
                  <a:cubicBezTo>
                    <a:pt x="1593" y="27847"/>
                    <a:pt x="3095" y="32412"/>
                    <a:pt x="5791" y="35966"/>
                  </a:cubicBezTo>
                  <a:cubicBezTo>
                    <a:pt x="8396" y="39582"/>
                    <a:pt x="12042" y="42186"/>
                    <a:pt x="15872" y="43565"/>
                  </a:cubicBezTo>
                  <a:cubicBezTo>
                    <a:pt x="19702" y="45036"/>
                    <a:pt x="23747" y="45159"/>
                    <a:pt x="27332" y="44576"/>
                  </a:cubicBezTo>
                  <a:cubicBezTo>
                    <a:pt x="30947" y="43964"/>
                    <a:pt x="34073" y="42401"/>
                    <a:pt x="36585" y="40563"/>
                  </a:cubicBezTo>
                  <a:cubicBezTo>
                    <a:pt x="41641" y="36794"/>
                    <a:pt x="43908" y="31891"/>
                    <a:pt x="44828" y="28551"/>
                  </a:cubicBezTo>
                  <a:cubicBezTo>
                    <a:pt x="45747" y="25150"/>
                    <a:pt x="45655" y="23159"/>
                    <a:pt x="45839" y="23159"/>
                  </a:cubicBezTo>
                  <a:cubicBezTo>
                    <a:pt x="45900" y="23159"/>
                    <a:pt x="45931" y="23649"/>
                    <a:pt x="45931" y="24599"/>
                  </a:cubicBezTo>
                  <a:cubicBezTo>
                    <a:pt x="45961" y="25548"/>
                    <a:pt x="45839" y="26958"/>
                    <a:pt x="45440" y="28735"/>
                  </a:cubicBezTo>
                  <a:cubicBezTo>
                    <a:pt x="44705" y="32228"/>
                    <a:pt x="42499" y="37407"/>
                    <a:pt x="37290" y="41512"/>
                  </a:cubicBezTo>
                  <a:cubicBezTo>
                    <a:pt x="34716" y="43504"/>
                    <a:pt x="31407" y="45220"/>
                    <a:pt x="27607" y="45925"/>
                  </a:cubicBezTo>
                  <a:cubicBezTo>
                    <a:pt x="23808" y="46629"/>
                    <a:pt x="19518" y="46537"/>
                    <a:pt x="15412" y="45005"/>
                  </a:cubicBezTo>
                  <a:cubicBezTo>
                    <a:pt x="11306" y="43565"/>
                    <a:pt x="7384" y="40808"/>
                    <a:pt x="4565" y="36947"/>
                  </a:cubicBezTo>
                  <a:cubicBezTo>
                    <a:pt x="1685" y="33147"/>
                    <a:pt x="61" y="28214"/>
                    <a:pt x="0" y="23159"/>
                  </a:cubicBezTo>
                  <a:cubicBezTo>
                    <a:pt x="31" y="18103"/>
                    <a:pt x="1685" y="13200"/>
                    <a:pt x="4565" y="9401"/>
                  </a:cubicBezTo>
                  <a:cubicBezTo>
                    <a:pt x="7354" y="5540"/>
                    <a:pt x="11306" y="2782"/>
                    <a:pt x="15412" y="1342"/>
                  </a:cubicBezTo>
                  <a:cubicBezTo>
                    <a:pt x="19518" y="-190"/>
                    <a:pt x="23808" y="-282"/>
                    <a:pt x="27607" y="423"/>
                  </a:cubicBezTo>
                  <a:cubicBezTo>
                    <a:pt x="31438" y="1128"/>
                    <a:pt x="34716" y="2844"/>
                    <a:pt x="37290" y="4835"/>
                  </a:cubicBezTo>
                  <a:cubicBezTo>
                    <a:pt x="42499" y="8911"/>
                    <a:pt x="44705" y="14119"/>
                    <a:pt x="45440" y="17613"/>
                  </a:cubicBezTo>
                  <a:cubicBezTo>
                    <a:pt x="45839" y="19390"/>
                    <a:pt x="45961" y="20799"/>
                    <a:pt x="45931" y="21749"/>
                  </a:cubicBezTo>
                  <a:cubicBezTo>
                    <a:pt x="45931" y="22668"/>
                    <a:pt x="45900" y="23159"/>
                    <a:pt x="45839" y="23159"/>
                  </a:cubicBezTo>
                  <a:close/>
                </a:path>
              </a:pathLst>
            </a:custGeom>
            <a:solidFill>
              <a:srgbClr val="455A64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8" name="Freeform: Shape 207">
              <a:extLst>
                <a:ext uri="{FF2B5EF4-FFF2-40B4-BE49-F238E27FC236}">
                  <a16:creationId xmlns="" xmlns:a16="http://schemas.microsoft.com/office/drawing/2014/main" id="{D7ED2F40-70FA-4940-A9C9-C580962AEE95}"/>
                </a:ext>
              </a:extLst>
            </p:cNvPr>
            <p:cNvSpPr/>
            <p:nvPr/>
          </p:nvSpPr>
          <p:spPr>
            <a:xfrm>
              <a:off x="5536528" y="3241265"/>
              <a:ext cx="45935" cy="46347"/>
            </a:xfrm>
            <a:custGeom>
              <a:avLst/>
              <a:gdLst>
                <a:gd name="connsiteX0" fmla="*/ 45839 w 45935"/>
                <a:gd name="connsiteY0" fmla="*/ 23159 h 46347"/>
                <a:gd name="connsiteX1" fmla="*/ 44828 w 45935"/>
                <a:gd name="connsiteY1" fmla="*/ 17735 h 46347"/>
                <a:gd name="connsiteX2" fmla="*/ 36585 w 45935"/>
                <a:gd name="connsiteY2" fmla="*/ 5693 h 46347"/>
                <a:gd name="connsiteX3" fmla="*/ 27332 w 45935"/>
                <a:gd name="connsiteY3" fmla="*/ 1679 h 46347"/>
                <a:gd name="connsiteX4" fmla="*/ 15872 w 45935"/>
                <a:gd name="connsiteY4" fmla="*/ 2690 h 46347"/>
                <a:gd name="connsiteX5" fmla="*/ 5791 w 45935"/>
                <a:gd name="connsiteY5" fmla="*/ 10289 h 46347"/>
                <a:gd name="connsiteX6" fmla="*/ 1563 w 45935"/>
                <a:gd name="connsiteY6" fmla="*/ 23128 h 46347"/>
                <a:gd name="connsiteX7" fmla="*/ 5791 w 45935"/>
                <a:gd name="connsiteY7" fmla="*/ 35966 h 46347"/>
                <a:gd name="connsiteX8" fmla="*/ 15872 w 45935"/>
                <a:gd name="connsiteY8" fmla="*/ 43565 h 46347"/>
                <a:gd name="connsiteX9" fmla="*/ 27332 w 45935"/>
                <a:gd name="connsiteY9" fmla="*/ 44576 h 46347"/>
                <a:gd name="connsiteX10" fmla="*/ 36585 w 45935"/>
                <a:gd name="connsiteY10" fmla="*/ 40563 h 46347"/>
                <a:gd name="connsiteX11" fmla="*/ 44828 w 45935"/>
                <a:gd name="connsiteY11" fmla="*/ 28521 h 46347"/>
                <a:gd name="connsiteX12" fmla="*/ 45839 w 45935"/>
                <a:gd name="connsiteY12" fmla="*/ 23159 h 46347"/>
                <a:gd name="connsiteX13" fmla="*/ 45931 w 45935"/>
                <a:gd name="connsiteY13" fmla="*/ 24599 h 46347"/>
                <a:gd name="connsiteX14" fmla="*/ 45440 w 45935"/>
                <a:gd name="connsiteY14" fmla="*/ 28735 h 46347"/>
                <a:gd name="connsiteX15" fmla="*/ 37290 w 45935"/>
                <a:gd name="connsiteY15" fmla="*/ 41512 h 46347"/>
                <a:gd name="connsiteX16" fmla="*/ 27607 w 45935"/>
                <a:gd name="connsiteY16" fmla="*/ 45925 h 46347"/>
                <a:gd name="connsiteX17" fmla="*/ 15412 w 45935"/>
                <a:gd name="connsiteY17" fmla="*/ 45005 h 46347"/>
                <a:gd name="connsiteX18" fmla="*/ 4565 w 45935"/>
                <a:gd name="connsiteY18" fmla="*/ 36947 h 46347"/>
                <a:gd name="connsiteX19" fmla="*/ 0 w 45935"/>
                <a:gd name="connsiteY19" fmla="*/ 23159 h 46347"/>
                <a:gd name="connsiteX20" fmla="*/ 4565 w 45935"/>
                <a:gd name="connsiteY20" fmla="*/ 9401 h 46347"/>
                <a:gd name="connsiteX21" fmla="*/ 15412 w 45935"/>
                <a:gd name="connsiteY21" fmla="*/ 1342 h 46347"/>
                <a:gd name="connsiteX22" fmla="*/ 27607 w 45935"/>
                <a:gd name="connsiteY22" fmla="*/ 423 h 46347"/>
                <a:gd name="connsiteX23" fmla="*/ 37290 w 45935"/>
                <a:gd name="connsiteY23" fmla="*/ 4835 h 46347"/>
                <a:gd name="connsiteX24" fmla="*/ 45440 w 45935"/>
                <a:gd name="connsiteY24" fmla="*/ 17613 h 46347"/>
                <a:gd name="connsiteX25" fmla="*/ 45931 w 45935"/>
                <a:gd name="connsiteY25" fmla="*/ 21749 h 46347"/>
                <a:gd name="connsiteX26" fmla="*/ 45839 w 45935"/>
                <a:gd name="connsiteY26" fmla="*/ 23159 h 46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5935" h="46347">
                  <a:moveTo>
                    <a:pt x="45839" y="23159"/>
                  </a:moveTo>
                  <a:cubicBezTo>
                    <a:pt x="45655" y="23159"/>
                    <a:pt x="45747" y="21167"/>
                    <a:pt x="44828" y="17735"/>
                  </a:cubicBezTo>
                  <a:cubicBezTo>
                    <a:pt x="43908" y="14395"/>
                    <a:pt x="41641" y="9493"/>
                    <a:pt x="36585" y="5693"/>
                  </a:cubicBezTo>
                  <a:cubicBezTo>
                    <a:pt x="34073" y="3855"/>
                    <a:pt x="30947" y="2292"/>
                    <a:pt x="27332" y="1679"/>
                  </a:cubicBezTo>
                  <a:cubicBezTo>
                    <a:pt x="23747" y="1097"/>
                    <a:pt x="19702" y="1220"/>
                    <a:pt x="15872" y="2690"/>
                  </a:cubicBezTo>
                  <a:cubicBezTo>
                    <a:pt x="12042" y="4069"/>
                    <a:pt x="8396" y="6704"/>
                    <a:pt x="5791" y="10289"/>
                  </a:cubicBezTo>
                  <a:cubicBezTo>
                    <a:pt x="3125" y="13844"/>
                    <a:pt x="1624" y="18409"/>
                    <a:pt x="1563" y="23128"/>
                  </a:cubicBezTo>
                  <a:cubicBezTo>
                    <a:pt x="1593" y="27847"/>
                    <a:pt x="3095" y="32412"/>
                    <a:pt x="5791" y="35966"/>
                  </a:cubicBezTo>
                  <a:cubicBezTo>
                    <a:pt x="8396" y="39582"/>
                    <a:pt x="12042" y="42186"/>
                    <a:pt x="15872" y="43565"/>
                  </a:cubicBezTo>
                  <a:cubicBezTo>
                    <a:pt x="19702" y="45036"/>
                    <a:pt x="23747" y="45159"/>
                    <a:pt x="27332" y="44576"/>
                  </a:cubicBezTo>
                  <a:cubicBezTo>
                    <a:pt x="30947" y="43964"/>
                    <a:pt x="34073" y="42401"/>
                    <a:pt x="36585" y="40563"/>
                  </a:cubicBezTo>
                  <a:cubicBezTo>
                    <a:pt x="41641" y="36794"/>
                    <a:pt x="43908" y="31891"/>
                    <a:pt x="44828" y="28521"/>
                  </a:cubicBezTo>
                  <a:cubicBezTo>
                    <a:pt x="45747" y="25181"/>
                    <a:pt x="45655" y="23159"/>
                    <a:pt x="45839" y="23159"/>
                  </a:cubicBezTo>
                  <a:cubicBezTo>
                    <a:pt x="45900" y="23159"/>
                    <a:pt x="45931" y="23649"/>
                    <a:pt x="45931" y="24599"/>
                  </a:cubicBezTo>
                  <a:cubicBezTo>
                    <a:pt x="45961" y="25549"/>
                    <a:pt x="45839" y="26958"/>
                    <a:pt x="45440" y="28735"/>
                  </a:cubicBezTo>
                  <a:cubicBezTo>
                    <a:pt x="44705" y="32228"/>
                    <a:pt x="42499" y="37407"/>
                    <a:pt x="37290" y="41512"/>
                  </a:cubicBezTo>
                  <a:cubicBezTo>
                    <a:pt x="34716" y="43504"/>
                    <a:pt x="31407" y="45220"/>
                    <a:pt x="27607" y="45925"/>
                  </a:cubicBezTo>
                  <a:cubicBezTo>
                    <a:pt x="23808" y="46629"/>
                    <a:pt x="19518" y="46537"/>
                    <a:pt x="15412" y="45005"/>
                  </a:cubicBezTo>
                  <a:cubicBezTo>
                    <a:pt x="11306" y="43565"/>
                    <a:pt x="7384" y="40808"/>
                    <a:pt x="4565" y="36947"/>
                  </a:cubicBezTo>
                  <a:cubicBezTo>
                    <a:pt x="1685" y="33147"/>
                    <a:pt x="61" y="28214"/>
                    <a:pt x="0" y="23159"/>
                  </a:cubicBezTo>
                  <a:cubicBezTo>
                    <a:pt x="31" y="18103"/>
                    <a:pt x="1685" y="13200"/>
                    <a:pt x="4565" y="9401"/>
                  </a:cubicBezTo>
                  <a:cubicBezTo>
                    <a:pt x="7354" y="5540"/>
                    <a:pt x="11306" y="2782"/>
                    <a:pt x="15412" y="1342"/>
                  </a:cubicBezTo>
                  <a:cubicBezTo>
                    <a:pt x="19518" y="-190"/>
                    <a:pt x="23808" y="-282"/>
                    <a:pt x="27607" y="423"/>
                  </a:cubicBezTo>
                  <a:cubicBezTo>
                    <a:pt x="31438" y="1128"/>
                    <a:pt x="34716" y="2844"/>
                    <a:pt x="37290" y="4835"/>
                  </a:cubicBezTo>
                  <a:cubicBezTo>
                    <a:pt x="42499" y="8911"/>
                    <a:pt x="44705" y="14119"/>
                    <a:pt x="45440" y="17613"/>
                  </a:cubicBezTo>
                  <a:cubicBezTo>
                    <a:pt x="45839" y="19390"/>
                    <a:pt x="45961" y="20799"/>
                    <a:pt x="45931" y="21749"/>
                  </a:cubicBezTo>
                  <a:cubicBezTo>
                    <a:pt x="45900" y="22668"/>
                    <a:pt x="45869" y="23159"/>
                    <a:pt x="45839" y="23159"/>
                  </a:cubicBezTo>
                  <a:close/>
                </a:path>
              </a:pathLst>
            </a:custGeom>
            <a:solidFill>
              <a:srgbClr val="455A64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9" name="Freeform: Shape 208">
              <a:extLst>
                <a:ext uri="{FF2B5EF4-FFF2-40B4-BE49-F238E27FC236}">
                  <a16:creationId xmlns="" xmlns:a16="http://schemas.microsoft.com/office/drawing/2014/main" id="{A56087B8-B41E-47E2-9C00-244CDEC77036}"/>
                </a:ext>
              </a:extLst>
            </p:cNvPr>
            <p:cNvSpPr/>
            <p:nvPr/>
          </p:nvSpPr>
          <p:spPr>
            <a:xfrm>
              <a:off x="5522476" y="3255231"/>
              <a:ext cx="13730" cy="6962"/>
            </a:xfrm>
            <a:custGeom>
              <a:avLst/>
              <a:gdLst>
                <a:gd name="connsiteX0" fmla="*/ 110 w 13730"/>
                <a:gd name="connsiteY0" fmla="*/ 6956 h 6962"/>
                <a:gd name="connsiteX1" fmla="*/ 631 w 13730"/>
                <a:gd name="connsiteY1" fmla="*/ 4412 h 6962"/>
                <a:gd name="connsiteX2" fmla="*/ 5503 w 13730"/>
                <a:gd name="connsiteY2" fmla="*/ 368 h 6962"/>
                <a:gd name="connsiteX3" fmla="*/ 11815 w 13730"/>
                <a:gd name="connsiteY3" fmla="*/ 919 h 6962"/>
                <a:gd name="connsiteX4" fmla="*/ 13715 w 13730"/>
                <a:gd name="connsiteY4" fmla="*/ 2727 h 6962"/>
                <a:gd name="connsiteX5" fmla="*/ 11386 w 13730"/>
                <a:gd name="connsiteY5" fmla="*/ 1961 h 6962"/>
                <a:gd name="connsiteX6" fmla="*/ 5994 w 13730"/>
                <a:gd name="connsiteY6" fmla="*/ 1869 h 6962"/>
                <a:gd name="connsiteX7" fmla="*/ 1612 w 13730"/>
                <a:gd name="connsiteY7" fmla="*/ 4995 h 6962"/>
                <a:gd name="connsiteX8" fmla="*/ 110 w 13730"/>
                <a:gd name="connsiteY8" fmla="*/ 6956 h 6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730" h="6962">
                  <a:moveTo>
                    <a:pt x="110" y="6956"/>
                  </a:moveTo>
                  <a:cubicBezTo>
                    <a:pt x="-73" y="6925"/>
                    <a:pt x="-104" y="5883"/>
                    <a:pt x="631" y="4412"/>
                  </a:cubicBezTo>
                  <a:cubicBezTo>
                    <a:pt x="1367" y="2972"/>
                    <a:pt x="3021" y="1134"/>
                    <a:pt x="5503" y="368"/>
                  </a:cubicBezTo>
                  <a:cubicBezTo>
                    <a:pt x="7985" y="-398"/>
                    <a:pt x="10375" y="153"/>
                    <a:pt x="11815" y="919"/>
                  </a:cubicBezTo>
                  <a:cubicBezTo>
                    <a:pt x="13255" y="1716"/>
                    <a:pt x="13838" y="2574"/>
                    <a:pt x="13715" y="2727"/>
                  </a:cubicBezTo>
                  <a:cubicBezTo>
                    <a:pt x="13562" y="2911"/>
                    <a:pt x="12765" y="2390"/>
                    <a:pt x="11386" y="1961"/>
                  </a:cubicBezTo>
                  <a:cubicBezTo>
                    <a:pt x="10038" y="1532"/>
                    <a:pt x="8016" y="1256"/>
                    <a:pt x="5994" y="1869"/>
                  </a:cubicBezTo>
                  <a:cubicBezTo>
                    <a:pt x="3971" y="2513"/>
                    <a:pt x="2470" y="3861"/>
                    <a:pt x="1612" y="4995"/>
                  </a:cubicBezTo>
                  <a:cubicBezTo>
                    <a:pt x="723" y="6159"/>
                    <a:pt x="356" y="7047"/>
                    <a:pt x="110" y="6956"/>
                  </a:cubicBezTo>
                  <a:close/>
                </a:path>
              </a:pathLst>
            </a:custGeom>
            <a:solidFill>
              <a:srgbClr val="455A64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0" name="Freeform: Shape 209">
              <a:extLst>
                <a:ext uri="{FF2B5EF4-FFF2-40B4-BE49-F238E27FC236}">
                  <a16:creationId xmlns="" xmlns:a16="http://schemas.microsoft.com/office/drawing/2014/main" id="{D29CB756-E95C-4CAE-B5D4-805621B0B980}"/>
                </a:ext>
              </a:extLst>
            </p:cNvPr>
            <p:cNvSpPr/>
            <p:nvPr/>
          </p:nvSpPr>
          <p:spPr>
            <a:xfrm>
              <a:off x="5462282" y="3279829"/>
              <a:ext cx="17870" cy="6172"/>
            </a:xfrm>
            <a:custGeom>
              <a:avLst/>
              <a:gdLst>
                <a:gd name="connsiteX0" fmla="*/ 17866 w 17870"/>
                <a:gd name="connsiteY0" fmla="*/ 99 h 6172"/>
                <a:gd name="connsiteX1" fmla="*/ 9195 w 17870"/>
                <a:gd name="connsiteY1" fmla="*/ 3837 h 6172"/>
                <a:gd name="connsiteX2" fmla="*/ 3 w 17870"/>
                <a:gd name="connsiteY2" fmla="*/ 6074 h 6172"/>
                <a:gd name="connsiteX3" fmla="*/ 8674 w 17870"/>
                <a:gd name="connsiteY3" fmla="*/ 2335 h 6172"/>
                <a:gd name="connsiteX4" fmla="*/ 17866 w 17870"/>
                <a:gd name="connsiteY4" fmla="*/ 99 h 6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70" h="6172">
                  <a:moveTo>
                    <a:pt x="17866" y="99"/>
                  </a:moveTo>
                  <a:cubicBezTo>
                    <a:pt x="18020" y="497"/>
                    <a:pt x="14128" y="2182"/>
                    <a:pt x="9195" y="3837"/>
                  </a:cubicBezTo>
                  <a:cubicBezTo>
                    <a:pt x="4262" y="5491"/>
                    <a:pt x="156" y="6503"/>
                    <a:pt x="3" y="6074"/>
                  </a:cubicBezTo>
                  <a:cubicBezTo>
                    <a:pt x="-120" y="5645"/>
                    <a:pt x="3772" y="3959"/>
                    <a:pt x="8674" y="2335"/>
                  </a:cubicBezTo>
                  <a:cubicBezTo>
                    <a:pt x="13607" y="681"/>
                    <a:pt x="17713" y="-330"/>
                    <a:pt x="17866" y="99"/>
                  </a:cubicBezTo>
                  <a:close/>
                </a:path>
              </a:pathLst>
            </a:custGeom>
            <a:solidFill>
              <a:srgbClr val="455A64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1" name="Freeform: Shape 210">
              <a:extLst>
                <a:ext uri="{FF2B5EF4-FFF2-40B4-BE49-F238E27FC236}">
                  <a16:creationId xmlns="" xmlns:a16="http://schemas.microsoft.com/office/drawing/2014/main" id="{208BA05B-09FB-4EB5-8D4D-56529B74257C}"/>
                </a:ext>
              </a:extLst>
            </p:cNvPr>
            <p:cNvSpPr/>
            <p:nvPr/>
          </p:nvSpPr>
          <p:spPr>
            <a:xfrm>
              <a:off x="5797680" y="3325614"/>
              <a:ext cx="77222" cy="83071"/>
            </a:xfrm>
            <a:custGeom>
              <a:avLst/>
              <a:gdLst>
                <a:gd name="connsiteX0" fmla="*/ 72803 w 77222"/>
                <a:gd name="connsiteY0" fmla="*/ 22919 h 83071"/>
                <a:gd name="connsiteX1" fmla="*/ 76664 w 77222"/>
                <a:gd name="connsiteY1" fmla="*/ 13513 h 83071"/>
                <a:gd name="connsiteX2" fmla="*/ 52181 w 77222"/>
                <a:gd name="connsiteY2" fmla="*/ 20897 h 83071"/>
                <a:gd name="connsiteX3" fmla="*/ 71822 w 77222"/>
                <a:gd name="connsiteY3" fmla="*/ 10173 h 83071"/>
                <a:gd name="connsiteX4" fmla="*/ 75162 w 77222"/>
                <a:gd name="connsiteY4" fmla="*/ 0 h 83071"/>
                <a:gd name="connsiteX5" fmla="*/ 49945 w 77222"/>
                <a:gd name="connsiteY5" fmla="*/ 9744 h 83071"/>
                <a:gd name="connsiteX6" fmla="*/ 35697 w 77222"/>
                <a:gd name="connsiteY6" fmla="*/ 18139 h 83071"/>
                <a:gd name="connsiteX7" fmla="*/ 0 w 77222"/>
                <a:gd name="connsiteY7" fmla="*/ 72649 h 83071"/>
                <a:gd name="connsiteX8" fmla="*/ 32847 w 77222"/>
                <a:gd name="connsiteY8" fmla="*/ 82363 h 83071"/>
                <a:gd name="connsiteX9" fmla="*/ 48198 w 77222"/>
                <a:gd name="connsiteY9" fmla="*/ 52151 h 83071"/>
                <a:gd name="connsiteX10" fmla="*/ 65694 w 77222"/>
                <a:gd name="connsiteY10" fmla="*/ 45869 h 83071"/>
                <a:gd name="connsiteX11" fmla="*/ 70934 w 77222"/>
                <a:gd name="connsiteY11" fmla="*/ 39956 h 83071"/>
                <a:gd name="connsiteX12" fmla="*/ 51507 w 77222"/>
                <a:gd name="connsiteY12" fmla="*/ 43663 h 83071"/>
                <a:gd name="connsiteX13" fmla="*/ 73783 w 77222"/>
                <a:gd name="connsiteY13" fmla="*/ 34471 h 83071"/>
                <a:gd name="connsiteX14" fmla="*/ 74703 w 77222"/>
                <a:gd name="connsiteY14" fmla="*/ 28864 h 83071"/>
                <a:gd name="connsiteX15" fmla="*/ 50282 w 77222"/>
                <a:gd name="connsiteY15" fmla="*/ 32663 h 83071"/>
                <a:gd name="connsiteX16" fmla="*/ 52794 w 77222"/>
                <a:gd name="connsiteY16" fmla="*/ 30825 h 83071"/>
                <a:gd name="connsiteX17" fmla="*/ 72803 w 77222"/>
                <a:gd name="connsiteY17" fmla="*/ 22919 h 83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7222" h="83071">
                  <a:moveTo>
                    <a:pt x="72803" y="22919"/>
                  </a:moveTo>
                  <a:cubicBezTo>
                    <a:pt x="79391" y="20376"/>
                    <a:pt x="76664" y="13513"/>
                    <a:pt x="76664" y="13513"/>
                  </a:cubicBezTo>
                  <a:lnTo>
                    <a:pt x="52181" y="20897"/>
                  </a:lnTo>
                  <a:cubicBezTo>
                    <a:pt x="52181" y="20897"/>
                    <a:pt x="65173" y="15627"/>
                    <a:pt x="71822" y="10173"/>
                  </a:cubicBezTo>
                  <a:cubicBezTo>
                    <a:pt x="78471" y="4719"/>
                    <a:pt x="75162" y="0"/>
                    <a:pt x="75162" y="0"/>
                  </a:cubicBezTo>
                  <a:lnTo>
                    <a:pt x="49945" y="9744"/>
                  </a:lnTo>
                  <a:lnTo>
                    <a:pt x="35697" y="18139"/>
                  </a:lnTo>
                  <a:lnTo>
                    <a:pt x="0" y="72649"/>
                  </a:lnTo>
                  <a:cubicBezTo>
                    <a:pt x="0" y="72649"/>
                    <a:pt x="27914" y="86285"/>
                    <a:pt x="32847" y="82363"/>
                  </a:cubicBezTo>
                  <a:cubicBezTo>
                    <a:pt x="41518" y="75438"/>
                    <a:pt x="46268" y="59995"/>
                    <a:pt x="48198" y="52151"/>
                  </a:cubicBezTo>
                  <a:cubicBezTo>
                    <a:pt x="51691" y="51140"/>
                    <a:pt x="62722" y="47861"/>
                    <a:pt x="65694" y="45869"/>
                  </a:cubicBezTo>
                  <a:cubicBezTo>
                    <a:pt x="69248" y="43510"/>
                    <a:pt x="70934" y="39956"/>
                    <a:pt x="70934" y="39956"/>
                  </a:cubicBezTo>
                  <a:lnTo>
                    <a:pt x="51507" y="43663"/>
                  </a:lnTo>
                  <a:cubicBezTo>
                    <a:pt x="54326" y="42836"/>
                    <a:pt x="72343" y="36677"/>
                    <a:pt x="73783" y="34471"/>
                  </a:cubicBezTo>
                  <a:cubicBezTo>
                    <a:pt x="76296" y="30580"/>
                    <a:pt x="74703" y="28864"/>
                    <a:pt x="74703" y="28864"/>
                  </a:cubicBezTo>
                  <a:lnTo>
                    <a:pt x="50282" y="32663"/>
                  </a:lnTo>
                  <a:lnTo>
                    <a:pt x="52794" y="30825"/>
                  </a:lnTo>
                  <a:cubicBezTo>
                    <a:pt x="52764" y="30825"/>
                    <a:pt x="66460" y="25401"/>
                    <a:pt x="72803" y="22919"/>
                  </a:cubicBezTo>
                  <a:close/>
                </a:path>
              </a:pathLst>
            </a:custGeom>
            <a:solidFill>
              <a:srgbClr val="FFBE9D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2" name="Freeform: Shape 211">
              <a:extLst>
                <a:ext uri="{FF2B5EF4-FFF2-40B4-BE49-F238E27FC236}">
                  <a16:creationId xmlns="" xmlns:a16="http://schemas.microsoft.com/office/drawing/2014/main" id="{DCCBF5BD-1C82-476A-9E4D-55AF2B074A1A}"/>
                </a:ext>
              </a:extLst>
            </p:cNvPr>
            <p:cNvSpPr/>
            <p:nvPr/>
          </p:nvSpPr>
          <p:spPr>
            <a:xfrm>
              <a:off x="5543361" y="3403380"/>
              <a:ext cx="272366" cy="148534"/>
            </a:xfrm>
            <a:custGeom>
              <a:avLst/>
              <a:gdLst>
                <a:gd name="connsiteX0" fmla="*/ 237191 w 272366"/>
                <a:gd name="connsiteY0" fmla="*/ 1900 h 148534"/>
                <a:gd name="connsiteX1" fmla="*/ 155043 w 272366"/>
                <a:gd name="connsiteY1" fmla="*/ 77123 h 148534"/>
                <a:gd name="connsiteX2" fmla="*/ 19763 w 272366"/>
                <a:gd name="connsiteY2" fmla="*/ 0 h 148534"/>
                <a:gd name="connsiteX3" fmla="*/ 0 w 272366"/>
                <a:gd name="connsiteY3" fmla="*/ 96212 h 148534"/>
                <a:gd name="connsiteX4" fmla="*/ 163255 w 272366"/>
                <a:gd name="connsiteY4" fmla="*/ 147934 h 148534"/>
                <a:gd name="connsiteX5" fmla="*/ 184397 w 272366"/>
                <a:gd name="connsiteY5" fmla="*/ 138405 h 148534"/>
                <a:gd name="connsiteX6" fmla="*/ 272367 w 272366"/>
                <a:gd name="connsiteY6" fmla="*/ 12563 h 148534"/>
                <a:gd name="connsiteX7" fmla="*/ 237191 w 272366"/>
                <a:gd name="connsiteY7" fmla="*/ 1900 h 148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2366" h="148534">
                  <a:moveTo>
                    <a:pt x="237191" y="1900"/>
                  </a:moveTo>
                  <a:lnTo>
                    <a:pt x="155043" y="77123"/>
                  </a:lnTo>
                  <a:cubicBezTo>
                    <a:pt x="144840" y="74764"/>
                    <a:pt x="19763" y="0"/>
                    <a:pt x="19763" y="0"/>
                  </a:cubicBezTo>
                  <a:lnTo>
                    <a:pt x="0" y="96212"/>
                  </a:lnTo>
                  <a:cubicBezTo>
                    <a:pt x="0" y="96212"/>
                    <a:pt x="128018" y="155073"/>
                    <a:pt x="163255" y="147934"/>
                  </a:cubicBezTo>
                  <a:cubicBezTo>
                    <a:pt x="169015" y="146770"/>
                    <a:pt x="178483" y="146034"/>
                    <a:pt x="184397" y="138405"/>
                  </a:cubicBezTo>
                  <a:cubicBezTo>
                    <a:pt x="212587" y="102187"/>
                    <a:pt x="272367" y="12563"/>
                    <a:pt x="272367" y="12563"/>
                  </a:cubicBezTo>
                  <a:lnTo>
                    <a:pt x="237191" y="1900"/>
                  </a:lnTo>
                  <a:close/>
                </a:path>
              </a:pathLst>
            </a:custGeom>
            <a:solidFill>
              <a:srgbClr val="FFBE9D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3" name="Freeform: Shape 212">
              <a:extLst>
                <a:ext uri="{FF2B5EF4-FFF2-40B4-BE49-F238E27FC236}">
                  <a16:creationId xmlns="" xmlns:a16="http://schemas.microsoft.com/office/drawing/2014/main" id="{34DD05C3-AC29-4AC0-921E-DB63635443CE}"/>
                </a:ext>
              </a:extLst>
            </p:cNvPr>
            <p:cNvSpPr/>
            <p:nvPr/>
          </p:nvSpPr>
          <p:spPr>
            <a:xfrm>
              <a:off x="5780797" y="3333029"/>
              <a:ext cx="72894" cy="109387"/>
            </a:xfrm>
            <a:custGeom>
              <a:avLst/>
              <a:gdLst>
                <a:gd name="connsiteX0" fmla="*/ 55583 w 72894"/>
                <a:gd name="connsiteY0" fmla="*/ 68482 h 109387"/>
                <a:gd name="connsiteX1" fmla="*/ 40752 w 72894"/>
                <a:gd name="connsiteY1" fmla="*/ 61343 h 109387"/>
                <a:gd name="connsiteX2" fmla="*/ 51477 w 72894"/>
                <a:gd name="connsiteY2" fmla="*/ 41947 h 109387"/>
                <a:gd name="connsiteX3" fmla="*/ 59872 w 72894"/>
                <a:gd name="connsiteY3" fmla="*/ 24176 h 109387"/>
                <a:gd name="connsiteX4" fmla="*/ 72895 w 72894"/>
                <a:gd name="connsiteY4" fmla="*/ 0 h 109387"/>
                <a:gd name="connsiteX5" fmla="*/ 53070 w 72894"/>
                <a:gd name="connsiteY5" fmla="*/ 7446 h 109387"/>
                <a:gd name="connsiteX6" fmla="*/ 47095 w 72894"/>
                <a:gd name="connsiteY6" fmla="*/ 12011 h 109387"/>
                <a:gd name="connsiteX7" fmla="*/ 14463 w 72894"/>
                <a:gd name="connsiteY7" fmla="*/ 57084 h 109387"/>
                <a:gd name="connsiteX8" fmla="*/ 0 w 72894"/>
                <a:gd name="connsiteY8" fmla="*/ 71822 h 109387"/>
                <a:gd name="connsiteX9" fmla="*/ 13972 w 72894"/>
                <a:gd name="connsiteY9" fmla="*/ 109388 h 109387"/>
                <a:gd name="connsiteX10" fmla="*/ 30396 w 72894"/>
                <a:gd name="connsiteY10" fmla="*/ 83772 h 109387"/>
                <a:gd name="connsiteX11" fmla="*/ 39986 w 72894"/>
                <a:gd name="connsiteY11" fmla="*/ 81535 h 109387"/>
                <a:gd name="connsiteX12" fmla="*/ 55583 w 72894"/>
                <a:gd name="connsiteY12" fmla="*/ 68482 h 109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894" h="109387">
                  <a:moveTo>
                    <a:pt x="55583" y="68482"/>
                  </a:moveTo>
                  <a:lnTo>
                    <a:pt x="40752" y="61343"/>
                  </a:lnTo>
                  <a:lnTo>
                    <a:pt x="51477" y="41947"/>
                  </a:lnTo>
                  <a:lnTo>
                    <a:pt x="59872" y="24176"/>
                  </a:lnTo>
                  <a:lnTo>
                    <a:pt x="72895" y="0"/>
                  </a:lnTo>
                  <a:lnTo>
                    <a:pt x="53070" y="7446"/>
                  </a:lnTo>
                  <a:cubicBezTo>
                    <a:pt x="50711" y="8457"/>
                    <a:pt x="48658" y="10020"/>
                    <a:pt x="47095" y="12011"/>
                  </a:cubicBezTo>
                  <a:lnTo>
                    <a:pt x="14463" y="57084"/>
                  </a:lnTo>
                  <a:lnTo>
                    <a:pt x="0" y="71822"/>
                  </a:lnTo>
                  <a:lnTo>
                    <a:pt x="13972" y="109388"/>
                  </a:lnTo>
                  <a:lnTo>
                    <a:pt x="30396" y="83772"/>
                  </a:lnTo>
                  <a:cubicBezTo>
                    <a:pt x="30396" y="83772"/>
                    <a:pt x="30396" y="83772"/>
                    <a:pt x="39986" y="81535"/>
                  </a:cubicBezTo>
                  <a:cubicBezTo>
                    <a:pt x="49516" y="79329"/>
                    <a:pt x="55583" y="68482"/>
                    <a:pt x="55583" y="68482"/>
                  </a:cubicBezTo>
                  <a:close/>
                </a:path>
              </a:pathLst>
            </a:custGeom>
            <a:solidFill>
              <a:srgbClr val="FFBE9D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4" name="Freeform: Shape 213">
              <a:extLst>
                <a:ext uri="{FF2B5EF4-FFF2-40B4-BE49-F238E27FC236}">
                  <a16:creationId xmlns="" xmlns:a16="http://schemas.microsoft.com/office/drawing/2014/main" id="{E5C7F2B5-207F-4EA0-B8CB-E410DD1E29C2}"/>
                </a:ext>
              </a:extLst>
            </p:cNvPr>
            <p:cNvSpPr/>
            <p:nvPr/>
          </p:nvSpPr>
          <p:spPr>
            <a:xfrm>
              <a:off x="5805953" y="3361629"/>
              <a:ext cx="40981" cy="41812"/>
            </a:xfrm>
            <a:custGeom>
              <a:avLst/>
              <a:gdLst>
                <a:gd name="connsiteX0" fmla="*/ 6588 w 40981"/>
                <a:gd name="connsiteY0" fmla="*/ 9364 h 41812"/>
                <a:gd name="connsiteX1" fmla="*/ 27883 w 40981"/>
                <a:gd name="connsiteY1" fmla="*/ 1060 h 41812"/>
                <a:gd name="connsiteX2" fmla="*/ 35237 w 40981"/>
                <a:gd name="connsiteY2" fmla="*/ 110 h 41812"/>
                <a:gd name="connsiteX3" fmla="*/ 40814 w 40981"/>
                <a:gd name="connsiteY3" fmla="*/ 4461 h 41812"/>
                <a:gd name="connsiteX4" fmla="*/ 37413 w 40981"/>
                <a:gd name="connsiteY4" fmla="*/ 11631 h 41812"/>
                <a:gd name="connsiteX5" fmla="*/ 29446 w 40981"/>
                <a:gd name="connsiteY5" fmla="*/ 14419 h 41812"/>
                <a:gd name="connsiteX6" fmla="*/ 22061 w 40981"/>
                <a:gd name="connsiteY6" fmla="*/ 18311 h 41812"/>
                <a:gd name="connsiteX7" fmla="*/ 18905 w 40981"/>
                <a:gd name="connsiteY7" fmla="*/ 25603 h 41812"/>
                <a:gd name="connsiteX8" fmla="*/ 0 w 40981"/>
                <a:gd name="connsiteY8" fmla="*/ 41812 h 41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981" h="41812">
                  <a:moveTo>
                    <a:pt x="6588" y="9364"/>
                  </a:moveTo>
                  <a:cubicBezTo>
                    <a:pt x="13421" y="5932"/>
                    <a:pt x="20529" y="3144"/>
                    <a:pt x="27883" y="1060"/>
                  </a:cubicBezTo>
                  <a:cubicBezTo>
                    <a:pt x="30273" y="355"/>
                    <a:pt x="32786" y="-258"/>
                    <a:pt x="35237" y="110"/>
                  </a:cubicBezTo>
                  <a:cubicBezTo>
                    <a:pt x="37688" y="478"/>
                    <a:pt x="40140" y="2041"/>
                    <a:pt x="40814" y="4461"/>
                  </a:cubicBezTo>
                  <a:cubicBezTo>
                    <a:pt x="41549" y="7188"/>
                    <a:pt x="39772" y="10099"/>
                    <a:pt x="37413" y="11631"/>
                  </a:cubicBezTo>
                  <a:cubicBezTo>
                    <a:pt x="35053" y="13163"/>
                    <a:pt x="32173" y="13715"/>
                    <a:pt x="29446" y="14419"/>
                  </a:cubicBezTo>
                  <a:cubicBezTo>
                    <a:pt x="26719" y="15124"/>
                    <a:pt x="23869" y="16135"/>
                    <a:pt x="22061" y="18311"/>
                  </a:cubicBezTo>
                  <a:cubicBezTo>
                    <a:pt x="20346" y="20364"/>
                    <a:pt x="19794" y="23091"/>
                    <a:pt x="18905" y="25603"/>
                  </a:cubicBezTo>
                  <a:cubicBezTo>
                    <a:pt x="15964" y="33784"/>
                    <a:pt x="8518" y="40158"/>
                    <a:pt x="0" y="41812"/>
                  </a:cubicBezTo>
                </a:path>
              </a:pathLst>
            </a:custGeom>
            <a:solidFill>
              <a:srgbClr val="FFBE9D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5" name="Freeform: Shape 214">
              <a:extLst>
                <a:ext uri="{FF2B5EF4-FFF2-40B4-BE49-F238E27FC236}">
                  <a16:creationId xmlns="" xmlns:a16="http://schemas.microsoft.com/office/drawing/2014/main" id="{700BD622-DFCE-46C1-ACF5-359CF8B83A1E}"/>
                </a:ext>
              </a:extLst>
            </p:cNvPr>
            <p:cNvSpPr/>
            <p:nvPr/>
          </p:nvSpPr>
          <p:spPr>
            <a:xfrm>
              <a:off x="5805922" y="3361042"/>
              <a:ext cx="41708" cy="42460"/>
            </a:xfrm>
            <a:custGeom>
              <a:avLst/>
              <a:gdLst>
                <a:gd name="connsiteX0" fmla="*/ 1 w 41708"/>
                <a:gd name="connsiteY0" fmla="*/ 42399 h 42460"/>
                <a:gd name="connsiteX1" fmla="*/ 3585 w 41708"/>
                <a:gd name="connsiteY1" fmla="*/ 41081 h 42460"/>
                <a:gd name="connsiteX2" fmla="*/ 12134 w 41708"/>
                <a:gd name="connsiteY2" fmla="*/ 35505 h 42460"/>
                <a:gd name="connsiteX3" fmla="*/ 16455 w 41708"/>
                <a:gd name="connsiteY3" fmla="*/ 29989 h 42460"/>
                <a:gd name="connsiteX4" fmla="*/ 19457 w 41708"/>
                <a:gd name="connsiteY4" fmla="*/ 22452 h 42460"/>
                <a:gd name="connsiteX5" fmla="*/ 21664 w 41708"/>
                <a:gd name="connsiteY5" fmla="*/ 18315 h 42460"/>
                <a:gd name="connsiteX6" fmla="*/ 25708 w 41708"/>
                <a:gd name="connsiteY6" fmla="*/ 15496 h 42460"/>
                <a:gd name="connsiteX7" fmla="*/ 35084 w 41708"/>
                <a:gd name="connsiteY7" fmla="*/ 12616 h 42460"/>
                <a:gd name="connsiteX8" fmla="*/ 38853 w 41708"/>
                <a:gd name="connsiteY8" fmla="*/ 10011 h 42460"/>
                <a:gd name="connsiteX9" fmla="*/ 40324 w 41708"/>
                <a:gd name="connsiteY9" fmla="*/ 6089 h 42460"/>
                <a:gd name="connsiteX10" fmla="*/ 34594 w 41708"/>
                <a:gd name="connsiteY10" fmla="*/ 1309 h 42460"/>
                <a:gd name="connsiteX11" fmla="*/ 26719 w 41708"/>
                <a:gd name="connsiteY11" fmla="*/ 2658 h 42460"/>
                <a:gd name="connsiteX12" fmla="*/ 19886 w 41708"/>
                <a:gd name="connsiteY12" fmla="*/ 4833 h 42460"/>
                <a:gd name="connsiteX13" fmla="*/ 10204 w 41708"/>
                <a:gd name="connsiteY13" fmla="*/ 8602 h 42460"/>
                <a:gd name="connsiteX14" fmla="*/ 6650 w 41708"/>
                <a:gd name="connsiteY14" fmla="*/ 10011 h 42460"/>
                <a:gd name="connsiteX15" fmla="*/ 9959 w 41708"/>
                <a:gd name="connsiteY15" fmla="*/ 8112 h 42460"/>
                <a:gd name="connsiteX16" fmla="*/ 19519 w 41708"/>
                <a:gd name="connsiteY16" fmla="*/ 3914 h 42460"/>
                <a:gd name="connsiteX17" fmla="*/ 26352 w 41708"/>
                <a:gd name="connsiteY17" fmla="*/ 1555 h 42460"/>
                <a:gd name="connsiteX18" fmla="*/ 34655 w 41708"/>
                <a:gd name="connsiteY18" fmla="*/ 23 h 42460"/>
                <a:gd name="connsiteX19" fmla="*/ 39160 w 41708"/>
                <a:gd name="connsiteY19" fmla="*/ 1646 h 42460"/>
                <a:gd name="connsiteX20" fmla="*/ 41703 w 41708"/>
                <a:gd name="connsiteY20" fmla="*/ 6089 h 42460"/>
                <a:gd name="connsiteX21" fmla="*/ 35605 w 41708"/>
                <a:gd name="connsiteY21" fmla="*/ 14056 h 42460"/>
                <a:gd name="connsiteX22" fmla="*/ 26260 w 41708"/>
                <a:gd name="connsiteY22" fmla="*/ 16906 h 42460"/>
                <a:gd name="connsiteX23" fmla="*/ 22705 w 41708"/>
                <a:gd name="connsiteY23" fmla="*/ 19326 h 42460"/>
                <a:gd name="connsiteX24" fmla="*/ 20714 w 41708"/>
                <a:gd name="connsiteY24" fmla="*/ 23003 h 42460"/>
                <a:gd name="connsiteX25" fmla="*/ 17496 w 41708"/>
                <a:gd name="connsiteY25" fmla="*/ 30725 h 42460"/>
                <a:gd name="connsiteX26" fmla="*/ 12839 w 41708"/>
                <a:gd name="connsiteY26" fmla="*/ 36393 h 42460"/>
                <a:gd name="connsiteX27" fmla="*/ 3800 w 41708"/>
                <a:gd name="connsiteY27" fmla="*/ 41755 h 42460"/>
                <a:gd name="connsiteX28" fmla="*/ 1012 w 41708"/>
                <a:gd name="connsiteY28" fmla="*/ 42460 h 42460"/>
                <a:gd name="connsiteX29" fmla="*/ 1 w 41708"/>
                <a:gd name="connsiteY29" fmla="*/ 42399 h 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1708" h="42460">
                  <a:moveTo>
                    <a:pt x="1" y="42399"/>
                  </a:moveTo>
                  <a:cubicBezTo>
                    <a:pt x="-30" y="42276"/>
                    <a:pt x="1318" y="42000"/>
                    <a:pt x="3585" y="41081"/>
                  </a:cubicBezTo>
                  <a:cubicBezTo>
                    <a:pt x="5822" y="40162"/>
                    <a:pt x="9009" y="38538"/>
                    <a:pt x="12134" y="35505"/>
                  </a:cubicBezTo>
                  <a:cubicBezTo>
                    <a:pt x="13666" y="34003"/>
                    <a:pt x="15198" y="32165"/>
                    <a:pt x="16455" y="29989"/>
                  </a:cubicBezTo>
                  <a:cubicBezTo>
                    <a:pt x="17772" y="27783"/>
                    <a:pt x="18569" y="25301"/>
                    <a:pt x="19457" y="22452"/>
                  </a:cubicBezTo>
                  <a:cubicBezTo>
                    <a:pt x="19948" y="21042"/>
                    <a:pt x="20561" y="19571"/>
                    <a:pt x="21664" y="18315"/>
                  </a:cubicBezTo>
                  <a:cubicBezTo>
                    <a:pt x="22736" y="17059"/>
                    <a:pt x="24207" y="16140"/>
                    <a:pt x="25708" y="15496"/>
                  </a:cubicBezTo>
                  <a:cubicBezTo>
                    <a:pt x="28742" y="14148"/>
                    <a:pt x="32112" y="13842"/>
                    <a:pt x="35084" y="12616"/>
                  </a:cubicBezTo>
                  <a:cubicBezTo>
                    <a:pt x="36586" y="12003"/>
                    <a:pt x="37873" y="11176"/>
                    <a:pt x="38853" y="10011"/>
                  </a:cubicBezTo>
                  <a:cubicBezTo>
                    <a:pt x="39803" y="8878"/>
                    <a:pt x="40385" y="7438"/>
                    <a:pt x="40324" y="6089"/>
                  </a:cubicBezTo>
                  <a:cubicBezTo>
                    <a:pt x="40171" y="3270"/>
                    <a:pt x="37199" y="1463"/>
                    <a:pt x="34594" y="1309"/>
                  </a:cubicBezTo>
                  <a:cubicBezTo>
                    <a:pt x="31867" y="1095"/>
                    <a:pt x="29201" y="1953"/>
                    <a:pt x="26719" y="2658"/>
                  </a:cubicBezTo>
                  <a:cubicBezTo>
                    <a:pt x="24237" y="3393"/>
                    <a:pt x="21970" y="4128"/>
                    <a:pt x="19886" y="4833"/>
                  </a:cubicBezTo>
                  <a:cubicBezTo>
                    <a:pt x="15750" y="6273"/>
                    <a:pt x="12471" y="7621"/>
                    <a:pt x="10204" y="8602"/>
                  </a:cubicBezTo>
                  <a:cubicBezTo>
                    <a:pt x="7936" y="9552"/>
                    <a:pt x="6680" y="10103"/>
                    <a:pt x="6650" y="10011"/>
                  </a:cubicBezTo>
                  <a:cubicBezTo>
                    <a:pt x="6619" y="9920"/>
                    <a:pt x="7783" y="9215"/>
                    <a:pt x="9959" y="8112"/>
                  </a:cubicBezTo>
                  <a:cubicBezTo>
                    <a:pt x="12165" y="7009"/>
                    <a:pt x="15413" y="5477"/>
                    <a:pt x="19519" y="3914"/>
                  </a:cubicBezTo>
                  <a:cubicBezTo>
                    <a:pt x="21572" y="3117"/>
                    <a:pt x="23870" y="2321"/>
                    <a:pt x="26352" y="1555"/>
                  </a:cubicBezTo>
                  <a:cubicBezTo>
                    <a:pt x="28803" y="819"/>
                    <a:pt x="31530" y="-161"/>
                    <a:pt x="34655" y="23"/>
                  </a:cubicBezTo>
                  <a:cubicBezTo>
                    <a:pt x="36218" y="114"/>
                    <a:pt x="37811" y="635"/>
                    <a:pt x="39160" y="1646"/>
                  </a:cubicBezTo>
                  <a:cubicBezTo>
                    <a:pt x="40508" y="2627"/>
                    <a:pt x="41611" y="4251"/>
                    <a:pt x="41703" y="6089"/>
                  </a:cubicBezTo>
                  <a:cubicBezTo>
                    <a:pt x="41856" y="9828"/>
                    <a:pt x="38853" y="12830"/>
                    <a:pt x="35605" y="14056"/>
                  </a:cubicBezTo>
                  <a:cubicBezTo>
                    <a:pt x="32357" y="15374"/>
                    <a:pt x="29017" y="15680"/>
                    <a:pt x="26260" y="16906"/>
                  </a:cubicBezTo>
                  <a:cubicBezTo>
                    <a:pt x="24881" y="17488"/>
                    <a:pt x="23625" y="18284"/>
                    <a:pt x="22705" y="19326"/>
                  </a:cubicBezTo>
                  <a:cubicBezTo>
                    <a:pt x="21786" y="20368"/>
                    <a:pt x="21204" y="21686"/>
                    <a:pt x="20714" y="23003"/>
                  </a:cubicBezTo>
                  <a:cubicBezTo>
                    <a:pt x="19825" y="25700"/>
                    <a:pt x="18906" y="28488"/>
                    <a:pt x="17496" y="30725"/>
                  </a:cubicBezTo>
                  <a:cubicBezTo>
                    <a:pt x="16148" y="32992"/>
                    <a:pt x="14494" y="34861"/>
                    <a:pt x="12839" y="36393"/>
                  </a:cubicBezTo>
                  <a:cubicBezTo>
                    <a:pt x="9530" y="39427"/>
                    <a:pt x="6159" y="40989"/>
                    <a:pt x="3800" y="41755"/>
                  </a:cubicBezTo>
                  <a:cubicBezTo>
                    <a:pt x="2605" y="42123"/>
                    <a:pt x="1686" y="42368"/>
                    <a:pt x="1012" y="42460"/>
                  </a:cubicBezTo>
                  <a:cubicBezTo>
                    <a:pt x="338" y="42429"/>
                    <a:pt x="1" y="42460"/>
                    <a:pt x="1" y="42399"/>
                  </a:cubicBezTo>
                  <a:close/>
                </a:path>
              </a:pathLst>
            </a:custGeom>
            <a:solidFill>
              <a:srgbClr val="EB996E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6" name="Freeform: Shape 215">
              <a:extLst>
                <a:ext uri="{FF2B5EF4-FFF2-40B4-BE49-F238E27FC236}">
                  <a16:creationId xmlns="" xmlns:a16="http://schemas.microsoft.com/office/drawing/2014/main" id="{5EC522D3-14A8-463E-8076-6E3A91B06991}"/>
                </a:ext>
              </a:extLst>
            </p:cNvPr>
            <p:cNvSpPr/>
            <p:nvPr/>
          </p:nvSpPr>
          <p:spPr>
            <a:xfrm>
              <a:off x="5344226" y="3674092"/>
              <a:ext cx="240411" cy="64866"/>
            </a:xfrm>
            <a:custGeom>
              <a:avLst/>
              <a:gdLst>
                <a:gd name="connsiteX0" fmla="*/ 209614 w 240411"/>
                <a:gd name="connsiteY0" fmla="*/ 0 h 64866"/>
                <a:gd name="connsiteX1" fmla="*/ 41243 w 240411"/>
                <a:gd name="connsiteY1" fmla="*/ 0 h 64866"/>
                <a:gd name="connsiteX2" fmla="*/ 0 w 240411"/>
                <a:gd name="connsiteY2" fmla="*/ 63886 h 64866"/>
                <a:gd name="connsiteX3" fmla="*/ 239979 w 240411"/>
                <a:gd name="connsiteY3" fmla="*/ 64867 h 64866"/>
                <a:gd name="connsiteX4" fmla="*/ 209614 w 240411"/>
                <a:gd name="connsiteY4" fmla="*/ 0 h 64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0411" h="64866">
                  <a:moveTo>
                    <a:pt x="209614" y="0"/>
                  </a:moveTo>
                  <a:lnTo>
                    <a:pt x="41243" y="0"/>
                  </a:lnTo>
                  <a:cubicBezTo>
                    <a:pt x="41243" y="0"/>
                    <a:pt x="16393" y="31284"/>
                    <a:pt x="0" y="63886"/>
                  </a:cubicBezTo>
                  <a:lnTo>
                    <a:pt x="239979" y="64867"/>
                  </a:lnTo>
                  <a:cubicBezTo>
                    <a:pt x="244668" y="57145"/>
                    <a:pt x="209614" y="0"/>
                    <a:pt x="209614" y="0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="" xmlns:a16="http://schemas.microsoft.com/office/drawing/2014/main" id="{58A67956-7043-49DF-9D59-9A706A69F08D}"/>
                </a:ext>
              </a:extLst>
            </p:cNvPr>
            <p:cNvSpPr/>
            <p:nvPr/>
          </p:nvSpPr>
          <p:spPr>
            <a:xfrm>
              <a:off x="5366132" y="3389285"/>
              <a:ext cx="237549" cy="284806"/>
            </a:xfrm>
            <a:custGeom>
              <a:avLst/>
              <a:gdLst>
                <a:gd name="connsiteX0" fmla="*/ 237469 w 237549"/>
                <a:gd name="connsiteY0" fmla="*/ 131725 h 284806"/>
                <a:gd name="connsiteX1" fmla="*/ 213079 w 237549"/>
                <a:gd name="connsiteY1" fmla="*/ 8978 h 284806"/>
                <a:gd name="connsiteX2" fmla="*/ 183908 w 237549"/>
                <a:gd name="connsiteY2" fmla="*/ 0 h 284806"/>
                <a:gd name="connsiteX3" fmla="*/ 183908 w 237549"/>
                <a:gd name="connsiteY3" fmla="*/ 0 h 284806"/>
                <a:gd name="connsiteX4" fmla="*/ 130226 w 237549"/>
                <a:gd name="connsiteY4" fmla="*/ 17190 h 284806"/>
                <a:gd name="connsiteX5" fmla="*/ 111320 w 237549"/>
                <a:gd name="connsiteY5" fmla="*/ 7292 h 284806"/>
                <a:gd name="connsiteX6" fmla="*/ 39743 w 237549"/>
                <a:gd name="connsiteY6" fmla="*/ 11643 h 284806"/>
                <a:gd name="connsiteX7" fmla="*/ 28682 w 237549"/>
                <a:gd name="connsiteY7" fmla="*/ 73661 h 284806"/>
                <a:gd name="connsiteX8" fmla="*/ 63 w 237549"/>
                <a:gd name="connsiteY8" fmla="*/ 238999 h 284806"/>
                <a:gd name="connsiteX9" fmla="*/ 19336 w 237549"/>
                <a:gd name="connsiteY9" fmla="*/ 284807 h 284806"/>
                <a:gd name="connsiteX10" fmla="*/ 187708 w 237549"/>
                <a:gd name="connsiteY10" fmla="*/ 284807 h 284806"/>
                <a:gd name="connsiteX11" fmla="*/ 208329 w 237549"/>
                <a:gd name="connsiteY11" fmla="*/ 232564 h 284806"/>
                <a:gd name="connsiteX12" fmla="*/ 237469 w 237549"/>
                <a:gd name="connsiteY12" fmla="*/ 131725 h 28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7549" h="284806">
                  <a:moveTo>
                    <a:pt x="237469" y="131725"/>
                  </a:moveTo>
                  <a:cubicBezTo>
                    <a:pt x="231770" y="56349"/>
                    <a:pt x="213079" y="8978"/>
                    <a:pt x="213079" y="8978"/>
                  </a:cubicBezTo>
                  <a:lnTo>
                    <a:pt x="183908" y="0"/>
                  </a:lnTo>
                  <a:lnTo>
                    <a:pt x="183908" y="0"/>
                  </a:lnTo>
                  <a:cubicBezTo>
                    <a:pt x="179496" y="19273"/>
                    <a:pt x="148120" y="25616"/>
                    <a:pt x="130226" y="17190"/>
                  </a:cubicBezTo>
                  <a:lnTo>
                    <a:pt x="111320" y="7292"/>
                  </a:lnTo>
                  <a:cubicBezTo>
                    <a:pt x="50621" y="-1808"/>
                    <a:pt x="53777" y="3217"/>
                    <a:pt x="39743" y="11643"/>
                  </a:cubicBezTo>
                  <a:cubicBezTo>
                    <a:pt x="27548" y="18967"/>
                    <a:pt x="28682" y="73661"/>
                    <a:pt x="28682" y="73661"/>
                  </a:cubicBezTo>
                  <a:cubicBezTo>
                    <a:pt x="28682" y="73661"/>
                    <a:pt x="-1561" y="216140"/>
                    <a:pt x="63" y="238999"/>
                  </a:cubicBezTo>
                  <a:cubicBezTo>
                    <a:pt x="1718" y="261857"/>
                    <a:pt x="19336" y="284807"/>
                    <a:pt x="19336" y="284807"/>
                  </a:cubicBezTo>
                  <a:cubicBezTo>
                    <a:pt x="19336" y="284807"/>
                    <a:pt x="170764" y="284807"/>
                    <a:pt x="187708" y="284807"/>
                  </a:cubicBezTo>
                  <a:cubicBezTo>
                    <a:pt x="204652" y="284807"/>
                    <a:pt x="209494" y="246475"/>
                    <a:pt x="208329" y="232564"/>
                  </a:cubicBezTo>
                  <a:cubicBezTo>
                    <a:pt x="207134" y="218653"/>
                    <a:pt x="239368" y="156483"/>
                    <a:pt x="237469" y="131725"/>
                  </a:cubicBezTo>
                  <a:close/>
                </a:path>
              </a:pathLst>
            </a:custGeom>
            <a:solidFill>
              <a:srgbClr val="F7AB9B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="" xmlns:a16="http://schemas.microsoft.com/office/drawing/2014/main" id="{58D32BCF-2BF1-443C-BA6B-7324BB4286AD}"/>
                </a:ext>
              </a:extLst>
            </p:cNvPr>
            <p:cNvSpPr/>
            <p:nvPr/>
          </p:nvSpPr>
          <p:spPr>
            <a:xfrm>
              <a:off x="5443714" y="3552103"/>
              <a:ext cx="81393" cy="28641"/>
            </a:xfrm>
            <a:custGeom>
              <a:avLst/>
              <a:gdLst>
                <a:gd name="connsiteX0" fmla="*/ 3 w 81393"/>
                <a:gd name="connsiteY0" fmla="*/ 16339 h 28641"/>
                <a:gd name="connsiteX1" fmla="*/ 2822 w 81393"/>
                <a:gd name="connsiteY1" fmla="*/ 18729 h 28641"/>
                <a:gd name="connsiteX2" fmla="*/ 11524 w 81393"/>
                <a:gd name="connsiteY2" fmla="*/ 23816 h 28641"/>
                <a:gd name="connsiteX3" fmla="*/ 25894 w 81393"/>
                <a:gd name="connsiteY3" fmla="*/ 28136 h 28641"/>
                <a:gd name="connsiteX4" fmla="*/ 44279 w 81393"/>
                <a:gd name="connsiteY4" fmla="*/ 27339 h 28641"/>
                <a:gd name="connsiteX5" fmla="*/ 72867 w 81393"/>
                <a:gd name="connsiteY5" fmla="*/ 10763 h 28641"/>
                <a:gd name="connsiteX6" fmla="*/ 79424 w 81393"/>
                <a:gd name="connsiteY6" fmla="*/ 3133 h 28641"/>
                <a:gd name="connsiteX7" fmla="*/ 81385 w 81393"/>
                <a:gd name="connsiteY7" fmla="*/ 8 h 28641"/>
                <a:gd name="connsiteX8" fmla="*/ 71978 w 81393"/>
                <a:gd name="connsiteY8" fmla="*/ 9874 h 28641"/>
                <a:gd name="connsiteX9" fmla="*/ 43850 w 81393"/>
                <a:gd name="connsiteY9" fmla="*/ 25623 h 28641"/>
                <a:gd name="connsiteX10" fmla="*/ 12014 w 81393"/>
                <a:gd name="connsiteY10" fmla="*/ 22682 h 28641"/>
                <a:gd name="connsiteX11" fmla="*/ 3 w 81393"/>
                <a:gd name="connsiteY11" fmla="*/ 16339 h 28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1393" h="28641">
                  <a:moveTo>
                    <a:pt x="3" y="16339"/>
                  </a:moveTo>
                  <a:cubicBezTo>
                    <a:pt x="-59" y="16431"/>
                    <a:pt x="922" y="17320"/>
                    <a:pt x="2822" y="18729"/>
                  </a:cubicBezTo>
                  <a:cubicBezTo>
                    <a:pt x="4752" y="20139"/>
                    <a:pt x="7663" y="22008"/>
                    <a:pt x="11524" y="23816"/>
                  </a:cubicBezTo>
                  <a:cubicBezTo>
                    <a:pt x="15384" y="25623"/>
                    <a:pt x="20287" y="27278"/>
                    <a:pt x="25894" y="28136"/>
                  </a:cubicBezTo>
                  <a:cubicBezTo>
                    <a:pt x="31502" y="28933"/>
                    <a:pt x="37875" y="28871"/>
                    <a:pt x="44279" y="27339"/>
                  </a:cubicBezTo>
                  <a:cubicBezTo>
                    <a:pt x="57209" y="24336"/>
                    <a:pt x="66922" y="16707"/>
                    <a:pt x="72867" y="10763"/>
                  </a:cubicBezTo>
                  <a:cubicBezTo>
                    <a:pt x="75870" y="7729"/>
                    <a:pt x="78014" y="5033"/>
                    <a:pt x="79424" y="3133"/>
                  </a:cubicBezTo>
                  <a:cubicBezTo>
                    <a:pt x="80803" y="1203"/>
                    <a:pt x="81477" y="69"/>
                    <a:pt x="81385" y="8"/>
                  </a:cubicBezTo>
                  <a:cubicBezTo>
                    <a:pt x="81140" y="-207"/>
                    <a:pt x="78076" y="4083"/>
                    <a:pt x="71978" y="9874"/>
                  </a:cubicBezTo>
                  <a:cubicBezTo>
                    <a:pt x="65911" y="15512"/>
                    <a:pt x="56321" y="22743"/>
                    <a:pt x="43850" y="25623"/>
                  </a:cubicBezTo>
                  <a:cubicBezTo>
                    <a:pt x="31410" y="28626"/>
                    <a:pt x="19613" y="25961"/>
                    <a:pt x="12014" y="22682"/>
                  </a:cubicBezTo>
                  <a:cubicBezTo>
                    <a:pt x="4323" y="19373"/>
                    <a:pt x="187" y="16063"/>
                    <a:pt x="3" y="16339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9" name="Freeform: Shape 218">
              <a:extLst>
                <a:ext uri="{FF2B5EF4-FFF2-40B4-BE49-F238E27FC236}">
                  <a16:creationId xmlns="" xmlns:a16="http://schemas.microsoft.com/office/drawing/2014/main" id="{F9C0562B-CA61-4112-8E34-887460CC25DA}"/>
                </a:ext>
              </a:extLst>
            </p:cNvPr>
            <p:cNvSpPr/>
            <p:nvPr/>
          </p:nvSpPr>
          <p:spPr>
            <a:xfrm>
              <a:off x="5444360" y="3555022"/>
              <a:ext cx="78747" cy="43282"/>
            </a:xfrm>
            <a:custGeom>
              <a:avLst/>
              <a:gdLst>
                <a:gd name="connsiteX0" fmla="*/ 77950 w 78747"/>
                <a:gd name="connsiteY0" fmla="*/ 950 h 43282"/>
                <a:gd name="connsiteX1" fmla="*/ 60638 w 78747"/>
                <a:gd name="connsiteY1" fmla="*/ 34042 h 43282"/>
                <a:gd name="connsiteX2" fmla="*/ 24605 w 78747"/>
                <a:gd name="connsiteY2" fmla="*/ 41886 h 43282"/>
                <a:gd name="connsiteX3" fmla="*/ 0 w 78747"/>
                <a:gd name="connsiteY3" fmla="*/ 15137 h 43282"/>
                <a:gd name="connsiteX4" fmla="*/ 26872 w 78747"/>
                <a:gd name="connsiteY4" fmla="*/ 24482 h 43282"/>
                <a:gd name="connsiteX5" fmla="*/ 78747 w 78747"/>
                <a:gd name="connsiteY5" fmla="*/ 0 h 43282"/>
                <a:gd name="connsiteX6" fmla="*/ 77368 w 78747"/>
                <a:gd name="connsiteY6" fmla="*/ 1440 h 43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8747" h="43282">
                  <a:moveTo>
                    <a:pt x="77950" y="950"/>
                  </a:moveTo>
                  <a:cubicBezTo>
                    <a:pt x="76664" y="13666"/>
                    <a:pt x="70597" y="26014"/>
                    <a:pt x="60638" y="34042"/>
                  </a:cubicBezTo>
                  <a:cubicBezTo>
                    <a:pt x="50711" y="42070"/>
                    <a:pt x="36892" y="45410"/>
                    <a:pt x="24605" y="41886"/>
                  </a:cubicBezTo>
                  <a:cubicBezTo>
                    <a:pt x="12318" y="38362"/>
                    <a:pt x="2114" y="27761"/>
                    <a:pt x="0" y="15137"/>
                  </a:cubicBezTo>
                  <a:cubicBezTo>
                    <a:pt x="8671" y="19089"/>
                    <a:pt x="17465" y="23073"/>
                    <a:pt x="26872" y="24482"/>
                  </a:cubicBezTo>
                  <a:cubicBezTo>
                    <a:pt x="46942" y="27515"/>
                    <a:pt x="68360" y="17404"/>
                    <a:pt x="78747" y="0"/>
                  </a:cubicBezTo>
                  <a:cubicBezTo>
                    <a:pt x="78287" y="490"/>
                    <a:pt x="77828" y="980"/>
                    <a:pt x="77368" y="1440"/>
                  </a:cubicBezTo>
                </a:path>
              </a:pathLst>
            </a:custGeom>
            <a:solidFill>
              <a:srgbClr val="FF725E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="" xmlns:a16="http://schemas.microsoft.com/office/drawing/2014/main" id="{873698AB-0937-41F7-ADAC-2E51946CD9F2}"/>
                </a:ext>
              </a:extLst>
            </p:cNvPr>
            <p:cNvSpPr/>
            <p:nvPr/>
          </p:nvSpPr>
          <p:spPr>
            <a:xfrm>
              <a:off x="5330131" y="3397118"/>
              <a:ext cx="129356" cy="160171"/>
            </a:xfrm>
            <a:custGeom>
              <a:avLst/>
              <a:gdLst>
                <a:gd name="connsiteX0" fmla="*/ 0 w 129356"/>
                <a:gd name="connsiteY0" fmla="*/ 120399 h 160171"/>
                <a:gd name="connsiteX1" fmla="*/ 84845 w 129356"/>
                <a:gd name="connsiteY1" fmla="*/ 160171 h 160171"/>
                <a:gd name="connsiteX2" fmla="*/ 122410 w 129356"/>
                <a:gd name="connsiteY2" fmla="*/ 73182 h 160171"/>
                <a:gd name="connsiteX3" fmla="*/ 125137 w 129356"/>
                <a:gd name="connsiteY3" fmla="*/ 24340 h 160171"/>
                <a:gd name="connsiteX4" fmla="*/ 75744 w 129356"/>
                <a:gd name="connsiteY4" fmla="*/ 3811 h 160171"/>
                <a:gd name="connsiteX5" fmla="*/ 0 w 129356"/>
                <a:gd name="connsiteY5" fmla="*/ 120399 h 160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9356" h="160171">
                  <a:moveTo>
                    <a:pt x="0" y="120399"/>
                  </a:moveTo>
                  <a:lnTo>
                    <a:pt x="84845" y="160171"/>
                  </a:lnTo>
                  <a:cubicBezTo>
                    <a:pt x="84845" y="160171"/>
                    <a:pt x="119438" y="83661"/>
                    <a:pt x="122410" y="73182"/>
                  </a:cubicBezTo>
                  <a:cubicBezTo>
                    <a:pt x="125383" y="62733"/>
                    <a:pt x="134728" y="46156"/>
                    <a:pt x="125137" y="24340"/>
                  </a:cubicBezTo>
                  <a:cubicBezTo>
                    <a:pt x="115577" y="2524"/>
                    <a:pt x="89931" y="-5473"/>
                    <a:pt x="75744" y="3811"/>
                  </a:cubicBezTo>
                  <a:cubicBezTo>
                    <a:pt x="43970" y="24647"/>
                    <a:pt x="0" y="120399"/>
                    <a:pt x="0" y="120399"/>
                  </a:cubicBezTo>
                  <a:close/>
                </a:path>
              </a:pathLst>
            </a:custGeom>
            <a:solidFill>
              <a:srgbClr val="F7AB9B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1" name="Freeform: Shape 220">
              <a:extLst>
                <a:ext uri="{FF2B5EF4-FFF2-40B4-BE49-F238E27FC236}">
                  <a16:creationId xmlns="" xmlns:a16="http://schemas.microsoft.com/office/drawing/2014/main" id="{3DC491F9-6751-4F5A-B95F-A13D9B4982F6}"/>
                </a:ext>
              </a:extLst>
            </p:cNvPr>
            <p:cNvSpPr/>
            <p:nvPr/>
          </p:nvSpPr>
          <p:spPr>
            <a:xfrm>
              <a:off x="5579211" y="3398294"/>
              <a:ext cx="93056" cy="147076"/>
            </a:xfrm>
            <a:custGeom>
              <a:avLst/>
              <a:gdLst>
                <a:gd name="connsiteX0" fmla="*/ 17710 w 93056"/>
                <a:gd name="connsiteY0" fmla="*/ 123268 h 147076"/>
                <a:gd name="connsiteX1" fmla="*/ 67165 w 93056"/>
                <a:gd name="connsiteY1" fmla="*/ 147076 h 147076"/>
                <a:gd name="connsiteX2" fmla="*/ 93056 w 93056"/>
                <a:gd name="connsiteY2" fmla="*/ 61282 h 147076"/>
                <a:gd name="connsiteX3" fmla="*/ 0 w 93056"/>
                <a:gd name="connsiteY3" fmla="*/ 0 h 147076"/>
                <a:gd name="connsiteX4" fmla="*/ 11889 w 93056"/>
                <a:gd name="connsiteY4" fmla="*/ 70903 h 147076"/>
                <a:gd name="connsiteX5" fmla="*/ 17710 w 93056"/>
                <a:gd name="connsiteY5" fmla="*/ 123268 h 147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3056" h="147076">
                  <a:moveTo>
                    <a:pt x="17710" y="123268"/>
                  </a:moveTo>
                  <a:cubicBezTo>
                    <a:pt x="21663" y="123268"/>
                    <a:pt x="67165" y="147076"/>
                    <a:pt x="67165" y="147076"/>
                  </a:cubicBezTo>
                  <a:lnTo>
                    <a:pt x="93056" y="61282"/>
                  </a:lnTo>
                  <a:cubicBezTo>
                    <a:pt x="54388" y="35513"/>
                    <a:pt x="22644" y="6067"/>
                    <a:pt x="0" y="0"/>
                  </a:cubicBezTo>
                  <a:lnTo>
                    <a:pt x="11889" y="70903"/>
                  </a:lnTo>
                  <a:lnTo>
                    <a:pt x="17710" y="123268"/>
                  </a:lnTo>
                  <a:close/>
                </a:path>
              </a:pathLst>
            </a:custGeom>
            <a:solidFill>
              <a:srgbClr val="F7AB9B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="" xmlns:a16="http://schemas.microsoft.com/office/drawing/2014/main" id="{702326C2-D581-4428-9EAB-16844C73EA9B}"/>
                </a:ext>
              </a:extLst>
            </p:cNvPr>
            <p:cNvSpPr/>
            <p:nvPr/>
          </p:nvSpPr>
          <p:spPr>
            <a:xfrm>
              <a:off x="5330130" y="3484638"/>
              <a:ext cx="119880" cy="73661"/>
            </a:xfrm>
            <a:custGeom>
              <a:avLst/>
              <a:gdLst>
                <a:gd name="connsiteX0" fmla="*/ 1 w 119880"/>
                <a:gd name="connsiteY0" fmla="*/ 32879 h 73661"/>
                <a:gd name="connsiteX1" fmla="*/ 1687 w 119880"/>
                <a:gd name="connsiteY1" fmla="*/ 33461 h 73661"/>
                <a:gd name="connsiteX2" fmla="*/ 6375 w 119880"/>
                <a:gd name="connsiteY2" fmla="*/ 35453 h 73661"/>
                <a:gd name="connsiteX3" fmla="*/ 23533 w 119880"/>
                <a:gd name="connsiteY3" fmla="*/ 43052 h 73661"/>
                <a:gd name="connsiteX4" fmla="*/ 79851 w 119880"/>
                <a:gd name="connsiteY4" fmla="*/ 68729 h 73661"/>
                <a:gd name="connsiteX5" fmla="*/ 86715 w 119880"/>
                <a:gd name="connsiteY5" fmla="*/ 71885 h 73661"/>
                <a:gd name="connsiteX6" fmla="*/ 85643 w 119880"/>
                <a:gd name="connsiteY6" fmla="*/ 72252 h 73661"/>
                <a:gd name="connsiteX7" fmla="*/ 110094 w 119880"/>
                <a:gd name="connsiteY7" fmla="*/ 20990 h 73661"/>
                <a:gd name="connsiteX8" fmla="*/ 117203 w 119880"/>
                <a:gd name="connsiteY8" fmla="*/ 5578 h 73661"/>
                <a:gd name="connsiteX9" fmla="*/ 119102 w 119880"/>
                <a:gd name="connsiteY9" fmla="*/ 1411 h 73661"/>
                <a:gd name="connsiteX10" fmla="*/ 119868 w 119880"/>
                <a:gd name="connsiteY10" fmla="*/ 1 h 73661"/>
                <a:gd name="connsiteX11" fmla="*/ 119409 w 119880"/>
                <a:gd name="connsiteY11" fmla="*/ 1533 h 73661"/>
                <a:gd name="connsiteX12" fmla="*/ 117754 w 119880"/>
                <a:gd name="connsiteY12" fmla="*/ 5823 h 73661"/>
                <a:gd name="connsiteX13" fmla="*/ 111105 w 119880"/>
                <a:gd name="connsiteY13" fmla="*/ 21450 h 73661"/>
                <a:gd name="connsiteX14" fmla="*/ 87113 w 119880"/>
                <a:gd name="connsiteY14" fmla="*/ 72957 h 73661"/>
                <a:gd name="connsiteX15" fmla="*/ 86776 w 119880"/>
                <a:gd name="connsiteY15" fmla="*/ 73662 h 73661"/>
                <a:gd name="connsiteX16" fmla="*/ 86041 w 119880"/>
                <a:gd name="connsiteY16" fmla="*/ 73325 h 73661"/>
                <a:gd name="connsiteX17" fmla="*/ 79177 w 119880"/>
                <a:gd name="connsiteY17" fmla="*/ 70169 h 73661"/>
                <a:gd name="connsiteX18" fmla="*/ 23074 w 119880"/>
                <a:gd name="connsiteY18" fmla="*/ 44063 h 73661"/>
                <a:gd name="connsiteX19" fmla="*/ 6129 w 119880"/>
                <a:gd name="connsiteY19" fmla="*/ 35974 h 73661"/>
                <a:gd name="connsiteX20" fmla="*/ 1564 w 119880"/>
                <a:gd name="connsiteY20" fmla="*/ 33706 h 73661"/>
                <a:gd name="connsiteX21" fmla="*/ 1 w 119880"/>
                <a:gd name="connsiteY21" fmla="*/ 32879 h 7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19880" h="73661">
                  <a:moveTo>
                    <a:pt x="1" y="32879"/>
                  </a:moveTo>
                  <a:cubicBezTo>
                    <a:pt x="32" y="32818"/>
                    <a:pt x="614" y="33032"/>
                    <a:pt x="1687" y="33461"/>
                  </a:cubicBezTo>
                  <a:cubicBezTo>
                    <a:pt x="2912" y="33982"/>
                    <a:pt x="4475" y="34656"/>
                    <a:pt x="6375" y="35453"/>
                  </a:cubicBezTo>
                  <a:cubicBezTo>
                    <a:pt x="10634" y="37353"/>
                    <a:pt x="16425" y="39926"/>
                    <a:pt x="23533" y="43052"/>
                  </a:cubicBezTo>
                  <a:cubicBezTo>
                    <a:pt x="38119" y="49701"/>
                    <a:pt x="57943" y="58740"/>
                    <a:pt x="79851" y="68729"/>
                  </a:cubicBezTo>
                  <a:cubicBezTo>
                    <a:pt x="82211" y="69801"/>
                    <a:pt x="84539" y="70874"/>
                    <a:pt x="86715" y="71885"/>
                  </a:cubicBezTo>
                  <a:lnTo>
                    <a:pt x="85643" y="72252"/>
                  </a:lnTo>
                  <a:cubicBezTo>
                    <a:pt x="95448" y="52060"/>
                    <a:pt x="104027" y="34013"/>
                    <a:pt x="110094" y="20990"/>
                  </a:cubicBezTo>
                  <a:cubicBezTo>
                    <a:pt x="113036" y="14617"/>
                    <a:pt x="115426" y="9408"/>
                    <a:pt x="117203" y="5578"/>
                  </a:cubicBezTo>
                  <a:cubicBezTo>
                    <a:pt x="117969" y="3893"/>
                    <a:pt x="118612" y="2514"/>
                    <a:pt x="119102" y="1411"/>
                  </a:cubicBezTo>
                  <a:cubicBezTo>
                    <a:pt x="119562" y="461"/>
                    <a:pt x="119807" y="-29"/>
                    <a:pt x="119868" y="1"/>
                  </a:cubicBezTo>
                  <a:cubicBezTo>
                    <a:pt x="119930" y="32"/>
                    <a:pt x="119746" y="553"/>
                    <a:pt x="119409" y="1533"/>
                  </a:cubicBezTo>
                  <a:cubicBezTo>
                    <a:pt x="119041" y="2514"/>
                    <a:pt x="118520" y="3985"/>
                    <a:pt x="117754" y="5823"/>
                  </a:cubicBezTo>
                  <a:cubicBezTo>
                    <a:pt x="116283" y="9531"/>
                    <a:pt x="114016" y="14862"/>
                    <a:pt x="111105" y="21450"/>
                  </a:cubicBezTo>
                  <a:cubicBezTo>
                    <a:pt x="105283" y="34626"/>
                    <a:pt x="96888" y="52765"/>
                    <a:pt x="87113" y="72957"/>
                  </a:cubicBezTo>
                  <a:lnTo>
                    <a:pt x="86776" y="73662"/>
                  </a:lnTo>
                  <a:lnTo>
                    <a:pt x="86041" y="73325"/>
                  </a:lnTo>
                  <a:cubicBezTo>
                    <a:pt x="83865" y="72314"/>
                    <a:pt x="81537" y="71241"/>
                    <a:pt x="79177" y="70169"/>
                  </a:cubicBezTo>
                  <a:cubicBezTo>
                    <a:pt x="57361" y="60027"/>
                    <a:pt x="37598" y="50835"/>
                    <a:pt x="23074" y="44063"/>
                  </a:cubicBezTo>
                  <a:cubicBezTo>
                    <a:pt x="16088" y="40723"/>
                    <a:pt x="10358" y="37996"/>
                    <a:pt x="6129" y="35974"/>
                  </a:cubicBezTo>
                  <a:cubicBezTo>
                    <a:pt x="4291" y="35054"/>
                    <a:pt x="2759" y="34288"/>
                    <a:pt x="1564" y="33706"/>
                  </a:cubicBezTo>
                  <a:cubicBezTo>
                    <a:pt x="492" y="33247"/>
                    <a:pt x="-29" y="32940"/>
                    <a:pt x="1" y="32879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3" name="Freeform: Shape 222">
              <a:extLst>
                <a:ext uri="{FF2B5EF4-FFF2-40B4-BE49-F238E27FC236}">
                  <a16:creationId xmlns="" xmlns:a16="http://schemas.microsoft.com/office/drawing/2014/main" id="{33AF40FD-4799-4D01-AC94-F4C954FADC9C}"/>
                </a:ext>
              </a:extLst>
            </p:cNvPr>
            <p:cNvSpPr/>
            <p:nvPr/>
          </p:nvSpPr>
          <p:spPr>
            <a:xfrm>
              <a:off x="5584649" y="3451118"/>
              <a:ext cx="19962" cy="136658"/>
            </a:xfrm>
            <a:custGeom>
              <a:avLst/>
              <a:gdLst>
                <a:gd name="connsiteX0" fmla="*/ 4458 w 19962"/>
                <a:gd name="connsiteY0" fmla="*/ 0 h 136658"/>
                <a:gd name="connsiteX1" fmla="*/ 6205 w 19962"/>
                <a:gd name="connsiteY1" fmla="*/ 5271 h 136658"/>
                <a:gd name="connsiteX2" fmla="*/ 10678 w 19962"/>
                <a:gd name="connsiteY2" fmla="*/ 19764 h 136658"/>
                <a:gd name="connsiteX3" fmla="*/ 19963 w 19962"/>
                <a:gd name="connsiteY3" fmla="*/ 68942 h 136658"/>
                <a:gd name="connsiteX4" fmla="*/ 15428 w 19962"/>
                <a:gd name="connsiteY4" fmla="*/ 96243 h 136658"/>
                <a:gd name="connsiteX5" fmla="*/ 8013 w 19962"/>
                <a:gd name="connsiteY5" fmla="*/ 117539 h 136658"/>
                <a:gd name="connsiteX6" fmla="*/ 2283 w 19962"/>
                <a:gd name="connsiteY6" fmla="*/ 131572 h 136658"/>
                <a:gd name="connsiteX7" fmla="*/ 15 w 19962"/>
                <a:gd name="connsiteY7" fmla="*/ 136659 h 136658"/>
                <a:gd name="connsiteX8" fmla="*/ 383 w 19962"/>
                <a:gd name="connsiteY8" fmla="*/ 135249 h 136658"/>
                <a:gd name="connsiteX9" fmla="*/ 1731 w 19962"/>
                <a:gd name="connsiteY9" fmla="*/ 131358 h 136658"/>
                <a:gd name="connsiteX10" fmla="*/ 7001 w 19962"/>
                <a:gd name="connsiteY10" fmla="*/ 117140 h 136658"/>
                <a:gd name="connsiteX11" fmla="*/ 14080 w 19962"/>
                <a:gd name="connsiteY11" fmla="*/ 95845 h 136658"/>
                <a:gd name="connsiteX12" fmla="*/ 18431 w 19962"/>
                <a:gd name="connsiteY12" fmla="*/ 68942 h 136658"/>
                <a:gd name="connsiteX13" fmla="*/ 9667 w 19962"/>
                <a:gd name="connsiteY13" fmla="*/ 20070 h 136658"/>
                <a:gd name="connsiteX14" fmla="*/ 5684 w 19962"/>
                <a:gd name="connsiteY14" fmla="*/ 5424 h 136658"/>
                <a:gd name="connsiteX15" fmla="*/ 4734 w 19962"/>
                <a:gd name="connsiteY15" fmla="*/ 1410 h 136658"/>
                <a:gd name="connsiteX16" fmla="*/ 4458 w 19962"/>
                <a:gd name="connsiteY16" fmla="*/ 0 h 136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9962" h="136658">
                  <a:moveTo>
                    <a:pt x="4458" y="0"/>
                  </a:moveTo>
                  <a:cubicBezTo>
                    <a:pt x="4581" y="-30"/>
                    <a:pt x="5163" y="1869"/>
                    <a:pt x="6205" y="5271"/>
                  </a:cubicBezTo>
                  <a:cubicBezTo>
                    <a:pt x="7338" y="8947"/>
                    <a:pt x="8840" y="13819"/>
                    <a:pt x="10678" y="19764"/>
                  </a:cubicBezTo>
                  <a:cubicBezTo>
                    <a:pt x="14355" y="31959"/>
                    <a:pt x="19717" y="49148"/>
                    <a:pt x="19963" y="68942"/>
                  </a:cubicBezTo>
                  <a:cubicBezTo>
                    <a:pt x="19809" y="78839"/>
                    <a:pt x="17787" y="88093"/>
                    <a:pt x="15428" y="96243"/>
                  </a:cubicBezTo>
                  <a:cubicBezTo>
                    <a:pt x="13068" y="104424"/>
                    <a:pt x="10341" y="111564"/>
                    <a:pt x="8013" y="117539"/>
                  </a:cubicBezTo>
                  <a:cubicBezTo>
                    <a:pt x="5653" y="123514"/>
                    <a:pt x="3662" y="128263"/>
                    <a:pt x="2283" y="131572"/>
                  </a:cubicBezTo>
                  <a:cubicBezTo>
                    <a:pt x="904" y="134881"/>
                    <a:pt x="107" y="136689"/>
                    <a:pt x="15" y="136659"/>
                  </a:cubicBezTo>
                  <a:cubicBezTo>
                    <a:pt x="-46" y="136628"/>
                    <a:pt x="77" y="136168"/>
                    <a:pt x="383" y="135249"/>
                  </a:cubicBezTo>
                  <a:cubicBezTo>
                    <a:pt x="751" y="134177"/>
                    <a:pt x="1180" y="132890"/>
                    <a:pt x="1731" y="131358"/>
                  </a:cubicBezTo>
                  <a:cubicBezTo>
                    <a:pt x="3049" y="127773"/>
                    <a:pt x="4826" y="122962"/>
                    <a:pt x="7001" y="117140"/>
                  </a:cubicBezTo>
                  <a:cubicBezTo>
                    <a:pt x="9177" y="111135"/>
                    <a:pt x="11812" y="103995"/>
                    <a:pt x="14080" y="95845"/>
                  </a:cubicBezTo>
                  <a:cubicBezTo>
                    <a:pt x="16347" y="87725"/>
                    <a:pt x="18277" y="78625"/>
                    <a:pt x="18431" y="68942"/>
                  </a:cubicBezTo>
                  <a:cubicBezTo>
                    <a:pt x="18185" y="49485"/>
                    <a:pt x="13068" y="32357"/>
                    <a:pt x="9667" y="20070"/>
                  </a:cubicBezTo>
                  <a:cubicBezTo>
                    <a:pt x="7921" y="13911"/>
                    <a:pt x="6542" y="8917"/>
                    <a:pt x="5684" y="5424"/>
                  </a:cubicBezTo>
                  <a:cubicBezTo>
                    <a:pt x="5255" y="3677"/>
                    <a:pt x="4948" y="2329"/>
                    <a:pt x="4734" y="1410"/>
                  </a:cubicBezTo>
                  <a:cubicBezTo>
                    <a:pt x="4489" y="521"/>
                    <a:pt x="4397" y="31"/>
                    <a:pt x="4458" y="0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4" name="Freeform: Shape 223">
              <a:extLst>
                <a:ext uri="{FF2B5EF4-FFF2-40B4-BE49-F238E27FC236}">
                  <a16:creationId xmlns="" xmlns:a16="http://schemas.microsoft.com/office/drawing/2014/main" id="{EDB9C2E7-384B-4851-9FB9-C66D27196D08}"/>
                </a:ext>
              </a:extLst>
            </p:cNvPr>
            <p:cNvSpPr/>
            <p:nvPr/>
          </p:nvSpPr>
          <p:spPr>
            <a:xfrm>
              <a:off x="5355729" y="3178170"/>
              <a:ext cx="161872" cy="296351"/>
            </a:xfrm>
            <a:custGeom>
              <a:avLst/>
              <a:gdLst>
                <a:gd name="connsiteX0" fmla="*/ 161648 w 161872"/>
                <a:gd name="connsiteY0" fmla="*/ 255851 h 296351"/>
                <a:gd name="connsiteX1" fmla="*/ 144887 w 161872"/>
                <a:gd name="connsiteY1" fmla="*/ 222943 h 296351"/>
                <a:gd name="connsiteX2" fmla="*/ 134347 w 161872"/>
                <a:gd name="connsiteY2" fmla="*/ 207959 h 296351"/>
                <a:gd name="connsiteX3" fmla="*/ 139035 w 161872"/>
                <a:gd name="connsiteY3" fmla="*/ 184489 h 296351"/>
                <a:gd name="connsiteX4" fmla="*/ 120681 w 161872"/>
                <a:gd name="connsiteY4" fmla="*/ 161171 h 296351"/>
                <a:gd name="connsiteX5" fmla="*/ 118689 w 161872"/>
                <a:gd name="connsiteY5" fmla="*/ 121338 h 296351"/>
                <a:gd name="connsiteX6" fmla="*/ 103737 w 161872"/>
                <a:gd name="connsiteY6" fmla="*/ 102371 h 296351"/>
                <a:gd name="connsiteX7" fmla="*/ 114614 w 161872"/>
                <a:gd name="connsiteY7" fmla="*/ 78563 h 296351"/>
                <a:gd name="connsiteX8" fmla="*/ 97976 w 161872"/>
                <a:gd name="connsiteY8" fmla="*/ 19488 h 296351"/>
                <a:gd name="connsiteX9" fmla="*/ 83759 w 161872"/>
                <a:gd name="connsiteY9" fmla="*/ 0 h 296351"/>
                <a:gd name="connsiteX10" fmla="*/ 54129 w 161872"/>
                <a:gd name="connsiteY10" fmla="*/ 43602 h 296351"/>
                <a:gd name="connsiteX11" fmla="*/ 54650 w 161872"/>
                <a:gd name="connsiteY11" fmla="*/ 68697 h 296351"/>
                <a:gd name="connsiteX12" fmla="*/ 33446 w 161872"/>
                <a:gd name="connsiteY12" fmla="*/ 97744 h 296351"/>
                <a:gd name="connsiteX13" fmla="*/ 36357 w 161872"/>
                <a:gd name="connsiteY13" fmla="*/ 148639 h 296351"/>
                <a:gd name="connsiteX14" fmla="*/ 16533 w 161872"/>
                <a:gd name="connsiteY14" fmla="*/ 171589 h 296351"/>
                <a:gd name="connsiteX15" fmla="*/ 18769 w 161872"/>
                <a:gd name="connsiteY15" fmla="*/ 215528 h 296351"/>
                <a:gd name="connsiteX16" fmla="*/ 2131 w 161872"/>
                <a:gd name="connsiteY16" fmla="*/ 264982 h 296351"/>
                <a:gd name="connsiteX17" fmla="*/ 18249 w 161872"/>
                <a:gd name="connsiteY17" fmla="*/ 280241 h 296351"/>
                <a:gd name="connsiteX18" fmla="*/ 44140 w 161872"/>
                <a:gd name="connsiteY18" fmla="*/ 260447 h 296351"/>
                <a:gd name="connsiteX19" fmla="*/ 91480 w 161872"/>
                <a:gd name="connsiteY19" fmla="*/ 261673 h 296351"/>
                <a:gd name="connsiteX20" fmla="*/ 113695 w 161872"/>
                <a:gd name="connsiteY20" fmla="*/ 291486 h 296351"/>
                <a:gd name="connsiteX21" fmla="*/ 148656 w 161872"/>
                <a:gd name="connsiteY21" fmla="*/ 289648 h 296351"/>
                <a:gd name="connsiteX22" fmla="*/ 161648 w 161872"/>
                <a:gd name="connsiteY22" fmla="*/ 255851 h 29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61872" h="296351">
                  <a:moveTo>
                    <a:pt x="161648" y="255851"/>
                  </a:moveTo>
                  <a:cubicBezTo>
                    <a:pt x="160330" y="243380"/>
                    <a:pt x="153773" y="231829"/>
                    <a:pt x="144887" y="222943"/>
                  </a:cubicBezTo>
                  <a:cubicBezTo>
                    <a:pt x="140506" y="218531"/>
                    <a:pt x="135205" y="214118"/>
                    <a:pt x="134347" y="207959"/>
                  </a:cubicBezTo>
                  <a:cubicBezTo>
                    <a:pt x="133244" y="199962"/>
                    <a:pt x="140169" y="192486"/>
                    <a:pt x="139035" y="184489"/>
                  </a:cubicBezTo>
                  <a:cubicBezTo>
                    <a:pt x="137625" y="174530"/>
                    <a:pt x="125155" y="170179"/>
                    <a:pt x="120681" y="161171"/>
                  </a:cubicBezTo>
                  <a:cubicBezTo>
                    <a:pt x="114675" y="149037"/>
                    <a:pt x="125124" y="133257"/>
                    <a:pt x="118689" y="121338"/>
                  </a:cubicBezTo>
                  <a:cubicBezTo>
                    <a:pt x="114829" y="114168"/>
                    <a:pt x="105575" y="110307"/>
                    <a:pt x="103737" y="102371"/>
                  </a:cubicBezTo>
                  <a:cubicBezTo>
                    <a:pt x="102542" y="97223"/>
                    <a:pt x="112347" y="89716"/>
                    <a:pt x="114614" y="78563"/>
                  </a:cubicBezTo>
                  <a:cubicBezTo>
                    <a:pt x="119731" y="53468"/>
                    <a:pt x="122336" y="34073"/>
                    <a:pt x="97976" y="19488"/>
                  </a:cubicBezTo>
                  <a:lnTo>
                    <a:pt x="83759" y="0"/>
                  </a:lnTo>
                  <a:cubicBezTo>
                    <a:pt x="67795" y="7783"/>
                    <a:pt x="54405" y="25279"/>
                    <a:pt x="54129" y="43602"/>
                  </a:cubicBezTo>
                  <a:cubicBezTo>
                    <a:pt x="54006" y="52243"/>
                    <a:pt x="58419" y="60914"/>
                    <a:pt x="54650" y="68697"/>
                  </a:cubicBezTo>
                  <a:cubicBezTo>
                    <a:pt x="49410" y="79574"/>
                    <a:pt x="37154" y="86254"/>
                    <a:pt x="33446" y="97744"/>
                  </a:cubicBezTo>
                  <a:cubicBezTo>
                    <a:pt x="28146" y="114198"/>
                    <a:pt x="42731" y="132583"/>
                    <a:pt x="36357" y="148639"/>
                  </a:cubicBezTo>
                  <a:cubicBezTo>
                    <a:pt x="32619" y="158107"/>
                    <a:pt x="22722" y="163500"/>
                    <a:pt x="16533" y="171589"/>
                  </a:cubicBezTo>
                  <a:cubicBezTo>
                    <a:pt x="6820" y="184243"/>
                    <a:pt x="7800" y="203915"/>
                    <a:pt x="18769" y="215528"/>
                  </a:cubicBezTo>
                  <a:cubicBezTo>
                    <a:pt x="3265" y="225976"/>
                    <a:pt x="-3905" y="247272"/>
                    <a:pt x="2131" y="264982"/>
                  </a:cubicBezTo>
                  <a:cubicBezTo>
                    <a:pt x="4675" y="272428"/>
                    <a:pt x="10404" y="279812"/>
                    <a:pt x="18249" y="280241"/>
                  </a:cubicBezTo>
                  <a:cubicBezTo>
                    <a:pt x="29494" y="280854"/>
                    <a:pt x="35898" y="268138"/>
                    <a:pt x="44140" y="260447"/>
                  </a:cubicBezTo>
                  <a:cubicBezTo>
                    <a:pt x="56917" y="248497"/>
                    <a:pt x="79347" y="249110"/>
                    <a:pt x="91480" y="261673"/>
                  </a:cubicBezTo>
                  <a:cubicBezTo>
                    <a:pt x="100121" y="270651"/>
                    <a:pt x="103614" y="284133"/>
                    <a:pt x="113695" y="291486"/>
                  </a:cubicBezTo>
                  <a:cubicBezTo>
                    <a:pt x="123837" y="298871"/>
                    <a:pt x="138912" y="297523"/>
                    <a:pt x="148656" y="289648"/>
                  </a:cubicBezTo>
                  <a:cubicBezTo>
                    <a:pt x="158461" y="281681"/>
                    <a:pt x="162965" y="268353"/>
                    <a:pt x="161648" y="255851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5" name="Freeform: Shape 224">
              <a:extLst>
                <a:ext uri="{FF2B5EF4-FFF2-40B4-BE49-F238E27FC236}">
                  <a16:creationId xmlns="" xmlns:a16="http://schemas.microsoft.com/office/drawing/2014/main" id="{062A039A-F7D1-46C4-BDD2-B6575C671552}"/>
                </a:ext>
              </a:extLst>
            </p:cNvPr>
            <p:cNvSpPr/>
            <p:nvPr/>
          </p:nvSpPr>
          <p:spPr>
            <a:xfrm>
              <a:off x="5184434" y="2978821"/>
              <a:ext cx="3064" cy="3064"/>
            </a:xfrm>
            <a:custGeom>
              <a:avLst/>
              <a:gdLst/>
              <a:ahLst/>
              <a:cxnLst/>
              <a:rect l="l" t="t" r="r" b="b"/>
              <a:pathLst>
                <a:path w="3064" h="3064"/>
              </a:pathLst>
            </a:custGeom>
            <a:solidFill>
              <a:srgbClr val="FFBE9D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6" name="Freeform: Shape 225">
              <a:extLst>
                <a:ext uri="{FF2B5EF4-FFF2-40B4-BE49-F238E27FC236}">
                  <a16:creationId xmlns="" xmlns:a16="http://schemas.microsoft.com/office/drawing/2014/main" id="{7A78EE92-56EE-4700-A2CE-AAB105DDE1F1}"/>
                </a:ext>
              </a:extLst>
            </p:cNvPr>
            <p:cNvSpPr/>
            <p:nvPr/>
          </p:nvSpPr>
          <p:spPr>
            <a:xfrm>
              <a:off x="5306467" y="3520980"/>
              <a:ext cx="217007" cy="199257"/>
            </a:xfrm>
            <a:custGeom>
              <a:avLst/>
              <a:gdLst>
                <a:gd name="connsiteX0" fmla="*/ 100174 w 217007"/>
                <a:gd name="connsiteY0" fmla="*/ 30917 h 199257"/>
                <a:gd name="connsiteX1" fmla="*/ 72904 w 217007"/>
                <a:gd name="connsiteY1" fmla="*/ 72496 h 199257"/>
                <a:gd name="connsiteX2" fmla="*/ 217008 w 217007"/>
                <a:gd name="connsiteY2" fmla="*/ 160252 h 199257"/>
                <a:gd name="connsiteX3" fmla="*/ 200217 w 217007"/>
                <a:gd name="connsiteY3" fmla="*/ 199257 h 199257"/>
                <a:gd name="connsiteX4" fmla="*/ 13307 w 217007"/>
                <a:gd name="connsiteY4" fmla="*/ 122318 h 199257"/>
                <a:gd name="connsiteX5" fmla="*/ 1388 w 217007"/>
                <a:gd name="connsiteY5" fmla="*/ 82240 h 199257"/>
                <a:gd name="connsiteX6" fmla="*/ 31201 w 217007"/>
                <a:gd name="connsiteY6" fmla="*/ 0 h 199257"/>
                <a:gd name="connsiteX7" fmla="*/ 100174 w 217007"/>
                <a:gd name="connsiteY7" fmla="*/ 30917 h 199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7007" h="199257">
                  <a:moveTo>
                    <a:pt x="100174" y="30917"/>
                  </a:moveTo>
                  <a:cubicBezTo>
                    <a:pt x="84118" y="57329"/>
                    <a:pt x="72904" y="72496"/>
                    <a:pt x="72904" y="72496"/>
                  </a:cubicBezTo>
                  <a:lnTo>
                    <a:pt x="217008" y="160252"/>
                  </a:lnTo>
                  <a:lnTo>
                    <a:pt x="200217" y="199257"/>
                  </a:lnTo>
                  <a:lnTo>
                    <a:pt x="13307" y="122318"/>
                  </a:lnTo>
                  <a:cubicBezTo>
                    <a:pt x="13307" y="122318"/>
                    <a:pt x="-5108" y="103352"/>
                    <a:pt x="1388" y="82240"/>
                  </a:cubicBezTo>
                  <a:lnTo>
                    <a:pt x="31201" y="0"/>
                  </a:lnTo>
                  <a:lnTo>
                    <a:pt x="100174" y="30917"/>
                  </a:lnTo>
                  <a:close/>
                </a:path>
              </a:pathLst>
            </a:custGeom>
            <a:solidFill>
              <a:srgbClr val="FFBE9D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7" name="Freeform: Shape 226">
              <a:extLst>
                <a:ext uri="{FF2B5EF4-FFF2-40B4-BE49-F238E27FC236}">
                  <a16:creationId xmlns="" xmlns:a16="http://schemas.microsoft.com/office/drawing/2014/main" id="{721D7D58-CEE4-47DB-AF52-945DE524F74B}"/>
                </a:ext>
              </a:extLst>
            </p:cNvPr>
            <p:cNvSpPr/>
            <p:nvPr/>
          </p:nvSpPr>
          <p:spPr>
            <a:xfrm>
              <a:off x="5344305" y="3593134"/>
              <a:ext cx="36169" cy="13788"/>
            </a:xfrm>
            <a:custGeom>
              <a:avLst/>
              <a:gdLst>
                <a:gd name="connsiteX0" fmla="*/ 13 w 36169"/>
                <a:gd name="connsiteY0" fmla="*/ 13762 h 13788"/>
                <a:gd name="connsiteX1" fmla="*/ 17263 w 36169"/>
                <a:gd name="connsiteY1" fmla="*/ 4815 h 13788"/>
                <a:gd name="connsiteX2" fmla="*/ 36169 w 36169"/>
                <a:gd name="connsiteY2" fmla="*/ 342 h 13788"/>
                <a:gd name="connsiteX3" fmla="*/ 16620 w 36169"/>
                <a:gd name="connsiteY3" fmla="*/ 3130 h 13788"/>
                <a:gd name="connsiteX4" fmla="*/ 13 w 36169"/>
                <a:gd name="connsiteY4" fmla="*/ 13762 h 13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169" h="13788">
                  <a:moveTo>
                    <a:pt x="13" y="13762"/>
                  </a:moveTo>
                  <a:cubicBezTo>
                    <a:pt x="350" y="14222"/>
                    <a:pt x="7152" y="8492"/>
                    <a:pt x="17263" y="4815"/>
                  </a:cubicBezTo>
                  <a:cubicBezTo>
                    <a:pt x="27314" y="1016"/>
                    <a:pt x="36230" y="924"/>
                    <a:pt x="36169" y="342"/>
                  </a:cubicBezTo>
                  <a:cubicBezTo>
                    <a:pt x="36261" y="-87"/>
                    <a:pt x="27068" y="-792"/>
                    <a:pt x="16620" y="3130"/>
                  </a:cubicBezTo>
                  <a:cubicBezTo>
                    <a:pt x="6171" y="6991"/>
                    <a:pt x="-325" y="13517"/>
                    <a:pt x="13" y="13762"/>
                  </a:cubicBezTo>
                  <a:close/>
                </a:path>
              </a:pathLst>
            </a:custGeom>
            <a:solidFill>
              <a:srgbClr val="EB996E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8" name="Freeform: Shape 227">
              <a:extLst>
                <a:ext uri="{FF2B5EF4-FFF2-40B4-BE49-F238E27FC236}">
                  <a16:creationId xmlns="" xmlns:a16="http://schemas.microsoft.com/office/drawing/2014/main" id="{CCA068B6-A318-4C7E-AD10-9CFE17B0A7BC}"/>
                </a:ext>
              </a:extLst>
            </p:cNvPr>
            <p:cNvSpPr/>
            <p:nvPr/>
          </p:nvSpPr>
          <p:spPr>
            <a:xfrm>
              <a:off x="5506653" y="3681231"/>
              <a:ext cx="128599" cy="50036"/>
            </a:xfrm>
            <a:custGeom>
              <a:avLst/>
              <a:gdLst>
                <a:gd name="connsiteX0" fmla="*/ 128600 w 128599"/>
                <a:gd name="connsiteY0" fmla="*/ 26749 h 50036"/>
                <a:gd name="connsiteX1" fmla="*/ 92658 w 128599"/>
                <a:gd name="connsiteY1" fmla="*/ 9560 h 50036"/>
                <a:gd name="connsiteX2" fmla="*/ 22521 w 128599"/>
                <a:gd name="connsiteY2" fmla="*/ 3983 h 50036"/>
                <a:gd name="connsiteX3" fmla="*/ 16791 w 128599"/>
                <a:gd name="connsiteY3" fmla="*/ 0 h 50036"/>
                <a:gd name="connsiteX4" fmla="*/ 0 w 128599"/>
                <a:gd name="connsiteY4" fmla="*/ 39006 h 50036"/>
                <a:gd name="connsiteX5" fmla="*/ 28006 w 128599"/>
                <a:gd name="connsiteY5" fmla="*/ 48566 h 50036"/>
                <a:gd name="connsiteX6" fmla="*/ 86989 w 128599"/>
                <a:gd name="connsiteY6" fmla="*/ 46789 h 50036"/>
                <a:gd name="connsiteX7" fmla="*/ 117814 w 128599"/>
                <a:gd name="connsiteY7" fmla="*/ 50037 h 50036"/>
                <a:gd name="connsiteX8" fmla="*/ 128600 w 128599"/>
                <a:gd name="connsiteY8" fmla="*/ 26749 h 50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599" h="50036">
                  <a:moveTo>
                    <a:pt x="128600" y="26749"/>
                  </a:moveTo>
                  <a:lnTo>
                    <a:pt x="92658" y="9560"/>
                  </a:lnTo>
                  <a:lnTo>
                    <a:pt x="22521" y="3983"/>
                  </a:lnTo>
                  <a:lnTo>
                    <a:pt x="16791" y="0"/>
                  </a:lnTo>
                  <a:lnTo>
                    <a:pt x="0" y="39006"/>
                  </a:lnTo>
                  <a:cubicBezTo>
                    <a:pt x="0" y="39006"/>
                    <a:pt x="18385" y="47800"/>
                    <a:pt x="28006" y="48566"/>
                  </a:cubicBezTo>
                  <a:lnTo>
                    <a:pt x="86989" y="46789"/>
                  </a:lnTo>
                  <a:lnTo>
                    <a:pt x="117814" y="50037"/>
                  </a:lnTo>
                  <a:lnTo>
                    <a:pt x="128600" y="26749"/>
                  </a:lnTo>
                  <a:close/>
                </a:path>
              </a:pathLst>
            </a:custGeom>
            <a:solidFill>
              <a:srgbClr val="FFBE9D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9" name="Freeform: Shape 228">
              <a:extLst>
                <a:ext uri="{FF2B5EF4-FFF2-40B4-BE49-F238E27FC236}">
                  <a16:creationId xmlns="" xmlns:a16="http://schemas.microsoft.com/office/drawing/2014/main" id="{1E337188-7266-4B50-B3E5-135AD771D697}"/>
                </a:ext>
              </a:extLst>
            </p:cNvPr>
            <p:cNvSpPr/>
            <p:nvPr/>
          </p:nvSpPr>
          <p:spPr>
            <a:xfrm>
              <a:off x="5489127" y="3569545"/>
              <a:ext cx="361594" cy="170792"/>
            </a:xfrm>
            <a:custGeom>
              <a:avLst/>
              <a:gdLst>
                <a:gd name="connsiteX0" fmla="*/ 348326 w 361594"/>
                <a:gd name="connsiteY0" fmla="*/ 0 h 170792"/>
                <a:gd name="connsiteX1" fmla="*/ 146126 w 361594"/>
                <a:gd name="connsiteY1" fmla="*/ 1655 h 170792"/>
                <a:gd name="connsiteX2" fmla="*/ 132307 w 361594"/>
                <a:gd name="connsiteY2" fmla="*/ 11276 h 170792"/>
                <a:gd name="connsiteX3" fmla="*/ 110215 w 361594"/>
                <a:gd name="connsiteY3" fmla="*/ 158658 h 170792"/>
                <a:gd name="connsiteX4" fmla="*/ 6067 w 361594"/>
                <a:gd name="connsiteY4" fmla="*/ 158658 h 170792"/>
                <a:gd name="connsiteX5" fmla="*/ 0 w 361594"/>
                <a:gd name="connsiteY5" fmla="*/ 164725 h 170792"/>
                <a:gd name="connsiteX6" fmla="*/ 6067 w 361594"/>
                <a:gd name="connsiteY6" fmla="*/ 170792 h 170792"/>
                <a:gd name="connsiteX7" fmla="*/ 108407 w 361594"/>
                <a:gd name="connsiteY7" fmla="*/ 170792 h 170792"/>
                <a:gd name="connsiteX8" fmla="*/ 127834 w 361594"/>
                <a:gd name="connsiteY8" fmla="*/ 170792 h 170792"/>
                <a:gd name="connsiteX9" fmla="*/ 338704 w 361594"/>
                <a:gd name="connsiteY9" fmla="*/ 170792 h 170792"/>
                <a:gd name="connsiteX10" fmla="*/ 361440 w 361594"/>
                <a:gd name="connsiteY10" fmla="*/ 15259 h 170792"/>
                <a:gd name="connsiteX11" fmla="*/ 348326 w 361594"/>
                <a:gd name="connsiteY11" fmla="*/ 0 h 170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61594" h="170792">
                  <a:moveTo>
                    <a:pt x="348326" y="0"/>
                  </a:moveTo>
                  <a:lnTo>
                    <a:pt x="146126" y="1655"/>
                  </a:lnTo>
                  <a:cubicBezTo>
                    <a:pt x="139569" y="1655"/>
                    <a:pt x="133288" y="4811"/>
                    <a:pt x="132307" y="11276"/>
                  </a:cubicBezTo>
                  <a:lnTo>
                    <a:pt x="110215" y="158658"/>
                  </a:lnTo>
                  <a:lnTo>
                    <a:pt x="6067" y="158658"/>
                  </a:lnTo>
                  <a:cubicBezTo>
                    <a:pt x="2727" y="158658"/>
                    <a:pt x="0" y="161385"/>
                    <a:pt x="0" y="164725"/>
                  </a:cubicBezTo>
                  <a:cubicBezTo>
                    <a:pt x="0" y="168065"/>
                    <a:pt x="2727" y="170792"/>
                    <a:pt x="6067" y="170792"/>
                  </a:cubicBezTo>
                  <a:lnTo>
                    <a:pt x="108407" y="170792"/>
                  </a:lnTo>
                  <a:lnTo>
                    <a:pt x="127834" y="170792"/>
                  </a:lnTo>
                  <a:lnTo>
                    <a:pt x="338704" y="170792"/>
                  </a:lnTo>
                  <a:lnTo>
                    <a:pt x="361440" y="15259"/>
                  </a:lnTo>
                  <a:cubicBezTo>
                    <a:pt x="362666" y="7231"/>
                    <a:pt x="356446" y="0"/>
                    <a:pt x="348326" y="0"/>
                  </a:cubicBezTo>
                  <a:close/>
                </a:path>
              </a:pathLst>
            </a:custGeom>
            <a:solidFill>
              <a:srgbClr val="E0E0E0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0" name="Freeform: Shape 229">
              <a:extLst>
                <a:ext uri="{FF2B5EF4-FFF2-40B4-BE49-F238E27FC236}">
                  <a16:creationId xmlns="" xmlns:a16="http://schemas.microsoft.com/office/drawing/2014/main" id="{0FF6EEDA-E850-4D68-81F9-E8B98BB21AC0}"/>
                </a:ext>
              </a:extLst>
            </p:cNvPr>
            <p:cNvSpPr/>
            <p:nvPr/>
          </p:nvSpPr>
          <p:spPr>
            <a:xfrm>
              <a:off x="5488325" y="3569453"/>
              <a:ext cx="362632" cy="171695"/>
            </a:xfrm>
            <a:custGeom>
              <a:avLst/>
              <a:gdLst>
                <a:gd name="connsiteX0" fmla="*/ 349128 w 362632"/>
                <a:gd name="connsiteY0" fmla="*/ 92 h 171695"/>
                <a:gd name="connsiteX1" fmla="*/ 352314 w 362632"/>
                <a:gd name="connsiteY1" fmla="*/ 398 h 171695"/>
                <a:gd name="connsiteX2" fmla="*/ 360036 w 362632"/>
                <a:gd name="connsiteY2" fmla="*/ 5515 h 171695"/>
                <a:gd name="connsiteX3" fmla="*/ 362548 w 362632"/>
                <a:gd name="connsiteY3" fmla="*/ 11981 h 171695"/>
                <a:gd name="connsiteX4" fmla="*/ 361813 w 362632"/>
                <a:gd name="connsiteY4" fmla="*/ 20284 h 171695"/>
                <a:gd name="connsiteX5" fmla="*/ 358902 w 362632"/>
                <a:gd name="connsiteY5" fmla="*/ 40814 h 171695"/>
                <a:gd name="connsiteX6" fmla="*/ 340150 w 362632"/>
                <a:gd name="connsiteY6" fmla="*/ 170976 h 171695"/>
                <a:gd name="connsiteX7" fmla="*/ 340058 w 362632"/>
                <a:gd name="connsiteY7" fmla="*/ 171497 h 171695"/>
                <a:gd name="connsiteX8" fmla="*/ 339506 w 362632"/>
                <a:gd name="connsiteY8" fmla="*/ 171497 h 171695"/>
                <a:gd name="connsiteX9" fmla="*/ 16797 w 362632"/>
                <a:gd name="connsiteY9" fmla="*/ 171681 h 171695"/>
                <a:gd name="connsiteX10" fmla="*/ 8125 w 362632"/>
                <a:gd name="connsiteY10" fmla="*/ 171681 h 171695"/>
                <a:gd name="connsiteX11" fmla="*/ 3529 w 362632"/>
                <a:gd name="connsiteY11" fmla="*/ 170792 h 171695"/>
                <a:gd name="connsiteX12" fmla="*/ 434 w 362632"/>
                <a:gd name="connsiteY12" fmla="*/ 167146 h 171695"/>
                <a:gd name="connsiteX13" fmla="*/ 3560 w 362632"/>
                <a:gd name="connsiteY13" fmla="*/ 158750 h 171695"/>
                <a:gd name="connsiteX14" fmla="*/ 8125 w 362632"/>
                <a:gd name="connsiteY14" fmla="*/ 157892 h 171695"/>
                <a:gd name="connsiteX15" fmla="*/ 12415 w 362632"/>
                <a:gd name="connsiteY15" fmla="*/ 157892 h 171695"/>
                <a:gd name="connsiteX16" fmla="*/ 46212 w 362632"/>
                <a:gd name="connsiteY16" fmla="*/ 157892 h 171695"/>
                <a:gd name="connsiteX17" fmla="*/ 111048 w 362632"/>
                <a:gd name="connsiteY17" fmla="*/ 157923 h 171695"/>
                <a:gd name="connsiteX18" fmla="*/ 110282 w 362632"/>
                <a:gd name="connsiteY18" fmla="*/ 158597 h 171695"/>
                <a:gd name="connsiteX19" fmla="*/ 132313 w 362632"/>
                <a:gd name="connsiteY19" fmla="*/ 12410 h 171695"/>
                <a:gd name="connsiteX20" fmla="*/ 136051 w 362632"/>
                <a:gd name="connsiteY20" fmla="*/ 4719 h 171695"/>
                <a:gd name="connsiteX21" fmla="*/ 143772 w 362632"/>
                <a:gd name="connsiteY21" fmla="*/ 1318 h 171695"/>
                <a:gd name="connsiteX22" fmla="*/ 151923 w 362632"/>
                <a:gd name="connsiteY22" fmla="*/ 1042 h 171695"/>
                <a:gd name="connsiteX23" fmla="*/ 159859 w 362632"/>
                <a:gd name="connsiteY23" fmla="*/ 981 h 171695"/>
                <a:gd name="connsiteX24" fmla="*/ 190285 w 362632"/>
                <a:gd name="connsiteY24" fmla="*/ 766 h 171695"/>
                <a:gd name="connsiteX25" fmla="*/ 244397 w 362632"/>
                <a:gd name="connsiteY25" fmla="*/ 429 h 171695"/>
                <a:gd name="connsiteX26" fmla="*/ 321428 w 362632"/>
                <a:gd name="connsiteY26" fmla="*/ 31 h 171695"/>
                <a:gd name="connsiteX27" fmla="*/ 342019 w 362632"/>
                <a:gd name="connsiteY27" fmla="*/ 0 h 171695"/>
                <a:gd name="connsiteX28" fmla="*/ 347350 w 362632"/>
                <a:gd name="connsiteY28" fmla="*/ 31 h 171695"/>
                <a:gd name="connsiteX29" fmla="*/ 349128 w 362632"/>
                <a:gd name="connsiteY29" fmla="*/ 92 h 171695"/>
                <a:gd name="connsiteX30" fmla="*/ 347320 w 362632"/>
                <a:gd name="connsiteY30" fmla="*/ 184 h 171695"/>
                <a:gd name="connsiteX31" fmla="*/ 341988 w 362632"/>
                <a:gd name="connsiteY31" fmla="*/ 306 h 171695"/>
                <a:gd name="connsiteX32" fmla="*/ 321398 w 362632"/>
                <a:gd name="connsiteY32" fmla="*/ 613 h 171695"/>
                <a:gd name="connsiteX33" fmla="*/ 244397 w 362632"/>
                <a:gd name="connsiteY33" fmla="*/ 1471 h 171695"/>
                <a:gd name="connsiteX34" fmla="*/ 190285 w 362632"/>
                <a:gd name="connsiteY34" fmla="*/ 1992 h 171695"/>
                <a:gd name="connsiteX35" fmla="*/ 159859 w 362632"/>
                <a:gd name="connsiteY35" fmla="*/ 2267 h 171695"/>
                <a:gd name="connsiteX36" fmla="*/ 151923 w 362632"/>
                <a:gd name="connsiteY36" fmla="*/ 2329 h 171695"/>
                <a:gd name="connsiteX37" fmla="*/ 143956 w 362632"/>
                <a:gd name="connsiteY37" fmla="*/ 2604 h 171695"/>
                <a:gd name="connsiteX38" fmla="*/ 136909 w 362632"/>
                <a:gd name="connsiteY38" fmla="*/ 5730 h 171695"/>
                <a:gd name="connsiteX39" fmla="*/ 133630 w 362632"/>
                <a:gd name="connsiteY39" fmla="*/ 12624 h 171695"/>
                <a:gd name="connsiteX40" fmla="*/ 111814 w 362632"/>
                <a:gd name="connsiteY40" fmla="*/ 158842 h 171695"/>
                <a:gd name="connsiteX41" fmla="*/ 111722 w 362632"/>
                <a:gd name="connsiteY41" fmla="*/ 159516 h 171695"/>
                <a:gd name="connsiteX42" fmla="*/ 111048 w 362632"/>
                <a:gd name="connsiteY42" fmla="*/ 159516 h 171695"/>
                <a:gd name="connsiteX43" fmla="*/ 46212 w 362632"/>
                <a:gd name="connsiteY43" fmla="*/ 159547 h 171695"/>
                <a:gd name="connsiteX44" fmla="*/ 12415 w 362632"/>
                <a:gd name="connsiteY44" fmla="*/ 159547 h 171695"/>
                <a:gd name="connsiteX45" fmla="*/ 8125 w 362632"/>
                <a:gd name="connsiteY45" fmla="*/ 159547 h 171695"/>
                <a:gd name="connsiteX46" fmla="*/ 4356 w 362632"/>
                <a:gd name="connsiteY46" fmla="*/ 160190 h 171695"/>
                <a:gd name="connsiteX47" fmla="*/ 1966 w 362632"/>
                <a:gd name="connsiteY47" fmla="*/ 166594 h 171695"/>
                <a:gd name="connsiteX48" fmla="*/ 4326 w 362632"/>
                <a:gd name="connsiteY48" fmla="*/ 169383 h 171695"/>
                <a:gd name="connsiteX49" fmla="*/ 8125 w 362632"/>
                <a:gd name="connsiteY49" fmla="*/ 170057 h 171695"/>
                <a:gd name="connsiteX50" fmla="*/ 16797 w 362632"/>
                <a:gd name="connsiteY50" fmla="*/ 170057 h 171695"/>
                <a:gd name="connsiteX51" fmla="*/ 339506 w 362632"/>
                <a:gd name="connsiteY51" fmla="*/ 170241 h 171695"/>
                <a:gd name="connsiteX52" fmla="*/ 338894 w 362632"/>
                <a:gd name="connsiteY52" fmla="*/ 170761 h 171695"/>
                <a:gd name="connsiteX53" fmla="*/ 358197 w 362632"/>
                <a:gd name="connsiteY53" fmla="*/ 40660 h 171695"/>
                <a:gd name="connsiteX54" fmla="*/ 361261 w 362632"/>
                <a:gd name="connsiteY54" fmla="*/ 20162 h 171695"/>
                <a:gd name="connsiteX55" fmla="*/ 362089 w 362632"/>
                <a:gd name="connsiteY55" fmla="*/ 11981 h 171695"/>
                <a:gd name="connsiteX56" fmla="*/ 359729 w 362632"/>
                <a:gd name="connsiteY56" fmla="*/ 5699 h 171695"/>
                <a:gd name="connsiteX57" fmla="*/ 352253 w 362632"/>
                <a:gd name="connsiteY57" fmla="*/ 552 h 171695"/>
                <a:gd name="connsiteX58" fmla="*/ 349128 w 362632"/>
                <a:gd name="connsiteY58" fmla="*/ 92 h 171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362632" h="171695">
                  <a:moveTo>
                    <a:pt x="349128" y="92"/>
                  </a:moveTo>
                  <a:cubicBezTo>
                    <a:pt x="349128" y="92"/>
                    <a:pt x="350231" y="-61"/>
                    <a:pt x="352314" y="398"/>
                  </a:cubicBezTo>
                  <a:cubicBezTo>
                    <a:pt x="354337" y="858"/>
                    <a:pt x="357523" y="2114"/>
                    <a:pt x="360036" y="5515"/>
                  </a:cubicBezTo>
                  <a:cubicBezTo>
                    <a:pt x="361292" y="7170"/>
                    <a:pt x="362242" y="9407"/>
                    <a:pt x="362548" y="11981"/>
                  </a:cubicBezTo>
                  <a:cubicBezTo>
                    <a:pt x="362885" y="14585"/>
                    <a:pt x="362119" y="17343"/>
                    <a:pt x="361813" y="20284"/>
                  </a:cubicBezTo>
                  <a:cubicBezTo>
                    <a:pt x="360955" y="26229"/>
                    <a:pt x="360005" y="33092"/>
                    <a:pt x="358902" y="40814"/>
                  </a:cubicBezTo>
                  <a:cubicBezTo>
                    <a:pt x="354459" y="71700"/>
                    <a:pt x="348025" y="116251"/>
                    <a:pt x="340150" y="170976"/>
                  </a:cubicBezTo>
                  <a:lnTo>
                    <a:pt x="340058" y="171497"/>
                  </a:lnTo>
                  <a:lnTo>
                    <a:pt x="339506" y="171497"/>
                  </a:lnTo>
                  <a:cubicBezTo>
                    <a:pt x="253436" y="171558"/>
                    <a:pt x="140310" y="171619"/>
                    <a:pt x="16797" y="171681"/>
                  </a:cubicBezTo>
                  <a:cubicBezTo>
                    <a:pt x="13886" y="171681"/>
                    <a:pt x="11005" y="171681"/>
                    <a:pt x="8125" y="171681"/>
                  </a:cubicBezTo>
                  <a:cubicBezTo>
                    <a:pt x="6777" y="171742"/>
                    <a:pt x="4908" y="171650"/>
                    <a:pt x="3529" y="170792"/>
                  </a:cubicBezTo>
                  <a:cubicBezTo>
                    <a:pt x="2089" y="169995"/>
                    <a:pt x="986" y="168678"/>
                    <a:pt x="434" y="167146"/>
                  </a:cubicBezTo>
                  <a:cubicBezTo>
                    <a:pt x="-791" y="164051"/>
                    <a:pt x="679" y="160282"/>
                    <a:pt x="3560" y="158750"/>
                  </a:cubicBezTo>
                  <a:cubicBezTo>
                    <a:pt x="4939" y="157923"/>
                    <a:pt x="6777" y="157831"/>
                    <a:pt x="8125" y="157892"/>
                  </a:cubicBezTo>
                  <a:lnTo>
                    <a:pt x="12415" y="157892"/>
                  </a:lnTo>
                  <a:cubicBezTo>
                    <a:pt x="23813" y="157892"/>
                    <a:pt x="35089" y="157892"/>
                    <a:pt x="46212" y="157892"/>
                  </a:cubicBezTo>
                  <a:cubicBezTo>
                    <a:pt x="68488" y="157892"/>
                    <a:pt x="90151" y="157892"/>
                    <a:pt x="111048" y="157923"/>
                  </a:cubicBezTo>
                  <a:lnTo>
                    <a:pt x="110282" y="158597"/>
                  </a:lnTo>
                  <a:cubicBezTo>
                    <a:pt x="118249" y="105833"/>
                    <a:pt x="125664" y="56594"/>
                    <a:pt x="132313" y="12410"/>
                  </a:cubicBezTo>
                  <a:cubicBezTo>
                    <a:pt x="132558" y="9621"/>
                    <a:pt x="133814" y="6588"/>
                    <a:pt x="136051" y="4719"/>
                  </a:cubicBezTo>
                  <a:cubicBezTo>
                    <a:pt x="138257" y="2758"/>
                    <a:pt x="141015" y="1747"/>
                    <a:pt x="143772" y="1318"/>
                  </a:cubicBezTo>
                  <a:cubicBezTo>
                    <a:pt x="146591" y="889"/>
                    <a:pt x="149257" y="1134"/>
                    <a:pt x="151923" y="1042"/>
                  </a:cubicBezTo>
                  <a:cubicBezTo>
                    <a:pt x="154589" y="1011"/>
                    <a:pt x="157224" y="1011"/>
                    <a:pt x="159859" y="981"/>
                  </a:cubicBezTo>
                  <a:cubicBezTo>
                    <a:pt x="170369" y="919"/>
                    <a:pt x="180511" y="827"/>
                    <a:pt x="190285" y="766"/>
                  </a:cubicBezTo>
                  <a:cubicBezTo>
                    <a:pt x="209865" y="643"/>
                    <a:pt x="227943" y="521"/>
                    <a:pt x="244397" y="429"/>
                  </a:cubicBezTo>
                  <a:cubicBezTo>
                    <a:pt x="277213" y="245"/>
                    <a:pt x="303411" y="123"/>
                    <a:pt x="321428" y="31"/>
                  </a:cubicBezTo>
                  <a:cubicBezTo>
                    <a:pt x="330375" y="0"/>
                    <a:pt x="337300" y="0"/>
                    <a:pt x="342019" y="0"/>
                  </a:cubicBezTo>
                  <a:cubicBezTo>
                    <a:pt x="344317" y="0"/>
                    <a:pt x="346094" y="31"/>
                    <a:pt x="347350" y="31"/>
                  </a:cubicBezTo>
                  <a:cubicBezTo>
                    <a:pt x="348515" y="31"/>
                    <a:pt x="349128" y="92"/>
                    <a:pt x="349128" y="92"/>
                  </a:cubicBezTo>
                  <a:cubicBezTo>
                    <a:pt x="349128" y="92"/>
                    <a:pt x="348515" y="153"/>
                    <a:pt x="347320" y="184"/>
                  </a:cubicBezTo>
                  <a:cubicBezTo>
                    <a:pt x="346094" y="215"/>
                    <a:pt x="344317" y="245"/>
                    <a:pt x="341988" y="306"/>
                  </a:cubicBezTo>
                  <a:cubicBezTo>
                    <a:pt x="337270" y="368"/>
                    <a:pt x="330345" y="460"/>
                    <a:pt x="321398" y="613"/>
                  </a:cubicBezTo>
                  <a:cubicBezTo>
                    <a:pt x="303381" y="827"/>
                    <a:pt x="277213" y="1103"/>
                    <a:pt x="244397" y="1471"/>
                  </a:cubicBezTo>
                  <a:cubicBezTo>
                    <a:pt x="227974" y="1624"/>
                    <a:pt x="209865" y="1808"/>
                    <a:pt x="190285" y="1992"/>
                  </a:cubicBezTo>
                  <a:cubicBezTo>
                    <a:pt x="180511" y="2084"/>
                    <a:pt x="170338" y="2176"/>
                    <a:pt x="159859" y="2267"/>
                  </a:cubicBezTo>
                  <a:cubicBezTo>
                    <a:pt x="157224" y="2298"/>
                    <a:pt x="154589" y="2329"/>
                    <a:pt x="151923" y="2329"/>
                  </a:cubicBezTo>
                  <a:cubicBezTo>
                    <a:pt x="149257" y="2421"/>
                    <a:pt x="146530" y="2206"/>
                    <a:pt x="143956" y="2604"/>
                  </a:cubicBezTo>
                  <a:cubicBezTo>
                    <a:pt x="141382" y="3003"/>
                    <a:pt x="138839" y="3983"/>
                    <a:pt x="136909" y="5730"/>
                  </a:cubicBezTo>
                  <a:cubicBezTo>
                    <a:pt x="134917" y="7446"/>
                    <a:pt x="133875" y="9866"/>
                    <a:pt x="133630" y="12624"/>
                  </a:cubicBezTo>
                  <a:cubicBezTo>
                    <a:pt x="127042" y="56808"/>
                    <a:pt x="119689" y="106048"/>
                    <a:pt x="111814" y="158842"/>
                  </a:cubicBezTo>
                  <a:lnTo>
                    <a:pt x="111722" y="159516"/>
                  </a:lnTo>
                  <a:lnTo>
                    <a:pt x="111048" y="159516"/>
                  </a:lnTo>
                  <a:cubicBezTo>
                    <a:pt x="90151" y="159516"/>
                    <a:pt x="68457" y="159516"/>
                    <a:pt x="46212" y="159547"/>
                  </a:cubicBezTo>
                  <a:cubicBezTo>
                    <a:pt x="35089" y="159547"/>
                    <a:pt x="23813" y="159547"/>
                    <a:pt x="12415" y="159547"/>
                  </a:cubicBezTo>
                  <a:lnTo>
                    <a:pt x="8125" y="159547"/>
                  </a:lnTo>
                  <a:cubicBezTo>
                    <a:pt x="6624" y="159516"/>
                    <a:pt x="5490" y="159578"/>
                    <a:pt x="4356" y="160190"/>
                  </a:cubicBezTo>
                  <a:cubicBezTo>
                    <a:pt x="2150" y="161355"/>
                    <a:pt x="1047" y="164235"/>
                    <a:pt x="1966" y="166594"/>
                  </a:cubicBezTo>
                  <a:cubicBezTo>
                    <a:pt x="2395" y="167759"/>
                    <a:pt x="3253" y="168770"/>
                    <a:pt x="4326" y="169383"/>
                  </a:cubicBezTo>
                  <a:cubicBezTo>
                    <a:pt x="5459" y="170026"/>
                    <a:pt x="6593" y="170087"/>
                    <a:pt x="8125" y="170057"/>
                  </a:cubicBezTo>
                  <a:cubicBezTo>
                    <a:pt x="11005" y="170057"/>
                    <a:pt x="13916" y="170057"/>
                    <a:pt x="16797" y="170057"/>
                  </a:cubicBezTo>
                  <a:cubicBezTo>
                    <a:pt x="140310" y="170118"/>
                    <a:pt x="253436" y="170210"/>
                    <a:pt x="339506" y="170241"/>
                  </a:cubicBezTo>
                  <a:lnTo>
                    <a:pt x="338894" y="170761"/>
                  </a:lnTo>
                  <a:cubicBezTo>
                    <a:pt x="347013" y="116068"/>
                    <a:pt x="353601" y="71546"/>
                    <a:pt x="358197" y="40660"/>
                  </a:cubicBezTo>
                  <a:cubicBezTo>
                    <a:pt x="359362" y="32970"/>
                    <a:pt x="360373" y="26106"/>
                    <a:pt x="361261" y="20162"/>
                  </a:cubicBezTo>
                  <a:cubicBezTo>
                    <a:pt x="361629" y="17190"/>
                    <a:pt x="362395" y="14462"/>
                    <a:pt x="362089" y="11981"/>
                  </a:cubicBezTo>
                  <a:cubicBezTo>
                    <a:pt x="361844" y="9499"/>
                    <a:pt x="360924" y="7323"/>
                    <a:pt x="359729" y="5699"/>
                  </a:cubicBezTo>
                  <a:cubicBezTo>
                    <a:pt x="357339" y="2359"/>
                    <a:pt x="354245" y="1072"/>
                    <a:pt x="352253" y="552"/>
                  </a:cubicBezTo>
                  <a:cubicBezTo>
                    <a:pt x="350231" y="61"/>
                    <a:pt x="349128" y="153"/>
                    <a:pt x="349128" y="92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1" name="Freeform: Shape 230">
              <a:extLst>
                <a:ext uri="{FF2B5EF4-FFF2-40B4-BE49-F238E27FC236}">
                  <a16:creationId xmlns="" xmlns:a16="http://schemas.microsoft.com/office/drawing/2014/main" id="{C3541C99-BE83-45DA-8503-925F76FA4723}"/>
                </a:ext>
              </a:extLst>
            </p:cNvPr>
            <p:cNvSpPr/>
            <p:nvPr/>
          </p:nvSpPr>
          <p:spPr>
            <a:xfrm>
              <a:off x="5715134" y="3640418"/>
              <a:ext cx="25309" cy="25309"/>
            </a:xfrm>
            <a:custGeom>
              <a:avLst/>
              <a:gdLst>
                <a:gd name="connsiteX0" fmla="*/ 25309 w 25309"/>
                <a:gd name="connsiteY0" fmla="*/ 12655 h 25309"/>
                <a:gd name="connsiteX1" fmla="*/ 12655 w 25309"/>
                <a:gd name="connsiteY1" fmla="*/ 25309 h 25309"/>
                <a:gd name="connsiteX2" fmla="*/ 0 w 25309"/>
                <a:gd name="connsiteY2" fmla="*/ 12655 h 25309"/>
                <a:gd name="connsiteX3" fmla="*/ 12655 w 25309"/>
                <a:gd name="connsiteY3" fmla="*/ 0 h 25309"/>
                <a:gd name="connsiteX4" fmla="*/ 25309 w 25309"/>
                <a:gd name="connsiteY4" fmla="*/ 12655 h 25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09" h="25309">
                  <a:moveTo>
                    <a:pt x="25309" y="12655"/>
                  </a:moveTo>
                  <a:cubicBezTo>
                    <a:pt x="25309" y="19644"/>
                    <a:pt x="19644" y="25309"/>
                    <a:pt x="12655" y="25309"/>
                  </a:cubicBezTo>
                  <a:cubicBezTo>
                    <a:pt x="5666" y="25309"/>
                    <a:pt x="0" y="19644"/>
                    <a:pt x="0" y="12655"/>
                  </a:cubicBezTo>
                  <a:cubicBezTo>
                    <a:pt x="0" y="5666"/>
                    <a:pt x="5666" y="0"/>
                    <a:pt x="12655" y="0"/>
                  </a:cubicBezTo>
                  <a:cubicBezTo>
                    <a:pt x="19644" y="0"/>
                    <a:pt x="25309" y="5666"/>
                    <a:pt x="25309" y="12655"/>
                  </a:cubicBezTo>
                  <a:close/>
                </a:path>
              </a:pathLst>
            </a:custGeom>
            <a:solidFill>
              <a:srgbClr val="FFFFFF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2" name="Freeform: Shape 231">
              <a:extLst>
                <a:ext uri="{FF2B5EF4-FFF2-40B4-BE49-F238E27FC236}">
                  <a16:creationId xmlns="" xmlns:a16="http://schemas.microsoft.com/office/drawing/2014/main" id="{9AAC8BEF-5B08-4ED7-9EB5-E02840444DCF}"/>
                </a:ext>
              </a:extLst>
            </p:cNvPr>
            <p:cNvSpPr/>
            <p:nvPr/>
          </p:nvSpPr>
          <p:spPr>
            <a:xfrm>
              <a:off x="5607542" y="3571169"/>
              <a:ext cx="27721" cy="167789"/>
            </a:xfrm>
            <a:custGeom>
              <a:avLst/>
              <a:gdLst>
                <a:gd name="connsiteX0" fmla="*/ 11 w 27721"/>
                <a:gd name="connsiteY0" fmla="*/ 167789 h 167789"/>
                <a:gd name="connsiteX1" fmla="*/ 14382 w 27721"/>
                <a:gd name="connsiteY1" fmla="*/ 83987 h 167789"/>
                <a:gd name="connsiteX2" fmla="*/ 27711 w 27721"/>
                <a:gd name="connsiteY2" fmla="*/ 0 h 167789"/>
                <a:gd name="connsiteX3" fmla="*/ 13340 w 27721"/>
                <a:gd name="connsiteY3" fmla="*/ 83803 h 167789"/>
                <a:gd name="connsiteX4" fmla="*/ 11 w 27721"/>
                <a:gd name="connsiteY4" fmla="*/ 167789 h 167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721" h="167789">
                  <a:moveTo>
                    <a:pt x="11" y="167789"/>
                  </a:moveTo>
                  <a:cubicBezTo>
                    <a:pt x="287" y="167851"/>
                    <a:pt x="6722" y="130316"/>
                    <a:pt x="14382" y="83987"/>
                  </a:cubicBezTo>
                  <a:cubicBezTo>
                    <a:pt x="22042" y="37658"/>
                    <a:pt x="28017" y="61"/>
                    <a:pt x="27711" y="0"/>
                  </a:cubicBezTo>
                  <a:cubicBezTo>
                    <a:pt x="27435" y="-61"/>
                    <a:pt x="21000" y="37474"/>
                    <a:pt x="13340" y="83803"/>
                  </a:cubicBezTo>
                  <a:cubicBezTo>
                    <a:pt x="5680" y="130162"/>
                    <a:pt x="-295" y="167759"/>
                    <a:pt x="11" y="167789"/>
                  </a:cubicBezTo>
                  <a:close/>
                </a:path>
              </a:pathLst>
            </a:custGeom>
            <a:solidFill>
              <a:srgbClr val="263238"/>
            </a:solidFill>
            <a:ln w="30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" name="Oval 2">
            <a:extLst>
              <a:ext uri="{FF2B5EF4-FFF2-40B4-BE49-F238E27FC236}">
                <a16:creationId xmlns="" xmlns:a16="http://schemas.microsoft.com/office/drawing/2014/main" id="{FB758AE0-15E3-48E9-BADC-C097B4B481D5}"/>
              </a:ext>
            </a:extLst>
          </p:cNvPr>
          <p:cNvSpPr/>
          <p:nvPr/>
        </p:nvSpPr>
        <p:spPr>
          <a:xfrm>
            <a:off x="4132007" y="1768578"/>
            <a:ext cx="843116" cy="843116"/>
          </a:xfrm>
          <a:prstGeom prst="ellipse">
            <a:avLst/>
          </a:prstGeom>
          <a:solidFill>
            <a:schemeClr val="bg1"/>
          </a:solidFill>
          <a:ln w="63500">
            <a:solidFill>
              <a:srgbClr val="FF72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34" name="Group 233">
            <a:extLst>
              <a:ext uri="{FF2B5EF4-FFF2-40B4-BE49-F238E27FC236}">
                <a16:creationId xmlns="" xmlns:a16="http://schemas.microsoft.com/office/drawing/2014/main" id="{235DD999-809B-4BF3-ACB8-606ED38AEB93}"/>
              </a:ext>
            </a:extLst>
          </p:cNvPr>
          <p:cNvGrpSpPr/>
          <p:nvPr/>
        </p:nvGrpSpPr>
        <p:grpSpPr>
          <a:xfrm>
            <a:off x="4352833" y="1949258"/>
            <a:ext cx="401464" cy="481757"/>
            <a:chOff x="7748588" y="1443038"/>
            <a:chExt cx="301625" cy="361951"/>
          </a:xfrm>
          <a:solidFill>
            <a:srgbClr val="FF725E"/>
          </a:solidFill>
        </p:grpSpPr>
        <p:sp>
          <p:nvSpPr>
            <p:cNvPr id="235" name="Freeform 70">
              <a:extLst>
                <a:ext uri="{FF2B5EF4-FFF2-40B4-BE49-F238E27FC236}">
                  <a16:creationId xmlns="" xmlns:a16="http://schemas.microsoft.com/office/drawing/2014/main" id="{DEDB0601-3EAF-48C2-9E5A-3AA85154B73E}"/>
                </a:ext>
              </a:extLst>
            </p:cNvPr>
            <p:cNvSpPr>
              <a:spLocks/>
            </p:cNvSpPr>
            <p:nvPr/>
          </p:nvSpPr>
          <p:spPr bwMode="auto">
            <a:xfrm>
              <a:off x="7842250" y="1698626"/>
              <a:ext cx="112713" cy="106363"/>
            </a:xfrm>
            <a:custGeom>
              <a:avLst/>
              <a:gdLst>
                <a:gd name="T0" fmla="*/ 7 w 71"/>
                <a:gd name="T1" fmla="*/ 67 h 67"/>
                <a:gd name="T2" fmla="*/ 64 w 71"/>
                <a:gd name="T3" fmla="*/ 67 h 67"/>
                <a:gd name="T4" fmla="*/ 71 w 71"/>
                <a:gd name="T5" fmla="*/ 0 h 67"/>
                <a:gd name="T6" fmla="*/ 0 w 71"/>
                <a:gd name="T7" fmla="*/ 0 h 67"/>
                <a:gd name="T8" fmla="*/ 7 w 71"/>
                <a:gd name="T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67">
                  <a:moveTo>
                    <a:pt x="7" y="67"/>
                  </a:moveTo>
                  <a:lnTo>
                    <a:pt x="64" y="67"/>
                  </a:lnTo>
                  <a:lnTo>
                    <a:pt x="71" y="0"/>
                  </a:lnTo>
                  <a:lnTo>
                    <a:pt x="0" y="0"/>
                  </a:lnTo>
                  <a:lnTo>
                    <a:pt x="7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6" name="Freeform 71">
              <a:extLst>
                <a:ext uri="{FF2B5EF4-FFF2-40B4-BE49-F238E27FC236}">
                  <a16:creationId xmlns="" xmlns:a16="http://schemas.microsoft.com/office/drawing/2014/main" id="{7A8F54C4-323A-429D-A1AE-C9FFA4E568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08913" y="1577976"/>
              <a:ext cx="180975" cy="76200"/>
            </a:xfrm>
            <a:custGeom>
              <a:avLst/>
              <a:gdLst>
                <a:gd name="T0" fmla="*/ 4 w 48"/>
                <a:gd name="T1" fmla="*/ 20 h 20"/>
                <a:gd name="T2" fmla="*/ 44 w 48"/>
                <a:gd name="T3" fmla="*/ 20 h 20"/>
                <a:gd name="T4" fmla="*/ 44 w 48"/>
                <a:gd name="T5" fmla="*/ 19 h 20"/>
                <a:gd name="T6" fmla="*/ 45 w 48"/>
                <a:gd name="T7" fmla="*/ 19 h 20"/>
                <a:gd name="T8" fmla="*/ 48 w 48"/>
                <a:gd name="T9" fmla="*/ 2 h 20"/>
                <a:gd name="T10" fmla="*/ 48 w 48"/>
                <a:gd name="T11" fmla="*/ 0 h 20"/>
                <a:gd name="T12" fmla="*/ 0 w 48"/>
                <a:gd name="T13" fmla="*/ 0 h 20"/>
                <a:gd name="T14" fmla="*/ 0 w 48"/>
                <a:gd name="T15" fmla="*/ 2 h 20"/>
                <a:gd name="T16" fmla="*/ 3 w 48"/>
                <a:gd name="T17" fmla="*/ 19 h 20"/>
                <a:gd name="T18" fmla="*/ 4 w 48"/>
                <a:gd name="T19" fmla="*/ 20 h 20"/>
                <a:gd name="T20" fmla="*/ 21 w 48"/>
                <a:gd name="T21" fmla="*/ 2 h 20"/>
                <a:gd name="T22" fmla="*/ 27 w 48"/>
                <a:gd name="T23" fmla="*/ 2 h 20"/>
                <a:gd name="T24" fmla="*/ 29 w 48"/>
                <a:gd name="T25" fmla="*/ 18 h 20"/>
                <a:gd name="T26" fmla="*/ 19 w 48"/>
                <a:gd name="T27" fmla="*/ 18 h 20"/>
                <a:gd name="T28" fmla="*/ 21 w 48"/>
                <a:gd name="T29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" h="20">
                  <a:moveTo>
                    <a:pt x="4" y="20"/>
                  </a:moveTo>
                  <a:cubicBezTo>
                    <a:pt x="44" y="20"/>
                    <a:pt x="44" y="20"/>
                    <a:pt x="44" y="20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47" y="14"/>
                    <a:pt x="48" y="8"/>
                    <a:pt x="48" y="2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8"/>
                    <a:pt x="1" y="14"/>
                    <a:pt x="3" y="19"/>
                  </a:cubicBezTo>
                  <a:lnTo>
                    <a:pt x="4" y="20"/>
                  </a:lnTo>
                  <a:close/>
                  <a:moveTo>
                    <a:pt x="21" y="2"/>
                  </a:moveTo>
                  <a:cubicBezTo>
                    <a:pt x="27" y="2"/>
                    <a:pt x="27" y="2"/>
                    <a:pt x="27" y="2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19" y="18"/>
                    <a:pt x="19" y="18"/>
                    <a:pt x="19" y="18"/>
                  </a:cubicBezTo>
                  <a:lnTo>
                    <a:pt x="2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7" name="Freeform 72">
              <a:extLst>
                <a:ext uri="{FF2B5EF4-FFF2-40B4-BE49-F238E27FC236}">
                  <a16:creationId xmlns="" xmlns:a16="http://schemas.microsoft.com/office/drawing/2014/main" id="{EC016815-3A50-4BA5-83A2-98402C1C8FD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8588" y="1668463"/>
              <a:ext cx="301625" cy="15875"/>
            </a:xfrm>
            <a:custGeom>
              <a:avLst/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8" name="Oval 73">
              <a:extLst>
                <a:ext uri="{FF2B5EF4-FFF2-40B4-BE49-F238E27FC236}">
                  <a16:creationId xmlns="" xmlns:a16="http://schemas.microsoft.com/office/drawing/2014/main" id="{7D3BD447-8F2E-4427-8624-039E69A9BD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39075" y="1443038"/>
              <a:ext cx="120650" cy="1206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63" name="TextBox 262">
            <a:extLst>
              <a:ext uri="{FF2B5EF4-FFF2-40B4-BE49-F238E27FC236}">
                <a16:creationId xmlns="" xmlns:a16="http://schemas.microsoft.com/office/drawing/2014/main" id="{6271129C-764C-40BD-8DC7-16B5DD76052A}"/>
              </a:ext>
            </a:extLst>
          </p:cNvPr>
          <p:cNvSpPr txBox="1"/>
          <p:nvPr/>
        </p:nvSpPr>
        <p:spPr>
          <a:xfrm>
            <a:off x="2200220" y="1734433"/>
            <a:ext cx="1554480" cy="259976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Lorem Ipsum</a:t>
            </a:r>
          </a:p>
        </p:txBody>
      </p:sp>
      <p:sp>
        <p:nvSpPr>
          <p:cNvPr id="264" name="TextBox 263">
            <a:extLst>
              <a:ext uri="{FF2B5EF4-FFF2-40B4-BE49-F238E27FC236}">
                <a16:creationId xmlns="" xmlns:a16="http://schemas.microsoft.com/office/drawing/2014/main" id="{E70C9D4F-8050-4F71-884D-E6727B17B33F}"/>
              </a:ext>
            </a:extLst>
          </p:cNvPr>
          <p:cNvSpPr txBox="1"/>
          <p:nvPr/>
        </p:nvSpPr>
        <p:spPr>
          <a:xfrm>
            <a:off x="435080" y="2086840"/>
            <a:ext cx="3319620" cy="295308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Lorem ipsum dolor sit </a:t>
            </a:r>
            <a:r>
              <a:rPr kumimoji="0" lang="en-US" sz="1400" b="0" i="1" u="none" strike="noStrike" kern="1200" cap="none" spc="0" normalizeH="0" baseline="0" noProof="0" dirty="0" err="1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amet</a:t>
            </a: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, </a:t>
            </a:r>
            <a:r>
              <a:rPr kumimoji="0" lang="en-US" sz="1400" b="0" i="1" u="none" strike="noStrike" kern="1200" cap="none" spc="0" normalizeH="0" baseline="0" noProof="0" dirty="0" err="1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consectetur</a:t>
            </a: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 </a:t>
            </a:r>
            <a:r>
              <a:rPr kumimoji="0" lang="en-US" sz="1400" b="0" i="1" u="none" strike="noStrike" kern="1200" cap="none" spc="0" normalizeH="0" baseline="0" noProof="0" dirty="0" err="1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adipiscing</a:t>
            </a: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 </a:t>
            </a:r>
            <a:r>
              <a:rPr kumimoji="0" lang="en-US" sz="1400" b="0" i="1" u="none" strike="noStrike" kern="1200" cap="none" spc="0" normalizeH="0" baseline="0" noProof="0" dirty="0" err="1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elit</a:t>
            </a: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, sed do </a:t>
            </a:r>
            <a:r>
              <a:rPr kumimoji="0" lang="en-US" sz="1400" b="0" i="1" u="none" strike="noStrike" kern="1200" cap="none" spc="0" normalizeH="0" baseline="0" noProof="0" dirty="0" err="1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eiusmod</a:t>
            </a: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 </a:t>
            </a:r>
            <a:r>
              <a:rPr kumimoji="0" lang="en-US" sz="1400" b="0" i="1" u="none" strike="noStrike" kern="1200" cap="none" spc="0" normalizeH="0" baseline="0" noProof="0" dirty="0" err="1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tempor</a:t>
            </a:r>
            <a:endParaRPr kumimoji="0" lang="en-US" sz="1400" b="0" i="1" u="none" strike="noStrike" kern="1200" cap="none" spc="0" normalizeH="0" baseline="0" noProof="0" dirty="0">
              <a:ln>
                <a:noFill/>
              </a:ln>
              <a:solidFill>
                <a:srgbClr val="094A44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Segoe UI" panose="020B0502040204020203" pitchFamily="34" charset="0"/>
            </a:endParaRPr>
          </a:p>
        </p:txBody>
      </p:sp>
      <p:grpSp>
        <p:nvGrpSpPr>
          <p:cNvPr id="266" name="Group 265">
            <a:extLst>
              <a:ext uri="{FF2B5EF4-FFF2-40B4-BE49-F238E27FC236}">
                <a16:creationId xmlns="" xmlns:a16="http://schemas.microsoft.com/office/drawing/2014/main" id="{5A8A265E-6DD0-4C7C-BD7C-E33925E420DC}"/>
              </a:ext>
            </a:extLst>
          </p:cNvPr>
          <p:cNvGrpSpPr/>
          <p:nvPr/>
        </p:nvGrpSpPr>
        <p:grpSpPr>
          <a:xfrm>
            <a:off x="3253331" y="2703666"/>
            <a:ext cx="501369" cy="501369"/>
            <a:chOff x="7673185" y="378036"/>
            <a:chExt cx="1074730" cy="1074731"/>
          </a:xfrm>
        </p:grpSpPr>
        <p:sp>
          <p:nvSpPr>
            <p:cNvPr id="267" name="Freeform: Shape 266">
              <a:extLst>
                <a:ext uri="{FF2B5EF4-FFF2-40B4-BE49-F238E27FC236}">
                  <a16:creationId xmlns="" xmlns:a16="http://schemas.microsoft.com/office/drawing/2014/main" id="{91ACCC31-6156-4019-8D81-010432459ADE}"/>
                </a:ext>
              </a:extLst>
            </p:cNvPr>
            <p:cNvSpPr/>
            <p:nvPr/>
          </p:nvSpPr>
          <p:spPr>
            <a:xfrm>
              <a:off x="7673185" y="378036"/>
              <a:ext cx="1074730" cy="1074730"/>
            </a:xfrm>
            <a:custGeom>
              <a:avLst/>
              <a:gdLst>
                <a:gd name="connsiteX0" fmla="*/ 888206 w 888206"/>
                <a:gd name="connsiteY0" fmla="*/ 444151 h 888206"/>
                <a:gd name="connsiteX1" fmla="*/ 836676 w 888206"/>
                <a:gd name="connsiteY1" fmla="*/ 651891 h 888206"/>
                <a:gd name="connsiteX2" fmla="*/ 444055 w 888206"/>
                <a:gd name="connsiteY2" fmla="*/ 888206 h 888206"/>
                <a:gd name="connsiteX3" fmla="*/ 289560 w 888206"/>
                <a:gd name="connsiteY3" fmla="*/ 860488 h 888206"/>
                <a:gd name="connsiteX4" fmla="*/ 219932 w 888206"/>
                <a:gd name="connsiteY4" fmla="*/ 827437 h 888206"/>
                <a:gd name="connsiteX5" fmla="*/ 94488 w 888206"/>
                <a:gd name="connsiteY5" fmla="*/ 717995 h 888206"/>
                <a:gd name="connsiteX6" fmla="*/ 0 w 888206"/>
                <a:gd name="connsiteY6" fmla="*/ 444151 h 888206"/>
                <a:gd name="connsiteX7" fmla="*/ 444055 w 888206"/>
                <a:gd name="connsiteY7" fmla="*/ 0 h 888206"/>
                <a:gd name="connsiteX8" fmla="*/ 888206 w 888206"/>
                <a:gd name="connsiteY8" fmla="*/ 444151 h 888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88206" h="888206">
                  <a:moveTo>
                    <a:pt x="888206" y="444151"/>
                  </a:moveTo>
                  <a:cubicBezTo>
                    <a:pt x="888206" y="519208"/>
                    <a:pt x="869632" y="589883"/>
                    <a:pt x="836676" y="651891"/>
                  </a:cubicBezTo>
                  <a:cubicBezTo>
                    <a:pt x="762190" y="792480"/>
                    <a:pt x="614267" y="888206"/>
                    <a:pt x="444055" y="888206"/>
                  </a:cubicBezTo>
                  <a:cubicBezTo>
                    <a:pt x="389668" y="888206"/>
                    <a:pt x="337661" y="878396"/>
                    <a:pt x="289560" y="860488"/>
                  </a:cubicBezTo>
                  <a:cubicBezTo>
                    <a:pt x="265271" y="851535"/>
                    <a:pt x="242030" y="840486"/>
                    <a:pt x="219932" y="827437"/>
                  </a:cubicBezTo>
                  <a:cubicBezTo>
                    <a:pt x="171450" y="799147"/>
                    <a:pt x="128873" y="761905"/>
                    <a:pt x="94488" y="717995"/>
                  </a:cubicBezTo>
                  <a:cubicBezTo>
                    <a:pt x="35242" y="642556"/>
                    <a:pt x="0" y="547497"/>
                    <a:pt x="0" y="444151"/>
                  </a:cubicBezTo>
                  <a:cubicBezTo>
                    <a:pt x="0" y="198882"/>
                    <a:pt x="198882" y="0"/>
                    <a:pt x="444055" y="0"/>
                  </a:cubicBezTo>
                  <a:cubicBezTo>
                    <a:pt x="689324" y="0"/>
                    <a:pt x="888206" y="198882"/>
                    <a:pt x="888206" y="444151"/>
                  </a:cubicBezTo>
                  <a:close/>
                </a:path>
              </a:pathLst>
            </a:custGeom>
            <a:solidFill>
              <a:srgbClr val="094A4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8" name="Freeform: Shape 267">
              <a:extLst>
                <a:ext uri="{FF2B5EF4-FFF2-40B4-BE49-F238E27FC236}">
                  <a16:creationId xmlns="" xmlns:a16="http://schemas.microsoft.com/office/drawing/2014/main" id="{E6B0991A-01E2-44D1-AE7F-3914492F72E8}"/>
                </a:ext>
              </a:extLst>
            </p:cNvPr>
            <p:cNvSpPr/>
            <p:nvPr/>
          </p:nvSpPr>
          <p:spPr>
            <a:xfrm>
              <a:off x="7787516" y="962134"/>
              <a:ext cx="616255" cy="457093"/>
            </a:xfrm>
            <a:custGeom>
              <a:avLst/>
              <a:gdLst>
                <a:gd name="connsiteX0" fmla="*/ 509302 w 509301"/>
                <a:gd name="connsiteY0" fmla="*/ 203647 h 377763"/>
                <a:gd name="connsiteX1" fmla="*/ 195072 w 509301"/>
                <a:gd name="connsiteY1" fmla="*/ 377764 h 377763"/>
                <a:gd name="connsiteX2" fmla="*/ 125444 w 509301"/>
                <a:gd name="connsiteY2" fmla="*/ 344712 h 377763"/>
                <a:gd name="connsiteX3" fmla="*/ 0 w 509301"/>
                <a:gd name="connsiteY3" fmla="*/ 235270 h 377763"/>
                <a:gd name="connsiteX4" fmla="*/ 268510 w 509301"/>
                <a:gd name="connsiteY4" fmla="*/ 5527 h 377763"/>
                <a:gd name="connsiteX5" fmla="*/ 352996 w 509301"/>
                <a:gd name="connsiteY5" fmla="*/ 5336 h 377763"/>
                <a:gd name="connsiteX6" fmla="*/ 509302 w 509301"/>
                <a:gd name="connsiteY6" fmla="*/ 203647 h 377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9301" h="377763">
                  <a:moveTo>
                    <a:pt x="509302" y="203647"/>
                  </a:moveTo>
                  <a:lnTo>
                    <a:pt x="195072" y="377764"/>
                  </a:lnTo>
                  <a:cubicBezTo>
                    <a:pt x="170783" y="368810"/>
                    <a:pt x="147542" y="357761"/>
                    <a:pt x="125444" y="344712"/>
                  </a:cubicBezTo>
                  <a:cubicBezTo>
                    <a:pt x="76962" y="316422"/>
                    <a:pt x="34385" y="279180"/>
                    <a:pt x="0" y="235270"/>
                  </a:cubicBezTo>
                  <a:cubicBezTo>
                    <a:pt x="32957" y="165356"/>
                    <a:pt x="111157" y="43912"/>
                    <a:pt x="268510" y="5527"/>
                  </a:cubicBezTo>
                  <a:cubicBezTo>
                    <a:pt x="300323" y="-2189"/>
                    <a:pt x="328422" y="-1427"/>
                    <a:pt x="352996" y="5336"/>
                  </a:cubicBezTo>
                  <a:cubicBezTo>
                    <a:pt x="470535" y="37435"/>
                    <a:pt x="509302" y="203647"/>
                    <a:pt x="509302" y="203647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9" name="Freeform: Shape 268">
              <a:extLst>
                <a:ext uri="{FF2B5EF4-FFF2-40B4-BE49-F238E27FC236}">
                  <a16:creationId xmlns="" xmlns:a16="http://schemas.microsoft.com/office/drawing/2014/main" id="{E471E959-F093-4C92-8371-89E1142655F1}"/>
                </a:ext>
              </a:extLst>
            </p:cNvPr>
            <p:cNvSpPr/>
            <p:nvPr/>
          </p:nvSpPr>
          <p:spPr>
            <a:xfrm>
              <a:off x="7939303" y="955337"/>
              <a:ext cx="746260" cy="497430"/>
            </a:xfrm>
            <a:custGeom>
              <a:avLst/>
              <a:gdLst>
                <a:gd name="connsiteX0" fmla="*/ 616744 w 616743"/>
                <a:gd name="connsiteY0" fmla="*/ 174784 h 411099"/>
                <a:gd name="connsiteX1" fmla="*/ 224123 w 616743"/>
                <a:gd name="connsiteY1" fmla="*/ 411099 h 411099"/>
                <a:gd name="connsiteX2" fmla="*/ 69628 w 616743"/>
                <a:gd name="connsiteY2" fmla="*/ 383381 h 411099"/>
                <a:gd name="connsiteX3" fmla="*/ 0 w 616743"/>
                <a:gd name="connsiteY3" fmla="*/ 350330 h 411099"/>
                <a:gd name="connsiteX4" fmla="*/ 32575 w 616743"/>
                <a:gd name="connsiteY4" fmla="*/ 87249 h 411099"/>
                <a:gd name="connsiteX5" fmla="*/ 227552 w 616743"/>
                <a:gd name="connsiteY5" fmla="*/ 10954 h 411099"/>
                <a:gd name="connsiteX6" fmla="*/ 295465 w 616743"/>
                <a:gd name="connsiteY6" fmla="*/ 0 h 411099"/>
                <a:gd name="connsiteX7" fmla="*/ 554641 w 616743"/>
                <a:gd name="connsiteY7" fmla="*/ 102775 h 411099"/>
                <a:gd name="connsiteX8" fmla="*/ 616744 w 616743"/>
                <a:gd name="connsiteY8" fmla="*/ 174784 h 411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16743" h="411099">
                  <a:moveTo>
                    <a:pt x="616744" y="174784"/>
                  </a:moveTo>
                  <a:cubicBezTo>
                    <a:pt x="542258" y="315373"/>
                    <a:pt x="394335" y="411099"/>
                    <a:pt x="224123" y="411099"/>
                  </a:cubicBezTo>
                  <a:cubicBezTo>
                    <a:pt x="169736" y="411099"/>
                    <a:pt x="117729" y="401288"/>
                    <a:pt x="69628" y="383381"/>
                  </a:cubicBezTo>
                  <a:cubicBezTo>
                    <a:pt x="45339" y="374428"/>
                    <a:pt x="22098" y="363379"/>
                    <a:pt x="0" y="350330"/>
                  </a:cubicBezTo>
                  <a:cubicBezTo>
                    <a:pt x="11621" y="218599"/>
                    <a:pt x="23622" y="108013"/>
                    <a:pt x="32575" y="87249"/>
                  </a:cubicBezTo>
                  <a:cubicBezTo>
                    <a:pt x="48482" y="50387"/>
                    <a:pt x="155067" y="24479"/>
                    <a:pt x="227552" y="10954"/>
                  </a:cubicBezTo>
                  <a:cubicBezTo>
                    <a:pt x="266414" y="3715"/>
                    <a:pt x="295465" y="0"/>
                    <a:pt x="295465" y="0"/>
                  </a:cubicBezTo>
                  <a:cubicBezTo>
                    <a:pt x="295465" y="0"/>
                    <a:pt x="438531" y="5715"/>
                    <a:pt x="554641" y="102775"/>
                  </a:cubicBezTo>
                  <a:cubicBezTo>
                    <a:pt x="575500" y="120205"/>
                    <a:pt x="596551" y="145161"/>
                    <a:pt x="616744" y="174784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0" name="Freeform: Shape 269">
              <a:extLst>
                <a:ext uri="{FF2B5EF4-FFF2-40B4-BE49-F238E27FC236}">
                  <a16:creationId xmlns="" xmlns:a16="http://schemas.microsoft.com/office/drawing/2014/main" id="{91E63D22-4CE2-45D4-B2C7-2554FDA6A5CB}"/>
                </a:ext>
              </a:extLst>
            </p:cNvPr>
            <p:cNvSpPr/>
            <p:nvPr/>
          </p:nvSpPr>
          <p:spPr>
            <a:xfrm>
              <a:off x="8047494" y="538469"/>
              <a:ext cx="79670" cy="161692"/>
            </a:xfrm>
            <a:custGeom>
              <a:avLst/>
              <a:gdLst>
                <a:gd name="connsiteX0" fmla="*/ 31077 w 65843"/>
                <a:gd name="connsiteY0" fmla="*/ 0 h 133630"/>
                <a:gd name="connsiteX1" fmla="*/ 8312 w 65843"/>
                <a:gd name="connsiteY1" fmla="*/ 120110 h 133630"/>
                <a:gd name="connsiteX2" fmla="*/ 65843 w 65843"/>
                <a:gd name="connsiteY2" fmla="*/ 5715 h 133630"/>
                <a:gd name="connsiteX3" fmla="*/ 31077 w 65843"/>
                <a:gd name="connsiteY3" fmla="*/ 0 h 133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43" h="133630">
                  <a:moveTo>
                    <a:pt x="31077" y="0"/>
                  </a:moveTo>
                  <a:cubicBezTo>
                    <a:pt x="31077" y="0"/>
                    <a:pt x="-19405" y="57150"/>
                    <a:pt x="8312" y="120110"/>
                  </a:cubicBezTo>
                  <a:cubicBezTo>
                    <a:pt x="36125" y="183071"/>
                    <a:pt x="65843" y="5715"/>
                    <a:pt x="65843" y="5715"/>
                  </a:cubicBezTo>
                  <a:lnTo>
                    <a:pt x="31077" y="0"/>
                  </a:lnTo>
                  <a:close/>
                </a:path>
              </a:pathLst>
            </a:custGeom>
            <a:solidFill>
              <a:srgbClr val="ADA9C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1" name="Freeform: Shape 270">
              <a:extLst>
                <a:ext uri="{FF2B5EF4-FFF2-40B4-BE49-F238E27FC236}">
                  <a16:creationId xmlns="" xmlns:a16="http://schemas.microsoft.com/office/drawing/2014/main" id="{890B9354-AB04-4891-BEC8-48DCFF64D854}"/>
                </a:ext>
              </a:extLst>
            </p:cNvPr>
            <p:cNvSpPr/>
            <p:nvPr/>
          </p:nvSpPr>
          <p:spPr>
            <a:xfrm>
              <a:off x="8107803" y="849074"/>
              <a:ext cx="185095" cy="186378"/>
            </a:xfrm>
            <a:custGeom>
              <a:avLst/>
              <a:gdLst>
                <a:gd name="connsiteX0" fmla="*/ 151066 w 152971"/>
                <a:gd name="connsiteY0" fmla="*/ 0 h 154031"/>
                <a:gd name="connsiteX1" fmla="*/ 152971 w 152971"/>
                <a:gd name="connsiteY1" fmla="*/ 113348 h 154031"/>
                <a:gd name="connsiteX2" fmla="*/ 66865 w 152971"/>
                <a:gd name="connsiteY2" fmla="*/ 152781 h 154031"/>
                <a:gd name="connsiteX3" fmla="*/ 0 w 152971"/>
                <a:gd name="connsiteY3" fmla="*/ 146780 h 154031"/>
                <a:gd name="connsiteX4" fmla="*/ 5905 w 152971"/>
                <a:gd name="connsiteY4" fmla="*/ 89249 h 154031"/>
                <a:gd name="connsiteX5" fmla="*/ 11716 w 152971"/>
                <a:gd name="connsiteY5" fmla="*/ 33147 h 154031"/>
                <a:gd name="connsiteX6" fmla="*/ 130969 w 152971"/>
                <a:gd name="connsiteY6" fmla="*/ 4763 h 154031"/>
                <a:gd name="connsiteX7" fmla="*/ 151066 w 152971"/>
                <a:gd name="connsiteY7" fmla="*/ 0 h 154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2971" h="154031">
                  <a:moveTo>
                    <a:pt x="151066" y="0"/>
                  </a:moveTo>
                  <a:lnTo>
                    <a:pt x="152971" y="113348"/>
                  </a:lnTo>
                  <a:cubicBezTo>
                    <a:pt x="152971" y="113348"/>
                    <a:pt x="133064" y="146304"/>
                    <a:pt x="66865" y="152781"/>
                  </a:cubicBezTo>
                  <a:cubicBezTo>
                    <a:pt x="17526" y="157639"/>
                    <a:pt x="0" y="146780"/>
                    <a:pt x="0" y="146780"/>
                  </a:cubicBezTo>
                  <a:lnTo>
                    <a:pt x="5905" y="89249"/>
                  </a:lnTo>
                  <a:lnTo>
                    <a:pt x="11716" y="33147"/>
                  </a:lnTo>
                  <a:lnTo>
                    <a:pt x="130969" y="4763"/>
                  </a:lnTo>
                  <a:lnTo>
                    <a:pt x="151066" y="0"/>
                  </a:lnTo>
                  <a:close/>
                </a:path>
              </a:pathLst>
            </a:custGeom>
            <a:solidFill>
              <a:srgbClr val="F27E6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2" name="Freeform: Shape 271">
              <a:extLst>
                <a:ext uri="{FF2B5EF4-FFF2-40B4-BE49-F238E27FC236}">
                  <a16:creationId xmlns="" xmlns:a16="http://schemas.microsoft.com/office/drawing/2014/main" id="{0EDF341C-738F-4220-B245-C88F2A307F0B}"/>
                </a:ext>
              </a:extLst>
            </p:cNvPr>
            <p:cNvSpPr/>
            <p:nvPr/>
          </p:nvSpPr>
          <p:spPr>
            <a:xfrm>
              <a:off x="8112297" y="854837"/>
              <a:ext cx="174182" cy="128045"/>
            </a:xfrm>
            <a:custGeom>
              <a:avLst/>
              <a:gdLst>
                <a:gd name="connsiteX0" fmla="*/ 127349 w 143952"/>
                <a:gd name="connsiteY0" fmla="*/ 0 h 105822"/>
                <a:gd name="connsiteX1" fmla="*/ 143828 w 143952"/>
                <a:gd name="connsiteY1" fmla="*/ 17050 h 105822"/>
                <a:gd name="connsiteX2" fmla="*/ 0 w 143952"/>
                <a:gd name="connsiteY2" fmla="*/ 105823 h 105822"/>
                <a:gd name="connsiteX3" fmla="*/ 8001 w 143952"/>
                <a:gd name="connsiteY3" fmla="*/ 28385 h 105822"/>
                <a:gd name="connsiteX4" fmla="*/ 127349 w 143952"/>
                <a:gd name="connsiteY4" fmla="*/ 0 h 105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952" h="105822">
                  <a:moveTo>
                    <a:pt x="127349" y="0"/>
                  </a:moveTo>
                  <a:cubicBezTo>
                    <a:pt x="127159" y="3143"/>
                    <a:pt x="145637" y="12859"/>
                    <a:pt x="143828" y="17050"/>
                  </a:cubicBezTo>
                  <a:cubicBezTo>
                    <a:pt x="119444" y="74104"/>
                    <a:pt x="28480" y="102775"/>
                    <a:pt x="0" y="105823"/>
                  </a:cubicBezTo>
                  <a:lnTo>
                    <a:pt x="8001" y="28385"/>
                  </a:lnTo>
                  <a:lnTo>
                    <a:pt x="127349" y="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3" name="Freeform: Shape 272">
              <a:extLst>
                <a:ext uri="{FF2B5EF4-FFF2-40B4-BE49-F238E27FC236}">
                  <a16:creationId xmlns="" xmlns:a16="http://schemas.microsoft.com/office/drawing/2014/main" id="{AE262A7C-D19A-4F84-BD77-91B0E6A40317}"/>
                </a:ext>
              </a:extLst>
            </p:cNvPr>
            <p:cNvSpPr/>
            <p:nvPr/>
          </p:nvSpPr>
          <p:spPr>
            <a:xfrm>
              <a:off x="8033180" y="525358"/>
              <a:ext cx="354316" cy="407344"/>
            </a:xfrm>
            <a:custGeom>
              <a:avLst/>
              <a:gdLst>
                <a:gd name="connsiteX0" fmla="*/ 64434 w 292823"/>
                <a:gd name="connsiteY0" fmla="*/ 16455 h 336648"/>
                <a:gd name="connsiteX1" fmla="*/ 31572 w 292823"/>
                <a:gd name="connsiteY1" fmla="*/ 65604 h 336648"/>
                <a:gd name="connsiteX2" fmla="*/ 6426 w 292823"/>
                <a:gd name="connsiteY2" fmla="*/ 274106 h 336648"/>
                <a:gd name="connsiteX3" fmla="*/ 148825 w 292823"/>
                <a:gd name="connsiteY3" fmla="*/ 322969 h 336648"/>
                <a:gd name="connsiteX4" fmla="*/ 211976 w 292823"/>
                <a:gd name="connsiteY4" fmla="*/ 277630 h 336648"/>
                <a:gd name="connsiteX5" fmla="*/ 279984 w 292823"/>
                <a:gd name="connsiteY5" fmla="*/ 250770 h 336648"/>
                <a:gd name="connsiteX6" fmla="*/ 263887 w 292823"/>
                <a:gd name="connsiteY6" fmla="*/ 157424 h 336648"/>
                <a:gd name="connsiteX7" fmla="*/ 212547 w 292823"/>
                <a:gd name="connsiteY7" fmla="*/ 165997 h 336648"/>
                <a:gd name="connsiteX8" fmla="*/ 233026 w 292823"/>
                <a:gd name="connsiteY8" fmla="*/ 122849 h 336648"/>
                <a:gd name="connsiteX9" fmla="*/ 64434 w 292823"/>
                <a:gd name="connsiteY9" fmla="*/ 16455 h 336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2823" h="336648">
                  <a:moveTo>
                    <a:pt x="64434" y="16455"/>
                  </a:moveTo>
                  <a:cubicBezTo>
                    <a:pt x="48908" y="29123"/>
                    <a:pt x="37954" y="46554"/>
                    <a:pt x="31572" y="65604"/>
                  </a:cubicBezTo>
                  <a:cubicBezTo>
                    <a:pt x="16713" y="109323"/>
                    <a:pt x="-13100" y="211431"/>
                    <a:pt x="6426" y="274106"/>
                  </a:cubicBezTo>
                  <a:cubicBezTo>
                    <a:pt x="31858" y="355449"/>
                    <a:pt x="105201" y="340209"/>
                    <a:pt x="148825" y="322969"/>
                  </a:cubicBezTo>
                  <a:cubicBezTo>
                    <a:pt x="192450" y="305729"/>
                    <a:pt x="211976" y="277630"/>
                    <a:pt x="211976" y="277630"/>
                  </a:cubicBezTo>
                  <a:cubicBezTo>
                    <a:pt x="211976" y="277630"/>
                    <a:pt x="253695" y="290489"/>
                    <a:pt x="279984" y="250770"/>
                  </a:cubicBezTo>
                  <a:cubicBezTo>
                    <a:pt x="306273" y="211050"/>
                    <a:pt x="287795" y="166949"/>
                    <a:pt x="263887" y="157424"/>
                  </a:cubicBezTo>
                  <a:cubicBezTo>
                    <a:pt x="239979" y="147899"/>
                    <a:pt x="212547" y="165997"/>
                    <a:pt x="212547" y="165997"/>
                  </a:cubicBezTo>
                  <a:lnTo>
                    <a:pt x="233026" y="122849"/>
                  </a:lnTo>
                  <a:cubicBezTo>
                    <a:pt x="233217" y="122944"/>
                    <a:pt x="150539" y="-53649"/>
                    <a:pt x="64434" y="16455"/>
                  </a:cubicBezTo>
                  <a:close/>
                </a:path>
              </a:pathLst>
            </a:custGeom>
            <a:solidFill>
              <a:srgbClr val="F27E6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4" name="Freeform: Shape 273">
              <a:extLst>
                <a:ext uri="{FF2B5EF4-FFF2-40B4-BE49-F238E27FC236}">
                  <a16:creationId xmlns="" xmlns:a16="http://schemas.microsoft.com/office/drawing/2014/main" id="{7F0B9AC1-1794-4F50-A937-7C6165C8D97A}"/>
                </a:ext>
              </a:extLst>
            </p:cNvPr>
            <p:cNvSpPr/>
            <p:nvPr/>
          </p:nvSpPr>
          <p:spPr>
            <a:xfrm>
              <a:off x="8291958" y="744110"/>
              <a:ext cx="61532" cy="48836"/>
            </a:xfrm>
            <a:custGeom>
              <a:avLst/>
              <a:gdLst>
                <a:gd name="connsiteX0" fmla="*/ 4778 w 50853"/>
                <a:gd name="connsiteY0" fmla="*/ 40360 h 40360"/>
                <a:gd name="connsiteX1" fmla="*/ 968 w 50853"/>
                <a:gd name="connsiteY1" fmla="*/ 38456 h 40360"/>
                <a:gd name="connsiteX2" fmla="*/ 1920 w 50853"/>
                <a:gd name="connsiteY2" fmla="*/ 31788 h 40360"/>
                <a:gd name="connsiteX3" fmla="*/ 43259 w 50853"/>
                <a:gd name="connsiteY3" fmla="*/ 927 h 40360"/>
                <a:gd name="connsiteX4" fmla="*/ 49926 w 50853"/>
                <a:gd name="connsiteY4" fmla="*/ 1879 h 40360"/>
                <a:gd name="connsiteX5" fmla="*/ 48974 w 50853"/>
                <a:gd name="connsiteY5" fmla="*/ 8547 h 40360"/>
                <a:gd name="connsiteX6" fmla="*/ 7635 w 50853"/>
                <a:gd name="connsiteY6" fmla="*/ 39408 h 40360"/>
                <a:gd name="connsiteX7" fmla="*/ 4778 w 50853"/>
                <a:gd name="connsiteY7" fmla="*/ 40360 h 40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853" h="40360">
                  <a:moveTo>
                    <a:pt x="4778" y="40360"/>
                  </a:moveTo>
                  <a:cubicBezTo>
                    <a:pt x="3349" y="40360"/>
                    <a:pt x="1920" y="39694"/>
                    <a:pt x="968" y="38456"/>
                  </a:cubicBezTo>
                  <a:cubicBezTo>
                    <a:pt x="-651" y="36360"/>
                    <a:pt x="-175" y="33312"/>
                    <a:pt x="1920" y="31788"/>
                  </a:cubicBezTo>
                  <a:lnTo>
                    <a:pt x="43259" y="927"/>
                  </a:lnTo>
                  <a:cubicBezTo>
                    <a:pt x="45354" y="-597"/>
                    <a:pt x="48307" y="-216"/>
                    <a:pt x="49926" y="1879"/>
                  </a:cubicBezTo>
                  <a:cubicBezTo>
                    <a:pt x="51450" y="3975"/>
                    <a:pt x="51069" y="7023"/>
                    <a:pt x="48974" y="8547"/>
                  </a:cubicBezTo>
                  <a:lnTo>
                    <a:pt x="7635" y="39408"/>
                  </a:lnTo>
                  <a:cubicBezTo>
                    <a:pt x="6778" y="40075"/>
                    <a:pt x="5826" y="40360"/>
                    <a:pt x="4778" y="4036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5" name="Freeform: Shape 274">
              <a:extLst>
                <a:ext uri="{FF2B5EF4-FFF2-40B4-BE49-F238E27FC236}">
                  <a16:creationId xmlns="" xmlns:a16="http://schemas.microsoft.com/office/drawing/2014/main" id="{14500123-89E0-4ACB-9F0C-7248317FA235}"/>
                </a:ext>
              </a:extLst>
            </p:cNvPr>
            <p:cNvSpPr/>
            <p:nvPr/>
          </p:nvSpPr>
          <p:spPr>
            <a:xfrm>
              <a:off x="8307390" y="769944"/>
              <a:ext cx="52383" cy="21272"/>
            </a:xfrm>
            <a:custGeom>
              <a:avLst/>
              <a:gdLst>
                <a:gd name="connsiteX0" fmla="*/ 38601 w 43292"/>
                <a:gd name="connsiteY0" fmla="*/ 17581 h 17580"/>
                <a:gd name="connsiteX1" fmla="*/ 37458 w 43292"/>
                <a:gd name="connsiteY1" fmla="*/ 17486 h 17580"/>
                <a:gd name="connsiteX2" fmla="*/ 3644 w 43292"/>
                <a:gd name="connsiteY2" fmla="*/ 9390 h 17580"/>
                <a:gd name="connsiteX3" fmla="*/ 120 w 43292"/>
                <a:gd name="connsiteY3" fmla="*/ 3675 h 17580"/>
                <a:gd name="connsiteX4" fmla="*/ 5835 w 43292"/>
                <a:gd name="connsiteY4" fmla="*/ 150 h 17580"/>
                <a:gd name="connsiteX5" fmla="*/ 39649 w 43292"/>
                <a:gd name="connsiteY5" fmla="*/ 8246 h 17580"/>
                <a:gd name="connsiteX6" fmla="*/ 43173 w 43292"/>
                <a:gd name="connsiteY6" fmla="*/ 13961 h 17580"/>
                <a:gd name="connsiteX7" fmla="*/ 38601 w 43292"/>
                <a:gd name="connsiteY7" fmla="*/ 17581 h 17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292" h="17580">
                  <a:moveTo>
                    <a:pt x="38601" y="17581"/>
                  </a:moveTo>
                  <a:cubicBezTo>
                    <a:pt x="38220" y="17581"/>
                    <a:pt x="37839" y="17581"/>
                    <a:pt x="37458" y="17486"/>
                  </a:cubicBezTo>
                  <a:lnTo>
                    <a:pt x="3644" y="9390"/>
                  </a:lnTo>
                  <a:cubicBezTo>
                    <a:pt x="1072" y="8818"/>
                    <a:pt x="-452" y="6246"/>
                    <a:pt x="120" y="3675"/>
                  </a:cubicBezTo>
                  <a:cubicBezTo>
                    <a:pt x="691" y="1103"/>
                    <a:pt x="3263" y="-517"/>
                    <a:pt x="5835" y="150"/>
                  </a:cubicBezTo>
                  <a:lnTo>
                    <a:pt x="39649" y="8246"/>
                  </a:lnTo>
                  <a:cubicBezTo>
                    <a:pt x="42220" y="8818"/>
                    <a:pt x="43744" y="11390"/>
                    <a:pt x="43173" y="13961"/>
                  </a:cubicBezTo>
                  <a:cubicBezTo>
                    <a:pt x="42696" y="16152"/>
                    <a:pt x="40792" y="17581"/>
                    <a:pt x="38601" y="17581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6" name="Freeform: Shape 275">
              <a:extLst>
                <a:ext uri="{FF2B5EF4-FFF2-40B4-BE49-F238E27FC236}">
                  <a16:creationId xmlns="" xmlns:a16="http://schemas.microsoft.com/office/drawing/2014/main" id="{90AB9F3D-8B44-480D-B081-8E07DF64E609}"/>
                </a:ext>
              </a:extLst>
            </p:cNvPr>
            <p:cNvSpPr/>
            <p:nvPr/>
          </p:nvSpPr>
          <p:spPr>
            <a:xfrm>
              <a:off x="8065085" y="661944"/>
              <a:ext cx="19625" cy="43178"/>
            </a:xfrm>
            <a:custGeom>
              <a:avLst/>
              <a:gdLst>
                <a:gd name="connsiteX0" fmla="*/ 4729 w 16219"/>
                <a:gd name="connsiteY0" fmla="*/ 35685 h 35684"/>
                <a:gd name="connsiteX1" fmla="*/ 3586 w 16219"/>
                <a:gd name="connsiteY1" fmla="*/ 35494 h 35684"/>
                <a:gd name="connsiteX2" fmla="*/ 157 w 16219"/>
                <a:gd name="connsiteY2" fmla="*/ 29684 h 35684"/>
                <a:gd name="connsiteX3" fmla="*/ 6824 w 16219"/>
                <a:gd name="connsiteY3" fmla="*/ 3586 h 35684"/>
                <a:gd name="connsiteX4" fmla="*/ 12634 w 16219"/>
                <a:gd name="connsiteY4" fmla="*/ 156 h 35684"/>
                <a:gd name="connsiteX5" fmla="*/ 16063 w 16219"/>
                <a:gd name="connsiteY5" fmla="*/ 5967 h 35684"/>
                <a:gd name="connsiteX6" fmla="*/ 9396 w 16219"/>
                <a:gd name="connsiteY6" fmla="*/ 32065 h 35684"/>
                <a:gd name="connsiteX7" fmla="*/ 4729 w 16219"/>
                <a:gd name="connsiteY7" fmla="*/ 35685 h 35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219" h="35684">
                  <a:moveTo>
                    <a:pt x="4729" y="35685"/>
                  </a:moveTo>
                  <a:cubicBezTo>
                    <a:pt x="4348" y="35685"/>
                    <a:pt x="3966" y="35685"/>
                    <a:pt x="3586" y="35494"/>
                  </a:cubicBezTo>
                  <a:cubicBezTo>
                    <a:pt x="1014" y="34828"/>
                    <a:pt x="-510" y="32256"/>
                    <a:pt x="157" y="29684"/>
                  </a:cubicBezTo>
                  <a:lnTo>
                    <a:pt x="6824" y="3586"/>
                  </a:lnTo>
                  <a:cubicBezTo>
                    <a:pt x="7491" y="1014"/>
                    <a:pt x="10063" y="-510"/>
                    <a:pt x="12634" y="156"/>
                  </a:cubicBezTo>
                  <a:cubicBezTo>
                    <a:pt x="15206" y="823"/>
                    <a:pt x="16730" y="3395"/>
                    <a:pt x="16063" y="5967"/>
                  </a:cubicBezTo>
                  <a:lnTo>
                    <a:pt x="9396" y="32065"/>
                  </a:lnTo>
                  <a:cubicBezTo>
                    <a:pt x="8729" y="34256"/>
                    <a:pt x="6824" y="35685"/>
                    <a:pt x="4729" y="3568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7" name="Freeform: Shape 276">
              <a:extLst>
                <a:ext uri="{FF2B5EF4-FFF2-40B4-BE49-F238E27FC236}">
                  <a16:creationId xmlns="" xmlns:a16="http://schemas.microsoft.com/office/drawing/2014/main" id="{2898E46E-CDD6-4889-8EBA-4DD0CC0BF5A1}"/>
                </a:ext>
              </a:extLst>
            </p:cNvPr>
            <p:cNvSpPr/>
            <p:nvPr/>
          </p:nvSpPr>
          <p:spPr>
            <a:xfrm>
              <a:off x="8151870" y="666555"/>
              <a:ext cx="19625" cy="43178"/>
            </a:xfrm>
            <a:custGeom>
              <a:avLst/>
              <a:gdLst>
                <a:gd name="connsiteX0" fmla="*/ 4729 w 16219"/>
                <a:gd name="connsiteY0" fmla="*/ 35685 h 35684"/>
                <a:gd name="connsiteX1" fmla="*/ 3586 w 16219"/>
                <a:gd name="connsiteY1" fmla="*/ 35494 h 35684"/>
                <a:gd name="connsiteX2" fmla="*/ 157 w 16219"/>
                <a:gd name="connsiteY2" fmla="*/ 29684 h 35684"/>
                <a:gd name="connsiteX3" fmla="*/ 6824 w 16219"/>
                <a:gd name="connsiteY3" fmla="*/ 3585 h 35684"/>
                <a:gd name="connsiteX4" fmla="*/ 12634 w 16219"/>
                <a:gd name="connsiteY4" fmla="*/ 157 h 35684"/>
                <a:gd name="connsiteX5" fmla="*/ 16063 w 16219"/>
                <a:gd name="connsiteY5" fmla="*/ 5967 h 35684"/>
                <a:gd name="connsiteX6" fmla="*/ 9396 w 16219"/>
                <a:gd name="connsiteY6" fmla="*/ 32065 h 35684"/>
                <a:gd name="connsiteX7" fmla="*/ 4729 w 16219"/>
                <a:gd name="connsiteY7" fmla="*/ 35685 h 35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219" h="35684">
                  <a:moveTo>
                    <a:pt x="4729" y="35685"/>
                  </a:moveTo>
                  <a:cubicBezTo>
                    <a:pt x="4348" y="35685"/>
                    <a:pt x="3966" y="35685"/>
                    <a:pt x="3586" y="35494"/>
                  </a:cubicBezTo>
                  <a:cubicBezTo>
                    <a:pt x="1014" y="34827"/>
                    <a:pt x="-510" y="32256"/>
                    <a:pt x="157" y="29684"/>
                  </a:cubicBezTo>
                  <a:lnTo>
                    <a:pt x="6824" y="3585"/>
                  </a:lnTo>
                  <a:cubicBezTo>
                    <a:pt x="7491" y="1014"/>
                    <a:pt x="10063" y="-510"/>
                    <a:pt x="12634" y="157"/>
                  </a:cubicBezTo>
                  <a:cubicBezTo>
                    <a:pt x="15206" y="823"/>
                    <a:pt x="16730" y="3395"/>
                    <a:pt x="16063" y="5967"/>
                  </a:cubicBezTo>
                  <a:lnTo>
                    <a:pt x="9396" y="32065"/>
                  </a:lnTo>
                  <a:cubicBezTo>
                    <a:pt x="8824" y="34256"/>
                    <a:pt x="6919" y="35685"/>
                    <a:pt x="4729" y="3568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8" name="Freeform: Shape 277">
              <a:extLst>
                <a:ext uri="{FF2B5EF4-FFF2-40B4-BE49-F238E27FC236}">
                  <a16:creationId xmlns="" xmlns:a16="http://schemas.microsoft.com/office/drawing/2014/main" id="{5C4C729E-2954-4E8D-8D3E-45EAFA9A1F97}"/>
                </a:ext>
              </a:extLst>
            </p:cNvPr>
            <p:cNvSpPr/>
            <p:nvPr/>
          </p:nvSpPr>
          <p:spPr>
            <a:xfrm>
              <a:off x="8060054" y="621762"/>
              <a:ext cx="37526" cy="14325"/>
            </a:xfrm>
            <a:custGeom>
              <a:avLst/>
              <a:gdLst>
                <a:gd name="connsiteX0" fmla="*/ 4791 w 31013"/>
                <a:gd name="connsiteY0" fmla="*/ 11840 h 11839"/>
                <a:gd name="connsiteX1" fmla="*/ 28 w 31013"/>
                <a:gd name="connsiteY1" fmla="*/ 7553 h 11839"/>
                <a:gd name="connsiteX2" fmla="*/ 4219 w 31013"/>
                <a:gd name="connsiteY2" fmla="*/ 2315 h 11839"/>
                <a:gd name="connsiteX3" fmla="*/ 25746 w 31013"/>
                <a:gd name="connsiteY3" fmla="*/ 28 h 11839"/>
                <a:gd name="connsiteX4" fmla="*/ 30985 w 31013"/>
                <a:gd name="connsiteY4" fmla="*/ 4219 h 11839"/>
                <a:gd name="connsiteX5" fmla="*/ 26794 w 31013"/>
                <a:gd name="connsiteY5" fmla="*/ 9458 h 11839"/>
                <a:gd name="connsiteX6" fmla="*/ 5267 w 31013"/>
                <a:gd name="connsiteY6" fmla="*/ 11744 h 11839"/>
                <a:gd name="connsiteX7" fmla="*/ 4791 w 31013"/>
                <a:gd name="connsiteY7" fmla="*/ 11840 h 11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013" h="11839">
                  <a:moveTo>
                    <a:pt x="4791" y="11840"/>
                  </a:moveTo>
                  <a:cubicBezTo>
                    <a:pt x="2410" y="11840"/>
                    <a:pt x="314" y="10030"/>
                    <a:pt x="28" y="7553"/>
                  </a:cubicBezTo>
                  <a:cubicBezTo>
                    <a:pt x="-257" y="4982"/>
                    <a:pt x="1648" y="2600"/>
                    <a:pt x="4219" y="2315"/>
                  </a:cubicBezTo>
                  <a:lnTo>
                    <a:pt x="25746" y="28"/>
                  </a:lnTo>
                  <a:cubicBezTo>
                    <a:pt x="28318" y="-257"/>
                    <a:pt x="30699" y="1648"/>
                    <a:pt x="30985" y="4219"/>
                  </a:cubicBezTo>
                  <a:cubicBezTo>
                    <a:pt x="31270" y="6791"/>
                    <a:pt x="29366" y="9173"/>
                    <a:pt x="26794" y="9458"/>
                  </a:cubicBezTo>
                  <a:lnTo>
                    <a:pt x="5267" y="11744"/>
                  </a:lnTo>
                  <a:cubicBezTo>
                    <a:pt x="5077" y="11840"/>
                    <a:pt x="4886" y="11840"/>
                    <a:pt x="4791" y="11840"/>
                  </a:cubicBezTo>
                  <a:close/>
                </a:path>
              </a:pathLst>
            </a:custGeom>
            <a:solidFill>
              <a:srgbClr val="6C6B7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9" name="Freeform: Shape 278">
              <a:extLst>
                <a:ext uri="{FF2B5EF4-FFF2-40B4-BE49-F238E27FC236}">
                  <a16:creationId xmlns="" xmlns:a16="http://schemas.microsoft.com/office/drawing/2014/main" id="{E2DA9B32-8A0B-44EA-801B-4B63AE246FC2}"/>
                </a:ext>
              </a:extLst>
            </p:cNvPr>
            <p:cNvSpPr/>
            <p:nvPr/>
          </p:nvSpPr>
          <p:spPr>
            <a:xfrm>
              <a:off x="8142779" y="630793"/>
              <a:ext cx="46797" cy="26270"/>
            </a:xfrm>
            <a:custGeom>
              <a:avLst/>
              <a:gdLst>
                <a:gd name="connsiteX0" fmla="*/ 33959 w 38675"/>
                <a:gd name="connsiteY0" fmla="*/ 21711 h 21711"/>
                <a:gd name="connsiteX1" fmla="*/ 32149 w 38675"/>
                <a:gd name="connsiteY1" fmla="*/ 21330 h 21711"/>
                <a:gd name="connsiteX2" fmla="*/ 2907 w 38675"/>
                <a:gd name="connsiteY2" fmla="*/ 9138 h 21711"/>
                <a:gd name="connsiteX3" fmla="*/ 336 w 38675"/>
                <a:gd name="connsiteY3" fmla="*/ 2947 h 21711"/>
                <a:gd name="connsiteX4" fmla="*/ 6527 w 38675"/>
                <a:gd name="connsiteY4" fmla="*/ 375 h 21711"/>
                <a:gd name="connsiteX5" fmla="*/ 35769 w 38675"/>
                <a:gd name="connsiteY5" fmla="*/ 12567 h 21711"/>
                <a:gd name="connsiteX6" fmla="*/ 38340 w 38675"/>
                <a:gd name="connsiteY6" fmla="*/ 18758 h 21711"/>
                <a:gd name="connsiteX7" fmla="*/ 33959 w 38675"/>
                <a:gd name="connsiteY7" fmla="*/ 21711 h 21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675" h="21711">
                  <a:moveTo>
                    <a:pt x="33959" y="21711"/>
                  </a:moveTo>
                  <a:cubicBezTo>
                    <a:pt x="33387" y="21711"/>
                    <a:pt x="32721" y="21616"/>
                    <a:pt x="32149" y="21330"/>
                  </a:cubicBezTo>
                  <a:lnTo>
                    <a:pt x="2907" y="9138"/>
                  </a:lnTo>
                  <a:cubicBezTo>
                    <a:pt x="526" y="8090"/>
                    <a:pt x="-617" y="5328"/>
                    <a:pt x="336" y="2947"/>
                  </a:cubicBezTo>
                  <a:cubicBezTo>
                    <a:pt x="1383" y="566"/>
                    <a:pt x="4146" y="-672"/>
                    <a:pt x="6527" y="375"/>
                  </a:cubicBezTo>
                  <a:lnTo>
                    <a:pt x="35769" y="12567"/>
                  </a:lnTo>
                  <a:cubicBezTo>
                    <a:pt x="38150" y="13615"/>
                    <a:pt x="39293" y="16377"/>
                    <a:pt x="38340" y="18758"/>
                  </a:cubicBezTo>
                  <a:cubicBezTo>
                    <a:pt x="37578" y="20568"/>
                    <a:pt x="35769" y="21711"/>
                    <a:pt x="33959" y="21711"/>
                  </a:cubicBezTo>
                  <a:close/>
                </a:path>
              </a:pathLst>
            </a:custGeom>
            <a:solidFill>
              <a:srgbClr val="6C6B7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0" name="Freeform: Shape 279">
              <a:extLst>
                <a:ext uri="{FF2B5EF4-FFF2-40B4-BE49-F238E27FC236}">
                  <a16:creationId xmlns="" xmlns:a16="http://schemas.microsoft.com/office/drawing/2014/main" id="{A8CC8368-F8A3-4EB8-8110-2274B1460B38}"/>
                </a:ext>
              </a:extLst>
            </p:cNvPr>
            <p:cNvSpPr/>
            <p:nvPr/>
          </p:nvSpPr>
          <p:spPr>
            <a:xfrm>
              <a:off x="8067040" y="498518"/>
              <a:ext cx="336720" cy="278526"/>
            </a:xfrm>
            <a:custGeom>
              <a:avLst/>
              <a:gdLst>
                <a:gd name="connsiteX0" fmla="*/ 184659 w 278281"/>
                <a:gd name="connsiteY0" fmla="*/ 188274 h 230187"/>
                <a:gd name="connsiteX1" fmla="*/ 163895 w 278281"/>
                <a:gd name="connsiteY1" fmla="*/ 229707 h 230187"/>
                <a:gd name="connsiteX2" fmla="*/ 153132 w 278281"/>
                <a:gd name="connsiteY2" fmla="*/ 125504 h 230187"/>
                <a:gd name="connsiteX3" fmla="*/ 164752 w 278281"/>
                <a:gd name="connsiteY3" fmla="*/ 79784 h 230187"/>
                <a:gd name="connsiteX4" fmla="*/ 8351 w 278281"/>
                <a:gd name="connsiteY4" fmla="*/ 39398 h 230187"/>
                <a:gd name="connsiteX5" fmla="*/ 115127 w 278281"/>
                <a:gd name="connsiteY5" fmla="*/ 4346 h 230187"/>
                <a:gd name="connsiteX6" fmla="*/ 213425 w 278281"/>
                <a:gd name="connsiteY6" fmla="*/ 44160 h 230187"/>
                <a:gd name="connsiteX7" fmla="*/ 274099 w 278281"/>
                <a:gd name="connsiteY7" fmla="*/ 64544 h 230187"/>
                <a:gd name="connsiteX8" fmla="*/ 253049 w 278281"/>
                <a:gd name="connsiteY8" fmla="*/ 193893 h 230187"/>
                <a:gd name="connsiteX9" fmla="*/ 184659 w 278281"/>
                <a:gd name="connsiteY9" fmla="*/ 188274 h 230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8281" h="230187">
                  <a:moveTo>
                    <a:pt x="184659" y="188274"/>
                  </a:moveTo>
                  <a:cubicBezTo>
                    <a:pt x="184659" y="188274"/>
                    <a:pt x="172943" y="235422"/>
                    <a:pt x="163895" y="229707"/>
                  </a:cubicBezTo>
                  <a:cubicBezTo>
                    <a:pt x="154846" y="223992"/>
                    <a:pt x="146369" y="155984"/>
                    <a:pt x="153132" y="125504"/>
                  </a:cubicBezTo>
                  <a:cubicBezTo>
                    <a:pt x="159894" y="95024"/>
                    <a:pt x="164752" y="79784"/>
                    <a:pt x="164752" y="79784"/>
                  </a:cubicBezTo>
                  <a:cubicBezTo>
                    <a:pt x="164752" y="79784"/>
                    <a:pt x="40927" y="68735"/>
                    <a:pt x="8351" y="39398"/>
                  </a:cubicBezTo>
                  <a:cubicBezTo>
                    <a:pt x="-24319" y="9965"/>
                    <a:pt x="44642" y="-8989"/>
                    <a:pt x="115127" y="4346"/>
                  </a:cubicBezTo>
                  <a:cubicBezTo>
                    <a:pt x="185612" y="17681"/>
                    <a:pt x="213425" y="44160"/>
                    <a:pt x="213425" y="44160"/>
                  </a:cubicBezTo>
                  <a:cubicBezTo>
                    <a:pt x="213425" y="44160"/>
                    <a:pt x="257621" y="37588"/>
                    <a:pt x="274099" y="64544"/>
                  </a:cubicBezTo>
                  <a:cubicBezTo>
                    <a:pt x="290577" y="91499"/>
                    <a:pt x="253049" y="193893"/>
                    <a:pt x="253049" y="193893"/>
                  </a:cubicBezTo>
                  <a:cubicBezTo>
                    <a:pt x="253049" y="193893"/>
                    <a:pt x="241904" y="168081"/>
                    <a:pt x="184659" y="188274"/>
                  </a:cubicBezTo>
                  <a:close/>
                </a:path>
              </a:pathLst>
            </a:custGeom>
            <a:solidFill>
              <a:srgbClr val="ADA9C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1" name="Freeform: Shape 280">
              <a:extLst>
                <a:ext uri="{FF2B5EF4-FFF2-40B4-BE49-F238E27FC236}">
                  <a16:creationId xmlns="" xmlns:a16="http://schemas.microsoft.com/office/drawing/2014/main" id="{9587DD23-695F-4878-9C95-67D0CBBE89E3}"/>
                </a:ext>
              </a:extLst>
            </p:cNvPr>
            <p:cNvSpPr/>
            <p:nvPr/>
          </p:nvSpPr>
          <p:spPr>
            <a:xfrm>
              <a:off x="8004766" y="745104"/>
              <a:ext cx="233631" cy="55019"/>
            </a:xfrm>
            <a:custGeom>
              <a:avLst/>
              <a:gdLst>
                <a:gd name="connsiteX0" fmla="*/ 0 w 193083"/>
                <a:gd name="connsiteY0" fmla="*/ 33157 h 45470"/>
                <a:gd name="connsiteX1" fmla="*/ 52197 w 193083"/>
                <a:gd name="connsiteY1" fmla="*/ 582 h 45470"/>
                <a:gd name="connsiteX2" fmla="*/ 76200 w 193083"/>
                <a:gd name="connsiteY2" fmla="*/ 32109 h 45470"/>
                <a:gd name="connsiteX3" fmla="*/ 120110 w 193083"/>
                <a:gd name="connsiteY3" fmla="*/ 11345 h 45470"/>
                <a:gd name="connsiteX4" fmla="*/ 193072 w 193083"/>
                <a:gd name="connsiteY4" fmla="*/ 30490 h 45470"/>
                <a:gd name="connsiteX5" fmla="*/ 179261 w 193083"/>
                <a:gd name="connsiteY5" fmla="*/ 41349 h 45470"/>
                <a:gd name="connsiteX6" fmla="*/ 0 w 193083"/>
                <a:gd name="connsiteY6" fmla="*/ 33157 h 45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3083" h="45470">
                  <a:moveTo>
                    <a:pt x="0" y="33157"/>
                  </a:moveTo>
                  <a:cubicBezTo>
                    <a:pt x="0" y="33157"/>
                    <a:pt x="34576" y="-5134"/>
                    <a:pt x="52197" y="582"/>
                  </a:cubicBezTo>
                  <a:cubicBezTo>
                    <a:pt x="69818" y="6297"/>
                    <a:pt x="76200" y="32109"/>
                    <a:pt x="76200" y="32109"/>
                  </a:cubicBezTo>
                  <a:cubicBezTo>
                    <a:pt x="76200" y="32109"/>
                    <a:pt x="97060" y="3153"/>
                    <a:pt x="120110" y="11345"/>
                  </a:cubicBezTo>
                  <a:cubicBezTo>
                    <a:pt x="143161" y="19441"/>
                    <a:pt x="192596" y="22489"/>
                    <a:pt x="193072" y="30490"/>
                  </a:cubicBezTo>
                  <a:cubicBezTo>
                    <a:pt x="193548" y="38491"/>
                    <a:pt x="179261" y="41349"/>
                    <a:pt x="179261" y="41349"/>
                  </a:cubicBezTo>
                  <a:cubicBezTo>
                    <a:pt x="179261" y="41349"/>
                    <a:pt x="63055" y="54779"/>
                    <a:pt x="0" y="33157"/>
                  </a:cubicBezTo>
                  <a:close/>
                </a:path>
              </a:pathLst>
            </a:custGeom>
            <a:solidFill>
              <a:srgbClr val="ADA9C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2" name="Freeform: Shape 281">
              <a:extLst>
                <a:ext uri="{FF2B5EF4-FFF2-40B4-BE49-F238E27FC236}">
                  <a16:creationId xmlns="" xmlns:a16="http://schemas.microsoft.com/office/drawing/2014/main" id="{CDA4F678-2359-46CB-9794-54A35CDE9064}"/>
                </a:ext>
              </a:extLst>
            </p:cNvPr>
            <p:cNvSpPr/>
            <p:nvPr/>
          </p:nvSpPr>
          <p:spPr>
            <a:xfrm>
              <a:off x="8030197" y="726330"/>
              <a:ext cx="260281" cy="217605"/>
            </a:xfrm>
            <a:custGeom>
              <a:avLst/>
              <a:gdLst>
                <a:gd name="connsiteX0" fmla="*/ 215109 w 215108"/>
                <a:gd name="connsiteY0" fmla="*/ 0 h 179839"/>
                <a:gd name="connsiteX1" fmla="*/ 214537 w 215108"/>
                <a:gd name="connsiteY1" fmla="*/ 111538 h 179839"/>
                <a:gd name="connsiteX2" fmla="*/ 51183 w 215108"/>
                <a:gd name="connsiteY2" fmla="*/ 171069 h 179839"/>
                <a:gd name="connsiteX3" fmla="*/ 2320 w 215108"/>
                <a:gd name="connsiteY3" fmla="*/ 52673 h 179839"/>
                <a:gd name="connsiteX4" fmla="*/ 62327 w 215108"/>
                <a:gd name="connsiteY4" fmla="*/ 58198 h 179839"/>
                <a:gd name="connsiteX5" fmla="*/ 91855 w 215108"/>
                <a:gd name="connsiteY5" fmla="*/ 47149 h 179839"/>
                <a:gd name="connsiteX6" fmla="*/ 128526 w 215108"/>
                <a:gd name="connsiteY6" fmla="*/ 52483 h 179839"/>
                <a:gd name="connsiteX7" fmla="*/ 215109 w 215108"/>
                <a:gd name="connsiteY7" fmla="*/ 0 h 179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5108" h="179839">
                  <a:moveTo>
                    <a:pt x="215109" y="0"/>
                  </a:moveTo>
                  <a:cubicBezTo>
                    <a:pt x="215109" y="0"/>
                    <a:pt x="213013" y="76486"/>
                    <a:pt x="214537" y="111538"/>
                  </a:cubicBezTo>
                  <a:cubicBezTo>
                    <a:pt x="216061" y="146590"/>
                    <a:pt x="118525" y="201263"/>
                    <a:pt x="51183" y="171069"/>
                  </a:cubicBezTo>
                  <a:cubicBezTo>
                    <a:pt x="-16158" y="140875"/>
                    <a:pt x="2320" y="52673"/>
                    <a:pt x="2320" y="52673"/>
                  </a:cubicBezTo>
                  <a:lnTo>
                    <a:pt x="62327" y="58198"/>
                  </a:lnTo>
                  <a:cubicBezTo>
                    <a:pt x="62327" y="58198"/>
                    <a:pt x="76139" y="50387"/>
                    <a:pt x="91855" y="47149"/>
                  </a:cubicBezTo>
                  <a:cubicBezTo>
                    <a:pt x="107571" y="43910"/>
                    <a:pt x="128526" y="52483"/>
                    <a:pt x="128526" y="52483"/>
                  </a:cubicBezTo>
                  <a:lnTo>
                    <a:pt x="215109" y="0"/>
                  </a:lnTo>
                  <a:close/>
                </a:path>
              </a:pathLst>
            </a:custGeom>
            <a:solidFill>
              <a:srgbClr val="ADA9C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3" name="Freeform: Shape 282">
              <a:extLst>
                <a:ext uri="{FF2B5EF4-FFF2-40B4-BE49-F238E27FC236}">
                  <a16:creationId xmlns="" xmlns:a16="http://schemas.microsoft.com/office/drawing/2014/main" id="{C9476686-D44B-4200-BAC5-5AC15F12A6BD}"/>
                </a:ext>
              </a:extLst>
            </p:cNvPr>
            <p:cNvSpPr/>
            <p:nvPr/>
          </p:nvSpPr>
          <p:spPr>
            <a:xfrm>
              <a:off x="8111226" y="782261"/>
              <a:ext cx="49904" cy="35579"/>
            </a:xfrm>
            <a:custGeom>
              <a:avLst/>
              <a:gdLst>
                <a:gd name="connsiteX0" fmla="*/ 4791 w 41243"/>
                <a:gd name="connsiteY0" fmla="*/ 29404 h 29404"/>
                <a:gd name="connsiteX1" fmla="*/ 28 w 41243"/>
                <a:gd name="connsiteY1" fmla="*/ 25118 h 29404"/>
                <a:gd name="connsiteX2" fmla="*/ 4219 w 41243"/>
                <a:gd name="connsiteY2" fmla="*/ 19879 h 29404"/>
                <a:gd name="connsiteX3" fmla="*/ 32223 w 41243"/>
                <a:gd name="connsiteY3" fmla="*/ 2639 h 29404"/>
                <a:gd name="connsiteX4" fmla="*/ 38605 w 41243"/>
                <a:gd name="connsiteY4" fmla="*/ 544 h 29404"/>
                <a:gd name="connsiteX5" fmla="*/ 40700 w 41243"/>
                <a:gd name="connsiteY5" fmla="*/ 6925 h 29404"/>
                <a:gd name="connsiteX6" fmla="*/ 5172 w 41243"/>
                <a:gd name="connsiteY6" fmla="*/ 29404 h 29404"/>
                <a:gd name="connsiteX7" fmla="*/ 4791 w 41243"/>
                <a:gd name="connsiteY7" fmla="*/ 29404 h 29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43" h="29404">
                  <a:moveTo>
                    <a:pt x="4791" y="29404"/>
                  </a:moveTo>
                  <a:cubicBezTo>
                    <a:pt x="2410" y="29404"/>
                    <a:pt x="314" y="27595"/>
                    <a:pt x="28" y="25118"/>
                  </a:cubicBezTo>
                  <a:cubicBezTo>
                    <a:pt x="-257" y="22546"/>
                    <a:pt x="1648" y="20165"/>
                    <a:pt x="4219" y="19879"/>
                  </a:cubicBezTo>
                  <a:cubicBezTo>
                    <a:pt x="4410" y="19879"/>
                    <a:pt x="24793" y="17498"/>
                    <a:pt x="32223" y="2639"/>
                  </a:cubicBezTo>
                  <a:cubicBezTo>
                    <a:pt x="33366" y="258"/>
                    <a:pt x="36224" y="-695"/>
                    <a:pt x="38605" y="544"/>
                  </a:cubicBezTo>
                  <a:cubicBezTo>
                    <a:pt x="40986" y="1686"/>
                    <a:pt x="41939" y="4544"/>
                    <a:pt x="40700" y="6925"/>
                  </a:cubicBezTo>
                  <a:cubicBezTo>
                    <a:pt x="30890" y="26452"/>
                    <a:pt x="6220" y="29309"/>
                    <a:pt x="5172" y="29404"/>
                  </a:cubicBezTo>
                  <a:cubicBezTo>
                    <a:pt x="5077" y="29404"/>
                    <a:pt x="4982" y="29404"/>
                    <a:pt x="4791" y="29404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4" name="Freeform: Shape 283">
              <a:extLst>
                <a:ext uri="{FF2B5EF4-FFF2-40B4-BE49-F238E27FC236}">
                  <a16:creationId xmlns="" xmlns:a16="http://schemas.microsoft.com/office/drawing/2014/main" id="{19DD45BA-E5C9-48BC-82EB-FC23C2225C05}"/>
                </a:ext>
              </a:extLst>
            </p:cNvPr>
            <p:cNvSpPr/>
            <p:nvPr/>
          </p:nvSpPr>
          <p:spPr>
            <a:xfrm>
              <a:off x="8082091" y="683188"/>
              <a:ext cx="27822" cy="90509"/>
            </a:xfrm>
            <a:custGeom>
              <a:avLst/>
              <a:gdLst>
                <a:gd name="connsiteX0" fmla="*/ 10199 w 22993"/>
                <a:gd name="connsiteY0" fmla="*/ 74801 h 74801"/>
                <a:gd name="connsiteX1" fmla="*/ 5913 w 22993"/>
                <a:gd name="connsiteY1" fmla="*/ 72135 h 74801"/>
                <a:gd name="connsiteX2" fmla="*/ 14295 w 22993"/>
                <a:gd name="connsiteY2" fmla="*/ 2030 h 74801"/>
                <a:gd name="connsiteX3" fmla="*/ 20963 w 22993"/>
                <a:gd name="connsiteY3" fmla="*/ 887 h 74801"/>
                <a:gd name="connsiteX4" fmla="*/ 22106 w 22993"/>
                <a:gd name="connsiteY4" fmla="*/ 7555 h 74801"/>
                <a:gd name="connsiteX5" fmla="*/ 14486 w 22993"/>
                <a:gd name="connsiteY5" fmla="*/ 67943 h 74801"/>
                <a:gd name="connsiteX6" fmla="*/ 12390 w 22993"/>
                <a:gd name="connsiteY6" fmla="*/ 74325 h 74801"/>
                <a:gd name="connsiteX7" fmla="*/ 10199 w 22993"/>
                <a:gd name="connsiteY7" fmla="*/ 74801 h 74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993" h="74801">
                  <a:moveTo>
                    <a:pt x="10199" y="74801"/>
                  </a:moveTo>
                  <a:cubicBezTo>
                    <a:pt x="8485" y="74801"/>
                    <a:pt x="6771" y="73849"/>
                    <a:pt x="5913" y="72135"/>
                  </a:cubicBezTo>
                  <a:cubicBezTo>
                    <a:pt x="-10851" y="38702"/>
                    <a:pt x="13248" y="3459"/>
                    <a:pt x="14295" y="2030"/>
                  </a:cubicBezTo>
                  <a:cubicBezTo>
                    <a:pt x="15819" y="-161"/>
                    <a:pt x="18772" y="-637"/>
                    <a:pt x="20963" y="887"/>
                  </a:cubicBezTo>
                  <a:cubicBezTo>
                    <a:pt x="23154" y="2411"/>
                    <a:pt x="23630" y="5364"/>
                    <a:pt x="22106" y="7555"/>
                  </a:cubicBezTo>
                  <a:cubicBezTo>
                    <a:pt x="21915" y="7841"/>
                    <a:pt x="293" y="39654"/>
                    <a:pt x="14486" y="67943"/>
                  </a:cubicBezTo>
                  <a:cubicBezTo>
                    <a:pt x="15629" y="70325"/>
                    <a:pt x="14676" y="73182"/>
                    <a:pt x="12390" y="74325"/>
                  </a:cubicBezTo>
                  <a:cubicBezTo>
                    <a:pt x="11628" y="74611"/>
                    <a:pt x="10866" y="74801"/>
                    <a:pt x="10199" y="74801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5" name="Freeform: Shape 284">
              <a:extLst>
                <a:ext uri="{FF2B5EF4-FFF2-40B4-BE49-F238E27FC236}">
                  <a16:creationId xmlns="" xmlns:a16="http://schemas.microsoft.com/office/drawing/2014/main" id="{0188C1B1-0246-46D5-98E3-23FA72188612}"/>
                </a:ext>
              </a:extLst>
            </p:cNvPr>
            <p:cNvSpPr/>
            <p:nvPr/>
          </p:nvSpPr>
          <p:spPr>
            <a:xfrm>
              <a:off x="8073037" y="970571"/>
              <a:ext cx="230442" cy="69591"/>
            </a:xfrm>
            <a:custGeom>
              <a:avLst/>
              <a:gdLst>
                <a:gd name="connsiteX0" fmla="*/ 64641 w 190448"/>
                <a:gd name="connsiteY0" fmla="*/ 57514 h 57513"/>
                <a:gd name="connsiteX1" fmla="*/ 3585 w 190448"/>
                <a:gd name="connsiteY1" fmla="*/ 50465 h 57513"/>
                <a:gd name="connsiteX2" fmla="*/ 157 w 190448"/>
                <a:gd name="connsiteY2" fmla="*/ 44655 h 57513"/>
                <a:gd name="connsiteX3" fmla="*/ 5967 w 190448"/>
                <a:gd name="connsiteY3" fmla="*/ 41226 h 57513"/>
                <a:gd name="connsiteX4" fmla="*/ 182084 w 190448"/>
                <a:gd name="connsiteY4" fmla="*/ 1697 h 57513"/>
                <a:gd name="connsiteX5" fmla="*/ 188751 w 190448"/>
                <a:gd name="connsiteY5" fmla="*/ 1126 h 57513"/>
                <a:gd name="connsiteX6" fmla="*/ 189323 w 190448"/>
                <a:gd name="connsiteY6" fmla="*/ 7793 h 57513"/>
                <a:gd name="connsiteX7" fmla="*/ 64641 w 190448"/>
                <a:gd name="connsiteY7" fmla="*/ 57514 h 57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448" h="57513">
                  <a:moveTo>
                    <a:pt x="64641" y="57514"/>
                  </a:moveTo>
                  <a:cubicBezTo>
                    <a:pt x="31494" y="57514"/>
                    <a:pt x="5872" y="51037"/>
                    <a:pt x="3585" y="50465"/>
                  </a:cubicBezTo>
                  <a:cubicBezTo>
                    <a:pt x="1014" y="49799"/>
                    <a:pt x="-510" y="47227"/>
                    <a:pt x="157" y="44655"/>
                  </a:cubicBezTo>
                  <a:cubicBezTo>
                    <a:pt x="823" y="42083"/>
                    <a:pt x="3395" y="40559"/>
                    <a:pt x="5967" y="41226"/>
                  </a:cubicBezTo>
                  <a:cubicBezTo>
                    <a:pt x="7110" y="41512"/>
                    <a:pt x="123791" y="70753"/>
                    <a:pt x="182084" y="1697"/>
                  </a:cubicBezTo>
                  <a:cubicBezTo>
                    <a:pt x="183799" y="-303"/>
                    <a:pt x="186847" y="-589"/>
                    <a:pt x="188751" y="1126"/>
                  </a:cubicBezTo>
                  <a:cubicBezTo>
                    <a:pt x="190752" y="2840"/>
                    <a:pt x="191038" y="5793"/>
                    <a:pt x="189323" y="7793"/>
                  </a:cubicBezTo>
                  <a:cubicBezTo>
                    <a:pt x="155414" y="48179"/>
                    <a:pt x="104550" y="57514"/>
                    <a:pt x="64641" y="57514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80" name="TextBox 379">
            <a:extLst>
              <a:ext uri="{FF2B5EF4-FFF2-40B4-BE49-F238E27FC236}">
                <a16:creationId xmlns="" xmlns:a16="http://schemas.microsoft.com/office/drawing/2014/main" id="{03A215EB-2C10-4F64-B6D3-79F4B44F0FA8}"/>
              </a:ext>
            </a:extLst>
          </p:cNvPr>
          <p:cNvSpPr txBox="1"/>
          <p:nvPr/>
        </p:nvSpPr>
        <p:spPr>
          <a:xfrm>
            <a:off x="8413645" y="1734433"/>
            <a:ext cx="1554480" cy="259976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Lorem Ipsum</a:t>
            </a:r>
          </a:p>
        </p:txBody>
      </p:sp>
      <p:sp>
        <p:nvSpPr>
          <p:cNvPr id="381" name="TextBox 380">
            <a:extLst>
              <a:ext uri="{FF2B5EF4-FFF2-40B4-BE49-F238E27FC236}">
                <a16:creationId xmlns="" xmlns:a16="http://schemas.microsoft.com/office/drawing/2014/main" id="{EF21FA22-5894-4DFE-AC15-A76F915B6173}"/>
              </a:ext>
            </a:extLst>
          </p:cNvPr>
          <p:cNvSpPr txBox="1"/>
          <p:nvPr/>
        </p:nvSpPr>
        <p:spPr>
          <a:xfrm>
            <a:off x="8413645" y="2086840"/>
            <a:ext cx="3319620" cy="295308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Lorem ipsum dolor sit </a:t>
            </a:r>
            <a:r>
              <a:rPr kumimoji="0" lang="en-US" sz="1400" b="0" i="1" u="none" strike="noStrike" kern="1200" cap="none" spc="0" normalizeH="0" baseline="0" noProof="0" dirty="0" err="1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amet</a:t>
            </a: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, </a:t>
            </a:r>
            <a:r>
              <a:rPr kumimoji="0" lang="en-US" sz="1400" b="0" i="1" u="none" strike="noStrike" kern="1200" cap="none" spc="0" normalizeH="0" baseline="0" noProof="0" dirty="0" err="1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consectetur</a:t>
            </a: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 </a:t>
            </a:r>
            <a:r>
              <a:rPr kumimoji="0" lang="en-US" sz="1400" b="0" i="1" u="none" strike="noStrike" kern="1200" cap="none" spc="0" normalizeH="0" baseline="0" noProof="0" dirty="0" err="1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adipiscing</a:t>
            </a: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 </a:t>
            </a:r>
            <a:r>
              <a:rPr kumimoji="0" lang="en-US" sz="1400" b="0" i="1" u="none" strike="noStrike" kern="1200" cap="none" spc="0" normalizeH="0" baseline="0" noProof="0" dirty="0" err="1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elit</a:t>
            </a: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, sed do </a:t>
            </a:r>
            <a:r>
              <a:rPr kumimoji="0" lang="en-US" sz="1400" b="0" i="1" u="none" strike="noStrike" kern="1200" cap="none" spc="0" normalizeH="0" baseline="0" noProof="0" dirty="0" err="1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eiusmod</a:t>
            </a: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 </a:t>
            </a:r>
            <a:r>
              <a:rPr kumimoji="0" lang="en-US" sz="1400" b="0" i="1" u="none" strike="noStrike" kern="1200" cap="none" spc="0" normalizeH="0" baseline="0" noProof="0" dirty="0" err="1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tempor</a:t>
            </a:r>
            <a:endParaRPr kumimoji="0" lang="en-US" sz="1400" b="0" i="1" u="none" strike="noStrike" kern="1200" cap="none" spc="0" normalizeH="0" baseline="0" noProof="0" dirty="0">
              <a:ln>
                <a:noFill/>
              </a:ln>
              <a:solidFill>
                <a:srgbClr val="094A44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Segoe UI" panose="020B0502040204020203" pitchFamily="34" charset="0"/>
            </a:endParaRPr>
          </a:p>
        </p:txBody>
      </p:sp>
      <p:grpSp>
        <p:nvGrpSpPr>
          <p:cNvPr id="766" name="Group 765">
            <a:extLst>
              <a:ext uri="{FF2B5EF4-FFF2-40B4-BE49-F238E27FC236}">
                <a16:creationId xmlns="" xmlns:a16="http://schemas.microsoft.com/office/drawing/2014/main" id="{BE6B66F9-C894-4B7E-8474-19042F64997E}"/>
              </a:ext>
            </a:extLst>
          </p:cNvPr>
          <p:cNvGrpSpPr/>
          <p:nvPr/>
        </p:nvGrpSpPr>
        <p:grpSpPr>
          <a:xfrm>
            <a:off x="8413645" y="2703720"/>
            <a:ext cx="1589856" cy="501369"/>
            <a:chOff x="8315325" y="2521912"/>
            <a:chExt cx="1589856" cy="501369"/>
          </a:xfrm>
        </p:grpSpPr>
        <p:grpSp>
          <p:nvGrpSpPr>
            <p:cNvPr id="453" name="Group 452">
              <a:extLst>
                <a:ext uri="{FF2B5EF4-FFF2-40B4-BE49-F238E27FC236}">
                  <a16:creationId xmlns="" xmlns:a16="http://schemas.microsoft.com/office/drawing/2014/main" id="{8AE74480-F300-43F4-A5B0-C0A9601DF25A}"/>
                </a:ext>
              </a:extLst>
            </p:cNvPr>
            <p:cNvGrpSpPr/>
            <p:nvPr/>
          </p:nvGrpSpPr>
          <p:grpSpPr>
            <a:xfrm>
              <a:off x="8315325" y="2521912"/>
              <a:ext cx="501369" cy="501369"/>
              <a:chOff x="5320400" y="3622649"/>
              <a:chExt cx="888206" cy="888206"/>
            </a:xfrm>
          </p:grpSpPr>
          <p:sp>
            <p:nvSpPr>
              <p:cNvPr id="454" name="Freeform: Shape 453">
                <a:extLst>
                  <a:ext uri="{FF2B5EF4-FFF2-40B4-BE49-F238E27FC236}">
                    <a16:creationId xmlns="" xmlns:a16="http://schemas.microsoft.com/office/drawing/2014/main" id="{B17CB8F9-1376-486E-88D5-2F497EF0F64B}"/>
                  </a:ext>
                </a:extLst>
              </p:cNvPr>
              <p:cNvSpPr/>
              <p:nvPr/>
            </p:nvSpPr>
            <p:spPr>
              <a:xfrm>
                <a:off x="5320400" y="3622649"/>
                <a:ext cx="888206" cy="888206"/>
              </a:xfrm>
              <a:custGeom>
                <a:avLst/>
                <a:gdLst>
                  <a:gd name="connsiteX0" fmla="*/ 888206 w 888206"/>
                  <a:gd name="connsiteY0" fmla="*/ 444151 h 888206"/>
                  <a:gd name="connsiteX1" fmla="*/ 787908 w 888206"/>
                  <a:gd name="connsiteY1" fmla="*/ 725234 h 888206"/>
                  <a:gd name="connsiteX2" fmla="*/ 751141 w 888206"/>
                  <a:gd name="connsiteY2" fmla="*/ 764953 h 888206"/>
                  <a:gd name="connsiteX3" fmla="*/ 664654 w 888206"/>
                  <a:gd name="connsiteY3" fmla="*/ 829628 h 888206"/>
                  <a:gd name="connsiteX4" fmla="*/ 444151 w 888206"/>
                  <a:gd name="connsiteY4" fmla="*/ 888206 h 888206"/>
                  <a:gd name="connsiteX5" fmla="*/ 366046 w 888206"/>
                  <a:gd name="connsiteY5" fmla="*/ 881348 h 888206"/>
                  <a:gd name="connsiteX6" fmla="*/ 307277 w 888206"/>
                  <a:gd name="connsiteY6" fmla="*/ 866585 h 888206"/>
                  <a:gd name="connsiteX7" fmla="*/ 150114 w 888206"/>
                  <a:gd name="connsiteY7" fmla="*/ 776859 h 888206"/>
                  <a:gd name="connsiteX8" fmla="*/ 0 w 888206"/>
                  <a:gd name="connsiteY8" fmla="*/ 444151 h 888206"/>
                  <a:gd name="connsiteX9" fmla="*/ 444151 w 888206"/>
                  <a:gd name="connsiteY9" fmla="*/ 0 h 888206"/>
                  <a:gd name="connsiteX10" fmla="*/ 888206 w 888206"/>
                  <a:gd name="connsiteY10" fmla="*/ 444151 h 888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88206" h="888206">
                    <a:moveTo>
                      <a:pt x="888206" y="444151"/>
                    </a:moveTo>
                    <a:cubicBezTo>
                      <a:pt x="888206" y="550831"/>
                      <a:pt x="850582" y="648653"/>
                      <a:pt x="787908" y="725234"/>
                    </a:cubicBezTo>
                    <a:cubicBezTo>
                      <a:pt x="776478" y="739235"/>
                      <a:pt x="764191" y="752475"/>
                      <a:pt x="751141" y="764953"/>
                    </a:cubicBezTo>
                    <a:cubicBezTo>
                      <a:pt x="725138" y="789908"/>
                      <a:pt x="696182" y="811625"/>
                      <a:pt x="664654" y="829628"/>
                    </a:cubicBezTo>
                    <a:cubicBezTo>
                      <a:pt x="599694" y="866870"/>
                      <a:pt x="524447" y="888206"/>
                      <a:pt x="444151" y="888206"/>
                    </a:cubicBezTo>
                    <a:cubicBezTo>
                      <a:pt x="417481" y="888206"/>
                      <a:pt x="391382" y="885825"/>
                      <a:pt x="366046" y="881348"/>
                    </a:cubicBezTo>
                    <a:cubicBezTo>
                      <a:pt x="345948" y="877824"/>
                      <a:pt x="326327" y="872871"/>
                      <a:pt x="307277" y="866585"/>
                    </a:cubicBezTo>
                    <a:cubicBezTo>
                      <a:pt x="248602" y="847725"/>
                      <a:pt x="195262" y="816864"/>
                      <a:pt x="150114" y="776859"/>
                    </a:cubicBezTo>
                    <a:cubicBezTo>
                      <a:pt x="58007" y="695611"/>
                      <a:pt x="0" y="576644"/>
                      <a:pt x="0" y="444151"/>
                    </a:cubicBezTo>
                    <a:cubicBezTo>
                      <a:pt x="0" y="198882"/>
                      <a:pt x="198882" y="0"/>
                      <a:pt x="444151" y="0"/>
                    </a:cubicBezTo>
                    <a:cubicBezTo>
                      <a:pt x="689324" y="0"/>
                      <a:pt x="888206" y="198882"/>
                      <a:pt x="888206" y="444151"/>
                    </a:cubicBezTo>
                    <a:close/>
                  </a:path>
                </a:pathLst>
              </a:custGeom>
              <a:solidFill>
                <a:srgbClr val="094A4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5" name="Freeform: Shape 454">
                <a:extLst>
                  <a:ext uri="{FF2B5EF4-FFF2-40B4-BE49-F238E27FC236}">
                    <a16:creationId xmlns="" xmlns:a16="http://schemas.microsoft.com/office/drawing/2014/main" id="{152471B5-C965-4334-861E-82A5EC952BA8}"/>
                  </a:ext>
                </a:extLst>
              </p:cNvPr>
              <p:cNvSpPr/>
              <p:nvPr/>
            </p:nvSpPr>
            <p:spPr>
              <a:xfrm>
                <a:off x="5388648" y="3802678"/>
                <a:ext cx="313435" cy="470472"/>
              </a:xfrm>
              <a:custGeom>
                <a:avLst/>
                <a:gdLst>
                  <a:gd name="connsiteX0" fmla="*/ 308275 w 313435"/>
                  <a:gd name="connsiteY0" fmla="*/ 26283 h 470472"/>
                  <a:gd name="connsiteX1" fmla="*/ 121585 w 313435"/>
                  <a:gd name="connsiteY1" fmla="*/ 24474 h 470472"/>
                  <a:gd name="connsiteX2" fmla="*/ 52148 w 313435"/>
                  <a:gd name="connsiteY2" fmla="*/ 184875 h 470472"/>
                  <a:gd name="connsiteX3" fmla="*/ 9857 w 313435"/>
                  <a:gd name="connsiteY3" fmla="*/ 383090 h 470472"/>
                  <a:gd name="connsiteX4" fmla="*/ 284844 w 313435"/>
                  <a:gd name="connsiteY4" fmla="*/ 398521 h 470472"/>
                  <a:gd name="connsiteX5" fmla="*/ 241791 w 313435"/>
                  <a:gd name="connsiteY5" fmla="*/ 187827 h 470472"/>
                  <a:gd name="connsiteX6" fmla="*/ 308275 w 313435"/>
                  <a:gd name="connsiteY6" fmla="*/ 26283 h 470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3435" h="470472">
                    <a:moveTo>
                      <a:pt x="308275" y="26283"/>
                    </a:moveTo>
                    <a:cubicBezTo>
                      <a:pt x="308275" y="26283"/>
                      <a:pt x="222741" y="-31629"/>
                      <a:pt x="121585" y="24474"/>
                    </a:cubicBezTo>
                    <a:cubicBezTo>
                      <a:pt x="20430" y="80671"/>
                      <a:pt x="52148" y="184875"/>
                      <a:pt x="52148" y="184875"/>
                    </a:cubicBezTo>
                    <a:cubicBezTo>
                      <a:pt x="52148" y="184875"/>
                      <a:pt x="-27195" y="284316"/>
                      <a:pt x="9857" y="383090"/>
                    </a:cubicBezTo>
                    <a:cubicBezTo>
                      <a:pt x="46909" y="481864"/>
                      <a:pt x="211691" y="509963"/>
                      <a:pt x="284844" y="398521"/>
                    </a:cubicBezTo>
                    <a:cubicBezTo>
                      <a:pt x="357995" y="287078"/>
                      <a:pt x="241791" y="187827"/>
                      <a:pt x="241791" y="187827"/>
                    </a:cubicBezTo>
                    <a:cubicBezTo>
                      <a:pt x="241791" y="187827"/>
                      <a:pt x="336183" y="187351"/>
                      <a:pt x="308275" y="26283"/>
                    </a:cubicBezTo>
                    <a:close/>
                  </a:path>
                </a:pathLst>
              </a:custGeom>
              <a:solidFill>
                <a:srgbClr val="E5644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6" name="Freeform: Shape 455">
                <a:extLst>
                  <a:ext uri="{FF2B5EF4-FFF2-40B4-BE49-F238E27FC236}">
                    <a16:creationId xmlns="" xmlns:a16="http://schemas.microsoft.com/office/drawing/2014/main" id="{87640FB6-D035-4BD8-AF9D-E98E7DDAA268}"/>
                  </a:ext>
                </a:extLst>
              </p:cNvPr>
              <p:cNvSpPr/>
              <p:nvPr/>
            </p:nvSpPr>
            <p:spPr>
              <a:xfrm>
                <a:off x="5985054" y="4235012"/>
                <a:ext cx="123253" cy="217265"/>
              </a:xfrm>
              <a:custGeom>
                <a:avLst/>
                <a:gdLst>
                  <a:gd name="connsiteX0" fmla="*/ 123254 w 123253"/>
                  <a:gd name="connsiteY0" fmla="*/ 112871 h 217265"/>
                  <a:gd name="connsiteX1" fmla="*/ 86487 w 123253"/>
                  <a:gd name="connsiteY1" fmla="*/ 152590 h 217265"/>
                  <a:gd name="connsiteX2" fmla="*/ 0 w 123253"/>
                  <a:gd name="connsiteY2" fmla="*/ 217265 h 217265"/>
                  <a:gd name="connsiteX3" fmla="*/ 51816 w 123253"/>
                  <a:gd name="connsiteY3" fmla="*/ 0 h 217265"/>
                  <a:gd name="connsiteX4" fmla="*/ 123254 w 123253"/>
                  <a:gd name="connsiteY4" fmla="*/ 112871 h 217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253" h="217265">
                    <a:moveTo>
                      <a:pt x="123254" y="112871"/>
                    </a:moveTo>
                    <a:cubicBezTo>
                      <a:pt x="111824" y="126873"/>
                      <a:pt x="99536" y="140113"/>
                      <a:pt x="86487" y="152590"/>
                    </a:cubicBezTo>
                    <a:cubicBezTo>
                      <a:pt x="60484" y="177546"/>
                      <a:pt x="31528" y="199263"/>
                      <a:pt x="0" y="217265"/>
                    </a:cubicBezTo>
                    <a:cubicBezTo>
                      <a:pt x="857" y="87344"/>
                      <a:pt x="51816" y="0"/>
                      <a:pt x="51816" y="0"/>
                    </a:cubicBezTo>
                    <a:cubicBezTo>
                      <a:pt x="55340" y="6477"/>
                      <a:pt x="81820" y="54293"/>
                      <a:pt x="123254" y="112871"/>
                    </a:cubicBezTo>
                    <a:close/>
                  </a:path>
                </a:pathLst>
              </a:custGeom>
              <a:solidFill>
                <a:srgbClr val="F7AB9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7" name="Freeform: Shape 456">
                <a:extLst>
                  <a:ext uri="{FF2B5EF4-FFF2-40B4-BE49-F238E27FC236}">
                    <a16:creationId xmlns="" xmlns:a16="http://schemas.microsoft.com/office/drawing/2014/main" id="{5524D40A-DEC1-407F-90C3-C1F34EED8F69}"/>
                  </a:ext>
                </a:extLst>
              </p:cNvPr>
              <p:cNvSpPr/>
              <p:nvPr/>
            </p:nvSpPr>
            <p:spPr>
              <a:xfrm>
                <a:off x="5653256" y="3733474"/>
                <a:ext cx="310845" cy="328074"/>
              </a:xfrm>
              <a:custGeom>
                <a:avLst/>
                <a:gdLst>
                  <a:gd name="connsiteX0" fmla="*/ 278840 w 310845"/>
                  <a:gd name="connsiteY0" fmla="*/ 183212 h 328074"/>
                  <a:gd name="connsiteX1" fmla="*/ 310367 w 310845"/>
                  <a:gd name="connsiteY1" fmla="*/ 41671 h 328074"/>
                  <a:gd name="connsiteX2" fmla="*/ 90340 w 310845"/>
                  <a:gd name="connsiteY2" fmla="*/ 20620 h 328074"/>
                  <a:gd name="connsiteX3" fmla="*/ 10139 w 310845"/>
                  <a:gd name="connsiteY3" fmla="*/ 241981 h 328074"/>
                  <a:gd name="connsiteX4" fmla="*/ 180351 w 310845"/>
                  <a:gd name="connsiteY4" fmla="*/ 313990 h 328074"/>
                  <a:gd name="connsiteX5" fmla="*/ 278840 w 310845"/>
                  <a:gd name="connsiteY5" fmla="*/ 183212 h 328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0845" h="328074">
                    <a:moveTo>
                      <a:pt x="278840" y="183212"/>
                    </a:moveTo>
                    <a:cubicBezTo>
                      <a:pt x="278840" y="183212"/>
                      <a:pt x="315416" y="70246"/>
                      <a:pt x="310367" y="41671"/>
                    </a:cubicBezTo>
                    <a:cubicBezTo>
                      <a:pt x="305414" y="13096"/>
                      <a:pt x="185495" y="-23766"/>
                      <a:pt x="90340" y="20620"/>
                    </a:cubicBezTo>
                    <a:cubicBezTo>
                      <a:pt x="-4910" y="65007"/>
                      <a:pt x="-11292" y="190261"/>
                      <a:pt x="10139" y="241981"/>
                    </a:cubicBezTo>
                    <a:cubicBezTo>
                      <a:pt x="65384" y="375331"/>
                      <a:pt x="180351" y="313990"/>
                      <a:pt x="180351" y="313990"/>
                    </a:cubicBezTo>
                    <a:cubicBezTo>
                      <a:pt x="180351" y="313990"/>
                      <a:pt x="363422" y="258174"/>
                      <a:pt x="278840" y="183212"/>
                    </a:cubicBezTo>
                    <a:close/>
                  </a:path>
                </a:pathLst>
              </a:custGeom>
              <a:solidFill>
                <a:srgbClr val="E5644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8" name="Freeform: Shape 457">
                <a:extLst>
                  <a:ext uri="{FF2B5EF4-FFF2-40B4-BE49-F238E27FC236}">
                    <a16:creationId xmlns="" xmlns:a16="http://schemas.microsoft.com/office/drawing/2014/main" id="{97E34C6B-573D-4314-90E3-61D201796E93}"/>
                  </a:ext>
                </a:extLst>
              </p:cNvPr>
              <p:cNvSpPr/>
              <p:nvPr/>
            </p:nvSpPr>
            <p:spPr>
              <a:xfrm>
                <a:off x="5627677" y="4126012"/>
                <a:ext cx="443864" cy="384843"/>
              </a:xfrm>
              <a:custGeom>
                <a:avLst/>
                <a:gdLst>
                  <a:gd name="connsiteX0" fmla="*/ 443865 w 443864"/>
                  <a:gd name="connsiteY0" fmla="*/ 261590 h 384843"/>
                  <a:gd name="connsiteX1" fmla="*/ 357378 w 443864"/>
                  <a:gd name="connsiteY1" fmla="*/ 326265 h 384843"/>
                  <a:gd name="connsiteX2" fmla="*/ 136874 w 443864"/>
                  <a:gd name="connsiteY2" fmla="*/ 384843 h 384843"/>
                  <a:gd name="connsiteX3" fmla="*/ 58769 w 443864"/>
                  <a:gd name="connsiteY3" fmla="*/ 377985 h 384843"/>
                  <a:gd name="connsiteX4" fmla="*/ 0 w 443864"/>
                  <a:gd name="connsiteY4" fmla="*/ 363222 h 384843"/>
                  <a:gd name="connsiteX5" fmla="*/ 19145 w 443864"/>
                  <a:gd name="connsiteY5" fmla="*/ 106523 h 384843"/>
                  <a:gd name="connsiteX6" fmla="*/ 36290 w 443864"/>
                  <a:gd name="connsiteY6" fmla="*/ 29180 h 384843"/>
                  <a:gd name="connsiteX7" fmla="*/ 69247 w 443864"/>
                  <a:gd name="connsiteY7" fmla="*/ 12607 h 384843"/>
                  <a:gd name="connsiteX8" fmla="*/ 166021 w 443864"/>
                  <a:gd name="connsiteY8" fmla="*/ 33 h 384843"/>
                  <a:gd name="connsiteX9" fmla="*/ 287846 w 443864"/>
                  <a:gd name="connsiteY9" fmla="*/ 15940 h 384843"/>
                  <a:gd name="connsiteX10" fmla="*/ 383286 w 443864"/>
                  <a:gd name="connsiteY10" fmla="*/ 68328 h 384843"/>
                  <a:gd name="connsiteX11" fmla="*/ 409194 w 443864"/>
                  <a:gd name="connsiteY11" fmla="*/ 108999 h 384843"/>
                  <a:gd name="connsiteX12" fmla="*/ 443865 w 443864"/>
                  <a:gd name="connsiteY12" fmla="*/ 261590 h 384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43864" h="384843">
                    <a:moveTo>
                      <a:pt x="443865" y="261590"/>
                    </a:moveTo>
                    <a:cubicBezTo>
                      <a:pt x="417862" y="286545"/>
                      <a:pt x="388906" y="308262"/>
                      <a:pt x="357378" y="326265"/>
                    </a:cubicBezTo>
                    <a:cubicBezTo>
                      <a:pt x="292417" y="363508"/>
                      <a:pt x="217170" y="384843"/>
                      <a:pt x="136874" y="384843"/>
                    </a:cubicBezTo>
                    <a:cubicBezTo>
                      <a:pt x="110204" y="384843"/>
                      <a:pt x="84106" y="382462"/>
                      <a:pt x="58769" y="377985"/>
                    </a:cubicBezTo>
                    <a:cubicBezTo>
                      <a:pt x="38671" y="374461"/>
                      <a:pt x="19050" y="369508"/>
                      <a:pt x="0" y="363222"/>
                    </a:cubicBezTo>
                    <a:cubicBezTo>
                      <a:pt x="4858" y="269019"/>
                      <a:pt x="11239" y="171865"/>
                      <a:pt x="19145" y="106523"/>
                    </a:cubicBezTo>
                    <a:cubicBezTo>
                      <a:pt x="24193" y="64708"/>
                      <a:pt x="29908" y="35943"/>
                      <a:pt x="36290" y="29180"/>
                    </a:cubicBezTo>
                    <a:cubicBezTo>
                      <a:pt x="42005" y="23084"/>
                      <a:pt x="53435" y="17369"/>
                      <a:pt x="69247" y="12607"/>
                    </a:cubicBezTo>
                    <a:cubicBezTo>
                      <a:pt x="93726" y="5272"/>
                      <a:pt x="128016" y="319"/>
                      <a:pt x="166021" y="33"/>
                    </a:cubicBezTo>
                    <a:cubicBezTo>
                      <a:pt x="205168" y="-443"/>
                      <a:pt x="248031" y="4129"/>
                      <a:pt x="287846" y="15940"/>
                    </a:cubicBezTo>
                    <a:cubicBezTo>
                      <a:pt x="323945" y="26799"/>
                      <a:pt x="357568" y="43563"/>
                      <a:pt x="383286" y="68328"/>
                    </a:cubicBezTo>
                    <a:cubicBezTo>
                      <a:pt x="393192" y="77853"/>
                      <a:pt x="401860" y="91664"/>
                      <a:pt x="409194" y="108999"/>
                    </a:cubicBezTo>
                    <a:cubicBezTo>
                      <a:pt x="425863" y="147385"/>
                      <a:pt x="436721" y="201487"/>
                      <a:pt x="443865" y="26159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9" name="Freeform: Shape 458">
                <a:extLst>
                  <a:ext uri="{FF2B5EF4-FFF2-40B4-BE49-F238E27FC236}">
                    <a16:creationId xmlns="" xmlns:a16="http://schemas.microsoft.com/office/drawing/2014/main" id="{84BD74C2-C76C-40FC-8F59-0A8167A916CF}"/>
                  </a:ext>
                </a:extLst>
              </p:cNvPr>
              <p:cNvSpPr/>
              <p:nvPr/>
            </p:nvSpPr>
            <p:spPr>
              <a:xfrm>
                <a:off x="5783791" y="4044226"/>
                <a:ext cx="131807" cy="125730"/>
              </a:xfrm>
              <a:custGeom>
                <a:avLst/>
                <a:gdLst>
                  <a:gd name="connsiteX0" fmla="*/ 131635 w 131807"/>
                  <a:gd name="connsiteY0" fmla="*/ 20288 h 125730"/>
                  <a:gd name="connsiteX1" fmla="*/ 131731 w 131807"/>
                  <a:gd name="connsiteY1" fmla="*/ 23050 h 125730"/>
                  <a:gd name="connsiteX2" fmla="*/ 131635 w 131807"/>
                  <a:gd name="connsiteY2" fmla="*/ 75914 h 125730"/>
                  <a:gd name="connsiteX3" fmla="*/ 131731 w 131807"/>
                  <a:gd name="connsiteY3" fmla="*/ 117348 h 125730"/>
                  <a:gd name="connsiteX4" fmla="*/ 89440 w 131807"/>
                  <a:gd name="connsiteY4" fmla="*/ 125635 h 125730"/>
                  <a:gd name="connsiteX5" fmla="*/ 6667 w 131807"/>
                  <a:gd name="connsiteY5" fmla="*/ 96869 h 125730"/>
                  <a:gd name="connsiteX6" fmla="*/ 0 w 131807"/>
                  <a:gd name="connsiteY6" fmla="*/ 0 h 125730"/>
                  <a:gd name="connsiteX7" fmla="*/ 18859 w 131807"/>
                  <a:gd name="connsiteY7" fmla="*/ 2953 h 125730"/>
                  <a:gd name="connsiteX8" fmla="*/ 131635 w 131807"/>
                  <a:gd name="connsiteY8" fmla="*/ 20288 h 12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807" h="125730">
                    <a:moveTo>
                      <a:pt x="131635" y="20288"/>
                    </a:moveTo>
                    <a:lnTo>
                      <a:pt x="131731" y="23050"/>
                    </a:lnTo>
                    <a:lnTo>
                      <a:pt x="131635" y="75914"/>
                    </a:lnTo>
                    <a:lnTo>
                      <a:pt x="131731" y="117348"/>
                    </a:lnTo>
                    <a:cubicBezTo>
                      <a:pt x="131731" y="117348"/>
                      <a:pt x="135541" y="126778"/>
                      <a:pt x="89440" y="125635"/>
                    </a:cubicBezTo>
                    <a:cubicBezTo>
                      <a:pt x="27718" y="123825"/>
                      <a:pt x="6667" y="96869"/>
                      <a:pt x="6667" y="96869"/>
                    </a:cubicBezTo>
                    <a:lnTo>
                      <a:pt x="0" y="0"/>
                    </a:lnTo>
                    <a:lnTo>
                      <a:pt x="18859" y="2953"/>
                    </a:lnTo>
                    <a:lnTo>
                      <a:pt x="131635" y="20288"/>
                    </a:lnTo>
                    <a:close/>
                  </a:path>
                </a:pathLst>
              </a:custGeom>
              <a:solidFill>
                <a:srgbClr val="FCA39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0" name="Freeform: Shape 459">
                <a:extLst>
                  <a:ext uri="{FF2B5EF4-FFF2-40B4-BE49-F238E27FC236}">
                    <a16:creationId xmlns="" xmlns:a16="http://schemas.microsoft.com/office/drawing/2014/main" id="{583E3164-58F7-493F-B7C5-F5029459210F}"/>
                  </a:ext>
                </a:extLst>
              </p:cNvPr>
              <p:cNvSpPr/>
              <p:nvPr/>
            </p:nvSpPr>
            <p:spPr>
              <a:xfrm>
                <a:off x="5806365" y="4051846"/>
                <a:ext cx="109251" cy="67056"/>
              </a:xfrm>
              <a:custGeom>
                <a:avLst/>
                <a:gdLst>
                  <a:gd name="connsiteX0" fmla="*/ 109252 w 109251"/>
                  <a:gd name="connsiteY0" fmla="*/ 18288 h 67056"/>
                  <a:gd name="connsiteX1" fmla="*/ 109061 w 109251"/>
                  <a:gd name="connsiteY1" fmla="*/ 67056 h 67056"/>
                  <a:gd name="connsiteX2" fmla="*/ 3524 w 109251"/>
                  <a:gd name="connsiteY2" fmla="*/ 9716 h 67056"/>
                  <a:gd name="connsiteX3" fmla="*/ 0 w 109251"/>
                  <a:gd name="connsiteY3" fmla="*/ 0 h 67056"/>
                  <a:gd name="connsiteX4" fmla="*/ 108871 w 109251"/>
                  <a:gd name="connsiteY4" fmla="*/ 17431 h 67056"/>
                  <a:gd name="connsiteX5" fmla="*/ 109252 w 109251"/>
                  <a:gd name="connsiteY5" fmla="*/ 18288 h 67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9251" h="67056">
                    <a:moveTo>
                      <a:pt x="109252" y="18288"/>
                    </a:moveTo>
                    <a:lnTo>
                      <a:pt x="109061" y="67056"/>
                    </a:lnTo>
                    <a:cubicBezTo>
                      <a:pt x="80010" y="64770"/>
                      <a:pt x="26765" y="54388"/>
                      <a:pt x="3524" y="9716"/>
                    </a:cubicBezTo>
                    <a:cubicBezTo>
                      <a:pt x="1715" y="6096"/>
                      <a:pt x="476" y="2762"/>
                      <a:pt x="0" y="0"/>
                    </a:cubicBezTo>
                    <a:lnTo>
                      <a:pt x="108871" y="17431"/>
                    </a:lnTo>
                    <a:lnTo>
                      <a:pt x="109252" y="18288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1" name="Freeform: Shape 460">
                <a:extLst>
                  <a:ext uri="{FF2B5EF4-FFF2-40B4-BE49-F238E27FC236}">
                    <a16:creationId xmlns="" xmlns:a16="http://schemas.microsoft.com/office/drawing/2014/main" id="{96ABCB67-87C0-46BA-B888-E97ACC9DAA66}"/>
                  </a:ext>
                </a:extLst>
              </p:cNvPr>
              <p:cNvSpPr/>
              <p:nvPr/>
            </p:nvSpPr>
            <p:spPr>
              <a:xfrm>
                <a:off x="5712758" y="3801758"/>
                <a:ext cx="258808" cy="290572"/>
              </a:xfrm>
              <a:custGeom>
                <a:avLst/>
                <a:gdLst>
                  <a:gd name="connsiteX0" fmla="*/ 212098 w 258808"/>
                  <a:gd name="connsiteY0" fmla="*/ 34442 h 290572"/>
                  <a:gd name="connsiteX1" fmla="*/ 255818 w 258808"/>
                  <a:gd name="connsiteY1" fmla="*/ 231038 h 290572"/>
                  <a:gd name="connsiteX2" fmla="*/ 133993 w 258808"/>
                  <a:gd name="connsiteY2" fmla="*/ 282473 h 290572"/>
                  <a:gd name="connsiteX3" fmla="*/ 75605 w 258808"/>
                  <a:gd name="connsiteY3" fmla="*/ 247230 h 290572"/>
                  <a:gd name="connsiteX4" fmla="*/ 14169 w 258808"/>
                  <a:gd name="connsiteY4" fmla="*/ 228276 h 290572"/>
                  <a:gd name="connsiteX5" fmla="*/ 22170 w 258808"/>
                  <a:gd name="connsiteY5" fmla="*/ 146456 h 290572"/>
                  <a:gd name="connsiteX6" fmla="*/ 67794 w 258808"/>
                  <a:gd name="connsiteY6" fmla="*/ 150647 h 290572"/>
                  <a:gd name="connsiteX7" fmla="*/ 46935 w 258808"/>
                  <a:gd name="connsiteY7" fmla="*/ 114642 h 290572"/>
                  <a:gd name="connsiteX8" fmla="*/ 212098 w 258808"/>
                  <a:gd name="connsiteY8" fmla="*/ 34442 h 290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808" h="290572">
                    <a:moveTo>
                      <a:pt x="212098" y="34442"/>
                    </a:moveTo>
                    <a:cubicBezTo>
                      <a:pt x="212098" y="34442"/>
                      <a:pt x="272772" y="158934"/>
                      <a:pt x="255818" y="231038"/>
                    </a:cubicBezTo>
                    <a:cubicBezTo>
                      <a:pt x="238863" y="303142"/>
                      <a:pt x="173427" y="294570"/>
                      <a:pt x="133993" y="282473"/>
                    </a:cubicBezTo>
                    <a:cubicBezTo>
                      <a:pt x="94560" y="270281"/>
                      <a:pt x="75605" y="247230"/>
                      <a:pt x="75605" y="247230"/>
                    </a:cubicBezTo>
                    <a:cubicBezTo>
                      <a:pt x="75605" y="247230"/>
                      <a:pt x="39886" y="261041"/>
                      <a:pt x="14169" y="228276"/>
                    </a:cubicBezTo>
                    <a:cubicBezTo>
                      <a:pt x="-11549" y="195510"/>
                      <a:pt x="1786" y="156171"/>
                      <a:pt x="22170" y="146456"/>
                    </a:cubicBezTo>
                    <a:cubicBezTo>
                      <a:pt x="42553" y="136740"/>
                      <a:pt x="67794" y="150647"/>
                      <a:pt x="67794" y="150647"/>
                    </a:cubicBezTo>
                    <a:lnTo>
                      <a:pt x="46935" y="114642"/>
                    </a:lnTo>
                    <a:cubicBezTo>
                      <a:pt x="46839" y="114642"/>
                      <a:pt x="120277" y="-76048"/>
                      <a:pt x="212098" y="34442"/>
                    </a:cubicBezTo>
                    <a:close/>
                  </a:path>
                </a:pathLst>
              </a:custGeom>
              <a:solidFill>
                <a:srgbClr val="FCA39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2" name="Freeform: Shape 461">
                <a:extLst>
                  <a:ext uri="{FF2B5EF4-FFF2-40B4-BE49-F238E27FC236}">
                    <a16:creationId xmlns="" xmlns:a16="http://schemas.microsoft.com/office/drawing/2014/main" id="{EED6506A-4B31-42B0-BBA6-7B0542CB4C7D}"/>
                  </a:ext>
                </a:extLst>
              </p:cNvPr>
              <p:cNvSpPr/>
              <p:nvPr/>
            </p:nvSpPr>
            <p:spPr>
              <a:xfrm>
                <a:off x="5907982" y="3936864"/>
                <a:ext cx="23878" cy="61451"/>
              </a:xfrm>
              <a:custGeom>
                <a:avLst/>
                <a:gdLst>
                  <a:gd name="connsiteX0" fmla="*/ 17541 w 23878"/>
                  <a:gd name="connsiteY0" fmla="*/ 61452 h 61451"/>
                  <a:gd name="connsiteX1" fmla="*/ 16303 w 23878"/>
                  <a:gd name="connsiteY1" fmla="*/ 61261 h 61451"/>
                  <a:gd name="connsiteX2" fmla="*/ 12969 w 23878"/>
                  <a:gd name="connsiteY2" fmla="*/ 55451 h 61451"/>
                  <a:gd name="connsiteX3" fmla="*/ 968 w 23878"/>
                  <a:gd name="connsiteY3" fmla="*/ 7635 h 61451"/>
                  <a:gd name="connsiteX4" fmla="*/ 1920 w 23878"/>
                  <a:gd name="connsiteY4" fmla="*/ 968 h 61451"/>
                  <a:gd name="connsiteX5" fmla="*/ 8588 w 23878"/>
                  <a:gd name="connsiteY5" fmla="*/ 1920 h 61451"/>
                  <a:gd name="connsiteX6" fmla="*/ 22209 w 23878"/>
                  <a:gd name="connsiteY6" fmla="*/ 58023 h 61451"/>
                  <a:gd name="connsiteX7" fmla="*/ 17541 w 23878"/>
                  <a:gd name="connsiteY7" fmla="*/ 61452 h 61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878" h="61451">
                    <a:moveTo>
                      <a:pt x="17541" y="61452"/>
                    </a:moveTo>
                    <a:cubicBezTo>
                      <a:pt x="17160" y="61452"/>
                      <a:pt x="16684" y="61356"/>
                      <a:pt x="16303" y="61261"/>
                    </a:cubicBezTo>
                    <a:cubicBezTo>
                      <a:pt x="13731" y="60594"/>
                      <a:pt x="12303" y="57927"/>
                      <a:pt x="12969" y="55451"/>
                    </a:cubicBezTo>
                    <a:cubicBezTo>
                      <a:pt x="19256" y="32305"/>
                      <a:pt x="1158" y="7826"/>
                      <a:pt x="968" y="7635"/>
                    </a:cubicBezTo>
                    <a:cubicBezTo>
                      <a:pt x="-651" y="5540"/>
                      <a:pt x="-175" y="2587"/>
                      <a:pt x="1920" y="968"/>
                    </a:cubicBezTo>
                    <a:cubicBezTo>
                      <a:pt x="4016" y="-651"/>
                      <a:pt x="6969" y="-175"/>
                      <a:pt x="8588" y="1920"/>
                    </a:cubicBezTo>
                    <a:cubicBezTo>
                      <a:pt x="9445" y="3063"/>
                      <a:pt x="29733" y="30305"/>
                      <a:pt x="22209" y="58023"/>
                    </a:cubicBezTo>
                    <a:cubicBezTo>
                      <a:pt x="21542" y="60118"/>
                      <a:pt x="19637" y="61452"/>
                      <a:pt x="17541" y="6145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3" name="Freeform: Shape 462">
                <a:extLst>
                  <a:ext uri="{FF2B5EF4-FFF2-40B4-BE49-F238E27FC236}">
                    <a16:creationId xmlns="" xmlns:a16="http://schemas.microsoft.com/office/drawing/2014/main" id="{B9D93AD6-F7DA-4FE3-B63D-BC535B1311FC}"/>
                  </a:ext>
                </a:extLst>
              </p:cNvPr>
              <p:cNvSpPr/>
              <p:nvPr/>
            </p:nvSpPr>
            <p:spPr>
              <a:xfrm>
                <a:off x="5736547" y="3968026"/>
                <a:ext cx="45338" cy="44862"/>
              </a:xfrm>
              <a:custGeom>
                <a:avLst/>
                <a:gdLst>
                  <a:gd name="connsiteX0" fmla="*/ 40481 w 45338"/>
                  <a:gd name="connsiteY0" fmla="*/ 44863 h 44862"/>
                  <a:gd name="connsiteX1" fmla="*/ 37148 w 45338"/>
                  <a:gd name="connsiteY1" fmla="*/ 43529 h 44862"/>
                  <a:gd name="connsiteX2" fmla="*/ 1429 w 45338"/>
                  <a:gd name="connsiteY2" fmla="*/ 8192 h 44862"/>
                  <a:gd name="connsiteX3" fmla="*/ 1429 w 45338"/>
                  <a:gd name="connsiteY3" fmla="*/ 1429 h 44862"/>
                  <a:gd name="connsiteX4" fmla="*/ 8192 w 45338"/>
                  <a:gd name="connsiteY4" fmla="*/ 1429 h 44862"/>
                  <a:gd name="connsiteX5" fmla="*/ 43910 w 45338"/>
                  <a:gd name="connsiteY5" fmla="*/ 36767 h 44862"/>
                  <a:gd name="connsiteX6" fmla="*/ 43910 w 45338"/>
                  <a:gd name="connsiteY6" fmla="*/ 43529 h 44862"/>
                  <a:gd name="connsiteX7" fmla="*/ 40481 w 45338"/>
                  <a:gd name="connsiteY7" fmla="*/ 44863 h 44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338" h="44862">
                    <a:moveTo>
                      <a:pt x="40481" y="44863"/>
                    </a:moveTo>
                    <a:cubicBezTo>
                      <a:pt x="39243" y="44863"/>
                      <a:pt x="38100" y="44387"/>
                      <a:pt x="37148" y="43529"/>
                    </a:cubicBezTo>
                    <a:lnTo>
                      <a:pt x="1429" y="8192"/>
                    </a:lnTo>
                    <a:cubicBezTo>
                      <a:pt x="-476" y="6382"/>
                      <a:pt x="-476" y="3334"/>
                      <a:pt x="1429" y="1429"/>
                    </a:cubicBezTo>
                    <a:cubicBezTo>
                      <a:pt x="3238" y="-476"/>
                      <a:pt x="6287" y="-476"/>
                      <a:pt x="8192" y="1429"/>
                    </a:cubicBezTo>
                    <a:lnTo>
                      <a:pt x="43910" y="36767"/>
                    </a:lnTo>
                    <a:cubicBezTo>
                      <a:pt x="45815" y="38576"/>
                      <a:pt x="45815" y="41624"/>
                      <a:pt x="43910" y="43529"/>
                    </a:cubicBezTo>
                    <a:cubicBezTo>
                      <a:pt x="42958" y="44387"/>
                      <a:pt x="41720" y="44863"/>
                      <a:pt x="40481" y="44863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4" name="Freeform: Shape 463">
                <a:extLst>
                  <a:ext uri="{FF2B5EF4-FFF2-40B4-BE49-F238E27FC236}">
                    <a16:creationId xmlns="" xmlns:a16="http://schemas.microsoft.com/office/drawing/2014/main" id="{FD015FE3-AD37-40A2-809D-33383F742553}"/>
                  </a:ext>
                </a:extLst>
              </p:cNvPr>
              <p:cNvSpPr/>
              <p:nvPr/>
            </p:nvSpPr>
            <p:spPr>
              <a:xfrm>
                <a:off x="5735420" y="3990330"/>
                <a:ext cx="33210" cy="13985"/>
              </a:xfrm>
              <a:custGeom>
                <a:avLst/>
                <a:gdLst>
                  <a:gd name="connsiteX0" fmla="*/ 4747 w 33210"/>
                  <a:gd name="connsiteY0" fmla="*/ 13986 h 13985"/>
                  <a:gd name="connsiteX1" fmla="*/ 79 w 33210"/>
                  <a:gd name="connsiteY1" fmla="*/ 10081 h 13985"/>
                  <a:gd name="connsiteX2" fmla="*/ 3890 w 33210"/>
                  <a:gd name="connsiteY2" fmla="*/ 4556 h 13985"/>
                  <a:gd name="connsiteX3" fmla="*/ 27607 w 33210"/>
                  <a:gd name="connsiteY3" fmla="*/ 79 h 13985"/>
                  <a:gd name="connsiteX4" fmla="*/ 33131 w 33210"/>
                  <a:gd name="connsiteY4" fmla="*/ 3889 h 13985"/>
                  <a:gd name="connsiteX5" fmla="*/ 29321 w 33210"/>
                  <a:gd name="connsiteY5" fmla="*/ 9414 h 13985"/>
                  <a:gd name="connsiteX6" fmla="*/ 5604 w 33210"/>
                  <a:gd name="connsiteY6" fmla="*/ 13891 h 13985"/>
                  <a:gd name="connsiteX7" fmla="*/ 4747 w 33210"/>
                  <a:gd name="connsiteY7" fmla="*/ 13986 h 13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3210" h="13985">
                    <a:moveTo>
                      <a:pt x="4747" y="13986"/>
                    </a:moveTo>
                    <a:cubicBezTo>
                      <a:pt x="2461" y="13986"/>
                      <a:pt x="461" y="12367"/>
                      <a:pt x="79" y="10081"/>
                    </a:cubicBezTo>
                    <a:cubicBezTo>
                      <a:pt x="-397" y="7509"/>
                      <a:pt x="1318" y="5032"/>
                      <a:pt x="3890" y="4556"/>
                    </a:cubicBezTo>
                    <a:lnTo>
                      <a:pt x="27607" y="79"/>
                    </a:lnTo>
                    <a:cubicBezTo>
                      <a:pt x="30178" y="-397"/>
                      <a:pt x="32655" y="1318"/>
                      <a:pt x="33131" y="3889"/>
                    </a:cubicBezTo>
                    <a:cubicBezTo>
                      <a:pt x="33608" y="6461"/>
                      <a:pt x="31893" y="8938"/>
                      <a:pt x="29321" y="9414"/>
                    </a:cubicBezTo>
                    <a:lnTo>
                      <a:pt x="5604" y="13891"/>
                    </a:lnTo>
                    <a:cubicBezTo>
                      <a:pt x="5318" y="13986"/>
                      <a:pt x="5033" y="13986"/>
                      <a:pt x="4747" y="13986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5" name="Freeform: Shape 464">
                <a:extLst>
                  <a:ext uri="{FF2B5EF4-FFF2-40B4-BE49-F238E27FC236}">
                    <a16:creationId xmlns="" xmlns:a16="http://schemas.microsoft.com/office/drawing/2014/main" id="{0ED47186-5A67-47C2-945D-383BC1232655}"/>
                  </a:ext>
                </a:extLst>
              </p:cNvPr>
              <p:cNvSpPr/>
              <p:nvPr/>
            </p:nvSpPr>
            <p:spPr>
              <a:xfrm>
                <a:off x="5852608" y="4004039"/>
                <a:ext cx="59765" cy="34757"/>
              </a:xfrm>
              <a:custGeom>
                <a:avLst/>
                <a:gdLst>
                  <a:gd name="connsiteX0" fmla="*/ 33482 w 59765"/>
                  <a:gd name="connsiteY0" fmla="*/ 34757 h 34757"/>
                  <a:gd name="connsiteX1" fmla="*/ 23386 w 59765"/>
                  <a:gd name="connsiteY1" fmla="*/ 32567 h 34757"/>
                  <a:gd name="connsiteX2" fmla="*/ 240 w 59765"/>
                  <a:gd name="connsiteY2" fmla="*/ 6182 h 34757"/>
                  <a:gd name="connsiteX3" fmla="*/ 1383 w 59765"/>
                  <a:gd name="connsiteY3" fmla="*/ 1420 h 34757"/>
                  <a:gd name="connsiteX4" fmla="*/ 6145 w 59765"/>
                  <a:gd name="connsiteY4" fmla="*/ 182 h 34757"/>
                  <a:gd name="connsiteX5" fmla="*/ 56342 w 59765"/>
                  <a:gd name="connsiteY5" fmla="*/ 14946 h 34757"/>
                  <a:gd name="connsiteX6" fmla="*/ 59581 w 59765"/>
                  <a:gd name="connsiteY6" fmla="*/ 18184 h 34757"/>
                  <a:gd name="connsiteX7" fmla="*/ 58533 w 59765"/>
                  <a:gd name="connsiteY7" fmla="*/ 22661 h 34757"/>
                  <a:gd name="connsiteX8" fmla="*/ 33482 w 59765"/>
                  <a:gd name="connsiteY8" fmla="*/ 34757 h 34757"/>
                  <a:gd name="connsiteX9" fmla="*/ 14146 w 59765"/>
                  <a:gd name="connsiteY9" fmla="*/ 12374 h 34757"/>
                  <a:gd name="connsiteX10" fmla="*/ 27386 w 59765"/>
                  <a:gd name="connsiteY10" fmla="*/ 23899 h 34757"/>
                  <a:gd name="connsiteX11" fmla="*/ 44912 w 59765"/>
                  <a:gd name="connsiteY11" fmla="*/ 21422 h 34757"/>
                  <a:gd name="connsiteX12" fmla="*/ 14146 w 59765"/>
                  <a:gd name="connsiteY12" fmla="*/ 12374 h 347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9765" h="34757">
                    <a:moveTo>
                      <a:pt x="33482" y="34757"/>
                    </a:moveTo>
                    <a:cubicBezTo>
                      <a:pt x="30244" y="34757"/>
                      <a:pt x="26910" y="34091"/>
                      <a:pt x="23386" y="32567"/>
                    </a:cubicBezTo>
                    <a:cubicBezTo>
                      <a:pt x="6526" y="24851"/>
                      <a:pt x="430" y="6945"/>
                      <a:pt x="240" y="6182"/>
                    </a:cubicBezTo>
                    <a:cubicBezTo>
                      <a:pt x="-332" y="4468"/>
                      <a:pt x="145" y="2658"/>
                      <a:pt x="1383" y="1420"/>
                    </a:cubicBezTo>
                    <a:cubicBezTo>
                      <a:pt x="2621" y="182"/>
                      <a:pt x="4431" y="-294"/>
                      <a:pt x="6145" y="182"/>
                    </a:cubicBezTo>
                    <a:lnTo>
                      <a:pt x="56342" y="14946"/>
                    </a:lnTo>
                    <a:cubicBezTo>
                      <a:pt x="57866" y="15422"/>
                      <a:pt x="59104" y="16660"/>
                      <a:pt x="59581" y="18184"/>
                    </a:cubicBezTo>
                    <a:cubicBezTo>
                      <a:pt x="60057" y="19803"/>
                      <a:pt x="59581" y="21422"/>
                      <a:pt x="58533" y="22661"/>
                    </a:cubicBezTo>
                    <a:cubicBezTo>
                      <a:pt x="57866" y="23137"/>
                      <a:pt x="47198" y="34757"/>
                      <a:pt x="33482" y="34757"/>
                    </a:cubicBezTo>
                    <a:close/>
                    <a:moveTo>
                      <a:pt x="14146" y="12374"/>
                    </a:moveTo>
                    <a:cubicBezTo>
                      <a:pt x="17099" y="16565"/>
                      <a:pt x="21385" y="21137"/>
                      <a:pt x="27386" y="23899"/>
                    </a:cubicBezTo>
                    <a:cubicBezTo>
                      <a:pt x="33863" y="26852"/>
                      <a:pt x="40340" y="24375"/>
                      <a:pt x="44912" y="21422"/>
                    </a:cubicBezTo>
                    <a:lnTo>
                      <a:pt x="14146" y="1237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6" name="Freeform: Shape 465">
                <a:extLst>
                  <a:ext uri="{FF2B5EF4-FFF2-40B4-BE49-F238E27FC236}">
                    <a16:creationId xmlns="" xmlns:a16="http://schemas.microsoft.com/office/drawing/2014/main" id="{8F995455-1A7B-4FFD-9FE6-DA0AB8E5ED10}"/>
                  </a:ext>
                </a:extLst>
              </p:cNvPr>
              <p:cNvSpPr/>
              <p:nvPr/>
            </p:nvSpPr>
            <p:spPr>
              <a:xfrm>
                <a:off x="5838096" y="3887561"/>
                <a:ext cx="35404" cy="20934"/>
              </a:xfrm>
              <a:custGeom>
                <a:avLst/>
                <a:gdLst>
                  <a:gd name="connsiteX0" fmla="*/ 4750 w 35404"/>
                  <a:gd name="connsiteY0" fmla="*/ 20934 h 20934"/>
                  <a:gd name="connsiteX1" fmla="*/ 2750 w 35404"/>
                  <a:gd name="connsiteY1" fmla="*/ 20458 h 20934"/>
                  <a:gd name="connsiteX2" fmla="*/ 464 w 35404"/>
                  <a:gd name="connsiteY2" fmla="*/ 14076 h 20934"/>
                  <a:gd name="connsiteX3" fmla="*/ 31515 w 35404"/>
                  <a:gd name="connsiteY3" fmla="*/ 456 h 20934"/>
                  <a:gd name="connsiteX4" fmla="*/ 35325 w 35404"/>
                  <a:gd name="connsiteY4" fmla="*/ 5980 h 20934"/>
                  <a:gd name="connsiteX5" fmla="*/ 29801 w 35404"/>
                  <a:gd name="connsiteY5" fmla="*/ 9885 h 20934"/>
                  <a:gd name="connsiteX6" fmla="*/ 9036 w 35404"/>
                  <a:gd name="connsiteY6" fmla="*/ 18172 h 20934"/>
                  <a:gd name="connsiteX7" fmla="*/ 4750 w 35404"/>
                  <a:gd name="connsiteY7" fmla="*/ 20934 h 20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404" h="20934">
                    <a:moveTo>
                      <a:pt x="4750" y="20934"/>
                    </a:moveTo>
                    <a:cubicBezTo>
                      <a:pt x="4083" y="20934"/>
                      <a:pt x="3417" y="20744"/>
                      <a:pt x="2750" y="20458"/>
                    </a:cubicBezTo>
                    <a:cubicBezTo>
                      <a:pt x="368" y="19315"/>
                      <a:pt x="-679" y="16457"/>
                      <a:pt x="464" y="14076"/>
                    </a:cubicBezTo>
                    <a:cubicBezTo>
                      <a:pt x="8751" y="-3450"/>
                      <a:pt x="30563" y="265"/>
                      <a:pt x="31515" y="456"/>
                    </a:cubicBezTo>
                    <a:cubicBezTo>
                      <a:pt x="34087" y="932"/>
                      <a:pt x="35802" y="3408"/>
                      <a:pt x="35325" y="5980"/>
                    </a:cubicBezTo>
                    <a:cubicBezTo>
                      <a:pt x="34849" y="8552"/>
                      <a:pt x="32373" y="10266"/>
                      <a:pt x="29801" y="9885"/>
                    </a:cubicBezTo>
                    <a:cubicBezTo>
                      <a:pt x="29134" y="9790"/>
                      <a:pt x="14180" y="7314"/>
                      <a:pt x="9036" y="18172"/>
                    </a:cubicBezTo>
                    <a:cubicBezTo>
                      <a:pt x="8179" y="19886"/>
                      <a:pt x="6464" y="20934"/>
                      <a:pt x="4750" y="2093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7" name="Freeform: Shape 466">
                <a:extLst>
                  <a:ext uri="{FF2B5EF4-FFF2-40B4-BE49-F238E27FC236}">
                    <a16:creationId xmlns="" xmlns:a16="http://schemas.microsoft.com/office/drawing/2014/main" id="{19FAB884-B70D-464F-93CB-3C3BE631B80B}"/>
                  </a:ext>
                </a:extLst>
              </p:cNvPr>
              <p:cNvSpPr/>
              <p:nvPr/>
            </p:nvSpPr>
            <p:spPr>
              <a:xfrm>
                <a:off x="5906004" y="3874437"/>
                <a:ext cx="38664" cy="17102"/>
              </a:xfrm>
              <a:custGeom>
                <a:avLst/>
                <a:gdLst>
                  <a:gd name="connsiteX0" fmla="*/ 4756 w 38664"/>
                  <a:gd name="connsiteY0" fmla="*/ 17103 h 17102"/>
                  <a:gd name="connsiteX1" fmla="*/ 2184 w 38664"/>
                  <a:gd name="connsiteY1" fmla="*/ 16341 h 17102"/>
                  <a:gd name="connsiteX2" fmla="*/ 755 w 38664"/>
                  <a:gd name="connsiteY2" fmla="*/ 9768 h 17102"/>
                  <a:gd name="connsiteX3" fmla="*/ 14376 w 38664"/>
                  <a:gd name="connsiteY3" fmla="*/ 243 h 17102"/>
                  <a:gd name="connsiteX4" fmla="*/ 36950 w 38664"/>
                  <a:gd name="connsiteY4" fmla="*/ 7673 h 17102"/>
                  <a:gd name="connsiteX5" fmla="*/ 37617 w 38664"/>
                  <a:gd name="connsiteY5" fmla="*/ 14341 h 17102"/>
                  <a:gd name="connsiteX6" fmla="*/ 30949 w 38664"/>
                  <a:gd name="connsiteY6" fmla="*/ 15007 h 17102"/>
                  <a:gd name="connsiteX7" fmla="*/ 15900 w 38664"/>
                  <a:gd name="connsiteY7" fmla="*/ 9673 h 17102"/>
                  <a:gd name="connsiteX8" fmla="*/ 8851 w 38664"/>
                  <a:gd name="connsiteY8" fmla="*/ 14912 h 17102"/>
                  <a:gd name="connsiteX9" fmla="*/ 4756 w 38664"/>
                  <a:gd name="connsiteY9" fmla="*/ 17103 h 17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664" h="17102">
                    <a:moveTo>
                      <a:pt x="4756" y="17103"/>
                    </a:moveTo>
                    <a:cubicBezTo>
                      <a:pt x="3898" y="17103"/>
                      <a:pt x="3041" y="16817"/>
                      <a:pt x="2184" y="16341"/>
                    </a:cubicBezTo>
                    <a:cubicBezTo>
                      <a:pt x="-7" y="14912"/>
                      <a:pt x="-674" y="11959"/>
                      <a:pt x="755" y="9768"/>
                    </a:cubicBezTo>
                    <a:cubicBezTo>
                      <a:pt x="4184" y="4434"/>
                      <a:pt x="8851" y="1101"/>
                      <a:pt x="14376" y="243"/>
                    </a:cubicBezTo>
                    <a:cubicBezTo>
                      <a:pt x="25615" y="-1566"/>
                      <a:pt x="36474" y="7292"/>
                      <a:pt x="36950" y="7673"/>
                    </a:cubicBezTo>
                    <a:cubicBezTo>
                      <a:pt x="38950" y="9292"/>
                      <a:pt x="39236" y="12340"/>
                      <a:pt x="37617" y="14341"/>
                    </a:cubicBezTo>
                    <a:cubicBezTo>
                      <a:pt x="35998" y="16341"/>
                      <a:pt x="32949" y="16722"/>
                      <a:pt x="30949" y="15007"/>
                    </a:cubicBezTo>
                    <a:cubicBezTo>
                      <a:pt x="28758" y="13198"/>
                      <a:pt x="21805" y="8721"/>
                      <a:pt x="15900" y="9673"/>
                    </a:cubicBezTo>
                    <a:cubicBezTo>
                      <a:pt x="13042" y="10150"/>
                      <a:pt x="10756" y="11864"/>
                      <a:pt x="8851" y="14912"/>
                    </a:cubicBezTo>
                    <a:cubicBezTo>
                      <a:pt x="7899" y="16246"/>
                      <a:pt x="6375" y="17103"/>
                      <a:pt x="4756" y="17103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8" name="Freeform: Shape 467">
                <a:extLst>
                  <a:ext uri="{FF2B5EF4-FFF2-40B4-BE49-F238E27FC236}">
                    <a16:creationId xmlns="" xmlns:a16="http://schemas.microsoft.com/office/drawing/2014/main" id="{753226F6-6CDB-43E6-9F72-DB31F297D3B6}"/>
                  </a:ext>
                </a:extLst>
              </p:cNvPr>
              <p:cNvSpPr/>
              <p:nvPr/>
            </p:nvSpPr>
            <p:spPr>
              <a:xfrm>
                <a:off x="5927333" y="3900574"/>
                <a:ext cx="18112" cy="44401"/>
              </a:xfrm>
              <a:custGeom>
                <a:avLst/>
                <a:gdLst>
                  <a:gd name="connsiteX0" fmla="*/ 9048 w 18112"/>
                  <a:gd name="connsiteY0" fmla="*/ 44402 h 44401"/>
                  <a:gd name="connsiteX1" fmla="*/ 4381 w 18112"/>
                  <a:gd name="connsiteY1" fmla="*/ 40496 h 44401"/>
                  <a:gd name="connsiteX2" fmla="*/ 95 w 18112"/>
                  <a:gd name="connsiteY2" fmla="*/ 17065 h 44401"/>
                  <a:gd name="connsiteX3" fmla="*/ 952 w 18112"/>
                  <a:gd name="connsiteY3" fmla="*/ 13350 h 44401"/>
                  <a:gd name="connsiteX4" fmla="*/ 9525 w 18112"/>
                  <a:gd name="connsiteY4" fmla="*/ 1920 h 44401"/>
                  <a:gd name="connsiteX5" fmla="*/ 16192 w 18112"/>
                  <a:gd name="connsiteY5" fmla="*/ 968 h 44401"/>
                  <a:gd name="connsiteX6" fmla="*/ 17145 w 18112"/>
                  <a:gd name="connsiteY6" fmla="*/ 7635 h 44401"/>
                  <a:gd name="connsiteX7" fmla="*/ 9810 w 18112"/>
                  <a:gd name="connsiteY7" fmla="*/ 17446 h 44401"/>
                  <a:gd name="connsiteX8" fmla="*/ 13716 w 18112"/>
                  <a:gd name="connsiteY8" fmla="*/ 38877 h 44401"/>
                  <a:gd name="connsiteX9" fmla="*/ 9906 w 18112"/>
                  <a:gd name="connsiteY9" fmla="*/ 44402 h 44401"/>
                  <a:gd name="connsiteX10" fmla="*/ 9048 w 18112"/>
                  <a:gd name="connsiteY10" fmla="*/ 44402 h 444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112" h="44401">
                    <a:moveTo>
                      <a:pt x="9048" y="44402"/>
                    </a:moveTo>
                    <a:cubicBezTo>
                      <a:pt x="6762" y="44402"/>
                      <a:pt x="4762" y="42783"/>
                      <a:pt x="4381" y="40496"/>
                    </a:cubicBezTo>
                    <a:lnTo>
                      <a:pt x="95" y="17065"/>
                    </a:lnTo>
                    <a:cubicBezTo>
                      <a:pt x="-191" y="15732"/>
                      <a:pt x="190" y="14398"/>
                      <a:pt x="952" y="13350"/>
                    </a:cubicBezTo>
                    <a:lnTo>
                      <a:pt x="9525" y="1920"/>
                    </a:lnTo>
                    <a:cubicBezTo>
                      <a:pt x="11144" y="-175"/>
                      <a:pt x="14097" y="-651"/>
                      <a:pt x="16192" y="968"/>
                    </a:cubicBezTo>
                    <a:cubicBezTo>
                      <a:pt x="18288" y="2587"/>
                      <a:pt x="18764" y="5540"/>
                      <a:pt x="17145" y="7635"/>
                    </a:cubicBezTo>
                    <a:lnTo>
                      <a:pt x="9810" y="17446"/>
                    </a:lnTo>
                    <a:lnTo>
                      <a:pt x="13716" y="38877"/>
                    </a:lnTo>
                    <a:cubicBezTo>
                      <a:pt x="14192" y="41449"/>
                      <a:pt x="12477" y="43926"/>
                      <a:pt x="9906" y="44402"/>
                    </a:cubicBezTo>
                    <a:cubicBezTo>
                      <a:pt x="9620" y="44307"/>
                      <a:pt x="9334" y="44402"/>
                      <a:pt x="9048" y="4440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9" name="Freeform: Shape 468">
                <a:extLst>
                  <a:ext uri="{FF2B5EF4-FFF2-40B4-BE49-F238E27FC236}">
                    <a16:creationId xmlns="" xmlns:a16="http://schemas.microsoft.com/office/drawing/2014/main" id="{F99A4CD6-BF46-4E9F-878C-63B583CC37CE}"/>
                  </a:ext>
                </a:extLst>
              </p:cNvPr>
              <p:cNvSpPr/>
              <p:nvPr/>
            </p:nvSpPr>
            <p:spPr>
              <a:xfrm>
                <a:off x="5848133" y="3906623"/>
                <a:ext cx="22302" cy="46448"/>
              </a:xfrm>
              <a:custGeom>
                <a:avLst/>
                <a:gdLst>
                  <a:gd name="connsiteX0" fmla="*/ 8524 w 22302"/>
                  <a:gd name="connsiteY0" fmla="*/ 46448 h 46448"/>
                  <a:gd name="connsiteX1" fmla="*/ 3857 w 22302"/>
                  <a:gd name="connsiteY1" fmla="*/ 42448 h 46448"/>
                  <a:gd name="connsiteX2" fmla="*/ 47 w 22302"/>
                  <a:gd name="connsiteY2" fmla="*/ 18921 h 46448"/>
                  <a:gd name="connsiteX3" fmla="*/ 1286 w 22302"/>
                  <a:gd name="connsiteY3" fmla="*/ 14921 h 46448"/>
                  <a:gd name="connsiteX4" fmla="*/ 14049 w 22302"/>
                  <a:gd name="connsiteY4" fmla="*/ 1490 h 46448"/>
                  <a:gd name="connsiteX5" fmla="*/ 20812 w 22302"/>
                  <a:gd name="connsiteY5" fmla="*/ 1300 h 46448"/>
                  <a:gd name="connsiteX6" fmla="*/ 21002 w 22302"/>
                  <a:gd name="connsiteY6" fmla="*/ 8063 h 46448"/>
                  <a:gd name="connsiteX7" fmla="*/ 9858 w 22302"/>
                  <a:gd name="connsiteY7" fmla="*/ 19778 h 46448"/>
                  <a:gd name="connsiteX8" fmla="*/ 13287 w 22302"/>
                  <a:gd name="connsiteY8" fmla="*/ 41019 h 46448"/>
                  <a:gd name="connsiteX9" fmla="*/ 9382 w 22302"/>
                  <a:gd name="connsiteY9" fmla="*/ 46448 h 46448"/>
                  <a:gd name="connsiteX10" fmla="*/ 8524 w 22302"/>
                  <a:gd name="connsiteY10" fmla="*/ 46448 h 46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302" h="46448">
                    <a:moveTo>
                      <a:pt x="8524" y="46448"/>
                    </a:moveTo>
                    <a:cubicBezTo>
                      <a:pt x="6239" y="46448"/>
                      <a:pt x="4238" y="44829"/>
                      <a:pt x="3857" y="42448"/>
                    </a:cubicBezTo>
                    <a:lnTo>
                      <a:pt x="47" y="18921"/>
                    </a:lnTo>
                    <a:cubicBezTo>
                      <a:pt x="-143" y="17492"/>
                      <a:pt x="238" y="15968"/>
                      <a:pt x="1286" y="14921"/>
                    </a:cubicBezTo>
                    <a:lnTo>
                      <a:pt x="14049" y="1490"/>
                    </a:lnTo>
                    <a:cubicBezTo>
                      <a:pt x="15859" y="-415"/>
                      <a:pt x="18907" y="-510"/>
                      <a:pt x="20812" y="1300"/>
                    </a:cubicBezTo>
                    <a:cubicBezTo>
                      <a:pt x="22717" y="3110"/>
                      <a:pt x="22812" y="6157"/>
                      <a:pt x="21002" y="8063"/>
                    </a:cubicBezTo>
                    <a:lnTo>
                      <a:pt x="9858" y="19778"/>
                    </a:lnTo>
                    <a:lnTo>
                      <a:pt x="13287" y="41019"/>
                    </a:lnTo>
                    <a:cubicBezTo>
                      <a:pt x="13668" y="43591"/>
                      <a:pt x="11953" y="46067"/>
                      <a:pt x="9382" y="46448"/>
                    </a:cubicBezTo>
                    <a:cubicBezTo>
                      <a:pt x="9001" y="46353"/>
                      <a:pt x="8715" y="46448"/>
                      <a:pt x="8524" y="46448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0" name="Freeform: Shape 469">
                <a:extLst>
                  <a:ext uri="{FF2B5EF4-FFF2-40B4-BE49-F238E27FC236}">
                    <a16:creationId xmlns="" xmlns:a16="http://schemas.microsoft.com/office/drawing/2014/main" id="{CC755B7D-51CE-4CC8-A0BD-1337484277B5}"/>
                  </a:ext>
                </a:extLst>
              </p:cNvPr>
              <p:cNvSpPr/>
              <p:nvPr/>
            </p:nvSpPr>
            <p:spPr>
              <a:xfrm>
                <a:off x="5737214" y="3779524"/>
                <a:ext cx="211454" cy="172976"/>
              </a:xfrm>
              <a:custGeom>
                <a:avLst/>
                <a:gdLst>
                  <a:gd name="connsiteX0" fmla="*/ 43243 w 211454"/>
                  <a:gd name="connsiteY0" fmla="*/ 172976 h 172976"/>
                  <a:gd name="connsiteX1" fmla="*/ 116205 w 211454"/>
                  <a:gd name="connsiteY1" fmla="*/ 102110 h 172976"/>
                  <a:gd name="connsiteX2" fmla="*/ 134874 w 211454"/>
                  <a:gd name="connsiteY2" fmla="*/ 41531 h 172976"/>
                  <a:gd name="connsiteX3" fmla="*/ 164306 w 211454"/>
                  <a:gd name="connsiteY3" fmla="*/ 72868 h 172976"/>
                  <a:gd name="connsiteX4" fmla="*/ 197263 w 211454"/>
                  <a:gd name="connsiteY4" fmla="*/ 78583 h 172976"/>
                  <a:gd name="connsiteX5" fmla="*/ 211455 w 211454"/>
                  <a:gd name="connsiteY5" fmla="*/ 115350 h 172976"/>
                  <a:gd name="connsiteX6" fmla="*/ 199930 w 211454"/>
                  <a:gd name="connsiteY6" fmla="*/ 27053 h 172976"/>
                  <a:gd name="connsiteX7" fmla="*/ 136874 w 211454"/>
                  <a:gd name="connsiteY7" fmla="*/ 2 h 172976"/>
                  <a:gd name="connsiteX8" fmla="*/ 32575 w 211454"/>
                  <a:gd name="connsiteY8" fmla="*/ 25815 h 172976"/>
                  <a:gd name="connsiteX9" fmla="*/ 857 w 211454"/>
                  <a:gd name="connsiteY9" fmla="*/ 104301 h 172976"/>
                  <a:gd name="connsiteX10" fmla="*/ 0 w 211454"/>
                  <a:gd name="connsiteY10" fmla="*/ 136781 h 172976"/>
                  <a:gd name="connsiteX11" fmla="*/ 43243 w 211454"/>
                  <a:gd name="connsiteY11" fmla="*/ 172976 h 17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1454" h="172976">
                    <a:moveTo>
                      <a:pt x="43243" y="172976"/>
                    </a:moveTo>
                    <a:cubicBezTo>
                      <a:pt x="43243" y="172976"/>
                      <a:pt x="97631" y="142687"/>
                      <a:pt x="116205" y="102110"/>
                    </a:cubicBezTo>
                    <a:cubicBezTo>
                      <a:pt x="134874" y="61534"/>
                      <a:pt x="134874" y="41531"/>
                      <a:pt x="134874" y="41531"/>
                    </a:cubicBezTo>
                    <a:cubicBezTo>
                      <a:pt x="134874" y="41531"/>
                      <a:pt x="143923" y="67439"/>
                      <a:pt x="164306" y="72868"/>
                    </a:cubicBezTo>
                    <a:cubicBezTo>
                      <a:pt x="184690" y="78298"/>
                      <a:pt x="197263" y="78583"/>
                      <a:pt x="197263" y="78583"/>
                    </a:cubicBezTo>
                    <a:lnTo>
                      <a:pt x="211455" y="115350"/>
                    </a:lnTo>
                    <a:lnTo>
                      <a:pt x="199930" y="27053"/>
                    </a:lnTo>
                    <a:cubicBezTo>
                      <a:pt x="199930" y="27053"/>
                      <a:pt x="144209" y="-284"/>
                      <a:pt x="136874" y="2"/>
                    </a:cubicBezTo>
                    <a:cubicBezTo>
                      <a:pt x="129540" y="288"/>
                      <a:pt x="37719" y="20005"/>
                      <a:pt x="32575" y="25815"/>
                    </a:cubicBezTo>
                    <a:cubicBezTo>
                      <a:pt x="27432" y="31530"/>
                      <a:pt x="857" y="104301"/>
                      <a:pt x="857" y="104301"/>
                    </a:cubicBezTo>
                    <a:lnTo>
                      <a:pt x="0" y="136781"/>
                    </a:lnTo>
                    <a:lnTo>
                      <a:pt x="43243" y="172976"/>
                    </a:lnTo>
                    <a:close/>
                  </a:path>
                </a:pathLst>
              </a:custGeom>
              <a:solidFill>
                <a:srgbClr val="E5644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1" name="Freeform: Shape 470">
                <a:extLst>
                  <a:ext uri="{FF2B5EF4-FFF2-40B4-BE49-F238E27FC236}">
                    <a16:creationId xmlns="" xmlns:a16="http://schemas.microsoft.com/office/drawing/2014/main" id="{2A28FEDB-8453-495B-938A-4006A14C040A}"/>
                  </a:ext>
                </a:extLst>
              </p:cNvPr>
              <p:cNvSpPr/>
              <p:nvPr/>
            </p:nvSpPr>
            <p:spPr>
              <a:xfrm>
                <a:off x="5470514" y="4155192"/>
                <a:ext cx="215931" cy="348805"/>
              </a:xfrm>
              <a:custGeom>
                <a:avLst/>
                <a:gdLst>
                  <a:gd name="connsiteX0" fmla="*/ 215932 w 215931"/>
                  <a:gd name="connsiteY0" fmla="*/ 348805 h 348805"/>
                  <a:gd name="connsiteX1" fmla="*/ 157163 w 215931"/>
                  <a:gd name="connsiteY1" fmla="*/ 334042 h 348805"/>
                  <a:gd name="connsiteX2" fmla="*/ 0 w 215931"/>
                  <a:gd name="connsiteY2" fmla="*/ 244316 h 348805"/>
                  <a:gd name="connsiteX3" fmla="*/ 80391 w 215931"/>
                  <a:gd name="connsiteY3" fmla="*/ 117443 h 348805"/>
                  <a:gd name="connsiteX4" fmla="*/ 193453 w 215931"/>
                  <a:gd name="connsiteY4" fmla="*/ 0 h 348805"/>
                  <a:gd name="connsiteX5" fmla="*/ 198692 w 215931"/>
                  <a:gd name="connsiteY5" fmla="*/ 24098 h 348805"/>
                  <a:gd name="connsiteX6" fmla="*/ 215837 w 215931"/>
                  <a:gd name="connsiteY6" fmla="*/ 184976 h 348805"/>
                  <a:gd name="connsiteX7" fmla="*/ 215932 w 215931"/>
                  <a:gd name="connsiteY7" fmla="*/ 348805 h 348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5931" h="348805">
                    <a:moveTo>
                      <a:pt x="215932" y="348805"/>
                    </a:moveTo>
                    <a:cubicBezTo>
                      <a:pt x="195834" y="345281"/>
                      <a:pt x="176213" y="340328"/>
                      <a:pt x="157163" y="334042"/>
                    </a:cubicBezTo>
                    <a:cubicBezTo>
                      <a:pt x="98488" y="315182"/>
                      <a:pt x="45148" y="284321"/>
                      <a:pt x="0" y="244316"/>
                    </a:cubicBezTo>
                    <a:cubicBezTo>
                      <a:pt x="22860" y="196501"/>
                      <a:pt x="51911" y="153543"/>
                      <a:pt x="80391" y="117443"/>
                    </a:cubicBezTo>
                    <a:cubicBezTo>
                      <a:pt x="137827" y="44768"/>
                      <a:pt x="193453" y="0"/>
                      <a:pt x="193453" y="0"/>
                    </a:cubicBezTo>
                    <a:lnTo>
                      <a:pt x="198692" y="24098"/>
                    </a:lnTo>
                    <a:cubicBezTo>
                      <a:pt x="210121" y="76962"/>
                      <a:pt x="215837" y="130873"/>
                      <a:pt x="215837" y="184976"/>
                    </a:cubicBezTo>
                    <a:cubicBezTo>
                      <a:pt x="215837" y="239363"/>
                      <a:pt x="215932" y="291560"/>
                      <a:pt x="215932" y="348805"/>
                    </a:cubicBezTo>
                    <a:close/>
                  </a:path>
                </a:pathLst>
              </a:custGeom>
              <a:solidFill>
                <a:srgbClr val="F7AB9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2" name="Freeform: Shape 471">
                <a:extLst>
                  <a:ext uri="{FF2B5EF4-FFF2-40B4-BE49-F238E27FC236}">
                    <a16:creationId xmlns="" xmlns:a16="http://schemas.microsoft.com/office/drawing/2014/main" id="{947A7FFD-A9A2-482F-B6A0-B042551A97AC}"/>
                  </a:ext>
                </a:extLst>
              </p:cNvPr>
              <p:cNvSpPr/>
              <p:nvPr/>
            </p:nvSpPr>
            <p:spPr>
              <a:xfrm>
                <a:off x="5779207" y="4132034"/>
                <a:ext cx="151031" cy="42303"/>
              </a:xfrm>
              <a:custGeom>
                <a:avLst/>
                <a:gdLst>
                  <a:gd name="connsiteX0" fmla="*/ 92405 w 151031"/>
                  <a:gd name="connsiteY0" fmla="*/ 42303 h 42303"/>
                  <a:gd name="connsiteX1" fmla="*/ 1441 w 151031"/>
                  <a:gd name="connsiteY1" fmla="*/ 8204 h 42303"/>
                  <a:gd name="connsiteX2" fmla="*/ 1346 w 151031"/>
                  <a:gd name="connsiteY2" fmla="*/ 1441 h 42303"/>
                  <a:gd name="connsiteX3" fmla="*/ 8108 w 151031"/>
                  <a:gd name="connsiteY3" fmla="*/ 1346 h 42303"/>
                  <a:gd name="connsiteX4" fmla="*/ 144506 w 151031"/>
                  <a:gd name="connsiteY4" fmla="*/ 22205 h 42303"/>
                  <a:gd name="connsiteX5" fmla="*/ 150698 w 151031"/>
                  <a:gd name="connsiteY5" fmla="*/ 24872 h 42303"/>
                  <a:gd name="connsiteX6" fmla="*/ 148031 w 151031"/>
                  <a:gd name="connsiteY6" fmla="*/ 31064 h 42303"/>
                  <a:gd name="connsiteX7" fmla="*/ 92405 w 151031"/>
                  <a:gd name="connsiteY7" fmla="*/ 42303 h 423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1031" h="42303">
                    <a:moveTo>
                      <a:pt x="92405" y="42303"/>
                    </a:moveTo>
                    <a:cubicBezTo>
                      <a:pt x="37160" y="42303"/>
                      <a:pt x="1822" y="8585"/>
                      <a:pt x="1441" y="8204"/>
                    </a:cubicBezTo>
                    <a:cubicBezTo>
                      <a:pt x="-464" y="6394"/>
                      <a:pt x="-464" y="3346"/>
                      <a:pt x="1346" y="1441"/>
                    </a:cubicBezTo>
                    <a:cubicBezTo>
                      <a:pt x="3155" y="-464"/>
                      <a:pt x="6203" y="-464"/>
                      <a:pt x="8108" y="1346"/>
                    </a:cubicBezTo>
                    <a:cubicBezTo>
                      <a:pt x="10394" y="3536"/>
                      <a:pt x="64306" y="54686"/>
                      <a:pt x="144506" y="22205"/>
                    </a:cubicBezTo>
                    <a:cubicBezTo>
                      <a:pt x="146888" y="21253"/>
                      <a:pt x="149745" y="22396"/>
                      <a:pt x="150698" y="24872"/>
                    </a:cubicBezTo>
                    <a:cubicBezTo>
                      <a:pt x="151650" y="27349"/>
                      <a:pt x="150507" y="30111"/>
                      <a:pt x="148031" y="31064"/>
                    </a:cubicBezTo>
                    <a:cubicBezTo>
                      <a:pt x="127933" y="39255"/>
                      <a:pt x="109169" y="42303"/>
                      <a:pt x="92405" y="42303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473" name="Group 472">
              <a:extLst>
                <a:ext uri="{FF2B5EF4-FFF2-40B4-BE49-F238E27FC236}">
                  <a16:creationId xmlns="" xmlns:a16="http://schemas.microsoft.com/office/drawing/2014/main" id="{FA558B72-A255-488A-BD9D-1527A9F21EB6}"/>
                </a:ext>
              </a:extLst>
            </p:cNvPr>
            <p:cNvGrpSpPr/>
            <p:nvPr/>
          </p:nvGrpSpPr>
          <p:grpSpPr>
            <a:xfrm>
              <a:off x="8859571" y="2521912"/>
              <a:ext cx="501369" cy="501369"/>
              <a:chOff x="7766368" y="3622649"/>
              <a:chExt cx="888206" cy="888206"/>
            </a:xfrm>
          </p:grpSpPr>
          <p:sp>
            <p:nvSpPr>
              <p:cNvPr id="474" name="Freeform: Shape 473">
                <a:extLst>
                  <a:ext uri="{FF2B5EF4-FFF2-40B4-BE49-F238E27FC236}">
                    <a16:creationId xmlns="" xmlns:a16="http://schemas.microsoft.com/office/drawing/2014/main" id="{19B1ECC2-5E44-4285-94C5-6A66407BF3B0}"/>
                  </a:ext>
                </a:extLst>
              </p:cNvPr>
              <p:cNvSpPr/>
              <p:nvPr/>
            </p:nvSpPr>
            <p:spPr>
              <a:xfrm>
                <a:off x="7766368" y="3622649"/>
                <a:ext cx="888206" cy="888206"/>
              </a:xfrm>
              <a:custGeom>
                <a:avLst/>
                <a:gdLst>
                  <a:gd name="connsiteX0" fmla="*/ 888206 w 888206"/>
                  <a:gd name="connsiteY0" fmla="*/ 444151 h 888206"/>
                  <a:gd name="connsiteX1" fmla="*/ 846296 w 888206"/>
                  <a:gd name="connsiteY1" fmla="*/ 632651 h 888206"/>
                  <a:gd name="connsiteX2" fmla="*/ 444151 w 888206"/>
                  <a:gd name="connsiteY2" fmla="*/ 888206 h 888206"/>
                  <a:gd name="connsiteX3" fmla="*/ 76581 w 888206"/>
                  <a:gd name="connsiteY3" fmla="*/ 693515 h 888206"/>
                  <a:gd name="connsiteX4" fmla="*/ 0 w 888206"/>
                  <a:gd name="connsiteY4" fmla="*/ 444151 h 888206"/>
                  <a:gd name="connsiteX5" fmla="*/ 444151 w 888206"/>
                  <a:gd name="connsiteY5" fmla="*/ 0 h 888206"/>
                  <a:gd name="connsiteX6" fmla="*/ 888206 w 888206"/>
                  <a:gd name="connsiteY6" fmla="*/ 444151 h 888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8206" h="888206">
                    <a:moveTo>
                      <a:pt x="888206" y="444151"/>
                    </a:moveTo>
                    <a:cubicBezTo>
                      <a:pt x="888206" y="511588"/>
                      <a:pt x="873157" y="575405"/>
                      <a:pt x="846296" y="632651"/>
                    </a:cubicBezTo>
                    <a:cubicBezTo>
                      <a:pt x="775430" y="783622"/>
                      <a:pt x="621983" y="888206"/>
                      <a:pt x="444151" y="888206"/>
                    </a:cubicBezTo>
                    <a:cubicBezTo>
                      <a:pt x="291275" y="888206"/>
                      <a:pt x="156496" y="811054"/>
                      <a:pt x="76581" y="693515"/>
                    </a:cubicBezTo>
                    <a:cubicBezTo>
                      <a:pt x="28289" y="622459"/>
                      <a:pt x="0" y="536638"/>
                      <a:pt x="0" y="444151"/>
                    </a:cubicBezTo>
                    <a:cubicBezTo>
                      <a:pt x="0" y="198882"/>
                      <a:pt x="198882" y="0"/>
                      <a:pt x="444151" y="0"/>
                    </a:cubicBezTo>
                    <a:cubicBezTo>
                      <a:pt x="689324" y="0"/>
                      <a:pt x="888206" y="198882"/>
                      <a:pt x="888206" y="444151"/>
                    </a:cubicBezTo>
                    <a:close/>
                  </a:path>
                </a:pathLst>
              </a:custGeom>
              <a:solidFill>
                <a:srgbClr val="094A4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5" name="Freeform: Shape 474">
                <a:extLst>
                  <a:ext uri="{FF2B5EF4-FFF2-40B4-BE49-F238E27FC236}">
                    <a16:creationId xmlns="" xmlns:a16="http://schemas.microsoft.com/office/drawing/2014/main" id="{65DBD5BF-B305-49B0-9534-84FA0BF24C3E}"/>
                  </a:ext>
                </a:extLst>
              </p:cNvPr>
              <p:cNvSpPr/>
              <p:nvPr/>
            </p:nvSpPr>
            <p:spPr>
              <a:xfrm>
                <a:off x="7848954" y="3771162"/>
                <a:ext cx="694243" cy="550241"/>
              </a:xfrm>
              <a:custGeom>
                <a:avLst/>
                <a:gdLst>
                  <a:gd name="connsiteX0" fmla="*/ 54669 w 694243"/>
                  <a:gd name="connsiteY0" fmla="*/ 550241 h 550241"/>
                  <a:gd name="connsiteX1" fmla="*/ 4186 w 694243"/>
                  <a:gd name="connsiteY1" fmla="*/ 422225 h 550241"/>
                  <a:gd name="connsiteX2" fmla="*/ 143156 w 694243"/>
                  <a:gd name="connsiteY2" fmla="*/ 316688 h 550241"/>
                  <a:gd name="connsiteX3" fmla="*/ 134393 w 694243"/>
                  <a:gd name="connsiteY3" fmla="*/ 191530 h 550241"/>
                  <a:gd name="connsiteX4" fmla="*/ 200878 w 694243"/>
                  <a:gd name="connsiteY4" fmla="*/ 113234 h 550241"/>
                  <a:gd name="connsiteX5" fmla="*/ 239645 w 694243"/>
                  <a:gd name="connsiteY5" fmla="*/ 18080 h 550241"/>
                  <a:gd name="connsiteX6" fmla="*/ 338895 w 694243"/>
                  <a:gd name="connsiteY6" fmla="*/ 20080 h 550241"/>
                  <a:gd name="connsiteX7" fmla="*/ 514536 w 694243"/>
                  <a:gd name="connsiteY7" fmla="*/ 54084 h 550241"/>
                  <a:gd name="connsiteX8" fmla="*/ 555589 w 694243"/>
                  <a:gd name="connsiteY8" fmla="*/ 211056 h 550241"/>
                  <a:gd name="connsiteX9" fmla="*/ 688272 w 694243"/>
                  <a:gd name="connsiteY9" fmla="*/ 362408 h 550241"/>
                  <a:gd name="connsiteX10" fmla="*/ 646934 w 694243"/>
                  <a:gd name="connsiteY10" fmla="*/ 535763 h 550241"/>
                  <a:gd name="connsiteX11" fmla="*/ 54669 w 694243"/>
                  <a:gd name="connsiteY11" fmla="*/ 550241 h 550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94243" h="550241">
                    <a:moveTo>
                      <a:pt x="54669" y="550241"/>
                    </a:moveTo>
                    <a:cubicBezTo>
                      <a:pt x="54669" y="550241"/>
                      <a:pt x="-17912" y="528429"/>
                      <a:pt x="4186" y="422225"/>
                    </a:cubicBezTo>
                    <a:cubicBezTo>
                      <a:pt x="23236" y="330690"/>
                      <a:pt x="143156" y="316688"/>
                      <a:pt x="143156" y="316688"/>
                    </a:cubicBezTo>
                    <a:cubicBezTo>
                      <a:pt x="143156" y="316688"/>
                      <a:pt x="105437" y="260110"/>
                      <a:pt x="134393" y="191530"/>
                    </a:cubicBezTo>
                    <a:cubicBezTo>
                      <a:pt x="162206" y="125712"/>
                      <a:pt x="200878" y="113234"/>
                      <a:pt x="200878" y="113234"/>
                    </a:cubicBezTo>
                    <a:cubicBezTo>
                      <a:pt x="200878" y="113234"/>
                      <a:pt x="197544" y="59894"/>
                      <a:pt x="239645" y="18080"/>
                    </a:cubicBezTo>
                    <a:cubicBezTo>
                      <a:pt x="281650" y="-23735"/>
                      <a:pt x="338895" y="20080"/>
                      <a:pt x="338895" y="20080"/>
                    </a:cubicBezTo>
                    <a:cubicBezTo>
                      <a:pt x="338895" y="20080"/>
                      <a:pt x="447480" y="-3542"/>
                      <a:pt x="514536" y="54084"/>
                    </a:cubicBezTo>
                    <a:cubicBezTo>
                      <a:pt x="581592" y="111806"/>
                      <a:pt x="555589" y="211056"/>
                      <a:pt x="555589" y="211056"/>
                    </a:cubicBezTo>
                    <a:cubicBezTo>
                      <a:pt x="555589" y="211056"/>
                      <a:pt x="662269" y="249537"/>
                      <a:pt x="688272" y="362408"/>
                    </a:cubicBezTo>
                    <a:cubicBezTo>
                      <a:pt x="714275" y="475184"/>
                      <a:pt x="646934" y="535763"/>
                      <a:pt x="646934" y="535763"/>
                    </a:cubicBezTo>
                    <a:lnTo>
                      <a:pt x="54669" y="550241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6" name="Freeform: Shape 475">
                <a:extLst>
                  <a:ext uri="{FF2B5EF4-FFF2-40B4-BE49-F238E27FC236}">
                    <a16:creationId xmlns="" xmlns:a16="http://schemas.microsoft.com/office/drawing/2014/main" id="{AFFFC0B2-FF46-4DCC-ACB6-3B6AA606065B}"/>
                  </a:ext>
                </a:extLst>
              </p:cNvPr>
              <p:cNvSpPr/>
              <p:nvPr/>
            </p:nvSpPr>
            <p:spPr>
              <a:xfrm>
                <a:off x="7842948" y="4124846"/>
                <a:ext cx="769715" cy="386009"/>
              </a:xfrm>
              <a:custGeom>
                <a:avLst/>
                <a:gdLst>
                  <a:gd name="connsiteX0" fmla="*/ 769715 w 769715"/>
                  <a:gd name="connsiteY0" fmla="*/ 130454 h 386009"/>
                  <a:gd name="connsiteX1" fmla="*/ 367570 w 769715"/>
                  <a:gd name="connsiteY1" fmla="*/ 386010 h 386009"/>
                  <a:gd name="connsiteX2" fmla="*/ 0 w 769715"/>
                  <a:gd name="connsiteY2" fmla="*/ 191319 h 386009"/>
                  <a:gd name="connsiteX3" fmla="*/ 291846 w 769715"/>
                  <a:gd name="connsiteY3" fmla="*/ 3867 h 386009"/>
                  <a:gd name="connsiteX4" fmla="*/ 710755 w 769715"/>
                  <a:gd name="connsiteY4" fmla="*/ 87972 h 386009"/>
                  <a:gd name="connsiteX5" fmla="*/ 769715 w 769715"/>
                  <a:gd name="connsiteY5" fmla="*/ 130454 h 386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69715" h="386009">
                    <a:moveTo>
                      <a:pt x="769715" y="130454"/>
                    </a:moveTo>
                    <a:cubicBezTo>
                      <a:pt x="698849" y="281425"/>
                      <a:pt x="545402" y="386010"/>
                      <a:pt x="367570" y="386010"/>
                    </a:cubicBezTo>
                    <a:cubicBezTo>
                      <a:pt x="214694" y="386010"/>
                      <a:pt x="79915" y="308857"/>
                      <a:pt x="0" y="191319"/>
                    </a:cubicBezTo>
                    <a:cubicBezTo>
                      <a:pt x="77057" y="88735"/>
                      <a:pt x="173164" y="14344"/>
                      <a:pt x="291846" y="3867"/>
                    </a:cubicBezTo>
                    <a:cubicBezTo>
                      <a:pt x="474821" y="-12230"/>
                      <a:pt x="589788" y="23107"/>
                      <a:pt x="710755" y="87972"/>
                    </a:cubicBezTo>
                    <a:cubicBezTo>
                      <a:pt x="729234" y="97879"/>
                      <a:pt x="749237" y="112357"/>
                      <a:pt x="769715" y="130454"/>
                    </a:cubicBezTo>
                    <a:close/>
                  </a:path>
                </a:pathLst>
              </a:custGeom>
              <a:solidFill>
                <a:srgbClr val="F7AB9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7" name="Freeform: Shape 476">
                <a:extLst>
                  <a:ext uri="{FF2B5EF4-FFF2-40B4-BE49-F238E27FC236}">
                    <a16:creationId xmlns="" xmlns:a16="http://schemas.microsoft.com/office/drawing/2014/main" id="{70ACB8C4-8174-4858-81A8-585ACCB4BDC0}"/>
                  </a:ext>
                </a:extLst>
              </p:cNvPr>
              <p:cNvSpPr/>
              <p:nvPr/>
            </p:nvSpPr>
            <p:spPr>
              <a:xfrm>
                <a:off x="8139652" y="4052037"/>
                <a:ext cx="134207" cy="119967"/>
              </a:xfrm>
              <a:custGeom>
                <a:avLst/>
                <a:gdLst>
                  <a:gd name="connsiteX0" fmla="*/ 129540 w 134207"/>
                  <a:gd name="connsiteY0" fmla="*/ 17526 h 119967"/>
                  <a:gd name="connsiteX1" fmla="*/ 134207 w 134207"/>
                  <a:gd name="connsiteY1" fmla="*/ 91630 h 119967"/>
                  <a:gd name="connsiteX2" fmla="*/ 71819 w 134207"/>
                  <a:gd name="connsiteY2" fmla="*/ 119634 h 119967"/>
                  <a:gd name="connsiteX3" fmla="*/ 4191 w 134207"/>
                  <a:gd name="connsiteY3" fmla="*/ 97631 h 119967"/>
                  <a:gd name="connsiteX4" fmla="*/ 0 w 134207"/>
                  <a:gd name="connsiteY4" fmla="*/ 0 h 119967"/>
                  <a:gd name="connsiteX5" fmla="*/ 129540 w 134207"/>
                  <a:gd name="connsiteY5" fmla="*/ 17526 h 119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4207" h="119967">
                    <a:moveTo>
                      <a:pt x="129540" y="17526"/>
                    </a:moveTo>
                    <a:lnTo>
                      <a:pt x="134207" y="91630"/>
                    </a:lnTo>
                    <a:cubicBezTo>
                      <a:pt x="134207" y="91630"/>
                      <a:pt x="107633" y="117062"/>
                      <a:pt x="71819" y="119634"/>
                    </a:cubicBezTo>
                    <a:cubicBezTo>
                      <a:pt x="23527" y="123158"/>
                      <a:pt x="4191" y="97631"/>
                      <a:pt x="4191" y="97631"/>
                    </a:cubicBezTo>
                    <a:lnTo>
                      <a:pt x="0" y="0"/>
                    </a:lnTo>
                    <a:lnTo>
                      <a:pt x="129540" y="17526"/>
                    </a:lnTo>
                    <a:close/>
                  </a:path>
                </a:pathLst>
              </a:custGeom>
              <a:solidFill>
                <a:srgbClr val="F27E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8" name="Freeform: Shape 477">
                <a:extLst>
                  <a:ext uri="{FF2B5EF4-FFF2-40B4-BE49-F238E27FC236}">
                    <a16:creationId xmlns="" xmlns:a16="http://schemas.microsoft.com/office/drawing/2014/main" id="{5E11C173-CB8F-4290-AC2A-871AD67CD1EF}"/>
                  </a:ext>
                </a:extLst>
              </p:cNvPr>
              <p:cNvSpPr/>
              <p:nvPr/>
            </p:nvSpPr>
            <p:spPr>
              <a:xfrm>
                <a:off x="8140319" y="4059942"/>
                <a:ext cx="128873" cy="68460"/>
              </a:xfrm>
              <a:custGeom>
                <a:avLst/>
                <a:gdLst>
                  <a:gd name="connsiteX0" fmla="*/ 128873 w 128873"/>
                  <a:gd name="connsiteY0" fmla="*/ 9525 h 68460"/>
                  <a:gd name="connsiteX1" fmla="*/ 48673 w 128873"/>
                  <a:gd name="connsiteY1" fmla="*/ 66389 h 68460"/>
                  <a:gd name="connsiteX2" fmla="*/ 0 w 128873"/>
                  <a:gd name="connsiteY2" fmla="*/ 0 h 68460"/>
                  <a:gd name="connsiteX3" fmla="*/ 128873 w 128873"/>
                  <a:gd name="connsiteY3" fmla="*/ 9525 h 68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873" h="68460">
                    <a:moveTo>
                      <a:pt x="128873" y="9525"/>
                    </a:moveTo>
                    <a:cubicBezTo>
                      <a:pt x="128873" y="9525"/>
                      <a:pt x="108871" y="81439"/>
                      <a:pt x="48673" y="66389"/>
                    </a:cubicBezTo>
                    <a:cubicBezTo>
                      <a:pt x="5239" y="55531"/>
                      <a:pt x="0" y="0"/>
                      <a:pt x="0" y="0"/>
                    </a:cubicBezTo>
                    <a:lnTo>
                      <a:pt x="128873" y="9525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9" name="Freeform: Shape 478">
                <a:extLst>
                  <a:ext uri="{FF2B5EF4-FFF2-40B4-BE49-F238E27FC236}">
                    <a16:creationId xmlns="" xmlns:a16="http://schemas.microsoft.com/office/drawing/2014/main" id="{87E1D48B-BD88-4B06-87E5-DA307BAAEA74}"/>
                  </a:ext>
                </a:extLst>
              </p:cNvPr>
              <p:cNvSpPr/>
              <p:nvPr/>
            </p:nvSpPr>
            <p:spPr>
              <a:xfrm>
                <a:off x="8104213" y="3804170"/>
                <a:ext cx="259215" cy="297644"/>
              </a:xfrm>
              <a:custGeom>
                <a:avLst/>
                <a:gdLst>
                  <a:gd name="connsiteX0" fmla="*/ 3530 w 259215"/>
                  <a:gd name="connsiteY0" fmla="*/ 62319 h 297644"/>
                  <a:gd name="connsiteX1" fmla="*/ 31915 w 259215"/>
                  <a:gd name="connsiteY1" fmla="*/ 257582 h 297644"/>
                  <a:gd name="connsiteX2" fmla="*/ 157645 w 259215"/>
                  <a:gd name="connsiteY2" fmla="*/ 276251 h 297644"/>
                  <a:gd name="connsiteX3" fmla="*/ 195078 w 259215"/>
                  <a:gd name="connsiteY3" fmla="*/ 211766 h 297644"/>
                  <a:gd name="connsiteX4" fmla="*/ 255657 w 259215"/>
                  <a:gd name="connsiteY4" fmla="*/ 179572 h 297644"/>
                  <a:gd name="connsiteX5" fmla="*/ 215557 w 259215"/>
                  <a:gd name="connsiteY5" fmla="*/ 107563 h 297644"/>
                  <a:gd name="connsiteX6" fmla="*/ 189649 w 259215"/>
                  <a:gd name="connsiteY6" fmla="*/ 111373 h 297644"/>
                  <a:gd name="connsiteX7" fmla="*/ 194125 w 259215"/>
                  <a:gd name="connsiteY7" fmla="*/ 68320 h 297644"/>
                  <a:gd name="connsiteX8" fmla="*/ 3530 w 259215"/>
                  <a:gd name="connsiteY8" fmla="*/ 62319 h 2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15" h="297644">
                    <a:moveTo>
                      <a:pt x="3530" y="62319"/>
                    </a:moveTo>
                    <a:cubicBezTo>
                      <a:pt x="3530" y="62319"/>
                      <a:pt x="-14758" y="196431"/>
                      <a:pt x="31915" y="257582"/>
                    </a:cubicBezTo>
                    <a:cubicBezTo>
                      <a:pt x="78587" y="318732"/>
                      <a:pt x="133642" y="297015"/>
                      <a:pt x="157645" y="276251"/>
                    </a:cubicBezTo>
                    <a:cubicBezTo>
                      <a:pt x="190125" y="248342"/>
                      <a:pt x="195078" y="211766"/>
                      <a:pt x="195078" y="211766"/>
                    </a:cubicBezTo>
                    <a:cubicBezTo>
                      <a:pt x="195078" y="211766"/>
                      <a:pt x="242227" y="218434"/>
                      <a:pt x="255657" y="179572"/>
                    </a:cubicBezTo>
                    <a:cubicBezTo>
                      <a:pt x="269754" y="138710"/>
                      <a:pt x="238988" y="108134"/>
                      <a:pt x="215557" y="107563"/>
                    </a:cubicBezTo>
                    <a:cubicBezTo>
                      <a:pt x="192125" y="106991"/>
                      <a:pt x="189649" y="111373"/>
                      <a:pt x="189649" y="111373"/>
                    </a:cubicBezTo>
                    <a:lnTo>
                      <a:pt x="194125" y="68320"/>
                    </a:lnTo>
                    <a:cubicBezTo>
                      <a:pt x="194125" y="68320"/>
                      <a:pt x="43726" y="-81318"/>
                      <a:pt x="3530" y="62319"/>
                    </a:cubicBezTo>
                    <a:close/>
                  </a:path>
                </a:pathLst>
              </a:custGeom>
              <a:solidFill>
                <a:srgbClr val="F27E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0" name="Freeform: Shape 479">
                <a:extLst>
                  <a:ext uri="{FF2B5EF4-FFF2-40B4-BE49-F238E27FC236}">
                    <a16:creationId xmlns="" xmlns:a16="http://schemas.microsoft.com/office/drawing/2014/main" id="{48469EC1-6D2F-48D5-BCEF-26FDD6450610}"/>
                  </a:ext>
                </a:extLst>
              </p:cNvPr>
              <p:cNvSpPr/>
              <p:nvPr/>
            </p:nvSpPr>
            <p:spPr>
              <a:xfrm>
                <a:off x="8058801" y="3921176"/>
                <a:ext cx="74850" cy="95179"/>
              </a:xfrm>
              <a:custGeom>
                <a:avLst/>
                <a:gdLst>
                  <a:gd name="connsiteX0" fmla="*/ 74850 w 74850"/>
                  <a:gd name="connsiteY0" fmla="*/ 6273 h 95179"/>
                  <a:gd name="connsiteX1" fmla="*/ 79 w 74850"/>
                  <a:gd name="connsiteY1" fmla="*/ 35039 h 95179"/>
                  <a:gd name="connsiteX2" fmla="*/ 72945 w 74850"/>
                  <a:gd name="connsiteY2" fmla="*/ 95142 h 95179"/>
                  <a:gd name="connsiteX3" fmla="*/ 74850 w 74850"/>
                  <a:gd name="connsiteY3" fmla="*/ 6273 h 95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4850" h="95179">
                    <a:moveTo>
                      <a:pt x="74850" y="6273"/>
                    </a:moveTo>
                    <a:cubicBezTo>
                      <a:pt x="74850" y="6273"/>
                      <a:pt x="2555" y="-20016"/>
                      <a:pt x="79" y="35039"/>
                    </a:cubicBezTo>
                    <a:cubicBezTo>
                      <a:pt x="-2779" y="98761"/>
                      <a:pt x="72945" y="95142"/>
                      <a:pt x="72945" y="95142"/>
                    </a:cubicBezTo>
                    <a:lnTo>
                      <a:pt x="74850" y="6273"/>
                    </a:lnTo>
                    <a:close/>
                  </a:path>
                </a:pathLst>
              </a:custGeom>
              <a:solidFill>
                <a:srgbClr val="F27E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1" name="Freeform: Shape 480">
                <a:extLst>
                  <a:ext uri="{FF2B5EF4-FFF2-40B4-BE49-F238E27FC236}">
                    <a16:creationId xmlns="" xmlns:a16="http://schemas.microsoft.com/office/drawing/2014/main" id="{617E591A-20E2-46DA-BD3D-0FEF8BA26592}"/>
                  </a:ext>
                </a:extLst>
              </p:cNvPr>
              <p:cNvSpPr/>
              <p:nvPr/>
            </p:nvSpPr>
            <p:spPr>
              <a:xfrm>
                <a:off x="8093245" y="3789325"/>
                <a:ext cx="225542" cy="141107"/>
              </a:xfrm>
              <a:custGeom>
                <a:avLst/>
                <a:gdLst>
                  <a:gd name="connsiteX0" fmla="*/ 212237 w 225542"/>
                  <a:gd name="connsiteY0" fmla="*/ 129838 h 141107"/>
                  <a:gd name="connsiteX1" fmla="*/ 134037 w 225542"/>
                  <a:gd name="connsiteY1" fmla="*/ 106311 h 141107"/>
                  <a:gd name="connsiteX2" fmla="*/ 92508 w 225542"/>
                  <a:gd name="connsiteY2" fmla="*/ 25444 h 141107"/>
                  <a:gd name="connsiteX3" fmla="*/ 10974 w 225542"/>
                  <a:gd name="connsiteY3" fmla="*/ 130409 h 141107"/>
                  <a:gd name="connsiteX4" fmla="*/ 61743 w 225542"/>
                  <a:gd name="connsiteY4" fmla="*/ 12 h 141107"/>
                  <a:gd name="connsiteX5" fmla="*/ 212237 w 225542"/>
                  <a:gd name="connsiteY5" fmla="*/ 129838 h 141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5542" h="141107">
                    <a:moveTo>
                      <a:pt x="212237" y="129838"/>
                    </a:moveTo>
                    <a:cubicBezTo>
                      <a:pt x="212237" y="129838"/>
                      <a:pt x="188139" y="141458"/>
                      <a:pt x="134037" y="106311"/>
                    </a:cubicBezTo>
                    <a:cubicBezTo>
                      <a:pt x="79935" y="71164"/>
                      <a:pt x="92508" y="25444"/>
                      <a:pt x="92508" y="25444"/>
                    </a:cubicBezTo>
                    <a:cubicBezTo>
                      <a:pt x="92508" y="25444"/>
                      <a:pt x="23833" y="73926"/>
                      <a:pt x="10974" y="130409"/>
                    </a:cubicBezTo>
                    <a:cubicBezTo>
                      <a:pt x="-1884" y="186988"/>
                      <a:pt x="-19125" y="774"/>
                      <a:pt x="61743" y="12"/>
                    </a:cubicBezTo>
                    <a:cubicBezTo>
                      <a:pt x="142800" y="-845"/>
                      <a:pt x="266435" y="45065"/>
                      <a:pt x="212237" y="129838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2" name="Freeform: Shape 481">
                <a:extLst>
                  <a:ext uri="{FF2B5EF4-FFF2-40B4-BE49-F238E27FC236}">
                    <a16:creationId xmlns="" xmlns:a16="http://schemas.microsoft.com/office/drawing/2014/main" id="{E1EDE982-0CA3-443B-98E3-11C821EC12F5}"/>
                  </a:ext>
                </a:extLst>
              </p:cNvPr>
              <p:cNvSpPr/>
              <p:nvPr/>
            </p:nvSpPr>
            <p:spPr>
              <a:xfrm>
                <a:off x="8070765" y="3938477"/>
                <a:ext cx="35285" cy="48599"/>
              </a:xfrm>
              <a:custGeom>
                <a:avLst/>
                <a:gdLst>
                  <a:gd name="connsiteX0" fmla="*/ 30597 w 35285"/>
                  <a:gd name="connsiteY0" fmla="*/ 48599 h 48599"/>
                  <a:gd name="connsiteX1" fmla="*/ 26596 w 35285"/>
                  <a:gd name="connsiteY1" fmla="*/ 46504 h 48599"/>
                  <a:gd name="connsiteX2" fmla="*/ 784 w 35285"/>
                  <a:gd name="connsiteY2" fmla="*/ 7356 h 48599"/>
                  <a:gd name="connsiteX3" fmla="*/ 2117 w 35285"/>
                  <a:gd name="connsiteY3" fmla="*/ 784 h 48599"/>
                  <a:gd name="connsiteX4" fmla="*/ 8690 w 35285"/>
                  <a:gd name="connsiteY4" fmla="*/ 2117 h 48599"/>
                  <a:gd name="connsiteX5" fmla="*/ 34502 w 35285"/>
                  <a:gd name="connsiteY5" fmla="*/ 41265 h 48599"/>
                  <a:gd name="connsiteX6" fmla="*/ 33169 w 35285"/>
                  <a:gd name="connsiteY6" fmla="*/ 47837 h 48599"/>
                  <a:gd name="connsiteX7" fmla="*/ 30597 w 35285"/>
                  <a:gd name="connsiteY7" fmla="*/ 48599 h 485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285" h="48599">
                    <a:moveTo>
                      <a:pt x="30597" y="48599"/>
                    </a:moveTo>
                    <a:cubicBezTo>
                      <a:pt x="29073" y="48599"/>
                      <a:pt x="27549" y="47837"/>
                      <a:pt x="26596" y="46504"/>
                    </a:cubicBezTo>
                    <a:lnTo>
                      <a:pt x="784" y="7356"/>
                    </a:lnTo>
                    <a:cubicBezTo>
                      <a:pt x="-645" y="5165"/>
                      <a:pt x="-74" y="2213"/>
                      <a:pt x="2117" y="784"/>
                    </a:cubicBezTo>
                    <a:cubicBezTo>
                      <a:pt x="4308" y="-645"/>
                      <a:pt x="7261" y="-74"/>
                      <a:pt x="8690" y="2117"/>
                    </a:cubicBezTo>
                    <a:lnTo>
                      <a:pt x="34502" y="41265"/>
                    </a:lnTo>
                    <a:cubicBezTo>
                      <a:pt x="35931" y="43456"/>
                      <a:pt x="35359" y="46408"/>
                      <a:pt x="33169" y="47837"/>
                    </a:cubicBezTo>
                    <a:cubicBezTo>
                      <a:pt x="32407" y="48314"/>
                      <a:pt x="31550" y="48599"/>
                      <a:pt x="30597" y="4859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3" name="Freeform: Shape 482">
                <a:extLst>
                  <a:ext uri="{FF2B5EF4-FFF2-40B4-BE49-F238E27FC236}">
                    <a16:creationId xmlns="" xmlns:a16="http://schemas.microsoft.com/office/drawing/2014/main" id="{2F5FE022-5342-4D54-9584-FF8656E683EF}"/>
                  </a:ext>
                </a:extLst>
              </p:cNvPr>
              <p:cNvSpPr/>
              <p:nvPr/>
            </p:nvSpPr>
            <p:spPr>
              <a:xfrm>
                <a:off x="8299992" y="3934913"/>
                <a:ext cx="43843" cy="42352"/>
              </a:xfrm>
              <a:custGeom>
                <a:avLst/>
                <a:gdLst>
                  <a:gd name="connsiteX0" fmla="*/ 4729 w 43843"/>
                  <a:gd name="connsiteY0" fmla="*/ 42353 h 42352"/>
                  <a:gd name="connsiteX1" fmla="*/ 1300 w 43843"/>
                  <a:gd name="connsiteY1" fmla="*/ 40924 h 42352"/>
                  <a:gd name="connsiteX2" fmla="*/ 1490 w 43843"/>
                  <a:gd name="connsiteY2" fmla="*/ 34161 h 42352"/>
                  <a:gd name="connsiteX3" fmla="*/ 35780 w 43843"/>
                  <a:gd name="connsiteY3" fmla="*/ 1300 h 42352"/>
                  <a:gd name="connsiteX4" fmla="*/ 42543 w 43843"/>
                  <a:gd name="connsiteY4" fmla="*/ 1490 h 42352"/>
                  <a:gd name="connsiteX5" fmla="*/ 42353 w 43843"/>
                  <a:gd name="connsiteY5" fmla="*/ 8253 h 42352"/>
                  <a:gd name="connsiteX6" fmla="*/ 8063 w 43843"/>
                  <a:gd name="connsiteY6" fmla="*/ 41114 h 42352"/>
                  <a:gd name="connsiteX7" fmla="*/ 4729 w 43843"/>
                  <a:gd name="connsiteY7" fmla="*/ 42353 h 42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3843" h="42352">
                    <a:moveTo>
                      <a:pt x="4729" y="42353"/>
                    </a:moveTo>
                    <a:cubicBezTo>
                      <a:pt x="3491" y="42353"/>
                      <a:pt x="2252" y="41876"/>
                      <a:pt x="1300" y="40924"/>
                    </a:cubicBezTo>
                    <a:cubicBezTo>
                      <a:pt x="-510" y="39019"/>
                      <a:pt x="-415" y="35971"/>
                      <a:pt x="1490" y="34161"/>
                    </a:cubicBezTo>
                    <a:lnTo>
                      <a:pt x="35780" y="1300"/>
                    </a:lnTo>
                    <a:cubicBezTo>
                      <a:pt x="37685" y="-510"/>
                      <a:pt x="40638" y="-415"/>
                      <a:pt x="42543" y="1490"/>
                    </a:cubicBezTo>
                    <a:cubicBezTo>
                      <a:pt x="44353" y="3395"/>
                      <a:pt x="44258" y="6443"/>
                      <a:pt x="42353" y="8253"/>
                    </a:cubicBezTo>
                    <a:lnTo>
                      <a:pt x="8063" y="41114"/>
                    </a:lnTo>
                    <a:cubicBezTo>
                      <a:pt x="7110" y="41876"/>
                      <a:pt x="5872" y="42353"/>
                      <a:pt x="4729" y="42353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4" name="Freeform: Shape 483">
                <a:extLst>
                  <a:ext uri="{FF2B5EF4-FFF2-40B4-BE49-F238E27FC236}">
                    <a16:creationId xmlns="" xmlns:a16="http://schemas.microsoft.com/office/drawing/2014/main" id="{E6217A0F-F60D-491A-B973-7C5089FE8CA9}"/>
                  </a:ext>
                </a:extLst>
              </p:cNvPr>
              <p:cNvSpPr/>
              <p:nvPr/>
            </p:nvSpPr>
            <p:spPr>
              <a:xfrm>
                <a:off x="8311366" y="3956860"/>
                <a:ext cx="31571" cy="24215"/>
              </a:xfrm>
              <a:custGeom>
                <a:avLst/>
                <a:gdLst>
                  <a:gd name="connsiteX0" fmla="*/ 26882 w 31571"/>
                  <a:gd name="connsiteY0" fmla="*/ 24215 h 24215"/>
                  <a:gd name="connsiteX1" fmla="*/ 24215 w 31571"/>
                  <a:gd name="connsiteY1" fmla="*/ 23453 h 24215"/>
                  <a:gd name="connsiteX2" fmla="*/ 2117 w 31571"/>
                  <a:gd name="connsiteY2" fmla="*/ 8689 h 24215"/>
                  <a:gd name="connsiteX3" fmla="*/ 784 w 31571"/>
                  <a:gd name="connsiteY3" fmla="*/ 2117 h 24215"/>
                  <a:gd name="connsiteX4" fmla="*/ 7356 w 31571"/>
                  <a:gd name="connsiteY4" fmla="*/ 784 h 24215"/>
                  <a:gd name="connsiteX5" fmla="*/ 29454 w 31571"/>
                  <a:gd name="connsiteY5" fmla="*/ 15547 h 24215"/>
                  <a:gd name="connsiteX6" fmla="*/ 30787 w 31571"/>
                  <a:gd name="connsiteY6" fmla="*/ 22120 h 24215"/>
                  <a:gd name="connsiteX7" fmla="*/ 26882 w 31571"/>
                  <a:gd name="connsiteY7" fmla="*/ 24215 h 24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571" h="24215">
                    <a:moveTo>
                      <a:pt x="26882" y="24215"/>
                    </a:moveTo>
                    <a:cubicBezTo>
                      <a:pt x="25930" y="24215"/>
                      <a:pt x="25072" y="23929"/>
                      <a:pt x="24215" y="23453"/>
                    </a:cubicBezTo>
                    <a:lnTo>
                      <a:pt x="2117" y="8689"/>
                    </a:lnTo>
                    <a:cubicBezTo>
                      <a:pt x="-74" y="7261"/>
                      <a:pt x="-645" y="4308"/>
                      <a:pt x="784" y="2117"/>
                    </a:cubicBezTo>
                    <a:cubicBezTo>
                      <a:pt x="2212" y="-74"/>
                      <a:pt x="5165" y="-645"/>
                      <a:pt x="7356" y="784"/>
                    </a:cubicBezTo>
                    <a:lnTo>
                      <a:pt x="29454" y="15547"/>
                    </a:lnTo>
                    <a:cubicBezTo>
                      <a:pt x="31645" y="16976"/>
                      <a:pt x="32216" y="19929"/>
                      <a:pt x="30787" y="22120"/>
                    </a:cubicBezTo>
                    <a:cubicBezTo>
                      <a:pt x="29930" y="23453"/>
                      <a:pt x="28406" y="24215"/>
                      <a:pt x="26882" y="2421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5" name="Freeform: Shape 484">
                <a:extLst>
                  <a:ext uri="{FF2B5EF4-FFF2-40B4-BE49-F238E27FC236}">
                    <a16:creationId xmlns="" xmlns:a16="http://schemas.microsoft.com/office/drawing/2014/main" id="{B992392B-1F73-4320-AB28-926B41EE9EF2}"/>
                  </a:ext>
                </a:extLst>
              </p:cNvPr>
              <p:cNvSpPr/>
              <p:nvPr/>
            </p:nvSpPr>
            <p:spPr>
              <a:xfrm>
                <a:off x="8068488" y="3965428"/>
                <a:ext cx="29647" cy="10979"/>
              </a:xfrm>
              <a:custGeom>
                <a:avLst/>
                <a:gdLst>
                  <a:gd name="connsiteX0" fmla="*/ 4775 w 29647"/>
                  <a:gd name="connsiteY0" fmla="*/ 10980 h 10979"/>
                  <a:gd name="connsiteX1" fmla="*/ 13 w 29647"/>
                  <a:gd name="connsiteY1" fmla="*/ 6598 h 10979"/>
                  <a:gd name="connsiteX2" fmla="*/ 4394 w 29647"/>
                  <a:gd name="connsiteY2" fmla="*/ 1455 h 10979"/>
                  <a:gd name="connsiteX3" fmla="*/ 24492 w 29647"/>
                  <a:gd name="connsiteY3" fmla="*/ 26 h 10979"/>
                  <a:gd name="connsiteX4" fmla="*/ 29635 w 29647"/>
                  <a:gd name="connsiteY4" fmla="*/ 4408 h 10979"/>
                  <a:gd name="connsiteX5" fmla="*/ 25254 w 29647"/>
                  <a:gd name="connsiteY5" fmla="*/ 9551 h 10979"/>
                  <a:gd name="connsiteX6" fmla="*/ 5156 w 29647"/>
                  <a:gd name="connsiteY6" fmla="*/ 10980 h 10979"/>
                  <a:gd name="connsiteX7" fmla="*/ 4775 w 29647"/>
                  <a:gd name="connsiteY7" fmla="*/ 10980 h 10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647" h="10979">
                    <a:moveTo>
                      <a:pt x="4775" y="10980"/>
                    </a:moveTo>
                    <a:cubicBezTo>
                      <a:pt x="2299" y="10980"/>
                      <a:pt x="203" y="9075"/>
                      <a:pt x="13" y="6598"/>
                    </a:cubicBezTo>
                    <a:cubicBezTo>
                      <a:pt x="-178" y="3931"/>
                      <a:pt x="1822" y="1741"/>
                      <a:pt x="4394" y="1455"/>
                    </a:cubicBezTo>
                    <a:lnTo>
                      <a:pt x="24492" y="26"/>
                    </a:lnTo>
                    <a:cubicBezTo>
                      <a:pt x="27064" y="-260"/>
                      <a:pt x="29350" y="1836"/>
                      <a:pt x="29635" y="4408"/>
                    </a:cubicBezTo>
                    <a:cubicBezTo>
                      <a:pt x="29826" y="7075"/>
                      <a:pt x="27826" y="9265"/>
                      <a:pt x="25254" y="9551"/>
                    </a:cubicBezTo>
                    <a:lnTo>
                      <a:pt x="5156" y="10980"/>
                    </a:lnTo>
                    <a:cubicBezTo>
                      <a:pt x="5061" y="10980"/>
                      <a:pt x="4966" y="10980"/>
                      <a:pt x="4775" y="1098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6" name="Freeform: Shape 485">
                <a:extLst>
                  <a:ext uri="{FF2B5EF4-FFF2-40B4-BE49-F238E27FC236}">
                    <a16:creationId xmlns="" xmlns:a16="http://schemas.microsoft.com/office/drawing/2014/main" id="{77E2DD5C-570D-44E9-8DA7-62A90620A5A3}"/>
                  </a:ext>
                </a:extLst>
              </p:cNvPr>
              <p:cNvSpPr/>
              <p:nvPr/>
            </p:nvSpPr>
            <p:spPr>
              <a:xfrm>
                <a:off x="8177089" y="3930367"/>
                <a:ext cx="15366" cy="73854"/>
              </a:xfrm>
              <a:custGeom>
                <a:avLst/>
                <a:gdLst>
                  <a:gd name="connsiteX0" fmla="*/ 7616 w 15366"/>
                  <a:gd name="connsiteY0" fmla="*/ 73854 h 73854"/>
                  <a:gd name="connsiteX1" fmla="*/ 2949 w 15366"/>
                  <a:gd name="connsiteY1" fmla="*/ 70139 h 73854"/>
                  <a:gd name="connsiteX2" fmla="*/ 6187 w 15366"/>
                  <a:gd name="connsiteY2" fmla="*/ 3083 h 73854"/>
                  <a:gd name="connsiteX3" fmla="*/ 12283 w 15366"/>
                  <a:gd name="connsiteY3" fmla="*/ 321 h 73854"/>
                  <a:gd name="connsiteX4" fmla="*/ 15046 w 15366"/>
                  <a:gd name="connsiteY4" fmla="*/ 6417 h 73854"/>
                  <a:gd name="connsiteX5" fmla="*/ 12188 w 15366"/>
                  <a:gd name="connsiteY5" fmla="*/ 68044 h 73854"/>
                  <a:gd name="connsiteX6" fmla="*/ 8569 w 15366"/>
                  <a:gd name="connsiteY6" fmla="*/ 73759 h 73854"/>
                  <a:gd name="connsiteX7" fmla="*/ 7616 w 15366"/>
                  <a:gd name="connsiteY7" fmla="*/ 73854 h 73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366" h="73854">
                    <a:moveTo>
                      <a:pt x="7616" y="73854"/>
                    </a:moveTo>
                    <a:cubicBezTo>
                      <a:pt x="5425" y="73854"/>
                      <a:pt x="3425" y="72330"/>
                      <a:pt x="2949" y="70139"/>
                    </a:cubicBezTo>
                    <a:cubicBezTo>
                      <a:pt x="-5052" y="34040"/>
                      <a:pt x="5711" y="4322"/>
                      <a:pt x="6187" y="3083"/>
                    </a:cubicBezTo>
                    <a:cubicBezTo>
                      <a:pt x="7140" y="607"/>
                      <a:pt x="9807" y="-631"/>
                      <a:pt x="12283" y="321"/>
                    </a:cubicBezTo>
                    <a:cubicBezTo>
                      <a:pt x="14760" y="1274"/>
                      <a:pt x="15998" y="3941"/>
                      <a:pt x="15046" y="6417"/>
                    </a:cubicBezTo>
                    <a:cubicBezTo>
                      <a:pt x="14950" y="6703"/>
                      <a:pt x="4759" y="34897"/>
                      <a:pt x="12188" y="68044"/>
                    </a:cubicBezTo>
                    <a:cubicBezTo>
                      <a:pt x="12760" y="70616"/>
                      <a:pt x="11140" y="73188"/>
                      <a:pt x="8569" y="73759"/>
                    </a:cubicBezTo>
                    <a:cubicBezTo>
                      <a:pt x="8283" y="73759"/>
                      <a:pt x="7902" y="73854"/>
                      <a:pt x="7616" y="7385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7" name="Freeform: Shape 486">
                <a:extLst>
                  <a:ext uri="{FF2B5EF4-FFF2-40B4-BE49-F238E27FC236}">
                    <a16:creationId xmlns="" xmlns:a16="http://schemas.microsoft.com/office/drawing/2014/main" id="{531D4C65-0853-4991-BFA9-CB243F813F20}"/>
                  </a:ext>
                </a:extLst>
              </p:cNvPr>
              <p:cNvSpPr/>
              <p:nvPr/>
            </p:nvSpPr>
            <p:spPr>
              <a:xfrm>
                <a:off x="8173300" y="4014381"/>
                <a:ext cx="54921" cy="26511"/>
              </a:xfrm>
              <a:custGeom>
                <a:avLst/>
                <a:gdLst>
                  <a:gd name="connsiteX0" fmla="*/ 29312 w 54921"/>
                  <a:gd name="connsiteY0" fmla="*/ 26511 h 26511"/>
                  <a:gd name="connsiteX1" fmla="*/ 1595 w 54921"/>
                  <a:gd name="connsiteY1" fmla="*/ 14986 h 26511"/>
                  <a:gd name="connsiteX2" fmla="*/ 166 w 54921"/>
                  <a:gd name="connsiteY2" fmla="*/ 10033 h 26511"/>
                  <a:gd name="connsiteX3" fmla="*/ 4071 w 54921"/>
                  <a:gd name="connsiteY3" fmla="*/ 6699 h 26511"/>
                  <a:gd name="connsiteX4" fmla="*/ 49505 w 54921"/>
                  <a:gd name="connsiteY4" fmla="*/ 32 h 26511"/>
                  <a:gd name="connsiteX5" fmla="*/ 53982 w 54921"/>
                  <a:gd name="connsiteY5" fmla="*/ 1937 h 26511"/>
                  <a:gd name="connsiteX6" fmla="*/ 54458 w 54921"/>
                  <a:gd name="connsiteY6" fmla="*/ 6795 h 26511"/>
                  <a:gd name="connsiteX7" fmla="*/ 29312 w 54921"/>
                  <a:gd name="connsiteY7" fmla="*/ 26511 h 26511"/>
                  <a:gd name="connsiteX8" fmla="*/ 18168 w 54921"/>
                  <a:gd name="connsiteY8" fmla="*/ 14319 h 26511"/>
                  <a:gd name="connsiteX9" fmla="*/ 29312 w 54921"/>
                  <a:gd name="connsiteY9" fmla="*/ 16986 h 26511"/>
                  <a:gd name="connsiteX10" fmla="*/ 40266 w 54921"/>
                  <a:gd name="connsiteY10" fmla="*/ 11081 h 26511"/>
                  <a:gd name="connsiteX11" fmla="*/ 18168 w 54921"/>
                  <a:gd name="connsiteY11" fmla="*/ 14319 h 265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4921" h="26511">
                    <a:moveTo>
                      <a:pt x="29312" y="26511"/>
                    </a:moveTo>
                    <a:cubicBezTo>
                      <a:pt x="14644" y="26511"/>
                      <a:pt x="2166" y="15462"/>
                      <a:pt x="1595" y="14986"/>
                    </a:cubicBezTo>
                    <a:cubicBezTo>
                      <a:pt x="261" y="13748"/>
                      <a:pt x="-310" y="11843"/>
                      <a:pt x="166" y="10033"/>
                    </a:cubicBezTo>
                    <a:cubicBezTo>
                      <a:pt x="737" y="8224"/>
                      <a:pt x="2166" y="6985"/>
                      <a:pt x="4071" y="6699"/>
                    </a:cubicBezTo>
                    <a:lnTo>
                      <a:pt x="49505" y="32"/>
                    </a:lnTo>
                    <a:cubicBezTo>
                      <a:pt x="51220" y="-159"/>
                      <a:pt x="52934" y="508"/>
                      <a:pt x="53982" y="1937"/>
                    </a:cubicBezTo>
                    <a:cubicBezTo>
                      <a:pt x="55030" y="3366"/>
                      <a:pt x="55220" y="5175"/>
                      <a:pt x="54458" y="6795"/>
                    </a:cubicBezTo>
                    <a:cubicBezTo>
                      <a:pt x="54173" y="7652"/>
                      <a:pt x="45219" y="26511"/>
                      <a:pt x="29312" y="26511"/>
                    </a:cubicBezTo>
                    <a:close/>
                    <a:moveTo>
                      <a:pt x="18168" y="14319"/>
                    </a:moveTo>
                    <a:cubicBezTo>
                      <a:pt x="21502" y="15843"/>
                      <a:pt x="25312" y="16986"/>
                      <a:pt x="29312" y="16986"/>
                    </a:cubicBezTo>
                    <a:cubicBezTo>
                      <a:pt x="33694" y="16986"/>
                      <a:pt x="37409" y="14224"/>
                      <a:pt x="40266" y="11081"/>
                    </a:cubicBezTo>
                    <a:lnTo>
                      <a:pt x="18168" y="14319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8" name="Freeform: Shape 487">
                <a:extLst>
                  <a:ext uri="{FF2B5EF4-FFF2-40B4-BE49-F238E27FC236}">
                    <a16:creationId xmlns="" xmlns:a16="http://schemas.microsoft.com/office/drawing/2014/main" id="{3ABB4647-B5EF-4B19-AB7B-FC66CE6B5D09}"/>
                  </a:ext>
                </a:extLst>
              </p:cNvPr>
              <p:cNvSpPr/>
              <p:nvPr/>
            </p:nvSpPr>
            <p:spPr>
              <a:xfrm>
                <a:off x="8132681" y="3879729"/>
                <a:ext cx="33450" cy="17525"/>
              </a:xfrm>
              <a:custGeom>
                <a:avLst/>
                <a:gdLst>
                  <a:gd name="connsiteX0" fmla="*/ 4780 w 33450"/>
                  <a:gd name="connsiteY0" fmla="*/ 17526 h 17525"/>
                  <a:gd name="connsiteX1" fmla="*/ 1256 w 33450"/>
                  <a:gd name="connsiteY1" fmla="*/ 16002 h 17525"/>
                  <a:gd name="connsiteX2" fmla="*/ 1542 w 33450"/>
                  <a:gd name="connsiteY2" fmla="*/ 9239 h 17525"/>
                  <a:gd name="connsiteX3" fmla="*/ 28688 w 33450"/>
                  <a:gd name="connsiteY3" fmla="*/ 0 h 17525"/>
                  <a:gd name="connsiteX4" fmla="*/ 33450 w 33450"/>
                  <a:gd name="connsiteY4" fmla="*/ 4763 h 17525"/>
                  <a:gd name="connsiteX5" fmla="*/ 28688 w 33450"/>
                  <a:gd name="connsiteY5" fmla="*/ 9525 h 17525"/>
                  <a:gd name="connsiteX6" fmla="*/ 7828 w 33450"/>
                  <a:gd name="connsiteY6" fmla="*/ 16288 h 17525"/>
                  <a:gd name="connsiteX7" fmla="*/ 4780 w 33450"/>
                  <a:gd name="connsiteY7" fmla="*/ 17526 h 17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3450" h="17525">
                    <a:moveTo>
                      <a:pt x="4780" y="17526"/>
                    </a:moveTo>
                    <a:cubicBezTo>
                      <a:pt x="3446" y="17526"/>
                      <a:pt x="2208" y="17050"/>
                      <a:pt x="1256" y="16002"/>
                    </a:cubicBezTo>
                    <a:cubicBezTo>
                      <a:pt x="-554" y="14097"/>
                      <a:pt x="-363" y="11049"/>
                      <a:pt x="1542" y="9239"/>
                    </a:cubicBezTo>
                    <a:cubicBezTo>
                      <a:pt x="11352" y="286"/>
                      <a:pt x="28021" y="0"/>
                      <a:pt x="28688" y="0"/>
                    </a:cubicBezTo>
                    <a:cubicBezTo>
                      <a:pt x="31355" y="0"/>
                      <a:pt x="33450" y="2095"/>
                      <a:pt x="33450" y="4763"/>
                    </a:cubicBezTo>
                    <a:cubicBezTo>
                      <a:pt x="33450" y="7429"/>
                      <a:pt x="31355" y="9525"/>
                      <a:pt x="28688" y="9525"/>
                    </a:cubicBezTo>
                    <a:cubicBezTo>
                      <a:pt x="28593" y="9525"/>
                      <a:pt x="14972" y="9811"/>
                      <a:pt x="7828" y="16288"/>
                    </a:cubicBezTo>
                    <a:cubicBezTo>
                      <a:pt x="7066" y="17050"/>
                      <a:pt x="5923" y="17526"/>
                      <a:pt x="4780" y="17526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9" name="Freeform: Shape 488">
                <a:extLst>
                  <a:ext uri="{FF2B5EF4-FFF2-40B4-BE49-F238E27FC236}">
                    <a16:creationId xmlns="" xmlns:a16="http://schemas.microsoft.com/office/drawing/2014/main" id="{2666E9D3-ADBC-4BD7-9FC0-303BED6AA4CB}"/>
                  </a:ext>
                </a:extLst>
              </p:cNvPr>
              <p:cNvSpPr/>
              <p:nvPr/>
            </p:nvSpPr>
            <p:spPr>
              <a:xfrm>
                <a:off x="8212801" y="3883539"/>
                <a:ext cx="33257" cy="18192"/>
              </a:xfrm>
              <a:custGeom>
                <a:avLst/>
                <a:gdLst>
                  <a:gd name="connsiteX0" fmla="*/ 28578 w 33257"/>
                  <a:gd name="connsiteY0" fmla="*/ 18193 h 18192"/>
                  <a:gd name="connsiteX1" fmla="*/ 25244 w 33257"/>
                  <a:gd name="connsiteY1" fmla="*/ 16859 h 18192"/>
                  <a:gd name="connsiteX2" fmla="*/ 4575 w 33257"/>
                  <a:gd name="connsiteY2" fmla="*/ 9525 h 18192"/>
                  <a:gd name="connsiteX3" fmla="*/ 3 w 33257"/>
                  <a:gd name="connsiteY3" fmla="*/ 4572 h 18192"/>
                  <a:gd name="connsiteX4" fmla="*/ 4956 w 33257"/>
                  <a:gd name="connsiteY4" fmla="*/ 0 h 18192"/>
                  <a:gd name="connsiteX5" fmla="*/ 31817 w 33257"/>
                  <a:gd name="connsiteY5" fmla="*/ 10096 h 18192"/>
                  <a:gd name="connsiteX6" fmla="*/ 31912 w 33257"/>
                  <a:gd name="connsiteY6" fmla="*/ 16859 h 18192"/>
                  <a:gd name="connsiteX7" fmla="*/ 28578 w 33257"/>
                  <a:gd name="connsiteY7" fmla="*/ 18193 h 18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3257" h="18192">
                    <a:moveTo>
                      <a:pt x="28578" y="18193"/>
                    </a:moveTo>
                    <a:cubicBezTo>
                      <a:pt x="27340" y="18193"/>
                      <a:pt x="26197" y="17716"/>
                      <a:pt x="25244" y="16859"/>
                    </a:cubicBezTo>
                    <a:cubicBezTo>
                      <a:pt x="18386" y="10096"/>
                      <a:pt x="4766" y="9525"/>
                      <a:pt x="4575" y="9525"/>
                    </a:cubicBezTo>
                    <a:cubicBezTo>
                      <a:pt x="1908" y="9430"/>
                      <a:pt x="-92" y="7144"/>
                      <a:pt x="3" y="4572"/>
                    </a:cubicBezTo>
                    <a:cubicBezTo>
                      <a:pt x="98" y="1905"/>
                      <a:pt x="2289" y="0"/>
                      <a:pt x="4956" y="0"/>
                    </a:cubicBezTo>
                    <a:cubicBezTo>
                      <a:pt x="5623" y="0"/>
                      <a:pt x="22292" y="762"/>
                      <a:pt x="31817" y="10096"/>
                    </a:cubicBezTo>
                    <a:cubicBezTo>
                      <a:pt x="33722" y="11906"/>
                      <a:pt x="33722" y="14954"/>
                      <a:pt x="31912" y="16859"/>
                    </a:cubicBezTo>
                    <a:cubicBezTo>
                      <a:pt x="31055" y="17716"/>
                      <a:pt x="29816" y="18193"/>
                      <a:pt x="28578" y="18193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0" name="Freeform: Shape 489">
                <a:extLst>
                  <a:ext uri="{FF2B5EF4-FFF2-40B4-BE49-F238E27FC236}">
                    <a16:creationId xmlns="" xmlns:a16="http://schemas.microsoft.com/office/drawing/2014/main" id="{E3F4A97F-2EE3-48C9-A3E5-FA964B342100}"/>
                  </a:ext>
                </a:extLst>
              </p:cNvPr>
              <p:cNvSpPr/>
              <p:nvPr/>
            </p:nvSpPr>
            <p:spPr>
              <a:xfrm>
                <a:off x="8131202" y="4136644"/>
                <a:ext cx="149156" cy="43217"/>
              </a:xfrm>
              <a:custGeom>
                <a:avLst/>
                <a:gdLst>
                  <a:gd name="connsiteX0" fmla="*/ 74268 w 149156"/>
                  <a:gd name="connsiteY0" fmla="*/ 43218 h 43217"/>
                  <a:gd name="connsiteX1" fmla="*/ 73602 w 149156"/>
                  <a:gd name="connsiteY1" fmla="*/ 43218 h 43217"/>
                  <a:gd name="connsiteX2" fmla="*/ 259 w 149156"/>
                  <a:gd name="connsiteY2" fmla="*/ 6261 h 43217"/>
                  <a:gd name="connsiteX3" fmla="*/ 3307 w 149156"/>
                  <a:gd name="connsiteY3" fmla="*/ 260 h 43217"/>
                  <a:gd name="connsiteX4" fmla="*/ 9308 w 149156"/>
                  <a:gd name="connsiteY4" fmla="*/ 3213 h 43217"/>
                  <a:gd name="connsiteX5" fmla="*/ 73697 w 149156"/>
                  <a:gd name="connsiteY5" fmla="*/ 33598 h 43217"/>
                  <a:gd name="connsiteX6" fmla="*/ 74364 w 149156"/>
                  <a:gd name="connsiteY6" fmla="*/ 33598 h 43217"/>
                  <a:gd name="connsiteX7" fmla="*/ 140467 w 149156"/>
                  <a:gd name="connsiteY7" fmla="*/ 6832 h 43217"/>
                  <a:gd name="connsiteX8" fmla="*/ 147040 w 149156"/>
                  <a:gd name="connsiteY8" fmla="*/ 5594 h 43217"/>
                  <a:gd name="connsiteX9" fmla="*/ 148373 w 149156"/>
                  <a:gd name="connsiteY9" fmla="*/ 12166 h 43217"/>
                  <a:gd name="connsiteX10" fmla="*/ 74268 w 149156"/>
                  <a:gd name="connsiteY10" fmla="*/ 43218 h 43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9156" h="43217">
                    <a:moveTo>
                      <a:pt x="74268" y="43218"/>
                    </a:moveTo>
                    <a:cubicBezTo>
                      <a:pt x="74078" y="43218"/>
                      <a:pt x="73792" y="43218"/>
                      <a:pt x="73602" y="43218"/>
                    </a:cubicBezTo>
                    <a:cubicBezTo>
                      <a:pt x="13213" y="42932"/>
                      <a:pt x="735" y="7785"/>
                      <a:pt x="259" y="6261"/>
                    </a:cubicBezTo>
                    <a:cubicBezTo>
                      <a:pt x="-598" y="3784"/>
                      <a:pt x="735" y="1117"/>
                      <a:pt x="3307" y="260"/>
                    </a:cubicBezTo>
                    <a:cubicBezTo>
                      <a:pt x="5784" y="-597"/>
                      <a:pt x="8451" y="736"/>
                      <a:pt x="9308" y="3213"/>
                    </a:cubicBezTo>
                    <a:cubicBezTo>
                      <a:pt x="9784" y="4546"/>
                      <a:pt x="20548" y="33407"/>
                      <a:pt x="73697" y="33598"/>
                    </a:cubicBezTo>
                    <a:cubicBezTo>
                      <a:pt x="73888" y="33598"/>
                      <a:pt x="74078" y="33598"/>
                      <a:pt x="74364" y="33598"/>
                    </a:cubicBezTo>
                    <a:cubicBezTo>
                      <a:pt x="121703" y="33598"/>
                      <a:pt x="139705" y="7975"/>
                      <a:pt x="140467" y="6832"/>
                    </a:cubicBezTo>
                    <a:cubicBezTo>
                      <a:pt x="141991" y="4642"/>
                      <a:pt x="144944" y="4070"/>
                      <a:pt x="147040" y="5594"/>
                    </a:cubicBezTo>
                    <a:cubicBezTo>
                      <a:pt x="149230" y="7023"/>
                      <a:pt x="149802" y="9976"/>
                      <a:pt x="148373" y="12166"/>
                    </a:cubicBezTo>
                    <a:cubicBezTo>
                      <a:pt x="147420" y="13500"/>
                      <a:pt x="127037" y="43218"/>
                      <a:pt x="74268" y="4321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1" name="Freeform: Shape 490">
                <a:extLst>
                  <a:ext uri="{FF2B5EF4-FFF2-40B4-BE49-F238E27FC236}">
                    <a16:creationId xmlns="" xmlns:a16="http://schemas.microsoft.com/office/drawing/2014/main" id="{33E82C01-8B21-47D3-B0CD-43DDDD8C20DD}"/>
                  </a:ext>
                </a:extLst>
              </p:cNvPr>
              <p:cNvSpPr/>
              <p:nvPr/>
            </p:nvSpPr>
            <p:spPr>
              <a:xfrm>
                <a:off x="8070697" y="3745158"/>
                <a:ext cx="282592" cy="174576"/>
              </a:xfrm>
              <a:custGeom>
                <a:avLst/>
                <a:gdLst>
                  <a:gd name="connsiteX0" fmla="*/ 33617 w 282592"/>
                  <a:gd name="connsiteY0" fmla="*/ 174577 h 174576"/>
                  <a:gd name="connsiteX1" fmla="*/ 17806 w 282592"/>
                  <a:gd name="connsiteY1" fmla="*/ 44179 h 174576"/>
                  <a:gd name="connsiteX2" fmla="*/ 268218 w 282592"/>
                  <a:gd name="connsiteY2" fmla="*/ 63515 h 174576"/>
                  <a:gd name="connsiteX3" fmla="*/ 234785 w 282592"/>
                  <a:gd name="connsiteY3" fmla="*/ 174005 h 174576"/>
                  <a:gd name="connsiteX4" fmla="*/ 146393 w 282592"/>
                  <a:gd name="connsiteY4" fmla="*/ 83232 h 174576"/>
                  <a:gd name="connsiteX5" fmla="*/ 115151 w 282592"/>
                  <a:gd name="connsiteY5" fmla="*/ 69516 h 174576"/>
                  <a:gd name="connsiteX6" fmla="*/ 62954 w 282592"/>
                  <a:gd name="connsiteY6" fmla="*/ 83232 h 174576"/>
                  <a:gd name="connsiteX7" fmla="*/ 33617 w 282592"/>
                  <a:gd name="connsiteY7" fmla="*/ 174577 h 174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82592" h="174576">
                    <a:moveTo>
                      <a:pt x="33617" y="174577"/>
                    </a:moveTo>
                    <a:cubicBezTo>
                      <a:pt x="33617" y="174577"/>
                      <a:pt x="-30010" y="93900"/>
                      <a:pt x="17806" y="44179"/>
                    </a:cubicBezTo>
                    <a:cubicBezTo>
                      <a:pt x="65621" y="-5541"/>
                      <a:pt x="203258" y="-30306"/>
                      <a:pt x="268218" y="63515"/>
                    </a:cubicBezTo>
                    <a:cubicBezTo>
                      <a:pt x="314319" y="130095"/>
                      <a:pt x="234785" y="174005"/>
                      <a:pt x="234785" y="174005"/>
                    </a:cubicBezTo>
                    <a:lnTo>
                      <a:pt x="146393" y="83232"/>
                    </a:lnTo>
                    <a:lnTo>
                      <a:pt x="115151" y="69516"/>
                    </a:lnTo>
                    <a:lnTo>
                      <a:pt x="62954" y="83232"/>
                    </a:lnTo>
                    <a:lnTo>
                      <a:pt x="33617" y="174577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2" name="Freeform: Shape 491">
                <a:extLst>
                  <a:ext uri="{FF2B5EF4-FFF2-40B4-BE49-F238E27FC236}">
                    <a16:creationId xmlns="" xmlns:a16="http://schemas.microsoft.com/office/drawing/2014/main" id="{239286C9-E14B-4165-ACC4-D04B51227939}"/>
                  </a:ext>
                </a:extLst>
              </p:cNvPr>
              <p:cNvSpPr/>
              <p:nvPr/>
            </p:nvSpPr>
            <p:spPr>
              <a:xfrm>
                <a:off x="8218790" y="3904193"/>
                <a:ext cx="24216" cy="43354"/>
              </a:xfrm>
              <a:custGeom>
                <a:avLst/>
                <a:gdLst>
                  <a:gd name="connsiteX0" fmla="*/ 18684 w 24216"/>
                  <a:gd name="connsiteY0" fmla="*/ 43354 h 43354"/>
                  <a:gd name="connsiteX1" fmla="*/ 13922 w 24216"/>
                  <a:gd name="connsiteY1" fmla="*/ 38401 h 43354"/>
                  <a:gd name="connsiteX2" fmla="*/ 14588 w 24216"/>
                  <a:gd name="connsiteY2" fmla="*/ 18018 h 43354"/>
                  <a:gd name="connsiteX3" fmla="*/ 1920 w 24216"/>
                  <a:gd name="connsiteY3" fmla="*/ 8588 h 43354"/>
                  <a:gd name="connsiteX4" fmla="*/ 968 w 24216"/>
                  <a:gd name="connsiteY4" fmla="*/ 1920 h 43354"/>
                  <a:gd name="connsiteX5" fmla="*/ 7635 w 24216"/>
                  <a:gd name="connsiteY5" fmla="*/ 968 h 43354"/>
                  <a:gd name="connsiteX6" fmla="*/ 22304 w 24216"/>
                  <a:gd name="connsiteY6" fmla="*/ 11921 h 43354"/>
                  <a:gd name="connsiteX7" fmla="*/ 24209 w 24216"/>
                  <a:gd name="connsiteY7" fmla="*/ 15922 h 43354"/>
                  <a:gd name="connsiteX8" fmla="*/ 23447 w 24216"/>
                  <a:gd name="connsiteY8" fmla="*/ 38782 h 43354"/>
                  <a:gd name="connsiteX9" fmla="*/ 18684 w 24216"/>
                  <a:gd name="connsiteY9" fmla="*/ 43354 h 4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216" h="43354">
                    <a:moveTo>
                      <a:pt x="18684" y="43354"/>
                    </a:moveTo>
                    <a:cubicBezTo>
                      <a:pt x="15922" y="43259"/>
                      <a:pt x="13827" y="41068"/>
                      <a:pt x="13922" y="38401"/>
                    </a:cubicBezTo>
                    <a:lnTo>
                      <a:pt x="14588" y="18018"/>
                    </a:lnTo>
                    <a:lnTo>
                      <a:pt x="1920" y="8588"/>
                    </a:lnTo>
                    <a:cubicBezTo>
                      <a:pt x="-175" y="7064"/>
                      <a:pt x="-651" y="4016"/>
                      <a:pt x="968" y="1920"/>
                    </a:cubicBezTo>
                    <a:cubicBezTo>
                      <a:pt x="2587" y="-175"/>
                      <a:pt x="5540" y="-651"/>
                      <a:pt x="7635" y="968"/>
                    </a:cubicBezTo>
                    <a:lnTo>
                      <a:pt x="22304" y="11921"/>
                    </a:lnTo>
                    <a:cubicBezTo>
                      <a:pt x="23542" y="12874"/>
                      <a:pt x="24304" y="14303"/>
                      <a:pt x="24209" y="15922"/>
                    </a:cubicBezTo>
                    <a:lnTo>
                      <a:pt x="23447" y="38782"/>
                    </a:lnTo>
                    <a:cubicBezTo>
                      <a:pt x="23352" y="41354"/>
                      <a:pt x="21256" y="43354"/>
                      <a:pt x="18684" y="4335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3" name="Freeform: Shape 492">
                <a:extLst>
                  <a:ext uri="{FF2B5EF4-FFF2-40B4-BE49-F238E27FC236}">
                    <a16:creationId xmlns="" xmlns:a16="http://schemas.microsoft.com/office/drawing/2014/main" id="{97DF27A8-958C-4960-A76A-A5AB82EFD4B3}"/>
                  </a:ext>
                </a:extLst>
              </p:cNvPr>
              <p:cNvSpPr/>
              <p:nvPr/>
            </p:nvSpPr>
            <p:spPr>
              <a:xfrm>
                <a:off x="8134970" y="3904193"/>
                <a:ext cx="24216" cy="43354"/>
              </a:xfrm>
              <a:custGeom>
                <a:avLst/>
                <a:gdLst>
                  <a:gd name="connsiteX0" fmla="*/ 18684 w 24216"/>
                  <a:gd name="connsiteY0" fmla="*/ 43354 h 43354"/>
                  <a:gd name="connsiteX1" fmla="*/ 13922 w 24216"/>
                  <a:gd name="connsiteY1" fmla="*/ 38401 h 43354"/>
                  <a:gd name="connsiteX2" fmla="*/ 14589 w 24216"/>
                  <a:gd name="connsiteY2" fmla="*/ 18018 h 43354"/>
                  <a:gd name="connsiteX3" fmla="*/ 1920 w 24216"/>
                  <a:gd name="connsiteY3" fmla="*/ 8588 h 43354"/>
                  <a:gd name="connsiteX4" fmla="*/ 968 w 24216"/>
                  <a:gd name="connsiteY4" fmla="*/ 1920 h 43354"/>
                  <a:gd name="connsiteX5" fmla="*/ 7635 w 24216"/>
                  <a:gd name="connsiteY5" fmla="*/ 968 h 43354"/>
                  <a:gd name="connsiteX6" fmla="*/ 22304 w 24216"/>
                  <a:gd name="connsiteY6" fmla="*/ 11921 h 43354"/>
                  <a:gd name="connsiteX7" fmla="*/ 24209 w 24216"/>
                  <a:gd name="connsiteY7" fmla="*/ 15922 h 43354"/>
                  <a:gd name="connsiteX8" fmla="*/ 23447 w 24216"/>
                  <a:gd name="connsiteY8" fmla="*/ 38782 h 43354"/>
                  <a:gd name="connsiteX9" fmla="*/ 18684 w 24216"/>
                  <a:gd name="connsiteY9" fmla="*/ 43354 h 4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216" h="43354">
                    <a:moveTo>
                      <a:pt x="18684" y="43354"/>
                    </a:moveTo>
                    <a:cubicBezTo>
                      <a:pt x="15922" y="43259"/>
                      <a:pt x="13827" y="41068"/>
                      <a:pt x="13922" y="38401"/>
                    </a:cubicBezTo>
                    <a:lnTo>
                      <a:pt x="14589" y="18018"/>
                    </a:lnTo>
                    <a:lnTo>
                      <a:pt x="1920" y="8588"/>
                    </a:lnTo>
                    <a:cubicBezTo>
                      <a:pt x="-175" y="7064"/>
                      <a:pt x="-651" y="4016"/>
                      <a:pt x="968" y="1920"/>
                    </a:cubicBezTo>
                    <a:cubicBezTo>
                      <a:pt x="2587" y="-175"/>
                      <a:pt x="5540" y="-651"/>
                      <a:pt x="7635" y="968"/>
                    </a:cubicBezTo>
                    <a:lnTo>
                      <a:pt x="22304" y="11921"/>
                    </a:lnTo>
                    <a:cubicBezTo>
                      <a:pt x="23542" y="12874"/>
                      <a:pt x="24304" y="14303"/>
                      <a:pt x="24209" y="15922"/>
                    </a:cubicBezTo>
                    <a:lnTo>
                      <a:pt x="23447" y="38782"/>
                    </a:lnTo>
                    <a:cubicBezTo>
                      <a:pt x="23352" y="41354"/>
                      <a:pt x="21256" y="43354"/>
                      <a:pt x="18684" y="4335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494" name="Group 493">
              <a:extLst>
                <a:ext uri="{FF2B5EF4-FFF2-40B4-BE49-F238E27FC236}">
                  <a16:creationId xmlns="" xmlns:a16="http://schemas.microsoft.com/office/drawing/2014/main" id="{8FE66025-1CAF-4E80-BC00-031A01A6A98C}"/>
                </a:ext>
              </a:extLst>
            </p:cNvPr>
            <p:cNvGrpSpPr/>
            <p:nvPr/>
          </p:nvGrpSpPr>
          <p:grpSpPr>
            <a:xfrm>
              <a:off x="9403812" y="2521912"/>
              <a:ext cx="501369" cy="501369"/>
              <a:chOff x="10212416" y="3622649"/>
              <a:chExt cx="888206" cy="888206"/>
            </a:xfrm>
          </p:grpSpPr>
          <p:sp>
            <p:nvSpPr>
              <p:cNvPr id="495" name="Freeform: Shape 494">
                <a:extLst>
                  <a:ext uri="{FF2B5EF4-FFF2-40B4-BE49-F238E27FC236}">
                    <a16:creationId xmlns="" xmlns:a16="http://schemas.microsoft.com/office/drawing/2014/main" id="{AE471CC6-B338-4A44-8B58-2C43E23A9904}"/>
                  </a:ext>
                </a:extLst>
              </p:cNvPr>
              <p:cNvSpPr/>
              <p:nvPr/>
            </p:nvSpPr>
            <p:spPr>
              <a:xfrm>
                <a:off x="10212416" y="3622649"/>
                <a:ext cx="888206" cy="888206"/>
              </a:xfrm>
              <a:custGeom>
                <a:avLst/>
                <a:gdLst>
                  <a:gd name="connsiteX0" fmla="*/ 888206 w 888206"/>
                  <a:gd name="connsiteY0" fmla="*/ 444151 h 888206"/>
                  <a:gd name="connsiteX1" fmla="*/ 857631 w 888206"/>
                  <a:gd name="connsiteY1" fmla="*/ 606457 h 888206"/>
                  <a:gd name="connsiteX2" fmla="*/ 795909 w 888206"/>
                  <a:gd name="connsiteY2" fmla="*/ 714947 h 888206"/>
                  <a:gd name="connsiteX3" fmla="*/ 781812 w 888206"/>
                  <a:gd name="connsiteY3" fmla="*/ 732187 h 888206"/>
                  <a:gd name="connsiteX4" fmla="*/ 771239 w 888206"/>
                  <a:gd name="connsiteY4" fmla="*/ 744284 h 888206"/>
                  <a:gd name="connsiteX5" fmla="*/ 686562 w 888206"/>
                  <a:gd name="connsiteY5" fmla="*/ 816197 h 888206"/>
                  <a:gd name="connsiteX6" fmla="*/ 657320 w 888206"/>
                  <a:gd name="connsiteY6" fmla="*/ 833723 h 888206"/>
                  <a:gd name="connsiteX7" fmla="*/ 444055 w 888206"/>
                  <a:gd name="connsiteY7" fmla="*/ 888206 h 888206"/>
                  <a:gd name="connsiteX8" fmla="*/ 198406 w 888206"/>
                  <a:gd name="connsiteY8" fmla="*/ 814102 h 888206"/>
                  <a:gd name="connsiteX9" fmla="*/ 192977 w 888206"/>
                  <a:gd name="connsiteY9" fmla="*/ 810292 h 888206"/>
                  <a:gd name="connsiteX10" fmla="*/ 146875 w 888206"/>
                  <a:gd name="connsiteY10" fmla="*/ 774002 h 888206"/>
                  <a:gd name="connsiteX11" fmla="*/ 142113 w 888206"/>
                  <a:gd name="connsiteY11" fmla="*/ 769620 h 888206"/>
                  <a:gd name="connsiteX12" fmla="*/ 122872 w 888206"/>
                  <a:gd name="connsiteY12" fmla="*/ 750761 h 888206"/>
                  <a:gd name="connsiteX13" fmla="*/ 113538 w 888206"/>
                  <a:gd name="connsiteY13" fmla="*/ 740664 h 888206"/>
                  <a:gd name="connsiteX14" fmla="*/ 112300 w 888206"/>
                  <a:gd name="connsiteY14" fmla="*/ 739235 h 888206"/>
                  <a:gd name="connsiteX15" fmla="*/ 0 w 888206"/>
                  <a:gd name="connsiteY15" fmla="*/ 444151 h 888206"/>
                  <a:gd name="connsiteX16" fmla="*/ 444055 w 888206"/>
                  <a:gd name="connsiteY16" fmla="*/ 0 h 888206"/>
                  <a:gd name="connsiteX17" fmla="*/ 888206 w 888206"/>
                  <a:gd name="connsiteY17" fmla="*/ 444151 h 888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88206" h="888206">
                    <a:moveTo>
                      <a:pt x="888206" y="444151"/>
                    </a:moveTo>
                    <a:cubicBezTo>
                      <a:pt x="888206" y="501396"/>
                      <a:pt x="877348" y="556165"/>
                      <a:pt x="857631" y="606457"/>
                    </a:cubicBezTo>
                    <a:cubicBezTo>
                      <a:pt x="842296" y="645700"/>
                      <a:pt x="821436" y="682085"/>
                      <a:pt x="795909" y="714947"/>
                    </a:cubicBezTo>
                    <a:cubicBezTo>
                      <a:pt x="791433" y="720852"/>
                      <a:pt x="786765" y="726567"/>
                      <a:pt x="781812" y="732187"/>
                    </a:cubicBezTo>
                    <a:cubicBezTo>
                      <a:pt x="778383" y="736283"/>
                      <a:pt x="774859" y="740283"/>
                      <a:pt x="771239" y="744284"/>
                    </a:cubicBezTo>
                    <a:cubicBezTo>
                      <a:pt x="746189" y="771620"/>
                      <a:pt x="717804" y="795909"/>
                      <a:pt x="686562" y="816197"/>
                    </a:cubicBezTo>
                    <a:cubicBezTo>
                      <a:pt x="677037" y="822388"/>
                      <a:pt x="667322" y="828294"/>
                      <a:pt x="657320" y="833723"/>
                    </a:cubicBezTo>
                    <a:cubicBezTo>
                      <a:pt x="593979" y="868489"/>
                      <a:pt x="521398" y="888206"/>
                      <a:pt x="444055" y="888206"/>
                    </a:cubicBezTo>
                    <a:cubicBezTo>
                      <a:pt x="353187" y="888206"/>
                      <a:pt x="268795" y="860870"/>
                      <a:pt x="198406" y="814102"/>
                    </a:cubicBezTo>
                    <a:cubicBezTo>
                      <a:pt x="196596" y="812863"/>
                      <a:pt x="194786" y="811625"/>
                      <a:pt x="192977" y="810292"/>
                    </a:cubicBezTo>
                    <a:cubicBezTo>
                      <a:pt x="176784" y="799338"/>
                      <a:pt x="161354" y="787241"/>
                      <a:pt x="146875" y="774002"/>
                    </a:cubicBezTo>
                    <a:cubicBezTo>
                      <a:pt x="145256" y="772573"/>
                      <a:pt x="143637" y="771144"/>
                      <a:pt x="142113" y="769620"/>
                    </a:cubicBezTo>
                    <a:cubicBezTo>
                      <a:pt x="135446" y="763524"/>
                      <a:pt x="129064" y="757238"/>
                      <a:pt x="122872" y="750761"/>
                    </a:cubicBezTo>
                    <a:cubicBezTo>
                      <a:pt x="119729" y="747427"/>
                      <a:pt x="116586" y="744093"/>
                      <a:pt x="113538" y="740664"/>
                    </a:cubicBezTo>
                    <a:cubicBezTo>
                      <a:pt x="113157" y="740188"/>
                      <a:pt x="112681" y="739712"/>
                      <a:pt x="112300" y="739235"/>
                    </a:cubicBezTo>
                    <a:cubicBezTo>
                      <a:pt x="42481" y="660845"/>
                      <a:pt x="0" y="557498"/>
                      <a:pt x="0" y="444151"/>
                    </a:cubicBezTo>
                    <a:cubicBezTo>
                      <a:pt x="0" y="198882"/>
                      <a:pt x="198882" y="0"/>
                      <a:pt x="444055" y="0"/>
                    </a:cubicBezTo>
                    <a:cubicBezTo>
                      <a:pt x="689324" y="0"/>
                      <a:pt x="888206" y="198882"/>
                      <a:pt x="888206" y="444151"/>
                    </a:cubicBezTo>
                    <a:close/>
                  </a:path>
                </a:pathLst>
              </a:custGeom>
              <a:solidFill>
                <a:srgbClr val="094A4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6" name="Freeform: Shape 495">
                <a:extLst>
                  <a:ext uri="{FF2B5EF4-FFF2-40B4-BE49-F238E27FC236}">
                    <a16:creationId xmlns="" xmlns:a16="http://schemas.microsoft.com/office/drawing/2014/main" id="{CE4ECF0E-60EA-4362-BF97-E48D7AE0E608}"/>
                  </a:ext>
                </a:extLst>
              </p:cNvPr>
              <p:cNvSpPr/>
              <p:nvPr/>
            </p:nvSpPr>
            <p:spPr>
              <a:xfrm>
                <a:off x="10335288" y="4117179"/>
                <a:ext cx="648366" cy="393676"/>
              </a:xfrm>
              <a:custGeom>
                <a:avLst/>
                <a:gdLst>
                  <a:gd name="connsiteX0" fmla="*/ 648367 w 648366"/>
                  <a:gd name="connsiteY0" fmla="*/ 249754 h 393676"/>
                  <a:gd name="connsiteX1" fmla="*/ 563690 w 648366"/>
                  <a:gd name="connsiteY1" fmla="*/ 321668 h 393676"/>
                  <a:gd name="connsiteX2" fmla="*/ 534448 w 648366"/>
                  <a:gd name="connsiteY2" fmla="*/ 339194 h 393676"/>
                  <a:gd name="connsiteX3" fmla="*/ 321183 w 648366"/>
                  <a:gd name="connsiteY3" fmla="*/ 393677 h 393676"/>
                  <a:gd name="connsiteX4" fmla="*/ 75533 w 648366"/>
                  <a:gd name="connsiteY4" fmla="*/ 319572 h 393676"/>
                  <a:gd name="connsiteX5" fmla="*/ 70104 w 648366"/>
                  <a:gd name="connsiteY5" fmla="*/ 315762 h 393676"/>
                  <a:gd name="connsiteX6" fmla="*/ 24003 w 648366"/>
                  <a:gd name="connsiteY6" fmla="*/ 279472 h 393676"/>
                  <a:gd name="connsiteX7" fmla="*/ 19240 w 648366"/>
                  <a:gd name="connsiteY7" fmla="*/ 275091 h 393676"/>
                  <a:gd name="connsiteX8" fmla="*/ 0 w 648366"/>
                  <a:gd name="connsiteY8" fmla="*/ 256231 h 393676"/>
                  <a:gd name="connsiteX9" fmla="*/ 84392 w 648366"/>
                  <a:gd name="connsiteY9" fmla="*/ 94497 h 393676"/>
                  <a:gd name="connsiteX10" fmla="*/ 239744 w 648366"/>
                  <a:gd name="connsiteY10" fmla="*/ 1533 h 393676"/>
                  <a:gd name="connsiteX11" fmla="*/ 491490 w 648366"/>
                  <a:gd name="connsiteY11" fmla="*/ 21821 h 393676"/>
                  <a:gd name="connsiteX12" fmla="*/ 564928 w 648366"/>
                  <a:gd name="connsiteY12" fmla="*/ 80019 h 393676"/>
                  <a:gd name="connsiteX13" fmla="*/ 648367 w 648366"/>
                  <a:gd name="connsiteY13" fmla="*/ 249754 h 393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48366" h="393676">
                    <a:moveTo>
                      <a:pt x="648367" y="249754"/>
                    </a:moveTo>
                    <a:cubicBezTo>
                      <a:pt x="623316" y="277091"/>
                      <a:pt x="594931" y="301380"/>
                      <a:pt x="563690" y="321668"/>
                    </a:cubicBezTo>
                    <a:cubicBezTo>
                      <a:pt x="554165" y="327859"/>
                      <a:pt x="544449" y="333765"/>
                      <a:pt x="534448" y="339194"/>
                    </a:cubicBezTo>
                    <a:cubicBezTo>
                      <a:pt x="471106" y="373960"/>
                      <a:pt x="398526" y="393677"/>
                      <a:pt x="321183" y="393677"/>
                    </a:cubicBezTo>
                    <a:cubicBezTo>
                      <a:pt x="230315" y="393677"/>
                      <a:pt x="145923" y="366340"/>
                      <a:pt x="75533" y="319572"/>
                    </a:cubicBezTo>
                    <a:cubicBezTo>
                      <a:pt x="73724" y="318334"/>
                      <a:pt x="71914" y="317096"/>
                      <a:pt x="70104" y="315762"/>
                    </a:cubicBezTo>
                    <a:cubicBezTo>
                      <a:pt x="53912" y="304809"/>
                      <a:pt x="38481" y="292712"/>
                      <a:pt x="24003" y="279472"/>
                    </a:cubicBezTo>
                    <a:cubicBezTo>
                      <a:pt x="22384" y="278043"/>
                      <a:pt x="20765" y="276615"/>
                      <a:pt x="19240" y="275091"/>
                    </a:cubicBezTo>
                    <a:cubicBezTo>
                      <a:pt x="12573" y="268995"/>
                      <a:pt x="6191" y="262708"/>
                      <a:pt x="0" y="256231"/>
                    </a:cubicBezTo>
                    <a:cubicBezTo>
                      <a:pt x="16764" y="205653"/>
                      <a:pt x="54769" y="140883"/>
                      <a:pt x="84392" y="94497"/>
                    </a:cubicBezTo>
                    <a:cubicBezTo>
                      <a:pt x="118681" y="40776"/>
                      <a:pt x="176213" y="6295"/>
                      <a:pt x="239744" y="1533"/>
                    </a:cubicBezTo>
                    <a:cubicBezTo>
                      <a:pt x="320707" y="-4373"/>
                      <a:pt x="420053" y="7724"/>
                      <a:pt x="491490" y="21821"/>
                    </a:cubicBezTo>
                    <a:cubicBezTo>
                      <a:pt x="520923" y="27631"/>
                      <a:pt x="547306" y="48586"/>
                      <a:pt x="564928" y="80019"/>
                    </a:cubicBezTo>
                    <a:cubicBezTo>
                      <a:pt x="589502" y="123834"/>
                      <a:pt x="624935" y="190509"/>
                      <a:pt x="648367" y="249754"/>
                    </a:cubicBezTo>
                    <a:close/>
                  </a:path>
                </a:pathLst>
              </a:custGeom>
              <a:solidFill>
                <a:srgbClr val="F7AB9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7" name="Freeform: Shape 496">
                <a:extLst>
                  <a:ext uri="{FF2B5EF4-FFF2-40B4-BE49-F238E27FC236}">
                    <a16:creationId xmlns="" xmlns:a16="http://schemas.microsoft.com/office/drawing/2014/main" id="{2831192E-B1F7-4E9B-B9C6-E8A7E4CFE84B}"/>
                  </a:ext>
                </a:extLst>
              </p:cNvPr>
              <p:cNvSpPr/>
              <p:nvPr/>
            </p:nvSpPr>
            <p:spPr>
              <a:xfrm>
                <a:off x="10766248" y="3728415"/>
                <a:ext cx="34598" cy="34667"/>
              </a:xfrm>
              <a:custGeom>
                <a:avLst/>
                <a:gdLst>
                  <a:gd name="connsiteX0" fmla="*/ 237 w 34598"/>
                  <a:gd name="connsiteY0" fmla="*/ 17298 h 34667"/>
                  <a:gd name="connsiteX1" fmla="*/ 20240 w 34598"/>
                  <a:gd name="connsiteY1" fmla="*/ 2439 h 34667"/>
                  <a:gd name="connsiteX2" fmla="*/ 20240 w 34598"/>
                  <a:gd name="connsiteY2" fmla="*/ 34347 h 34667"/>
                  <a:gd name="connsiteX3" fmla="*/ 237 w 34598"/>
                  <a:gd name="connsiteY3" fmla="*/ 17298 h 34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598" h="34667">
                    <a:moveTo>
                      <a:pt x="237" y="17298"/>
                    </a:moveTo>
                    <a:cubicBezTo>
                      <a:pt x="237" y="17298"/>
                      <a:pt x="-3668" y="-7753"/>
                      <a:pt x="20240" y="2439"/>
                    </a:cubicBezTo>
                    <a:cubicBezTo>
                      <a:pt x="44147" y="12726"/>
                      <a:pt x="33956" y="37776"/>
                      <a:pt x="20240" y="34347"/>
                    </a:cubicBezTo>
                    <a:cubicBezTo>
                      <a:pt x="6619" y="31014"/>
                      <a:pt x="237" y="17298"/>
                      <a:pt x="237" y="1729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8" name="Freeform: Shape 497">
                <a:extLst>
                  <a:ext uri="{FF2B5EF4-FFF2-40B4-BE49-F238E27FC236}">
                    <a16:creationId xmlns="" xmlns:a16="http://schemas.microsoft.com/office/drawing/2014/main" id="{BD3762F2-06D0-4918-8141-D4CAD905BDAA}"/>
                  </a:ext>
                </a:extLst>
              </p:cNvPr>
              <p:cNvSpPr/>
              <p:nvPr/>
            </p:nvSpPr>
            <p:spPr>
              <a:xfrm>
                <a:off x="10703334" y="3863251"/>
                <a:ext cx="109442" cy="111815"/>
              </a:xfrm>
              <a:custGeom>
                <a:avLst/>
                <a:gdLst>
                  <a:gd name="connsiteX0" fmla="*/ 109442 w 109442"/>
                  <a:gd name="connsiteY0" fmla="*/ 40862 h 111815"/>
                  <a:gd name="connsiteX1" fmla="*/ 75248 w 109442"/>
                  <a:gd name="connsiteY1" fmla="*/ 111633 h 111815"/>
                  <a:gd name="connsiteX2" fmla="*/ 0 w 109442"/>
                  <a:gd name="connsiteY2" fmla="*/ 76200 h 111815"/>
                  <a:gd name="connsiteX3" fmla="*/ 20955 w 109442"/>
                  <a:gd name="connsiteY3" fmla="*/ 0 h 111815"/>
                  <a:gd name="connsiteX4" fmla="*/ 109442 w 109442"/>
                  <a:gd name="connsiteY4" fmla="*/ 40862 h 111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42" h="111815">
                    <a:moveTo>
                      <a:pt x="109442" y="40862"/>
                    </a:moveTo>
                    <a:cubicBezTo>
                      <a:pt x="109442" y="40862"/>
                      <a:pt x="105728" y="108490"/>
                      <a:pt x="75248" y="111633"/>
                    </a:cubicBezTo>
                    <a:cubicBezTo>
                      <a:pt x="44768" y="114776"/>
                      <a:pt x="0" y="76200"/>
                      <a:pt x="0" y="76200"/>
                    </a:cubicBezTo>
                    <a:lnTo>
                      <a:pt x="20955" y="0"/>
                    </a:lnTo>
                    <a:lnTo>
                      <a:pt x="109442" y="40862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9" name="Freeform: Shape 498">
                <a:extLst>
                  <a:ext uri="{FF2B5EF4-FFF2-40B4-BE49-F238E27FC236}">
                    <a16:creationId xmlns="" xmlns:a16="http://schemas.microsoft.com/office/drawing/2014/main" id="{3912E606-7E2F-44B5-9693-78039816D759}"/>
                  </a:ext>
                </a:extLst>
              </p:cNvPr>
              <p:cNvSpPr/>
              <p:nvPr/>
            </p:nvSpPr>
            <p:spPr>
              <a:xfrm>
                <a:off x="10465229" y="3796360"/>
                <a:ext cx="173905" cy="88513"/>
              </a:xfrm>
              <a:custGeom>
                <a:avLst/>
                <a:gdLst>
                  <a:gd name="connsiteX0" fmla="*/ 115042 w 173905"/>
                  <a:gd name="connsiteY0" fmla="*/ 88513 h 88513"/>
                  <a:gd name="connsiteX1" fmla="*/ 837 w 173905"/>
                  <a:gd name="connsiteY1" fmla="*/ 14409 h 88513"/>
                  <a:gd name="connsiteX2" fmla="*/ 173906 w 173905"/>
                  <a:gd name="connsiteY2" fmla="*/ 36126 h 88513"/>
                  <a:gd name="connsiteX3" fmla="*/ 115042 w 173905"/>
                  <a:gd name="connsiteY3" fmla="*/ 88513 h 88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3905" h="88513">
                    <a:moveTo>
                      <a:pt x="115042" y="88513"/>
                    </a:moveTo>
                    <a:cubicBezTo>
                      <a:pt x="115042" y="88513"/>
                      <a:pt x="15601" y="56604"/>
                      <a:pt x="837" y="14409"/>
                    </a:cubicBezTo>
                    <a:cubicBezTo>
                      <a:pt x="-14022" y="-27787"/>
                      <a:pt x="173906" y="36126"/>
                      <a:pt x="173906" y="36126"/>
                    </a:cubicBezTo>
                    <a:lnTo>
                      <a:pt x="115042" y="88513"/>
                    </a:lnTo>
                    <a:close/>
                  </a:path>
                </a:pathLst>
              </a:custGeom>
              <a:solidFill>
                <a:srgbClr val="FF725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0" name="Freeform: Shape 499">
                <a:extLst>
                  <a:ext uri="{FF2B5EF4-FFF2-40B4-BE49-F238E27FC236}">
                    <a16:creationId xmlns="" xmlns:a16="http://schemas.microsoft.com/office/drawing/2014/main" id="{8220D8E6-16CC-4A3C-A835-FB15D3A010F5}"/>
                  </a:ext>
                </a:extLst>
              </p:cNvPr>
              <p:cNvSpPr/>
              <p:nvPr/>
            </p:nvSpPr>
            <p:spPr>
              <a:xfrm>
                <a:off x="10572556" y="4029748"/>
                <a:ext cx="151733" cy="143048"/>
              </a:xfrm>
              <a:custGeom>
                <a:avLst/>
                <a:gdLst>
                  <a:gd name="connsiteX0" fmla="*/ 151733 w 151733"/>
                  <a:gd name="connsiteY0" fmla="*/ 0 h 143048"/>
                  <a:gd name="connsiteX1" fmla="*/ 144018 w 151733"/>
                  <a:gd name="connsiteY1" fmla="*/ 107537 h 143048"/>
                  <a:gd name="connsiteX2" fmla="*/ 62484 w 151733"/>
                  <a:gd name="connsiteY2" fmla="*/ 142399 h 143048"/>
                  <a:gd name="connsiteX3" fmla="*/ 0 w 151733"/>
                  <a:gd name="connsiteY3" fmla="*/ 135159 h 143048"/>
                  <a:gd name="connsiteX4" fmla="*/ 6953 w 151733"/>
                  <a:gd name="connsiteY4" fmla="*/ 81439 h 143048"/>
                  <a:gd name="connsiteX5" fmla="*/ 13811 w 151733"/>
                  <a:gd name="connsiteY5" fmla="*/ 29051 h 143048"/>
                  <a:gd name="connsiteX6" fmla="*/ 126206 w 151733"/>
                  <a:gd name="connsiteY6" fmla="*/ 5429 h 143048"/>
                  <a:gd name="connsiteX7" fmla="*/ 151733 w 151733"/>
                  <a:gd name="connsiteY7" fmla="*/ 0 h 143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1733" h="143048">
                    <a:moveTo>
                      <a:pt x="151733" y="0"/>
                    </a:moveTo>
                    <a:lnTo>
                      <a:pt x="144018" y="107537"/>
                    </a:lnTo>
                    <a:cubicBezTo>
                      <a:pt x="144018" y="107537"/>
                      <a:pt x="124587" y="137922"/>
                      <a:pt x="62484" y="142399"/>
                    </a:cubicBezTo>
                    <a:cubicBezTo>
                      <a:pt x="16193" y="145732"/>
                      <a:pt x="0" y="135159"/>
                      <a:pt x="0" y="135159"/>
                    </a:cubicBezTo>
                    <a:lnTo>
                      <a:pt x="6953" y="81439"/>
                    </a:lnTo>
                    <a:lnTo>
                      <a:pt x="13811" y="29051"/>
                    </a:lnTo>
                    <a:lnTo>
                      <a:pt x="126206" y="5429"/>
                    </a:lnTo>
                    <a:lnTo>
                      <a:pt x="151733" y="0"/>
                    </a:lnTo>
                    <a:close/>
                  </a:path>
                </a:pathLst>
              </a:custGeom>
              <a:solidFill>
                <a:srgbClr val="F4928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1" name="Freeform: Shape 500">
                <a:extLst>
                  <a:ext uri="{FF2B5EF4-FFF2-40B4-BE49-F238E27FC236}">
                    <a16:creationId xmlns="" xmlns:a16="http://schemas.microsoft.com/office/drawing/2014/main" id="{C63E0AE1-3222-4685-A6AD-92602986261F}"/>
                  </a:ext>
                </a:extLst>
              </p:cNvPr>
              <p:cNvSpPr/>
              <p:nvPr/>
            </p:nvSpPr>
            <p:spPr>
              <a:xfrm>
                <a:off x="10579509" y="4035177"/>
                <a:ext cx="119157" cy="76009"/>
              </a:xfrm>
              <a:custGeom>
                <a:avLst/>
                <a:gdLst>
                  <a:gd name="connsiteX0" fmla="*/ 119158 w 119157"/>
                  <a:gd name="connsiteY0" fmla="*/ 0 h 76009"/>
                  <a:gd name="connsiteX1" fmla="*/ 116014 w 119157"/>
                  <a:gd name="connsiteY1" fmla="*/ 10192 h 76009"/>
                  <a:gd name="connsiteX2" fmla="*/ 0 w 119157"/>
                  <a:gd name="connsiteY2" fmla="*/ 76010 h 76009"/>
                  <a:gd name="connsiteX3" fmla="*/ 6858 w 119157"/>
                  <a:gd name="connsiteY3" fmla="*/ 23622 h 76009"/>
                  <a:gd name="connsiteX4" fmla="*/ 119158 w 119157"/>
                  <a:gd name="connsiteY4" fmla="*/ 0 h 76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9157" h="76009">
                    <a:moveTo>
                      <a:pt x="119158" y="0"/>
                    </a:moveTo>
                    <a:cubicBezTo>
                      <a:pt x="118872" y="2858"/>
                      <a:pt x="117729" y="6287"/>
                      <a:pt x="116014" y="10192"/>
                    </a:cubicBezTo>
                    <a:cubicBezTo>
                      <a:pt x="91821" y="62960"/>
                      <a:pt x="26765" y="73819"/>
                      <a:pt x="0" y="76010"/>
                    </a:cubicBezTo>
                    <a:lnTo>
                      <a:pt x="6858" y="23622"/>
                    </a:lnTo>
                    <a:lnTo>
                      <a:pt x="11915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2" name="Freeform: Shape 501">
                <a:extLst>
                  <a:ext uri="{FF2B5EF4-FFF2-40B4-BE49-F238E27FC236}">
                    <a16:creationId xmlns="" xmlns:a16="http://schemas.microsoft.com/office/drawing/2014/main" id="{8C75F61B-9817-4C48-96FA-226696BB6E6E}"/>
                  </a:ext>
                </a:extLst>
              </p:cNvPr>
              <p:cNvSpPr/>
              <p:nvPr/>
            </p:nvSpPr>
            <p:spPr>
              <a:xfrm>
                <a:off x="10524371" y="3777852"/>
                <a:ext cx="268819" cy="303881"/>
              </a:xfrm>
              <a:custGeom>
                <a:avLst/>
                <a:gdLst>
                  <a:gd name="connsiteX0" fmla="*/ 40374 w 268819"/>
                  <a:gd name="connsiteY0" fmla="*/ 38822 h 303881"/>
                  <a:gd name="connsiteX1" fmla="*/ 4751 w 268819"/>
                  <a:gd name="connsiteY1" fmla="*/ 245515 h 303881"/>
                  <a:gd name="connsiteX2" fmla="*/ 134005 w 268819"/>
                  <a:gd name="connsiteY2" fmla="*/ 292854 h 303881"/>
                  <a:gd name="connsiteX3" fmla="*/ 193060 w 268819"/>
                  <a:gd name="connsiteY3" fmla="*/ 253230 h 303881"/>
                  <a:gd name="connsiteX4" fmla="*/ 256021 w 268819"/>
                  <a:gd name="connsiteY4" fmla="*/ 230465 h 303881"/>
                  <a:gd name="connsiteX5" fmla="*/ 243543 w 268819"/>
                  <a:gd name="connsiteY5" fmla="*/ 145692 h 303881"/>
                  <a:gd name="connsiteX6" fmla="*/ 196299 w 268819"/>
                  <a:gd name="connsiteY6" fmla="*/ 152360 h 303881"/>
                  <a:gd name="connsiteX7" fmla="*/ 216206 w 268819"/>
                  <a:gd name="connsiteY7" fmla="*/ 113784 h 303881"/>
                  <a:gd name="connsiteX8" fmla="*/ 40374 w 268819"/>
                  <a:gd name="connsiteY8" fmla="*/ 38822 h 303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8819" h="303881">
                    <a:moveTo>
                      <a:pt x="40374" y="38822"/>
                    </a:moveTo>
                    <a:cubicBezTo>
                      <a:pt x="40374" y="38822"/>
                      <a:pt x="-16490" y="171410"/>
                      <a:pt x="4751" y="245515"/>
                    </a:cubicBezTo>
                    <a:cubicBezTo>
                      <a:pt x="26087" y="319619"/>
                      <a:pt x="93619" y="307522"/>
                      <a:pt x="134005" y="292854"/>
                    </a:cubicBezTo>
                    <a:cubicBezTo>
                      <a:pt x="174391" y="278185"/>
                      <a:pt x="193060" y="253230"/>
                      <a:pt x="193060" y="253230"/>
                    </a:cubicBezTo>
                    <a:cubicBezTo>
                      <a:pt x="193060" y="253230"/>
                      <a:pt x="230970" y="265803"/>
                      <a:pt x="256021" y="230465"/>
                    </a:cubicBezTo>
                    <a:cubicBezTo>
                      <a:pt x="281071" y="195127"/>
                      <a:pt x="265260" y="154837"/>
                      <a:pt x="243543" y="145692"/>
                    </a:cubicBezTo>
                    <a:cubicBezTo>
                      <a:pt x="221921" y="136549"/>
                      <a:pt x="196299" y="152360"/>
                      <a:pt x="196299" y="152360"/>
                    </a:cubicBezTo>
                    <a:lnTo>
                      <a:pt x="216206" y="113784"/>
                    </a:lnTo>
                    <a:cubicBezTo>
                      <a:pt x="216302" y="113974"/>
                      <a:pt x="130290" y="-80717"/>
                      <a:pt x="40374" y="38822"/>
                    </a:cubicBezTo>
                    <a:close/>
                  </a:path>
                </a:pathLst>
              </a:custGeom>
              <a:solidFill>
                <a:srgbClr val="F4928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3" name="Freeform: Shape 502">
                <a:extLst>
                  <a:ext uri="{FF2B5EF4-FFF2-40B4-BE49-F238E27FC236}">
                    <a16:creationId xmlns="" xmlns:a16="http://schemas.microsoft.com/office/drawing/2014/main" id="{F9546111-2AAB-4C02-8D1D-EB5D653C8053}"/>
                  </a:ext>
                </a:extLst>
              </p:cNvPr>
              <p:cNvSpPr/>
              <p:nvPr/>
            </p:nvSpPr>
            <p:spPr>
              <a:xfrm>
                <a:off x="10719496" y="3944660"/>
                <a:ext cx="57686" cy="43559"/>
              </a:xfrm>
              <a:custGeom>
                <a:avLst/>
                <a:gdLst>
                  <a:gd name="connsiteX0" fmla="*/ 4793 w 57686"/>
                  <a:gd name="connsiteY0" fmla="*/ 43559 h 43559"/>
                  <a:gd name="connsiteX1" fmla="*/ 888 w 57686"/>
                  <a:gd name="connsiteY1" fmla="*/ 41559 h 43559"/>
                  <a:gd name="connsiteX2" fmla="*/ 2031 w 57686"/>
                  <a:gd name="connsiteY2" fmla="*/ 34891 h 43559"/>
                  <a:gd name="connsiteX3" fmla="*/ 50132 w 57686"/>
                  <a:gd name="connsiteY3" fmla="*/ 887 h 43559"/>
                  <a:gd name="connsiteX4" fmla="*/ 56799 w 57686"/>
                  <a:gd name="connsiteY4" fmla="*/ 2030 h 43559"/>
                  <a:gd name="connsiteX5" fmla="*/ 55656 w 57686"/>
                  <a:gd name="connsiteY5" fmla="*/ 8698 h 43559"/>
                  <a:gd name="connsiteX6" fmla="*/ 7555 w 57686"/>
                  <a:gd name="connsiteY6" fmla="*/ 42702 h 43559"/>
                  <a:gd name="connsiteX7" fmla="*/ 4793 w 57686"/>
                  <a:gd name="connsiteY7" fmla="*/ 43559 h 43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686" h="43559">
                    <a:moveTo>
                      <a:pt x="4793" y="43559"/>
                    </a:moveTo>
                    <a:cubicBezTo>
                      <a:pt x="3269" y="43559"/>
                      <a:pt x="1840" y="42892"/>
                      <a:pt x="888" y="41559"/>
                    </a:cubicBezTo>
                    <a:cubicBezTo>
                      <a:pt x="-637" y="39368"/>
                      <a:pt x="-161" y="36416"/>
                      <a:pt x="2031" y="34891"/>
                    </a:cubicBezTo>
                    <a:lnTo>
                      <a:pt x="50132" y="887"/>
                    </a:lnTo>
                    <a:cubicBezTo>
                      <a:pt x="52227" y="-637"/>
                      <a:pt x="55275" y="-160"/>
                      <a:pt x="56799" y="2030"/>
                    </a:cubicBezTo>
                    <a:cubicBezTo>
                      <a:pt x="58323" y="4221"/>
                      <a:pt x="57847" y="7174"/>
                      <a:pt x="55656" y="8698"/>
                    </a:cubicBezTo>
                    <a:lnTo>
                      <a:pt x="7555" y="42702"/>
                    </a:lnTo>
                    <a:cubicBezTo>
                      <a:pt x="6698" y="43274"/>
                      <a:pt x="5745" y="43559"/>
                      <a:pt x="4793" y="4355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4" name="Freeform: Shape 503">
                <a:extLst>
                  <a:ext uri="{FF2B5EF4-FFF2-40B4-BE49-F238E27FC236}">
                    <a16:creationId xmlns="" xmlns:a16="http://schemas.microsoft.com/office/drawing/2014/main" id="{016FAD5E-6543-444E-860C-B94F9049720E}"/>
                  </a:ext>
                </a:extLst>
              </p:cNvPr>
              <p:cNvSpPr/>
              <p:nvPr/>
            </p:nvSpPr>
            <p:spPr>
              <a:xfrm>
                <a:off x="10731617" y="3970149"/>
                <a:ext cx="40969" cy="17879"/>
              </a:xfrm>
              <a:custGeom>
                <a:avLst/>
                <a:gdLst>
                  <a:gd name="connsiteX0" fmla="*/ 36201 w 40969"/>
                  <a:gd name="connsiteY0" fmla="*/ 17880 h 17879"/>
                  <a:gd name="connsiteX1" fmla="*/ 34963 w 40969"/>
                  <a:gd name="connsiteY1" fmla="*/ 17689 h 17879"/>
                  <a:gd name="connsiteX2" fmla="*/ 3531 w 40969"/>
                  <a:gd name="connsiteY2" fmla="*/ 9307 h 17879"/>
                  <a:gd name="connsiteX3" fmla="*/ 196 w 40969"/>
                  <a:gd name="connsiteY3" fmla="*/ 3497 h 17879"/>
                  <a:gd name="connsiteX4" fmla="*/ 6007 w 40969"/>
                  <a:gd name="connsiteY4" fmla="*/ 163 h 17879"/>
                  <a:gd name="connsiteX5" fmla="*/ 37440 w 40969"/>
                  <a:gd name="connsiteY5" fmla="*/ 8545 h 17879"/>
                  <a:gd name="connsiteX6" fmla="*/ 40773 w 40969"/>
                  <a:gd name="connsiteY6" fmla="*/ 14356 h 17879"/>
                  <a:gd name="connsiteX7" fmla="*/ 36201 w 40969"/>
                  <a:gd name="connsiteY7" fmla="*/ 17880 h 17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969" h="17879">
                    <a:moveTo>
                      <a:pt x="36201" y="17880"/>
                    </a:moveTo>
                    <a:cubicBezTo>
                      <a:pt x="35820" y="17880"/>
                      <a:pt x="35344" y="17784"/>
                      <a:pt x="34963" y="17689"/>
                    </a:cubicBezTo>
                    <a:lnTo>
                      <a:pt x="3531" y="9307"/>
                    </a:lnTo>
                    <a:cubicBezTo>
                      <a:pt x="959" y="8641"/>
                      <a:pt x="-565" y="5974"/>
                      <a:pt x="196" y="3497"/>
                    </a:cubicBezTo>
                    <a:cubicBezTo>
                      <a:pt x="863" y="925"/>
                      <a:pt x="3435" y="-504"/>
                      <a:pt x="6007" y="163"/>
                    </a:cubicBezTo>
                    <a:lnTo>
                      <a:pt x="37440" y="8545"/>
                    </a:lnTo>
                    <a:cubicBezTo>
                      <a:pt x="40012" y="9212"/>
                      <a:pt x="41535" y="11879"/>
                      <a:pt x="40773" y="14356"/>
                    </a:cubicBezTo>
                    <a:cubicBezTo>
                      <a:pt x="40297" y="16451"/>
                      <a:pt x="38296" y="17880"/>
                      <a:pt x="36201" y="1788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5" name="Freeform: Shape 504">
                <a:extLst>
                  <a:ext uri="{FF2B5EF4-FFF2-40B4-BE49-F238E27FC236}">
                    <a16:creationId xmlns="" xmlns:a16="http://schemas.microsoft.com/office/drawing/2014/main" id="{A6A421DA-A325-4A24-9935-F764F3249174}"/>
                  </a:ext>
                </a:extLst>
              </p:cNvPr>
              <p:cNvSpPr/>
              <p:nvPr/>
            </p:nvSpPr>
            <p:spPr>
              <a:xfrm>
                <a:off x="10614313" y="3859509"/>
                <a:ext cx="43602" cy="20887"/>
              </a:xfrm>
              <a:custGeom>
                <a:avLst/>
                <a:gdLst>
                  <a:gd name="connsiteX0" fmla="*/ 38919 w 43602"/>
                  <a:gd name="connsiteY0" fmla="*/ 20887 h 20887"/>
                  <a:gd name="connsiteX1" fmla="*/ 35110 w 43602"/>
                  <a:gd name="connsiteY1" fmla="*/ 18982 h 20887"/>
                  <a:gd name="connsiteX2" fmla="*/ 21394 w 43602"/>
                  <a:gd name="connsiteY2" fmla="*/ 9743 h 20887"/>
                  <a:gd name="connsiteX3" fmla="*/ 7678 w 43602"/>
                  <a:gd name="connsiteY3" fmla="*/ 13458 h 20887"/>
                  <a:gd name="connsiteX4" fmla="*/ 1010 w 43602"/>
                  <a:gd name="connsiteY4" fmla="*/ 12600 h 20887"/>
                  <a:gd name="connsiteX5" fmla="*/ 1772 w 43602"/>
                  <a:gd name="connsiteY5" fmla="*/ 5933 h 20887"/>
                  <a:gd name="connsiteX6" fmla="*/ 22441 w 43602"/>
                  <a:gd name="connsiteY6" fmla="*/ 218 h 20887"/>
                  <a:gd name="connsiteX7" fmla="*/ 42634 w 43602"/>
                  <a:gd name="connsiteY7" fmla="*/ 13172 h 20887"/>
                  <a:gd name="connsiteX8" fmla="*/ 41682 w 43602"/>
                  <a:gd name="connsiteY8" fmla="*/ 19840 h 20887"/>
                  <a:gd name="connsiteX9" fmla="*/ 38919 w 43602"/>
                  <a:gd name="connsiteY9" fmla="*/ 20887 h 20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602" h="20887">
                    <a:moveTo>
                      <a:pt x="38919" y="20887"/>
                    </a:moveTo>
                    <a:cubicBezTo>
                      <a:pt x="37491" y="20887"/>
                      <a:pt x="36062" y="20221"/>
                      <a:pt x="35110" y="18982"/>
                    </a:cubicBezTo>
                    <a:cubicBezTo>
                      <a:pt x="31014" y="13553"/>
                      <a:pt x="26347" y="10410"/>
                      <a:pt x="21394" y="9743"/>
                    </a:cubicBezTo>
                    <a:cubicBezTo>
                      <a:pt x="13964" y="8791"/>
                      <a:pt x="7773" y="13458"/>
                      <a:pt x="7678" y="13458"/>
                    </a:cubicBezTo>
                    <a:cubicBezTo>
                      <a:pt x="5582" y="15077"/>
                      <a:pt x="2629" y="14696"/>
                      <a:pt x="1010" y="12600"/>
                    </a:cubicBezTo>
                    <a:cubicBezTo>
                      <a:pt x="-609" y="10505"/>
                      <a:pt x="-228" y="7552"/>
                      <a:pt x="1772" y="5933"/>
                    </a:cubicBezTo>
                    <a:cubicBezTo>
                      <a:pt x="2153" y="5647"/>
                      <a:pt x="11106" y="-1306"/>
                      <a:pt x="22441" y="218"/>
                    </a:cubicBezTo>
                    <a:cubicBezTo>
                      <a:pt x="30061" y="1171"/>
                      <a:pt x="36919" y="5552"/>
                      <a:pt x="42634" y="13172"/>
                    </a:cubicBezTo>
                    <a:cubicBezTo>
                      <a:pt x="44254" y="15267"/>
                      <a:pt x="43777" y="18220"/>
                      <a:pt x="41682" y="19840"/>
                    </a:cubicBezTo>
                    <a:cubicBezTo>
                      <a:pt x="40920" y="20601"/>
                      <a:pt x="39872" y="20887"/>
                      <a:pt x="38919" y="2088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6" name="Freeform: Shape 505">
                <a:extLst>
                  <a:ext uri="{FF2B5EF4-FFF2-40B4-BE49-F238E27FC236}">
                    <a16:creationId xmlns="" xmlns:a16="http://schemas.microsoft.com/office/drawing/2014/main" id="{E0B767FB-2704-4916-A0B4-1658BB8F7767}"/>
                  </a:ext>
                </a:extLst>
              </p:cNvPr>
              <p:cNvSpPr/>
              <p:nvPr/>
            </p:nvSpPr>
            <p:spPr>
              <a:xfrm>
                <a:off x="10545505" y="3856074"/>
                <a:ext cx="28475" cy="14891"/>
              </a:xfrm>
              <a:custGeom>
                <a:avLst/>
                <a:gdLst>
                  <a:gd name="connsiteX0" fmla="*/ 4762 w 28475"/>
                  <a:gd name="connsiteY0" fmla="*/ 14892 h 14891"/>
                  <a:gd name="connsiteX1" fmla="*/ 1048 w 28475"/>
                  <a:gd name="connsiteY1" fmla="*/ 13177 h 14891"/>
                  <a:gd name="connsiteX2" fmla="*/ 1714 w 28475"/>
                  <a:gd name="connsiteY2" fmla="*/ 6510 h 14891"/>
                  <a:gd name="connsiteX3" fmla="*/ 19335 w 28475"/>
                  <a:gd name="connsiteY3" fmla="*/ 223 h 14891"/>
                  <a:gd name="connsiteX4" fmla="*/ 27908 w 28475"/>
                  <a:gd name="connsiteY4" fmla="*/ 6224 h 14891"/>
                  <a:gd name="connsiteX5" fmla="*/ 26003 w 28475"/>
                  <a:gd name="connsiteY5" fmla="*/ 12701 h 14891"/>
                  <a:gd name="connsiteX6" fmla="*/ 19621 w 28475"/>
                  <a:gd name="connsiteY6" fmla="*/ 10891 h 14891"/>
                  <a:gd name="connsiteX7" fmla="*/ 17430 w 28475"/>
                  <a:gd name="connsiteY7" fmla="*/ 9558 h 14891"/>
                  <a:gd name="connsiteX8" fmla="*/ 7715 w 28475"/>
                  <a:gd name="connsiteY8" fmla="*/ 13939 h 14891"/>
                  <a:gd name="connsiteX9" fmla="*/ 4762 w 28475"/>
                  <a:gd name="connsiteY9" fmla="*/ 14892 h 14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75" h="14891">
                    <a:moveTo>
                      <a:pt x="4762" y="14892"/>
                    </a:moveTo>
                    <a:cubicBezTo>
                      <a:pt x="3334" y="14892"/>
                      <a:pt x="2000" y="14320"/>
                      <a:pt x="1048" y="13177"/>
                    </a:cubicBezTo>
                    <a:cubicBezTo>
                      <a:pt x="-572" y="11177"/>
                      <a:pt x="-286" y="8129"/>
                      <a:pt x="1714" y="6510"/>
                    </a:cubicBezTo>
                    <a:cubicBezTo>
                      <a:pt x="8096" y="1366"/>
                      <a:pt x="14097" y="-729"/>
                      <a:pt x="19335" y="223"/>
                    </a:cubicBezTo>
                    <a:cubicBezTo>
                      <a:pt x="25050" y="1366"/>
                      <a:pt x="27622" y="5748"/>
                      <a:pt x="27908" y="6224"/>
                    </a:cubicBezTo>
                    <a:cubicBezTo>
                      <a:pt x="29146" y="8510"/>
                      <a:pt x="28289" y="11463"/>
                      <a:pt x="26003" y="12701"/>
                    </a:cubicBezTo>
                    <a:cubicBezTo>
                      <a:pt x="23717" y="13939"/>
                      <a:pt x="20859" y="13177"/>
                      <a:pt x="19621" y="10891"/>
                    </a:cubicBezTo>
                    <a:cubicBezTo>
                      <a:pt x="19526" y="10701"/>
                      <a:pt x="18859" y="9748"/>
                      <a:pt x="17430" y="9558"/>
                    </a:cubicBezTo>
                    <a:cubicBezTo>
                      <a:pt x="16097" y="9272"/>
                      <a:pt x="13049" y="9653"/>
                      <a:pt x="7715" y="13939"/>
                    </a:cubicBezTo>
                    <a:cubicBezTo>
                      <a:pt x="6953" y="14511"/>
                      <a:pt x="5905" y="14892"/>
                      <a:pt x="4762" y="1489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7" name="Freeform: Shape 506">
                <a:extLst>
                  <a:ext uri="{FF2B5EF4-FFF2-40B4-BE49-F238E27FC236}">
                    <a16:creationId xmlns="" xmlns:a16="http://schemas.microsoft.com/office/drawing/2014/main" id="{1EA5CDA5-CF29-42E9-B49B-CFAA111F3B37}"/>
                  </a:ext>
                </a:extLst>
              </p:cNvPr>
              <p:cNvSpPr/>
              <p:nvPr/>
            </p:nvSpPr>
            <p:spPr>
              <a:xfrm>
                <a:off x="10561670" y="3916175"/>
                <a:ext cx="15398" cy="64805"/>
              </a:xfrm>
              <a:custGeom>
                <a:avLst/>
                <a:gdLst>
                  <a:gd name="connsiteX0" fmla="*/ 7267 w 15398"/>
                  <a:gd name="connsiteY0" fmla="*/ 64805 h 64805"/>
                  <a:gd name="connsiteX1" fmla="*/ 2695 w 15398"/>
                  <a:gd name="connsiteY1" fmla="*/ 61281 h 64805"/>
                  <a:gd name="connsiteX2" fmla="*/ 6219 w 15398"/>
                  <a:gd name="connsiteY2" fmla="*/ 3084 h 64805"/>
                  <a:gd name="connsiteX3" fmla="*/ 12315 w 15398"/>
                  <a:gd name="connsiteY3" fmla="*/ 321 h 64805"/>
                  <a:gd name="connsiteX4" fmla="*/ 15077 w 15398"/>
                  <a:gd name="connsiteY4" fmla="*/ 6417 h 64805"/>
                  <a:gd name="connsiteX5" fmla="*/ 11838 w 15398"/>
                  <a:gd name="connsiteY5" fmla="*/ 58805 h 64805"/>
                  <a:gd name="connsiteX6" fmla="*/ 8505 w 15398"/>
                  <a:gd name="connsiteY6" fmla="*/ 64615 h 64805"/>
                  <a:gd name="connsiteX7" fmla="*/ 7267 w 15398"/>
                  <a:gd name="connsiteY7" fmla="*/ 64805 h 64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398" h="64805">
                    <a:moveTo>
                      <a:pt x="7267" y="64805"/>
                    </a:moveTo>
                    <a:cubicBezTo>
                      <a:pt x="5171" y="64805"/>
                      <a:pt x="3266" y="63377"/>
                      <a:pt x="2695" y="61281"/>
                    </a:cubicBezTo>
                    <a:cubicBezTo>
                      <a:pt x="-4830" y="33087"/>
                      <a:pt x="5743" y="4322"/>
                      <a:pt x="6219" y="3084"/>
                    </a:cubicBezTo>
                    <a:cubicBezTo>
                      <a:pt x="7171" y="607"/>
                      <a:pt x="9934" y="-631"/>
                      <a:pt x="12315" y="321"/>
                    </a:cubicBezTo>
                    <a:cubicBezTo>
                      <a:pt x="14791" y="1274"/>
                      <a:pt x="16029" y="3941"/>
                      <a:pt x="15077" y="6417"/>
                    </a:cubicBezTo>
                    <a:cubicBezTo>
                      <a:pt x="14982" y="6703"/>
                      <a:pt x="5076" y="33659"/>
                      <a:pt x="11838" y="58805"/>
                    </a:cubicBezTo>
                    <a:cubicBezTo>
                      <a:pt x="12505" y="61376"/>
                      <a:pt x="10982" y="63948"/>
                      <a:pt x="8505" y="64615"/>
                    </a:cubicBezTo>
                    <a:cubicBezTo>
                      <a:pt x="8124" y="64805"/>
                      <a:pt x="7647" y="64805"/>
                      <a:pt x="7267" y="6480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8" name="Freeform: Shape 507">
                <a:extLst>
                  <a:ext uri="{FF2B5EF4-FFF2-40B4-BE49-F238E27FC236}">
                    <a16:creationId xmlns="" xmlns:a16="http://schemas.microsoft.com/office/drawing/2014/main" id="{DB1ABB90-3B09-468C-A6B5-AB360B0AD437}"/>
                  </a:ext>
                </a:extLst>
              </p:cNvPr>
              <p:cNvSpPr/>
              <p:nvPr/>
            </p:nvSpPr>
            <p:spPr>
              <a:xfrm>
                <a:off x="10545532" y="3887948"/>
                <a:ext cx="16423" cy="33881"/>
              </a:xfrm>
              <a:custGeom>
                <a:avLst/>
                <a:gdLst>
                  <a:gd name="connsiteX0" fmla="*/ 4830 w 16423"/>
                  <a:gd name="connsiteY0" fmla="*/ 33882 h 33881"/>
                  <a:gd name="connsiteX1" fmla="*/ 3497 w 16423"/>
                  <a:gd name="connsiteY1" fmla="*/ 33691 h 33881"/>
                  <a:gd name="connsiteX2" fmla="*/ 163 w 16423"/>
                  <a:gd name="connsiteY2" fmla="*/ 27786 h 33881"/>
                  <a:gd name="connsiteX3" fmla="*/ 7021 w 16423"/>
                  <a:gd name="connsiteY3" fmla="*/ 3497 h 33881"/>
                  <a:gd name="connsiteX4" fmla="*/ 12927 w 16423"/>
                  <a:gd name="connsiteY4" fmla="*/ 163 h 33881"/>
                  <a:gd name="connsiteX5" fmla="*/ 16260 w 16423"/>
                  <a:gd name="connsiteY5" fmla="*/ 6069 h 33881"/>
                  <a:gd name="connsiteX6" fmla="*/ 9403 w 16423"/>
                  <a:gd name="connsiteY6" fmla="*/ 30357 h 33881"/>
                  <a:gd name="connsiteX7" fmla="*/ 4830 w 16423"/>
                  <a:gd name="connsiteY7" fmla="*/ 33882 h 33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423" h="33881">
                    <a:moveTo>
                      <a:pt x="4830" y="33882"/>
                    </a:moveTo>
                    <a:cubicBezTo>
                      <a:pt x="4450" y="33882"/>
                      <a:pt x="3973" y="33786"/>
                      <a:pt x="3497" y="33691"/>
                    </a:cubicBezTo>
                    <a:cubicBezTo>
                      <a:pt x="925" y="32929"/>
                      <a:pt x="-504" y="30357"/>
                      <a:pt x="163" y="27786"/>
                    </a:cubicBezTo>
                    <a:lnTo>
                      <a:pt x="7021" y="3497"/>
                    </a:lnTo>
                    <a:cubicBezTo>
                      <a:pt x="7783" y="925"/>
                      <a:pt x="10355" y="-503"/>
                      <a:pt x="12927" y="163"/>
                    </a:cubicBezTo>
                    <a:cubicBezTo>
                      <a:pt x="15498" y="925"/>
                      <a:pt x="16927" y="3497"/>
                      <a:pt x="16260" y="6069"/>
                    </a:cubicBezTo>
                    <a:lnTo>
                      <a:pt x="9403" y="30357"/>
                    </a:lnTo>
                    <a:cubicBezTo>
                      <a:pt x="8831" y="32548"/>
                      <a:pt x="6926" y="33882"/>
                      <a:pt x="4830" y="3388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9" name="Freeform: Shape 508">
                <a:extLst>
                  <a:ext uri="{FF2B5EF4-FFF2-40B4-BE49-F238E27FC236}">
                    <a16:creationId xmlns="" xmlns:a16="http://schemas.microsoft.com/office/drawing/2014/main" id="{8D3C6759-23DF-4D03-B1C9-7C71ED65DFA0}"/>
                  </a:ext>
                </a:extLst>
              </p:cNvPr>
              <p:cNvSpPr/>
              <p:nvPr/>
            </p:nvSpPr>
            <p:spPr>
              <a:xfrm>
                <a:off x="10623351" y="3890139"/>
                <a:ext cx="16423" cy="33881"/>
              </a:xfrm>
              <a:custGeom>
                <a:avLst/>
                <a:gdLst>
                  <a:gd name="connsiteX0" fmla="*/ 4831 w 16423"/>
                  <a:gd name="connsiteY0" fmla="*/ 33882 h 33881"/>
                  <a:gd name="connsiteX1" fmla="*/ 3497 w 16423"/>
                  <a:gd name="connsiteY1" fmla="*/ 33691 h 33881"/>
                  <a:gd name="connsiteX2" fmla="*/ 163 w 16423"/>
                  <a:gd name="connsiteY2" fmla="*/ 27786 h 33881"/>
                  <a:gd name="connsiteX3" fmla="*/ 7021 w 16423"/>
                  <a:gd name="connsiteY3" fmla="*/ 3497 h 33881"/>
                  <a:gd name="connsiteX4" fmla="*/ 12927 w 16423"/>
                  <a:gd name="connsiteY4" fmla="*/ 163 h 33881"/>
                  <a:gd name="connsiteX5" fmla="*/ 16260 w 16423"/>
                  <a:gd name="connsiteY5" fmla="*/ 6069 h 33881"/>
                  <a:gd name="connsiteX6" fmla="*/ 9403 w 16423"/>
                  <a:gd name="connsiteY6" fmla="*/ 30358 h 33881"/>
                  <a:gd name="connsiteX7" fmla="*/ 4831 w 16423"/>
                  <a:gd name="connsiteY7" fmla="*/ 33882 h 33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423" h="33881">
                    <a:moveTo>
                      <a:pt x="4831" y="33882"/>
                    </a:moveTo>
                    <a:cubicBezTo>
                      <a:pt x="4449" y="33882"/>
                      <a:pt x="3973" y="33786"/>
                      <a:pt x="3497" y="33691"/>
                    </a:cubicBezTo>
                    <a:cubicBezTo>
                      <a:pt x="925" y="32929"/>
                      <a:pt x="-503" y="30358"/>
                      <a:pt x="163" y="27786"/>
                    </a:cubicBezTo>
                    <a:lnTo>
                      <a:pt x="7021" y="3497"/>
                    </a:lnTo>
                    <a:cubicBezTo>
                      <a:pt x="7783" y="925"/>
                      <a:pt x="10355" y="-504"/>
                      <a:pt x="12927" y="163"/>
                    </a:cubicBezTo>
                    <a:cubicBezTo>
                      <a:pt x="15499" y="925"/>
                      <a:pt x="16927" y="3497"/>
                      <a:pt x="16260" y="6069"/>
                    </a:cubicBezTo>
                    <a:lnTo>
                      <a:pt x="9403" y="30358"/>
                    </a:lnTo>
                    <a:cubicBezTo>
                      <a:pt x="8831" y="32453"/>
                      <a:pt x="6926" y="33882"/>
                      <a:pt x="4831" y="3388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0" name="Freeform: Shape 509">
                <a:extLst>
                  <a:ext uri="{FF2B5EF4-FFF2-40B4-BE49-F238E27FC236}">
                    <a16:creationId xmlns="" xmlns:a16="http://schemas.microsoft.com/office/drawing/2014/main" id="{D2634D7D-E041-4C20-B956-DFDBEF10FAB4}"/>
                  </a:ext>
                </a:extLst>
              </p:cNvPr>
              <p:cNvSpPr/>
              <p:nvPr/>
            </p:nvSpPr>
            <p:spPr>
              <a:xfrm>
                <a:off x="10557221" y="3762762"/>
                <a:ext cx="209359" cy="169570"/>
              </a:xfrm>
              <a:custGeom>
                <a:avLst/>
                <a:gdLst>
                  <a:gd name="connsiteX0" fmla="*/ 0 w 209359"/>
                  <a:gd name="connsiteY0" fmla="*/ 73152 h 169570"/>
                  <a:gd name="connsiteX1" fmla="*/ 34290 w 209359"/>
                  <a:gd name="connsiteY1" fmla="*/ 62579 h 169570"/>
                  <a:gd name="connsiteX2" fmla="*/ 76105 w 209359"/>
                  <a:gd name="connsiteY2" fmla="*/ 81439 h 169570"/>
                  <a:gd name="connsiteX3" fmla="*/ 114109 w 209359"/>
                  <a:gd name="connsiteY3" fmla="*/ 153448 h 169570"/>
                  <a:gd name="connsiteX4" fmla="*/ 163639 w 209359"/>
                  <a:gd name="connsiteY4" fmla="*/ 167545 h 169570"/>
                  <a:gd name="connsiteX5" fmla="*/ 189833 w 209359"/>
                  <a:gd name="connsiteY5" fmla="*/ 158496 h 169570"/>
                  <a:gd name="connsiteX6" fmla="*/ 209359 w 209359"/>
                  <a:gd name="connsiteY6" fmla="*/ 120491 h 169570"/>
                  <a:gd name="connsiteX7" fmla="*/ 134493 w 209359"/>
                  <a:gd name="connsiteY7" fmla="*/ 38386 h 169570"/>
                  <a:gd name="connsiteX8" fmla="*/ 44577 w 209359"/>
                  <a:gd name="connsiteY8" fmla="*/ 0 h 169570"/>
                  <a:gd name="connsiteX9" fmla="*/ 0 w 209359"/>
                  <a:gd name="connsiteY9" fmla="*/ 49530 h 169570"/>
                  <a:gd name="connsiteX10" fmla="*/ 0 w 209359"/>
                  <a:gd name="connsiteY10" fmla="*/ 73152 h 169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9359" h="169570">
                    <a:moveTo>
                      <a:pt x="0" y="73152"/>
                    </a:moveTo>
                    <a:cubicBezTo>
                      <a:pt x="0" y="73152"/>
                      <a:pt x="7811" y="62579"/>
                      <a:pt x="34290" y="62579"/>
                    </a:cubicBezTo>
                    <a:cubicBezTo>
                      <a:pt x="60770" y="62675"/>
                      <a:pt x="76105" y="81439"/>
                      <a:pt x="76105" y="81439"/>
                    </a:cubicBezTo>
                    <a:cubicBezTo>
                      <a:pt x="76105" y="81439"/>
                      <a:pt x="78295" y="129445"/>
                      <a:pt x="114109" y="153448"/>
                    </a:cubicBezTo>
                    <a:cubicBezTo>
                      <a:pt x="149923" y="177451"/>
                      <a:pt x="163639" y="167545"/>
                      <a:pt x="163639" y="167545"/>
                    </a:cubicBezTo>
                    <a:lnTo>
                      <a:pt x="189833" y="158496"/>
                    </a:lnTo>
                    <a:lnTo>
                      <a:pt x="209359" y="120491"/>
                    </a:lnTo>
                    <a:lnTo>
                      <a:pt x="134493" y="38386"/>
                    </a:lnTo>
                    <a:lnTo>
                      <a:pt x="44577" y="0"/>
                    </a:lnTo>
                    <a:lnTo>
                      <a:pt x="0" y="49530"/>
                    </a:lnTo>
                    <a:lnTo>
                      <a:pt x="0" y="73152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1" name="Freeform: Shape 510">
                <a:extLst>
                  <a:ext uri="{FF2B5EF4-FFF2-40B4-BE49-F238E27FC236}">
                    <a16:creationId xmlns="" xmlns:a16="http://schemas.microsoft.com/office/drawing/2014/main" id="{C01F6728-8566-435E-B7DB-8C89251842B5}"/>
                  </a:ext>
                </a:extLst>
              </p:cNvPr>
              <p:cNvSpPr/>
              <p:nvPr/>
            </p:nvSpPr>
            <p:spPr>
              <a:xfrm>
                <a:off x="10588529" y="3982784"/>
                <a:ext cx="44706" cy="29057"/>
              </a:xfrm>
              <a:custGeom>
                <a:avLst/>
                <a:gdLst>
                  <a:gd name="connsiteX0" fmla="*/ 7172 w 44706"/>
                  <a:gd name="connsiteY0" fmla="*/ 29057 h 29057"/>
                  <a:gd name="connsiteX1" fmla="*/ 4219 w 44706"/>
                  <a:gd name="connsiteY1" fmla="*/ 28962 h 29057"/>
                  <a:gd name="connsiteX2" fmla="*/ 28 w 44706"/>
                  <a:gd name="connsiteY2" fmla="*/ 23723 h 29057"/>
                  <a:gd name="connsiteX3" fmla="*/ 5267 w 44706"/>
                  <a:gd name="connsiteY3" fmla="*/ 19437 h 29057"/>
                  <a:gd name="connsiteX4" fmla="*/ 35652 w 44706"/>
                  <a:gd name="connsiteY4" fmla="*/ 2673 h 29057"/>
                  <a:gd name="connsiteX5" fmla="*/ 42034 w 44706"/>
                  <a:gd name="connsiteY5" fmla="*/ 482 h 29057"/>
                  <a:gd name="connsiteX6" fmla="*/ 44224 w 44706"/>
                  <a:gd name="connsiteY6" fmla="*/ 6864 h 29057"/>
                  <a:gd name="connsiteX7" fmla="*/ 7172 w 44706"/>
                  <a:gd name="connsiteY7" fmla="*/ 29057 h 29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706" h="29057">
                    <a:moveTo>
                      <a:pt x="7172" y="29057"/>
                    </a:moveTo>
                    <a:cubicBezTo>
                      <a:pt x="5458" y="29057"/>
                      <a:pt x="4410" y="28962"/>
                      <a:pt x="4219" y="28962"/>
                    </a:cubicBezTo>
                    <a:cubicBezTo>
                      <a:pt x="1647" y="28676"/>
                      <a:pt x="-257" y="26390"/>
                      <a:pt x="28" y="23723"/>
                    </a:cubicBezTo>
                    <a:cubicBezTo>
                      <a:pt x="314" y="21151"/>
                      <a:pt x="2696" y="19151"/>
                      <a:pt x="5267" y="19437"/>
                    </a:cubicBezTo>
                    <a:cubicBezTo>
                      <a:pt x="6124" y="19437"/>
                      <a:pt x="26698" y="21247"/>
                      <a:pt x="35652" y="2673"/>
                    </a:cubicBezTo>
                    <a:cubicBezTo>
                      <a:pt x="36795" y="291"/>
                      <a:pt x="39653" y="-661"/>
                      <a:pt x="42034" y="482"/>
                    </a:cubicBezTo>
                    <a:cubicBezTo>
                      <a:pt x="44415" y="1625"/>
                      <a:pt x="45367" y="4482"/>
                      <a:pt x="44224" y="6864"/>
                    </a:cubicBezTo>
                    <a:cubicBezTo>
                      <a:pt x="34413" y="27057"/>
                      <a:pt x="14697" y="29057"/>
                      <a:pt x="7172" y="2905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2" name="Freeform: Shape 511">
                <a:extLst>
                  <a:ext uri="{FF2B5EF4-FFF2-40B4-BE49-F238E27FC236}">
                    <a16:creationId xmlns="" xmlns:a16="http://schemas.microsoft.com/office/drawing/2014/main" id="{8652CDCD-758E-4719-B1D2-794FC03B74D7}"/>
                  </a:ext>
                </a:extLst>
              </p:cNvPr>
              <p:cNvSpPr/>
              <p:nvPr/>
            </p:nvSpPr>
            <p:spPr>
              <a:xfrm>
                <a:off x="10553792" y="3719664"/>
                <a:ext cx="266131" cy="195022"/>
              </a:xfrm>
              <a:custGeom>
                <a:avLst/>
                <a:gdLst>
                  <a:gd name="connsiteX0" fmla="*/ 0 w 266131"/>
                  <a:gd name="connsiteY0" fmla="*/ 87009 h 195022"/>
                  <a:gd name="connsiteX1" fmla="*/ 170497 w 266131"/>
                  <a:gd name="connsiteY1" fmla="*/ 3189 h 195022"/>
                  <a:gd name="connsiteX2" fmla="*/ 258984 w 266131"/>
                  <a:gd name="connsiteY2" fmla="*/ 195022 h 195022"/>
                  <a:gd name="connsiteX3" fmla="*/ 198310 w 266131"/>
                  <a:gd name="connsiteY3" fmla="*/ 175401 h 195022"/>
                  <a:gd name="connsiteX4" fmla="*/ 0 w 266131"/>
                  <a:gd name="connsiteY4" fmla="*/ 87009 h 19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131" h="195022">
                    <a:moveTo>
                      <a:pt x="0" y="87009"/>
                    </a:moveTo>
                    <a:cubicBezTo>
                      <a:pt x="0" y="87009"/>
                      <a:pt x="37528" y="-19576"/>
                      <a:pt x="170497" y="3189"/>
                    </a:cubicBezTo>
                    <a:cubicBezTo>
                      <a:pt x="303466" y="26049"/>
                      <a:pt x="258984" y="195022"/>
                      <a:pt x="258984" y="195022"/>
                    </a:cubicBezTo>
                    <a:lnTo>
                      <a:pt x="198310" y="175401"/>
                    </a:lnTo>
                    <a:lnTo>
                      <a:pt x="0" y="87009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3" name="Freeform: Shape 512">
                <a:extLst>
                  <a:ext uri="{FF2B5EF4-FFF2-40B4-BE49-F238E27FC236}">
                    <a16:creationId xmlns="" xmlns:a16="http://schemas.microsoft.com/office/drawing/2014/main" id="{233BE7E7-35FC-454C-B8F1-D88A5BB42B19}"/>
                  </a:ext>
                </a:extLst>
              </p:cNvPr>
              <p:cNvSpPr/>
              <p:nvPr/>
            </p:nvSpPr>
            <p:spPr>
              <a:xfrm>
                <a:off x="10515120" y="3799148"/>
                <a:ext cx="243935" cy="98774"/>
              </a:xfrm>
              <a:custGeom>
                <a:avLst/>
                <a:gdLst>
                  <a:gd name="connsiteX0" fmla="*/ 0 w 243935"/>
                  <a:gd name="connsiteY0" fmla="*/ 0 h 98774"/>
                  <a:gd name="connsiteX1" fmla="*/ 166497 w 243935"/>
                  <a:gd name="connsiteY1" fmla="*/ 57245 h 98774"/>
                  <a:gd name="connsiteX2" fmla="*/ 243936 w 243935"/>
                  <a:gd name="connsiteY2" fmla="*/ 98774 h 98774"/>
                  <a:gd name="connsiteX3" fmla="*/ 52197 w 243935"/>
                  <a:gd name="connsiteY3" fmla="*/ 41434 h 98774"/>
                  <a:gd name="connsiteX4" fmla="*/ 18288 w 243935"/>
                  <a:gd name="connsiteY4" fmla="*/ 49435 h 98774"/>
                  <a:gd name="connsiteX5" fmla="*/ 0 w 243935"/>
                  <a:gd name="connsiteY5" fmla="*/ 0 h 98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3935" h="98774">
                    <a:moveTo>
                      <a:pt x="0" y="0"/>
                    </a:moveTo>
                    <a:cubicBezTo>
                      <a:pt x="0" y="0"/>
                      <a:pt x="46577" y="1714"/>
                      <a:pt x="166497" y="57245"/>
                    </a:cubicBezTo>
                    <a:cubicBezTo>
                      <a:pt x="207836" y="76391"/>
                      <a:pt x="243936" y="98774"/>
                      <a:pt x="243936" y="98774"/>
                    </a:cubicBezTo>
                    <a:cubicBezTo>
                      <a:pt x="243936" y="98774"/>
                      <a:pt x="105823" y="40767"/>
                      <a:pt x="52197" y="41434"/>
                    </a:cubicBezTo>
                    <a:cubicBezTo>
                      <a:pt x="31623" y="41720"/>
                      <a:pt x="18288" y="49435"/>
                      <a:pt x="18288" y="49435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725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4" name="Freeform: Shape 513">
                <a:extLst>
                  <a:ext uri="{FF2B5EF4-FFF2-40B4-BE49-F238E27FC236}">
                    <a16:creationId xmlns="" xmlns:a16="http://schemas.microsoft.com/office/drawing/2014/main" id="{639E3545-E2F1-4BB7-AAC0-9E73A537E45D}"/>
                  </a:ext>
                </a:extLst>
              </p:cNvPr>
              <p:cNvSpPr/>
              <p:nvPr/>
            </p:nvSpPr>
            <p:spPr>
              <a:xfrm>
                <a:off x="10567769" y="4134644"/>
                <a:ext cx="153582" cy="41122"/>
              </a:xfrm>
              <a:custGeom>
                <a:avLst/>
                <a:gdLst>
                  <a:gd name="connsiteX0" fmla="*/ 45363 w 153582"/>
                  <a:gd name="connsiteY0" fmla="*/ 41122 h 41122"/>
                  <a:gd name="connsiteX1" fmla="*/ 3644 w 153582"/>
                  <a:gd name="connsiteY1" fmla="*/ 36931 h 41122"/>
                  <a:gd name="connsiteX2" fmla="*/ 120 w 153582"/>
                  <a:gd name="connsiteY2" fmla="*/ 31216 h 41122"/>
                  <a:gd name="connsiteX3" fmla="*/ 5834 w 153582"/>
                  <a:gd name="connsiteY3" fmla="*/ 27692 h 41122"/>
                  <a:gd name="connsiteX4" fmla="*/ 145947 w 153582"/>
                  <a:gd name="connsiteY4" fmla="*/ 927 h 41122"/>
                  <a:gd name="connsiteX5" fmla="*/ 152615 w 153582"/>
                  <a:gd name="connsiteY5" fmla="*/ 1880 h 41122"/>
                  <a:gd name="connsiteX6" fmla="*/ 151662 w 153582"/>
                  <a:gd name="connsiteY6" fmla="*/ 8547 h 41122"/>
                  <a:gd name="connsiteX7" fmla="*/ 45363 w 153582"/>
                  <a:gd name="connsiteY7" fmla="*/ 41122 h 41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3582" h="41122">
                    <a:moveTo>
                      <a:pt x="45363" y="41122"/>
                    </a:moveTo>
                    <a:cubicBezTo>
                      <a:pt x="21742" y="41122"/>
                      <a:pt x="5168" y="37313"/>
                      <a:pt x="3644" y="36931"/>
                    </a:cubicBezTo>
                    <a:cubicBezTo>
                      <a:pt x="1072" y="36360"/>
                      <a:pt x="-452" y="33788"/>
                      <a:pt x="120" y="31216"/>
                    </a:cubicBezTo>
                    <a:cubicBezTo>
                      <a:pt x="691" y="28645"/>
                      <a:pt x="3263" y="27121"/>
                      <a:pt x="5834" y="27692"/>
                    </a:cubicBezTo>
                    <a:cubicBezTo>
                      <a:pt x="6597" y="27883"/>
                      <a:pt x="85178" y="45885"/>
                      <a:pt x="145947" y="927"/>
                    </a:cubicBezTo>
                    <a:cubicBezTo>
                      <a:pt x="148043" y="-597"/>
                      <a:pt x="151091" y="-216"/>
                      <a:pt x="152615" y="1880"/>
                    </a:cubicBezTo>
                    <a:cubicBezTo>
                      <a:pt x="154234" y="3975"/>
                      <a:pt x="153758" y="7023"/>
                      <a:pt x="151662" y="8547"/>
                    </a:cubicBezTo>
                    <a:cubicBezTo>
                      <a:pt x="115753" y="35026"/>
                      <a:pt x="75081" y="41122"/>
                      <a:pt x="45363" y="4112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88" name="TextBox 287">
            <a:extLst>
              <a:ext uri="{FF2B5EF4-FFF2-40B4-BE49-F238E27FC236}">
                <a16:creationId xmlns="" xmlns:a16="http://schemas.microsoft.com/office/drawing/2014/main" id="{BCB091AC-C5C2-417B-B8F1-3E9C5543DD7B}"/>
              </a:ext>
            </a:extLst>
          </p:cNvPr>
          <p:cNvSpPr txBox="1"/>
          <p:nvPr/>
        </p:nvSpPr>
        <p:spPr>
          <a:xfrm>
            <a:off x="2200220" y="4165628"/>
            <a:ext cx="1554480" cy="259976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Lorem Ipsum</a:t>
            </a:r>
          </a:p>
        </p:txBody>
      </p:sp>
      <p:sp>
        <p:nvSpPr>
          <p:cNvPr id="289" name="TextBox 288">
            <a:extLst>
              <a:ext uri="{FF2B5EF4-FFF2-40B4-BE49-F238E27FC236}">
                <a16:creationId xmlns="" xmlns:a16="http://schemas.microsoft.com/office/drawing/2014/main" id="{42F1A168-0DD5-4829-A178-D21EB9CE3348}"/>
              </a:ext>
            </a:extLst>
          </p:cNvPr>
          <p:cNvSpPr txBox="1"/>
          <p:nvPr/>
        </p:nvSpPr>
        <p:spPr>
          <a:xfrm>
            <a:off x="435080" y="4518035"/>
            <a:ext cx="3319620" cy="295308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Lorem ipsum dolor sit </a:t>
            </a:r>
            <a:r>
              <a:rPr kumimoji="0" lang="en-US" sz="1400" b="0" i="1" u="none" strike="noStrike" kern="1200" cap="none" spc="0" normalizeH="0" baseline="0" noProof="0" dirty="0" err="1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amet</a:t>
            </a: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, </a:t>
            </a:r>
            <a:r>
              <a:rPr kumimoji="0" lang="en-US" sz="1400" b="0" i="1" u="none" strike="noStrike" kern="1200" cap="none" spc="0" normalizeH="0" baseline="0" noProof="0" dirty="0" err="1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consectetur</a:t>
            </a: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 </a:t>
            </a:r>
            <a:r>
              <a:rPr kumimoji="0" lang="en-US" sz="1400" b="0" i="1" u="none" strike="noStrike" kern="1200" cap="none" spc="0" normalizeH="0" baseline="0" noProof="0" dirty="0" err="1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adipiscing</a:t>
            </a: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 </a:t>
            </a:r>
            <a:r>
              <a:rPr kumimoji="0" lang="en-US" sz="1400" b="0" i="1" u="none" strike="noStrike" kern="1200" cap="none" spc="0" normalizeH="0" baseline="0" noProof="0" dirty="0" err="1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elit</a:t>
            </a: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, sed do </a:t>
            </a:r>
            <a:r>
              <a:rPr kumimoji="0" lang="en-US" sz="1400" b="0" i="1" u="none" strike="noStrike" kern="1200" cap="none" spc="0" normalizeH="0" baseline="0" noProof="0" dirty="0" err="1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eiusmod</a:t>
            </a: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 </a:t>
            </a:r>
            <a:r>
              <a:rPr kumimoji="0" lang="en-US" sz="1400" b="0" i="1" u="none" strike="noStrike" kern="1200" cap="none" spc="0" normalizeH="0" baseline="0" noProof="0" dirty="0" err="1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tempor</a:t>
            </a:r>
            <a:endParaRPr kumimoji="0" lang="en-US" sz="1400" b="0" i="1" u="none" strike="noStrike" kern="1200" cap="none" spc="0" normalizeH="0" baseline="0" noProof="0" dirty="0">
              <a:ln>
                <a:noFill/>
              </a:ln>
              <a:solidFill>
                <a:srgbClr val="094A44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Segoe UI" panose="020B0502040204020203" pitchFamily="34" charset="0"/>
            </a:endParaRPr>
          </a:p>
        </p:txBody>
      </p:sp>
      <p:grpSp>
        <p:nvGrpSpPr>
          <p:cNvPr id="769" name="Group 768">
            <a:extLst>
              <a:ext uri="{FF2B5EF4-FFF2-40B4-BE49-F238E27FC236}">
                <a16:creationId xmlns="" xmlns:a16="http://schemas.microsoft.com/office/drawing/2014/main" id="{61799DB4-D744-44C6-A151-EAE7CF33BB14}"/>
              </a:ext>
            </a:extLst>
          </p:cNvPr>
          <p:cNvGrpSpPr/>
          <p:nvPr/>
        </p:nvGrpSpPr>
        <p:grpSpPr>
          <a:xfrm>
            <a:off x="2164898" y="5134915"/>
            <a:ext cx="1589802" cy="501315"/>
            <a:chOff x="2263218" y="4920983"/>
            <a:chExt cx="1589802" cy="501315"/>
          </a:xfrm>
        </p:grpSpPr>
        <p:grpSp>
          <p:nvGrpSpPr>
            <p:cNvPr id="310" name="Group 309">
              <a:extLst>
                <a:ext uri="{FF2B5EF4-FFF2-40B4-BE49-F238E27FC236}">
                  <a16:creationId xmlns="" xmlns:a16="http://schemas.microsoft.com/office/drawing/2014/main" id="{16B2789C-1C10-419A-910B-B368E70B07D7}"/>
                </a:ext>
              </a:extLst>
            </p:cNvPr>
            <p:cNvGrpSpPr/>
            <p:nvPr/>
          </p:nvGrpSpPr>
          <p:grpSpPr>
            <a:xfrm>
              <a:off x="2807464" y="4920988"/>
              <a:ext cx="501310" cy="501310"/>
              <a:chOff x="7766472" y="2093665"/>
              <a:chExt cx="888102" cy="888102"/>
            </a:xfrm>
          </p:grpSpPr>
          <p:sp>
            <p:nvSpPr>
              <p:cNvPr id="311" name="Freeform: Shape 310">
                <a:extLst>
                  <a:ext uri="{FF2B5EF4-FFF2-40B4-BE49-F238E27FC236}">
                    <a16:creationId xmlns="" xmlns:a16="http://schemas.microsoft.com/office/drawing/2014/main" id="{7F9BE929-B1A2-46C5-93C1-EDD178E426AE}"/>
                  </a:ext>
                </a:extLst>
              </p:cNvPr>
              <p:cNvSpPr/>
              <p:nvPr/>
            </p:nvSpPr>
            <p:spPr>
              <a:xfrm rot="2700000" flipH="1">
                <a:off x="7766472" y="2093665"/>
                <a:ext cx="888102" cy="888102"/>
              </a:xfrm>
              <a:custGeom>
                <a:avLst/>
                <a:gdLst>
                  <a:gd name="connsiteX0" fmla="*/ 888103 w 888102"/>
                  <a:gd name="connsiteY0" fmla="*/ 444051 h 888102"/>
                  <a:gd name="connsiteX1" fmla="*/ 444052 w 888102"/>
                  <a:gd name="connsiteY1" fmla="*/ 888102 h 888102"/>
                  <a:gd name="connsiteX2" fmla="*/ 0 w 888102"/>
                  <a:gd name="connsiteY2" fmla="*/ 444051 h 888102"/>
                  <a:gd name="connsiteX3" fmla="*/ 444052 w 888102"/>
                  <a:gd name="connsiteY3" fmla="*/ 0 h 888102"/>
                  <a:gd name="connsiteX4" fmla="*/ 888103 w 888102"/>
                  <a:gd name="connsiteY4" fmla="*/ 444051 h 88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8102" h="888102">
                    <a:moveTo>
                      <a:pt x="888103" y="444051"/>
                    </a:moveTo>
                    <a:cubicBezTo>
                      <a:pt x="888103" y="689294"/>
                      <a:pt x="689294" y="888102"/>
                      <a:pt x="444052" y="888102"/>
                    </a:cubicBezTo>
                    <a:cubicBezTo>
                      <a:pt x="198809" y="888102"/>
                      <a:pt x="0" y="689294"/>
                      <a:pt x="0" y="444051"/>
                    </a:cubicBezTo>
                    <a:cubicBezTo>
                      <a:pt x="0" y="198809"/>
                      <a:pt x="198809" y="0"/>
                      <a:pt x="444052" y="0"/>
                    </a:cubicBezTo>
                    <a:cubicBezTo>
                      <a:pt x="689294" y="0"/>
                      <a:pt x="888103" y="198809"/>
                      <a:pt x="888103" y="444051"/>
                    </a:cubicBezTo>
                    <a:close/>
                  </a:path>
                </a:pathLst>
              </a:custGeom>
              <a:solidFill>
                <a:srgbClr val="094A4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2" name="Freeform: Shape 311">
                <a:extLst>
                  <a:ext uri="{FF2B5EF4-FFF2-40B4-BE49-F238E27FC236}">
                    <a16:creationId xmlns="" xmlns:a16="http://schemas.microsoft.com/office/drawing/2014/main" id="{B30C8C1B-5FF3-486D-B684-AD5953A9258D}"/>
                  </a:ext>
                </a:extLst>
              </p:cNvPr>
              <p:cNvSpPr/>
              <p:nvPr/>
            </p:nvSpPr>
            <p:spPr>
              <a:xfrm flipH="1">
                <a:off x="8322935" y="2636699"/>
                <a:ext cx="238715" cy="289434"/>
              </a:xfrm>
              <a:custGeom>
                <a:avLst/>
                <a:gdLst>
                  <a:gd name="connsiteX0" fmla="*/ 135826 w 238715"/>
                  <a:gd name="connsiteY0" fmla="*/ 289435 h 289434"/>
                  <a:gd name="connsiteX1" fmla="*/ 0 w 238715"/>
                  <a:gd name="connsiteY1" fmla="*/ 173325 h 289434"/>
                  <a:gd name="connsiteX2" fmla="*/ 212788 w 238715"/>
                  <a:gd name="connsiteY2" fmla="*/ 2446 h 289434"/>
                  <a:gd name="connsiteX3" fmla="*/ 135826 w 238715"/>
                  <a:gd name="connsiteY3" fmla="*/ 289435 h 289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8715" h="289434">
                    <a:moveTo>
                      <a:pt x="135826" y="289435"/>
                    </a:moveTo>
                    <a:cubicBezTo>
                      <a:pt x="83058" y="260383"/>
                      <a:pt x="36862" y="220664"/>
                      <a:pt x="0" y="173325"/>
                    </a:cubicBezTo>
                    <a:cubicBezTo>
                      <a:pt x="42481" y="111698"/>
                      <a:pt x="152781" y="22354"/>
                      <a:pt x="212788" y="2446"/>
                    </a:cubicBezTo>
                    <a:cubicBezTo>
                      <a:pt x="289084" y="-22795"/>
                      <a:pt x="176689" y="152465"/>
                      <a:pt x="135826" y="289435"/>
                    </a:cubicBezTo>
                    <a:close/>
                  </a:path>
                </a:pathLst>
              </a:custGeom>
              <a:solidFill>
                <a:srgbClr val="F7AB9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3" name="Freeform: Shape 312">
                <a:extLst>
                  <a:ext uri="{FF2B5EF4-FFF2-40B4-BE49-F238E27FC236}">
                    <a16:creationId xmlns="" xmlns:a16="http://schemas.microsoft.com/office/drawing/2014/main" id="{1264E60D-223F-430C-81DD-E703C684E9AD}"/>
                  </a:ext>
                </a:extLst>
              </p:cNvPr>
              <p:cNvSpPr/>
              <p:nvPr/>
            </p:nvSpPr>
            <p:spPr>
              <a:xfrm flipH="1">
                <a:off x="7872446" y="2356216"/>
                <a:ext cx="425075" cy="437837"/>
              </a:xfrm>
              <a:custGeom>
                <a:avLst/>
                <a:gdLst>
                  <a:gd name="connsiteX0" fmla="*/ 189357 w 425075"/>
                  <a:gd name="connsiteY0" fmla="*/ 799 h 437837"/>
                  <a:gd name="connsiteX1" fmla="*/ 253555 w 425075"/>
                  <a:gd name="connsiteY1" fmla="*/ 15848 h 437837"/>
                  <a:gd name="connsiteX2" fmla="*/ 290798 w 425075"/>
                  <a:gd name="connsiteY2" fmla="*/ 78523 h 437837"/>
                  <a:gd name="connsiteX3" fmla="*/ 320516 w 425075"/>
                  <a:gd name="connsiteY3" fmla="*/ 205205 h 437837"/>
                  <a:gd name="connsiteX4" fmla="*/ 416719 w 425075"/>
                  <a:gd name="connsiteY4" fmla="*/ 287692 h 437837"/>
                  <a:gd name="connsiteX5" fmla="*/ 313277 w 425075"/>
                  <a:gd name="connsiteY5" fmla="*/ 435329 h 437837"/>
                  <a:gd name="connsiteX6" fmla="*/ 10001 w 425075"/>
                  <a:gd name="connsiteY6" fmla="*/ 357415 h 437837"/>
                  <a:gd name="connsiteX7" fmla="*/ 0 w 425075"/>
                  <a:gd name="connsiteY7" fmla="*/ 40137 h 437837"/>
                  <a:gd name="connsiteX8" fmla="*/ 107442 w 425075"/>
                  <a:gd name="connsiteY8" fmla="*/ 11181 h 437837"/>
                  <a:gd name="connsiteX9" fmla="*/ 189357 w 425075"/>
                  <a:gd name="connsiteY9" fmla="*/ 799 h 437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5075" h="437837">
                    <a:moveTo>
                      <a:pt x="189357" y="799"/>
                    </a:moveTo>
                    <a:cubicBezTo>
                      <a:pt x="211836" y="-2059"/>
                      <a:pt x="235077" y="2704"/>
                      <a:pt x="253555" y="15848"/>
                    </a:cubicBezTo>
                    <a:cubicBezTo>
                      <a:pt x="269748" y="27373"/>
                      <a:pt x="285274" y="46614"/>
                      <a:pt x="290798" y="78523"/>
                    </a:cubicBezTo>
                    <a:cubicBezTo>
                      <a:pt x="304133" y="155104"/>
                      <a:pt x="276701" y="176344"/>
                      <a:pt x="320516" y="205205"/>
                    </a:cubicBezTo>
                    <a:cubicBezTo>
                      <a:pt x="364331" y="234066"/>
                      <a:pt x="389096" y="216349"/>
                      <a:pt x="416719" y="287692"/>
                    </a:cubicBezTo>
                    <a:cubicBezTo>
                      <a:pt x="444341" y="359034"/>
                      <a:pt x="401860" y="454570"/>
                      <a:pt x="313277" y="435329"/>
                    </a:cubicBezTo>
                    <a:cubicBezTo>
                      <a:pt x="224694" y="415993"/>
                      <a:pt x="10001" y="357415"/>
                      <a:pt x="10001" y="357415"/>
                    </a:cubicBezTo>
                    <a:lnTo>
                      <a:pt x="0" y="40137"/>
                    </a:lnTo>
                    <a:lnTo>
                      <a:pt x="107442" y="11181"/>
                    </a:lnTo>
                    <a:lnTo>
                      <a:pt x="189357" y="799"/>
                    </a:lnTo>
                    <a:close/>
                  </a:path>
                </a:pathLst>
              </a:custGeom>
              <a:solidFill>
                <a:srgbClr val="E5644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4" name="Freeform: Shape 313">
                <a:extLst>
                  <a:ext uri="{FF2B5EF4-FFF2-40B4-BE49-F238E27FC236}">
                    <a16:creationId xmlns="" xmlns:a16="http://schemas.microsoft.com/office/drawing/2014/main" id="{EF4AE690-1203-4931-8A6D-269EEE963F3A}"/>
                  </a:ext>
                </a:extLst>
              </p:cNvPr>
              <p:cNvSpPr/>
              <p:nvPr/>
            </p:nvSpPr>
            <p:spPr>
              <a:xfrm flipH="1">
                <a:off x="7968242" y="2611343"/>
                <a:ext cx="560070" cy="370416"/>
              </a:xfrm>
              <a:custGeom>
                <a:avLst/>
                <a:gdLst>
                  <a:gd name="connsiteX0" fmla="*/ 560070 w 560070"/>
                  <a:gd name="connsiteY0" fmla="*/ 298407 h 370416"/>
                  <a:gd name="connsiteX1" fmla="*/ 408908 w 560070"/>
                  <a:gd name="connsiteY1" fmla="*/ 360987 h 370416"/>
                  <a:gd name="connsiteX2" fmla="*/ 317563 w 560070"/>
                  <a:gd name="connsiteY2" fmla="*/ 370416 h 370416"/>
                  <a:gd name="connsiteX3" fmla="*/ 277654 w 560070"/>
                  <a:gd name="connsiteY3" fmla="*/ 368607 h 370416"/>
                  <a:gd name="connsiteX4" fmla="*/ 215074 w 560070"/>
                  <a:gd name="connsiteY4" fmla="*/ 358415 h 370416"/>
                  <a:gd name="connsiteX5" fmla="*/ 102489 w 560070"/>
                  <a:gd name="connsiteY5" fmla="*/ 314790 h 370416"/>
                  <a:gd name="connsiteX6" fmla="*/ 0 w 560070"/>
                  <a:gd name="connsiteY6" fmla="*/ 236781 h 370416"/>
                  <a:gd name="connsiteX7" fmla="*/ 40672 w 560070"/>
                  <a:gd name="connsiteY7" fmla="*/ 145150 h 370416"/>
                  <a:gd name="connsiteX8" fmla="*/ 203550 w 560070"/>
                  <a:gd name="connsiteY8" fmla="*/ 23611 h 370416"/>
                  <a:gd name="connsiteX9" fmla="*/ 489394 w 560070"/>
                  <a:gd name="connsiteY9" fmla="*/ 33517 h 370416"/>
                  <a:gd name="connsiteX10" fmla="*/ 560070 w 560070"/>
                  <a:gd name="connsiteY10" fmla="*/ 298407 h 370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60070" h="370416">
                    <a:moveTo>
                      <a:pt x="560070" y="298407"/>
                    </a:moveTo>
                    <a:cubicBezTo>
                      <a:pt x="514731" y="328030"/>
                      <a:pt x="463677" y="349557"/>
                      <a:pt x="408908" y="360987"/>
                    </a:cubicBezTo>
                    <a:cubicBezTo>
                      <a:pt x="379381" y="367178"/>
                      <a:pt x="348901" y="370416"/>
                      <a:pt x="317563" y="370416"/>
                    </a:cubicBezTo>
                    <a:cubicBezTo>
                      <a:pt x="304133" y="370416"/>
                      <a:pt x="290798" y="369845"/>
                      <a:pt x="277654" y="368607"/>
                    </a:cubicBezTo>
                    <a:cubicBezTo>
                      <a:pt x="256318" y="366702"/>
                      <a:pt x="235458" y="363273"/>
                      <a:pt x="215074" y="358415"/>
                    </a:cubicBezTo>
                    <a:cubicBezTo>
                      <a:pt x="175165" y="348985"/>
                      <a:pt x="137446" y="334221"/>
                      <a:pt x="102489" y="314790"/>
                    </a:cubicBezTo>
                    <a:cubicBezTo>
                      <a:pt x="64579" y="293931"/>
                      <a:pt x="30099" y="267546"/>
                      <a:pt x="0" y="236781"/>
                    </a:cubicBezTo>
                    <a:cubicBezTo>
                      <a:pt x="13049" y="200490"/>
                      <a:pt x="26766" y="168486"/>
                      <a:pt x="40672" y="145150"/>
                    </a:cubicBezTo>
                    <a:cubicBezTo>
                      <a:pt x="106871" y="34089"/>
                      <a:pt x="203550" y="23611"/>
                      <a:pt x="203550" y="23611"/>
                    </a:cubicBezTo>
                    <a:cubicBezTo>
                      <a:pt x="307086" y="-6774"/>
                      <a:pt x="395478" y="-12203"/>
                      <a:pt x="489394" y="33517"/>
                    </a:cubicBezTo>
                    <a:cubicBezTo>
                      <a:pt x="531591" y="53996"/>
                      <a:pt x="551974" y="172773"/>
                      <a:pt x="560070" y="298407"/>
                    </a:cubicBezTo>
                    <a:close/>
                  </a:path>
                </a:pathLst>
              </a:custGeom>
              <a:solidFill>
                <a:srgbClr val="F7AB9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5" name="Freeform: Shape 314">
                <a:extLst>
                  <a:ext uri="{FF2B5EF4-FFF2-40B4-BE49-F238E27FC236}">
                    <a16:creationId xmlns="" xmlns:a16="http://schemas.microsoft.com/office/drawing/2014/main" id="{1C8020FD-5937-468C-9BDC-2722C2346714}"/>
                  </a:ext>
                </a:extLst>
              </p:cNvPr>
              <p:cNvSpPr/>
              <p:nvPr/>
            </p:nvSpPr>
            <p:spPr>
              <a:xfrm flipH="1">
                <a:off x="8014725" y="2613047"/>
                <a:ext cx="475773" cy="368712"/>
              </a:xfrm>
              <a:custGeom>
                <a:avLst/>
                <a:gdLst>
                  <a:gd name="connsiteX0" fmla="*/ 475774 w 475773"/>
                  <a:gd name="connsiteY0" fmla="*/ 276320 h 368712"/>
                  <a:gd name="connsiteX1" fmla="*/ 473011 w 475773"/>
                  <a:gd name="connsiteY1" fmla="*/ 324517 h 368712"/>
                  <a:gd name="connsiteX2" fmla="*/ 371094 w 475773"/>
                  <a:gd name="connsiteY2" fmla="*/ 359283 h 368712"/>
                  <a:gd name="connsiteX3" fmla="*/ 279749 w 475773"/>
                  <a:gd name="connsiteY3" fmla="*/ 368713 h 368712"/>
                  <a:gd name="connsiteX4" fmla="*/ 239839 w 475773"/>
                  <a:gd name="connsiteY4" fmla="*/ 366903 h 368712"/>
                  <a:gd name="connsiteX5" fmla="*/ 177260 w 475773"/>
                  <a:gd name="connsiteY5" fmla="*/ 356711 h 368712"/>
                  <a:gd name="connsiteX6" fmla="*/ 64675 w 475773"/>
                  <a:gd name="connsiteY6" fmla="*/ 313087 h 368712"/>
                  <a:gd name="connsiteX7" fmla="*/ 59055 w 475773"/>
                  <a:gd name="connsiteY7" fmla="*/ 309848 h 368712"/>
                  <a:gd name="connsiteX8" fmla="*/ 0 w 475773"/>
                  <a:gd name="connsiteY8" fmla="*/ 269462 h 368712"/>
                  <a:gd name="connsiteX9" fmla="*/ 141637 w 475773"/>
                  <a:gd name="connsiteY9" fmla="*/ 26099 h 368712"/>
                  <a:gd name="connsiteX10" fmla="*/ 266891 w 475773"/>
                  <a:gd name="connsiteY10" fmla="*/ 0 h 368712"/>
                  <a:gd name="connsiteX11" fmla="*/ 426339 w 475773"/>
                  <a:gd name="connsiteY11" fmla="*/ 27242 h 368712"/>
                  <a:gd name="connsiteX12" fmla="*/ 475774 w 475773"/>
                  <a:gd name="connsiteY12" fmla="*/ 276320 h 368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75773" h="368712">
                    <a:moveTo>
                      <a:pt x="475774" y="276320"/>
                    </a:moveTo>
                    <a:lnTo>
                      <a:pt x="473011" y="324517"/>
                    </a:lnTo>
                    <a:cubicBezTo>
                      <a:pt x="441007" y="340043"/>
                      <a:pt x="406813" y="351854"/>
                      <a:pt x="371094" y="359283"/>
                    </a:cubicBezTo>
                    <a:cubicBezTo>
                      <a:pt x="341566" y="365474"/>
                      <a:pt x="311086" y="368713"/>
                      <a:pt x="279749" y="368713"/>
                    </a:cubicBezTo>
                    <a:cubicBezTo>
                      <a:pt x="266319" y="368713"/>
                      <a:pt x="252984" y="368141"/>
                      <a:pt x="239839" y="366903"/>
                    </a:cubicBezTo>
                    <a:cubicBezTo>
                      <a:pt x="218504" y="364998"/>
                      <a:pt x="197644" y="361569"/>
                      <a:pt x="177260" y="356711"/>
                    </a:cubicBezTo>
                    <a:cubicBezTo>
                      <a:pt x="137350" y="347282"/>
                      <a:pt x="99632" y="332518"/>
                      <a:pt x="64675" y="313087"/>
                    </a:cubicBezTo>
                    <a:cubicBezTo>
                      <a:pt x="62770" y="312039"/>
                      <a:pt x="60865" y="310991"/>
                      <a:pt x="59055" y="309848"/>
                    </a:cubicBezTo>
                    <a:cubicBezTo>
                      <a:pt x="38195" y="298133"/>
                      <a:pt x="18479" y="284607"/>
                      <a:pt x="0" y="269462"/>
                    </a:cubicBezTo>
                    <a:cubicBezTo>
                      <a:pt x="59436" y="145733"/>
                      <a:pt x="141637" y="26099"/>
                      <a:pt x="141637" y="26099"/>
                    </a:cubicBezTo>
                    <a:lnTo>
                      <a:pt x="266891" y="0"/>
                    </a:lnTo>
                    <a:lnTo>
                      <a:pt x="426339" y="27242"/>
                    </a:lnTo>
                    <a:lnTo>
                      <a:pt x="475774" y="27632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6" name="Freeform: Shape 315">
                <a:extLst>
                  <a:ext uri="{FF2B5EF4-FFF2-40B4-BE49-F238E27FC236}">
                    <a16:creationId xmlns="" xmlns:a16="http://schemas.microsoft.com/office/drawing/2014/main" id="{E6DB5C0B-7DD2-4DFF-94B1-A00FF42DDFDC}"/>
                  </a:ext>
                </a:extLst>
              </p:cNvPr>
              <p:cNvSpPr/>
              <p:nvPr/>
            </p:nvSpPr>
            <p:spPr>
              <a:xfrm flipH="1">
                <a:off x="8348862" y="2639145"/>
                <a:ext cx="144684" cy="283749"/>
              </a:xfrm>
              <a:custGeom>
                <a:avLst/>
                <a:gdLst>
                  <a:gd name="connsiteX0" fmla="*/ 144685 w 144684"/>
                  <a:gd name="connsiteY0" fmla="*/ 0 h 283749"/>
                  <a:gd name="connsiteX1" fmla="*/ 62103 w 144684"/>
                  <a:gd name="connsiteY1" fmla="*/ 283750 h 283749"/>
                  <a:gd name="connsiteX2" fmla="*/ 0 w 144684"/>
                  <a:gd name="connsiteY2" fmla="*/ 240983 h 283749"/>
                  <a:gd name="connsiteX3" fmla="*/ 105823 w 144684"/>
                  <a:gd name="connsiteY3" fmla="*/ 30290 h 283749"/>
                  <a:gd name="connsiteX4" fmla="*/ 144685 w 144684"/>
                  <a:gd name="connsiteY4" fmla="*/ 0 h 283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4684" h="283749">
                    <a:moveTo>
                      <a:pt x="144685" y="0"/>
                    </a:moveTo>
                    <a:cubicBezTo>
                      <a:pt x="144685" y="0"/>
                      <a:pt x="94869" y="162020"/>
                      <a:pt x="62103" y="283750"/>
                    </a:cubicBezTo>
                    <a:cubicBezTo>
                      <a:pt x="40100" y="271367"/>
                      <a:pt x="19431" y="256985"/>
                      <a:pt x="0" y="240983"/>
                    </a:cubicBezTo>
                    <a:lnTo>
                      <a:pt x="105823" y="30290"/>
                    </a:lnTo>
                    <a:lnTo>
                      <a:pt x="144685" y="0"/>
                    </a:lnTo>
                    <a:close/>
                  </a:path>
                </a:pathLst>
              </a:custGeom>
              <a:solidFill>
                <a:srgbClr val="F7AB9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7" name="Freeform: Shape 316">
                <a:extLst>
                  <a:ext uri="{FF2B5EF4-FFF2-40B4-BE49-F238E27FC236}">
                    <a16:creationId xmlns="" xmlns:a16="http://schemas.microsoft.com/office/drawing/2014/main" id="{5F46F6D4-76CE-4CE1-A8D4-2F74BF6CB762}"/>
                  </a:ext>
                </a:extLst>
              </p:cNvPr>
              <p:cNvSpPr/>
              <p:nvPr/>
            </p:nvSpPr>
            <p:spPr>
              <a:xfrm flipH="1">
                <a:off x="8100305" y="2221535"/>
                <a:ext cx="326847" cy="330898"/>
              </a:xfrm>
              <a:custGeom>
                <a:avLst/>
                <a:gdLst>
                  <a:gd name="connsiteX0" fmla="*/ 39524 w 326847"/>
                  <a:gd name="connsiteY0" fmla="*/ 199774 h 330898"/>
                  <a:gd name="connsiteX1" fmla="*/ 186 w 326847"/>
                  <a:gd name="connsiteY1" fmla="*/ 100809 h 330898"/>
                  <a:gd name="connsiteX2" fmla="*/ 214213 w 326847"/>
                  <a:gd name="connsiteY2" fmla="*/ 11084 h 330898"/>
                  <a:gd name="connsiteX3" fmla="*/ 322036 w 326847"/>
                  <a:gd name="connsiteY3" fmla="*/ 229016 h 330898"/>
                  <a:gd name="connsiteX4" fmla="*/ 155634 w 326847"/>
                  <a:gd name="connsiteY4" fmla="*/ 322551 h 330898"/>
                  <a:gd name="connsiteX5" fmla="*/ 39524 w 326847"/>
                  <a:gd name="connsiteY5" fmla="*/ 199774 h 330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26847" h="330898">
                    <a:moveTo>
                      <a:pt x="39524" y="199774"/>
                    </a:moveTo>
                    <a:cubicBezTo>
                      <a:pt x="39524" y="199774"/>
                      <a:pt x="-3148" y="130622"/>
                      <a:pt x="186" y="100809"/>
                    </a:cubicBezTo>
                    <a:cubicBezTo>
                      <a:pt x="8377" y="27371"/>
                      <a:pt x="111343" y="-23492"/>
                      <a:pt x="214213" y="11084"/>
                    </a:cubicBezTo>
                    <a:cubicBezTo>
                      <a:pt x="317083" y="45659"/>
                      <a:pt x="338038" y="173390"/>
                      <a:pt x="322036" y="229016"/>
                    </a:cubicBezTo>
                    <a:cubicBezTo>
                      <a:pt x="280697" y="372272"/>
                      <a:pt x="155634" y="322551"/>
                      <a:pt x="155634" y="322551"/>
                    </a:cubicBezTo>
                    <a:cubicBezTo>
                      <a:pt x="155634" y="322551"/>
                      <a:pt x="-38771" y="286451"/>
                      <a:pt x="39524" y="199774"/>
                    </a:cubicBezTo>
                    <a:close/>
                  </a:path>
                </a:pathLst>
              </a:custGeom>
              <a:solidFill>
                <a:srgbClr val="E5644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8" name="Freeform: Shape 317">
                <a:extLst>
                  <a:ext uri="{FF2B5EF4-FFF2-40B4-BE49-F238E27FC236}">
                    <a16:creationId xmlns="" xmlns:a16="http://schemas.microsoft.com/office/drawing/2014/main" id="{F60C5159-1055-451B-A877-79E59EA3E028}"/>
                  </a:ext>
                </a:extLst>
              </p:cNvPr>
              <p:cNvSpPr/>
              <p:nvPr/>
            </p:nvSpPr>
            <p:spPr>
              <a:xfrm flipH="1">
                <a:off x="8221037" y="2540657"/>
                <a:ext cx="132301" cy="130884"/>
              </a:xfrm>
              <a:custGeom>
                <a:avLst/>
                <a:gdLst>
                  <a:gd name="connsiteX0" fmla="*/ 0 w 132301"/>
                  <a:gd name="connsiteY0" fmla="*/ 33528 h 130884"/>
                  <a:gd name="connsiteX1" fmla="*/ 190 w 132301"/>
                  <a:gd name="connsiteY1" fmla="*/ 36195 h 130884"/>
                  <a:gd name="connsiteX2" fmla="*/ 6000 w 132301"/>
                  <a:gd name="connsiteY2" fmla="*/ 86297 h 130884"/>
                  <a:gd name="connsiteX3" fmla="*/ 10382 w 132301"/>
                  <a:gd name="connsiteY3" fmla="*/ 125540 h 130884"/>
                  <a:gd name="connsiteX4" fmla="*/ 53244 w 132301"/>
                  <a:gd name="connsiteY4" fmla="*/ 128778 h 130884"/>
                  <a:gd name="connsiteX5" fmla="*/ 132302 w 132301"/>
                  <a:gd name="connsiteY5" fmla="*/ 92488 h 130884"/>
                  <a:gd name="connsiteX6" fmla="*/ 128397 w 132301"/>
                  <a:gd name="connsiteY6" fmla="*/ 0 h 130884"/>
                  <a:gd name="connsiteX7" fmla="*/ 110014 w 132301"/>
                  <a:gd name="connsiteY7" fmla="*/ 4858 h 130884"/>
                  <a:gd name="connsiteX8" fmla="*/ 0 w 132301"/>
                  <a:gd name="connsiteY8" fmla="*/ 33528 h 1308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2301" h="130884">
                    <a:moveTo>
                      <a:pt x="0" y="33528"/>
                    </a:moveTo>
                    <a:lnTo>
                      <a:pt x="190" y="36195"/>
                    </a:lnTo>
                    <a:lnTo>
                      <a:pt x="6000" y="86297"/>
                    </a:lnTo>
                    <a:lnTo>
                      <a:pt x="10382" y="125540"/>
                    </a:lnTo>
                    <a:cubicBezTo>
                      <a:pt x="10382" y="125540"/>
                      <a:pt x="7620" y="134969"/>
                      <a:pt x="53244" y="128778"/>
                    </a:cubicBezTo>
                    <a:cubicBezTo>
                      <a:pt x="114395" y="120205"/>
                      <a:pt x="132302" y="92488"/>
                      <a:pt x="132302" y="92488"/>
                    </a:cubicBezTo>
                    <a:lnTo>
                      <a:pt x="128397" y="0"/>
                    </a:lnTo>
                    <a:lnTo>
                      <a:pt x="110014" y="4858"/>
                    </a:lnTo>
                    <a:lnTo>
                      <a:pt x="0" y="33528"/>
                    </a:lnTo>
                    <a:close/>
                  </a:path>
                </a:pathLst>
              </a:custGeom>
              <a:solidFill>
                <a:srgbClr val="FCA39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9" name="Freeform: Shape 318">
                <a:extLst>
                  <a:ext uri="{FF2B5EF4-FFF2-40B4-BE49-F238E27FC236}">
                    <a16:creationId xmlns="" xmlns:a16="http://schemas.microsoft.com/office/drawing/2014/main" id="{0AB3226B-0BF8-4EFB-9F96-45E448EA7300}"/>
                  </a:ext>
                </a:extLst>
              </p:cNvPr>
              <p:cNvSpPr/>
              <p:nvPr/>
            </p:nvSpPr>
            <p:spPr>
              <a:xfrm flipH="1">
                <a:off x="8243230" y="2545705"/>
                <a:ext cx="109918" cy="81248"/>
              </a:xfrm>
              <a:custGeom>
                <a:avLst/>
                <a:gdLst>
                  <a:gd name="connsiteX0" fmla="*/ 0 w 109918"/>
                  <a:gd name="connsiteY0" fmla="*/ 31147 h 81248"/>
                  <a:gd name="connsiteX1" fmla="*/ 5810 w 109918"/>
                  <a:gd name="connsiteY1" fmla="*/ 81248 h 81248"/>
                  <a:gd name="connsiteX2" fmla="*/ 107442 w 109918"/>
                  <a:gd name="connsiteY2" fmla="*/ 10287 h 81248"/>
                  <a:gd name="connsiteX3" fmla="*/ 109919 w 109918"/>
                  <a:gd name="connsiteY3" fmla="*/ 0 h 81248"/>
                  <a:gd name="connsiteX4" fmla="*/ 191 w 109918"/>
                  <a:gd name="connsiteY4" fmla="*/ 30480 h 81248"/>
                  <a:gd name="connsiteX5" fmla="*/ 0 w 109918"/>
                  <a:gd name="connsiteY5" fmla="*/ 31147 h 81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9918" h="81248">
                    <a:moveTo>
                      <a:pt x="0" y="31147"/>
                    </a:moveTo>
                    <a:lnTo>
                      <a:pt x="5810" y="81248"/>
                    </a:lnTo>
                    <a:cubicBezTo>
                      <a:pt x="35433" y="75533"/>
                      <a:pt x="88868" y="58769"/>
                      <a:pt x="107442" y="10287"/>
                    </a:cubicBezTo>
                    <a:cubicBezTo>
                      <a:pt x="108871" y="6382"/>
                      <a:pt x="109728" y="2857"/>
                      <a:pt x="109919" y="0"/>
                    </a:cubicBezTo>
                    <a:lnTo>
                      <a:pt x="191" y="30480"/>
                    </a:lnTo>
                    <a:lnTo>
                      <a:pt x="0" y="31147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0" name="Freeform: Shape 319">
                <a:extLst>
                  <a:ext uri="{FF2B5EF4-FFF2-40B4-BE49-F238E27FC236}">
                    <a16:creationId xmlns="" xmlns:a16="http://schemas.microsoft.com/office/drawing/2014/main" id="{9F3C02E2-1A9F-4865-9C0E-04CBFC41EFBB}"/>
                  </a:ext>
                </a:extLst>
              </p:cNvPr>
              <p:cNvSpPr/>
              <p:nvPr/>
            </p:nvSpPr>
            <p:spPr>
              <a:xfrm flipH="1">
                <a:off x="8153716" y="2295417"/>
                <a:ext cx="265597" cy="302524"/>
              </a:xfrm>
              <a:custGeom>
                <a:avLst/>
                <a:gdLst>
                  <a:gd name="connsiteX0" fmla="*/ 29780 w 265597"/>
                  <a:gd name="connsiteY0" fmla="*/ 42452 h 302524"/>
                  <a:gd name="connsiteX1" fmla="*/ 7587 w 265597"/>
                  <a:gd name="connsiteY1" fmla="*/ 249240 h 302524"/>
                  <a:gd name="connsiteX2" fmla="*/ 138460 w 265597"/>
                  <a:gd name="connsiteY2" fmla="*/ 287912 h 302524"/>
                  <a:gd name="connsiteX3" fmla="*/ 194372 w 265597"/>
                  <a:gd name="connsiteY3" fmla="*/ 245049 h 302524"/>
                  <a:gd name="connsiteX4" fmla="*/ 255237 w 265597"/>
                  <a:gd name="connsiteY4" fmla="*/ 218570 h 302524"/>
                  <a:gd name="connsiteX5" fmla="*/ 237615 w 265597"/>
                  <a:gd name="connsiteY5" fmla="*/ 135512 h 302524"/>
                  <a:gd name="connsiteX6" fmla="*/ 191324 w 265597"/>
                  <a:gd name="connsiteY6" fmla="*/ 145037 h 302524"/>
                  <a:gd name="connsiteX7" fmla="*/ 208564 w 265597"/>
                  <a:gd name="connsiteY7" fmla="*/ 105603 h 302524"/>
                  <a:gd name="connsiteX8" fmla="*/ 29780 w 265597"/>
                  <a:gd name="connsiteY8" fmla="*/ 42452 h 302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5597" h="302524">
                    <a:moveTo>
                      <a:pt x="29780" y="42452"/>
                    </a:moveTo>
                    <a:cubicBezTo>
                      <a:pt x="29780" y="42452"/>
                      <a:pt x="-18131" y="177231"/>
                      <a:pt x="7587" y="249240"/>
                    </a:cubicBezTo>
                    <a:cubicBezTo>
                      <a:pt x="33304" y="321249"/>
                      <a:pt x="99503" y="304961"/>
                      <a:pt x="138460" y="287912"/>
                    </a:cubicBezTo>
                    <a:cubicBezTo>
                      <a:pt x="177513" y="270862"/>
                      <a:pt x="194372" y="245049"/>
                      <a:pt x="194372" y="245049"/>
                    </a:cubicBezTo>
                    <a:cubicBezTo>
                      <a:pt x="194372" y="245049"/>
                      <a:pt x="232663" y="255050"/>
                      <a:pt x="255237" y="218570"/>
                    </a:cubicBezTo>
                    <a:cubicBezTo>
                      <a:pt x="277811" y="181994"/>
                      <a:pt x="259618" y="143132"/>
                      <a:pt x="237615" y="135512"/>
                    </a:cubicBezTo>
                    <a:cubicBezTo>
                      <a:pt x="215613" y="127892"/>
                      <a:pt x="191324" y="145037"/>
                      <a:pt x="191324" y="145037"/>
                    </a:cubicBezTo>
                    <a:lnTo>
                      <a:pt x="208564" y="105603"/>
                    </a:lnTo>
                    <a:cubicBezTo>
                      <a:pt x="208564" y="105603"/>
                      <a:pt x="111219" y="-81563"/>
                      <a:pt x="29780" y="42452"/>
                    </a:cubicBezTo>
                    <a:close/>
                  </a:path>
                </a:pathLst>
              </a:custGeom>
              <a:solidFill>
                <a:srgbClr val="FCA39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1" name="Freeform: Shape 320">
                <a:extLst>
                  <a:ext uri="{FF2B5EF4-FFF2-40B4-BE49-F238E27FC236}">
                    <a16:creationId xmlns="" xmlns:a16="http://schemas.microsoft.com/office/drawing/2014/main" id="{A3A04520-00A0-4CC1-AA0A-8CE0C67B6C07}"/>
                  </a:ext>
                </a:extLst>
              </p:cNvPr>
              <p:cNvSpPr/>
              <p:nvPr/>
            </p:nvSpPr>
            <p:spPr>
              <a:xfrm flipH="1">
                <a:off x="8360139" y="2439867"/>
                <a:ext cx="19909" cy="64308"/>
              </a:xfrm>
              <a:custGeom>
                <a:avLst/>
                <a:gdLst>
                  <a:gd name="connsiteX0" fmla="*/ 7946 w 19909"/>
                  <a:gd name="connsiteY0" fmla="*/ 64309 h 64308"/>
                  <a:gd name="connsiteX1" fmla="*/ 3564 w 19909"/>
                  <a:gd name="connsiteY1" fmla="*/ 61261 h 64308"/>
                  <a:gd name="connsiteX2" fmla="*/ 11090 w 19909"/>
                  <a:gd name="connsiteY2" fmla="*/ 2301 h 64308"/>
                  <a:gd name="connsiteX3" fmla="*/ 17566 w 19909"/>
                  <a:gd name="connsiteY3" fmla="*/ 682 h 64308"/>
                  <a:gd name="connsiteX4" fmla="*/ 19186 w 19909"/>
                  <a:gd name="connsiteY4" fmla="*/ 7159 h 64308"/>
                  <a:gd name="connsiteX5" fmla="*/ 12328 w 19909"/>
                  <a:gd name="connsiteY5" fmla="*/ 57832 h 64308"/>
                  <a:gd name="connsiteX6" fmla="*/ 9661 w 19909"/>
                  <a:gd name="connsiteY6" fmla="*/ 64023 h 64308"/>
                  <a:gd name="connsiteX7" fmla="*/ 7946 w 19909"/>
                  <a:gd name="connsiteY7" fmla="*/ 64309 h 64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909" h="64308">
                    <a:moveTo>
                      <a:pt x="7946" y="64309"/>
                    </a:moveTo>
                    <a:cubicBezTo>
                      <a:pt x="6041" y="64309"/>
                      <a:pt x="4231" y="63166"/>
                      <a:pt x="3564" y="61261"/>
                    </a:cubicBezTo>
                    <a:cubicBezTo>
                      <a:pt x="-7389" y="33733"/>
                      <a:pt x="10327" y="3539"/>
                      <a:pt x="11090" y="2301"/>
                    </a:cubicBezTo>
                    <a:cubicBezTo>
                      <a:pt x="12423" y="15"/>
                      <a:pt x="15376" y="-652"/>
                      <a:pt x="17566" y="682"/>
                    </a:cubicBezTo>
                    <a:cubicBezTo>
                      <a:pt x="19852" y="2015"/>
                      <a:pt x="20615" y="4968"/>
                      <a:pt x="19186" y="7159"/>
                    </a:cubicBezTo>
                    <a:cubicBezTo>
                      <a:pt x="18995" y="7444"/>
                      <a:pt x="3184" y="34591"/>
                      <a:pt x="12328" y="57832"/>
                    </a:cubicBezTo>
                    <a:cubicBezTo>
                      <a:pt x="13280" y="60308"/>
                      <a:pt x="12137" y="63070"/>
                      <a:pt x="9661" y="64023"/>
                    </a:cubicBezTo>
                    <a:cubicBezTo>
                      <a:pt x="9184" y="64213"/>
                      <a:pt x="8518" y="64309"/>
                      <a:pt x="7946" y="6430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2" name="Freeform: Shape 321">
                <a:extLst>
                  <a:ext uri="{FF2B5EF4-FFF2-40B4-BE49-F238E27FC236}">
                    <a16:creationId xmlns="" xmlns:a16="http://schemas.microsoft.com/office/drawing/2014/main" id="{9DD9C584-A972-4DB5-8578-CAEF5206BEDD}"/>
                  </a:ext>
                </a:extLst>
              </p:cNvPr>
              <p:cNvSpPr/>
              <p:nvPr/>
            </p:nvSpPr>
            <p:spPr>
              <a:xfrm flipH="1">
                <a:off x="8180610" y="2452017"/>
                <a:ext cx="42084" cy="49873"/>
              </a:xfrm>
              <a:custGeom>
                <a:avLst/>
                <a:gdLst>
                  <a:gd name="connsiteX0" fmla="*/ 4707 w 42084"/>
                  <a:gd name="connsiteY0" fmla="*/ 49873 h 49873"/>
                  <a:gd name="connsiteX1" fmla="*/ 1754 w 42084"/>
                  <a:gd name="connsiteY1" fmla="*/ 48825 h 49873"/>
                  <a:gd name="connsiteX2" fmla="*/ 1087 w 42084"/>
                  <a:gd name="connsiteY2" fmla="*/ 42158 h 49873"/>
                  <a:gd name="connsiteX3" fmla="*/ 33663 w 42084"/>
                  <a:gd name="connsiteY3" fmla="*/ 1772 h 49873"/>
                  <a:gd name="connsiteX4" fmla="*/ 40330 w 42084"/>
                  <a:gd name="connsiteY4" fmla="*/ 1010 h 49873"/>
                  <a:gd name="connsiteX5" fmla="*/ 40997 w 42084"/>
                  <a:gd name="connsiteY5" fmla="*/ 7677 h 49873"/>
                  <a:gd name="connsiteX6" fmla="*/ 8421 w 42084"/>
                  <a:gd name="connsiteY6" fmla="*/ 48063 h 49873"/>
                  <a:gd name="connsiteX7" fmla="*/ 4707 w 42084"/>
                  <a:gd name="connsiteY7" fmla="*/ 49873 h 49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084" h="49873">
                    <a:moveTo>
                      <a:pt x="4707" y="49873"/>
                    </a:moveTo>
                    <a:cubicBezTo>
                      <a:pt x="3659" y="49873"/>
                      <a:pt x="2611" y="49492"/>
                      <a:pt x="1754" y="48825"/>
                    </a:cubicBezTo>
                    <a:cubicBezTo>
                      <a:pt x="-246" y="47206"/>
                      <a:pt x="-627" y="44158"/>
                      <a:pt x="1087" y="42158"/>
                    </a:cubicBezTo>
                    <a:lnTo>
                      <a:pt x="33663" y="1772"/>
                    </a:lnTo>
                    <a:cubicBezTo>
                      <a:pt x="35282" y="-228"/>
                      <a:pt x="38330" y="-609"/>
                      <a:pt x="40330" y="1010"/>
                    </a:cubicBezTo>
                    <a:cubicBezTo>
                      <a:pt x="42330" y="2629"/>
                      <a:pt x="42711" y="5677"/>
                      <a:pt x="40997" y="7677"/>
                    </a:cubicBezTo>
                    <a:lnTo>
                      <a:pt x="8421" y="48063"/>
                    </a:lnTo>
                    <a:cubicBezTo>
                      <a:pt x="7469" y="49302"/>
                      <a:pt x="6136" y="49873"/>
                      <a:pt x="4707" y="49873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3" name="Freeform: Shape 322">
                <a:extLst>
                  <a:ext uri="{FF2B5EF4-FFF2-40B4-BE49-F238E27FC236}">
                    <a16:creationId xmlns="" xmlns:a16="http://schemas.microsoft.com/office/drawing/2014/main" id="{3DFCF868-E0A7-4A3D-8957-A0262824DCE7}"/>
                  </a:ext>
                </a:extLst>
              </p:cNvPr>
              <p:cNvSpPr/>
              <p:nvPr/>
            </p:nvSpPr>
            <p:spPr>
              <a:xfrm flipH="1">
                <a:off x="8176351" y="2477588"/>
                <a:ext cx="34411" cy="11347"/>
              </a:xfrm>
              <a:custGeom>
                <a:avLst/>
                <a:gdLst>
                  <a:gd name="connsiteX0" fmla="*/ 29540 w 34411"/>
                  <a:gd name="connsiteY0" fmla="*/ 11348 h 11347"/>
                  <a:gd name="connsiteX1" fmla="*/ 4395 w 34411"/>
                  <a:gd name="connsiteY1" fmla="*/ 9538 h 11347"/>
                  <a:gd name="connsiteX2" fmla="*/ 13 w 34411"/>
                  <a:gd name="connsiteY2" fmla="*/ 4395 h 11347"/>
                  <a:gd name="connsiteX3" fmla="*/ 5156 w 34411"/>
                  <a:gd name="connsiteY3" fmla="*/ 13 h 11347"/>
                  <a:gd name="connsiteX4" fmla="*/ 30017 w 34411"/>
                  <a:gd name="connsiteY4" fmla="*/ 1823 h 11347"/>
                  <a:gd name="connsiteX5" fmla="*/ 34398 w 34411"/>
                  <a:gd name="connsiteY5" fmla="*/ 6966 h 11347"/>
                  <a:gd name="connsiteX6" fmla="*/ 29540 w 34411"/>
                  <a:gd name="connsiteY6" fmla="*/ 11348 h 11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4411" h="11347">
                    <a:moveTo>
                      <a:pt x="29540" y="11348"/>
                    </a:moveTo>
                    <a:cubicBezTo>
                      <a:pt x="29160" y="11348"/>
                      <a:pt x="4395" y="9538"/>
                      <a:pt x="4395" y="9538"/>
                    </a:cubicBezTo>
                    <a:cubicBezTo>
                      <a:pt x="1728" y="9348"/>
                      <a:pt x="-178" y="7062"/>
                      <a:pt x="13" y="4395"/>
                    </a:cubicBezTo>
                    <a:cubicBezTo>
                      <a:pt x="204" y="1728"/>
                      <a:pt x="2775" y="-177"/>
                      <a:pt x="5156" y="13"/>
                    </a:cubicBezTo>
                    <a:lnTo>
                      <a:pt x="30017" y="1823"/>
                    </a:lnTo>
                    <a:cubicBezTo>
                      <a:pt x="32684" y="2013"/>
                      <a:pt x="34589" y="4299"/>
                      <a:pt x="34398" y="6966"/>
                    </a:cubicBezTo>
                    <a:cubicBezTo>
                      <a:pt x="34113" y="9443"/>
                      <a:pt x="32017" y="11348"/>
                      <a:pt x="29540" y="11348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4" name="Freeform: Shape 323">
                <a:extLst>
                  <a:ext uri="{FF2B5EF4-FFF2-40B4-BE49-F238E27FC236}">
                    <a16:creationId xmlns="" xmlns:a16="http://schemas.microsoft.com/office/drawing/2014/main" id="{CC7D4008-C94F-4399-9B1B-8D94768864C2}"/>
                  </a:ext>
                </a:extLst>
              </p:cNvPr>
              <p:cNvSpPr/>
              <p:nvPr/>
            </p:nvSpPr>
            <p:spPr>
              <a:xfrm flipH="1">
                <a:off x="8295606" y="2502203"/>
                <a:ext cx="59328" cy="39025"/>
              </a:xfrm>
              <a:custGeom>
                <a:avLst/>
                <a:gdLst>
                  <a:gd name="connsiteX0" fmla="*/ 25599 w 59328"/>
                  <a:gd name="connsiteY0" fmla="*/ 39026 h 39025"/>
                  <a:gd name="connsiteX1" fmla="*/ 1597 w 59328"/>
                  <a:gd name="connsiteY1" fmla="*/ 29310 h 39025"/>
                  <a:gd name="connsiteX2" fmla="*/ 72 w 59328"/>
                  <a:gd name="connsiteY2" fmla="*/ 24929 h 39025"/>
                  <a:gd name="connsiteX3" fmla="*/ 2930 w 59328"/>
                  <a:gd name="connsiteY3" fmla="*/ 21309 h 39025"/>
                  <a:gd name="connsiteX4" fmla="*/ 52746 w 59328"/>
                  <a:gd name="connsiteY4" fmla="*/ 354 h 39025"/>
                  <a:gd name="connsiteX5" fmla="*/ 57603 w 59328"/>
                  <a:gd name="connsiteY5" fmla="*/ 1116 h 39025"/>
                  <a:gd name="connsiteX6" fmla="*/ 59223 w 59328"/>
                  <a:gd name="connsiteY6" fmla="*/ 5783 h 39025"/>
                  <a:gd name="connsiteX7" fmla="*/ 38553 w 59328"/>
                  <a:gd name="connsiteY7" fmla="*/ 35501 h 39025"/>
                  <a:gd name="connsiteX8" fmla="*/ 25599 w 59328"/>
                  <a:gd name="connsiteY8" fmla="*/ 39026 h 39025"/>
                  <a:gd name="connsiteX9" fmla="*/ 14931 w 59328"/>
                  <a:gd name="connsiteY9" fmla="*/ 26643 h 39025"/>
                  <a:gd name="connsiteX10" fmla="*/ 33600 w 59328"/>
                  <a:gd name="connsiteY10" fmla="*/ 27310 h 39025"/>
                  <a:gd name="connsiteX11" fmla="*/ 46078 w 59328"/>
                  <a:gd name="connsiteY11" fmla="*/ 13499 h 39025"/>
                  <a:gd name="connsiteX12" fmla="*/ 14931 w 59328"/>
                  <a:gd name="connsiteY12" fmla="*/ 26643 h 39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9328" h="39025">
                    <a:moveTo>
                      <a:pt x="25599" y="39026"/>
                    </a:moveTo>
                    <a:cubicBezTo>
                      <a:pt x="12836" y="39026"/>
                      <a:pt x="2168" y="29786"/>
                      <a:pt x="1597" y="29310"/>
                    </a:cubicBezTo>
                    <a:cubicBezTo>
                      <a:pt x="358" y="28262"/>
                      <a:pt x="-213" y="26548"/>
                      <a:pt x="72" y="24929"/>
                    </a:cubicBezTo>
                    <a:cubicBezTo>
                      <a:pt x="358" y="23309"/>
                      <a:pt x="1406" y="21976"/>
                      <a:pt x="2930" y="21309"/>
                    </a:cubicBezTo>
                    <a:lnTo>
                      <a:pt x="52746" y="354"/>
                    </a:lnTo>
                    <a:cubicBezTo>
                      <a:pt x="54365" y="-313"/>
                      <a:pt x="56270" y="-27"/>
                      <a:pt x="57603" y="1116"/>
                    </a:cubicBezTo>
                    <a:cubicBezTo>
                      <a:pt x="58937" y="2259"/>
                      <a:pt x="59603" y="4069"/>
                      <a:pt x="59223" y="5783"/>
                    </a:cubicBezTo>
                    <a:cubicBezTo>
                      <a:pt x="59032" y="6641"/>
                      <a:pt x="54841" y="25691"/>
                      <a:pt x="38553" y="35501"/>
                    </a:cubicBezTo>
                    <a:cubicBezTo>
                      <a:pt x="34172" y="38073"/>
                      <a:pt x="29790" y="39026"/>
                      <a:pt x="25599" y="39026"/>
                    </a:cubicBezTo>
                    <a:close/>
                    <a:moveTo>
                      <a:pt x="14931" y="26643"/>
                    </a:moveTo>
                    <a:cubicBezTo>
                      <a:pt x="20075" y="29215"/>
                      <a:pt x="27219" y="31120"/>
                      <a:pt x="33600" y="27310"/>
                    </a:cubicBezTo>
                    <a:cubicBezTo>
                      <a:pt x="39601" y="23690"/>
                      <a:pt x="43602" y="18261"/>
                      <a:pt x="46078" y="13499"/>
                    </a:cubicBezTo>
                    <a:lnTo>
                      <a:pt x="14931" y="26643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5" name="Freeform: Shape 324">
                <a:extLst>
                  <a:ext uri="{FF2B5EF4-FFF2-40B4-BE49-F238E27FC236}">
                    <a16:creationId xmlns="" xmlns:a16="http://schemas.microsoft.com/office/drawing/2014/main" id="{CBF0481F-2224-4CEE-A8F3-6E796B13E902}"/>
                  </a:ext>
                </a:extLst>
              </p:cNvPr>
              <p:cNvSpPr/>
              <p:nvPr/>
            </p:nvSpPr>
            <p:spPr>
              <a:xfrm flipH="1">
                <a:off x="8292740" y="2383352"/>
                <a:ext cx="37371" cy="19001"/>
              </a:xfrm>
              <a:custGeom>
                <a:avLst/>
                <a:gdLst>
                  <a:gd name="connsiteX0" fmla="*/ 32590 w 37371"/>
                  <a:gd name="connsiteY0" fmla="*/ 19002 h 19001"/>
                  <a:gd name="connsiteX1" fmla="*/ 28494 w 37371"/>
                  <a:gd name="connsiteY1" fmla="*/ 16715 h 19001"/>
                  <a:gd name="connsiteX2" fmla="*/ 6110 w 37371"/>
                  <a:gd name="connsiteY2" fmla="*/ 10524 h 19001"/>
                  <a:gd name="connsiteX3" fmla="*/ 205 w 37371"/>
                  <a:gd name="connsiteY3" fmla="*/ 7286 h 19001"/>
                  <a:gd name="connsiteX4" fmla="*/ 3443 w 37371"/>
                  <a:gd name="connsiteY4" fmla="*/ 1380 h 19001"/>
                  <a:gd name="connsiteX5" fmla="*/ 36686 w 37371"/>
                  <a:gd name="connsiteY5" fmla="*/ 11667 h 19001"/>
                  <a:gd name="connsiteX6" fmla="*/ 35161 w 37371"/>
                  <a:gd name="connsiteY6" fmla="*/ 18240 h 19001"/>
                  <a:gd name="connsiteX7" fmla="*/ 32590 w 37371"/>
                  <a:gd name="connsiteY7" fmla="*/ 19002 h 19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7371" h="19001">
                    <a:moveTo>
                      <a:pt x="32590" y="19002"/>
                    </a:moveTo>
                    <a:cubicBezTo>
                      <a:pt x="30971" y="19002"/>
                      <a:pt x="29447" y="18240"/>
                      <a:pt x="28494" y="16715"/>
                    </a:cubicBezTo>
                    <a:cubicBezTo>
                      <a:pt x="21922" y="6047"/>
                      <a:pt x="6682" y="10334"/>
                      <a:pt x="6110" y="10524"/>
                    </a:cubicBezTo>
                    <a:cubicBezTo>
                      <a:pt x="3634" y="11286"/>
                      <a:pt x="967" y="9858"/>
                      <a:pt x="205" y="7286"/>
                    </a:cubicBezTo>
                    <a:cubicBezTo>
                      <a:pt x="-557" y="4809"/>
                      <a:pt x="872" y="2142"/>
                      <a:pt x="3443" y="1380"/>
                    </a:cubicBezTo>
                    <a:cubicBezTo>
                      <a:pt x="4396" y="1095"/>
                      <a:pt x="26303" y="-5192"/>
                      <a:pt x="36686" y="11667"/>
                    </a:cubicBezTo>
                    <a:cubicBezTo>
                      <a:pt x="38019" y="13858"/>
                      <a:pt x="37352" y="16811"/>
                      <a:pt x="35161" y="18240"/>
                    </a:cubicBezTo>
                    <a:cubicBezTo>
                      <a:pt x="34304" y="18811"/>
                      <a:pt x="33447" y="19002"/>
                      <a:pt x="32590" y="1900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6" name="Freeform: Shape 325">
                <a:extLst>
                  <a:ext uri="{FF2B5EF4-FFF2-40B4-BE49-F238E27FC236}">
                    <a16:creationId xmlns="" xmlns:a16="http://schemas.microsoft.com/office/drawing/2014/main" id="{2CAD16FA-3CDB-4628-85E3-10012D47D610}"/>
                  </a:ext>
                </a:extLst>
              </p:cNvPr>
              <p:cNvSpPr/>
              <p:nvPr/>
            </p:nvSpPr>
            <p:spPr>
              <a:xfrm flipH="1">
                <a:off x="8364491" y="2376811"/>
                <a:ext cx="39627" cy="18304"/>
              </a:xfrm>
              <a:custGeom>
                <a:avLst/>
                <a:gdLst>
                  <a:gd name="connsiteX0" fmla="*/ 4775 w 39627"/>
                  <a:gd name="connsiteY0" fmla="*/ 18304 h 18304"/>
                  <a:gd name="connsiteX1" fmla="*/ 1440 w 39627"/>
                  <a:gd name="connsiteY1" fmla="*/ 16971 h 18304"/>
                  <a:gd name="connsiteX2" fmla="*/ 1346 w 39627"/>
                  <a:gd name="connsiteY2" fmla="*/ 10208 h 18304"/>
                  <a:gd name="connsiteX3" fmla="*/ 23539 w 39627"/>
                  <a:gd name="connsiteY3" fmla="*/ 16 h 18304"/>
                  <a:gd name="connsiteX4" fmla="*/ 38588 w 39627"/>
                  <a:gd name="connsiteY4" fmla="*/ 8208 h 18304"/>
                  <a:gd name="connsiteX5" fmla="*/ 37826 w 39627"/>
                  <a:gd name="connsiteY5" fmla="*/ 14875 h 18304"/>
                  <a:gd name="connsiteX6" fmla="*/ 31159 w 39627"/>
                  <a:gd name="connsiteY6" fmla="*/ 14113 h 18304"/>
                  <a:gd name="connsiteX7" fmla="*/ 23158 w 39627"/>
                  <a:gd name="connsiteY7" fmla="*/ 9446 h 18304"/>
                  <a:gd name="connsiteX8" fmla="*/ 8203 w 39627"/>
                  <a:gd name="connsiteY8" fmla="*/ 16685 h 18304"/>
                  <a:gd name="connsiteX9" fmla="*/ 4775 w 39627"/>
                  <a:gd name="connsiteY9" fmla="*/ 18304 h 18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9627" h="18304">
                    <a:moveTo>
                      <a:pt x="4775" y="18304"/>
                    </a:moveTo>
                    <a:cubicBezTo>
                      <a:pt x="3632" y="18304"/>
                      <a:pt x="2393" y="17828"/>
                      <a:pt x="1440" y="16971"/>
                    </a:cubicBezTo>
                    <a:cubicBezTo>
                      <a:pt x="-464" y="15161"/>
                      <a:pt x="-464" y="12113"/>
                      <a:pt x="1346" y="10208"/>
                    </a:cubicBezTo>
                    <a:cubicBezTo>
                      <a:pt x="1727" y="9732"/>
                      <a:pt x="12014" y="-460"/>
                      <a:pt x="23539" y="16"/>
                    </a:cubicBezTo>
                    <a:cubicBezTo>
                      <a:pt x="29254" y="302"/>
                      <a:pt x="34493" y="3064"/>
                      <a:pt x="38588" y="8208"/>
                    </a:cubicBezTo>
                    <a:cubicBezTo>
                      <a:pt x="40207" y="10303"/>
                      <a:pt x="39922" y="13256"/>
                      <a:pt x="37826" y="14875"/>
                    </a:cubicBezTo>
                    <a:cubicBezTo>
                      <a:pt x="35731" y="16494"/>
                      <a:pt x="32778" y="16209"/>
                      <a:pt x="31159" y="14113"/>
                    </a:cubicBezTo>
                    <a:cubicBezTo>
                      <a:pt x="28778" y="11160"/>
                      <a:pt x="26110" y="9636"/>
                      <a:pt x="23158" y="9446"/>
                    </a:cubicBezTo>
                    <a:cubicBezTo>
                      <a:pt x="15728" y="8970"/>
                      <a:pt x="8299" y="16685"/>
                      <a:pt x="8203" y="16685"/>
                    </a:cubicBezTo>
                    <a:cubicBezTo>
                      <a:pt x="7251" y="17828"/>
                      <a:pt x="6013" y="18304"/>
                      <a:pt x="4775" y="1830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7" name="Freeform: Shape 326">
                <a:extLst>
                  <a:ext uri="{FF2B5EF4-FFF2-40B4-BE49-F238E27FC236}">
                    <a16:creationId xmlns="" xmlns:a16="http://schemas.microsoft.com/office/drawing/2014/main" id="{EDE257DA-30B1-49E6-97DB-30792CDDDCEC}"/>
                  </a:ext>
                </a:extLst>
              </p:cNvPr>
              <p:cNvSpPr/>
              <p:nvPr/>
            </p:nvSpPr>
            <p:spPr>
              <a:xfrm flipH="1">
                <a:off x="8382854" y="2405816"/>
                <a:ext cx="19790" cy="44829"/>
              </a:xfrm>
              <a:custGeom>
                <a:avLst/>
                <a:gdLst>
                  <a:gd name="connsiteX0" fmla="*/ 13301 w 19790"/>
                  <a:gd name="connsiteY0" fmla="*/ 44829 h 44829"/>
                  <a:gd name="connsiteX1" fmla="*/ 8539 w 19790"/>
                  <a:gd name="connsiteY1" fmla="*/ 39781 h 44829"/>
                  <a:gd name="connsiteX2" fmla="*/ 10063 w 19790"/>
                  <a:gd name="connsiteY2" fmla="*/ 17302 h 44829"/>
                  <a:gd name="connsiteX3" fmla="*/ 1300 w 19790"/>
                  <a:gd name="connsiteY3" fmla="*/ 8063 h 44829"/>
                  <a:gd name="connsiteX4" fmla="*/ 1490 w 19790"/>
                  <a:gd name="connsiteY4" fmla="*/ 1300 h 44829"/>
                  <a:gd name="connsiteX5" fmla="*/ 8253 w 19790"/>
                  <a:gd name="connsiteY5" fmla="*/ 1490 h 44829"/>
                  <a:gd name="connsiteX6" fmla="*/ 18445 w 19790"/>
                  <a:gd name="connsiteY6" fmla="*/ 12254 h 44829"/>
                  <a:gd name="connsiteX7" fmla="*/ 19778 w 19790"/>
                  <a:gd name="connsiteY7" fmla="*/ 15873 h 44829"/>
                  <a:gd name="connsiteX8" fmla="*/ 18064 w 19790"/>
                  <a:gd name="connsiteY8" fmla="*/ 40448 h 44829"/>
                  <a:gd name="connsiteX9" fmla="*/ 13301 w 19790"/>
                  <a:gd name="connsiteY9" fmla="*/ 44829 h 448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790" h="44829">
                    <a:moveTo>
                      <a:pt x="13301" y="44829"/>
                    </a:moveTo>
                    <a:cubicBezTo>
                      <a:pt x="10349" y="44639"/>
                      <a:pt x="8348" y="42353"/>
                      <a:pt x="8539" y="39781"/>
                    </a:cubicBezTo>
                    <a:lnTo>
                      <a:pt x="10063" y="17302"/>
                    </a:lnTo>
                    <a:lnTo>
                      <a:pt x="1300" y="8063"/>
                    </a:lnTo>
                    <a:cubicBezTo>
                      <a:pt x="-510" y="6158"/>
                      <a:pt x="-415" y="3110"/>
                      <a:pt x="1490" y="1300"/>
                    </a:cubicBezTo>
                    <a:cubicBezTo>
                      <a:pt x="3396" y="-510"/>
                      <a:pt x="6444" y="-415"/>
                      <a:pt x="8253" y="1490"/>
                    </a:cubicBezTo>
                    <a:lnTo>
                      <a:pt x="18445" y="12254"/>
                    </a:lnTo>
                    <a:cubicBezTo>
                      <a:pt x="19398" y="13206"/>
                      <a:pt x="19874" y="14540"/>
                      <a:pt x="19778" y="15873"/>
                    </a:cubicBezTo>
                    <a:lnTo>
                      <a:pt x="18064" y="40448"/>
                    </a:lnTo>
                    <a:cubicBezTo>
                      <a:pt x="17873" y="42829"/>
                      <a:pt x="15778" y="44829"/>
                      <a:pt x="13301" y="4482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8" name="Freeform: Shape 327">
                <a:extLst>
                  <a:ext uri="{FF2B5EF4-FFF2-40B4-BE49-F238E27FC236}">
                    <a16:creationId xmlns="" xmlns:a16="http://schemas.microsoft.com/office/drawing/2014/main" id="{CF77BAF4-0F88-46B5-9BFC-5A4B02B42270}"/>
                  </a:ext>
                </a:extLst>
              </p:cNvPr>
              <p:cNvSpPr/>
              <p:nvPr/>
            </p:nvSpPr>
            <p:spPr>
              <a:xfrm flipH="1">
                <a:off x="8301332" y="2404466"/>
                <a:ext cx="24080" cy="46274"/>
              </a:xfrm>
              <a:custGeom>
                <a:avLst/>
                <a:gdLst>
                  <a:gd name="connsiteX0" fmla="*/ 18080 w 24080"/>
                  <a:gd name="connsiteY0" fmla="*/ 46274 h 46274"/>
                  <a:gd name="connsiteX1" fmla="*/ 13318 w 24080"/>
                  <a:gd name="connsiteY1" fmla="*/ 41321 h 46274"/>
                  <a:gd name="connsiteX2" fmla="*/ 14460 w 24080"/>
                  <a:gd name="connsiteY2" fmla="*/ 19128 h 46274"/>
                  <a:gd name="connsiteX3" fmla="*/ 1697 w 24080"/>
                  <a:gd name="connsiteY3" fmla="*/ 8365 h 46274"/>
                  <a:gd name="connsiteX4" fmla="*/ 1126 w 24080"/>
                  <a:gd name="connsiteY4" fmla="*/ 1697 h 46274"/>
                  <a:gd name="connsiteX5" fmla="*/ 7793 w 24080"/>
                  <a:gd name="connsiteY5" fmla="*/ 1126 h 46274"/>
                  <a:gd name="connsiteX6" fmla="*/ 22366 w 24080"/>
                  <a:gd name="connsiteY6" fmla="*/ 13413 h 46274"/>
                  <a:gd name="connsiteX7" fmla="*/ 24081 w 24080"/>
                  <a:gd name="connsiteY7" fmla="*/ 17318 h 46274"/>
                  <a:gd name="connsiteX8" fmla="*/ 22843 w 24080"/>
                  <a:gd name="connsiteY8" fmla="*/ 41893 h 46274"/>
                  <a:gd name="connsiteX9" fmla="*/ 18080 w 24080"/>
                  <a:gd name="connsiteY9" fmla="*/ 46274 h 46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080" h="46274">
                    <a:moveTo>
                      <a:pt x="18080" y="46274"/>
                    </a:moveTo>
                    <a:cubicBezTo>
                      <a:pt x="15223" y="46179"/>
                      <a:pt x="13222" y="43893"/>
                      <a:pt x="13318" y="41321"/>
                    </a:cubicBezTo>
                    <a:lnTo>
                      <a:pt x="14460" y="19128"/>
                    </a:lnTo>
                    <a:lnTo>
                      <a:pt x="1697" y="8365"/>
                    </a:lnTo>
                    <a:cubicBezTo>
                      <a:pt x="-303" y="6650"/>
                      <a:pt x="-589" y="3698"/>
                      <a:pt x="1126" y="1697"/>
                    </a:cubicBezTo>
                    <a:cubicBezTo>
                      <a:pt x="2840" y="-303"/>
                      <a:pt x="5793" y="-589"/>
                      <a:pt x="7793" y="1126"/>
                    </a:cubicBezTo>
                    <a:lnTo>
                      <a:pt x="22366" y="13413"/>
                    </a:lnTo>
                    <a:cubicBezTo>
                      <a:pt x="23509" y="14366"/>
                      <a:pt x="24081" y="15794"/>
                      <a:pt x="24081" y="17318"/>
                    </a:cubicBezTo>
                    <a:lnTo>
                      <a:pt x="22843" y="41893"/>
                    </a:lnTo>
                    <a:cubicBezTo>
                      <a:pt x="22747" y="44274"/>
                      <a:pt x="20652" y="46274"/>
                      <a:pt x="18080" y="4627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9" name="Freeform: Shape 328">
                <a:extLst>
                  <a:ext uri="{FF2B5EF4-FFF2-40B4-BE49-F238E27FC236}">
                    <a16:creationId xmlns="" xmlns:a16="http://schemas.microsoft.com/office/drawing/2014/main" id="{FDD7B220-89DB-4B27-A33B-24F4049FFC16}"/>
                  </a:ext>
                </a:extLst>
              </p:cNvPr>
              <p:cNvSpPr/>
              <p:nvPr/>
            </p:nvSpPr>
            <p:spPr>
              <a:xfrm flipH="1">
                <a:off x="8021315" y="2170428"/>
                <a:ext cx="141863" cy="192186"/>
              </a:xfrm>
              <a:custGeom>
                <a:avLst/>
                <a:gdLst>
                  <a:gd name="connsiteX0" fmla="*/ 1101 w 141863"/>
                  <a:gd name="connsiteY0" fmla="*/ 143153 h 192186"/>
                  <a:gd name="connsiteX1" fmla="*/ 90922 w 141863"/>
                  <a:gd name="connsiteY1" fmla="*/ 945 h 192186"/>
                  <a:gd name="connsiteX2" fmla="*/ 29296 w 141863"/>
                  <a:gd name="connsiteY2" fmla="*/ 191921 h 192186"/>
                  <a:gd name="connsiteX3" fmla="*/ 1101 w 141863"/>
                  <a:gd name="connsiteY3" fmla="*/ 143153 h 19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1863" h="192186">
                    <a:moveTo>
                      <a:pt x="1101" y="143153"/>
                    </a:moveTo>
                    <a:cubicBezTo>
                      <a:pt x="1101" y="143153"/>
                      <a:pt x="-16710" y="-13533"/>
                      <a:pt x="90922" y="945"/>
                    </a:cubicBezTo>
                    <a:cubicBezTo>
                      <a:pt x="204937" y="16280"/>
                      <a:pt x="102162" y="200113"/>
                      <a:pt x="29296" y="191921"/>
                    </a:cubicBezTo>
                    <a:cubicBezTo>
                      <a:pt x="-3090" y="188397"/>
                      <a:pt x="1101" y="143153"/>
                      <a:pt x="1101" y="143153"/>
                    </a:cubicBezTo>
                    <a:close/>
                  </a:path>
                </a:pathLst>
              </a:custGeom>
              <a:solidFill>
                <a:srgbClr val="E5644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0" name="Freeform: Shape 329">
                <a:extLst>
                  <a:ext uri="{FF2B5EF4-FFF2-40B4-BE49-F238E27FC236}">
                    <a16:creationId xmlns="" xmlns:a16="http://schemas.microsoft.com/office/drawing/2014/main" id="{82E686B2-A7DD-456A-BC29-5887D0A889AD}"/>
                  </a:ext>
                </a:extLst>
              </p:cNvPr>
              <p:cNvSpPr/>
              <p:nvPr/>
            </p:nvSpPr>
            <p:spPr>
              <a:xfrm flipH="1">
                <a:off x="8224854" y="2638771"/>
                <a:ext cx="132307" cy="39235"/>
              </a:xfrm>
              <a:custGeom>
                <a:avLst/>
                <a:gdLst>
                  <a:gd name="connsiteX0" fmla="*/ 10585 w 132307"/>
                  <a:gd name="connsiteY0" fmla="*/ 39236 h 39235"/>
                  <a:gd name="connsiteX1" fmla="*/ 4489 w 132307"/>
                  <a:gd name="connsiteY1" fmla="*/ 39141 h 39235"/>
                  <a:gd name="connsiteX2" fmla="*/ 13 w 132307"/>
                  <a:gd name="connsiteY2" fmla="*/ 34188 h 39235"/>
                  <a:gd name="connsiteX3" fmla="*/ 4966 w 132307"/>
                  <a:gd name="connsiteY3" fmla="*/ 29616 h 39235"/>
                  <a:gd name="connsiteX4" fmla="*/ 125171 w 132307"/>
                  <a:gd name="connsiteY4" fmla="*/ 660 h 39235"/>
                  <a:gd name="connsiteX5" fmla="*/ 131648 w 132307"/>
                  <a:gd name="connsiteY5" fmla="*/ 2279 h 39235"/>
                  <a:gd name="connsiteX6" fmla="*/ 130029 w 132307"/>
                  <a:gd name="connsiteY6" fmla="*/ 8851 h 39235"/>
                  <a:gd name="connsiteX7" fmla="*/ 10585 w 132307"/>
                  <a:gd name="connsiteY7" fmla="*/ 39236 h 39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2307" h="39235">
                    <a:moveTo>
                      <a:pt x="10585" y="39236"/>
                    </a:moveTo>
                    <a:cubicBezTo>
                      <a:pt x="7061" y="39236"/>
                      <a:pt x="4870" y="39141"/>
                      <a:pt x="4489" y="39141"/>
                    </a:cubicBezTo>
                    <a:cubicBezTo>
                      <a:pt x="1822" y="39046"/>
                      <a:pt x="-178" y="36759"/>
                      <a:pt x="13" y="34188"/>
                    </a:cubicBezTo>
                    <a:cubicBezTo>
                      <a:pt x="108" y="31521"/>
                      <a:pt x="2298" y="29425"/>
                      <a:pt x="4966" y="29616"/>
                    </a:cubicBezTo>
                    <a:cubicBezTo>
                      <a:pt x="5633" y="29616"/>
                      <a:pt x="71545" y="32473"/>
                      <a:pt x="125171" y="660"/>
                    </a:cubicBezTo>
                    <a:cubicBezTo>
                      <a:pt x="127457" y="-674"/>
                      <a:pt x="130315" y="88"/>
                      <a:pt x="131648" y="2279"/>
                    </a:cubicBezTo>
                    <a:cubicBezTo>
                      <a:pt x="132982" y="4565"/>
                      <a:pt x="132220" y="7422"/>
                      <a:pt x="130029" y="8851"/>
                    </a:cubicBezTo>
                    <a:cubicBezTo>
                      <a:pt x="82976" y="36759"/>
                      <a:pt x="28683" y="39236"/>
                      <a:pt x="10585" y="39236"/>
                    </a:cubicBezTo>
                    <a:close/>
                  </a:path>
                </a:pathLst>
              </a:custGeom>
              <a:solidFill>
                <a:srgbClr val="F7734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1" name="Freeform: Shape 330">
                <a:extLst>
                  <a:ext uri="{FF2B5EF4-FFF2-40B4-BE49-F238E27FC236}">
                    <a16:creationId xmlns="" xmlns:a16="http://schemas.microsoft.com/office/drawing/2014/main" id="{DB90965C-8D5E-44CB-BE5C-F0D69258E729}"/>
                  </a:ext>
                </a:extLst>
              </p:cNvPr>
              <p:cNvSpPr/>
              <p:nvPr/>
            </p:nvSpPr>
            <p:spPr>
              <a:xfrm flipH="1">
                <a:off x="7896996" y="2618095"/>
                <a:ext cx="353663" cy="363664"/>
              </a:xfrm>
              <a:custGeom>
                <a:avLst/>
                <a:gdLst>
                  <a:gd name="connsiteX0" fmla="*/ 353663 w 353663"/>
                  <a:gd name="connsiteY0" fmla="*/ 233934 h 363664"/>
                  <a:gd name="connsiteX1" fmla="*/ 39910 w 353663"/>
                  <a:gd name="connsiteY1" fmla="*/ 363664 h 363664"/>
                  <a:gd name="connsiteX2" fmla="*/ 0 w 353663"/>
                  <a:gd name="connsiteY2" fmla="*/ 361855 h 363664"/>
                  <a:gd name="connsiteX3" fmla="*/ 17050 w 353663"/>
                  <a:gd name="connsiteY3" fmla="*/ 284797 h 363664"/>
                  <a:gd name="connsiteX4" fmla="*/ 129635 w 353663"/>
                  <a:gd name="connsiteY4" fmla="*/ 0 h 363664"/>
                  <a:gd name="connsiteX5" fmla="*/ 316706 w 353663"/>
                  <a:gd name="connsiteY5" fmla="*/ 117348 h 363664"/>
                  <a:gd name="connsiteX6" fmla="*/ 353663 w 353663"/>
                  <a:gd name="connsiteY6" fmla="*/ 233934 h 363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3663" h="363664">
                    <a:moveTo>
                      <a:pt x="353663" y="233934"/>
                    </a:moveTo>
                    <a:cubicBezTo>
                      <a:pt x="273272" y="314039"/>
                      <a:pt x="162401" y="363664"/>
                      <a:pt x="39910" y="363664"/>
                    </a:cubicBezTo>
                    <a:cubicBezTo>
                      <a:pt x="26480" y="363664"/>
                      <a:pt x="13145" y="363093"/>
                      <a:pt x="0" y="361855"/>
                    </a:cubicBezTo>
                    <a:cubicBezTo>
                      <a:pt x="8191" y="316135"/>
                      <a:pt x="17050" y="284797"/>
                      <a:pt x="17050" y="284797"/>
                    </a:cubicBezTo>
                    <a:lnTo>
                      <a:pt x="129635" y="0"/>
                    </a:lnTo>
                    <a:cubicBezTo>
                      <a:pt x="129635" y="0"/>
                      <a:pt x="241649" y="2476"/>
                      <a:pt x="316706" y="117348"/>
                    </a:cubicBezTo>
                    <a:cubicBezTo>
                      <a:pt x="332899" y="142208"/>
                      <a:pt x="345853" y="183833"/>
                      <a:pt x="353663" y="233934"/>
                    </a:cubicBezTo>
                    <a:close/>
                  </a:path>
                </a:pathLst>
              </a:custGeom>
              <a:solidFill>
                <a:srgbClr val="F7AB9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2" name="Freeform: Shape 331">
                <a:extLst>
                  <a:ext uri="{FF2B5EF4-FFF2-40B4-BE49-F238E27FC236}">
                    <a16:creationId xmlns="" xmlns:a16="http://schemas.microsoft.com/office/drawing/2014/main" id="{74C88E30-578F-4629-BCCA-F13BD47CB6E6}"/>
                  </a:ext>
                </a:extLst>
              </p:cNvPr>
              <p:cNvSpPr/>
              <p:nvPr/>
            </p:nvSpPr>
            <p:spPr>
              <a:xfrm flipH="1">
                <a:off x="8119404" y="2613142"/>
                <a:ext cx="193834" cy="368617"/>
              </a:xfrm>
              <a:custGeom>
                <a:avLst/>
                <a:gdLst>
                  <a:gd name="connsiteX0" fmla="*/ 193834 w 193834"/>
                  <a:gd name="connsiteY0" fmla="*/ 359188 h 368617"/>
                  <a:gd name="connsiteX1" fmla="*/ 102489 w 193834"/>
                  <a:gd name="connsiteY1" fmla="*/ 368617 h 368617"/>
                  <a:gd name="connsiteX2" fmla="*/ 62579 w 193834"/>
                  <a:gd name="connsiteY2" fmla="*/ 366808 h 368617"/>
                  <a:gd name="connsiteX3" fmla="*/ 0 w 193834"/>
                  <a:gd name="connsiteY3" fmla="*/ 356616 h 368617"/>
                  <a:gd name="connsiteX4" fmla="*/ 92202 w 193834"/>
                  <a:gd name="connsiteY4" fmla="*/ 0 h 368617"/>
                  <a:gd name="connsiteX5" fmla="*/ 192214 w 193834"/>
                  <a:gd name="connsiteY5" fmla="*/ 4953 h 368617"/>
                  <a:gd name="connsiteX6" fmla="*/ 193834 w 193834"/>
                  <a:gd name="connsiteY6" fmla="*/ 359188 h 368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3834" h="368617">
                    <a:moveTo>
                      <a:pt x="193834" y="359188"/>
                    </a:moveTo>
                    <a:cubicBezTo>
                      <a:pt x="164306" y="365379"/>
                      <a:pt x="133826" y="368617"/>
                      <a:pt x="102489" y="368617"/>
                    </a:cubicBezTo>
                    <a:cubicBezTo>
                      <a:pt x="89059" y="368617"/>
                      <a:pt x="75724" y="368046"/>
                      <a:pt x="62579" y="366808"/>
                    </a:cubicBezTo>
                    <a:cubicBezTo>
                      <a:pt x="41243" y="364903"/>
                      <a:pt x="20384" y="361474"/>
                      <a:pt x="0" y="356616"/>
                    </a:cubicBezTo>
                    <a:cubicBezTo>
                      <a:pt x="39910" y="187928"/>
                      <a:pt x="92202" y="0"/>
                      <a:pt x="92202" y="0"/>
                    </a:cubicBezTo>
                    <a:lnTo>
                      <a:pt x="192214" y="4953"/>
                    </a:lnTo>
                    <a:lnTo>
                      <a:pt x="193834" y="359188"/>
                    </a:lnTo>
                    <a:close/>
                  </a:path>
                </a:pathLst>
              </a:custGeom>
              <a:solidFill>
                <a:srgbClr val="F7AB9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3" name="Freeform: Shape 332">
                <a:extLst>
                  <a:ext uri="{FF2B5EF4-FFF2-40B4-BE49-F238E27FC236}">
                    <a16:creationId xmlns="" xmlns:a16="http://schemas.microsoft.com/office/drawing/2014/main" id="{932638F8-AC44-4679-8EDF-5DC58D735129}"/>
                  </a:ext>
                </a:extLst>
              </p:cNvPr>
              <p:cNvSpPr/>
              <p:nvPr/>
            </p:nvSpPr>
            <p:spPr>
              <a:xfrm flipH="1">
                <a:off x="8103469" y="2256024"/>
                <a:ext cx="64728" cy="105752"/>
              </a:xfrm>
              <a:custGeom>
                <a:avLst/>
                <a:gdLst>
                  <a:gd name="connsiteX0" fmla="*/ 60033 w 64728"/>
                  <a:gd name="connsiteY0" fmla="*/ 105753 h 105752"/>
                  <a:gd name="connsiteX1" fmla="*/ 55270 w 64728"/>
                  <a:gd name="connsiteY1" fmla="*/ 101467 h 105752"/>
                  <a:gd name="connsiteX2" fmla="*/ 2597 w 64728"/>
                  <a:gd name="connsiteY2" fmla="*/ 8979 h 105752"/>
                  <a:gd name="connsiteX3" fmla="*/ 502 w 64728"/>
                  <a:gd name="connsiteY3" fmla="*/ 2597 h 105752"/>
                  <a:gd name="connsiteX4" fmla="*/ 6883 w 64728"/>
                  <a:gd name="connsiteY4" fmla="*/ 502 h 105752"/>
                  <a:gd name="connsiteX5" fmla="*/ 64700 w 64728"/>
                  <a:gd name="connsiteY5" fmla="*/ 100514 h 105752"/>
                  <a:gd name="connsiteX6" fmla="*/ 60414 w 64728"/>
                  <a:gd name="connsiteY6" fmla="*/ 105753 h 105752"/>
                  <a:gd name="connsiteX7" fmla="*/ 60033 w 64728"/>
                  <a:gd name="connsiteY7" fmla="*/ 105753 h 105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4728" h="105752">
                    <a:moveTo>
                      <a:pt x="60033" y="105753"/>
                    </a:moveTo>
                    <a:cubicBezTo>
                      <a:pt x="57652" y="105753"/>
                      <a:pt x="55556" y="103943"/>
                      <a:pt x="55270" y="101467"/>
                    </a:cubicBezTo>
                    <a:cubicBezTo>
                      <a:pt x="48507" y="33458"/>
                      <a:pt x="3073" y="9265"/>
                      <a:pt x="2597" y="8979"/>
                    </a:cubicBezTo>
                    <a:cubicBezTo>
                      <a:pt x="216" y="7741"/>
                      <a:pt x="-641" y="4883"/>
                      <a:pt x="502" y="2597"/>
                    </a:cubicBezTo>
                    <a:cubicBezTo>
                      <a:pt x="1740" y="216"/>
                      <a:pt x="4597" y="-641"/>
                      <a:pt x="6883" y="502"/>
                    </a:cubicBezTo>
                    <a:cubicBezTo>
                      <a:pt x="8978" y="1549"/>
                      <a:pt x="57461" y="27362"/>
                      <a:pt x="64700" y="100514"/>
                    </a:cubicBezTo>
                    <a:cubicBezTo>
                      <a:pt x="64985" y="103086"/>
                      <a:pt x="63081" y="105467"/>
                      <a:pt x="60414" y="105753"/>
                    </a:cubicBezTo>
                    <a:cubicBezTo>
                      <a:pt x="60318" y="105753"/>
                      <a:pt x="60128" y="105753"/>
                      <a:pt x="60033" y="105753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4" name="Freeform: Shape 333">
                <a:extLst>
                  <a:ext uri="{FF2B5EF4-FFF2-40B4-BE49-F238E27FC236}">
                    <a16:creationId xmlns="" xmlns:a16="http://schemas.microsoft.com/office/drawing/2014/main" id="{1A3E59DA-DF82-41EE-B975-D4D7C6831324}"/>
                  </a:ext>
                </a:extLst>
              </p:cNvPr>
              <p:cNvSpPr/>
              <p:nvPr/>
            </p:nvSpPr>
            <p:spPr>
              <a:xfrm flipH="1">
                <a:off x="8200749" y="2282339"/>
                <a:ext cx="142588" cy="129158"/>
              </a:xfrm>
              <a:custGeom>
                <a:avLst/>
                <a:gdLst>
                  <a:gd name="connsiteX0" fmla="*/ 20669 w 142588"/>
                  <a:gd name="connsiteY0" fmla="*/ 0 h 129158"/>
                  <a:gd name="connsiteX1" fmla="*/ 2191 w 142588"/>
                  <a:gd name="connsiteY1" fmla="*/ 54673 h 129158"/>
                  <a:gd name="connsiteX2" fmla="*/ 0 w 142588"/>
                  <a:gd name="connsiteY2" fmla="*/ 88392 h 129158"/>
                  <a:gd name="connsiteX3" fmla="*/ 139732 w 142588"/>
                  <a:gd name="connsiteY3" fmla="*/ 129159 h 129158"/>
                  <a:gd name="connsiteX4" fmla="*/ 142589 w 142588"/>
                  <a:gd name="connsiteY4" fmla="*/ 61532 h 129158"/>
                  <a:gd name="connsiteX5" fmla="*/ 20669 w 142588"/>
                  <a:gd name="connsiteY5" fmla="*/ 0 h 129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2588" h="129158">
                    <a:moveTo>
                      <a:pt x="20669" y="0"/>
                    </a:moveTo>
                    <a:cubicBezTo>
                      <a:pt x="20669" y="0"/>
                      <a:pt x="4381" y="20955"/>
                      <a:pt x="2191" y="54673"/>
                    </a:cubicBezTo>
                    <a:cubicBezTo>
                      <a:pt x="0" y="88392"/>
                      <a:pt x="0" y="88392"/>
                      <a:pt x="0" y="88392"/>
                    </a:cubicBezTo>
                    <a:lnTo>
                      <a:pt x="139732" y="129159"/>
                    </a:lnTo>
                    <a:lnTo>
                      <a:pt x="142589" y="61532"/>
                    </a:lnTo>
                    <a:lnTo>
                      <a:pt x="20669" y="0"/>
                    </a:lnTo>
                    <a:close/>
                  </a:path>
                </a:pathLst>
              </a:custGeom>
              <a:solidFill>
                <a:srgbClr val="E5644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5" name="Freeform: Shape 334">
                <a:extLst>
                  <a:ext uri="{FF2B5EF4-FFF2-40B4-BE49-F238E27FC236}">
                    <a16:creationId xmlns="" xmlns:a16="http://schemas.microsoft.com/office/drawing/2014/main" id="{02591745-D103-4B97-9E30-6DE5C32E2F2D}"/>
                  </a:ext>
                </a:extLst>
              </p:cNvPr>
              <p:cNvSpPr/>
              <p:nvPr/>
            </p:nvSpPr>
            <p:spPr>
              <a:xfrm flipH="1">
                <a:off x="8311809" y="2263860"/>
                <a:ext cx="92106" cy="108584"/>
              </a:xfrm>
              <a:custGeom>
                <a:avLst/>
                <a:gdLst>
                  <a:gd name="connsiteX0" fmla="*/ 69628 w 92106"/>
                  <a:gd name="connsiteY0" fmla="*/ 40767 h 108584"/>
                  <a:gd name="connsiteX1" fmla="*/ 51815 w 92106"/>
                  <a:gd name="connsiteY1" fmla="*/ 65818 h 108584"/>
                  <a:gd name="connsiteX2" fmla="*/ 40481 w 92106"/>
                  <a:gd name="connsiteY2" fmla="*/ 108585 h 108584"/>
                  <a:gd name="connsiteX3" fmla="*/ 0 w 92106"/>
                  <a:gd name="connsiteY3" fmla="*/ 104013 h 108584"/>
                  <a:gd name="connsiteX4" fmla="*/ 4572 w 92106"/>
                  <a:gd name="connsiteY4" fmla="*/ 33433 h 108584"/>
                  <a:gd name="connsiteX5" fmla="*/ 59150 w 92106"/>
                  <a:gd name="connsiteY5" fmla="*/ 0 h 108584"/>
                  <a:gd name="connsiteX6" fmla="*/ 92107 w 92106"/>
                  <a:gd name="connsiteY6" fmla="*/ 3715 h 108584"/>
                  <a:gd name="connsiteX7" fmla="*/ 87058 w 92106"/>
                  <a:gd name="connsiteY7" fmla="*/ 49244 h 108584"/>
                  <a:gd name="connsiteX8" fmla="*/ 69628 w 92106"/>
                  <a:gd name="connsiteY8" fmla="*/ 40767 h 108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2106" h="108584">
                    <a:moveTo>
                      <a:pt x="69628" y="40767"/>
                    </a:moveTo>
                    <a:cubicBezTo>
                      <a:pt x="69628" y="40767"/>
                      <a:pt x="57340" y="51435"/>
                      <a:pt x="51815" y="65818"/>
                    </a:cubicBezTo>
                    <a:cubicBezTo>
                      <a:pt x="46291" y="80201"/>
                      <a:pt x="40481" y="108585"/>
                      <a:pt x="40481" y="108585"/>
                    </a:cubicBezTo>
                    <a:lnTo>
                      <a:pt x="0" y="104013"/>
                    </a:lnTo>
                    <a:lnTo>
                      <a:pt x="4572" y="33433"/>
                    </a:lnTo>
                    <a:lnTo>
                      <a:pt x="59150" y="0"/>
                    </a:lnTo>
                    <a:lnTo>
                      <a:pt x="92107" y="3715"/>
                    </a:lnTo>
                    <a:lnTo>
                      <a:pt x="87058" y="49244"/>
                    </a:lnTo>
                    <a:lnTo>
                      <a:pt x="69628" y="40767"/>
                    </a:lnTo>
                    <a:close/>
                  </a:path>
                </a:pathLst>
              </a:custGeom>
              <a:solidFill>
                <a:srgbClr val="E5644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336" name="Group 335">
              <a:extLst>
                <a:ext uri="{FF2B5EF4-FFF2-40B4-BE49-F238E27FC236}">
                  <a16:creationId xmlns="" xmlns:a16="http://schemas.microsoft.com/office/drawing/2014/main" id="{EB613F08-0AFD-4F17-AF07-300531DA2205}"/>
                </a:ext>
              </a:extLst>
            </p:cNvPr>
            <p:cNvGrpSpPr/>
            <p:nvPr/>
          </p:nvGrpSpPr>
          <p:grpSpPr>
            <a:xfrm>
              <a:off x="2263218" y="4920983"/>
              <a:ext cx="501315" cy="501315"/>
              <a:chOff x="5320496" y="2093649"/>
              <a:chExt cx="888110" cy="888110"/>
            </a:xfrm>
          </p:grpSpPr>
          <p:sp>
            <p:nvSpPr>
              <p:cNvPr id="337" name="Freeform: Shape 336">
                <a:extLst>
                  <a:ext uri="{FF2B5EF4-FFF2-40B4-BE49-F238E27FC236}">
                    <a16:creationId xmlns="" xmlns:a16="http://schemas.microsoft.com/office/drawing/2014/main" id="{27392E89-9996-43CD-B0E1-13DE619CC397}"/>
                  </a:ext>
                </a:extLst>
              </p:cNvPr>
              <p:cNvSpPr/>
              <p:nvPr/>
            </p:nvSpPr>
            <p:spPr>
              <a:xfrm>
                <a:off x="5320496" y="2093649"/>
                <a:ext cx="888110" cy="888110"/>
              </a:xfrm>
              <a:custGeom>
                <a:avLst/>
                <a:gdLst>
                  <a:gd name="connsiteX0" fmla="*/ 888111 w 888110"/>
                  <a:gd name="connsiteY0" fmla="*/ 444056 h 888110"/>
                  <a:gd name="connsiteX1" fmla="*/ 873252 w 888110"/>
                  <a:gd name="connsiteY1" fmla="*/ 558165 h 888110"/>
                  <a:gd name="connsiteX2" fmla="*/ 444056 w 888110"/>
                  <a:gd name="connsiteY2" fmla="*/ 888111 h 888110"/>
                  <a:gd name="connsiteX3" fmla="*/ 100489 w 888110"/>
                  <a:gd name="connsiteY3" fmla="*/ 725519 h 888110"/>
                  <a:gd name="connsiteX4" fmla="*/ 0 w 888110"/>
                  <a:gd name="connsiteY4" fmla="*/ 444056 h 888110"/>
                  <a:gd name="connsiteX5" fmla="*/ 444056 w 888110"/>
                  <a:gd name="connsiteY5" fmla="*/ 0 h 888110"/>
                  <a:gd name="connsiteX6" fmla="*/ 888111 w 888110"/>
                  <a:gd name="connsiteY6" fmla="*/ 444056 h 888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8110" h="888110">
                    <a:moveTo>
                      <a:pt x="888111" y="444056"/>
                    </a:moveTo>
                    <a:cubicBezTo>
                      <a:pt x="888111" y="483489"/>
                      <a:pt x="882968" y="521780"/>
                      <a:pt x="873252" y="558165"/>
                    </a:cubicBezTo>
                    <a:cubicBezTo>
                      <a:pt x="822960" y="748189"/>
                      <a:pt x="649891" y="888111"/>
                      <a:pt x="444056" y="888111"/>
                    </a:cubicBezTo>
                    <a:cubicBezTo>
                      <a:pt x="305562" y="888111"/>
                      <a:pt x="181928" y="824770"/>
                      <a:pt x="100489" y="725519"/>
                    </a:cubicBezTo>
                    <a:cubicBezTo>
                      <a:pt x="37719" y="648843"/>
                      <a:pt x="0" y="550831"/>
                      <a:pt x="0" y="444056"/>
                    </a:cubicBezTo>
                    <a:cubicBezTo>
                      <a:pt x="0" y="198787"/>
                      <a:pt x="198787" y="0"/>
                      <a:pt x="444056" y="0"/>
                    </a:cubicBezTo>
                    <a:cubicBezTo>
                      <a:pt x="689324" y="0"/>
                      <a:pt x="888111" y="198787"/>
                      <a:pt x="888111" y="444056"/>
                    </a:cubicBezTo>
                    <a:close/>
                  </a:path>
                </a:pathLst>
              </a:custGeom>
              <a:solidFill>
                <a:srgbClr val="094A4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8" name="Freeform: Shape 337">
                <a:extLst>
                  <a:ext uri="{FF2B5EF4-FFF2-40B4-BE49-F238E27FC236}">
                    <a16:creationId xmlns="" xmlns:a16="http://schemas.microsoft.com/office/drawing/2014/main" id="{3BDB5654-A8A3-45CA-98CD-2EC3A1F36EEA}"/>
                  </a:ext>
                </a:extLst>
              </p:cNvPr>
              <p:cNvSpPr/>
              <p:nvPr/>
            </p:nvSpPr>
            <p:spPr>
              <a:xfrm>
                <a:off x="5420984" y="2585410"/>
                <a:ext cx="772763" cy="396349"/>
              </a:xfrm>
              <a:custGeom>
                <a:avLst/>
                <a:gdLst>
                  <a:gd name="connsiteX0" fmla="*/ 772763 w 772763"/>
                  <a:gd name="connsiteY0" fmla="*/ 66404 h 396349"/>
                  <a:gd name="connsiteX1" fmla="*/ 343567 w 772763"/>
                  <a:gd name="connsiteY1" fmla="*/ 396350 h 396349"/>
                  <a:gd name="connsiteX2" fmla="*/ 0 w 772763"/>
                  <a:gd name="connsiteY2" fmla="*/ 233758 h 396349"/>
                  <a:gd name="connsiteX3" fmla="*/ 270034 w 772763"/>
                  <a:gd name="connsiteY3" fmla="*/ 57831 h 396349"/>
                  <a:gd name="connsiteX4" fmla="*/ 270034 w 772763"/>
                  <a:gd name="connsiteY4" fmla="*/ 27351 h 396349"/>
                  <a:gd name="connsiteX5" fmla="*/ 286036 w 772763"/>
                  <a:gd name="connsiteY5" fmla="*/ 16588 h 396349"/>
                  <a:gd name="connsiteX6" fmla="*/ 289179 w 772763"/>
                  <a:gd name="connsiteY6" fmla="*/ 15350 h 396349"/>
                  <a:gd name="connsiteX7" fmla="*/ 307277 w 772763"/>
                  <a:gd name="connsiteY7" fmla="*/ 12397 h 396349"/>
                  <a:gd name="connsiteX8" fmla="*/ 397478 w 772763"/>
                  <a:gd name="connsiteY8" fmla="*/ 1062 h 396349"/>
                  <a:gd name="connsiteX9" fmla="*/ 421577 w 772763"/>
                  <a:gd name="connsiteY9" fmla="*/ 14 h 396349"/>
                  <a:gd name="connsiteX10" fmla="*/ 437579 w 772763"/>
                  <a:gd name="connsiteY10" fmla="*/ 2205 h 396349"/>
                  <a:gd name="connsiteX11" fmla="*/ 445580 w 772763"/>
                  <a:gd name="connsiteY11" fmla="*/ 15350 h 396349"/>
                  <a:gd name="connsiteX12" fmla="*/ 576453 w 772763"/>
                  <a:gd name="connsiteY12" fmla="*/ 15350 h 396349"/>
                  <a:gd name="connsiteX13" fmla="*/ 772763 w 772763"/>
                  <a:gd name="connsiteY13" fmla="*/ 66404 h 39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72763" h="396349">
                    <a:moveTo>
                      <a:pt x="772763" y="66404"/>
                    </a:moveTo>
                    <a:cubicBezTo>
                      <a:pt x="722471" y="256427"/>
                      <a:pt x="549402" y="396350"/>
                      <a:pt x="343567" y="396350"/>
                    </a:cubicBezTo>
                    <a:cubicBezTo>
                      <a:pt x="205073" y="396350"/>
                      <a:pt x="81439" y="333008"/>
                      <a:pt x="0" y="233758"/>
                    </a:cubicBezTo>
                    <a:cubicBezTo>
                      <a:pt x="129921" y="74786"/>
                      <a:pt x="270034" y="57831"/>
                      <a:pt x="270034" y="57831"/>
                    </a:cubicBezTo>
                    <a:cubicBezTo>
                      <a:pt x="270034" y="57831"/>
                      <a:pt x="266700" y="33828"/>
                      <a:pt x="270034" y="27351"/>
                    </a:cubicBezTo>
                    <a:cubicBezTo>
                      <a:pt x="272415" y="22779"/>
                      <a:pt x="281178" y="18588"/>
                      <a:pt x="286036" y="16588"/>
                    </a:cubicBezTo>
                    <a:cubicBezTo>
                      <a:pt x="287941" y="15826"/>
                      <a:pt x="289179" y="15350"/>
                      <a:pt x="289179" y="15350"/>
                    </a:cubicBezTo>
                    <a:cubicBezTo>
                      <a:pt x="289179" y="15350"/>
                      <a:pt x="296228" y="14111"/>
                      <a:pt x="307277" y="12397"/>
                    </a:cubicBezTo>
                    <a:cubicBezTo>
                      <a:pt x="329470" y="8873"/>
                      <a:pt x="367760" y="3253"/>
                      <a:pt x="397478" y="1062"/>
                    </a:cubicBezTo>
                    <a:cubicBezTo>
                      <a:pt x="406527" y="300"/>
                      <a:pt x="414814" y="-81"/>
                      <a:pt x="421577" y="14"/>
                    </a:cubicBezTo>
                    <a:cubicBezTo>
                      <a:pt x="428911" y="110"/>
                      <a:pt x="434530" y="776"/>
                      <a:pt x="437579" y="2205"/>
                    </a:cubicBezTo>
                    <a:cubicBezTo>
                      <a:pt x="441293" y="3920"/>
                      <a:pt x="445580" y="15350"/>
                      <a:pt x="445580" y="15350"/>
                    </a:cubicBezTo>
                    <a:cubicBezTo>
                      <a:pt x="445580" y="15350"/>
                      <a:pt x="500539" y="6872"/>
                      <a:pt x="576453" y="15350"/>
                    </a:cubicBezTo>
                    <a:cubicBezTo>
                      <a:pt x="608362" y="18969"/>
                      <a:pt x="687705" y="33638"/>
                      <a:pt x="772763" y="66404"/>
                    </a:cubicBezTo>
                    <a:close/>
                  </a:path>
                </a:pathLst>
              </a:custGeom>
              <a:solidFill>
                <a:srgbClr val="F7AB9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9" name="Freeform: Shape 338">
                <a:extLst>
                  <a:ext uri="{FF2B5EF4-FFF2-40B4-BE49-F238E27FC236}">
                    <a16:creationId xmlns="" xmlns:a16="http://schemas.microsoft.com/office/drawing/2014/main" id="{755A5650-73F1-495D-918F-0B6E8B9399EE}"/>
                  </a:ext>
                </a:extLst>
              </p:cNvPr>
              <p:cNvSpPr/>
              <p:nvPr/>
            </p:nvSpPr>
            <p:spPr>
              <a:xfrm>
                <a:off x="5611387" y="2397339"/>
                <a:ext cx="79631" cy="99697"/>
              </a:xfrm>
              <a:custGeom>
                <a:avLst/>
                <a:gdLst>
                  <a:gd name="connsiteX0" fmla="*/ 78107 w 79631"/>
                  <a:gd name="connsiteY0" fmla="*/ 5300 h 99697"/>
                  <a:gd name="connsiteX1" fmla="*/ 2 w 79631"/>
                  <a:gd name="connsiteY1" fmla="*/ 38733 h 99697"/>
                  <a:gd name="connsiteX2" fmla="*/ 79631 w 79631"/>
                  <a:gd name="connsiteY2" fmla="*/ 99503 h 99697"/>
                  <a:gd name="connsiteX3" fmla="*/ 78107 w 79631"/>
                  <a:gd name="connsiteY3" fmla="*/ 5300 h 99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631" h="99697">
                    <a:moveTo>
                      <a:pt x="78107" y="5300"/>
                    </a:moveTo>
                    <a:cubicBezTo>
                      <a:pt x="78107" y="5300"/>
                      <a:pt x="478" y="-19655"/>
                      <a:pt x="2" y="38733"/>
                    </a:cubicBezTo>
                    <a:cubicBezTo>
                      <a:pt x="-474" y="106361"/>
                      <a:pt x="79631" y="99503"/>
                      <a:pt x="79631" y="99503"/>
                    </a:cubicBezTo>
                    <a:lnTo>
                      <a:pt x="78107" y="5300"/>
                    </a:lnTo>
                    <a:close/>
                  </a:path>
                </a:pathLst>
              </a:custGeom>
              <a:solidFill>
                <a:srgbClr val="F27E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0" name="Freeform: Shape 339">
                <a:extLst>
                  <a:ext uri="{FF2B5EF4-FFF2-40B4-BE49-F238E27FC236}">
                    <a16:creationId xmlns="" xmlns:a16="http://schemas.microsoft.com/office/drawing/2014/main" id="{EF4ACFCB-8DA4-4748-9C1D-4B85EA1CA2FF}"/>
                  </a:ext>
                </a:extLst>
              </p:cNvPr>
              <p:cNvSpPr/>
              <p:nvPr/>
            </p:nvSpPr>
            <p:spPr>
              <a:xfrm>
                <a:off x="5623837" y="2416802"/>
                <a:ext cx="38445" cy="49941"/>
              </a:xfrm>
              <a:custGeom>
                <a:avLst/>
                <a:gdLst>
                  <a:gd name="connsiteX0" fmla="*/ 33653 w 38445"/>
                  <a:gd name="connsiteY0" fmla="*/ 49941 h 49941"/>
                  <a:gd name="connsiteX1" fmla="*/ 29748 w 38445"/>
                  <a:gd name="connsiteY1" fmla="*/ 47941 h 49941"/>
                  <a:gd name="connsiteX2" fmla="*/ 887 w 38445"/>
                  <a:gd name="connsiteY2" fmla="*/ 7555 h 49941"/>
                  <a:gd name="connsiteX3" fmla="*/ 2030 w 38445"/>
                  <a:gd name="connsiteY3" fmla="*/ 887 h 49941"/>
                  <a:gd name="connsiteX4" fmla="*/ 8698 w 38445"/>
                  <a:gd name="connsiteY4" fmla="*/ 2030 h 49941"/>
                  <a:gd name="connsiteX5" fmla="*/ 37559 w 38445"/>
                  <a:gd name="connsiteY5" fmla="*/ 42416 h 49941"/>
                  <a:gd name="connsiteX6" fmla="*/ 36416 w 38445"/>
                  <a:gd name="connsiteY6" fmla="*/ 49084 h 49941"/>
                  <a:gd name="connsiteX7" fmla="*/ 33653 w 38445"/>
                  <a:gd name="connsiteY7" fmla="*/ 49941 h 49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8445" h="49941">
                    <a:moveTo>
                      <a:pt x="33653" y="49941"/>
                    </a:moveTo>
                    <a:cubicBezTo>
                      <a:pt x="32129" y="49941"/>
                      <a:pt x="30701" y="49274"/>
                      <a:pt x="29748" y="47941"/>
                    </a:cubicBezTo>
                    <a:lnTo>
                      <a:pt x="887" y="7555"/>
                    </a:lnTo>
                    <a:cubicBezTo>
                      <a:pt x="-637" y="5459"/>
                      <a:pt x="-160" y="2411"/>
                      <a:pt x="2030" y="887"/>
                    </a:cubicBezTo>
                    <a:cubicBezTo>
                      <a:pt x="4221" y="-637"/>
                      <a:pt x="7174" y="-160"/>
                      <a:pt x="8698" y="2030"/>
                    </a:cubicBezTo>
                    <a:lnTo>
                      <a:pt x="37559" y="42416"/>
                    </a:lnTo>
                    <a:cubicBezTo>
                      <a:pt x="39083" y="44512"/>
                      <a:pt x="38606" y="47560"/>
                      <a:pt x="36416" y="49084"/>
                    </a:cubicBezTo>
                    <a:cubicBezTo>
                      <a:pt x="35558" y="49655"/>
                      <a:pt x="34606" y="49941"/>
                      <a:pt x="33653" y="4994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1" name="Freeform: Shape 340">
                <a:extLst>
                  <a:ext uri="{FF2B5EF4-FFF2-40B4-BE49-F238E27FC236}">
                    <a16:creationId xmlns="" xmlns:a16="http://schemas.microsoft.com/office/drawing/2014/main" id="{7C42EE7B-B076-43C8-8EA8-39E5033FD30B}"/>
                  </a:ext>
                </a:extLst>
              </p:cNvPr>
              <p:cNvSpPr/>
              <p:nvPr/>
            </p:nvSpPr>
            <p:spPr>
              <a:xfrm>
                <a:off x="5622505" y="2444712"/>
                <a:ext cx="30727" cy="11934"/>
              </a:xfrm>
              <a:custGeom>
                <a:avLst/>
                <a:gdLst>
                  <a:gd name="connsiteX0" fmla="*/ 4791 w 30727"/>
                  <a:gd name="connsiteY0" fmla="*/ 11935 h 11934"/>
                  <a:gd name="connsiteX1" fmla="*/ 28 w 30727"/>
                  <a:gd name="connsiteY1" fmla="*/ 7648 h 11934"/>
                  <a:gd name="connsiteX2" fmla="*/ 4219 w 30727"/>
                  <a:gd name="connsiteY2" fmla="*/ 2410 h 11934"/>
                  <a:gd name="connsiteX3" fmla="*/ 25460 w 30727"/>
                  <a:gd name="connsiteY3" fmla="*/ 28 h 11934"/>
                  <a:gd name="connsiteX4" fmla="*/ 30699 w 30727"/>
                  <a:gd name="connsiteY4" fmla="*/ 4219 h 11934"/>
                  <a:gd name="connsiteX5" fmla="*/ 26508 w 30727"/>
                  <a:gd name="connsiteY5" fmla="*/ 9458 h 11934"/>
                  <a:gd name="connsiteX6" fmla="*/ 5267 w 30727"/>
                  <a:gd name="connsiteY6" fmla="*/ 11839 h 11934"/>
                  <a:gd name="connsiteX7" fmla="*/ 4791 w 30727"/>
                  <a:gd name="connsiteY7" fmla="*/ 11935 h 11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0727" h="11934">
                    <a:moveTo>
                      <a:pt x="4791" y="11935"/>
                    </a:moveTo>
                    <a:cubicBezTo>
                      <a:pt x="2410" y="11935"/>
                      <a:pt x="314" y="10125"/>
                      <a:pt x="28" y="7648"/>
                    </a:cubicBezTo>
                    <a:cubicBezTo>
                      <a:pt x="-257" y="5077"/>
                      <a:pt x="1648" y="2695"/>
                      <a:pt x="4219" y="2410"/>
                    </a:cubicBezTo>
                    <a:lnTo>
                      <a:pt x="25460" y="28"/>
                    </a:lnTo>
                    <a:cubicBezTo>
                      <a:pt x="28127" y="-257"/>
                      <a:pt x="30413" y="1648"/>
                      <a:pt x="30699" y="4219"/>
                    </a:cubicBezTo>
                    <a:cubicBezTo>
                      <a:pt x="30985" y="6791"/>
                      <a:pt x="29080" y="9172"/>
                      <a:pt x="26508" y="9458"/>
                    </a:cubicBezTo>
                    <a:lnTo>
                      <a:pt x="5267" y="11839"/>
                    </a:lnTo>
                    <a:cubicBezTo>
                      <a:pt x="5172" y="11935"/>
                      <a:pt x="4981" y="11935"/>
                      <a:pt x="4791" y="1193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2" name="Freeform: Shape 341">
                <a:extLst>
                  <a:ext uri="{FF2B5EF4-FFF2-40B4-BE49-F238E27FC236}">
                    <a16:creationId xmlns="" xmlns:a16="http://schemas.microsoft.com/office/drawing/2014/main" id="{EDB2DA0A-18D4-4157-895B-B79AE81F2731}"/>
                  </a:ext>
                </a:extLst>
              </p:cNvPr>
              <p:cNvSpPr/>
              <p:nvPr/>
            </p:nvSpPr>
            <p:spPr>
              <a:xfrm>
                <a:off x="5701019" y="2535989"/>
                <a:ext cx="145827" cy="115792"/>
              </a:xfrm>
              <a:custGeom>
                <a:avLst/>
                <a:gdLst>
                  <a:gd name="connsiteX0" fmla="*/ 137922 w 145827"/>
                  <a:gd name="connsiteY0" fmla="*/ 13335 h 115792"/>
                  <a:gd name="connsiteX1" fmla="*/ 145828 w 145827"/>
                  <a:gd name="connsiteY1" fmla="*/ 91726 h 115792"/>
                  <a:gd name="connsiteX2" fmla="*/ 79248 w 145827"/>
                  <a:gd name="connsiteY2" fmla="*/ 115062 h 115792"/>
                  <a:gd name="connsiteX3" fmla="*/ 8192 w 145827"/>
                  <a:gd name="connsiteY3" fmla="*/ 92012 h 115792"/>
                  <a:gd name="connsiteX4" fmla="*/ 0 w 145827"/>
                  <a:gd name="connsiteY4" fmla="*/ 0 h 115792"/>
                  <a:gd name="connsiteX5" fmla="*/ 137922 w 145827"/>
                  <a:gd name="connsiteY5" fmla="*/ 13335 h 115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827" h="115792">
                    <a:moveTo>
                      <a:pt x="137922" y="13335"/>
                    </a:moveTo>
                    <a:lnTo>
                      <a:pt x="145828" y="91726"/>
                    </a:lnTo>
                    <a:cubicBezTo>
                      <a:pt x="145828" y="91726"/>
                      <a:pt x="117062" y="110871"/>
                      <a:pt x="79248" y="115062"/>
                    </a:cubicBezTo>
                    <a:cubicBezTo>
                      <a:pt x="28194" y="120682"/>
                      <a:pt x="8192" y="92012"/>
                      <a:pt x="8192" y="92012"/>
                    </a:cubicBezTo>
                    <a:lnTo>
                      <a:pt x="0" y="0"/>
                    </a:lnTo>
                    <a:lnTo>
                      <a:pt x="137922" y="13335"/>
                    </a:lnTo>
                    <a:close/>
                  </a:path>
                </a:pathLst>
              </a:custGeom>
              <a:solidFill>
                <a:srgbClr val="F27E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3" name="Freeform: Shape 342">
                <a:extLst>
                  <a:ext uri="{FF2B5EF4-FFF2-40B4-BE49-F238E27FC236}">
                    <a16:creationId xmlns="" xmlns:a16="http://schemas.microsoft.com/office/drawing/2014/main" id="{9FF867D3-2E7E-4682-96AE-CBE70B8954C4}"/>
                  </a:ext>
                </a:extLst>
              </p:cNvPr>
              <p:cNvSpPr/>
              <p:nvPr/>
            </p:nvSpPr>
            <p:spPr>
              <a:xfrm>
                <a:off x="5694637" y="2544086"/>
                <a:ext cx="144303" cy="67743"/>
              </a:xfrm>
              <a:custGeom>
                <a:avLst/>
                <a:gdLst>
                  <a:gd name="connsiteX0" fmla="*/ 144304 w 144303"/>
                  <a:gd name="connsiteY0" fmla="*/ 5144 h 67743"/>
                  <a:gd name="connsiteX1" fmla="*/ 66961 w 144303"/>
                  <a:gd name="connsiteY1" fmla="*/ 67627 h 67743"/>
                  <a:gd name="connsiteX2" fmla="*/ 0 w 144303"/>
                  <a:gd name="connsiteY2" fmla="*/ 0 h 67743"/>
                  <a:gd name="connsiteX3" fmla="*/ 144304 w 144303"/>
                  <a:gd name="connsiteY3" fmla="*/ 5144 h 67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4303" h="67743">
                    <a:moveTo>
                      <a:pt x="144304" y="5144"/>
                    </a:moveTo>
                    <a:cubicBezTo>
                      <a:pt x="144304" y="5144"/>
                      <a:pt x="125730" y="70866"/>
                      <a:pt x="66961" y="67627"/>
                    </a:cubicBezTo>
                    <a:cubicBezTo>
                      <a:pt x="19526" y="64960"/>
                      <a:pt x="0" y="0"/>
                      <a:pt x="0" y="0"/>
                    </a:cubicBezTo>
                    <a:lnTo>
                      <a:pt x="144304" y="514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4" name="Freeform: Shape 343">
                <a:extLst>
                  <a:ext uri="{FF2B5EF4-FFF2-40B4-BE49-F238E27FC236}">
                    <a16:creationId xmlns="" xmlns:a16="http://schemas.microsoft.com/office/drawing/2014/main" id="{AD74CCB2-A733-4BF7-B312-25B583C5866F}"/>
                  </a:ext>
                </a:extLst>
              </p:cNvPr>
              <p:cNvSpPr/>
              <p:nvPr/>
            </p:nvSpPr>
            <p:spPr>
              <a:xfrm>
                <a:off x="5655832" y="2272018"/>
                <a:ext cx="278697" cy="314863"/>
              </a:xfrm>
              <a:custGeom>
                <a:avLst/>
                <a:gdLst>
                  <a:gd name="connsiteX0" fmla="*/ 3944 w 278697"/>
                  <a:gd name="connsiteY0" fmla="*/ 68709 h 314863"/>
                  <a:gd name="connsiteX1" fmla="*/ 31566 w 278697"/>
                  <a:gd name="connsiteY1" fmla="*/ 275020 h 314863"/>
                  <a:gd name="connsiteX2" fmla="*/ 175775 w 278697"/>
                  <a:gd name="connsiteY2" fmla="*/ 289212 h 314863"/>
                  <a:gd name="connsiteX3" fmla="*/ 212827 w 278697"/>
                  <a:gd name="connsiteY3" fmla="*/ 219394 h 314863"/>
                  <a:gd name="connsiteX4" fmla="*/ 275692 w 278697"/>
                  <a:gd name="connsiteY4" fmla="*/ 182913 h 314863"/>
                  <a:gd name="connsiteX5" fmla="*/ 230353 w 278697"/>
                  <a:gd name="connsiteY5" fmla="*/ 108237 h 314863"/>
                  <a:gd name="connsiteX6" fmla="*/ 203111 w 278697"/>
                  <a:gd name="connsiteY6" fmla="*/ 113286 h 314863"/>
                  <a:gd name="connsiteX7" fmla="*/ 206159 w 278697"/>
                  <a:gd name="connsiteY7" fmla="*/ 67566 h 314863"/>
                  <a:gd name="connsiteX8" fmla="*/ 3944 w 278697"/>
                  <a:gd name="connsiteY8" fmla="*/ 68709 h 314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8697" h="314863">
                    <a:moveTo>
                      <a:pt x="3944" y="68709"/>
                    </a:moveTo>
                    <a:cubicBezTo>
                      <a:pt x="3944" y="68709"/>
                      <a:pt x="-15392" y="215298"/>
                      <a:pt x="31566" y="275020"/>
                    </a:cubicBezTo>
                    <a:cubicBezTo>
                      <a:pt x="82049" y="339028"/>
                      <a:pt x="151105" y="312072"/>
                      <a:pt x="175775" y="289212"/>
                    </a:cubicBezTo>
                    <a:cubicBezTo>
                      <a:pt x="209017" y="258351"/>
                      <a:pt x="212827" y="219394"/>
                      <a:pt x="212827" y="219394"/>
                    </a:cubicBezTo>
                    <a:cubicBezTo>
                      <a:pt x="212827" y="219394"/>
                      <a:pt x="263024" y="224633"/>
                      <a:pt x="275692" y="182913"/>
                    </a:cubicBezTo>
                    <a:cubicBezTo>
                      <a:pt x="289027" y="139098"/>
                      <a:pt x="255118" y="107952"/>
                      <a:pt x="230353" y="108237"/>
                    </a:cubicBezTo>
                    <a:cubicBezTo>
                      <a:pt x="205493" y="108523"/>
                      <a:pt x="203111" y="113286"/>
                      <a:pt x="203111" y="113286"/>
                    </a:cubicBezTo>
                    <a:lnTo>
                      <a:pt x="206159" y="67566"/>
                    </a:lnTo>
                    <a:cubicBezTo>
                      <a:pt x="206064" y="67375"/>
                      <a:pt x="40710" y="-85120"/>
                      <a:pt x="3944" y="68709"/>
                    </a:cubicBezTo>
                    <a:close/>
                  </a:path>
                </a:pathLst>
              </a:custGeom>
              <a:solidFill>
                <a:srgbClr val="F27E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5" name="Freeform: Shape 344">
                <a:extLst>
                  <a:ext uri="{FF2B5EF4-FFF2-40B4-BE49-F238E27FC236}">
                    <a16:creationId xmlns="" xmlns:a16="http://schemas.microsoft.com/office/drawing/2014/main" id="{00D2558D-F753-4483-8EDA-C5FC2671D2D7}"/>
                  </a:ext>
                </a:extLst>
              </p:cNvPr>
              <p:cNvSpPr/>
              <p:nvPr/>
            </p:nvSpPr>
            <p:spPr>
              <a:xfrm>
                <a:off x="5867790" y="2404056"/>
                <a:ext cx="44506" cy="45732"/>
              </a:xfrm>
              <a:custGeom>
                <a:avLst/>
                <a:gdLst>
                  <a:gd name="connsiteX0" fmla="*/ 4775 w 44506"/>
                  <a:gd name="connsiteY0" fmla="*/ 45732 h 45732"/>
                  <a:gd name="connsiteX1" fmla="*/ 1441 w 44506"/>
                  <a:gd name="connsiteY1" fmla="*/ 44399 h 45732"/>
                  <a:gd name="connsiteX2" fmla="*/ 1346 w 44506"/>
                  <a:gd name="connsiteY2" fmla="*/ 37636 h 45732"/>
                  <a:gd name="connsiteX3" fmla="*/ 36302 w 44506"/>
                  <a:gd name="connsiteY3" fmla="*/ 1441 h 45732"/>
                  <a:gd name="connsiteX4" fmla="*/ 43065 w 44506"/>
                  <a:gd name="connsiteY4" fmla="*/ 1346 h 45732"/>
                  <a:gd name="connsiteX5" fmla="*/ 43160 w 44506"/>
                  <a:gd name="connsiteY5" fmla="*/ 8108 h 45732"/>
                  <a:gd name="connsiteX6" fmla="*/ 8204 w 44506"/>
                  <a:gd name="connsiteY6" fmla="*/ 44303 h 45732"/>
                  <a:gd name="connsiteX7" fmla="*/ 4775 w 44506"/>
                  <a:gd name="connsiteY7" fmla="*/ 45732 h 45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506" h="45732">
                    <a:moveTo>
                      <a:pt x="4775" y="45732"/>
                    </a:moveTo>
                    <a:cubicBezTo>
                      <a:pt x="3632" y="45732"/>
                      <a:pt x="2393" y="45256"/>
                      <a:pt x="1441" y="44399"/>
                    </a:cubicBezTo>
                    <a:cubicBezTo>
                      <a:pt x="-464" y="42589"/>
                      <a:pt x="-464" y="39541"/>
                      <a:pt x="1346" y="37636"/>
                    </a:cubicBezTo>
                    <a:lnTo>
                      <a:pt x="36302" y="1441"/>
                    </a:lnTo>
                    <a:cubicBezTo>
                      <a:pt x="38112" y="-464"/>
                      <a:pt x="41160" y="-464"/>
                      <a:pt x="43065" y="1346"/>
                    </a:cubicBezTo>
                    <a:cubicBezTo>
                      <a:pt x="44970" y="3155"/>
                      <a:pt x="44970" y="6203"/>
                      <a:pt x="43160" y="8108"/>
                    </a:cubicBezTo>
                    <a:lnTo>
                      <a:pt x="8204" y="44303"/>
                    </a:lnTo>
                    <a:cubicBezTo>
                      <a:pt x="7251" y="45256"/>
                      <a:pt x="6013" y="45732"/>
                      <a:pt x="4775" y="4573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6" name="Freeform: Shape 345">
                <a:extLst>
                  <a:ext uri="{FF2B5EF4-FFF2-40B4-BE49-F238E27FC236}">
                    <a16:creationId xmlns="" xmlns:a16="http://schemas.microsoft.com/office/drawing/2014/main" id="{1019F5C4-B7B8-4305-98A3-5F33A28F883F}"/>
                  </a:ext>
                </a:extLst>
              </p:cNvPr>
              <p:cNvSpPr/>
              <p:nvPr/>
            </p:nvSpPr>
            <p:spPr>
              <a:xfrm>
                <a:off x="5879552" y="2428296"/>
                <a:ext cx="33554" cy="24254"/>
              </a:xfrm>
              <a:custGeom>
                <a:avLst/>
                <a:gdLst>
                  <a:gd name="connsiteX0" fmla="*/ 28731 w 33554"/>
                  <a:gd name="connsiteY0" fmla="*/ 24255 h 24254"/>
                  <a:gd name="connsiteX1" fmla="*/ 26255 w 33554"/>
                  <a:gd name="connsiteY1" fmla="*/ 23588 h 24254"/>
                  <a:gd name="connsiteX2" fmla="*/ 2252 w 33554"/>
                  <a:gd name="connsiteY2" fmla="*/ 8824 h 24254"/>
                  <a:gd name="connsiteX3" fmla="*/ 728 w 33554"/>
                  <a:gd name="connsiteY3" fmla="*/ 2252 h 24254"/>
                  <a:gd name="connsiteX4" fmla="*/ 7300 w 33554"/>
                  <a:gd name="connsiteY4" fmla="*/ 728 h 24254"/>
                  <a:gd name="connsiteX5" fmla="*/ 31303 w 33554"/>
                  <a:gd name="connsiteY5" fmla="*/ 15492 h 24254"/>
                  <a:gd name="connsiteX6" fmla="*/ 32827 w 33554"/>
                  <a:gd name="connsiteY6" fmla="*/ 22064 h 24254"/>
                  <a:gd name="connsiteX7" fmla="*/ 28731 w 33554"/>
                  <a:gd name="connsiteY7" fmla="*/ 24255 h 2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3554" h="24254">
                    <a:moveTo>
                      <a:pt x="28731" y="24255"/>
                    </a:moveTo>
                    <a:cubicBezTo>
                      <a:pt x="27874" y="24255"/>
                      <a:pt x="27017" y="24064"/>
                      <a:pt x="26255" y="23588"/>
                    </a:cubicBezTo>
                    <a:lnTo>
                      <a:pt x="2252" y="8824"/>
                    </a:lnTo>
                    <a:cubicBezTo>
                      <a:pt x="61" y="7491"/>
                      <a:pt x="-701" y="4538"/>
                      <a:pt x="728" y="2252"/>
                    </a:cubicBezTo>
                    <a:cubicBezTo>
                      <a:pt x="2061" y="61"/>
                      <a:pt x="5014" y="-701"/>
                      <a:pt x="7300" y="728"/>
                    </a:cubicBezTo>
                    <a:lnTo>
                      <a:pt x="31303" y="15492"/>
                    </a:lnTo>
                    <a:cubicBezTo>
                      <a:pt x="33494" y="16825"/>
                      <a:pt x="34256" y="19778"/>
                      <a:pt x="32827" y="22064"/>
                    </a:cubicBezTo>
                    <a:cubicBezTo>
                      <a:pt x="31875" y="23397"/>
                      <a:pt x="30351" y="24255"/>
                      <a:pt x="28731" y="2425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7" name="Freeform: Shape 346">
                <a:extLst>
                  <a:ext uri="{FF2B5EF4-FFF2-40B4-BE49-F238E27FC236}">
                    <a16:creationId xmlns="" xmlns:a16="http://schemas.microsoft.com/office/drawing/2014/main" id="{E7D36171-F155-4C67-853C-3E27E292261C}"/>
                  </a:ext>
                </a:extLst>
              </p:cNvPr>
              <p:cNvSpPr/>
              <p:nvPr/>
            </p:nvSpPr>
            <p:spPr>
              <a:xfrm>
                <a:off x="5789122" y="2383184"/>
                <a:ext cx="10388" cy="33837"/>
              </a:xfrm>
              <a:custGeom>
                <a:avLst/>
                <a:gdLst>
                  <a:gd name="connsiteX0" fmla="*/ 5623 w 10388"/>
                  <a:gd name="connsiteY0" fmla="*/ 33838 h 33837"/>
                  <a:gd name="connsiteX1" fmla="*/ 860 w 10388"/>
                  <a:gd name="connsiteY1" fmla="*/ 29266 h 33837"/>
                  <a:gd name="connsiteX2" fmla="*/ 3 w 10388"/>
                  <a:gd name="connsiteY2" fmla="*/ 4977 h 33837"/>
                  <a:gd name="connsiteX3" fmla="*/ 4575 w 10388"/>
                  <a:gd name="connsiteY3" fmla="*/ 24 h 33837"/>
                  <a:gd name="connsiteX4" fmla="*/ 9528 w 10388"/>
                  <a:gd name="connsiteY4" fmla="*/ 4596 h 33837"/>
                  <a:gd name="connsiteX5" fmla="*/ 10385 w 10388"/>
                  <a:gd name="connsiteY5" fmla="*/ 28885 h 33837"/>
                  <a:gd name="connsiteX6" fmla="*/ 5813 w 10388"/>
                  <a:gd name="connsiteY6" fmla="*/ 33838 h 33837"/>
                  <a:gd name="connsiteX7" fmla="*/ 5623 w 10388"/>
                  <a:gd name="connsiteY7" fmla="*/ 33838 h 33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388" h="33837">
                    <a:moveTo>
                      <a:pt x="5623" y="33838"/>
                    </a:moveTo>
                    <a:cubicBezTo>
                      <a:pt x="3051" y="33838"/>
                      <a:pt x="956" y="31838"/>
                      <a:pt x="860" y="29266"/>
                    </a:cubicBezTo>
                    <a:lnTo>
                      <a:pt x="3" y="4977"/>
                    </a:lnTo>
                    <a:cubicBezTo>
                      <a:pt x="-92" y="2310"/>
                      <a:pt x="2003" y="119"/>
                      <a:pt x="4575" y="24"/>
                    </a:cubicBezTo>
                    <a:cubicBezTo>
                      <a:pt x="7147" y="-262"/>
                      <a:pt x="9433" y="2024"/>
                      <a:pt x="9528" y="4596"/>
                    </a:cubicBezTo>
                    <a:lnTo>
                      <a:pt x="10385" y="28885"/>
                    </a:lnTo>
                    <a:cubicBezTo>
                      <a:pt x="10481" y="31552"/>
                      <a:pt x="8385" y="33743"/>
                      <a:pt x="5813" y="33838"/>
                    </a:cubicBezTo>
                    <a:cubicBezTo>
                      <a:pt x="5718" y="33838"/>
                      <a:pt x="5718" y="33838"/>
                      <a:pt x="5623" y="33838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8" name="Freeform: Shape 347">
                <a:extLst>
                  <a:ext uri="{FF2B5EF4-FFF2-40B4-BE49-F238E27FC236}">
                    <a16:creationId xmlns="" xmlns:a16="http://schemas.microsoft.com/office/drawing/2014/main" id="{E75F1140-3EDC-48D3-A302-3358E2C8E072}"/>
                  </a:ext>
                </a:extLst>
              </p:cNvPr>
              <p:cNvSpPr/>
              <p:nvPr/>
            </p:nvSpPr>
            <p:spPr>
              <a:xfrm>
                <a:off x="5696254" y="2386825"/>
                <a:ext cx="10388" cy="33816"/>
              </a:xfrm>
              <a:custGeom>
                <a:avLst/>
                <a:gdLst>
                  <a:gd name="connsiteX0" fmla="*/ 5623 w 10388"/>
                  <a:gd name="connsiteY0" fmla="*/ 33817 h 33816"/>
                  <a:gd name="connsiteX1" fmla="*/ 860 w 10388"/>
                  <a:gd name="connsiteY1" fmla="*/ 29245 h 33816"/>
                  <a:gd name="connsiteX2" fmla="*/ 3 w 10388"/>
                  <a:gd name="connsiteY2" fmla="*/ 4956 h 33816"/>
                  <a:gd name="connsiteX3" fmla="*/ 4575 w 10388"/>
                  <a:gd name="connsiteY3" fmla="*/ 3 h 33816"/>
                  <a:gd name="connsiteX4" fmla="*/ 9528 w 10388"/>
                  <a:gd name="connsiteY4" fmla="*/ 4575 h 33816"/>
                  <a:gd name="connsiteX5" fmla="*/ 10385 w 10388"/>
                  <a:gd name="connsiteY5" fmla="*/ 28864 h 33816"/>
                  <a:gd name="connsiteX6" fmla="*/ 5813 w 10388"/>
                  <a:gd name="connsiteY6" fmla="*/ 33817 h 33816"/>
                  <a:gd name="connsiteX7" fmla="*/ 5623 w 10388"/>
                  <a:gd name="connsiteY7" fmla="*/ 33817 h 33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388" h="33816">
                    <a:moveTo>
                      <a:pt x="5623" y="33817"/>
                    </a:moveTo>
                    <a:cubicBezTo>
                      <a:pt x="3051" y="33817"/>
                      <a:pt x="956" y="31817"/>
                      <a:pt x="860" y="29245"/>
                    </a:cubicBezTo>
                    <a:lnTo>
                      <a:pt x="3" y="4956"/>
                    </a:lnTo>
                    <a:cubicBezTo>
                      <a:pt x="-92" y="2289"/>
                      <a:pt x="2003" y="98"/>
                      <a:pt x="4575" y="3"/>
                    </a:cubicBezTo>
                    <a:cubicBezTo>
                      <a:pt x="7242" y="-92"/>
                      <a:pt x="9433" y="2003"/>
                      <a:pt x="9528" y="4575"/>
                    </a:cubicBezTo>
                    <a:lnTo>
                      <a:pt x="10385" y="28864"/>
                    </a:lnTo>
                    <a:cubicBezTo>
                      <a:pt x="10481" y="31531"/>
                      <a:pt x="8385" y="33722"/>
                      <a:pt x="5813" y="33817"/>
                    </a:cubicBezTo>
                    <a:cubicBezTo>
                      <a:pt x="5718" y="33817"/>
                      <a:pt x="5718" y="33817"/>
                      <a:pt x="5623" y="3381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9" name="Freeform: Shape 348">
                <a:extLst>
                  <a:ext uri="{FF2B5EF4-FFF2-40B4-BE49-F238E27FC236}">
                    <a16:creationId xmlns="" xmlns:a16="http://schemas.microsoft.com/office/drawing/2014/main" id="{D129BA94-5717-4804-8BEF-9A53653F1796}"/>
                  </a:ext>
                </a:extLst>
              </p:cNvPr>
              <p:cNvSpPr/>
              <p:nvPr/>
            </p:nvSpPr>
            <p:spPr>
              <a:xfrm>
                <a:off x="5740527" y="2402823"/>
                <a:ext cx="14799" cy="77825"/>
              </a:xfrm>
              <a:custGeom>
                <a:avLst/>
                <a:gdLst>
                  <a:gd name="connsiteX0" fmla="*/ 10022 w 14799"/>
                  <a:gd name="connsiteY0" fmla="*/ 77826 h 77825"/>
                  <a:gd name="connsiteX1" fmla="*/ 5450 w 14799"/>
                  <a:gd name="connsiteY1" fmla="*/ 74397 h 77825"/>
                  <a:gd name="connsiteX2" fmla="*/ 4022 w 14799"/>
                  <a:gd name="connsiteY2" fmla="*/ 3436 h 77825"/>
                  <a:gd name="connsiteX3" fmla="*/ 9927 w 14799"/>
                  <a:gd name="connsiteY3" fmla="*/ 197 h 77825"/>
                  <a:gd name="connsiteX4" fmla="*/ 13166 w 14799"/>
                  <a:gd name="connsiteY4" fmla="*/ 6103 h 77825"/>
                  <a:gd name="connsiteX5" fmla="*/ 14594 w 14799"/>
                  <a:gd name="connsiteY5" fmla="*/ 71635 h 77825"/>
                  <a:gd name="connsiteX6" fmla="*/ 11356 w 14799"/>
                  <a:gd name="connsiteY6" fmla="*/ 77540 h 77825"/>
                  <a:gd name="connsiteX7" fmla="*/ 10022 w 14799"/>
                  <a:gd name="connsiteY7" fmla="*/ 77826 h 77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799" h="77825">
                    <a:moveTo>
                      <a:pt x="10022" y="77826"/>
                    </a:moveTo>
                    <a:cubicBezTo>
                      <a:pt x="7927" y="77826"/>
                      <a:pt x="6022" y="76492"/>
                      <a:pt x="5450" y="74397"/>
                    </a:cubicBezTo>
                    <a:cubicBezTo>
                      <a:pt x="-5694" y="36868"/>
                      <a:pt x="3641" y="4769"/>
                      <a:pt x="4022" y="3436"/>
                    </a:cubicBezTo>
                    <a:cubicBezTo>
                      <a:pt x="4784" y="959"/>
                      <a:pt x="7451" y="-565"/>
                      <a:pt x="9927" y="197"/>
                    </a:cubicBezTo>
                    <a:cubicBezTo>
                      <a:pt x="12404" y="959"/>
                      <a:pt x="13928" y="3626"/>
                      <a:pt x="13166" y="6103"/>
                    </a:cubicBezTo>
                    <a:cubicBezTo>
                      <a:pt x="13070" y="6388"/>
                      <a:pt x="4307" y="36964"/>
                      <a:pt x="14594" y="71635"/>
                    </a:cubicBezTo>
                    <a:cubicBezTo>
                      <a:pt x="15356" y="74111"/>
                      <a:pt x="13928" y="76778"/>
                      <a:pt x="11356" y="77540"/>
                    </a:cubicBezTo>
                    <a:cubicBezTo>
                      <a:pt x="10880" y="77826"/>
                      <a:pt x="10403" y="77826"/>
                      <a:pt x="10022" y="77826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0" name="Freeform: Shape 349">
                <a:extLst>
                  <a:ext uri="{FF2B5EF4-FFF2-40B4-BE49-F238E27FC236}">
                    <a16:creationId xmlns="" xmlns:a16="http://schemas.microsoft.com/office/drawing/2014/main" id="{5B0FE242-81E6-46A5-834A-C8AEBA3EF130}"/>
                  </a:ext>
                </a:extLst>
              </p:cNvPr>
              <p:cNvSpPr/>
              <p:nvPr/>
            </p:nvSpPr>
            <p:spPr>
              <a:xfrm>
                <a:off x="5680574" y="2351287"/>
                <a:ext cx="34364" cy="19729"/>
              </a:xfrm>
              <a:custGeom>
                <a:avLst/>
                <a:gdLst>
                  <a:gd name="connsiteX0" fmla="*/ 4824 w 34364"/>
                  <a:gd name="connsiteY0" fmla="*/ 19730 h 19729"/>
                  <a:gd name="connsiteX1" fmla="*/ 1490 w 34364"/>
                  <a:gd name="connsiteY1" fmla="*/ 18396 h 19729"/>
                  <a:gd name="connsiteX2" fmla="*/ 1300 w 34364"/>
                  <a:gd name="connsiteY2" fmla="*/ 11634 h 19729"/>
                  <a:gd name="connsiteX3" fmla="*/ 29208 w 34364"/>
                  <a:gd name="connsiteY3" fmla="*/ 13 h 19729"/>
                  <a:gd name="connsiteX4" fmla="*/ 34352 w 34364"/>
                  <a:gd name="connsiteY4" fmla="*/ 4395 h 19729"/>
                  <a:gd name="connsiteX5" fmla="*/ 29970 w 34364"/>
                  <a:gd name="connsiteY5" fmla="*/ 9538 h 19729"/>
                  <a:gd name="connsiteX6" fmla="*/ 8253 w 34364"/>
                  <a:gd name="connsiteY6" fmla="*/ 18301 h 19729"/>
                  <a:gd name="connsiteX7" fmla="*/ 4824 w 34364"/>
                  <a:gd name="connsiteY7" fmla="*/ 19730 h 19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364" h="19729">
                    <a:moveTo>
                      <a:pt x="4824" y="19730"/>
                    </a:moveTo>
                    <a:cubicBezTo>
                      <a:pt x="3681" y="19730"/>
                      <a:pt x="2443" y="19254"/>
                      <a:pt x="1490" y="18396"/>
                    </a:cubicBezTo>
                    <a:cubicBezTo>
                      <a:pt x="-415" y="16587"/>
                      <a:pt x="-510" y="13539"/>
                      <a:pt x="1300" y="11634"/>
                    </a:cubicBezTo>
                    <a:cubicBezTo>
                      <a:pt x="10920" y="1537"/>
                      <a:pt x="28446" y="13"/>
                      <a:pt x="29208" y="13"/>
                    </a:cubicBezTo>
                    <a:cubicBezTo>
                      <a:pt x="31875" y="-177"/>
                      <a:pt x="34161" y="1728"/>
                      <a:pt x="34352" y="4395"/>
                    </a:cubicBezTo>
                    <a:cubicBezTo>
                      <a:pt x="34542" y="6966"/>
                      <a:pt x="32637" y="9348"/>
                      <a:pt x="29970" y="9538"/>
                    </a:cubicBezTo>
                    <a:cubicBezTo>
                      <a:pt x="29780" y="9538"/>
                      <a:pt x="15397" y="10776"/>
                      <a:pt x="8253" y="18301"/>
                    </a:cubicBezTo>
                    <a:cubicBezTo>
                      <a:pt x="7301" y="19254"/>
                      <a:pt x="6062" y="19730"/>
                      <a:pt x="4824" y="1973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1" name="Freeform: Shape 350">
                <a:extLst>
                  <a:ext uri="{FF2B5EF4-FFF2-40B4-BE49-F238E27FC236}">
                    <a16:creationId xmlns="" xmlns:a16="http://schemas.microsoft.com/office/drawing/2014/main" id="{C600BD36-7EF7-43D1-B96F-ECB51751AF17}"/>
                  </a:ext>
                </a:extLst>
              </p:cNvPr>
              <p:cNvSpPr/>
              <p:nvPr/>
            </p:nvSpPr>
            <p:spPr>
              <a:xfrm>
                <a:off x="5773326" y="2355741"/>
                <a:ext cx="36172" cy="13370"/>
              </a:xfrm>
              <a:custGeom>
                <a:avLst/>
                <a:gdLst>
                  <a:gd name="connsiteX0" fmla="*/ 31420 w 36172"/>
                  <a:gd name="connsiteY0" fmla="*/ 13371 h 13370"/>
                  <a:gd name="connsiteX1" fmla="*/ 29039 w 36172"/>
                  <a:gd name="connsiteY1" fmla="*/ 12704 h 13370"/>
                  <a:gd name="connsiteX2" fmla="*/ 5703 w 36172"/>
                  <a:gd name="connsiteY2" fmla="*/ 10323 h 13370"/>
                  <a:gd name="connsiteX3" fmla="*/ 83 w 36172"/>
                  <a:gd name="connsiteY3" fmla="*/ 6608 h 13370"/>
                  <a:gd name="connsiteX4" fmla="*/ 3798 w 36172"/>
                  <a:gd name="connsiteY4" fmla="*/ 988 h 13370"/>
                  <a:gd name="connsiteX5" fmla="*/ 33801 w 36172"/>
                  <a:gd name="connsiteY5" fmla="*/ 4513 h 13370"/>
                  <a:gd name="connsiteX6" fmla="*/ 35516 w 36172"/>
                  <a:gd name="connsiteY6" fmla="*/ 10990 h 13370"/>
                  <a:gd name="connsiteX7" fmla="*/ 31420 w 36172"/>
                  <a:gd name="connsiteY7" fmla="*/ 13371 h 13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6172" h="13370">
                    <a:moveTo>
                      <a:pt x="31420" y="13371"/>
                    </a:moveTo>
                    <a:cubicBezTo>
                      <a:pt x="30563" y="13371"/>
                      <a:pt x="29801" y="13180"/>
                      <a:pt x="29039" y="12704"/>
                    </a:cubicBezTo>
                    <a:cubicBezTo>
                      <a:pt x="20085" y="7465"/>
                      <a:pt x="5893" y="10323"/>
                      <a:pt x="5703" y="10323"/>
                    </a:cubicBezTo>
                    <a:cubicBezTo>
                      <a:pt x="3131" y="10799"/>
                      <a:pt x="654" y="9180"/>
                      <a:pt x="83" y="6608"/>
                    </a:cubicBezTo>
                    <a:cubicBezTo>
                      <a:pt x="-393" y="4036"/>
                      <a:pt x="1226" y="1560"/>
                      <a:pt x="3798" y="988"/>
                    </a:cubicBezTo>
                    <a:cubicBezTo>
                      <a:pt x="4560" y="798"/>
                      <a:pt x="21705" y="-2631"/>
                      <a:pt x="33801" y="4513"/>
                    </a:cubicBezTo>
                    <a:cubicBezTo>
                      <a:pt x="36087" y="5846"/>
                      <a:pt x="36849" y="8799"/>
                      <a:pt x="35516" y="10990"/>
                    </a:cubicBezTo>
                    <a:cubicBezTo>
                      <a:pt x="34659" y="12514"/>
                      <a:pt x="33039" y="13371"/>
                      <a:pt x="31420" y="1337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2" name="Freeform: Shape 351">
                <a:extLst>
                  <a:ext uri="{FF2B5EF4-FFF2-40B4-BE49-F238E27FC236}">
                    <a16:creationId xmlns="" xmlns:a16="http://schemas.microsoft.com/office/drawing/2014/main" id="{715C9F31-58B8-4D68-816D-570A6C596C68}"/>
                  </a:ext>
                </a:extLst>
              </p:cNvPr>
              <p:cNvSpPr/>
              <p:nvPr/>
            </p:nvSpPr>
            <p:spPr>
              <a:xfrm>
                <a:off x="5850279" y="2352090"/>
                <a:ext cx="24734" cy="76676"/>
              </a:xfrm>
              <a:custGeom>
                <a:avLst/>
                <a:gdLst>
                  <a:gd name="connsiteX0" fmla="*/ 20000 w 24734"/>
                  <a:gd name="connsiteY0" fmla="*/ 32261 h 76676"/>
                  <a:gd name="connsiteX1" fmla="*/ 2759 w 24734"/>
                  <a:gd name="connsiteY1" fmla="*/ 76648 h 76676"/>
                  <a:gd name="connsiteX2" fmla="*/ 16380 w 24734"/>
                  <a:gd name="connsiteY2" fmla="*/ 353 h 76676"/>
                  <a:gd name="connsiteX3" fmla="*/ 20000 w 24734"/>
                  <a:gd name="connsiteY3" fmla="*/ 32261 h 76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734" h="76676">
                    <a:moveTo>
                      <a:pt x="20000" y="32261"/>
                    </a:moveTo>
                    <a:cubicBezTo>
                      <a:pt x="20000" y="32261"/>
                      <a:pt x="8665" y="77981"/>
                      <a:pt x="2759" y="76648"/>
                    </a:cubicBezTo>
                    <a:cubicBezTo>
                      <a:pt x="-3146" y="75410"/>
                      <a:pt x="-3" y="4639"/>
                      <a:pt x="16380" y="353"/>
                    </a:cubicBezTo>
                    <a:cubicBezTo>
                      <a:pt x="32763" y="-3934"/>
                      <a:pt x="20000" y="32261"/>
                      <a:pt x="20000" y="3226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3" name="Freeform: Shape 352">
                <a:extLst>
                  <a:ext uri="{FF2B5EF4-FFF2-40B4-BE49-F238E27FC236}">
                    <a16:creationId xmlns="" xmlns:a16="http://schemas.microsoft.com/office/drawing/2014/main" id="{4A969334-A841-4510-AB66-19113516ED0C}"/>
                  </a:ext>
                </a:extLst>
              </p:cNvPr>
              <p:cNvSpPr/>
              <p:nvPr/>
            </p:nvSpPr>
            <p:spPr>
              <a:xfrm>
                <a:off x="5752927" y="2488530"/>
                <a:ext cx="46986" cy="33552"/>
              </a:xfrm>
              <a:custGeom>
                <a:avLst/>
                <a:gdLst>
                  <a:gd name="connsiteX0" fmla="*/ 4766 w 46986"/>
                  <a:gd name="connsiteY0" fmla="*/ 33553 h 33552"/>
                  <a:gd name="connsiteX1" fmla="*/ 3 w 46986"/>
                  <a:gd name="connsiteY1" fmla="*/ 28981 h 33552"/>
                  <a:gd name="connsiteX2" fmla="*/ 4575 w 46986"/>
                  <a:gd name="connsiteY2" fmla="*/ 24028 h 33552"/>
                  <a:gd name="connsiteX3" fmla="*/ 37913 w 46986"/>
                  <a:gd name="connsiteY3" fmla="*/ 2787 h 33552"/>
                  <a:gd name="connsiteX4" fmla="*/ 44199 w 46986"/>
                  <a:gd name="connsiteY4" fmla="*/ 406 h 33552"/>
                  <a:gd name="connsiteX5" fmla="*/ 46581 w 46986"/>
                  <a:gd name="connsiteY5" fmla="*/ 6692 h 33552"/>
                  <a:gd name="connsiteX6" fmla="*/ 4956 w 46986"/>
                  <a:gd name="connsiteY6" fmla="*/ 33457 h 33552"/>
                  <a:gd name="connsiteX7" fmla="*/ 4766 w 46986"/>
                  <a:gd name="connsiteY7" fmla="*/ 33553 h 33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986" h="33552">
                    <a:moveTo>
                      <a:pt x="4766" y="33553"/>
                    </a:moveTo>
                    <a:cubicBezTo>
                      <a:pt x="2194" y="33553"/>
                      <a:pt x="98" y="31552"/>
                      <a:pt x="3" y="28981"/>
                    </a:cubicBezTo>
                    <a:cubicBezTo>
                      <a:pt x="-92" y="26314"/>
                      <a:pt x="1908" y="24123"/>
                      <a:pt x="4575" y="24028"/>
                    </a:cubicBezTo>
                    <a:cubicBezTo>
                      <a:pt x="5528" y="24028"/>
                      <a:pt x="28864" y="22789"/>
                      <a:pt x="37913" y="2787"/>
                    </a:cubicBezTo>
                    <a:cubicBezTo>
                      <a:pt x="38961" y="406"/>
                      <a:pt x="41818" y="-642"/>
                      <a:pt x="44199" y="406"/>
                    </a:cubicBezTo>
                    <a:cubicBezTo>
                      <a:pt x="46581" y="1453"/>
                      <a:pt x="47628" y="4311"/>
                      <a:pt x="46581" y="6692"/>
                    </a:cubicBezTo>
                    <a:cubicBezTo>
                      <a:pt x="35055" y="32029"/>
                      <a:pt x="6194" y="33457"/>
                      <a:pt x="4956" y="33457"/>
                    </a:cubicBezTo>
                    <a:cubicBezTo>
                      <a:pt x="4861" y="33553"/>
                      <a:pt x="4766" y="33553"/>
                      <a:pt x="4766" y="33553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4" name="Freeform: Shape 353">
                <a:extLst>
                  <a:ext uri="{FF2B5EF4-FFF2-40B4-BE49-F238E27FC236}">
                    <a16:creationId xmlns="" xmlns:a16="http://schemas.microsoft.com/office/drawing/2014/main" id="{B2CACDEE-D2E0-42C7-949B-46E371880161}"/>
                  </a:ext>
                </a:extLst>
              </p:cNvPr>
              <p:cNvSpPr/>
              <p:nvPr/>
            </p:nvSpPr>
            <p:spPr>
              <a:xfrm>
                <a:off x="5614217" y="2209444"/>
                <a:ext cx="306567" cy="187956"/>
              </a:xfrm>
              <a:custGeom>
                <a:avLst/>
                <a:gdLst>
                  <a:gd name="connsiteX0" fmla="*/ 248441 w 306567"/>
                  <a:gd name="connsiteY0" fmla="*/ 169002 h 187956"/>
                  <a:gd name="connsiteX1" fmla="*/ 163859 w 306567"/>
                  <a:gd name="connsiteY1" fmla="*/ 142618 h 187956"/>
                  <a:gd name="connsiteX2" fmla="*/ 122425 w 306567"/>
                  <a:gd name="connsiteY2" fmla="*/ 91373 h 187956"/>
                  <a:gd name="connsiteX3" fmla="*/ 71181 w 306567"/>
                  <a:gd name="connsiteY3" fmla="*/ 109661 h 187956"/>
                  <a:gd name="connsiteX4" fmla="*/ 41558 w 306567"/>
                  <a:gd name="connsiteY4" fmla="*/ 187957 h 187956"/>
                  <a:gd name="connsiteX5" fmla="*/ 6220 w 306567"/>
                  <a:gd name="connsiteY5" fmla="*/ 56131 h 187956"/>
                  <a:gd name="connsiteX6" fmla="*/ 76801 w 306567"/>
                  <a:gd name="connsiteY6" fmla="*/ 47177 h 187956"/>
                  <a:gd name="connsiteX7" fmla="*/ 156239 w 306567"/>
                  <a:gd name="connsiteY7" fmla="*/ 4219 h 187956"/>
                  <a:gd name="connsiteX8" fmla="*/ 269968 w 306567"/>
                  <a:gd name="connsiteY8" fmla="*/ 101089 h 187956"/>
                  <a:gd name="connsiteX9" fmla="*/ 305210 w 306567"/>
                  <a:gd name="connsiteY9" fmla="*/ 125092 h 187956"/>
                  <a:gd name="connsiteX10" fmla="*/ 299971 w 306567"/>
                  <a:gd name="connsiteY10" fmla="*/ 182146 h 187956"/>
                  <a:gd name="connsiteX11" fmla="*/ 266253 w 306567"/>
                  <a:gd name="connsiteY11" fmla="*/ 178622 h 187956"/>
                  <a:gd name="connsiteX12" fmla="*/ 246250 w 306567"/>
                  <a:gd name="connsiteY12" fmla="*/ 187004 h 187956"/>
                  <a:gd name="connsiteX13" fmla="*/ 248441 w 306567"/>
                  <a:gd name="connsiteY13" fmla="*/ 169002 h 187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06567" h="187956">
                    <a:moveTo>
                      <a:pt x="248441" y="169002"/>
                    </a:moveTo>
                    <a:cubicBezTo>
                      <a:pt x="248441" y="169002"/>
                      <a:pt x="198435" y="167002"/>
                      <a:pt x="163859" y="142618"/>
                    </a:cubicBezTo>
                    <a:cubicBezTo>
                      <a:pt x="134713" y="122044"/>
                      <a:pt x="122425" y="91373"/>
                      <a:pt x="122425" y="91373"/>
                    </a:cubicBezTo>
                    <a:cubicBezTo>
                      <a:pt x="122425" y="91373"/>
                      <a:pt x="100899" y="89563"/>
                      <a:pt x="71181" y="109661"/>
                    </a:cubicBezTo>
                    <a:cubicBezTo>
                      <a:pt x="41463" y="129759"/>
                      <a:pt x="41558" y="187957"/>
                      <a:pt x="41558" y="187957"/>
                    </a:cubicBezTo>
                    <a:cubicBezTo>
                      <a:pt x="41558" y="187957"/>
                      <a:pt x="-19211" y="92135"/>
                      <a:pt x="6220" y="56131"/>
                    </a:cubicBezTo>
                    <a:cubicBezTo>
                      <a:pt x="31557" y="20126"/>
                      <a:pt x="76801" y="47177"/>
                      <a:pt x="76801" y="47177"/>
                    </a:cubicBezTo>
                    <a:cubicBezTo>
                      <a:pt x="76801" y="47177"/>
                      <a:pt x="66228" y="-16736"/>
                      <a:pt x="156239" y="4219"/>
                    </a:cubicBezTo>
                    <a:cubicBezTo>
                      <a:pt x="246346" y="25174"/>
                      <a:pt x="269968" y="101089"/>
                      <a:pt x="269968" y="101089"/>
                    </a:cubicBezTo>
                    <a:cubicBezTo>
                      <a:pt x="269968" y="101089"/>
                      <a:pt x="300257" y="97088"/>
                      <a:pt x="305210" y="125092"/>
                    </a:cubicBezTo>
                    <a:cubicBezTo>
                      <a:pt x="310163" y="153095"/>
                      <a:pt x="299971" y="182146"/>
                      <a:pt x="299971" y="182146"/>
                    </a:cubicBezTo>
                    <a:cubicBezTo>
                      <a:pt x="299971" y="182146"/>
                      <a:pt x="286255" y="170145"/>
                      <a:pt x="266253" y="178622"/>
                    </a:cubicBezTo>
                    <a:cubicBezTo>
                      <a:pt x="246250" y="187004"/>
                      <a:pt x="246250" y="187004"/>
                      <a:pt x="246250" y="187004"/>
                    </a:cubicBezTo>
                    <a:lnTo>
                      <a:pt x="248441" y="169002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5" name="Freeform: Shape 354">
                <a:extLst>
                  <a:ext uri="{FF2B5EF4-FFF2-40B4-BE49-F238E27FC236}">
                    <a16:creationId xmlns="" xmlns:a16="http://schemas.microsoft.com/office/drawing/2014/main" id="{BA6506EA-F5A7-4B76-BB7E-7C7EC6D7B1A9}"/>
                  </a:ext>
                </a:extLst>
              </p:cNvPr>
              <p:cNvSpPr/>
              <p:nvPr/>
            </p:nvSpPr>
            <p:spPr>
              <a:xfrm>
                <a:off x="5697781" y="2586853"/>
                <a:ext cx="170687" cy="86296"/>
              </a:xfrm>
              <a:custGeom>
                <a:avLst/>
                <a:gdLst>
                  <a:gd name="connsiteX0" fmla="*/ 12382 w 170687"/>
                  <a:gd name="connsiteY0" fmla="*/ 13907 h 86296"/>
                  <a:gd name="connsiteX1" fmla="*/ 69723 w 170687"/>
                  <a:gd name="connsiteY1" fmla="*/ 31337 h 86296"/>
                  <a:gd name="connsiteX2" fmla="*/ 144875 w 170687"/>
                  <a:gd name="connsiteY2" fmla="*/ 0 h 86296"/>
                  <a:gd name="connsiteX3" fmla="*/ 170688 w 170687"/>
                  <a:gd name="connsiteY3" fmla="*/ 47339 h 86296"/>
                  <a:gd name="connsiteX4" fmla="*/ 106871 w 170687"/>
                  <a:gd name="connsiteY4" fmla="*/ 86297 h 86296"/>
                  <a:gd name="connsiteX5" fmla="*/ 0 w 170687"/>
                  <a:gd name="connsiteY5" fmla="*/ 77343 h 86296"/>
                  <a:gd name="connsiteX6" fmla="*/ 0 w 170687"/>
                  <a:gd name="connsiteY6" fmla="*/ 29432 h 86296"/>
                  <a:gd name="connsiteX7" fmla="*/ 12382 w 170687"/>
                  <a:gd name="connsiteY7" fmla="*/ 13907 h 86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0687" h="86296">
                    <a:moveTo>
                      <a:pt x="12382" y="13907"/>
                    </a:moveTo>
                    <a:cubicBezTo>
                      <a:pt x="12382" y="13907"/>
                      <a:pt x="29718" y="30290"/>
                      <a:pt x="69723" y="31337"/>
                    </a:cubicBezTo>
                    <a:cubicBezTo>
                      <a:pt x="109728" y="32385"/>
                      <a:pt x="144875" y="0"/>
                      <a:pt x="144875" y="0"/>
                    </a:cubicBezTo>
                    <a:lnTo>
                      <a:pt x="170688" y="47339"/>
                    </a:lnTo>
                    <a:lnTo>
                      <a:pt x="106871" y="86297"/>
                    </a:lnTo>
                    <a:lnTo>
                      <a:pt x="0" y="77343"/>
                    </a:lnTo>
                    <a:lnTo>
                      <a:pt x="0" y="29432"/>
                    </a:lnTo>
                    <a:lnTo>
                      <a:pt x="12382" y="13907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6" name="Freeform: Shape 355">
                <a:extLst>
                  <a:ext uri="{FF2B5EF4-FFF2-40B4-BE49-F238E27FC236}">
                    <a16:creationId xmlns="" xmlns:a16="http://schemas.microsoft.com/office/drawing/2014/main" id="{1747EAEF-8AB0-4AF1-A289-79FD2C9452B0}"/>
                  </a:ext>
                </a:extLst>
              </p:cNvPr>
              <p:cNvSpPr/>
              <p:nvPr/>
            </p:nvSpPr>
            <p:spPr>
              <a:xfrm>
                <a:off x="5686315" y="2638443"/>
                <a:ext cx="100444" cy="39564"/>
              </a:xfrm>
              <a:custGeom>
                <a:avLst/>
                <a:gdLst>
                  <a:gd name="connsiteX0" fmla="*/ 68044 w 100444"/>
                  <a:gd name="connsiteY0" fmla="*/ 39565 h 39564"/>
                  <a:gd name="connsiteX1" fmla="*/ 893 w 100444"/>
                  <a:gd name="connsiteY1" fmla="*/ 7561 h 39564"/>
                  <a:gd name="connsiteX2" fmla="*/ 1941 w 100444"/>
                  <a:gd name="connsiteY2" fmla="*/ 893 h 39564"/>
                  <a:gd name="connsiteX3" fmla="*/ 8608 w 100444"/>
                  <a:gd name="connsiteY3" fmla="*/ 1941 h 39564"/>
                  <a:gd name="connsiteX4" fmla="*/ 94333 w 100444"/>
                  <a:gd name="connsiteY4" fmla="*/ 25944 h 39564"/>
                  <a:gd name="connsiteX5" fmla="*/ 100239 w 100444"/>
                  <a:gd name="connsiteY5" fmla="*/ 29087 h 39564"/>
                  <a:gd name="connsiteX6" fmla="*/ 97096 w 100444"/>
                  <a:gd name="connsiteY6" fmla="*/ 34993 h 39564"/>
                  <a:gd name="connsiteX7" fmla="*/ 68044 w 100444"/>
                  <a:gd name="connsiteY7" fmla="*/ 39565 h 395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0444" h="39564">
                    <a:moveTo>
                      <a:pt x="68044" y="39565"/>
                    </a:moveTo>
                    <a:cubicBezTo>
                      <a:pt x="24801" y="39565"/>
                      <a:pt x="1179" y="7942"/>
                      <a:pt x="893" y="7561"/>
                    </a:cubicBezTo>
                    <a:cubicBezTo>
                      <a:pt x="-631" y="5465"/>
                      <a:pt x="-155" y="2512"/>
                      <a:pt x="1941" y="893"/>
                    </a:cubicBezTo>
                    <a:cubicBezTo>
                      <a:pt x="4036" y="-631"/>
                      <a:pt x="7084" y="-155"/>
                      <a:pt x="8608" y="1941"/>
                    </a:cubicBezTo>
                    <a:cubicBezTo>
                      <a:pt x="9847" y="3655"/>
                      <a:pt x="39279" y="42708"/>
                      <a:pt x="94333" y="25944"/>
                    </a:cubicBezTo>
                    <a:cubicBezTo>
                      <a:pt x="96905" y="25182"/>
                      <a:pt x="99477" y="26611"/>
                      <a:pt x="100239" y="29087"/>
                    </a:cubicBezTo>
                    <a:cubicBezTo>
                      <a:pt x="101001" y="31564"/>
                      <a:pt x="99572" y="34231"/>
                      <a:pt x="97096" y="34993"/>
                    </a:cubicBezTo>
                    <a:cubicBezTo>
                      <a:pt x="86618" y="38326"/>
                      <a:pt x="76903" y="39565"/>
                      <a:pt x="68044" y="3956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357" name="Group 356">
              <a:extLst>
                <a:ext uri="{FF2B5EF4-FFF2-40B4-BE49-F238E27FC236}">
                  <a16:creationId xmlns="" xmlns:a16="http://schemas.microsoft.com/office/drawing/2014/main" id="{16F78B16-0B2C-40BB-B110-F4D039C5C584}"/>
                </a:ext>
              </a:extLst>
            </p:cNvPr>
            <p:cNvGrpSpPr/>
            <p:nvPr/>
          </p:nvGrpSpPr>
          <p:grpSpPr>
            <a:xfrm>
              <a:off x="3351705" y="4920983"/>
              <a:ext cx="501315" cy="501315"/>
              <a:chOff x="10212512" y="2093649"/>
              <a:chExt cx="888110" cy="888110"/>
            </a:xfrm>
          </p:grpSpPr>
          <p:sp>
            <p:nvSpPr>
              <p:cNvPr id="358" name="Freeform: Shape 357">
                <a:extLst>
                  <a:ext uri="{FF2B5EF4-FFF2-40B4-BE49-F238E27FC236}">
                    <a16:creationId xmlns="" xmlns:a16="http://schemas.microsoft.com/office/drawing/2014/main" id="{D4DDFA9D-D73A-4A6E-9B7A-F01E7A61BA8B}"/>
                  </a:ext>
                </a:extLst>
              </p:cNvPr>
              <p:cNvSpPr/>
              <p:nvPr/>
            </p:nvSpPr>
            <p:spPr>
              <a:xfrm flipH="1">
                <a:off x="10212512" y="2093649"/>
                <a:ext cx="888110" cy="888110"/>
              </a:xfrm>
              <a:custGeom>
                <a:avLst/>
                <a:gdLst>
                  <a:gd name="connsiteX0" fmla="*/ 888111 w 888110"/>
                  <a:gd name="connsiteY0" fmla="*/ 444056 h 888110"/>
                  <a:gd name="connsiteX1" fmla="*/ 867823 w 888110"/>
                  <a:gd name="connsiteY1" fmla="*/ 577215 h 888110"/>
                  <a:gd name="connsiteX2" fmla="*/ 768477 w 888110"/>
                  <a:gd name="connsiteY2" fmla="*/ 747236 h 888110"/>
                  <a:gd name="connsiteX3" fmla="*/ 765524 w 888110"/>
                  <a:gd name="connsiteY3" fmla="*/ 750475 h 888110"/>
                  <a:gd name="connsiteX4" fmla="*/ 761429 w 888110"/>
                  <a:gd name="connsiteY4" fmla="*/ 754666 h 888110"/>
                  <a:gd name="connsiteX5" fmla="*/ 444056 w 888110"/>
                  <a:gd name="connsiteY5" fmla="*/ 888111 h 888110"/>
                  <a:gd name="connsiteX6" fmla="*/ 387096 w 888110"/>
                  <a:gd name="connsiteY6" fmla="*/ 884587 h 888110"/>
                  <a:gd name="connsiteX7" fmla="*/ 386620 w 888110"/>
                  <a:gd name="connsiteY7" fmla="*/ 884491 h 888110"/>
                  <a:gd name="connsiteX8" fmla="*/ 256985 w 888110"/>
                  <a:gd name="connsiteY8" fmla="*/ 846868 h 888110"/>
                  <a:gd name="connsiteX9" fmla="*/ 246983 w 888110"/>
                  <a:gd name="connsiteY9" fmla="*/ 842105 h 888110"/>
                  <a:gd name="connsiteX10" fmla="*/ 82772 w 888110"/>
                  <a:gd name="connsiteY10" fmla="*/ 702088 h 888110"/>
                  <a:gd name="connsiteX11" fmla="*/ 72104 w 888110"/>
                  <a:gd name="connsiteY11" fmla="*/ 686467 h 888110"/>
                  <a:gd name="connsiteX12" fmla="*/ 48673 w 888110"/>
                  <a:gd name="connsiteY12" fmla="*/ 646271 h 888110"/>
                  <a:gd name="connsiteX13" fmla="*/ 0 w 888110"/>
                  <a:gd name="connsiteY13" fmla="*/ 444056 h 888110"/>
                  <a:gd name="connsiteX14" fmla="*/ 444056 w 888110"/>
                  <a:gd name="connsiteY14" fmla="*/ 0 h 888110"/>
                  <a:gd name="connsiteX15" fmla="*/ 888111 w 888110"/>
                  <a:gd name="connsiteY15" fmla="*/ 444056 h 888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88110" h="888110">
                    <a:moveTo>
                      <a:pt x="888111" y="444056"/>
                    </a:moveTo>
                    <a:cubicBezTo>
                      <a:pt x="888111" y="490442"/>
                      <a:pt x="881063" y="535210"/>
                      <a:pt x="867823" y="577215"/>
                    </a:cubicBezTo>
                    <a:cubicBezTo>
                      <a:pt x="847630" y="641414"/>
                      <a:pt x="813340" y="699326"/>
                      <a:pt x="768477" y="747236"/>
                    </a:cubicBezTo>
                    <a:cubicBezTo>
                      <a:pt x="767525" y="748379"/>
                      <a:pt x="766572" y="749427"/>
                      <a:pt x="765524" y="750475"/>
                    </a:cubicBezTo>
                    <a:cubicBezTo>
                      <a:pt x="764191" y="751903"/>
                      <a:pt x="762762" y="753332"/>
                      <a:pt x="761429" y="754666"/>
                    </a:cubicBezTo>
                    <a:cubicBezTo>
                      <a:pt x="680847" y="836962"/>
                      <a:pt x="568452" y="888111"/>
                      <a:pt x="444056" y="888111"/>
                    </a:cubicBezTo>
                    <a:cubicBezTo>
                      <a:pt x="424815" y="888111"/>
                      <a:pt x="405670" y="886873"/>
                      <a:pt x="387096" y="884587"/>
                    </a:cubicBezTo>
                    <a:cubicBezTo>
                      <a:pt x="386906" y="884491"/>
                      <a:pt x="386810" y="884491"/>
                      <a:pt x="386620" y="884491"/>
                    </a:cubicBezTo>
                    <a:cubicBezTo>
                      <a:pt x="340900" y="878491"/>
                      <a:pt x="297275" y="865632"/>
                      <a:pt x="256985" y="846868"/>
                    </a:cubicBezTo>
                    <a:cubicBezTo>
                      <a:pt x="253651" y="845344"/>
                      <a:pt x="250317" y="843724"/>
                      <a:pt x="246983" y="842105"/>
                    </a:cubicBezTo>
                    <a:cubicBezTo>
                      <a:pt x="181356" y="809625"/>
                      <a:pt x="124968" y="761238"/>
                      <a:pt x="82772" y="702088"/>
                    </a:cubicBezTo>
                    <a:cubicBezTo>
                      <a:pt x="79153" y="696944"/>
                      <a:pt x="75533" y="691801"/>
                      <a:pt x="72104" y="686467"/>
                    </a:cubicBezTo>
                    <a:cubicBezTo>
                      <a:pt x="63532" y="673513"/>
                      <a:pt x="55721" y="660082"/>
                      <a:pt x="48673" y="646271"/>
                    </a:cubicBezTo>
                    <a:cubicBezTo>
                      <a:pt x="17526" y="585597"/>
                      <a:pt x="0" y="516922"/>
                      <a:pt x="0" y="444056"/>
                    </a:cubicBezTo>
                    <a:cubicBezTo>
                      <a:pt x="0" y="198787"/>
                      <a:pt x="198787" y="0"/>
                      <a:pt x="444056" y="0"/>
                    </a:cubicBezTo>
                    <a:cubicBezTo>
                      <a:pt x="689324" y="0"/>
                      <a:pt x="888111" y="198787"/>
                      <a:pt x="888111" y="444056"/>
                    </a:cubicBezTo>
                    <a:close/>
                  </a:path>
                </a:pathLst>
              </a:custGeom>
              <a:solidFill>
                <a:srgbClr val="094A4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9" name="Freeform: Shape 358">
                <a:extLst>
                  <a:ext uri="{FF2B5EF4-FFF2-40B4-BE49-F238E27FC236}">
                    <a16:creationId xmlns="" xmlns:a16="http://schemas.microsoft.com/office/drawing/2014/main" id="{77C079D3-1C98-4FC1-B860-CC563BDA9A55}"/>
                  </a:ext>
                </a:extLst>
              </p:cNvPr>
              <p:cNvSpPr/>
              <p:nvPr/>
            </p:nvSpPr>
            <p:spPr>
              <a:xfrm flipH="1">
                <a:off x="10332146" y="2610276"/>
                <a:ext cx="511492" cy="371483"/>
              </a:xfrm>
              <a:custGeom>
                <a:avLst/>
                <a:gdLst>
                  <a:gd name="connsiteX0" fmla="*/ 511493 w 511492"/>
                  <a:gd name="connsiteY0" fmla="*/ 230608 h 371483"/>
                  <a:gd name="connsiteX1" fmla="*/ 508540 w 511492"/>
                  <a:gd name="connsiteY1" fmla="*/ 233847 h 371483"/>
                  <a:gd name="connsiteX2" fmla="*/ 504444 w 511492"/>
                  <a:gd name="connsiteY2" fmla="*/ 238038 h 371483"/>
                  <a:gd name="connsiteX3" fmla="*/ 187071 w 511492"/>
                  <a:gd name="connsiteY3" fmla="*/ 371483 h 371483"/>
                  <a:gd name="connsiteX4" fmla="*/ 130112 w 511492"/>
                  <a:gd name="connsiteY4" fmla="*/ 367959 h 371483"/>
                  <a:gd name="connsiteX5" fmla="*/ 129635 w 511492"/>
                  <a:gd name="connsiteY5" fmla="*/ 367863 h 371483"/>
                  <a:gd name="connsiteX6" fmla="*/ 0 w 511492"/>
                  <a:gd name="connsiteY6" fmla="*/ 330240 h 371483"/>
                  <a:gd name="connsiteX7" fmla="*/ 2191 w 511492"/>
                  <a:gd name="connsiteY7" fmla="*/ 25916 h 371483"/>
                  <a:gd name="connsiteX8" fmla="*/ 177355 w 511492"/>
                  <a:gd name="connsiteY8" fmla="*/ 199 h 371483"/>
                  <a:gd name="connsiteX9" fmla="*/ 511493 w 511492"/>
                  <a:gd name="connsiteY9" fmla="*/ 230608 h 371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11492" h="371483">
                    <a:moveTo>
                      <a:pt x="511493" y="230608"/>
                    </a:moveTo>
                    <a:cubicBezTo>
                      <a:pt x="510540" y="231751"/>
                      <a:pt x="509588" y="232799"/>
                      <a:pt x="508540" y="233847"/>
                    </a:cubicBezTo>
                    <a:cubicBezTo>
                      <a:pt x="507206" y="235275"/>
                      <a:pt x="505778" y="236704"/>
                      <a:pt x="504444" y="238038"/>
                    </a:cubicBezTo>
                    <a:cubicBezTo>
                      <a:pt x="423863" y="320334"/>
                      <a:pt x="311468" y="371483"/>
                      <a:pt x="187071" y="371483"/>
                    </a:cubicBezTo>
                    <a:cubicBezTo>
                      <a:pt x="167830" y="371483"/>
                      <a:pt x="148685" y="370245"/>
                      <a:pt x="130112" y="367959"/>
                    </a:cubicBezTo>
                    <a:cubicBezTo>
                      <a:pt x="129921" y="367863"/>
                      <a:pt x="129826" y="367863"/>
                      <a:pt x="129635" y="367863"/>
                    </a:cubicBezTo>
                    <a:cubicBezTo>
                      <a:pt x="83915" y="361863"/>
                      <a:pt x="40291" y="349004"/>
                      <a:pt x="0" y="330240"/>
                    </a:cubicBezTo>
                    <a:cubicBezTo>
                      <a:pt x="3810" y="169363"/>
                      <a:pt x="2191" y="28583"/>
                      <a:pt x="2191" y="25916"/>
                    </a:cubicBezTo>
                    <a:cubicBezTo>
                      <a:pt x="3715" y="22582"/>
                      <a:pt x="78200" y="3437"/>
                      <a:pt x="177355" y="199"/>
                    </a:cubicBezTo>
                    <a:cubicBezTo>
                      <a:pt x="333375" y="-4754"/>
                      <a:pt x="465201" y="83257"/>
                      <a:pt x="511493" y="230608"/>
                    </a:cubicBezTo>
                    <a:close/>
                  </a:path>
                </a:pathLst>
              </a:custGeom>
              <a:solidFill>
                <a:srgbClr val="F7AB9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0" name="Freeform: Shape 359">
                <a:extLst>
                  <a:ext uri="{FF2B5EF4-FFF2-40B4-BE49-F238E27FC236}">
                    <a16:creationId xmlns="" xmlns:a16="http://schemas.microsoft.com/office/drawing/2014/main" id="{EB11B2DB-9E11-449F-A362-FCECAC1D2607}"/>
                  </a:ext>
                </a:extLst>
              </p:cNvPr>
              <p:cNvSpPr/>
              <p:nvPr/>
            </p:nvSpPr>
            <p:spPr>
              <a:xfrm flipH="1">
                <a:off x="10713527" y="2633906"/>
                <a:ext cx="304323" cy="344328"/>
              </a:xfrm>
              <a:custGeom>
                <a:avLst/>
                <a:gdLst>
                  <a:gd name="connsiteX0" fmla="*/ 304324 w 304323"/>
                  <a:gd name="connsiteY0" fmla="*/ 344329 h 344328"/>
                  <a:gd name="connsiteX1" fmla="*/ 303848 w 304323"/>
                  <a:gd name="connsiteY1" fmla="*/ 344234 h 344328"/>
                  <a:gd name="connsiteX2" fmla="*/ 174212 w 304323"/>
                  <a:gd name="connsiteY2" fmla="*/ 306610 h 344328"/>
                  <a:gd name="connsiteX3" fmla="*/ 164211 w 304323"/>
                  <a:gd name="connsiteY3" fmla="*/ 301847 h 344328"/>
                  <a:gd name="connsiteX4" fmla="*/ 0 w 304323"/>
                  <a:gd name="connsiteY4" fmla="*/ 161830 h 344328"/>
                  <a:gd name="connsiteX5" fmla="*/ 176403 w 304323"/>
                  <a:gd name="connsiteY5" fmla="*/ 2286 h 344328"/>
                  <a:gd name="connsiteX6" fmla="*/ 182880 w 304323"/>
                  <a:gd name="connsiteY6" fmla="*/ 0 h 344328"/>
                  <a:gd name="connsiteX7" fmla="*/ 304324 w 304323"/>
                  <a:gd name="connsiteY7" fmla="*/ 344329 h 344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04323" h="344328">
                    <a:moveTo>
                      <a:pt x="304324" y="344329"/>
                    </a:moveTo>
                    <a:cubicBezTo>
                      <a:pt x="304133" y="344234"/>
                      <a:pt x="304038" y="344234"/>
                      <a:pt x="303848" y="344234"/>
                    </a:cubicBezTo>
                    <a:cubicBezTo>
                      <a:pt x="258128" y="338233"/>
                      <a:pt x="214503" y="325374"/>
                      <a:pt x="174212" y="306610"/>
                    </a:cubicBezTo>
                    <a:cubicBezTo>
                      <a:pt x="170879" y="305086"/>
                      <a:pt x="167545" y="303467"/>
                      <a:pt x="164211" y="301847"/>
                    </a:cubicBezTo>
                    <a:cubicBezTo>
                      <a:pt x="98584" y="269367"/>
                      <a:pt x="42196" y="220980"/>
                      <a:pt x="0" y="161830"/>
                    </a:cubicBezTo>
                    <a:cubicBezTo>
                      <a:pt x="85535" y="44577"/>
                      <a:pt x="155448" y="10382"/>
                      <a:pt x="176403" y="2286"/>
                    </a:cubicBezTo>
                    <a:cubicBezTo>
                      <a:pt x="180689" y="572"/>
                      <a:pt x="182880" y="0"/>
                      <a:pt x="182880" y="0"/>
                    </a:cubicBezTo>
                    <a:lnTo>
                      <a:pt x="304324" y="344329"/>
                    </a:lnTo>
                    <a:close/>
                  </a:path>
                </a:pathLst>
              </a:custGeom>
              <a:solidFill>
                <a:srgbClr val="F7AB9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1" name="Freeform: Shape 360">
                <a:extLst>
                  <a:ext uri="{FF2B5EF4-FFF2-40B4-BE49-F238E27FC236}">
                    <a16:creationId xmlns="" xmlns:a16="http://schemas.microsoft.com/office/drawing/2014/main" id="{FDE1E23B-28A9-40F6-9883-88D6C23E0097}"/>
                  </a:ext>
                </a:extLst>
              </p:cNvPr>
              <p:cNvSpPr/>
              <p:nvPr/>
            </p:nvSpPr>
            <p:spPr>
              <a:xfrm flipH="1">
                <a:off x="10546270" y="2160286"/>
                <a:ext cx="284932" cy="289692"/>
              </a:xfrm>
              <a:custGeom>
                <a:avLst/>
                <a:gdLst>
                  <a:gd name="connsiteX0" fmla="*/ 176350 w 284932"/>
                  <a:gd name="connsiteY0" fmla="*/ 189204 h 289692"/>
                  <a:gd name="connsiteX1" fmla="*/ 284649 w 284932"/>
                  <a:gd name="connsiteY1" fmla="*/ 95764 h 289692"/>
                  <a:gd name="connsiteX2" fmla="*/ 152823 w 284932"/>
                  <a:gd name="connsiteY2" fmla="*/ 23374 h 289692"/>
                  <a:gd name="connsiteX3" fmla="*/ 119295 w 284932"/>
                  <a:gd name="connsiteY3" fmla="*/ 108718 h 289692"/>
                  <a:gd name="connsiteX4" fmla="*/ 59383 w 284932"/>
                  <a:gd name="connsiteY4" fmla="*/ 114623 h 289692"/>
                  <a:gd name="connsiteX5" fmla="*/ 48238 w 284932"/>
                  <a:gd name="connsiteY5" fmla="*/ 175964 h 289692"/>
                  <a:gd name="connsiteX6" fmla="*/ 328 w 284932"/>
                  <a:gd name="connsiteY6" fmla="*/ 220065 h 289692"/>
                  <a:gd name="connsiteX7" fmla="*/ 38237 w 284932"/>
                  <a:gd name="connsiteY7" fmla="*/ 289693 h 289692"/>
                  <a:gd name="connsiteX8" fmla="*/ 176350 w 284932"/>
                  <a:gd name="connsiteY8" fmla="*/ 189204 h 289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4932" h="289692">
                    <a:moveTo>
                      <a:pt x="176350" y="189204"/>
                    </a:moveTo>
                    <a:cubicBezTo>
                      <a:pt x="176350" y="189204"/>
                      <a:pt x="278839" y="194062"/>
                      <a:pt x="284649" y="95764"/>
                    </a:cubicBezTo>
                    <a:cubicBezTo>
                      <a:pt x="290840" y="-8916"/>
                      <a:pt x="193971" y="-18917"/>
                      <a:pt x="152823" y="23374"/>
                    </a:cubicBezTo>
                    <a:cubicBezTo>
                      <a:pt x="111675" y="65664"/>
                      <a:pt x="119295" y="108718"/>
                      <a:pt x="119295" y="108718"/>
                    </a:cubicBezTo>
                    <a:cubicBezTo>
                      <a:pt x="119295" y="108718"/>
                      <a:pt x="90625" y="82905"/>
                      <a:pt x="59383" y="114623"/>
                    </a:cubicBezTo>
                    <a:cubicBezTo>
                      <a:pt x="36427" y="137959"/>
                      <a:pt x="48238" y="175964"/>
                      <a:pt x="48238" y="175964"/>
                    </a:cubicBezTo>
                    <a:cubicBezTo>
                      <a:pt x="48238" y="175964"/>
                      <a:pt x="-4625" y="173964"/>
                      <a:pt x="328" y="220065"/>
                    </a:cubicBezTo>
                    <a:cubicBezTo>
                      <a:pt x="5281" y="266261"/>
                      <a:pt x="38237" y="289693"/>
                      <a:pt x="38237" y="289693"/>
                    </a:cubicBezTo>
                    <a:lnTo>
                      <a:pt x="176350" y="189204"/>
                    </a:lnTo>
                    <a:close/>
                  </a:path>
                </a:pathLst>
              </a:custGeom>
              <a:solidFill>
                <a:srgbClr val="E5644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2" name="Freeform: Shape 361">
                <a:extLst>
                  <a:ext uri="{FF2B5EF4-FFF2-40B4-BE49-F238E27FC236}">
                    <a16:creationId xmlns="" xmlns:a16="http://schemas.microsoft.com/office/drawing/2014/main" id="{F3183418-D9D1-4389-B78E-465EFC07643A}"/>
                  </a:ext>
                </a:extLst>
              </p:cNvPr>
              <p:cNvSpPr/>
              <p:nvPr/>
            </p:nvSpPr>
            <p:spPr>
              <a:xfrm flipH="1">
                <a:off x="10587512" y="2530465"/>
                <a:ext cx="161067" cy="137377"/>
              </a:xfrm>
              <a:custGeom>
                <a:avLst/>
                <a:gdLst>
                  <a:gd name="connsiteX0" fmla="*/ 0 w 161067"/>
                  <a:gd name="connsiteY0" fmla="*/ 0 h 137377"/>
                  <a:gd name="connsiteX1" fmla="*/ 10668 w 161067"/>
                  <a:gd name="connsiteY1" fmla="*/ 108966 h 137377"/>
                  <a:gd name="connsiteX2" fmla="*/ 97631 w 161067"/>
                  <a:gd name="connsiteY2" fmla="*/ 137351 h 137377"/>
                  <a:gd name="connsiteX3" fmla="*/ 161068 w 161067"/>
                  <a:gd name="connsiteY3" fmla="*/ 124206 h 137377"/>
                  <a:gd name="connsiteX4" fmla="*/ 149066 w 161067"/>
                  <a:gd name="connsiteY4" fmla="*/ 69723 h 137377"/>
                  <a:gd name="connsiteX5" fmla="*/ 137255 w 161067"/>
                  <a:gd name="connsiteY5" fmla="*/ 16574 h 137377"/>
                  <a:gd name="connsiteX6" fmla="*/ 19717 w 161067"/>
                  <a:gd name="connsiteY6" fmla="*/ 2477 h 137377"/>
                  <a:gd name="connsiteX7" fmla="*/ 0 w 161067"/>
                  <a:gd name="connsiteY7" fmla="*/ 0 h 137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1067" h="137377">
                    <a:moveTo>
                      <a:pt x="0" y="0"/>
                    </a:moveTo>
                    <a:lnTo>
                      <a:pt x="10668" y="108966"/>
                    </a:lnTo>
                    <a:cubicBezTo>
                      <a:pt x="10668" y="108966"/>
                      <a:pt x="33338" y="138398"/>
                      <a:pt x="97631" y="137351"/>
                    </a:cubicBezTo>
                    <a:cubicBezTo>
                      <a:pt x="145447" y="136589"/>
                      <a:pt x="161068" y="124206"/>
                      <a:pt x="161068" y="124206"/>
                    </a:cubicBezTo>
                    <a:lnTo>
                      <a:pt x="149066" y="69723"/>
                    </a:lnTo>
                    <a:lnTo>
                      <a:pt x="137255" y="16574"/>
                    </a:lnTo>
                    <a:lnTo>
                      <a:pt x="19717" y="24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CA39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3" name="Freeform: Shape 362">
                <a:extLst>
                  <a:ext uri="{FF2B5EF4-FFF2-40B4-BE49-F238E27FC236}">
                    <a16:creationId xmlns="" xmlns:a16="http://schemas.microsoft.com/office/drawing/2014/main" id="{9632B55E-36A7-45A5-93F6-3972A1765179}"/>
                  </a:ext>
                </a:extLst>
              </p:cNvPr>
              <p:cNvSpPr/>
              <p:nvPr/>
            </p:nvSpPr>
            <p:spPr>
              <a:xfrm flipH="1">
                <a:off x="10599513" y="2532846"/>
                <a:ext cx="129349" cy="67251"/>
              </a:xfrm>
              <a:custGeom>
                <a:avLst/>
                <a:gdLst>
                  <a:gd name="connsiteX0" fmla="*/ 0 w 129349"/>
                  <a:gd name="connsiteY0" fmla="*/ 0 h 67251"/>
                  <a:gd name="connsiteX1" fmla="*/ 4191 w 129349"/>
                  <a:gd name="connsiteY1" fmla="*/ 10192 h 67251"/>
                  <a:gd name="connsiteX2" fmla="*/ 129350 w 129349"/>
                  <a:gd name="connsiteY2" fmla="*/ 67247 h 67251"/>
                  <a:gd name="connsiteX3" fmla="*/ 117539 w 129349"/>
                  <a:gd name="connsiteY3" fmla="*/ 14097 h 67251"/>
                  <a:gd name="connsiteX4" fmla="*/ 0 w 129349"/>
                  <a:gd name="connsiteY4" fmla="*/ 0 h 672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349" h="67251">
                    <a:moveTo>
                      <a:pt x="0" y="0"/>
                    </a:moveTo>
                    <a:cubicBezTo>
                      <a:pt x="572" y="2953"/>
                      <a:pt x="2000" y="6382"/>
                      <a:pt x="4191" y="10192"/>
                    </a:cubicBezTo>
                    <a:cubicBezTo>
                      <a:pt x="33909" y="62198"/>
                      <a:pt x="101727" y="67437"/>
                      <a:pt x="129350" y="67247"/>
                    </a:cubicBezTo>
                    <a:lnTo>
                      <a:pt x="117539" y="1409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4" name="Freeform: Shape 363">
                <a:extLst>
                  <a:ext uri="{FF2B5EF4-FFF2-40B4-BE49-F238E27FC236}">
                    <a16:creationId xmlns="" xmlns:a16="http://schemas.microsoft.com/office/drawing/2014/main" id="{5802307D-D211-4EDF-855D-7AA9B522778E}"/>
                  </a:ext>
                </a:extLst>
              </p:cNvPr>
              <p:cNvSpPr/>
              <p:nvPr/>
            </p:nvSpPr>
            <p:spPr>
              <a:xfrm flipH="1">
                <a:off x="10553758" y="2261778"/>
                <a:ext cx="278519" cy="310755"/>
              </a:xfrm>
              <a:custGeom>
                <a:avLst/>
                <a:gdLst>
                  <a:gd name="connsiteX0" fmla="*/ 220954 w 278519"/>
                  <a:gd name="connsiteY0" fmla="*/ 34468 h 310755"/>
                  <a:gd name="connsiteX1" fmla="*/ 276390 w 278519"/>
                  <a:gd name="connsiteY1" fmla="*/ 243541 h 310755"/>
                  <a:gd name="connsiteX2" fmla="*/ 147897 w 278519"/>
                  <a:gd name="connsiteY2" fmla="*/ 304025 h 310755"/>
                  <a:gd name="connsiteX3" fmla="*/ 83699 w 278519"/>
                  <a:gd name="connsiteY3" fmla="*/ 268783 h 310755"/>
                  <a:gd name="connsiteX4" fmla="*/ 16929 w 278519"/>
                  <a:gd name="connsiteY4" fmla="*/ 251161 h 310755"/>
                  <a:gd name="connsiteX5" fmla="*/ 21977 w 278519"/>
                  <a:gd name="connsiteY5" fmla="*/ 162960 h 310755"/>
                  <a:gd name="connsiteX6" fmla="*/ 71126 w 278519"/>
                  <a:gd name="connsiteY6" fmla="*/ 165436 h 310755"/>
                  <a:gd name="connsiteX7" fmla="*/ 47218 w 278519"/>
                  <a:gd name="connsiteY7" fmla="*/ 127622 h 310755"/>
                  <a:gd name="connsiteX8" fmla="*/ 220954 w 278519"/>
                  <a:gd name="connsiteY8" fmla="*/ 34468 h 310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8519" h="310755">
                    <a:moveTo>
                      <a:pt x="220954" y="34468"/>
                    </a:moveTo>
                    <a:cubicBezTo>
                      <a:pt x="220954" y="34468"/>
                      <a:pt x="291534" y="165436"/>
                      <a:pt x="276390" y="243541"/>
                    </a:cubicBezTo>
                    <a:cubicBezTo>
                      <a:pt x="261245" y="321646"/>
                      <a:pt x="190760" y="315360"/>
                      <a:pt x="147897" y="304025"/>
                    </a:cubicBezTo>
                    <a:cubicBezTo>
                      <a:pt x="105035" y="292690"/>
                      <a:pt x="83699" y="268783"/>
                      <a:pt x="83699" y="268783"/>
                    </a:cubicBezTo>
                    <a:cubicBezTo>
                      <a:pt x="83699" y="268783"/>
                      <a:pt x="45885" y="285166"/>
                      <a:pt x="16929" y="251161"/>
                    </a:cubicBezTo>
                    <a:cubicBezTo>
                      <a:pt x="-12027" y="217157"/>
                      <a:pt x="546" y="174295"/>
                      <a:pt x="21977" y="162960"/>
                    </a:cubicBezTo>
                    <a:cubicBezTo>
                      <a:pt x="43408" y="151625"/>
                      <a:pt x="71126" y="165436"/>
                      <a:pt x="71126" y="165436"/>
                    </a:cubicBezTo>
                    <a:lnTo>
                      <a:pt x="47218" y="127622"/>
                    </a:lnTo>
                    <a:cubicBezTo>
                      <a:pt x="47123" y="127717"/>
                      <a:pt x="117703" y="-80118"/>
                      <a:pt x="220954" y="34468"/>
                    </a:cubicBezTo>
                    <a:close/>
                  </a:path>
                </a:pathLst>
              </a:custGeom>
              <a:solidFill>
                <a:srgbClr val="FCA39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5" name="Freeform: Shape 364">
                <a:extLst>
                  <a:ext uri="{FF2B5EF4-FFF2-40B4-BE49-F238E27FC236}">
                    <a16:creationId xmlns="" xmlns:a16="http://schemas.microsoft.com/office/drawing/2014/main" id="{11D9896D-1431-48FC-8313-00565E4B0A8C}"/>
                  </a:ext>
                </a:extLst>
              </p:cNvPr>
              <p:cNvSpPr/>
              <p:nvPr/>
            </p:nvSpPr>
            <p:spPr>
              <a:xfrm flipH="1">
                <a:off x="10755162" y="2452275"/>
                <a:ext cx="52747" cy="34565"/>
              </a:xfrm>
              <a:custGeom>
                <a:avLst/>
                <a:gdLst>
                  <a:gd name="connsiteX0" fmla="*/ 47995 w 52747"/>
                  <a:gd name="connsiteY0" fmla="*/ 34565 h 34565"/>
                  <a:gd name="connsiteX1" fmla="*/ 45614 w 52747"/>
                  <a:gd name="connsiteY1" fmla="*/ 33898 h 34565"/>
                  <a:gd name="connsiteX2" fmla="*/ 2371 w 52747"/>
                  <a:gd name="connsiteY2" fmla="*/ 8848 h 34565"/>
                  <a:gd name="connsiteX3" fmla="*/ 656 w 52747"/>
                  <a:gd name="connsiteY3" fmla="*/ 2371 h 34565"/>
                  <a:gd name="connsiteX4" fmla="*/ 7133 w 52747"/>
                  <a:gd name="connsiteY4" fmla="*/ 656 h 34565"/>
                  <a:gd name="connsiteX5" fmla="*/ 50377 w 52747"/>
                  <a:gd name="connsiteY5" fmla="*/ 25707 h 34565"/>
                  <a:gd name="connsiteX6" fmla="*/ 52091 w 52747"/>
                  <a:gd name="connsiteY6" fmla="*/ 32184 h 34565"/>
                  <a:gd name="connsiteX7" fmla="*/ 47995 w 52747"/>
                  <a:gd name="connsiteY7" fmla="*/ 34565 h 345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747" h="34565">
                    <a:moveTo>
                      <a:pt x="47995" y="34565"/>
                    </a:moveTo>
                    <a:cubicBezTo>
                      <a:pt x="47233" y="34565"/>
                      <a:pt x="46376" y="34375"/>
                      <a:pt x="45614" y="33898"/>
                    </a:cubicBezTo>
                    <a:lnTo>
                      <a:pt x="2371" y="8848"/>
                    </a:lnTo>
                    <a:cubicBezTo>
                      <a:pt x="85" y="7514"/>
                      <a:pt x="-677" y="4657"/>
                      <a:pt x="656" y="2371"/>
                    </a:cubicBezTo>
                    <a:cubicBezTo>
                      <a:pt x="1990" y="85"/>
                      <a:pt x="4847" y="-677"/>
                      <a:pt x="7133" y="656"/>
                    </a:cubicBezTo>
                    <a:lnTo>
                      <a:pt x="50377" y="25707"/>
                    </a:lnTo>
                    <a:cubicBezTo>
                      <a:pt x="52663" y="27040"/>
                      <a:pt x="53425" y="29898"/>
                      <a:pt x="52091" y="32184"/>
                    </a:cubicBezTo>
                    <a:cubicBezTo>
                      <a:pt x="51234" y="33708"/>
                      <a:pt x="49615" y="34565"/>
                      <a:pt x="47995" y="3456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6" name="Freeform: Shape 365">
                <a:extLst>
                  <a:ext uri="{FF2B5EF4-FFF2-40B4-BE49-F238E27FC236}">
                    <a16:creationId xmlns="" xmlns:a16="http://schemas.microsoft.com/office/drawing/2014/main" id="{26031557-F7ED-43F8-8E15-784EDAAF6FCE}"/>
                  </a:ext>
                </a:extLst>
              </p:cNvPr>
              <p:cNvSpPr/>
              <p:nvPr/>
            </p:nvSpPr>
            <p:spPr>
              <a:xfrm flipH="1">
                <a:off x="10768417" y="2469626"/>
                <a:ext cx="31476" cy="21024"/>
              </a:xfrm>
              <a:custGeom>
                <a:avLst/>
                <a:gdLst>
                  <a:gd name="connsiteX0" fmla="*/ 4737 w 31476"/>
                  <a:gd name="connsiteY0" fmla="*/ 21025 h 21024"/>
                  <a:gd name="connsiteX1" fmla="*/ 546 w 31476"/>
                  <a:gd name="connsiteY1" fmla="*/ 18453 h 21024"/>
                  <a:gd name="connsiteX2" fmla="*/ 2546 w 31476"/>
                  <a:gd name="connsiteY2" fmla="*/ 12071 h 21024"/>
                  <a:gd name="connsiteX3" fmla="*/ 24549 w 31476"/>
                  <a:gd name="connsiteY3" fmla="*/ 546 h 21024"/>
                  <a:gd name="connsiteX4" fmla="*/ 30931 w 31476"/>
                  <a:gd name="connsiteY4" fmla="*/ 2546 h 21024"/>
                  <a:gd name="connsiteX5" fmla="*/ 28931 w 31476"/>
                  <a:gd name="connsiteY5" fmla="*/ 8928 h 21024"/>
                  <a:gd name="connsiteX6" fmla="*/ 6928 w 31476"/>
                  <a:gd name="connsiteY6" fmla="*/ 20453 h 21024"/>
                  <a:gd name="connsiteX7" fmla="*/ 4737 w 31476"/>
                  <a:gd name="connsiteY7" fmla="*/ 21025 h 21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76" h="21024">
                    <a:moveTo>
                      <a:pt x="4737" y="21025"/>
                    </a:moveTo>
                    <a:cubicBezTo>
                      <a:pt x="3023" y="21025"/>
                      <a:pt x="1403" y="20072"/>
                      <a:pt x="546" y="18453"/>
                    </a:cubicBezTo>
                    <a:cubicBezTo>
                      <a:pt x="-692" y="16167"/>
                      <a:pt x="260" y="13214"/>
                      <a:pt x="2546" y="12071"/>
                    </a:cubicBezTo>
                    <a:lnTo>
                      <a:pt x="24549" y="546"/>
                    </a:lnTo>
                    <a:cubicBezTo>
                      <a:pt x="26835" y="-692"/>
                      <a:pt x="29788" y="260"/>
                      <a:pt x="30931" y="2546"/>
                    </a:cubicBezTo>
                    <a:cubicBezTo>
                      <a:pt x="32169" y="4832"/>
                      <a:pt x="31217" y="7785"/>
                      <a:pt x="28931" y="8928"/>
                    </a:cubicBezTo>
                    <a:lnTo>
                      <a:pt x="6928" y="20453"/>
                    </a:lnTo>
                    <a:cubicBezTo>
                      <a:pt x="6261" y="20834"/>
                      <a:pt x="5499" y="21025"/>
                      <a:pt x="4737" y="2102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7" name="Freeform: Shape 366">
                <a:extLst>
                  <a:ext uri="{FF2B5EF4-FFF2-40B4-BE49-F238E27FC236}">
                    <a16:creationId xmlns="" xmlns:a16="http://schemas.microsoft.com/office/drawing/2014/main" id="{5649BE78-8FCA-4513-8B78-72B8375ABD4E}"/>
                  </a:ext>
                </a:extLst>
              </p:cNvPr>
              <p:cNvSpPr/>
              <p:nvPr/>
            </p:nvSpPr>
            <p:spPr>
              <a:xfrm flipH="1">
                <a:off x="10587394" y="2333406"/>
                <a:ext cx="38824" cy="14178"/>
              </a:xfrm>
              <a:custGeom>
                <a:avLst/>
                <a:gdLst>
                  <a:gd name="connsiteX0" fmla="*/ 34040 w 38824"/>
                  <a:gd name="connsiteY0" fmla="*/ 14179 h 14178"/>
                  <a:gd name="connsiteX1" fmla="*/ 31373 w 38824"/>
                  <a:gd name="connsiteY1" fmla="*/ 13322 h 14178"/>
                  <a:gd name="connsiteX2" fmla="*/ 7561 w 38824"/>
                  <a:gd name="connsiteY2" fmla="*/ 13227 h 14178"/>
                  <a:gd name="connsiteX3" fmla="*/ 893 w 38824"/>
                  <a:gd name="connsiteY3" fmla="*/ 12179 h 14178"/>
                  <a:gd name="connsiteX4" fmla="*/ 1941 w 38824"/>
                  <a:gd name="connsiteY4" fmla="*/ 5511 h 14178"/>
                  <a:gd name="connsiteX5" fmla="*/ 36707 w 38824"/>
                  <a:gd name="connsiteY5" fmla="*/ 5416 h 14178"/>
                  <a:gd name="connsiteX6" fmla="*/ 38041 w 38824"/>
                  <a:gd name="connsiteY6" fmla="*/ 11988 h 14178"/>
                  <a:gd name="connsiteX7" fmla="*/ 34040 w 38824"/>
                  <a:gd name="connsiteY7" fmla="*/ 14179 h 14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8824" h="14178">
                    <a:moveTo>
                      <a:pt x="34040" y="14179"/>
                    </a:moveTo>
                    <a:cubicBezTo>
                      <a:pt x="33088" y="14179"/>
                      <a:pt x="32230" y="13893"/>
                      <a:pt x="31373" y="13322"/>
                    </a:cubicBezTo>
                    <a:cubicBezTo>
                      <a:pt x="19181" y="5130"/>
                      <a:pt x="8037" y="12941"/>
                      <a:pt x="7561" y="13227"/>
                    </a:cubicBezTo>
                    <a:cubicBezTo>
                      <a:pt x="5465" y="14750"/>
                      <a:pt x="2417" y="14274"/>
                      <a:pt x="893" y="12179"/>
                    </a:cubicBezTo>
                    <a:cubicBezTo>
                      <a:pt x="-631" y="10083"/>
                      <a:pt x="-155" y="7131"/>
                      <a:pt x="1941" y="5511"/>
                    </a:cubicBezTo>
                    <a:cubicBezTo>
                      <a:pt x="2608" y="5035"/>
                      <a:pt x="18895" y="-6585"/>
                      <a:pt x="36707" y="5416"/>
                    </a:cubicBezTo>
                    <a:cubicBezTo>
                      <a:pt x="38898" y="6845"/>
                      <a:pt x="39469" y="9798"/>
                      <a:pt x="38041" y="11988"/>
                    </a:cubicBezTo>
                    <a:cubicBezTo>
                      <a:pt x="37088" y="13417"/>
                      <a:pt x="35564" y="14179"/>
                      <a:pt x="34040" y="1417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8" name="Freeform: Shape 367">
                <a:extLst>
                  <a:ext uri="{FF2B5EF4-FFF2-40B4-BE49-F238E27FC236}">
                    <a16:creationId xmlns="" xmlns:a16="http://schemas.microsoft.com/office/drawing/2014/main" id="{A3294A4E-911C-48D1-8610-4D3FB25BF2A6}"/>
                  </a:ext>
                </a:extLst>
              </p:cNvPr>
              <p:cNvSpPr/>
              <p:nvPr/>
            </p:nvSpPr>
            <p:spPr>
              <a:xfrm flipH="1">
                <a:off x="10600374" y="2390525"/>
                <a:ext cx="28398" cy="81075"/>
              </a:xfrm>
              <a:custGeom>
                <a:avLst/>
                <a:gdLst>
                  <a:gd name="connsiteX0" fmla="*/ 21925 w 28398"/>
                  <a:gd name="connsiteY0" fmla="*/ 81075 h 81075"/>
                  <a:gd name="connsiteX1" fmla="*/ 20973 w 28398"/>
                  <a:gd name="connsiteY1" fmla="*/ 80980 h 81075"/>
                  <a:gd name="connsiteX2" fmla="*/ 17163 w 28398"/>
                  <a:gd name="connsiteY2" fmla="*/ 75360 h 81075"/>
                  <a:gd name="connsiteX3" fmla="*/ 1256 w 28398"/>
                  <a:gd name="connsiteY3" fmla="*/ 8019 h 81075"/>
                  <a:gd name="connsiteX4" fmla="*/ 1542 w 28398"/>
                  <a:gd name="connsiteY4" fmla="*/ 1256 h 81075"/>
                  <a:gd name="connsiteX5" fmla="*/ 8304 w 28398"/>
                  <a:gd name="connsiteY5" fmla="*/ 1542 h 81075"/>
                  <a:gd name="connsiteX6" fmla="*/ 26592 w 28398"/>
                  <a:gd name="connsiteY6" fmla="*/ 77170 h 81075"/>
                  <a:gd name="connsiteX7" fmla="*/ 21925 w 28398"/>
                  <a:gd name="connsiteY7" fmla="*/ 81075 h 81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8398" h="81075">
                    <a:moveTo>
                      <a:pt x="21925" y="81075"/>
                    </a:moveTo>
                    <a:cubicBezTo>
                      <a:pt x="21639" y="81075"/>
                      <a:pt x="21354" y="81075"/>
                      <a:pt x="20973" y="80980"/>
                    </a:cubicBezTo>
                    <a:cubicBezTo>
                      <a:pt x="18401" y="80504"/>
                      <a:pt x="16686" y="77932"/>
                      <a:pt x="17163" y="75360"/>
                    </a:cubicBezTo>
                    <a:cubicBezTo>
                      <a:pt x="25068" y="34689"/>
                      <a:pt x="1446" y="8209"/>
                      <a:pt x="1256" y="8019"/>
                    </a:cubicBezTo>
                    <a:cubicBezTo>
                      <a:pt x="-554" y="6114"/>
                      <a:pt x="-363" y="3066"/>
                      <a:pt x="1542" y="1256"/>
                    </a:cubicBezTo>
                    <a:cubicBezTo>
                      <a:pt x="3447" y="-554"/>
                      <a:pt x="6495" y="-363"/>
                      <a:pt x="8304" y="1542"/>
                    </a:cubicBezTo>
                    <a:cubicBezTo>
                      <a:pt x="9447" y="2780"/>
                      <a:pt x="35355" y="31831"/>
                      <a:pt x="26592" y="77170"/>
                    </a:cubicBezTo>
                    <a:cubicBezTo>
                      <a:pt x="26211" y="79551"/>
                      <a:pt x="24211" y="81075"/>
                      <a:pt x="21925" y="8107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9" name="Freeform: Shape 368">
                <a:extLst>
                  <a:ext uri="{FF2B5EF4-FFF2-40B4-BE49-F238E27FC236}">
                    <a16:creationId xmlns="" xmlns:a16="http://schemas.microsoft.com/office/drawing/2014/main" id="{607CA391-A30A-4669-B46A-600D0425A924}"/>
                  </a:ext>
                </a:extLst>
              </p:cNvPr>
              <p:cNvSpPr/>
              <p:nvPr/>
            </p:nvSpPr>
            <p:spPr>
              <a:xfrm flipH="1">
                <a:off x="10587318" y="2376347"/>
                <a:ext cx="10674" cy="35531"/>
              </a:xfrm>
              <a:custGeom>
                <a:avLst/>
                <a:gdLst>
                  <a:gd name="connsiteX0" fmla="*/ 5909 w 10674"/>
                  <a:gd name="connsiteY0" fmla="*/ 35531 h 35531"/>
                  <a:gd name="connsiteX1" fmla="*/ 1146 w 10674"/>
                  <a:gd name="connsiteY1" fmla="*/ 30960 h 35531"/>
                  <a:gd name="connsiteX2" fmla="*/ 3 w 10674"/>
                  <a:gd name="connsiteY2" fmla="*/ 4956 h 35531"/>
                  <a:gd name="connsiteX3" fmla="*/ 4575 w 10674"/>
                  <a:gd name="connsiteY3" fmla="*/ 3 h 35531"/>
                  <a:gd name="connsiteX4" fmla="*/ 9528 w 10674"/>
                  <a:gd name="connsiteY4" fmla="*/ 4575 h 35531"/>
                  <a:gd name="connsiteX5" fmla="*/ 10671 w 10674"/>
                  <a:gd name="connsiteY5" fmla="*/ 30578 h 35531"/>
                  <a:gd name="connsiteX6" fmla="*/ 6099 w 10674"/>
                  <a:gd name="connsiteY6" fmla="*/ 35531 h 35531"/>
                  <a:gd name="connsiteX7" fmla="*/ 5909 w 10674"/>
                  <a:gd name="connsiteY7" fmla="*/ 35531 h 35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674" h="35531">
                    <a:moveTo>
                      <a:pt x="5909" y="35531"/>
                    </a:moveTo>
                    <a:cubicBezTo>
                      <a:pt x="3337" y="35531"/>
                      <a:pt x="1242" y="33531"/>
                      <a:pt x="1146" y="30960"/>
                    </a:cubicBezTo>
                    <a:lnTo>
                      <a:pt x="3" y="4956"/>
                    </a:lnTo>
                    <a:cubicBezTo>
                      <a:pt x="-92" y="2289"/>
                      <a:pt x="1908" y="98"/>
                      <a:pt x="4575" y="3"/>
                    </a:cubicBezTo>
                    <a:cubicBezTo>
                      <a:pt x="7242" y="-92"/>
                      <a:pt x="9433" y="1908"/>
                      <a:pt x="9528" y="4575"/>
                    </a:cubicBezTo>
                    <a:lnTo>
                      <a:pt x="10671" y="30578"/>
                    </a:lnTo>
                    <a:cubicBezTo>
                      <a:pt x="10767" y="33246"/>
                      <a:pt x="8766" y="35436"/>
                      <a:pt x="6099" y="35531"/>
                    </a:cubicBezTo>
                    <a:cubicBezTo>
                      <a:pt x="6004" y="35531"/>
                      <a:pt x="5909" y="35531"/>
                      <a:pt x="5909" y="3553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0" name="Freeform: Shape 369">
                <a:extLst>
                  <a:ext uri="{FF2B5EF4-FFF2-40B4-BE49-F238E27FC236}">
                    <a16:creationId xmlns="" xmlns:a16="http://schemas.microsoft.com/office/drawing/2014/main" id="{B67A13B5-6F1D-4776-828E-099C4356E673}"/>
                  </a:ext>
                </a:extLst>
              </p:cNvPr>
              <p:cNvSpPr/>
              <p:nvPr/>
            </p:nvSpPr>
            <p:spPr>
              <a:xfrm flipH="1">
                <a:off x="10658850" y="2383196"/>
                <a:ext cx="10674" cy="35540"/>
              </a:xfrm>
              <a:custGeom>
                <a:avLst/>
                <a:gdLst>
                  <a:gd name="connsiteX0" fmla="*/ 5909 w 10674"/>
                  <a:gd name="connsiteY0" fmla="*/ 35540 h 35540"/>
                  <a:gd name="connsiteX1" fmla="*/ 1146 w 10674"/>
                  <a:gd name="connsiteY1" fmla="*/ 30968 h 35540"/>
                  <a:gd name="connsiteX2" fmla="*/ 3 w 10674"/>
                  <a:gd name="connsiteY2" fmla="*/ 4965 h 35540"/>
                  <a:gd name="connsiteX3" fmla="*/ 4575 w 10674"/>
                  <a:gd name="connsiteY3" fmla="*/ 12 h 35540"/>
                  <a:gd name="connsiteX4" fmla="*/ 9528 w 10674"/>
                  <a:gd name="connsiteY4" fmla="*/ 4584 h 35540"/>
                  <a:gd name="connsiteX5" fmla="*/ 10671 w 10674"/>
                  <a:gd name="connsiteY5" fmla="*/ 30587 h 35540"/>
                  <a:gd name="connsiteX6" fmla="*/ 6099 w 10674"/>
                  <a:gd name="connsiteY6" fmla="*/ 35540 h 35540"/>
                  <a:gd name="connsiteX7" fmla="*/ 5909 w 10674"/>
                  <a:gd name="connsiteY7" fmla="*/ 35540 h 35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674" h="35540">
                    <a:moveTo>
                      <a:pt x="5909" y="35540"/>
                    </a:moveTo>
                    <a:cubicBezTo>
                      <a:pt x="3337" y="35540"/>
                      <a:pt x="1242" y="33540"/>
                      <a:pt x="1146" y="30968"/>
                    </a:cubicBezTo>
                    <a:lnTo>
                      <a:pt x="3" y="4965"/>
                    </a:lnTo>
                    <a:cubicBezTo>
                      <a:pt x="-92" y="2298"/>
                      <a:pt x="1908" y="107"/>
                      <a:pt x="4575" y="12"/>
                    </a:cubicBezTo>
                    <a:cubicBezTo>
                      <a:pt x="7242" y="-179"/>
                      <a:pt x="9433" y="1917"/>
                      <a:pt x="9528" y="4584"/>
                    </a:cubicBezTo>
                    <a:lnTo>
                      <a:pt x="10671" y="30587"/>
                    </a:lnTo>
                    <a:cubicBezTo>
                      <a:pt x="10767" y="33254"/>
                      <a:pt x="8766" y="35445"/>
                      <a:pt x="6099" y="35540"/>
                    </a:cubicBezTo>
                    <a:cubicBezTo>
                      <a:pt x="6004" y="35540"/>
                      <a:pt x="6004" y="35540"/>
                      <a:pt x="5909" y="3554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1" name="Freeform: Shape 370">
                <a:extLst>
                  <a:ext uri="{FF2B5EF4-FFF2-40B4-BE49-F238E27FC236}">
                    <a16:creationId xmlns="" xmlns:a16="http://schemas.microsoft.com/office/drawing/2014/main" id="{45632775-960C-4ADD-9D70-1D906B00BFB2}"/>
                  </a:ext>
                </a:extLst>
              </p:cNvPr>
              <p:cNvSpPr/>
              <p:nvPr/>
            </p:nvSpPr>
            <p:spPr>
              <a:xfrm flipH="1">
                <a:off x="10592178" y="2228999"/>
                <a:ext cx="220218" cy="198318"/>
              </a:xfrm>
              <a:custGeom>
                <a:avLst/>
                <a:gdLst>
                  <a:gd name="connsiteX0" fmla="*/ 215551 w 220218"/>
                  <a:gd name="connsiteY0" fmla="*/ 96869 h 198318"/>
                  <a:gd name="connsiteX1" fmla="*/ 174403 w 220218"/>
                  <a:gd name="connsiteY1" fmla="*/ 78581 h 198318"/>
                  <a:gd name="connsiteX2" fmla="*/ 133255 w 220218"/>
                  <a:gd name="connsiteY2" fmla="*/ 101727 h 198318"/>
                  <a:gd name="connsiteX3" fmla="*/ 115062 w 220218"/>
                  <a:gd name="connsiteY3" fmla="*/ 174212 h 198318"/>
                  <a:gd name="connsiteX4" fmla="*/ 51244 w 220218"/>
                  <a:gd name="connsiteY4" fmla="*/ 198120 h 198318"/>
                  <a:gd name="connsiteX5" fmla="*/ 23527 w 220218"/>
                  <a:gd name="connsiteY5" fmla="*/ 191167 h 198318"/>
                  <a:gd name="connsiteX6" fmla="*/ 0 w 220218"/>
                  <a:gd name="connsiteY6" fmla="*/ 153924 h 198318"/>
                  <a:gd name="connsiteX7" fmla="*/ 69342 w 220218"/>
                  <a:gd name="connsiteY7" fmla="*/ 62770 h 198318"/>
                  <a:gd name="connsiteX8" fmla="*/ 164497 w 220218"/>
                  <a:gd name="connsiteY8" fmla="*/ 0 h 198318"/>
                  <a:gd name="connsiteX9" fmla="*/ 220218 w 220218"/>
                  <a:gd name="connsiteY9" fmla="*/ 41434 h 198318"/>
                  <a:gd name="connsiteX10" fmla="*/ 215551 w 220218"/>
                  <a:gd name="connsiteY10" fmla="*/ 96869 h 198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0218" h="198318">
                    <a:moveTo>
                      <a:pt x="215551" y="96869"/>
                    </a:moveTo>
                    <a:cubicBezTo>
                      <a:pt x="215551" y="96869"/>
                      <a:pt x="201549" y="76105"/>
                      <a:pt x="174403" y="78581"/>
                    </a:cubicBezTo>
                    <a:cubicBezTo>
                      <a:pt x="147161" y="81058"/>
                      <a:pt x="133255" y="101727"/>
                      <a:pt x="133255" y="101727"/>
                    </a:cubicBezTo>
                    <a:cubicBezTo>
                      <a:pt x="133255" y="101727"/>
                      <a:pt x="149638" y="146304"/>
                      <a:pt x="115062" y="174212"/>
                    </a:cubicBezTo>
                    <a:cubicBezTo>
                      <a:pt x="80486" y="202121"/>
                      <a:pt x="51244" y="198120"/>
                      <a:pt x="51244" y="198120"/>
                    </a:cubicBezTo>
                    <a:lnTo>
                      <a:pt x="23527" y="191167"/>
                    </a:lnTo>
                    <a:lnTo>
                      <a:pt x="0" y="153924"/>
                    </a:lnTo>
                    <a:lnTo>
                      <a:pt x="69342" y="62770"/>
                    </a:lnTo>
                    <a:lnTo>
                      <a:pt x="164497" y="0"/>
                    </a:lnTo>
                    <a:lnTo>
                      <a:pt x="220218" y="41434"/>
                    </a:lnTo>
                    <a:lnTo>
                      <a:pt x="215551" y="96869"/>
                    </a:lnTo>
                    <a:close/>
                  </a:path>
                </a:pathLst>
              </a:custGeom>
              <a:solidFill>
                <a:srgbClr val="E5644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2" name="Freeform: Shape 371">
                <a:extLst>
                  <a:ext uri="{FF2B5EF4-FFF2-40B4-BE49-F238E27FC236}">
                    <a16:creationId xmlns="" xmlns:a16="http://schemas.microsoft.com/office/drawing/2014/main" id="{479025F3-A031-41B1-9B9B-05A0E7EAEC2C}"/>
                  </a:ext>
                </a:extLst>
              </p:cNvPr>
              <p:cNvSpPr/>
              <p:nvPr/>
            </p:nvSpPr>
            <p:spPr>
              <a:xfrm flipH="1">
                <a:off x="10618385" y="2472751"/>
                <a:ext cx="47319" cy="26758"/>
              </a:xfrm>
              <a:custGeom>
                <a:avLst/>
                <a:gdLst>
                  <a:gd name="connsiteX0" fmla="*/ 36283 w 47319"/>
                  <a:gd name="connsiteY0" fmla="*/ 26758 h 26758"/>
                  <a:gd name="connsiteX1" fmla="*/ 660 w 47319"/>
                  <a:gd name="connsiteY1" fmla="*/ 7232 h 26758"/>
                  <a:gd name="connsiteX2" fmla="*/ 2279 w 47319"/>
                  <a:gd name="connsiteY2" fmla="*/ 660 h 26758"/>
                  <a:gd name="connsiteX3" fmla="*/ 8851 w 47319"/>
                  <a:gd name="connsiteY3" fmla="*/ 2279 h 26758"/>
                  <a:gd name="connsiteX4" fmla="*/ 41713 w 47319"/>
                  <a:gd name="connsiteY4" fmla="*/ 16757 h 26758"/>
                  <a:gd name="connsiteX5" fmla="*/ 47237 w 47319"/>
                  <a:gd name="connsiteY5" fmla="*/ 20567 h 26758"/>
                  <a:gd name="connsiteX6" fmla="*/ 43522 w 47319"/>
                  <a:gd name="connsiteY6" fmla="*/ 26091 h 26758"/>
                  <a:gd name="connsiteX7" fmla="*/ 36283 w 47319"/>
                  <a:gd name="connsiteY7" fmla="*/ 26758 h 26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7319" h="26758">
                    <a:moveTo>
                      <a:pt x="36283" y="26758"/>
                    </a:moveTo>
                    <a:cubicBezTo>
                      <a:pt x="26949" y="26758"/>
                      <a:pt x="10661" y="24091"/>
                      <a:pt x="660" y="7232"/>
                    </a:cubicBezTo>
                    <a:cubicBezTo>
                      <a:pt x="-674" y="4946"/>
                      <a:pt x="88" y="2088"/>
                      <a:pt x="2279" y="660"/>
                    </a:cubicBezTo>
                    <a:cubicBezTo>
                      <a:pt x="4565" y="-674"/>
                      <a:pt x="7422" y="88"/>
                      <a:pt x="8851" y="2279"/>
                    </a:cubicBezTo>
                    <a:cubicBezTo>
                      <a:pt x="19805" y="20662"/>
                      <a:pt x="40855" y="16947"/>
                      <a:pt x="41713" y="16757"/>
                    </a:cubicBezTo>
                    <a:cubicBezTo>
                      <a:pt x="44284" y="16281"/>
                      <a:pt x="46761" y="17995"/>
                      <a:pt x="47237" y="20567"/>
                    </a:cubicBezTo>
                    <a:cubicBezTo>
                      <a:pt x="47713" y="23139"/>
                      <a:pt x="46094" y="25615"/>
                      <a:pt x="43522" y="26091"/>
                    </a:cubicBezTo>
                    <a:cubicBezTo>
                      <a:pt x="43141" y="26282"/>
                      <a:pt x="40379" y="26758"/>
                      <a:pt x="36283" y="26758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3" name="Freeform: Shape 372">
                <a:extLst>
                  <a:ext uri="{FF2B5EF4-FFF2-40B4-BE49-F238E27FC236}">
                    <a16:creationId xmlns="" xmlns:a16="http://schemas.microsoft.com/office/drawing/2014/main" id="{751CEDFD-A84B-4372-A07B-66073FFD94E4}"/>
                  </a:ext>
                </a:extLst>
              </p:cNvPr>
              <p:cNvSpPr/>
              <p:nvPr/>
            </p:nvSpPr>
            <p:spPr>
              <a:xfrm flipH="1">
                <a:off x="10517026" y="2355491"/>
                <a:ext cx="92773" cy="95631"/>
              </a:xfrm>
              <a:custGeom>
                <a:avLst/>
                <a:gdLst>
                  <a:gd name="connsiteX0" fmla="*/ 46387 w 92773"/>
                  <a:gd name="connsiteY0" fmla="*/ 95631 h 95631"/>
                  <a:gd name="connsiteX1" fmla="*/ 0 w 92773"/>
                  <a:gd name="connsiteY1" fmla="*/ 47816 h 95631"/>
                  <a:gd name="connsiteX2" fmla="*/ 46387 w 92773"/>
                  <a:gd name="connsiteY2" fmla="*/ 0 h 95631"/>
                  <a:gd name="connsiteX3" fmla="*/ 92774 w 92773"/>
                  <a:gd name="connsiteY3" fmla="*/ 47816 h 95631"/>
                  <a:gd name="connsiteX4" fmla="*/ 46387 w 92773"/>
                  <a:gd name="connsiteY4" fmla="*/ 95631 h 95631"/>
                  <a:gd name="connsiteX5" fmla="*/ 46387 w 92773"/>
                  <a:gd name="connsiteY5" fmla="*/ 9525 h 95631"/>
                  <a:gd name="connsiteX6" fmla="*/ 9525 w 92773"/>
                  <a:gd name="connsiteY6" fmla="*/ 47816 h 95631"/>
                  <a:gd name="connsiteX7" fmla="*/ 46387 w 92773"/>
                  <a:gd name="connsiteY7" fmla="*/ 86106 h 95631"/>
                  <a:gd name="connsiteX8" fmla="*/ 83249 w 92773"/>
                  <a:gd name="connsiteY8" fmla="*/ 47816 h 95631"/>
                  <a:gd name="connsiteX9" fmla="*/ 46387 w 92773"/>
                  <a:gd name="connsiteY9" fmla="*/ 9525 h 95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2773" h="95631">
                    <a:moveTo>
                      <a:pt x="46387" y="95631"/>
                    </a:moveTo>
                    <a:cubicBezTo>
                      <a:pt x="20765" y="95631"/>
                      <a:pt x="0" y="74200"/>
                      <a:pt x="0" y="47816"/>
                    </a:cubicBezTo>
                    <a:cubicBezTo>
                      <a:pt x="0" y="21431"/>
                      <a:pt x="20860" y="0"/>
                      <a:pt x="46387" y="0"/>
                    </a:cubicBezTo>
                    <a:cubicBezTo>
                      <a:pt x="72009" y="0"/>
                      <a:pt x="92774" y="21431"/>
                      <a:pt x="92774" y="47816"/>
                    </a:cubicBezTo>
                    <a:cubicBezTo>
                      <a:pt x="92774" y="74200"/>
                      <a:pt x="71914" y="95631"/>
                      <a:pt x="46387" y="95631"/>
                    </a:cubicBezTo>
                    <a:close/>
                    <a:moveTo>
                      <a:pt x="46387" y="9525"/>
                    </a:moveTo>
                    <a:cubicBezTo>
                      <a:pt x="26003" y="9525"/>
                      <a:pt x="9525" y="26670"/>
                      <a:pt x="9525" y="47816"/>
                    </a:cubicBezTo>
                    <a:cubicBezTo>
                      <a:pt x="9525" y="68961"/>
                      <a:pt x="26099" y="86106"/>
                      <a:pt x="46387" y="86106"/>
                    </a:cubicBezTo>
                    <a:cubicBezTo>
                      <a:pt x="66770" y="86106"/>
                      <a:pt x="83249" y="68961"/>
                      <a:pt x="83249" y="47816"/>
                    </a:cubicBezTo>
                    <a:cubicBezTo>
                      <a:pt x="83249" y="26670"/>
                      <a:pt x="66675" y="9525"/>
                      <a:pt x="46387" y="952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4" name="Freeform: Shape 373">
                <a:extLst>
                  <a:ext uri="{FF2B5EF4-FFF2-40B4-BE49-F238E27FC236}">
                    <a16:creationId xmlns="" xmlns:a16="http://schemas.microsoft.com/office/drawing/2014/main" id="{3ADED5C0-DED5-45ED-845B-1A39636F9F91}"/>
                  </a:ext>
                </a:extLst>
              </p:cNvPr>
              <p:cNvSpPr/>
              <p:nvPr/>
            </p:nvSpPr>
            <p:spPr>
              <a:xfrm flipH="1">
                <a:off x="10625897" y="2366159"/>
                <a:ext cx="95631" cy="95631"/>
              </a:xfrm>
              <a:custGeom>
                <a:avLst/>
                <a:gdLst>
                  <a:gd name="connsiteX0" fmla="*/ 47816 w 95631"/>
                  <a:gd name="connsiteY0" fmla="*/ 95631 h 95631"/>
                  <a:gd name="connsiteX1" fmla="*/ 0 w 95631"/>
                  <a:gd name="connsiteY1" fmla="*/ 47816 h 95631"/>
                  <a:gd name="connsiteX2" fmla="*/ 47816 w 95631"/>
                  <a:gd name="connsiteY2" fmla="*/ 0 h 95631"/>
                  <a:gd name="connsiteX3" fmla="*/ 95631 w 95631"/>
                  <a:gd name="connsiteY3" fmla="*/ 47816 h 95631"/>
                  <a:gd name="connsiteX4" fmla="*/ 47816 w 95631"/>
                  <a:gd name="connsiteY4" fmla="*/ 95631 h 95631"/>
                  <a:gd name="connsiteX5" fmla="*/ 47816 w 95631"/>
                  <a:gd name="connsiteY5" fmla="*/ 9525 h 95631"/>
                  <a:gd name="connsiteX6" fmla="*/ 9525 w 95631"/>
                  <a:gd name="connsiteY6" fmla="*/ 47816 h 95631"/>
                  <a:gd name="connsiteX7" fmla="*/ 47816 w 95631"/>
                  <a:gd name="connsiteY7" fmla="*/ 86106 h 95631"/>
                  <a:gd name="connsiteX8" fmla="*/ 86106 w 95631"/>
                  <a:gd name="connsiteY8" fmla="*/ 47816 h 95631"/>
                  <a:gd name="connsiteX9" fmla="*/ 47816 w 95631"/>
                  <a:gd name="connsiteY9" fmla="*/ 9525 h 95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631" h="95631">
                    <a:moveTo>
                      <a:pt x="47816" y="95631"/>
                    </a:moveTo>
                    <a:cubicBezTo>
                      <a:pt x="21431" y="95631"/>
                      <a:pt x="0" y="74200"/>
                      <a:pt x="0" y="47816"/>
                    </a:cubicBezTo>
                    <a:cubicBezTo>
                      <a:pt x="0" y="21431"/>
                      <a:pt x="21431" y="0"/>
                      <a:pt x="47816" y="0"/>
                    </a:cubicBezTo>
                    <a:cubicBezTo>
                      <a:pt x="74200" y="0"/>
                      <a:pt x="95631" y="21431"/>
                      <a:pt x="95631" y="47816"/>
                    </a:cubicBezTo>
                    <a:cubicBezTo>
                      <a:pt x="95631" y="74200"/>
                      <a:pt x="74200" y="95631"/>
                      <a:pt x="47816" y="95631"/>
                    </a:cubicBezTo>
                    <a:close/>
                    <a:moveTo>
                      <a:pt x="47816" y="9525"/>
                    </a:moveTo>
                    <a:cubicBezTo>
                      <a:pt x="26670" y="9525"/>
                      <a:pt x="9525" y="26670"/>
                      <a:pt x="9525" y="47816"/>
                    </a:cubicBezTo>
                    <a:cubicBezTo>
                      <a:pt x="9525" y="68961"/>
                      <a:pt x="26670" y="86106"/>
                      <a:pt x="47816" y="86106"/>
                    </a:cubicBezTo>
                    <a:cubicBezTo>
                      <a:pt x="68961" y="86106"/>
                      <a:pt x="86106" y="68961"/>
                      <a:pt x="86106" y="47816"/>
                    </a:cubicBezTo>
                    <a:cubicBezTo>
                      <a:pt x="86106" y="26670"/>
                      <a:pt x="68961" y="9525"/>
                      <a:pt x="47816" y="952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5" name="Freeform: Shape 374">
                <a:extLst>
                  <a:ext uri="{FF2B5EF4-FFF2-40B4-BE49-F238E27FC236}">
                    <a16:creationId xmlns="" xmlns:a16="http://schemas.microsoft.com/office/drawing/2014/main" id="{F0B3E28A-1704-439D-B5D5-7C49863A56C2}"/>
                  </a:ext>
                </a:extLst>
              </p:cNvPr>
              <p:cNvSpPr/>
              <p:nvPr/>
            </p:nvSpPr>
            <p:spPr>
              <a:xfrm flipH="1">
                <a:off x="10596738" y="2401483"/>
                <a:ext cx="43269" cy="12300"/>
              </a:xfrm>
              <a:custGeom>
                <a:avLst/>
                <a:gdLst>
                  <a:gd name="connsiteX0" fmla="*/ 4776 w 43269"/>
                  <a:gd name="connsiteY0" fmla="*/ 12300 h 12300"/>
                  <a:gd name="connsiteX1" fmla="*/ 13 w 43269"/>
                  <a:gd name="connsiteY1" fmla="*/ 7919 h 12300"/>
                  <a:gd name="connsiteX2" fmla="*/ 4395 w 43269"/>
                  <a:gd name="connsiteY2" fmla="*/ 2775 h 12300"/>
                  <a:gd name="connsiteX3" fmla="*/ 38113 w 43269"/>
                  <a:gd name="connsiteY3" fmla="*/ 13 h 12300"/>
                  <a:gd name="connsiteX4" fmla="*/ 43257 w 43269"/>
                  <a:gd name="connsiteY4" fmla="*/ 4395 h 12300"/>
                  <a:gd name="connsiteX5" fmla="*/ 38875 w 43269"/>
                  <a:gd name="connsiteY5" fmla="*/ 9538 h 12300"/>
                  <a:gd name="connsiteX6" fmla="*/ 5157 w 43269"/>
                  <a:gd name="connsiteY6" fmla="*/ 12300 h 12300"/>
                  <a:gd name="connsiteX7" fmla="*/ 4776 w 43269"/>
                  <a:gd name="connsiteY7" fmla="*/ 12300 h 12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3269" h="12300">
                    <a:moveTo>
                      <a:pt x="4776" y="12300"/>
                    </a:moveTo>
                    <a:cubicBezTo>
                      <a:pt x="2299" y="12300"/>
                      <a:pt x="204" y="10395"/>
                      <a:pt x="13" y="7919"/>
                    </a:cubicBezTo>
                    <a:cubicBezTo>
                      <a:pt x="-177" y="5347"/>
                      <a:pt x="1728" y="2966"/>
                      <a:pt x="4395" y="2775"/>
                    </a:cubicBezTo>
                    <a:lnTo>
                      <a:pt x="38113" y="13"/>
                    </a:lnTo>
                    <a:cubicBezTo>
                      <a:pt x="40780" y="-177"/>
                      <a:pt x="43066" y="1728"/>
                      <a:pt x="43257" y="4395"/>
                    </a:cubicBezTo>
                    <a:cubicBezTo>
                      <a:pt x="43447" y="6966"/>
                      <a:pt x="41542" y="9348"/>
                      <a:pt x="38875" y="9538"/>
                    </a:cubicBezTo>
                    <a:lnTo>
                      <a:pt x="5157" y="12300"/>
                    </a:lnTo>
                    <a:cubicBezTo>
                      <a:pt x="4966" y="12300"/>
                      <a:pt x="4871" y="12300"/>
                      <a:pt x="4776" y="123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6" name="Freeform: Shape 375">
                <a:extLst>
                  <a:ext uri="{FF2B5EF4-FFF2-40B4-BE49-F238E27FC236}">
                    <a16:creationId xmlns="" xmlns:a16="http://schemas.microsoft.com/office/drawing/2014/main" id="{58E49C86-2864-46AB-806E-1487D666C056}"/>
                  </a:ext>
                </a:extLst>
              </p:cNvPr>
              <p:cNvSpPr/>
              <p:nvPr/>
            </p:nvSpPr>
            <p:spPr>
              <a:xfrm flipH="1">
                <a:off x="10711977" y="2404300"/>
                <a:ext cx="81716" cy="20722"/>
              </a:xfrm>
              <a:custGeom>
                <a:avLst/>
                <a:gdLst>
                  <a:gd name="connsiteX0" fmla="*/ 4729 w 81716"/>
                  <a:gd name="connsiteY0" fmla="*/ 20723 h 20722"/>
                  <a:gd name="connsiteX1" fmla="*/ 1490 w 81716"/>
                  <a:gd name="connsiteY1" fmla="*/ 19389 h 20722"/>
                  <a:gd name="connsiteX2" fmla="*/ 1300 w 81716"/>
                  <a:gd name="connsiteY2" fmla="*/ 12627 h 20722"/>
                  <a:gd name="connsiteX3" fmla="*/ 79119 w 81716"/>
                  <a:gd name="connsiteY3" fmla="*/ 11674 h 20722"/>
                  <a:gd name="connsiteX4" fmla="*/ 81215 w 81716"/>
                  <a:gd name="connsiteY4" fmla="*/ 18056 h 20722"/>
                  <a:gd name="connsiteX5" fmla="*/ 74833 w 81716"/>
                  <a:gd name="connsiteY5" fmla="*/ 20151 h 20722"/>
                  <a:gd name="connsiteX6" fmla="*/ 8348 w 81716"/>
                  <a:gd name="connsiteY6" fmla="*/ 19199 h 20722"/>
                  <a:gd name="connsiteX7" fmla="*/ 4729 w 81716"/>
                  <a:gd name="connsiteY7" fmla="*/ 20723 h 20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716" h="20722">
                    <a:moveTo>
                      <a:pt x="4729" y="20723"/>
                    </a:moveTo>
                    <a:cubicBezTo>
                      <a:pt x="3586" y="20723"/>
                      <a:pt x="2348" y="20342"/>
                      <a:pt x="1490" y="19389"/>
                    </a:cubicBezTo>
                    <a:cubicBezTo>
                      <a:pt x="-415" y="17580"/>
                      <a:pt x="-510" y="14532"/>
                      <a:pt x="1300" y="12627"/>
                    </a:cubicBezTo>
                    <a:cubicBezTo>
                      <a:pt x="26922" y="-14615"/>
                      <a:pt x="76928" y="10531"/>
                      <a:pt x="79119" y="11674"/>
                    </a:cubicBezTo>
                    <a:cubicBezTo>
                      <a:pt x="81500" y="12912"/>
                      <a:pt x="82358" y="15770"/>
                      <a:pt x="81215" y="18056"/>
                    </a:cubicBezTo>
                    <a:cubicBezTo>
                      <a:pt x="80072" y="20437"/>
                      <a:pt x="77119" y="21294"/>
                      <a:pt x="74833" y="20151"/>
                    </a:cubicBezTo>
                    <a:cubicBezTo>
                      <a:pt x="74357" y="19961"/>
                      <a:pt x="29018" y="-2804"/>
                      <a:pt x="8348" y="19199"/>
                    </a:cubicBezTo>
                    <a:cubicBezTo>
                      <a:pt x="7301" y="20247"/>
                      <a:pt x="6062" y="20723"/>
                      <a:pt x="4729" y="20723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7" name="Freeform: Shape 376">
                <a:extLst>
                  <a:ext uri="{FF2B5EF4-FFF2-40B4-BE49-F238E27FC236}">
                    <a16:creationId xmlns="" xmlns:a16="http://schemas.microsoft.com/office/drawing/2014/main" id="{23DE6072-1AE2-456C-ABCE-19297261A729}"/>
                  </a:ext>
                </a:extLst>
              </p:cNvPr>
              <p:cNvSpPr/>
              <p:nvPr/>
            </p:nvSpPr>
            <p:spPr>
              <a:xfrm flipH="1">
                <a:off x="10562560" y="2626822"/>
                <a:ext cx="190341" cy="41945"/>
              </a:xfrm>
              <a:custGeom>
                <a:avLst/>
                <a:gdLst>
                  <a:gd name="connsiteX0" fmla="*/ 103192 w 190341"/>
                  <a:gd name="connsiteY0" fmla="*/ 41946 h 41945"/>
                  <a:gd name="connsiteX1" fmla="*/ 1941 w 190341"/>
                  <a:gd name="connsiteY1" fmla="*/ 8608 h 41945"/>
                  <a:gd name="connsiteX2" fmla="*/ 893 w 190341"/>
                  <a:gd name="connsiteY2" fmla="*/ 1941 h 41945"/>
                  <a:gd name="connsiteX3" fmla="*/ 7561 w 190341"/>
                  <a:gd name="connsiteY3" fmla="*/ 893 h 41945"/>
                  <a:gd name="connsiteX4" fmla="*/ 183297 w 190341"/>
                  <a:gd name="connsiteY4" fmla="*/ 14038 h 41945"/>
                  <a:gd name="connsiteX5" fmla="*/ 189774 w 190341"/>
                  <a:gd name="connsiteY5" fmla="*/ 15943 h 41945"/>
                  <a:gd name="connsiteX6" fmla="*/ 187869 w 190341"/>
                  <a:gd name="connsiteY6" fmla="*/ 22420 h 41945"/>
                  <a:gd name="connsiteX7" fmla="*/ 103192 w 190341"/>
                  <a:gd name="connsiteY7" fmla="*/ 41946 h 4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0341" h="41945">
                    <a:moveTo>
                      <a:pt x="103192" y="41946"/>
                    </a:moveTo>
                    <a:cubicBezTo>
                      <a:pt x="72426" y="41946"/>
                      <a:pt x="36707" y="34135"/>
                      <a:pt x="1941" y="8608"/>
                    </a:cubicBezTo>
                    <a:cubicBezTo>
                      <a:pt x="-155" y="7084"/>
                      <a:pt x="-631" y="4036"/>
                      <a:pt x="893" y="1941"/>
                    </a:cubicBezTo>
                    <a:cubicBezTo>
                      <a:pt x="2417" y="-155"/>
                      <a:pt x="5465" y="-631"/>
                      <a:pt x="7561" y="893"/>
                    </a:cubicBezTo>
                    <a:cubicBezTo>
                      <a:pt x="91666" y="62710"/>
                      <a:pt x="182440" y="14514"/>
                      <a:pt x="183297" y="14038"/>
                    </a:cubicBezTo>
                    <a:cubicBezTo>
                      <a:pt x="185583" y="12799"/>
                      <a:pt x="188536" y="13657"/>
                      <a:pt x="189774" y="15943"/>
                    </a:cubicBezTo>
                    <a:cubicBezTo>
                      <a:pt x="191012" y="18229"/>
                      <a:pt x="190155" y="21181"/>
                      <a:pt x="187869" y="22420"/>
                    </a:cubicBezTo>
                    <a:cubicBezTo>
                      <a:pt x="187393" y="22801"/>
                      <a:pt x="151388" y="41946"/>
                      <a:pt x="103192" y="4194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8" name="Freeform: Shape 377">
                <a:extLst>
                  <a:ext uri="{FF2B5EF4-FFF2-40B4-BE49-F238E27FC236}">
                    <a16:creationId xmlns="" xmlns:a16="http://schemas.microsoft.com/office/drawing/2014/main" id="{7B557656-06E5-4B9E-99F5-3CD2CCA1F70C}"/>
                  </a:ext>
                </a:extLst>
              </p:cNvPr>
              <p:cNvSpPr/>
              <p:nvPr/>
            </p:nvSpPr>
            <p:spPr>
              <a:xfrm flipH="1">
                <a:off x="10656327" y="2337943"/>
                <a:ext cx="45788" cy="25072"/>
              </a:xfrm>
              <a:custGeom>
                <a:avLst/>
                <a:gdLst>
                  <a:gd name="connsiteX0" fmla="*/ 4781 w 45788"/>
                  <a:gd name="connsiteY0" fmla="*/ 25072 h 25072"/>
                  <a:gd name="connsiteX1" fmla="*/ 2210 w 45788"/>
                  <a:gd name="connsiteY1" fmla="*/ 24310 h 25072"/>
                  <a:gd name="connsiteX2" fmla="*/ 686 w 45788"/>
                  <a:gd name="connsiteY2" fmla="*/ 17738 h 25072"/>
                  <a:gd name="connsiteX3" fmla="*/ 42881 w 45788"/>
                  <a:gd name="connsiteY3" fmla="*/ 2307 h 25072"/>
                  <a:gd name="connsiteX4" fmla="*/ 45453 w 45788"/>
                  <a:gd name="connsiteY4" fmla="*/ 8499 h 25072"/>
                  <a:gd name="connsiteX5" fmla="*/ 39262 w 45788"/>
                  <a:gd name="connsiteY5" fmla="*/ 11071 h 25072"/>
                  <a:gd name="connsiteX6" fmla="*/ 8782 w 45788"/>
                  <a:gd name="connsiteY6" fmla="*/ 22786 h 25072"/>
                  <a:gd name="connsiteX7" fmla="*/ 4781 w 45788"/>
                  <a:gd name="connsiteY7" fmla="*/ 25072 h 25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788" h="25072">
                    <a:moveTo>
                      <a:pt x="4781" y="25072"/>
                    </a:moveTo>
                    <a:cubicBezTo>
                      <a:pt x="3924" y="25072"/>
                      <a:pt x="3067" y="24882"/>
                      <a:pt x="2210" y="24310"/>
                    </a:cubicBezTo>
                    <a:cubicBezTo>
                      <a:pt x="19" y="22882"/>
                      <a:pt x="-648" y="19929"/>
                      <a:pt x="686" y="17738"/>
                    </a:cubicBezTo>
                    <a:cubicBezTo>
                      <a:pt x="13735" y="-3027"/>
                      <a:pt x="34023" y="-1502"/>
                      <a:pt x="42881" y="2307"/>
                    </a:cubicBezTo>
                    <a:cubicBezTo>
                      <a:pt x="45263" y="3355"/>
                      <a:pt x="46406" y="6118"/>
                      <a:pt x="45453" y="8499"/>
                    </a:cubicBezTo>
                    <a:cubicBezTo>
                      <a:pt x="44405" y="10975"/>
                      <a:pt x="41643" y="12023"/>
                      <a:pt x="39262" y="11071"/>
                    </a:cubicBezTo>
                    <a:cubicBezTo>
                      <a:pt x="38405" y="10690"/>
                      <a:pt x="20688" y="3832"/>
                      <a:pt x="8782" y="22786"/>
                    </a:cubicBezTo>
                    <a:cubicBezTo>
                      <a:pt x="7925" y="24310"/>
                      <a:pt x="6305" y="25072"/>
                      <a:pt x="4781" y="2507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515" name="TextBox 514">
            <a:extLst>
              <a:ext uri="{FF2B5EF4-FFF2-40B4-BE49-F238E27FC236}">
                <a16:creationId xmlns="" xmlns:a16="http://schemas.microsoft.com/office/drawing/2014/main" id="{091B3520-A21D-4460-914F-766AD67E5693}"/>
              </a:ext>
            </a:extLst>
          </p:cNvPr>
          <p:cNvSpPr txBox="1"/>
          <p:nvPr/>
        </p:nvSpPr>
        <p:spPr>
          <a:xfrm>
            <a:off x="8413645" y="4165628"/>
            <a:ext cx="1554480" cy="259976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Lorem Ipsum</a:t>
            </a:r>
          </a:p>
        </p:txBody>
      </p:sp>
      <p:sp>
        <p:nvSpPr>
          <p:cNvPr id="516" name="TextBox 515">
            <a:extLst>
              <a:ext uri="{FF2B5EF4-FFF2-40B4-BE49-F238E27FC236}">
                <a16:creationId xmlns="" xmlns:a16="http://schemas.microsoft.com/office/drawing/2014/main" id="{C66FF4E5-5F1C-438A-BB41-B06C980C6E21}"/>
              </a:ext>
            </a:extLst>
          </p:cNvPr>
          <p:cNvSpPr txBox="1"/>
          <p:nvPr/>
        </p:nvSpPr>
        <p:spPr>
          <a:xfrm>
            <a:off x="8413645" y="4518035"/>
            <a:ext cx="3319620" cy="295308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Lorem ipsum dolor sit </a:t>
            </a:r>
            <a:r>
              <a:rPr kumimoji="0" lang="en-US" sz="1400" b="0" i="1" u="none" strike="noStrike" kern="1200" cap="none" spc="0" normalizeH="0" baseline="0" noProof="0" dirty="0" err="1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amet</a:t>
            </a: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, </a:t>
            </a:r>
            <a:r>
              <a:rPr kumimoji="0" lang="en-US" sz="1400" b="0" i="1" u="none" strike="noStrike" kern="1200" cap="none" spc="0" normalizeH="0" baseline="0" noProof="0" dirty="0" err="1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consectetur</a:t>
            </a: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 </a:t>
            </a:r>
            <a:r>
              <a:rPr kumimoji="0" lang="en-US" sz="1400" b="0" i="1" u="none" strike="noStrike" kern="1200" cap="none" spc="0" normalizeH="0" baseline="0" noProof="0" dirty="0" err="1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adipiscing</a:t>
            </a: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 </a:t>
            </a:r>
            <a:r>
              <a:rPr kumimoji="0" lang="en-US" sz="1400" b="0" i="1" u="none" strike="noStrike" kern="1200" cap="none" spc="0" normalizeH="0" baseline="0" noProof="0" dirty="0" err="1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elit</a:t>
            </a: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, sed do </a:t>
            </a:r>
            <a:r>
              <a:rPr kumimoji="0" lang="en-US" sz="1400" b="0" i="1" u="none" strike="noStrike" kern="1200" cap="none" spc="0" normalizeH="0" baseline="0" noProof="0" dirty="0" err="1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eiusmod</a:t>
            </a: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 </a:t>
            </a:r>
            <a:r>
              <a:rPr kumimoji="0" lang="en-US" sz="1400" b="0" i="1" u="none" strike="noStrike" kern="1200" cap="none" spc="0" normalizeH="0" baseline="0" noProof="0" dirty="0" err="1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rPr>
              <a:t>tempor</a:t>
            </a:r>
            <a:endParaRPr kumimoji="0" lang="en-US" sz="1400" b="0" i="1" u="none" strike="noStrike" kern="1200" cap="none" spc="0" normalizeH="0" baseline="0" noProof="0" dirty="0">
              <a:ln>
                <a:noFill/>
              </a:ln>
              <a:solidFill>
                <a:srgbClr val="094A44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Segoe UI" panose="020B0502040204020203" pitchFamily="34" charset="0"/>
            </a:endParaRPr>
          </a:p>
        </p:txBody>
      </p:sp>
      <p:grpSp>
        <p:nvGrpSpPr>
          <p:cNvPr id="764" name="Group 763">
            <a:extLst>
              <a:ext uri="{FF2B5EF4-FFF2-40B4-BE49-F238E27FC236}">
                <a16:creationId xmlns="" xmlns:a16="http://schemas.microsoft.com/office/drawing/2014/main" id="{F2C5689B-8044-46F5-AAA7-F2421310D2D7}"/>
              </a:ext>
            </a:extLst>
          </p:cNvPr>
          <p:cNvGrpSpPr/>
          <p:nvPr/>
        </p:nvGrpSpPr>
        <p:grpSpPr>
          <a:xfrm>
            <a:off x="8413645" y="5134915"/>
            <a:ext cx="3228404" cy="501369"/>
            <a:chOff x="8315325" y="6506146"/>
            <a:chExt cx="3228404" cy="501369"/>
          </a:xfrm>
        </p:grpSpPr>
        <p:grpSp>
          <p:nvGrpSpPr>
            <p:cNvPr id="580" name="Group 579">
              <a:extLst>
                <a:ext uri="{FF2B5EF4-FFF2-40B4-BE49-F238E27FC236}">
                  <a16:creationId xmlns="" xmlns:a16="http://schemas.microsoft.com/office/drawing/2014/main" id="{B5245753-2CBB-4951-96E5-CDECF538FB5C}"/>
                </a:ext>
              </a:extLst>
            </p:cNvPr>
            <p:cNvGrpSpPr/>
            <p:nvPr/>
          </p:nvGrpSpPr>
          <p:grpSpPr>
            <a:xfrm>
              <a:off x="9951504" y="6506173"/>
              <a:ext cx="501369" cy="501315"/>
              <a:chOff x="8454955" y="5151778"/>
              <a:chExt cx="734055" cy="733975"/>
            </a:xfrm>
          </p:grpSpPr>
          <p:sp>
            <p:nvSpPr>
              <p:cNvPr id="581" name="Freeform: Shape 580">
                <a:extLst>
                  <a:ext uri="{FF2B5EF4-FFF2-40B4-BE49-F238E27FC236}">
                    <a16:creationId xmlns="" xmlns:a16="http://schemas.microsoft.com/office/drawing/2014/main" id="{7D845786-501F-4405-BFB4-687233750F7D}"/>
                  </a:ext>
                </a:extLst>
              </p:cNvPr>
              <p:cNvSpPr/>
              <p:nvPr/>
            </p:nvSpPr>
            <p:spPr>
              <a:xfrm>
                <a:off x="8454955" y="5151778"/>
                <a:ext cx="734055" cy="733975"/>
              </a:xfrm>
              <a:custGeom>
                <a:avLst/>
                <a:gdLst>
                  <a:gd name="connsiteX0" fmla="*/ 888206 w 888206"/>
                  <a:gd name="connsiteY0" fmla="*/ 444056 h 888110"/>
                  <a:gd name="connsiteX1" fmla="*/ 830294 w 888206"/>
                  <a:gd name="connsiteY1" fmla="*/ 663416 h 888110"/>
                  <a:gd name="connsiteX2" fmla="*/ 730758 w 888206"/>
                  <a:gd name="connsiteY2" fmla="*/ 783145 h 888110"/>
                  <a:gd name="connsiteX3" fmla="*/ 586073 w 888206"/>
                  <a:gd name="connsiteY3" fmla="*/ 864965 h 888110"/>
                  <a:gd name="connsiteX4" fmla="*/ 444151 w 888206"/>
                  <a:gd name="connsiteY4" fmla="*/ 888111 h 888110"/>
                  <a:gd name="connsiteX5" fmla="*/ 113062 w 888206"/>
                  <a:gd name="connsiteY5" fmla="*/ 739997 h 888110"/>
                  <a:gd name="connsiteX6" fmla="*/ 98965 w 888206"/>
                  <a:gd name="connsiteY6" fmla="*/ 723519 h 888110"/>
                  <a:gd name="connsiteX7" fmla="*/ 63055 w 888206"/>
                  <a:gd name="connsiteY7" fmla="*/ 672274 h 888110"/>
                  <a:gd name="connsiteX8" fmla="*/ 0 w 888206"/>
                  <a:gd name="connsiteY8" fmla="*/ 444056 h 888110"/>
                  <a:gd name="connsiteX9" fmla="*/ 444151 w 888206"/>
                  <a:gd name="connsiteY9" fmla="*/ 0 h 888110"/>
                  <a:gd name="connsiteX10" fmla="*/ 888206 w 888206"/>
                  <a:gd name="connsiteY10" fmla="*/ 444056 h 888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88206" h="888110">
                    <a:moveTo>
                      <a:pt x="888206" y="444056"/>
                    </a:moveTo>
                    <a:cubicBezTo>
                      <a:pt x="888206" y="523780"/>
                      <a:pt x="867156" y="598646"/>
                      <a:pt x="830294" y="663416"/>
                    </a:cubicBezTo>
                    <a:cubicBezTo>
                      <a:pt x="804386" y="708946"/>
                      <a:pt x="770572" y="749522"/>
                      <a:pt x="730758" y="783145"/>
                    </a:cubicBezTo>
                    <a:cubicBezTo>
                      <a:pt x="688562" y="818864"/>
                      <a:pt x="639604" y="846868"/>
                      <a:pt x="586073" y="864965"/>
                    </a:cubicBezTo>
                    <a:cubicBezTo>
                      <a:pt x="541496" y="879920"/>
                      <a:pt x="493776" y="888111"/>
                      <a:pt x="444151" y="888111"/>
                    </a:cubicBezTo>
                    <a:cubicBezTo>
                      <a:pt x="312611" y="888111"/>
                      <a:pt x="194310" y="830866"/>
                      <a:pt x="113062" y="739997"/>
                    </a:cubicBezTo>
                    <a:cubicBezTo>
                      <a:pt x="108204" y="734663"/>
                      <a:pt x="103537" y="729139"/>
                      <a:pt x="98965" y="723519"/>
                    </a:cubicBezTo>
                    <a:cubicBezTo>
                      <a:pt x="85820" y="707327"/>
                      <a:pt x="73819" y="690182"/>
                      <a:pt x="63055" y="672274"/>
                    </a:cubicBezTo>
                    <a:cubicBezTo>
                      <a:pt x="23051" y="605504"/>
                      <a:pt x="0" y="527495"/>
                      <a:pt x="0" y="444056"/>
                    </a:cubicBezTo>
                    <a:cubicBezTo>
                      <a:pt x="0" y="198787"/>
                      <a:pt x="198882" y="0"/>
                      <a:pt x="444151" y="0"/>
                    </a:cubicBezTo>
                    <a:cubicBezTo>
                      <a:pt x="689324" y="0"/>
                      <a:pt x="888206" y="198787"/>
                      <a:pt x="888206" y="444056"/>
                    </a:cubicBezTo>
                    <a:close/>
                  </a:path>
                </a:pathLst>
              </a:custGeom>
              <a:solidFill>
                <a:srgbClr val="094A4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2" name="Freeform: Shape 581">
                <a:extLst>
                  <a:ext uri="{FF2B5EF4-FFF2-40B4-BE49-F238E27FC236}">
                    <a16:creationId xmlns="" xmlns:a16="http://schemas.microsoft.com/office/drawing/2014/main" id="{0C2F7918-4C09-4853-A1DB-2E9EAD5B50F2}"/>
                  </a:ext>
                </a:extLst>
              </p:cNvPr>
              <p:cNvSpPr/>
              <p:nvPr/>
            </p:nvSpPr>
            <p:spPr>
              <a:xfrm>
                <a:off x="8632685" y="5440519"/>
                <a:ext cx="142473" cy="212478"/>
              </a:xfrm>
              <a:custGeom>
                <a:avLst/>
                <a:gdLst>
                  <a:gd name="connsiteX0" fmla="*/ 111559 w 172392"/>
                  <a:gd name="connsiteY0" fmla="*/ 0 h 257098"/>
                  <a:gd name="connsiteX1" fmla="*/ 593 w 172392"/>
                  <a:gd name="connsiteY1" fmla="*/ 172498 h 257098"/>
                  <a:gd name="connsiteX2" fmla="*/ 169662 w 172392"/>
                  <a:gd name="connsiteY2" fmla="*/ 161734 h 257098"/>
                  <a:gd name="connsiteX3" fmla="*/ 111559 w 172392"/>
                  <a:gd name="connsiteY3" fmla="*/ 0 h 257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2392" h="257098">
                    <a:moveTo>
                      <a:pt x="111559" y="0"/>
                    </a:moveTo>
                    <a:cubicBezTo>
                      <a:pt x="111559" y="0"/>
                      <a:pt x="8308" y="77914"/>
                      <a:pt x="593" y="172498"/>
                    </a:cubicBezTo>
                    <a:cubicBezTo>
                      <a:pt x="-11027" y="315659"/>
                      <a:pt x="151755" y="252984"/>
                      <a:pt x="169662" y="161734"/>
                    </a:cubicBezTo>
                    <a:cubicBezTo>
                      <a:pt x="187569" y="70485"/>
                      <a:pt x="111559" y="0"/>
                      <a:pt x="11155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3" name="Freeform: Shape 582">
                <a:extLst>
                  <a:ext uri="{FF2B5EF4-FFF2-40B4-BE49-F238E27FC236}">
                    <a16:creationId xmlns="" xmlns:a16="http://schemas.microsoft.com/office/drawing/2014/main" id="{441C056F-DFDA-444D-A933-048A99131324}"/>
                  </a:ext>
                </a:extLst>
              </p:cNvPr>
              <p:cNvSpPr/>
              <p:nvPr/>
            </p:nvSpPr>
            <p:spPr>
              <a:xfrm>
                <a:off x="8536744" y="5574892"/>
                <a:ext cx="522143" cy="310861"/>
              </a:xfrm>
              <a:custGeom>
                <a:avLst/>
                <a:gdLst>
                  <a:gd name="connsiteX0" fmla="*/ 631793 w 631793"/>
                  <a:gd name="connsiteY0" fmla="*/ 271177 h 376142"/>
                  <a:gd name="connsiteX1" fmla="*/ 487108 w 631793"/>
                  <a:gd name="connsiteY1" fmla="*/ 352997 h 376142"/>
                  <a:gd name="connsiteX2" fmla="*/ 345186 w 631793"/>
                  <a:gd name="connsiteY2" fmla="*/ 376142 h 376142"/>
                  <a:gd name="connsiteX3" fmla="*/ 14097 w 631793"/>
                  <a:gd name="connsiteY3" fmla="*/ 228029 h 376142"/>
                  <a:gd name="connsiteX4" fmla="*/ 0 w 631793"/>
                  <a:gd name="connsiteY4" fmla="*/ 211550 h 376142"/>
                  <a:gd name="connsiteX5" fmla="*/ 281083 w 631793"/>
                  <a:gd name="connsiteY5" fmla="*/ 7906 h 376142"/>
                  <a:gd name="connsiteX6" fmla="*/ 291941 w 631793"/>
                  <a:gd name="connsiteY6" fmla="*/ 0 h 376142"/>
                  <a:gd name="connsiteX7" fmla="*/ 402336 w 631793"/>
                  <a:gd name="connsiteY7" fmla="*/ 8954 h 376142"/>
                  <a:gd name="connsiteX8" fmla="*/ 448151 w 631793"/>
                  <a:gd name="connsiteY8" fmla="*/ 12668 h 376142"/>
                  <a:gd name="connsiteX9" fmla="*/ 631793 w 631793"/>
                  <a:gd name="connsiteY9" fmla="*/ 271177 h 3761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31793" h="376142">
                    <a:moveTo>
                      <a:pt x="631793" y="271177"/>
                    </a:moveTo>
                    <a:cubicBezTo>
                      <a:pt x="589597" y="306896"/>
                      <a:pt x="540639" y="334899"/>
                      <a:pt x="487108" y="352997"/>
                    </a:cubicBezTo>
                    <a:cubicBezTo>
                      <a:pt x="442531" y="367951"/>
                      <a:pt x="394811" y="376142"/>
                      <a:pt x="345186" y="376142"/>
                    </a:cubicBezTo>
                    <a:cubicBezTo>
                      <a:pt x="213646" y="376142"/>
                      <a:pt x="95345" y="318897"/>
                      <a:pt x="14097" y="228029"/>
                    </a:cubicBezTo>
                    <a:cubicBezTo>
                      <a:pt x="9239" y="222695"/>
                      <a:pt x="4572" y="217170"/>
                      <a:pt x="0" y="211550"/>
                    </a:cubicBezTo>
                    <a:lnTo>
                      <a:pt x="281083" y="7906"/>
                    </a:lnTo>
                    <a:cubicBezTo>
                      <a:pt x="281273" y="7811"/>
                      <a:pt x="291941" y="0"/>
                      <a:pt x="291941" y="0"/>
                    </a:cubicBezTo>
                    <a:lnTo>
                      <a:pt x="402336" y="8954"/>
                    </a:lnTo>
                    <a:lnTo>
                      <a:pt x="448151" y="12668"/>
                    </a:lnTo>
                    <a:lnTo>
                      <a:pt x="631793" y="271177"/>
                    </a:lnTo>
                    <a:close/>
                  </a:path>
                </a:pathLst>
              </a:custGeom>
              <a:solidFill>
                <a:srgbClr val="F7AB9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4" name="Freeform: Shape 583">
                <a:extLst>
                  <a:ext uri="{FF2B5EF4-FFF2-40B4-BE49-F238E27FC236}">
                    <a16:creationId xmlns="" xmlns:a16="http://schemas.microsoft.com/office/drawing/2014/main" id="{B8B18D83-BA4F-44BC-B425-BF9E0C38E3E6}"/>
                  </a:ext>
                </a:extLst>
              </p:cNvPr>
              <p:cNvSpPr/>
              <p:nvPr/>
            </p:nvSpPr>
            <p:spPr>
              <a:xfrm>
                <a:off x="8693696" y="5252485"/>
                <a:ext cx="240465" cy="180004"/>
              </a:xfrm>
              <a:custGeom>
                <a:avLst/>
                <a:gdLst>
                  <a:gd name="connsiteX0" fmla="*/ 28496 w 290962"/>
                  <a:gd name="connsiteY0" fmla="*/ 217806 h 217805"/>
                  <a:gd name="connsiteX1" fmla="*/ 1921 w 290962"/>
                  <a:gd name="connsiteY1" fmla="*/ 112840 h 217805"/>
                  <a:gd name="connsiteX2" fmla="*/ 28496 w 290962"/>
                  <a:gd name="connsiteY2" fmla="*/ 55595 h 217805"/>
                  <a:gd name="connsiteX3" fmla="*/ 86503 w 290962"/>
                  <a:gd name="connsiteY3" fmla="*/ 160 h 217805"/>
                  <a:gd name="connsiteX4" fmla="*/ 225187 w 290962"/>
                  <a:gd name="connsiteY4" fmla="*/ 46642 h 217805"/>
                  <a:gd name="connsiteX5" fmla="*/ 283004 w 290962"/>
                  <a:gd name="connsiteY5" fmla="*/ 73598 h 217805"/>
                  <a:gd name="connsiteX6" fmla="*/ 283004 w 290962"/>
                  <a:gd name="connsiteY6" fmla="*/ 188755 h 217805"/>
                  <a:gd name="connsiteX7" fmla="*/ 28496 w 290962"/>
                  <a:gd name="connsiteY7" fmla="*/ 217806 h 217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0962" h="217805">
                    <a:moveTo>
                      <a:pt x="28496" y="217806"/>
                    </a:moveTo>
                    <a:cubicBezTo>
                      <a:pt x="28496" y="217806"/>
                      <a:pt x="-8747" y="176658"/>
                      <a:pt x="1921" y="112840"/>
                    </a:cubicBezTo>
                    <a:cubicBezTo>
                      <a:pt x="9160" y="69597"/>
                      <a:pt x="28496" y="55595"/>
                      <a:pt x="28496" y="55595"/>
                    </a:cubicBezTo>
                    <a:cubicBezTo>
                      <a:pt x="28496" y="55595"/>
                      <a:pt x="-841" y="-3460"/>
                      <a:pt x="86503" y="160"/>
                    </a:cubicBezTo>
                    <a:cubicBezTo>
                      <a:pt x="173752" y="3779"/>
                      <a:pt x="225187" y="46642"/>
                      <a:pt x="225187" y="46642"/>
                    </a:cubicBezTo>
                    <a:cubicBezTo>
                      <a:pt x="225187" y="46642"/>
                      <a:pt x="265097" y="27020"/>
                      <a:pt x="283004" y="73598"/>
                    </a:cubicBezTo>
                    <a:cubicBezTo>
                      <a:pt x="300911" y="120080"/>
                      <a:pt x="283004" y="188755"/>
                      <a:pt x="283004" y="188755"/>
                    </a:cubicBezTo>
                    <a:lnTo>
                      <a:pt x="28496" y="217806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5" name="Freeform: Shape 584">
                <a:extLst>
                  <a:ext uri="{FF2B5EF4-FFF2-40B4-BE49-F238E27FC236}">
                    <a16:creationId xmlns="" xmlns:a16="http://schemas.microsoft.com/office/drawing/2014/main" id="{6759F057-67A6-4389-9D78-A385E1E9448A}"/>
                  </a:ext>
                </a:extLst>
              </p:cNvPr>
              <p:cNvSpPr/>
              <p:nvPr/>
            </p:nvSpPr>
            <p:spPr>
              <a:xfrm>
                <a:off x="8507067" y="5580796"/>
                <a:ext cx="270951" cy="182549"/>
              </a:xfrm>
              <a:custGeom>
                <a:avLst/>
                <a:gdLst>
                  <a:gd name="connsiteX0" fmla="*/ 327851 w 327850"/>
                  <a:gd name="connsiteY0" fmla="*/ 0 h 220884"/>
                  <a:gd name="connsiteX1" fmla="*/ 50006 w 327850"/>
                  <a:gd name="connsiteY1" fmla="*/ 220885 h 220884"/>
                  <a:gd name="connsiteX2" fmla="*/ 35909 w 327850"/>
                  <a:gd name="connsiteY2" fmla="*/ 204407 h 220884"/>
                  <a:gd name="connsiteX3" fmla="*/ 0 w 327850"/>
                  <a:gd name="connsiteY3" fmla="*/ 153162 h 220884"/>
                  <a:gd name="connsiteX4" fmla="*/ 26765 w 327850"/>
                  <a:gd name="connsiteY4" fmla="*/ 130016 h 220884"/>
                  <a:gd name="connsiteX5" fmla="*/ 316992 w 327850"/>
                  <a:gd name="connsiteY5" fmla="*/ 762 h 220884"/>
                  <a:gd name="connsiteX6" fmla="*/ 327851 w 327850"/>
                  <a:gd name="connsiteY6" fmla="*/ 0 h 2208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7850" h="220884">
                    <a:moveTo>
                      <a:pt x="327851" y="0"/>
                    </a:moveTo>
                    <a:lnTo>
                      <a:pt x="50006" y="220885"/>
                    </a:lnTo>
                    <a:cubicBezTo>
                      <a:pt x="45149" y="215551"/>
                      <a:pt x="40481" y="210026"/>
                      <a:pt x="35909" y="204407"/>
                    </a:cubicBezTo>
                    <a:cubicBezTo>
                      <a:pt x="22765" y="188214"/>
                      <a:pt x="10763" y="171069"/>
                      <a:pt x="0" y="153162"/>
                    </a:cubicBezTo>
                    <a:cubicBezTo>
                      <a:pt x="8572" y="145447"/>
                      <a:pt x="17526" y="137732"/>
                      <a:pt x="26765" y="130016"/>
                    </a:cubicBezTo>
                    <a:cubicBezTo>
                      <a:pt x="154114" y="23813"/>
                      <a:pt x="280035" y="4286"/>
                      <a:pt x="316992" y="762"/>
                    </a:cubicBezTo>
                    <a:cubicBezTo>
                      <a:pt x="324136" y="95"/>
                      <a:pt x="327851" y="0"/>
                      <a:pt x="327851" y="0"/>
                    </a:cubicBezTo>
                    <a:close/>
                  </a:path>
                </a:pathLst>
              </a:custGeom>
              <a:solidFill>
                <a:srgbClr val="F7AB9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6" name="Freeform: Shape 585">
                <a:extLst>
                  <a:ext uri="{FF2B5EF4-FFF2-40B4-BE49-F238E27FC236}">
                    <a16:creationId xmlns="" xmlns:a16="http://schemas.microsoft.com/office/drawing/2014/main" id="{70B31047-B0DE-4453-892F-3BA018DAD5DC}"/>
                  </a:ext>
                </a:extLst>
              </p:cNvPr>
              <p:cNvSpPr/>
              <p:nvPr/>
            </p:nvSpPr>
            <p:spPr>
              <a:xfrm>
                <a:off x="8755662" y="5491923"/>
                <a:ext cx="119967" cy="123578"/>
              </a:xfrm>
              <a:custGeom>
                <a:avLst/>
                <a:gdLst>
                  <a:gd name="connsiteX0" fmla="*/ 145161 w 145160"/>
                  <a:gd name="connsiteY0" fmla="*/ 0 h 149530"/>
                  <a:gd name="connsiteX1" fmla="*/ 143065 w 145160"/>
                  <a:gd name="connsiteY1" fmla="*/ 113824 h 149530"/>
                  <a:gd name="connsiteX2" fmla="*/ 60769 w 145160"/>
                  <a:gd name="connsiteY2" fmla="*/ 149352 h 149530"/>
                  <a:gd name="connsiteX3" fmla="*/ 0 w 145160"/>
                  <a:gd name="connsiteY3" fmla="*/ 125921 h 149530"/>
                  <a:gd name="connsiteX4" fmla="*/ 13144 w 145160"/>
                  <a:gd name="connsiteY4" fmla="*/ 26670 h 149530"/>
                  <a:gd name="connsiteX5" fmla="*/ 126301 w 145160"/>
                  <a:gd name="connsiteY5" fmla="*/ 3810 h 149530"/>
                  <a:gd name="connsiteX6" fmla="*/ 145161 w 145160"/>
                  <a:gd name="connsiteY6" fmla="*/ 0 h 149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5160" h="149530">
                    <a:moveTo>
                      <a:pt x="145161" y="0"/>
                    </a:moveTo>
                    <a:lnTo>
                      <a:pt x="143065" y="113824"/>
                    </a:lnTo>
                    <a:cubicBezTo>
                      <a:pt x="143065" y="113824"/>
                      <a:pt x="123254" y="145923"/>
                      <a:pt x="60769" y="149352"/>
                    </a:cubicBezTo>
                    <a:cubicBezTo>
                      <a:pt x="14192" y="151924"/>
                      <a:pt x="0" y="125921"/>
                      <a:pt x="0" y="125921"/>
                    </a:cubicBezTo>
                    <a:lnTo>
                      <a:pt x="13144" y="26670"/>
                    </a:lnTo>
                    <a:lnTo>
                      <a:pt x="126301" y="3810"/>
                    </a:lnTo>
                    <a:lnTo>
                      <a:pt x="145161" y="0"/>
                    </a:lnTo>
                    <a:close/>
                  </a:path>
                </a:pathLst>
              </a:custGeom>
              <a:solidFill>
                <a:srgbClr val="F27E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7" name="Freeform: Shape 586">
                <a:extLst>
                  <a:ext uri="{FF2B5EF4-FFF2-40B4-BE49-F238E27FC236}">
                    <a16:creationId xmlns="" xmlns:a16="http://schemas.microsoft.com/office/drawing/2014/main" id="{0C67E739-E5E9-4908-9A9A-4B5FD7B34928}"/>
                  </a:ext>
                </a:extLst>
              </p:cNvPr>
              <p:cNvSpPr/>
              <p:nvPr/>
            </p:nvSpPr>
            <p:spPr>
              <a:xfrm>
                <a:off x="8868309" y="5580796"/>
                <a:ext cx="272840" cy="285828"/>
              </a:xfrm>
              <a:custGeom>
                <a:avLst/>
                <a:gdLst>
                  <a:gd name="connsiteX0" fmla="*/ 330137 w 330136"/>
                  <a:gd name="connsiteY0" fmla="*/ 144304 h 345852"/>
                  <a:gd name="connsiteX1" fmla="*/ 230600 w 330136"/>
                  <a:gd name="connsiteY1" fmla="*/ 264033 h 345852"/>
                  <a:gd name="connsiteX2" fmla="*/ 85915 w 330136"/>
                  <a:gd name="connsiteY2" fmla="*/ 345853 h 345852"/>
                  <a:gd name="connsiteX3" fmla="*/ 157734 w 330136"/>
                  <a:gd name="connsiteY3" fmla="*/ 258318 h 345852"/>
                  <a:gd name="connsiteX4" fmla="*/ 1143 w 330136"/>
                  <a:gd name="connsiteY4" fmla="*/ 1810 h 345852"/>
                  <a:gd name="connsiteX5" fmla="*/ 0 w 330136"/>
                  <a:gd name="connsiteY5" fmla="*/ 0 h 345852"/>
                  <a:gd name="connsiteX6" fmla="*/ 46958 w 330136"/>
                  <a:gd name="connsiteY6" fmla="*/ 5525 h 345852"/>
                  <a:gd name="connsiteX7" fmla="*/ 330137 w 330136"/>
                  <a:gd name="connsiteY7" fmla="*/ 144304 h 345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30136" h="345852">
                    <a:moveTo>
                      <a:pt x="330137" y="144304"/>
                    </a:moveTo>
                    <a:cubicBezTo>
                      <a:pt x="304229" y="189833"/>
                      <a:pt x="270415" y="230410"/>
                      <a:pt x="230600" y="264033"/>
                    </a:cubicBezTo>
                    <a:cubicBezTo>
                      <a:pt x="188404" y="299752"/>
                      <a:pt x="139446" y="327755"/>
                      <a:pt x="85915" y="345853"/>
                    </a:cubicBezTo>
                    <a:lnTo>
                      <a:pt x="157734" y="258318"/>
                    </a:lnTo>
                    <a:lnTo>
                      <a:pt x="1143" y="1810"/>
                    </a:lnTo>
                    <a:lnTo>
                      <a:pt x="0" y="0"/>
                    </a:lnTo>
                    <a:cubicBezTo>
                      <a:pt x="0" y="0"/>
                      <a:pt x="18002" y="667"/>
                      <a:pt x="46958" y="5525"/>
                    </a:cubicBezTo>
                    <a:cubicBezTo>
                      <a:pt x="112871" y="16478"/>
                      <a:pt x="235363" y="48958"/>
                      <a:pt x="330137" y="144304"/>
                    </a:cubicBezTo>
                    <a:close/>
                  </a:path>
                </a:pathLst>
              </a:custGeom>
              <a:solidFill>
                <a:srgbClr val="F7AB9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8" name="Freeform: Shape 587">
                <a:extLst>
                  <a:ext uri="{FF2B5EF4-FFF2-40B4-BE49-F238E27FC236}">
                    <a16:creationId xmlns="" xmlns:a16="http://schemas.microsoft.com/office/drawing/2014/main" id="{29C21FDD-2769-4619-8953-B052867A8610}"/>
                  </a:ext>
                </a:extLst>
              </p:cNvPr>
              <p:cNvSpPr/>
              <p:nvPr/>
            </p:nvSpPr>
            <p:spPr>
              <a:xfrm>
                <a:off x="8760070" y="5486490"/>
                <a:ext cx="115559" cy="69902"/>
              </a:xfrm>
              <a:custGeom>
                <a:avLst/>
                <a:gdLst>
                  <a:gd name="connsiteX0" fmla="*/ 139827 w 139826"/>
                  <a:gd name="connsiteY0" fmla="*/ 0 h 84582"/>
                  <a:gd name="connsiteX1" fmla="*/ 136493 w 139826"/>
                  <a:gd name="connsiteY1" fmla="*/ 10192 h 84582"/>
                  <a:gd name="connsiteX2" fmla="*/ 0 w 139826"/>
                  <a:gd name="connsiteY2" fmla="*/ 84582 h 84582"/>
                  <a:gd name="connsiteX3" fmla="*/ 7715 w 139826"/>
                  <a:gd name="connsiteY3" fmla="*/ 32099 h 84582"/>
                  <a:gd name="connsiteX4" fmla="*/ 139827 w 139826"/>
                  <a:gd name="connsiteY4" fmla="*/ 0 h 84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826" h="84582">
                    <a:moveTo>
                      <a:pt x="139827" y="0"/>
                    </a:moveTo>
                    <a:cubicBezTo>
                      <a:pt x="139446" y="2858"/>
                      <a:pt x="138303" y="6287"/>
                      <a:pt x="136493" y="10192"/>
                    </a:cubicBezTo>
                    <a:cubicBezTo>
                      <a:pt x="111347" y="62865"/>
                      <a:pt x="26860" y="82867"/>
                      <a:pt x="0" y="84582"/>
                    </a:cubicBezTo>
                    <a:lnTo>
                      <a:pt x="7715" y="32099"/>
                    </a:lnTo>
                    <a:lnTo>
                      <a:pt x="13982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9" name="Freeform: Shape 588">
                <a:extLst>
                  <a:ext uri="{FF2B5EF4-FFF2-40B4-BE49-F238E27FC236}">
                    <a16:creationId xmlns="" xmlns:a16="http://schemas.microsoft.com/office/drawing/2014/main" id="{A022D00F-078E-49D1-B779-35DA9EBAC6B2}"/>
                  </a:ext>
                </a:extLst>
              </p:cNvPr>
              <p:cNvSpPr/>
              <p:nvPr/>
            </p:nvSpPr>
            <p:spPr>
              <a:xfrm>
                <a:off x="8716062" y="5280491"/>
                <a:ext cx="223369" cy="251907"/>
              </a:xfrm>
              <a:custGeom>
                <a:avLst/>
                <a:gdLst>
                  <a:gd name="connsiteX0" fmla="*/ 43249 w 270276"/>
                  <a:gd name="connsiteY0" fmla="*/ 37995 h 304807"/>
                  <a:gd name="connsiteX1" fmla="*/ 4196 w 270276"/>
                  <a:gd name="connsiteY1" fmla="*/ 244973 h 304807"/>
                  <a:gd name="connsiteX2" fmla="*/ 133260 w 270276"/>
                  <a:gd name="connsiteY2" fmla="*/ 294598 h 304807"/>
                  <a:gd name="connsiteX3" fmla="*/ 193172 w 270276"/>
                  <a:gd name="connsiteY3" fmla="*/ 255832 h 304807"/>
                  <a:gd name="connsiteX4" fmla="*/ 256799 w 270276"/>
                  <a:gd name="connsiteY4" fmla="*/ 234019 h 304807"/>
                  <a:gd name="connsiteX5" fmla="*/ 245655 w 270276"/>
                  <a:gd name="connsiteY5" fmla="*/ 148770 h 304807"/>
                  <a:gd name="connsiteX6" fmla="*/ 198125 w 270276"/>
                  <a:gd name="connsiteY6" fmla="*/ 154676 h 304807"/>
                  <a:gd name="connsiteX7" fmla="*/ 218699 w 270276"/>
                  <a:gd name="connsiteY7" fmla="*/ 116290 h 304807"/>
                  <a:gd name="connsiteX8" fmla="*/ 43249 w 270276"/>
                  <a:gd name="connsiteY8" fmla="*/ 37995 h 304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0276" h="304807">
                    <a:moveTo>
                      <a:pt x="43249" y="37995"/>
                    </a:moveTo>
                    <a:cubicBezTo>
                      <a:pt x="43249" y="37995"/>
                      <a:pt x="-15997" y="170202"/>
                      <a:pt x="4196" y="244973"/>
                    </a:cubicBezTo>
                    <a:cubicBezTo>
                      <a:pt x="24389" y="319744"/>
                      <a:pt x="92398" y="308695"/>
                      <a:pt x="133260" y="294598"/>
                    </a:cubicBezTo>
                    <a:cubicBezTo>
                      <a:pt x="174027" y="280597"/>
                      <a:pt x="193172" y="255832"/>
                      <a:pt x="193172" y="255832"/>
                    </a:cubicBezTo>
                    <a:cubicBezTo>
                      <a:pt x="193172" y="255832"/>
                      <a:pt x="230987" y="269071"/>
                      <a:pt x="256799" y="234019"/>
                    </a:cubicBezTo>
                    <a:cubicBezTo>
                      <a:pt x="282517" y="198967"/>
                      <a:pt x="267277" y="158200"/>
                      <a:pt x="245655" y="148770"/>
                    </a:cubicBezTo>
                    <a:cubicBezTo>
                      <a:pt x="224033" y="139245"/>
                      <a:pt x="198125" y="154676"/>
                      <a:pt x="198125" y="154676"/>
                    </a:cubicBezTo>
                    <a:lnTo>
                      <a:pt x="218699" y="116290"/>
                    </a:lnTo>
                    <a:cubicBezTo>
                      <a:pt x="218604" y="116290"/>
                      <a:pt x="135451" y="-80592"/>
                      <a:pt x="43249" y="37995"/>
                    </a:cubicBezTo>
                    <a:close/>
                  </a:path>
                </a:pathLst>
              </a:custGeom>
              <a:solidFill>
                <a:srgbClr val="F27E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0" name="Freeform: Shape 589">
                <a:extLst>
                  <a:ext uri="{FF2B5EF4-FFF2-40B4-BE49-F238E27FC236}">
                    <a16:creationId xmlns="" xmlns:a16="http://schemas.microsoft.com/office/drawing/2014/main" id="{56E6C09D-D8C9-4B0B-8B84-FE2125FACF4A}"/>
                  </a:ext>
                </a:extLst>
              </p:cNvPr>
              <p:cNvSpPr/>
              <p:nvPr/>
            </p:nvSpPr>
            <p:spPr>
              <a:xfrm>
                <a:off x="8735538" y="5264550"/>
                <a:ext cx="171500" cy="144448"/>
              </a:xfrm>
              <a:custGeom>
                <a:avLst/>
                <a:gdLst>
                  <a:gd name="connsiteX0" fmla="*/ 174463 w 207515"/>
                  <a:gd name="connsiteY0" fmla="*/ 173966 h 174782"/>
                  <a:gd name="connsiteX1" fmla="*/ 77689 w 207515"/>
                  <a:gd name="connsiteY1" fmla="*/ 121959 h 174782"/>
                  <a:gd name="connsiteX2" fmla="*/ 41685 w 207515"/>
                  <a:gd name="connsiteY2" fmla="*/ 32329 h 174782"/>
                  <a:gd name="connsiteX3" fmla="*/ 2156 w 207515"/>
                  <a:gd name="connsiteY3" fmla="*/ 97956 h 174782"/>
                  <a:gd name="connsiteX4" fmla="*/ 11491 w 207515"/>
                  <a:gd name="connsiteY4" fmla="*/ 23471 h 174782"/>
                  <a:gd name="connsiteX5" fmla="*/ 48543 w 207515"/>
                  <a:gd name="connsiteY5" fmla="*/ 515 h 174782"/>
                  <a:gd name="connsiteX6" fmla="*/ 174368 w 207515"/>
                  <a:gd name="connsiteY6" fmla="*/ 31948 h 174782"/>
                  <a:gd name="connsiteX7" fmla="*/ 207515 w 207515"/>
                  <a:gd name="connsiteY7" fmla="*/ 132817 h 174782"/>
                  <a:gd name="connsiteX8" fmla="*/ 174463 w 207515"/>
                  <a:gd name="connsiteY8" fmla="*/ 173966 h 174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7515" h="174782">
                    <a:moveTo>
                      <a:pt x="174463" y="173966"/>
                    </a:moveTo>
                    <a:cubicBezTo>
                      <a:pt x="174463" y="173966"/>
                      <a:pt x="117409" y="185491"/>
                      <a:pt x="77689" y="121959"/>
                    </a:cubicBezTo>
                    <a:cubicBezTo>
                      <a:pt x="38066" y="58427"/>
                      <a:pt x="41685" y="32329"/>
                      <a:pt x="41685" y="32329"/>
                    </a:cubicBezTo>
                    <a:lnTo>
                      <a:pt x="2156" y="97956"/>
                    </a:lnTo>
                    <a:cubicBezTo>
                      <a:pt x="2156" y="97956"/>
                      <a:pt x="-6702" y="52522"/>
                      <a:pt x="11491" y="23471"/>
                    </a:cubicBezTo>
                    <a:cubicBezTo>
                      <a:pt x="29684" y="-5486"/>
                      <a:pt x="48543" y="515"/>
                      <a:pt x="48543" y="515"/>
                    </a:cubicBezTo>
                    <a:lnTo>
                      <a:pt x="174368" y="31948"/>
                    </a:lnTo>
                    <a:lnTo>
                      <a:pt x="207515" y="132817"/>
                    </a:lnTo>
                    <a:lnTo>
                      <a:pt x="174463" y="173966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1" name="Freeform: Shape 590">
                <a:extLst>
                  <a:ext uri="{FF2B5EF4-FFF2-40B4-BE49-F238E27FC236}">
                    <a16:creationId xmlns="" xmlns:a16="http://schemas.microsoft.com/office/drawing/2014/main" id="{A2FA1794-F5B7-4B12-844D-D3578900611E}"/>
                  </a:ext>
                </a:extLst>
              </p:cNvPr>
              <p:cNvSpPr/>
              <p:nvPr/>
            </p:nvSpPr>
            <p:spPr>
              <a:xfrm>
                <a:off x="8749908" y="5398694"/>
                <a:ext cx="19160" cy="53081"/>
              </a:xfrm>
              <a:custGeom>
                <a:avLst/>
                <a:gdLst>
                  <a:gd name="connsiteX0" fmla="*/ 6771 w 23184"/>
                  <a:gd name="connsiteY0" fmla="*/ 64229 h 64228"/>
                  <a:gd name="connsiteX1" fmla="*/ 2200 w 23184"/>
                  <a:gd name="connsiteY1" fmla="*/ 60895 h 64228"/>
                  <a:gd name="connsiteX2" fmla="*/ 14487 w 23184"/>
                  <a:gd name="connsiteY2" fmla="*/ 2030 h 64228"/>
                  <a:gd name="connsiteX3" fmla="*/ 21154 w 23184"/>
                  <a:gd name="connsiteY3" fmla="*/ 887 h 64228"/>
                  <a:gd name="connsiteX4" fmla="*/ 22297 w 23184"/>
                  <a:gd name="connsiteY4" fmla="*/ 7555 h 64228"/>
                  <a:gd name="connsiteX5" fmla="*/ 11343 w 23184"/>
                  <a:gd name="connsiteY5" fmla="*/ 58133 h 64228"/>
                  <a:gd name="connsiteX6" fmla="*/ 8200 w 23184"/>
                  <a:gd name="connsiteY6" fmla="*/ 64038 h 64228"/>
                  <a:gd name="connsiteX7" fmla="*/ 6771 w 23184"/>
                  <a:gd name="connsiteY7" fmla="*/ 64229 h 64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184" h="64228">
                    <a:moveTo>
                      <a:pt x="6771" y="64229"/>
                    </a:moveTo>
                    <a:cubicBezTo>
                      <a:pt x="4771" y="64229"/>
                      <a:pt x="2866" y="62895"/>
                      <a:pt x="2200" y="60895"/>
                    </a:cubicBezTo>
                    <a:cubicBezTo>
                      <a:pt x="-6564" y="32225"/>
                      <a:pt x="13629" y="3173"/>
                      <a:pt x="14487" y="2030"/>
                    </a:cubicBezTo>
                    <a:cubicBezTo>
                      <a:pt x="16011" y="-160"/>
                      <a:pt x="18963" y="-637"/>
                      <a:pt x="21154" y="887"/>
                    </a:cubicBezTo>
                    <a:cubicBezTo>
                      <a:pt x="23345" y="2411"/>
                      <a:pt x="23821" y="5364"/>
                      <a:pt x="22297" y="7555"/>
                    </a:cubicBezTo>
                    <a:cubicBezTo>
                      <a:pt x="22107" y="7841"/>
                      <a:pt x="3914" y="34034"/>
                      <a:pt x="11343" y="58133"/>
                    </a:cubicBezTo>
                    <a:cubicBezTo>
                      <a:pt x="12105" y="60609"/>
                      <a:pt x="10677" y="63276"/>
                      <a:pt x="8200" y="64038"/>
                    </a:cubicBezTo>
                    <a:cubicBezTo>
                      <a:pt x="7724" y="64133"/>
                      <a:pt x="7248" y="64229"/>
                      <a:pt x="6771" y="6422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2" name="Freeform: Shape 591">
                <a:extLst>
                  <a:ext uri="{FF2B5EF4-FFF2-40B4-BE49-F238E27FC236}">
                    <a16:creationId xmlns="" xmlns:a16="http://schemas.microsoft.com/office/drawing/2014/main" id="{8B31A58D-B4F2-41A0-A946-B3354118AB77}"/>
                  </a:ext>
                </a:extLst>
              </p:cNvPr>
              <p:cNvSpPr/>
              <p:nvPr/>
            </p:nvSpPr>
            <p:spPr>
              <a:xfrm>
                <a:off x="8880302" y="5420788"/>
                <a:ext cx="37807" cy="39410"/>
              </a:xfrm>
              <a:custGeom>
                <a:avLst/>
                <a:gdLst>
                  <a:gd name="connsiteX0" fmla="*/ 4729 w 45747"/>
                  <a:gd name="connsiteY0" fmla="*/ 47687 h 47686"/>
                  <a:gd name="connsiteX1" fmla="*/ 1490 w 45747"/>
                  <a:gd name="connsiteY1" fmla="*/ 46353 h 47686"/>
                  <a:gd name="connsiteX2" fmla="*/ 1300 w 45747"/>
                  <a:gd name="connsiteY2" fmla="*/ 39590 h 47686"/>
                  <a:gd name="connsiteX3" fmla="*/ 37495 w 45747"/>
                  <a:gd name="connsiteY3" fmla="*/ 1490 h 47686"/>
                  <a:gd name="connsiteX4" fmla="*/ 44257 w 45747"/>
                  <a:gd name="connsiteY4" fmla="*/ 1300 h 47686"/>
                  <a:gd name="connsiteX5" fmla="*/ 44448 w 45747"/>
                  <a:gd name="connsiteY5" fmla="*/ 8063 h 47686"/>
                  <a:gd name="connsiteX6" fmla="*/ 8253 w 45747"/>
                  <a:gd name="connsiteY6" fmla="*/ 46163 h 47686"/>
                  <a:gd name="connsiteX7" fmla="*/ 4729 w 45747"/>
                  <a:gd name="connsiteY7" fmla="*/ 47687 h 476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747" h="47686">
                    <a:moveTo>
                      <a:pt x="4729" y="47687"/>
                    </a:moveTo>
                    <a:cubicBezTo>
                      <a:pt x="3586" y="47687"/>
                      <a:pt x="2348" y="47210"/>
                      <a:pt x="1490" y="46353"/>
                    </a:cubicBezTo>
                    <a:cubicBezTo>
                      <a:pt x="-415" y="44543"/>
                      <a:pt x="-510" y="41495"/>
                      <a:pt x="1300" y="39590"/>
                    </a:cubicBezTo>
                    <a:lnTo>
                      <a:pt x="37495" y="1490"/>
                    </a:lnTo>
                    <a:cubicBezTo>
                      <a:pt x="39305" y="-415"/>
                      <a:pt x="42353" y="-510"/>
                      <a:pt x="44257" y="1300"/>
                    </a:cubicBezTo>
                    <a:cubicBezTo>
                      <a:pt x="46163" y="3110"/>
                      <a:pt x="46258" y="6158"/>
                      <a:pt x="44448" y="8063"/>
                    </a:cubicBezTo>
                    <a:lnTo>
                      <a:pt x="8253" y="46163"/>
                    </a:lnTo>
                    <a:cubicBezTo>
                      <a:pt x="7300" y="47210"/>
                      <a:pt x="5967" y="47687"/>
                      <a:pt x="4729" y="4768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3" name="Freeform: Shape 592">
                <a:extLst>
                  <a:ext uri="{FF2B5EF4-FFF2-40B4-BE49-F238E27FC236}">
                    <a16:creationId xmlns="" xmlns:a16="http://schemas.microsoft.com/office/drawing/2014/main" id="{434666D8-AF5B-4ECF-A281-FCC6D7B036CC}"/>
                  </a:ext>
                </a:extLst>
              </p:cNvPr>
              <p:cNvSpPr/>
              <p:nvPr/>
            </p:nvSpPr>
            <p:spPr>
              <a:xfrm>
                <a:off x="8891174" y="5440792"/>
                <a:ext cx="28501" cy="11062"/>
              </a:xfrm>
              <a:custGeom>
                <a:avLst/>
                <a:gdLst>
                  <a:gd name="connsiteX0" fmla="*/ 29769 w 34486"/>
                  <a:gd name="connsiteY0" fmla="*/ 13386 h 13385"/>
                  <a:gd name="connsiteX1" fmla="*/ 29006 w 34486"/>
                  <a:gd name="connsiteY1" fmla="*/ 13290 h 13385"/>
                  <a:gd name="connsiteX2" fmla="*/ 4051 w 34486"/>
                  <a:gd name="connsiteY2" fmla="*/ 9480 h 13385"/>
                  <a:gd name="connsiteX3" fmla="*/ 51 w 34486"/>
                  <a:gd name="connsiteY3" fmla="*/ 4051 h 13385"/>
                  <a:gd name="connsiteX4" fmla="*/ 5480 w 34486"/>
                  <a:gd name="connsiteY4" fmla="*/ 51 h 13385"/>
                  <a:gd name="connsiteX5" fmla="*/ 30435 w 34486"/>
                  <a:gd name="connsiteY5" fmla="*/ 3861 h 13385"/>
                  <a:gd name="connsiteX6" fmla="*/ 34436 w 34486"/>
                  <a:gd name="connsiteY6" fmla="*/ 9290 h 13385"/>
                  <a:gd name="connsiteX7" fmla="*/ 29769 w 34486"/>
                  <a:gd name="connsiteY7" fmla="*/ 13386 h 13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486" h="13385">
                    <a:moveTo>
                      <a:pt x="29769" y="13386"/>
                    </a:moveTo>
                    <a:cubicBezTo>
                      <a:pt x="29483" y="13386"/>
                      <a:pt x="29292" y="13386"/>
                      <a:pt x="29006" y="13290"/>
                    </a:cubicBezTo>
                    <a:lnTo>
                      <a:pt x="4051" y="9480"/>
                    </a:lnTo>
                    <a:cubicBezTo>
                      <a:pt x="1479" y="9100"/>
                      <a:pt x="-330" y="6623"/>
                      <a:pt x="51" y="4051"/>
                    </a:cubicBezTo>
                    <a:cubicBezTo>
                      <a:pt x="431" y="1479"/>
                      <a:pt x="2908" y="-330"/>
                      <a:pt x="5480" y="51"/>
                    </a:cubicBezTo>
                    <a:lnTo>
                      <a:pt x="30435" y="3861"/>
                    </a:lnTo>
                    <a:cubicBezTo>
                      <a:pt x="33007" y="4242"/>
                      <a:pt x="34817" y="6718"/>
                      <a:pt x="34436" y="9290"/>
                    </a:cubicBezTo>
                    <a:cubicBezTo>
                      <a:pt x="34150" y="11671"/>
                      <a:pt x="32150" y="13386"/>
                      <a:pt x="29769" y="13386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4" name="Freeform: Shape 593">
                <a:extLst>
                  <a:ext uri="{FF2B5EF4-FFF2-40B4-BE49-F238E27FC236}">
                    <a16:creationId xmlns="" xmlns:a16="http://schemas.microsoft.com/office/drawing/2014/main" id="{23014893-5BBF-47A1-95DA-026E47B6BF96}"/>
                  </a:ext>
                </a:extLst>
              </p:cNvPr>
              <p:cNvSpPr/>
              <p:nvPr/>
            </p:nvSpPr>
            <p:spPr>
              <a:xfrm>
                <a:off x="8769280" y="5450521"/>
                <a:ext cx="42362" cy="32664"/>
              </a:xfrm>
              <a:custGeom>
                <a:avLst/>
                <a:gdLst>
                  <a:gd name="connsiteX0" fmla="*/ 31147 w 51258"/>
                  <a:gd name="connsiteY0" fmla="*/ 39523 h 39523"/>
                  <a:gd name="connsiteX1" fmla="*/ 2286 w 51258"/>
                  <a:gd name="connsiteY1" fmla="*/ 29807 h 39523"/>
                  <a:gd name="connsiteX2" fmla="*/ 0 w 51258"/>
                  <a:gd name="connsiteY2" fmla="*/ 25616 h 39523"/>
                  <a:gd name="connsiteX3" fmla="*/ 2572 w 51258"/>
                  <a:gd name="connsiteY3" fmla="*/ 21521 h 39523"/>
                  <a:gd name="connsiteX4" fmla="*/ 42767 w 51258"/>
                  <a:gd name="connsiteY4" fmla="*/ 566 h 39523"/>
                  <a:gd name="connsiteX5" fmla="*/ 46863 w 51258"/>
                  <a:gd name="connsiteY5" fmla="*/ 375 h 39523"/>
                  <a:gd name="connsiteX6" fmla="*/ 49530 w 51258"/>
                  <a:gd name="connsiteY6" fmla="*/ 3423 h 39523"/>
                  <a:gd name="connsiteX7" fmla="*/ 42767 w 51258"/>
                  <a:gd name="connsiteY7" fmla="*/ 36094 h 39523"/>
                  <a:gd name="connsiteX8" fmla="*/ 31147 w 51258"/>
                  <a:gd name="connsiteY8" fmla="*/ 39523 h 39523"/>
                  <a:gd name="connsiteX9" fmla="*/ 15050 w 51258"/>
                  <a:gd name="connsiteY9" fmla="*/ 25616 h 39523"/>
                  <a:gd name="connsiteX10" fmla="*/ 36862 w 51258"/>
                  <a:gd name="connsiteY10" fmla="*/ 28379 h 39523"/>
                  <a:gd name="connsiteX11" fmla="*/ 41434 w 51258"/>
                  <a:gd name="connsiteY11" fmla="*/ 11805 h 39523"/>
                  <a:gd name="connsiteX12" fmla="*/ 15050 w 51258"/>
                  <a:gd name="connsiteY12" fmla="*/ 25616 h 39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1258" h="39523">
                    <a:moveTo>
                      <a:pt x="31147" y="39523"/>
                    </a:moveTo>
                    <a:cubicBezTo>
                      <a:pt x="18574" y="39523"/>
                      <a:pt x="4382" y="31046"/>
                      <a:pt x="2286" y="29807"/>
                    </a:cubicBezTo>
                    <a:cubicBezTo>
                      <a:pt x="857" y="28950"/>
                      <a:pt x="0" y="27331"/>
                      <a:pt x="0" y="25616"/>
                    </a:cubicBezTo>
                    <a:cubicBezTo>
                      <a:pt x="95" y="23902"/>
                      <a:pt x="1048" y="22378"/>
                      <a:pt x="2572" y="21521"/>
                    </a:cubicBezTo>
                    <a:lnTo>
                      <a:pt x="42767" y="566"/>
                    </a:lnTo>
                    <a:cubicBezTo>
                      <a:pt x="44005" y="-101"/>
                      <a:pt x="45529" y="-196"/>
                      <a:pt x="46863" y="375"/>
                    </a:cubicBezTo>
                    <a:cubicBezTo>
                      <a:pt x="48196" y="947"/>
                      <a:pt x="49149" y="1994"/>
                      <a:pt x="49530" y="3423"/>
                    </a:cubicBezTo>
                    <a:cubicBezTo>
                      <a:pt x="49816" y="4376"/>
                      <a:pt x="56102" y="25902"/>
                      <a:pt x="42767" y="36094"/>
                    </a:cubicBezTo>
                    <a:cubicBezTo>
                      <a:pt x="39434" y="38475"/>
                      <a:pt x="35338" y="39523"/>
                      <a:pt x="31147" y="39523"/>
                    </a:cubicBezTo>
                    <a:close/>
                    <a:moveTo>
                      <a:pt x="15050" y="25616"/>
                    </a:moveTo>
                    <a:cubicBezTo>
                      <a:pt x="22765" y="29045"/>
                      <a:pt x="32385" y="31808"/>
                      <a:pt x="36862" y="28379"/>
                    </a:cubicBezTo>
                    <a:cubicBezTo>
                      <a:pt x="41815" y="24569"/>
                      <a:pt x="42005" y="17139"/>
                      <a:pt x="41434" y="11805"/>
                    </a:cubicBezTo>
                    <a:lnTo>
                      <a:pt x="15050" y="25616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5" name="Freeform: Shape 594">
                <a:extLst>
                  <a:ext uri="{FF2B5EF4-FFF2-40B4-BE49-F238E27FC236}">
                    <a16:creationId xmlns="" xmlns:a16="http://schemas.microsoft.com/office/drawing/2014/main" id="{D311AF82-4E33-4CEE-9034-E2899C087E00}"/>
                  </a:ext>
                </a:extLst>
              </p:cNvPr>
              <p:cNvSpPr/>
              <p:nvPr/>
            </p:nvSpPr>
            <p:spPr>
              <a:xfrm>
                <a:off x="8730485" y="5350655"/>
                <a:ext cx="27368" cy="11223"/>
              </a:xfrm>
              <a:custGeom>
                <a:avLst/>
                <a:gdLst>
                  <a:gd name="connsiteX0" fmla="*/ 4747 w 33115"/>
                  <a:gd name="connsiteY0" fmla="*/ 13581 h 13580"/>
                  <a:gd name="connsiteX1" fmla="*/ 79 w 33115"/>
                  <a:gd name="connsiteY1" fmla="*/ 9676 h 13580"/>
                  <a:gd name="connsiteX2" fmla="*/ 3985 w 33115"/>
                  <a:gd name="connsiteY2" fmla="*/ 4151 h 13580"/>
                  <a:gd name="connsiteX3" fmla="*/ 27511 w 33115"/>
                  <a:gd name="connsiteY3" fmla="*/ 55 h 13580"/>
                  <a:gd name="connsiteX4" fmla="*/ 33036 w 33115"/>
                  <a:gd name="connsiteY4" fmla="*/ 3961 h 13580"/>
                  <a:gd name="connsiteX5" fmla="*/ 29130 w 33115"/>
                  <a:gd name="connsiteY5" fmla="*/ 9485 h 13580"/>
                  <a:gd name="connsiteX6" fmla="*/ 5604 w 33115"/>
                  <a:gd name="connsiteY6" fmla="*/ 13581 h 13580"/>
                  <a:gd name="connsiteX7" fmla="*/ 4747 w 33115"/>
                  <a:gd name="connsiteY7" fmla="*/ 13581 h 13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3115" h="13580">
                    <a:moveTo>
                      <a:pt x="4747" y="13581"/>
                    </a:moveTo>
                    <a:cubicBezTo>
                      <a:pt x="2461" y="13581"/>
                      <a:pt x="460" y="11962"/>
                      <a:pt x="79" y="9676"/>
                    </a:cubicBezTo>
                    <a:cubicBezTo>
                      <a:pt x="-397" y="7104"/>
                      <a:pt x="1318" y="4627"/>
                      <a:pt x="3985" y="4151"/>
                    </a:cubicBezTo>
                    <a:lnTo>
                      <a:pt x="27511" y="55"/>
                    </a:lnTo>
                    <a:cubicBezTo>
                      <a:pt x="30083" y="-326"/>
                      <a:pt x="32560" y="1294"/>
                      <a:pt x="33036" y="3961"/>
                    </a:cubicBezTo>
                    <a:cubicBezTo>
                      <a:pt x="33512" y="6532"/>
                      <a:pt x="31797" y="9009"/>
                      <a:pt x="29130" y="9485"/>
                    </a:cubicBezTo>
                    <a:lnTo>
                      <a:pt x="5604" y="13581"/>
                    </a:lnTo>
                    <a:cubicBezTo>
                      <a:pt x="5223" y="13581"/>
                      <a:pt x="5032" y="13581"/>
                      <a:pt x="4747" y="1358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6" name="Freeform: Shape 595">
                <a:extLst>
                  <a:ext uri="{FF2B5EF4-FFF2-40B4-BE49-F238E27FC236}">
                    <a16:creationId xmlns="" xmlns:a16="http://schemas.microsoft.com/office/drawing/2014/main" id="{30035577-040F-43B7-9F8D-47503DE0C8DC}"/>
                  </a:ext>
                </a:extLst>
              </p:cNvPr>
              <p:cNvSpPr/>
              <p:nvPr/>
            </p:nvSpPr>
            <p:spPr>
              <a:xfrm>
                <a:off x="8779379" y="5350680"/>
                <a:ext cx="39864" cy="24030"/>
              </a:xfrm>
              <a:custGeom>
                <a:avLst/>
                <a:gdLst>
                  <a:gd name="connsiteX0" fmla="*/ 43501 w 48235"/>
                  <a:gd name="connsiteY0" fmla="*/ 29077 h 29076"/>
                  <a:gd name="connsiteX1" fmla="*/ 41310 w 48235"/>
                  <a:gd name="connsiteY1" fmla="*/ 28600 h 29076"/>
                  <a:gd name="connsiteX2" fmla="*/ 2639 w 48235"/>
                  <a:gd name="connsiteY2" fmla="*/ 8979 h 29076"/>
                  <a:gd name="connsiteX3" fmla="*/ 543 w 48235"/>
                  <a:gd name="connsiteY3" fmla="*/ 2597 h 29076"/>
                  <a:gd name="connsiteX4" fmla="*/ 6925 w 48235"/>
                  <a:gd name="connsiteY4" fmla="*/ 502 h 29076"/>
                  <a:gd name="connsiteX5" fmla="*/ 45597 w 48235"/>
                  <a:gd name="connsiteY5" fmla="*/ 20123 h 29076"/>
                  <a:gd name="connsiteX6" fmla="*/ 47692 w 48235"/>
                  <a:gd name="connsiteY6" fmla="*/ 26505 h 29076"/>
                  <a:gd name="connsiteX7" fmla="*/ 43501 w 48235"/>
                  <a:gd name="connsiteY7" fmla="*/ 29077 h 29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235" h="29076">
                    <a:moveTo>
                      <a:pt x="43501" y="29077"/>
                    </a:moveTo>
                    <a:cubicBezTo>
                      <a:pt x="42739" y="29077"/>
                      <a:pt x="42073" y="28886"/>
                      <a:pt x="41310" y="28600"/>
                    </a:cubicBezTo>
                    <a:lnTo>
                      <a:pt x="2639" y="8979"/>
                    </a:lnTo>
                    <a:cubicBezTo>
                      <a:pt x="258" y="7836"/>
                      <a:pt x="-695" y="4883"/>
                      <a:pt x="543" y="2597"/>
                    </a:cubicBezTo>
                    <a:cubicBezTo>
                      <a:pt x="1687" y="216"/>
                      <a:pt x="4639" y="-641"/>
                      <a:pt x="6925" y="502"/>
                    </a:cubicBezTo>
                    <a:lnTo>
                      <a:pt x="45597" y="20123"/>
                    </a:lnTo>
                    <a:cubicBezTo>
                      <a:pt x="47978" y="21266"/>
                      <a:pt x="48931" y="24219"/>
                      <a:pt x="47692" y="26505"/>
                    </a:cubicBezTo>
                    <a:cubicBezTo>
                      <a:pt x="46930" y="28124"/>
                      <a:pt x="45311" y="29077"/>
                      <a:pt x="43501" y="2907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7" name="Freeform: Shape 596">
                <a:extLst>
                  <a:ext uri="{FF2B5EF4-FFF2-40B4-BE49-F238E27FC236}">
                    <a16:creationId xmlns="" xmlns:a16="http://schemas.microsoft.com/office/drawing/2014/main" id="{9BF071B8-9215-4ABB-8997-E6271F352FE5}"/>
                  </a:ext>
                </a:extLst>
              </p:cNvPr>
              <p:cNvSpPr/>
              <p:nvPr/>
            </p:nvSpPr>
            <p:spPr>
              <a:xfrm>
                <a:off x="8860023" y="5440519"/>
                <a:ext cx="138628" cy="229596"/>
              </a:xfrm>
              <a:custGeom>
                <a:avLst/>
                <a:gdLst>
                  <a:gd name="connsiteX0" fmla="*/ 95941 w 167740"/>
                  <a:gd name="connsiteY0" fmla="*/ 0 h 277811"/>
                  <a:gd name="connsiteX1" fmla="*/ 166616 w 167740"/>
                  <a:gd name="connsiteY1" fmla="*/ 187642 h 277811"/>
                  <a:gd name="connsiteX2" fmla="*/ 15454 w 167740"/>
                  <a:gd name="connsiteY2" fmla="*/ 246602 h 277811"/>
                  <a:gd name="connsiteX3" fmla="*/ 18883 w 167740"/>
                  <a:gd name="connsiteY3" fmla="*/ 62198 h 277811"/>
                  <a:gd name="connsiteX4" fmla="*/ 95941 w 167740"/>
                  <a:gd name="connsiteY4" fmla="*/ 0 h 277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7740" h="277811">
                    <a:moveTo>
                      <a:pt x="95941" y="0"/>
                    </a:moveTo>
                    <a:cubicBezTo>
                      <a:pt x="95941" y="0"/>
                      <a:pt x="178237" y="71342"/>
                      <a:pt x="166616" y="187642"/>
                    </a:cubicBezTo>
                    <a:cubicBezTo>
                      <a:pt x="154996" y="303943"/>
                      <a:pt x="39648" y="288988"/>
                      <a:pt x="15454" y="246602"/>
                    </a:cubicBezTo>
                    <a:cubicBezTo>
                      <a:pt x="-21217" y="182309"/>
                      <a:pt x="18883" y="62198"/>
                      <a:pt x="18883" y="62198"/>
                    </a:cubicBezTo>
                    <a:cubicBezTo>
                      <a:pt x="18883" y="62198"/>
                      <a:pt x="89559" y="74009"/>
                      <a:pt x="9594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8" name="Freeform: Shape 597">
                <a:extLst>
                  <a:ext uri="{FF2B5EF4-FFF2-40B4-BE49-F238E27FC236}">
                    <a16:creationId xmlns="" xmlns:a16="http://schemas.microsoft.com/office/drawing/2014/main" id="{23011EC3-371C-41A5-96A8-4272C99F8C74}"/>
                  </a:ext>
                </a:extLst>
              </p:cNvPr>
              <p:cNvSpPr/>
              <p:nvPr/>
            </p:nvSpPr>
            <p:spPr>
              <a:xfrm>
                <a:off x="8730459" y="5371955"/>
                <a:ext cx="13893" cy="35029"/>
              </a:xfrm>
              <a:custGeom>
                <a:avLst/>
                <a:gdLst>
                  <a:gd name="connsiteX0" fmla="*/ 4777 w 16811"/>
                  <a:gd name="connsiteY0" fmla="*/ 42386 h 42385"/>
                  <a:gd name="connsiteX1" fmla="*/ 3349 w 16811"/>
                  <a:gd name="connsiteY1" fmla="*/ 42195 h 42385"/>
                  <a:gd name="connsiteX2" fmla="*/ 205 w 16811"/>
                  <a:gd name="connsiteY2" fmla="*/ 36290 h 42385"/>
                  <a:gd name="connsiteX3" fmla="*/ 6777 w 16811"/>
                  <a:gd name="connsiteY3" fmla="*/ 14763 h 42385"/>
                  <a:gd name="connsiteX4" fmla="*/ 1063 w 16811"/>
                  <a:gd name="connsiteY4" fmla="*/ 7715 h 42385"/>
                  <a:gd name="connsiteX5" fmla="*/ 1729 w 16811"/>
                  <a:gd name="connsiteY5" fmla="*/ 1047 h 42385"/>
                  <a:gd name="connsiteX6" fmla="*/ 8397 w 16811"/>
                  <a:gd name="connsiteY6" fmla="*/ 1714 h 42385"/>
                  <a:gd name="connsiteX7" fmla="*/ 15731 w 16811"/>
                  <a:gd name="connsiteY7" fmla="*/ 10763 h 42385"/>
                  <a:gd name="connsiteX8" fmla="*/ 16588 w 16811"/>
                  <a:gd name="connsiteY8" fmla="*/ 15144 h 42385"/>
                  <a:gd name="connsiteX9" fmla="*/ 9254 w 16811"/>
                  <a:gd name="connsiteY9" fmla="*/ 39147 h 42385"/>
                  <a:gd name="connsiteX10" fmla="*/ 4777 w 16811"/>
                  <a:gd name="connsiteY10" fmla="*/ 42386 h 42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811" h="42385">
                    <a:moveTo>
                      <a:pt x="4777" y="42386"/>
                    </a:moveTo>
                    <a:cubicBezTo>
                      <a:pt x="4301" y="42386"/>
                      <a:pt x="3825" y="42291"/>
                      <a:pt x="3349" y="42195"/>
                    </a:cubicBezTo>
                    <a:cubicBezTo>
                      <a:pt x="872" y="41433"/>
                      <a:pt x="-557" y="38766"/>
                      <a:pt x="205" y="36290"/>
                    </a:cubicBezTo>
                    <a:lnTo>
                      <a:pt x="6777" y="14763"/>
                    </a:lnTo>
                    <a:lnTo>
                      <a:pt x="1063" y="7715"/>
                    </a:lnTo>
                    <a:cubicBezTo>
                      <a:pt x="-557" y="5715"/>
                      <a:pt x="-271" y="2667"/>
                      <a:pt x="1729" y="1047"/>
                    </a:cubicBezTo>
                    <a:cubicBezTo>
                      <a:pt x="3730" y="-572"/>
                      <a:pt x="6777" y="-286"/>
                      <a:pt x="8397" y="1714"/>
                    </a:cubicBezTo>
                    <a:lnTo>
                      <a:pt x="15731" y="10763"/>
                    </a:lnTo>
                    <a:cubicBezTo>
                      <a:pt x="16779" y="12001"/>
                      <a:pt x="17065" y="13620"/>
                      <a:pt x="16588" y="15144"/>
                    </a:cubicBezTo>
                    <a:lnTo>
                      <a:pt x="9254" y="39147"/>
                    </a:lnTo>
                    <a:cubicBezTo>
                      <a:pt x="8683" y="41052"/>
                      <a:pt x="6777" y="42386"/>
                      <a:pt x="4777" y="42386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9" name="Freeform: Shape 598">
                <a:extLst>
                  <a:ext uri="{FF2B5EF4-FFF2-40B4-BE49-F238E27FC236}">
                    <a16:creationId xmlns="" xmlns:a16="http://schemas.microsoft.com/office/drawing/2014/main" id="{51C5FA82-0C03-4C01-A662-60767425BA45}"/>
                  </a:ext>
                </a:extLst>
              </p:cNvPr>
              <p:cNvSpPr/>
              <p:nvPr/>
            </p:nvSpPr>
            <p:spPr>
              <a:xfrm>
                <a:off x="8787681" y="5374770"/>
                <a:ext cx="16324" cy="37489"/>
              </a:xfrm>
              <a:custGeom>
                <a:avLst/>
                <a:gdLst>
                  <a:gd name="connsiteX0" fmla="*/ 7643 w 19752"/>
                  <a:gd name="connsiteY0" fmla="*/ 45362 h 45362"/>
                  <a:gd name="connsiteX1" fmla="*/ 6214 w 19752"/>
                  <a:gd name="connsiteY1" fmla="*/ 45172 h 45362"/>
                  <a:gd name="connsiteX2" fmla="*/ 3071 w 19752"/>
                  <a:gd name="connsiteY2" fmla="*/ 39266 h 45362"/>
                  <a:gd name="connsiteX3" fmla="*/ 9643 w 19752"/>
                  <a:gd name="connsiteY3" fmla="*/ 17835 h 45362"/>
                  <a:gd name="connsiteX4" fmla="*/ 1166 w 19752"/>
                  <a:gd name="connsiteY4" fmla="*/ 7929 h 45362"/>
                  <a:gd name="connsiteX5" fmla="*/ 1642 w 19752"/>
                  <a:gd name="connsiteY5" fmla="*/ 1166 h 45362"/>
                  <a:gd name="connsiteX6" fmla="*/ 8405 w 19752"/>
                  <a:gd name="connsiteY6" fmla="*/ 1642 h 45362"/>
                  <a:gd name="connsiteX7" fmla="*/ 18597 w 19752"/>
                  <a:gd name="connsiteY7" fmla="*/ 13549 h 45362"/>
                  <a:gd name="connsiteX8" fmla="*/ 19549 w 19752"/>
                  <a:gd name="connsiteY8" fmla="*/ 18025 h 45362"/>
                  <a:gd name="connsiteX9" fmla="*/ 12215 w 19752"/>
                  <a:gd name="connsiteY9" fmla="*/ 42028 h 45362"/>
                  <a:gd name="connsiteX10" fmla="*/ 7643 w 19752"/>
                  <a:gd name="connsiteY10" fmla="*/ 45362 h 45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752" h="45362">
                    <a:moveTo>
                      <a:pt x="7643" y="45362"/>
                    </a:moveTo>
                    <a:cubicBezTo>
                      <a:pt x="7167" y="45362"/>
                      <a:pt x="6691" y="45267"/>
                      <a:pt x="6214" y="45172"/>
                    </a:cubicBezTo>
                    <a:cubicBezTo>
                      <a:pt x="3738" y="44410"/>
                      <a:pt x="2309" y="41743"/>
                      <a:pt x="3071" y="39266"/>
                    </a:cubicBezTo>
                    <a:lnTo>
                      <a:pt x="9643" y="17835"/>
                    </a:lnTo>
                    <a:lnTo>
                      <a:pt x="1166" y="7929"/>
                    </a:lnTo>
                    <a:cubicBezTo>
                      <a:pt x="-548" y="5929"/>
                      <a:pt x="-358" y="2881"/>
                      <a:pt x="1642" y="1166"/>
                    </a:cubicBezTo>
                    <a:cubicBezTo>
                      <a:pt x="3643" y="-548"/>
                      <a:pt x="6691" y="-358"/>
                      <a:pt x="8405" y="1642"/>
                    </a:cubicBezTo>
                    <a:lnTo>
                      <a:pt x="18597" y="13549"/>
                    </a:lnTo>
                    <a:cubicBezTo>
                      <a:pt x="19644" y="14787"/>
                      <a:pt x="20026" y="16501"/>
                      <a:pt x="19549" y="18025"/>
                    </a:cubicBezTo>
                    <a:lnTo>
                      <a:pt x="12215" y="42028"/>
                    </a:lnTo>
                    <a:cubicBezTo>
                      <a:pt x="11548" y="44029"/>
                      <a:pt x="9643" y="45362"/>
                      <a:pt x="7643" y="4536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0" name="Freeform: Shape 599">
                <a:extLst>
                  <a:ext uri="{FF2B5EF4-FFF2-40B4-BE49-F238E27FC236}">
                    <a16:creationId xmlns="" xmlns:a16="http://schemas.microsoft.com/office/drawing/2014/main" id="{7484B135-23C1-44B5-A350-372CA67B7E7C}"/>
                  </a:ext>
                </a:extLst>
              </p:cNvPr>
              <p:cNvSpPr/>
              <p:nvPr/>
            </p:nvSpPr>
            <p:spPr>
              <a:xfrm>
                <a:off x="8751202" y="5593813"/>
                <a:ext cx="112748" cy="25398"/>
              </a:xfrm>
              <a:custGeom>
                <a:avLst/>
                <a:gdLst>
                  <a:gd name="connsiteX0" fmla="*/ 66356 w 136425"/>
                  <a:gd name="connsiteY0" fmla="*/ 30732 h 30732"/>
                  <a:gd name="connsiteX1" fmla="*/ 1490 w 136425"/>
                  <a:gd name="connsiteY1" fmla="*/ 8253 h 30732"/>
                  <a:gd name="connsiteX2" fmla="*/ 1300 w 136425"/>
                  <a:gd name="connsiteY2" fmla="*/ 1490 h 30732"/>
                  <a:gd name="connsiteX3" fmla="*/ 8063 w 136425"/>
                  <a:gd name="connsiteY3" fmla="*/ 1300 h 30732"/>
                  <a:gd name="connsiteX4" fmla="*/ 129316 w 136425"/>
                  <a:gd name="connsiteY4" fmla="*/ 3014 h 30732"/>
                  <a:gd name="connsiteX5" fmla="*/ 135793 w 136425"/>
                  <a:gd name="connsiteY5" fmla="*/ 4824 h 30732"/>
                  <a:gd name="connsiteX6" fmla="*/ 133983 w 136425"/>
                  <a:gd name="connsiteY6" fmla="*/ 11301 h 30732"/>
                  <a:gd name="connsiteX7" fmla="*/ 66356 w 136425"/>
                  <a:gd name="connsiteY7" fmla="*/ 30732 h 30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6425" h="30732">
                    <a:moveTo>
                      <a:pt x="66356" y="30732"/>
                    </a:moveTo>
                    <a:cubicBezTo>
                      <a:pt x="25779" y="30732"/>
                      <a:pt x="1776" y="8634"/>
                      <a:pt x="1490" y="8253"/>
                    </a:cubicBezTo>
                    <a:cubicBezTo>
                      <a:pt x="-415" y="6443"/>
                      <a:pt x="-510" y="3491"/>
                      <a:pt x="1300" y="1490"/>
                    </a:cubicBezTo>
                    <a:cubicBezTo>
                      <a:pt x="3110" y="-415"/>
                      <a:pt x="6062" y="-510"/>
                      <a:pt x="8063" y="1300"/>
                    </a:cubicBezTo>
                    <a:cubicBezTo>
                      <a:pt x="9968" y="3110"/>
                      <a:pt x="55497" y="44448"/>
                      <a:pt x="129316" y="3014"/>
                    </a:cubicBezTo>
                    <a:cubicBezTo>
                      <a:pt x="131602" y="1681"/>
                      <a:pt x="134555" y="2538"/>
                      <a:pt x="135793" y="4824"/>
                    </a:cubicBezTo>
                    <a:cubicBezTo>
                      <a:pt x="137126" y="7110"/>
                      <a:pt x="136269" y="10063"/>
                      <a:pt x="133983" y="11301"/>
                    </a:cubicBezTo>
                    <a:cubicBezTo>
                      <a:pt x="108266" y="25779"/>
                      <a:pt x="85501" y="30732"/>
                      <a:pt x="66356" y="3073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601" name="Group 600">
              <a:extLst>
                <a:ext uri="{FF2B5EF4-FFF2-40B4-BE49-F238E27FC236}">
                  <a16:creationId xmlns="" xmlns:a16="http://schemas.microsoft.com/office/drawing/2014/main" id="{CBBA6285-B404-4AAE-BF71-0FBF927E6D53}"/>
                </a:ext>
              </a:extLst>
            </p:cNvPr>
            <p:cNvGrpSpPr/>
            <p:nvPr/>
          </p:nvGrpSpPr>
          <p:grpSpPr>
            <a:xfrm>
              <a:off x="8315325" y="6506173"/>
              <a:ext cx="501315" cy="501315"/>
              <a:chOff x="4786043" y="5151778"/>
              <a:chExt cx="733975" cy="733975"/>
            </a:xfrm>
          </p:grpSpPr>
          <p:sp>
            <p:nvSpPr>
              <p:cNvPr id="602" name="Freeform: Shape 601">
                <a:extLst>
                  <a:ext uri="{FF2B5EF4-FFF2-40B4-BE49-F238E27FC236}">
                    <a16:creationId xmlns="" xmlns:a16="http://schemas.microsoft.com/office/drawing/2014/main" id="{A68B6A59-3CCC-4F73-AE12-9391AF066DE0}"/>
                  </a:ext>
                </a:extLst>
              </p:cNvPr>
              <p:cNvSpPr/>
              <p:nvPr/>
            </p:nvSpPr>
            <p:spPr>
              <a:xfrm flipH="1">
                <a:off x="4786043" y="5151778"/>
                <a:ext cx="733975" cy="733975"/>
              </a:xfrm>
              <a:custGeom>
                <a:avLst/>
                <a:gdLst>
                  <a:gd name="connsiteX0" fmla="*/ 888111 w 888110"/>
                  <a:gd name="connsiteY0" fmla="*/ 444056 h 888110"/>
                  <a:gd name="connsiteX1" fmla="*/ 828389 w 888110"/>
                  <a:gd name="connsiteY1" fmla="*/ 666560 h 888110"/>
                  <a:gd name="connsiteX2" fmla="*/ 823912 w 888110"/>
                  <a:gd name="connsiteY2" fmla="*/ 673989 h 888110"/>
                  <a:gd name="connsiteX3" fmla="*/ 812768 w 888110"/>
                  <a:gd name="connsiteY3" fmla="*/ 691515 h 888110"/>
                  <a:gd name="connsiteX4" fmla="*/ 807720 w 888110"/>
                  <a:gd name="connsiteY4" fmla="*/ 698659 h 888110"/>
                  <a:gd name="connsiteX5" fmla="*/ 564261 w 888110"/>
                  <a:gd name="connsiteY5" fmla="*/ 871633 h 888110"/>
                  <a:gd name="connsiteX6" fmla="*/ 557879 w 888110"/>
                  <a:gd name="connsiteY6" fmla="*/ 873347 h 888110"/>
                  <a:gd name="connsiteX7" fmla="*/ 444056 w 888110"/>
                  <a:gd name="connsiteY7" fmla="*/ 888111 h 888110"/>
                  <a:gd name="connsiteX8" fmla="*/ 75724 w 888110"/>
                  <a:gd name="connsiteY8" fmla="*/ 691896 h 888110"/>
                  <a:gd name="connsiteX9" fmla="*/ 54864 w 888110"/>
                  <a:gd name="connsiteY9" fmla="*/ 657892 h 888110"/>
                  <a:gd name="connsiteX10" fmla="*/ 0 w 888110"/>
                  <a:gd name="connsiteY10" fmla="*/ 444056 h 888110"/>
                  <a:gd name="connsiteX11" fmla="*/ 444056 w 888110"/>
                  <a:gd name="connsiteY11" fmla="*/ 0 h 888110"/>
                  <a:gd name="connsiteX12" fmla="*/ 888111 w 888110"/>
                  <a:gd name="connsiteY12" fmla="*/ 444056 h 888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88110" h="888110">
                    <a:moveTo>
                      <a:pt x="888111" y="444056"/>
                    </a:moveTo>
                    <a:cubicBezTo>
                      <a:pt x="888111" y="525113"/>
                      <a:pt x="866394" y="601123"/>
                      <a:pt x="828389" y="666560"/>
                    </a:cubicBezTo>
                    <a:cubicBezTo>
                      <a:pt x="826961" y="669036"/>
                      <a:pt x="825436" y="671513"/>
                      <a:pt x="823912" y="673989"/>
                    </a:cubicBezTo>
                    <a:cubicBezTo>
                      <a:pt x="820388" y="679895"/>
                      <a:pt x="816674" y="685800"/>
                      <a:pt x="812768" y="691515"/>
                    </a:cubicBezTo>
                    <a:cubicBezTo>
                      <a:pt x="811149" y="693896"/>
                      <a:pt x="809530" y="696278"/>
                      <a:pt x="807720" y="698659"/>
                    </a:cubicBezTo>
                    <a:cubicBezTo>
                      <a:pt x="749808" y="781622"/>
                      <a:pt x="664083" y="843534"/>
                      <a:pt x="564261" y="871633"/>
                    </a:cubicBezTo>
                    <a:cubicBezTo>
                      <a:pt x="562165" y="872204"/>
                      <a:pt x="559975" y="872776"/>
                      <a:pt x="557879" y="873347"/>
                    </a:cubicBezTo>
                    <a:cubicBezTo>
                      <a:pt x="521589" y="882968"/>
                      <a:pt x="483394" y="888111"/>
                      <a:pt x="444056" y="888111"/>
                    </a:cubicBezTo>
                    <a:cubicBezTo>
                      <a:pt x="290608" y="888111"/>
                      <a:pt x="155257" y="810292"/>
                      <a:pt x="75724" y="691896"/>
                    </a:cubicBezTo>
                    <a:cubicBezTo>
                      <a:pt x="68199" y="680942"/>
                      <a:pt x="61246" y="669512"/>
                      <a:pt x="54864" y="657892"/>
                    </a:cubicBezTo>
                    <a:cubicBezTo>
                      <a:pt x="19907" y="594455"/>
                      <a:pt x="0" y="521589"/>
                      <a:pt x="0" y="444056"/>
                    </a:cubicBezTo>
                    <a:cubicBezTo>
                      <a:pt x="0" y="198787"/>
                      <a:pt x="198787" y="0"/>
                      <a:pt x="444056" y="0"/>
                    </a:cubicBezTo>
                    <a:cubicBezTo>
                      <a:pt x="689324" y="0"/>
                      <a:pt x="888111" y="198787"/>
                      <a:pt x="888111" y="444056"/>
                    </a:cubicBezTo>
                    <a:close/>
                  </a:path>
                </a:pathLst>
              </a:custGeom>
              <a:solidFill>
                <a:srgbClr val="094A4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3" name="Freeform: Shape 602">
                <a:extLst>
                  <a:ext uri="{FF2B5EF4-FFF2-40B4-BE49-F238E27FC236}">
                    <a16:creationId xmlns="" xmlns:a16="http://schemas.microsoft.com/office/drawing/2014/main" id="{CA5CE932-E8D8-4105-921B-8B93EDFD3B56}"/>
                  </a:ext>
                </a:extLst>
              </p:cNvPr>
              <p:cNvSpPr/>
              <p:nvPr/>
            </p:nvSpPr>
            <p:spPr>
              <a:xfrm flipH="1">
                <a:off x="4867904" y="5217482"/>
                <a:ext cx="483659" cy="546211"/>
              </a:xfrm>
              <a:custGeom>
                <a:avLst/>
                <a:gdLst>
                  <a:gd name="connsiteX0" fmla="*/ 49915 w 585227"/>
                  <a:gd name="connsiteY0" fmla="*/ 304069 h 660916"/>
                  <a:gd name="connsiteX1" fmla="*/ 187075 w 585227"/>
                  <a:gd name="connsiteY1" fmla="*/ 5460 h 660916"/>
                  <a:gd name="connsiteX2" fmla="*/ 382909 w 585227"/>
                  <a:gd name="connsiteY2" fmla="*/ 221392 h 660916"/>
                  <a:gd name="connsiteX3" fmla="*/ 585220 w 585227"/>
                  <a:gd name="connsiteY3" fmla="*/ 455135 h 660916"/>
                  <a:gd name="connsiteX4" fmla="*/ 350714 w 585227"/>
                  <a:gd name="connsiteY4" fmla="*/ 658304 h 660916"/>
                  <a:gd name="connsiteX5" fmla="*/ 127067 w 585227"/>
                  <a:gd name="connsiteY5" fmla="*/ 567245 h 660916"/>
                  <a:gd name="connsiteX6" fmla="*/ 49915 w 585227"/>
                  <a:gd name="connsiteY6" fmla="*/ 304069 h 660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5227" h="660916">
                    <a:moveTo>
                      <a:pt x="49915" y="304069"/>
                    </a:moveTo>
                    <a:cubicBezTo>
                      <a:pt x="49915" y="304069"/>
                      <a:pt x="2385" y="51656"/>
                      <a:pt x="187075" y="5460"/>
                    </a:cubicBezTo>
                    <a:cubicBezTo>
                      <a:pt x="371764" y="-40736"/>
                      <a:pt x="382909" y="221392"/>
                      <a:pt x="382909" y="221392"/>
                    </a:cubicBezTo>
                    <a:cubicBezTo>
                      <a:pt x="382909" y="221392"/>
                      <a:pt x="583886" y="259682"/>
                      <a:pt x="585220" y="455135"/>
                    </a:cubicBezTo>
                    <a:cubicBezTo>
                      <a:pt x="586839" y="699452"/>
                      <a:pt x="350714" y="658304"/>
                      <a:pt x="350714" y="658304"/>
                    </a:cubicBezTo>
                    <a:lnTo>
                      <a:pt x="127067" y="567245"/>
                    </a:lnTo>
                    <a:cubicBezTo>
                      <a:pt x="127067" y="567149"/>
                      <a:pt x="-96961" y="445229"/>
                      <a:pt x="49915" y="30406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4" name="Freeform: Shape 603">
                <a:extLst>
                  <a:ext uri="{FF2B5EF4-FFF2-40B4-BE49-F238E27FC236}">
                    <a16:creationId xmlns="" xmlns:a16="http://schemas.microsoft.com/office/drawing/2014/main" id="{1F944182-DC84-410F-BF78-63083A42C9F7}"/>
                  </a:ext>
                </a:extLst>
              </p:cNvPr>
              <p:cNvSpPr/>
              <p:nvPr/>
            </p:nvSpPr>
            <p:spPr>
              <a:xfrm flipH="1">
                <a:off x="4852481" y="5555737"/>
                <a:ext cx="604955" cy="330016"/>
              </a:xfrm>
              <a:custGeom>
                <a:avLst/>
                <a:gdLst>
                  <a:gd name="connsiteX0" fmla="*/ 731996 w 731996"/>
                  <a:gd name="connsiteY0" fmla="*/ 209868 h 399320"/>
                  <a:gd name="connsiteX1" fmla="*/ 488537 w 731996"/>
                  <a:gd name="connsiteY1" fmla="*/ 382842 h 399320"/>
                  <a:gd name="connsiteX2" fmla="*/ 482155 w 731996"/>
                  <a:gd name="connsiteY2" fmla="*/ 384557 h 399320"/>
                  <a:gd name="connsiteX3" fmla="*/ 368332 w 731996"/>
                  <a:gd name="connsiteY3" fmla="*/ 399320 h 399320"/>
                  <a:gd name="connsiteX4" fmla="*/ 0 w 731996"/>
                  <a:gd name="connsiteY4" fmla="*/ 203105 h 399320"/>
                  <a:gd name="connsiteX5" fmla="*/ 185261 w 731996"/>
                  <a:gd name="connsiteY5" fmla="*/ 37942 h 399320"/>
                  <a:gd name="connsiteX6" fmla="*/ 490061 w 731996"/>
                  <a:gd name="connsiteY6" fmla="*/ 15368 h 399320"/>
                  <a:gd name="connsiteX7" fmla="*/ 491109 w 731996"/>
                  <a:gd name="connsiteY7" fmla="*/ 15558 h 399320"/>
                  <a:gd name="connsiteX8" fmla="*/ 586454 w 731996"/>
                  <a:gd name="connsiteY8" fmla="*/ 59659 h 399320"/>
                  <a:gd name="connsiteX9" fmla="*/ 731996 w 731996"/>
                  <a:gd name="connsiteY9" fmla="*/ 209868 h 399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31996" h="399320">
                    <a:moveTo>
                      <a:pt x="731996" y="209868"/>
                    </a:moveTo>
                    <a:cubicBezTo>
                      <a:pt x="674084" y="292831"/>
                      <a:pt x="588359" y="354743"/>
                      <a:pt x="488537" y="382842"/>
                    </a:cubicBezTo>
                    <a:cubicBezTo>
                      <a:pt x="486442" y="383414"/>
                      <a:pt x="484251" y="383985"/>
                      <a:pt x="482155" y="384557"/>
                    </a:cubicBezTo>
                    <a:cubicBezTo>
                      <a:pt x="445865" y="394177"/>
                      <a:pt x="407670" y="399320"/>
                      <a:pt x="368332" y="399320"/>
                    </a:cubicBezTo>
                    <a:cubicBezTo>
                      <a:pt x="214884" y="399320"/>
                      <a:pt x="79534" y="321501"/>
                      <a:pt x="0" y="203105"/>
                    </a:cubicBezTo>
                    <a:cubicBezTo>
                      <a:pt x="59626" y="121571"/>
                      <a:pt x="134398" y="59849"/>
                      <a:pt x="185261" y="37942"/>
                    </a:cubicBezTo>
                    <a:cubicBezTo>
                      <a:pt x="260509" y="5557"/>
                      <a:pt x="379857" y="-16160"/>
                      <a:pt x="490061" y="15368"/>
                    </a:cubicBezTo>
                    <a:cubicBezTo>
                      <a:pt x="490347" y="15463"/>
                      <a:pt x="490728" y="15463"/>
                      <a:pt x="491109" y="15558"/>
                    </a:cubicBezTo>
                    <a:cubicBezTo>
                      <a:pt x="524256" y="25083"/>
                      <a:pt x="556451" y="39371"/>
                      <a:pt x="586454" y="59659"/>
                    </a:cubicBezTo>
                    <a:cubicBezTo>
                      <a:pt x="651319" y="103474"/>
                      <a:pt x="698563" y="154337"/>
                      <a:pt x="731996" y="209868"/>
                    </a:cubicBezTo>
                    <a:close/>
                  </a:path>
                </a:pathLst>
              </a:custGeom>
              <a:solidFill>
                <a:srgbClr val="F7AB9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5" name="Freeform: Shape 604">
                <a:extLst>
                  <a:ext uri="{FF2B5EF4-FFF2-40B4-BE49-F238E27FC236}">
                    <a16:creationId xmlns="" xmlns:a16="http://schemas.microsoft.com/office/drawing/2014/main" id="{2F047F8A-B558-46EC-82C0-56C86CED0769}"/>
                  </a:ext>
                </a:extLst>
              </p:cNvPr>
              <p:cNvSpPr/>
              <p:nvPr/>
            </p:nvSpPr>
            <p:spPr>
              <a:xfrm flipH="1">
                <a:off x="5116112" y="5484601"/>
                <a:ext cx="109026" cy="103366"/>
              </a:xfrm>
              <a:custGeom>
                <a:avLst/>
                <a:gdLst>
                  <a:gd name="connsiteX0" fmla="*/ 0 w 131921"/>
                  <a:gd name="connsiteY0" fmla="*/ 24765 h 125073"/>
                  <a:gd name="connsiteX1" fmla="*/ 0 w 131921"/>
                  <a:gd name="connsiteY1" fmla="*/ 27432 h 125073"/>
                  <a:gd name="connsiteX2" fmla="*/ 2286 w 131921"/>
                  <a:gd name="connsiteY2" fmla="*/ 78296 h 125073"/>
                  <a:gd name="connsiteX3" fmla="*/ 3905 w 131921"/>
                  <a:gd name="connsiteY3" fmla="*/ 118205 h 125073"/>
                  <a:gd name="connsiteX4" fmla="*/ 46958 w 131921"/>
                  <a:gd name="connsiteY4" fmla="*/ 124492 h 125073"/>
                  <a:gd name="connsiteX5" fmla="*/ 129254 w 131921"/>
                  <a:gd name="connsiteY5" fmla="*/ 93536 h 125073"/>
                  <a:gd name="connsiteX6" fmla="*/ 131921 w 131921"/>
                  <a:gd name="connsiteY6" fmla="*/ 0 h 125073"/>
                  <a:gd name="connsiteX7" fmla="*/ 113062 w 131921"/>
                  <a:gd name="connsiteY7" fmla="*/ 3620 h 125073"/>
                  <a:gd name="connsiteX8" fmla="*/ 0 w 131921"/>
                  <a:gd name="connsiteY8" fmla="*/ 24765 h 1250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921" h="125073">
                    <a:moveTo>
                      <a:pt x="0" y="24765"/>
                    </a:moveTo>
                    <a:lnTo>
                      <a:pt x="0" y="27432"/>
                    </a:lnTo>
                    <a:lnTo>
                      <a:pt x="2286" y="78296"/>
                    </a:lnTo>
                    <a:lnTo>
                      <a:pt x="3905" y="118205"/>
                    </a:lnTo>
                    <a:cubicBezTo>
                      <a:pt x="3905" y="118205"/>
                      <a:pt x="476" y="127445"/>
                      <a:pt x="46958" y="124492"/>
                    </a:cubicBezTo>
                    <a:cubicBezTo>
                      <a:pt x="109157" y="120206"/>
                      <a:pt x="129254" y="93536"/>
                      <a:pt x="129254" y="93536"/>
                    </a:cubicBezTo>
                    <a:lnTo>
                      <a:pt x="131921" y="0"/>
                    </a:lnTo>
                    <a:lnTo>
                      <a:pt x="113062" y="3620"/>
                    </a:lnTo>
                    <a:lnTo>
                      <a:pt x="0" y="24765"/>
                    </a:lnTo>
                    <a:close/>
                  </a:path>
                </a:pathLst>
              </a:custGeom>
              <a:solidFill>
                <a:srgbClr val="FCA39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6" name="Freeform: Shape 605">
                <a:extLst>
                  <a:ext uri="{FF2B5EF4-FFF2-40B4-BE49-F238E27FC236}">
                    <a16:creationId xmlns="" xmlns:a16="http://schemas.microsoft.com/office/drawing/2014/main" id="{04DE8AF9-5950-44C0-B6BA-4872889A353A}"/>
                  </a:ext>
                </a:extLst>
              </p:cNvPr>
              <p:cNvSpPr/>
              <p:nvPr/>
            </p:nvSpPr>
            <p:spPr>
              <a:xfrm flipH="1">
                <a:off x="5131698" y="5487829"/>
                <a:ext cx="93439" cy="61558"/>
              </a:xfrm>
              <a:custGeom>
                <a:avLst/>
                <a:gdLst>
                  <a:gd name="connsiteX0" fmla="*/ 0 w 113061"/>
                  <a:gd name="connsiteY0" fmla="*/ 23622 h 74485"/>
                  <a:gd name="connsiteX1" fmla="*/ 2286 w 113061"/>
                  <a:gd name="connsiteY1" fmla="*/ 74486 h 74485"/>
                  <a:gd name="connsiteX2" fmla="*/ 109823 w 113061"/>
                  <a:gd name="connsiteY2" fmla="*/ 10192 h 74485"/>
                  <a:gd name="connsiteX3" fmla="*/ 113062 w 113061"/>
                  <a:gd name="connsiteY3" fmla="*/ 0 h 74485"/>
                  <a:gd name="connsiteX4" fmla="*/ 286 w 113061"/>
                  <a:gd name="connsiteY4" fmla="*/ 22955 h 74485"/>
                  <a:gd name="connsiteX5" fmla="*/ 0 w 113061"/>
                  <a:gd name="connsiteY5" fmla="*/ 23622 h 74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3061" h="74485">
                    <a:moveTo>
                      <a:pt x="0" y="23622"/>
                    </a:moveTo>
                    <a:lnTo>
                      <a:pt x="2286" y="74486"/>
                    </a:lnTo>
                    <a:cubicBezTo>
                      <a:pt x="32480" y="70771"/>
                      <a:pt x="87535" y="57722"/>
                      <a:pt x="109823" y="10192"/>
                    </a:cubicBezTo>
                    <a:cubicBezTo>
                      <a:pt x="111538" y="6286"/>
                      <a:pt x="112681" y="2858"/>
                      <a:pt x="113062" y="0"/>
                    </a:cubicBezTo>
                    <a:lnTo>
                      <a:pt x="286" y="22955"/>
                    </a:lnTo>
                    <a:lnTo>
                      <a:pt x="0" y="23622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7" name="Freeform: Shape 606">
                <a:extLst>
                  <a:ext uri="{FF2B5EF4-FFF2-40B4-BE49-F238E27FC236}">
                    <a16:creationId xmlns="" xmlns:a16="http://schemas.microsoft.com/office/drawing/2014/main" id="{7F7DC549-CE0A-46B2-91AA-BFDEC630460C}"/>
                  </a:ext>
                </a:extLst>
              </p:cNvPr>
              <p:cNvSpPr/>
              <p:nvPr/>
            </p:nvSpPr>
            <p:spPr>
              <a:xfrm flipH="1">
                <a:off x="5053195" y="5274336"/>
                <a:ext cx="222604" cy="251511"/>
              </a:xfrm>
              <a:custGeom>
                <a:avLst/>
                <a:gdLst>
                  <a:gd name="connsiteX0" fmla="*/ 41585 w 269351"/>
                  <a:gd name="connsiteY0" fmla="*/ 38489 h 304328"/>
                  <a:gd name="connsiteX1" fmla="*/ 4532 w 269351"/>
                  <a:gd name="connsiteY1" fmla="*/ 245372 h 304328"/>
                  <a:gd name="connsiteX2" fmla="*/ 133691 w 269351"/>
                  <a:gd name="connsiteY2" fmla="*/ 293664 h 304328"/>
                  <a:gd name="connsiteX3" fmla="*/ 193032 w 269351"/>
                  <a:gd name="connsiteY3" fmla="*/ 254421 h 304328"/>
                  <a:gd name="connsiteX4" fmla="*/ 256278 w 269351"/>
                  <a:gd name="connsiteY4" fmla="*/ 232037 h 304328"/>
                  <a:gd name="connsiteX5" fmla="*/ 244372 w 269351"/>
                  <a:gd name="connsiteY5" fmla="*/ 147074 h 304328"/>
                  <a:gd name="connsiteX6" fmla="*/ 197033 w 269351"/>
                  <a:gd name="connsiteY6" fmla="*/ 153456 h 304328"/>
                  <a:gd name="connsiteX7" fmla="*/ 217226 w 269351"/>
                  <a:gd name="connsiteY7" fmla="*/ 114975 h 304328"/>
                  <a:gd name="connsiteX8" fmla="*/ 41585 w 269351"/>
                  <a:gd name="connsiteY8" fmla="*/ 38489 h 304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9351" h="304328">
                    <a:moveTo>
                      <a:pt x="41585" y="38489"/>
                    </a:moveTo>
                    <a:cubicBezTo>
                      <a:pt x="41585" y="38489"/>
                      <a:pt x="-16327" y="170887"/>
                      <a:pt x="4532" y="245372"/>
                    </a:cubicBezTo>
                    <a:cubicBezTo>
                      <a:pt x="25392" y="319763"/>
                      <a:pt x="93210" y="308047"/>
                      <a:pt x="133691" y="293664"/>
                    </a:cubicBezTo>
                    <a:cubicBezTo>
                      <a:pt x="174268" y="279281"/>
                      <a:pt x="193032" y="254421"/>
                      <a:pt x="193032" y="254421"/>
                    </a:cubicBezTo>
                    <a:cubicBezTo>
                      <a:pt x="193032" y="254421"/>
                      <a:pt x="230942" y="267280"/>
                      <a:pt x="256278" y="232037"/>
                    </a:cubicBezTo>
                    <a:cubicBezTo>
                      <a:pt x="281615" y="196795"/>
                      <a:pt x="265994" y="156314"/>
                      <a:pt x="244372" y="147074"/>
                    </a:cubicBezTo>
                    <a:cubicBezTo>
                      <a:pt x="222750" y="137835"/>
                      <a:pt x="197033" y="153456"/>
                      <a:pt x="197033" y="153456"/>
                    </a:cubicBezTo>
                    <a:lnTo>
                      <a:pt x="217226" y="114975"/>
                    </a:lnTo>
                    <a:cubicBezTo>
                      <a:pt x="217321" y="114880"/>
                      <a:pt x="132453" y="-80668"/>
                      <a:pt x="41585" y="38489"/>
                    </a:cubicBezTo>
                    <a:close/>
                  </a:path>
                </a:pathLst>
              </a:custGeom>
              <a:solidFill>
                <a:srgbClr val="FCA39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8" name="Freeform: Shape 607">
                <a:extLst>
                  <a:ext uri="{FF2B5EF4-FFF2-40B4-BE49-F238E27FC236}">
                    <a16:creationId xmlns="" xmlns:a16="http://schemas.microsoft.com/office/drawing/2014/main" id="{540BD059-EAA6-401D-85B1-4BCD4766670C}"/>
                  </a:ext>
                </a:extLst>
              </p:cNvPr>
              <p:cNvSpPr/>
              <p:nvPr/>
            </p:nvSpPr>
            <p:spPr>
              <a:xfrm flipH="1">
                <a:off x="5073760" y="5240257"/>
                <a:ext cx="152832" cy="156040"/>
              </a:xfrm>
              <a:custGeom>
                <a:avLst/>
                <a:gdLst>
                  <a:gd name="connsiteX0" fmla="*/ 47 w 184927"/>
                  <a:gd name="connsiteY0" fmla="*/ 60103 h 188809"/>
                  <a:gd name="connsiteX1" fmla="*/ 66722 w 184927"/>
                  <a:gd name="connsiteY1" fmla="*/ 162592 h 188809"/>
                  <a:gd name="connsiteX2" fmla="*/ 184927 w 184927"/>
                  <a:gd name="connsiteY2" fmla="*/ 188309 h 188809"/>
                  <a:gd name="connsiteX3" fmla="*/ 180355 w 184927"/>
                  <a:gd name="connsiteY3" fmla="*/ 96393 h 188809"/>
                  <a:gd name="connsiteX4" fmla="*/ 91582 w 184927"/>
                  <a:gd name="connsiteY4" fmla="*/ 0 h 188809"/>
                  <a:gd name="connsiteX5" fmla="*/ 12239 w 184927"/>
                  <a:gd name="connsiteY5" fmla="*/ 25241 h 188809"/>
                  <a:gd name="connsiteX6" fmla="*/ 47 w 184927"/>
                  <a:gd name="connsiteY6" fmla="*/ 60103 h 188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4927" h="188809">
                    <a:moveTo>
                      <a:pt x="47" y="60103"/>
                    </a:moveTo>
                    <a:cubicBezTo>
                      <a:pt x="47" y="60103"/>
                      <a:pt x="-4144" y="130588"/>
                      <a:pt x="66722" y="162592"/>
                    </a:cubicBezTo>
                    <a:cubicBezTo>
                      <a:pt x="137588" y="194596"/>
                      <a:pt x="184927" y="188309"/>
                      <a:pt x="184927" y="188309"/>
                    </a:cubicBezTo>
                    <a:lnTo>
                      <a:pt x="180355" y="96393"/>
                    </a:lnTo>
                    <a:lnTo>
                      <a:pt x="91582" y="0"/>
                    </a:lnTo>
                    <a:lnTo>
                      <a:pt x="12239" y="25241"/>
                    </a:lnTo>
                    <a:lnTo>
                      <a:pt x="47" y="60103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9" name="Freeform: Shape 608">
                <a:extLst>
                  <a:ext uri="{FF2B5EF4-FFF2-40B4-BE49-F238E27FC236}">
                    <a16:creationId xmlns="" xmlns:a16="http://schemas.microsoft.com/office/drawing/2014/main" id="{A73C8C0C-84ED-4A4F-A020-C80AB58E9CD0}"/>
                  </a:ext>
                </a:extLst>
              </p:cNvPr>
              <p:cNvSpPr/>
              <p:nvPr/>
            </p:nvSpPr>
            <p:spPr>
              <a:xfrm flipH="1">
                <a:off x="5087064" y="5384313"/>
                <a:ext cx="29755" cy="33140"/>
              </a:xfrm>
              <a:custGeom>
                <a:avLst/>
                <a:gdLst>
                  <a:gd name="connsiteX0" fmla="*/ 0 w 36004"/>
                  <a:gd name="connsiteY0" fmla="*/ 0 h 40100"/>
                  <a:gd name="connsiteX1" fmla="*/ 286 w 36004"/>
                  <a:gd name="connsiteY1" fmla="*/ 40100 h 40100"/>
                  <a:gd name="connsiteX2" fmla="*/ 36004 w 36004"/>
                  <a:gd name="connsiteY2" fmla="*/ 4858 h 4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6004" h="40100">
                    <a:moveTo>
                      <a:pt x="0" y="0"/>
                    </a:moveTo>
                    <a:lnTo>
                      <a:pt x="286" y="40100"/>
                    </a:lnTo>
                    <a:lnTo>
                      <a:pt x="36004" y="4858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10" name="Freeform: Shape 609">
                <a:extLst>
                  <a:ext uri="{FF2B5EF4-FFF2-40B4-BE49-F238E27FC236}">
                    <a16:creationId xmlns="" xmlns:a16="http://schemas.microsoft.com/office/drawing/2014/main" id="{2FD11A02-3672-446B-B676-10F490ED119C}"/>
                  </a:ext>
                </a:extLst>
              </p:cNvPr>
              <p:cNvSpPr/>
              <p:nvPr/>
            </p:nvSpPr>
            <p:spPr>
              <a:xfrm flipH="1">
                <a:off x="4839099" y="5568201"/>
                <a:ext cx="219862" cy="305350"/>
              </a:xfrm>
              <a:custGeom>
                <a:avLst/>
                <a:gdLst>
                  <a:gd name="connsiteX0" fmla="*/ 266033 w 266033"/>
                  <a:gd name="connsiteY0" fmla="*/ 170117 h 369474"/>
                  <a:gd name="connsiteX1" fmla="*/ 254889 w 266033"/>
                  <a:gd name="connsiteY1" fmla="*/ 187642 h 369474"/>
                  <a:gd name="connsiteX2" fmla="*/ 249841 w 266033"/>
                  <a:gd name="connsiteY2" fmla="*/ 194786 h 369474"/>
                  <a:gd name="connsiteX3" fmla="*/ 6382 w 266033"/>
                  <a:gd name="connsiteY3" fmla="*/ 367760 h 369474"/>
                  <a:gd name="connsiteX4" fmla="*/ 0 w 266033"/>
                  <a:gd name="connsiteY4" fmla="*/ 369475 h 369474"/>
                  <a:gd name="connsiteX5" fmla="*/ 6096 w 266033"/>
                  <a:gd name="connsiteY5" fmla="*/ 0 h 369474"/>
                  <a:gd name="connsiteX6" fmla="*/ 7906 w 266033"/>
                  <a:gd name="connsiteY6" fmla="*/ 286 h 369474"/>
                  <a:gd name="connsiteX7" fmla="*/ 8954 w 266033"/>
                  <a:gd name="connsiteY7" fmla="*/ 476 h 369474"/>
                  <a:gd name="connsiteX8" fmla="*/ 251460 w 266033"/>
                  <a:gd name="connsiteY8" fmla="*/ 145542 h 369474"/>
                  <a:gd name="connsiteX9" fmla="*/ 266033 w 266033"/>
                  <a:gd name="connsiteY9" fmla="*/ 170117 h 369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66033" h="369474">
                    <a:moveTo>
                      <a:pt x="266033" y="170117"/>
                    </a:moveTo>
                    <a:cubicBezTo>
                      <a:pt x="262509" y="176022"/>
                      <a:pt x="258794" y="181927"/>
                      <a:pt x="254889" y="187642"/>
                    </a:cubicBezTo>
                    <a:cubicBezTo>
                      <a:pt x="253270" y="190024"/>
                      <a:pt x="251650" y="192405"/>
                      <a:pt x="249841" y="194786"/>
                    </a:cubicBezTo>
                    <a:cubicBezTo>
                      <a:pt x="191929" y="277749"/>
                      <a:pt x="106204" y="339661"/>
                      <a:pt x="6382" y="367760"/>
                    </a:cubicBezTo>
                    <a:cubicBezTo>
                      <a:pt x="4286" y="368332"/>
                      <a:pt x="2096" y="368903"/>
                      <a:pt x="0" y="369475"/>
                    </a:cubicBezTo>
                    <a:lnTo>
                      <a:pt x="6096" y="0"/>
                    </a:lnTo>
                    <a:cubicBezTo>
                      <a:pt x="6096" y="0"/>
                      <a:pt x="6763" y="95"/>
                      <a:pt x="7906" y="286"/>
                    </a:cubicBezTo>
                    <a:cubicBezTo>
                      <a:pt x="8192" y="381"/>
                      <a:pt x="8572" y="381"/>
                      <a:pt x="8954" y="476"/>
                    </a:cubicBezTo>
                    <a:cubicBezTo>
                      <a:pt x="30861" y="4191"/>
                      <a:pt x="174403" y="32575"/>
                      <a:pt x="251460" y="145542"/>
                    </a:cubicBezTo>
                    <a:cubicBezTo>
                      <a:pt x="256699" y="153067"/>
                      <a:pt x="261461" y="161353"/>
                      <a:pt x="266033" y="170117"/>
                    </a:cubicBezTo>
                    <a:close/>
                  </a:path>
                </a:pathLst>
              </a:custGeom>
              <a:solidFill>
                <a:srgbClr val="F7AB9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11" name="Freeform: Shape 610">
                <a:extLst>
                  <a:ext uri="{FF2B5EF4-FFF2-40B4-BE49-F238E27FC236}">
                    <a16:creationId xmlns="" xmlns:a16="http://schemas.microsoft.com/office/drawing/2014/main" id="{401AF4FA-20CE-4D52-88B4-90F88DBBD7AE}"/>
                  </a:ext>
                </a:extLst>
              </p:cNvPr>
              <p:cNvSpPr/>
              <p:nvPr/>
            </p:nvSpPr>
            <p:spPr>
              <a:xfrm flipH="1">
                <a:off x="5113562" y="5561165"/>
                <a:ext cx="128755" cy="30887"/>
              </a:xfrm>
              <a:custGeom>
                <a:avLst/>
                <a:gdLst>
                  <a:gd name="connsiteX0" fmla="*/ 54317 w 155794"/>
                  <a:gd name="connsiteY0" fmla="*/ 37374 h 37373"/>
                  <a:gd name="connsiteX1" fmla="*/ 3644 w 155794"/>
                  <a:gd name="connsiteY1" fmla="*/ 31945 h 37373"/>
                  <a:gd name="connsiteX2" fmla="*/ 120 w 155794"/>
                  <a:gd name="connsiteY2" fmla="*/ 26230 h 37373"/>
                  <a:gd name="connsiteX3" fmla="*/ 5835 w 155794"/>
                  <a:gd name="connsiteY3" fmla="*/ 22705 h 37373"/>
                  <a:gd name="connsiteX4" fmla="*/ 148233 w 155794"/>
                  <a:gd name="connsiteY4" fmla="*/ 893 h 37373"/>
                  <a:gd name="connsiteX5" fmla="*/ 154901 w 155794"/>
                  <a:gd name="connsiteY5" fmla="*/ 1941 h 37373"/>
                  <a:gd name="connsiteX6" fmla="*/ 153853 w 155794"/>
                  <a:gd name="connsiteY6" fmla="*/ 8608 h 37373"/>
                  <a:gd name="connsiteX7" fmla="*/ 54317 w 155794"/>
                  <a:gd name="connsiteY7" fmla="*/ 37374 h 3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5794" h="37373">
                    <a:moveTo>
                      <a:pt x="54317" y="37374"/>
                    </a:moveTo>
                    <a:cubicBezTo>
                      <a:pt x="26313" y="37374"/>
                      <a:pt x="5358" y="32326"/>
                      <a:pt x="3644" y="31945"/>
                    </a:cubicBezTo>
                    <a:cubicBezTo>
                      <a:pt x="1072" y="31278"/>
                      <a:pt x="-452" y="28706"/>
                      <a:pt x="120" y="26230"/>
                    </a:cubicBezTo>
                    <a:cubicBezTo>
                      <a:pt x="786" y="23658"/>
                      <a:pt x="3358" y="22134"/>
                      <a:pt x="5835" y="22705"/>
                    </a:cubicBezTo>
                    <a:cubicBezTo>
                      <a:pt x="6692" y="22896"/>
                      <a:pt x="90607" y="42898"/>
                      <a:pt x="148233" y="893"/>
                    </a:cubicBezTo>
                    <a:cubicBezTo>
                      <a:pt x="150329" y="-631"/>
                      <a:pt x="153377" y="-155"/>
                      <a:pt x="154901" y="1941"/>
                    </a:cubicBezTo>
                    <a:cubicBezTo>
                      <a:pt x="156425" y="4036"/>
                      <a:pt x="155949" y="7084"/>
                      <a:pt x="153853" y="8608"/>
                    </a:cubicBezTo>
                    <a:cubicBezTo>
                      <a:pt x="122421" y="31659"/>
                      <a:pt x="84321" y="37374"/>
                      <a:pt x="54317" y="37374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12" name="Freeform: Shape 611">
                <a:extLst>
                  <a:ext uri="{FF2B5EF4-FFF2-40B4-BE49-F238E27FC236}">
                    <a16:creationId xmlns="" xmlns:a16="http://schemas.microsoft.com/office/drawing/2014/main" id="{61D45900-A337-4DBB-9486-331D5A0C4C17}"/>
                  </a:ext>
                </a:extLst>
              </p:cNvPr>
              <p:cNvSpPr/>
              <p:nvPr/>
            </p:nvSpPr>
            <p:spPr>
              <a:xfrm flipH="1">
                <a:off x="5229212" y="5331395"/>
                <a:ext cx="29714" cy="14739"/>
              </a:xfrm>
              <a:custGeom>
                <a:avLst/>
                <a:gdLst>
                  <a:gd name="connsiteX0" fmla="*/ 4785 w 35954"/>
                  <a:gd name="connsiteY0" fmla="*/ 17835 h 17834"/>
                  <a:gd name="connsiteX1" fmla="*/ 213 w 35954"/>
                  <a:gd name="connsiteY1" fmla="*/ 14501 h 17834"/>
                  <a:gd name="connsiteX2" fmla="*/ 3357 w 35954"/>
                  <a:gd name="connsiteY2" fmla="*/ 8500 h 17834"/>
                  <a:gd name="connsiteX3" fmla="*/ 29741 w 35954"/>
                  <a:gd name="connsiteY3" fmla="*/ 213 h 17834"/>
                  <a:gd name="connsiteX4" fmla="*/ 35742 w 35954"/>
                  <a:gd name="connsiteY4" fmla="*/ 3357 h 17834"/>
                  <a:gd name="connsiteX5" fmla="*/ 32598 w 35954"/>
                  <a:gd name="connsiteY5" fmla="*/ 9357 h 17834"/>
                  <a:gd name="connsiteX6" fmla="*/ 6214 w 35954"/>
                  <a:gd name="connsiteY6" fmla="*/ 17549 h 17834"/>
                  <a:gd name="connsiteX7" fmla="*/ 4785 w 35954"/>
                  <a:gd name="connsiteY7" fmla="*/ 17835 h 17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954" h="17834">
                    <a:moveTo>
                      <a:pt x="4785" y="17835"/>
                    </a:moveTo>
                    <a:cubicBezTo>
                      <a:pt x="2785" y="17835"/>
                      <a:pt x="880" y="16501"/>
                      <a:pt x="213" y="14501"/>
                    </a:cubicBezTo>
                    <a:cubicBezTo>
                      <a:pt x="-549" y="12024"/>
                      <a:pt x="785" y="9357"/>
                      <a:pt x="3357" y="8500"/>
                    </a:cubicBezTo>
                    <a:lnTo>
                      <a:pt x="29741" y="213"/>
                    </a:lnTo>
                    <a:cubicBezTo>
                      <a:pt x="32217" y="-549"/>
                      <a:pt x="34884" y="785"/>
                      <a:pt x="35742" y="3357"/>
                    </a:cubicBezTo>
                    <a:cubicBezTo>
                      <a:pt x="36504" y="5833"/>
                      <a:pt x="35170" y="8500"/>
                      <a:pt x="32598" y="9357"/>
                    </a:cubicBezTo>
                    <a:lnTo>
                      <a:pt x="6214" y="17549"/>
                    </a:lnTo>
                    <a:cubicBezTo>
                      <a:pt x="5738" y="17739"/>
                      <a:pt x="5262" y="17835"/>
                      <a:pt x="4785" y="1783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13" name="Freeform: Shape 612">
                <a:extLst>
                  <a:ext uri="{FF2B5EF4-FFF2-40B4-BE49-F238E27FC236}">
                    <a16:creationId xmlns="" xmlns:a16="http://schemas.microsoft.com/office/drawing/2014/main" id="{84C29645-98E7-485E-AAFE-20378175071B}"/>
                  </a:ext>
                </a:extLst>
              </p:cNvPr>
              <p:cNvSpPr/>
              <p:nvPr/>
            </p:nvSpPr>
            <p:spPr>
              <a:xfrm flipH="1">
                <a:off x="5072880" y="5413267"/>
                <a:ext cx="41671" cy="38902"/>
              </a:xfrm>
              <a:custGeom>
                <a:avLst/>
                <a:gdLst>
                  <a:gd name="connsiteX0" fmla="*/ 4780 w 50422"/>
                  <a:gd name="connsiteY0" fmla="*/ 47071 h 47071"/>
                  <a:gd name="connsiteX1" fmla="*/ 1256 w 50422"/>
                  <a:gd name="connsiteY1" fmla="*/ 45547 h 47071"/>
                  <a:gd name="connsiteX2" fmla="*/ 1542 w 50422"/>
                  <a:gd name="connsiteY2" fmla="*/ 38784 h 47071"/>
                  <a:gd name="connsiteX3" fmla="*/ 42404 w 50422"/>
                  <a:gd name="connsiteY3" fmla="*/ 1256 h 47071"/>
                  <a:gd name="connsiteX4" fmla="*/ 49167 w 50422"/>
                  <a:gd name="connsiteY4" fmla="*/ 1542 h 47071"/>
                  <a:gd name="connsiteX5" fmla="*/ 48881 w 50422"/>
                  <a:gd name="connsiteY5" fmla="*/ 8304 h 47071"/>
                  <a:gd name="connsiteX6" fmla="*/ 8019 w 50422"/>
                  <a:gd name="connsiteY6" fmla="*/ 45833 h 47071"/>
                  <a:gd name="connsiteX7" fmla="*/ 4780 w 50422"/>
                  <a:gd name="connsiteY7" fmla="*/ 47071 h 47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422" h="47071">
                    <a:moveTo>
                      <a:pt x="4780" y="47071"/>
                    </a:moveTo>
                    <a:cubicBezTo>
                      <a:pt x="3542" y="47071"/>
                      <a:pt x="2208" y="46595"/>
                      <a:pt x="1256" y="45547"/>
                    </a:cubicBezTo>
                    <a:cubicBezTo>
                      <a:pt x="-554" y="43642"/>
                      <a:pt x="-363" y="40594"/>
                      <a:pt x="1542" y="38784"/>
                    </a:cubicBezTo>
                    <a:lnTo>
                      <a:pt x="42404" y="1256"/>
                    </a:lnTo>
                    <a:cubicBezTo>
                      <a:pt x="44309" y="-554"/>
                      <a:pt x="47357" y="-363"/>
                      <a:pt x="49167" y="1542"/>
                    </a:cubicBezTo>
                    <a:cubicBezTo>
                      <a:pt x="50976" y="3447"/>
                      <a:pt x="50786" y="6495"/>
                      <a:pt x="48881" y="8304"/>
                    </a:cubicBezTo>
                    <a:lnTo>
                      <a:pt x="8019" y="45833"/>
                    </a:lnTo>
                    <a:cubicBezTo>
                      <a:pt x="7066" y="46690"/>
                      <a:pt x="5923" y="47071"/>
                      <a:pt x="4780" y="4707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14" name="Freeform: Shape 613">
                <a:extLst>
                  <a:ext uri="{FF2B5EF4-FFF2-40B4-BE49-F238E27FC236}">
                    <a16:creationId xmlns="" xmlns:a16="http://schemas.microsoft.com/office/drawing/2014/main" id="{BADFF490-DADB-4CAA-9861-730D4D000369}"/>
                  </a:ext>
                </a:extLst>
              </p:cNvPr>
              <p:cNvSpPr/>
              <p:nvPr/>
            </p:nvSpPr>
            <p:spPr>
              <a:xfrm flipH="1">
                <a:off x="5072493" y="5431380"/>
                <a:ext cx="28039" cy="16695"/>
              </a:xfrm>
              <a:custGeom>
                <a:avLst/>
                <a:gdLst>
                  <a:gd name="connsiteX0" fmla="*/ 29156 w 33927"/>
                  <a:gd name="connsiteY0" fmla="*/ 20202 h 20201"/>
                  <a:gd name="connsiteX1" fmla="*/ 27251 w 33927"/>
                  <a:gd name="connsiteY1" fmla="*/ 19821 h 20201"/>
                  <a:gd name="connsiteX2" fmla="*/ 2867 w 33927"/>
                  <a:gd name="connsiteY2" fmla="*/ 9153 h 20201"/>
                  <a:gd name="connsiteX3" fmla="*/ 390 w 33927"/>
                  <a:gd name="connsiteY3" fmla="*/ 2866 h 20201"/>
                  <a:gd name="connsiteX4" fmla="*/ 6677 w 33927"/>
                  <a:gd name="connsiteY4" fmla="*/ 390 h 20201"/>
                  <a:gd name="connsiteX5" fmla="*/ 31060 w 33927"/>
                  <a:gd name="connsiteY5" fmla="*/ 11058 h 20201"/>
                  <a:gd name="connsiteX6" fmla="*/ 33537 w 33927"/>
                  <a:gd name="connsiteY6" fmla="*/ 17344 h 20201"/>
                  <a:gd name="connsiteX7" fmla="*/ 29156 w 33927"/>
                  <a:gd name="connsiteY7" fmla="*/ 20202 h 20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3927" h="20201">
                    <a:moveTo>
                      <a:pt x="29156" y="20202"/>
                    </a:moveTo>
                    <a:cubicBezTo>
                      <a:pt x="28489" y="20202"/>
                      <a:pt x="27822" y="20107"/>
                      <a:pt x="27251" y="19821"/>
                    </a:cubicBezTo>
                    <a:lnTo>
                      <a:pt x="2867" y="9153"/>
                    </a:lnTo>
                    <a:cubicBezTo>
                      <a:pt x="485" y="8105"/>
                      <a:pt x="-658" y="5248"/>
                      <a:pt x="390" y="2866"/>
                    </a:cubicBezTo>
                    <a:cubicBezTo>
                      <a:pt x="1438" y="485"/>
                      <a:pt x="4295" y="-658"/>
                      <a:pt x="6677" y="390"/>
                    </a:cubicBezTo>
                    <a:lnTo>
                      <a:pt x="31060" y="11058"/>
                    </a:lnTo>
                    <a:cubicBezTo>
                      <a:pt x="33442" y="12106"/>
                      <a:pt x="34585" y="14963"/>
                      <a:pt x="33537" y="17344"/>
                    </a:cubicBezTo>
                    <a:cubicBezTo>
                      <a:pt x="32775" y="19154"/>
                      <a:pt x="30965" y="20202"/>
                      <a:pt x="29156" y="2020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15" name="Freeform: Shape 614">
                <a:extLst>
                  <a:ext uri="{FF2B5EF4-FFF2-40B4-BE49-F238E27FC236}">
                    <a16:creationId xmlns="" xmlns:a16="http://schemas.microsoft.com/office/drawing/2014/main" id="{A528804A-901B-4EB5-8C89-3DDF0E81C60E}"/>
                  </a:ext>
                </a:extLst>
              </p:cNvPr>
              <p:cNvSpPr/>
              <p:nvPr/>
            </p:nvSpPr>
            <p:spPr>
              <a:xfrm flipH="1">
                <a:off x="5239860" y="5361545"/>
                <a:ext cx="17098" cy="39772"/>
              </a:xfrm>
              <a:custGeom>
                <a:avLst/>
                <a:gdLst>
                  <a:gd name="connsiteX0" fmla="*/ 10501 w 20689"/>
                  <a:gd name="connsiteY0" fmla="*/ 48124 h 48124"/>
                  <a:gd name="connsiteX1" fmla="*/ 9548 w 20689"/>
                  <a:gd name="connsiteY1" fmla="*/ 48029 h 48124"/>
                  <a:gd name="connsiteX2" fmla="*/ 5833 w 20689"/>
                  <a:gd name="connsiteY2" fmla="*/ 42409 h 48124"/>
                  <a:gd name="connsiteX3" fmla="*/ 10691 w 20689"/>
                  <a:gd name="connsiteY3" fmla="*/ 18978 h 48124"/>
                  <a:gd name="connsiteX4" fmla="*/ 1166 w 20689"/>
                  <a:gd name="connsiteY4" fmla="*/ 7929 h 48124"/>
                  <a:gd name="connsiteX5" fmla="*/ 1642 w 20689"/>
                  <a:gd name="connsiteY5" fmla="*/ 1166 h 48124"/>
                  <a:gd name="connsiteX6" fmla="*/ 8405 w 20689"/>
                  <a:gd name="connsiteY6" fmla="*/ 1642 h 48124"/>
                  <a:gd name="connsiteX7" fmla="*/ 19549 w 20689"/>
                  <a:gd name="connsiteY7" fmla="*/ 14501 h 48124"/>
                  <a:gd name="connsiteX8" fmla="*/ 20597 w 20689"/>
                  <a:gd name="connsiteY8" fmla="*/ 18597 h 48124"/>
                  <a:gd name="connsiteX9" fmla="*/ 15263 w 20689"/>
                  <a:gd name="connsiteY9" fmla="*/ 44314 h 48124"/>
                  <a:gd name="connsiteX10" fmla="*/ 10501 w 20689"/>
                  <a:gd name="connsiteY10" fmla="*/ 48124 h 48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689" h="48124">
                    <a:moveTo>
                      <a:pt x="10501" y="48124"/>
                    </a:moveTo>
                    <a:cubicBezTo>
                      <a:pt x="10215" y="48124"/>
                      <a:pt x="9834" y="48124"/>
                      <a:pt x="9548" y="48029"/>
                    </a:cubicBezTo>
                    <a:cubicBezTo>
                      <a:pt x="6976" y="47458"/>
                      <a:pt x="5357" y="44981"/>
                      <a:pt x="5833" y="42409"/>
                    </a:cubicBezTo>
                    <a:lnTo>
                      <a:pt x="10691" y="18978"/>
                    </a:lnTo>
                    <a:lnTo>
                      <a:pt x="1166" y="7929"/>
                    </a:lnTo>
                    <a:cubicBezTo>
                      <a:pt x="-548" y="5929"/>
                      <a:pt x="-358" y="2976"/>
                      <a:pt x="1642" y="1166"/>
                    </a:cubicBezTo>
                    <a:cubicBezTo>
                      <a:pt x="3643" y="-548"/>
                      <a:pt x="6595" y="-358"/>
                      <a:pt x="8405" y="1642"/>
                    </a:cubicBezTo>
                    <a:lnTo>
                      <a:pt x="19549" y="14501"/>
                    </a:lnTo>
                    <a:cubicBezTo>
                      <a:pt x="20502" y="15644"/>
                      <a:pt x="20883" y="17168"/>
                      <a:pt x="20597" y="18597"/>
                    </a:cubicBezTo>
                    <a:lnTo>
                      <a:pt x="15263" y="44314"/>
                    </a:lnTo>
                    <a:cubicBezTo>
                      <a:pt x="14692" y="46600"/>
                      <a:pt x="12787" y="48124"/>
                      <a:pt x="10501" y="4812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16" name="Freeform: Shape 615">
                <a:extLst>
                  <a:ext uri="{FF2B5EF4-FFF2-40B4-BE49-F238E27FC236}">
                    <a16:creationId xmlns="" xmlns:a16="http://schemas.microsoft.com/office/drawing/2014/main" id="{FFE03A97-8E51-476C-970B-5030C18BEC47}"/>
                  </a:ext>
                </a:extLst>
              </p:cNvPr>
              <p:cNvSpPr/>
              <p:nvPr/>
            </p:nvSpPr>
            <p:spPr>
              <a:xfrm flipH="1">
                <a:off x="5173815" y="5364929"/>
                <a:ext cx="17098" cy="39772"/>
              </a:xfrm>
              <a:custGeom>
                <a:avLst/>
                <a:gdLst>
                  <a:gd name="connsiteX0" fmla="*/ 10501 w 20689"/>
                  <a:gd name="connsiteY0" fmla="*/ 48124 h 48124"/>
                  <a:gd name="connsiteX1" fmla="*/ 9548 w 20689"/>
                  <a:gd name="connsiteY1" fmla="*/ 48029 h 48124"/>
                  <a:gd name="connsiteX2" fmla="*/ 5833 w 20689"/>
                  <a:gd name="connsiteY2" fmla="*/ 42409 h 48124"/>
                  <a:gd name="connsiteX3" fmla="*/ 10691 w 20689"/>
                  <a:gd name="connsiteY3" fmla="*/ 18978 h 48124"/>
                  <a:gd name="connsiteX4" fmla="*/ 1166 w 20689"/>
                  <a:gd name="connsiteY4" fmla="*/ 7929 h 48124"/>
                  <a:gd name="connsiteX5" fmla="*/ 1642 w 20689"/>
                  <a:gd name="connsiteY5" fmla="*/ 1166 h 48124"/>
                  <a:gd name="connsiteX6" fmla="*/ 8405 w 20689"/>
                  <a:gd name="connsiteY6" fmla="*/ 1642 h 48124"/>
                  <a:gd name="connsiteX7" fmla="*/ 19549 w 20689"/>
                  <a:gd name="connsiteY7" fmla="*/ 14501 h 48124"/>
                  <a:gd name="connsiteX8" fmla="*/ 20597 w 20689"/>
                  <a:gd name="connsiteY8" fmla="*/ 18597 h 48124"/>
                  <a:gd name="connsiteX9" fmla="*/ 15263 w 20689"/>
                  <a:gd name="connsiteY9" fmla="*/ 44314 h 48124"/>
                  <a:gd name="connsiteX10" fmla="*/ 10501 w 20689"/>
                  <a:gd name="connsiteY10" fmla="*/ 48124 h 48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689" h="48124">
                    <a:moveTo>
                      <a:pt x="10501" y="48124"/>
                    </a:moveTo>
                    <a:cubicBezTo>
                      <a:pt x="10215" y="48124"/>
                      <a:pt x="9834" y="48124"/>
                      <a:pt x="9548" y="48029"/>
                    </a:cubicBezTo>
                    <a:cubicBezTo>
                      <a:pt x="6976" y="47458"/>
                      <a:pt x="5357" y="44981"/>
                      <a:pt x="5833" y="42409"/>
                    </a:cubicBezTo>
                    <a:lnTo>
                      <a:pt x="10691" y="18978"/>
                    </a:lnTo>
                    <a:lnTo>
                      <a:pt x="1166" y="7929"/>
                    </a:lnTo>
                    <a:cubicBezTo>
                      <a:pt x="-548" y="5929"/>
                      <a:pt x="-358" y="2976"/>
                      <a:pt x="1642" y="1166"/>
                    </a:cubicBezTo>
                    <a:cubicBezTo>
                      <a:pt x="3643" y="-548"/>
                      <a:pt x="6595" y="-358"/>
                      <a:pt x="8405" y="1642"/>
                    </a:cubicBezTo>
                    <a:lnTo>
                      <a:pt x="19549" y="14501"/>
                    </a:lnTo>
                    <a:cubicBezTo>
                      <a:pt x="20502" y="15644"/>
                      <a:pt x="20883" y="17168"/>
                      <a:pt x="20597" y="18597"/>
                    </a:cubicBezTo>
                    <a:lnTo>
                      <a:pt x="15263" y="44314"/>
                    </a:lnTo>
                    <a:cubicBezTo>
                      <a:pt x="14692" y="46505"/>
                      <a:pt x="12691" y="48124"/>
                      <a:pt x="10501" y="4812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17" name="Freeform: Shape 616">
                <a:extLst>
                  <a:ext uri="{FF2B5EF4-FFF2-40B4-BE49-F238E27FC236}">
                    <a16:creationId xmlns="" xmlns:a16="http://schemas.microsoft.com/office/drawing/2014/main" id="{EB44649C-0C41-48C1-AC4C-9021A9238969}"/>
                  </a:ext>
                </a:extLst>
              </p:cNvPr>
              <p:cNvSpPr/>
              <p:nvPr/>
            </p:nvSpPr>
            <p:spPr>
              <a:xfrm flipH="1">
                <a:off x="5221978" y="5391713"/>
                <a:ext cx="18925" cy="57701"/>
              </a:xfrm>
              <a:custGeom>
                <a:avLst/>
                <a:gdLst>
                  <a:gd name="connsiteX0" fmla="*/ 6885 w 22899"/>
                  <a:gd name="connsiteY0" fmla="*/ 69818 h 69818"/>
                  <a:gd name="connsiteX1" fmla="*/ 2218 w 22899"/>
                  <a:gd name="connsiteY1" fmla="*/ 66008 h 69818"/>
                  <a:gd name="connsiteX2" fmla="*/ 14696 w 22899"/>
                  <a:gd name="connsiteY2" fmla="*/ 1429 h 69818"/>
                  <a:gd name="connsiteX3" fmla="*/ 21458 w 22899"/>
                  <a:gd name="connsiteY3" fmla="*/ 1429 h 69818"/>
                  <a:gd name="connsiteX4" fmla="*/ 21554 w 22899"/>
                  <a:gd name="connsiteY4" fmla="*/ 8192 h 69818"/>
                  <a:gd name="connsiteX5" fmla="*/ 11553 w 22899"/>
                  <a:gd name="connsiteY5" fmla="*/ 64103 h 69818"/>
                  <a:gd name="connsiteX6" fmla="*/ 7838 w 22899"/>
                  <a:gd name="connsiteY6" fmla="*/ 69723 h 69818"/>
                  <a:gd name="connsiteX7" fmla="*/ 6885 w 22899"/>
                  <a:gd name="connsiteY7" fmla="*/ 69818 h 69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899" h="69818">
                    <a:moveTo>
                      <a:pt x="6885" y="69818"/>
                    </a:moveTo>
                    <a:cubicBezTo>
                      <a:pt x="4694" y="69818"/>
                      <a:pt x="2694" y="68294"/>
                      <a:pt x="2218" y="66008"/>
                    </a:cubicBezTo>
                    <a:cubicBezTo>
                      <a:pt x="-6640" y="23622"/>
                      <a:pt x="13838" y="2381"/>
                      <a:pt x="14696" y="1429"/>
                    </a:cubicBezTo>
                    <a:cubicBezTo>
                      <a:pt x="16505" y="-476"/>
                      <a:pt x="19553" y="-476"/>
                      <a:pt x="21458" y="1429"/>
                    </a:cubicBezTo>
                    <a:cubicBezTo>
                      <a:pt x="23363" y="3238"/>
                      <a:pt x="23363" y="6286"/>
                      <a:pt x="21554" y="8192"/>
                    </a:cubicBezTo>
                    <a:cubicBezTo>
                      <a:pt x="20792" y="9049"/>
                      <a:pt x="3837" y="27146"/>
                      <a:pt x="11553" y="64103"/>
                    </a:cubicBezTo>
                    <a:cubicBezTo>
                      <a:pt x="12124" y="66675"/>
                      <a:pt x="10409" y="69247"/>
                      <a:pt x="7838" y="69723"/>
                    </a:cubicBezTo>
                    <a:cubicBezTo>
                      <a:pt x="7552" y="69723"/>
                      <a:pt x="7266" y="69818"/>
                      <a:pt x="6885" y="69818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18" name="Freeform: Shape 617">
                <a:extLst>
                  <a:ext uri="{FF2B5EF4-FFF2-40B4-BE49-F238E27FC236}">
                    <a16:creationId xmlns="" xmlns:a16="http://schemas.microsoft.com/office/drawing/2014/main" id="{08972056-7764-4962-81D4-592AC16D7DF9}"/>
                  </a:ext>
                </a:extLst>
              </p:cNvPr>
              <p:cNvSpPr/>
              <p:nvPr/>
            </p:nvSpPr>
            <p:spPr>
              <a:xfrm flipH="1">
                <a:off x="5180341" y="5453625"/>
                <a:ext cx="40408" cy="29402"/>
              </a:xfrm>
              <a:custGeom>
                <a:avLst/>
                <a:gdLst>
                  <a:gd name="connsiteX0" fmla="*/ 25552 w 48894"/>
                  <a:gd name="connsiteY0" fmla="*/ 35577 h 35576"/>
                  <a:gd name="connsiteX1" fmla="*/ 1835 w 48894"/>
                  <a:gd name="connsiteY1" fmla="*/ 18622 h 35576"/>
                  <a:gd name="connsiteX2" fmla="*/ 216 w 48894"/>
                  <a:gd name="connsiteY2" fmla="*/ 12050 h 35576"/>
                  <a:gd name="connsiteX3" fmla="*/ 5264 w 48894"/>
                  <a:gd name="connsiteY3" fmla="*/ 7002 h 35576"/>
                  <a:gd name="connsiteX4" fmla="*/ 45841 w 48894"/>
                  <a:gd name="connsiteY4" fmla="*/ 1763 h 35576"/>
                  <a:gd name="connsiteX5" fmla="*/ 48222 w 48894"/>
                  <a:gd name="connsiteY5" fmla="*/ 12431 h 35576"/>
                  <a:gd name="connsiteX6" fmla="*/ 26410 w 48894"/>
                  <a:gd name="connsiteY6" fmla="*/ 35386 h 35576"/>
                  <a:gd name="connsiteX7" fmla="*/ 25552 w 48894"/>
                  <a:gd name="connsiteY7" fmla="*/ 35577 h 35576"/>
                  <a:gd name="connsiteX8" fmla="*/ 11646 w 48894"/>
                  <a:gd name="connsiteY8" fmla="*/ 15193 h 35576"/>
                  <a:gd name="connsiteX9" fmla="*/ 25838 w 48894"/>
                  <a:gd name="connsiteY9" fmla="*/ 26052 h 35576"/>
                  <a:gd name="connsiteX10" fmla="*/ 33744 w 48894"/>
                  <a:gd name="connsiteY10" fmla="*/ 19194 h 35576"/>
                  <a:gd name="connsiteX11" fmla="*/ 39268 w 48894"/>
                  <a:gd name="connsiteY11" fmla="*/ 9383 h 35576"/>
                  <a:gd name="connsiteX12" fmla="*/ 11646 w 48894"/>
                  <a:gd name="connsiteY12" fmla="*/ 15193 h 35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894" h="35576">
                    <a:moveTo>
                      <a:pt x="25552" y="35577"/>
                    </a:moveTo>
                    <a:cubicBezTo>
                      <a:pt x="22695" y="35577"/>
                      <a:pt x="15932" y="34243"/>
                      <a:pt x="1835" y="18622"/>
                    </a:cubicBezTo>
                    <a:cubicBezTo>
                      <a:pt x="216" y="16812"/>
                      <a:pt x="-356" y="14336"/>
                      <a:pt x="216" y="12050"/>
                    </a:cubicBezTo>
                    <a:cubicBezTo>
                      <a:pt x="882" y="9669"/>
                      <a:pt x="2788" y="7764"/>
                      <a:pt x="5264" y="7002"/>
                    </a:cubicBezTo>
                    <a:cubicBezTo>
                      <a:pt x="39268" y="-3190"/>
                      <a:pt x="43840" y="334"/>
                      <a:pt x="45841" y="1763"/>
                    </a:cubicBezTo>
                    <a:cubicBezTo>
                      <a:pt x="47555" y="3001"/>
                      <a:pt x="50127" y="6144"/>
                      <a:pt x="48222" y="12431"/>
                    </a:cubicBezTo>
                    <a:cubicBezTo>
                      <a:pt x="45650" y="21099"/>
                      <a:pt x="34792" y="34910"/>
                      <a:pt x="26410" y="35386"/>
                    </a:cubicBezTo>
                    <a:cubicBezTo>
                      <a:pt x="26124" y="35577"/>
                      <a:pt x="25838" y="35577"/>
                      <a:pt x="25552" y="35577"/>
                    </a:cubicBezTo>
                    <a:close/>
                    <a:moveTo>
                      <a:pt x="11646" y="15193"/>
                    </a:moveTo>
                    <a:cubicBezTo>
                      <a:pt x="19266" y="23099"/>
                      <a:pt x="24695" y="25956"/>
                      <a:pt x="25838" y="26052"/>
                    </a:cubicBezTo>
                    <a:cubicBezTo>
                      <a:pt x="26695" y="25956"/>
                      <a:pt x="29839" y="24147"/>
                      <a:pt x="33744" y="19194"/>
                    </a:cubicBezTo>
                    <a:cubicBezTo>
                      <a:pt x="37078" y="15003"/>
                      <a:pt x="38792" y="11288"/>
                      <a:pt x="39268" y="9383"/>
                    </a:cubicBezTo>
                    <a:cubicBezTo>
                      <a:pt x="36411" y="9669"/>
                      <a:pt x="28124" y="10431"/>
                      <a:pt x="11646" y="15193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19" name="Freeform: Shape 618">
                <a:extLst>
                  <a:ext uri="{FF2B5EF4-FFF2-40B4-BE49-F238E27FC236}">
                    <a16:creationId xmlns="" xmlns:a16="http://schemas.microsoft.com/office/drawing/2014/main" id="{5377A11E-9C06-4312-941F-17185EFB74B4}"/>
                  </a:ext>
                </a:extLst>
              </p:cNvPr>
              <p:cNvSpPr/>
              <p:nvPr/>
            </p:nvSpPr>
            <p:spPr>
              <a:xfrm flipH="1">
                <a:off x="5329695" y="5700508"/>
                <a:ext cx="40759" cy="119831"/>
              </a:xfrm>
              <a:custGeom>
                <a:avLst/>
                <a:gdLst>
                  <a:gd name="connsiteX0" fmla="*/ 48008 w 49318"/>
                  <a:gd name="connsiteY0" fmla="*/ 7930 h 144995"/>
                  <a:gd name="connsiteX1" fmla="*/ 10670 w 49318"/>
                  <a:gd name="connsiteY1" fmla="*/ 144995 h 144995"/>
                  <a:gd name="connsiteX2" fmla="*/ 2669 w 49318"/>
                  <a:gd name="connsiteY2" fmla="*/ 139471 h 144995"/>
                  <a:gd name="connsiteX3" fmla="*/ 479 w 49318"/>
                  <a:gd name="connsiteY3" fmla="*/ 137851 h 144995"/>
                  <a:gd name="connsiteX4" fmla="*/ 41150 w 49318"/>
                  <a:gd name="connsiteY4" fmla="*/ 1453 h 144995"/>
                  <a:gd name="connsiteX5" fmla="*/ 47913 w 49318"/>
                  <a:gd name="connsiteY5" fmla="*/ 1263 h 144995"/>
                  <a:gd name="connsiteX6" fmla="*/ 48008 w 49318"/>
                  <a:gd name="connsiteY6" fmla="*/ 7930 h 144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318" h="144995">
                    <a:moveTo>
                      <a:pt x="48008" y="7930"/>
                    </a:moveTo>
                    <a:cubicBezTo>
                      <a:pt x="47532" y="8502"/>
                      <a:pt x="2003" y="57270"/>
                      <a:pt x="10670" y="144995"/>
                    </a:cubicBezTo>
                    <a:cubicBezTo>
                      <a:pt x="7908" y="143281"/>
                      <a:pt x="5336" y="141376"/>
                      <a:pt x="2669" y="139471"/>
                    </a:cubicBezTo>
                    <a:cubicBezTo>
                      <a:pt x="1907" y="138995"/>
                      <a:pt x="1241" y="138423"/>
                      <a:pt x="479" y="137851"/>
                    </a:cubicBezTo>
                    <a:cubicBezTo>
                      <a:pt x="-5141" y="50793"/>
                      <a:pt x="40579" y="2120"/>
                      <a:pt x="41150" y="1453"/>
                    </a:cubicBezTo>
                    <a:cubicBezTo>
                      <a:pt x="42960" y="-451"/>
                      <a:pt x="45913" y="-451"/>
                      <a:pt x="47913" y="1263"/>
                    </a:cubicBezTo>
                    <a:cubicBezTo>
                      <a:pt x="49723" y="2977"/>
                      <a:pt x="49818" y="6025"/>
                      <a:pt x="48008" y="793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620" name="Group 619">
              <a:extLst>
                <a:ext uri="{FF2B5EF4-FFF2-40B4-BE49-F238E27FC236}">
                  <a16:creationId xmlns="" xmlns:a16="http://schemas.microsoft.com/office/drawing/2014/main" id="{2D3640FD-A1BF-415F-A9E8-A78A5BA5046A}"/>
                </a:ext>
              </a:extLst>
            </p:cNvPr>
            <p:cNvGrpSpPr/>
            <p:nvPr/>
          </p:nvGrpSpPr>
          <p:grpSpPr>
            <a:xfrm>
              <a:off x="10496933" y="6506173"/>
              <a:ext cx="501369" cy="501315"/>
              <a:chOff x="9677979" y="5151778"/>
              <a:chExt cx="734055" cy="733975"/>
            </a:xfrm>
          </p:grpSpPr>
          <p:sp>
            <p:nvSpPr>
              <p:cNvPr id="621" name="Freeform: Shape 620">
                <a:extLst>
                  <a:ext uri="{FF2B5EF4-FFF2-40B4-BE49-F238E27FC236}">
                    <a16:creationId xmlns="" xmlns:a16="http://schemas.microsoft.com/office/drawing/2014/main" id="{213B2FB2-2823-40C9-AC16-0088E58B640C}"/>
                  </a:ext>
                </a:extLst>
              </p:cNvPr>
              <p:cNvSpPr/>
              <p:nvPr/>
            </p:nvSpPr>
            <p:spPr>
              <a:xfrm>
                <a:off x="9677979" y="5151778"/>
                <a:ext cx="734055" cy="733975"/>
              </a:xfrm>
              <a:custGeom>
                <a:avLst/>
                <a:gdLst>
                  <a:gd name="connsiteX0" fmla="*/ 888207 w 888206"/>
                  <a:gd name="connsiteY0" fmla="*/ 444056 h 888110"/>
                  <a:gd name="connsiteX1" fmla="*/ 767715 w 888206"/>
                  <a:gd name="connsiteY1" fmla="*/ 748094 h 888110"/>
                  <a:gd name="connsiteX2" fmla="*/ 444151 w 888206"/>
                  <a:gd name="connsiteY2" fmla="*/ 888111 h 888110"/>
                  <a:gd name="connsiteX3" fmla="*/ 86296 w 888206"/>
                  <a:gd name="connsiteY3" fmla="*/ 707041 h 888110"/>
                  <a:gd name="connsiteX4" fmla="*/ 0 w 888206"/>
                  <a:gd name="connsiteY4" fmla="*/ 444056 h 888110"/>
                  <a:gd name="connsiteX5" fmla="*/ 444151 w 888206"/>
                  <a:gd name="connsiteY5" fmla="*/ 0 h 888110"/>
                  <a:gd name="connsiteX6" fmla="*/ 888207 w 888206"/>
                  <a:gd name="connsiteY6" fmla="*/ 444056 h 888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8206" h="888110">
                    <a:moveTo>
                      <a:pt x="888207" y="444056"/>
                    </a:moveTo>
                    <a:cubicBezTo>
                      <a:pt x="888207" y="561689"/>
                      <a:pt x="842486" y="668655"/>
                      <a:pt x="767715" y="748094"/>
                    </a:cubicBezTo>
                    <a:cubicBezTo>
                      <a:pt x="686753" y="834295"/>
                      <a:pt x="571690" y="888111"/>
                      <a:pt x="444151" y="888111"/>
                    </a:cubicBezTo>
                    <a:cubicBezTo>
                      <a:pt x="297275" y="888111"/>
                      <a:pt x="167069" y="816864"/>
                      <a:pt x="86296" y="707041"/>
                    </a:cubicBezTo>
                    <a:cubicBezTo>
                      <a:pt x="32004" y="633412"/>
                      <a:pt x="0" y="542449"/>
                      <a:pt x="0" y="444056"/>
                    </a:cubicBezTo>
                    <a:cubicBezTo>
                      <a:pt x="0" y="198787"/>
                      <a:pt x="198882" y="0"/>
                      <a:pt x="444151" y="0"/>
                    </a:cubicBezTo>
                    <a:cubicBezTo>
                      <a:pt x="689325" y="0"/>
                      <a:pt x="888207" y="198787"/>
                      <a:pt x="888207" y="444056"/>
                    </a:cubicBezTo>
                    <a:close/>
                  </a:path>
                </a:pathLst>
              </a:custGeom>
              <a:solidFill>
                <a:srgbClr val="094A4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22" name="Freeform: Shape 621">
                <a:extLst>
                  <a:ext uri="{FF2B5EF4-FFF2-40B4-BE49-F238E27FC236}">
                    <a16:creationId xmlns="" xmlns:a16="http://schemas.microsoft.com/office/drawing/2014/main" id="{ABEE321C-FC57-4E49-B91C-57B796781C12}"/>
                  </a:ext>
                </a:extLst>
              </p:cNvPr>
              <p:cNvSpPr/>
              <p:nvPr/>
            </p:nvSpPr>
            <p:spPr>
              <a:xfrm>
                <a:off x="10017022" y="5275768"/>
                <a:ext cx="259812" cy="412716"/>
              </a:xfrm>
              <a:custGeom>
                <a:avLst/>
                <a:gdLst>
                  <a:gd name="connsiteX0" fmla="*/ 0 w 314372"/>
                  <a:gd name="connsiteY0" fmla="*/ 37424 h 499386"/>
                  <a:gd name="connsiteX1" fmla="*/ 212693 w 314372"/>
                  <a:gd name="connsiteY1" fmla="*/ 36567 h 499386"/>
                  <a:gd name="connsiteX2" fmla="*/ 300704 w 314372"/>
                  <a:gd name="connsiteY2" fmla="*/ 499386 h 499386"/>
                  <a:gd name="connsiteX3" fmla="*/ 12954 w 314372"/>
                  <a:gd name="connsiteY3" fmla="*/ 462334 h 499386"/>
                  <a:gd name="connsiteX4" fmla="*/ 0 w 314372"/>
                  <a:gd name="connsiteY4" fmla="*/ 37424 h 499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4372" h="499386">
                    <a:moveTo>
                      <a:pt x="0" y="37424"/>
                    </a:moveTo>
                    <a:cubicBezTo>
                      <a:pt x="0" y="37424"/>
                      <a:pt x="59721" y="-46206"/>
                      <a:pt x="212693" y="36567"/>
                    </a:cubicBezTo>
                    <a:cubicBezTo>
                      <a:pt x="365569" y="119339"/>
                      <a:pt x="300704" y="499386"/>
                      <a:pt x="300704" y="499386"/>
                    </a:cubicBezTo>
                    <a:lnTo>
                      <a:pt x="12954" y="462334"/>
                    </a:lnTo>
                    <a:lnTo>
                      <a:pt x="0" y="3742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23" name="Freeform: Shape 622">
                <a:extLst>
                  <a:ext uri="{FF2B5EF4-FFF2-40B4-BE49-F238E27FC236}">
                    <a16:creationId xmlns="" xmlns:a16="http://schemas.microsoft.com/office/drawing/2014/main" id="{F3AEE52A-0566-48E8-8BCA-B7063E52085A}"/>
                  </a:ext>
                </a:extLst>
              </p:cNvPr>
              <p:cNvSpPr/>
              <p:nvPr/>
            </p:nvSpPr>
            <p:spPr>
              <a:xfrm>
                <a:off x="9948458" y="5490190"/>
                <a:ext cx="115559" cy="125750"/>
              </a:xfrm>
              <a:custGeom>
                <a:avLst/>
                <a:gdLst>
                  <a:gd name="connsiteX0" fmla="*/ 133064 w 139826"/>
                  <a:gd name="connsiteY0" fmla="*/ 0 h 152157"/>
                  <a:gd name="connsiteX1" fmla="*/ 139827 w 139826"/>
                  <a:gd name="connsiteY1" fmla="*/ 109442 h 152157"/>
                  <a:gd name="connsiteX2" fmla="*/ 61626 w 139826"/>
                  <a:gd name="connsiteY2" fmla="*/ 150971 h 152157"/>
                  <a:gd name="connsiteX3" fmla="*/ 0 w 139826"/>
                  <a:gd name="connsiteY3" fmla="*/ 134017 h 152157"/>
                  <a:gd name="connsiteX4" fmla="*/ 5143 w 139826"/>
                  <a:gd name="connsiteY4" fmla="*/ 37624 h 152157"/>
                  <a:gd name="connsiteX5" fmla="*/ 114681 w 139826"/>
                  <a:gd name="connsiteY5" fmla="*/ 5525 h 152157"/>
                  <a:gd name="connsiteX6" fmla="*/ 133064 w 139826"/>
                  <a:gd name="connsiteY6" fmla="*/ 0 h 152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9826" h="152157">
                    <a:moveTo>
                      <a:pt x="133064" y="0"/>
                    </a:moveTo>
                    <a:lnTo>
                      <a:pt x="139827" y="109442"/>
                    </a:lnTo>
                    <a:cubicBezTo>
                      <a:pt x="139827" y="109442"/>
                      <a:pt x="122777" y="142018"/>
                      <a:pt x="61626" y="150971"/>
                    </a:cubicBezTo>
                    <a:cubicBezTo>
                      <a:pt x="16002" y="157639"/>
                      <a:pt x="0" y="134017"/>
                      <a:pt x="0" y="134017"/>
                    </a:cubicBezTo>
                    <a:lnTo>
                      <a:pt x="5143" y="37624"/>
                    </a:lnTo>
                    <a:lnTo>
                      <a:pt x="114681" y="5525"/>
                    </a:lnTo>
                    <a:lnTo>
                      <a:pt x="133064" y="0"/>
                    </a:lnTo>
                    <a:close/>
                  </a:path>
                </a:pathLst>
              </a:custGeom>
              <a:solidFill>
                <a:srgbClr val="FCA39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24" name="Freeform: Shape 623">
                <a:extLst>
                  <a:ext uri="{FF2B5EF4-FFF2-40B4-BE49-F238E27FC236}">
                    <a16:creationId xmlns="" xmlns:a16="http://schemas.microsoft.com/office/drawing/2014/main" id="{324273E6-B98A-4DC5-AE47-5F0863EDD04F}"/>
                  </a:ext>
                </a:extLst>
              </p:cNvPr>
              <p:cNvSpPr/>
              <p:nvPr/>
            </p:nvSpPr>
            <p:spPr>
              <a:xfrm>
                <a:off x="9950268" y="5484680"/>
                <a:ext cx="107687" cy="81474"/>
              </a:xfrm>
              <a:custGeom>
                <a:avLst/>
                <a:gdLst>
                  <a:gd name="connsiteX0" fmla="*/ 130302 w 130301"/>
                  <a:gd name="connsiteY0" fmla="*/ 0 h 98583"/>
                  <a:gd name="connsiteX1" fmla="*/ 127921 w 130301"/>
                  <a:gd name="connsiteY1" fmla="*/ 10763 h 98583"/>
                  <a:gd name="connsiteX2" fmla="*/ 0 w 130301"/>
                  <a:gd name="connsiteY2" fmla="*/ 98584 h 98583"/>
                  <a:gd name="connsiteX3" fmla="*/ 2953 w 130301"/>
                  <a:gd name="connsiteY3" fmla="*/ 44196 h 98583"/>
                  <a:gd name="connsiteX4" fmla="*/ 130302 w 130301"/>
                  <a:gd name="connsiteY4" fmla="*/ 0 h 98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301" h="98583">
                    <a:moveTo>
                      <a:pt x="130302" y="0"/>
                    </a:moveTo>
                    <a:cubicBezTo>
                      <a:pt x="130207" y="3048"/>
                      <a:pt x="129350" y="6572"/>
                      <a:pt x="127921" y="10763"/>
                    </a:cubicBezTo>
                    <a:cubicBezTo>
                      <a:pt x="107728" y="66866"/>
                      <a:pt x="26384" y="94583"/>
                      <a:pt x="0" y="98584"/>
                    </a:cubicBezTo>
                    <a:lnTo>
                      <a:pt x="2953" y="44196"/>
                    </a:lnTo>
                    <a:lnTo>
                      <a:pt x="13030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25" name="Freeform: Shape 624">
                <a:extLst>
                  <a:ext uri="{FF2B5EF4-FFF2-40B4-BE49-F238E27FC236}">
                    <a16:creationId xmlns="" xmlns:a16="http://schemas.microsoft.com/office/drawing/2014/main" id="{FBB05B67-B6F3-4C3B-9BCC-0FC12F55145B}"/>
                  </a:ext>
                </a:extLst>
              </p:cNvPr>
              <p:cNvSpPr/>
              <p:nvPr/>
            </p:nvSpPr>
            <p:spPr>
              <a:xfrm>
                <a:off x="9897105" y="5279548"/>
                <a:ext cx="219769" cy="260323"/>
              </a:xfrm>
              <a:custGeom>
                <a:avLst/>
                <a:gdLst>
                  <a:gd name="connsiteX0" fmla="*/ 28324 w 265920"/>
                  <a:gd name="connsiteY0" fmla="*/ 44375 h 314991"/>
                  <a:gd name="connsiteX1" fmla="*/ 8131 w 265920"/>
                  <a:gd name="connsiteY1" fmla="*/ 259735 h 314991"/>
                  <a:gd name="connsiteX2" fmla="*/ 139671 w 265920"/>
                  <a:gd name="connsiteY2" fmla="*/ 299645 h 314991"/>
                  <a:gd name="connsiteX3" fmla="*/ 195202 w 265920"/>
                  <a:gd name="connsiteY3" fmla="*/ 254782 h 314991"/>
                  <a:gd name="connsiteX4" fmla="*/ 255876 w 265920"/>
                  <a:gd name="connsiteY4" fmla="*/ 226969 h 314991"/>
                  <a:gd name="connsiteX5" fmla="*/ 237397 w 265920"/>
                  <a:gd name="connsiteY5" fmla="*/ 140577 h 314991"/>
                  <a:gd name="connsiteX6" fmla="*/ 191106 w 265920"/>
                  <a:gd name="connsiteY6" fmla="*/ 150674 h 314991"/>
                  <a:gd name="connsiteX7" fmla="*/ 207965 w 265920"/>
                  <a:gd name="connsiteY7" fmla="*/ 109621 h 314991"/>
                  <a:gd name="connsiteX8" fmla="*/ 28324 w 265920"/>
                  <a:gd name="connsiteY8" fmla="*/ 44375 h 314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5920" h="314991">
                    <a:moveTo>
                      <a:pt x="28324" y="44375"/>
                    </a:moveTo>
                    <a:cubicBezTo>
                      <a:pt x="28324" y="44375"/>
                      <a:pt x="-18349" y="184868"/>
                      <a:pt x="8131" y="259735"/>
                    </a:cubicBezTo>
                    <a:cubicBezTo>
                      <a:pt x="34610" y="334601"/>
                      <a:pt x="100714" y="317457"/>
                      <a:pt x="139671" y="299645"/>
                    </a:cubicBezTo>
                    <a:cubicBezTo>
                      <a:pt x="178628" y="281833"/>
                      <a:pt x="195202" y="254782"/>
                      <a:pt x="195202" y="254782"/>
                    </a:cubicBezTo>
                    <a:cubicBezTo>
                      <a:pt x="195202" y="254782"/>
                      <a:pt x="233683" y="265164"/>
                      <a:pt x="255876" y="226969"/>
                    </a:cubicBezTo>
                    <a:cubicBezTo>
                      <a:pt x="278164" y="188869"/>
                      <a:pt x="259495" y="148388"/>
                      <a:pt x="237397" y="140577"/>
                    </a:cubicBezTo>
                    <a:cubicBezTo>
                      <a:pt x="215300" y="132672"/>
                      <a:pt x="191106" y="150674"/>
                      <a:pt x="191106" y="150674"/>
                    </a:cubicBezTo>
                    <a:lnTo>
                      <a:pt x="207965" y="109621"/>
                    </a:lnTo>
                    <a:cubicBezTo>
                      <a:pt x="207965" y="109621"/>
                      <a:pt x="108715" y="-84975"/>
                      <a:pt x="28324" y="44375"/>
                    </a:cubicBezTo>
                    <a:close/>
                  </a:path>
                </a:pathLst>
              </a:custGeom>
              <a:solidFill>
                <a:srgbClr val="FCA39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26" name="Freeform: Shape 625">
                <a:extLst>
                  <a:ext uri="{FF2B5EF4-FFF2-40B4-BE49-F238E27FC236}">
                    <a16:creationId xmlns="" xmlns:a16="http://schemas.microsoft.com/office/drawing/2014/main" id="{D6D95A73-4303-4C20-A923-6D8C3B6647D9}"/>
                  </a:ext>
                </a:extLst>
              </p:cNvPr>
              <p:cNvSpPr/>
              <p:nvPr/>
            </p:nvSpPr>
            <p:spPr>
              <a:xfrm>
                <a:off x="9929399" y="5404100"/>
                <a:ext cx="16197" cy="55074"/>
              </a:xfrm>
              <a:custGeom>
                <a:avLst/>
                <a:gdLst>
                  <a:gd name="connsiteX0" fmla="*/ 8203 w 19598"/>
                  <a:gd name="connsiteY0" fmla="*/ 66640 h 66640"/>
                  <a:gd name="connsiteX1" fmla="*/ 3725 w 19598"/>
                  <a:gd name="connsiteY1" fmla="*/ 63592 h 66640"/>
                  <a:gd name="connsiteX2" fmla="*/ 10679 w 19598"/>
                  <a:gd name="connsiteY2" fmla="*/ 2442 h 66640"/>
                  <a:gd name="connsiteX3" fmla="*/ 17156 w 19598"/>
                  <a:gd name="connsiteY3" fmla="*/ 632 h 66640"/>
                  <a:gd name="connsiteX4" fmla="*/ 18966 w 19598"/>
                  <a:gd name="connsiteY4" fmla="*/ 7109 h 66640"/>
                  <a:gd name="connsiteX5" fmla="*/ 12584 w 19598"/>
                  <a:gd name="connsiteY5" fmla="*/ 60163 h 66640"/>
                  <a:gd name="connsiteX6" fmla="*/ 9917 w 19598"/>
                  <a:gd name="connsiteY6" fmla="*/ 66355 h 66640"/>
                  <a:gd name="connsiteX7" fmla="*/ 8203 w 19598"/>
                  <a:gd name="connsiteY7" fmla="*/ 66640 h 6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598" h="66640">
                    <a:moveTo>
                      <a:pt x="8203" y="66640"/>
                    </a:moveTo>
                    <a:cubicBezTo>
                      <a:pt x="6297" y="66640"/>
                      <a:pt x="4488" y="65497"/>
                      <a:pt x="3725" y="63592"/>
                    </a:cubicBezTo>
                    <a:cubicBezTo>
                      <a:pt x="-7419" y="35113"/>
                      <a:pt x="9917" y="3775"/>
                      <a:pt x="10679" y="2442"/>
                    </a:cubicBezTo>
                    <a:cubicBezTo>
                      <a:pt x="11917" y="156"/>
                      <a:pt x="14870" y="-701"/>
                      <a:pt x="17156" y="632"/>
                    </a:cubicBezTo>
                    <a:cubicBezTo>
                      <a:pt x="19442" y="1870"/>
                      <a:pt x="20299" y="4823"/>
                      <a:pt x="18966" y="7109"/>
                    </a:cubicBezTo>
                    <a:cubicBezTo>
                      <a:pt x="18775" y="7395"/>
                      <a:pt x="3154" y="35875"/>
                      <a:pt x="12584" y="60163"/>
                    </a:cubicBezTo>
                    <a:cubicBezTo>
                      <a:pt x="13537" y="62640"/>
                      <a:pt x="12298" y="65402"/>
                      <a:pt x="9917" y="66355"/>
                    </a:cubicBezTo>
                    <a:cubicBezTo>
                      <a:pt x="9441" y="66545"/>
                      <a:pt x="8774" y="66640"/>
                      <a:pt x="8203" y="6664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27" name="Freeform: Shape 626">
                <a:extLst>
                  <a:ext uri="{FF2B5EF4-FFF2-40B4-BE49-F238E27FC236}">
                    <a16:creationId xmlns="" xmlns:a16="http://schemas.microsoft.com/office/drawing/2014/main" id="{86A4F41F-A173-433C-88AA-8DD793019180}"/>
                  </a:ext>
                </a:extLst>
              </p:cNvPr>
              <p:cNvSpPr/>
              <p:nvPr/>
            </p:nvSpPr>
            <p:spPr>
              <a:xfrm>
                <a:off x="10059883" y="5414185"/>
                <a:ext cx="34562" cy="42628"/>
              </a:xfrm>
              <a:custGeom>
                <a:avLst/>
                <a:gdLst>
                  <a:gd name="connsiteX0" fmla="*/ 4717 w 41820"/>
                  <a:gd name="connsiteY0" fmla="*/ 51581 h 51580"/>
                  <a:gd name="connsiteX1" fmla="*/ 1860 w 41820"/>
                  <a:gd name="connsiteY1" fmla="*/ 50628 h 51580"/>
                  <a:gd name="connsiteX2" fmla="*/ 1003 w 41820"/>
                  <a:gd name="connsiteY2" fmla="*/ 43961 h 51580"/>
                  <a:gd name="connsiteX3" fmla="*/ 33292 w 41820"/>
                  <a:gd name="connsiteY3" fmla="*/ 1860 h 51580"/>
                  <a:gd name="connsiteX4" fmla="*/ 39960 w 41820"/>
                  <a:gd name="connsiteY4" fmla="*/ 1003 h 51580"/>
                  <a:gd name="connsiteX5" fmla="*/ 40818 w 41820"/>
                  <a:gd name="connsiteY5" fmla="*/ 7670 h 51580"/>
                  <a:gd name="connsiteX6" fmla="*/ 8528 w 41820"/>
                  <a:gd name="connsiteY6" fmla="*/ 49771 h 51580"/>
                  <a:gd name="connsiteX7" fmla="*/ 4717 w 41820"/>
                  <a:gd name="connsiteY7" fmla="*/ 51581 h 51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820" h="51580">
                    <a:moveTo>
                      <a:pt x="4717" y="51581"/>
                    </a:moveTo>
                    <a:cubicBezTo>
                      <a:pt x="3670" y="51581"/>
                      <a:pt x="2718" y="51295"/>
                      <a:pt x="1860" y="50628"/>
                    </a:cubicBezTo>
                    <a:cubicBezTo>
                      <a:pt x="-235" y="49009"/>
                      <a:pt x="-617" y="46056"/>
                      <a:pt x="1003" y="43961"/>
                    </a:cubicBezTo>
                    <a:lnTo>
                      <a:pt x="33292" y="1860"/>
                    </a:lnTo>
                    <a:cubicBezTo>
                      <a:pt x="34912" y="-235"/>
                      <a:pt x="37865" y="-616"/>
                      <a:pt x="39960" y="1003"/>
                    </a:cubicBezTo>
                    <a:cubicBezTo>
                      <a:pt x="42056" y="2622"/>
                      <a:pt x="42437" y="5575"/>
                      <a:pt x="40818" y="7670"/>
                    </a:cubicBezTo>
                    <a:lnTo>
                      <a:pt x="8528" y="49771"/>
                    </a:lnTo>
                    <a:cubicBezTo>
                      <a:pt x="7480" y="51009"/>
                      <a:pt x="6146" y="51581"/>
                      <a:pt x="4717" y="5158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28" name="Freeform: Shape 627">
                <a:extLst>
                  <a:ext uri="{FF2B5EF4-FFF2-40B4-BE49-F238E27FC236}">
                    <a16:creationId xmlns="" xmlns:a16="http://schemas.microsoft.com/office/drawing/2014/main" id="{4748DD5A-0435-4F49-8117-023C7DE82F3A}"/>
                  </a:ext>
                </a:extLst>
              </p:cNvPr>
              <p:cNvSpPr/>
              <p:nvPr/>
            </p:nvSpPr>
            <p:spPr>
              <a:xfrm>
                <a:off x="10069596" y="5436167"/>
                <a:ext cx="28439" cy="9389"/>
              </a:xfrm>
              <a:custGeom>
                <a:avLst/>
                <a:gdLst>
                  <a:gd name="connsiteX0" fmla="*/ 29636 w 34411"/>
                  <a:gd name="connsiteY0" fmla="*/ 11362 h 11361"/>
                  <a:gd name="connsiteX1" fmla="*/ 4394 w 34411"/>
                  <a:gd name="connsiteY1" fmla="*/ 9552 h 11361"/>
                  <a:gd name="connsiteX2" fmla="*/ 13 w 34411"/>
                  <a:gd name="connsiteY2" fmla="*/ 4409 h 11361"/>
                  <a:gd name="connsiteX3" fmla="*/ 5156 w 34411"/>
                  <a:gd name="connsiteY3" fmla="*/ 27 h 11361"/>
                  <a:gd name="connsiteX4" fmla="*/ 30017 w 34411"/>
                  <a:gd name="connsiteY4" fmla="*/ 1837 h 11361"/>
                  <a:gd name="connsiteX5" fmla="*/ 34398 w 34411"/>
                  <a:gd name="connsiteY5" fmla="*/ 6980 h 11361"/>
                  <a:gd name="connsiteX6" fmla="*/ 29636 w 34411"/>
                  <a:gd name="connsiteY6" fmla="*/ 11362 h 11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4411" h="11361">
                    <a:moveTo>
                      <a:pt x="29636" y="11362"/>
                    </a:moveTo>
                    <a:cubicBezTo>
                      <a:pt x="29255" y="11362"/>
                      <a:pt x="4394" y="9552"/>
                      <a:pt x="4394" y="9552"/>
                    </a:cubicBezTo>
                    <a:cubicBezTo>
                      <a:pt x="1728" y="9362"/>
                      <a:pt x="-178" y="7076"/>
                      <a:pt x="13" y="4409"/>
                    </a:cubicBezTo>
                    <a:cubicBezTo>
                      <a:pt x="203" y="1742"/>
                      <a:pt x="2680" y="-259"/>
                      <a:pt x="5156" y="27"/>
                    </a:cubicBezTo>
                    <a:lnTo>
                      <a:pt x="30017" y="1837"/>
                    </a:lnTo>
                    <a:cubicBezTo>
                      <a:pt x="32684" y="2028"/>
                      <a:pt x="34589" y="4313"/>
                      <a:pt x="34398" y="6980"/>
                    </a:cubicBezTo>
                    <a:cubicBezTo>
                      <a:pt x="34208" y="9457"/>
                      <a:pt x="32112" y="11362"/>
                      <a:pt x="29636" y="1136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29" name="Freeform: Shape 628">
                <a:extLst>
                  <a:ext uri="{FF2B5EF4-FFF2-40B4-BE49-F238E27FC236}">
                    <a16:creationId xmlns="" xmlns:a16="http://schemas.microsoft.com/office/drawing/2014/main" id="{96EB08E4-DB83-4D7D-B72A-5558695280BF}"/>
                  </a:ext>
                </a:extLst>
              </p:cNvPr>
              <p:cNvSpPr/>
              <p:nvPr/>
            </p:nvSpPr>
            <p:spPr>
              <a:xfrm>
                <a:off x="9903537" y="5355897"/>
                <a:ext cx="26713" cy="12988"/>
              </a:xfrm>
              <a:custGeom>
                <a:avLst/>
                <a:gdLst>
                  <a:gd name="connsiteX0" fmla="*/ 4729 w 32323"/>
                  <a:gd name="connsiteY0" fmla="*/ 15715 h 15715"/>
                  <a:gd name="connsiteX1" fmla="*/ 157 w 32323"/>
                  <a:gd name="connsiteY1" fmla="*/ 12191 h 15715"/>
                  <a:gd name="connsiteX2" fmla="*/ 3490 w 32323"/>
                  <a:gd name="connsiteY2" fmla="*/ 6381 h 15715"/>
                  <a:gd name="connsiteX3" fmla="*/ 26351 w 32323"/>
                  <a:gd name="connsiteY3" fmla="*/ 190 h 15715"/>
                  <a:gd name="connsiteX4" fmla="*/ 32161 w 32323"/>
                  <a:gd name="connsiteY4" fmla="*/ 3523 h 15715"/>
                  <a:gd name="connsiteX5" fmla="*/ 28827 w 32323"/>
                  <a:gd name="connsiteY5" fmla="*/ 9334 h 15715"/>
                  <a:gd name="connsiteX6" fmla="*/ 5967 w 32323"/>
                  <a:gd name="connsiteY6" fmla="*/ 15525 h 15715"/>
                  <a:gd name="connsiteX7" fmla="*/ 4729 w 32323"/>
                  <a:gd name="connsiteY7" fmla="*/ 15715 h 157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323" h="15715">
                    <a:moveTo>
                      <a:pt x="4729" y="15715"/>
                    </a:moveTo>
                    <a:cubicBezTo>
                      <a:pt x="2634" y="15715"/>
                      <a:pt x="728" y="14287"/>
                      <a:pt x="157" y="12191"/>
                    </a:cubicBezTo>
                    <a:cubicBezTo>
                      <a:pt x="-510" y="9619"/>
                      <a:pt x="1014" y="7048"/>
                      <a:pt x="3490" y="6381"/>
                    </a:cubicBezTo>
                    <a:lnTo>
                      <a:pt x="26351" y="190"/>
                    </a:lnTo>
                    <a:cubicBezTo>
                      <a:pt x="28923" y="-572"/>
                      <a:pt x="31494" y="1047"/>
                      <a:pt x="32161" y="3523"/>
                    </a:cubicBezTo>
                    <a:cubicBezTo>
                      <a:pt x="32828" y="6095"/>
                      <a:pt x="31399" y="8667"/>
                      <a:pt x="28827" y="9334"/>
                    </a:cubicBezTo>
                    <a:lnTo>
                      <a:pt x="5967" y="15525"/>
                    </a:lnTo>
                    <a:cubicBezTo>
                      <a:pt x="5586" y="15620"/>
                      <a:pt x="5110" y="15715"/>
                      <a:pt x="4729" y="1571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30" name="Freeform: Shape 629">
                <a:extLst>
                  <a:ext uri="{FF2B5EF4-FFF2-40B4-BE49-F238E27FC236}">
                    <a16:creationId xmlns="" xmlns:a16="http://schemas.microsoft.com/office/drawing/2014/main" id="{8A568B9A-99E6-4FC8-AC34-3289F8164374}"/>
                  </a:ext>
                </a:extLst>
              </p:cNvPr>
              <p:cNvSpPr/>
              <p:nvPr/>
            </p:nvSpPr>
            <p:spPr>
              <a:xfrm>
                <a:off x="9957697" y="5360253"/>
                <a:ext cx="34659" cy="14850"/>
              </a:xfrm>
              <a:custGeom>
                <a:avLst/>
                <a:gdLst>
                  <a:gd name="connsiteX0" fmla="*/ 37114 w 41937"/>
                  <a:gd name="connsiteY0" fmla="*/ 17968 h 17968"/>
                  <a:gd name="connsiteX1" fmla="*/ 35971 w 41937"/>
                  <a:gd name="connsiteY1" fmla="*/ 17778 h 17968"/>
                  <a:gd name="connsiteX2" fmla="*/ 3585 w 41937"/>
                  <a:gd name="connsiteY2" fmla="*/ 9396 h 17968"/>
                  <a:gd name="connsiteX3" fmla="*/ 157 w 41937"/>
                  <a:gd name="connsiteY3" fmla="*/ 3585 h 17968"/>
                  <a:gd name="connsiteX4" fmla="*/ 5967 w 41937"/>
                  <a:gd name="connsiteY4" fmla="*/ 156 h 17968"/>
                  <a:gd name="connsiteX5" fmla="*/ 38352 w 41937"/>
                  <a:gd name="connsiteY5" fmla="*/ 8538 h 17968"/>
                  <a:gd name="connsiteX6" fmla="*/ 41781 w 41937"/>
                  <a:gd name="connsiteY6" fmla="*/ 14349 h 17968"/>
                  <a:gd name="connsiteX7" fmla="*/ 37114 w 41937"/>
                  <a:gd name="connsiteY7" fmla="*/ 17968 h 17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937" h="17968">
                    <a:moveTo>
                      <a:pt x="37114" y="17968"/>
                    </a:moveTo>
                    <a:cubicBezTo>
                      <a:pt x="36732" y="17968"/>
                      <a:pt x="36351" y="17968"/>
                      <a:pt x="35971" y="17778"/>
                    </a:cubicBezTo>
                    <a:lnTo>
                      <a:pt x="3585" y="9396"/>
                    </a:lnTo>
                    <a:cubicBezTo>
                      <a:pt x="1013" y="8729"/>
                      <a:pt x="-510" y="6157"/>
                      <a:pt x="157" y="3585"/>
                    </a:cubicBezTo>
                    <a:cubicBezTo>
                      <a:pt x="823" y="1014"/>
                      <a:pt x="3395" y="-510"/>
                      <a:pt x="5967" y="156"/>
                    </a:cubicBezTo>
                    <a:lnTo>
                      <a:pt x="38352" y="8538"/>
                    </a:lnTo>
                    <a:cubicBezTo>
                      <a:pt x="40923" y="9205"/>
                      <a:pt x="42448" y="11777"/>
                      <a:pt x="41781" y="14349"/>
                    </a:cubicBezTo>
                    <a:cubicBezTo>
                      <a:pt x="41114" y="16539"/>
                      <a:pt x="39209" y="17968"/>
                      <a:pt x="37114" y="17968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31" name="Freeform: Shape 630">
                <a:extLst>
                  <a:ext uri="{FF2B5EF4-FFF2-40B4-BE49-F238E27FC236}">
                    <a16:creationId xmlns="" xmlns:a16="http://schemas.microsoft.com/office/drawing/2014/main" id="{25FE5EC5-D545-4A37-805C-426E4E3E2FC2}"/>
                  </a:ext>
                </a:extLst>
              </p:cNvPr>
              <p:cNvSpPr/>
              <p:nvPr/>
            </p:nvSpPr>
            <p:spPr>
              <a:xfrm>
                <a:off x="9905111" y="5379224"/>
                <a:ext cx="14485" cy="35789"/>
              </a:xfrm>
              <a:custGeom>
                <a:avLst/>
                <a:gdLst>
                  <a:gd name="connsiteX0" fmla="*/ 7681 w 17527"/>
                  <a:gd name="connsiteY0" fmla="*/ 43305 h 43305"/>
                  <a:gd name="connsiteX1" fmla="*/ 6729 w 17527"/>
                  <a:gd name="connsiteY1" fmla="*/ 43210 h 43305"/>
                  <a:gd name="connsiteX2" fmla="*/ 3014 w 17527"/>
                  <a:gd name="connsiteY2" fmla="*/ 37590 h 43305"/>
                  <a:gd name="connsiteX3" fmla="*/ 7681 w 17527"/>
                  <a:gd name="connsiteY3" fmla="*/ 14825 h 43305"/>
                  <a:gd name="connsiteX4" fmla="*/ 1300 w 17527"/>
                  <a:gd name="connsiteY4" fmla="*/ 8063 h 43305"/>
                  <a:gd name="connsiteX5" fmla="*/ 1490 w 17527"/>
                  <a:gd name="connsiteY5" fmla="*/ 1300 h 43305"/>
                  <a:gd name="connsiteX6" fmla="*/ 8253 w 17527"/>
                  <a:gd name="connsiteY6" fmla="*/ 1490 h 43305"/>
                  <a:gd name="connsiteX7" fmla="*/ 16254 w 17527"/>
                  <a:gd name="connsiteY7" fmla="*/ 10063 h 43305"/>
                  <a:gd name="connsiteX8" fmla="*/ 17397 w 17527"/>
                  <a:gd name="connsiteY8" fmla="*/ 14254 h 43305"/>
                  <a:gd name="connsiteX9" fmla="*/ 12253 w 17527"/>
                  <a:gd name="connsiteY9" fmla="*/ 39400 h 43305"/>
                  <a:gd name="connsiteX10" fmla="*/ 7681 w 17527"/>
                  <a:gd name="connsiteY10" fmla="*/ 43305 h 433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527" h="43305">
                    <a:moveTo>
                      <a:pt x="7681" y="43305"/>
                    </a:moveTo>
                    <a:cubicBezTo>
                      <a:pt x="7396" y="43305"/>
                      <a:pt x="7015" y="43305"/>
                      <a:pt x="6729" y="43210"/>
                    </a:cubicBezTo>
                    <a:cubicBezTo>
                      <a:pt x="4157" y="42734"/>
                      <a:pt x="2443" y="40162"/>
                      <a:pt x="3014" y="37590"/>
                    </a:cubicBezTo>
                    <a:lnTo>
                      <a:pt x="7681" y="14825"/>
                    </a:lnTo>
                    <a:lnTo>
                      <a:pt x="1300" y="8063"/>
                    </a:lnTo>
                    <a:cubicBezTo>
                      <a:pt x="-510" y="6158"/>
                      <a:pt x="-415" y="3110"/>
                      <a:pt x="1490" y="1300"/>
                    </a:cubicBezTo>
                    <a:cubicBezTo>
                      <a:pt x="3395" y="-510"/>
                      <a:pt x="6443" y="-415"/>
                      <a:pt x="8253" y="1490"/>
                    </a:cubicBezTo>
                    <a:lnTo>
                      <a:pt x="16254" y="10063"/>
                    </a:lnTo>
                    <a:cubicBezTo>
                      <a:pt x="17302" y="11206"/>
                      <a:pt x="17778" y="12730"/>
                      <a:pt x="17397" y="14254"/>
                    </a:cubicBezTo>
                    <a:lnTo>
                      <a:pt x="12253" y="39400"/>
                    </a:lnTo>
                    <a:cubicBezTo>
                      <a:pt x="11872" y="41781"/>
                      <a:pt x="9872" y="43305"/>
                      <a:pt x="7681" y="4330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32" name="Freeform: Shape 631">
                <a:extLst>
                  <a:ext uri="{FF2B5EF4-FFF2-40B4-BE49-F238E27FC236}">
                    <a16:creationId xmlns="" xmlns:a16="http://schemas.microsoft.com/office/drawing/2014/main" id="{F7EBE84C-9FF3-4BD7-8FAF-F2880BC3BA26}"/>
                  </a:ext>
                </a:extLst>
              </p:cNvPr>
              <p:cNvSpPr/>
              <p:nvPr/>
            </p:nvSpPr>
            <p:spPr>
              <a:xfrm>
                <a:off x="9962224" y="5377691"/>
                <a:ext cx="17041" cy="38031"/>
              </a:xfrm>
              <a:custGeom>
                <a:avLst/>
                <a:gdLst>
                  <a:gd name="connsiteX0" fmla="*/ 10680 w 20619"/>
                  <a:gd name="connsiteY0" fmla="*/ 46018 h 46017"/>
                  <a:gd name="connsiteX1" fmla="*/ 9728 w 20619"/>
                  <a:gd name="connsiteY1" fmla="*/ 45923 h 46017"/>
                  <a:gd name="connsiteX2" fmla="*/ 6013 w 20619"/>
                  <a:gd name="connsiteY2" fmla="*/ 40303 h 46017"/>
                  <a:gd name="connsiteX3" fmla="*/ 10680 w 20619"/>
                  <a:gd name="connsiteY3" fmla="*/ 17633 h 46017"/>
                  <a:gd name="connsiteX4" fmla="*/ 1346 w 20619"/>
                  <a:gd name="connsiteY4" fmla="*/ 8108 h 46017"/>
                  <a:gd name="connsiteX5" fmla="*/ 1440 w 20619"/>
                  <a:gd name="connsiteY5" fmla="*/ 1346 h 46017"/>
                  <a:gd name="connsiteX6" fmla="*/ 8203 w 20619"/>
                  <a:gd name="connsiteY6" fmla="*/ 1441 h 46017"/>
                  <a:gd name="connsiteX7" fmla="*/ 19253 w 20619"/>
                  <a:gd name="connsiteY7" fmla="*/ 12776 h 46017"/>
                  <a:gd name="connsiteX8" fmla="*/ 20490 w 20619"/>
                  <a:gd name="connsiteY8" fmla="*/ 17062 h 46017"/>
                  <a:gd name="connsiteX9" fmla="*/ 15347 w 20619"/>
                  <a:gd name="connsiteY9" fmla="*/ 42208 h 46017"/>
                  <a:gd name="connsiteX10" fmla="*/ 10680 w 20619"/>
                  <a:gd name="connsiteY10" fmla="*/ 46018 h 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619" h="46017">
                    <a:moveTo>
                      <a:pt x="10680" y="46018"/>
                    </a:moveTo>
                    <a:cubicBezTo>
                      <a:pt x="10394" y="46018"/>
                      <a:pt x="10013" y="46018"/>
                      <a:pt x="9728" y="45923"/>
                    </a:cubicBezTo>
                    <a:cubicBezTo>
                      <a:pt x="7156" y="45351"/>
                      <a:pt x="5441" y="42875"/>
                      <a:pt x="6013" y="40303"/>
                    </a:cubicBezTo>
                    <a:lnTo>
                      <a:pt x="10680" y="17633"/>
                    </a:lnTo>
                    <a:lnTo>
                      <a:pt x="1346" y="8108"/>
                    </a:lnTo>
                    <a:cubicBezTo>
                      <a:pt x="-464" y="6203"/>
                      <a:pt x="-464" y="3251"/>
                      <a:pt x="1440" y="1346"/>
                    </a:cubicBezTo>
                    <a:cubicBezTo>
                      <a:pt x="3346" y="-464"/>
                      <a:pt x="6298" y="-464"/>
                      <a:pt x="8203" y="1441"/>
                    </a:cubicBezTo>
                    <a:lnTo>
                      <a:pt x="19253" y="12776"/>
                    </a:lnTo>
                    <a:cubicBezTo>
                      <a:pt x="20396" y="13919"/>
                      <a:pt x="20872" y="15538"/>
                      <a:pt x="20490" y="17062"/>
                    </a:cubicBezTo>
                    <a:lnTo>
                      <a:pt x="15347" y="42208"/>
                    </a:lnTo>
                    <a:cubicBezTo>
                      <a:pt x="14871" y="44494"/>
                      <a:pt x="12966" y="46018"/>
                      <a:pt x="10680" y="46018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33" name="Freeform: Shape 632">
                <a:extLst>
                  <a:ext uri="{FF2B5EF4-FFF2-40B4-BE49-F238E27FC236}">
                    <a16:creationId xmlns="" xmlns:a16="http://schemas.microsoft.com/office/drawing/2014/main" id="{F9280AEB-23B4-445A-BA5F-BCF8264CCD14}"/>
                  </a:ext>
                </a:extLst>
              </p:cNvPr>
              <p:cNvSpPr/>
              <p:nvPr/>
            </p:nvSpPr>
            <p:spPr>
              <a:xfrm>
                <a:off x="9943688" y="5545291"/>
                <a:ext cx="125003" cy="90844"/>
              </a:xfrm>
              <a:custGeom>
                <a:avLst/>
                <a:gdLst>
                  <a:gd name="connsiteX0" fmla="*/ 4343 w 151254"/>
                  <a:gd name="connsiteY0" fmla="*/ 86871 h 109921"/>
                  <a:gd name="connsiteX1" fmla="*/ 7867 w 151254"/>
                  <a:gd name="connsiteY1" fmla="*/ 25245 h 109921"/>
                  <a:gd name="connsiteX2" fmla="*/ 77018 w 151254"/>
                  <a:gd name="connsiteY2" fmla="*/ 22863 h 109921"/>
                  <a:gd name="connsiteX3" fmla="*/ 142836 w 151254"/>
                  <a:gd name="connsiteY3" fmla="*/ 3 h 109921"/>
                  <a:gd name="connsiteX4" fmla="*/ 150742 w 151254"/>
                  <a:gd name="connsiteY4" fmla="*/ 72584 h 109921"/>
                  <a:gd name="connsiteX5" fmla="*/ 62445 w 151254"/>
                  <a:gd name="connsiteY5" fmla="*/ 109922 h 109921"/>
                  <a:gd name="connsiteX6" fmla="*/ 4343 w 151254"/>
                  <a:gd name="connsiteY6" fmla="*/ 86871 h 109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1254" h="109921">
                    <a:moveTo>
                      <a:pt x="4343" y="86871"/>
                    </a:moveTo>
                    <a:cubicBezTo>
                      <a:pt x="4343" y="86871"/>
                      <a:pt x="-7468" y="28769"/>
                      <a:pt x="7867" y="25245"/>
                    </a:cubicBezTo>
                    <a:cubicBezTo>
                      <a:pt x="23202" y="21720"/>
                      <a:pt x="41300" y="31722"/>
                      <a:pt x="77018" y="22863"/>
                    </a:cubicBezTo>
                    <a:cubicBezTo>
                      <a:pt x="112737" y="14005"/>
                      <a:pt x="131406" y="575"/>
                      <a:pt x="142836" y="3"/>
                    </a:cubicBezTo>
                    <a:cubicBezTo>
                      <a:pt x="154266" y="-568"/>
                      <a:pt x="150742" y="72584"/>
                      <a:pt x="150742" y="72584"/>
                    </a:cubicBezTo>
                    <a:lnTo>
                      <a:pt x="62445" y="109922"/>
                    </a:lnTo>
                    <a:lnTo>
                      <a:pt x="4343" y="86871"/>
                    </a:lnTo>
                    <a:close/>
                  </a:path>
                </a:pathLst>
              </a:custGeom>
              <a:solidFill>
                <a:srgbClr val="F7AB9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34" name="Freeform: Shape 633">
                <a:extLst>
                  <a:ext uri="{FF2B5EF4-FFF2-40B4-BE49-F238E27FC236}">
                    <a16:creationId xmlns="" xmlns:a16="http://schemas.microsoft.com/office/drawing/2014/main" id="{19D6EC09-5A83-4901-B898-19DDF3C8AA81}"/>
                  </a:ext>
                </a:extLst>
              </p:cNvPr>
              <p:cNvSpPr/>
              <p:nvPr/>
            </p:nvSpPr>
            <p:spPr>
              <a:xfrm>
                <a:off x="9901498" y="5255304"/>
                <a:ext cx="209826" cy="167031"/>
              </a:xfrm>
              <a:custGeom>
                <a:avLst/>
                <a:gdLst>
                  <a:gd name="connsiteX0" fmla="*/ 238368 w 253889"/>
                  <a:gd name="connsiteY0" fmla="*/ 173246 h 202107"/>
                  <a:gd name="connsiteX1" fmla="*/ 208364 w 253889"/>
                  <a:gd name="connsiteY1" fmla="*/ 169627 h 202107"/>
                  <a:gd name="connsiteX2" fmla="*/ 185885 w 253889"/>
                  <a:gd name="connsiteY2" fmla="*/ 180104 h 202107"/>
                  <a:gd name="connsiteX3" fmla="*/ 170074 w 253889"/>
                  <a:gd name="connsiteY3" fmla="*/ 202107 h 202107"/>
                  <a:gd name="connsiteX4" fmla="*/ 178932 w 253889"/>
                  <a:gd name="connsiteY4" fmla="*/ 157149 h 202107"/>
                  <a:gd name="connsiteX5" fmla="*/ 150262 w 253889"/>
                  <a:gd name="connsiteY5" fmla="*/ 143909 h 202107"/>
                  <a:gd name="connsiteX6" fmla="*/ 156167 w 253889"/>
                  <a:gd name="connsiteY6" fmla="*/ 105143 h 202107"/>
                  <a:gd name="connsiteX7" fmla="*/ 140356 w 253889"/>
                  <a:gd name="connsiteY7" fmla="*/ 140099 h 202107"/>
                  <a:gd name="connsiteX8" fmla="*/ 84730 w 253889"/>
                  <a:gd name="connsiteY8" fmla="*/ 126002 h 202107"/>
                  <a:gd name="connsiteX9" fmla="*/ 56535 w 253889"/>
                  <a:gd name="connsiteY9" fmla="*/ 124193 h 202107"/>
                  <a:gd name="connsiteX10" fmla="*/ 61775 w 253889"/>
                  <a:gd name="connsiteY10" fmla="*/ 81997 h 202107"/>
                  <a:gd name="connsiteX11" fmla="*/ 45963 w 253889"/>
                  <a:gd name="connsiteY11" fmla="*/ 124288 h 202107"/>
                  <a:gd name="connsiteX12" fmla="*/ 14244 w 253889"/>
                  <a:gd name="connsiteY12" fmla="*/ 127907 h 202107"/>
                  <a:gd name="connsiteX13" fmla="*/ 52 w 253889"/>
                  <a:gd name="connsiteY13" fmla="*/ 171437 h 202107"/>
                  <a:gd name="connsiteX14" fmla="*/ 47392 w 253889"/>
                  <a:gd name="connsiteY14" fmla="*/ 21894 h 202107"/>
                  <a:gd name="connsiteX15" fmla="*/ 233605 w 253889"/>
                  <a:gd name="connsiteY15" fmla="*/ 45040 h 202107"/>
                  <a:gd name="connsiteX16" fmla="*/ 238368 w 253889"/>
                  <a:gd name="connsiteY16" fmla="*/ 173246 h 202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3889" h="202107">
                    <a:moveTo>
                      <a:pt x="238368" y="173246"/>
                    </a:moveTo>
                    <a:cubicBezTo>
                      <a:pt x="238368" y="173246"/>
                      <a:pt x="221128" y="167055"/>
                      <a:pt x="208364" y="169627"/>
                    </a:cubicBezTo>
                    <a:cubicBezTo>
                      <a:pt x="195410" y="172008"/>
                      <a:pt x="185885" y="180104"/>
                      <a:pt x="185885" y="180104"/>
                    </a:cubicBezTo>
                    <a:lnTo>
                      <a:pt x="170074" y="202107"/>
                    </a:lnTo>
                    <a:lnTo>
                      <a:pt x="178932" y="157149"/>
                    </a:lnTo>
                    <a:cubicBezTo>
                      <a:pt x="178932" y="157149"/>
                      <a:pt x="167407" y="150863"/>
                      <a:pt x="150262" y="143909"/>
                    </a:cubicBezTo>
                    <a:lnTo>
                      <a:pt x="156167" y="105143"/>
                    </a:lnTo>
                    <a:lnTo>
                      <a:pt x="140356" y="140099"/>
                    </a:lnTo>
                    <a:cubicBezTo>
                      <a:pt x="123973" y="134003"/>
                      <a:pt x="104256" y="128098"/>
                      <a:pt x="84730" y="126002"/>
                    </a:cubicBezTo>
                    <a:cubicBezTo>
                      <a:pt x="74157" y="124764"/>
                      <a:pt x="64727" y="124288"/>
                      <a:pt x="56535" y="124193"/>
                    </a:cubicBezTo>
                    <a:lnTo>
                      <a:pt x="61775" y="81997"/>
                    </a:lnTo>
                    <a:lnTo>
                      <a:pt x="45963" y="124288"/>
                    </a:lnTo>
                    <a:cubicBezTo>
                      <a:pt x="24912" y="124859"/>
                      <a:pt x="14244" y="127907"/>
                      <a:pt x="14244" y="127907"/>
                    </a:cubicBezTo>
                    <a:lnTo>
                      <a:pt x="52" y="171437"/>
                    </a:lnTo>
                    <a:cubicBezTo>
                      <a:pt x="52" y="171437"/>
                      <a:pt x="-3472" y="54089"/>
                      <a:pt x="47392" y="21894"/>
                    </a:cubicBezTo>
                    <a:cubicBezTo>
                      <a:pt x="98255" y="-10300"/>
                      <a:pt x="190838" y="-10491"/>
                      <a:pt x="233605" y="45040"/>
                    </a:cubicBezTo>
                    <a:cubicBezTo>
                      <a:pt x="276277" y="100380"/>
                      <a:pt x="238368" y="173246"/>
                      <a:pt x="238368" y="173246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35" name="Freeform: Shape 634">
                <a:extLst>
                  <a:ext uri="{FF2B5EF4-FFF2-40B4-BE49-F238E27FC236}">
                    <a16:creationId xmlns="" xmlns:a16="http://schemas.microsoft.com/office/drawing/2014/main" id="{7B66A023-5783-4E13-B0F8-43D80EA899C3}"/>
                  </a:ext>
                </a:extLst>
              </p:cNvPr>
              <p:cNvSpPr/>
              <p:nvPr/>
            </p:nvSpPr>
            <p:spPr>
              <a:xfrm>
                <a:off x="9962211" y="5456362"/>
                <a:ext cx="30009" cy="26821"/>
              </a:xfrm>
              <a:custGeom>
                <a:avLst/>
                <a:gdLst>
                  <a:gd name="connsiteX0" fmla="*/ 4791 w 36311"/>
                  <a:gd name="connsiteY0" fmla="*/ 32455 h 32454"/>
                  <a:gd name="connsiteX1" fmla="*/ 28 w 36311"/>
                  <a:gd name="connsiteY1" fmla="*/ 28169 h 32454"/>
                  <a:gd name="connsiteX2" fmla="*/ 4219 w 36311"/>
                  <a:gd name="connsiteY2" fmla="*/ 22930 h 32454"/>
                  <a:gd name="connsiteX3" fmla="*/ 27365 w 36311"/>
                  <a:gd name="connsiteY3" fmla="*/ 2546 h 32454"/>
                  <a:gd name="connsiteX4" fmla="*/ 33747 w 36311"/>
                  <a:gd name="connsiteY4" fmla="*/ 546 h 32454"/>
                  <a:gd name="connsiteX5" fmla="*/ 35747 w 36311"/>
                  <a:gd name="connsiteY5" fmla="*/ 6928 h 32454"/>
                  <a:gd name="connsiteX6" fmla="*/ 5172 w 36311"/>
                  <a:gd name="connsiteY6" fmla="*/ 32360 h 32454"/>
                  <a:gd name="connsiteX7" fmla="*/ 4791 w 36311"/>
                  <a:gd name="connsiteY7" fmla="*/ 32455 h 3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6311" h="32454">
                    <a:moveTo>
                      <a:pt x="4791" y="32455"/>
                    </a:moveTo>
                    <a:cubicBezTo>
                      <a:pt x="2410" y="32455"/>
                      <a:pt x="314" y="30645"/>
                      <a:pt x="28" y="28169"/>
                    </a:cubicBezTo>
                    <a:cubicBezTo>
                      <a:pt x="-258" y="25597"/>
                      <a:pt x="1648" y="23216"/>
                      <a:pt x="4219" y="22930"/>
                    </a:cubicBezTo>
                    <a:cubicBezTo>
                      <a:pt x="4886" y="22835"/>
                      <a:pt x="17840" y="20930"/>
                      <a:pt x="27365" y="2546"/>
                    </a:cubicBezTo>
                    <a:cubicBezTo>
                      <a:pt x="28603" y="260"/>
                      <a:pt x="31461" y="-692"/>
                      <a:pt x="33747" y="546"/>
                    </a:cubicBezTo>
                    <a:cubicBezTo>
                      <a:pt x="36128" y="1784"/>
                      <a:pt x="36985" y="4642"/>
                      <a:pt x="35747" y="6928"/>
                    </a:cubicBezTo>
                    <a:cubicBezTo>
                      <a:pt x="23650" y="30074"/>
                      <a:pt x="5934" y="32264"/>
                      <a:pt x="5172" y="32360"/>
                    </a:cubicBezTo>
                    <a:cubicBezTo>
                      <a:pt x="5076" y="32455"/>
                      <a:pt x="4982" y="32455"/>
                      <a:pt x="4791" y="3245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36" name="Freeform: Shape 635">
                <a:extLst>
                  <a:ext uri="{FF2B5EF4-FFF2-40B4-BE49-F238E27FC236}">
                    <a16:creationId xmlns="" xmlns:a16="http://schemas.microsoft.com/office/drawing/2014/main" id="{55997776-42A4-4FE0-A7AC-9CBF4B3801A0}"/>
                  </a:ext>
                </a:extLst>
              </p:cNvPr>
              <p:cNvSpPr/>
              <p:nvPr/>
            </p:nvSpPr>
            <p:spPr>
              <a:xfrm>
                <a:off x="9749299" y="5592480"/>
                <a:ext cx="563156" cy="293273"/>
              </a:xfrm>
              <a:custGeom>
                <a:avLst/>
                <a:gdLst>
                  <a:gd name="connsiteX0" fmla="*/ 681419 w 681418"/>
                  <a:gd name="connsiteY0" fmla="*/ 214843 h 354860"/>
                  <a:gd name="connsiteX1" fmla="*/ 357855 w 681418"/>
                  <a:gd name="connsiteY1" fmla="*/ 354860 h 354860"/>
                  <a:gd name="connsiteX2" fmla="*/ 0 w 681418"/>
                  <a:gd name="connsiteY2" fmla="*/ 173790 h 354860"/>
                  <a:gd name="connsiteX3" fmla="*/ 240887 w 681418"/>
                  <a:gd name="connsiteY3" fmla="*/ 10150 h 354860"/>
                  <a:gd name="connsiteX4" fmla="*/ 681419 w 681418"/>
                  <a:gd name="connsiteY4" fmla="*/ 214843 h 354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81418" h="354860">
                    <a:moveTo>
                      <a:pt x="681419" y="214843"/>
                    </a:moveTo>
                    <a:cubicBezTo>
                      <a:pt x="600456" y="301044"/>
                      <a:pt x="485394" y="354860"/>
                      <a:pt x="357855" y="354860"/>
                    </a:cubicBezTo>
                    <a:cubicBezTo>
                      <a:pt x="210979" y="354860"/>
                      <a:pt x="80772" y="283613"/>
                      <a:pt x="0" y="173790"/>
                    </a:cubicBezTo>
                    <a:cubicBezTo>
                      <a:pt x="40005" y="124260"/>
                      <a:pt x="126492" y="34058"/>
                      <a:pt x="240887" y="10150"/>
                    </a:cubicBezTo>
                    <a:cubicBezTo>
                      <a:pt x="390430" y="-21187"/>
                      <a:pt x="602647" y="12817"/>
                      <a:pt x="681419" y="214843"/>
                    </a:cubicBezTo>
                    <a:close/>
                  </a:path>
                </a:pathLst>
              </a:custGeom>
              <a:solidFill>
                <a:srgbClr val="F7AB9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37" name="Freeform: Shape 636">
                <a:extLst>
                  <a:ext uri="{FF2B5EF4-FFF2-40B4-BE49-F238E27FC236}">
                    <a16:creationId xmlns="" xmlns:a16="http://schemas.microsoft.com/office/drawing/2014/main" id="{EA497DB9-EAB8-4F2E-BF64-CBFA818D30BE}"/>
                  </a:ext>
                </a:extLst>
              </p:cNvPr>
              <p:cNvSpPr/>
              <p:nvPr/>
            </p:nvSpPr>
            <p:spPr>
              <a:xfrm>
                <a:off x="10017179" y="5576634"/>
                <a:ext cx="50842" cy="17937"/>
              </a:xfrm>
              <a:custGeom>
                <a:avLst/>
                <a:gdLst>
                  <a:gd name="connsiteX0" fmla="*/ 4763 w 61519"/>
                  <a:gd name="connsiteY0" fmla="*/ 21704 h 21704"/>
                  <a:gd name="connsiteX1" fmla="*/ 0 w 61519"/>
                  <a:gd name="connsiteY1" fmla="*/ 16942 h 21704"/>
                  <a:gd name="connsiteX2" fmla="*/ 4763 w 61519"/>
                  <a:gd name="connsiteY2" fmla="*/ 12179 h 21704"/>
                  <a:gd name="connsiteX3" fmla="*/ 54673 w 61519"/>
                  <a:gd name="connsiteY3" fmla="*/ 464 h 21704"/>
                  <a:gd name="connsiteX4" fmla="*/ 61056 w 61519"/>
                  <a:gd name="connsiteY4" fmla="*/ 2750 h 21704"/>
                  <a:gd name="connsiteX5" fmla="*/ 58769 w 61519"/>
                  <a:gd name="connsiteY5" fmla="*/ 9132 h 21704"/>
                  <a:gd name="connsiteX6" fmla="*/ 4763 w 61519"/>
                  <a:gd name="connsiteY6" fmla="*/ 21704 h 21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519" h="21704">
                    <a:moveTo>
                      <a:pt x="4763" y="21704"/>
                    </a:moveTo>
                    <a:cubicBezTo>
                      <a:pt x="2096" y="21704"/>
                      <a:pt x="0" y="19609"/>
                      <a:pt x="0" y="16942"/>
                    </a:cubicBezTo>
                    <a:cubicBezTo>
                      <a:pt x="0" y="14275"/>
                      <a:pt x="2096" y="12179"/>
                      <a:pt x="4763" y="12179"/>
                    </a:cubicBezTo>
                    <a:cubicBezTo>
                      <a:pt x="5049" y="12179"/>
                      <a:pt x="30004" y="11989"/>
                      <a:pt x="54673" y="464"/>
                    </a:cubicBezTo>
                    <a:cubicBezTo>
                      <a:pt x="57055" y="-679"/>
                      <a:pt x="59913" y="369"/>
                      <a:pt x="61056" y="2750"/>
                    </a:cubicBezTo>
                    <a:cubicBezTo>
                      <a:pt x="62199" y="5131"/>
                      <a:pt x="61150" y="7989"/>
                      <a:pt x="58769" y="9132"/>
                    </a:cubicBezTo>
                    <a:cubicBezTo>
                      <a:pt x="32099" y="21514"/>
                      <a:pt x="5810" y="21704"/>
                      <a:pt x="4763" y="21704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638" name="Group 637">
              <a:extLst>
                <a:ext uri="{FF2B5EF4-FFF2-40B4-BE49-F238E27FC236}">
                  <a16:creationId xmlns="" xmlns:a16="http://schemas.microsoft.com/office/drawing/2014/main" id="{C692B2E0-FC4E-438C-8380-6B04A58C92C6}"/>
                </a:ext>
              </a:extLst>
            </p:cNvPr>
            <p:cNvGrpSpPr/>
            <p:nvPr/>
          </p:nvGrpSpPr>
          <p:grpSpPr>
            <a:xfrm>
              <a:off x="9406129" y="6506173"/>
              <a:ext cx="501315" cy="501315"/>
              <a:chOff x="7232011" y="5151778"/>
              <a:chExt cx="733975" cy="733975"/>
            </a:xfrm>
          </p:grpSpPr>
          <p:sp>
            <p:nvSpPr>
              <p:cNvPr id="639" name="Freeform: Shape 638">
                <a:extLst>
                  <a:ext uri="{FF2B5EF4-FFF2-40B4-BE49-F238E27FC236}">
                    <a16:creationId xmlns="" xmlns:a16="http://schemas.microsoft.com/office/drawing/2014/main" id="{2468E671-77C0-4E56-84A6-4DAE05F06869}"/>
                  </a:ext>
                </a:extLst>
              </p:cNvPr>
              <p:cNvSpPr/>
              <p:nvPr/>
            </p:nvSpPr>
            <p:spPr>
              <a:xfrm>
                <a:off x="7232011" y="5151778"/>
                <a:ext cx="733975" cy="733975"/>
              </a:xfrm>
              <a:custGeom>
                <a:avLst/>
                <a:gdLst>
                  <a:gd name="connsiteX0" fmla="*/ 888111 w 888110"/>
                  <a:gd name="connsiteY0" fmla="*/ 444056 h 888110"/>
                  <a:gd name="connsiteX1" fmla="*/ 823151 w 888110"/>
                  <a:gd name="connsiteY1" fmla="*/ 675513 h 888110"/>
                  <a:gd name="connsiteX2" fmla="*/ 444056 w 888110"/>
                  <a:gd name="connsiteY2" fmla="*/ 888111 h 888110"/>
                  <a:gd name="connsiteX3" fmla="*/ 108871 w 888110"/>
                  <a:gd name="connsiteY3" fmla="*/ 735235 h 888110"/>
                  <a:gd name="connsiteX4" fmla="*/ 0 w 888110"/>
                  <a:gd name="connsiteY4" fmla="*/ 444056 h 888110"/>
                  <a:gd name="connsiteX5" fmla="*/ 444056 w 888110"/>
                  <a:gd name="connsiteY5" fmla="*/ 0 h 888110"/>
                  <a:gd name="connsiteX6" fmla="*/ 888111 w 888110"/>
                  <a:gd name="connsiteY6" fmla="*/ 444056 h 888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8110" h="888110">
                    <a:moveTo>
                      <a:pt x="888111" y="444056"/>
                    </a:moveTo>
                    <a:cubicBezTo>
                      <a:pt x="888111" y="528828"/>
                      <a:pt x="864299" y="608076"/>
                      <a:pt x="823151" y="675513"/>
                    </a:cubicBezTo>
                    <a:cubicBezTo>
                      <a:pt x="745141" y="803053"/>
                      <a:pt x="604552" y="888111"/>
                      <a:pt x="444056" y="888111"/>
                    </a:cubicBezTo>
                    <a:cubicBezTo>
                      <a:pt x="310229" y="888111"/>
                      <a:pt x="190214" y="828865"/>
                      <a:pt x="108871" y="735235"/>
                    </a:cubicBezTo>
                    <a:cubicBezTo>
                      <a:pt x="41053" y="657320"/>
                      <a:pt x="0" y="555403"/>
                      <a:pt x="0" y="444056"/>
                    </a:cubicBezTo>
                    <a:cubicBezTo>
                      <a:pt x="0" y="198787"/>
                      <a:pt x="198787" y="0"/>
                      <a:pt x="444056" y="0"/>
                    </a:cubicBezTo>
                    <a:cubicBezTo>
                      <a:pt x="689324" y="0"/>
                      <a:pt x="888111" y="198787"/>
                      <a:pt x="888111" y="444056"/>
                    </a:cubicBezTo>
                    <a:close/>
                  </a:path>
                </a:pathLst>
              </a:custGeom>
              <a:solidFill>
                <a:srgbClr val="094A4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0" name="Freeform: Shape 639">
                <a:extLst>
                  <a:ext uri="{FF2B5EF4-FFF2-40B4-BE49-F238E27FC236}">
                    <a16:creationId xmlns="" xmlns:a16="http://schemas.microsoft.com/office/drawing/2014/main" id="{8247F811-3DCE-4B9A-829D-BF8F5C89FB50}"/>
                  </a:ext>
                </a:extLst>
              </p:cNvPr>
              <p:cNvSpPr/>
              <p:nvPr/>
            </p:nvSpPr>
            <p:spPr>
              <a:xfrm>
                <a:off x="7635525" y="5408837"/>
                <a:ext cx="66266" cy="83557"/>
              </a:xfrm>
              <a:custGeom>
                <a:avLst/>
                <a:gdLst>
                  <a:gd name="connsiteX0" fmla="*/ 0 w 80182"/>
                  <a:gd name="connsiteY0" fmla="*/ 10140 h 101104"/>
                  <a:gd name="connsiteX1" fmla="*/ 79438 w 80182"/>
                  <a:gd name="connsiteY1" fmla="*/ 32429 h 101104"/>
                  <a:gd name="connsiteX2" fmla="*/ 10477 w 80182"/>
                  <a:gd name="connsiteY2" fmla="*/ 101104 h 101104"/>
                  <a:gd name="connsiteX3" fmla="*/ 0 w 80182"/>
                  <a:gd name="connsiteY3" fmla="*/ 10140 h 101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182" h="101104">
                    <a:moveTo>
                      <a:pt x="0" y="10140"/>
                    </a:moveTo>
                    <a:cubicBezTo>
                      <a:pt x="0" y="10140"/>
                      <a:pt x="71628" y="-23769"/>
                      <a:pt x="79438" y="32429"/>
                    </a:cubicBezTo>
                    <a:cubicBezTo>
                      <a:pt x="88583" y="97485"/>
                      <a:pt x="10477" y="101104"/>
                      <a:pt x="10477" y="101104"/>
                    </a:cubicBezTo>
                    <a:lnTo>
                      <a:pt x="0" y="10140"/>
                    </a:lnTo>
                    <a:close/>
                  </a:path>
                </a:pathLst>
              </a:custGeom>
              <a:solidFill>
                <a:srgbClr val="F27E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1" name="Freeform: Shape 640">
                <a:extLst>
                  <a:ext uri="{FF2B5EF4-FFF2-40B4-BE49-F238E27FC236}">
                    <a16:creationId xmlns="" xmlns:a16="http://schemas.microsoft.com/office/drawing/2014/main" id="{A3E878A2-80AE-4827-BBA3-6BA28463CE32}"/>
                  </a:ext>
                </a:extLst>
              </p:cNvPr>
              <p:cNvSpPr/>
              <p:nvPr/>
            </p:nvSpPr>
            <p:spPr>
              <a:xfrm>
                <a:off x="7663255" y="5421884"/>
                <a:ext cx="26643" cy="43117"/>
              </a:xfrm>
              <a:custGeom>
                <a:avLst/>
                <a:gdLst>
                  <a:gd name="connsiteX0" fmla="*/ 4737 w 32238"/>
                  <a:gd name="connsiteY0" fmla="*/ 52172 h 52171"/>
                  <a:gd name="connsiteX1" fmla="*/ 2546 w 32238"/>
                  <a:gd name="connsiteY1" fmla="*/ 51600 h 52171"/>
                  <a:gd name="connsiteX2" fmla="*/ 546 w 32238"/>
                  <a:gd name="connsiteY2" fmla="*/ 45123 h 52171"/>
                  <a:gd name="connsiteX3" fmla="*/ 23215 w 32238"/>
                  <a:gd name="connsiteY3" fmla="*/ 2546 h 52171"/>
                  <a:gd name="connsiteX4" fmla="*/ 29693 w 32238"/>
                  <a:gd name="connsiteY4" fmla="*/ 546 h 52171"/>
                  <a:gd name="connsiteX5" fmla="*/ 31693 w 32238"/>
                  <a:gd name="connsiteY5" fmla="*/ 7023 h 52171"/>
                  <a:gd name="connsiteX6" fmla="*/ 9023 w 32238"/>
                  <a:gd name="connsiteY6" fmla="*/ 49600 h 52171"/>
                  <a:gd name="connsiteX7" fmla="*/ 4737 w 32238"/>
                  <a:gd name="connsiteY7" fmla="*/ 52172 h 52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238" h="52171">
                    <a:moveTo>
                      <a:pt x="4737" y="52172"/>
                    </a:moveTo>
                    <a:cubicBezTo>
                      <a:pt x="3975" y="52172"/>
                      <a:pt x="3213" y="51981"/>
                      <a:pt x="2546" y="51600"/>
                    </a:cubicBezTo>
                    <a:cubicBezTo>
                      <a:pt x="260" y="50362"/>
                      <a:pt x="-692" y="47504"/>
                      <a:pt x="546" y="45123"/>
                    </a:cubicBezTo>
                    <a:lnTo>
                      <a:pt x="23215" y="2546"/>
                    </a:lnTo>
                    <a:cubicBezTo>
                      <a:pt x="24454" y="260"/>
                      <a:pt x="27311" y="-692"/>
                      <a:pt x="29693" y="546"/>
                    </a:cubicBezTo>
                    <a:cubicBezTo>
                      <a:pt x="31979" y="1784"/>
                      <a:pt x="32931" y="4642"/>
                      <a:pt x="31693" y="7023"/>
                    </a:cubicBezTo>
                    <a:lnTo>
                      <a:pt x="9023" y="49600"/>
                    </a:lnTo>
                    <a:cubicBezTo>
                      <a:pt x="8071" y="51314"/>
                      <a:pt x="6452" y="52172"/>
                      <a:pt x="4737" y="5217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2" name="Freeform: Shape 641">
                <a:extLst>
                  <a:ext uri="{FF2B5EF4-FFF2-40B4-BE49-F238E27FC236}">
                    <a16:creationId xmlns="" xmlns:a16="http://schemas.microsoft.com/office/drawing/2014/main" id="{83AAEA67-0F47-4D51-B61D-481D843DFDA3}"/>
                  </a:ext>
                </a:extLst>
              </p:cNvPr>
              <p:cNvSpPr/>
              <p:nvPr/>
            </p:nvSpPr>
            <p:spPr>
              <a:xfrm>
                <a:off x="7669056" y="5445871"/>
                <a:ext cx="25037" cy="8265"/>
              </a:xfrm>
              <a:custGeom>
                <a:avLst/>
                <a:gdLst>
                  <a:gd name="connsiteX0" fmla="*/ 4766 w 30295"/>
                  <a:gd name="connsiteY0" fmla="*/ 10001 h 10001"/>
                  <a:gd name="connsiteX1" fmla="*/ 3 w 30295"/>
                  <a:gd name="connsiteY1" fmla="*/ 5334 h 10001"/>
                  <a:gd name="connsiteX2" fmla="*/ 4670 w 30295"/>
                  <a:gd name="connsiteY2" fmla="*/ 476 h 10001"/>
                  <a:gd name="connsiteX3" fmla="*/ 25435 w 30295"/>
                  <a:gd name="connsiteY3" fmla="*/ 0 h 10001"/>
                  <a:gd name="connsiteX4" fmla="*/ 30293 w 30295"/>
                  <a:gd name="connsiteY4" fmla="*/ 4667 h 10001"/>
                  <a:gd name="connsiteX5" fmla="*/ 25625 w 30295"/>
                  <a:gd name="connsiteY5" fmla="*/ 9525 h 10001"/>
                  <a:gd name="connsiteX6" fmla="*/ 4861 w 30295"/>
                  <a:gd name="connsiteY6" fmla="*/ 10001 h 10001"/>
                  <a:gd name="connsiteX7" fmla="*/ 4766 w 30295"/>
                  <a:gd name="connsiteY7" fmla="*/ 10001 h 10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0295" h="10001">
                    <a:moveTo>
                      <a:pt x="4766" y="10001"/>
                    </a:moveTo>
                    <a:cubicBezTo>
                      <a:pt x="2194" y="10001"/>
                      <a:pt x="98" y="7906"/>
                      <a:pt x="3" y="5334"/>
                    </a:cubicBezTo>
                    <a:cubicBezTo>
                      <a:pt x="-92" y="2667"/>
                      <a:pt x="2003" y="572"/>
                      <a:pt x="4670" y="476"/>
                    </a:cubicBezTo>
                    <a:lnTo>
                      <a:pt x="25435" y="0"/>
                    </a:lnTo>
                    <a:cubicBezTo>
                      <a:pt x="28007" y="95"/>
                      <a:pt x="30197" y="2000"/>
                      <a:pt x="30293" y="4667"/>
                    </a:cubicBezTo>
                    <a:cubicBezTo>
                      <a:pt x="30388" y="7334"/>
                      <a:pt x="28292" y="9430"/>
                      <a:pt x="25625" y="9525"/>
                    </a:cubicBezTo>
                    <a:lnTo>
                      <a:pt x="4861" y="10001"/>
                    </a:lnTo>
                    <a:cubicBezTo>
                      <a:pt x="4861" y="10001"/>
                      <a:pt x="4766" y="10001"/>
                      <a:pt x="4766" y="1000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3" name="Freeform: Shape 642">
                <a:extLst>
                  <a:ext uri="{FF2B5EF4-FFF2-40B4-BE49-F238E27FC236}">
                    <a16:creationId xmlns="" xmlns:a16="http://schemas.microsoft.com/office/drawing/2014/main" id="{80D68CBF-70F4-4510-8006-C97E403F984B}"/>
                  </a:ext>
                </a:extLst>
              </p:cNvPr>
              <p:cNvSpPr/>
              <p:nvPr/>
            </p:nvSpPr>
            <p:spPr>
              <a:xfrm>
                <a:off x="7321987" y="5585280"/>
                <a:ext cx="590313" cy="300473"/>
              </a:xfrm>
              <a:custGeom>
                <a:avLst/>
                <a:gdLst>
                  <a:gd name="connsiteX0" fmla="*/ 714280 w 714279"/>
                  <a:gd name="connsiteY0" fmla="*/ 150975 h 363572"/>
                  <a:gd name="connsiteX1" fmla="*/ 607695 w 714279"/>
                  <a:gd name="connsiteY1" fmla="*/ 270037 h 363572"/>
                  <a:gd name="connsiteX2" fmla="*/ 599313 w 714279"/>
                  <a:gd name="connsiteY2" fmla="*/ 276419 h 363572"/>
                  <a:gd name="connsiteX3" fmla="*/ 335185 w 714279"/>
                  <a:gd name="connsiteY3" fmla="*/ 363573 h 363572"/>
                  <a:gd name="connsiteX4" fmla="*/ 167450 w 714279"/>
                  <a:gd name="connsiteY4" fmla="*/ 330807 h 363572"/>
                  <a:gd name="connsiteX5" fmla="*/ 158591 w 714279"/>
                  <a:gd name="connsiteY5" fmla="*/ 326997 h 363572"/>
                  <a:gd name="connsiteX6" fmla="*/ 0 w 714279"/>
                  <a:gd name="connsiteY6" fmla="*/ 210697 h 363572"/>
                  <a:gd name="connsiteX7" fmla="*/ 110300 w 714279"/>
                  <a:gd name="connsiteY7" fmla="*/ 69441 h 363572"/>
                  <a:gd name="connsiteX8" fmla="*/ 588835 w 714279"/>
                  <a:gd name="connsiteY8" fmla="*/ 32198 h 363572"/>
                  <a:gd name="connsiteX9" fmla="*/ 714280 w 714279"/>
                  <a:gd name="connsiteY9" fmla="*/ 150975 h 363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14279" h="363572">
                    <a:moveTo>
                      <a:pt x="714280" y="150975"/>
                    </a:moveTo>
                    <a:cubicBezTo>
                      <a:pt x="686181" y="196885"/>
                      <a:pt x="649986" y="237271"/>
                      <a:pt x="607695" y="270037"/>
                    </a:cubicBezTo>
                    <a:cubicBezTo>
                      <a:pt x="604933" y="272323"/>
                      <a:pt x="602171" y="274419"/>
                      <a:pt x="599313" y="276419"/>
                    </a:cubicBezTo>
                    <a:cubicBezTo>
                      <a:pt x="525494" y="331283"/>
                      <a:pt x="434150" y="363573"/>
                      <a:pt x="335185" y="363573"/>
                    </a:cubicBezTo>
                    <a:cubicBezTo>
                      <a:pt x="275844" y="363573"/>
                      <a:pt x="219170" y="351952"/>
                      <a:pt x="167450" y="330807"/>
                    </a:cubicBezTo>
                    <a:cubicBezTo>
                      <a:pt x="164497" y="329569"/>
                      <a:pt x="161544" y="328330"/>
                      <a:pt x="158591" y="326997"/>
                    </a:cubicBezTo>
                    <a:cubicBezTo>
                      <a:pt x="97250" y="300422"/>
                      <a:pt x="43148" y="260417"/>
                      <a:pt x="0" y="210697"/>
                    </a:cubicBezTo>
                    <a:cubicBezTo>
                      <a:pt x="17812" y="155356"/>
                      <a:pt x="51054" y="102778"/>
                      <a:pt x="110300" y="69441"/>
                    </a:cubicBezTo>
                    <a:cubicBezTo>
                      <a:pt x="261557" y="-15617"/>
                      <a:pt x="488061" y="-15617"/>
                      <a:pt x="588835" y="32198"/>
                    </a:cubicBezTo>
                    <a:cubicBezTo>
                      <a:pt x="650748" y="61535"/>
                      <a:pt x="691610" y="114113"/>
                      <a:pt x="714280" y="150975"/>
                    </a:cubicBezTo>
                    <a:close/>
                  </a:path>
                </a:pathLst>
              </a:custGeom>
              <a:solidFill>
                <a:srgbClr val="F7AB9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4" name="Freeform: Shape 643">
                <a:extLst>
                  <a:ext uri="{FF2B5EF4-FFF2-40B4-BE49-F238E27FC236}">
                    <a16:creationId xmlns="" xmlns:a16="http://schemas.microsoft.com/office/drawing/2014/main" id="{94287541-F7A0-42B7-86D2-F7461F291FDD}"/>
                  </a:ext>
                </a:extLst>
              </p:cNvPr>
              <p:cNvSpPr/>
              <p:nvPr/>
            </p:nvSpPr>
            <p:spPr>
              <a:xfrm>
                <a:off x="7437942" y="5225111"/>
                <a:ext cx="254066" cy="244016"/>
              </a:xfrm>
              <a:custGeom>
                <a:avLst/>
                <a:gdLst>
                  <a:gd name="connsiteX0" fmla="*/ 268411 w 307420"/>
                  <a:gd name="connsiteY0" fmla="*/ 167870 h 295260"/>
                  <a:gd name="connsiteX1" fmla="*/ 306130 w 307420"/>
                  <a:gd name="connsiteY1" fmla="*/ 58999 h 295260"/>
                  <a:gd name="connsiteX2" fmla="*/ 253933 w 307420"/>
                  <a:gd name="connsiteY2" fmla="*/ 58332 h 295260"/>
                  <a:gd name="connsiteX3" fmla="*/ 192021 w 307420"/>
                  <a:gd name="connsiteY3" fmla="*/ 1754 h 295260"/>
                  <a:gd name="connsiteX4" fmla="*/ 53337 w 307420"/>
                  <a:gd name="connsiteY4" fmla="*/ 142438 h 295260"/>
                  <a:gd name="connsiteX5" fmla="*/ 5902 w 307420"/>
                  <a:gd name="connsiteY5" fmla="*/ 164631 h 295260"/>
                  <a:gd name="connsiteX6" fmla="*/ 26572 w 307420"/>
                  <a:gd name="connsiteY6" fmla="*/ 277407 h 295260"/>
                  <a:gd name="connsiteX7" fmla="*/ 109439 w 307420"/>
                  <a:gd name="connsiteY7" fmla="*/ 283694 h 295260"/>
                  <a:gd name="connsiteX8" fmla="*/ 268411 w 307420"/>
                  <a:gd name="connsiteY8" fmla="*/ 167870 h 295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7420" h="295260">
                    <a:moveTo>
                      <a:pt x="268411" y="167870"/>
                    </a:moveTo>
                    <a:cubicBezTo>
                      <a:pt x="268411" y="167870"/>
                      <a:pt x="315751" y="91574"/>
                      <a:pt x="306130" y="58999"/>
                    </a:cubicBezTo>
                    <a:cubicBezTo>
                      <a:pt x="296605" y="26423"/>
                      <a:pt x="253933" y="58332"/>
                      <a:pt x="253933" y="58332"/>
                    </a:cubicBezTo>
                    <a:cubicBezTo>
                      <a:pt x="253933" y="58332"/>
                      <a:pt x="244218" y="-11867"/>
                      <a:pt x="192021" y="1754"/>
                    </a:cubicBezTo>
                    <a:cubicBezTo>
                      <a:pt x="122488" y="19851"/>
                      <a:pt x="53337" y="142438"/>
                      <a:pt x="53337" y="142438"/>
                    </a:cubicBezTo>
                    <a:cubicBezTo>
                      <a:pt x="53337" y="142438"/>
                      <a:pt x="17904" y="133580"/>
                      <a:pt x="5902" y="164631"/>
                    </a:cubicBezTo>
                    <a:cubicBezTo>
                      <a:pt x="-8004" y="200826"/>
                      <a:pt x="4188" y="241307"/>
                      <a:pt x="26572" y="277407"/>
                    </a:cubicBezTo>
                    <a:cubicBezTo>
                      <a:pt x="48955" y="313507"/>
                      <a:pt x="109439" y="283694"/>
                      <a:pt x="109439" y="283694"/>
                    </a:cubicBezTo>
                    <a:lnTo>
                      <a:pt x="268411" y="16787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5" name="Freeform: Shape 644">
                <a:extLst>
                  <a:ext uri="{FF2B5EF4-FFF2-40B4-BE49-F238E27FC236}">
                    <a16:creationId xmlns="" xmlns:a16="http://schemas.microsoft.com/office/drawing/2014/main" id="{BE6DFC19-1A0B-4039-A38A-C8D45040E8B0}"/>
                  </a:ext>
                </a:extLst>
              </p:cNvPr>
              <p:cNvSpPr/>
              <p:nvPr/>
            </p:nvSpPr>
            <p:spPr>
              <a:xfrm>
                <a:off x="7538385" y="5519080"/>
                <a:ext cx="114929" cy="109131"/>
              </a:xfrm>
              <a:custGeom>
                <a:avLst/>
                <a:gdLst>
                  <a:gd name="connsiteX0" fmla="*/ 0 w 139064"/>
                  <a:gd name="connsiteY0" fmla="*/ 33052 h 132049"/>
                  <a:gd name="connsiteX1" fmla="*/ 2572 w 139064"/>
                  <a:gd name="connsiteY1" fmla="*/ 116681 h 132049"/>
                  <a:gd name="connsiteX2" fmla="*/ 71438 w 139064"/>
                  <a:gd name="connsiteY2" fmla="*/ 132017 h 132049"/>
                  <a:gd name="connsiteX3" fmla="*/ 139065 w 139064"/>
                  <a:gd name="connsiteY3" fmla="*/ 108395 h 132049"/>
                  <a:gd name="connsiteX4" fmla="*/ 134588 w 139064"/>
                  <a:gd name="connsiteY4" fmla="*/ 0 h 132049"/>
                  <a:gd name="connsiteX5" fmla="*/ 0 w 139064"/>
                  <a:gd name="connsiteY5" fmla="*/ 33052 h 132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4" h="132049">
                    <a:moveTo>
                      <a:pt x="0" y="33052"/>
                    </a:moveTo>
                    <a:lnTo>
                      <a:pt x="2572" y="116681"/>
                    </a:lnTo>
                    <a:cubicBezTo>
                      <a:pt x="2572" y="116681"/>
                      <a:pt x="33528" y="132874"/>
                      <a:pt x="71438" y="132017"/>
                    </a:cubicBezTo>
                    <a:cubicBezTo>
                      <a:pt x="122587" y="130874"/>
                      <a:pt x="139065" y="108395"/>
                      <a:pt x="139065" y="108395"/>
                    </a:cubicBezTo>
                    <a:lnTo>
                      <a:pt x="134588" y="0"/>
                    </a:lnTo>
                    <a:lnTo>
                      <a:pt x="0" y="33052"/>
                    </a:lnTo>
                    <a:close/>
                  </a:path>
                </a:pathLst>
              </a:custGeom>
              <a:solidFill>
                <a:srgbClr val="F27E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6" name="Freeform: Shape 645">
                <a:extLst>
                  <a:ext uri="{FF2B5EF4-FFF2-40B4-BE49-F238E27FC236}">
                    <a16:creationId xmlns="" xmlns:a16="http://schemas.microsoft.com/office/drawing/2014/main" id="{D2DAB8B9-18A6-4DC6-85BA-1254570BF2BE}"/>
                  </a:ext>
                </a:extLst>
              </p:cNvPr>
              <p:cNvSpPr/>
              <p:nvPr/>
            </p:nvSpPr>
            <p:spPr>
              <a:xfrm>
                <a:off x="7538385" y="5526008"/>
                <a:ext cx="111239" cy="62759"/>
              </a:xfrm>
              <a:custGeom>
                <a:avLst/>
                <a:gdLst>
                  <a:gd name="connsiteX0" fmla="*/ 0 w 134599"/>
                  <a:gd name="connsiteY0" fmla="*/ 22765 h 75938"/>
                  <a:gd name="connsiteX1" fmla="*/ 90011 w 134599"/>
                  <a:gd name="connsiteY1" fmla="*/ 74676 h 75938"/>
                  <a:gd name="connsiteX2" fmla="*/ 134588 w 134599"/>
                  <a:gd name="connsiteY2" fmla="*/ 0 h 75938"/>
                  <a:gd name="connsiteX3" fmla="*/ 0 w 134599"/>
                  <a:gd name="connsiteY3" fmla="*/ 22765 h 75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4599" h="75938">
                    <a:moveTo>
                      <a:pt x="0" y="22765"/>
                    </a:moveTo>
                    <a:cubicBezTo>
                      <a:pt x="0" y="22765"/>
                      <a:pt x="32385" y="85534"/>
                      <a:pt x="90011" y="74676"/>
                    </a:cubicBezTo>
                    <a:cubicBezTo>
                      <a:pt x="136493" y="65913"/>
                      <a:pt x="134588" y="0"/>
                      <a:pt x="134588" y="0"/>
                    </a:cubicBezTo>
                    <a:lnTo>
                      <a:pt x="0" y="22765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7" name="Freeform: Shape 646">
                <a:extLst>
                  <a:ext uri="{FF2B5EF4-FFF2-40B4-BE49-F238E27FC236}">
                    <a16:creationId xmlns="" xmlns:a16="http://schemas.microsoft.com/office/drawing/2014/main" id="{B975D043-101A-4ECE-A319-FF881055CE45}"/>
                  </a:ext>
                </a:extLst>
              </p:cNvPr>
              <p:cNvSpPr/>
              <p:nvPr/>
            </p:nvSpPr>
            <p:spPr>
              <a:xfrm>
                <a:off x="7450727" y="5315985"/>
                <a:ext cx="218385" cy="256281"/>
              </a:xfrm>
              <a:custGeom>
                <a:avLst/>
                <a:gdLst>
                  <a:gd name="connsiteX0" fmla="*/ 252943 w 264246"/>
                  <a:gd name="connsiteY0" fmla="*/ 57913 h 310100"/>
                  <a:gd name="connsiteX1" fmla="*/ 252657 w 264246"/>
                  <a:gd name="connsiteY1" fmla="*/ 260033 h 310100"/>
                  <a:gd name="connsiteX2" fmla="*/ 122546 w 264246"/>
                  <a:gd name="connsiteY2" fmla="*/ 296323 h 310100"/>
                  <a:gd name="connsiteX3" fmla="*/ 71015 w 264246"/>
                  <a:gd name="connsiteY3" fmla="*/ 229553 h 310100"/>
                  <a:gd name="connsiteX4" fmla="*/ 5864 w 264246"/>
                  <a:gd name="connsiteY4" fmla="*/ 202407 h 310100"/>
                  <a:gd name="connsiteX5" fmla="*/ 40059 w 264246"/>
                  <a:gd name="connsiteY5" fmla="*/ 124683 h 310100"/>
                  <a:gd name="connsiteX6" fmla="*/ 67015 w 264246"/>
                  <a:gd name="connsiteY6" fmla="*/ 126017 h 310100"/>
                  <a:gd name="connsiteX7" fmla="*/ 58252 w 264246"/>
                  <a:gd name="connsiteY7" fmla="*/ 82392 h 310100"/>
                  <a:gd name="connsiteX8" fmla="*/ 252943 w 264246"/>
                  <a:gd name="connsiteY8" fmla="*/ 57913 h 31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4246" h="310100">
                    <a:moveTo>
                      <a:pt x="252943" y="57913"/>
                    </a:moveTo>
                    <a:cubicBezTo>
                      <a:pt x="252943" y="57913"/>
                      <a:pt x="278565" y="203264"/>
                      <a:pt x="252657" y="260033"/>
                    </a:cubicBezTo>
                    <a:cubicBezTo>
                      <a:pt x="223606" y="323756"/>
                      <a:pt x="149216" y="315278"/>
                      <a:pt x="122546" y="296323"/>
                    </a:cubicBezTo>
                    <a:cubicBezTo>
                      <a:pt x="86541" y="270797"/>
                      <a:pt x="71015" y="229553"/>
                      <a:pt x="71015" y="229553"/>
                    </a:cubicBezTo>
                    <a:cubicBezTo>
                      <a:pt x="71015" y="229553"/>
                      <a:pt x="23390" y="240983"/>
                      <a:pt x="5864" y="202407"/>
                    </a:cubicBezTo>
                    <a:cubicBezTo>
                      <a:pt x="-12519" y="161926"/>
                      <a:pt x="16056" y="127540"/>
                      <a:pt x="40059" y="124683"/>
                    </a:cubicBezTo>
                    <a:cubicBezTo>
                      <a:pt x="63967" y="121826"/>
                      <a:pt x="67015" y="126017"/>
                      <a:pt x="67015" y="126017"/>
                    </a:cubicBezTo>
                    <a:lnTo>
                      <a:pt x="58252" y="82392"/>
                    </a:lnTo>
                    <a:cubicBezTo>
                      <a:pt x="58157" y="82487"/>
                      <a:pt x="197888" y="-85439"/>
                      <a:pt x="252943" y="57913"/>
                    </a:cubicBezTo>
                    <a:close/>
                  </a:path>
                </a:pathLst>
              </a:custGeom>
              <a:solidFill>
                <a:srgbClr val="F27E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8" name="Freeform: Shape 647">
                <a:extLst>
                  <a:ext uri="{FF2B5EF4-FFF2-40B4-BE49-F238E27FC236}">
                    <a16:creationId xmlns="" xmlns:a16="http://schemas.microsoft.com/office/drawing/2014/main" id="{76557209-63AB-488C-ABAF-F2560D89BB0C}"/>
                  </a:ext>
                </a:extLst>
              </p:cNvPr>
              <p:cNvSpPr/>
              <p:nvPr/>
            </p:nvSpPr>
            <p:spPr>
              <a:xfrm>
                <a:off x="7490384" y="5301979"/>
                <a:ext cx="184899" cy="118236"/>
              </a:xfrm>
              <a:custGeom>
                <a:avLst/>
                <a:gdLst>
                  <a:gd name="connsiteX0" fmla="*/ 18934 w 223728"/>
                  <a:gd name="connsiteY0" fmla="*/ 143059 h 143065"/>
                  <a:gd name="connsiteX1" fmla="*/ 85228 w 223728"/>
                  <a:gd name="connsiteY1" fmla="*/ 116199 h 143065"/>
                  <a:gd name="connsiteX2" fmla="*/ 119994 w 223728"/>
                  <a:gd name="connsiteY2" fmla="*/ 29236 h 143065"/>
                  <a:gd name="connsiteX3" fmla="*/ 213720 w 223728"/>
                  <a:gd name="connsiteY3" fmla="*/ 128962 h 143065"/>
                  <a:gd name="connsiteX4" fmla="*/ 149045 w 223728"/>
                  <a:gd name="connsiteY4" fmla="*/ 184 h 143065"/>
                  <a:gd name="connsiteX5" fmla="*/ 18934 w 223728"/>
                  <a:gd name="connsiteY5" fmla="*/ 143059 h 143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3728" h="143065">
                    <a:moveTo>
                      <a:pt x="18934" y="143059"/>
                    </a:moveTo>
                    <a:cubicBezTo>
                      <a:pt x="18934" y="143059"/>
                      <a:pt x="50081" y="144202"/>
                      <a:pt x="85228" y="116199"/>
                    </a:cubicBezTo>
                    <a:cubicBezTo>
                      <a:pt x="126471" y="83433"/>
                      <a:pt x="119994" y="29236"/>
                      <a:pt x="119994" y="29236"/>
                    </a:cubicBezTo>
                    <a:cubicBezTo>
                      <a:pt x="119994" y="29236"/>
                      <a:pt x="195051" y="72289"/>
                      <a:pt x="213720" y="128962"/>
                    </a:cubicBezTo>
                    <a:cubicBezTo>
                      <a:pt x="232389" y="185636"/>
                      <a:pt x="232103" y="-6769"/>
                      <a:pt x="149045" y="184"/>
                    </a:cubicBezTo>
                    <a:cubicBezTo>
                      <a:pt x="65987" y="7233"/>
                      <a:pt x="-44788" y="61430"/>
                      <a:pt x="18934" y="14305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9" name="Freeform: Shape 648">
                <a:extLst>
                  <a:ext uri="{FF2B5EF4-FFF2-40B4-BE49-F238E27FC236}">
                    <a16:creationId xmlns="" xmlns:a16="http://schemas.microsoft.com/office/drawing/2014/main" id="{FC5DE27B-30DE-4702-8FAD-AD5CED8C88C3}"/>
                  </a:ext>
                </a:extLst>
              </p:cNvPr>
              <p:cNvSpPr/>
              <p:nvPr/>
            </p:nvSpPr>
            <p:spPr>
              <a:xfrm>
                <a:off x="7465813" y="5440289"/>
                <a:ext cx="39503" cy="32976"/>
              </a:xfrm>
              <a:custGeom>
                <a:avLst/>
                <a:gdLst>
                  <a:gd name="connsiteX0" fmla="*/ 43045 w 47799"/>
                  <a:gd name="connsiteY0" fmla="*/ 39902 h 39901"/>
                  <a:gd name="connsiteX1" fmla="*/ 40092 w 47799"/>
                  <a:gd name="connsiteY1" fmla="*/ 38854 h 39901"/>
                  <a:gd name="connsiteX2" fmla="*/ 1802 w 47799"/>
                  <a:gd name="connsiteY2" fmla="*/ 8469 h 39901"/>
                  <a:gd name="connsiteX3" fmla="*/ 1040 w 47799"/>
                  <a:gd name="connsiteY3" fmla="*/ 1802 h 39901"/>
                  <a:gd name="connsiteX4" fmla="*/ 7707 w 47799"/>
                  <a:gd name="connsiteY4" fmla="*/ 1040 h 39901"/>
                  <a:gd name="connsiteX5" fmla="*/ 45998 w 47799"/>
                  <a:gd name="connsiteY5" fmla="*/ 31424 h 39901"/>
                  <a:gd name="connsiteX6" fmla="*/ 46760 w 47799"/>
                  <a:gd name="connsiteY6" fmla="*/ 38092 h 39901"/>
                  <a:gd name="connsiteX7" fmla="*/ 43045 w 47799"/>
                  <a:gd name="connsiteY7" fmla="*/ 39902 h 39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7799" h="39901">
                    <a:moveTo>
                      <a:pt x="43045" y="39902"/>
                    </a:moveTo>
                    <a:cubicBezTo>
                      <a:pt x="41997" y="39902"/>
                      <a:pt x="40949" y="39521"/>
                      <a:pt x="40092" y="38854"/>
                    </a:cubicBezTo>
                    <a:lnTo>
                      <a:pt x="1802" y="8469"/>
                    </a:lnTo>
                    <a:cubicBezTo>
                      <a:pt x="-294" y="6850"/>
                      <a:pt x="-580" y="3802"/>
                      <a:pt x="1040" y="1802"/>
                    </a:cubicBezTo>
                    <a:cubicBezTo>
                      <a:pt x="2659" y="-294"/>
                      <a:pt x="5707" y="-580"/>
                      <a:pt x="7707" y="1040"/>
                    </a:cubicBezTo>
                    <a:lnTo>
                      <a:pt x="45998" y="31424"/>
                    </a:lnTo>
                    <a:cubicBezTo>
                      <a:pt x="48093" y="33044"/>
                      <a:pt x="48379" y="36092"/>
                      <a:pt x="46760" y="38092"/>
                    </a:cubicBezTo>
                    <a:cubicBezTo>
                      <a:pt x="45807" y="39235"/>
                      <a:pt x="44474" y="39902"/>
                      <a:pt x="43045" y="3990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50" name="Freeform: Shape 649">
                <a:extLst>
                  <a:ext uri="{FF2B5EF4-FFF2-40B4-BE49-F238E27FC236}">
                    <a16:creationId xmlns="" xmlns:a16="http://schemas.microsoft.com/office/drawing/2014/main" id="{42D411FE-66DA-49D3-B8A7-CA1C30E8699E}"/>
                  </a:ext>
                </a:extLst>
              </p:cNvPr>
              <p:cNvSpPr/>
              <p:nvPr/>
            </p:nvSpPr>
            <p:spPr>
              <a:xfrm>
                <a:off x="7469349" y="5457050"/>
                <a:ext cx="25346" cy="22119"/>
              </a:xfrm>
              <a:custGeom>
                <a:avLst/>
                <a:gdLst>
                  <a:gd name="connsiteX0" fmla="*/ 4762 w 30669"/>
                  <a:gd name="connsiteY0" fmla="*/ 26765 h 26764"/>
                  <a:gd name="connsiteX1" fmla="*/ 1047 w 30669"/>
                  <a:gd name="connsiteY1" fmla="*/ 25050 h 26764"/>
                  <a:gd name="connsiteX2" fmla="*/ 1714 w 30669"/>
                  <a:gd name="connsiteY2" fmla="*/ 18383 h 26764"/>
                  <a:gd name="connsiteX3" fmla="*/ 22955 w 30669"/>
                  <a:gd name="connsiteY3" fmla="*/ 1047 h 26764"/>
                  <a:gd name="connsiteX4" fmla="*/ 29622 w 30669"/>
                  <a:gd name="connsiteY4" fmla="*/ 1714 h 26764"/>
                  <a:gd name="connsiteX5" fmla="*/ 28956 w 30669"/>
                  <a:gd name="connsiteY5" fmla="*/ 8382 h 26764"/>
                  <a:gd name="connsiteX6" fmla="*/ 7715 w 30669"/>
                  <a:gd name="connsiteY6" fmla="*/ 25717 h 26764"/>
                  <a:gd name="connsiteX7" fmla="*/ 4762 w 30669"/>
                  <a:gd name="connsiteY7" fmla="*/ 26765 h 26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0669" h="26764">
                    <a:moveTo>
                      <a:pt x="4762" y="26765"/>
                    </a:moveTo>
                    <a:cubicBezTo>
                      <a:pt x="3333" y="26765"/>
                      <a:pt x="2000" y="26194"/>
                      <a:pt x="1047" y="25050"/>
                    </a:cubicBezTo>
                    <a:cubicBezTo>
                      <a:pt x="-572" y="23050"/>
                      <a:pt x="-286" y="20002"/>
                      <a:pt x="1714" y="18383"/>
                    </a:cubicBezTo>
                    <a:lnTo>
                      <a:pt x="22955" y="1047"/>
                    </a:lnTo>
                    <a:cubicBezTo>
                      <a:pt x="24955" y="-572"/>
                      <a:pt x="28003" y="-286"/>
                      <a:pt x="29622" y="1714"/>
                    </a:cubicBezTo>
                    <a:cubicBezTo>
                      <a:pt x="31242" y="3715"/>
                      <a:pt x="30956" y="6762"/>
                      <a:pt x="28956" y="8382"/>
                    </a:cubicBezTo>
                    <a:lnTo>
                      <a:pt x="7715" y="25717"/>
                    </a:lnTo>
                    <a:cubicBezTo>
                      <a:pt x="6858" y="26479"/>
                      <a:pt x="5810" y="26765"/>
                      <a:pt x="4762" y="2676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51" name="Freeform: Shape 650">
                <a:extLst>
                  <a:ext uri="{FF2B5EF4-FFF2-40B4-BE49-F238E27FC236}">
                    <a16:creationId xmlns="" xmlns:a16="http://schemas.microsoft.com/office/drawing/2014/main" id="{5A11FE8C-BC7F-4EB4-BC98-C7F83906BA97}"/>
                  </a:ext>
                </a:extLst>
              </p:cNvPr>
              <p:cNvSpPr/>
              <p:nvPr/>
            </p:nvSpPr>
            <p:spPr>
              <a:xfrm>
                <a:off x="7561190" y="5410751"/>
                <a:ext cx="9807" cy="27326"/>
              </a:xfrm>
              <a:custGeom>
                <a:avLst/>
                <a:gdLst>
                  <a:gd name="connsiteX0" fmla="*/ 7077 w 11867"/>
                  <a:gd name="connsiteY0" fmla="*/ 33066 h 33065"/>
                  <a:gd name="connsiteX1" fmla="*/ 2314 w 11867"/>
                  <a:gd name="connsiteY1" fmla="*/ 28779 h 33065"/>
                  <a:gd name="connsiteX2" fmla="*/ 28 w 11867"/>
                  <a:gd name="connsiteY2" fmla="*/ 5253 h 33065"/>
                  <a:gd name="connsiteX3" fmla="*/ 4315 w 11867"/>
                  <a:gd name="connsiteY3" fmla="*/ 14 h 33065"/>
                  <a:gd name="connsiteX4" fmla="*/ 9553 w 11867"/>
                  <a:gd name="connsiteY4" fmla="*/ 4300 h 33065"/>
                  <a:gd name="connsiteX5" fmla="*/ 11839 w 11867"/>
                  <a:gd name="connsiteY5" fmla="*/ 27827 h 33065"/>
                  <a:gd name="connsiteX6" fmla="*/ 7553 w 11867"/>
                  <a:gd name="connsiteY6" fmla="*/ 33066 h 33065"/>
                  <a:gd name="connsiteX7" fmla="*/ 7077 w 11867"/>
                  <a:gd name="connsiteY7" fmla="*/ 33066 h 33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867" h="33065">
                    <a:moveTo>
                      <a:pt x="7077" y="33066"/>
                    </a:moveTo>
                    <a:cubicBezTo>
                      <a:pt x="4696" y="33066"/>
                      <a:pt x="2600" y="31256"/>
                      <a:pt x="2314" y="28779"/>
                    </a:cubicBezTo>
                    <a:lnTo>
                      <a:pt x="28" y="5253"/>
                    </a:lnTo>
                    <a:cubicBezTo>
                      <a:pt x="-257" y="2681"/>
                      <a:pt x="1648" y="299"/>
                      <a:pt x="4315" y="14"/>
                    </a:cubicBezTo>
                    <a:cubicBezTo>
                      <a:pt x="6886" y="-177"/>
                      <a:pt x="9268" y="1633"/>
                      <a:pt x="9553" y="4300"/>
                    </a:cubicBezTo>
                    <a:lnTo>
                      <a:pt x="11839" y="27827"/>
                    </a:lnTo>
                    <a:cubicBezTo>
                      <a:pt x="12125" y="30399"/>
                      <a:pt x="10220" y="32780"/>
                      <a:pt x="7553" y="33066"/>
                    </a:cubicBezTo>
                    <a:cubicBezTo>
                      <a:pt x="7363" y="33066"/>
                      <a:pt x="7172" y="33066"/>
                      <a:pt x="7077" y="33066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52" name="Freeform: Shape 651">
                <a:extLst>
                  <a:ext uri="{FF2B5EF4-FFF2-40B4-BE49-F238E27FC236}">
                    <a16:creationId xmlns="" xmlns:a16="http://schemas.microsoft.com/office/drawing/2014/main" id="{16A1433A-5BC4-4503-B9EA-174FF832B55B}"/>
                  </a:ext>
                </a:extLst>
              </p:cNvPr>
              <p:cNvSpPr/>
              <p:nvPr/>
            </p:nvSpPr>
            <p:spPr>
              <a:xfrm>
                <a:off x="7636760" y="5407918"/>
                <a:ext cx="9807" cy="27326"/>
              </a:xfrm>
              <a:custGeom>
                <a:avLst/>
                <a:gdLst>
                  <a:gd name="connsiteX0" fmla="*/ 7077 w 11867"/>
                  <a:gd name="connsiteY0" fmla="*/ 33066 h 33065"/>
                  <a:gd name="connsiteX1" fmla="*/ 2314 w 11867"/>
                  <a:gd name="connsiteY1" fmla="*/ 28779 h 33065"/>
                  <a:gd name="connsiteX2" fmla="*/ 28 w 11867"/>
                  <a:gd name="connsiteY2" fmla="*/ 5253 h 33065"/>
                  <a:gd name="connsiteX3" fmla="*/ 4315 w 11867"/>
                  <a:gd name="connsiteY3" fmla="*/ 14 h 33065"/>
                  <a:gd name="connsiteX4" fmla="*/ 9553 w 11867"/>
                  <a:gd name="connsiteY4" fmla="*/ 4300 h 33065"/>
                  <a:gd name="connsiteX5" fmla="*/ 11839 w 11867"/>
                  <a:gd name="connsiteY5" fmla="*/ 27827 h 33065"/>
                  <a:gd name="connsiteX6" fmla="*/ 7553 w 11867"/>
                  <a:gd name="connsiteY6" fmla="*/ 33066 h 33065"/>
                  <a:gd name="connsiteX7" fmla="*/ 7077 w 11867"/>
                  <a:gd name="connsiteY7" fmla="*/ 33066 h 33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867" h="33065">
                    <a:moveTo>
                      <a:pt x="7077" y="33066"/>
                    </a:moveTo>
                    <a:cubicBezTo>
                      <a:pt x="4696" y="33066"/>
                      <a:pt x="2600" y="31256"/>
                      <a:pt x="2314" y="28779"/>
                    </a:cubicBezTo>
                    <a:lnTo>
                      <a:pt x="28" y="5253"/>
                    </a:lnTo>
                    <a:cubicBezTo>
                      <a:pt x="-257" y="2681"/>
                      <a:pt x="1648" y="299"/>
                      <a:pt x="4315" y="14"/>
                    </a:cubicBezTo>
                    <a:cubicBezTo>
                      <a:pt x="6982" y="-177"/>
                      <a:pt x="9268" y="1633"/>
                      <a:pt x="9553" y="4300"/>
                    </a:cubicBezTo>
                    <a:lnTo>
                      <a:pt x="11839" y="27827"/>
                    </a:lnTo>
                    <a:cubicBezTo>
                      <a:pt x="12125" y="30399"/>
                      <a:pt x="10220" y="32780"/>
                      <a:pt x="7553" y="33066"/>
                    </a:cubicBezTo>
                    <a:cubicBezTo>
                      <a:pt x="7363" y="33066"/>
                      <a:pt x="7172" y="33066"/>
                      <a:pt x="7077" y="33066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53" name="Freeform: Shape 652">
                <a:extLst>
                  <a:ext uri="{FF2B5EF4-FFF2-40B4-BE49-F238E27FC236}">
                    <a16:creationId xmlns="" xmlns:a16="http://schemas.microsoft.com/office/drawing/2014/main" id="{6F701725-2A89-44A5-A61A-98A657059606}"/>
                  </a:ext>
                </a:extLst>
              </p:cNvPr>
              <p:cNvSpPr/>
              <p:nvPr/>
            </p:nvSpPr>
            <p:spPr>
              <a:xfrm>
                <a:off x="7604883" y="5420898"/>
                <a:ext cx="15140" cy="62365"/>
              </a:xfrm>
              <a:custGeom>
                <a:avLst/>
                <a:gdLst>
                  <a:gd name="connsiteX0" fmla="*/ 12122 w 18319"/>
                  <a:gd name="connsiteY0" fmla="*/ 75463 h 75462"/>
                  <a:gd name="connsiteX1" fmla="*/ 11360 w 18319"/>
                  <a:gd name="connsiteY1" fmla="*/ 75367 h 75462"/>
                  <a:gd name="connsiteX2" fmla="*/ 7359 w 18319"/>
                  <a:gd name="connsiteY2" fmla="*/ 69938 h 75462"/>
                  <a:gd name="connsiteX3" fmla="*/ 406 w 18319"/>
                  <a:gd name="connsiteY3" fmla="*/ 6692 h 75462"/>
                  <a:gd name="connsiteX4" fmla="*/ 2787 w 18319"/>
                  <a:gd name="connsiteY4" fmla="*/ 406 h 75462"/>
                  <a:gd name="connsiteX5" fmla="*/ 9073 w 18319"/>
                  <a:gd name="connsiteY5" fmla="*/ 2787 h 75462"/>
                  <a:gd name="connsiteX6" fmla="*/ 16789 w 18319"/>
                  <a:gd name="connsiteY6" fmla="*/ 71367 h 75462"/>
                  <a:gd name="connsiteX7" fmla="*/ 12122 w 18319"/>
                  <a:gd name="connsiteY7" fmla="*/ 75463 h 75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319" h="75462">
                    <a:moveTo>
                      <a:pt x="12122" y="75463"/>
                    </a:moveTo>
                    <a:cubicBezTo>
                      <a:pt x="11836" y="75463"/>
                      <a:pt x="11645" y="75463"/>
                      <a:pt x="11360" y="75367"/>
                    </a:cubicBezTo>
                    <a:cubicBezTo>
                      <a:pt x="8788" y="74986"/>
                      <a:pt x="6978" y="72510"/>
                      <a:pt x="7359" y="69938"/>
                    </a:cubicBezTo>
                    <a:cubicBezTo>
                      <a:pt x="12788" y="35267"/>
                      <a:pt x="501" y="6978"/>
                      <a:pt x="406" y="6692"/>
                    </a:cubicBezTo>
                    <a:cubicBezTo>
                      <a:pt x="-642" y="4311"/>
                      <a:pt x="406" y="1453"/>
                      <a:pt x="2787" y="406"/>
                    </a:cubicBezTo>
                    <a:cubicBezTo>
                      <a:pt x="5168" y="-642"/>
                      <a:pt x="8026" y="406"/>
                      <a:pt x="9073" y="2787"/>
                    </a:cubicBezTo>
                    <a:cubicBezTo>
                      <a:pt x="9645" y="4025"/>
                      <a:pt x="22694" y="33838"/>
                      <a:pt x="16789" y="71367"/>
                    </a:cubicBezTo>
                    <a:cubicBezTo>
                      <a:pt x="16408" y="73843"/>
                      <a:pt x="14407" y="75463"/>
                      <a:pt x="12122" y="75463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54" name="Freeform: Shape 653">
                <a:extLst>
                  <a:ext uri="{FF2B5EF4-FFF2-40B4-BE49-F238E27FC236}">
                    <a16:creationId xmlns="" xmlns:a16="http://schemas.microsoft.com/office/drawing/2014/main" id="{C840B5E7-FA34-474A-A25E-77686B0C7BB3}"/>
                  </a:ext>
                </a:extLst>
              </p:cNvPr>
              <p:cNvSpPr/>
              <p:nvPr/>
            </p:nvSpPr>
            <p:spPr>
              <a:xfrm>
                <a:off x="7624501" y="5381223"/>
                <a:ext cx="28625" cy="13402"/>
              </a:xfrm>
              <a:custGeom>
                <a:avLst/>
                <a:gdLst>
                  <a:gd name="connsiteX0" fmla="*/ 29912 w 34636"/>
                  <a:gd name="connsiteY0" fmla="*/ 16216 h 16216"/>
                  <a:gd name="connsiteX1" fmla="*/ 26959 w 34636"/>
                  <a:gd name="connsiteY1" fmla="*/ 15169 h 16216"/>
                  <a:gd name="connsiteX2" fmla="*/ 5052 w 34636"/>
                  <a:gd name="connsiteY2" fmla="*/ 9549 h 16216"/>
                  <a:gd name="connsiteX3" fmla="*/ 3 w 34636"/>
                  <a:gd name="connsiteY3" fmla="*/ 5072 h 16216"/>
                  <a:gd name="connsiteX4" fmla="*/ 4480 w 34636"/>
                  <a:gd name="connsiteY4" fmla="*/ 24 h 16216"/>
                  <a:gd name="connsiteX5" fmla="*/ 32865 w 34636"/>
                  <a:gd name="connsiteY5" fmla="*/ 7739 h 16216"/>
                  <a:gd name="connsiteX6" fmla="*/ 33627 w 34636"/>
                  <a:gd name="connsiteY6" fmla="*/ 14407 h 16216"/>
                  <a:gd name="connsiteX7" fmla="*/ 29912 w 34636"/>
                  <a:gd name="connsiteY7" fmla="*/ 16216 h 16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636" h="16216">
                    <a:moveTo>
                      <a:pt x="29912" y="16216"/>
                    </a:moveTo>
                    <a:cubicBezTo>
                      <a:pt x="28864" y="16216"/>
                      <a:pt x="27816" y="15835"/>
                      <a:pt x="26959" y="15169"/>
                    </a:cubicBezTo>
                    <a:cubicBezTo>
                      <a:pt x="20482" y="9930"/>
                      <a:pt x="8957" y="9358"/>
                      <a:pt x="5052" y="9549"/>
                    </a:cubicBezTo>
                    <a:cubicBezTo>
                      <a:pt x="2480" y="9644"/>
                      <a:pt x="194" y="7644"/>
                      <a:pt x="3" y="5072"/>
                    </a:cubicBezTo>
                    <a:cubicBezTo>
                      <a:pt x="-92" y="2405"/>
                      <a:pt x="1908" y="214"/>
                      <a:pt x="4480" y="24"/>
                    </a:cubicBezTo>
                    <a:cubicBezTo>
                      <a:pt x="5147" y="24"/>
                      <a:pt x="22292" y="-833"/>
                      <a:pt x="32865" y="7739"/>
                    </a:cubicBezTo>
                    <a:cubicBezTo>
                      <a:pt x="34865" y="9358"/>
                      <a:pt x="35246" y="12406"/>
                      <a:pt x="33627" y="14407"/>
                    </a:cubicBezTo>
                    <a:cubicBezTo>
                      <a:pt x="32674" y="15550"/>
                      <a:pt x="31341" y="16216"/>
                      <a:pt x="29912" y="16216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55" name="Freeform: Shape 654">
                <a:extLst>
                  <a:ext uri="{FF2B5EF4-FFF2-40B4-BE49-F238E27FC236}">
                    <a16:creationId xmlns="" xmlns:a16="http://schemas.microsoft.com/office/drawing/2014/main" id="{FD41F716-E3BA-45D6-BD8E-6A953171B473}"/>
                  </a:ext>
                </a:extLst>
              </p:cNvPr>
              <p:cNvSpPr/>
              <p:nvPr/>
            </p:nvSpPr>
            <p:spPr>
              <a:xfrm>
                <a:off x="7556607" y="5384506"/>
                <a:ext cx="28784" cy="13031"/>
              </a:xfrm>
              <a:custGeom>
                <a:avLst/>
                <a:gdLst>
                  <a:gd name="connsiteX0" fmla="*/ 4813 w 34829"/>
                  <a:gd name="connsiteY0" fmla="*/ 15769 h 15768"/>
                  <a:gd name="connsiteX1" fmla="*/ 1003 w 34829"/>
                  <a:gd name="connsiteY1" fmla="*/ 13959 h 15768"/>
                  <a:gd name="connsiteX2" fmla="*/ 1860 w 34829"/>
                  <a:gd name="connsiteY2" fmla="*/ 7291 h 15768"/>
                  <a:gd name="connsiteX3" fmla="*/ 30435 w 34829"/>
                  <a:gd name="connsiteY3" fmla="*/ 52 h 15768"/>
                  <a:gd name="connsiteX4" fmla="*/ 34817 w 34829"/>
                  <a:gd name="connsiteY4" fmla="*/ 5101 h 15768"/>
                  <a:gd name="connsiteX5" fmla="*/ 29768 w 34829"/>
                  <a:gd name="connsiteY5" fmla="*/ 9482 h 15768"/>
                  <a:gd name="connsiteX6" fmla="*/ 7766 w 34829"/>
                  <a:gd name="connsiteY6" fmla="*/ 14721 h 15768"/>
                  <a:gd name="connsiteX7" fmla="*/ 4813 w 34829"/>
                  <a:gd name="connsiteY7" fmla="*/ 15769 h 157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29" h="15768">
                    <a:moveTo>
                      <a:pt x="4813" y="15769"/>
                    </a:moveTo>
                    <a:cubicBezTo>
                      <a:pt x="3384" y="15769"/>
                      <a:pt x="1955" y="15102"/>
                      <a:pt x="1003" y="13959"/>
                    </a:cubicBezTo>
                    <a:cubicBezTo>
                      <a:pt x="-616" y="11864"/>
                      <a:pt x="-235" y="8911"/>
                      <a:pt x="1860" y="7291"/>
                    </a:cubicBezTo>
                    <a:cubicBezTo>
                      <a:pt x="12623" y="-1090"/>
                      <a:pt x="29673" y="52"/>
                      <a:pt x="30435" y="52"/>
                    </a:cubicBezTo>
                    <a:cubicBezTo>
                      <a:pt x="33007" y="243"/>
                      <a:pt x="35007" y="2529"/>
                      <a:pt x="34817" y="5101"/>
                    </a:cubicBezTo>
                    <a:cubicBezTo>
                      <a:pt x="34626" y="7768"/>
                      <a:pt x="32531" y="9673"/>
                      <a:pt x="29768" y="9482"/>
                    </a:cubicBezTo>
                    <a:cubicBezTo>
                      <a:pt x="29578" y="9482"/>
                      <a:pt x="15576" y="8625"/>
                      <a:pt x="7766" y="14721"/>
                    </a:cubicBezTo>
                    <a:cubicBezTo>
                      <a:pt x="6908" y="15483"/>
                      <a:pt x="5861" y="15769"/>
                      <a:pt x="4813" y="1576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56" name="Freeform: Shape 655">
                <a:extLst>
                  <a:ext uri="{FF2B5EF4-FFF2-40B4-BE49-F238E27FC236}">
                    <a16:creationId xmlns="" xmlns:a16="http://schemas.microsoft.com/office/drawing/2014/main" id="{9AF894CB-04EB-419B-9908-D1B9DF69F9CC}"/>
                  </a:ext>
                </a:extLst>
              </p:cNvPr>
              <p:cNvSpPr/>
              <p:nvPr/>
            </p:nvSpPr>
            <p:spPr>
              <a:xfrm>
                <a:off x="7490451" y="5394941"/>
                <a:ext cx="25911" cy="59410"/>
              </a:xfrm>
              <a:custGeom>
                <a:avLst/>
                <a:gdLst>
                  <a:gd name="connsiteX0" fmla="*/ 7708 w 31352"/>
                  <a:gd name="connsiteY0" fmla="*/ 31242 h 71886"/>
                  <a:gd name="connsiteX1" fmla="*/ 29996 w 31352"/>
                  <a:gd name="connsiteY1" fmla="*/ 71818 h 71886"/>
                  <a:gd name="connsiteX2" fmla="*/ 7136 w 31352"/>
                  <a:gd name="connsiteY2" fmla="*/ 95 h 71886"/>
                  <a:gd name="connsiteX3" fmla="*/ 7708 w 31352"/>
                  <a:gd name="connsiteY3" fmla="*/ 31242 h 71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352" h="71886">
                    <a:moveTo>
                      <a:pt x="7708" y="31242"/>
                    </a:moveTo>
                    <a:cubicBezTo>
                      <a:pt x="7708" y="31242"/>
                      <a:pt x="24472" y="73818"/>
                      <a:pt x="29996" y="71818"/>
                    </a:cubicBezTo>
                    <a:cubicBezTo>
                      <a:pt x="35521" y="69818"/>
                      <a:pt x="23424" y="2191"/>
                      <a:pt x="7136" y="95"/>
                    </a:cubicBezTo>
                    <a:cubicBezTo>
                      <a:pt x="-9247" y="-2000"/>
                      <a:pt x="7708" y="31242"/>
                      <a:pt x="7708" y="3124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57" name="Freeform: Shape 656">
                <a:extLst>
                  <a:ext uri="{FF2B5EF4-FFF2-40B4-BE49-F238E27FC236}">
                    <a16:creationId xmlns="" xmlns:a16="http://schemas.microsoft.com/office/drawing/2014/main" id="{2F7F3FAA-D320-4495-87FA-16668C0A17DD}"/>
                  </a:ext>
                </a:extLst>
              </p:cNvPr>
              <p:cNvSpPr/>
              <p:nvPr/>
            </p:nvSpPr>
            <p:spPr>
              <a:xfrm>
                <a:off x="7524289" y="5585286"/>
                <a:ext cx="147835" cy="46677"/>
              </a:xfrm>
              <a:custGeom>
                <a:avLst/>
                <a:gdLst>
                  <a:gd name="connsiteX0" fmla="*/ 88779 w 178881"/>
                  <a:gd name="connsiteY0" fmla="*/ 56479 h 56479"/>
                  <a:gd name="connsiteX1" fmla="*/ 2673 w 178881"/>
                  <a:gd name="connsiteY1" fmla="*/ 36858 h 56479"/>
                  <a:gd name="connsiteX2" fmla="*/ 482 w 178881"/>
                  <a:gd name="connsiteY2" fmla="*/ 30476 h 56479"/>
                  <a:gd name="connsiteX3" fmla="*/ 6864 w 178881"/>
                  <a:gd name="connsiteY3" fmla="*/ 28190 h 56479"/>
                  <a:gd name="connsiteX4" fmla="*/ 169932 w 178881"/>
                  <a:gd name="connsiteY4" fmla="*/ 2472 h 56479"/>
                  <a:gd name="connsiteX5" fmla="*/ 176409 w 178881"/>
                  <a:gd name="connsiteY5" fmla="*/ 567 h 56479"/>
                  <a:gd name="connsiteX6" fmla="*/ 178314 w 178881"/>
                  <a:gd name="connsiteY6" fmla="*/ 7044 h 56479"/>
                  <a:gd name="connsiteX7" fmla="*/ 88779 w 178881"/>
                  <a:gd name="connsiteY7" fmla="*/ 56479 h 56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8881" h="56479">
                    <a:moveTo>
                      <a:pt x="88779" y="56479"/>
                    </a:moveTo>
                    <a:cubicBezTo>
                      <a:pt x="44583" y="56479"/>
                      <a:pt x="3435" y="37143"/>
                      <a:pt x="2673" y="36858"/>
                    </a:cubicBezTo>
                    <a:cubicBezTo>
                      <a:pt x="292" y="35715"/>
                      <a:pt x="-661" y="32857"/>
                      <a:pt x="482" y="30476"/>
                    </a:cubicBezTo>
                    <a:cubicBezTo>
                      <a:pt x="1625" y="28095"/>
                      <a:pt x="4483" y="27047"/>
                      <a:pt x="6864" y="28190"/>
                    </a:cubicBezTo>
                    <a:cubicBezTo>
                      <a:pt x="8007" y="28761"/>
                      <a:pt x="125641" y="83911"/>
                      <a:pt x="169932" y="2472"/>
                    </a:cubicBezTo>
                    <a:cubicBezTo>
                      <a:pt x="171170" y="186"/>
                      <a:pt x="174123" y="-671"/>
                      <a:pt x="176409" y="567"/>
                    </a:cubicBezTo>
                    <a:cubicBezTo>
                      <a:pt x="178695" y="1806"/>
                      <a:pt x="179552" y="4758"/>
                      <a:pt x="178314" y="7044"/>
                    </a:cubicBezTo>
                    <a:cubicBezTo>
                      <a:pt x="157359" y="45430"/>
                      <a:pt x="122116" y="56479"/>
                      <a:pt x="88779" y="5647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58" name="Freeform: Shape 657">
                <a:extLst>
                  <a:ext uri="{FF2B5EF4-FFF2-40B4-BE49-F238E27FC236}">
                    <a16:creationId xmlns="" xmlns:a16="http://schemas.microsoft.com/office/drawing/2014/main" id="{2A45362A-DFD3-4B97-94E0-7079F30AAEFC}"/>
                  </a:ext>
                </a:extLst>
              </p:cNvPr>
              <p:cNvSpPr/>
              <p:nvPr/>
            </p:nvSpPr>
            <p:spPr>
              <a:xfrm>
                <a:off x="7580538" y="5496446"/>
                <a:ext cx="32213" cy="17123"/>
              </a:xfrm>
              <a:custGeom>
                <a:avLst/>
                <a:gdLst>
                  <a:gd name="connsiteX0" fmla="*/ 24242 w 38978"/>
                  <a:gd name="connsiteY0" fmla="*/ 20719 h 20719"/>
                  <a:gd name="connsiteX1" fmla="*/ 334 w 38978"/>
                  <a:gd name="connsiteY1" fmla="*/ 6527 h 20719"/>
                  <a:gd name="connsiteX2" fmla="*/ 3001 w 38978"/>
                  <a:gd name="connsiteY2" fmla="*/ 336 h 20719"/>
                  <a:gd name="connsiteX3" fmla="*/ 9192 w 38978"/>
                  <a:gd name="connsiteY3" fmla="*/ 2907 h 20719"/>
                  <a:gd name="connsiteX4" fmla="*/ 32910 w 38978"/>
                  <a:gd name="connsiteY4" fmla="*/ 9956 h 20719"/>
                  <a:gd name="connsiteX5" fmla="*/ 38815 w 38978"/>
                  <a:gd name="connsiteY5" fmla="*/ 13290 h 20719"/>
                  <a:gd name="connsiteX6" fmla="*/ 35481 w 38978"/>
                  <a:gd name="connsiteY6" fmla="*/ 19195 h 20719"/>
                  <a:gd name="connsiteX7" fmla="*/ 24242 w 38978"/>
                  <a:gd name="connsiteY7" fmla="*/ 20719 h 20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8978" h="20719">
                    <a:moveTo>
                      <a:pt x="24242" y="20719"/>
                    </a:moveTo>
                    <a:cubicBezTo>
                      <a:pt x="10240" y="20719"/>
                      <a:pt x="2620" y="12147"/>
                      <a:pt x="334" y="6527"/>
                    </a:cubicBezTo>
                    <a:cubicBezTo>
                      <a:pt x="-618" y="4050"/>
                      <a:pt x="525" y="1288"/>
                      <a:pt x="3001" y="336"/>
                    </a:cubicBezTo>
                    <a:cubicBezTo>
                      <a:pt x="5383" y="-617"/>
                      <a:pt x="8145" y="526"/>
                      <a:pt x="9192" y="2907"/>
                    </a:cubicBezTo>
                    <a:cubicBezTo>
                      <a:pt x="9764" y="4146"/>
                      <a:pt x="15003" y="14909"/>
                      <a:pt x="32910" y="9956"/>
                    </a:cubicBezTo>
                    <a:cubicBezTo>
                      <a:pt x="35386" y="9289"/>
                      <a:pt x="38053" y="10718"/>
                      <a:pt x="38815" y="13290"/>
                    </a:cubicBezTo>
                    <a:cubicBezTo>
                      <a:pt x="39482" y="15861"/>
                      <a:pt x="38053" y="18433"/>
                      <a:pt x="35481" y="19195"/>
                    </a:cubicBezTo>
                    <a:cubicBezTo>
                      <a:pt x="31386" y="20243"/>
                      <a:pt x="27576" y="20719"/>
                      <a:pt x="24242" y="2071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59" name="Freeform: Shape 658">
                <a:extLst>
                  <a:ext uri="{FF2B5EF4-FFF2-40B4-BE49-F238E27FC236}">
                    <a16:creationId xmlns="" xmlns:a16="http://schemas.microsoft.com/office/drawing/2014/main" id="{66AF6A54-5097-4CD3-8C02-EEFE954EC186}"/>
                  </a:ext>
                </a:extLst>
              </p:cNvPr>
              <p:cNvSpPr/>
              <p:nvPr/>
            </p:nvSpPr>
            <p:spPr>
              <a:xfrm>
                <a:off x="7453054" y="5807284"/>
                <a:ext cx="16311" cy="51390"/>
              </a:xfrm>
              <a:custGeom>
                <a:avLst/>
                <a:gdLst>
                  <a:gd name="connsiteX0" fmla="*/ 19622 w 19736"/>
                  <a:gd name="connsiteY0" fmla="*/ 5699 h 62182"/>
                  <a:gd name="connsiteX1" fmla="*/ 8858 w 19736"/>
                  <a:gd name="connsiteY1" fmla="*/ 62182 h 62182"/>
                  <a:gd name="connsiteX2" fmla="*/ 0 w 19736"/>
                  <a:gd name="connsiteY2" fmla="*/ 58372 h 62182"/>
                  <a:gd name="connsiteX3" fmla="*/ 10382 w 19736"/>
                  <a:gd name="connsiteY3" fmla="*/ 3889 h 62182"/>
                  <a:gd name="connsiteX4" fmla="*/ 16002 w 19736"/>
                  <a:gd name="connsiteY4" fmla="*/ 79 h 62182"/>
                  <a:gd name="connsiteX5" fmla="*/ 19622 w 19736"/>
                  <a:gd name="connsiteY5" fmla="*/ 5699 h 62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736" h="62182">
                    <a:moveTo>
                      <a:pt x="19622" y="5699"/>
                    </a:moveTo>
                    <a:lnTo>
                      <a:pt x="8858" y="62182"/>
                    </a:lnTo>
                    <a:cubicBezTo>
                      <a:pt x="5906" y="60944"/>
                      <a:pt x="2953" y="59706"/>
                      <a:pt x="0" y="58372"/>
                    </a:cubicBezTo>
                    <a:lnTo>
                      <a:pt x="10382" y="3889"/>
                    </a:lnTo>
                    <a:cubicBezTo>
                      <a:pt x="10858" y="1318"/>
                      <a:pt x="13335" y="-397"/>
                      <a:pt x="16002" y="79"/>
                    </a:cubicBezTo>
                    <a:cubicBezTo>
                      <a:pt x="18574" y="651"/>
                      <a:pt x="20193" y="3032"/>
                      <a:pt x="19622" y="569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660" name="Group 659">
              <a:extLst>
                <a:ext uri="{FF2B5EF4-FFF2-40B4-BE49-F238E27FC236}">
                  <a16:creationId xmlns="" xmlns:a16="http://schemas.microsoft.com/office/drawing/2014/main" id="{1493011F-D9F6-40E4-969F-83AFD114EE15}"/>
                </a:ext>
              </a:extLst>
            </p:cNvPr>
            <p:cNvGrpSpPr/>
            <p:nvPr/>
          </p:nvGrpSpPr>
          <p:grpSpPr>
            <a:xfrm>
              <a:off x="8860700" y="6506146"/>
              <a:ext cx="501369" cy="501369"/>
              <a:chOff x="6008987" y="5151738"/>
              <a:chExt cx="734055" cy="734055"/>
            </a:xfrm>
          </p:grpSpPr>
          <p:sp>
            <p:nvSpPr>
              <p:cNvPr id="661" name="Freeform: Shape 660">
                <a:extLst>
                  <a:ext uri="{FF2B5EF4-FFF2-40B4-BE49-F238E27FC236}">
                    <a16:creationId xmlns="" xmlns:a16="http://schemas.microsoft.com/office/drawing/2014/main" id="{6909F24C-836D-4367-9219-ABE6AF2A327B}"/>
                  </a:ext>
                </a:extLst>
              </p:cNvPr>
              <p:cNvSpPr/>
              <p:nvPr/>
            </p:nvSpPr>
            <p:spPr>
              <a:xfrm flipH="1">
                <a:off x="6008987" y="5151738"/>
                <a:ext cx="734055" cy="734054"/>
              </a:xfrm>
              <a:custGeom>
                <a:avLst/>
                <a:gdLst>
                  <a:gd name="connsiteX0" fmla="*/ 888206 w 888206"/>
                  <a:gd name="connsiteY0" fmla="*/ 444151 h 888206"/>
                  <a:gd name="connsiteX1" fmla="*/ 808482 w 888206"/>
                  <a:gd name="connsiteY1" fmla="*/ 697992 h 888206"/>
                  <a:gd name="connsiteX2" fmla="*/ 707327 w 888206"/>
                  <a:gd name="connsiteY2" fmla="*/ 801719 h 888206"/>
                  <a:gd name="connsiteX3" fmla="*/ 706660 w 888206"/>
                  <a:gd name="connsiteY3" fmla="*/ 802291 h 888206"/>
                  <a:gd name="connsiteX4" fmla="*/ 698849 w 888206"/>
                  <a:gd name="connsiteY4" fmla="*/ 807815 h 888206"/>
                  <a:gd name="connsiteX5" fmla="*/ 535781 w 888206"/>
                  <a:gd name="connsiteY5" fmla="*/ 878681 h 888206"/>
                  <a:gd name="connsiteX6" fmla="*/ 444151 w 888206"/>
                  <a:gd name="connsiteY6" fmla="*/ 888206 h 888206"/>
                  <a:gd name="connsiteX7" fmla="*/ 243840 w 888206"/>
                  <a:gd name="connsiteY7" fmla="*/ 840486 h 888206"/>
                  <a:gd name="connsiteX8" fmla="*/ 148209 w 888206"/>
                  <a:gd name="connsiteY8" fmla="*/ 775240 h 888206"/>
                  <a:gd name="connsiteX9" fmla="*/ 104775 w 888206"/>
                  <a:gd name="connsiteY9" fmla="*/ 730568 h 888206"/>
                  <a:gd name="connsiteX10" fmla="*/ 48101 w 888206"/>
                  <a:gd name="connsiteY10" fmla="*/ 645509 h 888206"/>
                  <a:gd name="connsiteX11" fmla="*/ 0 w 888206"/>
                  <a:gd name="connsiteY11" fmla="*/ 444151 h 888206"/>
                  <a:gd name="connsiteX12" fmla="*/ 444151 w 888206"/>
                  <a:gd name="connsiteY12" fmla="*/ 0 h 888206"/>
                  <a:gd name="connsiteX13" fmla="*/ 888206 w 888206"/>
                  <a:gd name="connsiteY13" fmla="*/ 444151 h 888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88206" h="888206">
                    <a:moveTo>
                      <a:pt x="888206" y="444151"/>
                    </a:moveTo>
                    <a:cubicBezTo>
                      <a:pt x="888206" y="538544"/>
                      <a:pt x="858774" y="626078"/>
                      <a:pt x="808482" y="697992"/>
                    </a:cubicBezTo>
                    <a:cubicBezTo>
                      <a:pt x="780764" y="737902"/>
                      <a:pt x="746474" y="773049"/>
                      <a:pt x="707327" y="801719"/>
                    </a:cubicBezTo>
                    <a:cubicBezTo>
                      <a:pt x="707136" y="802005"/>
                      <a:pt x="706850" y="802100"/>
                      <a:pt x="706660" y="802291"/>
                    </a:cubicBezTo>
                    <a:cubicBezTo>
                      <a:pt x="704088" y="804196"/>
                      <a:pt x="701516" y="806101"/>
                      <a:pt x="698849" y="807815"/>
                    </a:cubicBezTo>
                    <a:cubicBezTo>
                      <a:pt x="650653" y="841724"/>
                      <a:pt x="595408" y="866204"/>
                      <a:pt x="535781" y="878681"/>
                    </a:cubicBezTo>
                    <a:cubicBezTo>
                      <a:pt x="506254" y="884968"/>
                      <a:pt x="475583" y="888206"/>
                      <a:pt x="444151" y="888206"/>
                    </a:cubicBezTo>
                    <a:cubicBezTo>
                      <a:pt x="372047" y="888206"/>
                      <a:pt x="304038" y="871061"/>
                      <a:pt x="243840" y="840486"/>
                    </a:cubicBezTo>
                    <a:cubicBezTo>
                      <a:pt x="209074" y="822960"/>
                      <a:pt x="176975" y="800957"/>
                      <a:pt x="148209" y="775240"/>
                    </a:cubicBezTo>
                    <a:cubicBezTo>
                      <a:pt x="132779" y="761333"/>
                      <a:pt x="118205" y="746474"/>
                      <a:pt x="104775" y="730568"/>
                    </a:cubicBezTo>
                    <a:cubicBezTo>
                      <a:pt x="82772" y="704564"/>
                      <a:pt x="63722" y="676085"/>
                      <a:pt x="48101" y="645509"/>
                    </a:cubicBezTo>
                    <a:cubicBezTo>
                      <a:pt x="17336" y="585026"/>
                      <a:pt x="0" y="516636"/>
                      <a:pt x="0" y="444151"/>
                    </a:cubicBezTo>
                    <a:cubicBezTo>
                      <a:pt x="0" y="198882"/>
                      <a:pt x="198882" y="0"/>
                      <a:pt x="444151" y="0"/>
                    </a:cubicBezTo>
                    <a:cubicBezTo>
                      <a:pt x="689324" y="0"/>
                      <a:pt x="888206" y="198882"/>
                      <a:pt x="888206" y="444151"/>
                    </a:cubicBezTo>
                    <a:close/>
                  </a:path>
                </a:pathLst>
              </a:custGeom>
              <a:solidFill>
                <a:srgbClr val="094A4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62" name="Freeform: Shape 661">
                <a:extLst>
                  <a:ext uri="{FF2B5EF4-FFF2-40B4-BE49-F238E27FC236}">
                    <a16:creationId xmlns="" xmlns:a16="http://schemas.microsoft.com/office/drawing/2014/main" id="{4F5C4A90-9125-46D2-A20C-0BEDA3D32385}"/>
                  </a:ext>
                </a:extLst>
              </p:cNvPr>
              <p:cNvSpPr/>
              <p:nvPr/>
            </p:nvSpPr>
            <p:spPr>
              <a:xfrm flipH="1">
                <a:off x="6074875" y="5592084"/>
                <a:ext cx="225372" cy="285836"/>
              </a:xfrm>
              <a:custGeom>
                <a:avLst/>
                <a:gdLst>
                  <a:gd name="connsiteX0" fmla="*/ 272701 w 272700"/>
                  <a:gd name="connsiteY0" fmla="*/ 165173 h 345862"/>
                  <a:gd name="connsiteX1" fmla="*/ 170879 w 272700"/>
                  <a:gd name="connsiteY1" fmla="*/ 269472 h 345862"/>
                  <a:gd name="connsiteX2" fmla="*/ 0 w 272700"/>
                  <a:gd name="connsiteY2" fmla="*/ 345863 h 345862"/>
                  <a:gd name="connsiteX3" fmla="*/ 4953 w 272700"/>
                  <a:gd name="connsiteY3" fmla="*/ 198035 h 345862"/>
                  <a:gd name="connsiteX4" fmla="*/ 145352 w 272700"/>
                  <a:gd name="connsiteY4" fmla="*/ 10 h 345862"/>
                  <a:gd name="connsiteX5" fmla="*/ 272701 w 272700"/>
                  <a:gd name="connsiteY5" fmla="*/ 165173 h 345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2700" h="345862">
                    <a:moveTo>
                      <a:pt x="272701" y="165173"/>
                    </a:moveTo>
                    <a:cubicBezTo>
                      <a:pt x="244792" y="205274"/>
                      <a:pt x="210312" y="240611"/>
                      <a:pt x="170879" y="269472"/>
                    </a:cubicBezTo>
                    <a:cubicBezTo>
                      <a:pt x="120872" y="306239"/>
                      <a:pt x="62865" y="332718"/>
                      <a:pt x="0" y="345863"/>
                    </a:cubicBezTo>
                    <a:cubicBezTo>
                      <a:pt x="381" y="263471"/>
                      <a:pt x="4953" y="198035"/>
                      <a:pt x="4953" y="198035"/>
                    </a:cubicBezTo>
                    <a:cubicBezTo>
                      <a:pt x="4953" y="198035"/>
                      <a:pt x="143446" y="-1609"/>
                      <a:pt x="145352" y="10"/>
                    </a:cubicBezTo>
                    <a:cubicBezTo>
                      <a:pt x="160306" y="12297"/>
                      <a:pt x="216884" y="61446"/>
                      <a:pt x="272701" y="165173"/>
                    </a:cubicBezTo>
                    <a:close/>
                  </a:path>
                </a:pathLst>
              </a:custGeom>
              <a:solidFill>
                <a:srgbClr val="F7AB9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63" name="Freeform: Shape 662">
                <a:extLst>
                  <a:ext uri="{FF2B5EF4-FFF2-40B4-BE49-F238E27FC236}">
                    <a16:creationId xmlns="" xmlns:a16="http://schemas.microsoft.com/office/drawing/2014/main" id="{798587BF-86F0-4674-BD44-7165715CA61D}"/>
                  </a:ext>
                </a:extLst>
              </p:cNvPr>
              <p:cNvSpPr/>
              <p:nvPr/>
            </p:nvSpPr>
            <p:spPr>
              <a:xfrm flipH="1">
                <a:off x="6159026" y="5550450"/>
                <a:ext cx="497425" cy="335343"/>
              </a:xfrm>
              <a:custGeom>
                <a:avLst/>
                <a:gdLst>
                  <a:gd name="connsiteX0" fmla="*/ 601885 w 601884"/>
                  <a:gd name="connsiteY0" fmla="*/ 319850 h 405765"/>
                  <a:gd name="connsiteX1" fmla="*/ 431006 w 601884"/>
                  <a:gd name="connsiteY1" fmla="*/ 396240 h 405765"/>
                  <a:gd name="connsiteX2" fmla="*/ 339376 w 601884"/>
                  <a:gd name="connsiteY2" fmla="*/ 405765 h 405765"/>
                  <a:gd name="connsiteX3" fmla="*/ 139065 w 601884"/>
                  <a:gd name="connsiteY3" fmla="*/ 358045 h 405765"/>
                  <a:gd name="connsiteX4" fmla="*/ 43434 w 601884"/>
                  <a:gd name="connsiteY4" fmla="*/ 292799 h 405765"/>
                  <a:gd name="connsiteX5" fmla="*/ 0 w 601884"/>
                  <a:gd name="connsiteY5" fmla="*/ 248126 h 405765"/>
                  <a:gd name="connsiteX6" fmla="*/ 104489 w 601884"/>
                  <a:gd name="connsiteY6" fmla="*/ 65627 h 405765"/>
                  <a:gd name="connsiteX7" fmla="*/ 119634 w 601884"/>
                  <a:gd name="connsiteY7" fmla="*/ 51530 h 405765"/>
                  <a:gd name="connsiteX8" fmla="*/ 120015 w 601884"/>
                  <a:gd name="connsiteY8" fmla="*/ 51245 h 405765"/>
                  <a:gd name="connsiteX9" fmla="*/ 204692 w 601884"/>
                  <a:gd name="connsiteY9" fmla="*/ 14002 h 405765"/>
                  <a:gd name="connsiteX10" fmla="*/ 205264 w 601884"/>
                  <a:gd name="connsiteY10" fmla="*/ 13907 h 405765"/>
                  <a:gd name="connsiteX11" fmla="*/ 299942 w 601884"/>
                  <a:gd name="connsiteY11" fmla="*/ 571 h 405765"/>
                  <a:gd name="connsiteX12" fmla="*/ 317754 w 601884"/>
                  <a:gd name="connsiteY12" fmla="*/ 0 h 405765"/>
                  <a:gd name="connsiteX13" fmla="*/ 437007 w 601884"/>
                  <a:gd name="connsiteY13" fmla="*/ 15335 h 405765"/>
                  <a:gd name="connsiteX14" fmla="*/ 576167 w 601884"/>
                  <a:gd name="connsiteY14" fmla="*/ 50197 h 405765"/>
                  <a:gd name="connsiteX15" fmla="*/ 579501 w 601884"/>
                  <a:gd name="connsiteY15" fmla="*/ 53816 h 405765"/>
                  <a:gd name="connsiteX16" fmla="*/ 601885 w 601884"/>
                  <a:gd name="connsiteY16" fmla="*/ 319850 h 405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1884" h="405765">
                    <a:moveTo>
                      <a:pt x="601885" y="319850"/>
                    </a:moveTo>
                    <a:cubicBezTo>
                      <a:pt x="551879" y="356616"/>
                      <a:pt x="493871" y="383096"/>
                      <a:pt x="431006" y="396240"/>
                    </a:cubicBezTo>
                    <a:cubicBezTo>
                      <a:pt x="401479" y="402527"/>
                      <a:pt x="370808" y="405765"/>
                      <a:pt x="339376" y="405765"/>
                    </a:cubicBezTo>
                    <a:cubicBezTo>
                      <a:pt x="267272" y="405765"/>
                      <a:pt x="199263" y="388620"/>
                      <a:pt x="139065" y="358045"/>
                    </a:cubicBezTo>
                    <a:cubicBezTo>
                      <a:pt x="104299" y="340519"/>
                      <a:pt x="72199" y="318516"/>
                      <a:pt x="43434" y="292799"/>
                    </a:cubicBezTo>
                    <a:cubicBezTo>
                      <a:pt x="28003" y="278892"/>
                      <a:pt x="13430" y="264033"/>
                      <a:pt x="0" y="248126"/>
                    </a:cubicBezTo>
                    <a:cubicBezTo>
                      <a:pt x="27146" y="155925"/>
                      <a:pt x="86677" y="85820"/>
                      <a:pt x="104489" y="65627"/>
                    </a:cubicBezTo>
                    <a:cubicBezTo>
                      <a:pt x="108966" y="60484"/>
                      <a:pt x="114110" y="55817"/>
                      <a:pt x="119634" y="51530"/>
                    </a:cubicBezTo>
                    <a:cubicBezTo>
                      <a:pt x="119729" y="51340"/>
                      <a:pt x="119920" y="51340"/>
                      <a:pt x="120015" y="51245"/>
                    </a:cubicBezTo>
                    <a:cubicBezTo>
                      <a:pt x="143161" y="33242"/>
                      <a:pt x="174117" y="21622"/>
                      <a:pt x="204692" y="14002"/>
                    </a:cubicBezTo>
                    <a:cubicBezTo>
                      <a:pt x="204978" y="14002"/>
                      <a:pt x="205168" y="13907"/>
                      <a:pt x="205264" y="13907"/>
                    </a:cubicBezTo>
                    <a:cubicBezTo>
                      <a:pt x="242602" y="4763"/>
                      <a:pt x="279083" y="1619"/>
                      <a:pt x="299942" y="571"/>
                    </a:cubicBezTo>
                    <a:cubicBezTo>
                      <a:pt x="311087" y="0"/>
                      <a:pt x="317754" y="0"/>
                      <a:pt x="317754" y="0"/>
                    </a:cubicBezTo>
                    <a:cubicBezTo>
                      <a:pt x="317754" y="0"/>
                      <a:pt x="375094" y="5620"/>
                      <a:pt x="437007" y="15335"/>
                    </a:cubicBezTo>
                    <a:cubicBezTo>
                      <a:pt x="492347" y="24003"/>
                      <a:pt x="551307" y="35909"/>
                      <a:pt x="576167" y="50197"/>
                    </a:cubicBezTo>
                    <a:cubicBezTo>
                      <a:pt x="577405" y="50959"/>
                      <a:pt x="578453" y="52197"/>
                      <a:pt x="579501" y="53816"/>
                    </a:cubicBezTo>
                    <a:cubicBezTo>
                      <a:pt x="593503" y="76486"/>
                      <a:pt x="599694" y="188690"/>
                      <a:pt x="601885" y="319850"/>
                    </a:cubicBezTo>
                    <a:close/>
                  </a:path>
                </a:pathLst>
              </a:custGeom>
              <a:solidFill>
                <a:srgbClr val="F7AB9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64" name="Freeform: Shape 663">
                <a:extLst>
                  <a:ext uri="{FF2B5EF4-FFF2-40B4-BE49-F238E27FC236}">
                    <a16:creationId xmlns="" xmlns:a16="http://schemas.microsoft.com/office/drawing/2014/main" id="{C0987E8B-3E33-4030-B89B-F43AFED03635}"/>
                  </a:ext>
                </a:extLst>
              </p:cNvPr>
              <p:cNvSpPr/>
              <p:nvPr/>
            </p:nvSpPr>
            <p:spPr>
              <a:xfrm flipH="1">
                <a:off x="6397624" y="5349008"/>
                <a:ext cx="89109" cy="90907"/>
              </a:xfrm>
              <a:custGeom>
                <a:avLst/>
                <a:gdLst>
                  <a:gd name="connsiteX0" fmla="*/ 0 w 107822"/>
                  <a:gd name="connsiteY0" fmla="*/ 40100 h 109997"/>
                  <a:gd name="connsiteX1" fmla="*/ 33719 w 107822"/>
                  <a:gd name="connsiteY1" fmla="*/ 109823 h 109997"/>
                  <a:gd name="connsiteX2" fmla="*/ 107823 w 107822"/>
                  <a:gd name="connsiteY2" fmla="*/ 74962 h 109997"/>
                  <a:gd name="connsiteX3" fmla="*/ 87154 w 107822"/>
                  <a:gd name="connsiteY3" fmla="*/ 0 h 109997"/>
                  <a:gd name="connsiteX4" fmla="*/ 0 w 107822"/>
                  <a:gd name="connsiteY4" fmla="*/ 40100 h 1099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822" h="109997">
                    <a:moveTo>
                      <a:pt x="0" y="40100"/>
                    </a:moveTo>
                    <a:cubicBezTo>
                      <a:pt x="0" y="40100"/>
                      <a:pt x="3715" y="106775"/>
                      <a:pt x="33719" y="109823"/>
                    </a:cubicBezTo>
                    <a:cubicBezTo>
                      <a:pt x="63722" y="112871"/>
                      <a:pt x="107823" y="74962"/>
                      <a:pt x="107823" y="74962"/>
                    </a:cubicBezTo>
                    <a:lnTo>
                      <a:pt x="87154" y="0"/>
                    </a:lnTo>
                    <a:lnTo>
                      <a:pt x="0" y="4010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65" name="Freeform: Shape 664">
                <a:extLst>
                  <a:ext uri="{FF2B5EF4-FFF2-40B4-BE49-F238E27FC236}">
                    <a16:creationId xmlns="" xmlns:a16="http://schemas.microsoft.com/office/drawing/2014/main" id="{3D3C8E59-43E8-4850-A4C3-7F2887A8F032}"/>
                  </a:ext>
                </a:extLst>
              </p:cNvPr>
              <p:cNvSpPr/>
              <p:nvPr/>
            </p:nvSpPr>
            <p:spPr>
              <a:xfrm flipH="1">
                <a:off x="6291195" y="5485035"/>
                <a:ext cx="123982" cy="115690"/>
              </a:xfrm>
              <a:custGeom>
                <a:avLst/>
                <a:gdLst>
                  <a:gd name="connsiteX0" fmla="*/ 0 w 150018"/>
                  <a:gd name="connsiteY0" fmla="*/ 0 h 139985"/>
                  <a:gd name="connsiteX1" fmla="*/ 1429 w 150018"/>
                  <a:gd name="connsiteY1" fmla="*/ 104585 h 139985"/>
                  <a:gd name="connsiteX2" fmla="*/ 85630 w 150018"/>
                  <a:gd name="connsiteY2" fmla="*/ 139255 h 139985"/>
                  <a:gd name="connsiteX3" fmla="*/ 150019 w 150018"/>
                  <a:gd name="connsiteY3" fmla="*/ 132398 h 139985"/>
                  <a:gd name="connsiteX4" fmla="*/ 142685 w 150018"/>
                  <a:gd name="connsiteY4" fmla="*/ 79438 h 139985"/>
                  <a:gd name="connsiteX5" fmla="*/ 135446 w 150018"/>
                  <a:gd name="connsiteY5" fmla="*/ 27813 h 139985"/>
                  <a:gd name="connsiteX6" fmla="*/ 19526 w 150018"/>
                  <a:gd name="connsiteY6" fmla="*/ 4001 h 139985"/>
                  <a:gd name="connsiteX7" fmla="*/ 0 w 150018"/>
                  <a:gd name="connsiteY7" fmla="*/ 0 h 139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018" h="139985">
                    <a:moveTo>
                      <a:pt x="0" y="0"/>
                    </a:moveTo>
                    <a:lnTo>
                      <a:pt x="1429" y="104585"/>
                    </a:lnTo>
                    <a:cubicBezTo>
                      <a:pt x="1429" y="104585"/>
                      <a:pt x="21527" y="134588"/>
                      <a:pt x="85630" y="139255"/>
                    </a:cubicBezTo>
                    <a:cubicBezTo>
                      <a:pt x="133350" y="142780"/>
                      <a:pt x="150019" y="132398"/>
                      <a:pt x="150019" y="132398"/>
                    </a:cubicBezTo>
                    <a:lnTo>
                      <a:pt x="142685" y="79438"/>
                    </a:lnTo>
                    <a:lnTo>
                      <a:pt x="135446" y="27813"/>
                    </a:lnTo>
                    <a:lnTo>
                      <a:pt x="19526" y="40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CA39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66" name="Freeform: Shape 665">
                <a:extLst>
                  <a:ext uri="{FF2B5EF4-FFF2-40B4-BE49-F238E27FC236}">
                    <a16:creationId xmlns="" xmlns:a16="http://schemas.microsoft.com/office/drawing/2014/main" id="{227DA7DA-2AF9-4EF3-B50D-7028263BCA95}"/>
                  </a:ext>
                </a:extLst>
              </p:cNvPr>
              <p:cNvSpPr/>
              <p:nvPr/>
            </p:nvSpPr>
            <p:spPr>
              <a:xfrm flipH="1">
                <a:off x="6296863" y="5488813"/>
                <a:ext cx="96981" cy="61873"/>
              </a:xfrm>
              <a:custGeom>
                <a:avLst/>
                <a:gdLst>
                  <a:gd name="connsiteX0" fmla="*/ 0 w 117347"/>
                  <a:gd name="connsiteY0" fmla="*/ 0 h 74866"/>
                  <a:gd name="connsiteX1" fmla="*/ 3143 w 117347"/>
                  <a:gd name="connsiteY1" fmla="*/ 10096 h 74866"/>
                  <a:gd name="connsiteX2" fmla="*/ 117348 w 117347"/>
                  <a:gd name="connsiteY2" fmla="*/ 74866 h 74866"/>
                  <a:gd name="connsiteX3" fmla="*/ 110585 w 117347"/>
                  <a:gd name="connsiteY3" fmla="*/ 23336 h 74866"/>
                  <a:gd name="connsiteX4" fmla="*/ 0 w 117347"/>
                  <a:gd name="connsiteY4" fmla="*/ 0 h 74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347" h="74866">
                    <a:moveTo>
                      <a:pt x="0" y="0"/>
                    </a:moveTo>
                    <a:cubicBezTo>
                      <a:pt x="286" y="2857"/>
                      <a:pt x="1429" y="6191"/>
                      <a:pt x="3143" y="10096"/>
                    </a:cubicBezTo>
                    <a:cubicBezTo>
                      <a:pt x="26956" y="62103"/>
                      <a:pt x="91059" y="72771"/>
                      <a:pt x="117348" y="74866"/>
                    </a:cubicBezTo>
                    <a:lnTo>
                      <a:pt x="110585" y="233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67" name="Freeform: Shape 666">
                <a:extLst>
                  <a:ext uri="{FF2B5EF4-FFF2-40B4-BE49-F238E27FC236}">
                    <a16:creationId xmlns="" xmlns:a16="http://schemas.microsoft.com/office/drawing/2014/main" id="{E406F01C-30A8-4776-B78F-6F037C05DB18}"/>
                  </a:ext>
                </a:extLst>
              </p:cNvPr>
              <p:cNvSpPr/>
              <p:nvPr/>
            </p:nvSpPr>
            <p:spPr>
              <a:xfrm flipH="1">
                <a:off x="6252051" y="5279390"/>
                <a:ext cx="218797" cy="247325"/>
              </a:xfrm>
              <a:custGeom>
                <a:avLst/>
                <a:gdLst>
                  <a:gd name="connsiteX0" fmla="*/ 224999 w 264744"/>
                  <a:gd name="connsiteY0" fmla="*/ 38233 h 299264"/>
                  <a:gd name="connsiteX1" fmla="*/ 260051 w 264744"/>
                  <a:gd name="connsiteY1" fmla="*/ 241782 h 299264"/>
                  <a:gd name="connsiteX2" fmla="*/ 132702 w 264744"/>
                  <a:gd name="connsiteY2" fmla="*/ 288454 h 299264"/>
                  <a:gd name="connsiteX3" fmla="*/ 74600 w 264744"/>
                  <a:gd name="connsiteY3" fmla="*/ 249497 h 299264"/>
                  <a:gd name="connsiteX4" fmla="*/ 12592 w 264744"/>
                  <a:gd name="connsiteY4" fmla="*/ 227113 h 299264"/>
                  <a:gd name="connsiteX5" fmla="*/ 24879 w 264744"/>
                  <a:gd name="connsiteY5" fmla="*/ 143674 h 299264"/>
                  <a:gd name="connsiteX6" fmla="*/ 71361 w 264744"/>
                  <a:gd name="connsiteY6" fmla="*/ 150247 h 299264"/>
                  <a:gd name="connsiteX7" fmla="*/ 51835 w 264744"/>
                  <a:gd name="connsiteY7" fmla="*/ 112242 h 299264"/>
                  <a:gd name="connsiteX8" fmla="*/ 224999 w 264744"/>
                  <a:gd name="connsiteY8" fmla="*/ 38233 h 299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4744" h="299264">
                    <a:moveTo>
                      <a:pt x="224999" y="38233"/>
                    </a:moveTo>
                    <a:cubicBezTo>
                      <a:pt x="224999" y="38233"/>
                      <a:pt x="281007" y="168820"/>
                      <a:pt x="260051" y="241782"/>
                    </a:cubicBezTo>
                    <a:cubicBezTo>
                      <a:pt x="239097" y="314743"/>
                      <a:pt x="172517" y="302837"/>
                      <a:pt x="132702" y="288454"/>
                    </a:cubicBezTo>
                    <a:cubicBezTo>
                      <a:pt x="92888" y="274072"/>
                      <a:pt x="74600" y="249497"/>
                      <a:pt x="74600" y="249497"/>
                    </a:cubicBezTo>
                    <a:cubicBezTo>
                      <a:pt x="74600" y="249497"/>
                      <a:pt x="37262" y="261879"/>
                      <a:pt x="12592" y="227113"/>
                    </a:cubicBezTo>
                    <a:cubicBezTo>
                      <a:pt x="-12078" y="192347"/>
                      <a:pt x="3543" y="152628"/>
                      <a:pt x="24879" y="143674"/>
                    </a:cubicBezTo>
                    <a:cubicBezTo>
                      <a:pt x="46215" y="134721"/>
                      <a:pt x="71361" y="150247"/>
                      <a:pt x="71361" y="150247"/>
                    </a:cubicBezTo>
                    <a:lnTo>
                      <a:pt x="51835" y="112242"/>
                    </a:lnTo>
                    <a:cubicBezTo>
                      <a:pt x="51740" y="112242"/>
                      <a:pt x="136417" y="-79496"/>
                      <a:pt x="224999" y="38233"/>
                    </a:cubicBezTo>
                    <a:close/>
                  </a:path>
                </a:pathLst>
              </a:custGeom>
              <a:solidFill>
                <a:srgbClr val="FCA39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68" name="Freeform: Shape 667">
                <a:extLst>
                  <a:ext uri="{FF2B5EF4-FFF2-40B4-BE49-F238E27FC236}">
                    <a16:creationId xmlns="" xmlns:a16="http://schemas.microsoft.com/office/drawing/2014/main" id="{04B7BAC3-2048-4BBD-8C3D-55DCABC4964F}"/>
                  </a:ext>
                </a:extLst>
              </p:cNvPr>
              <p:cNvSpPr/>
              <p:nvPr/>
            </p:nvSpPr>
            <p:spPr>
              <a:xfrm flipH="1">
                <a:off x="6410745" y="5415186"/>
                <a:ext cx="47123" cy="35526"/>
              </a:xfrm>
              <a:custGeom>
                <a:avLst/>
                <a:gdLst>
                  <a:gd name="connsiteX0" fmla="*/ 52227 w 57019"/>
                  <a:gd name="connsiteY0" fmla="*/ 42988 h 42987"/>
                  <a:gd name="connsiteX1" fmla="*/ 49465 w 57019"/>
                  <a:gd name="connsiteY1" fmla="*/ 42131 h 42987"/>
                  <a:gd name="connsiteX2" fmla="*/ 2030 w 57019"/>
                  <a:gd name="connsiteY2" fmla="*/ 8698 h 42987"/>
                  <a:gd name="connsiteX3" fmla="*/ 887 w 57019"/>
                  <a:gd name="connsiteY3" fmla="*/ 2030 h 42987"/>
                  <a:gd name="connsiteX4" fmla="*/ 7555 w 57019"/>
                  <a:gd name="connsiteY4" fmla="*/ 887 h 42987"/>
                  <a:gd name="connsiteX5" fmla="*/ 54989 w 57019"/>
                  <a:gd name="connsiteY5" fmla="*/ 34320 h 42987"/>
                  <a:gd name="connsiteX6" fmla="*/ 56132 w 57019"/>
                  <a:gd name="connsiteY6" fmla="*/ 40988 h 42987"/>
                  <a:gd name="connsiteX7" fmla="*/ 52227 w 57019"/>
                  <a:gd name="connsiteY7" fmla="*/ 42988 h 42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019" h="42987">
                    <a:moveTo>
                      <a:pt x="52227" y="42988"/>
                    </a:moveTo>
                    <a:cubicBezTo>
                      <a:pt x="51275" y="42988"/>
                      <a:pt x="50322" y="42702"/>
                      <a:pt x="49465" y="42131"/>
                    </a:cubicBezTo>
                    <a:lnTo>
                      <a:pt x="2030" y="8698"/>
                    </a:lnTo>
                    <a:cubicBezTo>
                      <a:pt x="-160" y="7174"/>
                      <a:pt x="-637" y="4221"/>
                      <a:pt x="887" y="2030"/>
                    </a:cubicBezTo>
                    <a:cubicBezTo>
                      <a:pt x="2411" y="-160"/>
                      <a:pt x="5364" y="-637"/>
                      <a:pt x="7555" y="887"/>
                    </a:cubicBezTo>
                    <a:lnTo>
                      <a:pt x="54989" y="34320"/>
                    </a:lnTo>
                    <a:cubicBezTo>
                      <a:pt x="57180" y="35844"/>
                      <a:pt x="57656" y="38797"/>
                      <a:pt x="56132" y="40988"/>
                    </a:cubicBezTo>
                    <a:cubicBezTo>
                      <a:pt x="55180" y="42226"/>
                      <a:pt x="53751" y="42988"/>
                      <a:pt x="52227" y="42988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69" name="Freeform: Shape 668">
                <a:extLst>
                  <a:ext uri="{FF2B5EF4-FFF2-40B4-BE49-F238E27FC236}">
                    <a16:creationId xmlns="" xmlns:a16="http://schemas.microsoft.com/office/drawing/2014/main" id="{7BFA74E4-74B1-4CC6-A544-9B9DC47F493E}"/>
                  </a:ext>
                </a:extLst>
              </p:cNvPr>
              <p:cNvSpPr/>
              <p:nvPr/>
            </p:nvSpPr>
            <p:spPr>
              <a:xfrm flipH="1">
                <a:off x="6420715" y="5435889"/>
                <a:ext cx="33400" cy="14666"/>
              </a:xfrm>
              <a:custGeom>
                <a:avLst/>
                <a:gdLst>
                  <a:gd name="connsiteX0" fmla="*/ 4729 w 40414"/>
                  <a:gd name="connsiteY0" fmla="*/ 17746 h 17746"/>
                  <a:gd name="connsiteX1" fmla="*/ 157 w 40414"/>
                  <a:gd name="connsiteY1" fmla="*/ 14222 h 17746"/>
                  <a:gd name="connsiteX2" fmla="*/ 3491 w 40414"/>
                  <a:gd name="connsiteY2" fmla="*/ 8412 h 17746"/>
                  <a:gd name="connsiteX3" fmla="*/ 34447 w 40414"/>
                  <a:gd name="connsiteY3" fmla="*/ 125 h 17746"/>
                  <a:gd name="connsiteX4" fmla="*/ 40257 w 40414"/>
                  <a:gd name="connsiteY4" fmla="*/ 3459 h 17746"/>
                  <a:gd name="connsiteX5" fmla="*/ 36923 w 40414"/>
                  <a:gd name="connsiteY5" fmla="*/ 9269 h 17746"/>
                  <a:gd name="connsiteX6" fmla="*/ 5967 w 40414"/>
                  <a:gd name="connsiteY6" fmla="*/ 17556 h 17746"/>
                  <a:gd name="connsiteX7" fmla="*/ 4729 w 40414"/>
                  <a:gd name="connsiteY7" fmla="*/ 17746 h 17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414" h="17746">
                    <a:moveTo>
                      <a:pt x="4729" y="17746"/>
                    </a:moveTo>
                    <a:cubicBezTo>
                      <a:pt x="2633" y="17746"/>
                      <a:pt x="728" y="16318"/>
                      <a:pt x="157" y="14222"/>
                    </a:cubicBezTo>
                    <a:cubicBezTo>
                      <a:pt x="-510" y="11651"/>
                      <a:pt x="1014" y="9079"/>
                      <a:pt x="3491" y="8412"/>
                    </a:cubicBezTo>
                    <a:lnTo>
                      <a:pt x="34447" y="125"/>
                    </a:lnTo>
                    <a:cubicBezTo>
                      <a:pt x="36923" y="-446"/>
                      <a:pt x="39590" y="983"/>
                      <a:pt x="40257" y="3459"/>
                    </a:cubicBezTo>
                    <a:cubicBezTo>
                      <a:pt x="40924" y="6031"/>
                      <a:pt x="39400" y="8602"/>
                      <a:pt x="36923" y="9269"/>
                    </a:cubicBezTo>
                    <a:lnTo>
                      <a:pt x="5967" y="17556"/>
                    </a:lnTo>
                    <a:cubicBezTo>
                      <a:pt x="5586" y="17651"/>
                      <a:pt x="5205" y="17746"/>
                      <a:pt x="4729" y="17746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70" name="Freeform: Shape 669">
                <a:extLst>
                  <a:ext uri="{FF2B5EF4-FFF2-40B4-BE49-F238E27FC236}">
                    <a16:creationId xmlns="" xmlns:a16="http://schemas.microsoft.com/office/drawing/2014/main" id="{0072145B-A2B6-4CD1-A612-5B6B71E7E957}"/>
                  </a:ext>
                </a:extLst>
              </p:cNvPr>
              <p:cNvSpPr/>
              <p:nvPr/>
            </p:nvSpPr>
            <p:spPr>
              <a:xfrm flipH="1">
                <a:off x="6327209" y="5342664"/>
                <a:ext cx="36341" cy="20593"/>
              </a:xfrm>
              <a:custGeom>
                <a:avLst/>
                <a:gdLst>
                  <a:gd name="connsiteX0" fmla="*/ 4777 w 43973"/>
                  <a:gd name="connsiteY0" fmla="*/ 24917 h 24917"/>
                  <a:gd name="connsiteX1" fmla="*/ 2301 w 43973"/>
                  <a:gd name="connsiteY1" fmla="*/ 24251 h 24917"/>
                  <a:gd name="connsiteX2" fmla="*/ 682 w 43973"/>
                  <a:gd name="connsiteY2" fmla="*/ 17679 h 24917"/>
                  <a:gd name="connsiteX3" fmla="*/ 40972 w 43973"/>
                  <a:gd name="connsiteY3" fmla="*/ 1962 h 24917"/>
                  <a:gd name="connsiteX4" fmla="*/ 43639 w 43973"/>
                  <a:gd name="connsiteY4" fmla="*/ 8154 h 24917"/>
                  <a:gd name="connsiteX5" fmla="*/ 37448 w 43973"/>
                  <a:gd name="connsiteY5" fmla="*/ 10821 h 24917"/>
                  <a:gd name="connsiteX6" fmla="*/ 8873 w 43973"/>
                  <a:gd name="connsiteY6" fmla="*/ 22632 h 24917"/>
                  <a:gd name="connsiteX7" fmla="*/ 4777 w 43973"/>
                  <a:gd name="connsiteY7" fmla="*/ 24917 h 24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3973" h="24917">
                    <a:moveTo>
                      <a:pt x="4777" y="24917"/>
                    </a:moveTo>
                    <a:cubicBezTo>
                      <a:pt x="3920" y="24917"/>
                      <a:pt x="3063" y="24727"/>
                      <a:pt x="2301" y="24251"/>
                    </a:cubicBezTo>
                    <a:cubicBezTo>
                      <a:pt x="15" y="22917"/>
                      <a:pt x="-652" y="19965"/>
                      <a:pt x="682" y="17679"/>
                    </a:cubicBezTo>
                    <a:cubicBezTo>
                      <a:pt x="12778" y="-2610"/>
                      <a:pt x="32305" y="-1467"/>
                      <a:pt x="40972" y="1962"/>
                    </a:cubicBezTo>
                    <a:cubicBezTo>
                      <a:pt x="43449" y="2915"/>
                      <a:pt x="44592" y="5677"/>
                      <a:pt x="43639" y="8154"/>
                    </a:cubicBezTo>
                    <a:cubicBezTo>
                      <a:pt x="42687" y="10630"/>
                      <a:pt x="39925" y="11773"/>
                      <a:pt x="37448" y="10821"/>
                    </a:cubicBezTo>
                    <a:cubicBezTo>
                      <a:pt x="36686" y="10535"/>
                      <a:pt x="19732" y="4343"/>
                      <a:pt x="8873" y="22632"/>
                    </a:cubicBezTo>
                    <a:cubicBezTo>
                      <a:pt x="8016" y="24060"/>
                      <a:pt x="6397" y="24917"/>
                      <a:pt x="4777" y="2491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71" name="Freeform: Shape 670">
                <a:extLst>
                  <a:ext uri="{FF2B5EF4-FFF2-40B4-BE49-F238E27FC236}">
                    <a16:creationId xmlns="" xmlns:a16="http://schemas.microsoft.com/office/drawing/2014/main" id="{FBF86126-7BDE-4EAB-A048-7AC3C920CE1B}"/>
                  </a:ext>
                </a:extLst>
              </p:cNvPr>
              <p:cNvSpPr/>
              <p:nvPr/>
            </p:nvSpPr>
            <p:spPr>
              <a:xfrm flipH="1">
                <a:off x="6269200" y="5340469"/>
                <a:ext cx="30806" cy="12474"/>
              </a:xfrm>
              <a:custGeom>
                <a:avLst/>
                <a:gdLst>
                  <a:gd name="connsiteX0" fmla="*/ 32473 w 37275"/>
                  <a:gd name="connsiteY0" fmla="*/ 15094 h 15093"/>
                  <a:gd name="connsiteX1" fmla="*/ 29520 w 37275"/>
                  <a:gd name="connsiteY1" fmla="*/ 14046 h 15093"/>
                  <a:gd name="connsiteX2" fmla="*/ 7137 w 37275"/>
                  <a:gd name="connsiteY2" fmla="*/ 11951 h 15093"/>
                  <a:gd name="connsiteX3" fmla="*/ 660 w 37275"/>
                  <a:gd name="connsiteY3" fmla="*/ 10331 h 15093"/>
                  <a:gd name="connsiteX4" fmla="*/ 2279 w 37275"/>
                  <a:gd name="connsiteY4" fmla="*/ 3855 h 15093"/>
                  <a:gd name="connsiteX5" fmla="*/ 35521 w 37275"/>
                  <a:gd name="connsiteY5" fmla="*/ 6712 h 15093"/>
                  <a:gd name="connsiteX6" fmla="*/ 36188 w 37275"/>
                  <a:gd name="connsiteY6" fmla="*/ 13380 h 15093"/>
                  <a:gd name="connsiteX7" fmla="*/ 32473 w 37275"/>
                  <a:gd name="connsiteY7" fmla="*/ 15094 h 15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7275" h="15093">
                    <a:moveTo>
                      <a:pt x="32473" y="15094"/>
                    </a:moveTo>
                    <a:cubicBezTo>
                      <a:pt x="31425" y="15094"/>
                      <a:pt x="30378" y="14713"/>
                      <a:pt x="29520" y="14046"/>
                    </a:cubicBezTo>
                    <a:cubicBezTo>
                      <a:pt x="18757" y="5283"/>
                      <a:pt x="7613" y="11665"/>
                      <a:pt x="7137" y="11951"/>
                    </a:cubicBezTo>
                    <a:cubicBezTo>
                      <a:pt x="4851" y="13284"/>
                      <a:pt x="1993" y="12522"/>
                      <a:pt x="660" y="10331"/>
                    </a:cubicBezTo>
                    <a:cubicBezTo>
                      <a:pt x="-674" y="8046"/>
                      <a:pt x="88" y="5188"/>
                      <a:pt x="2279" y="3855"/>
                    </a:cubicBezTo>
                    <a:cubicBezTo>
                      <a:pt x="2946" y="3473"/>
                      <a:pt x="19519" y="-6242"/>
                      <a:pt x="35521" y="6712"/>
                    </a:cubicBezTo>
                    <a:cubicBezTo>
                      <a:pt x="37521" y="8331"/>
                      <a:pt x="37902" y="11379"/>
                      <a:pt x="36188" y="13380"/>
                    </a:cubicBezTo>
                    <a:cubicBezTo>
                      <a:pt x="35236" y="14427"/>
                      <a:pt x="33902" y="15094"/>
                      <a:pt x="32473" y="1509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72" name="Freeform: Shape 671">
                <a:extLst>
                  <a:ext uri="{FF2B5EF4-FFF2-40B4-BE49-F238E27FC236}">
                    <a16:creationId xmlns="" xmlns:a16="http://schemas.microsoft.com/office/drawing/2014/main" id="{22A80C83-F349-4BCC-8E3F-A0C357F529E6}"/>
                  </a:ext>
                </a:extLst>
              </p:cNvPr>
              <p:cNvSpPr/>
              <p:nvPr/>
            </p:nvSpPr>
            <p:spPr>
              <a:xfrm flipH="1">
                <a:off x="6282922" y="5383025"/>
                <a:ext cx="18497" cy="61783"/>
              </a:xfrm>
              <a:custGeom>
                <a:avLst/>
                <a:gdLst>
                  <a:gd name="connsiteX0" fmla="*/ 15894 w 22381"/>
                  <a:gd name="connsiteY0" fmla="*/ 74759 h 74758"/>
                  <a:gd name="connsiteX1" fmla="*/ 14656 w 22381"/>
                  <a:gd name="connsiteY1" fmla="*/ 74568 h 74758"/>
                  <a:gd name="connsiteX2" fmla="*/ 11322 w 22381"/>
                  <a:gd name="connsiteY2" fmla="*/ 68758 h 74758"/>
                  <a:gd name="connsiteX3" fmla="*/ 464 w 22381"/>
                  <a:gd name="connsiteY3" fmla="*/ 6846 h 74758"/>
                  <a:gd name="connsiteX4" fmla="*/ 2750 w 22381"/>
                  <a:gd name="connsiteY4" fmla="*/ 464 h 74758"/>
                  <a:gd name="connsiteX5" fmla="*/ 9132 w 22381"/>
                  <a:gd name="connsiteY5" fmla="*/ 2750 h 74758"/>
                  <a:gd name="connsiteX6" fmla="*/ 20562 w 22381"/>
                  <a:gd name="connsiteY6" fmla="*/ 71235 h 74758"/>
                  <a:gd name="connsiteX7" fmla="*/ 15894 w 22381"/>
                  <a:gd name="connsiteY7" fmla="*/ 74759 h 74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381" h="74758">
                    <a:moveTo>
                      <a:pt x="15894" y="74759"/>
                    </a:moveTo>
                    <a:cubicBezTo>
                      <a:pt x="15513" y="74759"/>
                      <a:pt x="15037" y="74664"/>
                      <a:pt x="14656" y="74568"/>
                    </a:cubicBezTo>
                    <a:cubicBezTo>
                      <a:pt x="12084" y="73902"/>
                      <a:pt x="10560" y="71235"/>
                      <a:pt x="11322" y="68758"/>
                    </a:cubicBezTo>
                    <a:cubicBezTo>
                      <a:pt x="17895" y="44184"/>
                      <a:pt x="654" y="7227"/>
                      <a:pt x="464" y="6846"/>
                    </a:cubicBezTo>
                    <a:cubicBezTo>
                      <a:pt x="-679" y="4464"/>
                      <a:pt x="369" y="1607"/>
                      <a:pt x="2750" y="464"/>
                    </a:cubicBezTo>
                    <a:cubicBezTo>
                      <a:pt x="5131" y="-679"/>
                      <a:pt x="7989" y="369"/>
                      <a:pt x="9132" y="2750"/>
                    </a:cubicBezTo>
                    <a:cubicBezTo>
                      <a:pt x="9894" y="4369"/>
                      <a:pt x="28086" y="43231"/>
                      <a:pt x="20562" y="71235"/>
                    </a:cubicBezTo>
                    <a:cubicBezTo>
                      <a:pt x="19895" y="73330"/>
                      <a:pt x="17990" y="74759"/>
                      <a:pt x="15894" y="7475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73" name="Freeform: Shape 672">
                <a:extLst>
                  <a:ext uri="{FF2B5EF4-FFF2-40B4-BE49-F238E27FC236}">
                    <a16:creationId xmlns="" xmlns:a16="http://schemas.microsoft.com/office/drawing/2014/main" id="{357F4051-C9A4-49FA-B426-80BE41A9B84D}"/>
                  </a:ext>
                </a:extLst>
              </p:cNvPr>
              <p:cNvSpPr/>
              <p:nvPr/>
            </p:nvSpPr>
            <p:spPr>
              <a:xfrm flipH="1">
                <a:off x="6277021" y="5366821"/>
                <a:ext cx="13550" cy="27607"/>
              </a:xfrm>
              <a:custGeom>
                <a:avLst/>
                <a:gdLst>
                  <a:gd name="connsiteX0" fmla="*/ 11531 w 16395"/>
                  <a:gd name="connsiteY0" fmla="*/ 33406 h 33405"/>
                  <a:gd name="connsiteX1" fmla="*/ 6959 w 16395"/>
                  <a:gd name="connsiteY1" fmla="*/ 29976 h 33405"/>
                  <a:gd name="connsiteX2" fmla="*/ 197 w 16395"/>
                  <a:gd name="connsiteY2" fmla="*/ 6069 h 33405"/>
                  <a:gd name="connsiteX3" fmla="*/ 3530 w 16395"/>
                  <a:gd name="connsiteY3" fmla="*/ 163 h 33405"/>
                  <a:gd name="connsiteX4" fmla="*/ 9436 w 16395"/>
                  <a:gd name="connsiteY4" fmla="*/ 3497 h 33405"/>
                  <a:gd name="connsiteX5" fmla="*/ 16199 w 16395"/>
                  <a:gd name="connsiteY5" fmla="*/ 27405 h 33405"/>
                  <a:gd name="connsiteX6" fmla="*/ 12865 w 16395"/>
                  <a:gd name="connsiteY6" fmla="*/ 33310 h 33405"/>
                  <a:gd name="connsiteX7" fmla="*/ 11531 w 16395"/>
                  <a:gd name="connsiteY7" fmla="*/ 33406 h 33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395" h="33405">
                    <a:moveTo>
                      <a:pt x="11531" y="33406"/>
                    </a:moveTo>
                    <a:cubicBezTo>
                      <a:pt x="9436" y="33406"/>
                      <a:pt x="7531" y="32072"/>
                      <a:pt x="6959" y="29976"/>
                    </a:cubicBezTo>
                    <a:lnTo>
                      <a:pt x="197" y="6069"/>
                    </a:lnTo>
                    <a:cubicBezTo>
                      <a:pt x="-565" y="3497"/>
                      <a:pt x="959" y="925"/>
                      <a:pt x="3530" y="163"/>
                    </a:cubicBezTo>
                    <a:cubicBezTo>
                      <a:pt x="6007" y="-503"/>
                      <a:pt x="8674" y="925"/>
                      <a:pt x="9436" y="3497"/>
                    </a:cubicBezTo>
                    <a:lnTo>
                      <a:pt x="16199" y="27405"/>
                    </a:lnTo>
                    <a:cubicBezTo>
                      <a:pt x="16961" y="29976"/>
                      <a:pt x="15437" y="32548"/>
                      <a:pt x="12865" y="33310"/>
                    </a:cubicBezTo>
                    <a:cubicBezTo>
                      <a:pt x="12389" y="33310"/>
                      <a:pt x="12008" y="33406"/>
                      <a:pt x="11531" y="33406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74" name="Freeform: Shape 673">
                <a:extLst>
                  <a:ext uri="{FF2B5EF4-FFF2-40B4-BE49-F238E27FC236}">
                    <a16:creationId xmlns="" xmlns:a16="http://schemas.microsoft.com/office/drawing/2014/main" id="{35DE2DCA-3B77-4979-AEF5-D626A64CF55B}"/>
                  </a:ext>
                </a:extLst>
              </p:cNvPr>
              <p:cNvSpPr/>
              <p:nvPr/>
            </p:nvSpPr>
            <p:spPr>
              <a:xfrm flipH="1">
                <a:off x="6335352" y="5368396"/>
                <a:ext cx="13550" cy="27607"/>
              </a:xfrm>
              <a:custGeom>
                <a:avLst/>
                <a:gdLst>
                  <a:gd name="connsiteX0" fmla="*/ 11531 w 16395"/>
                  <a:gd name="connsiteY0" fmla="*/ 33405 h 33405"/>
                  <a:gd name="connsiteX1" fmla="*/ 6959 w 16395"/>
                  <a:gd name="connsiteY1" fmla="*/ 29977 h 33405"/>
                  <a:gd name="connsiteX2" fmla="*/ 197 w 16395"/>
                  <a:gd name="connsiteY2" fmla="*/ 6069 h 33405"/>
                  <a:gd name="connsiteX3" fmla="*/ 3530 w 16395"/>
                  <a:gd name="connsiteY3" fmla="*/ 163 h 33405"/>
                  <a:gd name="connsiteX4" fmla="*/ 9436 w 16395"/>
                  <a:gd name="connsiteY4" fmla="*/ 3497 h 33405"/>
                  <a:gd name="connsiteX5" fmla="*/ 16199 w 16395"/>
                  <a:gd name="connsiteY5" fmla="*/ 27405 h 33405"/>
                  <a:gd name="connsiteX6" fmla="*/ 12865 w 16395"/>
                  <a:gd name="connsiteY6" fmla="*/ 33310 h 33405"/>
                  <a:gd name="connsiteX7" fmla="*/ 11531 w 16395"/>
                  <a:gd name="connsiteY7" fmla="*/ 33405 h 33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395" h="33405">
                    <a:moveTo>
                      <a:pt x="11531" y="33405"/>
                    </a:moveTo>
                    <a:cubicBezTo>
                      <a:pt x="9436" y="33405"/>
                      <a:pt x="7531" y="32072"/>
                      <a:pt x="6959" y="29977"/>
                    </a:cubicBezTo>
                    <a:lnTo>
                      <a:pt x="197" y="6069"/>
                    </a:lnTo>
                    <a:cubicBezTo>
                      <a:pt x="-565" y="3497"/>
                      <a:pt x="959" y="925"/>
                      <a:pt x="3530" y="163"/>
                    </a:cubicBezTo>
                    <a:cubicBezTo>
                      <a:pt x="6007" y="-504"/>
                      <a:pt x="8674" y="925"/>
                      <a:pt x="9436" y="3497"/>
                    </a:cubicBezTo>
                    <a:lnTo>
                      <a:pt x="16199" y="27405"/>
                    </a:lnTo>
                    <a:cubicBezTo>
                      <a:pt x="16961" y="29977"/>
                      <a:pt x="15437" y="32548"/>
                      <a:pt x="12865" y="33310"/>
                    </a:cubicBezTo>
                    <a:cubicBezTo>
                      <a:pt x="12389" y="33310"/>
                      <a:pt x="12008" y="33405"/>
                      <a:pt x="11531" y="3340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75" name="Freeform: Shape 674">
                <a:extLst>
                  <a:ext uri="{FF2B5EF4-FFF2-40B4-BE49-F238E27FC236}">
                    <a16:creationId xmlns="" xmlns:a16="http://schemas.microsoft.com/office/drawing/2014/main" id="{EB16BA16-5C12-470E-B194-66BE86D179EE}"/>
                  </a:ext>
                </a:extLst>
              </p:cNvPr>
              <p:cNvSpPr/>
              <p:nvPr/>
            </p:nvSpPr>
            <p:spPr>
              <a:xfrm flipH="1">
                <a:off x="6278757" y="5267140"/>
                <a:ext cx="170427" cy="138055"/>
              </a:xfrm>
              <a:custGeom>
                <a:avLst/>
                <a:gdLst>
                  <a:gd name="connsiteX0" fmla="*/ 206216 w 206216"/>
                  <a:gd name="connsiteY0" fmla="*/ 72104 h 167047"/>
                  <a:gd name="connsiteX1" fmla="*/ 172403 w 206216"/>
                  <a:gd name="connsiteY1" fmla="*/ 61722 h 167047"/>
                  <a:gd name="connsiteX2" fmla="*/ 131255 w 206216"/>
                  <a:gd name="connsiteY2" fmla="*/ 80296 h 167047"/>
                  <a:gd name="connsiteX3" fmla="*/ 93821 w 206216"/>
                  <a:gd name="connsiteY3" fmla="*/ 151162 h 167047"/>
                  <a:gd name="connsiteX4" fmla="*/ 45053 w 206216"/>
                  <a:gd name="connsiteY4" fmla="*/ 165068 h 167047"/>
                  <a:gd name="connsiteX5" fmla="*/ 19241 w 206216"/>
                  <a:gd name="connsiteY5" fmla="*/ 156115 h 167047"/>
                  <a:gd name="connsiteX6" fmla="*/ 0 w 206216"/>
                  <a:gd name="connsiteY6" fmla="*/ 118681 h 167047"/>
                  <a:gd name="connsiteX7" fmla="*/ 73724 w 206216"/>
                  <a:gd name="connsiteY7" fmla="*/ 37814 h 167047"/>
                  <a:gd name="connsiteX8" fmla="*/ 162306 w 206216"/>
                  <a:gd name="connsiteY8" fmla="*/ 0 h 167047"/>
                  <a:gd name="connsiteX9" fmla="*/ 206216 w 206216"/>
                  <a:gd name="connsiteY9" fmla="*/ 48768 h 167047"/>
                  <a:gd name="connsiteX10" fmla="*/ 206216 w 206216"/>
                  <a:gd name="connsiteY10" fmla="*/ 72104 h 1670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6216" h="167047">
                    <a:moveTo>
                      <a:pt x="206216" y="72104"/>
                    </a:moveTo>
                    <a:cubicBezTo>
                      <a:pt x="206216" y="72104"/>
                      <a:pt x="198501" y="61627"/>
                      <a:pt x="172403" y="61722"/>
                    </a:cubicBezTo>
                    <a:cubicBezTo>
                      <a:pt x="146304" y="61817"/>
                      <a:pt x="131255" y="80296"/>
                      <a:pt x="131255" y="80296"/>
                    </a:cubicBezTo>
                    <a:cubicBezTo>
                      <a:pt x="131255" y="80296"/>
                      <a:pt x="129064" y="127540"/>
                      <a:pt x="93821" y="151162"/>
                    </a:cubicBezTo>
                    <a:cubicBezTo>
                      <a:pt x="58579" y="174784"/>
                      <a:pt x="45053" y="165068"/>
                      <a:pt x="45053" y="165068"/>
                    </a:cubicBezTo>
                    <a:lnTo>
                      <a:pt x="19241" y="156115"/>
                    </a:lnTo>
                    <a:lnTo>
                      <a:pt x="0" y="118681"/>
                    </a:lnTo>
                    <a:lnTo>
                      <a:pt x="73724" y="37814"/>
                    </a:lnTo>
                    <a:lnTo>
                      <a:pt x="162306" y="0"/>
                    </a:lnTo>
                    <a:lnTo>
                      <a:pt x="206216" y="48768"/>
                    </a:lnTo>
                    <a:lnTo>
                      <a:pt x="206216" y="72104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76" name="Freeform: Shape 675">
                <a:extLst>
                  <a:ext uri="{FF2B5EF4-FFF2-40B4-BE49-F238E27FC236}">
                    <a16:creationId xmlns="" xmlns:a16="http://schemas.microsoft.com/office/drawing/2014/main" id="{3EA684BF-AE0E-4D27-97E6-E3AA28F6359F}"/>
                  </a:ext>
                </a:extLst>
              </p:cNvPr>
              <p:cNvSpPr/>
              <p:nvPr/>
            </p:nvSpPr>
            <p:spPr>
              <a:xfrm flipH="1">
                <a:off x="6304082" y="5446156"/>
                <a:ext cx="36461" cy="23764"/>
              </a:xfrm>
              <a:custGeom>
                <a:avLst/>
                <a:gdLst>
                  <a:gd name="connsiteX0" fmla="*/ 36851 w 44118"/>
                  <a:gd name="connsiteY0" fmla="*/ 28755 h 28755"/>
                  <a:gd name="connsiteX1" fmla="*/ 466 w 44118"/>
                  <a:gd name="connsiteY1" fmla="*/ 6847 h 28755"/>
                  <a:gd name="connsiteX2" fmla="*/ 2657 w 44118"/>
                  <a:gd name="connsiteY2" fmla="*/ 466 h 28755"/>
                  <a:gd name="connsiteX3" fmla="*/ 9038 w 44118"/>
                  <a:gd name="connsiteY3" fmla="*/ 2656 h 28755"/>
                  <a:gd name="connsiteX4" fmla="*/ 38852 w 44118"/>
                  <a:gd name="connsiteY4" fmla="*/ 19039 h 28755"/>
                  <a:gd name="connsiteX5" fmla="*/ 44090 w 44118"/>
                  <a:gd name="connsiteY5" fmla="*/ 23326 h 28755"/>
                  <a:gd name="connsiteX6" fmla="*/ 39899 w 44118"/>
                  <a:gd name="connsiteY6" fmla="*/ 28564 h 28755"/>
                  <a:gd name="connsiteX7" fmla="*/ 36851 w 44118"/>
                  <a:gd name="connsiteY7" fmla="*/ 28755 h 28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118" h="28755">
                    <a:moveTo>
                      <a:pt x="36851" y="28755"/>
                    </a:moveTo>
                    <a:cubicBezTo>
                      <a:pt x="29422" y="28755"/>
                      <a:pt x="9991" y="26755"/>
                      <a:pt x="466" y="6847"/>
                    </a:cubicBezTo>
                    <a:cubicBezTo>
                      <a:pt x="-677" y="4466"/>
                      <a:pt x="371" y="1609"/>
                      <a:pt x="2657" y="466"/>
                    </a:cubicBezTo>
                    <a:cubicBezTo>
                      <a:pt x="5038" y="-677"/>
                      <a:pt x="7895" y="370"/>
                      <a:pt x="9038" y="2656"/>
                    </a:cubicBezTo>
                    <a:cubicBezTo>
                      <a:pt x="17801" y="20849"/>
                      <a:pt x="37994" y="19135"/>
                      <a:pt x="38852" y="19039"/>
                    </a:cubicBezTo>
                    <a:cubicBezTo>
                      <a:pt x="41519" y="18754"/>
                      <a:pt x="43805" y="20659"/>
                      <a:pt x="44090" y="23326"/>
                    </a:cubicBezTo>
                    <a:cubicBezTo>
                      <a:pt x="44376" y="25897"/>
                      <a:pt x="42471" y="28279"/>
                      <a:pt x="39899" y="28564"/>
                    </a:cubicBezTo>
                    <a:cubicBezTo>
                      <a:pt x="39614" y="28660"/>
                      <a:pt x="38566" y="28755"/>
                      <a:pt x="36851" y="2875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77" name="Freeform: Shape 676">
                <a:extLst>
                  <a:ext uri="{FF2B5EF4-FFF2-40B4-BE49-F238E27FC236}">
                    <a16:creationId xmlns="" xmlns:a16="http://schemas.microsoft.com/office/drawing/2014/main" id="{A64461EA-8938-400A-A288-82E57851952A}"/>
                  </a:ext>
                </a:extLst>
              </p:cNvPr>
              <p:cNvSpPr/>
              <p:nvPr/>
            </p:nvSpPr>
            <p:spPr>
              <a:xfrm flipH="1">
                <a:off x="6278679" y="5221043"/>
                <a:ext cx="238332" cy="211879"/>
              </a:xfrm>
              <a:custGeom>
                <a:avLst/>
                <a:gdLst>
                  <a:gd name="connsiteX0" fmla="*/ 51210 w 288382"/>
                  <a:gd name="connsiteY0" fmla="*/ 256375 h 256374"/>
                  <a:gd name="connsiteX1" fmla="*/ 21492 w 288382"/>
                  <a:gd name="connsiteY1" fmla="*/ 165792 h 256374"/>
                  <a:gd name="connsiteX2" fmla="*/ 22254 w 288382"/>
                  <a:gd name="connsiteY2" fmla="*/ 160553 h 256374"/>
                  <a:gd name="connsiteX3" fmla="*/ 2061 w 288382"/>
                  <a:gd name="connsiteY3" fmla="*/ 116834 h 256374"/>
                  <a:gd name="connsiteX4" fmla="*/ 144174 w 288382"/>
                  <a:gd name="connsiteY4" fmla="*/ 2248 h 256374"/>
                  <a:gd name="connsiteX5" fmla="*/ 288382 w 288382"/>
                  <a:gd name="connsiteY5" fmla="*/ 104546 h 256374"/>
                  <a:gd name="connsiteX6" fmla="*/ 170558 w 288382"/>
                  <a:gd name="connsiteY6" fmla="*/ 139218 h 256374"/>
                  <a:gd name="connsiteX7" fmla="*/ 101502 w 288382"/>
                  <a:gd name="connsiteY7" fmla="*/ 211798 h 256374"/>
                  <a:gd name="connsiteX8" fmla="*/ 51210 w 288382"/>
                  <a:gd name="connsiteY8" fmla="*/ 256375 h 256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382" h="256374">
                    <a:moveTo>
                      <a:pt x="51210" y="256375"/>
                    </a:moveTo>
                    <a:cubicBezTo>
                      <a:pt x="32922" y="237706"/>
                      <a:pt x="17777" y="191700"/>
                      <a:pt x="21492" y="165792"/>
                    </a:cubicBezTo>
                    <a:lnTo>
                      <a:pt x="22254" y="160553"/>
                    </a:lnTo>
                    <a:cubicBezTo>
                      <a:pt x="22254" y="160553"/>
                      <a:pt x="-8036" y="157220"/>
                      <a:pt x="2061" y="116834"/>
                    </a:cubicBezTo>
                    <a:cubicBezTo>
                      <a:pt x="12157" y="76448"/>
                      <a:pt x="63687" y="22536"/>
                      <a:pt x="144174" y="2248"/>
                    </a:cubicBezTo>
                    <a:cubicBezTo>
                      <a:pt x="224660" y="-17945"/>
                      <a:pt x="288382" y="104546"/>
                      <a:pt x="288382" y="104546"/>
                    </a:cubicBezTo>
                    <a:cubicBezTo>
                      <a:pt x="288382" y="104546"/>
                      <a:pt x="221136" y="101022"/>
                      <a:pt x="170558" y="139218"/>
                    </a:cubicBezTo>
                    <a:cubicBezTo>
                      <a:pt x="119980" y="177413"/>
                      <a:pt x="101502" y="211798"/>
                      <a:pt x="101502" y="211798"/>
                    </a:cubicBezTo>
                    <a:lnTo>
                      <a:pt x="51210" y="256375"/>
                    </a:lnTo>
                    <a:close/>
                  </a:path>
                </a:pathLst>
              </a:custGeom>
              <a:solidFill>
                <a:srgbClr val="7C605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78" name="Freeform: Shape 677">
                <a:extLst>
                  <a:ext uri="{FF2B5EF4-FFF2-40B4-BE49-F238E27FC236}">
                    <a16:creationId xmlns="" xmlns:a16="http://schemas.microsoft.com/office/drawing/2014/main" id="{AAA1E3E2-C246-42FC-9C3E-4B640D52156C}"/>
                  </a:ext>
                </a:extLst>
              </p:cNvPr>
              <p:cNvSpPr/>
              <p:nvPr/>
            </p:nvSpPr>
            <p:spPr>
              <a:xfrm flipH="1">
                <a:off x="6287288" y="5568084"/>
                <a:ext cx="136390" cy="34871"/>
              </a:xfrm>
              <a:custGeom>
                <a:avLst/>
                <a:gdLst>
                  <a:gd name="connsiteX0" fmla="*/ 115918 w 165032"/>
                  <a:gd name="connsiteY0" fmla="*/ 42194 h 42194"/>
                  <a:gd name="connsiteX1" fmla="*/ 2094 w 165032"/>
                  <a:gd name="connsiteY1" fmla="*/ 8666 h 42194"/>
                  <a:gd name="connsiteX2" fmla="*/ 856 w 165032"/>
                  <a:gd name="connsiteY2" fmla="*/ 2094 h 42194"/>
                  <a:gd name="connsiteX3" fmla="*/ 7428 w 165032"/>
                  <a:gd name="connsiteY3" fmla="*/ 856 h 42194"/>
                  <a:gd name="connsiteX4" fmla="*/ 159066 w 165032"/>
                  <a:gd name="connsiteY4" fmla="*/ 27335 h 42194"/>
                  <a:gd name="connsiteX5" fmla="*/ 164876 w 165032"/>
                  <a:gd name="connsiteY5" fmla="*/ 30764 h 42194"/>
                  <a:gd name="connsiteX6" fmla="*/ 161447 w 165032"/>
                  <a:gd name="connsiteY6" fmla="*/ 36575 h 42194"/>
                  <a:gd name="connsiteX7" fmla="*/ 115918 w 165032"/>
                  <a:gd name="connsiteY7" fmla="*/ 42194 h 42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5032" h="42194">
                    <a:moveTo>
                      <a:pt x="115918" y="42194"/>
                    </a:moveTo>
                    <a:cubicBezTo>
                      <a:pt x="52481" y="42194"/>
                      <a:pt x="4570" y="10285"/>
                      <a:pt x="2094" y="8666"/>
                    </a:cubicBezTo>
                    <a:cubicBezTo>
                      <a:pt x="-97" y="7142"/>
                      <a:pt x="-668" y="4190"/>
                      <a:pt x="856" y="2094"/>
                    </a:cubicBezTo>
                    <a:cubicBezTo>
                      <a:pt x="2380" y="-97"/>
                      <a:pt x="5332" y="-668"/>
                      <a:pt x="7428" y="856"/>
                    </a:cubicBezTo>
                    <a:cubicBezTo>
                      <a:pt x="8095" y="1332"/>
                      <a:pt x="78675" y="48195"/>
                      <a:pt x="159066" y="27335"/>
                    </a:cubicBezTo>
                    <a:cubicBezTo>
                      <a:pt x="161638" y="26668"/>
                      <a:pt x="164209" y="28192"/>
                      <a:pt x="164876" y="30764"/>
                    </a:cubicBezTo>
                    <a:cubicBezTo>
                      <a:pt x="165543" y="33336"/>
                      <a:pt x="164019" y="35908"/>
                      <a:pt x="161447" y="36575"/>
                    </a:cubicBezTo>
                    <a:cubicBezTo>
                      <a:pt x="145731" y="40575"/>
                      <a:pt x="130396" y="42194"/>
                      <a:pt x="115918" y="42194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79" name="Freeform: Shape 678">
                <a:extLst>
                  <a:ext uri="{FF2B5EF4-FFF2-40B4-BE49-F238E27FC236}">
                    <a16:creationId xmlns="" xmlns:a16="http://schemas.microsoft.com/office/drawing/2014/main" id="{08C04CE0-2E04-4240-AE1E-CB516B16EE18}"/>
                  </a:ext>
                </a:extLst>
              </p:cNvPr>
              <p:cNvSpPr/>
              <p:nvPr/>
            </p:nvSpPr>
            <p:spPr>
              <a:xfrm flipH="1">
                <a:off x="6482861" y="5332226"/>
                <a:ext cx="20340" cy="29849"/>
              </a:xfrm>
              <a:custGeom>
                <a:avLst/>
                <a:gdLst>
                  <a:gd name="connsiteX0" fmla="*/ 4781 w 24611"/>
                  <a:gd name="connsiteY0" fmla="*/ 36118 h 36117"/>
                  <a:gd name="connsiteX1" fmla="*/ 2400 w 24611"/>
                  <a:gd name="connsiteY1" fmla="*/ 35451 h 36117"/>
                  <a:gd name="connsiteX2" fmla="*/ 590 w 24611"/>
                  <a:gd name="connsiteY2" fmla="*/ 28974 h 36117"/>
                  <a:gd name="connsiteX3" fmla="*/ 15735 w 24611"/>
                  <a:gd name="connsiteY3" fmla="*/ 2399 h 36117"/>
                  <a:gd name="connsiteX4" fmla="*/ 22212 w 24611"/>
                  <a:gd name="connsiteY4" fmla="*/ 590 h 36117"/>
                  <a:gd name="connsiteX5" fmla="*/ 24021 w 24611"/>
                  <a:gd name="connsiteY5" fmla="*/ 7067 h 36117"/>
                  <a:gd name="connsiteX6" fmla="*/ 8877 w 24611"/>
                  <a:gd name="connsiteY6" fmla="*/ 33641 h 36117"/>
                  <a:gd name="connsiteX7" fmla="*/ 4781 w 24611"/>
                  <a:gd name="connsiteY7" fmla="*/ 36118 h 36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611" h="36117">
                    <a:moveTo>
                      <a:pt x="4781" y="36118"/>
                    </a:moveTo>
                    <a:cubicBezTo>
                      <a:pt x="4019" y="36118"/>
                      <a:pt x="3162" y="35928"/>
                      <a:pt x="2400" y="35451"/>
                    </a:cubicBezTo>
                    <a:cubicBezTo>
                      <a:pt x="114" y="34118"/>
                      <a:pt x="-648" y="31260"/>
                      <a:pt x="590" y="28974"/>
                    </a:cubicBezTo>
                    <a:lnTo>
                      <a:pt x="15735" y="2399"/>
                    </a:lnTo>
                    <a:cubicBezTo>
                      <a:pt x="17068" y="114"/>
                      <a:pt x="19926" y="-648"/>
                      <a:pt x="22212" y="590"/>
                    </a:cubicBezTo>
                    <a:cubicBezTo>
                      <a:pt x="24498" y="1923"/>
                      <a:pt x="25260" y="4781"/>
                      <a:pt x="24021" y="7067"/>
                    </a:cubicBezTo>
                    <a:lnTo>
                      <a:pt x="8877" y="33641"/>
                    </a:lnTo>
                    <a:cubicBezTo>
                      <a:pt x="8019" y="35165"/>
                      <a:pt x="6400" y="36118"/>
                      <a:pt x="4781" y="36118"/>
                    </a:cubicBezTo>
                    <a:close/>
                  </a:path>
                </a:pathLst>
              </a:custGeom>
              <a:solidFill>
                <a:srgbClr val="FFBF69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80" name="Freeform: Shape 679">
                <a:extLst>
                  <a:ext uri="{FF2B5EF4-FFF2-40B4-BE49-F238E27FC236}">
                    <a16:creationId xmlns="" xmlns:a16="http://schemas.microsoft.com/office/drawing/2014/main" id="{62DADFF1-E049-4340-A9E2-480849086FDF}"/>
                  </a:ext>
                </a:extLst>
              </p:cNvPr>
              <p:cNvSpPr/>
              <p:nvPr/>
            </p:nvSpPr>
            <p:spPr>
              <a:xfrm flipH="1">
                <a:off x="6158475" y="5714173"/>
                <a:ext cx="27226" cy="105180"/>
              </a:xfrm>
              <a:custGeom>
                <a:avLst/>
                <a:gdLst>
                  <a:gd name="connsiteX0" fmla="*/ 32944 w 32944"/>
                  <a:gd name="connsiteY0" fmla="*/ 121173 h 127268"/>
                  <a:gd name="connsiteX1" fmla="*/ 32277 w 32944"/>
                  <a:gd name="connsiteY1" fmla="*/ 121745 h 127268"/>
                  <a:gd name="connsiteX2" fmla="*/ 24467 w 32944"/>
                  <a:gd name="connsiteY2" fmla="*/ 127269 h 127268"/>
                  <a:gd name="connsiteX3" fmla="*/ 83 w 32944"/>
                  <a:gd name="connsiteY3" fmla="*/ 5730 h 127268"/>
                  <a:gd name="connsiteX4" fmla="*/ 3798 w 32944"/>
                  <a:gd name="connsiteY4" fmla="*/ 110 h 127268"/>
                  <a:gd name="connsiteX5" fmla="*/ 9417 w 32944"/>
                  <a:gd name="connsiteY5" fmla="*/ 3825 h 127268"/>
                  <a:gd name="connsiteX6" fmla="*/ 32944 w 32944"/>
                  <a:gd name="connsiteY6" fmla="*/ 121173 h 127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944" h="127268">
                    <a:moveTo>
                      <a:pt x="32944" y="121173"/>
                    </a:moveTo>
                    <a:cubicBezTo>
                      <a:pt x="32754" y="121459"/>
                      <a:pt x="32468" y="121554"/>
                      <a:pt x="32277" y="121745"/>
                    </a:cubicBezTo>
                    <a:cubicBezTo>
                      <a:pt x="29706" y="123649"/>
                      <a:pt x="27134" y="125554"/>
                      <a:pt x="24467" y="127269"/>
                    </a:cubicBezTo>
                    <a:lnTo>
                      <a:pt x="83" y="5730"/>
                    </a:lnTo>
                    <a:cubicBezTo>
                      <a:pt x="-393" y="3158"/>
                      <a:pt x="1226" y="587"/>
                      <a:pt x="3798" y="110"/>
                    </a:cubicBezTo>
                    <a:cubicBezTo>
                      <a:pt x="6369" y="-461"/>
                      <a:pt x="8941" y="1253"/>
                      <a:pt x="9417" y="3825"/>
                    </a:cubicBezTo>
                    <a:lnTo>
                      <a:pt x="32944" y="121173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681" name="Group 680">
              <a:extLst>
                <a:ext uri="{FF2B5EF4-FFF2-40B4-BE49-F238E27FC236}">
                  <a16:creationId xmlns="" xmlns:a16="http://schemas.microsoft.com/office/drawing/2014/main" id="{E14CC45E-1F5F-45C7-A01F-DD5C1994A8F9}"/>
                </a:ext>
              </a:extLst>
            </p:cNvPr>
            <p:cNvGrpSpPr/>
            <p:nvPr/>
          </p:nvGrpSpPr>
          <p:grpSpPr>
            <a:xfrm>
              <a:off x="11042360" y="6506173"/>
              <a:ext cx="501369" cy="501315"/>
              <a:chOff x="10901003" y="5151778"/>
              <a:chExt cx="734055" cy="733975"/>
            </a:xfrm>
          </p:grpSpPr>
          <p:sp>
            <p:nvSpPr>
              <p:cNvPr id="682" name="Freeform: Shape 681">
                <a:extLst>
                  <a:ext uri="{FF2B5EF4-FFF2-40B4-BE49-F238E27FC236}">
                    <a16:creationId xmlns="" xmlns:a16="http://schemas.microsoft.com/office/drawing/2014/main" id="{6657613C-294F-4A4C-A71A-8BC898755EC6}"/>
                  </a:ext>
                </a:extLst>
              </p:cNvPr>
              <p:cNvSpPr/>
              <p:nvPr/>
            </p:nvSpPr>
            <p:spPr>
              <a:xfrm>
                <a:off x="10901003" y="5151778"/>
                <a:ext cx="734055" cy="733975"/>
              </a:xfrm>
              <a:custGeom>
                <a:avLst/>
                <a:gdLst>
                  <a:gd name="connsiteX0" fmla="*/ 888206 w 888206"/>
                  <a:gd name="connsiteY0" fmla="*/ 444056 h 888110"/>
                  <a:gd name="connsiteX1" fmla="*/ 855155 w 888206"/>
                  <a:gd name="connsiteY1" fmla="*/ 612457 h 888110"/>
                  <a:gd name="connsiteX2" fmla="*/ 563594 w 888206"/>
                  <a:gd name="connsiteY2" fmla="*/ 871823 h 888110"/>
                  <a:gd name="connsiteX3" fmla="*/ 535972 w 888206"/>
                  <a:gd name="connsiteY3" fmla="*/ 878586 h 888110"/>
                  <a:gd name="connsiteX4" fmla="*/ 444151 w 888206"/>
                  <a:gd name="connsiteY4" fmla="*/ 888111 h 888110"/>
                  <a:gd name="connsiteX5" fmla="*/ 397573 w 888206"/>
                  <a:gd name="connsiteY5" fmla="*/ 885730 h 888110"/>
                  <a:gd name="connsiteX6" fmla="*/ 367855 w 888206"/>
                  <a:gd name="connsiteY6" fmla="*/ 881539 h 888110"/>
                  <a:gd name="connsiteX7" fmla="*/ 329660 w 888206"/>
                  <a:gd name="connsiteY7" fmla="*/ 873157 h 888110"/>
                  <a:gd name="connsiteX8" fmla="*/ 279940 w 888206"/>
                  <a:gd name="connsiteY8" fmla="*/ 856678 h 888110"/>
                  <a:gd name="connsiteX9" fmla="*/ 176403 w 888206"/>
                  <a:gd name="connsiteY9" fmla="*/ 798386 h 888110"/>
                  <a:gd name="connsiteX10" fmla="*/ 54102 w 888206"/>
                  <a:gd name="connsiteY10" fmla="*/ 656558 h 888110"/>
                  <a:gd name="connsiteX11" fmla="*/ 0 w 888206"/>
                  <a:gd name="connsiteY11" fmla="*/ 444056 h 888110"/>
                  <a:gd name="connsiteX12" fmla="*/ 444151 w 888206"/>
                  <a:gd name="connsiteY12" fmla="*/ 0 h 888110"/>
                  <a:gd name="connsiteX13" fmla="*/ 888206 w 888206"/>
                  <a:gd name="connsiteY13" fmla="*/ 444056 h 888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88206" h="888110">
                    <a:moveTo>
                      <a:pt x="888206" y="444056"/>
                    </a:moveTo>
                    <a:cubicBezTo>
                      <a:pt x="888206" y="503682"/>
                      <a:pt x="876490" y="560546"/>
                      <a:pt x="855155" y="612457"/>
                    </a:cubicBezTo>
                    <a:cubicBezTo>
                      <a:pt x="803624" y="738092"/>
                      <a:pt x="696087" y="834961"/>
                      <a:pt x="563594" y="871823"/>
                    </a:cubicBezTo>
                    <a:cubicBezTo>
                      <a:pt x="554546" y="874395"/>
                      <a:pt x="545306" y="876681"/>
                      <a:pt x="535972" y="878586"/>
                    </a:cubicBezTo>
                    <a:cubicBezTo>
                      <a:pt x="506349" y="884873"/>
                      <a:pt x="475583" y="888111"/>
                      <a:pt x="444151" y="888111"/>
                    </a:cubicBezTo>
                    <a:cubicBezTo>
                      <a:pt x="428434" y="888111"/>
                      <a:pt x="412909" y="887349"/>
                      <a:pt x="397573" y="885730"/>
                    </a:cubicBezTo>
                    <a:cubicBezTo>
                      <a:pt x="387572" y="884682"/>
                      <a:pt x="377666" y="883253"/>
                      <a:pt x="367855" y="881539"/>
                    </a:cubicBezTo>
                    <a:cubicBezTo>
                      <a:pt x="354901" y="879253"/>
                      <a:pt x="342233" y="876490"/>
                      <a:pt x="329660" y="873157"/>
                    </a:cubicBezTo>
                    <a:cubicBezTo>
                      <a:pt x="312706" y="868680"/>
                      <a:pt x="296037" y="863156"/>
                      <a:pt x="279940" y="856678"/>
                    </a:cubicBezTo>
                    <a:cubicBezTo>
                      <a:pt x="242697" y="841915"/>
                      <a:pt x="207931" y="822198"/>
                      <a:pt x="176403" y="798386"/>
                    </a:cubicBezTo>
                    <a:cubicBezTo>
                      <a:pt x="126206" y="760476"/>
                      <a:pt x="84391" y="712089"/>
                      <a:pt x="54102" y="656558"/>
                    </a:cubicBezTo>
                    <a:cubicBezTo>
                      <a:pt x="19621" y="593407"/>
                      <a:pt x="0" y="521018"/>
                      <a:pt x="0" y="444056"/>
                    </a:cubicBezTo>
                    <a:cubicBezTo>
                      <a:pt x="0" y="198787"/>
                      <a:pt x="198882" y="0"/>
                      <a:pt x="444151" y="0"/>
                    </a:cubicBezTo>
                    <a:cubicBezTo>
                      <a:pt x="689420" y="0"/>
                      <a:pt x="888206" y="198787"/>
                      <a:pt x="888206" y="444056"/>
                    </a:cubicBezTo>
                    <a:close/>
                  </a:path>
                </a:pathLst>
              </a:custGeom>
              <a:solidFill>
                <a:srgbClr val="094A4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83" name="Freeform: Shape 682">
                <a:extLst>
                  <a:ext uri="{FF2B5EF4-FFF2-40B4-BE49-F238E27FC236}">
                    <a16:creationId xmlns="" xmlns:a16="http://schemas.microsoft.com/office/drawing/2014/main" id="{BCEF85D1-ACF8-436F-8129-31614F265532}"/>
                  </a:ext>
                </a:extLst>
              </p:cNvPr>
              <p:cNvSpPr/>
              <p:nvPr/>
            </p:nvSpPr>
            <p:spPr>
              <a:xfrm>
                <a:off x="11132359" y="5563871"/>
                <a:ext cx="234425" cy="321882"/>
              </a:xfrm>
              <a:custGeom>
                <a:avLst/>
                <a:gdLst>
                  <a:gd name="connsiteX0" fmla="*/ 283655 w 283654"/>
                  <a:gd name="connsiteY0" fmla="*/ 373190 h 389477"/>
                  <a:gd name="connsiteX1" fmla="*/ 164211 w 283654"/>
                  <a:gd name="connsiteY1" fmla="*/ 389477 h 389477"/>
                  <a:gd name="connsiteX2" fmla="*/ 87916 w 283654"/>
                  <a:gd name="connsiteY2" fmla="*/ 382905 h 389477"/>
                  <a:gd name="connsiteX3" fmla="*/ 49721 w 283654"/>
                  <a:gd name="connsiteY3" fmla="*/ 374523 h 389477"/>
                  <a:gd name="connsiteX4" fmla="*/ 0 w 283654"/>
                  <a:gd name="connsiteY4" fmla="*/ 358045 h 389477"/>
                  <a:gd name="connsiteX5" fmla="*/ 31528 w 283654"/>
                  <a:gd name="connsiteY5" fmla="*/ 40576 h 389477"/>
                  <a:gd name="connsiteX6" fmla="*/ 203454 w 283654"/>
                  <a:gd name="connsiteY6" fmla="*/ 0 h 389477"/>
                  <a:gd name="connsiteX7" fmla="*/ 271844 w 283654"/>
                  <a:gd name="connsiteY7" fmla="*/ 20288 h 389477"/>
                  <a:gd name="connsiteX8" fmla="*/ 283655 w 283654"/>
                  <a:gd name="connsiteY8" fmla="*/ 373190 h 389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654" h="389477">
                    <a:moveTo>
                      <a:pt x="283655" y="373190"/>
                    </a:moveTo>
                    <a:cubicBezTo>
                      <a:pt x="245650" y="383858"/>
                      <a:pt x="205550" y="389477"/>
                      <a:pt x="164211" y="389477"/>
                    </a:cubicBezTo>
                    <a:cubicBezTo>
                      <a:pt x="138208" y="389477"/>
                      <a:pt x="112681" y="387287"/>
                      <a:pt x="87916" y="382905"/>
                    </a:cubicBezTo>
                    <a:cubicBezTo>
                      <a:pt x="74962" y="380619"/>
                      <a:pt x="62294" y="377857"/>
                      <a:pt x="49721" y="374523"/>
                    </a:cubicBezTo>
                    <a:cubicBezTo>
                      <a:pt x="32766" y="370046"/>
                      <a:pt x="16097" y="364522"/>
                      <a:pt x="0" y="358045"/>
                    </a:cubicBezTo>
                    <a:lnTo>
                      <a:pt x="31528" y="40576"/>
                    </a:lnTo>
                    <a:lnTo>
                      <a:pt x="203454" y="0"/>
                    </a:lnTo>
                    <a:lnTo>
                      <a:pt x="271844" y="20288"/>
                    </a:lnTo>
                    <a:lnTo>
                      <a:pt x="283655" y="37319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84" name="Freeform: Shape 683">
                <a:extLst>
                  <a:ext uri="{FF2B5EF4-FFF2-40B4-BE49-F238E27FC236}">
                    <a16:creationId xmlns="" xmlns:a16="http://schemas.microsoft.com/office/drawing/2014/main" id="{2FB52D05-FAB0-449C-8DA8-D4E3DB658C6B}"/>
                  </a:ext>
                </a:extLst>
              </p:cNvPr>
              <p:cNvSpPr/>
              <p:nvPr/>
            </p:nvSpPr>
            <p:spPr>
              <a:xfrm>
                <a:off x="11138049" y="5250928"/>
                <a:ext cx="277105" cy="261967"/>
              </a:xfrm>
              <a:custGeom>
                <a:avLst/>
                <a:gdLst>
                  <a:gd name="connsiteX0" fmla="*/ 50645 w 335297"/>
                  <a:gd name="connsiteY0" fmla="*/ 97294 h 316980"/>
                  <a:gd name="connsiteX1" fmla="*/ 3020 w 335297"/>
                  <a:gd name="connsiteY1" fmla="*/ 6235 h 316980"/>
                  <a:gd name="connsiteX2" fmla="*/ 37310 w 335297"/>
                  <a:gd name="connsiteY2" fmla="*/ 11854 h 316980"/>
                  <a:gd name="connsiteX3" fmla="*/ 218761 w 335297"/>
                  <a:gd name="connsiteY3" fmla="*/ 4711 h 316980"/>
                  <a:gd name="connsiteX4" fmla="*/ 299724 w 335297"/>
                  <a:gd name="connsiteY4" fmla="*/ 97865 h 316980"/>
                  <a:gd name="connsiteX5" fmla="*/ 334299 w 335297"/>
                  <a:gd name="connsiteY5" fmla="*/ 128821 h 316980"/>
                  <a:gd name="connsiteX6" fmla="*/ 227239 w 335297"/>
                  <a:gd name="connsiteY6" fmla="*/ 316655 h 316980"/>
                  <a:gd name="connsiteX7" fmla="*/ 50645 w 335297"/>
                  <a:gd name="connsiteY7" fmla="*/ 97294 h 316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35297" h="316980">
                    <a:moveTo>
                      <a:pt x="50645" y="97294"/>
                    </a:moveTo>
                    <a:cubicBezTo>
                      <a:pt x="50645" y="97294"/>
                      <a:pt x="-14601" y="16903"/>
                      <a:pt x="3020" y="6235"/>
                    </a:cubicBezTo>
                    <a:cubicBezTo>
                      <a:pt x="20641" y="-4338"/>
                      <a:pt x="37310" y="11854"/>
                      <a:pt x="37310" y="11854"/>
                    </a:cubicBezTo>
                    <a:cubicBezTo>
                      <a:pt x="37310" y="11854"/>
                      <a:pt x="170279" y="-9101"/>
                      <a:pt x="218761" y="4711"/>
                    </a:cubicBezTo>
                    <a:cubicBezTo>
                      <a:pt x="267243" y="18522"/>
                      <a:pt x="299724" y="97865"/>
                      <a:pt x="299724" y="97865"/>
                    </a:cubicBezTo>
                    <a:cubicBezTo>
                      <a:pt x="299724" y="97865"/>
                      <a:pt x="324013" y="95579"/>
                      <a:pt x="334299" y="128821"/>
                    </a:cubicBezTo>
                    <a:cubicBezTo>
                      <a:pt x="344587" y="161968"/>
                      <a:pt x="273054" y="325227"/>
                      <a:pt x="227239" y="316655"/>
                    </a:cubicBezTo>
                    <a:cubicBezTo>
                      <a:pt x="181709" y="308082"/>
                      <a:pt x="50645" y="97294"/>
                      <a:pt x="50645" y="9729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85" name="Freeform: Shape 684">
                <a:extLst>
                  <a:ext uri="{FF2B5EF4-FFF2-40B4-BE49-F238E27FC236}">
                    <a16:creationId xmlns="" xmlns:a16="http://schemas.microsoft.com/office/drawing/2014/main" id="{BFFF0761-2B82-4AB4-8581-D878EF8A6E58}"/>
                  </a:ext>
                </a:extLst>
              </p:cNvPr>
              <p:cNvSpPr/>
              <p:nvPr/>
            </p:nvSpPr>
            <p:spPr>
              <a:xfrm>
                <a:off x="11203678" y="5490899"/>
                <a:ext cx="123746" cy="125066"/>
              </a:xfrm>
              <a:custGeom>
                <a:avLst/>
                <a:gdLst>
                  <a:gd name="connsiteX0" fmla="*/ 147447 w 149733"/>
                  <a:gd name="connsiteY0" fmla="*/ 0 h 151330"/>
                  <a:gd name="connsiteX1" fmla="*/ 149733 w 149733"/>
                  <a:gd name="connsiteY1" fmla="*/ 111062 h 151330"/>
                  <a:gd name="connsiteX2" fmla="*/ 65532 w 149733"/>
                  <a:gd name="connsiteY2" fmla="*/ 150019 h 151330"/>
                  <a:gd name="connsiteX3" fmla="*/ 0 w 149733"/>
                  <a:gd name="connsiteY3" fmla="*/ 144304 h 151330"/>
                  <a:gd name="connsiteX4" fmla="*/ 5620 w 149733"/>
                  <a:gd name="connsiteY4" fmla="*/ 87916 h 151330"/>
                  <a:gd name="connsiteX5" fmla="*/ 11144 w 149733"/>
                  <a:gd name="connsiteY5" fmla="*/ 32957 h 151330"/>
                  <a:gd name="connsiteX6" fmla="*/ 127921 w 149733"/>
                  <a:gd name="connsiteY6" fmla="*/ 4763 h 151330"/>
                  <a:gd name="connsiteX7" fmla="*/ 147447 w 149733"/>
                  <a:gd name="connsiteY7" fmla="*/ 0 h 1513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9733" h="151330">
                    <a:moveTo>
                      <a:pt x="147447" y="0"/>
                    </a:moveTo>
                    <a:lnTo>
                      <a:pt x="149733" y="111062"/>
                    </a:lnTo>
                    <a:cubicBezTo>
                      <a:pt x="149733" y="111062"/>
                      <a:pt x="130397" y="143351"/>
                      <a:pt x="65532" y="150019"/>
                    </a:cubicBezTo>
                    <a:cubicBezTo>
                      <a:pt x="17240" y="154972"/>
                      <a:pt x="0" y="144304"/>
                      <a:pt x="0" y="144304"/>
                    </a:cubicBezTo>
                    <a:lnTo>
                      <a:pt x="5620" y="87916"/>
                    </a:lnTo>
                    <a:lnTo>
                      <a:pt x="11144" y="32957"/>
                    </a:lnTo>
                    <a:lnTo>
                      <a:pt x="127921" y="4763"/>
                    </a:lnTo>
                    <a:lnTo>
                      <a:pt x="147447" y="0"/>
                    </a:lnTo>
                    <a:close/>
                  </a:path>
                </a:pathLst>
              </a:custGeom>
              <a:solidFill>
                <a:srgbClr val="FCA39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86" name="Freeform: Shape 685">
                <a:extLst>
                  <a:ext uri="{FF2B5EF4-FFF2-40B4-BE49-F238E27FC236}">
                    <a16:creationId xmlns="" xmlns:a16="http://schemas.microsoft.com/office/drawing/2014/main" id="{BB5C0278-A267-4B98-87A4-2E33C47623BE}"/>
                  </a:ext>
                </a:extLst>
              </p:cNvPr>
              <p:cNvSpPr/>
              <p:nvPr/>
            </p:nvSpPr>
            <p:spPr>
              <a:xfrm>
                <a:off x="11208322" y="5494835"/>
                <a:ext cx="101074" cy="68721"/>
              </a:xfrm>
              <a:custGeom>
                <a:avLst/>
                <a:gdLst>
                  <a:gd name="connsiteX0" fmla="*/ 122301 w 122300"/>
                  <a:gd name="connsiteY0" fmla="*/ 0 h 83153"/>
                  <a:gd name="connsiteX1" fmla="*/ 119253 w 122300"/>
                  <a:gd name="connsiteY1" fmla="*/ 10763 h 83153"/>
                  <a:gd name="connsiteX2" fmla="*/ 0 w 122300"/>
                  <a:gd name="connsiteY2" fmla="*/ 83153 h 83153"/>
                  <a:gd name="connsiteX3" fmla="*/ 5524 w 122300"/>
                  <a:gd name="connsiteY3" fmla="*/ 28194 h 83153"/>
                  <a:gd name="connsiteX4" fmla="*/ 122301 w 122300"/>
                  <a:gd name="connsiteY4" fmla="*/ 0 h 831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2300" h="83153">
                    <a:moveTo>
                      <a:pt x="122301" y="0"/>
                    </a:moveTo>
                    <a:cubicBezTo>
                      <a:pt x="122110" y="3048"/>
                      <a:pt x="120967" y="6668"/>
                      <a:pt x="119253" y="10763"/>
                    </a:cubicBezTo>
                    <a:cubicBezTo>
                      <a:pt x="95536" y="66770"/>
                      <a:pt x="27813" y="80010"/>
                      <a:pt x="0" y="83153"/>
                    </a:cubicBezTo>
                    <a:lnTo>
                      <a:pt x="5524" y="28194"/>
                    </a:lnTo>
                    <a:lnTo>
                      <a:pt x="1223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87" name="Freeform: Shape 686">
                <a:extLst>
                  <a:ext uri="{FF2B5EF4-FFF2-40B4-BE49-F238E27FC236}">
                    <a16:creationId xmlns="" xmlns:a16="http://schemas.microsoft.com/office/drawing/2014/main" id="{25381B6B-6DE6-4CC1-8BFB-5E98ECF32A36}"/>
                  </a:ext>
                </a:extLst>
              </p:cNvPr>
              <p:cNvSpPr/>
              <p:nvPr/>
            </p:nvSpPr>
            <p:spPr>
              <a:xfrm>
                <a:off x="11157429" y="5274215"/>
                <a:ext cx="232065" cy="263336"/>
              </a:xfrm>
              <a:custGeom>
                <a:avLst/>
                <a:gdLst>
                  <a:gd name="connsiteX0" fmla="*/ 37197 w 280798"/>
                  <a:gd name="connsiteY0" fmla="*/ 42541 h 318637"/>
                  <a:gd name="connsiteX1" fmla="*/ 6240 w 280798"/>
                  <a:gd name="connsiteY1" fmla="*/ 259806 h 318637"/>
                  <a:gd name="connsiteX2" fmla="*/ 142924 w 280798"/>
                  <a:gd name="connsiteY2" fmla="*/ 305431 h 318637"/>
                  <a:gd name="connsiteX3" fmla="*/ 203408 w 280798"/>
                  <a:gd name="connsiteY3" fmla="*/ 262282 h 318637"/>
                  <a:gd name="connsiteX4" fmla="*/ 268559 w 280798"/>
                  <a:gd name="connsiteY4" fmla="*/ 236565 h 318637"/>
                  <a:gd name="connsiteX5" fmla="*/ 252938 w 280798"/>
                  <a:gd name="connsiteY5" fmla="*/ 148363 h 318637"/>
                  <a:gd name="connsiteX6" fmla="*/ 203789 w 280798"/>
                  <a:gd name="connsiteY6" fmla="*/ 156745 h 318637"/>
                  <a:gd name="connsiteX7" fmla="*/ 223411 w 280798"/>
                  <a:gd name="connsiteY7" fmla="*/ 115788 h 318637"/>
                  <a:gd name="connsiteX8" fmla="*/ 37197 w 280798"/>
                  <a:gd name="connsiteY8" fmla="*/ 42541 h 31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0798" h="318637">
                    <a:moveTo>
                      <a:pt x="37197" y="42541"/>
                    </a:moveTo>
                    <a:cubicBezTo>
                      <a:pt x="37197" y="42541"/>
                      <a:pt x="-18239" y="182939"/>
                      <a:pt x="6240" y="259806"/>
                    </a:cubicBezTo>
                    <a:cubicBezTo>
                      <a:pt x="30815" y="336673"/>
                      <a:pt x="101110" y="321909"/>
                      <a:pt x="142924" y="305431"/>
                    </a:cubicBezTo>
                    <a:cubicBezTo>
                      <a:pt x="184739" y="288952"/>
                      <a:pt x="203408" y="262282"/>
                      <a:pt x="203408" y="262282"/>
                    </a:cubicBezTo>
                    <a:cubicBezTo>
                      <a:pt x="203408" y="262282"/>
                      <a:pt x="243413" y="274284"/>
                      <a:pt x="268559" y="236565"/>
                    </a:cubicBezTo>
                    <a:cubicBezTo>
                      <a:pt x="293705" y="198846"/>
                      <a:pt x="275894" y="157222"/>
                      <a:pt x="252938" y="148363"/>
                    </a:cubicBezTo>
                    <a:cubicBezTo>
                      <a:pt x="229983" y="139505"/>
                      <a:pt x="203789" y="156745"/>
                      <a:pt x="203789" y="156745"/>
                    </a:cubicBezTo>
                    <a:lnTo>
                      <a:pt x="223411" y="115788"/>
                    </a:lnTo>
                    <a:cubicBezTo>
                      <a:pt x="223411" y="115693"/>
                      <a:pt x="127589" y="-85285"/>
                      <a:pt x="37197" y="42541"/>
                    </a:cubicBezTo>
                    <a:close/>
                  </a:path>
                </a:pathLst>
              </a:custGeom>
              <a:solidFill>
                <a:srgbClr val="FCA39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88" name="Freeform: Shape 687">
                <a:extLst>
                  <a:ext uri="{FF2B5EF4-FFF2-40B4-BE49-F238E27FC236}">
                    <a16:creationId xmlns="" xmlns:a16="http://schemas.microsoft.com/office/drawing/2014/main" id="{3D6881DA-06FA-4FD6-915B-80ADE7F0E27F}"/>
                  </a:ext>
                </a:extLst>
              </p:cNvPr>
              <p:cNvSpPr/>
              <p:nvPr/>
            </p:nvSpPr>
            <p:spPr>
              <a:xfrm>
                <a:off x="11188170" y="5260431"/>
                <a:ext cx="170669" cy="146448"/>
              </a:xfrm>
              <a:custGeom>
                <a:avLst/>
                <a:gdLst>
                  <a:gd name="connsiteX0" fmla="*/ 0 w 206509"/>
                  <a:gd name="connsiteY0" fmla="*/ 59220 h 177202"/>
                  <a:gd name="connsiteX1" fmla="*/ 61627 w 206509"/>
                  <a:gd name="connsiteY1" fmla="*/ 57030 h 177202"/>
                  <a:gd name="connsiteX2" fmla="*/ 166592 w 206509"/>
                  <a:gd name="connsiteY2" fmla="*/ 173330 h 177202"/>
                  <a:gd name="connsiteX3" fmla="*/ 197834 w 206509"/>
                  <a:gd name="connsiteY3" fmla="*/ 63221 h 177202"/>
                  <a:gd name="connsiteX4" fmla="*/ 0 w 206509"/>
                  <a:gd name="connsiteY4" fmla="*/ 59220 h 177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6509" h="177202">
                    <a:moveTo>
                      <a:pt x="0" y="59220"/>
                    </a:moveTo>
                    <a:cubicBezTo>
                      <a:pt x="0" y="59220"/>
                      <a:pt x="43244" y="41790"/>
                      <a:pt x="61627" y="57030"/>
                    </a:cubicBezTo>
                    <a:cubicBezTo>
                      <a:pt x="80105" y="72270"/>
                      <a:pt x="101822" y="200952"/>
                      <a:pt x="166592" y="173330"/>
                    </a:cubicBezTo>
                    <a:cubicBezTo>
                      <a:pt x="231362" y="145707"/>
                      <a:pt x="197834" y="63221"/>
                      <a:pt x="197834" y="63221"/>
                    </a:cubicBezTo>
                    <a:cubicBezTo>
                      <a:pt x="197834" y="63221"/>
                      <a:pt x="34957" y="-76320"/>
                      <a:pt x="0" y="5922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89" name="Freeform: Shape 688">
                <a:extLst>
                  <a:ext uri="{FF2B5EF4-FFF2-40B4-BE49-F238E27FC236}">
                    <a16:creationId xmlns="" xmlns:a16="http://schemas.microsoft.com/office/drawing/2014/main" id="{5075E7EB-17C8-4072-836E-1702175E7987}"/>
                  </a:ext>
                </a:extLst>
              </p:cNvPr>
              <p:cNvSpPr/>
              <p:nvPr/>
            </p:nvSpPr>
            <p:spPr>
              <a:xfrm>
                <a:off x="10945715" y="5563556"/>
                <a:ext cx="262607" cy="309838"/>
              </a:xfrm>
              <a:custGeom>
                <a:avLst/>
                <a:gdLst>
                  <a:gd name="connsiteX0" fmla="*/ 317754 w 317754"/>
                  <a:gd name="connsiteY0" fmla="*/ 0 h 374904"/>
                  <a:gd name="connsiteX1" fmla="*/ 275558 w 317754"/>
                  <a:gd name="connsiteY1" fmla="*/ 374904 h 374904"/>
                  <a:gd name="connsiteX2" fmla="*/ 0 w 317754"/>
                  <a:gd name="connsiteY2" fmla="*/ 158305 h 374904"/>
                  <a:gd name="connsiteX3" fmla="*/ 140303 w 317754"/>
                  <a:gd name="connsiteY3" fmla="*/ 39814 h 374904"/>
                  <a:gd name="connsiteX4" fmla="*/ 317754 w 317754"/>
                  <a:gd name="connsiteY4" fmla="*/ 0 h 374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7754" h="374904">
                    <a:moveTo>
                      <a:pt x="317754" y="0"/>
                    </a:moveTo>
                    <a:cubicBezTo>
                      <a:pt x="317754" y="0"/>
                      <a:pt x="297466" y="187261"/>
                      <a:pt x="275558" y="374904"/>
                    </a:cubicBezTo>
                    <a:cubicBezTo>
                      <a:pt x="156781" y="343376"/>
                      <a:pt x="57626" y="263842"/>
                      <a:pt x="0" y="158305"/>
                    </a:cubicBezTo>
                    <a:cubicBezTo>
                      <a:pt x="35243" y="121348"/>
                      <a:pt x="91630" y="59531"/>
                      <a:pt x="140303" y="39814"/>
                    </a:cubicBezTo>
                    <a:cubicBezTo>
                      <a:pt x="225266" y="5334"/>
                      <a:pt x="317754" y="0"/>
                      <a:pt x="317754" y="0"/>
                    </a:cubicBezTo>
                    <a:close/>
                  </a:path>
                </a:pathLst>
              </a:custGeom>
              <a:solidFill>
                <a:srgbClr val="F7AB9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90" name="Freeform: Shape 689">
                <a:extLst>
                  <a:ext uri="{FF2B5EF4-FFF2-40B4-BE49-F238E27FC236}">
                    <a16:creationId xmlns="" xmlns:a16="http://schemas.microsoft.com/office/drawing/2014/main" id="{E4DB2AA5-E8E9-4430-98BA-939559099BE4}"/>
                  </a:ext>
                </a:extLst>
              </p:cNvPr>
              <p:cNvSpPr/>
              <p:nvPr/>
            </p:nvSpPr>
            <p:spPr>
              <a:xfrm>
                <a:off x="11199736" y="5578718"/>
                <a:ext cx="131688" cy="40808"/>
              </a:xfrm>
              <a:custGeom>
                <a:avLst/>
                <a:gdLst>
                  <a:gd name="connsiteX0" fmla="*/ 56395 w 159342"/>
                  <a:gd name="connsiteY0" fmla="*/ 49378 h 49378"/>
                  <a:gd name="connsiteX1" fmla="*/ 3436 w 159342"/>
                  <a:gd name="connsiteY1" fmla="*/ 42520 h 49378"/>
                  <a:gd name="connsiteX2" fmla="*/ 197 w 159342"/>
                  <a:gd name="connsiteY2" fmla="*/ 36615 h 49378"/>
                  <a:gd name="connsiteX3" fmla="*/ 6103 w 159342"/>
                  <a:gd name="connsiteY3" fmla="*/ 33376 h 49378"/>
                  <a:gd name="connsiteX4" fmla="*/ 150883 w 159342"/>
                  <a:gd name="connsiteY4" fmla="*/ 1658 h 49378"/>
                  <a:gd name="connsiteX5" fmla="*/ 157645 w 159342"/>
                  <a:gd name="connsiteY5" fmla="*/ 1087 h 49378"/>
                  <a:gd name="connsiteX6" fmla="*/ 158217 w 159342"/>
                  <a:gd name="connsiteY6" fmla="*/ 7849 h 49378"/>
                  <a:gd name="connsiteX7" fmla="*/ 56395 w 159342"/>
                  <a:gd name="connsiteY7" fmla="*/ 49378 h 49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9342" h="49378">
                    <a:moveTo>
                      <a:pt x="56395" y="49378"/>
                    </a:moveTo>
                    <a:cubicBezTo>
                      <a:pt x="27724" y="49378"/>
                      <a:pt x="5341" y="43092"/>
                      <a:pt x="3436" y="42520"/>
                    </a:cubicBezTo>
                    <a:cubicBezTo>
                      <a:pt x="959" y="41758"/>
                      <a:pt x="-565" y="39187"/>
                      <a:pt x="197" y="36615"/>
                    </a:cubicBezTo>
                    <a:cubicBezTo>
                      <a:pt x="959" y="34043"/>
                      <a:pt x="3626" y="32614"/>
                      <a:pt x="6103" y="33376"/>
                    </a:cubicBezTo>
                    <a:cubicBezTo>
                      <a:pt x="7055" y="33662"/>
                      <a:pt x="101162" y="59951"/>
                      <a:pt x="150883" y="1658"/>
                    </a:cubicBezTo>
                    <a:cubicBezTo>
                      <a:pt x="152597" y="-342"/>
                      <a:pt x="155645" y="-533"/>
                      <a:pt x="157645" y="1087"/>
                    </a:cubicBezTo>
                    <a:cubicBezTo>
                      <a:pt x="159646" y="2801"/>
                      <a:pt x="159931" y="5849"/>
                      <a:pt x="158217" y="7849"/>
                    </a:cubicBezTo>
                    <a:cubicBezTo>
                      <a:pt x="129547" y="41377"/>
                      <a:pt x="88875" y="49378"/>
                      <a:pt x="56395" y="49378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91" name="Freeform: Shape 690">
                <a:extLst>
                  <a:ext uri="{FF2B5EF4-FFF2-40B4-BE49-F238E27FC236}">
                    <a16:creationId xmlns="" xmlns:a16="http://schemas.microsoft.com/office/drawing/2014/main" id="{C2AE6279-CDC3-457D-98FF-68A14D7FC7DD}"/>
                  </a:ext>
                </a:extLst>
              </p:cNvPr>
              <p:cNvSpPr/>
              <p:nvPr/>
            </p:nvSpPr>
            <p:spPr>
              <a:xfrm>
                <a:off x="11326874" y="5544373"/>
                <a:ext cx="280869" cy="333508"/>
              </a:xfrm>
              <a:custGeom>
                <a:avLst/>
                <a:gdLst>
                  <a:gd name="connsiteX0" fmla="*/ 339852 w 339851"/>
                  <a:gd name="connsiteY0" fmla="*/ 137417 h 403545"/>
                  <a:gd name="connsiteX1" fmla="*/ 48292 w 339851"/>
                  <a:gd name="connsiteY1" fmla="*/ 396783 h 403545"/>
                  <a:gd name="connsiteX2" fmla="*/ 20669 w 339851"/>
                  <a:gd name="connsiteY2" fmla="*/ 403546 h 403545"/>
                  <a:gd name="connsiteX3" fmla="*/ 0 w 339851"/>
                  <a:gd name="connsiteY3" fmla="*/ 162 h 403545"/>
                  <a:gd name="connsiteX4" fmla="*/ 339852 w 339851"/>
                  <a:gd name="connsiteY4" fmla="*/ 137417 h 40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9851" h="403545">
                    <a:moveTo>
                      <a:pt x="339852" y="137417"/>
                    </a:moveTo>
                    <a:cubicBezTo>
                      <a:pt x="288322" y="263052"/>
                      <a:pt x="180784" y="359921"/>
                      <a:pt x="48292" y="396783"/>
                    </a:cubicBezTo>
                    <a:cubicBezTo>
                      <a:pt x="39243" y="399354"/>
                      <a:pt x="30004" y="401641"/>
                      <a:pt x="20669" y="403546"/>
                    </a:cubicBezTo>
                    <a:cubicBezTo>
                      <a:pt x="7144" y="257146"/>
                      <a:pt x="0" y="162"/>
                      <a:pt x="0" y="162"/>
                    </a:cubicBezTo>
                    <a:cubicBezTo>
                      <a:pt x="0" y="162"/>
                      <a:pt x="192405" y="-10316"/>
                      <a:pt x="339852" y="137417"/>
                    </a:cubicBezTo>
                    <a:close/>
                  </a:path>
                </a:pathLst>
              </a:custGeom>
              <a:solidFill>
                <a:srgbClr val="F7AB9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92" name="Freeform: Shape 691">
                <a:extLst>
                  <a:ext uri="{FF2B5EF4-FFF2-40B4-BE49-F238E27FC236}">
                    <a16:creationId xmlns="" xmlns:a16="http://schemas.microsoft.com/office/drawing/2014/main" id="{99BC2A1F-AA24-4935-A046-72BF034D740C}"/>
                  </a:ext>
                </a:extLst>
              </p:cNvPr>
              <p:cNvSpPr/>
              <p:nvPr/>
            </p:nvSpPr>
            <p:spPr>
              <a:xfrm>
                <a:off x="11326076" y="5417051"/>
                <a:ext cx="36782" cy="37795"/>
              </a:xfrm>
              <a:custGeom>
                <a:avLst/>
                <a:gdLst>
                  <a:gd name="connsiteX0" fmla="*/ 4775 w 44506"/>
                  <a:gd name="connsiteY0" fmla="*/ 45732 h 45732"/>
                  <a:gd name="connsiteX1" fmla="*/ 1441 w 44506"/>
                  <a:gd name="connsiteY1" fmla="*/ 44399 h 45732"/>
                  <a:gd name="connsiteX2" fmla="*/ 1346 w 44506"/>
                  <a:gd name="connsiteY2" fmla="*/ 37636 h 45732"/>
                  <a:gd name="connsiteX3" fmla="*/ 36303 w 44506"/>
                  <a:gd name="connsiteY3" fmla="*/ 1441 h 45732"/>
                  <a:gd name="connsiteX4" fmla="*/ 43065 w 44506"/>
                  <a:gd name="connsiteY4" fmla="*/ 1346 h 45732"/>
                  <a:gd name="connsiteX5" fmla="*/ 43161 w 44506"/>
                  <a:gd name="connsiteY5" fmla="*/ 8108 h 45732"/>
                  <a:gd name="connsiteX6" fmla="*/ 8204 w 44506"/>
                  <a:gd name="connsiteY6" fmla="*/ 44303 h 45732"/>
                  <a:gd name="connsiteX7" fmla="*/ 4775 w 44506"/>
                  <a:gd name="connsiteY7" fmla="*/ 45732 h 45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506" h="45732">
                    <a:moveTo>
                      <a:pt x="4775" y="45732"/>
                    </a:moveTo>
                    <a:cubicBezTo>
                      <a:pt x="3632" y="45732"/>
                      <a:pt x="2394" y="45256"/>
                      <a:pt x="1441" y="44399"/>
                    </a:cubicBezTo>
                    <a:cubicBezTo>
                      <a:pt x="-464" y="42589"/>
                      <a:pt x="-464" y="39541"/>
                      <a:pt x="1346" y="37636"/>
                    </a:cubicBezTo>
                    <a:lnTo>
                      <a:pt x="36303" y="1441"/>
                    </a:lnTo>
                    <a:cubicBezTo>
                      <a:pt x="38112" y="-464"/>
                      <a:pt x="41160" y="-464"/>
                      <a:pt x="43065" y="1346"/>
                    </a:cubicBezTo>
                    <a:cubicBezTo>
                      <a:pt x="44970" y="3155"/>
                      <a:pt x="44970" y="6203"/>
                      <a:pt x="43161" y="8108"/>
                    </a:cubicBezTo>
                    <a:lnTo>
                      <a:pt x="8204" y="44303"/>
                    </a:lnTo>
                    <a:cubicBezTo>
                      <a:pt x="7251" y="45256"/>
                      <a:pt x="6013" y="45732"/>
                      <a:pt x="4775" y="4573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93" name="Freeform: Shape 692">
                <a:extLst>
                  <a:ext uri="{FF2B5EF4-FFF2-40B4-BE49-F238E27FC236}">
                    <a16:creationId xmlns="" xmlns:a16="http://schemas.microsoft.com/office/drawing/2014/main" id="{0D03D2A3-0E38-49EA-8417-F9AB30A4CA61}"/>
                  </a:ext>
                </a:extLst>
              </p:cNvPr>
              <p:cNvSpPr/>
              <p:nvPr/>
            </p:nvSpPr>
            <p:spPr>
              <a:xfrm>
                <a:off x="11340126" y="5433069"/>
                <a:ext cx="32848" cy="14456"/>
              </a:xfrm>
              <a:custGeom>
                <a:avLst/>
                <a:gdLst>
                  <a:gd name="connsiteX0" fmla="*/ 35018 w 39746"/>
                  <a:gd name="connsiteY0" fmla="*/ 17492 h 17492"/>
                  <a:gd name="connsiteX1" fmla="*/ 33780 w 39746"/>
                  <a:gd name="connsiteY1" fmla="*/ 17301 h 17492"/>
                  <a:gd name="connsiteX2" fmla="*/ 3586 w 39746"/>
                  <a:gd name="connsiteY2" fmla="*/ 9396 h 17492"/>
                  <a:gd name="connsiteX3" fmla="*/ 157 w 39746"/>
                  <a:gd name="connsiteY3" fmla="*/ 3585 h 17492"/>
                  <a:gd name="connsiteX4" fmla="*/ 5967 w 39746"/>
                  <a:gd name="connsiteY4" fmla="*/ 156 h 17492"/>
                  <a:gd name="connsiteX5" fmla="*/ 36161 w 39746"/>
                  <a:gd name="connsiteY5" fmla="*/ 8062 h 17492"/>
                  <a:gd name="connsiteX6" fmla="*/ 39590 w 39746"/>
                  <a:gd name="connsiteY6" fmla="*/ 13872 h 17492"/>
                  <a:gd name="connsiteX7" fmla="*/ 35018 w 39746"/>
                  <a:gd name="connsiteY7" fmla="*/ 17492 h 17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9746" h="17492">
                    <a:moveTo>
                      <a:pt x="35018" y="17492"/>
                    </a:moveTo>
                    <a:cubicBezTo>
                      <a:pt x="34637" y="17492"/>
                      <a:pt x="34256" y="17397"/>
                      <a:pt x="33780" y="17301"/>
                    </a:cubicBezTo>
                    <a:lnTo>
                      <a:pt x="3586" y="9396"/>
                    </a:lnTo>
                    <a:cubicBezTo>
                      <a:pt x="1014" y="8729"/>
                      <a:pt x="-510" y="6157"/>
                      <a:pt x="157" y="3585"/>
                    </a:cubicBezTo>
                    <a:cubicBezTo>
                      <a:pt x="823" y="1014"/>
                      <a:pt x="3395" y="-510"/>
                      <a:pt x="5967" y="156"/>
                    </a:cubicBezTo>
                    <a:lnTo>
                      <a:pt x="36161" y="8062"/>
                    </a:lnTo>
                    <a:cubicBezTo>
                      <a:pt x="38733" y="8729"/>
                      <a:pt x="40257" y="11301"/>
                      <a:pt x="39590" y="13872"/>
                    </a:cubicBezTo>
                    <a:cubicBezTo>
                      <a:pt x="39114" y="16063"/>
                      <a:pt x="37209" y="17492"/>
                      <a:pt x="35018" y="1749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94" name="Freeform: Shape 693">
                <a:extLst>
                  <a:ext uri="{FF2B5EF4-FFF2-40B4-BE49-F238E27FC236}">
                    <a16:creationId xmlns="" xmlns:a16="http://schemas.microsoft.com/office/drawing/2014/main" id="{3B9F0FDB-6735-4A17-9DEC-D70901DCFC2A}"/>
                  </a:ext>
                </a:extLst>
              </p:cNvPr>
              <p:cNvSpPr/>
              <p:nvPr/>
            </p:nvSpPr>
            <p:spPr>
              <a:xfrm>
                <a:off x="11176698" y="5347302"/>
                <a:ext cx="30879" cy="14183"/>
              </a:xfrm>
              <a:custGeom>
                <a:avLst/>
                <a:gdLst>
                  <a:gd name="connsiteX0" fmla="*/ 4737 w 37363"/>
                  <a:gd name="connsiteY0" fmla="*/ 17162 h 17161"/>
                  <a:gd name="connsiteX1" fmla="*/ 1880 w 37363"/>
                  <a:gd name="connsiteY1" fmla="*/ 16209 h 17161"/>
                  <a:gd name="connsiteX2" fmla="*/ 927 w 37363"/>
                  <a:gd name="connsiteY2" fmla="*/ 9637 h 17161"/>
                  <a:gd name="connsiteX3" fmla="*/ 33312 w 37363"/>
                  <a:gd name="connsiteY3" fmla="*/ 588 h 17161"/>
                  <a:gd name="connsiteX4" fmla="*/ 37313 w 37363"/>
                  <a:gd name="connsiteY4" fmla="*/ 6017 h 17161"/>
                  <a:gd name="connsiteX5" fmla="*/ 31883 w 37363"/>
                  <a:gd name="connsiteY5" fmla="*/ 10018 h 17161"/>
                  <a:gd name="connsiteX6" fmla="*/ 8452 w 37363"/>
                  <a:gd name="connsiteY6" fmla="*/ 15352 h 17161"/>
                  <a:gd name="connsiteX7" fmla="*/ 4737 w 37363"/>
                  <a:gd name="connsiteY7" fmla="*/ 17162 h 17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7363" h="17161">
                    <a:moveTo>
                      <a:pt x="4737" y="17162"/>
                    </a:moveTo>
                    <a:cubicBezTo>
                      <a:pt x="3689" y="17162"/>
                      <a:pt x="2737" y="16876"/>
                      <a:pt x="1880" y="16209"/>
                    </a:cubicBezTo>
                    <a:cubicBezTo>
                      <a:pt x="-216" y="14590"/>
                      <a:pt x="-597" y="11732"/>
                      <a:pt x="927" y="9637"/>
                    </a:cubicBezTo>
                    <a:cubicBezTo>
                      <a:pt x="1308" y="9161"/>
                      <a:pt x="10452" y="-2746"/>
                      <a:pt x="33312" y="588"/>
                    </a:cubicBezTo>
                    <a:cubicBezTo>
                      <a:pt x="35884" y="969"/>
                      <a:pt x="37693" y="3350"/>
                      <a:pt x="37313" y="6017"/>
                    </a:cubicBezTo>
                    <a:cubicBezTo>
                      <a:pt x="36931" y="8589"/>
                      <a:pt x="34455" y="10399"/>
                      <a:pt x="31883" y="10018"/>
                    </a:cubicBezTo>
                    <a:cubicBezTo>
                      <a:pt x="14929" y="7541"/>
                      <a:pt x="8738" y="15066"/>
                      <a:pt x="8452" y="15352"/>
                    </a:cubicBezTo>
                    <a:cubicBezTo>
                      <a:pt x="7595" y="16495"/>
                      <a:pt x="6166" y="17162"/>
                      <a:pt x="4737" y="1716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95" name="Freeform: Shape 694">
                <a:extLst>
                  <a:ext uri="{FF2B5EF4-FFF2-40B4-BE49-F238E27FC236}">
                    <a16:creationId xmlns="" xmlns:a16="http://schemas.microsoft.com/office/drawing/2014/main" id="{2D0E29BB-F984-4546-8128-9DBD339D1A83}"/>
                  </a:ext>
                </a:extLst>
              </p:cNvPr>
              <p:cNvSpPr/>
              <p:nvPr/>
            </p:nvSpPr>
            <p:spPr>
              <a:xfrm>
                <a:off x="11237629" y="5347867"/>
                <a:ext cx="33340" cy="14720"/>
              </a:xfrm>
              <a:custGeom>
                <a:avLst/>
                <a:gdLst>
                  <a:gd name="connsiteX0" fmla="*/ 35596 w 40341"/>
                  <a:gd name="connsiteY0" fmla="*/ 17811 h 17811"/>
                  <a:gd name="connsiteX1" fmla="*/ 32548 w 40341"/>
                  <a:gd name="connsiteY1" fmla="*/ 16668 h 17811"/>
                  <a:gd name="connsiteX2" fmla="*/ 6069 w 40341"/>
                  <a:gd name="connsiteY2" fmla="*/ 10287 h 17811"/>
                  <a:gd name="connsiteX3" fmla="*/ 163 w 40341"/>
                  <a:gd name="connsiteY3" fmla="*/ 6953 h 17811"/>
                  <a:gd name="connsiteX4" fmla="*/ 3497 w 40341"/>
                  <a:gd name="connsiteY4" fmla="*/ 1047 h 17811"/>
                  <a:gd name="connsiteX5" fmla="*/ 38644 w 40341"/>
                  <a:gd name="connsiteY5" fmla="*/ 9334 h 17811"/>
                  <a:gd name="connsiteX6" fmla="*/ 39216 w 40341"/>
                  <a:gd name="connsiteY6" fmla="*/ 16002 h 17811"/>
                  <a:gd name="connsiteX7" fmla="*/ 35596 w 40341"/>
                  <a:gd name="connsiteY7" fmla="*/ 17811 h 17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41" h="17811">
                    <a:moveTo>
                      <a:pt x="35596" y="17811"/>
                    </a:moveTo>
                    <a:cubicBezTo>
                      <a:pt x="34548" y="17811"/>
                      <a:pt x="33405" y="17430"/>
                      <a:pt x="32548" y="16668"/>
                    </a:cubicBezTo>
                    <a:cubicBezTo>
                      <a:pt x="20261" y="6477"/>
                      <a:pt x="6164" y="10191"/>
                      <a:pt x="6069" y="10287"/>
                    </a:cubicBezTo>
                    <a:cubicBezTo>
                      <a:pt x="3497" y="10953"/>
                      <a:pt x="925" y="9525"/>
                      <a:pt x="163" y="6953"/>
                    </a:cubicBezTo>
                    <a:cubicBezTo>
                      <a:pt x="-504" y="4381"/>
                      <a:pt x="925" y="1809"/>
                      <a:pt x="3497" y="1047"/>
                    </a:cubicBezTo>
                    <a:cubicBezTo>
                      <a:pt x="4259" y="857"/>
                      <a:pt x="22642" y="-4096"/>
                      <a:pt x="38644" y="9334"/>
                    </a:cubicBezTo>
                    <a:cubicBezTo>
                      <a:pt x="40644" y="11049"/>
                      <a:pt x="40930" y="14001"/>
                      <a:pt x="39216" y="16002"/>
                    </a:cubicBezTo>
                    <a:cubicBezTo>
                      <a:pt x="38359" y="17240"/>
                      <a:pt x="36930" y="17811"/>
                      <a:pt x="35596" y="178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96" name="Freeform: Shape 695">
                <a:extLst>
                  <a:ext uri="{FF2B5EF4-FFF2-40B4-BE49-F238E27FC236}">
                    <a16:creationId xmlns="" xmlns:a16="http://schemas.microsoft.com/office/drawing/2014/main" id="{42A5F7C8-CB7E-4DA7-B99C-BDCD4A7789FF}"/>
                  </a:ext>
                </a:extLst>
              </p:cNvPr>
              <p:cNvSpPr/>
              <p:nvPr/>
            </p:nvSpPr>
            <p:spPr>
              <a:xfrm>
                <a:off x="11180445" y="5378013"/>
                <a:ext cx="9625" cy="29207"/>
              </a:xfrm>
              <a:custGeom>
                <a:avLst/>
                <a:gdLst>
                  <a:gd name="connsiteX0" fmla="*/ 4776 w 11646"/>
                  <a:gd name="connsiteY0" fmla="*/ 35341 h 35341"/>
                  <a:gd name="connsiteX1" fmla="*/ 13 w 11646"/>
                  <a:gd name="connsiteY1" fmla="*/ 30198 h 35341"/>
                  <a:gd name="connsiteX2" fmla="*/ 2109 w 11646"/>
                  <a:gd name="connsiteY2" fmla="*/ 4385 h 35341"/>
                  <a:gd name="connsiteX3" fmla="*/ 7252 w 11646"/>
                  <a:gd name="connsiteY3" fmla="*/ 4 h 35341"/>
                  <a:gd name="connsiteX4" fmla="*/ 11634 w 11646"/>
                  <a:gd name="connsiteY4" fmla="*/ 5147 h 35341"/>
                  <a:gd name="connsiteX5" fmla="*/ 9538 w 11646"/>
                  <a:gd name="connsiteY5" fmla="*/ 30960 h 35341"/>
                  <a:gd name="connsiteX6" fmla="*/ 4776 w 11646"/>
                  <a:gd name="connsiteY6" fmla="*/ 35341 h 35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646" h="35341">
                    <a:moveTo>
                      <a:pt x="4776" y="35341"/>
                    </a:moveTo>
                    <a:cubicBezTo>
                      <a:pt x="1728" y="35151"/>
                      <a:pt x="-178" y="32770"/>
                      <a:pt x="13" y="30198"/>
                    </a:cubicBezTo>
                    <a:lnTo>
                      <a:pt x="2109" y="4385"/>
                    </a:lnTo>
                    <a:cubicBezTo>
                      <a:pt x="2299" y="1718"/>
                      <a:pt x="4490" y="-92"/>
                      <a:pt x="7252" y="4"/>
                    </a:cubicBezTo>
                    <a:cubicBezTo>
                      <a:pt x="9824" y="194"/>
                      <a:pt x="11824" y="2480"/>
                      <a:pt x="11634" y="5147"/>
                    </a:cubicBezTo>
                    <a:lnTo>
                      <a:pt x="9538" y="30960"/>
                    </a:lnTo>
                    <a:cubicBezTo>
                      <a:pt x="9347" y="33436"/>
                      <a:pt x="7252" y="35341"/>
                      <a:pt x="4776" y="3534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97" name="Freeform: Shape 696">
                <a:extLst>
                  <a:ext uri="{FF2B5EF4-FFF2-40B4-BE49-F238E27FC236}">
                    <a16:creationId xmlns="" xmlns:a16="http://schemas.microsoft.com/office/drawing/2014/main" id="{6468ABD3-41B4-41FE-AAA2-2985A4FFCE0A}"/>
                  </a:ext>
                </a:extLst>
              </p:cNvPr>
              <p:cNvSpPr/>
              <p:nvPr/>
            </p:nvSpPr>
            <p:spPr>
              <a:xfrm>
                <a:off x="11243656" y="5380611"/>
                <a:ext cx="9625" cy="29207"/>
              </a:xfrm>
              <a:custGeom>
                <a:avLst/>
                <a:gdLst>
                  <a:gd name="connsiteX0" fmla="*/ 4776 w 11646"/>
                  <a:gd name="connsiteY0" fmla="*/ 35341 h 35341"/>
                  <a:gd name="connsiteX1" fmla="*/ 13 w 11646"/>
                  <a:gd name="connsiteY1" fmla="*/ 30198 h 35341"/>
                  <a:gd name="connsiteX2" fmla="*/ 2109 w 11646"/>
                  <a:gd name="connsiteY2" fmla="*/ 4385 h 35341"/>
                  <a:gd name="connsiteX3" fmla="*/ 7252 w 11646"/>
                  <a:gd name="connsiteY3" fmla="*/ 3 h 35341"/>
                  <a:gd name="connsiteX4" fmla="*/ 11634 w 11646"/>
                  <a:gd name="connsiteY4" fmla="*/ 5147 h 35341"/>
                  <a:gd name="connsiteX5" fmla="*/ 9538 w 11646"/>
                  <a:gd name="connsiteY5" fmla="*/ 30960 h 35341"/>
                  <a:gd name="connsiteX6" fmla="*/ 4776 w 11646"/>
                  <a:gd name="connsiteY6" fmla="*/ 35341 h 35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646" h="35341">
                    <a:moveTo>
                      <a:pt x="4776" y="35341"/>
                    </a:moveTo>
                    <a:cubicBezTo>
                      <a:pt x="1728" y="35151"/>
                      <a:pt x="-178" y="32769"/>
                      <a:pt x="13" y="30198"/>
                    </a:cubicBezTo>
                    <a:lnTo>
                      <a:pt x="2109" y="4385"/>
                    </a:lnTo>
                    <a:cubicBezTo>
                      <a:pt x="2299" y="1813"/>
                      <a:pt x="4490" y="-92"/>
                      <a:pt x="7252" y="3"/>
                    </a:cubicBezTo>
                    <a:cubicBezTo>
                      <a:pt x="9824" y="194"/>
                      <a:pt x="11824" y="2480"/>
                      <a:pt x="11634" y="5147"/>
                    </a:cubicBezTo>
                    <a:lnTo>
                      <a:pt x="9538" y="30960"/>
                    </a:lnTo>
                    <a:cubicBezTo>
                      <a:pt x="9347" y="33436"/>
                      <a:pt x="7252" y="35341"/>
                      <a:pt x="4776" y="3534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98" name="Freeform: Shape 697">
                <a:extLst>
                  <a:ext uri="{FF2B5EF4-FFF2-40B4-BE49-F238E27FC236}">
                    <a16:creationId xmlns="" xmlns:a16="http://schemas.microsoft.com/office/drawing/2014/main" id="{863D899E-9A0A-4CD3-AE25-F67AD80690D6}"/>
                  </a:ext>
                </a:extLst>
              </p:cNvPr>
              <p:cNvSpPr/>
              <p:nvPr/>
            </p:nvSpPr>
            <p:spPr>
              <a:xfrm>
                <a:off x="11191535" y="5399285"/>
                <a:ext cx="19056" cy="58946"/>
              </a:xfrm>
              <a:custGeom>
                <a:avLst/>
                <a:gdLst>
                  <a:gd name="connsiteX0" fmla="*/ 9931 w 23058"/>
                  <a:gd name="connsiteY0" fmla="*/ 71325 h 71325"/>
                  <a:gd name="connsiteX1" fmla="*/ 5550 w 23058"/>
                  <a:gd name="connsiteY1" fmla="*/ 68468 h 71325"/>
                  <a:gd name="connsiteX2" fmla="*/ 14694 w 23058"/>
                  <a:gd name="connsiteY2" fmla="*/ 1697 h 71325"/>
                  <a:gd name="connsiteX3" fmla="*/ 21361 w 23058"/>
                  <a:gd name="connsiteY3" fmla="*/ 1126 h 71325"/>
                  <a:gd name="connsiteX4" fmla="*/ 21933 w 23058"/>
                  <a:gd name="connsiteY4" fmla="*/ 7793 h 71325"/>
                  <a:gd name="connsiteX5" fmla="*/ 14218 w 23058"/>
                  <a:gd name="connsiteY5" fmla="*/ 64467 h 71325"/>
                  <a:gd name="connsiteX6" fmla="*/ 11836 w 23058"/>
                  <a:gd name="connsiteY6" fmla="*/ 70754 h 71325"/>
                  <a:gd name="connsiteX7" fmla="*/ 9931 w 23058"/>
                  <a:gd name="connsiteY7" fmla="*/ 71325 h 71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058" h="71325">
                    <a:moveTo>
                      <a:pt x="9931" y="71325"/>
                    </a:moveTo>
                    <a:cubicBezTo>
                      <a:pt x="8121" y="71325"/>
                      <a:pt x="6407" y="70277"/>
                      <a:pt x="5550" y="68468"/>
                    </a:cubicBezTo>
                    <a:cubicBezTo>
                      <a:pt x="-10642" y="32177"/>
                      <a:pt x="13646" y="2935"/>
                      <a:pt x="14694" y="1697"/>
                    </a:cubicBezTo>
                    <a:cubicBezTo>
                      <a:pt x="16408" y="-303"/>
                      <a:pt x="19361" y="-589"/>
                      <a:pt x="21361" y="1126"/>
                    </a:cubicBezTo>
                    <a:cubicBezTo>
                      <a:pt x="23362" y="2840"/>
                      <a:pt x="23647" y="5793"/>
                      <a:pt x="21933" y="7793"/>
                    </a:cubicBezTo>
                    <a:cubicBezTo>
                      <a:pt x="21076" y="8841"/>
                      <a:pt x="502" y="33797"/>
                      <a:pt x="14218" y="64467"/>
                    </a:cubicBezTo>
                    <a:cubicBezTo>
                      <a:pt x="15265" y="66848"/>
                      <a:pt x="14218" y="69706"/>
                      <a:pt x="11836" y="70754"/>
                    </a:cubicBezTo>
                    <a:cubicBezTo>
                      <a:pt x="11265" y="71135"/>
                      <a:pt x="10598" y="71325"/>
                      <a:pt x="9931" y="71325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99" name="Freeform: Shape 698">
                <a:extLst>
                  <a:ext uri="{FF2B5EF4-FFF2-40B4-BE49-F238E27FC236}">
                    <a16:creationId xmlns="" xmlns:a16="http://schemas.microsoft.com/office/drawing/2014/main" id="{2E6A8C77-5071-45AA-A461-3BD0B1091719}"/>
                  </a:ext>
                </a:extLst>
              </p:cNvPr>
              <p:cNvSpPr/>
              <p:nvPr/>
            </p:nvSpPr>
            <p:spPr>
              <a:xfrm>
                <a:off x="11220839" y="5455390"/>
                <a:ext cx="30190" cy="21969"/>
              </a:xfrm>
              <a:custGeom>
                <a:avLst/>
                <a:gdLst>
                  <a:gd name="connsiteX0" fmla="*/ 4763 w 36530"/>
                  <a:gd name="connsiteY0" fmla="*/ 26582 h 26582"/>
                  <a:gd name="connsiteX1" fmla="*/ 0 w 36530"/>
                  <a:gd name="connsiteY1" fmla="*/ 21820 h 26582"/>
                  <a:gd name="connsiteX2" fmla="*/ 4763 w 36530"/>
                  <a:gd name="connsiteY2" fmla="*/ 17057 h 26582"/>
                  <a:gd name="connsiteX3" fmla="*/ 27432 w 36530"/>
                  <a:gd name="connsiteY3" fmla="*/ 2960 h 26582"/>
                  <a:gd name="connsiteX4" fmla="*/ 33623 w 36530"/>
                  <a:gd name="connsiteY4" fmla="*/ 388 h 26582"/>
                  <a:gd name="connsiteX5" fmla="*/ 36195 w 36530"/>
                  <a:gd name="connsiteY5" fmla="*/ 6580 h 26582"/>
                  <a:gd name="connsiteX6" fmla="*/ 4763 w 36530"/>
                  <a:gd name="connsiteY6" fmla="*/ 26582 h 26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530" h="26582">
                    <a:moveTo>
                      <a:pt x="4763" y="26582"/>
                    </a:moveTo>
                    <a:cubicBezTo>
                      <a:pt x="2096" y="26582"/>
                      <a:pt x="0" y="24487"/>
                      <a:pt x="0" y="21820"/>
                    </a:cubicBezTo>
                    <a:cubicBezTo>
                      <a:pt x="0" y="19153"/>
                      <a:pt x="2096" y="17057"/>
                      <a:pt x="4763" y="17057"/>
                    </a:cubicBezTo>
                    <a:cubicBezTo>
                      <a:pt x="5429" y="17057"/>
                      <a:pt x="21622" y="16771"/>
                      <a:pt x="27432" y="2960"/>
                    </a:cubicBezTo>
                    <a:cubicBezTo>
                      <a:pt x="28480" y="484"/>
                      <a:pt x="31242" y="-659"/>
                      <a:pt x="33623" y="388"/>
                    </a:cubicBezTo>
                    <a:cubicBezTo>
                      <a:pt x="36004" y="1436"/>
                      <a:pt x="37147" y="4199"/>
                      <a:pt x="36195" y="6580"/>
                    </a:cubicBezTo>
                    <a:cubicBezTo>
                      <a:pt x="27813" y="26392"/>
                      <a:pt x="5715" y="26582"/>
                      <a:pt x="4763" y="26582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778" name="Freeform 9">
            <a:extLst>
              <a:ext uri="{FF2B5EF4-FFF2-40B4-BE49-F238E27FC236}">
                <a16:creationId xmlns="" xmlns:a16="http://schemas.microsoft.com/office/drawing/2014/main" id="{8DFDDF5B-0E46-4ADB-837E-FFFEDAD95D9E}"/>
              </a:ext>
            </a:extLst>
          </p:cNvPr>
          <p:cNvSpPr>
            <a:spLocks/>
          </p:cNvSpPr>
          <p:nvPr/>
        </p:nvSpPr>
        <p:spPr bwMode="auto">
          <a:xfrm>
            <a:off x="7409848" y="1942919"/>
            <a:ext cx="481756" cy="494434"/>
          </a:xfrm>
          <a:custGeom>
            <a:avLst/>
            <a:gdLst>
              <a:gd name="T0" fmla="*/ 88 w 96"/>
              <a:gd name="T1" fmla="*/ 40 h 96"/>
              <a:gd name="T2" fmla="*/ 88 w 96"/>
              <a:gd name="T3" fmla="*/ 38 h 96"/>
              <a:gd name="T4" fmla="*/ 78 w 96"/>
              <a:gd name="T5" fmla="*/ 28 h 96"/>
              <a:gd name="T6" fmla="*/ 78 w 96"/>
              <a:gd name="T7" fmla="*/ 28 h 96"/>
              <a:gd name="T8" fmla="*/ 48 w 96"/>
              <a:gd name="T9" fmla="*/ 0 h 96"/>
              <a:gd name="T10" fmla="*/ 18 w 96"/>
              <a:gd name="T11" fmla="*/ 28 h 96"/>
              <a:gd name="T12" fmla="*/ 18 w 96"/>
              <a:gd name="T13" fmla="*/ 28 h 96"/>
              <a:gd name="T14" fmla="*/ 8 w 96"/>
              <a:gd name="T15" fmla="*/ 38 h 96"/>
              <a:gd name="T16" fmla="*/ 8 w 96"/>
              <a:gd name="T17" fmla="*/ 40 h 96"/>
              <a:gd name="T18" fmla="*/ 0 w 96"/>
              <a:gd name="T19" fmla="*/ 50 h 96"/>
              <a:gd name="T20" fmla="*/ 8 w 96"/>
              <a:gd name="T21" fmla="*/ 60 h 96"/>
              <a:gd name="T22" fmla="*/ 8 w 96"/>
              <a:gd name="T23" fmla="*/ 62 h 96"/>
              <a:gd name="T24" fmla="*/ 18 w 96"/>
              <a:gd name="T25" fmla="*/ 72 h 96"/>
              <a:gd name="T26" fmla="*/ 26 w 96"/>
              <a:gd name="T27" fmla="*/ 72 h 96"/>
              <a:gd name="T28" fmla="*/ 28 w 96"/>
              <a:gd name="T29" fmla="*/ 70 h 96"/>
              <a:gd name="T30" fmla="*/ 28 w 96"/>
              <a:gd name="T31" fmla="*/ 30 h 96"/>
              <a:gd name="T32" fmla="*/ 26 w 96"/>
              <a:gd name="T33" fmla="*/ 28 h 96"/>
              <a:gd name="T34" fmla="*/ 22 w 96"/>
              <a:gd name="T35" fmla="*/ 28 h 96"/>
              <a:gd name="T36" fmla="*/ 48 w 96"/>
              <a:gd name="T37" fmla="*/ 4 h 96"/>
              <a:gd name="T38" fmla="*/ 74 w 96"/>
              <a:gd name="T39" fmla="*/ 28 h 96"/>
              <a:gd name="T40" fmla="*/ 70 w 96"/>
              <a:gd name="T41" fmla="*/ 28 h 96"/>
              <a:gd name="T42" fmla="*/ 68 w 96"/>
              <a:gd name="T43" fmla="*/ 30 h 96"/>
              <a:gd name="T44" fmla="*/ 68 w 96"/>
              <a:gd name="T45" fmla="*/ 70 h 96"/>
              <a:gd name="T46" fmla="*/ 70 w 96"/>
              <a:gd name="T47" fmla="*/ 72 h 96"/>
              <a:gd name="T48" fmla="*/ 78 w 96"/>
              <a:gd name="T49" fmla="*/ 72 h 96"/>
              <a:gd name="T50" fmla="*/ 78 w 96"/>
              <a:gd name="T51" fmla="*/ 74 h 96"/>
              <a:gd name="T52" fmla="*/ 66 w 96"/>
              <a:gd name="T53" fmla="*/ 86 h 96"/>
              <a:gd name="T54" fmla="*/ 60 w 96"/>
              <a:gd name="T55" fmla="*/ 86 h 96"/>
              <a:gd name="T56" fmla="*/ 52 w 96"/>
              <a:gd name="T57" fmla="*/ 80 h 96"/>
              <a:gd name="T58" fmla="*/ 44 w 96"/>
              <a:gd name="T59" fmla="*/ 88 h 96"/>
              <a:gd name="T60" fmla="*/ 52 w 96"/>
              <a:gd name="T61" fmla="*/ 96 h 96"/>
              <a:gd name="T62" fmla="*/ 60 w 96"/>
              <a:gd name="T63" fmla="*/ 90 h 96"/>
              <a:gd name="T64" fmla="*/ 66 w 96"/>
              <a:gd name="T65" fmla="*/ 90 h 96"/>
              <a:gd name="T66" fmla="*/ 82 w 96"/>
              <a:gd name="T67" fmla="*/ 74 h 96"/>
              <a:gd name="T68" fmla="*/ 82 w 96"/>
              <a:gd name="T69" fmla="*/ 71 h 96"/>
              <a:gd name="T70" fmla="*/ 88 w 96"/>
              <a:gd name="T71" fmla="*/ 62 h 96"/>
              <a:gd name="T72" fmla="*/ 88 w 96"/>
              <a:gd name="T73" fmla="*/ 60 h 96"/>
              <a:gd name="T74" fmla="*/ 96 w 96"/>
              <a:gd name="T75" fmla="*/ 50 h 96"/>
              <a:gd name="T76" fmla="*/ 88 w 96"/>
              <a:gd name="T77" fmla="*/ 4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6" h="96">
                <a:moveTo>
                  <a:pt x="88" y="40"/>
                </a:moveTo>
                <a:cubicBezTo>
                  <a:pt x="88" y="38"/>
                  <a:pt x="88" y="38"/>
                  <a:pt x="88" y="38"/>
                </a:cubicBezTo>
                <a:cubicBezTo>
                  <a:pt x="88" y="32"/>
                  <a:pt x="84" y="28"/>
                  <a:pt x="78" y="28"/>
                </a:cubicBezTo>
                <a:cubicBezTo>
                  <a:pt x="78" y="28"/>
                  <a:pt x="78" y="28"/>
                  <a:pt x="78" y="28"/>
                </a:cubicBezTo>
                <a:cubicBezTo>
                  <a:pt x="77" y="12"/>
                  <a:pt x="64" y="0"/>
                  <a:pt x="48" y="0"/>
                </a:cubicBezTo>
                <a:cubicBezTo>
                  <a:pt x="32" y="0"/>
                  <a:pt x="19" y="12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2" y="28"/>
                  <a:pt x="8" y="32"/>
                  <a:pt x="8" y="38"/>
                </a:cubicBezTo>
                <a:cubicBezTo>
                  <a:pt x="8" y="40"/>
                  <a:pt x="8" y="40"/>
                  <a:pt x="8" y="40"/>
                </a:cubicBezTo>
                <a:cubicBezTo>
                  <a:pt x="3" y="41"/>
                  <a:pt x="0" y="45"/>
                  <a:pt x="0" y="50"/>
                </a:cubicBezTo>
                <a:cubicBezTo>
                  <a:pt x="0" y="55"/>
                  <a:pt x="3" y="59"/>
                  <a:pt x="8" y="60"/>
                </a:cubicBezTo>
                <a:cubicBezTo>
                  <a:pt x="8" y="62"/>
                  <a:pt x="8" y="62"/>
                  <a:pt x="8" y="62"/>
                </a:cubicBezTo>
                <a:cubicBezTo>
                  <a:pt x="8" y="68"/>
                  <a:pt x="12" y="72"/>
                  <a:pt x="18" y="72"/>
                </a:cubicBezTo>
                <a:cubicBezTo>
                  <a:pt x="26" y="72"/>
                  <a:pt x="26" y="72"/>
                  <a:pt x="26" y="72"/>
                </a:cubicBezTo>
                <a:cubicBezTo>
                  <a:pt x="27" y="72"/>
                  <a:pt x="28" y="71"/>
                  <a:pt x="28" y="70"/>
                </a:cubicBezTo>
                <a:cubicBezTo>
                  <a:pt x="28" y="30"/>
                  <a:pt x="28" y="30"/>
                  <a:pt x="28" y="30"/>
                </a:cubicBezTo>
                <a:cubicBezTo>
                  <a:pt x="28" y="29"/>
                  <a:pt x="27" y="28"/>
                  <a:pt x="26" y="28"/>
                </a:cubicBezTo>
                <a:cubicBezTo>
                  <a:pt x="22" y="28"/>
                  <a:pt x="22" y="28"/>
                  <a:pt x="22" y="28"/>
                </a:cubicBezTo>
                <a:cubicBezTo>
                  <a:pt x="23" y="15"/>
                  <a:pt x="34" y="4"/>
                  <a:pt x="48" y="4"/>
                </a:cubicBezTo>
                <a:cubicBezTo>
                  <a:pt x="62" y="4"/>
                  <a:pt x="73" y="15"/>
                  <a:pt x="74" y="28"/>
                </a:cubicBezTo>
                <a:cubicBezTo>
                  <a:pt x="70" y="28"/>
                  <a:pt x="70" y="28"/>
                  <a:pt x="70" y="28"/>
                </a:cubicBezTo>
                <a:cubicBezTo>
                  <a:pt x="69" y="28"/>
                  <a:pt x="68" y="29"/>
                  <a:pt x="68" y="30"/>
                </a:cubicBezTo>
                <a:cubicBezTo>
                  <a:pt x="68" y="70"/>
                  <a:pt x="68" y="70"/>
                  <a:pt x="68" y="70"/>
                </a:cubicBezTo>
                <a:cubicBezTo>
                  <a:pt x="68" y="71"/>
                  <a:pt x="69" y="72"/>
                  <a:pt x="70" y="72"/>
                </a:cubicBezTo>
                <a:cubicBezTo>
                  <a:pt x="78" y="72"/>
                  <a:pt x="78" y="72"/>
                  <a:pt x="78" y="72"/>
                </a:cubicBezTo>
                <a:cubicBezTo>
                  <a:pt x="78" y="74"/>
                  <a:pt x="78" y="74"/>
                  <a:pt x="78" y="74"/>
                </a:cubicBezTo>
                <a:cubicBezTo>
                  <a:pt x="78" y="81"/>
                  <a:pt x="73" y="86"/>
                  <a:pt x="66" y="86"/>
                </a:cubicBezTo>
                <a:cubicBezTo>
                  <a:pt x="60" y="86"/>
                  <a:pt x="60" y="86"/>
                  <a:pt x="60" y="86"/>
                </a:cubicBezTo>
                <a:cubicBezTo>
                  <a:pt x="59" y="83"/>
                  <a:pt x="56" y="80"/>
                  <a:pt x="52" y="80"/>
                </a:cubicBezTo>
                <a:cubicBezTo>
                  <a:pt x="48" y="80"/>
                  <a:pt x="44" y="84"/>
                  <a:pt x="44" y="88"/>
                </a:cubicBezTo>
                <a:cubicBezTo>
                  <a:pt x="44" y="92"/>
                  <a:pt x="48" y="96"/>
                  <a:pt x="52" y="96"/>
                </a:cubicBezTo>
                <a:cubicBezTo>
                  <a:pt x="56" y="96"/>
                  <a:pt x="59" y="93"/>
                  <a:pt x="60" y="90"/>
                </a:cubicBezTo>
                <a:cubicBezTo>
                  <a:pt x="66" y="90"/>
                  <a:pt x="66" y="90"/>
                  <a:pt x="66" y="90"/>
                </a:cubicBezTo>
                <a:cubicBezTo>
                  <a:pt x="75" y="90"/>
                  <a:pt x="82" y="83"/>
                  <a:pt x="82" y="74"/>
                </a:cubicBezTo>
                <a:cubicBezTo>
                  <a:pt x="82" y="71"/>
                  <a:pt x="82" y="71"/>
                  <a:pt x="82" y="71"/>
                </a:cubicBezTo>
                <a:cubicBezTo>
                  <a:pt x="86" y="70"/>
                  <a:pt x="88" y="66"/>
                  <a:pt x="88" y="62"/>
                </a:cubicBezTo>
                <a:cubicBezTo>
                  <a:pt x="88" y="60"/>
                  <a:pt x="88" y="60"/>
                  <a:pt x="88" y="60"/>
                </a:cubicBezTo>
                <a:cubicBezTo>
                  <a:pt x="93" y="59"/>
                  <a:pt x="96" y="55"/>
                  <a:pt x="96" y="50"/>
                </a:cubicBezTo>
                <a:cubicBezTo>
                  <a:pt x="96" y="45"/>
                  <a:pt x="93" y="41"/>
                  <a:pt x="88" y="40"/>
                </a:cubicBezTo>
                <a:close/>
              </a:path>
            </a:pathLst>
          </a:custGeom>
          <a:solidFill>
            <a:srgbClr val="F7AB9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779" name="Group 778">
            <a:extLst>
              <a:ext uri="{FF2B5EF4-FFF2-40B4-BE49-F238E27FC236}">
                <a16:creationId xmlns="" xmlns:a16="http://schemas.microsoft.com/office/drawing/2014/main" id="{B8197756-5094-4FCA-9712-17BA4FAE1119}"/>
              </a:ext>
            </a:extLst>
          </p:cNvPr>
          <p:cNvGrpSpPr/>
          <p:nvPr/>
        </p:nvGrpSpPr>
        <p:grpSpPr>
          <a:xfrm>
            <a:off x="4335546" y="5045782"/>
            <a:ext cx="436039" cy="366886"/>
            <a:chOff x="2670175" y="2913063"/>
            <a:chExt cx="360363" cy="303212"/>
          </a:xfrm>
          <a:solidFill>
            <a:srgbClr val="45726D"/>
          </a:solidFill>
        </p:grpSpPr>
        <p:sp>
          <p:nvSpPr>
            <p:cNvPr id="780" name="Freeform 5">
              <a:extLst>
                <a:ext uri="{FF2B5EF4-FFF2-40B4-BE49-F238E27FC236}">
                  <a16:creationId xmlns="" xmlns:a16="http://schemas.microsoft.com/office/drawing/2014/main" id="{FDD3F68D-4580-4636-9D6A-961A1EDB36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05113" y="2913063"/>
              <a:ext cx="225425" cy="258763"/>
            </a:xfrm>
            <a:custGeom>
              <a:avLst/>
              <a:gdLst>
                <a:gd name="T0" fmla="*/ 52 w 60"/>
                <a:gd name="T1" fmla="*/ 24 h 68"/>
                <a:gd name="T2" fmla="*/ 52 w 60"/>
                <a:gd name="T3" fmla="*/ 2 h 68"/>
                <a:gd name="T4" fmla="*/ 51 w 60"/>
                <a:gd name="T5" fmla="*/ 0 h 68"/>
                <a:gd name="T6" fmla="*/ 49 w 60"/>
                <a:gd name="T7" fmla="*/ 0 h 68"/>
                <a:gd name="T8" fmla="*/ 46 w 60"/>
                <a:gd name="T9" fmla="*/ 2 h 68"/>
                <a:gd name="T10" fmla="*/ 0 w 60"/>
                <a:gd name="T11" fmla="*/ 15 h 68"/>
                <a:gd name="T12" fmla="*/ 0 w 60"/>
                <a:gd name="T13" fmla="*/ 53 h 68"/>
                <a:gd name="T14" fmla="*/ 46 w 60"/>
                <a:gd name="T15" fmla="*/ 66 h 68"/>
                <a:gd name="T16" fmla="*/ 50 w 60"/>
                <a:gd name="T17" fmla="*/ 68 h 68"/>
                <a:gd name="T18" fmla="*/ 51 w 60"/>
                <a:gd name="T19" fmla="*/ 68 h 68"/>
                <a:gd name="T20" fmla="*/ 52 w 60"/>
                <a:gd name="T21" fmla="*/ 66 h 68"/>
                <a:gd name="T22" fmla="*/ 52 w 60"/>
                <a:gd name="T23" fmla="*/ 44 h 68"/>
                <a:gd name="T24" fmla="*/ 60 w 60"/>
                <a:gd name="T25" fmla="*/ 36 h 68"/>
                <a:gd name="T26" fmla="*/ 60 w 60"/>
                <a:gd name="T27" fmla="*/ 32 h 68"/>
                <a:gd name="T28" fmla="*/ 52 w 60"/>
                <a:gd name="T29" fmla="*/ 24 h 68"/>
                <a:gd name="T30" fmla="*/ 56 w 60"/>
                <a:gd name="T31" fmla="*/ 36 h 68"/>
                <a:gd name="T32" fmla="*/ 52 w 60"/>
                <a:gd name="T33" fmla="*/ 40 h 68"/>
                <a:gd name="T34" fmla="*/ 52 w 60"/>
                <a:gd name="T35" fmla="*/ 28 h 68"/>
                <a:gd name="T36" fmla="*/ 56 w 60"/>
                <a:gd name="T37" fmla="*/ 32 h 68"/>
                <a:gd name="T38" fmla="*/ 56 w 60"/>
                <a:gd name="T39" fmla="*/ 3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" h="68">
                  <a:moveTo>
                    <a:pt x="52" y="24"/>
                  </a:move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2" y="1"/>
                    <a:pt x="51" y="0"/>
                  </a:cubicBezTo>
                  <a:cubicBezTo>
                    <a:pt x="51" y="0"/>
                    <a:pt x="50" y="0"/>
                    <a:pt x="49" y="0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33" y="8"/>
                    <a:pt x="21" y="13"/>
                    <a:pt x="0" y="15"/>
                  </a:cubicBezTo>
                  <a:cubicBezTo>
                    <a:pt x="0" y="16"/>
                    <a:pt x="0" y="52"/>
                    <a:pt x="0" y="53"/>
                  </a:cubicBezTo>
                  <a:cubicBezTo>
                    <a:pt x="21" y="55"/>
                    <a:pt x="33" y="60"/>
                    <a:pt x="46" y="66"/>
                  </a:cubicBezTo>
                  <a:cubicBezTo>
                    <a:pt x="46" y="66"/>
                    <a:pt x="49" y="68"/>
                    <a:pt x="50" y="68"/>
                  </a:cubicBezTo>
                  <a:cubicBezTo>
                    <a:pt x="50" y="68"/>
                    <a:pt x="51" y="68"/>
                    <a:pt x="51" y="68"/>
                  </a:cubicBezTo>
                  <a:cubicBezTo>
                    <a:pt x="52" y="67"/>
                    <a:pt x="52" y="67"/>
                    <a:pt x="52" y="66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6" y="44"/>
                    <a:pt x="60" y="40"/>
                    <a:pt x="60" y="36"/>
                  </a:cubicBezTo>
                  <a:cubicBezTo>
                    <a:pt x="60" y="32"/>
                    <a:pt x="60" y="32"/>
                    <a:pt x="60" y="32"/>
                  </a:cubicBezTo>
                  <a:cubicBezTo>
                    <a:pt x="60" y="28"/>
                    <a:pt x="56" y="24"/>
                    <a:pt x="52" y="24"/>
                  </a:cubicBezTo>
                  <a:close/>
                  <a:moveTo>
                    <a:pt x="56" y="36"/>
                  </a:moveTo>
                  <a:cubicBezTo>
                    <a:pt x="56" y="38"/>
                    <a:pt x="54" y="40"/>
                    <a:pt x="52" y="40"/>
                  </a:cubicBezTo>
                  <a:cubicBezTo>
                    <a:pt x="52" y="28"/>
                    <a:pt x="52" y="28"/>
                    <a:pt x="52" y="28"/>
                  </a:cubicBezTo>
                  <a:cubicBezTo>
                    <a:pt x="54" y="28"/>
                    <a:pt x="56" y="30"/>
                    <a:pt x="56" y="32"/>
                  </a:cubicBezTo>
                  <a:lnTo>
                    <a:pt x="56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81" name="Freeform 6">
              <a:extLst>
                <a:ext uri="{FF2B5EF4-FFF2-40B4-BE49-F238E27FC236}">
                  <a16:creationId xmlns="" xmlns:a16="http://schemas.microsoft.com/office/drawing/2014/main" id="{2B921655-0D5F-4BB0-9C27-5D9BBB64135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0175" y="2973388"/>
              <a:ext cx="90488" cy="136525"/>
            </a:xfrm>
            <a:custGeom>
              <a:avLst/>
              <a:gdLst>
                <a:gd name="T0" fmla="*/ 14 w 24"/>
                <a:gd name="T1" fmla="*/ 0 h 36"/>
                <a:gd name="T2" fmla="*/ 0 w 24"/>
                <a:gd name="T3" fmla="*/ 14 h 36"/>
                <a:gd name="T4" fmla="*/ 0 w 24"/>
                <a:gd name="T5" fmla="*/ 22 h 36"/>
                <a:gd name="T6" fmla="*/ 14 w 24"/>
                <a:gd name="T7" fmla="*/ 36 h 36"/>
                <a:gd name="T8" fmla="*/ 18 w 24"/>
                <a:gd name="T9" fmla="*/ 36 h 36"/>
                <a:gd name="T10" fmla="*/ 24 w 24"/>
                <a:gd name="T11" fmla="*/ 36 h 36"/>
                <a:gd name="T12" fmla="*/ 24 w 24"/>
                <a:gd name="T13" fmla="*/ 0 h 36"/>
                <a:gd name="T14" fmla="*/ 18 w 24"/>
                <a:gd name="T15" fmla="*/ 0 h 36"/>
                <a:gd name="T16" fmla="*/ 14 w 24"/>
                <a:gd name="T1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6">
                  <a:moveTo>
                    <a:pt x="14" y="0"/>
                  </a:move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30"/>
                    <a:pt x="6" y="36"/>
                    <a:pt x="14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20" y="36"/>
                    <a:pt x="22" y="36"/>
                    <a:pt x="24" y="36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0" y="0"/>
                    <a:pt x="18" y="0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82" name="Freeform 7">
              <a:extLst>
                <a:ext uri="{FF2B5EF4-FFF2-40B4-BE49-F238E27FC236}">
                  <a16:creationId xmlns="" xmlns:a16="http://schemas.microsoft.com/office/drawing/2014/main" id="{DE8F97EA-2F86-469F-ACFB-E0C6DF911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4950" y="2959100"/>
              <a:ext cx="76200" cy="257175"/>
            </a:xfrm>
            <a:custGeom>
              <a:avLst/>
              <a:gdLst>
                <a:gd name="T0" fmla="*/ 19 w 20"/>
                <a:gd name="T1" fmla="*/ 64 h 68"/>
                <a:gd name="T2" fmla="*/ 15 w 20"/>
                <a:gd name="T3" fmla="*/ 62 h 68"/>
                <a:gd name="T4" fmla="*/ 4 w 20"/>
                <a:gd name="T5" fmla="*/ 42 h 68"/>
                <a:gd name="T6" fmla="*/ 4 w 20"/>
                <a:gd name="T7" fmla="*/ 40 h 68"/>
                <a:gd name="T8" fmla="*/ 4 w 20"/>
                <a:gd name="T9" fmla="*/ 40 h 68"/>
                <a:gd name="T10" fmla="*/ 4 w 20"/>
                <a:gd name="T11" fmla="*/ 2 h 68"/>
                <a:gd name="T12" fmla="*/ 2 w 20"/>
                <a:gd name="T13" fmla="*/ 0 h 68"/>
                <a:gd name="T14" fmla="*/ 0 w 20"/>
                <a:gd name="T15" fmla="*/ 2 h 68"/>
                <a:gd name="T16" fmla="*/ 0 w 20"/>
                <a:gd name="T17" fmla="*/ 40 h 68"/>
                <a:gd name="T18" fmla="*/ 3 w 20"/>
                <a:gd name="T19" fmla="*/ 54 h 68"/>
                <a:gd name="T20" fmla="*/ 5 w 20"/>
                <a:gd name="T21" fmla="*/ 56 h 68"/>
                <a:gd name="T22" fmla="*/ 9 w 20"/>
                <a:gd name="T23" fmla="*/ 61 h 68"/>
                <a:gd name="T24" fmla="*/ 17 w 20"/>
                <a:gd name="T25" fmla="*/ 68 h 68"/>
                <a:gd name="T26" fmla="*/ 17 w 20"/>
                <a:gd name="T27" fmla="*/ 68 h 68"/>
                <a:gd name="T28" fmla="*/ 19 w 20"/>
                <a:gd name="T29" fmla="*/ 68 h 68"/>
                <a:gd name="T30" fmla="*/ 19 w 20"/>
                <a:gd name="T31" fmla="*/ 67 h 68"/>
                <a:gd name="T32" fmla="*/ 19 w 20"/>
                <a:gd name="T33" fmla="*/ 6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" h="68">
                  <a:moveTo>
                    <a:pt x="19" y="64"/>
                  </a:moveTo>
                  <a:cubicBezTo>
                    <a:pt x="18" y="64"/>
                    <a:pt x="17" y="63"/>
                    <a:pt x="15" y="62"/>
                  </a:cubicBezTo>
                  <a:cubicBezTo>
                    <a:pt x="9" y="57"/>
                    <a:pt x="5" y="50"/>
                    <a:pt x="4" y="42"/>
                  </a:cubicBezTo>
                  <a:cubicBezTo>
                    <a:pt x="4" y="42"/>
                    <a:pt x="4" y="41"/>
                    <a:pt x="4" y="40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5"/>
                    <a:pt x="1" y="50"/>
                    <a:pt x="3" y="54"/>
                  </a:cubicBezTo>
                  <a:cubicBezTo>
                    <a:pt x="4" y="55"/>
                    <a:pt x="4" y="56"/>
                    <a:pt x="5" y="56"/>
                  </a:cubicBezTo>
                  <a:cubicBezTo>
                    <a:pt x="6" y="58"/>
                    <a:pt x="7" y="60"/>
                    <a:pt x="9" y="61"/>
                  </a:cubicBezTo>
                  <a:cubicBezTo>
                    <a:pt x="11" y="64"/>
                    <a:pt x="14" y="66"/>
                    <a:pt x="17" y="68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8" y="68"/>
                    <a:pt x="19" y="68"/>
                    <a:pt x="19" y="68"/>
                  </a:cubicBezTo>
                  <a:cubicBezTo>
                    <a:pt x="19" y="68"/>
                    <a:pt x="19" y="67"/>
                    <a:pt x="19" y="67"/>
                  </a:cubicBezTo>
                  <a:cubicBezTo>
                    <a:pt x="20" y="66"/>
                    <a:pt x="20" y="65"/>
                    <a:pt x="19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783" name="Group 782">
            <a:extLst>
              <a:ext uri="{FF2B5EF4-FFF2-40B4-BE49-F238E27FC236}">
                <a16:creationId xmlns="" xmlns:a16="http://schemas.microsoft.com/office/drawing/2014/main" id="{6B16B884-6302-465D-A9E5-E8FE4A63BCAE}"/>
              </a:ext>
            </a:extLst>
          </p:cNvPr>
          <p:cNvGrpSpPr/>
          <p:nvPr/>
        </p:nvGrpSpPr>
        <p:grpSpPr>
          <a:xfrm>
            <a:off x="7446014" y="5022564"/>
            <a:ext cx="409424" cy="373995"/>
            <a:chOff x="2686050" y="1127125"/>
            <a:chExt cx="330200" cy="301626"/>
          </a:xfrm>
          <a:solidFill>
            <a:srgbClr val="094A44"/>
          </a:solidFill>
        </p:grpSpPr>
        <p:sp>
          <p:nvSpPr>
            <p:cNvPr id="784" name="Freeform 90">
              <a:extLst>
                <a:ext uri="{FF2B5EF4-FFF2-40B4-BE49-F238E27FC236}">
                  <a16:creationId xmlns="" xmlns:a16="http://schemas.microsoft.com/office/drawing/2014/main" id="{B5B097DB-EAD4-419E-838B-F6249A4549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0338" y="1236663"/>
              <a:ext cx="300038" cy="192088"/>
            </a:xfrm>
            <a:custGeom>
              <a:avLst/>
              <a:gdLst>
                <a:gd name="T0" fmla="*/ 66 w 80"/>
                <a:gd name="T1" fmla="*/ 0 h 51"/>
                <a:gd name="T2" fmla="*/ 52 w 80"/>
                <a:gd name="T3" fmla="*/ 7 h 51"/>
                <a:gd name="T4" fmla="*/ 40 w 80"/>
                <a:gd name="T5" fmla="*/ 2 h 51"/>
                <a:gd name="T6" fmla="*/ 28 w 80"/>
                <a:gd name="T7" fmla="*/ 7 h 51"/>
                <a:gd name="T8" fmla="*/ 14 w 80"/>
                <a:gd name="T9" fmla="*/ 0 h 51"/>
                <a:gd name="T10" fmla="*/ 6 w 80"/>
                <a:gd name="T11" fmla="*/ 3 h 51"/>
                <a:gd name="T12" fmla="*/ 0 w 80"/>
                <a:gd name="T13" fmla="*/ 2 h 51"/>
                <a:gd name="T14" fmla="*/ 0 w 80"/>
                <a:gd name="T15" fmla="*/ 49 h 51"/>
                <a:gd name="T16" fmla="*/ 2 w 80"/>
                <a:gd name="T17" fmla="*/ 51 h 51"/>
                <a:gd name="T18" fmla="*/ 50 w 80"/>
                <a:gd name="T19" fmla="*/ 51 h 51"/>
                <a:gd name="T20" fmla="*/ 70 w 80"/>
                <a:gd name="T21" fmla="*/ 51 h 51"/>
                <a:gd name="T22" fmla="*/ 78 w 80"/>
                <a:gd name="T23" fmla="*/ 51 h 51"/>
                <a:gd name="T24" fmla="*/ 80 w 80"/>
                <a:gd name="T25" fmla="*/ 49 h 51"/>
                <a:gd name="T26" fmla="*/ 80 w 80"/>
                <a:gd name="T27" fmla="*/ 2 h 51"/>
                <a:gd name="T28" fmla="*/ 74 w 80"/>
                <a:gd name="T29" fmla="*/ 3 h 51"/>
                <a:gd name="T30" fmla="*/ 66 w 80"/>
                <a:gd name="T31" fmla="*/ 0 h 51"/>
                <a:gd name="T32" fmla="*/ 40 w 80"/>
                <a:gd name="T33" fmla="*/ 35 h 51"/>
                <a:gd name="T34" fmla="*/ 12 w 80"/>
                <a:gd name="T35" fmla="*/ 35 h 51"/>
                <a:gd name="T36" fmla="*/ 12 w 80"/>
                <a:gd name="T37" fmla="*/ 15 h 51"/>
                <a:gd name="T38" fmla="*/ 40 w 80"/>
                <a:gd name="T39" fmla="*/ 15 h 51"/>
                <a:gd name="T40" fmla="*/ 40 w 80"/>
                <a:gd name="T41" fmla="*/ 35 h 51"/>
                <a:gd name="T42" fmla="*/ 68 w 80"/>
                <a:gd name="T43" fmla="*/ 47 h 51"/>
                <a:gd name="T44" fmla="*/ 52 w 80"/>
                <a:gd name="T45" fmla="*/ 47 h 51"/>
                <a:gd name="T46" fmla="*/ 52 w 80"/>
                <a:gd name="T47" fmla="*/ 15 h 51"/>
                <a:gd name="T48" fmla="*/ 68 w 80"/>
                <a:gd name="T49" fmla="*/ 15 h 51"/>
                <a:gd name="T50" fmla="*/ 68 w 80"/>
                <a:gd name="T51" fmla="*/ 4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" h="51">
                  <a:moveTo>
                    <a:pt x="66" y="0"/>
                  </a:moveTo>
                  <a:cubicBezTo>
                    <a:pt x="63" y="4"/>
                    <a:pt x="57" y="7"/>
                    <a:pt x="52" y="7"/>
                  </a:cubicBezTo>
                  <a:cubicBezTo>
                    <a:pt x="48" y="7"/>
                    <a:pt x="43" y="5"/>
                    <a:pt x="40" y="2"/>
                  </a:cubicBezTo>
                  <a:cubicBezTo>
                    <a:pt x="37" y="5"/>
                    <a:pt x="32" y="7"/>
                    <a:pt x="28" y="7"/>
                  </a:cubicBezTo>
                  <a:cubicBezTo>
                    <a:pt x="23" y="7"/>
                    <a:pt x="17" y="4"/>
                    <a:pt x="14" y="0"/>
                  </a:cubicBezTo>
                  <a:cubicBezTo>
                    <a:pt x="12" y="2"/>
                    <a:pt x="9" y="3"/>
                    <a:pt x="6" y="3"/>
                  </a:cubicBezTo>
                  <a:cubicBezTo>
                    <a:pt x="4" y="3"/>
                    <a:pt x="2" y="2"/>
                    <a:pt x="0" y="2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0"/>
                    <a:pt x="1" y="51"/>
                    <a:pt x="2" y="51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70" y="51"/>
                    <a:pt x="70" y="51"/>
                    <a:pt x="70" y="51"/>
                  </a:cubicBezTo>
                  <a:cubicBezTo>
                    <a:pt x="78" y="51"/>
                    <a:pt x="78" y="51"/>
                    <a:pt x="78" y="51"/>
                  </a:cubicBezTo>
                  <a:cubicBezTo>
                    <a:pt x="79" y="51"/>
                    <a:pt x="80" y="50"/>
                    <a:pt x="80" y="49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78" y="2"/>
                    <a:pt x="76" y="3"/>
                    <a:pt x="74" y="3"/>
                  </a:cubicBezTo>
                  <a:cubicBezTo>
                    <a:pt x="71" y="3"/>
                    <a:pt x="68" y="2"/>
                    <a:pt x="66" y="0"/>
                  </a:cubicBezTo>
                  <a:close/>
                  <a:moveTo>
                    <a:pt x="40" y="35"/>
                  </a:moveTo>
                  <a:cubicBezTo>
                    <a:pt x="12" y="35"/>
                    <a:pt x="12" y="35"/>
                    <a:pt x="12" y="3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40" y="15"/>
                    <a:pt x="40" y="15"/>
                    <a:pt x="40" y="15"/>
                  </a:cubicBezTo>
                  <a:lnTo>
                    <a:pt x="40" y="35"/>
                  </a:lnTo>
                  <a:close/>
                  <a:moveTo>
                    <a:pt x="68" y="47"/>
                  </a:moveTo>
                  <a:cubicBezTo>
                    <a:pt x="52" y="47"/>
                    <a:pt x="52" y="47"/>
                    <a:pt x="52" y="47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68" y="15"/>
                    <a:pt x="68" y="15"/>
                    <a:pt x="68" y="15"/>
                  </a:cubicBezTo>
                  <a:lnTo>
                    <a:pt x="68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85" name="Freeform 91">
              <a:extLst>
                <a:ext uri="{FF2B5EF4-FFF2-40B4-BE49-F238E27FC236}">
                  <a16:creationId xmlns="" xmlns:a16="http://schemas.microsoft.com/office/drawing/2014/main" id="{27AEF80C-E717-4ADD-A204-F5E4B5836D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5925" y="1187450"/>
              <a:ext cx="60325" cy="46038"/>
            </a:xfrm>
            <a:custGeom>
              <a:avLst/>
              <a:gdLst>
                <a:gd name="T0" fmla="*/ 0 w 16"/>
                <a:gd name="T1" fmla="*/ 0 h 12"/>
                <a:gd name="T2" fmla="*/ 0 w 16"/>
                <a:gd name="T3" fmla="*/ 9 h 12"/>
                <a:gd name="T4" fmla="*/ 6 w 16"/>
                <a:gd name="T5" fmla="*/ 12 h 12"/>
                <a:gd name="T6" fmla="*/ 16 w 16"/>
                <a:gd name="T7" fmla="*/ 2 h 12"/>
                <a:gd name="T8" fmla="*/ 16 w 16"/>
                <a:gd name="T9" fmla="*/ 0 h 12"/>
                <a:gd name="T10" fmla="*/ 0 w 16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2">
                  <a:moveTo>
                    <a:pt x="0" y="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2" y="11"/>
                    <a:pt x="4" y="12"/>
                    <a:pt x="6" y="12"/>
                  </a:cubicBezTo>
                  <a:cubicBezTo>
                    <a:pt x="12" y="12"/>
                    <a:pt x="16" y="8"/>
                    <a:pt x="16" y="2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86" name="Freeform 92">
              <a:extLst>
                <a:ext uri="{FF2B5EF4-FFF2-40B4-BE49-F238E27FC236}">
                  <a16:creationId xmlns="" xmlns:a16="http://schemas.microsoft.com/office/drawing/2014/main" id="{23C1AFFC-7F9B-4FFD-ABBB-93AF2A7D098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0050" y="1127125"/>
              <a:ext cx="71438" cy="46038"/>
            </a:xfrm>
            <a:custGeom>
              <a:avLst/>
              <a:gdLst>
                <a:gd name="T0" fmla="*/ 45 w 45"/>
                <a:gd name="T1" fmla="*/ 29 h 29"/>
                <a:gd name="T2" fmla="*/ 31 w 45"/>
                <a:gd name="T3" fmla="*/ 0 h 29"/>
                <a:gd name="T4" fmla="*/ 0 w 45"/>
                <a:gd name="T5" fmla="*/ 0 h 29"/>
                <a:gd name="T6" fmla="*/ 8 w 45"/>
                <a:gd name="T7" fmla="*/ 29 h 29"/>
                <a:gd name="T8" fmla="*/ 45 w 4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9">
                  <a:moveTo>
                    <a:pt x="45" y="29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8" y="29"/>
                  </a:lnTo>
                  <a:lnTo>
                    <a:pt x="45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87" name="Freeform 93">
              <a:extLst>
                <a:ext uri="{FF2B5EF4-FFF2-40B4-BE49-F238E27FC236}">
                  <a16:creationId xmlns="" xmlns:a16="http://schemas.microsoft.com/office/drawing/2014/main" id="{0837FF8B-DE50-42F4-81F3-AC860A0DEC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9225" y="1127125"/>
              <a:ext cx="68263" cy="46038"/>
            </a:xfrm>
            <a:custGeom>
              <a:avLst/>
              <a:gdLst>
                <a:gd name="T0" fmla="*/ 43 w 43"/>
                <a:gd name="T1" fmla="*/ 0 h 29"/>
                <a:gd name="T2" fmla="*/ 14 w 43"/>
                <a:gd name="T3" fmla="*/ 0 h 29"/>
                <a:gd name="T4" fmla="*/ 0 w 43"/>
                <a:gd name="T5" fmla="*/ 29 h 29"/>
                <a:gd name="T6" fmla="*/ 35 w 43"/>
                <a:gd name="T7" fmla="*/ 29 h 29"/>
                <a:gd name="T8" fmla="*/ 43 w 43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29">
                  <a:moveTo>
                    <a:pt x="43" y="0"/>
                  </a:moveTo>
                  <a:lnTo>
                    <a:pt x="14" y="0"/>
                  </a:lnTo>
                  <a:lnTo>
                    <a:pt x="0" y="29"/>
                  </a:lnTo>
                  <a:lnTo>
                    <a:pt x="35" y="29"/>
                  </a:lnTo>
                  <a:lnTo>
                    <a:pt x="4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88" name="Freeform 94">
              <a:extLst>
                <a:ext uri="{FF2B5EF4-FFF2-40B4-BE49-F238E27FC236}">
                  <a16:creationId xmlns="" xmlns:a16="http://schemas.microsoft.com/office/drawing/2014/main" id="{9BA06A0E-18B5-45F5-89A4-0FCD288E0D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0663" y="1127125"/>
              <a:ext cx="82550" cy="46038"/>
            </a:xfrm>
            <a:custGeom>
              <a:avLst/>
              <a:gdLst>
                <a:gd name="T0" fmla="*/ 52 w 52"/>
                <a:gd name="T1" fmla="*/ 0 h 29"/>
                <a:gd name="T2" fmla="*/ 7 w 52"/>
                <a:gd name="T3" fmla="*/ 0 h 29"/>
                <a:gd name="T4" fmla="*/ 0 w 52"/>
                <a:gd name="T5" fmla="*/ 29 h 29"/>
                <a:gd name="T6" fmla="*/ 52 w 52"/>
                <a:gd name="T7" fmla="*/ 29 h 29"/>
                <a:gd name="T8" fmla="*/ 52 w 52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29">
                  <a:moveTo>
                    <a:pt x="52" y="0"/>
                  </a:moveTo>
                  <a:lnTo>
                    <a:pt x="7" y="0"/>
                  </a:lnTo>
                  <a:lnTo>
                    <a:pt x="0" y="29"/>
                  </a:lnTo>
                  <a:lnTo>
                    <a:pt x="52" y="29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89" name="Freeform 95">
              <a:extLst>
                <a:ext uri="{FF2B5EF4-FFF2-40B4-BE49-F238E27FC236}">
                  <a16:creationId xmlns="" xmlns:a16="http://schemas.microsoft.com/office/drawing/2014/main" id="{BE744B31-60CC-44DD-BC67-103551C345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500" y="1127125"/>
              <a:ext cx="79375" cy="46038"/>
            </a:xfrm>
            <a:custGeom>
              <a:avLst/>
              <a:gdLst>
                <a:gd name="T0" fmla="*/ 43 w 50"/>
                <a:gd name="T1" fmla="*/ 0 h 29"/>
                <a:gd name="T2" fmla="*/ 0 w 50"/>
                <a:gd name="T3" fmla="*/ 0 h 29"/>
                <a:gd name="T4" fmla="*/ 0 w 50"/>
                <a:gd name="T5" fmla="*/ 29 h 29"/>
                <a:gd name="T6" fmla="*/ 50 w 50"/>
                <a:gd name="T7" fmla="*/ 29 h 29"/>
                <a:gd name="T8" fmla="*/ 43 w 50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9">
                  <a:moveTo>
                    <a:pt x="43" y="0"/>
                  </a:moveTo>
                  <a:lnTo>
                    <a:pt x="0" y="0"/>
                  </a:lnTo>
                  <a:lnTo>
                    <a:pt x="0" y="29"/>
                  </a:lnTo>
                  <a:lnTo>
                    <a:pt x="50" y="29"/>
                  </a:lnTo>
                  <a:lnTo>
                    <a:pt x="4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90" name="Freeform 96">
              <a:extLst>
                <a:ext uri="{FF2B5EF4-FFF2-40B4-BE49-F238E27FC236}">
                  <a16:creationId xmlns="" xmlns:a16="http://schemas.microsoft.com/office/drawing/2014/main" id="{31CCDE78-0821-407E-BFBC-0CFDC79C1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6050" y="1187450"/>
              <a:ext cx="58738" cy="46038"/>
            </a:xfrm>
            <a:custGeom>
              <a:avLst/>
              <a:gdLst>
                <a:gd name="T0" fmla="*/ 16 w 16"/>
                <a:gd name="T1" fmla="*/ 9 h 12"/>
                <a:gd name="T2" fmla="*/ 16 w 16"/>
                <a:gd name="T3" fmla="*/ 0 h 12"/>
                <a:gd name="T4" fmla="*/ 0 w 16"/>
                <a:gd name="T5" fmla="*/ 0 h 12"/>
                <a:gd name="T6" fmla="*/ 0 w 16"/>
                <a:gd name="T7" fmla="*/ 2 h 12"/>
                <a:gd name="T8" fmla="*/ 10 w 16"/>
                <a:gd name="T9" fmla="*/ 12 h 12"/>
                <a:gd name="T10" fmla="*/ 16 w 16"/>
                <a:gd name="T11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2">
                  <a:moveTo>
                    <a:pt x="16" y="9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8"/>
                    <a:pt x="4" y="12"/>
                    <a:pt x="10" y="12"/>
                  </a:cubicBezTo>
                  <a:cubicBezTo>
                    <a:pt x="12" y="12"/>
                    <a:pt x="14" y="11"/>
                    <a:pt x="16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91" name="Freeform 97">
              <a:extLst>
                <a:ext uri="{FF2B5EF4-FFF2-40B4-BE49-F238E27FC236}">
                  <a16:creationId xmlns="" xmlns:a16="http://schemas.microsoft.com/office/drawing/2014/main" id="{48B21245-9DBC-40FE-94EF-003C07783B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500" y="1187450"/>
              <a:ext cx="82550" cy="60325"/>
            </a:xfrm>
            <a:custGeom>
              <a:avLst/>
              <a:gdLst>
                <a:gd name="T0" fmla="*/ 22 w 22"/>
                <a:gd name="T1" fmla="*/ 9 h 16"/>
                <a:gd name="T2" fmla="*/ 22 w 22"/>
                <a:gd name="T3" fmla="*/ 0 h 16"/>
                <a:gd name="T4" fmla="*/ 0 w 22"/>
                <a:gd name="T5" fmla="*/ 0 h 16"/>
                <a:gd name="T6" fmla="*/ 0 w 22"/>
                <a:gd name="T7" fmla="*/ 12 h 16"/>
                <a:gd name="T8" fmla="*/ 10 w 22"/>
                <a:gd name="T9" fmla="*/ 16 h 16"/>
                <a:gd name="T10" fmla="*/ 22 w 22"/>
                <a:gd name="T11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6">
                  <a:moveTo>
                    <a:pt x="22" y="9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3" y="14"/>
                    <a:pt x="6" y="16"/>
                    <a:pt x="10" y="16"/>
                  </a:cubicBezTo>
                  <a:cubicBezTo>
                    <a:pt x="15" y="16"/>
                    <a:pt x="19" y="13"/>
                    <a:pt x="22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92" name="Freeform 98">
              <a:extLst>
                <a:ext uri="{FF2B5EF4-FFF2-40B4-BE49-F238E27FC236}">
                  <a16:creationId xmlns="" xmlns:a16="http://schemas.microsoft.com/office/drawing/2014/main" id="{D3DD9B72-521E-4DA4-B3C5-0D45714E22E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0663" y="1187450"/>
              <a:ext cx="82550" cy="60325"/>
            </a:xfrm>
            <a:custGeom>
              <a:avLst/>
              <a:gdLst>
                <a:gd name="T0" fmla="*/ 12 w 22"/>
                <a:gd name="T1" fmla="*/ 16 h 16"/>
                <a:gd name="T2" fmla="*/ 22 w 22"/>
                <a:gd name="T3" fmla="*/ 12 h 16"/>
                <a:gd name="T4" fmla="*/ 22 w 22"/>
                <a:gd name="T5" fmla="*/ 0 h 16"/>
                <a:gd name="T6" fmla="*/ 0 w 22"/>
                <a:gd name="T7" fmla="*/ 0 h 16"/>
                <a:gd name="T8" fmla="*/ 0 w 22"/>
                <a:gd name="T9" fmla="*/ 9 h 16"/>
                <a:gd name="T10" fmla="*/ 12 w 22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6">
                  <a:moveTo>
                    <a:pt x="12" y="16"/>
                  </a:moveTo>
                  <a:cubicBezTo>
                    <a:pt x="16" y="16"/>
                    <a:pt x="19" y="14"/>
                    <a:pt x="22" y="12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3" y="13"/>
                    <a:pt x="7" y="16"/>
                    <a:pt x="1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93" name="Oval 99">
              <a:extLst>
                <a:ext uri="{FF2B5EF4-FFF2-40B4-BE49-F238E27FC236}">
                  <a16:creationId xmlns="" xmlns:a16="http://schemas.microsoft.com/office/drawing/2014/main" id="{BA9B5033-E7DF-494F-BE88-D7D7E36C75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5763" y="1354138"/>
              <a:ext cx="14288" cy="142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798" name="Freeform: Shape 797">
            <a:extLst>
              <a:ext uri="{FF2B5EF4-FFF2-40B4-BE49-F238E27FC236}">
                <a16:creationId xmlns="" xmlns:a16="http://schemas.microsoft.com/office/drawing/2014/main" id="{9DA9B069-E4B6-489A-87E2-3312969F2FED}"/>
              </a:ext>
            </a:extLst>
          </p:cNvPr>
          <p:cNvSpPr/>
          <p:nvPr/>
        </p:nvSpPr>
        <p:spPr>
          <a:xfrm rot="16200000">
            <a:off x="11398475" y="1059212"/>
            <a:ext cx="1082619" cy="504431"/>
          </a:xfrm>
          <a:custGeom>
            <a:avLst/>
            <a:gdLst>
              <a:gd name="connsiteX0" fmla="*/ 770214 w 770214"/>
              <a:gd name="connsiteY0" fmla="*/ 358870 h 358870"/>
              <a:gd name="connsiteX1" fmla="*/ 0 w 770214"/>
              <a:gd name="connsiteY1" fmla="*/ 358870 h 358870"/>
              <a:gd name="connsiteX2" fmla="*/ 4943 w 770214"/>
              <a:gd name="connsiteY2" fmla="*/ 309843 h 358870"/>
              <a:gd name="connsiteX3" fmla="*/ 385108 w 770214"/>
              <a:gd name="connsiteY3" fmla="*/ 0 h 358870"/>
              <a:gd name="connsiteX4" fmla="*/ 765272 w 770214"/>
              <a:gd name="connsiteY4" fmla="*/ 309843 h 358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0214" h="358870">
                <a:moveTo>
                  <a:pt x="770214" y="358870"/>
                </a:moveTo>
                <a:lnTo>
                  <a:pt x="0" y="358870"/>
                </a:lnTo>
                <a:lnTo>
                  <a:pt x="4943" y="309843"/>
                </a:lnTo>
                <a:cubicBezTo>
                  <a:pt x="41127" y="133016"/>
                  <a:pt x="197583" y="0"/>
                  <a:pt x="385108" y="0"/>
                </a:cubicBezTo>
                <a:cubicBezTo>
                  <a:pt x="572632" y="0"/>
                  <a:pt x="729088" y="133016"/>
                  <a:pt x="765272" y="309843"/>
                </a:cubicBezTo>
                <a:close/>
              </a:path>
            </a:pathLst>
          </a:custGeom>
          <a:solidFill>
            <a:srgbClr val="F7AB9B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802" name="Graphic 28">
            <a:extLst>
              <a:ext uri="{FF2B5EF4-FFF2-40B4-BE49-F238E27FC236}">
                <a16:creationId xmlns="" xmlns:a16="http://schemas.microsoft.com/office/drawing/2014/main" id="{F24412AF-AF74-45DF-B455-6380E037098D}"/>
              </a:ext>
            </a:extLst>
          </p:cNvPr>
          <p:cNvGrpSpPr/>
          <p:nvPr/>
        </p:nvGrpSpPr>
        <p:grpSpPr>
          <a:xfrm rot="10800000">
            <a:off x="580272" y="5790745"/>
            <a:ext cx="1604333" cy="305255"/>
            <a:chOff x="10869230" y="-379413"/>
            <a:chExt cx="1141380" cy="217169"/>
          </a:xfrm>
          <a:solidFill>
            <a:srgbClr val="094A44"/>
          </a:solidFill>
        </p:grpSpPr>
        <p:grpSp>
          <p:nvGrpSpPr>
            <p:cNvPr id="803" name="Graphic 28">
              <a:extLst>
                <a:ext uri="{FF2B5EF4-FFF2-40B4-BE49-F238E27FC236}">
                  <a16:creationId xmlns="" xmlns:a16="http://schemas.microsoft.com/office/drawing/2014/main" id="{85ADC912-97EA-4382-AC18-29BB9882FFF8}"/>
                </a:ext>
              </a:extLst>
            </p:cNvPr>
            <p:cNvGrpSpPr/>
            <p:nvPr/>
          </p:nvGrpSpPr>
          <p:grpSpPr>
            <a:xfrm>
              <a:off x="10869230" y="-379413"/>
              <a:ext cx="522827" cy="217169"/>
              <a:chOff x="10869230" y="-379413"/>
              <a:chExt cx="522827" cy="217169"/>
            </a:xfrm>
            <a:grpFill/>
          </p:grpSpPr>
          <p:grpSp>
            <p:nvGrpSpPr>
              <p:cNvPr id="815" name="Graphic 28">
                <a:extLst>
                  <a:ext uri="{FF2B5EF4-FFF2-40B4-BE49-F238E27FC236}">
                    <a16:creationId xmlns="" xmlns:a16="http://schemas.microsoft.com/office/drawing/2014/main" id="{198CB8B6-79E2-497A-9A68-D8C8D6702AEB}"/>
                  </a:ext>
                </a:extLst>
              </p:cNvPr>
              <p:cNvGrpSpPr/>
              <p:nvPr/>
            </p:nvGrpSpPr>
            <p:grpSpPr>
              <a:xfrm>
                <a:off x="11178793" y="-379413"/>
                <a:ext cx="213264" cy="217169"/>
                <a:chOff x="11178793" y="-379413"/>
                <a:chExt cx="213264" cy="217169"/>
              </a:xfrm>
              <a:grpFill/>
            </p:grpSpPr>
            <p:sp>
              <p:nvSpPr>
                <p:cNvPr id="821" name="Freeform: Shape 820">
                  <a:extLst>
                    <a:ext uri="{FF2B5EF4-FFF2-40B4-BE49-F238E27FC236}">
                      <a16:creationId xmlns="" xmlns:a16="http://schemas.microsoft.com/office/drawing/2014/main" id="{E4894ED1-D39A-41FF-BCC7-FD8CF671DC01}"/>
                    </a:ext>
                  </a:extLst>
                </p:cNvPr>
                <p:cNvSpPr/>
                <p:nvPr/>
              </p:nvSpPr>
              <p:spPr>
                <a:xfrm>
                  <a:off x="11178888" y="-379413"/>
                  <a:ext cx="60197" cy="60198"/>
                </a:xfrm>
                <a:custGeom>
                  <a:avLst/>
                  <a:gdLst>
                    <a:gd name="connsiteX0" fmla="*/ 60198 w 60197"/>
                    <a:gd name="connsiteY0" fmla="*/ 30099 h 60198"/>
                    <a:gd name="connsiteX1" fmla="*/ 30099 w 60197"/>
                    <a:gd name="connsiteY1" fmla="*/ 60198 h 60198"/>
                    <a:gd name="connsiteX2" fmla="*/ 0 w 60197"/>
                    <a:gd name="connsiteY2" fmla="*/ 30099 h 60198"/>
                    <a:gd name="connsiteX3" fmla="*/ 30099 w 60197"/>
                    <a:gd name="connsiteY3" fmla="*/ 0 h 60198"/>
                    <a:gd name="connsiteX4" fmla="*/ 60198 w 60197"/>
                    <a:gd name="connsiteY4" fmla="*/ 30099 h 60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8">
                      <a:moveTo>
                        <a:pt x="60198" y="30099"/>
                      </a:moveTo>
                      <a:cubicBezTo>
                        <a:pt x="60198" y="46722"/>
                        <a:pt x="46722" y="60198"/>
                        <a:pt x="30099" y="60198"/>
                      </a:cubicBezTo>
                      <a:cubicBezTo>
                        <a:pt x="13476" y="60198"/>
                        <a:pt x="0" y="46722"/>
                        <a:pt x="0" y="30099"/>
                      </a:cubicBezTo>
                      <a:cubicBezTo>
                        <a:pt x="0" y="13476"/>
                        <a:pt x="13476" y="0"/>
                        <a:pt x="30099" y="0"/>
                      </a:cubicBezTo>
                      <a:cubicBezTo>
                        <a:pt x="46722" y="0"/>
                        <a:pt x="60198" y="1347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22" name="Freeform: Shape 821">
                  <a:extLst>
                    <a:ext uri="{FF2B5EF4-FFF2-40B4-BE49-F238E27FC236}">
                      <a16:creationId xmlns="" xmlns:a16="http://schemas.microsoft.com/office/drawing/2014/main" id="{95AFE6FE-A12C-435C-A988-EBEF91F203E7}"/>
                    </a:ext>
                  </a:extLst>
                </p:cNvPr>
                <p:cNvSpPr/>
                <p:nvPr/>
              </p:nvSpPr>
              <p:spPr>
                <a:xfrm>
                  <a:off x="11178793" y="-222441"/>
                  <a:ext cx="60197" cy="60197"/>
                </a:xfrm>
                <a:custGeom>
                  <a:avLst/>
                  <a:gdLst>
                    <a:gd name="connsiteX0" fmla="*/ 60198 w 60197"/>
                    <a:gd name="connsiteY0" fmla="*/ 30099 h 60197"/>
                    <a:gd name="connsiteX1" fmla="*/ 30099 w 60197"/>
                    <a:gd name="connsiteY1" fmla="*/ 60198 h 60197"/>
                    <a:gd name="connsiteX2" fmla="*/ 0 w 60197"/>
                    <a:gd name="connsiteY2" fmla="*/ 30099 h 60197"/>
                    <a:gd name="connsiteX3" fmla="*/ 30099 w 60197"/>
                    <a:gd name="connsiteY3" fmla="*/ 0 h 60197"/>
                    <a:gd name="connsiteX4" fmla="*/ 60198 w 60197"/>
                    <a:gd name="connsiteY4" fmla="*/ 30099 h 60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7">
                      <a:moveTo>
                        <a:pt x="60198" y="30099"/>
                      </a:moveTo>
                      <a:cubicBezTo>
                        <a:pt x="60198" y="46672"/>
                        <a:pt x="46768" y="60198"/>
                        <a:pt x="30099" y="60198"/>
                      </a:cubicBezTo>
                      <a:cubicBezTo>
                        <a:pt x="13525" y="60198"/>
                        <a:pt x="0" y="46768"/>
                        <a:pt x="0" y="30099"/>
                      </a:cubicBezTo>
                      <a:cubicBezTo>
                        <a:pt x="0" y="13526"/>
                        <a:pt x="13430" y="0"/>
                        <a:pt x="30099" y="0"/>
                      </a:cubicBezTo>
                      <a:cubicBezTo>
                        <a:pt x="46768" y="95"/>
                        <a:pt x="60198" y="1352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23" name="Freeform: Shape 822">
                  <a:extLst>
                    <a:ext uri="{FF2B5EF4-FFF2-40B4-BE49-F238E27FC236}">
                      <a16:creationId xmlns="" xmlns:a16="http://schemas.microsoft.com/office/drawing/2014/main" id="{EA1639ED-383F-483D-BA9E-85C212990B41}"/>
                    </a:ext>
                  </a:extLst>
                </p:cNvPr>
                <p:cNvSpPr/>
                <p:nvPr/>
              </p:nvSpPr>
              <p:spPr>
                <a:xfrm>
                  <a:off x="11331860" y="-379413"/>
                  <a:ext cx="60197" cy="60198"/>
                </a:xfrm>
                <a:custGeom>
                  <a:avLst/>
                  <a:gdLst>
                    <a:gd name="connsiteX0" fmla="*/ 60198 w 60197"/>
                    <a:gd name="connsiteY0" fmla="*/ 30099 h 60198"/>
                    <a:gd name="connsiteX1" fmla="*/ 30099 w 60197"/>
                    <a:gd name="connsiteY1" fmla="*/ 60198 h 60198"/>
                    <a:gd name="connsiteX2" fmla="*/ 0 w 60197"/>
                    <a:gd name="connsiteY2" fmla="*/ 30099 h 60198"/>
                    <a:gd name="connsiteX3" fmla="*/ 30099 w 60197"/>
                    <a:gd name="connsiteY3" fmla="*/ 0 h 60198"/>
                    <a:gd name="connsiteX4" fmla="*/ 60198 w 60197"/>
                    <a:gd name="connsiteY4" fmla="*/ 30099 h 60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8">
                      <a:moveTo>
                        <a:pt x="60198" y="30099"/>
                      </a:moveTo>
                      <a:cubicBezTo>
                        <a:pt x="60198" y="46722"/>
                        <a:pt x="46722" y="60198"/>
                        <a:pt x="30099" y="60198"/>
                      </a:cubicBezTo>
                      <a:cubicBezTo>
                        <a:pt x="13476" y="60198"/>
                        <a:pt x="0" y="46722"/>
                        <a:pt x="0" y="30099"/>
                      </a:cubicBezTo>
                      <a:cubicBezTo>
                        <a:pt x="0" y="13476"/>
                        <a:pt x="13476" y="0"/>
                        <a:pt x="30099" y="0"/>
                      </a:cubicBezTo>
                      <a:cubicBezTo>
                        <a:pt x="46722" y="0"/>
                        <a:pt x="60198" y="1347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24" name="Freeform: Shape 823">
                  <a:extLst>
                    <a:ext uri="{FF2B5EF4-FFF2-40B4-BE49-F238E27FC236}">
                      <a16:creationId xmlns="" xmlns:a16="http://schemas.microsoft.com/office/drawing/2014/main" id="{29D5D080-BFC7-4EFE-B526-8B0917BBBDF7}"/>
                    </a:ext>
                  </a:extLst>
                </p:cNvPr>
                <p:cNvSpPr/>
                <p:nvPr/>
              </p:nvSpPr>
              <p:spPr>
                <a:xfrm>
                  <a:off x="11331764" y="-222441"/>
                  <a:ext cx="60197" cy="60197"/>
                </a:xfrm>
                <a:custGeom>
                  <a:avLst/>
                  <a:gdLst>
                    <a:gd name="connsiteX0" fmla="*/ 60198 w 60197"/>
                    <a:gd name="connsiteY0" fmla="*/ 30099 h 60197"/>
                    <a:gd name="connsiteX1" fmla="*/ 30099 w 60197"/>
                    <a:gd name="connsiteY1" fmla="*/ 60198 h 60197"/>
                    <a:gd name="connsiteX2" fmla="*/ 0 w 60197"/>
                    <a:gd name="connsiteY2" fmla="*/ 30099 h 60197"/>
                    <a:gd name="connsiteX3" fmla="*/ 30099 w 60197"/>
                    <a:gd name="connsiteY3" fmla="*/ 0 h 60197"/>
                    <a:gd name="connsiteX4" fmla="*/ 60198 w 60197"/>
                    <a:gd name="connsiteY4" fmla="*/ 30099 h 60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7">
                      <a:moveTo>
                        <a:pt x="60198" y="30099"/>
                      </a:moveTo>
                      <a:cubicBezTo>
                        <a:pt x="60198" y="46672"/>
                        <a:pt x="46768" y="60198"/>
                        <a:pt x="30099" y="60198"/>
                      </a:cubicBezTo>
                      <a:cubicBezTo>
                        <a:pt x="13526" y="60198"/>
                        <a:pt x="0" y="46768"/>
                        <a:pt x="0" y="30099"/>
                      </a:cubicBezTo>
                      <a:cubicBezTo>
                        <a:pt x="0" y="13526"/>
                        <a:pt x="13430" y="0"/>
                        <a:pt x="30099" y="0"/>
                      </a:cubicBezTo>
                      <a:cubicBezTo>
                        <a:pt x="46768" y="95"/>
                        <a:pt x="60198" y="1352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816" name="Graphic 28">
                <a:extLst>
                  <a:ext uri="{FF2B5EF4-FFF2-40B4-BE49-F238E27FC236}">
                    <a16:creationId xmlns="" xmlns:a16="http://schemas.microsoft.com/office/drawing/2014/main" id="{15518543-55F0-4197-9573-8DE33AF01037}"/>
                  </a:ext>
                </a:extLst>
              </p:cNvPr>
              <p:cNvGrpSpPr/>
              <p:nvPr/>
            </p:nvGrpSpPr>
            <p:grpSpPr>
              <a:xfrm>
                <a:off x="10869230" y="-379413"/>
                <a:ext cx="213169" cy="217169"/>
                <a:chOff x="10869230" y="-379413"/>
                <a:chExt cx="213169" cy="217169"/>
              </a:xfrm>
              <a:grpFill/>
            </p:grpSpPr>
            <p:sp>
              <p:nvSpPr>
                <p:cNvPr id="817" name="Freeform: Shape 816">
                  <a:extLst>
                    <a:ext uri="{FF2B5EF4-FFF2-40B4-BE49-F238E27FC236}">
                      <a16:creationId xmlns="" xmlns:a16="http://schemas.microsoft.com/office/drawing/2014/main" id="{EE1BF8CA-B7D3-4DE6-9719-282DAFCD5981}"/>
                    </a:ext>
                  </a:extLst>
                </p:cNvPr>
                <p:cNvSpPr/>
                <p:nvPr/>
              </p:nvSpPr>
              <p:spPr>
                <a:xfrm>
                  <a:off x="10869231" y="-379413"/>
                  <a:ext cx="60198" cy="60198"/>
                </a:xfrm>
                <a:custGeom>
                  <a:avLst/>
                  <a:gdLst>
                    <a:gd name="connsiteX0" fmla="*/ 60198 w 60198"/>
                    <a:gd name="connsiteY0" fmla="*/ 30099 h 60198"/>
                    <a:gd name="connsiteX1" fmla="*/ 30099 w 60198"/>
                    <a:gd name="connsiteY1" fmla="*/ 60198 h 60198"/>
                    <a:gd name="connsiteX2" fmla="*/ 0 w 60198"/>
                    <a:gd name="connsiteY2" fmla="*/ 30099 h 60198"/>
                    <a:gd name="connsiteX3" fmla="*/ 30099 w 60198"/>
                    <a:gd name="connsiteY3" fmla="*/ 0 h 60198"/>
                    <a:gd name="connsiteX4" fmla="*/ 60198 w 60198"/>
                    <a:gd name="connsiteY4" fmla="*/ 30099 h 60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8" h="60198">
                      <a:moveTo>
                        <a:pt x="60198" y="30099"/>
                      </a:moveTo>
                      <a:cubicBezTo>
                        <a:pt x="60198" y="46722"/>
                        <a:pt x="46722" y="60198"/>
                        <a:pt x="30099" y="60198"/>
                      </a:cubicBezTo>
                      <a:cubicBezTo>
                        <a:pt x="13476" y="60198"/>
                        <a:pt x="0" y="46722"/>
                        <a:pt x="0" y="30099"/>
                      </a:cubicBezTo>
                      <a:cubicBezTo>
                        <a:pt x="0" y="13476"/>
                        <a:pt x="13476" y="0"/>
                        <a:pt x="30099" y="0"/>
                      </a:cubicBezTo>
                      <a:cubicBezTo>
                        <a:pt x="46722" y="0"/>
                        <a:pt x="60198" y="1347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18" name="Freeform: Shape 817">
                  <a:extLst>
                    <a:ext uri="{FF2B5EF4-FFF2-40B4-BE49-F238E27FC236}">
                      <a16:creationId xmlns="" xmlns:a16="http://schemas.microsoft.com/office/drawing/2014/main" id="{F8C2BCC4-559D-4C1C-B3C0-E76AE57CBFD0}"/>
                    </a:ext>
                  </a:extLst>
                </p:cNvPr>
                <p:cNvSpPr/>
                <p:nvPr/>
              </p:nvSpPr>
              <p:spPr>
                <a:xfrm>
                  <a:off x="10869230" y="-222441"/>
                  <a:ext cx="60197" cy="60197"/>
                </a:xfrm>
                <a:custGeom>
                  <a:avLst/>
                  <a:gdLst>
                    <a:gd name="connsiteX0" fmla="*/ 60198 w 60197"/>
                    <a:gd name="connsiteY0" fmla="*/ 30099 h 60197"/>
                    <a:gd name="connsiteX1" fmla="*/ 30099 w 60197"/>
                    <a:gd name="connsiteY1" fmla="*/ 60198 h 60197"/>
                    <a:gd name="connsiteX2" fmla="*/ 0 w 60197"/>
                    <a:gd name="connsiteY2" fmla="*/ 30099 h 60197"/>
                    <a:gd name="connsiteX3" fmla="*/ 30099 w 60197"/>
                    <a:gd name="connsiteY3" fmla="*/ 0 h 60197"/>
                    <a:gd name="connsiteX4" fmla="*/ 60198 w 60197"/>
                    <a:gd name="connsiteY4" fmla="*/ 30099 h 60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7">
                      <a:moveTo>
                        <a:pt x="60198" y="30099"/>
                      </a:moveTo>
                      <a:cubicBezTo>
                        <a:pt x="60198" y="46672"/>
                        <a:pt x="46768" y="60198"/>
                        <a:pt x="30099" y="60198"/>
                      </a:cubicBezTo>
                      <a:cubicBezTo>
                        <a:pt x="13526" y="60198"/>
                        <a:pt x="0" y="46768"/>
                        <a:pt x="0" y="30099"/>
                      </a:cubicBezTo>
                      <a:cubicBezTo>
                        <a:pt x="0" y="13526"/>
                        <a:pt x="13430" y="0"/>
                        <a:pt x="30099" y="0"/>
                      </a:cubicBezTo>
                      <a:cubicBezTo>
                        <a:pt x="46673" y="95"/>
                        <a:pt x="60198" y="1352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19" name="Freeform: Shape 818">
                  <a:extLst>
                    <a:ext uri="{FF2B5EF4-FFF2-40B4-BE49-F238E27FC236}">
                      <a16:creationId xmlns="" xmlns:a16="http://schemas.microsoft.com/office/drawing/2014/main" id="{BF701D08-81CD-4569-9728-9DF25E49FCC4}"/>
                    </a:ext>
                  </a:extLst>
                </p:cNvPr>
                <p:cNvSpPr/>
                <p:nvPr/>
              </p:nvSpPr>
              <p:spPr>
                <a:xfrm>
                  <a:off x="11022202" y="-379413"/>
                  <a:ext cx="60198" cy="60198"/>
                </a:xfrm>
                <a:custGeom>
                  <a:avLst/>
                  <a:gdLst>
                    <a:gd name="connsiteX0" fmla="*/ 60198 w 60198"/>
                    <a:gd name="connsiteY0" fmla="*/ 30099 h 60198"/>
                    <a:gd name="connsiteX1" fmla="*/ 30099 w 60198"/>
                    <a:gd name="connsiteY1" fmla="*/ 60198 h 60198"/>
                    <a:gd name="connsiteX2" fmla="*/ 0 w 60198"/>
                    <a:gd name="connsiteY2" fmla="*/ 30099 h 60198"/>
                    <a:gd name="connsiteX3" fmla="*/ 30099 w 60198"/>
                    <a:gd name="connsiteY3" fmla="*/ 0 h 60198"/>
                    <a:gd name="connsiteX4" fmla="*/ 60198 w 60198"/>
                    <a:gd name="connsiteY4" fmla="*/ 30099 h 60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8" h="60198">
                      <a:moveTo>
                        <a:pt x="60198" y="30099"/>
                      </a:moveTo>
                      <a:cubicBezTo>
                        <a:pt x="60198" y="46722"/>
                        <a:pt x="46722" y="60198"/>
                        <a:pt x="30099" y="60198"/>
                      </a:cubicBezTo>
                      <a:cubicBezTo>
                        <a:pt x="13476" y="60198"/>
                        <a:pt x="0" y="46722"/>
                        <a:pt x="0" y="30099"/>
                      </a:cubicBezTo>
                      <a:cubicBezTo>
                        <a:pt x="0" y="13476"/>
                        <a:pt x="13476" y="0"/>
                        <a:pt x="30099" y="0"/>
                      </a:cubicBezTo>
                      <a:cubicBezTo>
                        <a:pt x="46722" y="0"/>
                        <a:pt x="60198" y="1347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20" name="Freeform: Shape 819">
                  <a:extLst>
                    <a:ext uri="{FF2B5EF4-FFF2-40B4-BE49-F238E27FC236}">
                      <a16:creationId xmlns="" xmlns:a16="http://schemas.microsoft.com/office/drawing/2014/main" id="{188A5045-5BE0-415E-A8F0-71F82754AEFF}"/>
                    </a:ext>
                  </a:extLst>
                </p:cNvPr>
                <p:cNvSpPr/>
                <p:nvPr/>
              </p:nvSpPr>
              <p:spPr>
                <a:xfrm>
                  <a:off x="11022202" y="-222441"/>
                  <a:ext cx="60197" cy="60197"/>
                </a:xfrm>
                <a:custGeom>
                  <a:avLst/>
                  <a:gdLst>
                    <a:gd name="connsiteX0" fmla="*/ 60198 w 60197"/>
                    <a:gd name="connsiteY0" fmla="*/ 30099 h 60197"/>
                    <a:gd name="connsiteX1" fmla="*/ 30099 w 60197"/>
                    <a:gd name="connsiteY1" fmla="*/ 60198 h 60197"/>
                    <a:gd name="connsiteX2" fmla="*/ 0 w 60197"/>
                    <a:gd name="connsiteY2" fmla="*/ 30099 h 60197"/>
                    <a:gd name="connsiteX3" fmla="*/ 30099 w 60197"/>
                    <a:gd name="connsiteY3" fmla="*/ 0 h 60197"/>
                    <a:gd name="connsiteX4" fmla="*/ 60198 w 60197"/>
                    <a:gd name="connsiteY4" fmla="*/ 30099 h 60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7">
                      <a:moveTo>
                        <a:pt x="60198" y="30099"/>
                      </a:moveTo>
                      <a:cubicBezTo>
                        <a:pt x="60198" y="46672"/>
                        <a:pt x="46768" y="60198"/>
                        <a:pt x="30099" y="60198"/>
                      </a:cubicBezTo>
                      <a:cubicBezTo>
                        <a:pt x="13525" y="60198"/>
                        <a:pt x="0" y="46768"/>
                        <a:pt x="0" y="30099"/>
                      </a:cubicBezTo>
                      <a:cubicBezTo>
                        <a:pt x="0" y="13526"/>
                        <a:pt x="13430" y="0"/>
                        <a:pt x="30099" y="0"/>
                      </a:cubicBezTo>
                      <a:cubicBezTo>
                        <a:pt x="46672" y="95"/>
                        <a:pt x="60198" y="1352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804" name="Graphic 28">
              <a:extLst>
                <a:ext uri="{FF2B5EF4-FFF2-40B4-BE49-F238E27FC236}">
                  <a16:creationId xmlns="" xmlns:a16="http://schemas.microsoft.com/office/drawing/2014/main" id="{EF7CF710-63E8-4872-B8A1-2671AF1D3022}"/>
                </a:ext>
              </a:extLst>
            </p:cNvPr>
            <p:cNvGrpSpPr/>
            <p:nvPr/>
          </p:nvGrpSpPr>
          <p:grpSpPr>
            <a:xfrm>
              <a:off x="11487879" y="-379413"/>
              <a:ext cx="522731" cy="217169"/>
              <a:chOff x="11487879" y="-379413"/>
              <a:chExt cx="522731" cy="217169"/>
            </a:xfrm>
            <a:grpFill/>
          </p:grpSpPr>
          <p:grpSp>
            <p:nvGrpSpPr>
              <p:cNvPr id="805" name="Graphic 28">
                <a:extLst>
                  <a:ext uri="{FF2B5EF4-FFF2-40B4-BE49-F238E27FC236}">
                    <a16:creationId xmlns="" xmlns:a16="http://schemas.microsoft.com/office/drawing/2014/main" id="{57547D1D-482E-43F0-92B0-189D4C87DA32}"/>
                  </a:ext>
                </a:extLst>
              </p:cNvPr>
              <p:cNvGrpSpPr/>
              <p:nvPr/>
            </p:nvGrpSpPr>
            <p:grpSpPr>
              <a:xfrm>
                <a:off x="11797442" y="-379413"/>
                <a:ext cx="213169" cy="217169"/>
                <a:chOff x="11797442" y="-379413"/>
                <a:chExt cx="213169" cy="217169"/>
              </a:xfrm>
              <a:grpFill/>
            </p:grpSpPr>
            <p:sp>
              <p:nvSpPr>
                <p:cNvPr id="811" name="Freeform: Shape 810">
                  <a:extLst>
                    <a:ext uri="{FF2B5EF4-FFF2-40B4-BE49-F238E27FC236}">
                      <a16:creationId xmlns="" xmlns:a16="http://schemas.microsoft.com/office/drawing/2014/main" id="{170BE3B5-1F13-4E14-9FB3-C0E6125E42BE}"/>
                    </a:ext>
                  </a:extLst>
                </p:cNvPr>
                <p:cNvSpPr/>
                <p:nvPr/>
              </p:nvSpPr>
              <p:spPr>
                <a:xfrm>
                  <a:off x="11797537" y="-379413"/>
                  <a:ext cx="60197" cy="60198"/>
                </a:xfrm>
                <a:custGeom>
                  <a:avLst/>
                  <a:gdLst>
                    <a:gd name="connsiteX0" fmla="*/ 60198 w 60197"/>
                    <a:gd name="connsiteY0" fmla="*/ 30099 h 60198"/>
                    <a:gd name="connsiteX1" fmla="*/ 30099 w 60197"/>
                    <a:gd name="connsiteY1" fmla="*/ 60198 h 60198"/>
                    <a:gd name="connsiteX2" fmla="*/ 0 w 60197"/>
                    <a:gd name="connsiteY2" fmla="*/ 30099 h 60198"/>
                    <a:gd name="connsiteX3" fmla="*/ 30099 w 60197"/>
                    <a:gd name="connsiteY3" fmla="*/ 0 h 60198"/>
                    <a:gd name="connsiteX4" fmla="*/ 60198 w 60197"/>
                    <a:gd name="connsiteY4" fmla="*/ 30099 h 60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8">
                      <a:moveTo>
                        <a:pt x="60198" y="30099"/>
                      </a:moveTo>
                      <a:cubicBezTo>
                        <a:pt x="60198" y="46722"/>
                        <a:pt x="46722" y="60198"/>
                        <a:pt x="30099" y="60198"/>
                      </a:cubicBezTo>
                      <a:cubicBezTo>
                        <a:pt x="13476" y="60198"/>
                        <a:pt x="0" y="46722"/>
                        <a:pt x="0" y="30099"/>
                      </a:cubicBezTo>
                      <a:cubicBezTo>
                        <a:pt x="0" y="13476"/>
                        <a:pt x="13476" y="0"/>
                        <a:pt x="30099" y="0"/>
                      </a:cubicBezTo>
                      <a:cubicBezTo>
                        <a:pt x="46722" y="0"/>
                        <a:pt x="60198" y="1347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12" name="Freeform: Shape 811">
                  <a:extLst>
                    <a:ext uri="{FF2B5EF4-FFF2-40B4-BE49-F238E27FC236}">
                      <a16:creationId xmlns="" xmlns:a16="http://schemas.microsoft.com/office/drawing/2014/main" id="{DB2ED9D9-8338-4C6E-8DB6-AF63003A2B12}"/>
                    </a:ext>
                  </a:extLst>
                </p:cNvPr>
                <p:cNvSpPr/>
                <p:nvPr/>
              </p:nvSpPr>
              <p:spPr>
                <a:xfrm>
                  <a:off x="11797442" y="-222441"/>
                  <a:ext cx="60197" cy="60197"/>
                </a:xfrm>
                <a:custGeom>
                  <a:avLst/>
                  <a:gdLst>
                    <a:gd name="connsiteX0" fmla="*/ 60198 w 60197"/>
                    <a:gd name="connsiteY0" fmla="*/ 30099 h 60197"/>
                    <a:gd name="connsiteX1" fmla="*/ 30099 w 60197"/>
                    <a:gd name="connsiteY1" fmla="*/ 60198 h 60197"/>
                    <a:gd name="connsiteX2" fmla="*/ 0 w 60197"/>
                    <a:gd name="connsiteY2" fmla="*/ 30099 h 60197"/>
                    <a:gd name="connsiteX3" fmla="*/ 30099 w 60197"/>
                    <a:gd name="connsiteY3" fmla="*/ 0 h 60197"/>
                    <a:gd name="connsiteX4" fmla="*/ 60198 w 60197"/>
                    <a:gd name="connsiteY4" fmla="*/ 30099 h 60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7">
                      <a:moveTo>
                        <a:pt x="60198" y="30099"/>
                      </a:moveTo>
                      <a:cubicBezTo>
                        <a:pt x="60198" y="46672"/>
                        <a:pt x="46768" y="60198"/>
                        <a:pt x="30099" y="60198"/>
                      </a:cubicBezTo>
                      <a:cubicBezTo>
                        <a:pt x="13525" y="60198"/>
                        <a:pt x="0" y="46768"/>
                        <a:pt x="0" y="30099"/>
                      </a:cubicBezTo>
                      <a:cubicBezTo>
                        <a:pt x="0" y="13526"/>
                        <a:pt x="13430" y="0"/>
                        <a:pt x="30099" y="0"/>
                      </a:cubicBezTo>
                      <a:cubicBezTo>
                        <a:pt x="46768" y="95"/>
                        <a:pt x="60198" y="1352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13" name="Freeform: Shape 812">
                  <a:extLst>
                    <a:ext uri="{FF2B5EF4-FFF2-40B4-BE49-F238E27FC236}">
                      <a16:creationId xmlns="" xmlns:a16="http://schemas.microsoft.com/office/drawing/2014/main" id="{2ACF563B-9AB3-4D68-9EE1-4714026B4E5D}"/>
                    </a:ext>
                  </a:extLst>
                </p:cNvPr>
                <p:cNvSpPr/>
                <p:nvPr/>
              </p:nvSpPr>
              <p:spPr>
                <a:xfrm>
                  <a:off x="11950413" y="-379413"/>
                  <a:ext cx="60197" cy="60198"/>
                </a:xfrm>
                <a:custGeom>
                  <a:avLst/>
                  <a:gdLst>
                    <a:gd name="connsiteX0" fmla="*/ 60198 w 60197"/>
                    <a:gd name="connsiteY0" fmla="*/ 30099 h 60198"/>
                    <a:gd name="connsiteX1" fmla="*/ 30099 w 60197"/>
                    <a:gd name="connsiteY1" fmla="*/ 60198 h 60198"/>
                    <a:gd name="connsiteX2" fmla="*/ 0 w 60197"/>
                    <a:gd name="connsiteY2" fmla="*/ 30099 h 60198"/>
                    <a:gd name="connsiteX3" fmla="*/ 30099 w 60197"/>
                    <a:gd name="connsiteY3" fmla="*/ 0 h 60198"/>
                    <a:gd name="connsiteX4" fmla="*/ 60198 w 60197"/>
                    <a:gd name="connsiteY4" fmla="*/ 30099 h 60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8">
                      <a:moveTo>
                        <a:pt x="60198" y="30099"/>
                      </a:moveTo>
                      <a:cubicBezTo>
                        <a:pt x="60198" y="46673"/>
                        <a:pt x="46768" y="60198"/>
                        <a:pt x="30099" y="60198"/>
                      </a:cubicBezTo>
                      <a:cubicBezTo>
                        <a:pt x="13525" y="60198"/>
                        <a:pt x="0" y="46768"/>
                        <a:pt x="0" y="30099"/>
                      </a:cubicBezTo>
                      <a:cubicBezTo>
                        <a:pt x="0" y="13526"/>
                        <a:pt x="13430" y="0"/>
                        <a:pt x="30099" y="0"/>
                      </a:cubicBezTo>
                      <a:cubicBezTo>
                        <a:pt x="46768" y="0"/>
                        <a:pt x="60198" y="13430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14" name="Freeform: Shape 813">
                  <a:extLst>
                    <a:ext uri="{FF2B5EF4-FFF2-40B4-BE49-F238E27FC236}">
                      <a16:creationId xmlns="" xmlns:a16="http://schemas.microsoft.com/office/drawing/2014/main" id="{E8730EAA-AE5C-4DC9-A1A1-905FA155621A}"/>
                    </a:ext>
                  </a:extLst>
                </p:cNvPr>
                <p:cNvSpPr/>
                <p:nvPr/>
              </p:nvSpPr>
              <p:spPr>
                <a:xfrm>
                  <a:off x="11950413" y="-222441"/>
                  <a:ext cx="60197" cy="60197"/>
                </a:xfrm>
                <a:custGeom>
                  <a:avLst/>
                  <a:gdLst>
                    <a:gd name="connsiteX0" fmla="*/ 60198 w 60197"/>
                    <a:gd name="connsiteY0" fmla="*/ 30099 h 60197"/>
                    <a:gd name="connsiteX1" fmla="*/ 30099 w 60197"/>
                    <a:gd name="connsiteY1" fmla="*/ 60198 h 60197"/>
                    <a:gd name="connsiteX2" fmla="*/ 0 w 60197"/>
                    <a:gd name="connsiteY2" fmla="*/ 30099 h 60197"/>
                    <a:gd name="connsiteX3" fmla="*/ 30099 w 60197"/>
                    <a:gd name="connsiteY3" fmla="*/ 0 h 60197"/>
                    <a:gd name="connsiteX4" fmla="*/ 60198 w 60197"/>
                    <a:gd name="connsiteY4" fmla="*/ 30099 h 60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7">
                      <a:moveTo>
                        <a:pt x="60198" y="30099"/>
                      </a:moveTo>
                      <a:cubicBezTo>
                        <a:pt x="60198" y="46672"/>
                        <a:pt x="46768" y="60198"/>
                        <a:pt x="30099" y="60198"/>
                      </a:cubicBezTo>
                      <a:cubicBezTo>
                        <a:pt x="13525" y="60198"/>
                        <a:pt x="0" y="46768"/>
                        <a:pt x="0" y="30099"/>
                      </a:cubicBezTo>
                      <a:cubicBezTo>
                        <a:pt x="0" y="13526"/>
                        <a:pt x="13430" y="0"/>
                        <a:pt x="30099" y="0"/>
                      </a:cubicBezTo>
                      <a:cubicBezTo>
                        <a:pt x="46768" y="95"/>
                        <a:pt x="60198" y="1352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806" name="Graphic 28">
                <a:extLst>
                  <a:ext uri="{FF2B5EF4-FFF2-40B4-BE49-F238E27FC236}">
                    <a16:creationId xmlns="" xmlns:a16="http://schemas.microsoft.com/office/drawing/2014/main" id="{3B1E7DF2-5E49-49FE-9C11-E0CF98385933}"/>
                  </a:ext>
                </a:extLst>
              </p:cNvPr>
              <p:cNvGrpSpPr/>
              <p:nvPr/>
            </p:nvGrpSpPr>
            <p:grpSpPr>
              <a:xfrm>
                <a:off x="11487879" y="-379413"/>
                <a:ext cx="213169" cy="217169"/>
                <a:chOff x="11487879" y="-379413"/>
                <a:chExt cx="213169" cy="217169"/>
              </a:xfrm>
              <a:grpFill/>
            </p:grpSpPr>
            <p:sp>
              <p:nvSpPr>
                <p:cNvPr id="807" name="Freeform: Shape 806">
                  <a:extLst>
                    <a:ext uri="{FF2B5EF4-FFF2-40B4-BE49-F238E27FC236}">
                      <a16:creationId xmlns="" xmlns:a16="http://schemas.microsoft.com/office/drawing/2014/main" id="{80B25097-8F2B-425A-A634-89639AE8C568}"/>
                    </a:ext>
                  </a:extLst>
                </p:cNvPr>
                <p:cNvSpPr/>
                <p:nvPr/>
              </p:nvSpPr>
              <p:spPr>
                <a:xfrm>
                  <a:off x="11487879" y="-379413"/>
                  <a:ext cx="60197" cy="60198"/>
                </a:xfrm>
                <a:custGeom>
                  <a:avLst/>
                  <a:gdLst>
                    <a:gd name="connsiteX0" fmla="*/ 60198 w 60197"/>
                    <a:gd name="connsiteY0" fmla="*/ 30099 h 60198"/>
                    <a:gd name="connsiteX1" fmla="*/ 30099 w 60197"/>
                    <a:gd name="connsiteY1" fmla="*/ 60198 h 60198"/>
                    <a:gd name="connsiteX2" fmla="*/ 0 w 60197"/>
                    <a:gd name="connsiteY2" fmla="*/ 30099 h 60198"/>
                    <a:gd name="connsiteX3" fmla="*/ 30099 w 60197"/>
                    <a:gd name="connsiteY3" fmla="*/ 0 h 60198"/>
                    <a:gd name="connsiteX4" fmla="*/ 60198 w 60197"/>
                    <a:gd name="connsiteY4" fmla="*/ 30099 h 60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8">
                      <a:moveTo>
                        <a:pt x="60198" y="30099"/>
                      </a:moveTo>
                      <a:cubicBezTo>
                        <a:pt x="60198" y="46722"/>
                        <a:pt x="46722" y="60198"/>
                        <a:pt x="30099" y="60198"/>
                      </a:cubicBezTo>
                      <a:cubicBezTo>
                        <a:pt x="13476" y="60198"/>
                        <a:pt x="0" y="46722"/>
                        <a:pt x="0" y="30099"/>
                      </a:cubicBezTo>
                      <a:cubicBezTo>
                        <a:pt x="0" y="13476"/>
                        <a:pt x="13476" y="0"/>
                        <a:pt x="30099" y="0"/>
                      </a:cubicBezTo>
                      <a:cubicBezTo>
                        <a:pt x="46722" y="0"/>
                        <a:pt x="60198" y="1347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08" name="Freeform: Shape 807">
                  <a:extLst>
                    <a:ext uri="{FF2B5EF4-FFF2-40B4-BE49-F238E27FC236}">
                      <a16:creationId xmlns="" xmlns:a16="http://schemas.microsoft.com/office/drawing/2014/main" id="{5E40514D-96AB-4EF6-A2C9-5FC79E85E310}"/>
                    </a:ext>
                  </a:extLst>
                </p:cNvPr>
                <p:cNvSpPr/>
                <p:nvPr/>
              </p:nvSpPr>
              <p:spPr>
                <a:xfrm>
                  <a:off x="11487879" y="-222441"/>
                  <a:ext cx="60197" cy="60197"/>
                </a:xfrm>
                <a:custGeom>
                  <a:avLst/>
                  <a:gdLst>
                    <a:gd name="connsiteX0" fmla="*/ 60198 w 60197"/>
                    <a:gd name="connsiteY0" fmla="*/ 30099 h 60197"/>
                    <a:gd name="connsiteX1" fmla="*/ 30099 w 60197"/>
                    <a:gd name="connsiteY1" fmla="*/ 60198 h 60197"/>
                    <a:gd name="connsiteX2" fmla="*/ 0 w 60197"/>
                    <a:gd name="connsiteY2" fmla="*/ 30099 h 60197"/>
                    <a:gd name="connsiteX3" fmla="*/ 30099 w 60197"/>
                    <a:gd name="connsiteY3" fmla="*/ 0 h 60197"/>
                    <a:gd name="connsiteX4" fmla="*/ 60198 w 60197"/>
                    <a:gd name="connsiteY4" fmla="*/ 30099 h 60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7">
                      <a:moveTo>
                        <a:pt x="60198" y="30099"/>
                      </a:moveTo>
                      <a:cubicBezTo>
                        <a:pt x="60198" y="46672"/>
                        <a:pt x="46768" y="60198"/>
                        <a:pt x="30099" y="60198"/>
                      </a:cubicBezTo>
                      <a:cubicBezTo>
                        <a:pt x="13525" y="60198"/>
                        <a:pt x="0" y="46768"/>
                        <a:pt x="0" y="30099"/>
                      </a:cubicBezTo>
                      <a:cubicBezTo>
                        <a:pt x="0" y="13526"/>
                        <a:pt x="13430" y="0"/>
                        <a:pt x="30099" y="0"/>
                      </a:cubicBezTo>
                      <a:cubicBezTo>
                        <a:pt x="46768" y="95"/>
                        <a:pt x="60198" y="1352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09" name="Freeform: Shape 808">
                  <a:extLst>
                    <a:ext uri="{FF2B5EF4-FFF2-40B4-BE49-F238E27FC236}">
                      <a16:creationId xmlns="" xmlns:a16="http://schemas.microsoft.com/office/drawing/2014/main" id="{AA53DFDE-CC3C-472D-A0EF-7FE4A0562CFF}"/>
                    </a:ext>
                  </a:extLst>
                </p:cNvPr>
                <p:cNvSpPr/>
                <p:nvPr/>
              </p:nvSpPr>
              <p:spPr>
                <a:xfrm>
                  <a:off x="11640851" y="-379413"/>
                  <a:ext cx="60197" cy="60198"/>
                </a:xfrm>
                <a:custGeom>
                  <a:avLst/>
                  <a:gdLst>
                    <a:gd name="connsiteX0" fmla="*/ 60198 w 60197"/>
                    <a:gd name="connsiteY0" fmla="*/ 30099 h 60198"/>
                    <a:gd name="connsiteX1" fmla="*/ 30099 w 60197"/>
                    <a:gd name="connsiteY1" fmla="*/ 60198 h 60198"/>
                    <a:gd name="connsiteX2" fmla="*/ 0 w 60197"/>
                    <a:gd name="connsiteY2" fmla="*/ 30099 h 60198"/>
                    <a:gd name="connsiteX3" fmla="*/ 30099 w 60197"/>
                    <a:gd name="connsiteY3" fmla="*/ 0 h 60198"/>
                    <a:gd name="connsiteX4" fmla="*/ 60198 w 60197"/>
                    <a:gd name="connsiteY4" fmla="*/ 30099 h 60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8">
                      <a:moveTo>
                        <a:pt x="60198" y="30099"/>
                      </a:moveTo>
                      <a:cubicBezTo>
                        <a:pt x="60198" y="46722"/>
                        <a:pt x="46722" y="60198"/>
                        <a:pt x="30099" y="60198"/>
                      </a:cubicBezTo>
                      <a:cubicBezTo>
                        <a:pt x="13476" y="60198"/>
                        <a:pt x="0" y="46722"/>
                        <a:pt x="0" y="30099"/>
                      </a:cubicBezTo>
                      <a:cubicBezTo>
                        <a:pt x="0" y="13476"/>
                        <a:pt x="13476" y="0"/>
                        <a:pt x="30099" y="0"/>
                      </a:cubicBezTo>
                      <a:cubicBezTo>
                        <a:pt x="46722" y="0"/>
                        <a:pt x="60198" y="1347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10" name="Freeform: Shape 809">
                  <a:extLst>
                    <a:ext uri="{FF2B5EF4-FFF2-40B4-BE49-F238E27FC236}">
                      <a16:creationId xmlns="" xmlns:a16="http://schemas.microsoft.com/office/drawing/2014/main" id="{A616FFC4-D08C-4E53-97D3-A4932E68AFA1}"/>
                    </a:ext>
                  </a:extLst>
                </p:cNvPr>
                <p:cNvSpPr/>
                <p:nvPr/>
              </p:nvSpPr>
              <p:spPr>
                <a:xfrm>
                  <a:off x="11640851" y="-222441"/>
                  <a:ext cx="60197" cy="60197"/>
                </a:xfrm>
                <a:custGeom>
                  <a:avLst/>
                  <a:gdLst>
                    <a:gd name="connsiteX0" fmla="*/ 60198 w 60197"/>
                    <a:gd name="connsiteY0" fmla="*/ 30099 h 60197"/>
                    <a:gd name="connsiteX1" fmla="*/ 30099 w 60197"/>
                    <a:gd name="connsiteY1" fmla="*/ 60198 h 60197"/>
                    <a:gd name="connsiteX2" fmla="*/ 0 w 60197"/>
                    <a:gd name="connsiteY2" fmla="*/ 30099 h 60197"/>
                    <a:gd name="connsiteX3" fmla="*/ 30099 w 60197"/>
                    <a:gd name="connsiteY3" fmla="*/ 0 h 60197"/>
                    <a:gd name="connsiteX4" fmla="*/ 60198 w 60197"/>
                    <a:gd name="connsiteY4" fmla="*/ 30099 h 60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7">
                      <a:moveTo>
                        <a:pt x="60198" y="30099"/>
                      </a:moveTo>
                      <a:cubicBezTo>
                        <a:pt x="60198" y="46672"/>
                        <a:pt x="46768" y="60198"/>
                        <a:pt x="30099" y="60198"/>
                      </a:cubicBezTo>
                      <a:cubicBezTo>
                        <a:pt x="13525" y="60198"/>
                        <a:pt x="0" y="46768"/>
                        <a:pt x="0" y="30099"/>
                      </a:cubicBezTo>
                      <a:cubicBezTo>
                        <a:pt x="0" y="13526"/>
                        <a:pt x="13430" y="0"/>
                        <a:pt x="30099" y="0"/>
                      </a:cubicBezTo>
                      <a:cubicBezTo>
                        <a:pt x="46673" y="95"/>
                        <a:pt x="60198" y="1352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827" name="Freeform: Shape 826">
            <a:extLst>
              <a:ext uri="{FF2B5EF4-FFF2-40B4-BE49-F238E27FC236}">
                <a16:creationId xmlns="" xmlns:a16="http://schemas.microsoft.com/office/drawing/2014/main" id="{1F2C893F-E24D-4227-A831-92EDB448E360}"/>
              </a:ext>
            </a:extLst>
          </p:cNvPr>
          <p:cNvSpPr/>
          <p:nvPr/>
        </p:nvSpPr>
        <p:spPr>
          <a:xfrm>
            <a:off x="7507370" y="0"/>
            <a:ext cx="2625938" cy="291186"/>
          </a:xfrm>
          <a:custGeom>
            <a:avLst/>
            <a:gdLst>
              <a:gd name="connsiteX0" fmla="*/ 0 w 6479712"/>
              <a:gd name="connsiteY0" fmla="*/ 0 h 718525"/>
              <a:gd name="connsiteX1" fmla="*/ 6479712 w 6479712"/>
              <a:gd name="connsiteY1" fmla="*/ 0 h 718525"/>
              <a:gd name="connsiteX2" fmla="*/ 6443912 w 6479712"/>
              <a:gd name="connsiteY2" fmla="*/ 22038 h 718525"/>
              <a:gd name="connsiteX3" fmla="*/ 4737151 w 6479712"/>
              <a:gd name="connsiteY3" fmla="*/ 712799 h 718525"/>
              <a:gd name="connsiteX4" fmla="*/ 3372808 w 6479712"/>
              <a:gd name="connsiteY4" fmla="*/ 306399 h 718525"/>
              <a:gd name="connsiteX5" fmla="*/ 1311779 w 6479712"/>
              <a:gd name="connsiteY5" fmla="*/ 538628 h 718525"/>
              <a:gd name="connsiteX6" fmla="*/ 127278 w 6479712"/>
              <a:gd name="connsiteY6" fmla="*/ 80578 h 718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79712" h="718525">
                <a:moveTo>
                  <a:pt x="0" y="0"/>
                </a:moveTo>
                <a:lnTo>
                  <a:pt x="6479712" y="0"/>
                </a:lnTo>
                <a:lnTo>
                  <a:pt x="6443912" y="22038"/>
                </a:lnTo>
                <a:cubicBezTo>
                  <a:pt x="6079647" y="238401"/>
                  <a:pt x="5202817" y="659883"/>
                  <a:pt x="4737151" y="712799"/>
                </a:cubicBezTo>
                <a:cubicBezTo>
                  <a:pt x="4204961" y="773275"/>
                  <a:pt x="3943703" y="335428"/>
                  <a:pt x="3372808" y="306399"/>
                </a:cubicBezTo>
                <a:cubicBezTo>
                  <a:pt x="2801913" y="277370"/>
                  <a:pt x="1911703" y="613618"/>
                  <a:pt x="1311779" y="538628"/>
                </a:cubicBezTo>
                <a:cubicBezTo>
                  <a:pt x="861836" y="482386"/>
                  <a:pt x="485372" y="297555"/>
                  <a:pt x="127278" y="80578"/>
                </a:cubicBezTo>
                <a:close/>
              </a:path>
            </a:pathLst>
          </a:custGeom>
          <a:solidFill>
            <a:srgbClr val="094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32" name="Freeform: Shape 831">
            <a:extLst>
              <a:ext uri="{FF2B5EF4-FFF2-40B4-BE49-F238E27FC236}">
                <a16:creationId xmlns="" xmlns:a16="http://schemas.microsoft.com/office/drawing/2014/main" id="{BB32310A-5685-4F51-A2F4-1DE2A8C8837F}"/>
              </a:ext>
            </a:extLst>
          </p:cNvPr>
          <p:cNvSpPr/>
          <p:nvPr/>
        </p:nvSpPr>
        <p:spPr>
          <a:xfrm>
            <a:off x="0" y="1544361"/>
            <a:ext cx="594307" cy="4717703"/>
          </a:xfrm>
          <a:custGeom>
            <a:avLst/>
            <a:gdLst>
              <a:gd name="connsiteX0" fmla="*/ 0 w 594307"/>
              <a:gd name="connsiteY0" fmla="*/ 0 h 4717703"/>
              <a:gd name="connsiteX1" fmla="*/ 44592 w 594307"/>
              <a:gd name="connsiteY1" fmla="*/ 57991 h 4717703"/>
              <a:gd name="connsiteX2" fmla="*/ 340251 w 594307"/>
              <a:gd name="connsiteY2" fmla="*/ 1365988 h 4717703"/>
              <a:gd name="connsiteX3" fmla="*/ 153438 w 594307"/>
              <a:gd name="connsiteY3" fmla="*/ 2368879 h 4717703"/>
              <a:gd name="connsiteX4" fmla="*/ 251760 w 594307"/>
              <a:gd name="connsiteY4" fmla="*/ 2840827 h 4717703"/>
              <a:gd name="connsiteX5" fmla="*/ 586057 w 594307"/>
              <a:gd name="connsiteY5" fmla="*/ 3420930 h 4717703"/>
              <a:gd name="connsiteX6" fmla="*/ 46819 w 594307"/>
              <a:gd name="connsiteY6" fmla="*/ 4664864 h 4717703"/>
              <a:gd name="connsiteX7" fmla="*/ 0 w 594307"/>
              <a:gd name="connsiteY7" fmla="*/ 4717703 h 47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94307" h="4717703">
                <a:moveTo>
                  <a:pt x="0" y="0"/>
                </a:moveTo>
                <a:lnTo>
                  <a:pt x="44592" y="57991"/>
                </a:lnTo>
                <a:cubicBezTo>
                  <a:pt x="171259" y="311479"/>
                  <a:pt x="311984" y="1071021"/>
                  <a:pt x="340251" y="1365988"/>
                </a:cubicBezTo>
                <a:cubicBezTo>
                  <a:pt x="377941" y="1759278"/>
                  <a:pt x="168187" y="2123073"/>
                  <a:pt x="153438" y="2368879"/>
                </a:cubicBezTo>
                <a:cubicBezTo>
                  <a:pt x="138690" y="2614686"/>
                  <a:pt x="179657" y="2665485"/>
                  <a:pt x="251760" y="2840827"/>
                </a:cubicBezTo>
                <a:cubicBezTo>
                  <a:pt x="323863" y="3016169"/>
                  <a:pt x="649967" y="3094827"/>
                  <a:pt x="586057" y="3420930"/>
                </a:cubicBezTo>
                <a:cubicBezTo>
                  <a:pt x="538125" y="3665507"/>
                  <a:pt x="258827" y="4366363"/>
                  <a:pt x="46819" y="4664864"/>
                </a:cubicBezTo>
                <a:lnTo>
                  <a:pt x="0" y="4717703"/>
                </a:lnTo>
                <a:close/>
              </a:path>
            </a:pathLst>
          </a:custGeom>
          <a:solidFill>
            <a:srgbClr val="8094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67830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DAB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E4853229-5487-4E89-ADA8-3DE0F2FFD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9986" y="6290456"/>
            <a:ext cx="395914" cy="362202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6E39CD-16F1-4381-8EB5-8BA4094A64D1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94A44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+mn-cs"/>
            </a:endParaRPr>
          </a:p>
        </p:txBody>
      </p:sp>
      <p:grpSp>
        <p:nvGrpSpPr>
          <p:cNvPr id="284" name="Group 283">
            <a:extLst>
              <a:ext uri="{FF2B5EF4-FFF2-40B4-BE49-F238E27FC236}">
                <a16:creationId xmlns="" xmlns:a16="http://schemas.microsoft.com/office/drawing/2014/main" id="{4046D859-98E7-46A7-97D5-D8C26147CFE7}"/>
              </a:ext>
            </a:extLst>
          </p:cNvPr>
          <p:cNvGrpSpPr/>
          <p:nvPr/>
        </p:nvGrpSpPr>
        <p:grpSpPr>
          <a:xfrm>
            <a:off x="7956249" y="1541514"/>
            <a:ext cx="4134316" cy="4642905"/>
            <a:chOff x="7956249" y="1541514"/>
            <a:chExt cx="4134316" cy="4642905"/>
          </a:xfrm>
        </p:grpSpPr>
        <p:sp>
          <p:nvSpPr>
            <p:cNvPr id="53" name="Freeform: Shape 52">
              <a:extLst>
                <a:ext uri="{FF2B5EF4-FFF2-40B4-BE49-F238E27FC236}">
                  <a16:creationId xmlns="" xmlns:a16="http://schemas.microsoft.com/office/drawing/2014/main" id="{53F90A35-FCCA-4D2A-B6C5-47358BD245B6}"/>
                </a:ext>
              </a:extLst>
            </p:cNvPr>
            <p:cNvSpPr/>
            <p:nvPr/>
          </p:nvSpPr>
          <p:spPr>
            <a:xfrm>
              <a:off x="8073248" y="5018155"/>
              <a:ext cx="745959" cy="1062322"/>
            </a:xfrm>
            <a:custGeom>
              <a:avLst/>
              <a:gdLst>
                <a:gd name="connsiteX0" fmla="*/ 25254 w 745959"/>
                <a:gd name="connsiteY0" fmla="*/ 5656 h 1062322"/>
                <a:gd name="connsiteX1" fmla="*/ 34933 w 745959"/>
                <a:gd name="connsiteY1" fmla="*/ 164545 h 1062322"/>
                <a:gd name="connsiteX2" fmla="*/ 156922 w 745959"/>
                <a:gd name="connsiteY2" fmla="*/ 363659 h 1062322"/>
                <a:gd name="connsiteX3" fmla="*/ 143715 w 745959"/>
                <a:gd name="connsiteY3" fmla="*/ 400255 h 1062322"/>
                <a:gd name="connsiteX4" fmla="*/ 48039 w 745959"/>
                <a:gd name="connsiteY4" fmla="*/ 430702 h 1062322"/>
                <a:gd name="connsiteX5" fmla="*/ 111957 w 745959"/>
                <a:gd name="connsiteY5" fmla="*/ 522043 h 1062322"/>
                <a:gd name="connsiteX6" fmla="*/ 279415 w 745959"/>
                <a:gd name="connsiteY6" fmla="*/ 616206 h 1062322"/>
                <a:gd name="connsiteX7" fmla="*/ 281431 w 745959"/>
                <a:gd name="connsiteY7" fmla="*/ 642721 h 1062322"/>
                <a:gd name="connsiteX8" fmla="*/ 145428 w 745959"/>
                <a:gd name="connsiteY8" fmla="*/ 727911 h 1062322"/>
                <a:gd name="connsiteX9" fmla="*/ 325387 w 745959"/>
                <a:gd name="connsiteY9" fmla="*/ 846069 h 1062322"/>
                <a:gd name="connsiteX10" fmla="*/ 344845 w 745959"/>
                <a:gd name="connsiteY10" fmla="*/ 867745 h 1062322"/>
                <a:gd name="connsiteX11" fmla="*/ 262377 w 745959"/>
                <a:gd name="connsiteY11" fmla="*/ 884683 h 1062322"/>
                <a:gd name="connsiteX12" fmla="*/ 193518 w 745959"/>
                <a:gd name="connsiteY12" fmla="*/ 939830 h 1062322"/>
                <a:gd name="connsiteX13" fmla="*/ 510891 w 745959"/>
                <a:gd name="connsiteY13" fmla="*/ 1061718 h 1062322"/>
                <a:gd name="connsiteX14" fmla="*/ 611809 w 745959"/>
                <a:gd name="connsiteY14" fmla="*/ 1062323 h 1062322"/>
                <a:gd name="connsiteX15" fmla="*/ 664436 w 745959"/>
                <a:gd name="connsiteY15" fmla="*/ 975721 h 1062322"/>
                <a:gd name="connsiteX16" fmla="*/ 728858 w 745959"/>
                <a:gd name="connsiteY16" fmla="*/ 641814 h 1062322"/>
                <a:gd name="connsiteX17" fmla="*/ 645684 w 745959"/>
                <a:gd name="connsiteY17" fmla="*/ 671051 h 1062322"/>
                <a:gd name="connsiteX18" fmla="*/ 587714 w 745959"/>
                <a:gd name="connsiteY18" fmla="*/ 732045 h 1062322"/>
                <a:gd name="connsiteX19" fmla="*/ 579649 w 745959"/>
                <a:gd name="connsiteY19" fmla="*/ 704018 h 1062322"/>
                <a:gd name="connsiteX20" fmla="*/ 574608 w 745959"/>
                <a:gd name="connsiteY20" fmla="*/ 488773 h 1062322"/>
                <a:gd name="connsiteX21" fmla="*/ 430439 w 745959"/>
                <a:gd name="connsiteY21" fmla="*/ 559143 h 1062322"/>
                <a:gd name="connsiteX22" fmla="*/ 408965 w 745959"/>
                <a:gd name="connsiteY22" fmla="*/ 543416 h 1062322"/>
                <a:gd name="connsiteX23" fmla="*/ 417635 w 745959"/>
                <a:gd name="connsiteY23" fmla="*/ 351460 h 1062322"/>
                <a:gd name="connsiteX24" fmla="*/ 373981 w 745959"/>
                <a:gd name="connsiteY24" fmla="*/ 248929 h 1062322"/>
                <a:gd name="connsiteX25" fmla="*/ 297562 w 745959"/>
                <a:gd name="connsiteY25" fmla="*/ 314056 h 1062322"/>
                <a:gd name="connsiteX26" fmla="*/ 259453 w 745959"/>
                <a:gd name="connsiteY26" fmla="*/ 305890 h 1062322"/>
                <a:gd name="connsiteX27" fmla="*/ 155006 w 745959"/>
                <a:gd name="connsiteY27" fmla="*/ 96997 h 1062322"/>
                <a:gd name="connsiteX28" fmla="*/ 24145 w 745959"/>
                <a:gd name="connsiteY28" fmla="*/ 6060 h 1062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745959" h="1062322">
                  <a:moveTo>
                    <a:pt x="25254" y="5656"/>
                  </a:moveTo>
                  <a:cubicBezTo>
                    <a:pt x="25254" y="5656"/>
                    <a:pt x="-37555" y="31062"/>
                    <a:pt x="34933" y="164545"/>
                  </a:cubicBezTo>
                  <a:cubicBezTo>
                    <a:pt x="107420" y="297926"/>
                    <a:pt x="156922" y="363659"/>
                    <a:pt x="156922" y="363659"/>
                  </a:cubicBezTo>
                  <a:cubicBezTo>
                    <a:pt x="156922" y="363659"/>
                    <a:pt x="169927" y="394710"/>
                    <a:pt x="143715" y="400255"/>
                  </a:cubicBezTo>
                  <a:cubicBezTo>
                    <a:pt x="117401" y="405800"/>
                    <a:pt x="59028" y="398037"/>
                    <a:pt x="48039" y="430702"/>
                  </a:cubicBezTo>
                  <a:cubicBezTo>
                    <a:pt x="36747" y="464577"/>
                    <a:pt x="61851" y="495528"/>
                    <a:pt x="111957" y="522043"/>
                  </a:cubicBezTo>
                  <a:cubicBezTo>
                    <a:pt x="162063" y="548558"/>
                    <a:pt x="269736" y="610560"/>
                    <a:pt x="279415" y="616206"/>
                  </a:cubicBezTo>
                  <a:cubicBezTo>
                    <a:pt x="288992" y="621751"/>
                    <a:pt x="298772" y="636067"/>
                    <a:pt x="281431" y="642721"/>
                  </a:cubicBezTo>
                  <a:cubicBezTo>
                    <a:pt x="264090" y="649375"/>
                    <a:pt x="133633" y="666413"/>
                    <a:pt x="145428" y="727911"/>
                  </a:cubicBezTo>
                  <a:cubicBezTo>
                    <a:pt x="157224" y="789309"/>
                    <a:pt x="308954" y="840121"/>
                    <a:pt x="325387" y="846069"/>
                  </a:cubicBezTo>
                  <a:cubicBezTo>
                    <a:pt x="341821" y="851917"/>
                    <a:pt x="345954" y="858772"/>
                    <a:pt x="344845" y="867745"/>
                  </a:cubicBezTo>
                  <a:cubicBezTo>
                    <a:pt x="343736" y="876718"/>
                    <a:pt x="299377" y="878331"/>
                    <a:pt x="262377" y="884683"/>
                  </a:cubicBezTo>
                  <a:cubicBezTo>
                    <a:pt x="225477" y="891034"/>
                    <a:pt x="183739" y="904947"/>
                    <a:pt x="193518" y="939830"/>
                  </a:cubicBezTo>
                  <a:cubicBezTo>
                    <a:pt x="203298" y="974712"/>
                    <a:pt x="294235" y="1046192"/>
                    <a:pt x="510891" y="1061718"/>
                  </a:cubicBezTo>
                  <a:lnTo>
                    <a:pt x="611809" y="1062323"/>
                  </a:lnTo>
                  <a:lnTo>
                    <a:pt x="664436" y="975721"/>
                  </a:lnTo>
                  <a:cubicBezTo>
                    <a:pt x="765858" y="783563"/>
                    <a:pt x="753256" y="668631"/>
                    <a:pt x="728858" y="641814"/>
                  </a:cubicBezTo>
                  <a:cubicBezTo>
                    <a:pt x="704461" y="615097"/>
                    <a:pt x="670586" y="643124"/>
                    <a:pt x="645684" y="671051"/>
                  </a:cubicBezTo>
                  <a:cubicBezTo>
                    <a:pt x="620782" y="698977"/>
                    <a:pt x="595880" y="735876"/>
                    <a:pt x="587714" y="732045"/>
                  </a:cubicBezTo>
                  <a:cubicBezTo>
                    <a:pt x="579548" y="728214"/>
                    <a:pt x="575918" y="721157"/>
                    <a:pt x="579649" y="704018"/>
                  </a:cubicBezTo>
                  <a:cubicBezTo>
                    <a:pt x="583379" y="686879"/>
                    <a:pt x="620480" y="531318"/>
                    <a:pt x="574608" y="488773"/>
                  </a:cubicBezTo>
                  <a:cubicBezTo>
                    <a:pt x="528736" y="446228"/>
                    <a:pt x="445259" y="548053"/>
                    <a:pt x="430439" y="559143"/>
                  </a:cubicBezTo>
                  <a:cubicBezTo>
                    <a:pt x="415619" y="570334"/>
                    <a:pt x="408662" y="554405"/>
                    <a:pt x="408965" y="543416"/>
                  </a:cubicBezTo>
                  <a:cubicBezTo>
                    <a:pt x="409267" y="532225"/>
                    <a:pt x="413603" y="408018"/>
                    <a:pt x="417635" y="351460"/>
                  </a:cubicBezTo>
                  <a:cubicBezTo>
                    <a:pt x="421668" y="294901"/>
                    <a:pt x="408662" y="257195"/>
                    <a:pt x="373981" y="248929"/>
                  </a:cubicBezTo>
                  <a:cubicBezTo>
                    <a:pt x="340510" y="240964"/>
                    <a:pt x="316213" y="294599"/>
                    <a:pt x="297562" y="314056"/>
                  </a:cubicBezTo>
                  <a:cubicBezTo>
                    <a:pt x="278911" y="333414"/>
                    <a:pt x="259453" y="305890"/>
                    <a:pt x="259453" y="305890"/>
                  </a:cubicBezTo>
                  <a:cubicBezTo>
                    <a:pt x="259453" y="305890"/>
                    <a:pt x="229913" y="229068"/>
                    <a:pt x="155006" y="96997"/>
                  </a:cubicBezTo>
                  <a:cubicBezTo>
                    <a:pt x="80099" y="-35074"/>
                    <a:pt x="24145" y="6060"/>
                    <a:pt x="24145" y="6060"/>
                  </a:cubicBezTo>
                </a:path>
              </a:pathLst>
            </a:custGeom>
            <a:solidFill>
              <a:srgbClr val="809493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="" xmlns:a16="http://schemas.microsoft.com/office/drawing/2014/main" id="{052FBE31-A62E-4766-AFF1-10C3FB7AF145}"/>
                </a:ext>
              </a:extLst>
            </p:cNvPr>
            <p:cNvSpPr/>
            <p:nvPr/>
          </p:nvSpPr>
          <p:spPr>
            <a:xfrm>
              <a:off x="8163227" y="5143582"/>
              <a:ext cx="529794" cy="960385"/>
            </a:xfrm>
            <a:custGeom>
              <a:avLst/>
              <a:gdLst>
                <a:gd name="connsiteX0" fmla="*/ 527678 w 529794"/>
                <a:gd name="connsiteY0" fmla="*/ 960386 h 960385"/>
                <a:gd name="connsiteX1" fmla="*/ 297209 w 529794"/>
                <a:gd name="connsiteY1" fmla="*/ 539473 h 960385"/>
                <a:gd name="connsiteX2" fmla="*/ 87509 w 529794"/>
                <a:gd name="connsiteY2" fmla="*/ 157678 h 960385"/>
                <a:gd name="connsiteX3" fmla="*/ 23289 w 529794"/>
                <a:gd name="connsiteY3" fmla="*/ 42343 h 960385"/>
                <a:gd name="connsiteX4" fmla="*/ 5847 w 529794"/>
                <a:gd name="connsiteY4" fmla="*/ 10989 h 960385"/>
                <a:gd name="connsiteX5" fmla="*/ 1411 w 529794"/>
                <a:gd name="connsiteY5" fmla="*/ 2823 h 960385"/>
                <a:gd name="connsiteX6" fmla="*/ 0 w 529794"/>
                <a:gd name="connsiteY6" fmla="*/ 0 h 960385"/>
                <a:gd name="connsiteX7" fmla="*/ 1714 w 529794"/>
                <a:gd name="connsiteY7" fmla="*/ 2722 h 960385"/>
                <a:gd name="connsiteX8" fmla="*/ 6452 w 529794"/>
                <a:gd name="connsiteY8" fmla="*/ 10787 h 960385"/>
                <a:gd name="connsiteX9" fmla="*/ 24398 w 529794"/>
                <a:gd name="connsiteY9" fmla="*/ 41839 h 960385"/>
                <a:gd name="connsiteX10" fmla="*/ 89526 w 529794"/>
                <a:gd name="connsiteY10" fmla="*/ 156771 h 960385"/>
                <a:gd name="connsiteX11" fmla="*/ 300133 w 529794"/>
                <a:gd name="connsiteY11" fmla="*/ 538163 h 960385"/>
                <a:gd name="connsiteX12" fmla="*/ 529795 w 529794"/>
                <a:gd name="connsiteY12" fmla="*/ 959579 h 960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29794" h="960385">
                  <a:moveTo>
                    <a:pt x="527678" y="960386"/>
                  </a:moveTo>
                  <a:cubicBezTo>
                    <a:pt x="473035" y="863198"/>
                    <a:pt x="378871" y="688784"/>
                    <a:pt x="297209" y="539473"/>
                  </a:cubicBezTo>
                  <a:cubicBezTo>
                    <a:pt x="215648" y="390163"/>
                    <a:pt x="141548" y="255169"/>
                    <a:pt x="87509" y="157678"/>
                  </a:cubicBezTo>
                  <a:cubicBezTo>
                    <a:pt x="60490" y="109084"/>
                    <a:pt x="38512" y="69665"/>
                    <a:pt x="23289" y="42343"/>
                  </a:cubicBezTo>
                  <a:cubicBezTo>
                    <a:pt x="15727" y="28834"/>
                    <a:pt x="9880" y="18248"/>
                    <a:pt x="5847" y="10989"/>
                  </a:cubicBezTo>
                  <a:cubicBezTo>
                    <a:pt x="3932" y="7460"/>
                    <a:pt x="2420" y="4738"/>
                    <a:pt x="1411" y="2823"/>
                  </a:cubicBezTo>
                  <a:cubicBezTo>
                    <a:pt x="403" y="1008"/>
                    <a:pt x="0" y="0"/>
                    <a:pt x="0" y="0"/>
                  </a:cubicBezTo>
                  <a:cubicBezTo>
                    <a:pt x="0" y="0"/>
                    <a:pt x="605" y="907"/>
                    <a:pt x="1714" y="2722"/>
                  </a:cubicBezTo>
                  <a:cubicBezTo>
                    <a:pt x="2823" y="4638"/>
                    <a:pt x="4436" y="7359"/>
                    <a:pt x="6452" y="10787"/>
                  </a:cubicBezTo>
                  <a:cubicBezTo>
                    <a:pt x="10586" y="18046"/>
                    <a:pt x="16635" y="28430"/>
                    <a:pt x="24398" y="41839"/>
                  </a:cubicBezTo>
                  <a:cubicBezTo>
                    <a:pt x="39924" y="68858"/>
                    <a:pt x="62204" y="108076"/>
                    <a:pt x="89526" y="156771"/>
                  </a:cubicBezTo>
                  <a:cubicBezTo>
                    <a:pt x="144169" y="253959"/>
                    <a:pt x="218471" y="388953"/>
                    <a:pt x="300133" y="538163"/>
                  </a:cubicBezTo>
                  <a:cubicBezTo>
                    <a:pt x="381795" y="687473"/>
                    <a:pt x="475656" y="862089"/>
                    <a:pt x="529795" y="959579"/>
                  </a:cubicBezTo>
                </a:path>
              </a:pathLst>
            </a:custGeom>
            <a:solidFill>
              <a:srgbClr val="E0E0E0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="" xmlns:a16="http://schemas.microsoft.com/office/drawing/2014/main" id="{998416C5-10DA-46A6-BD83-F6B46B0AE96C}"/>
                </a:ext>
              </a:extLst>
            </p:cNvPr>
            <p:cNvSpPr/>
            <p:nvPr/>
          </p:nvSpPr>
          <p:spPr>
            <a:xfrm>
              <a:off x="8202543" y="5462934"/>
              <a:ext cx="173512" cy="64296"/>
            </a:xfrm>
            <a:custGeom>
              <a:avLst/>
              <a:gdLst>
                <a:gd name="connsiteX0" fmla="*/ 3 w 173512"/>
                <a:gd name="connsiteY0" fmla="*/ 38 h 64296"/>
                <a:gd name="connsiteX1" fmla="*/ 7060 w 173512"/>
                <a:gd name="connsiteY1" fmla="*/ 1852 h 64296"/>
                <a:gd name="connsiteX2" fmla="*/ 25913 w 173512"/>
                <a:gd name="connsiteY2" fmla="*/ 7902 h 64296"/>
                <a:gd name="connsiteX3" fmla="*/ 87412 w 173512"/>
                <a:gd name="connsiteY3" fmla="*/ 30484 h 64296"/>
                <a:gd name="connsiteX4" fmla="*/ 148305 w 173512"/>
                <a:gd name="connsiteY4" fmla="*/ 54278 h 64296"/>
                <a:gd name="connsiteX5" fmla="*/ 166856 w 173512"/>
                <a:gd name="connsiteY5" fmla="*/ 61335 h 64296"/>
                <a:gd name="connsiteX6" fmla="*/ 173510 w 173512"/>
                <a:gd name="connsiteY6" fmla="*/ 64258 h 64296"/>
                <a:gd name="connsiteX7" fmla="*/ 166452 w 173512"/>
                <a:gd name="connsiteY7" fmla="*/ 62545 h 64296"/>
                <a:gd name="connsiteX8" fmla="*/ 147600 w 173512"/>
                <a:gd name="connsiteY8" fmla="*/ 56395 h 64296"/>
                <a:gd name="connsiteX9" fmla="*/ 86303 w 173512"/>
                <a:gd name="connsiteY9" fmla="*/ 33408 h 64296"/>
                <a:gd name="connsiteX10" fmla="*/ 25207 w 173512"/>
                <a:gd name="connsiteY10" fmla="*/ 10019 h 64296"/>
                <a:gd name="connsiteX11" fmla="*/ 6657 w 173512"/>
                <a:gd name="connsiteY11" fmla="*/ 2962 h 64296"/>
                <a:gd name="connsiteX12" fmla="*/ 3 w 173512"/>
                <a:gd name="connsiteY12" fmla="*/ 38 h 64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3512" h="64296">
                  <a:moveTo>
                    <a:pt x="3" y="38"/>
                  </a:moveTo>
                  <a:cubicBezTo>
                    <a:pt x="104" y="-164"/>
                    <a:pt x="2624" y="441"/>
                    <a:pt x="7060" y="1852"/>
                  </a:cubicBezTo>
                  <a:cubicBezTo>
                    <a:pt x="11597" y="3163"/>
                    <a:pt x="18049" y="5280"/>
                    <a:pt x="25913" y="7902"/>
                  </a:cubicBezTo>
                  <a:cubicBezTo>
                    <a:pt x="41842" y="13245"/>
                    <a:pt x="63518" y="21209"/>
                    <a:pt x="87412" y="30484"/>
                  </a:cubicBezTo>
                  <a:cubicBezTo>
                    <a:pt x="110902" y="39659"/>
                    <a:pt x="132074" y="47926"/>
                    <a:pt x="148305" y="54278"/>
                  </a:cubicBezTo>
                  <a:cubicBezTo>
                    <a:pt x="155665" y="57100"/>
                    <a:pt x="161815" y="59520"/>
                    <a:pt x="166856" y="61335"/>
                  </a:cubicBezTo>
                  <a:cubicBezTo>
                    <a:pt x="171191" y="62948"/>
                    <a:pt x="173610" y="64057"/>
                    <a:pt x="173510" y="64258"/>
                  </a:cubicBezTo>
                  <a:cubicBezTo>
                    <a:pt x="173409" y="64460"/>
                    <a:pt x="170888" y="63855"/>
                    <a:pt x="166452" y="62545"/>
                  </a:cubicBezTo>
                  <a:cubicBezTo>
                    <a:pt x="161916" y="61234"/>
                    <a:pt x="155463" y="59117"/>
                    <a:pt x="147600" y="56395"/>
                  </a:cubicBezTo>
                  <a:cubicBezTo>
                    <a:pt x="131771" y="50850"/>
                    <a:pt x="110096" y="42583"/>
                    <a:pt x="86303" y="33408"/>
                  </a:cubicBezTo>
                  <a:cubicBezTo>
                    <a:pt x="62812" y="24436"/>
                    <a:pt x="41540" y="16269"/>
                    <a:pt x="25207" y="10019"/>
                  </a:cubicBezTo>
                  <a:cubicBezTo>
                    <a:pt x="17848" y="7196"/>
                    <a:pt x="11698" y="4877"/>
                    <a:pt x="6657" y="2962"/>
                  </a:cubicBezTo>
                  <a:cubicBezTo>
                    <a:pt x="2322" y="1248"/>
                    <a:pt x="-98" y="239"/>
                    <a:pt x="3" y="38"/>
                  </a:cubicBezTo>
                  <a:close/>
                </a:path>
              </a:pathLst>
            </a:custGeom>
            <a:solidFill>
              <a:srgbClr val="E0E0E0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="" xmlns:a16="http://schemas.microsoft.com/office/drawing/2014/main" id="{76C24B6F-72D7-4DE5-8EAD-96C50F7C80B8}"/>
                </a:ext>
              </a:extLst>
            </p:cNvPr>
            <p:cNvSpPr/>
            <p:nvPr/>
          </p:nvSpPr>
          <p:spPr>
            <a:xfrm>
              <a:off x="8382775" y="5318196"/>
              <a:ext cx="67612" cy="202443"/>
            </a:xfrm>
            <a:custGeom>
              <a:avLst/>
              <a:gdLst>
                <a:gd name="connsiteX0" fmla="*/ 32 w 67612"/>
                <a:gd name="connsiteY0" fmla="*/ 202443 h 202443"/>
                <a:gd name="connsiteX1" fmla="*/ 32294 w 67612"/>
                <a:gd name="connsiteY1" fmla="*/ 100718 h 202443"/>
                <a:gd name="connsiteX2" fmla="*/ 67580 w 67612"/>
                <a:gd name="connsiteY2" fmla="*/ 2 h 202443"/>
                <a:gd name="connsiteX3" fmla="*/ 35318 w 67612"/>
                <a:gd name="connsiteY3" fmla="*/ 101726 h 202443"/>
                <a:gd name="connsiteX4" fmla="*/ 32 w 67612"/>
                <a:gd name="connsiteY4" fmla="*/ 202443 h 202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612" h="202443">
                  <a:moveTo>
                    <a:pt x="32" y="202443"/>
                  </a:moveTo>
                  <a:cubicBezTo>
                    <a:pt x="-774" y="202140"/>
                    <a:pt x="13643" y="156571"/>
                    <a:pt x="32294" y="100718"/>
                  </a:cubicBezTo>
                  <a:cubicBezTo>
                    <a:pt x="50945" y="44764"/>
                    <a:pt x="66773" y="-301"/>
                    <a:pt x="67580" y="2"/>
                  </a:cubicBezTo>
                  <a:cubicBezTo>
                    <a:pt x="68386" y="304"/>
                    <a:pt x="53970" y="45874"/>
                    <a:pt x="35318" y="101726"/>
                  </a:cubicBezTo>
                  <a:cubicBezTo>
                    <a:pt x="16667" y="157579"/>
                    <a:pt x="940" y="202644"/>
                    <a:pt x="32" y="202443"/>
                  </a:cubicBezTo>
                  <a:close/>
                </a:path>
              </a:pathLst>
            </a:custGeom>
            <a:solidFill>
              <a:srgbClr val="E0E0E0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7A04491A-F710-442B-9F13-BA27D071D2D9}"/>
                </a:ext>
              </a:extLst>
            </p:cNvPr>
            <p:cNvSpPr/>
            <p:nvPr/>
          </p:nvSpPr>
          <p:spPr>
            <a:xfrm>
              <a:off x="8497821" y="5596047"/>
              <a:ext cx="100960" cy="159499"/>
            </a:xfrm>
            <a:custGeom>
              <a:avLst/>
              <a:gdLst>
                <a:gd name="connsiteX0" fmla="*/ 19 w 100960"/>
                <a:gd name="connsiteY0" fmla="*/ 159496 h 159499"/>
                <a:gd name="connsiteX1" fmla="*/ 3951 w 100960"/>
                <a:gd name="connsiteY1" fmla="*/ 153145 h 159499"/>
                <a:gd name="connsiteX2" fmla="*/ 15444 w 100960"/>
                <a:gd name="connsiteY2" fmla="*/ 136510 h 159499"/>
                <a:gd name="connsiteX3" fmla="*/ 52343 w 100960"/>
                <a:gd name="connsiteY3" fmla="*/ 80960 h 159499"/>
                <a:gd name="connsiteX4" fmla="*/ 86823 w 100960"/>
                <a:gd name="connsiteY4" fmla="*/ 23796 h 159499"/>
                <a:gd name="connsiteX5" fmla="*/ 96904 w 100960"/>
                <a:gd name="connsiteY5" fmla="*/ 6254 h 159499"/>
                <a:gd name="connsiteX6" fmla="*/ 100937 w 100960"/>
                <a:gd name="connsiteY6" fmla="*/ 3 h 159499"/>
                <a:gd name="connsiteX7" fmla="*/ 98013 w 100960"/>
                <a:gd name="connsiteY7" fmla="*/ 6859 h 159499"/>
                <a:gd name="connsiteX8" fmla="*/ 88738 w 100960"/>
                <a:gd name="connsiteY8" fmla="*/ 24905 h 159499"/>
                <a:gd name="connsiteX9" fmla="*/ 55065 w 100960"/>
                <a:gd name="connsiteY9" fmla="*/ 82673 h 159499"/>
                <a:gd name="connsiteX10" fmla="*/ 17259 w 100960"/>
                <a:gd name="connsiteY10" fmla="*/ 137921 h 159499"/>
                <a:gd name="connsiteX11" fmla="*/ 4959 w 100960"/>
                <a:gd name="connsiteY11" fmla="*/ 154052 h 159499"/>
                <a:gd name="connsiteX12" fmla="*/ 19 w 100960"/>
                <a:gd name="connsiteY12" fmla="*/ 159496 h 159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0960" h="159499">
                  <a:moveTo>
                    <a:pt x="19" y="159496"/>
                  </a:moveTo>
                  <a:cubicBezTo>
                    <a:pt x="-183" y="159395"/>
                    <a:pt x="1229" y="157077"/>
                    <a:pt x="3951" y="153145"/>
                  </a:cubicBezTo>
                  <a:cubicBezTo>
                    <a:pt x="7076" y="148709"/>
                    <a:pt x="10907" y="143063"/>
                    <a:pt x="15444" y="136510"/>
                  </a:cubicBezTo>
                  <a:cubicBezTo>
                    <a:pt x="25122" y="122395"/>
                    <a:pt x="38430" y="102938"/>
                    <a:pt x="52343" y="80960"/>
                  </a:cubicBezTo>
                  <a:cubicBezTo>
                    <a:pt x="66256" y="58981"/>
                    <a:pt x="78253" y="38616"/>
                    <a:pt x="86823" y="23796"/>
                  </a:cubicBezTo>
                  <a:cubicBezTo>
                    <a:pt x="90855" y="16840"/>
                    <a:pt x="94182" y="10992"/>
                    <a:pt x="96904" y="6254"/>
                  </a:cubicBezTo>
                  <a:cubicBezTo>
                    <a:pt x="99324" y="2120"/>
                    <a:pt x="100735" y="-98"/>
                    <a:pt x="100937" y="3"/>
                  </a:cubicBezTo>
                  <a:cubicBezTo>
                    <a:pt x="101139" y="104"/>
                    <a:pt x="100030" y="2524"/>
                    <a:pt x="98013" y="6859"/>
                  </a:cubicBezTo>
                  <a:cubicBezTo>
                    <a:pt x="95896" y="11194"/>
                    <a:pt x="92771" y="17344"/>
                    <a:pt x="88738" y="24905"/>
                  </a:cubicBezTo>
                  <a:cubicBezTo>
                    <a:pt x="80673" y="40028"/>
                    <a:pt x="68978" y="60594"/>
                    <a:pt x="55065" y="82673"/>
                  </a:cubicBezTo>
                  <a:cubicBezTo>
                    <a:pt x="41152" y="104752"/>
                    <a:pt x="27441" y="124109"/>
                    <a:pt x="17259" y="137921"/>
                  </a:cubicBezTo>
                  <a:cubicBezTo>
                    <a:pt x="12117" y="144777"/>
                    <a:pt x="7984" y="150322"/>
                    <a:pt x="4959" y="154052"/>
                  </a:cubicBezTo>
                  <a:cubicBezTo>
                    <a:pt x="1934" y="157581"/>
                    <a:pt x="221" y="159597"/>
                    <a:pt x="19" y="159496"/>
                  </a:cubicBezTo>
                  <a:close/>
                </a:path>
              </a:pathLst>
            </a:custGeom>
            <a:solidFill>
              <a:srgbClr val="E0E0E0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="" xmlns:a16="http://schemas.microsoft.com/office/drawing/2014/main" id="{0A01AE96-BC13-49C9-996B-4BC532E15A8B}"/>
                </a:ext>
              </a:extLst>
            </p:cNvPr>
            <p:cNvSpPr/>
            <p:nvPr/>
          </p:nvSpPr>
          <p:spPr>
            <a:xfrm>
              <a:off x="8323322" y="5739145"/>
              <a:ext cx="174016" cy="14146"/>
            </a:xfrm>
            <a:custGeom>
              <a:avLst/>
              <a:gdLst>
                <a:gd name="connsiteX0" fmla="*/ 3 w 174016"/>
                <a:gd name="connsiteY0" fmla="*/ 167 h 14146"/>
                <a:gd name="connsiteX1" fmla="*/ 6859 w 174016"/>
                <a:gd name="connsiteY1" fmla="*/ 66 h 14146"/>
                <a:gd name="connsiteX2" fmla="*/ 25510 w 174016"/>
                <a:gd name="connsiteY2" fmla="*/ 1075 h 14146"/>
                <a:gd name="connsiteX3" fmla="*/ 87109 w 174016"/>
                <a:gd name="connsiteY3" fmla="*/ 5511 h 14146"/>
                <a:gd name="connsiteX4" fmla="*/ 148608 w 174016"/>
                <a:gd name="connsiteY4" fmla="*/ 10854 h 14146"/>
                <a:gd name="connsiteX5" fmla="*/ 167259 w 174016"/>
                <a:gd name="connsiteY5" fmla="*/ 12870 h 14146"/>
                <a:gd name="connsiteX6" fmla="*/ 174014 w 174016"/>
                <a:gd name="connsiteY6" fmla="*/ 13979 h 14146"/>
                <a:gd name="connsiteX7" fmla="*/ 167158 w 174016"/>
                <a:gd name="connsiteY7" fmla="*/ 14080 h 14146"/>
                <a:gd name="connsiteX8" fmla="*/ 148507 w 174016"/>
                <a:gd name="connsiteY8" fmla="*/ 13072 h 14146"/>
                <a:gd name="connsiteX9" fmla="*/ 86908 w 174016"/>
                <a:gd name="connsiteY9" fmla="*/ 8636 h 14146"/>
                <a:gd name="connsiteX10" fmla="*/ 25409 w 174016"/>
                <a:gd name="connsiteY10" fmla="*/ 3293 h 14146"/>
                <a:gd name="connsiteX11" fmla="*/ 6758 w 174016"/>
                <a:gd name="connsiteY11" fmla="*/ 1276 h 14146"/>
                <a:gd name="connsiteX12" fmla="*/ 3 w 174016"/>
                <a:gd name="connsiteY12" fmla="*/ 167 h 1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4016" h="14146">
                  <a:moveTo>
                    <a:pt x="3" y="167"/>
                  </a:moveTo>
                  <a:cubicBezTo>
                    <a:pt x="3" y="-35"/>
                    <a:pt x="2423" y="-35"/>
                    <a:pt x="6859" y="66"/>
                  </a:cubicBezTo>
                  <a:cubicBezTo>
                    <a:pt x="11899" y="369"/>
                    <a:pt x="18150" y="671"/>
                    <a:pt x="25510" y="1075"/>
                  </a:cubicBezTo>
                  <a:cubicBezTo>
                    <a:pt x="41237" y="2083"/>
                    <a:pt x="63014" y="3595"/>
                    <a:pt x="87109" y="5511"/>
                  </a:cubicBezTo>
                  <a:cubicBezTo>
                    <a:pt x="111104" y="7426"/>
                    <a:pt x="132880" y="9342"/>
                    <a:pt x="148608" y="10854"/>
                  </a:cubicBezTo>
                  <a:cubicBezTo>
                    <a:pt x="155967" y="11660"/>
                    <a:pt x="162117" y="12265"/>
                    <a:pt x="167259" y="12870"/>
                  </a:cubicBezTo>
                  <a:cubicBezTo>
                    <a:pt x="171695" y="13374"/>
                    <a:pt x="174115" y="13778"/>
                    <a:pt x="174014" y="13979"/>
                  </a:cubicBezTo>
                  <a:cubicBezTo>
                    <a:pt x="174014" y="14181"/>
                    <a:pt x="171594" y="14181"/>
                    <a:pt x="167158" y="14080"/>
                  </a:cubicBezTo>
                  <a:cubicBezTo>
                    <a:pt x="162117" y="13778"/>
                    <a:pt x="155867" y="13475"/>
                    <a:pt x="148507" y="13072"/>
                  </a:cubicBezTo>
                  <a:cubicBezTo>
                    <a:pt x="132779" y="12064"/>
                    <a:pt x="111003" y="10551"/>
                    <a:pt x="86908" y="8636"/>
                  </a:cubicBezTo>
                  <a:cubicBezTo>
                    <a:pt x="62913" y="6720"/>
                    <a:pt x="41137" y="4805"/>
                    <a:pt x="25409" y="3293"/>
                  </a:cubicBezTo>
                  <a:cubicBezTo>
                    <a:pt x="18049" y="2486"/>
                    <a:pt x="11899" y="1881"/>
                    <a:pt x="6758" y="1276"/>
                  </a:cubicBezTo>
                  <a:cubicBezTo>
                    <a:pt x="2322" y="772"/>
                    <a:pt x="-98" y="369"/>
                    <a:pt x="3" y="167"/>
                  </a:cubicBezTo>
                  <a:close/>
                </a:path>
              </a:pathLst>
            </a:custGeom>
            <a:solidFill>
              <a:srgbClr val="E0E0E0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="" xmlns:a16="http://schemas.microsoft.com/office/drawing/2014/main" id="{6CB8BFC5-02B1-470C-AAE4-5AEF3E5BA3B1}"/>
                </a:ext>
              </a:extLst>
            </p:cNvPr>
            <p:cNvSpPr/>
            <p:nvPr/>
          </p:nvSpPr>
          <p:spPr>
            <a:xfrm>
              <a:off x="8398434" y="5959446"/>
              <a:ext cx="223310" cy="16130"/>
            </a:xfrm>
            <a:custGeom>
              <a:avLst/>
              <a:gdLst>
                <a:gd name="connsiteX0" fmla="*/ 0 w 223310"/>
                <a:gd name="connsiteY0" fmla="*/ 151 h 16130"/>
                <a:gd name="connsiteX1" fmla="*/ 8771 w 223310"/>
                <a:gd name="connsiteY1" fmla="*/ 151 h 16130"/>
                <a:gd name="connsiteX2" fmla="*/ 32766 w 223310"/>
                <a:gd name="connsiteY2" fmla="*/ 1361 h 16130"/>
                <a:gd name="connsiteX3" fmla="*/ 111706 w 223310"/>
                <a:gd name="connsiteY3" fmla="*/ 6503 h 16130"/>
                <a:gd name="connsiteX4" fmla="*/ 190646 w 223310"/>
                <a:gd name="connsiteY4" fmla="*/ 12552 h 16130"/>
                <a:gd name="connsiteX5" fmla="*/ 214539 w 223310"/>
                <a:gd name="connsiteY5" fmla="*/ 14770 h 16130"/>
                <a:gd name="connsiteX6" fmla="*/ 223310 w 223310"/>
                <a:gd name="connsiteY6" fmla="*/ 15979 h 16130"/>
                <a:gd name="connsiteX7" fmla="*/ 214539 w 223310"/>
                <a:gd name="connsiteY7" fmla="*/ 15979 h 16130"/>
                <a:gd name="connsiteX8" fmla="*/ 190545 w 223310"/>
                <a:gd name="connsiteY8" fmla="*/ 14770 h 16130"/>
                <a:gd name="connsiteX9" fmla="*/ 111605 w 223310"/>
                <a:gd name="connsiteY9" fmla="*/ 9628 h 16130"/>
                <a:gd name="connsiteX10" fmla="*/ 32665 w 223310"/>
                <a:gd name="connsiteY10" fmla="*/ 3579 h 16130"/>
                <a:gd name="connsiteX11" fmla="*/ 8771 w 223310"/>
                <a:gd name="connsiteY11" fmla="*/ 1361 h 16130"/>
                <a:gd name="connsiteX12" fmla="*/ 0 w 223310"/>
                <a:gd name="connsiteY12" fmla="*/ 151 h 16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3310" h="16130">
                  <a:moveTo>
                    <a:pt x="0" y="151"/>
                  </a:moveTo>
                  <a:cubicBezTo>
                    <a:pt x="0" y="-50"/>
                    <a:pt x="3125" y="-50"/>
                    <a:pt x="8771" y="151"/>
                  </a:cubicBezTo>
                  <a:cubicBezTo>
                    <a:pt x="15022" y="454"/>
                    <a:pt x="23087" y="857"/>
                    <a:pt x="32766" y="1361"/>
                  </a:cubicBezTo>
                  <a:cubicBezTo>
                    <a:pt x="53030" y="2470"/>
                    <a:pt x="80956" y="4285"/>
                    <a:pt x="111706" y="6503"/>
                  </a:cubicBezTo>
                  <a:cubicBezTo>
                    <a:pt x="142556" y="8721"/>
                    <a:pt x="170482" y="10838"/>
                    <a:pt x="190646" y="12552"/>
                  </a:cubicBezTo>
                  <a:cubicBezTo>
                    <a:pt x="200324" y="13459"/>
                    <a:pt x="208289" y="14165"/>
                    <a:pt x="214539" y="14770"/>
                  </a:cubicBezTo>
                  <a:cubicBezTo>
                    <a:pt x="220185" y="15375"/>
                    <a:pt x="223310" y="15778"/>
                    <a:pt x="223310" y="15979"/>
                  </a:cubicBezTo>
                  <a:cubicBezTo>
                    <a:pt x="223310" y="16181"/>
                    <a:pt x="220185" y="16181"/>
                    <a:pt x="214539" y="15979"/>
                  </a:cubicBezTo>
                  <a:cubicBezTo>
                    <a:pt x="208289" y="15677"/>
                    <a:pt x="200223" y="15274"/>
                    <a:pt x="190545" y="14770"/>
                  </a:cubicBezTo>
                  <a:cubicBezTo>
                    <a:pt x="170280" y="13661"/>
                    <a:pt x="142354" y="11846"/>
                    <a:pt x="111605" y="9628"/>
                  </a:cubicBezTo>
                  <a:cubicBezTo>
                    <a:pt x="80755" y="7410"/>
                    <a:pt x="52929" y="5293"/>
                    <a:pt x="32665" y="3579"/>
                  </a:cubicBezTo>
                  <a:cubicBezTo>
                    <a:pt x="22986" y="2672"/>
                    <a:pt x="15022" y="1966"/>
                    <a:pt x="8771" y="1361"/>
                  </a:cubicBezTo>
                  <a:cubicBezTo>
                    <a:pt x="3125" y="756"/>
                    <a:pt x="0" y="353"/>
                    <a:pt x="0" y="151"/>
                  </a:cubicBezTo>
                  <a:close/>
                </a:path>
              </a:pathLst>
            </a:custGeom>
            <a:solidFill>
              <a:srgbClr val="E0E0E0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="" xmlns:a16="http://schemas.microsoft.com/office/drawing/2014/main" id="{248838B6-753B-4EE1-8EB3-3E755B34FAF8}"/>
                </a:ext>
              </a:extLst>
            </p:cNvPr>
            <p:cNvSpPr/>
            <p:nvPr/>
          </p:nvSpPr>
          <p:spPr>
            <a:xfrm>
              <a:off x="8616486" y="5767538"/>
              <a:ext cx="122427" cy="205882"/>
            </a:xfrm>
            <a:custGeom>
              <a:avLst/>
              <a:gdLst>
                <a:gd name="connsiteX0" fmla="*/ 16 w 122427"/>
                <a:gd name="connsiteY0" fmla="*/ 205872 h 205882"/>
                <a:gd name="connsiteX1" fmla="*/ 4754 w 122427"/>
                <a:gd name="connsiteY1" fmla="*/ 197706 h 205882"/>
                <a:gd name="connsiteX2" fmla="*/ 18566 w 122427"/>
                <a:gd name="connsiteY2" fmla="*/ 176030 h 205882"/>
                <a:gd name="connsiteX3" fmla="*/ 63128 w 122427"/>
                <a:gd name="connsiteY3" fmla="*/ 104046 h 205882"/>
                <a:gd name="connsiteX4" fmla="*/ 105168 w 122427"/>
                <a:gd name="connsiteY4" fmla="*/ 30550 h 205882"/>
                <a:gd name="connsiteX5" fmla="*/ 117569 w 122427"/>
                <a:gd name="connsiteY5" fmla="*/ 8068 h 205882"/>
                <a:gd name="connsiteX6" fmla="*/ 122408 w 122427"/>
                <a:gd name="connsiteY6" fmla="*/ 3 h 205882"/>
                <a:gd name="connsiteX7" fmla="*/ 118577 w 122427"/>
                <a:gd name="connsiteY7" fmla="*/ 8673 h 205882"/>
                <a:gd name="connsiteX8" fmla="*/ 106983 w 122427"/>
                <a:gd name="connsiteY8" fmla="*/ 31659 h 205882"/>
                <a:gd name="connsiteX9" fmla="*/ 65648 w 122427"/>
                <a:gd name="connsiteY9" fmla="*/ 105760 h 205882"/>
                <a:gd name="connsiteX10" fmla="*/ 20280 w 122427"/>
                <a:gd name="connsiteY10" fmla="*/ 177441 h 205882"/>
                <a:gd name="connsiteX11" fmla="*/ 5561 w 122427"/>
                <a:gd name="connsiteY11" fmla="*/ 198512 h 205882"/>
                <a:gd name="connsiteX12" fmla="*/ 16 w 122427"/>
                <a:gd name="connsiteY12" fmla="*/ 205872 h 205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2427" h="205882">
                  <a:moveTo>
                    <a:pt x="16" y="205872"/>
                  </a:moveTo>
                  <a:cubicBezTo>
                    <a:pt x="-186" y="205771"/>
                    <a:pt x="1528" y="202847"/>
                    <a:pt x="4754" y="197706"/>
                  </a:cubicBezTo>
                  <a:cubicBezTo>
                    <a:pt x="8283" y="192160"/>
                    <a:pt x="13021" y="184801"/>
                    <a:pt x="18566" y="176030"/>
                  </a:cubicBezTo>
                  <a:cubicBezTo>
                    <a:pt x="30261" y="157782"/>
                    <a:pt x="46291" y="132477"/>
                    <a:pt x="63128" y="104046"/>
                  </a:cubicBezTo>
                  <a:cubicBezTo>
                    <a:pt x="80065" y="75616"/>
                    <a:pt x="94683" y="49504"/>
                    <a:pt x="105168" y="30550"/>
                  </a:cubicBezTo>
                  <a:cubicBezTo>
                    <a:pt x="110209" y="21477"/>
                    <a:pt x="114343" y="13915"/>
                    <a:pt x="117569" y="8068"/>
                  </a:cubicBezTo>
                  <a:cubicBezTo>
                    <a:pt x="120493" y="2725"/>
                    <a:pt x="122207" y="-98"/>
                    <a:pt x="122408" y="3"/>
                  </a:cubicBezTo>
                  <a:cubicBezTo>
                    <a:pt x="122610" y="104"/>
                    <a:pt x="121198" y="3128"/>
                    <a:pt x="118577" y="8673"/>
                  </a:cubicBezTo>
                  <a:cubicBezTo>
                    <a:pt x="115956" y="14117"/>
                    <a:pt x="112024" y="21981"/>
                    <a:pt x="106983" y="31659"/>
                  </a:cubicBezTo>
                  <a:cubicBezTo>
                    <a:pt x="97002" y="50916"/>
                    <a:pt x="82585" y="77229"/>
                    <a:pt x="65648" y="105760"/>
                  </a:cubicBezTo>
                  <a:cubicBezTo>
                    <a:pt x="48711" y="134291"/>
                    <a:pt x="32378" y="159395"/>
                    <a:pt x="20280" y="177441"/>
                  </a:cubicBezTo>
                  <a:cubicBezTo>
                    <a:pt x="14130" y="186414"/>
                    <a:pt x="9190" y="193673"/>
                    <a:pt x="5561" y="198512"/>
                  </a:cubicBezTo>
                  <a:cubicBezTo>
                    <a:pt x="2234" y="203351"/>
                    <a:pt x="218" y="206073"/>
                    <a:pt x="16" y="205872"/>
                  </a:cubicBezTo>
                  <a:close/>
                </a:path>
              </a:pathLst>
            </a:custGeom>
            <a:solidFill>
              <a:srgbClr val="E0E0E0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="" xmlns:a16="http://schemas.microsoft.com/office/drawing/2014/main" id="{489C71B0-3F22-4B0A-9F70-40BDAB64C80A}"/>
                </a:ext>
              </a:extLst>
            </p:cNvPr>
            <p:cNvSpPr/>
            <p:nvPr/>
          </p:nvSpPr>
          <p:spPr>
            <a:xfrm rot="18900000">
              <a:off x="10052735" y="1885484"/>
              <a:ext cx="904524" cy="904524"/>
            </a:xfrm>
            <a:custGeom>
              <a:avLst/>
              <a:gdLst>
                <a:gd name="connsiteX0" fmla="*/ 904524 w 904524"/>
                <a:gd name="connsiteY0" fmla="*/ 452262 h 904524"/>
                <a:gd name="connsiteX1" fmla="*/ 452262 w 904524"/>
                <a:gd name="connsiteY1" fmla="*/ 904524 h 904524"/>
                <a:gd name="connsiteX2" fmla="*/ 0 w 904524"/>
                <a:gd name="connsiteY2" fmla="*/ 452262 h 904524"/>
                <a:gd name="connsiteX3" fmla="*/ 452262 w 904524"/>
                <a:gd name="connsiteY3" fmla="*/ 0 h 904524"/>
                <a:gd name="connsiteX4" fmla="*/ 904524 w 904524"/>
                <a:gd name="connsiteY4" fmla="*/ 452262 h 904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524" h="904524">
                  <a:moveTo>
                    <a:pt x="904524" y="452262"/>
                  </a:moveTo>
                  <a:cubicBezTo>
                    <a:pt x="904524" y="702040"/>
                    <a:pt x="702040" y="904524"/>
                    <a:pt x="452262" y="904524"/>
                  </a:cubicBezTo>
                  <a:cubicBezTo>
                    <a:pt x="202485" y="904524"/>
                    <a:pt x="0" y="702040"/>
                    <a:pt x="0" y="452262"/>
                  </a:cubicBezTo>
                  <a:cubicBezTo>
                    <a:pt x="0" y="202485"/>
                    <a:pt x="202485" y="0"/>
                    <a:pt x="452262" y="0"/>
                  </a:cubicBezTo>
                  <a:cubicBezTo>
                    <a:pt x="702040" y="0"/>
                    <a:pt x="904524" y="202485"/>
                    <a:pt x="904524" y="452262"/>
                  </a:cubicBezTo>
                  <a:close/>
                </a:path>
              </a:pathLst>
            </a:custGeom>
            <a:solidFill>
              <a:srgbClr val="FF725E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64A735DD-E330-4E0C-9562-159E369BE25B}"/>
                </a:ext>
              </a:extLst>
            </p:cNvPr>
            <p:cNvSpPr/>
            <p:nvPr/>
          </p:nvSpPr>
          <p:spPr>
            <a:xfrm>
              <a:off x="10128560" y="1961284"/>
              <a:ext cx="752903" cy="752903"/>
            </a:xfrm>
            <a:custGeom>
              <a:avLst/>
              <a:gdLst>
                <a:gd name="connsiteX0" fmla="*/ 0 w 752903"/>
                <a:gd name="connsiteY0" fmla="*/ 376452 h 752903"/>
                <a:gd name="connsiteX1" fmla="*/ 376452 w 752903"/>
                <a:gd name="connsiteY1" fmla="*/ 0 h 752903"/>
                <a:gd name="connsiteX2" fmla="*/ 752904 w 752903"/>
                <a:gd name="connsiteY2" fmla="*/ 376452 h 752903"/>
                <a:gd name="connsiteX3" fmla="*/ 376452 w 752903"/>
                <a:gd name="connsiteY3" fmla="*/ 752904 h 752903"/>
                <a:gd name="connsiteX4" fmla="*/ 0 w 752903"/>
                <a:gd name="connsiteY4" fmla="*/ 376452 h 752903"/>
                <a:gd name="connsiteX5" fmla="*/ 64422 w 752903"/>
                <a:gd name="connsiteY5" fmla="*/ 376452 h 752903"/>
                <a:gd name="connsiteX6" fmla="*/ 376452 w 752903"/>
                <a:gd name="connsiteY6" fmla="*/ 688481 h 752903"/>
                <a:gd name="connsiteX7" fmla="*/ 688481 w 752903"/>
                <a:gd name="connsiteY7" fmla="*/ 376452 h 752903"/>
                <a:gd name="connsiteX8" fmla="*/ 376452 w 752903"/>
                <a:gd name="connsiteY8" fmla="*/ 64422 h 752903"/>
                <a:gd name="connsiteX9" fmla="*/ 64422 w 752903"/>
                <a:gd name="connsiteY9" fmla="*/ 376452 h 752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52903" h="752903">
                  <a:moveTo>
                    <a:pt x="0" y="376452"/>
                  </a:moveTo>
                  <a:cubicBezTo>
                    <a:pt x="0" y="168869"/>
                    <a:pt x="168869" y="0"/>
                    <a:pt x="376452" y="0"/>
                  </a:cubicBezTo>
                  <a:cubicBezTo>
                    <a:pt x="584035" y="0"/>
                    <a:pt x="752904" y="168869"/>
                    <a:pt x="752904" y="376452"/>
                  </a:cubicBezTo>
                  <a:cubicBezTo>
                    <a:pt x="752904" y="584035"/>
                    <a:pt x="584035" y="752904"/>
                    <a:pt x="376452" y="752904"/>
                  </a:cubicBezTo>
                  <a:cubicBezTo>
                    <a:pt x="168869" y="752803"/>
                    <a:pt x="0" y="584035"/>
                    <a:pt x="0" y="376452"/>
                  </a:cubicBezTo>
                  <a:close/>
                  <a:moveTo>
                    <a:pt x="64422" y="376452"/>
                  </a:moveTo>
                  <a:cubicBezTo>
                    <a:pt x="64422" y="548446"/>
                    <a:pt x="204357" y="688481"/>
                    <a:pt x="376452" y="688481"/>
                  </a:cubicBezTo>
                  <a:cubicBezTo>
                    <a:pt x="548547" y="688481"/>
                    <a:pt x="688481" y="548547"/>
                    <a:pt x="688481" y="376452"/>
                  </a:cubicBezTo>
                  <a:cubicBezTo>
                    <a:pt x="688481" y="204458"/>
                    <a:pt x="548547" y="64422"/>
                    <a:pt x="376452" y="64422"/>
                  </a:cubicBezTo>
                  <a:cubicBezTo>
                    <a:pt x="204357" y="64422"/>
                    <a:pt x="64422" y="204458"/>
                    <a:pt x="64422" y="376452"/>
                  </a:cubicBezTo>
                  <a:close/>
                </a:path>
              </a:pathLst>
            </a:custGeom>
            <a:solidFill>
              <a:srgbClr val="F5F5F5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="" xmlns:a16="http://schemas.microsoft.com/office/drawing/2014/main" id="{122BB755-608A-432C-A18B-FBF606B6B75E}"/>
                </a:ext>
              </a:extLst>
            </p:cNvPr>
            <p:cNvSpPr/>
            <p:nvPr/>
          </p:nvSpPr>
          <p:spPr>
            <a:xfrm>
              <a:off x="10368908" y="2189131"/>
              <a:ext cx="277247" cy="277247"/>
            </a:xfrm>
            <a:custGeom>
              <a:avLst/>
              <a:gdLst>
                <a:gd name="connsiteX0" fmla="*/ 0 w 277247"/>
                <a:gd name="connsiteY0" fmla="*/ 138624 h 277247"/>
                <a:gd name="connsiteX1" fmla="*/ 138624 w 277247"/>
                <a:gd name="connsiteY1" fmla="*/ 0 h 277247"/>
                <a:gd name="connsiteX2" fmla="*/ 277248 w 277247"/>
                <a:gd name="connsiteY2" fmla="*/ 138624 h 277247"/>
                <a:gd name="connsiteX3" fmla="*/ 138624 w 277247"/>
                <a:gd name="connsiteY3" fmla="*/ 277248 h 277247"/>
                <a:gd name="connsiteX4" fmla="*/ 0 w 277247"/>
                <a:gd name="connsiteY4" fmla="*/ 138624 h 277247"/>
                <a:gd name="connsiteX5" fmla="*/ 64422 w 277247"/>
                <a:gd name="connsiteY5" fmla="*/ 138624 h 277247"/>
                <a:gd name="connsiteX6" fmla="*/ 138624 w 277247"/>
                <a:gd name="connsiteY6" fmla="*/ 212825 h 277247"/>
                <a:gd name="connsiteX7" fmla="*/ 212825 w 277247"/>
                <a:gd name="connsiteY7" fmla="*/ 138624 h 277247"/>
                <a:gd name="connsiteX8" fmla="*/ 138624 w 277247"/>
                <a:gd name="connsiteY8" fmla="*/ 64422 h 277247"/>
                <a:gd name="connsiteX9" fmla="*/ 64422 w 277247"/>
                <a:gd name="connsiteY9" fmla="*/ 138624 h 277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7247" h="277247">
                  <a:moveTo>
                    <a:pt x="0" y="138624"/>
                  </a:moveTo>
                  <a:cubicBezTo>
                    <a:pt x="0" y="62204"/>
                    <a:pt x="62204" y="0"/>
                    <a:pt x="138624" y="0"/>
                  </a:cubicBezTo>
                  <a:cubicBezTo>
                    <a:pt x="215043" y="0"/>
                    <a:pt x="277248" y="62204"/>
                    <a:pt x="277248" y="138624"/>
                  </a:cubicBezTo>
                  <a:cubicBezTo>
                    <a:pt x="277248" y="215043"/>
                    <a:pt x="215043" y="277248"/>
                    <a:pt x="138624" y="277248"/>
                  </a:cubicBezTo>
                  <a:cubicBezTo>
                    <a:pt x="62204" y="277248"/>
                    <a:pt x="0" y="215043"/>
                    <a:pt x="0" y="138624"/>
                  </a:cubicBezTo>
                  <a:close/>
                  <a:moveTo>
                    <a:pt x="64422" y="138624"/>
                  </a:moveTo>
                  <a:cubicBezTo>
                    <a:pt x="64422" y="179556"/>
                    <a:pt x="97692" y="212825"/>
                    <a:pt x="138624" y="212825"/>
                  </a:cubicBezTo>
                  <a:cubicBezTo>
                    <a:pt x="179556" y="212825"/>
                    <a:pt x="212825" y="179556"/>
                    <a:pt x="212825" y="138624"/>
                  </a:cubicBezTo>
                  <a:cubicBezTo>
                    <a:pt x="212825" y="97692"/>
                    <a:pt x="179556" y="64422"/>
                    <a:pt x="138624" y="64422"/>
                  </a:cubicBezTo>
                  <a:cubicBezTo>
                    <a:pt x="97692" y="64422"/>
                    <a:pt x="64422" y="97692"/>
                    <a:pt x="64422" y="138624"/>
                  </a:cubicBezTo>
                  <a:close/>
                </a:path>
              </a:pathLst>
            </a:custGeom>
            <a:solidFill>
              <a:srgbClr val="F5F5F5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="" xmlns:a16="http://schemas.microsoft.com/office/drawing/2014/main" id="{12FC426B-CC12-4365-8213-132639E39C3C}"/>
                </a:ext>
              </a:extLst>
            </p:cNvPr>
            <p:cNvSpPr/>
            <p:nvPr/>
          </p:nvSpPr>
          <p:spPr>
            <a:xfrm>
              <a:off x="10507532" y="2327755"/>
              <a:ext cx="557116" cy="266359"/>
            </a:xfrm>
            <a:custGeom>
              <a:avLst/>
              <a:gdLst>
                <a:gd name="connsiteX0" fmla="*/ 0 w 557116"/>
                <a:gd name="connsiteY0" fmla="*/ 0 h 266359"/>
                <a:gd name="connsiteX1" fmla="*/ 175221 w 557116"/>
                <a:gd name="connsiteY1" fmla="*/ 0 h 266359"/>
                <a:gd name="connsiteX2" fmla="*/ 144673 w 557116"/>
                <a:gd name="connsiteY2" fmla="*/ 54038 h 266359"/>
                <a:gd name="connsiteX3" fmla="*/ 557116 w 557116"/>
                <a:gd name="connsiteY3" fmla="*/ 243071 h 266359"/>
                <a:gd name="connsiteX4" fmla="*/ 543204 w 557116"/>
                <a:gd name="connsiteY4" fmla="*/ 266359 h 266359"/>
                <a:gd name="connsiteX5" fmla="*/ 129349 w 557116"/>
                <a:gd name="connsiteY5" fmla="*/ 79444 h 266359"/>
                <a:gd name="connsiteX6" fmla="*/ 101019 w 557116"/>
                <a:gd name="connsiteY6" fmla="*/ 133180 h 266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7116" h="266359">
                  <a:moveTo>
                    <a:pt x="0" y="0"/>
                  </a:moveTo>
                  <a:lnTo>
                    <a:pt x="175221" y="0"/>
                  </a:lnTo>
                  <a:lnTo>
                    <a:pt x="144673" y="54038"/>
                  </a:lnTo>
                  <a:lnTo>
                    <a:pt x="557116" y="243071"/>
                  </a:lnTo>
                  <a:lnTo>
                    <a:pt x="543204" y="266359"/>
                  </a:lnTo>
                  <a:lnTo>
                    <a:pt x="129349" y="79444"/>
                  </a:lnTo>
                  <a:lnTo>
                    <a:pt x="101019" y="133180"/>
                  </a:lnTo>
                  <a:close/>
                </a:path>
              </a:pathLst>
            </a:custGeom>
            <a:solidFill>
              <a:srgbClr val="094A44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="" xmlns:a16="http://schemas.microsoft.com/office/drawing/2014/main" id="{C5D233F8-F836-4CD7-98DE-C46B79563692}"/>
                </a:ext>
              </a:extLst>
            </p:cNvPr>
            <p:cNvSpPr/>
            <p:nvPr/>
          </p:nvSpPr>
          <p:spPr>
            <a:xfrm>
              <a:off x="11050533" y="2542818"/>
              <a:ext cx="264848" cy="189314"/>
            </a:xfrm>
            <a:custGeom>
              <a:avLst/>
              <a:gdLst>
                <a:gd name="connsiteX0" fmla="*/ 14115 w 264848"/>
                <a:gd name="connsiteY0" fmla="*/ 28007 h 189314"/>
                <a:gd name="connsiteX1" fmla="*/ 18451 w 264848"/>
                <a:gd name="connsiteY1" fmla="*/ 23773 h 189314"/>
                <a:gd name="connsiteX2" fmla="*/ 100314 w 264848"/>
                <a:gd name="connsiteY2" fmla="*/ 3307 h 189314"/>
                <a:gd name="connsiteX3" fmla="*/ 264848 w 264848"/>
                <a:gd name="connsiteY3" fmla="*/ 51195 h 189314"/>
                <a:gd name="connsiteX4" fmla="*/ 173205 w 264848"/>
                <a:gd name="connsiteY4" fmla="*/ 91421 h 189314"/>
                <a:gd name="connsiteX5" fmla="*/ 210004 w 264848"/>
                <a:gd name="connsiteY5" fmla="*/ 189315 h 189314"/>
                <a:gd name="connsiteX6" fmla="*/ 55652 w 264848"/>
                <a:gd name="connsiteY6" fmla="*/ 134268 h 189314"/>
                <a:gd name="connsiteX7" fmla="*/ 102 w 264848"/>
                <a:gd name="connsiteY7" fmla="*/ 51195 h 189314"/>
                <a:gd name="connsiteX8" fmla="*/ 102 w 264848"/>
                <a:gd name="connsiteY8" fmla="*/ 51195 h 189314"/>
                <a:gd name="connsiteX9" fmla="*/ 14115 w 264848"/>
                <a:gd name="connsiteY9" fmla="*/ 28007 h 189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4848" h="189314">
                  <a:moveTo>
                    <a:pt x="14115" y="28007"/>
                  </a:moveTo>
                  <a:lnTo>
                    <a:pt x="18451" y="23773"/>
                  </a:lnTo>
                  <a:cubicBezTo>
                    <a:pt x="40025" y="2702"/>
                    <a:pt x="71380" y="-5061"/>
                    <a:pt x="100314" y="3307"/>
                  </a:cubicBezTo>
                  <a:lnTo>
                    <a:pt x="264848" y="51195"/>
                  </a:lnTo>
                  <a:lnTo>
                    <a:pt x="173205" y="91421"/>
                  </a:lnTo>
                  <a:lnTo>
                    <a:pt x="210004" y="189315"/>
                  </a:lnTo>
                  <a:lnTo>
                    <a:pt x="55652" y="134268"/>
                  </a:lnTo>
                  <a:cubicBezTo>
                    <a:pt x="20870" y="121868"/>
                    <a:pt x="-1713" y="88094"/>
                    <a:pt x="102" y="51195"/>
                  </a:cubicBezTo>
                  <a:lnTo>
                    <a:pt x="102" y="51195"/>
                  </a:lnTo>
                  <a:lnTo>
                    <a:pt x="14115" y="28007"/>
                  </a:lnTo>
                  <a:close/>
                </a:path>
              </a:pathLst>
            </a:custGeom>
            <a:solidFill>
              <a:srgbClr val="094A44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="" xmlns:a16="http://schemas.microsoft.com/office/drawing/2014/main" id="{83FF4940-E80C-4E62-984A-A0C7384C37FA}"/>
                </a:ext>
              </a:extLst>
            </p:cNvPr>
            <p:cNvSpPr/>
            <p:nvPr/>
          </p:nvSpPr>
          <p:spPr>
            <a:xfrm>
              <a:off x="8179156" y="3070476"/>
              <a:ext cx="623958" cy="624059"/>
            </a:xfrm>
            <a:custGeom>
              <a:avLst/>
              <a:gdLst>
                <a:gd name="connsiteX0" fmla="*/ 178648 w 623958"/>
                <a:gd name="connsiteY0" fmla="*/ 91038 h 624059"/>
                <a:gd name="connsiteX1" fmla="*/ 241256 w 623958"/>
                <a:gd name="connsiteY1" fmla="*/ 63817 h 624059"/>
                <a:gd name="connsiteX2" fmla="*/ 254160 w 623958"/>
                <a:gd name="connsiteY2" fmla="*/ 1815 h 624059"/>
                <a:gd name="connsiteX3" fmla="*/ 358910 w 623958"/>
                <a:gd name="connsiteY3" fmla="*/ 0 h 624059"/>
                <a:gd name="connsiteX4" fmla="*/ 373931 w 623958"/>
                <a:gd name="connsiteY4" fmla="*/ 61498 h 624059"/>
                <a:gd name="connsiteX5" fmla="*/ 437446 w 623958"/>
                <a:gd name="connsiteY5" fmla="*/ 86501 h 624059"/>
                <a:gd name="connsiteX6" fmla="*/ 490375 w 623958"/>
                <a:gd name="connsiteY6" fmla="*/ 51820 h 624059"/>
                <a:gd name="connsiteX7" fmla="*/ 565686 w 623958"/>
                <a:gd name="connsiteY7" fmla="*/ 124610 h 624059"/>
                <a:gd name="connsiteX8" fmla="*/ 532920 w 623958"/>
                <a:gd name="connsiteY8" fmla="*/ 178749 h 624059"/>
                <a:gd name="connsiteX9" fmla="*/ 560141 w 623958"/>
                <a:gd name="connsiteY9" fmla="*/ 241357 h 624059"/>
                <a:gd name="connsiteX10" fmla="*/ 622144 w 623958"/>
                <a:gd name="connsiteY10" fmla="*/ 254261 h 624059"/>
                <a:gd name="connsiteX11" fmla="*/ 623958 w 623958"/>
                <a:gd name="connsiteY11" fmla="*/ 359010 h 624059"/>
                <a:gd name="connsiteX12" fmla="*/ 562460 w 623958"/>
                <a:gd name="connsiteY12" fmla="*/ 374032 h 624059"/>
                <a:gd name="connsiteX13" fmla="*/ 537457 w 623958"/>
                <a:gd name="connsiteY13" fmla="*/ 437547 h 624059"/>
                <a:gd name="connsiteX14" fmla="*/ 572138 w 623958"/>
                <a:gd name="connsiteY14" fmla="*/ 490476 h 624059"/>
                <a:gd name="connsiteX15" fmla="*/ 499449 w 623958"/>
                <a:gd name="connsiteY15" fmla="*/ 565787 h 624059"/>
                <a:gd name="connsiteX16" fmla="*/ 445310 w 623958"/>
                <a:gd name="connsiteY16" fmla="*/ 533021 h 624059"/>
                <a:gd name="connsiteX17" fmla="*/ 382703 w 623958"/>
                <a:gd name="connsiteY17" fmla="*/ 560242 h 624059"/>
                <a:gd name="connsiteX18" fmla="*/ 369798 w 623958"/>
                <a:gd name="connsiteY18" fmla="*/ 622244 h 624059"/>
                <a:gd name="connsiteX19" fmla="*/ 265049 w 623958"/>
                <a:gd name="connsiteY19" fmla="*/ 624059 h 624059"/>
                <a:gd name="connsiteX20" fmla="*/ 250027 w 623958"/>
                <a:gd name="connsiteY20" fmla="*/ 562561 h 624059"/>
                <a:gd name="connsiteX21" fmla="*/ 186512 w 623958"/>
                <a:gd name="connsiteY21" fmla="*/ 537558 h 624059"/>
                <a:gd name="connsiteX22" fmla="*/ 133583 w 623958"/>
                <a:gd name="connsiteY22" fmla="*/ 572239 h 624059"/>
                <a:gd name="connsiteX23" fmla="*/ 58272 w 623958"/>
                <a:gd name="connsiteY23" fmla="*/ 499550 h 624059"/>
                <a:gd name="connsiteX24" fmla="*/ 91038 w 623958"/>
                <a:gd name="connsiteY24" fmla="*/ 445411 h 624059"/>
                <a:gd name="connsiteX25" fmla="*/ 63817 w 623958"/>
                <a:gd name="connsiteY25" fmla="*/ 382803 h 624059"/>
                <a:gd name="connsiteX26" fmla="*/ 1815 w 623958"/>
                <a:gd name="connsiteY26" fmla="*/ 369899 h 624059"/>
                <a:gd name="connsiteX27" fmla="*/ 0 w 623958"/>
                <a:gd name="connsiteY27" fmla="*/ 265150 h 624059"/>
                <a:gd name="connsiteX28" fmla="*/ 61499 w 623958"/>
                <a:gd name="connsiteY28" fmla="*/ 250027 h 624059"/>
                <a:gd name="connsiteX29" fmla="*/ 86501 w 623958"/>
                <a:gd name="connsiteY29" fmla="*/ 186512 h 624059"/>
                <a:gd name="connsiteX30" fmla="*/ 51820 w 623958"/>
                <a:gd name="connsiteY30" fmla="*/ 133583 h 624059"/>
                <a:gd name="connsiteX31" fmla="*/ 124509 w 623958"/>
                <a:gd name="connsiteY31" fmla="*/ 58272 h 624059"/>
                <a:gd name="connsiteX32" fmla="*/ 178648 w 623958"/>
                <a:gd name="connsiteY32" fmla="*/ 91038 h 624059"/>
                <a:gd name="connsiteX33" fmla="*/ 178648 w 623958"/>
                <a:gd name="connsiteY33" fmla="*/ 91038 h 624059"/>
                <a:gd name="connsiteX34" fmla="*/ 234501 w 623958"/>
                <a:gd name="connsiteY34" fmla="*/ 230468 h 624059"/>
                <a:gd name="connsiteX35" fmla="*/ 237324 w 623958"/>
                <a:gd name="connsiteY35" fmla="*/ 389356 h 624059"/>
                <a:gd name="connsiteX36" fmla="*/ 396212 w 623958"/>
                <a:gd name="connsiteY36" fmla="*/ 386534 h 624059"/>
                <a:gd name="connsiteX37" fmla="*/ 393389 w 623958"/>
                <a:gd name="connsiteY37" fmla="*/ 227646 h 624059"/>
                <a:gd name="connsiteX38" fmla="*/ 234501 w 623958"/>
                <a:gd name="connsiteY38" fmla="*/ 230468 h 624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623958" h="624059">
                  <a:moveTo>
                    <a:pt x="178648" y="91038"/>
                  </a:moveTo>
                  <a:cubicBezTo>
                    <a:pt x="198408" y="79041"/>
                    <a:pt x="219479" y="69967"/>
                    <a:pt x="241256" y="63817"/>
                  </a:cubicBezTo>
                  <a:lnTo>
                    <a:pt x="254160" y="1815"/>
                  </a:lnTo>
                  <a:lnTo>
                    <a:pt x="358910" y="0"/>
                  </a:lnTo>
                  <a:lnTo>
                    <a:pt x="373931" y="61498"/>
                  </a:lnTo>
                  <a:cubicBezTo>
                    <a:pt x="395910" y="66943"/>
                    <a:pt x="417283" y="75210"/>
                    <a:pt x="437446" y="86501"/>
                  </a:cubicBezTo>
                  <a:lnTo>
                    <a:pt x="490375" y="51820"/>
                  </a:lnTo>
                  <a:lnTo>
                    <a:pt x="565686" y="124610"/>
                  </a:lnTo>
                  <a:lnTo>
                    <a:pt x="532920" y="178749"/>
                  </a:lnTo>
                  <a:cubicBezTo>
                    <a:pt x="544918" y="198509"/>
                    <a:pt x="553991" y="219681"/>
                    <a:pt x="560141" y="241357"/>
                  </a:cubicBezTo>
                  <a:lnTo>
                    <a:pt x="622144" y="254261"/>
                  </a:lnTo>
                  <a:lnTo>
                    <a:pt x="623958" y="359010"/>
                  </a:lnTo>
                  <a:lnTo>
                    <a:pt x="562460" y="374032"/>
                  </a:lnTo>
                  <a:cubicBezTo>
                    <a:pt x="557016" y="396010"/>
                    <a:pt x="548749" y="417384"/>
                    <a:pt x="537457" y="437547"/>
                  </a:cubicBezTo>
                  <a:lnTo>
                    <a:pt x="572138" y="490476"/>
                  </a:lnTo>
                  <a:lnTo>
                    <a:pt x="499449" y="565787"/>
                  </a:lnTo>
                  <a:lnTo>
                    <a:pt x="445310" y="533021"/>
                  </a:lnTo>
                  <a:cubicBezTo>
                    <a:pt x="425550" y="545018"/>
                    <a:pt x="404479" y="554092"/>
                    <a:pt x="382703" y="560242"/>
                  </a:cubicBezTo>
                  <a:lnTo>
                    <a:pt x="369798" y="622244"/>
                  </a:lnTo>
                  <a:lnTo>
                    <a:pt x="265049" y="624059"/>
                  </a:lnTo>
                  <a:lnTo>
                    <a:pt x="250027" y="562561"/>
                  </a:lnTo>
                  <a:cubicBezTo>
                    <a:pt x="228049" y="557116"/>
                    <a:pt x="206676" y="548849"/>
                    <a:pt x="186512" y="537558"/>
                  </a:cubicBezTo>
                  <a:lnTo>
                    <a:pt x="133583" y="572239"/>
                  </a:lnTo>
                  <a:lnTo>
                    <a:pt x="58272" y="499550"/>
                  </a:lnTo>
                  <a:lnTo>
                    <a:pt x="91038" y="445411"/>
                  </a:lnTo>
                  <a:cubicBezTo>
                    <a:pt x="79041" y="425651"/>
                    <a:pt x="69967" y="404580"/>
                    <a:pt x="63817" y="382803"/>
                  </a:cubicBezTo>
                  <a:lnTo>
                    <a:pt x="1815" y="369899"/>
                  </a:lnTo>
                  <a:lnTo>
                    <a:pt x="0" y="265150"/>
                  </a:lnTo>
                  <a:lnTo>
                    <a:pt x="61499" y="250027"/>
                  </a:lnTo>
                  <a:cubicBezTo>
                    <a:pt x="66943" y="228049"/>
                    <a:pt x="75210" y="206675"/>
                    <a:pt x="86501" y="186512"/>
                  </a:cubicBezTo>
                  <a:lnTo>
                    <a:pt x="51820" y="133583"/>
                  </a:lnTo>
                  <a:lnTo>
                    <a:pt x="124509" y="58272"/>
                  </a:lnTo>
                  <a:lnTo>
                    <a:pt x="178648" y="91038"/>
                  </a:lnTo>
                  <a:lnTo>
                    <a:pt x="178648" y="91038"/>
                  </a:lnTo>
                  <a:close/>
                  <a:moveTo>
                    <a:pt x="234501" y="230468"/>
                  </a:moveTo>
                  <a:cubicBezTo>
                    <a:pt x="191452" y="275130"/>
                    <a:pt x="192662" y="346207"/>
                    <a:pt x="237324" y="389356"/>
                  </a:cubicBezTo>
                  <a:cubicBezTo>
                    <a:pt x="281986" y="432405"/>
                    <a:pt x="353062" y="431196"/>
                    <a:pt x="396212" y="386534"/>
                  </a:cubicBezTo>
                  <a:cubicBezTo>
                    <a:pt x="439261" y="341872"/>
                    <a:pt x="438051" y="270795"/>
                    <a:pt x="393389" y="227646"/>
                  </a:cubicBezTo>
                  <a:cubicBezTo>
                    <a:pt x="348626" y="184596"/>
                    <a:pt x="277550" y="185907"/>
                    <a:pt x="234501" y="230468"/>
                  </a:cubicBezTo>
                  <a:close/>
                </a:path>
              </a:pathLst>
            </a:custGeom>
            <a:solidFill>
              <a:srgbClr val="45726D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="" xmlns:a16="http://schemas.microsoft.com/office/drawing/2014/main" id="{AE4EC7A9-F152-4A44-9AC2-107C3843AFA1}"/>
                </a:ext>
              </a:extLst>
            </p:cNvPr>
            <p:cNvSpPr/>
            <p:nvPr/>
          </p:nvSpPr>
          <p:spPr>
            <a:xfrm>
              <a:off x="8065132" y="3710363"/>
              <a:ext cx="373427" cy="373528"/>
            </a:xfrm>
            <a:custGeom>
              <a:avLst/>
              <a:gdLst>
                <a:gd name="connsiteX0" fmla="*/ 106866 w 373427"/>
                <a:gd name="connsiteY0" fmla="*/ 54542 h 373528"/>
                <a:gd name="connsiteX1" fmla="*/ 144370 w 373427"/>
                <a:gd name="connsiteY1" fmla="*/ 38210 h 373528"/>
                <a:gd name="connsiteX2" fmla="*/ 152133 w 373427"/>
                <a:gd name="connsiteY2" fmla="*/ 1109 h 373528"/>
                <a:gd name="connsiteX3" fmla="*/ 214842 w 373427"/>
                <a:gd name="connsiteY3" fmla="*/ 0 h 373528"/>
                <a:gd name="connsiteX4" fmla="*/ 223814 w 373427"/>
                <a:gd name="connsiteY4" fmla="*/ 36798 h 373528"/>
                <a:gd name="connsiteX5" fmla="*/ 261823 w 373427"/>
                <a:gd name="connsiteY5" fmla="*/ 51719 h 373528"/>
                <a:gd name="connsiteX6" fmla="*/ 293479 w 373427"/>
                <a:gd name="connsiteY6" fmla="*/ 30951 h 373528"/>
                <a:gd name="connsiteX7" fmla="*/ 338545 w 373427"/>
                <a:gd name="connsiteY7" fmla="*/ 74504 h 373528"/>
                <a:gd name="connsiteX8" fmla="*/ 318885 w 373427"/>
                <a:gd name="connsiteY8" fmla="*/ 106866 h 373528"/>
                <a:gd name="connsiteX9" fmla="*/ 335218 w 373427"/>
                <a:gd name="connsiteY9" fmla="*/ 144370 h 373528"/>
                <a:gd name="connsiteX10" fmla="*/ 372318 w 373427"/>
                <a:gd name="connsiteY10" fmla="*/ 152133 h 373528"/>
                <a:gd name="connsiteX11" fmla="*/ 373427 w 373427"/>
                <a:gd name="connsiteY11" fmla="*/ 214842 h 373528"/>
                <a:gd name="connsiteX12" fmla="*/ 336629 w 373427"/>
                <a:gd name="connsiteY12" fmla="*/ 223915 h 373528"/>
                <a:gd name="connsiteX13" fmla="*/ 321708 w 373427"/>
                <a:gd name="connsiteY13" fmla="*/ 261923 h 373528"/>
                <a:gd name="connsiteX14" fmla="*/ 342476 w 373427"/>
                <a:gd name="connsiteY14" fmla="*/ 293580 h 373528"/>
                <a:gd name="connsiteX15" fmla="*/ 298923 w 373427"/>
                <a:gd name="connsiteY15" fmla="*/ 338645 h 373528"/>
                <a:gd name="connsiteX16" fmla="*/ 266561 w 373427"/>
                <a:gd name="connsiteY16" fmla="*/ 318986 h 373528"/>
                <a:gd name="connsiteX17" fmla="*/ 229057 w 373427"/>
                <a:gd name="connsiteY17" fmla="*/ 335318 h 373528"/>
                <a:gd name="connsiteX18" fmla="*/ 221294 w 373427"/>
                <a:gd name="connsiteY18" fmla="*/ 372419 h 373528"/>
                <a:gd name="connsiteX19" fmla="*/ 158586 w 373427"/>
                <a:gd name="connsiteY19" fmla="*/ 373528 h 373528"/>
                <a:gd name="connsiteX20" fmla="*/ 149613 w 373427"/>
                <a:gd name="connsiteY20" fmla="*/ 336730 h 373528"/>
                <a:gd name="connsiteX21" fmla="*/ 111605 w 373427"/>
                <a:gd name="connsiteY21" fmla="*/ 321809 h 373528"/>
                <a:gd name="connsiteX22" fmla="*/ 79948 w 373427"/>
                <a:gd name="connsiteY22" fmla="*/ 342577 h 373528"/>
                <a:gd name="connsiteX23" fmla="*/ 34883 w 373427"/>
                <a:gd name="connsiteY23" fmla="*/ 299024 h 373528"/>
                <a:gd name="connsiteX24" fmla="*/ 54542 w 373427"/>
                <a:gd name="connsiteY24" fmla="*/ 266662 h 373528"/>
                <a:gd name="connsiteX25" fmla="*/ 38210 w 373427"/>
                <a:gd name="connsiteY25" fmla="*/ 229158 h 373528"/>
                <a:gd name="connsiteX26" fmla="*/ 1109 w 373427"/>
                <a:gd name="connsiteY26" fmla="*/ 221395 h 373528"/>
                <a:gd name="connsiteX27" fmla="*/ 0 w 373427"/>
                <a:gd name="connsiteY27" fmla="*/ 158686 h 373528"/>
                <a:gd name="connsiteX28" fmla="*/ 36798 w 373427"/>
                <a:gd name="connsiteY28" fmla="*/ 149613 h 373528"/>
                <a:gd name="connsiteX29" fmla="*/ 51719 w 373427"/>
                <a:gd name="connsiteY29" fmla="*/ 111605 h 373528"/>
                <a:gd name="connsiteX30" fmla="*/ 30951 w 373427"/>
                <a:gd name="connsiteY30" fmla="*/ 79948 h 373528"/>
                <a:gd name="connsiteX31" fmla="*/ 74504 w 373427"/>
                <a:gd name="connsiteY31" fmla="*/ 34883 h 373528"/>
                <a:gd name="connsiteX32" fmla="*/ 106866 w 373427"/>
                <a:gd name="connsiteY32" fmla="*/ 54542 h 373528"/>
                <a:gd name="connsiteX33" fmla="*/ 106866 w 373427"/>
                <a:gd name="connsiteY33" fmla="*/ 54542 h 373528"/>
                <a:gd name="connsiteX34" fmla="*/ 140237 w 373427"/>
                <a:gd name="connsiteY34" fmla="*/ 138120 h 373528"/>
                <a:gd name="connsiteX35" fmla="*/ 141951 w 373427"/>
                <a:gd name="connsiteY35" fmla="*/ 233190 h 373528"/>
                <a:gd name="connsiteX36" fmla="*/ 237022 w 373427"/>
                <a:gd name="connsiteY36" fmla="*/ 231476 h 373528"/>
                <a:gd name="connsiteX37" fmla="*/ 235308 w 373427"/>
                <a:gd name="connsiteY37" fmla="*/ 136406 h 373528"/>
                <a:gd name="connsiteX38" fmla="*/ 140237 w 373427"/>
                <a:gd name="connsiteY38" fmla="*/ 138120 h 373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73427" h="373528">
                  <a:moveTo>
                    <a:pt x="106866" y="54542"/>
                  </a:moveTo>
                  <a:cubicBezTo>
                    <a:pt x="118763" y="47384"/>
                    <a:pt x="131365" y="41940"/>
                    <a:pt x="144370" y="38210"/>
                  </a:cubicBezTo>
                  <a:lnTo>
                    <a:pt x="152133" y="1109"/>
                  </a:lnTo>
                  <a:lnTo>
                    <a:pt x="214842" y="0"/>
                  </a:lnTo>
                  <a:lnTo>
                    <a:pt x="223814" y="36798"/>
                  </a:lnTo>
                  <a:cubicBezTo>
                    <a:pt x="236921" y="40024"/>
                    <a:pt x="249724" y="45065"/>
                    <a:pt x="261823" y="51719"/>
                  </a:cubicBezTo>
                  <a:lnTo>
                    <a:pt x="293479" y="30951"/>
                  </a:lnTo>
                  <a:lnTo>
                    <a:pt x="338545" y="74504"/>
                  </a:lnTo>
                  <a:lnTo>
                    <a:pt x="318885" y="106866"/>
                  </a:lnTo>
                  <a:cubicBezTo>
                    <a:pt x="326043" y="118763"/>
                    <a:pt x="331487" y="131365"/>
                    <a:pt x="335218" y="144370"/>
                  </a:cubicBezTo>
                  <a:lnTo>
                    <a:pt x="372318" y="152133"/>
                  </a:lnTo>
                  <a:lnTo>
                    <a:pt x="373427" y="214842"/>
                  </a:lnTo>
                  <a:lnTo>
                    <a:pt x="336629" y="223915"/>
                  </a:lnTo>
                  <a:cubicBezTo>
                    <a:pt x="333403" y="237021"/>
                    <a:pt x="328362" y="249825"/>
                    <a:pt x="321708" y="261923"/>
                  </a:cubicBezTo>
                  <a:lnTo>
                    <a:pt x="342476" y="293580"/>
                  </a:lnTo>
                  <a:lnTo>
                    <a:pt x="298923" y="338645"/>
                  </a:lnTo>
                  <a:lnTo>
                    <a:pt x="266561" y="318986"/>
                  </a:lnTo>
                  <a:cubicBezTo>
                    <a:pt x="254665" y="326144"/>
                    <a:pt x="242062" y="331588"/>
                    <a:pt x="229057" y="335318"/>
                  </a:cubicBezTo>
                  <a:lnTo>
                    <a:pt x="221294" y="372419"/>
                  </a:lnTo>
                  <a:lnTo>
                    <a:pt x="158586" y="373528"/>
                  </a:lnTo>
                  <a:lnTo>
                    <a:pt x="149613" y="336730"/>
                  </a:lnTo>
                  <a:cubicBezTo>
                    <a:pt x="136507" y="333504"/>
                    <a:pt x="123703" y="328463"/>
                    <a:pt x="111605" y="321809"/>
                  </a:cubicBezTo>
                  <a:lnTo>
                    <a:pt x="79948" y="342577"/>
                  </a:lnTo>
                  <a:lnTo>
                    <a:pt x="34883" y="299024"/>
                  </a:lnTo>
                  <a:lnTo>
                    <a:pt x="54542" y="266662"/>
                  </a:lnTo>
                  <a:cubicBezTo>
                    <a:pt x="47384" y="254765"/>
                    <a:pt x="41940" y="242163"/>
                    <a:pt x="38210" y="229158"/>
                  </a:cubicBezTo>
                  <a:lnTo>
                    <a:pt x="1109" y="221395"/>
                  </a:lnTo>
                  <a:lnTo>
                    <a:pt x="0" y="158686"/>
                  </a:lnTo>
                  <a:lnTo>
                    <a:pt x="36798" y="149613"/>
                  </a:lnTo>
                  <a:cubicBezTo>
                    <a:pt x="40024" y="136507"/>
                    <a:pt x="45065" y="123703"/>
                    <a:pt x="51719" y="111605"/>
                  </a:cubicBezTo>
                  <a:lnTo>
                    <a:pt x="30951" y="79948"/>
                  </a:lnTo>
                  <a:lnTo>
                    <a:pt x="74504" y="34883"/>
                  </a:lnTo>
                  <a:lnTo>
                    <a:pt x="106866" y="54542"/>
                  </a:lnTo>
                  <a:lnTo>
                    <a:pt x="106866" y="54542"/>
                  </a:lnTo>
                  <a:close/>
                  <a:moveTo>
                    <a:pt x="140237" y="138120"/>
                  </a:moveTo>
                  <a:cubicBezTo>
                    <a:pt x="114428" y="164836"/>
                    <a:pt x="115234" y="207381"/>
                    <a:pt x="141951" y="233190"/>
                  </a:cubicBezTo>
                  <a:cubicBezTo>
                    <a:pt x="168667" y="259000"/>
                    <a:pt x="211212" y="258193"/>
                    <a:pt x="237022" y="231476"/>
                  </a:cubicBezTo>
                  <a:cubicBezTo>
                    <a:pt x="262831" y="204760"/>
                    <a:pt x="262024" y="162215"/>
                    <a:pt x="235308" y="136406"/>
                  </a:cubicBezTo>
                  <a:cubicBezTo>
                    <a:pt x="208591" y="110597"/>
                    <a:pt x="166046" y="111403"/>
                    <a:pt x="140237" y="138120"/>
                  </a:cubicBezTo>
                  <a:close/>
                </a:path>
              </a:pathLst>
            </a:custGeom>
            <a:solidFill>
              <a:srgbClr val="094A44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="" xmlns:a16="http://schemas.microsoft.com/office/drawing/2014/main" id="{CDB6D905-3EAA-48F3-9950-0344C150E4DB}"/>
                </a:ext>
              </a:extLst>
            </p:cNvPr>
            <p:cNvSpPr/>
            <p:nvPr/>
          </p:nvSpPr>
          <p:spPr>
            <a:xfrm>
              <a:off x="8185432" y="3826737"/>
              <a:ext cx="137429" cy="137465"/>
            </a:xfrm>
            <a:custGeom>
              <a:avLst/>
              <a:gdLst>
                <a:gd name="connsiteX0" fmla="*/ 19937 w 137429"/>
                <a:gd name="connsiteY0" fmla="*/ 21746 h 137465"/>
                <a:gd name="connsiteX1" fmla="*/ 32438 w 137429"/>
                <a:gd name="connsiteY1" fmla="*/ 10757 h 137465"/>
                <a:gd name="connsiteX2" fmla="*/ 76294 w 137429"/>
                <a:gd name="connsiteY2" fmla="*/ 373 h 137465"/>
                <a:gd name="connsiteX3" fmla="*/ 106136 w 137429"/>
                <a:gd name="connsiteY3" fmla="*/ 10958 h 137465"/>
                <a:gd name="connsiteX4" fmla="*/ 130231 w 137429"/>
                <a:gd name="connsiteY4" fmla="*/ 38078 h 137465"/>
                <a:gd name="connsiteX5" fmla="*/ 136381 w 137429"/>
                <a:gd name="connsiteY5" fmla="*/ 56931 h 137465"/>
                <a:gd name="connsiteX6" fmla="*/ 136784 w 137429"/>
                <a:gd name="connsiteY6" fmla="*/ 77599 h 137465"/>
                <a:gd name="connsiteX7" fmla="*/ 118133 w 137429"/>
                <a:gd name="connsiteY7" fmla="*/ 116413 h 137465"/>
                <a:gd name="connsiteX8" fmla="*/ 80024 w 137429"/>
                <a:gd name="connsiteY8" fmla="*/ 136476 h 137465"/>
                <a:gd name="connsiteX9" fmla="*/ 59356 w 137429"/>
                <a:gd name="connsiteY9" fmla="*/ 136778 h 137465"/>
                <a:gd name="connsiteX10" fmla="*/ 40302 w 137429"/>
                <a:gd name="connsiteY10" fmla="*/ 131334 h 137465"/>
                <a:gd name="connsiteX11" fmla="*/ 12275 w 137429"/>
                <a:gd name="connsiteY11" fmla="*/ 108146 h 137465"/>
                <a:gd name="connsiteX12" fmla="*/ 681 w 137429"/>
                <a:gd name="connsiteY12" fmla="*/ 78708 h 137465"/>
                <a:gd name="connsiteX13" fmla="*/ 9553 w 137429"/>
                <a:gd name="connsiteY13" fmla="*/ 34550 h 137465"/>
                <a:gd name="connsiteX14" fmla="*/ 19937 w 137429"/>
                <a:gd name="connsiteY14" fmla="*/ 21746 h 137465"/>
                <a:gd name="connsiteX15" fmla="*/ 10662 w 137429"/>
                <a:gd name="connsiteY15" fmla="*/ 35356 h 137465"/>
                <a:gd name="connsiteX16" fmla="*/ 3201 w 137429"/>
                <a:gd name="connsiteY16" fmla="*/ 78405 h 137465"/>
                <a:gd name="connsiteX17" fmla="*/ 14795 w 137429"/>
                <a:gd name="connsiteY17" fmla="*/ 106432 h 137465"/>
                <a:gd name="connsiteX18" fmla="*/ 41613 w 137429"/>
                <a:gd name="connsiteY18" fmla="*/ 128209 h 137465"/>
                <a:gd name="connsiteX19" fmla="*/ 59760 w 137429"/>
                <a:gd name="connsiteY19" fmla="*/ 133250 h 137465"/>
                <a:gd name="connsiteX20" fmla="*/ 79318 w 137429"/>
                <a:gd name="connsiteY20" fmla="*/ 132847 h 137465"/>
                <a:gd name="connsiteX21" fmla="*/ 115310 w 137429"/>
                <a:gd name="connsiteY21" fmla="*/ 113893 h 137465"/>
                <a:gd name="connsiteX22" fmla="*/ 133054 w 137429"/>
                <a:gd name="connsiteY22" fmla="*/ 77296 h 137465"/>
                <a:gd name="connsiteX23" fmla="*/ 132751 w 137429"/>
                <a:gd name="connsiteY23" fmla="*/ 57738 h 137465"/>
                <a:gd name="connsiteX24" fmla="*/ 127106 w 137429"/>
                <a:gd name="connsiteY24" fmla="*/ 39792 h 137465"/>
                <a:gd name="connsiteX25" fmla="*/ 104422 w 137429"/>
                <a:gd name="connsiteY25" fmla="*/ 13781 h 137465"/>
                <a:gd name="connsiteX26" fmla="*/ 76092 w 137429"/>
                <a:gd name="connsiteY26" fmla="*/ 3195 h 137465"/>
                <a:gd name="connsiteX27" fmla="*/ 33346 w 137429"/>
                <a:gd name="connsiteY27" fmla="*/ 12168 h 137465"/>
                <a:gd name="connsiteX28" fmla="*/ 19937 w 137429"/>
                <a:gd name="connsiteY28" fmla="*/ 21746 h 137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37429" h="137465">
                  <a:moveTo>
                    <a:pt x="19937" y="21746"/>
                  </a:moveTo>
                  <a:cubicBezTo>
                    <a:pt x="19937" y="21746"/>
                    <a:pt x="23465" y="16806"/>
                    <a:pt x="32438" y="10757"/>
                  </a:cubicBezTo>
                  <a:cubicBezTo>
                    <a:pt x="41310" y="4909"/>
                    <a:pt x="56735" y="-1644"/>
                    <a:pt x="76294" y="373"/>
                  </a:cubicBezTo>
                  <a:cubicBezTo>
                    <a:pt x="85972" y="1482"/>
                    <a:pt x="96457" y="4607"/>
                    <a:pt x="106136" y="10958"/>
                  </a:cubicBezTo>
                  <a:cubicBezTo>
                    <a:pt x="115612" y="17310"/>
                    <a:pt x="124686" y="26383"/>
                    <a:pt x="130231" y="38078"/>
                  </a:cubicBezTo>
                  <a:cubicBezTo>
                    <a:pt x="133155" y="43825"/>
                    <a:pt x="135272" y="50277"/>
                    <a:pt x="136381" y="56931"/>
                  </a:cubicBezTo>
                  <a:cubicBezTo>
                    <a:pt x="137591" y="63585"/>
                    <a:pt x="137792" y="70642"/>
                    <a:pt x="136784" y="77599"/>
                  </a:cubicBezTo>
                  <a:cubicBezTo>
                    <a:pt x="135070" y="91612"/>
                    <a:pt x="128416" y="105525"/>
                    <a:pt x="118133" y="116413"/>
                  </a:cubicBezTo>
                  <a:cubicBezTo>
                    <a:pt x="107648" y="127100"/>
                    <a:pt x="94038" y="134258"/>
                    <a:pt x="80024" y="136476"/>
                  </a:cubicBezTo>
                  <a:cubicBezTo>
                    <a:pt x="73068" y="137686"/>
                    <a:pt x="66010" y="137787"/>
                    <a:pt x="59356" y="136778"/>
                  </a:cubicBezTo>
                  <a:cubicBezTo>
                    <a:pt x="52602" y="135871"/>
                    <a:pt x="46149" y="134056"/>
                    <a:pt x="40302" y="131334"/>
                  </a:cubicBezTo>
                  <a:cubicBezTo>
                    <a:pt x="28406" y="126092"/>
                    <a:pt x="19029" y="117522"/>
                    <a:pt x="12275" y="108146"/>
                  </a:cubicBezTo>
                  <a:cubicBezTo>
                    <a:pt x="5621" y="98770"/>
                    <a:pt x="2092" y="88285"/>
                    <a:pt x="681" y="78708"/>
                  </a:cubicBezTo>
                  <a:cubicBezTo>
                    <a:pt x="-2041" y="59250"/>
                    <a:pt x="3907" y="43522"/>
                    <a:pt x="9553" y="34550"/>
                  </a:cubicBezTo>
                  <a:cubicBezTo>
                    <a:pt x="15098" y="25375"/>
                    <a:pt x="19937" y="21746"/>
                    <a:pt x="19937" y="21746"/>
                  </a:cubicBezTo>
                  <a:cubicBezTo>
                    <a:pt x="20340" y="22048"/>
                    <a:pt x="15904" y="26182"/>
                    <a:pt x="10662" y="35356"/>
                  </a:cubicBezTo>
                  <a:cubicBezTo>
                    <a:pt x="5621" y="44430"/>
                    <a:pt x="277" y="59754"/>
                    <a:pt x="3201" y="78405"/>
                  </a:cubicBezTo>
                  <a:cubicBezTo>
                    <a:pt x="4713" y="87580"/>
                    <a:pt x="8242" y="97561"/>
                    <a:pt x="14795" y="106432"/>
                  </a:cubicBezTo>
                  <a:cubicBezTo>
                    <a:pt x="21247" y="115204"/>
                    <a:pt x="30321" y="123370"/>
                    <a:pt x="41613" y="128209"/>
                  </a:cubicBezTo>
                  <a:cubicBezTo>
                    <a:pt x="47158" y="130729"/>
                    <a:pt x="53307" y="132443"/>
                    <a:pt x="59760" y="133250"/>
                  </a:cubicBezTo>
                  <a:cubicBezTo>
                    <a:pt x="66111" y="134157"/>
                    <a:pt x="72765" y="134056"/>
                    <a:pt x="79318" y="132847"/>
                  </a:cubicBezTo>
                  <a:cubicBezTo>
                    <a:pt x="92525" y="130729"/>
                    <a:pt x="105329" y="123975"/>
                    <a:pt x="115310" y="113893"/>
                  </a:cubicBezTo>
                  <a:cubicBezTo>
                    <a:pt x="125089" y="103609"/>
                    <a:pt x="131340" y="90604"/>
                    <a:pt x="133054" y="77296"/>
                  </a:cubicBezTo>
                  <a:cubicBezTo>
                    <a:pt x="134062" y="70642"/>
                    <a:pt x="133860" y="63988"/>
                    <a:pt x="132751" y="57738"/>
                  </a:cubicBezTo>
                  <a:cubicBezTo>
                    <a:pt x="131743" y="51386"/>
                    <a:pt x="129828" y="45337"/>
                    <a:pt x="127106" y="39792"/>
                  </a:cubicBezTo>
                  <a:cubicBezTo>
                    <a:pt x="121863" y="28601"/>
                    <a:pt x="113394" y="19931"/>
                    <a:pt x="104422" y="13781"/>
                  </a:cubicBezTo>
                  <a:cubicBezTo>
                    <a:pt x="95348" y="7631"/>
                    <a:pt x="85266" y="4405"/>
                    <a:pt x="76092" y="3195"/>
                  </a:cubicBezTo>
                  <a:cubicBezTo>
                    <a:pt x="57340" y="877"/>
                    <a:pt x="42217" y="6724"/>
                    <a:pt x="33346" y="12168"/>
                  </a:cubicBezTo>
                  <a:cubicBezTo>
                    <a:pt x="24171" y="17512"/>
                    <a:pt x="20239" y="22048"/>
                    <a:pt x="19937" y="21746"/>
                  </a:cubicBezTo>
                  <a:close/>
                </a:path>
              </a:pathLst>
            </a:custGeom>
            <a:solidFill>
              <a:srgbClr val="EBEBEB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="" xmlns:a16="http://schemas.microsoft.com/office/drawing/2014/main" id="{39ED0CC2-8362-4AF3-9906-EB36B38E0D95}"/>
                </a:ext>
              </a:extLst>
            </p:cNvPr>
            <p:cNvSpPr/>
            <p:nvPr/>
          </p:nvSpPr>
          <p:spPr>
            <a:xfrm>
              <a:off x="8063720" y="3709254"/>
              <a:ext cx="376754" cy="376754"/>
            </a:xfrm>
            <a:custGeom>
              <a:avLst/>
              <a:gdLst>
                <a:gd name="connsiteX0" fmla="*/ 108177 w 376754"/>
                <a:gd name="connsiteY0" fmla="*/ 55651 h 376754"/>
                <a:gd name="connsiteX1" fmla="*/ 106060 w 376754"/>
                <a:gd name="connsiteY1" fmla="*/ 54542 h 376754"/>
                <a:gd name="connsiteX2" fmla="*/ 99809 w 376754"/>
                <a:gd name="connsiteY2" fmla="*/ 50913 h 376754"/>
                <a:gd name="connsiteX3" fmla="*/ 75411 w 376754"/>
                <a:gd name="connsiteY3" fmla="*/ 36496 h 376754"/>
                <a:gd name="connsiteX4" fmla="*/ 76218 w 376754"/>
                <a:gd name="connsiteY4" fmla="*/ 36395 h 376754"/>
                <a:gd name="connsiteX5" fmla="*/ 32967 w 376754"/>
                <a:gd name="connsiteY5" fmla="*/ 81763 h 376754"/>
                <a:gd name="connsiteX6" fmla="*/ 33068 w 376754"/>
                <a:gd name="connsiteY6" fmla="*/ 80553 h 376754"/>
                <a:gd name="connsiteX7" fmla="*/ 53937 w 376754"/>
                <a:gd name="connsiteY7" fmla="*/ 112109 h 376754"/>
                <a:gd name="connsiteX8" fmla="*/ 54341 w 376754"/>
                <a:gd name="connsiteY8" fmla="*/ 112714 h 376754"/>
                <a:gd name="connsiteX9" fmla="*/ 54038 w 376754"/>
                <a:gd name="connsiteY9" fmla="*/ 113319 h 376754"/>
                <a:gd name="connsiteX10" fmla="*/ 39319 w 376754"/>
                <a:gd name="connsiteY10" fmla="*/ 151125 h 376754"/>
                <a:gd name="connsiteX11" fmla="*/ 39117 w 376754"/>
                <a:gd name="connsiteY11" fmla="*/ 151831 h 376754"/>
                <a:gd name="connsiteX12" fmla="*/ 38411 w 376754"/>
                <a:gd name="connsiteY12" fmla="*/ 152033 h 376754"/>
                <a:gd name="connsiteX13" fmla="*/ 1613 w 376754"/>
                <a:gd name="connsiteY13" fmla="*/ 161207 h 376754"/>
                <a:gd name="connsiteX14" fmla="*/ 2621 w 376754"/>
                <a:gd name="connsiteY14" fmla="*/ 159896 h 376754"/>
                <a:gd name="connsiteX15" fmla="*/ 3831 w 376754"/>
                <a:gd name="connsiteY15" fmla="*/ 222605 h 376754"/>
                <a:gd name="connsiteX16" fmla="*/ 2621 w 376754"/>
                <a:gd name="connsiteY16" fmla="*/ 221193 h 376754"/>
                <a:gd name="connsiteX17" fmla="*/ 39722 w 376754"/>
                <a:gd name="connsiteY17" fmla="*/ 228855 h 376754"/>
                <a:gd name="connsiteX18" fmla="*/ 40629 w 376754"/>
                <a:gd name="connsiteY18" fmla="*/ 229057 h 376754"/>
                <a:gd name="connsiteX19" fmla="*/ 40932 w 376754"/>
                <a:gd name="connsiteY19" fmla="*/ 229964 h 376754"/>
                <a:gd name="connsiteX20" fmla="*/ 57063 w 376754"/>
                <a:gd name="connsiteY20" fmla="*/ 267065 h 376754"/>
                <a:gd name="connsiteX21" fmla="*/ 57567 w 376754"/>
                <a:gd name="connsiteY21" fmla="*/ 267972 h 376754"/>
                <a:gd name="connsiteX22" fmla="*/ 57063 w 376754"/>
                <a:gd name="connsiteY22" fmla="*/ 268880 h 376754"/>
                <a:gd name="connsiteX23" fmla="*/ 37504 w 376754"/>
                <a:gd name="connsiteY23" fmla="*/ 301242 h 376754"/>
                <a:gd name="connsiteX24" fmla="*/ 37202 w 376754"/>
                <a:gd name="connsiteY24" fmla="*/ 299125 h 376754"/>
                <a:gd name="connsiteX25" fmla="*/ 82368 w 376754"/>
                <a:gd name="connsiteY25" fmla="*/ 342577 h 376754"/>
                <a:gd name="connsiteX26" fmla="*/ 80150 w 376754"/>
                <a:gd name="connsiteY26" fmla="*/ 342376 h 376754"/>
                <a:gd name="connsiteX27" fmla="*/ 111806 w 376754"/>
                <a:gd name="connsiteY27" fmla="*/ 321607 h 376754"/>
                <a:gd name="connsiteX28" fmla="*/ 112714 w 376754"/>
                <a:gd name="connsiteY28" fmla="*/ 321002 h 376754"/>
                <a:gd name="connsiteX29" fmla="*/ 113722 w 376754"/>
                <a:gd name="connsiteY29" fmla="*/ 321506 h 376754"/>
                <a:gd name="connsiteX30" fmla="*/ 151327 w 376754"/>
                <a:gd name="connsiteY30" fmla="*/ 336226 h 376754"/>
                <a:gd name="connsiteX31" fmla="*/ 152436 w 376754"/>
                <a:gd name="connsiteY31" fmla="*/ 336528 h 376754"/>
                <a:gd name="connsiteX32" fmla="*/ 152738 w 376754"/>
                <a:gd name="connsiteY32" fmla="*/ 337637 h 376754"/>
                <a:gd name="connsiteX33" fmla="*/ 161812 w 376754"/>
                <a:gd name="connsiteY33" fmla="*/ 374435 h 376754"/>
                <a:gd name="connsiteX34" fmla="*/ 159896 w 376754"/>
                <a:gd name="connsiteY34" fmla="*/ 372822 h 376754"/>
                <a:gd name="connsiteX35" fmla="*/ 222605 w 376754"/>
                <a:gd name="connsiteY35" fmla="*/ 371713 h 376754"/>
                <a:gd name="connsiteX36" fmla="*/ 220790 w 376754"/>
                <a:gd name="connsiteY36" fmla="*/ 373226 h 376754"/>
                <a:gd name="connsiteX37" fmla="*/ 228452 w 376754"/>
                <a:gd name="connsiteY37" fmla="*/ 336125 h 376754"/>
                <a:gd name="connsiteX38" fmla="*/ 228654 w 376754"/>
                <a:gd name="connsiteY38" fmla="*/ 335016 h 376754"/>
                <a:gd name="connsiteX39" fmla="*/ 229763 w 376754"/>
                <a:gd name="connsiteY39" fmla="*/ 334713 h 376754"/>
                <a:gd name="connsiteX40" fmla="*/ 266763 w 376754"/>
                <a:gd name="connsiteY40" fmla="*/ 318684 h 376754"/>
                <a:gd name="connsiteX41" fmla="*/ 266763 w 376754"/>
                <a:gd name="connsiteY41" fmla="*/ 318684 h 376754"/>
                <a:gd name="connsiteX42" fmla="*/ 267771 w 376754"/>
                <a:gd name="connsiteY42" fmla="*/ 318079 h 376754"/>
                <a:gd name="connsiteX43" fmla="*/ 268779 w 376754"/>
                <a:gd name="connsiteY43" fmla="*/ 318684 h 376754"/>
                <a:gd name="connsiteX44" fmla="*/ 301141 w 376754"/>
                <a:gd name="connsiteY44" fmla="*/ 338343 h 376754"/>
                <a:gd name="connsiteX45" fmla="*/ 298722 w 376754"/>
                <a:gd name="connsiteY45" fmla="*/ 338645 h 376754"/>
                <a:gd name="connsiteX46" fmla="*/ 342275 w 376754"/>
                <a:gd name="connsiteY46" fmla="*/ 293580 h 376754"/>
                <a:gd name="connsiteX47" fmla="*/ 342073 w 376754"/>
                <a:gd name="connsiteY47" fmla="*/ 296000 h 376754"/>
                <a:gd name="connsiteX48" fmla="*/ 321305 w 376754"/>
                <a:gd name="connsiteY48" fmla="*/ 264343 h 376754"/>
                <a:gd name="connsiteX49" fmla="*/ 320700 w 376754"/>
                <a:gd name="connsiteY49" fmla="*/ 263335 h 376754"/>
                <a:gd name="connsiteX50" fmla="*/ 321305 w 376754"/>
                <a:gd name="connsiteY50" fmla="*/ 262327 h 376754"/>
                <a:gd name="connsiteX51" fmla="*/ 336125 w 376754"/>
                <a:gd name="connsiteY51" fmla="*/ 224823 h 376754"/>
                <a:gd name="connsiteX52" fmla="*/ 336427 w 376754"/>
                <a:gd name="connsiteY52" fmla="*/ 223714 h 376754"/>
                <a:gd name="connsiteX53" fmla="*/ 337536 w 376754"/>
                <a:gd name="connsiteY53" fmla="*/ 223411 h 376754"/>
                <a:gd name="connsiteX54" fmla="*/ 374335 w 376754"/>
                <a:gd name="connsiteY54" fmla="*/ 214438 h 376754"/>
                <a:gd name="connsiteX55" fmla="*/ 372923 w 376754"/>
                <a:gd name="connsiteY55" fmla="*/ 216253 h 376754"/>
                <a:gd name="connsiteX56" fmla="*/ 371915 w 376754"/>
                <a:gd name="connsiteY56" fmla="*/ 153545 h 376754"/>
                <a:gd name="connsiteX57" fmla="*/ 373327 w 376754"/>
                <a:gd name="connsiteY57" fmla="*/ 155259 h 376754"/>
                <a:gd name="connsiteX58" fmla="*/ 336226 w 376754"/>
                <a:gd name="connsiteY58" fmla="*/ 147496 h 376754"/>
                <a:gd name="connsiteX59" fmla="*/ 335218 w 376754"/>
                <a:gd name="connsiteY59" fmla="*/ 147294 h 376754"/>
                <a:gd name="connsiteX60" fmla="*/ 334915 w 376754"/>
                <a:gd name="connsiteY60" fmla="*/ 146286 h 376754"/>
                <a:gd name="connsiteX61" fmla="*/ 318885 w 376754"/>
                <a:gd name="connsiteY61" fmla="*/ 109185 h 376754"/>
                <a:gd name="connsiteX62" fmla="*/ 318381 w 376754"/>
                <a:gd name="connsiteY62" fmla="*/ 108278 h 376754"/>
                <a:gd name="connsiteX63" fmla="*/ 318885 w 376754"/>
                <a:gd name="connsiteY63" fmla="*/ 107370 h 376754"/>
                <a:gd name="connsiteX64" fmla="*/ 338545 w 376754"/>
                <a:gd name="connsiteY64" fmla="*/ 75008 h 376754"/>
                <a:gd name="connsiteX65" fmla="*/ 338847 w 376754"/>
                <a:gd name="connsiteY65" fmla="*/ 77024 h 376754"/>
                <a:gd name="connsiteX66" fmla="*/ 293882 w 376754"/>
                <a:gd name="connsiteY66" fmla="*/ 33371 h 376754"/>
                <a:gd name="connsiteX67" fmla="*/ 295697 w 376754"/>
                <a:gd name="connsiteY67" fmla="*/ 33572 h 376754"/>
                <a:gd name="connsiteX68" fmla="*/ 263940 w 376754"/>
                <a:gd name="connsiteY68" fmla="*/ 54240 h 376754"/>
                <a:gd name="connsiteX69" fmla="*/ 263234 w 376754"/>
                <a:gd name="connsiteY69" fmla="*/ 54542 h 376754"/>
                <a:gd name="connsiteX70" fmla="*/ 262528 w 376754"/>
                <a:gd name="connsiteY70" fmla="*/ 54139 h 376754"/>
                <a:gd name="connsiteX71" fmla="*/ 224823 w 376754"/>
                <a:gd name="connsiteY71" fmla="*/ 39218 h 376754"/>
                <a:gd name="connsiteX72" fmla="*/ 224117 w 376754"/>
                <a:gd name="connsiteY72" fmla="*/ 39016 h 376754"/>
                <a:gd name="connsiteX73" fmla="*/ 223915 w 376754"/>
                <a:gd name="connsiteY73" fmla="*/ 38311 h 376754"/>
                <a:gd name="connsiteX74" fmla="*/ 215043 w 376754"/>
                <a:gd name="connsiteY74" fmla="*/ 1512 h 376754"/>
                <a:gd name="connsiteX75" fmla="*/ 216152 w 376754"/>
                <a:gd name="connsiteY75" fmla="*/ 2420 h 376754"/>
                <a:gd name="connsiteX76" fmla="*/ 153444 w 376754"/>
                <a:gd name="connsiteY76" fmla="*/ 3226 h 376754"/>
                <a:gd name="connsiteX77" fmla="*/ 154251 w 376754"/>
                <a:gd name="connsiteY77" fmla="*/ 2520 h 376754"/>
                <a:gd name="connsiteX78" fmla="*/ 146286 w 376754"/>
                <a:gd name="connsiteY78" fmla="*/ 39520 h 376754"/>
                <a:gd name="connsiteX79" fmla="*/ 146185 w 376754"/>
                <a:gd name="connsiteY79" fmla="*/ 39924 h 376754"/>
                <a:gd name="connsiteX80" fmla="*/ 145782 w 376754"/>
                <a:gd name="connsiteY80" fmla="*/ 40024 h 376754"/>
                <a:gd name="connsiteX81" fmla="*/ 117150 w 376754"/>
                <a:gd name="connsiteY81" fmla="*/ 51014 h 376754"/>
                <a:gd name="connsiteX82" fmla="*/ 110395 w 376754"/>
                <a:gd name="connsiteY82" fmla="*/ 54542 h 376754"/>
                <a:gd name="connsiteX83" fmla="*/ 108177 w 376754"/>
                <a:gd name="connsiteY83" fmla="*/ 55651 h 376754"/>
                <a:gd name="connsiteX84" fmla="*/ 110294 w 376754"/>
                <a:gd name="connsiteY84" fmla="*/ 54240 h 376754"/>
                <a:gd name="connsiteX85" fmla="*/ 116948 w 376754"/>
                <a:gd name="connsiteY85" fmla="*/ 50409 h 376754"/>
                <a:gd name="connsiteX86" fmla="*/ 145580 w 376754"/>
                <a:gd name="connsiteY86" fmla="*/ 38714 h 376754"/>
                <a:gd name="connsiteX87" fmla="*/ 145177 w 376754"/>
                <a:gd name="connsiteY87" fmla="*/ 39218 h 376754"/>
                <a:gd name="connsiteX88" fmla="*/ 152637 w 376754"/>
                <a:gd name="connsiteY88" fmla="*/ 2117 h 376754"/>
                <a:gd name="connsiteX89" fmla="*/ 152738 w 376754"/>
                <a:gd name="connsiteY89" fmla="*/ 1411 h 376754"/>
                <a:gd name="connsiteX90" fmla="*/ 153444 w 376754"/>
                <a:gd name="connsiteY90" fmla="*/ 1411 h 376754"/>
                <a:gd name="connsiteX91" fmla="*/ 216152 w 376754"/>
                <a:gd name="connsiteY91" fmla="*/ 0 h 376754"/>
                <a:gd name="connsiteX92" fmla="*/ 217060 w 376754"/>
                <a:gd name="connsiteY92" fmla="*/ 0 h 376754"/>
                <a:gd name="connsiteX93" fmla="*/ 217261 w 376754"/>
                <a:gd name="connsiteY93" fmla="*/ 907 h 376754"/>
                <a:gd name="connsiteX94" fmla="*/ 226436 w 376754"/>
                <a:gd name="connsiteY94" fmla="*/ 37706 h 376754"/>
                <a:gd name="connsiteX95" fmla="*/ 225528 w 376754"/>
                <a:gd name="connsiteY95" fmla="*/ 36798 h 376754"/>
                <a:gd name="connsiteX96" fmla="*/ 263940 w 376754"/>
                <a:gd name="connsiteY96" fmla="*/ 51820 h 376754"/>
                <a:gd name="connsiteX97" fmla="*/ 262528 w 376754"/>
                <a:gd name="connsiteY97" fmla="*/ 51921 h 376754"/>
                <a:gd name="connsiteX98" fmla="*/ 294185 w 376754"/>
                <a:gd name="connsiteY98" fmla="*/ 31052 h 376754"/>
                <a:gd name="connsiteX99" fmla="*/ 295193 w 376754"/>
                <a:gd name="connsiteY99" fmla="*/ 30447 h 376754"/>
                <a:gd name="connsiteX100" fmla="*/ 296000 w 376754"/>
                <a:gd name="connsiteY100" fmla="*/ 31253 h 376754"/>
                <a:gd name="connsiteX101" fmla="*/ 341166 w 376754"/>
                <a:gd name="connsiteY101" fmla="*/ 74706 h 376754"/>
                <a:gd name="connsiteX102" fmla="*/ 342073 w 376754"/>
                <a:gd name="connsiteY102" fmla="*/ 75613 h 376754"/>
                <a:gd name="connsiteX103" fmla="*/ 341367 w 376754"/>
                <a:gd name="connsiteY103" fmla="*/ 76722 h 376754"/>
                <a:gd name="connsiteX104" fmla="*/ 321809 w 376754"/>
                <a:gd name="connsiteY104" fmla="*/ 109084 h 376754"/>
                <a:gd name="connsiteX105" fmla="*/ 321809 w 376754"/>
                <a:gd name="connsiteY105" fmla="*/ 107370 h 376754"/>
                <a:gd name="connsiteX106" fmla="*/ 338343 w 376754"/>
                <a:gd name="connsiteY106" fmla="*/ 145278 h 376754"/>
                <a:gd name="connsiteX107" fmla="*/ 337032 w 376754"/>
                <a:gd name="connsiteY107" fmla="*/ 144068 h 376754"/>
                <a:gd name="connsiteX108" fmla="*/ 374133 w 376754"/>
                <a:gd name="connsiteY108" fmla="*/ 151730 h 376754"/>
                <a:gd name="connsiteX109" fmla="*/ 375545 w 376754"/>
                <a:gd name="connsiteY109" fmla="*/ 152033 h 376754"/>
                <a:gd name="connsiteX110" fmla="*/ 375545 w 376754"/>
                <a:gd name="connsiteY110" fmla="*/ 153444 h 376754"/>
                <a:gd name="connsiteX111" fmla="*/ 376754 w 376754"/>
                <a:gd name="connsiteY111" fmla="*/ 216152 h 376754"/>
                <a:gd name="connsiteX112" fmla="*/ 376754 w 376754"/>
                <a:gd name="connsiteY112" fmla="*/ 217665 h 376754"/>
                <a:gd name="connsiteX113" fmla="*/ 375343 w 376754"/>
                <a:gd name="connsiteY113" fmla="*/ 217967 h 376754"/>
                <a:gd name="connsiteX114" fmla="*/ 338545 w 376754"/>
                <a:gd name="connsiteY114" fmla="*/ 227040 h 376754"/>
                <a:gd name="connsiteX115" fmla="*/ 339956 w 376754"/>
                <a:gd name="connsiteY115" fmla="*/ 225629 h 376754"/>
                <a:gd name="connsiteX116" fmla="*/ 324833 w 376754"/>
                <a:gd name="connsiteY116" fmla="*/ 264141 h 376754"/>
                <a:gd name="connsiteX117" fmla="*/ 324733 w 376754"/>
                <a:gd name="connsiteY117" fmla="*/ 262226 h 376754"/>
                <a:gd name="connsiteX118" fmla="*/ 345501 w 376754"/>
                <a:gd name="connsiteY118" fmla="*/ 293882 h 376754"/>
                <a:gd name="connsiteX119" fmla="*/ 346308 w 376754"/>
                <a:gd name="connsiteY119" fmla="*/ 295193 h 376754"/>
                <a:gd name="connsiteX120" fmla="*/ 345299 w 376754"/>
                <a:gd name="connsiteY120" fmla="*/ 296302 h 376754"/>
                <a:gd name="connsiteX121" fmla="*/ 301746 w 376754"/>
                <a:gd name="connsiteY121" fmla="*/ 341367 h 376754"/>
                <a:gd name="connsiteX122" fmla="*/ 300637 w 376754"/>
                <a:gd name="connsiteY122" fmla="*/ 342476 h 376754"/>
                <a:gd name="connsiteX123" fmla="*/ 299327 w 376754"/>
                <a:gd name="connsiteY123" fmla="*/ 341670 h 376754"/>
                <a:gd name="connsiteX124" fmla="*/ 266964 w 376754"/>
                <a:gd name="connsiteY124" fmla="*/ 322011 h 376754"/>
                <a:gd name="connsiteX125" fmla="*/ 268981 w 376754"/>
                <a:gd name="connsiteY125" fmla="*/ 322011 h 376754"/>
                <a:gd name="connsiteX126" fmla="*/ 268981 w 376754"/>
                <a:gd name="connsiteY126" fmla="*/ 322011 h 376754"/>
                <a:gd name="connsiteX127" fmla="*/ 231073 w 376754"/>
                <a:gd name="connsiteY127" fmla="*/ 338444 h 376754"/>
                <a:gd name="connsiteX128" fmla="*/ 232384 w 376754"/>
                <a:gd name="connsiteY128" fmla="*/ 337032 h 376754"/>
                <a:gd name="connsiteX129" fmla="*/ 224621 w 376754"/>
                <a:gd name="connsiteY129" fmla="*/ 374133 h 376754"/>
                <a:gd name="connsiteX130" fmla="*/ 224319 w 376754"/>
                <a:gd name="connsiteY130" fmla="*/ 375645 h 376754"/>
                <a:gd name="connsiteX131" fmla="*/ 222806 w 376754"/>
                <a:gd name="connsiteY131" fmla="*/ 375645 h 376754"/>
                <a:gd name="connsiteX132" fmla="*/ 160098 w 376754"/>
                <a:gd name="connsiteY132" fmla="*/ 376754 h 376754"/>
                <a:gd name="connsiteX133" fmla="*/ 158586 w 376754"/>
                <a:gd name="connsiteY133" fmla="*/ 376754 h 376754"/>
                <a:gd name="connsiteX134" fmla="*/ 158182 w 376754"/>
                <a:gd name="connsiteY134" fmla="*/ 375242 h 376754"/>
                <a:gd name="connsiteX135" fmla="*/ 149210 w 376754"/>
                <a:gd name="connsiteY135" fmla="*/ 338444 h 376754"/>
                <a:gd name="connsiteX136" fmla="*/ 150621 w 376754"/>
                <a:gd name="connsiteY136" fmla="*/ 339855 h 376754"/>
                <a:gd name="connsiteX137" fmla="*/ 112109 w 376754"/>
                <a:gd name="connsiteY137" fmla="*/ 324732 h 376754"/>
                <a:gd name="connsiteX138" fmla="*/ 114024 w 376754"/>
                <a:gd name="connsiteY138" fmla="*/ 324632 h 376754"/>
                <a:gd name="connsiteX139" fmla="*/ 82368 w 376754"/>
                <a:gd name="connsiteY139" fmla="*/ 345400 h 376754"/>
                <a:gd name="connsiteX140" fmla="*/ 81158 w 376754"/>
                <a:gd name="connsiteY140" fmla="*/ 346207 h 376754"/>
                <a:gd name="connsiteX141" fmla="*/ 80150 w 376754"/>
                <a:gd name="connsiteY141" fmla="*/ 345198 h 376754"/>
                <a:gd name="connsiteX142" fmla="*/ 35084 w 376754"/>
                <a:gd name="connsiteY142" fmla="*/ 301645 h 376754"/>
                <a:gd name="connsiteX143" fmla="*/ 34076 w 376754"/>
                <a:gd name="connsiteY143" fmla="*/ 300738 h 376754"/>
                <a:gd name="connsiteX144" fmla="*/ 34782 w 376754"/>
                <a:gd name="connsiteY144" fmla="*/ 299528 h 376754"/>
                <a:gd name="connsiteX145" fmla="*/ 54441 w 376754"/>
                <a:gd name="connsiteY145" fmla="*/ 267166 h 376754"/>
                <a:gd name="connsiteX146" fmla="*/ 54441 w 376754"/>
                <a:gd name="connsiteY146" fmla="*/ 268880 h 376754"/>
                <a:gd name="connsiteX147" fmla="*/ 38008 w 376754"/>
                <a:gd name="connsiteY147" fmla="*/ 230972 h 376754"/>
                <a:gd name="connsiteX148" fmla="*/ 39218 w 376754"/>
                <a:gd name="connsiteY148" fmla="*/ 232081 h 376754"/>
                <a:gd name="connsiteX149" fmla="*/ 2117 w 376754"/>
                <a:gd name="connsiteY149" fmla="*/ 224319 h 376754"/>
                <a:gd name="connsiteX150" fmla="*/ 907 w 376754"/>
                <a:gd name="connsiteY150" fmla="*/ 224117 h 376754"/>
                <a:gd name="connsiteX151" fmla="*/ 907 w 376754"/>
                <a:gd name="connsiteY151" fmla="*/ 222907 h 376754"/>
                <a:gd name="connsiteX152" fmla="*/ 0 w 376754"/>
                <a:gd name="connsiteY152" fmla="*/ 160199 h 376754"/>
                <a:gd name="connsiteX153" fmla="*/ 0 w 376754"/>
                <a:gd name="connsiteY153" fmla="*/ 159090 h 376754"/>
                <a:gd name="connsiteX154" fmla="*/ 1109 w 376754"/>
                <a:gd name="connsiteY154" fmla="*/ 158787 h 376754"/>
                <a:gd name="connsiteX155" fmla="*/ 37907 w 376754"/>
                <a:gd name="connsiteY155" fmla="*/ 149915 h 376754"/>
                <a:gd name="connsiteX156" fmla="*/ 37000 w 376754"/>
                <a:gd name="connsiteY156" fmla="*/ 150823 h 376754"/>
                <a:gd name="connsiteX157" fmla="*/ 52223 w 376754"/>
                <a:gd name="connsiteY157" fmla="*/ 112512 h 376754"/>
                <a:gd name="connsiteX158" fmla="*/ 52223 w 376754"/>
                <a:gd name="connsiteY158" fmla="*/ 113722 h 376754"/>
                <a:gd name="connsiteX159" fmla="*/ 31556 w 376754"/>
                <a:gd name="connsiteY159" fmla="*/ 81964 h 376754"/>
                <a:gd name="connsiteX160" fmla="*/ 31153 w 376754"/>
                <a:gd name="connsiteY160" fmla="*/ 81259 h 376754"/>
                <a:gd name="connsiteX161" fmla="*/ 31657 w 376754"/>
                <a:gd name="connsiteY161" fmla="*/ 80654 h 376754"/>
                <a:gd name="connsiteX162" fmla="*/ 75411 w 376754"/>
                <a:gd name="connsiteY162" fmla="*/ 35790 h 376754"/>
                <a:gd name="connsiteX163" fmla="*/ 75714 w 376754"/>
                <a:gd name="connsiteY163" fmla="*/ 35387 h 376754"/>
                <a:gd name="connsiteX164" fmla="*/ 76117 w 376754"/>
                <a:gd name="connsiteY164" fmla="*/ 35689 h 376754"/>
                <a:gd name="connsiteX165" fmla="*/ 100011 w 376754"/>
                <a:gd name="connsiteY165" fmla="*/ 50509 h 376754"/>
                <a:gd name="connsiteX166" fmla="*/ 106161 w 376754"/>
                <a:gd name="connsiteY166" fmla="*/ 54441 h 376754"/>
                <a:gd name="connsiteX167" fmla="*/ 108177 w 376754"/>
                <a:gd name="connsiteY167" fmla="*/ 55651 h 376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</a:cxnLst>
              <a:rect l="l" t="t" r="r" b="b"/>
              <a:pathLst>
                <a:path w="376754" h="376754">
                  <a:moveTo>
                    <a:pt x="108177" y="55651"/>
                  </a:moveTo>
                  <a:cubicBezTo>
                    <a:pt x="108177" y="55752"/>
                    <a:pt x="107471" y="55349"/>
                    <a:pt x="106060" y="54542"/>
                  </a:cubicBezTo>
                  <a:cubicBezTo>
                    <a:pt x="104548" y="53635"/>
                    <a:pt x="102531" y="52526"/>
                    <a:pt x="99809" y="50913"/>
                  </a:cubicBezTo>
                  <a:cubicBezTo>
                    <a:pt x="94163" y="47586"/>
                    <a:pt x="85997" y="42746"/>
                    <a:pt x="75411" y="36496"/>
                  </a:cubicBezTo>
                  <a:lnTo>
                    <a:pt x="76218" y="36395"/>
                  </a:lnTo>
                  <a:cubicBezTo>
                    <a:pt x="65128" y="47989"/>
                    <a:pt x="50610" y="63313"/>
                    <a:pt x="32967" y="81763"/>
                  </a:cubicBezTo>
                  <a:lnTo>
                    <a:pt x="33068" y="80553"/>
                  </a:lnTo>
                  <a:cubicBezTo>
                    <a:pt x="39420" y="90131"/>
                    <a:pt x="46477" y="100716"/>
                    <a:pt x="53937" y="112109"/>
                  </a:cubicBezTo>
                  <a:lnTo>
                    <a:pt x="54341" y="112714"/>
                  </a:lnTo>
                  <a:lnTo>
                    <a:pt x="54038" y="113319"/>
                  </a:lnTo>
                  <a:cubicBezTo>
                    <a:pt x="47888" y="124509"/>
                    <a:pt x="42747" y="137212"/>
                    <a:pt x="39319" y="151125"/>
                  </a:cubicBezTo>
                  <a:lnTo>
                    <a:pt x="39117" y="151831"/>
                  </a:lnTo>
                  <a:lnTo>
                    <a:pt x="38411" y="152033"/>
                  </a:lnTo>
                  <a:cubicBezTo>
                    <a:pt x="26918" y="154855"/>
                    <a:pt x="14518" y="157981"/>
                    <a:pt x="1613" y="161207"/>
                  </a:cubicBezTo>
                  <a:lnTo>
                    <a:pt x="2621" y="159896"/>
                  </a:lnTo>
                  <a:cubicBezTo>
                    <a:pt x="3025" y="179656"/>
                    <a:pt x="3428" y="200526"/>
                    <a:pt x="3831" y="222605"/>
                  </a:cubicBezTo>
                  <a:lnTo>
                    <a:pt x="2621" y="221193"/>
                  </a:lnTo>
                  <a:cubicBezTo>
                    <a:pt x="14114" y="223512"/>
                    <a:pt x="26717" y="226133"/>
                    <a:pt x="39722" y="228855"/>
                  </a:cubicBezTo>
                  <a:lnTo>
                    <a:pt x="40629" y="229057"/>
                  </a:lnTo>
                  <a:lnTo>
                    <a:pt x="40932" y="229964"/>
                  </a:lnTo>
                  <a:cubicBezTo>
                    <a:pt x="44360" y="242062"/>
                    <a:pt x="49804" y="254967"/>
                    <a:pt x="57063" y="267065"/>
                  </a:cubicBezTo>
                  <a:lnTo>
                    <a:pt x="57567" y="267972"/>
                  </a:lnTo>
                  <a:lnTo>
                    <a:pt x="57063" y="268880"/>
                  </a:lnTo>
                  <a:cubicBezTo>
                    <a:pt x="51014" y="278961"/>
                    <a:pt x="44259" y="290051"/>
                    <a:pt x="37504" y="301242"/>
                  </a:cubicBezTo>
                  <a:lnTo>
                    <a:pt x="37202" y="299125"/>
                  </a:lnTo>
                  <a:cubicBezTo>
                    <a:pt x="51417" y="312735"/>
                    <a:pt x="66640" y="327555"/>
                    <a:pt x="82368" y="342577"/>
                  </a:cubicBezTo>
                  <a:lnTo>
                    <a:pt x="80150" y="342376"/>
                  </a:lnTo>
                  <a:cubicBezTo>
                    <a:pt x="90030" y="335923"/>
                    <a:pt x="100817" y="328765"/>
                    <a:pt x="111806" y="321607"/>
                  </a:cubicBezTo>
                  <a:lnTo>
                    <a:pt x="112714" y="321002"/>
                  </a:lnTo>
                  <a:lnTo>
                    <a:pt x="113722" y="321506"/>
                  </a:lnTo>
                  <a:cubicBezTo>
                    <a:pt x="124812" y="327656"/>
                    <a:pt x="137716" y="332899"/>
                    <a:pt x="151327" y="336226"/>
                  </a:cubicBezTo>
                  <a:lnTo>
                    <a:pt x="152436" y="336528"/>
                  </a:lnTo>
                  <a:lnTo>
                    <a:pt x="152738" y="337637"/>
                  </a:lnTo>
                  <a:cubicBezTo>
                    <a:pt x="155561" y="349130"/>
                    <a:pt x="158686" y="361732"/>
                    <a:pt x="161812" y="374435"/>
                  </a:cubicBezTo>
                  <a:lnTo>
                    <a:pt x="159896" y="372822"/>
                  </a:lnTo>
                  <a:cubicBezTo>
                    <a:pt x="179757" y="372419"/>
                    <a:pt x="201030" y="372117"/>
                    <a:pt x="222605" y="371713"/>
                  </a:cubicBezTo>
                  <a:lnTo>
                    <a:pt x="220790" y="373226"/>
                  </a:lnTo>
                  <a:cubicBezTo>
                    <a:pt x="223210" y="361531"/>
                    <a:pt x="225831" y="348828"/>
                    <a:pt x="228452" y="336125"/>
                  </a:cubicBezTo>
                  <a:lnTo>
                    <a:pt x="228654" y="335016"/>
                  </a:lnTo>
                  <a:lnTo>
                    <a:pt x="229763" y="334713"/>
                  </a:lnTo>
                  <a:cubicBezTo>
                    <a:pt x="242062" y="331185"/>
                    <a:pt x="254866" y="325841"/>
                    <a:pt x="266763" y="318684"/>
                  </a:cubicBezTo>
                  <a:lnTo>
                    <a:pt x="266763" y="318684"/>
                  </a:lnTo>
                  <a:lnTo>
                    <a:pt x="267771" y="318079"/>
                  </a:lnTo>
                  <a:lnTo>
                    <a:pt x="268779" y="318684"/>
                  </a:lnTo>
                  <a:cubicBezTo>
                    <a:pt x="279667" y="325237"/>
                    <a:pt x="290455" y="331790"/>
                    <a:pt x="301141" y="338343"/>
                  </a:cubicBezTo>
                  <a:lnTo>
                    <a:pt x="298722" y="338645"/>
                  </a:lnTo>
                  <a:cubicBezTo>
                    <a:pt x="313441" y="323422"/>
                    <a:pt x="327959" y="308400"/>
                    <a:pt x="342275" y="293580"/>
                  </a:cubicBezTo>
                  <a:lnTo>
                    <a:pt x="342073" y="296000"/>
                  </a:lnTo>
                  <a:cubicBezTo>
                    <a:pt x="335117" y="285313"/>
                    <a:pt x="328160" y="274727"/>
                    <a:pt x="321305" y="264343"/>
                  </a:cubicBezTo>
                  <a:lnTo>
                    <a:pt x="320700" y="263335"/>
                  </a:lnTo>
                  <a:lnTo>
                    <a:pt x="321305" y="262327"/>
                  </a:lnTo>
                  <a:cubicBezTo>
                    <a:pt x="327959" y="250430"/>
                    <a:pt x="332899" y="237727"/>
                    <a:pt x="336125" y="224823"/>
                  </a:cubicBezTo>
                  <a:lnTo>
                    <a:pt x="336427" y="223714"/>
                  </a:lnTo>
                  <a:lnTo>
                    <a:pt x="337536" y="223411"/>
                  </a:lnTo>
                  <a:cubicBezTo>
                    <a:pt x="349937" y="220387"/>
                    <a:pt x="362237" y="217362"/>
                    <a:pt x="374335" y="214438"/>
                  </a:cubicBezTo>
                  <a:lnTo>
                    <a:pt x="372923" y="216253"/>
                  </a:lnTo>
                  <a:cubicBezTo>
                    <a:pt x="372621" y="194880"/>
                    <a:pt x="372218" y="173910"/>
                    <a:pt x="371915" y="153545"/>
                  </a:cubicBezTo>
                  <a:lnTo>
                    <a:pt x="373327" y="155259"/>
                  </a:lnTo>
                  <a:cubicBezTo>
                    <a:pt x="360724" y="152637"/>
                    <a:pt x="348425" y="150016"/>
                    <a:pt x="336226" y="147496"/>
                  </a:cubicBezTo>
                  <a:lnTo>
                    <a:pt x="335218" y="147294"/>
                  </a:lnTo>
                  <a:lnTo>
                    <a:pt x="334915" y="146286"/>
                  </a:lnTo>
                  <a:cubicBezTo>
                    <a:pt x="331185" y="132978"/>
                    <a:pt x="325640" y="120477"/>
                    <a:pt x="318885" y="109185"/>
                  </a:cubicBezTo>
                  <a:lnTo>
                    <a:pt x="318381" y="108278"/>
                  </a:lnTo>
                  <a:lnTo>
                    <a:pt x="318885" y="107370"/>
                  </a:lnTo>
                  <a:cubicBezTo>
                    <a:pt x="325640" y="96281"/>
                    <a:pt x="332193" y="85493"/>
                    <a:pt x="338545" y="75008"/>
                  </a:cubicBezTo>
                  <a:lnTo>
                    <a:pt x="338847" y="77024"/>
                  </a:lnTo>
                  <a:cubicBezTo>
                    <a:pt x="323019" y="61700"/>
                    <a:pt x="308098" y="47182"/>
                    <a:pt x="293882" y="33371"/>
                  </a:cubicBezTo>
                  <a:lnTo>
                    <a:pt x="295697" y="33572"/>
                  </a:lnTo>
                  <a:cubicBezTo>
                    <a:pt x="284506" y="40831"/>
                    <a:pt x="274021" y="47687"/>
                    <a:pt x="263940" y="54240"/>
                  </a:cubicBezTo>
                  <a:lnTo>
                    <a:pt x="263234" y="54542"/>
                  </a:lnTo>
                  <a:lnTo>
                    <a:pt x="262528" y="54139"/>
                  </a:lnTo>
                  <a:cubicBezTo>
                    <a:pt x="249926" y="47082"/>
                    <a:pt x="237223" y="42343"/>
                    <a:pt x="224823" y="39218"/>
                  </a:cubicBezTo>
                  <a:lnTo>
                    <a:pt x="224117" y="39016"/>
                  </a:lnTo>
                  <a:lnTo>
                    <a:pt x="223915" y="38311"/>
                  </a:lnTo>
                  <a:cubicBezTo>
                    <a:pt x="220689" y="24902"/>
                    <a:pt x="217765" y="12905"/>
                    <a:pt x="215043" y="1512"/>
                  </a:cubicBezTo>
                  <a:lnTo>
                    <a:pt x="216152" y="2420"/>
                  </a:lnTo>
                  <a:cubicBezTo>
                    <a:pt x="191855" y="2722"/>
                    <a:pt x="171188" y="3025"/>
                    <a:pt x="153444" y="3226"/>
                  </a:cubicBezTo>
                  <a:lnTo>
                    <a:pt x="154251" y="2520"/>
                  </a:lnTo>
                  <a:cubicBezTo>
                    <a:pt x="151024" y="17341"/>
                    <a:pt x="148504" y="29439"/>
                    <a:pt x="146286" y="39520"/>
                  </a:cubicBezTo>
                  <a:lnTo>
                    <a:pt x="146185" y="39924"/>
                  </a:lnTo>
                  <a:lnTo>
                    <a:pt x="145782" y="40024"/>
                  </a:lnTo>
                  <a:cubicBezTo>
                    <a:pt x="132474" y="43755"/>
                    <a:pt x="123199" y="48090"/>
                    <a:pt x="117150" y="51014"/>
                  </a:cubicBezTo>
                  <a:cubicBezTo>
                    <a:pt x="114226" y="52526"/>
                    <a:pt x="112008" y="53736"/>
                    <a:pt x="110395" y="54542"/>
                  </a:cubicBezTo>
                  <a:cubicBezTo>
                    <a:pt x="108984" y="55349"/>
                    <a:pt x="108177" y="55752"/>
                    <a:pt x="108177" y="55651"/>
                  </a:cubicBezTo>
                  <a:cubicBezTo>
                    <a:pt x="108177" y="55651"/>
                    <a:pt x="108883" y="55147"/>
                    <a:pt x="110294" y="54240"/>
                  </a:cubicBezTo>
                  <a:cubicBezTo>
                    <a:pt x="111706" y="53332"/>
                    <a:pt x="113924" y="52022"/>
                    <a:pt x="116948" y="50409"/>
                  </a:cubicBezTo>
                  <a:cubicBezTo>
                    <a:pt x="122896" y="47182"/>
                    <a:pt x="132272" y="42646"/>
                    <a:pt x="145580" y="38714"/>
                  </a:cubicBezTo>
                  <a:lnTo>
                    <a:pt x="145177" y="39218"/>
                  </a:lnTo>
                  <a:cubicBezTo>
                    <a:pt x="147193" y="29035"/>
                    <a:pt x="149714" y="16937"/>
                    <a:pt x="152637" y="2117"/>
                  </a:cubicBezTo>
                  <a:lnTo>
                    <a:pt x="152738" y="1411"/>
                  </a:lnTo>
                  <a:lnTo>
                    <a:pt x="153444" y="1411"/>
                  </a:lnTo>
                  <a:cubicBezTo>
                    <a:pt x="171188" y="1008"/>
                    <a:pt x="191855" y="605"/>
                    <a:pt x="216152" y="0"/>
                  </a:cubicBezTo>
                  <a:lnTo>
                    <a:pt x="217060" y="0"/>
                  </a:lnTo>
                  <a:lnTo>
                    <a:pt x="217261" y="907"/>
                  </a:lnTo>
                  <a:cubicBezTo>
                    <a:pt x="220084" y="12300"/>
                    <a:pt x="223109" y="24297"/>
                    <a:pt x="226436" y="37706"/>
                  </a:cubicBezTo>
                  <a:lnTo>
                    <a:pt x="225528" y="36798"/>
                  </a:lnTo>
                  <a:cubicBezTo>
                    <a:pt x="238130" y="39823"/>
                    <a:pt x="251035" y="44662"/>
                    <a:pt x="263940" y="51820"/>
                  </a:cubicBezTo>
                  <a:lnTo>
                    <a:pt x="262528" y="51921"/>
                  </a:lnTo>
                  <a:cubicBezTo>
                    <a:pt x="272610" y="45267"/>
                    <a:pt x="282994" y="38411"/>
                    <a:pt x="294185" y="31052"/>
                  </a:cubicBezTo>
                  <a:lnTo>
                    <a:pt x="295193" y="30447"/>
                  </a:lnTo>
                  <a:lnTo>
                    <a:pt x="296000" y="31253"/>
                  </a:lnTo>
                  <a:cubicBezTo>
                    <a:pt x="310316" y="44964"/>
                    <a:pt x="325337" y="59381"/>
                    <a:pt x="341166" y="74706"/>
                  </a:cubicBezTo>
                  <a:lnTo>
                    <a:pt x="342073" y="75613"/>
                  </a:lnTo>
                  <a:lnTo>
                    <a:pt x="341367" y="76722"/>
                  </a:lnTo>
                  <a:cubicBezTo>
                    <a:pt x="335016" y="87207"/>
                    <a:pt x="328463" y="97994"/>
                    <a:pt x="321809" y="109084"/>
                  </a:cubicBezTo>
                  <a:lnTo>
                    <a:pt x="321809" y="107370"/>
                  </a:lnTo>
                  <a:cubicBezTo>
                    <a:pt x="328765" y="118964"/>
                    <a:pt x="334411" y="131667"/>
                    <a:pt x="338343" y="145278"/>
                  </a:cubicBezTo>
                  <a:lnTo>
                    <a:pt x="337032" y="144068"/>
                  </a:lnTo>
                  <a:cubicBezTo>
                    <a:pt x="349130" y="146588"/>
                    <a:pt x="361531" y="149109"/>
                    <a:pt x="374133" y="151730"/>
                  </a:cubicBezTo>
                  <a:lnTo>
                    <a:pt x="375545" y="152033"/>
                  </a:lnTo>
                  <a:lnTo>
                    <a:pt x="375545" y="153444"/>
                  </a:lnTo>
                  <a:cubicBezTo>
                    <a:pt x="375948" y="173809"/>
                    <a:pt x="376351" y="194678"/>
                    <a:pt x="376754" y="216152"/>
                  </a:cubicBezTo>
                  <a:lnTo>
                    <a:pt x="376754" y="217665"/>
                  </a:lnTo>
                  <a:lnTo>
                    <a:pt x="375343" y="217967"/>
                  </a:lnTo>
                  <a:cubicBezTo>
                    <a:pt x="363245" y="220992"/>
                    <a:pt x="350945" y="223915"/>
                    <a:pt x="338545" y="227040"/>
                  </a:cubicBezTo>
                  <a:lnTo>
                    <a:pt x="339956" y="225629"/>
                  </a:lnTo>
                  <a:cubicBezTo>
                    <a:pt x="336730" y="238937"/>
                    <a:pt x="331689" y="251942"/>
                    <a:pt x="324833" y="264141"/>
                  </a:cubicBezTo>
                  <a:lnTo>
                    <a:pt x="324733" y="262226"/>
                  </a:lnTo>
                  <a:cubicBezTo>
                    <a:pt x="331588" y="272711"/>
                    <a:pt x="338545" y="283196"/>
                    <a:pt x="345501" y="293882"/>
                  </a:cubicBezTo>
                  <a:lnTo>
                    <a:pt x="346308" y="295193"/>
                  </a:lnTo>
                  <a:lnTo>
                    <a:pt x="345299" y="296302"/>
                  </a:lnTo>
                  <a:cubicBezTo>
                    <a:pt x="330983" y="311122"/>
                    <a:pt x="316466" y="326144"/>
                    <a:pt x="301746" y="341367"/>
                  </a:cubicBezTo>
                  <a:lnTo>
                    <a:pt x="300637" y="342476"/>
                  </a:lnTo>
                  <a:lnTo>
                    <a:pt x="299327" y="341670"/>
                  </a:lnTo>
                  <a:cubicBezTo>
                    <a:pt x="288640" y="335218"/>
                    <a:pt x="277853" y="328664"/>
                    <a:pt x="266964" y="322011"/>
                  </a:cubicBezTo>
                  <a:lnTo>
                    <a:pt x="268981" y="322011"/>
                  </a:lnTo>
                  <a:lnTo>
                    <a:pt x="268981" y="322011"/>
                  </a:lnTo>
                  <a:cubicBezTo>
                    <a:pt x="256782" y="329370"/>
                    <a:pt x="243675" y="334915"/>
                    <a:pt x="231073" y="338444"/>
                  </a:cubicBezTo>
                  <a:lnTo>
                    <a:pt x="232384" y="337032"/>
                  </a:lnTo>
                  <a:cubicBezTo>
                    <a:pt x="229763" y="349735"/>
                    <a:pt x="227141" y="362438"/>
                    <a:pt x="224621" y="374133"/>
                  </a:cubicBezTo>
                  <a:lnTo>
                    <a:pt x="224319" y="375645"/>
                  </a:lnTo>
                  <a:lnTo>
                    <a:pt x="222806" y="375645"/>
                  </a:lnTo>
                  <a:cubicBezTo>
                    <a:pt x="201231" y="376049"/>
                    <a:pt x="179959" y="376351"/>
                    <a:pt x="160098" y="376754"/>
                  </a:cubicBezTo>
                  <a:lnTo>
                    <a:pt x="158586" y="376754"/>
                  </a:lnTo>
                  <a:lnTo>
                    <a:pt x="158182" y="375242"/>
                  </a:lnTo>
                  <a:cubicBezTo>
                    <a:pt x="155057" y="362539"/>
                    <a:pt x="152033" y="349937"/>
                    <a:pt x="149210" y="338444"/>
                  </a:cubicBezTo>
                  <a:lnTo>
                    <a:pt x="150621" y="339855"/>
                  </a:lnTo>
                  <a:cubicBezTo>
                    <a:pt x="136708" y="336427"/>
                    <a:pt x="123501" y="330983"/>
                    <a:pt x="112109" y="324732"/>
                  </a:cubicBezTo>
                  <a:lnTo>
                    <a:pt x="114024" y="324632"/>
                  </a:lnTo>
                  <a:cubicBezTo>
                    <a:pt x="103035" y="331790"/>
                    <a:pt x="92248" y="338948"/>
                    <a:pt x="82368" y="345400"/>
                  </a:cubicBezTo>
                  <a:lnTo>
                    <a:pt x="81158" y="346207"/>
                  </a:lnTo>
                  <a:lnTo>
                    <a:pt x="80150" y="345198"/>
                  </a:lnTo>
                  <a:cubicBezTo>
                    <a:pt x="64523" y="330076"/>
                    <a:pt x="49300" y="315256"/>
                    <a:pt x="35084" y="301645"/>
                  </a:cubicBezTo>
                  <a:lnTo>
                    <a:pt x="34076" y="300738"/>
                  </a:lnTo>
                  <a:lnTo>
                    <a:pt x="34782" y="299528"/>
                  </a:lnTo>
                  <a:cubicBezTo>
                    <a:pt x="41638" y="288237"/>
                    <a:pt x="48392" y="277248"/>
                    <a:pt x="54441" y="267166"/>
                  </a:cubicBezTo>
                  <a:lnTo>
                    <a:pt x="54441" y="268880"/>
                  </a:lnTo>
                  <a:cubicBezTo>
                    <a:pt x="46981" y="256479"/>
                    <a:pt x="41537" y="243373"/>
                    <a:pt x="38008" y="230972"/>
                  </a:cubicBezTo>
                  <a:lnTo>
                    <a:pt x="39218" y="232081"/>
                  </a:lnTo>
                  <a:cubicBezTo>
                    <a:pt x="26212" y="229359"/>
                    <a:pt x="13610" y="226738"/>
                    <a:pt x="2117" y="224319"/>
                  </a:cubicBezTo>
                  <a:lnTo>
                    <a:pt x="907" y="224117"/>
                  </a:lnTo>
                  <a:lnTo>
                    <a:pt x="907" y="222907"/>
                  </a:lnTo>
                  <a:cubicBezTo>
                    <a:pt x="605" y="200929"/>
                    <a:pt x="202" y="179959"/>
                    <a:pt x="0" y="160199"/>
                  </a:cubicBezTo>
                  <a:lnTo>
                    <a:pt x="0" y="159090"/>
                  </a:lnTo>
                  <a:lnTo>
                    <a:pt x="1109" y="158787"/>
                  </a:lnTo>
                  <a:cubicBezTo>
                    <a:pt x="14014" y="155662"/>
                    <a:pt x="26414" y="152637"/>
                    <a:pt x="37907" y="149915"/>
                  </a:cubicBezTo>
                  <a:lnTo>
                    <a:pt x="37000" y="150823"/>
                  </a:lnTo>
                  <a:cubicBezTo>
                    <a:pt x="40529" y="136708"/>
                    <a:pt x="45872" y="123804"/>
                    <a:pt x="52223" y="112512"/>
                  </a:cubicBezTo>
                  <a:lnTo>
                    <a:pt x="52223" y="113722"/>
                  </a:lnTo>
                  <a:cubicBezTo>
                    <a:pt x="44763" y="102229"/>
                    <a:pt x="37806" y="91542"/>
                    <a:pt x="31556" y="81964"/>
                  </a:cubicBezTo>
                  <a:lnTo>
                    <a:pt x="31153" y="81259"/>
                  </a:lnTo>
                  <a:lnTo>
                    <a:pt x="31657" y="80654"/>
                  </a:lnTo>
                  <a:cubicBezTo>
                    <a:pt x="49501" y="62406"/>
                    <a:pt x="64221" y="47283"/>
                    <a:pt x="75411" y="35790"/>
                  </a:cubicBezTo>
                  <a:lnTo>
                    <a:pt x="75714" y="35387"/>
                  </a:lnTo>
                  <a:lnTo>
                    <a:pt x="76117" y="35689"/>
                  </a:lnTo>
                  <a:cubicBezTo>
                    <a:pt x="86501" y="42142"/>
                    <a:pt x="94466" y="47082"/>
                    <a:pt x="100011" y="50509"/>
                  </a:cubicBezTo>
                  <a:cubicBezTo>
                    <a:pt x="102632" y="52123"/>
                    <a:pt x="104648" y="53433"/>
                    <a:pt x="106161" y="54441"/>
                  </a:cubicBezTo>
                  <a:cubicBezTo>
                    <a:pt x="107572" y="55147"/>
                    <a:pt x="108177" y="55651"/>
                    <a:pt x="108177" y="55651"/>
                  </a:cubicBezTo>
                  <a:close/>
                </a:path>
              </a:pathLst>
            </a:custGeom>
            <a:solidFill>
              <a:srgbClr val="EBEBEB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="" xmlns:a16="http://schemas.microsoft.com/office/drawing/2014/main" id="{A6238AEF-BECF-4F61-AA17-669B20AE02E7}"/>
                </a:ext>
              </a:extLst>
            </p:cNvPr>
            <p:cNvSpPr/>
            <p:nvPr/>
          </p:nvSpPr>
          <p:spPr>
            <a:xfrm>
              <a:off x="11740427" y="3474249"/>
              <a:ext cx="160803" cy="165441"/>
            </a:xfrm>
            <a:custGeom>
              <a:avLst/>
              <a:gdLst>
                <a:gd name="connsiteX0" fmla="*/ 0 w 160803"/>
                <a:gd name="connsiteY0" fmla="*/ 165441 h 165441"/>
                <a:gd name="connsiteX1" fmla="*/ 1210 w 160803"/>
                <a:gd name="connsiteY1" fmla="*/ 0 h 165441"/>
                <a:gd name="connsiteX2" fmla="*/ 160804 w 160803"/>
                <a:gd name="connsiteY2" fmla="*/ 38613 h 165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0803" h="165441">
                  <a:moveTo>
                    <a:pt x="0" y="165441"/>
                  </a:moveTo>
                  <a:lnTo>
                    <a:pt x="1210" y="0"/>
                  </a:lnTo>
                  <a:lnTo>
                    <a:pt x="160804" y="38613"/>
                  </a:lnTo>
                  <a:close/>
                </a:path>
              </a:pathLst>
            </a:custGeom>
            <a:solidFill>
              <a:srgbClr val="094A44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="" xmlns:a16="http://schemas.microsoft.com/office/drawing/2014/main" id="{3426333F-E7F5-4D0A-9E68-0D73E2F8A8D1}"/>
                </a:ext>
              </a:extLst>
            </p:cNvPr>
            <p:cNvSpPr/>
            <p:nvPr/>
          </p:nvSpPr>
          <p:spPr>
            <a:xfrm rot="19304948">
              <a:off x="11878885" y="3518804"/>
              <a:ext cx="93255" cy="377153"/>
            </a:xfrm>
            <a:custGeom>
              <a:avLst/>
              <a:gdLst>
                <a:gd name="connsiteX0" fmla="*/ 0 w 93255"/>
                <a:gd name="connsiteY0" fmla="*/ 0 h 377153"/>
                <a:gd name="connsiteX1" fmla="*/ 93255 w 93255"/>
                <a:gd name="connsiteY1" fmla="*/ 0 h 377153"/>
                <a:gd name="connsiteX2" fmla="*/ 93255 w 93255"/>
                <a:gd name="connsiteY2" fmla="*/ 377154 h 377153"/>
                <a:gd name="connsiteX3" fmla="*/ 0 w 93255"/>
                <a:gd name="connsiteY3" fmla="*/ 377154 h 377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255" h="377153">
                  <a:moveTo>
                    <a:pt x="0" y="0"/>
                  </a:moveTo>
                  <a:lnTo>
                    <a:pt x="93255" y="0"/>
                  </a:lnTo>
                  <a:lnTo>
                    <a:pt x="93255" y="377154"/>
                  </a:lnTo>
                  <a:lnTo>
                    <a:pt x="0" y="377154"/>
                  </a:lnTo>
                  <a:close/>
                </a:path>
              </a:pathLst>
            </a:custGeom>
            <a:solidFill>
              <a:srgbClr val="094A44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="" xmlns:a16="http://schemas.microsoft.com/office/drawing/2014/main" id="{310972D4-1920-4910-B1E8-D38A91EC332A}"/>
                </a:ext>
              </a:extLst>
            </p:cNvPr>
            <p:cNvSpPr/>
            <p:nvPr/>
          </p:nvSpPr>
          <p:spPr>
            <a:xfrm>
              <a:off x="11531836" y="3709859"/>
              <a:ext cx="340963" cy="335015"/>
            </a:xfrm>
            <a:custGeom>
              <a:avLst/>
              <a:gdLst>
                <a:gd name="connsiteX0" fmla="*/ 0 w 340963"/>
                <a:gd name="connsiteY0" fmla="*/ 335016 h 335015"/>
                <a:gd name="connsiteX1" fmla="*/ 22381 w 340963"/>
                <a:gd name="connsiteY1" fmla="*/ 0 h 335015"/>
                <a:gd name="connsiteX2" fmla="*/ 340964 w 340963"/>
                <a:gd name="connsiteY2" fmla="*/ 97390 h 335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0963" h="335015">
                  <a:moveTo>
                    <a:pt x="0" y="335016"/>
                  </a:moveTo>
                  <a:lnTo>
                    <a:pt x="22381" y="0"/>
                  </a:lnTo>
                  <a:lnTo>
                    <a:pt x="340964" y="97390"/>
                  </a:lnTo>
                  <a:close/>
                </a:path>
              </a:pathLst>
            </a:custGeom>
            <a:solidFill>
              <a:srgbClr val="094A44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42ADDDD1-9ED8-42B0-B2BC-4203AF93AFCB}"/>
                </a:ext>
              </a:extLst>
            </p:cNvPr>
            <p:cNvSpPr/>
            <p:nvPr/>
          </p:nvSpPr>
          <p:spPr>
            <a:xfrm rot="19507942">
              <a:off x="11804412" y="3821820"/>
              <a:ext cx="189340" cy="765529"/>
            </a:xfrm>
            <a:custGeom>
              <a:avLst/>
              <a:gdLst>
                <a:gd name="connsiteX0" fmla="*/ 0 w 189340"/>
                <a:gd name="connsiteY0" fmla="*/ 0 h 765529"/>
                <a:gd name="connsiteX1" fmla="*/ 189341 w 189340"/>
                <a:gd name="connsiteY1" fmla="*/ 0 h 765529"/>
                <a:gd name="connsiteX2" fmla="*/ 189341 w 189340"/>
                <a:gd name="connsiteY2" fmla="*/ 765529 h 765529"/>
                <a:gd name="connsiteX3" fmla="*/ 0 w 189340"/>
                <a:gd name="connsiteY3" fmla="*/ 765529 h 765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340" h="765529">
                  <a:moveTo>
                    <a:pt x="0" y="0"/>
                  </a:moveTo>
                  <a:lnTo>
                    <a:pt x="189341" y="0"/>
                  </a:lnTo>
                  <a:lnTo>
                    <a:pt x="189341" y="765529"/>
                  </a:lnTo>
                  <a:lnTo>
                    <a:pt x="0" y="765529"/>
                  </a:lnTo>
                  <a:close/>
                </a:path>
              </a:pathLst>
            </a:custGeom>
            <a:solidFill>
              <a:srgbClr val="094A44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="" xmlns:a16="http://schemas.microsoft.com/office/drawing/2014/main" id="{D1E8E4EB-285B-4C98-9666-2415BBD06F73}"/>
                </a:ext>
              </a:extLst>
            </p:cNvPr>
            <p:cNvSpPr/>
            <p:nvPr/>
          </p:nvSpPr>
          <p:spPr>
            <a:xfrm>
              <a:off x="11214604" y="5648877"/>
              <a:ext cx="103080" cy="233998"/>
            </a:xfrm>
            <a:custGeom>
              <a:avLst/>
              <a:gdLst>
                <a:gd name="connsiteX0" fmla="*/ 45026 w 103080"/>
                <a:gd name="connsiteY0" fmla="*/ 102 h 233998"/>
                <a:gd name="connsiteX1" fmla="*/ 91805 w 103080"/>
                <a:gd name="connsiteY1" fmla="*/ 44865 h 233998"/>
                <a:gd name="connsiteX2" fmla="*/ 102996 w 103080"/>
                <a:gd name="connsiteY2" fmla="*/ 109892 h 233998"/>
                <a:gd name="connsiteX3" fmla="*/ 58132 w 103080"/>
                <a:gd name="connsiteY3" fmla="*/ 233998 h 233998"/>
                <a:gd name="connsiteX4" fmla="*/ 2077 w 103080"/>
                <a:gd name="connsiteY4" fmla="*/ 124208 h 233998"/>
                <a:gd name="connsiteX5" fmla="*/ 45026 w 103080"/>
                <a:gd name="connsiteY5" fmla="*/ 102 h 233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080" h="233998">
                  <a:moveTo>
                    <a:pt x="45026" y="102"/>
                  </a:moveTo>
                  <a:cubicBezTo>
                    <a:pt x="66096" y="7159"/>
                    <a:pt x="82529" y="24701"/>
                    <a:pt x="91805" y="44865"/>
                  </a:cubicBezTo>
                  <a:cubicBezTo>
                    <a:pt x="101080" y="65028"/>
                    <a:pt x="103601" y="87712"/>
                    <a:pt x="102996" y="109892"/>
                  </a:cubicBezTo>
                  <a:cubicBezTo>
                    <a:pt x="101786" y="152840"/>
                    <a:pt x="81219" y="197805"/>
                    <a:pt x="58132" y="233998"/>
                  </a:cubicBezTo>
                  <a:cubicBezTo>
                    <a:pt x="19720" y="205769"/>
                    <a:pt x="6816" y="151933"/>
                    <a:pt x="2077" y="124208"/>
                  </a:cubicBezTo>
                  <a:cubicBezTo>
                    <a:pt x="-5484" y="80453"/>
                    <a:pt x="7320" y="-3326"/>
                    <a:pt x="45026" y="102"/>
                  </a:cubicBezTo>
                </a:path>
              </a:pathLst>
            </a:custGeom>
            <a:solidFill>
              <a:srgbClr val="455A64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="" xmlns:a16="http://schemas.microsoft.com/office/drawing/2014/main" id="{AB0828B6-B5D7-4871-B97B-6F44D73B0F6E}"/>
                </a:ext>
              </a:extLst>
            </p:cNvPr>
            <p:cNvSpPr/>
            <p:nvPr/>
          </p:nvSpPr>
          <p:spPr>
            <a:xfrm>
              <a:off x="11317304" y="5853434"/>
              <a:ext cx="124181" cy="97986"/>
            </a:xfrm>
            <a:custGeom>
              <a:avLst/>
              <a:gdLst>
                <a:gd name="connsiteX0" fmla="*/ 3017 w 124181"/>
                <a:gd name="connsiteY0" fmla="*/ 96082 h 97986"/>
                <a:gd name="connsiteX1" fmla="*/ 20055 w 124181"/>
                <a:gd name="connsiteY1" fmla="*/ 27325 h 97986"/>
                <a:gd name="connsiteX2" fmla="*/ 87099 w 124181"/>
                <a:gd name="connsiteY2" fmla="*/ 3 h 97986"/>
                <a:gd name="connsiteX3" fmla="*/ 118453 w 124181"/>
                <a:gd name="connsiteY3" fmla="*/ 10992 h 97986"/>
                <a:gd name="connsiteX4" fmla="*/ 121477 w 124181"/>
                <a:gd name="connsiteY4" fmla="*/ 41439 h 97986"/>
                <a:gd name="connsiteX5" fmla="*/ 100810 w 124181"/>
                <a:gd name="connsiteY5" fmla="*/ 65534 h 97986"/>
                <a:gd name="connsiteX6" fmla="*/ 3017 w 124181"/>
                <a:gd name="connsiteY6" fmla="*/ 96082 h 97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1" h="97986">
                  <a:moveTo>
                    <a:pt x="3017" y="96082"/>
                  </a:moveTo>
                  <a:cubicBezTo>
                    <a:pt x="-4746" y="72491"/>
                    <a:pt x="3017" y="45371"/>
                    <a:pt x="20055" y="27325"/>
                  </a:cubicBezTo>
                  <a:cubicBezTo>
                    <a:pt x="37093" y="9379"/>
                    <a:pt x="62298" y="205"/>
                    <a:pt x="87099" y="3"/>
                  </a:cubicBezTo>
                  <a:cubicBezTo>
                    <a:pt x="98592" y="-98"/>
                    <a:pt x="111194" y="2221"/>
                    <a:pt x="118453" y="10992"/>
                  </a:cubicBezTo>
                  <a:cubicBezTo>
                    <a:pt x="125308" y="19259"/>
                    <a:pt x="125611" y="31559"/>
                    <a:pt x="121477" y="41439"/>
                  </a:cubicBezTo>
                  <a:cubicBezTo>
                    <a:pt x="117344" y="51319"/>
                    <a:pt x="109379" y="59082"/>
                    <a:pt x="100810" y="65534"/>
                  </a:cubicBezTo>
                  <a:cubicBezTo>
                    <a:pt x="71472" y="87714"/>
                    <a:pt x="39009" y="103643"/>
                    <a:pt x="3017" y="96082"/>
                  </a:cubicBezTo>
                </a:path>
              </a:pathLst>
            </a:custGeom>
            <a:solidFill>
              <a:srgbClr val="455A64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="" xmlns:a16="http://schemas.microsoft.com/office/drawing/2014/main" id="{DCECE6C8-8ACA-49B7-8D9C-045C2594A2E1}"/>
                </a:ext>
              </a:extLst>
            </p:cNvPr>
            <p:cNvSpPr/>
            <p:nvPr/>
          </p:nvSpPr>
          <p:spPr>
            <a:xfrm>
              <a:off x="11285361" y="5897065"/>
              <a:ext cx="99891" cy="186739"/>
            </a:xfrm>
            <a:custGeom>
              <a:avLst/>
              <a:gdLst>
                <a:gd name="connsiteX0" fmla="*/ 77 w 99891"/>
                <a:gd name="connsiteY0" fmla="*/ 186739 h 186739"/>
                <a:gd name="connsiteX1" fmla="*/ 581 w 99891"/>
                <a:gd name="connsiteY1" fmla="*/ 177868 h 186739"/>
                <a:gd name="connsiteX2" fmla="*/ 2900 w 99891"/>
                <a:gd name="connsiteY2" fmla="*/ 153873 h 186739"/>
                <a:gd name="connsiteX3" fmla="*/ 20846 w 99891"/>
                <a:gd name="connsiteY3" fmla="*/ 76345 h 186739"/>
                <a:gd name="connsiteX4" fmla="*/ 70145 w 99891"/>
                <a:gd name="connsiteY4" fmla="*/ 14241 h 186739"/>
                <a:gd name="connsiteX5" fmla="*/ 91418 w 99891"/>
                <a:gd name="connsiteY5" fmla="*/ 2647 h 186739"/>
                <a:gd name="connsiteX6" fmla="*/ 97668 w 99891"/>
                <a:gd name="connsiteY6" fmla="*/ 530 h 186739"/>
                <a:gd name="connsiteX7" fmla="*/ 99886 w 99891"/>
                <a:gd name="connsiteY7" fmla="*/ 26 h 186739"/>
                <a:gd name="connsiteX8" fmla="*/ 71456 w 99891"/>
                <a:gd name="connsiteY8" fmla="*/ 16056 h 186739"/>
                <a:gd name="connsiteX9" fmla="*/ 23769 w 99891"/>
                <a:gd name="connsiteY9" fmla="*/ 77655 h 186739"/>
                <a:gd name="connsiteX10" fmla="*/ 5118 w 99891"/>
                <a:gd name="connsiteY10" fmla="*/ 154175 h 186739"/>
                <a:gd name="connsiteX11" fmla="*/ 1791 w 99891"/>
                <a:gd name="connsiteY11" fmla="*/ 178069 h 186739"/>
                <a:gd name="connsiteX12" fmla="*/ 77 w 99891"/>
                <a:gd name="connsiteY12" fmla="*/ 186739 h 186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9891" h="186739">
                  <a:moveTo>
                    <a:pt x="77" y="186739"/>
                  </a:moveTo>
                  <a:cubicBezTo>
                    <a:pt x="-124" y="186739"/>
                    <a:pt x="77" y="183614"/>
                    <a:pt x="581" y="177868"/>
                  </a:cubicBezTo>
                  <a:cubicBezTo>
                    <a:pt x="1186" y="171617"/>
                    <a:pt x="1993" y="163551"/>
                    <a:pt x="2900" y="153873"/>
                  </a:cubicBezTo>
                  <a:cubicBezTo>
                    <a:pt x="5219" y="133810"/>
                    <a:pt x="7840" y="105077"/>
                    <a:pt x="20846" y="76345"/>
                  </a:cubicBezTo>
                  <a:cubicBezTo>
                    <a:pt x="33649" y="47712"/>
                    <a:pt x="53107" y="25734"/>
                    <a:pt x="70145" y="14241"/>
                  </a:cubicBezTo>
                  <a:cubicBezTo>
                    <a:pt x="78614" y="8393"/>
                    <a:pt x="86075" y="4663"/>
                    <a:pt x="91418" y="2647"/>
                  </a:cubicBezTo>
                  <a:cubicBezTo>
                    <a:pt x="94039" y="1538"/>
                    <a:pt x="96257" y="933"/>
                    <a:pt x="97668" y="530"/>
                  </a:cubicBezTo>
                  <a:cubicBezTo>
                    <a:pt x="99080" y="127"/>
                    <a:pt x="99886" y="-75"/>
                    <a:pt x="99886" y="26"/>
                  </a:cubicBezTo>
                  <a:cubicBezTo>
                    <a:pt x="100189" y="732"/>
                    <a:pt x="87688" y="4058"/>
                    <a:pt x="71456" y="16056"/>
                  </a:cubicBezTo>
                  <a:cubicBezTo>
                    <a:pt x="55124" y="27851"/>
                    <a:pt x="36371" y="49527"/>
                    <a:pt x="23769" y="77655"/>
                  </a:cubicBezTo>
                  <a:cubicBezTo>
                    <a:pt x="10965" y="105783"/>
                    <a:pt x="7941" y="134113"/>
                    <a:pt x="5118" y="154175"/>
                  </a:cubicBezTo>
                  <a:cubicBezTo>
                    <a:pt x="3808" y="164257"/>
                    <a:pt x="2698" y="172423"/>
                    <a:pt x="1791" y="178069"/>
                  </a:cubicBezTo>
                  <a:cubicBezTo>
                    <a:pt x="884" y="183614"/>
                    <a:pt x="279" y="186739"/>
                    <a:pt x="77" y="186739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="" xmlns:a16="http://schemas.microsoft.com/office/drawing/2014/main" id="{C4375E0D-4C7D-487F-B01B-97D8E44DC6C9}"/>
                </a:ext>
              </a:extLst>
            </p:cNvPr>
            <p:cNvSpPr/>
            <p:nvPr/>
          </p:nvSpPr>
          <p:spPr>
            <a:xfrm>
              <a:off x="11255435" y="5713704"/>
              <a:ext cx="30507" cy="376552"/>
            </a:xfrm>
            <a:custGeom>
              <a:avLst/>
              <a:gdLst>
                <a:gd name="connsiteX0" fmla="*/ 60 w 30507"/>
                <a:gd name="connsiteY0" fmla="*/ 0 h 376552"/>
                <a:gd name="connsiteX1" fmla="*/ 867 w 30507"/>
                <a:gd name="connsiteY1" fmla="*/ 3730 h 376552"/>
                <a:gd name="connsiteX2" fmla="*/ 2480 w 30507"/>
                <a:gd name="connsiteY2" fmla="*/ 14619 h 376552"/>
                <a:gd name="connsiteX3" fmla="*/ 7521 w 30507"/>
                <a:gd name="connsiteY3" fmla="*/ 54845 h 376552"/>
                <a:gd name="connsiteX4" fmla="*/ 20526 w 30507"/>
                <a:gd name="connsiteY4" fmla="*/ 187823 h 376552"/>
                <a:gd name="connsiteX5" fmla="*/ 28894 w 30507"/>
                <a:gd name="connsiteY5" fmla="*/ 321204 h 376552"/>
                <a:gd name="connsiteX6" fmla="*/ 30306 w 30507"/>
                <a:gd name="connsiteY6" fmla="*/ 361733 h 376552"/>
                <a:gd name="connsiteX7" fmla="*/ 30507 w 30507"/>
                <a:gd name="connsiteY7" fmla="*/ 372722 h 376552"/>
                <a:gd name="connsiteX8" fmla="*/ 30406 w 30507"/>
                <a:gd name="connsiteY8" fmla="*/ 376553 h 376552"/>
                <a:gd name="connsiteX9" fmla="*/ 29902 w 30507"/>
                <a:gd name="connsiteY9" fmla="*/ 372722 h 376552"/>
                <a:gd name="connsiteX10" fmla="*/ 29096 w 30507"/>
                <a:gd name="connsiteY10" fmla="*/ 361733 h 376552"/>
                <a:gd name="connsiteX11" fmla="*/ 26676 w 30507"/>
                <a:gd name="connsiteY11" fmla="*/ 321305 h 376552"/>
                <a:gd name="connsiteX12" fmla="*/ 17401 w 30507"/>
                <a:gd name="connsiteY12" fmla="*/ 188024 h 376552"/>
                <a:gd name="connsiteX13" fmla="*/ 5303 w 30507"/>
                <a:gd name="connsiteY13" fmla="*/ 54946 h 376552"/>
                <a:gd name="connsiteX14" fmla="*/ 1270 w 30507"/>
                <a:gd name="connsiteY14" fmla="*/ 14619 h 376552"/>
                <a:gd name="connsiteX15" fmla="*/ 262 w 30507"/>
                <a:gd name="connsiteY15" fmla="*/ 3630 h 376552"/>
                <a:gd name="connsiteX16" fmla="*/ 60 w 30507"/>
                <a:gd name="connsiteY16" fmla="*/ 0 h 376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0507" h="376552">
                  <a:moveTo>
                    <a:pt x="60" y="0"/>
                  </a:moveTo>
                  <a:cubicBezTo>
                    <a:pt x="161" y="0"/>
                    <a:pt x="463" y="1311"/>
                    <a:pt x="867" y="3730"/>
                  </a:cubicBezTo>
                  <a:cubicBezTo>
                    <a:pt x="1270" y="6553"/>
                    <a:pt x="1774" y="10183"/>
                    <a:pt x="2480" y="14619"/>
                  </a:cubicBezTo>
                  <a:cubicBezTo>
                    <a:pt x="3791" y="24095"/>
                    <a:pt x="5504" y="37806"/>
                    <a:pt x="7521" y="54845"/>
                  </a:cubicBezTo>
                  <a:cubicBezTo>
                    <a:pt x="11553" y="88820"/>
                    <a:pt x="16393" y="135801"/>
                    <a:pt x="20526" y="187823"/>
                  </a:cubicBezTo>
                  <a:cubicBezTo>
                    <a:pt x="24660" y="239844"/>
                    <a:pt x="27382" y="287027"/>
                    <a:pt x="28894" y="321204"/>
                  </a:cubicBezTo>
                  <a:cubicBezTo>
                    <a:pt x="29600" y="338343"/>
                    <a:pt x="30104" y="352155"/>
                    <a:pt x="30306" y="361733"/>
                  </a:cubicBezTo>
                  <a:cubicBezTo>
                    <a:pt x="30406" y="366269"/>
                    <a:pt x="30406" y="369899"/>
                    <a:pt x="30507" y="372722"/>
                  </a:cubicBezTo>
                  <a:cubicBezTo>
                    <a:pt x="30507" y="375242"/>
                    <a:pt x="30507" y="376553"/>
                    <a:pt x="30406" y="376553"/>
                  </a:cubicBezTo>
                  <a:cubicBezTo>
                    <a:pt x="30306" y="376553"/>
                    <a:pt x="30104" y="375242"/>
                    <a:pt x="29902" y="372722"/>
                  </a:cubicBezTo>
                  <a:cubicBezTo>
                    <a:pt x="29701" y="369899"/>
                    <a:pt x="29499" y="366269"/>
                    <a:pt x="29096" y="361733"/>
                  </a:cubicBezTo>
                  <a:cubicBezTo>
                    <a:pt x="28491" y="351752"/>
                    <a:pt x="27684" y="338040"/>
                    <a:pt x="26676" y="321305"/>
                  </a:cubicBezTo>
                  <a:cubicBezTo>
                    <a:pt x="24660" y="287128"/>
                    <a:pt x="21534" y="240046"/>
                    <a:pt x="17401" y="188024"/>
                  </a:cubicBezTo>
                  <a:cubicBezTo>
                    <a:pt x="13267" y="136002"/>
                    <a:pt x="8731" y="89022"/>
                    <a:pt x="5303" y="54946"/>
                  </a:cubicBezTo>
                  <a:cubicBezTo>
                    <a:pt x="3589" y="38210"/>
                    <a:pt x="2278" y="24599"/>
                    <a:pt x="1270" y="14619"/>
                  </a:cubicBezTo>
                  <a:cubicBezTo>
                    <a:pt x="867" y="10082"/>
                    <a:pt x="564" y="6452"/>
                    <a:pt x="262" y="3630"/>
                  </a:cubicBezTo>
                  <a:cubicBezTo>
                    <a:pt x="-41" y="1311"/>
                    <a:pt x="-41" y="0"/>
                    <a:pt x="60" y="0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="" xmlns:a16="http://schemas.microsoft.com/office/drawing/2014/main" id="{BA1B133F-095B-4BD5-A3B6-20075A022A93}"/>
                </a:ext>
              </a:extLst>
            </p:cNvPr>
            <p:cNvSpPr/>
            <p:nvPr/>
          </p:nvSpPr>
          <p:spPr>
            <a:xfrm>
              <a:off x="11117488" y="5863619"/>
              <a:ext cx="143048" cy="121160"/>
            </a:xfrm>
            <a:custGeom>
              <a:avLst/>
              <a:gdLst>
                <a:gd name="connsiteX0" fmla="*/ 143049 w 143048"/>
                <a:gd name="connsiteY0" fmla="*/ 117049 h 121160"/>
                <a:gd name="connsiteX1" fmla="*/ 43038 w 143048"/>
                <a:gd name="connsiteY1" fmla="*/ 4134 h 121160"/>
                <a:gd name="connsiteX2" fmla="*/ 5534 w 143048"/>
                <a:gd name="connsiteY2" fmla="*/ 6755 h 121160"/>
                <a:gd name="connsiteX3" fmla="*/ 5836 w 143048"/>
                <a:gd name="connsiteY3" fmla="*/ 44259 h 121160"/>
                <a:gd name="connsiteX4" fmla="*/ 142444 w 143048"/>
                <a:gd name="connsiteY4" fmla="*/ 120578 h 121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048" h="121160">
                  <a:moveTo>
                    <a:pt x="143049" y="117049"/>
                  </a:moveTo>
                  <a:cubicBezTo>
                    <a:pt x="130547" y="66338"/>
                    <a:pt x="91934" y="22684"/>
                    <a:pt x="43038" y="4134"/>
                  </a:cubicBezTo>
                  <a:cubicBezTo>
                    <a:pt x="30637" y="-605"/>
                    <a:pt x="14607" y="-3024"/>
                    <a:pt x="5534" y="6755"/>
                  </a:cubicBezTo>
                  <a:cubicBezTo>
                    <a:pt x="-3540" y="16534"/>
                    <a:pt x="-11" y="32363"/>
                    <a:pt x="5836" y="44259"/>
                  </a:cubicBezTo>
                  <a:cubicBezTo>
                    <a:pt x="30234" y="94063"/>
                    <a:pt x="87196" y="125921"/>
                    <a:pt x="142444" y="120578"/>
                  </a:cubicBezTo>
                </a:path>
              </a:pathLst>
            </a:custGeom>
            <a:solidFill>
              <a:srgbClr val="455A64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="" xmlns:a16="http://schemas.microsoft.com/office/drawing/2014/main" id="{D8570196-5DFD-4887-9D96-62DD3D3D827B}"/>
                </a:ext>
              </a:extLst>
            </p:cNvPr>
            <p:cNvSpPr/>
            <p:nvPr/>
          </p:nvSpPr>
          <p:spPr>
            <a:xfrm>
              <a:off x="11169795" y="5907550"/>
              <a:ext cx="115178" cy="161736"/>
            </a:xfrm>
            <a:custGeom>
              <a:avLst/>
              <a:gdLst>
                <a:gd name="connsiteX0" fmla="*/ 6 w 115178"/>
                <a:gd name="connsiteY0" fmla="*/ 25 h 161736"/>
                <a:gd name="connsiteX1" fmla="*/ 7870 w 115178"/>
                <a:gd name="connsiteY1" fmla="*/ 2647 h 161736"/>
                <a:gd name="connsiteX2" fmla="*/ 16842 w 115178"/>
                <a:gd name="connsiteY2" fmla="*/ 6478 h 161736"/>
                <a:gd name="connsiteX3" fmla="*/ 28336 w 115178"/>
                <a:gd name="connsiteY3" fmla="*/ 12426 h 161736"/>
                <a:gd name="connsiteX4" fmla="*/ 41643 w 115178"/>
                <a:gd name="connsiteY4" fmla="*/ 20794 h 161736"/>
                <a:gd name="connsiteX5" fmla="*/ 55959 w 115178"/>
                <a:gd name="connsiteY5" fmla="*/ 31783 h 161736"/>
                <a:gd name="connsiteX6" fmla="*/ 83987 w 115178"/>
                <a:gd name="connsiteY6" fmla="*/ 62129 h 161736"/>
                <a:gd name="connsiteX7" fmla="*/ 103848 w 115178"/>
                <a:gd name="connsiteY7" fmla="*/ 98423 h 161736"/>
                <a:gd name="connsiteX8" fmla="*/ 109493 w 115178"/>
                <a:gd name="connsiteY8" fmla="*/ 115562 h 161736"/>
                <a:gd name="connsiteX9" fmla="*/ 112921 w 115178"/>
                <a:gd name="connsiteY9" fmla="*/ 130886 h 161736"/>
                <a:gd name="connsiteX10" fmla="*/ 114635 w 115178"/>
                <a:gd name="connsiteY10" fmla="*/ 143690 h 161736"/>
                <a:gd name="connsiteX11" fmla="*/ 115139 w 115178"/>
                <a:gd name="connsiteY11" fmla="*/ 153469 h 161736"/>
                <a:gd name="connsiteX12" fmla="*/ 114938 w 115178"/>
                <a:gd name="connsiteY12" fmla="*/ 161736 h 161736"/>
                <a:gd name="connsiteX13" fmla="*/ 110804 w 115178"/>
                <a:gd name="connsiteY13" fmla="*/ 131290 h 161736"/>
                <a:gd name="connsiteX14" fmla="*/ 107074 w 115178"/>
                <a:gd name="connsiteY14" fmla="*/ 116268 h 161736"/>
                <a:gd name="connsiteX15" fmla="*/ 101226 w 115178"/>
                <a:gd name="connsiteY15" fmla="*/ 99532 h 161736"/>
                <a:gd name="connsiteX16" fmla="*/ 81567 w 115178"/>
                <a:gd name="connsiteY16" fmla="*/ 64045 h 161736"/>
                <a:gd name="connsiteX17" fmla="*/ 54145 w 115178"/>
                <a:gd name="connsiteY17" fmla="*/ 34001 h 161736"/>
                <a:gd name="connsiteX18" fmla="*/ 40232 w 115178"/>
                <a:gd name="connsiteY18" fmla="*/ 23012 h 161736"/>
                <a:gd name="connsiteX19" fmla="*/ 27327 w 115178"/>
                <a:gd name="connsiteY19" fmla="*/ 14442 h 161736"/>
                <a:gd name="connsiteX20" fmla="*/ 6 w 115178"/>
                <a:gd name="connsiteY20" fmla="*/ 25 h 161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5178" h="161736">
                  <a:moveTo>
                    <a:pt x="6" y="25"/>
                  </a:moveTo>
                  <a:cubicBezTo>
                    <a:pt x="107" y="-176"/>
                    <a:pt x="2829" y="832"/>
                    <a:pt x="7870" y="2647"/>
                  </a:cubicBezTo>
                  <a:cubicBezTo>
                    <a:pt x="10390" y="3554"/>
                    <a:pt x="13415" y="4764"/>
                    <a:pt x="16842" y="6478"/>
                  </a:cubicBezTo>
                  <a:cubicBezTo>
                    <a:pt x="20270" y="8192"/>
                    <a:pt x="24303" y="9805"/>
                    <a:pt x="28336" y="12426"/>
                  </a:cubicBezTo>
                  <a:cubicBezTo>
                    <a:pt x="32469" y="14846"/>
                    <a:pt x="37107" y="17467"/>
                    <a:pt x="41643" y="20794"/>
                  </a:cubicBezTo>
                  <a:cubicBezTo>
                    <a:pt x="46382" y="23919"/>
                    <a:pt x="51020" y="27750"/>
                    <a:pt x="55959" y="31783"/>
                  </a:cubicBezTo>
                  <a:cubicBezTo>
                    <a:pt x="65537" y="40151"/>
                    <a:pt x="75317" y="50232"/>
                    <a:pt x="83987" y="62129"/>
                  </a:cubicBezTo>
                  <a:cubicBezTo>
                    <a:pt x="92556" y="74126"/>
                    <a:pt x="99008" y="86628"/>
                    <a:pt x="103848" y="98423"/>
                  </a:cubicBezTo>
                  <a:cubicBezTo>
                    <a:pt x="106066" y="104371"/>
                    <a:pt x="108183" y="110017"/>
                    <a:pt x="109493" y="115562"/>
                  </a:cubicBezTo>
                  <a:cubicBezTo>
                    <a:pt x="111207" y="121006"/>
                    <a:pt x="112014" y="126148"/>
                    <a:pt x="112921" y="130886"/>
                  </a:cubicBezTo>
                  <a:cubicBezTo>
                    <a:pt x="114030" y="135625"/>
                    <a:pt x="114131" y="139960"/>
                    <a:pt x="114635" y="143690"/>
                  </a:cubicBezTo>
                  <a:cubicBezTo>
                    <a:pt x="115139" y="147521"/>
                    <a:pt x="115139" y="150747"/>
                    <a:pt x="115139" y="153469"/>
                  </a:cubicBezTo>
                  <a:cubicBezTo>
                    <a:pt x="115240" y="158813"/>
                    <a:pt x="115139" y="161736"/>
                    <a:pt x="114938" y="161736"/>
                  </a:cubicBezTo>
                  <a:cubicBezTo>
                    <a:pt x="114232" y="161736"/>
                    <a:pt x="114433" y="149840"/>
                    <a:pt x="110804" y="131290"/>
                  </a:cubicBezTo>
                  <a:cubicBezTo>
                    <a:pt x="109796" y="126652"/>
                    <a:pt x="108788" y="121510"/>
                    <a:pt x="107074" y="116268"/>
                  </a:cubicBezTo>
                  <a:cubicBezTo>
                    <a:pt x="105662" y="110824"/>
                    <a:pt x="103444" y="105379"/>
                    <a:pt x="101226" y="99532"/>
                  </a:cubicBezTo>
                  <a:cubicBezTo>
                    <a:pt x="96387" y="88039"/>
                    <a:pt x="89935" y="75840"/>
                    <a:pt x="81567" y="64045"/>
                  </a:cubicBezTo>
                  <a:cubicBezTo>
                    <a:pt x="73099" y="52350"/>
                    <a:pt x="63521" y="42369"/>
                    <a:pt x="54145" y="34001"/>
                  </a:cubicBezTo>
                  <a:cubicBezTo>
                    <a:pt x="49406" y="29968"/>
                    <a:pt x="44870" y="26137"/>
                    <a:pt x="40232" y="23012"/>
                  </a:cubicBezTo>
                  <a:cubicBezTo>
                    <a:pt x="35796" y="19584"/>
                    <a:pt x="31360" y="16963"/>
                    <a:pt x="27327" y="14442"/>
                  </a:cubicBezTo>
                  <a:cubicBezTo>
                    <a:pt x="10894" y="4663"/>
                    <a:pt x="-296" y="731"/>
                    <a:pt x="6" y="25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="" xmlns:a16="http://schemas.microsoft.com/office/drawing/2014/main" id="{51EA04C8-6D33-4E76-8821-9D12B25D64FC}"/>
                </a:ext>
              </a:extLst>
            </p:cNvPr>
            <p:cNvSpPr/>
            <p:nvPr/>
          </p:nvSpPr>
          <p:spPr>
            <a:xfrm>
              <a:off x="11326975" y="2588569"/>
              <a:ext cx="630511" cy="650674"/>
            </a:xfrm>
            <a:custGeom>
              <a:avLst/>
              <a:gdLst>
                <a:gd name="connsiteX0" fmla="*/ 32261 w 630511"/>
                <a:gd name="connsiteY0" fmla="*/ 650675 h 650674"/>
                <a:gd name="connsiteX1" fmla="*/ 150117 w 630511"/>
                <a:gd name="connsiteY1" fmla="*/ 583833 h 650674"/>
                <a:gd name="connsiteX2" fmla="*/ 315256 w 630511"/>
                <a:gd name="connsiteY2" fmla="*/ 630511 h 650674"/>
                <a:gd name="connsiteX3" fmla="*/ 630511 w 630511"/>
                <a:gd name="connsiteY3" fmla="*/ 315256 h 650674"/>
                <a:gd name="connsiteX4" fmla="*/ 315256 w 630511"/>
                <a:gd name="connsiteY4" fmla="*/ 0 h 650674"/>
                <a:gd name="connsiteX5" fmla="*/ 0 w 630511"/>
                <a:gd name="connsiteY5" fmla="*/ 315256 h 650674"/>
                <a:gd name="connsiteX6" fmla="*/ 66035 w 630511"/>
                <a:gd name="connsiteY6" fmla="*/ 508220 h 650674"/>
                <a:gd name="connsiteX7" fmla="*/ 65934 w 630511"/>
                <a:gd name="connsiteY7" fmla="*/ 508119 h 650674"/>
                <a:gd name="connsiteX8" fmla="*/ 32261 w 630511"/>
                <a:gd name="connsiteY8" fmla="*/ 650675 h 650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0511" h="650674">
                  <a:moveTo>
                    <a:pt x="32261" y="650675"/>
                  </a:moveTo>
                  <a:lnTo>
                    <a:pt x="150117" y="583833"/>
                  </a:lnTo>
                  <a:cubicBezTo>
                    <a:pt x="198106" y="613373"/>
                    <a:pt x="254664" y="630511"/>
                    <a:pt x="315256" y="630511"/>
                  </a:cubicBezTo>
                  <a:cubicBezTo>
                    <a:pt x="489367" y="630511"/>
                    <a:pt x="630511" y="489367"/>
                    <a:pt x="630511" y="315256"/>
                  </a:cubicBezTo>
                  <a:cubicBezTo>
                    <a:pt x="630511" y="141144"/>
                    <a:pt x="489367" y="0"/>
                    <a:pt x="315256" y="0"/>
                  </a:cubicBezTo>
                  <a:cubicBezTo>
                    <a:pt x="141144" y="0"/>
                    <a:pt x="0" y="141144"/>
                    <a:pt x="0" y="315256"/>
                  </a:cubicBezTo>
                  <a:cubicBezTo>
                    <a:pt x="0" y="387945"/>
                    <a:pt x="24700" y="454888"/>
                    <a:pt x="66035" y="508220"/>
                  </a:cubicBezTo>
                  <a:lnTo>
                    <a:pt x="65934" y="508119"/>
                  </a:lnTo>
                  <a:lnTo>
                    <a:pt x="32261" y="650675"/>
                  </a:lnTo>
                  <a:close/>
                </a:path>
              </a:pathLst>
            </a:custGeom>
            <a:solidFill>
              <a:srgbClr val="FFFFFF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="" xmlns:a16="http://schemas.microsoft.com/office/drawing/2014/main" id="{9A447BE6-6FE0-4396-89E2-4E281CBDFEC3}"/>
                </a:ext>
              </a:extLst>
            </p:cNvPr>
            <p:cNvSpPr/>
            <p:nvPr/>
          </p:nvSpPr>
          <p:spPr>
            <a:xfrm>
              <a:off x="11324981" y="2586086"/>
              <a:ext cx="634425" cy="653158"/>
            </a:xfrm>
            <a:custGeom>
              <a:avLst/>
              <a:gdLst>
                <a:gd name="connsiteX0" fmla="*/ 34256 w 634425"/>
                <a:gd name="connsiteY0" fmla="*/ 653158 h 653158"/>
                <a:gd name="connsiteX1" fmla="*/ 66518 w 634425"/>
                <a:gd name="connsiteY1" fmla="*/ 510199 h 653158"/>
                <a:gd name="connsiteX2" fmla="*/ 66921 w 634425"/>
                <a:gd name="connsiteY2" fmla="*/ 508183 h 653158"/>
                <a:gd name="connsiteX3" fmla="*/ 68534 w 634425"/>
                <a:gd name="connsiteY3" fmla="*/ 509393 h 653158"/>
                <a:gd name="connsiteX4" fmla="*/ 68635 w 634425"/>
                <a:gd name="connsiteY4" fmla="*/ 509494 h 653158"/>
                <a:gd name="connsiteX5" fmla="*/ 66820 w 634425"/>
                <a:gd name="connsiteY5" fmla="*/ 511308 h 653158"/>
                <a:gd name="connsiteX6" fmla="*/ 2801 w 634425"/>
                <a:gd name="connsiteY6" fmla="*/ 359881 h 653158"/>
                <a:gd name="connsiteX7" fmla="*/ 281 w 634425"/>
                <a:gd name="connsiteY7" fmla="*/ 309876 h 653158"/>
                <a:gd name="connsiteX8" fmla="*/ 1692 w 634425"/>
                <a:gd name="connsiteY8" fmla="*/ 283663 h 653158"/>
                <a:gd name="connsiteX9" fmla="*/ 5725 w 634425"/>
                <a:gd name="connsiteY9" fmla="*/ 256946 h 653158"/>
                <a:gd name="connsiteX10" fmla="*/ 47463 w 634425"/>
                <a:gd name="connsiteY10" fmla="*/ 150483 h 653158"/>
                <a:gd name="connsiteX11" fmla="*/ 132351 w 634425"/>
                <a:gd name="connsiteY11" fmla="*/ 59445 h 653158"/>
                <a:gd name="connsiteX12" fmla="*/ 254441 w 634425"/>
                <a:gd name="connsiteY12" fmla="*/ 6012 h 653158"/>
                <a:gd name="connsiteX13" fmla="*/ 394980 w 634425"/>
                <a:gd name="connsiteY13" fmla="*/ 9742 h 653158"/>
                <a:gd name="connsiteX14" fmla="*/ 524934 w 634425"/>
                <a:gd name="connsiteY14" fmla="*/ 77492 h 653158"/>
                <a:gd name="connsiteX15" fmla="*/ 611839 w 634425"/>
                <a:gd name="connsiteY15" fmla="*/ 199279 h 653158"/>
                <a:gd name="connsiteX16" fmla="*/ 633615 w 634425"/>
                <a:gd name="connsiteY16" fmla="*/ 340927 h 653158"/>
                <a:gd name="connsiteX17" fmla="*/ 595204 w 634425"/>
                <a:gd name="connsiteY17" fmla="*/ 470881 h 653158"/>
                <a:gd name="connsiteX18" fmla="*/ 513138 w 634425"/>
                <a:gd name="connsiteY18" fmla="*/ 566960 h 653158"/>
                <a:gd name="connsiteX19" fmla="*/ 410708 w 634425"/>
                <a:gd name="connsiteY19" fmla="*/ 620796 h 653158"/>
                <a:gd name="connsiteX20" fmla="*/ 307975 w 634425"/>
                <a:gd name="connsiteY20" fmla="*/ 634507 h 653158"/>
                <a:gd name="connsiteX21" fmla="*/ 151406 w 634425"/>
                <a:gd name="connsiteY21" fmla="*/ 587224 h 653158"/>
                <a:gd name="connsiteX22" fmla="*/ 152716 w 634425"/>
                <a:gd name="connsiteY22" fmla="*/ 587224 h 653158"/>
                <a:gd name="connsiteX23" fmla="*/ 34256 w 634425"/>
                <a:gd name="connsiteY23" fmla="*/ 653158 h 653158"/>
                <a:gd name="connsiteX24" fmla="*/ 151507 w 634425"/>
                <a:gd name="connsiteY24" fmla="*/ 585208 h 653158"/>
                <a:gd name="connsiteX25" fmla="*/ 152112 w 634425"/>
                <a:gd name="connsiteY25" fmla="*/ 584804 h 653158"/>
                <a:gd name="connsiteX26" fmla="*/ 152716 w 634425"/>
                <a:gd name="connsiteY26" fmla="*/ 585208 h 653158"/>
                <a:gd name="connsiteX27" fmla="*/ 308076 w 634425"/>
                <a:gd name="connsiteY27" fmla="*/ 630979 h 653158"/>
                <a:gd name="connsiteX28" fmla="*/ 409498 w 634425"/>
                <a:gd name="connsiteY28" fmla="*/ 617066 h 653158"/>
                <a:gd name="connsiteX29" fmla="*/ 510416 w 634425"/>
                <a:gd name="connsiteY29" fmla="*/ 563633 h 653158"/>
                <a:gd name="connsiteX30" fmla="*/ 591070 w 634425"/>
                <a:gd name="connsiteY30" fmla="*/ 468764 h 653158"/>
                <a:gd name="connsiteX31" fmla="*/ 628675 w 634425"/>
                <a:gd name="connsiteY31" fmla="*/ 340726 h 653158"/>
                <a:gd name="connsiteX32" fmla="*/ 607100 w 634425"/>
                <a:gd name="connsiteY32" fmla="*/ 201396 h 653158"/>
                <a:gd name="connsiteX33" fmla="*/ 521607 w 634425"/>
                <a:gd name="connsiteY33" fmla="*/ 81625 h 653158"/>
                <a:gd name="connsiteX34" fmla="*/ 393771 w 634425"/>
                <a:gd name="connsiteY34" fmla="*/ 14985 h 653158"/>
                <a:gd name="connsiteX35" fmla="*/ 255449 w 634425"/>
                <a:gd name="connsiteY35" fmla="*/ 11154 h 653158"/>
                <a:gd name="connsiteX36" fmla="*/ 135174 w 634425"/>
                <a:gd name="connsiteY36" fmla="*/ 63579 h 653158"/>
                <a:gd name="connsiteX37" fmla="*/ 51294 w 634425"/>
                <a:gd name="connsiteY37" fmla="*/ 153004 h 653158"/>
                <a:gd name="connsiteX38" fmla="*/ 9758 w 634425"/>
                <a:gd name="connsiteY38" fmla="*/ 257854 h 653158"/>
                <a:gd name="connsiteX39" fmla="*/ 5725 w 634425"/>
                <a:gd name="connsiteY39" fmla="*/ 284167 h 653158"/>
                <a:gd name="connsiteX40" fmla="*/ 4213 w 634425"/>
                <a:gd name="connsiteY40" fmla="*/ 310077 h 653158"/>
                <a:gd name="connsiteX41" fmla="*/ 6531 w 634425"/>
                <a:gd name="connsiteY41" fmla="*/ 359478 h 653158"/>
                <a:gd name="connsiteX42" fmla="*/ 68937 w 634425"/>
                <a:gd name="connsiteY42" fmla="*/ 509796 h 653158"/>
                <a:gd name="connsiteX43" fmla="*/ 75188 w 634425"/>
                <a:gd name="connsiteY43" fmla="*/ 517862 h 653158"/>
                <a:gd name="connsiteX44" fmla="*/ 67123 w 634425"/>
                <a:gd name="connsiteY44" fmla="*/ 511611 h 653158"/>
                <a:gd name="connsiteX45" fmla="*/ 67022 w 634425"/>
                <a:gd name="connsiteY45" fmla="*/ 511510 h 653158"/>
                <a:gd name="connsiteX46" fmla="*/ 69038 w 634425"/>
                <a:gd name="connsiteY46" fmla="*/ 510804 h 653158"/>
                <a:gd name="connsiteX47" fmla="*/ 34256 w 634425"/>
                <a:gd name="connsiteY47" fmla="*/ 653158 h 653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634425" h="653158">
                  <a:moveTo>
                    <a:pt x="34256" y="653158"/>
                  </a:moveTo>
                  <a:cubicBezTo>
                    <a:pt x="36273" y="644085"/>
                    <a:pt x="46253" y="600330"/>
                    <a:pt x="66518" y="510199"/>
                  </a:cubicBezTo>
                  <a:lnTo>
                    <a:pt x="66921" y="508183"/>
                  </a:lnTo>
                  <a:lnTo>
                    <a:pt x="68534" y="509393"/>
                  </a:lnTo>
                  <a:lnTo>
                    <a:pt x="68635" y="509494"/>
                  </a:lnTo>
                  <a:lnTo>
                    <a:pt x="66820" y="511308"/>
                  </a:lnTo>
                  <a:cubicBezTo>
                    <a:pt x="38894" y="475619"/>
                    <a:pt x="11572" y="424303"/>
                    <a:pt x="2801" y="359881"/>
                  </a:cubicBezTo>
                  <a:cubicBezTo>
                    <a:pt x="785" y="343851"/>
                    <a:pt x="-627" y="327115"/>
                    <a:pt x="281" y="309876"/>
                  </a:cubicBezTo>
                  <a:cubicBezTo>
                    <a:pt x="785" y="301306"/>
                    <a:pt x="987" y="292535"/>
                    <a:pt x="1692" y="283663"/>
                  </a:cubicBezTo>
                  <a:cubicBezTo>
                    <a:pt x="3003" y="274892"/>
                    <a:pt x="4313" y="266020"/>
                    <a:pt x="5725" y="256946"/>
                  </a:cubicBezTo>
                  <a:cubicBezTo>
                    <a:pt x="12782" y="221156"/>
                    <a:pt x="26292" y="184560"/>
                    <a:pt x="47463" y="150483"/>
                  </a:cubicBezTo>
                  <a:cubicBezTo>
                    <a:pt x="68534" y="116407"/>
                    <a:pt x="97166" y="84851"/>
                    <a:pt x="132351" y="59445"/>
                  </a:cubicBezTo>
                  <a:cubicBezTo>
                    <a:pt x="167436" y="34140"/>
                    <a:pt x="209174" y="14985"/>
                    <a:pt x="254441" y="6012"/>
                  </a:cubicBezTo>
                  <a:cubicBezTo>
                    <a:pt x="299607" y="-2860"/>
                    <a:pt x="348100" y="-2154"/>
                    <a:pt x="394980" y="9742"/>
                  </a:cubicBezTo>
                  <a:cubicBezTo>
                    <a:pt x="441760" y="21740"/>
                    <a:pt x="487430" y="44020"/>
                    <a:pt x="524934" y="77492"/>
                  </a:cubicBezTo>
                  <a:cubicBezTo>
                    <a:pt x="563346" y="111366"/>
                    <a:pt x="593994" y="153105"/>
                    <a:pt x="611839" y="199279"/>
                  </a:cubicBezTo>
                  <a:cubicBezTo>
                    <a:pt x="630087" y="245151"/>
                    <a:pt x="636942" y="294148"/>
                    <a:pt x="633615" y="340927"/>
                  </a:cubicBezTo>
                  <a:cubicBezTo>
                    <a:pt x="630187" y="387707"/>
                    <a:pt x="616779" y="432469"/>
                    <a:pt x="595204" y="470881"/>
                  </a:cubicBezTo>
                  <a:cubicBezTo>
                    <a:pt x="573730" y="509393"/>
                    <a:pt x="545098" y="541856"/>
                    <a:pt x="513138" y="566960"/>
                  </a:cubicBezTo>
                  <a:cubicBezTo>
                    <a:pt x="481079" y="592063"/>
                    <a:pt x="445792" y="609807"/>
                    <a:pt x="410708" y="620796"/>
                  </a:cubicBezTo>
                  <a:cubicBezTo>
                    <a:pt x="375422" y="631684"/>
                    <a:pt x="340338" y="634608"/>
                    <a:pt x="307975" y="634507"/>
                  </a:cubicBezTo>
                  <a:cubicBezTo>
                    <a:pt x="242747" y="632592"/>
                    <a:pt x="189112" y="610714"/>
                    <a:pt x="151406" y="587224"/>
                  </a:cubicBezTo>
                  <a:lnTo>
                    <a:pt x="152716" y="587224"/>
                  </a:lnTo>
                  <a:cubicBezTo>
                    <a:pt x="77910" y="628962"/>
                    <a:pt x="42019" y="648924"/>
                    <a:pt x="34256" y="653158"/>
                  </a:cubicBezTo>
                  <a:cubicBezTo>
                    <a:pt x="41918" y="648723"/>
                    <a:pt x="77406" y="628156"/>
                    <a:pt x="151507" y="585208"/>
                  </a:cubicBezTo>
                  <a:lnTo>
                    <a:pt x="152112" y="584804"/>
                  </a:lnTo>
                  <a:lnTo>
                    <a:pt x="152716" y="585208"/>
                  </a:lnTo>
                  <a:cubicBezTo>
                    <a:pt x="190321" y="608194"/>
                    <a:pt x="243553" y="629466"/>
                    <a:pt x="308076" y="630979"/>
                  </a:cubicBezTo>
                  <a:cubicBezTo>
                    <a:pt x="340136" y="630979"/>
                    <a:pt x="374716" y="627954"/>
                    <a:pt x="409498" y="617066"/>
                  </a:cubicBezTo>
                  <a:cubicBezTo>
                    <a:pt x="444179" y="606077"/>
                    <a:pt x="478861" y="588535"/>
                    <a:pt x="510416" y="563633"/>
                  </a:cubicBezTo>
                  <a:cubicBezTo>
                    <a:pt x="541871" y="538832"/>
                    <a:pt x="570000" y="506772"/>
                    <a:pt x="591070" y="468764"/>
                  </a:cubicBezTo>
                  <a:cubicBezTo>
                    <a:pt x="612343" y="430856"/>
                    <a:pt x="625449" y="386799"/>
                    <a:pt x="628675" y="340726"/>
                  </a:cubicBezTo>
                  <a:cubicBezTo>
                    <a:pt x="632002" y="294652"/>
                    <a:pt x="625046" y="246562"/>
                    <a:pt x="607100" y="201396"/>
                  </a:cubicBezTo>
                  <a:cubicBezTo>
                    <a:pt x="589558" y="156028"/>
                    <a:pt x="559313" y="114996"/>
                    <a:pt x="521607" y="81625"/>
                  </a:cubicBezTo>
                  <a:cubicBezTo>
                    <a:pt x="484708" y="48759"/>
                    <a:pt x="439743" y="26780"/>
                    <a:pt x="393771" y="14985"/>
                  </a:cubicBezTo>
                  <a:cubicBezTo>
                    <a:pt x="347697" y="3290"/>
                    <a:pt x="299910" y="2483"/>
                    <a:pt x="255449" y="11154"/>
                  </a:cubicBezTo>
                  <a:cubicBezTo>
                    <a:pt x="210888" y="19925"/>
                    <a:pt x="169856" y="38778"/>
                    <a:pt x="135174" y="63579"/>
                  </a:cubicBezTo>
                  <a:cubicBezTo>
                    <a:pt x="100493" y="88481"/>
                    <a:pt x="72164" y="119532"/>
                    <a:pt x="51294" y="153004"/>
                  </a:cubicBezTo>
                  <a:cubicBezTo>
                    <a:pt x="30324" y="186576"/>
                    <a:pt x="16815" y="222568"/>
                    <a:pt x="9758" y="257854"/>
                  </a:cubicBezTo>
                  <a:cubicBezTo>
                    <a:pt x="8346" y="266726"/>
                    <a:pt x="7036" y="275497"/>
                    <a:pt x="5725" y="284167"/>
                  </a:cubicBezTo>
                  <a:cubicBezTo>
                    <a:pt x="4918" y="292837"/>
                    <a:pt x="4717" y="301508"/>
                    <a:pt x="4213" y="310077"/>
                  </a:cubicBezTo>
                  <a:cubicBezTo>
                    <a:pt x="3305" y="327115"/>
                    <a:pt x="4515" y="343649"/>
                    <a:pt x="6531" y="359478"/>
                  </a:cubicBezTo>
                  <a:cubicBezTo>
                    <a:pt x="14899" y="423194"/>
                    <a:pt x="41515" y="474208"/>
                    <a:pt x="68937" y="509796"/>
                  </a:cubicBezTo>
                  <a:lnTo>
                    <a:pt x="75188" y="517862"/>
                  </a:lnTo>
                  <a:lnTo>
                    <a:pt x="67123" y="511611"/>
                  </a:lnTo>
                  <a:lnTo>
                    <a:pt x="67022" y="511510"/>
                  </a:lnTo>
                  <a:lnTo>
                    <a:pt x="69038" y="510804"/>
                  </a:lnTo>
                  <a:cubicBezTo>
                    <a:pt x="47161" y="600532"/>
                    <a:pt x="36474" y="644186"/>
                    <a:pt x="34256" y="653158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="" xmlns:a16="http://schemas.microsoft.com/office/drawing/2014/main" id="{37556156-0E9B-437D-B927-52AD17963F25}"/>
                </a:ext>
              </a:extLst>
            </p:cNvPr>
            <p:cNvSpPr/>
            <p:nvPr/>
          </p:nvSpPr>
          <p:spPr>
            <a:xfrm>
              <a:off x="11590713" y="2782030"/>
              <a:ext cx="155668" cy="220898"/>
            </a:xfrm>
            <a:custGeom>
              <a:avLst/>
              <a:gdLst>
                <a:gd name="connsiteX0" fmla="*/ 101 w 155668"/>
                <a:gd name="connsiteY0" fmla="*/ 92860 h 220898"/>
                <a:gd name="connsiteX1" fmla="*/ 18550 w 155668"/>
                <a:gd name="connsiteY1" fmla="*/ 92860 h 220898"/>
                <a:gd name="connsiteX2" fmla="*/ 58776 w 155668"/>
                <a:gd name="connsiteY2" fmla="*/ 36806 h 220898"/>
                <a:gd name="connsiteX3" fmla="*/ 58776 w 155668"/>
                <a:gd name="connsiteY3" fmla="*/ 8 h 220898"/>
                <a:gd name="connsiteX4" fmla="*/ 83880 w 155668"/>
                <a:gd name="connsiteY4" fmla="*/ 46484 h 220898"/>
                <a:gd name="connsiteX5" fmla="*/ 84182 w 155668"/>
                <a:gd name="connsiteY5" fmla="*/ 82375 h 220898"/>
                <a:gd name="connsiteX6" fmla="*/ 149713 w 155668"/>
                <a:gd name="connsiteY6" fmla="*/ 87819 h 220898"/>
                <a:gd name="connsiteX7" fmla="*/ 155662 w 155668"/>
                <a:gd name="connsiteY7" fmla="*/ 184402 h 220898"/>
                <a:gd name="connsiteX8" fmla="*/ 130659 w 155668"/>
                <a:gd name="connsiteY8" fmla="*/ 219991 h 220898"/>
                <a:gd name="connsiteX9" fmla="*/ 124106 w 155668"/>
                <a:gd name="connsiteY9" fmla="*/ 220898 h 220898"/>
                <a:gd name="connsiteX10" fmla="*/ 31858 w 155668"/>
                <a:gd name="connsiteY10" fmla="*/ 208599 h 220898"/>
                <a:gd name="connsiteX11" fmla="*/ 0 w 155668"/>
                <a:gd name="connsiteY11" fmla="*/ 208599 h 220898"/>
                <a:gd name="connsiteX12" fmla="*/ 0 w 155668"/>
                <a:gd name="connsiteY12" fmla="*/ 92860 h 220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5668" h="220898">
                  <a:moveTo>
                    <a:pt x="101" y="92860"/>
                  </a:moveTo>
                  <a:lnTo>
                    <a:pt x="18550" y="92860"/>
                  </a:lnTo>
                  <a:lnTo>
                    <a:pt x="58776" y="36806"/>
                  </a:lnTo>
                  <a:lnTo>
                    <a:pt x="58776" y="8"/>
                  </a:lnTo>
                  <a:cubicBezTo>
                    <a:pt x="58776" y="8"/>
                    <a:pt x="87308" y="-1706"/>
                    <a:pt x="83880" y="46484"/>
                  </a:cubicBezTo>
                  <a:cubicBezTo>
                    <a:pt x="80553" y="94675"/>
                    <a:pt x="84182" y="82375"/>
                    <a:pt x="84182" y="82375"/>
                  </a:cubicBezTo>
                  <a:cubicBezTo>
                    <a:pt x="84182" y="82375"/>
                    <a:pt x="144673" y="82577"/>
                    <a:pt x="149713" y="87819"/>
                  </a:cubicBezTo>
                  <a:cubicBezTo>
                    <a:pt x="153343" y="91650"/>
                    <a:pt x="155057" y="151738"/>
                    <a:pt x="155662" y="184402"/>
                  </a:cubicBezTo>
                  <a:cubicBezTo>
                    <a:pt x="155964" y="200836"/>
                    <a:pt x="145883" y="216059"/>
                    <a:pt x="130659" y="219991"/>
                  </a:cubicBezTo>
                  <a:cubicBezTo>
                    <a:pt x="128441" y="220495"/>
                    <a:pt x="126324" y="220898"/>
                    <a:pt x="124106" y="220898"/>
                  </a:cubicBezTo>
                  <a:cubicBezTo>
                    <a:pt x="108983" y="220898"/>
                    <a:pt x="31858" y="208599"/>
                    <a:pt x="31858" y="208599"/>
                  </a:cubicBezTo>
                  <a:lnTo>
                    <a:pt x="0" y="208599"/>
                  </a:lnTo>
                  <a:lnTo>
                    <a:pt x="0" y="92860"/>
                  </a:lnTo>
                  <a:close/>
                </a:path>
              </a:pathLst>
            </a:custGeom>
            <a:solidFill>
              <a:srgbClr val="FF725E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="" xmlns:a16="http://schemas.microsoft.com/office/drawing/2014/main" id="{DCD7AD6A-D941-47CD-B5B5-81FF5E9E9B35}"/>
                </a:ext>
              </a:extLst>
            </p:cNvPr>
            <p:cNvSpPr/>
            <p:nvPr/>
          </p:nvSpPr>
          <p:spPr>
            <a:xfrm>
              <a:off x="11537986" y="2864808"/>
              <a:ext cx="42948" cy="126122"/>
            </a:xfrm>
            <a:custGeom>
              <a:avLst/>
              <a:gdLst>
                <a:gd name="connsiteX0" fmla="*/ 0 w 42948"/>
                <a:gd name="connsiteY0" fmla="*/ 0 h 126122"/>
                <a:gd name="connsiteX1" fmla="*/ 11392 w 42948"/>
                <a:gd name="connsiteY1" fmla="*/ 126123 h 126122"/>
                <a:gd name="connsiteX2" fmla="*/ 42948 w 42948"/>
                <a:gd name="connsiteY2" fmla="*/ 126123 h 126122"/>
                <a:gd name="connsiteX3" fmla="*/ 42948 w 42948"/>
                <a:gd name="connsiteY3" fmla="*/ 2520 h 126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948" h="126122">
                  <a:moveTo>
                    <a:pt x="0" y="0"/>
                  </a:moveTo>
                  <a:lnTo>
                    <a:pt x="11392" y="126123"/>
                  </a:lnTo>
                  <a:lnTo>
                    <a:pt x="42948" y="126123"/>
                  </a:lnTo>
                  <a:lnTo>
                    <a:pt x="42948" y="2520"/>
                  </a:lnTo>
                  <a:close/>
                </a:path>
              </a:pathLst>
            </a:custGeom>
            <a:solidFill>
              <a:srgbClr val="FF725E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="" xmlns:a16="http://schemas.microsoft.com/office/drawing/2014/main" id="{DA39C1DA-C50A-4729-89A5-AA8426CE9B23}"/>
                </a:ext>
              </a:extLst>
            </p:cNvPr>
            <p:cNvSpPr/>
            <p:nvPr/>
          </p:nvSpPr>
          <p:spPr>
            <a:xfrm>
              <a:off x="8643420" y="3430898"/>
              <a:ext cx="790508" cy="1096696"/>
            </a:xfrm>
            <a:custGeom>
              <a:avLst/>
              <a:gdLst>
                <a:gd name="connsiteX0" fmla="*/ 409117 w 790508"/>
                <a:gd name="connsiteY0" fmla="*/ 0 h 1096696"/>
                <a:gd name="connsiteX1" fmla="*/ 257790 w 790508"/>
                <a:gd name="connsiteY1" fmla="*/ 55450 h 1096696"/>
                <a:gd name="connsiteX2" fmla="*/ 178043 w 790508"/>
                <a:gd name="connsiteY2" fmla="*/ 223411 h 1096696"/>
                <a:gd name="connsiteX3" fmla="*/ 87207 w 790508"/>
                <a:gd name="connsiteY3" fmla="*/ 608130 h 1096696"/>
                <a:gd name="connsiteX4" fmla="*/ 0 w 790508"/>
                <a:gd name="connsiteY4" fmla="*/ 919857 h 1096696"/>
                <a:gd name="connsiteX5" fmla="*/ 610046 w 790508"/>
                <a:gd name="connsiteY5" fmla="*/ 1096187 h 1096696"/>
                <a:gd name="connsiteX6" fmla="*/ 638476 w 790508"/>
                <a:gd name="connsiteY6" fmla="*/ 828819 h 1096696"/>
                <a:gd name="connsiteX7" fmla="*/ 790509 w 790508"/>
                <a:gd name="connsiteY7" fmla="*/ 247910 h 1096696"/>
                <a:gd name="connsiteX8" fmla="*/ 674468 w 790508"/>
                <a:gd name="connsiteY8" fmla="*/ 17441 h 1096696"/>
                <a:gd name="connsiteX9" fmla="*/ 634746 w 790508"/>
                <a:gd name="connsiteY9" fmla="*/ 12098 h 1096696"/>
                <a:gd name="connsiteX10" fmla="*/ 409117 w 790508"/>
                <a:gd name="connsiteY10" fmla="*/ 0 h 1096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90508" h="1096696">
                  <a:moveTo>
                    <a:pt x="409117" y="0"/>
                  </a:moveTo>
                  <a:lnTo>
                    <a:pt x="257790" y="55450"/>
                  </a:lnTo>
                  <a:lnTo>
                    <a:pt x="178043" y="223411"/>
                  </a:lnTo>
                  <a:cubicBezTo>
                    <a:pt x="174313" y="258092"/>
                    <a:pt x="87207" y="608130"/>
                    <a:pt x="87207" y="608130"/>
                  </a:cubicBezTo>
                  <a:lnTo>
                    <a:pt x="0" y="919857"/>
                  </a:lnTo>
                  <a:cubicBezTo>
                    <a:pt x="166953" y="996176"/>
                    <a:pt x="388348" y="1105058"/>
                    <a:pt x="610046" y="1096187"/>
                  </a:cubicBezTo>
                  <a:lnTo>
                    <a:pt x="638476" y="828819"/>
                  </a:lnTo>
                  <a:lnTo>
                    <a:pt x="790509" y="247910"/>
                  </a:lnTo>
                  <a:lnTo>
                    <a:pt x="674468" y="17441"/>
                  </a:lnTo>
                  <a:lnTo>
                    <a:pt x="634746" y="12098"/>
                  </a:lnTo>
                  <a:lnTo>
                    <a:pt x="409117" y="0"/>
                  </a:lnTo>
                  <a:close/>
                </a:path>
              </a:pathLst>
            </a:custGeom>
            <a:solidFill>
              <a:srgbClr val="FF725E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="" xmlns:a16="http://schemas.microsoft.com/office/drawing/2014/main" id="{A70CC294-B418-4FBB-8B73-DF4A1A7D4D88}"/>
                </a:ext>
              </a:extLst>
            </p:cNvPr>
            <p:cNvSpPr/>
            <p:nvPr/>
          </p:nvSpPr>
          <p:spPr>
            <a:xfrm>
              <a:off x="8033475" y="5603410"/>
              <a:ext cx="315659" cy="449645"/>
            </a:xfrm>
            <a:custGeom>
              <a:avLst/>
              <a:gdLst>
                <a:gd name="connsiteX0" fmla="*/ 315659 w 315659"/>
                <a:gd name="connsiteY0" fmla="*/ 105657 h 449645"/>
                <a:gd name="connsiteX1" fmla="*/ 201735 w 315659"/>
                <a:gd name="connsiteY1" fmla="*/ 254362 h 449645"/>
                <a:gd name="connsiteX2" fmla="*/ 296201 w 315659"/>
                <a:gd name="connsiteY2" fmla="*/ 449645 h 449645"/>
                <a:gd name="connsiteX3" fmla="*/ 0 w 315659"/>
                <a:gd name="connsiteY3" fmla="*/ 238937 h 449645"/>
                <a:gd name="connsiteX4" fmla="*/ 168062 w 315659"/>
                <a:gd name="connsiteY4" fmla="*/ 0 h 449645"/>
                <a:gd name="connsiteX5" fmla="*/ 315659 w 315659"/>
                <a:gd name="connsiteY5" fmla="*/ 105657 h 449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5659" h="449645">
                  <a:moveTo>
                    <a:pt x="315659" y="105657"/>
                  </a:moveTo>
                  <a:lnTo>
                    <a:pt x="201735" y="254362"/>
                  </a:lnTo>
                  <a:cubicBezTo>
                    <a:pt x="201735" y="254362"/>
                    <a:pt x="314550" y="420106"/>
                    <a:pt x="296201" y="449645"/>
                  </a:cubicBezTo>
                  <a:lnTo>
                    <a:pt x="0" y="238937"/>
                  </a:lnTo>
                  <a:lnTo>
                    <a:pt x="168062" y="0"/>
                  </a:lnTo>
                  <a:lnTo>
                    <a:pt x="315659" y="105657"/>
                  </a:lnTo>
                  <a:close/>
                </a:path>
              </a:pathLst>
            </a:custGeom>
            <a:solidFill>
              <a:srgbClr val="455A64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="" xmlns:a16="http://schemas.microsoft.com/office/drawing/2014/main" id="{FF4A7E8A-AB4B-4CF1-9C0D-368C090F0272}"/>
                </a:ext>
              </a:extLst>
            </p:cNvPr>
            <p:cNvSpPr/>
            <p:nvPr/>
          </p:nvSpPr>
          <p:spPr>
            <a:xfrm>
              <a:off x="8133632" y="5778937"/>
              <a:ext cx="28240" cy="27517"/>
            </a:xfrm>
            <a:custGeom>
              <a:avLst/>
              <a:gdLst>
                <a:gd name="connsiteX0" fmla="*/ 19110 w 28240"/>
                <a:gd name="connsiteY0" fmla="*/ 803 h 27517"/>
                <a:gd name="connsiteX1" fmla="*/ 963 w 28240"/>
                <a:gd name="connsiteY1" fmla="*/ 8667 h 27517"/>
                <a:gd name="connsiteX2" fmla="*/ 8625 w 28240"/>
                <a:gd name="connsiteY2" fmla="*/ 26713 h 27517"/>
                <a:gd name="connsiteX3" fmla="*/ 27781 w 28240"/>
                <a:gd name="connsiteY3" fmla="*/ 18244 h 27517"/>
                <a:gd name="connsiteX4" fmla="*/ 17800 w 28240"/>
                <a:gd name="connsiteY4" fmla="*/ 299 h 27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240" h="27517">
                  <a:moveTo>
                    <a:pt x="19110" y="803"/>
                  </a:moveTo>
                  <a:cubicBezTo>
                    <a:pt x="12255" y="-1717"/>
                    <a:pt x="3685" y="1912"/>
                    <a:pt x="963" y="8667"/>
                  </a:cubicBezTo>
                  <a:cubicBezTo>
                    <a:pt x="-1860" y="15421"/>
                    <a:pt x="1770" y="24092"/>
                    <a:pt x="8625" y="26713"/>
                  </a:cubicBezTo>
                  <a:cubicBezTo>
                    <a:pt x="15380" y="29334"/>
                    <a:pt x="25865" y="25301"/>
                    <a:pt x="27781" y="18244"/>
                  </a:cubicBezTo>
                  <a:cubicBezTo>
                    <a:pt x="29797" y="11187"/>
                    <a:pt x="24958" y="1206"/>
                    <a:pt x="17800" y="299"/>
                  </a:cubicBezTo>
                </a:path>
              </a:pathLst>
            </a:custGeom>
            <a:solidFill>
              <a:srgbClr val="FFFFFF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="" xmlns:a16="http://schemas.microsoft.com/office/drawing/2014/main" id="{8DAD338F-3A05-45DC-9A69-BC06D5B04905}"/>
                </a:ext>
              </a:extLst>
            </p:cNvPr>
            <p:cNvSpPr/>
            <p:nvPr/>
          </p:nvSpPr>
          <p:spPr>
            <a:xfrm>
              <a:off x="8033475" y="5818957"/>
              <a:ext cx="299441" cy="233896"/>
            </a:xfrm>
            <a:custGeom>
              <a:avLst/>
              <a:gdLst>
                <a:gd name="connsiteX0" fmla="*/ 0 w 299441"/>
                <a:gd name="connsiteY0" fmla="*/ 23390 h 233896"/>
                <a:gd name="connsiteX1" fmla="*/ 17845 w 299441"/>
                <a:gd name="connsiteY1" fmla="*/ 0 h 233896"/>
                <a:gd name="connsiteX2" fmla="*/ 295092 w 299441"/>
                <a:gd name="connsiteY2" fmla="*/ 210608 h 233896"/>
                <a:gd name="connsiteX3" fmla="*/ 296100 w 299441"/>
                <a:gd name="connsiteY3" fmla="*/ 233896 h 233896"/>
                <a:gd name="connsiteX4" fmla="*/ 0 w 299441"/>
                <a:gd name="connsiteY4" fmla="*/ 23390 h 233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9441" h="233896">
                  <a:moveTo>
                    <a:pt x="0" y="23390"/>
                  </a:moveTo>
                  <a:lnTo>
                    <a:pt x="17845" y="0"/>
                  </a:lnTo>
                  <a:lnTo>
                    <a:pt x="295092" y="210608"/>
                  </a:lnTo>
                  <a:cubicBezTo>
                    <a:pt x="295092" y="210608"/>
                    <a:pt x="304166" y="225730"/>
                    <a:pt x="296100" y="233896"/>
                  </a:cubicBezTo>
                  <a:lnTo>
                    <a:pt x="0" y="23390"/>
                  </a:lnTo>
                  <a:close/>
                </a:path>
              </a:pathLst>
            </a:custGeom>
            <a:solidFill>
              <a:srgbClr val="FFFFFF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="" xmlns:a16="http://schemas.microsoft.com/office/drawing/2014/main" id="{F4FCED01-B71D-4909-B3E4-97EE09B8FE95}"/>
                </a:ext>
              </a:extLst>
            </p:cNvPr>
            <p:cNvSpPr/>
            <p:nvPr/>
          </p:nvSpPr>
          <p:spPr>
            <a:xfrm>
              <a:off x="8202345" y="5849759"/>
              <a:ext cx="38840" cy="10104"/>
            </a:xfrm>
            <a:custGeom>
              <a:avLst/>
              <a:gdLst>
                <a:gd name="connsiteX0" fmla="*/ 38712 w 38840"/>
                <a:gd name="connsiteY0" fmla="*/ 9828 h 10104"/>
                <a:gd name="connsiteX1" fmla="*/ 19557 w 38840"/>
                <a:gd name="connsiteY1" fmla="*/ 6299 h 10104"/>
                <a:gd name="connsiteX2" fmla="*/ 99 w 38840"/>
                <a:gd name="connsiteY2" fmla="*/ 7711 h 10104"/>
                <a:gd name="connsiteX3" fmla="*/ 19860 w 38840"/>
                <a:gd name="connsiteY3" fmla="*/ 49 h 10104"/>
                <a:gd name="connsiteX4" fmla="*/ 38712 w 38840"/>
                <a:gd name="connsiteY4" fmla="*/ 9828 h 10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840" h="10104">
                  <a:moveTo>
                    <a:pt x="38712" y="9828"/>
                  </a:moveTo>
                  <a:cubicBezTo>
                    <a:pt x="37604" y="11240"/>
                    <a:pt x="29941" y="6804"/>
                    <a:pt x="19557" y="6299"/>
                  </a:cubicBezTo>
                  <a:cubicBezTo>
                    <a:pt x="9173" y="5594"/>
                    <a:pt x="1007" y="9324"/>
                    <a:pt x="99" y="7711"/>
                  </a:cubicBezTo>
                  <a:cubicBezTo>
                    <a:pt x="-1010" y="6501"/>
                    <a:pt x="7257" y="-657"/>
                    <a:pt x="19860" y="49"/>
                  </a:cubicBezTo>
                  <a:cubicBezTo>
                    <a:pt x="32462" y="755"/>
                    <a:pt x="39922" y="8719"/>
                    <a:pt x="38712" y="9828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="" xmlns:a16="http://schemas.microsoft.com/office/drawing/2014/main" id="{5BFE7144-44CD-4964-AF48-F71D50739BA2}"/>
                </a:ext>
              </a:extLst>
            </p:cNvPr>
            <p:cNvSpPr/>
            <p:nvPr/>
          </p:nvSpPr>
          <p:spPr>
            <a:xfrm>
              <a:off x="8228093" y="5889838"/>
              <a:ext cx="34919" cy="14046"/>
            </a:xfrm>
            <a:custGeom>
              <a:avLst/>
              <a:gdLst>
                <a:gd name="connsiteX0" fmla="*/ 34842 w 34919"/>
                <a:gd name="connsiteY0" fmla="*/ 4732 h 14046"/>
                <a:gd name="connsiteX1" fmla="*/ 16897 w 34919"/>
                <a:gd name="connsiteY1" fmla="*/ 6950 h 14046"/>
                <a:gd name="connsiteX2" fmla="*/ 262 w 34919"/>
                <a:gd name="connsiteY2" fmla="*/ 13906 h 14046"/>
                <a:gd name="connsiteX3" fmla="*/ 15384 w 34919"/>
                <a:gd name="connsiteY3" fmla="*/ 901 h 14046"/>
                <a:gd name="connsiteX4" fmla="*/ 34842 w 34919"/>
                <a:gd name="connsiteY4" fmla="*/ 4732 h 14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919" h="14046">
                  <a:moveTo>
                    <a:pt x="34842" y="4732"/>
                  </a:moveTo>
                  <a:cubicBezTo>
                    <a:pt x="34136" y="6345"/>
                    <a:pt x="26172" y="4329"/>
                    <a:pt x="16897" y="6950"/>
                  </a:cubicBezTo>
                  <a:cubicBezTo>
                    <a:pt x="7521" y="9269"/>
                    <a:pt x="1572" y="15015"/>
                    <a:pt x="262" y="13906"/>
                  </a:cubicBezTo>
                  <a:cubicBezTo>
                    <a:pt x="-1251" y="13201"/>
                    <a:pt x="3790" y="4026"/>
                    <a:pt x="15384" y="901"/>
                  </a:cubicBezTo>
                  <a:cubicBezTo>
                    <a:pt x="26878" y="-2124"/>
                    <a:pt x="35850" y="3321"/>
                    <a:pt x="34842" y="4732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="" xmlns:a16="http://schemas.microsoft.com/office/drawing/2014/main" id="{8AFB42FA-8B85-4AA9-A1D0-670AE505ADB4}"/>
                </a:ext>
              </a:extLst>
            </p:cNvPr>
            <p:cNvSpPr/>
            <p:nvPr/>
          </p:nvSpPr>
          <p:spPr>
            <a:xfrm>
              <a:off x="8253801" y="5926137"/>
              <a:ext cx="29402" cy="18229"/>
            </a:xfrm>
            <a:custGeom>
              <a:avLst/>
              <a:gdLst>
                <a:gd name="connsiteX0" fmla="*/ 364 w 29402"/>
                <a:gd name="connsiteY0" fmla="*/ 18136 h 18229"/>
                <a:gd name="connsiteX1" fmla="*/ 11252 w 29402"/>
                <a:gd name="connsiteY1" fmla="*/ 3618 h 18229"/>
                <a:gd name="connsiteX2" fmla="*/ 29399 w 29402"/>
                <a:gd name="connsiteY2" fmla="*/ 1602 h 18229"/>
                <a:gd name="connsiteX3" fmla="*/ 14377 w 29402"/>
                <a:gd name="connsiteY3" fmla="*/ 8961 h 18229"/>
                <a:gd name="connsiteX4" fmla="*/ 364 w 29402"/>
                <a:gd name="connsiteY4" fmla="*/ 18136 h 18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02" h="18229">
                  <a:moveTo>
                    <a:pt x="364" y="18136"/>
                  </a:moveTo>
                  <a:cubicBezTo>
                    <a:pt x="-1149" y="17531"/>
                    <a:pt x="1977" y="8861"/>
                    <a:pt x="11252" y="3618"/>
                  </a:cubicBezTo>
                  <a:cubicBezTo>
                    <a:pt x="20527" y="-1725"/>
                    <a:pt x="29601" y="-11"/>
                    <a:pt x="29399" y="1602"/>
                  </a:cubicBezTo>
                  <a:cubicBezTo>
                    <a:pt x="29399" y="3416"/>
                    <a:pt x="21938" y="4525"/>
                    <a:pt x="14377" y="8961"/>
                  </a:cubicBezTo>
                  <a:cubicBezTo>
                    <a:pt x="6614" y="13196"/>
                    <a:pt x="1876" y="19043"/>
                    <a:pt x="364" y="18136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="" xmlns:a16="http://schemas.microsoft.com/office/drawing/2014/main" id="{EB877748-6D9E-42AA-BDA3-AC8FA37D1094}"/>
                </a:ext>
              </a:extLst>
            </p:cNvPr>
            <p:cNvSpPr/>
            <p:nvPr/>
          </p:nvSpPr>
          <p:spPr>
            <a:xfrm>
              <a:off x="8231278" y="5801613"/>
              <a:ext cx="32295" cy="21358"/>
            </a:xfrm>
            <a:custGeom>
              <a:avLst/>
              <a:gdLst>
                <a:gd name="connsiteX0" fmla="*/ 31960 w 32295"/>
                <a:gd name="connsiteY0" fmla="*/ 21276 h 21358"/>
                <a:gd name="connsiteX1" fmla="*/ 16636 w 32295"/>
                <a:gd name="connsiteY1" fmla="*/ 10186 h 21358"/>
                <a:gd name="connsiteX2" fmla="*/ 1 w 32295"/>
                <a:gd name="connsiteY2" fmla="*/ 1214 h 21358"/>
                <a:gd name="connsiteX3" fmla="*/ 19963 w 32295"/>
                <a:gd name="connsiteY3" fmla="*/ 4944 h 21358"/>
                <a:gd name="connsiteX4" fmla="*/ 31960 w 32295"/>
                <a:gd name="connsiteY4" fmla="*/ 21276 h 21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295" h="21358">
                  <a:moveTo>
                    <a:pt x="31960" y="21276"/>
                  </a:moveTo>
                  <a:cubicBezTo>
                    <a:pt x="30448" y="22184"/>
                    <a:pt x="25205" y="15429"/>
                    <a:pt x="16636" y="10186"/>
                  </a:cubicBezTo>
                  <a:cubicBezTo>
                    <a:pt x="8167" y="4742"/>
                    <a:pt x="-100" y="3028"/>
                    <a:pt x="1" y="1214"/>
                  </a:cubicBezTo>
                  <a:cubicBezTo>
                    <a:pt x="-100" y="-400"/>
                    <a:pt x="9881" y="-1408"/>
                    <a:pt x="19963" y="4944"/>
                  </a:cubicBezTo>
                  <a:cubicBezTo>
                    <a:pt x="29944" y="11195"/>
                    <a:pt x="33472" y="20571"/>
                    <a:pt x="31960" y="21276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="" xmlns:a16="http://schemas.microsoft.com/office/drawing/2014/main" id="{DB755B95-BC70-4746-9C4F-B57E8E944756}"/>
                </a:ext>
              </a:extLst>
            </p:cNvPr>
            <p:cNvSpPr/>
            <p:nvPr/>
          </p:nvSpPr>
          <p:spPr>
            <a:xfrm>
              <a:off x="8132478" y="5678015"/>
              <a:ext cx="164836" cy="129449"/>
            </a:xfrm>
            <a:custGeom>
              <a:avLst/>
              <a:gdLst>
                <a:gd name="connsiteX0" fmla="*/ 164836 w 164836"/>
                <a:gd name="connsiteY0" fmla="*/ 102935 h 129449"/>
                <a:gd name="connsiteX1" fmla="*/ 144572 w 164836"/>
                <a:gd name="connsiteY1" fmla="*/ 129450 h 129449"/>
                <a:gd name="connsiteX2" fmla="*/ 0 w 164836"/>
                <a:gd name="connsiteY2" fmla="*/ 24599 h 129449"/>
                <a:gd name="connsiteX3" fmla="*/ 17139 w 164836"/>
                <a:gd name="connsiteY3" fmla="*/ 0 h 129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4836" h="129449">
                  <a:moveTo>
                    <a:pt x="164836" y="102935"/>
                  </a:moveTo>
                  <a:lnTo>
                    <a:pt x="144572" y="129450"/>
                  </a:lnTo>
                  <a:lnTo>
                    <a:pt x="0" y="24599"/>
                  </a:lnTo>
                  <a:lnTo>
                    <a:pt x="17139" y="0"/>
                  </a:lnTo>
                  <a:close/>
                </a:path>
              </a:pathLst>
            </a:custGeom>
            <a:solidFill>
              <a:srgbClr val="000000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="" xmlns:a16="http://schemas.microsoft.com/office/drawing/2014/main" id="{79B1FDC1-A43C-4487-9CCF-1B3356E24D50}"/>
                </a:ext>
              </a:extLst>
            </p:cNvPr>
            <p:cNvSpPr/>
            <p:nvPr/>
          </p:nvSpPr>
          <p:spPr>
            <a:xfrm>
              <a:off x="8251359" y="5740062"/>
              <a:ext cx="34394" cy="53087"/>
            </a:xfrm>
            <a:custGeom>
              <a:avLst/>
              <a:gdLst>
                <a:gd name="connsiteX0" fmla="*/ 34361 w 34394"/>
                <a:gd name="connsiteY0" fmla="*/ 52381 h 53087"/>
                <a:gd name="connsiteX1" fmla="*/ 19541 w 34394"/>
                <a:gd name="connsiteY1" fmla="*/ 41795 h 53087"/>
                <a:gd name="connsiteX2" fmla="*/ 7443 w 34394"/>
                <a:gd name="connsiteY2" fmla="*/ 25966 h 53087"/>
                <a:gd name="connsiteX3" fmla="*/ 2099 w 34394"/>
                <a:gd name="connsiteY3" fmla="*/ 15381 h 53087"/>
                <a:gd name="connsiteX4" fmla="*/ 83 w 34394"/>
                <a:gd name="connsiteY4" fmla="*/ 8727 h 53087"/>
                <a:gd name="connsiteX5" fmla="*/ 4922 w 34394"/>
                <a:gd name="connsiteY5" fmla="*/ 561 h 53087"/>
                <a:gd name="connsiteX6" fmla="*/ 13593 w 34394"/>
                <a:gd name="connsiteY6" fmla="*/ 1770 h 53087"/>
                <a:gd name="connsiteX7" fmla="*/ 18633 w 34394"/>
                <a:gd name="connsiteY7" fmla="*/ 6509 h 53087"/>
                <a:gd name="connsiteX8" fmla="*/ 25590 w 34394"/>
                <a:gd name="connsiteY8" fmla="*/ 16187 h 53087"/>
                <a:gd name="connsiteX9" fmla="*/ 32849 w 34394"/>
                <a:gd name="connsiteY9" fmla="*/ 34838 h 53087"/>
                <a:gd name="connsiteX10" fmla="*/ 33050 w 34394"/>
                <a:gd name="connsiteY10" fmla="*/ 53086 h 53087"/>
                <a:gd name="connsiteX11" fmla="*/ 28715 w 34394"/>
                <a:gd name="connsiteY11" fmla="*/ 35947 h 53087"/>
                <a:gd name="connsiteX12" fmla="*/ 20751 w 34394"/>
                <a:gd name="connsiteY12" fmla="*/ 19111 h 53087"/>
                <a:gd name="connsiteX13" fmla="*/ 14097 w 34394"/>
                <a:gd name="connsiteY13" fmla="*/ 10440 h 53087"/>
                <a:gd name="connsiteX14" fmla="*/ 7140 w 34394"/>
                <a:gd name="connsiteY14" fmla="*/ 6307 h 53087"/>
                <a:gd name="connsiteX15" fmla="*/ 6334 w 34394"/>
                <a:gd name="connsiteY15" fmla="*/ 8223 h 53087"/>
                <a:gd name="connsiteX16" fmla="*/ 7846 w 34394"/>
                <a:gd name="connsiteY16" fmla="*/ 13062 h 53087"/>
                <a:gd name="connsiteX17" fmla="*/ 12484 w 34394"/>
                <a:gd name="connsiteY17" fmla="*/ 23144 h 53087"/>
                <a:gd name="connsiteX18" fmla="*/ 22868 w 34394"/>
                <a:gd name="connsiteY18" fmla="*/ 38871 h 53087"/>
                <a:gd name="connsiteX19" fmla="*/ 34361 w 34394"/>
                <a:gd name="connsiteY19" fmla="*/ 52381 h 53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4394" h="53087">
                  <a:moveTo>
                    <a:pt x="34361" y="52381"/>
                  </a:moveTo>
                  <a:cubicBezTo>
                    <a:pt x="33958" y="52985"/>
                    <a:pt x="27606" y="49860"/>
                    <a:pt x="19541" y="41795"/>
                  </a:cubicBezTo>
                  <a:cubicBezTo>
                    <a:pt x="15508" y="37762"/>
                    <a:pt x="11274" y="32520"/>
                    <a:pt x="7443" y="25966"/>
                  </a:cubicBezTo>
                  <a:cubicBezTo>
                    <a:pt x="5527" y="22740"/>
                    <a:pt x="3712" y="19212"/>
                    <a:pt x="2099" y="15381"/>
                  </a:cubicBezTo>
                  <a:cubicBezTo>
                    <a:pt x="1394" y="13566"/>
                    <a:pt x="385" y="11449"/>
                    <a:pt x="83" y="8727"/>
                  </a:cubicBezTo>
                  <a:cubicBezTo>
                    <a:pt x="-421" y="6105"/>
                    <a:pt x="1394" y="1569"/>
                    <a:pt x="4922" y="561"/>
                  </a:cubicBezTo>
                  <a:cubicBezTo>
                    <a:pt x="8048" y="-649"/>
                    <a:pt x="11475" y="258"/>
                    <a:pt x="13593" y="1770"/>
                  </a:cubicBezTo>
                  <a:cubicBezTo>
                    <a:pt x="15810" y="3283"/>
                    <a:pt x="17323" y="4997"/>
                    <a:pt x="18633" y="6509"/>
                  </a:cubicBezTo>
                  <a:cubicBezTo>
                    <a:pt x="21355" y="9634"/>
                    <a:pt x="23674" y="12961"/>
                    <a:pt x="25590" y="16187"/>
                  </a:cubicBezTo>
                  <a:cubicBezTo>
                    <a:pt x="29421" y="22740"/>
                    <a:pt x="31740" y="29293"/>
                    <a:pt x="32849" y="34838"/>
                  </a:cubicBezTo>
                  <a:cubicBezTo>
                    <a:pt x="35167" y="46130"/>
                    <a:pt x="33655" y="53187"/>
                    <a:pt x="33050" y="53086"/>
                  </a:cubicBezTo>
                  <a:cubicBezTo>
                    <a:pt x="32042" y="53086"/>
                    <a:pt x="31941" y="46231"/>
                    <a:pt x="28715" y="35947"/>
                  </a:cubicBezTo>
                  <a:cubicBezTo>
                    <a:pt x="27102" y="30906"/>
                    <a:pt x="24582" y="24958"/>
                    <a:pt x="20751" y="19111"/>
                  </a:cubicBezTo>
                  <a:cubicBezTo>
                    <a:pt x="18835" y="16187"/>
                    <a:pt x="16617" y="13263"/>
                    <a:pt x="14097" y="10440"/>
                  </a:cubicBezTo>
                  <a:cubicBezTo>
                    <a:pt x="11576" y="7416"/>
                    <a:pt x="8854" y="5501"/>
                    <a:pt x="7140" y="6307"/>
                  </a:cubicBezTo>
                  <a:cubicBezTo>
                    <a:pt x="6434" y="6609"/>
                    <a:pt x="6233" y="6811"/>
                    <a:pt x="6334" y="8223"/>
                  </a:cubicBezTo>
                  <a:cubicBezTo>
                    <a:pt x="6434" y="9533"/>
                    <a:pt x="7140" y="11247"/>
                    <a:pt x="7846" y="13062"/>
                  </a:cubicBezTo>
                  <a:cubicBezTo>
                    <a:pt x="9257" y="16591"/>
                    <a:pt x="10870" y="20018"/>
                    <a:pt x="12484" y="23144"/>
                  </a:cubicBezTo>
                  <a:cubicBezTo>
                    <a:pt x="15810" y="29394"/>
                    <a:pt x="19541" y="34637"/>
                    <a:pt x="22868" y="38871"/>
                  </a:cubicBezTo>
                  <a:cubicBezTo>
                    <a:pt x="29622" y="47239"/>
                    <a:pt x="34865" y="51574"/>
                    <a:pt x="34361" y="52381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="" xmlns:a16="http://schemas.microsoft.com/office/drawing/2014/main" id="{9BE3F4A4-CF1C-42D1-96A0-142556FC2D70}"/>
                </a:ext>
              </a:extLst>
            </p:cNvPr>
            <p:cNvSpPr/>
            <p:nvPr/>
          </p:nvSpPr>
          <p:spPr>
            <a:xfrm>
              <a:off x="8282080" y="5752371"/>
              <a:ext cx="48489" cy="40794"/>
            </a:xfrm>
            <a:custGeom>
              <a:avLst/>
              <a:gdLst>
                <a:gd name="connsiteX0" fmla="*/ 212 w 48489"/>
                <a:gd name="connsiteY0" fmla="*/ 40777 h 40794"/>
                <a:gd name="connsiteX1" fmla="*/ 6463 w 48489"/>
                <a:gd name="connsiteY1" fmla="*/ 23638 h 40794"/>
                <a:gd name="connsiteX2" fmla="*/ 20073 w 48489"/>
                <a:gd name="connsiteY2" fmla="*/ 8818 h 40794"/>
                <a:gd name="connsiteX3" fmla="*/ 30256 w 48489"/>
                <a:gd name="connsiteY3" fmla="*/ 2467 h 40794"/>
                <a:gd name="connsiteX4" fmla="*/ 45076 w 48489"/>
                <a:gd name="connsiteY4" fmla="*/ 1660 h 40794"/>
                <a:gd name="connsiteX5" fmla="*/ 48302 w 48489"/>
                <a:gd name="connsiteY5" fmla="*/ 10229 h 40794"/>
                <a:gd name="connsiteX6" fmla="*/ 45983 w 48489"/>
                <a:gd name="connsiteY6" fmla="*/ 16783 h 40794"/>
                <a:gd name="connsiteX7" fmla="*/ 38926 w 48489"/>
                <a:gd name="connsiteY7" fmla="*/ 26763 h 40794"/>
                <a:gd name="connsiteX8" fmla="*/ 21686 w 48489"/>
                <a:gd name="connsiteY8" fmla="*/ 37551 h 40794"/>
                <a:gd name="connsiteX9" fmla="*/ 3438 w 48489"/>
                <a:gd name="connsiteY9" fmla="*/ 37954 h 40794"/>
                <a:gd name="connsiteX10" fmla="*/ 20174 w 48489"/>
                <a:gd name="connsiteY10" fmla="*/ 33417 h 40794"/>
                <a:gd name="connsiteX11" fmla="*/ 34793 w 48489"/>
                <a:gd name="connsiteY11" fmla="*/ 22832 h 40794"/>
                <a:gd name="connsiteX12" fmla="*/ 40640 w 48489"/>
                <a:gd name="connsiteY12" fmla="*/ 14061 h 40794"/>
                <a:gd name="connsiteX13" fmla="*/ 41648 w 48489"/>
                <a:gd name="connsiteY13" fmla="*/ 6701 h 40794"/>
                <a:gd name="connsiteX14" fmla="*/ 32978 w 48489"/>
                <a:gd name="connsiteY14" fmla="*/ 7911 h 40794"/>
                <a:gd name="connsiteX15" fmla="*/ 23602 w 48489"/>
                <a:gd name="connsiteY15" fmla="*/ 13355 h 40794"/>
                <a:gd name="connsiteX16" fmla="*/ 10193 w 48489"/>
                <a:gd name="connsiteY16" fmla="*/ 26158 h 40794"/>
                <a:gd name="connsiteX17" fmla="*/ 212 w 48489"/>
                <a:gd name="connsiteY17" fmla="*/ 40777 h 40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8489" h="40794">
                  <a:moveTo>
                    <a:pt x="212" y="40777"/>
                  </a:moveTo>
                  <a:cubicBezTo>
                    <a:pt x="-493" y="40676"/>
                    <a:pt x="313" y="33417"/>
                    <a:pt x="6463" y="23638"/>
                  </a:cubicBezTo>
                  <a:cubicBezTo>
                    <a:pt x="9487" y="18799"/>
                    <a:pt x="14024" y="13556"/>
                    <a:pt x="20073" y="8818"/>
                  </a:cubicBezTo>
                  <a:cubicBezTo>
                    <a:pt x="23098" y="6499"/>
                    <a:pt x="26526" y="4281"/>
                    <a:pt x="30256" y="2467"/>
                  </a:cubicBezTo>
                  <a:cubicBezTo>
                    <a:pt x="34087" y="753"/>
                    <a:pt x="38926" y="-1667"/>
                    <a:pt x="45076" y="1660"/>
                  </a:cubicBezTo>
                  <a:cubicBezTo>
                    <a:pt x="48100" y="3676"/>
                    <a:pt x="48907" y="7608"/>
                    <a:pt x="48302" y="10229"/>
                  </a:cubicBezTo>
                  <a:cubicBezTo>
                    <a:pt x="47899" y="12951"/>
                    <a:pt x="46790" y="14766"/>
                    <a:pt x="45983" y="16783"/>
                  </a:cubicBezTo>
                  <a:cubicBezTo>
                    <a:pt x="44068" y="20614"/>
                    <a:pt x="41547" y="23941"/>
                    <a:pt x="38926" y="26763"/>
                  </a:cubicBezTo>
                  <a:cubicBezTo>
                    <a:pt x="33482" y="32409"/>
                    <a:pt x="27231" y="35837"/>
                    <a:pt x="21686" y="37551"/>
                  </a:cubicBezTo>
                  <a:cubicBezTo>
                    <a:pt x="10395" y="41080"/>
                    <a:pt x="3136" y="38559"/>
                    <a:pt x="3438" y="37954"/>
                  </a:cubicBezTo>
                  <a:cubicBezTo>
                    <a:pt x="3438" y="36845"/>
                    <a:pt x="10496" y="37652"/>
                    <a:pt x="20174" y="33417"/>
                  </a:cubicBezTo>
                  <a:cubicBezTo>
                    <a:pt x="24912" y="31300"/>
                    <a:pt x="30256" y="27873"/>
                    <a:pt x="34793" y="22832"/>
                  </a:cubicBezTo>
                  <a:cubicBezTo>
                    <a:pt x="37011" y="20311"/>
                    <a:pt x="39027" y="17387"/>
                    <a:pt x="40640" y="14061"/>
                  </a:cubicBezTo>
                  <a:cubicBezTo>
                    <a:pt x="42455" y="10532"/>
                    <a:pt x="43060" y="7205"/>
                    <a:pt x="41648" y="6701"/>
                  </a:cubicBezTo>
                  <a:cubicBezTo>
                    <a:pt x="40237" y="5592"/>
                    <a:pt x="36002" y="6197"/>
                    <a:pt x="32978" y="7911"/>
                  </a:cubicBezTo>
                  <a:cubicBezTo>
                    <a:pt x="29550" y="9524"/>
                    <a:pt x="26425" y="11338"/>
                    <a:pt x="23602" y="13355"/>
                  </a:cubicBezTo>
                  <a:cubicBezTo>
                    <a:pt x="17956" y="17387"/>
                    <a:pt x="13520" y="21924"/>
                    <a:pt x="10193" y="26158"/>
                  </a:cubicBezTo>
                  <a:cubicBezTo>
                    <a:pt x="3438" y="34627"/>
                    <a:pt x="1220" y="41180"/>
                    <a:pt x="212" y="40777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="" xmlns:a16="http://schemas.microsoft.com/office/drawing/2014/main" id="{82C62988-A355-47B4-B1EB-960B4864ABC1}"/>
                </a:ext>
              </a:extLst>
            </p:cNvPr>
            <p:cNvSpPr/>
            <p:nvPr/>
          </p:nvSpPr>
          <p:spPr>
            <a:xfrm>
              <a:off x="9011806" y="5808876"/>
              <a:ext cx="363345" cy="270996"/>
            </a:xfrm>
            <a:custGeom>
              <a:avLst/>
              <a:gdLst>
                <a:gd name="connsiteX0" fmla="*/ 238131 w 363345"/>
                <a:gd name="connsiteY0" fmla="*/ 0 h 270996"/>
                <a:gd name="connsiteX1" fmla="*/ 172398 w 363345"/>
                <a:gd name="connsiteY1" fmla="*/ 165240 h 270996"/>
                <a:gd name="connsiteX2" fmla="*/ 363346 w 363345"/>
                <a:gd name="connsiteY2" fmla="*/ 268073 h 270996"/>
                <a:gd name="connsiteX3" fmla="*/ 0 w 363345"/>
                <a:gd name="connsiteY3" fmla="*/ 270997 h 270996"/>
                <a:gd name="connsiteX4" fmla="*/ 56659 w 363345"/>
                <a:gd name="connsiteY4" fmla="*/ 1008 h 270996"/>
                <a:gd name="connsiteX5" fmla="*/ 238131 w 363345"/>
                <a:gd name="connsiteY5" fmla="*/ 0 h 270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3345" h="270996">
                  <a:moveTo>
                    <a:pt x="238131" y="0"/>
                  </a:moveTo>
                  <a:lnTo>
                    <a:pt x="172398" y="165240"/>
                  </a:lnTo>
                  <a:cubicBezTo>
                    <a:pt x="172398" y="165240"/>
                    <a:pt x="360926" y="233392"/>
                    <a:pt x="363346" y="268073"/>
                  </a:cubicBezTo>
                  <a:lnTo>
                    <a:pt x="0" y="270997"/>
                  </a:lnTo>
                  <a:lnTo>
                    <a:pt x="56659" y="1008"/>
                  </a:lnTo>
                  <a:lnTo>
                    <a:pt x="238131" y="0"/>
                  </a:lnTo>
                  <a:close/>
                </a:path>
              </a:pathLst>
            </a:custGeom>
            <a:solidFill>
              <a:srgbClr val="455A64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6E726157-D992-4E3F-B462-A87C7FC77BB4}"/>
                </a:ext>
              </a:extLst>
            </p:cNvPr>
            <p:cNvSpPr/>
            <p:nvPr/>
          </p:nvSpPr>
          <p:spPr>
            <a:xfrm>
              <a:off x="9061359" y="5958579"/>
              <a:ext cx="28256" cy="28213"/>
            </a:xfrm>
            <a:custGeom>
              <a:avLst/>
              <a:gdLst>
                <a:gd name="connsiteX0" fmla="*/ 10434 w 28256"/>
                <a:gd name="connsiteY0" fmla="*/ 615 h 28213"/>
                <a:gd name="connsiteX1" fmla="*/ 352 w 28256"/>
                <a:gd name="connsiteY1" fmla="*/ 17653 h 28213"/>
                <a:gd name="connsiteX2" fmla="*/ 17088 w 28256"/>
                <a:gd name="connsiteY2" fmla="*/ 27836 h 28213"/>
                <a:gd name="connsiteX3" fmla="*/ 27673 w 28256"/>
                <a:gd name="connsiteY3" fmla="*/ 9789 h 28213"/>
                <a:gd name="connsiteX4" fmla="*/ 9022 w 28256"/>
                <a:gd name="connsiteY4" fmla="*/ 1119 h 28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256" h="28213">
                  <a:moveTo>
                    <a:pt x="10434" y="615"/>
                  </a:moveTo>
                  <a:cubicBezTo>
                    <a:pt x="3376" y="2631"/>
                    <a:pt x="-1362" y="10495"/>
                    <a:pt x="352" y="17653"/>
                  </a:cubicBezTo>
                  <a:cubicBezTo>
                    <a:pt x="2066" y="24710"/>
                    <a:pt x="10030" y="29650"/>
                    <a:pt x="17088" y="27836"/>
                  </a:cubicBezTo>
                  <a:cubicBezTo>
                    <a:pt x="24145" y="26021"/>
                    <a:pt x="30194" y="16645"/>
                    <a:pt x="27673" y="9789"/>
                  </a:cubicBezTo>
                  <a:cubicBezTo>
                    <a:pt x="25153" y="2934"/>
                    <a:pt x="15474" y="-2409"/>
                    <a:pt x="9022" y="1119"/>
                  </a:cubicBezTo>
                </a:path>
              </a:pathLst>
            </a:custGeom>
            <a:solidFill>
              <a:srgbClr val="FFFFFF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="" xmlns:a16="http://schemas.microsoft.com/office/drawing/2014/main" id="{A69DDA34-C96D-46F6-9768-939234014ABE}"/>
                </a:ext>
              </a:extLst>
            </p:cNvPr>
            <p:cNvSpPr/>
            <p:nvPr/>
          </p:nvSpPr>
          <p:spPr>
            <a:xfrm>
              <a:off x="9011806" y="6050535"/>
              <a:ext cx="363573" cy="29337"/>
            </a:xfrm>
            <a:custGeom>
              <a:avLst/>
              <a:gdLst>
                <a:gd name="connsiteX0" fmla="*/ 0 w 363573"/>
                <a:gd name="connsiteY0" fmla="*/ 29338 h 29337"/>
                <a:gd name="connsiteX1" fmla="*/ 6150 w 363573"/>
                <a:gd name="connsiteY1" fmla="*/ 0 h 29337"/>
                <a:gd name="connsiteX2" fmla="*/ 348929 w 363573"/>
                <a:gd name="connsiteY2" fmla="*/ 8065 h 29337"/>
                <a:gd name="connsiteX3" fmla="*/ 363446 w 363573"/>
                <a:gd name="connsiteY3" fmla="*/ 26414 h 29337"/>
                <a:gd name="connsiteX4" fmla="*/ 0 w 363573"/>
                <a:gd name="connsiteY4" fmla="*/ 29338 h 29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573" h="29337">
                  <a:moveTo>
                    <a:pt x="0" y="29338"/>
                  </a:moveTo>
                  <a:lnTo>
                    <a:pt x="6150" y="0"/>
                  </a:lnTo>
                  <a:lnTo>
                    <a:pt x="348929" y="8065"/>
                  </a:lnTo>
                  <a:cubicBezTo>
                    <a:pt x="348929" y="8065"/>
                    <a:pt x="365160" y="15022"/>
                    <a:pt x="363446" y="26414"/>
                  </a:cubicBezTo>
                  <a:lnTo>
                    <a:pt x="0" y="29338"/>
                  </a:lnTo>
                  <a:close/>
                </a:path>
              </a:pathLst>
            </a:custGeom>
            <a:solidFill>
              <a:srgbClr val="FFFFFF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="" xmlns:a16="http://schemas.microsoft.com/office/drawing/2014/main" id="{A84058D6-958B-4E02-BDD1-00C69C1B7BFC}"/>
                </a:ext>
              </a:extLst>
            </p:cNvPr>
            <p:cNvSpPr/>
            <p:nvPr/>
          </p:nvSpPr>
          <p:spPr>
            <a:xfrm>
              <a:off x="9157142" y="5970555"/>
              <a:ext cx="33020" cy="22760"/>
            </a:xfrm>
            <a:custGeom>
              <a:avLst/>
              <a:gdLst>
                <a:gd name="connsiteX0" fmla="*/ 33010 w 33020"/>
                <a:gd name="connsiteY0" fmla="*/ 1645 h 22760"/>
                <a:gd name="connsiteX1" fmla="*/ 15367 w 33020"/>
                <a:gd name="connsiteY1" fmla="*/ 10113 h 22760"/>
                <a:gd name="connsiteX2" fmla="*/ 446 w 33020"/>
                <a:gd name="connsiteY2" fmla="*/ 22715 h 22760"/>
                <a:gd name="connsiteX3" fmla="*/ 12040 w 33020"/>
                <a:gd name="connsiteY3" fmla="*/ 4972 h 22760"/>
                <a:gd name="connsiteX4" fmla="*/ 33010 w 33020"/>
                <a:gd name="connsiteY4" fmla="*/ 1645 h 22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020" h="22760">
                  <a:moveTo>
                    <a:pt x="33010" y="1645"/>
                  </a:moveTo>
                  <a:cubicBezTo>
                    <a:pt x="33010" y="3459"/>
                    <a:pt x="24138" y="4266"/>
                    <a:pt x="15367" y="10113"/>
                  </a:cubicBezTo>
                  <a:cubicBezTo>
                    <a:pt x="6495" y="15658"/>
                    <a:pt x="2059" y="23421"/>
                    <a:pt x="446" y="22715"/>
                  </a:cubicBezTo>
                  <a:cubicBezTo>
                    <a:pt x="-1167" y="22413"/>
                    <a:pt x="1353" y="11726"/>
                    <a:pt x="12040" y="4972"/>
                  </a:cubicBezTo>
                  <a:cubicBezTo>
                    <a:pt x="22626" y="-2086"/>
                    <a:pt x="33413" y="-69"/>
                    <a:pt x="33010" y="1645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="" xmlns:a16="http://schemas.microsoft.com/office/drawing/2014/main" id="{ED49C483-14DB-4C07-AA07-5ABC71E1E819}"/>
                </a:ext>
              </a:extLst>
            </p:cNvPr>
            <p:cNvSpPr/>
            <p:nvPr/>
          </p:nvSpPr>
          <p:spPr>
            <a:xfrm>
              <a:off x="9204464" y="5986904"/>
              <a:ext cx="23913" cy="28452"/>
            </a:xfrm>
            <a:custGeom>
              <a:avLst/>
              <a:gdLst>
                <a:gd name="connsiteX0" fmla="*/ 23898 w 23913"/>
                <a:gd name="connsiteY0" fmla="*/ 721 h 28452"/>
                <a:gd name="connsiteX1" fmla="*/ 10691 w 23913"/>
                <a:gd name="connsiteY1" fmla="*/ 13021 h 28452"/>
                <a:gd name="connsiteX2" fmla="*/ 1315 w 23913"/>
                <a:gd name="connsiteY2" fmla="*/ 28446 h 28452"/>
                <a:gd name="connsiteX3" fmla="*/ 5952 w 23913"/>
                <a:gd name="connsiteY3" fmla="*/ 9089 h 28452"/>
                <a:gd name="connsiteX4" fmla="*/ 23898 w 23913"/>
                <a:gd name="connsiteY4" fmla="*/ 721 h 28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913" h="28452">
                  <a:moveTo>
                    <a:pt x="23898" y="721"/>
                  </a:moveTo>
                  <a:cubicBezTo>
                    <a:pt x="24301" y="2435"/>
                    <a:pt x="16639" y="5560"/>
                    <a:pt x="10691" y="13021"/>
                  </a:cubicBezTo>
                  <a:cubicBezTo>
                    <a:pt x="4541" y="20380"/>
                    <a:pt x="3029" y="28547"/>
                    <a:pt x="1315" y="28446"/>
                  </a:cubicBezTo>
                  <a:cubicBezTo>
                    <a:pt x="-399" y="28748"/>
                    <a:pt x="-1710" y="18364"/>
                    <a:pt x="5952" y="9089"/>
                  </a:cubicBezTo>
                  <a:cubicBezTo>
                    <a:pt x="13413" y="-186"/>
                    <a:pt x="23898" y="-993"/>
                    <a:pt x="23898" y="721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="" xmlns:a16="http://schemas.microsoft.com/office/drawing/2014/main" id="{327AD52D-6DB4-4EEF-892C-A215F27D0C31}"/>
                </a:ext>
              </a:extLst>
            </p:cNvPr>
            <p:cNvSpPr/>
            <p:nvPr/>
          </p:nvSpPr>
          <p:spPr>
            <a:xfrm>
              <a:off x="9248253" y="6002333"/>
              <a:ext cx="16124" cy="30773"/>
            </a:xfrm>
            <a:custGeom>
              <a:avLst/>
              <a:gdLst>
                <a:gd name="connsiteX0" fmla="*/ 2188 w 16124"/>
                <a:gd name="connsiteY0" fmla="*/ 30761 h 30773"/>
                <a:gd name="connsiteX1" fmla="*/ 2491 w 16124"/>
                <a:gd name="connsiteY1" fmla="*/ 12513 h 30773"/>
                <a:gd name="connsiteX2" fmla="*/ 16000 w 16124"/>
                <a:gd name="connsiteY2" fmla="*/ 314 h 30773"/>
                <a:gd name="connsiteX3" fmla="*/ 8136 w 16124"/>
                <a:gd name="connsiteY3" fmla="*/ 15134 h 30773"/>
                <a:gd name="connsiteX4" fmla="*/ 2188 w 16124"/>
                <a:gd name="connsiteY4" fmla="*/ 30761 h 30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124" h="30773">
                  <a:moveTo>
                    <a:pt x="2188" y="30761"/>
                  </a:moveTo>
                  <a:cubicBezTo>
                    <a:pt x="575" y="31164"/>
                    <a:pt x="-1945" y="22292"/>
                    <a:pt x="2491" y="12513"/>
                  </a:cubicBezTo>
                  <a:cubicBezTo>
                    <a:pt x="6927" y="2733"/>
                    <a:pt x="15194" y="-1198"/>
                    <a:pt x="16000" y="314"/>
                  </a:cubicBezTo>
                  <a:cubicBezTo>
                    <a:pt x="17008" y="1726"/>
                    <a:pt x="11665" y="7069"/>
                    <a:pt x="8136" y="15134"/>
                  </a:cubicBezTo>
                  <a:cubicBezTo>
                    <a:pt x="4305" y="22998"/>
                    <a:pt x="3902" y="30559"/>
                    <a:pt x="2188" y="30761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="" xmlns:a16="http://schemas.microsoft.com/office/drawing/2014/main" id="{8D1E14A8-328F-41CA-85EC-B55AEC9332F1}"/>
                </a:ext>
              </a:extLst>
            </p:cNvPr>
            <p:cNvSpPr/>
            <p:nvPr/>
          </p:nvSpPr>
          <p:spPr>
            <a:xfrm>
              <a:off x="9166370" y="5932196"/>
              <a:ext cx="37849" cy="9131"/>
            </a:xfrm>
            <a:custGeom>
              <a:avLst/>
              <a:gdLst>
                <a:gd name="connsiteX0" fmla="*/ 37796 w 37849"/>
                <a:gd name="connsiteY0" fmla="*/ 6230 h 9131"/>
                <a:gd name="connsiteX1" fmla="*/ 18842 w 37849"/>
                <a:gd name="connsiteY1" fmla="*/ 6230 h 9131"/>
                <a:gd name="connsiteX2" fmla="*/ 90 w 37849"/>
                <a:gd name="connsiteY2" fmla="*/ 8750 h 9131"/>
                <a:gd name="connsiteX3" fmla="*/ 18439 w 37849"/>
                <a:gd name="connsiteY3" fmla="*/ 80 h 9131"/>
                <a:gd name="connsiteX4" fmla="*/ 37796 w 37849"/>
                <a:gd name="connsiteY4" fmla="*/ 6230 h 9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849" h="9131">
                  <a:moveTo>
                    <a:pt x="37796" y="6230"/>
                  </a:moveTo>
                  <a:cubicBezTo>
                    <a:pt x="37090" y="7843"/>
                    <a:pt x="28924" y="5423"/>
                    <a:pt x="18842" y="6230"/>
                  </a:cubicBezTo>
                  <a:cubicBezTo>
                    <a:pt x="8760" y="6835"/>
                    <a:pt x="997" y="10262"/>
                    <a:pt x="90" y="8750"/>
                  </a:cubicBezTo>
                  <a:cubicBezTo>
                    <a:pt x="-918" y="7439"/>
                    <a:pt x="6643" y="886"/>
                    <a:pt x="18439" y="80"/>
                  </a:cubicBezTo>
                  <a:cubicBezTo>
                    <a:pt x="30234" y="-727"/>
                    <a:pt x="38602" y="4818"/>
                    <a:pt x="37796" y="6230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="" xmlns:a16="http://schemas.microsoft.com/office/drawing/2014/main" id="{C793A16B-C64A-47EB-A914-297B9B51285A}"/>
                </a:ext>
              </a:extLst>
            </p:cNvPr>
            <p:cNvSpPr/>
            <p:nvPr/>
          </p:nvSpPr>
          <p:spPr>
            <a:xfrm>
              <a:off x="9152234" y="5887802"/>
              <a:ext cx="55460" cy="30404"/>
            </a:xfrm>
            <a:custGeom>
              <a:avLst/>
              <a:gdLst>
                <a:gd name="connsiteX0" fmla="*/ 55460 w 55460"/>
                <a:gd name="connsiteY0" fmla="*/ 28948 h 30404"/>
                <a:gd name="connsiteX1" fmla="*/ 37212 w 55460"/>
                <a:gd name="connsiteY1" fmla="*/ 29048 h 30404"/>
                <a:gd name="connsiteX2" fmla="*/ 18158 w 55460"/>
                <a:gd name="connsiteY2" fmla="*/ 23302 h 30404"/>
                <a:gd name="connsiteX3" fmla="*/ 7673 w 55460"/>
                <a:gd name="connsiteY3" fmla="*/ 17858 h 30404"/>
                <a:gd name="connsiteX4" fmla="*/ 2128 w 55460"/>
                <a:gd name="connsiteY4" fmla="*/ 13623 h 30404"/>
                <a:gd name="connsiteX5" fmla="*/ 1221 w 55460"/>
                <a:gd name="connsiteY5" fmla="*/ 4146 h 30404"/>
                <a:gd name="connsiteX6" fmla="*/ 8983 w 55460"/>
                <a:gd name="connsiteY6" fmla="*/ 13 h 30404"/>
                <a:gd name="connsiteX7" fmla="*/ 15839 w 55460"/>
                <a:gd name="connsiteY7" fmla="*/ 921 h 30404"/>
                <a:gd name="connsiteX8" fmla="*/ 27231 w 55460"/>
                <a:gd name="connsiteY8" fmla="*/ 4751 h 30404"/>
                <a:gd name="connsiteX9" fmla="*/ 44068 w 55460"/>
                <a:gd name="connsiteY9" fmla="*/ 15640 h 30404"/>
                <a:gd name="connsiteX10" fmla="*/ 54855 w 55460"/>
                <a:gd name="connsiteY10" fmla="*/ 30359 h 30404"/>
                <a:gd name="connsiteX11" fmla="*/ 41245 w 55460"/>
                <a:gd name="connsiteY11" fmla="*/ 19068 h 30404"/>
                <a:gd name="connsiteX12" fmla="*/ 24913 w 55460"/>
                <a:gd name="connsiteY12" fmla="*/ 10095 h 30404"/>
                <a:gd name="connsiteX13" fmla="*/ 14428 w 55460"/>
                <a:gd name="connsiteY13" fmla="*/ 6969 h 30404"/>
                <a:gd name="connsiteX14" fmla="*/ 6362 w 55460"/>
                <a:gd name="connsiteY14" fmla="*/ 7675 h 30404"/>
                <a:gd name="connsiteX15" fmla="*/ 6765 w 55460"/>
                <a:gd name="connsiteY15" fmla="*/ 9692 h 30404"/>
                <a:gd name="connsiteX16" fmla="*/ 10798 w 55460"/>
                <a:gd name="connsiteY16" fmla="*/ 12817 h 30404"/>
                <a:gd name="connsiteX17" fmla="*/ 20477 w 55460"/>
                <a:gd name="connsiteY17" fmla="*/ 18261 h 30404"/>
                <a:gd name="connsiteX18" fmla="*/ 38120 w 55460"/>
                <a:gd name="connsiteY18" fmla="*/ 24814 h 30404"/>
                <a:gd name="connsiteX19" fmla="*/ 55460 w 55460"/>
                <a:gd name="connsiteY19" fmla="*/ 28948 h 30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5460" h="30404">
                  <a:moveTo>
                    <a:pt x="55460" y="28948"/>
                  </a:moveTo>
                  <a:cubicBezTo>
                    <a:pt x="55460" y="29653"/>
                    <a:pt x="48504" y="30863"/>
                    <a:pt x="37212" y="29048"/>
                  </a:cubicBezTo>
                  <a:cubicBezTo>
                    <a:pt x="31667" y="28141"/>
                    <a:pt x="25013" y="26326"/>
                    <a:pt x="18158" y="23302"/>
                  </a:cubicBezTo>
                  <a:cubicBezTo>
                    <a:pt x="14730" y="21790"/>
                    <a:pt x="11201" y="19975"/>
                    <a:pt x="7673" y="17858"/>
                  </a:cubicBezTo>
                  <a:cubicBezTo>
                    <a:pt x="5959" y="16749"/>
                    <a:pt x="4043" y="15741"/>
                    <a:pt x="2128" y="13623"/>
                  </a:cubicBezTo>
                  <a:cubicBezTo>
                    <a:pt x="112" y="11809"/>
                    <a:pt x="-997" y="7070"/>
                    <a:pt x="1221" y="4146"/>
                  </a:cubicBezTo>
                  <a:cubicBezTo>
                    <a:pt x="3035" y="1324"/>
                    <a:pt x="6362" y="114"/>
                    <a:pt x="8983" y="13"/>
                  </a:cubicBezTo>
                  <a:cubicBezTo>
                    <a:pt x="11705" y="-88"/>
                    <a:pt x="13823" y="416"/>
                    <a:pt x="15839" y="921"/>
                  </a:cubicBezTo>
                  <a:cubicBezTo>
                    <a:pt x="19872" y="1828"/>
                    <a:pt x="23703" y="3139"/>
                    <a:pt x="27231" y="4751"/>
                  </a:cubicBezTo>
                  <a:cubicBezTo>
                    <a:pt x="34188" y="7877"/>
                    <a:pt x="39833" y="11809"/>
                    <a:pt x="44068" y="15640"/>
                  </a:cubicBezTo>
                  <a:cubicBezTo>
                    <a:pt x="52536" y="23403"/>
                    <a:pt x="55460" y="29956"/>
                    <a:pt x="54855" y="30359"/>
                  </a:cubicBezTo>
                  <a:cubicBezTo>
                    <a:pt x="54049" y="30964"/>
                    <a:pt x="49915" y="25419"/>
                    <a:pt x="41245" y="19068"/>
                  </a:cubicBezTo>
                  <a:cubicBezTo>
                    <a:pt x="36910" y="15942"/>
                    <a:pt x="31466" y="12615"/>
                    <a:pt x="24913" y="10095"/>
                  </a:cubicBezTo>
                  <a:cubicBezTo>
                    <a:pt x="21686" y="8784"/>
                    <a:pt x="18158" y="7776"/>
                    <a:pt x="14428" y="6969"/>
                  </a:cubicBezTo>
                  <a:cubicBezTo>
                    <a:pt x="10597" y="5961"/>
                    <a:pt x="7270" y="5961"/>
                    <a:pt x="6362" y="7675"/>
                  </a:cubicBezTo>
                  <a:cubicBezTo>
                    <a:pt x="6060" y="8381"/>
                    <a:pt x="5959" y="8582"/>
                    <a:pt x="6765" y="9692"/>
                  </a:cubicBezTo>
                  <a:cubicBezTo>
                    <a:pt x="7572" y="10700"/>
                    <a:pt x="9185" y="11708"/>
                    <a:pt x="10798" y="12817"/>
                  </a:cubicBezTo>
                  <a:cubicBezTo>
                    <a:pt x="14024" y="14934"/>
                    <a:pt x="17250" y="16648"/>
                    <a:pt x="20477" y="18261"/>
                  </a:cubicBezTo>
                  <a:cubicBezTo>
                    <a:pt x="26828" y="21386"/>
                    <a:pt x="32877" y="23504"/>
                    <a:pt x="38120" y="24814"/>
                  </a:cubicBezTo>
                  <a:cubicBezTo>
                    <a:pt x="48605" y="27536"/>
                    <a:pt x="55460" y="27940"/>
                    <a:pt x="55460" y="28948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="" xmlns:a16="http://schemas.microsoft.com/office/drawing/2014/main" id="{F889D890-E9DA-4AAD-9983-5CF2BF1801DD}"/>
                </a:ext>
              </a:extLst>
            </p:cNvPr>
            <p:cNvSpPr/>
            <p:nvPr/>
          </p:nvSpPr>
          <p:spPr>
            <a:xfrm>
              <a:off x="9202170" y="5858871"/>
              <a:ext cx="28549" cy="57889"/>
            </a:xfrm>
            <a:custGeom>
              <a:avLst/>
              <a:gdLst>
                <a:gd name="connsiteX0" fmla="*/ 5020 w 28549"/>
                <a:gd name="connsiteY0" fmla="*/ 57880 h 57889"/>
                <a:gd name="connsiteX1" fmla="*/ 80 w 28549"/>
                <a:gd name="connsiteY1" fmla="*/ 40337 h 57889"/>
                <a:gd name="connsiteX2" fmla="*/ 2399 w 28549"/>
                <a:gd name="connsiteY2" fmla="*/ 20375 h 57889"/>
                <a:gd name="connsiteX3" fmla="*/ 6936 w 28549"/>
                <a:gd name="connsiteY3" fmla="*/ 9286 h 57889"/>
                <a:gd name="connsiteX4" fmla="*/ 18429 w 28549"/>
                <a:gd name="connsiteY4" fmla="*/ 10 h 57889"/>
                <a:gd name="connsiteX5" fmla="*/ 26091 w 28549"/>
                <a:gd name="connsiteY5" fmla="*/ 5051 h 57889"/>
                <a:gd name="connsiteX6" fmla="*/ 28007 w 28549"/>
                <a:gd name="connsiteY6" fmla="*/ 11705 h 57889"/>
                <a:gd name="connsiteX7" fmla="*/ 28108 w 28549"/>
                <a:gd name="connsiteY7" fmla="*/ 24005 h 57889"/>
                <a:gd name="connsiteX8" fmla="*/ 20445 w 28549"/>
                <a:gd name="connsiteY8" fmla="*/ 42858 h 57889"/>
                <a:gd name="connsiteX9" fmla="*/ 5928 w 28549"/>
                <a:gd name="connsiteY9" fmla="*/ 53948 h 57889"/>
                <a:gd name="connsiteX10" fmla="*/ 16816 w 28549"/>
                <a:gd name="connsiteY10" fmla="*/ 40539 h 57889"/>
                <a:gd name="connsiteX11" fmla="*/ 22462 w 28549"/>
                <a:gd name="connsiteY11" fmla="*/ 23400 h 57889"/>
                <a:gd name="connsiteX12" fmla="*/ 22059 w 28549"/>
                <a:gd name="connsiteY12" fmla="*/ 12915 h 57889"/>
                <a:gd name="connsiteX13" fmla="*/ 18530 w 28549"/>
                <a:gd name="connsiteY13" fmla="*/ 6362 h 57889"/>
                <a:gd name="connsiteX14" fmla="*/ 12178 w 28549"/>
                <a:gd name="connsiteY14" fmla="*/ 12411 h 57889"/>
                <a:gd name="connsiteX15" fmla="*/ 7743 w 28549"/>
                <a:gd name="connsiteY15" fmla="*/ 22291 h 57889"/>
                <a:gd name="connsiteX16" fmla="*/ 4315 w 28549"/>
                <a:gd name="connsiteY16" fmla="*/ 40438 h 57889"/>
                <a:gd name="connsiteX17" fmla="*/ 5020 w 28549"/>
                <a:gd name="connsiteY17" fmla="*/ 57880 h 5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8549" h="57889">
                  <a:moveTo>
                    <a:pt x="5020" y="57880"/>
                  </a:moveTo>
                  <a:cubicBezTo>
                    <a:pt x="4416" y="58182"/>
                    <a:pt x="786" y="51830"/>
                    <a:pt x="80" y="40337"/>
                  </a:cubicBezTo>
                  <a:cubicBezTo>
                    <a:pt x="-222" y="34591"/>
                    <a:pt x="282" y="27735"/>
                    <a:pt x="2399" y="20375"/>
                  </a:cubicBezTo>
                  <a:cubicBezTo>
                    <a:pt x="3508" y="16746"/>
                    <a:pt x="5020" y="13016"/>
                    <a:pt x="6936" y="9286"/>
                  </a:cubicBezTo>
                  <a:cubicBezTo>
                    <a:pt x="9053" y="5656"/>
                    <a:pt x="11574" y="817"/>
                    <a:pt x="18429" y="10"/>
                  </a:cubicBezTo>
                  <a:cubicBezTo>
                    <a:pt x="22059" y="-191"/>
                    <a:pt x="25083" y="2632"/>
                    <a:pt x="26091" y="5051"/>
                  </a:cubicBezTo>
                  <a:cubicBezTo>
                    <a:pt x="27301" y="7471"/>
                    <a:pt x="27604" y="9588"/>
                    <a:pt x="28007" y="11705"/>
                  </a:cubicBezTo>
                  <a:cubicBezTo>
                    <a:pt x="28713" y="15940"/>
                    <a:pt x="28713" y="20073"/>
                    <a:pt x="28108" y="24005"/>
                  </a:cubicBezTo>
                  <a:cubicBezTo>
                    <a:pt x="26999" y="31768"/>
                    <a:pt x="23873" y="38220"/>
                    <a:pt x="20445" y="42858"/>
                  </a:cubicBezTo>
                  <a:cubicBezTo>
                    <a:pt x="13388" y="52334"/>
                    <a:pt x="6029" y="54552"/>
                    <a:pt x="5928" y="53948"/>
                  </a:cubicBezTo>
                  <a:cubicBezTo>
                    <a:pt x="5323" y="53040"/>
                    <a:pt x="11473" y="49612"/>
                    <a:pt x="16816" y="40539"/>
                  </a:cubicBezTo>
                  <a:cubicBezTo>
                    <a:pt x="19437" y="36103"/>
                    <a:pt x="21756" y="30155"/>
                    <a:pt x="22462" y="23400"/>
                  </a:cubicBezTo>
                  <a:cubicBezTo>
                    <a:pt x="22764" y="20073"/>
                    <a:pt x="22663" y="16443"/>
                    <a:pt x="22059" y="12915"/>
                  </a:cubicBezTo>
                  <a:cubicBezTo>
                    <a:pt x="21454" y="9084"/>
                    <a:pt x="19941" y="5958"/>
                    <a:pt x="18530" y="6362"/>
                  </a:cubicBezTo>
                  <a:cubicBezTo>
                    <a:pt x="16715" y="6362"/>
                    <a:pt x="13691" y="9286"/>
                    <a:pt x="12178" y="12411"/>
                  </a:cubicBezTo>
                  <a:cubicBezTo>
                    <a:pt x="10364" y="15637"/>
                    <a:pt x="8852" y="19065"/>
                    <a:pt x="7743" y="22291"/>
                  </a:cubicBezTo>
                  <a:cubicBezTo>
                    <a:pt x="5525" y="28844"/>
                    <a:pt x="4617" y="35196"/>
                    <a:pt x="4315" y="40438"/>
                  </a:cubicBezTo>
                  <a:cubicBezTo>
                    <a:pt x="4012" y="50923"/>
                    <a:pt x="5928" y="57577"/>
                    <a:pt x="5020" y="57880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="" xmlns:a16="http://schemas.microsoft.com/office/drawing/2014/main" id="{EEE70955-64B8-4599-9591-7F171E497481}"/>
                </a:ext>
              </a:extLst>
            </p:cNvPr>
            <p:cNvSpPr/>
            <p:nvPr/>
          </p:nvSpPr>
          <p:spPr>
            <a:xfrm>
              <a:off x="9363155" y="2760664"/>
              <a:ext cx="429078" cy="859064"/>
            </a:xfrm>
            <a:custGeom>
              <a:avLst/>
              <a:gdLst>
                <a:gd name="connsiteX0" fmla="*/ 311828 w 429078"/>
                <a:gd name="connsiteY0" fmla="*/ 70471 h 859064"/>
                <a:gd name="connsiteX1" fmla="*/ 255975 w 429078"/>
                <a:gd name="connsiteY1" fmla="*/ 450351 h 859064"/>
                <a:gd name="connsiteX2" fmla="*/ 0 w 429078"/>
                <a:gd name="connsiteY2" fmla="*/ 695639 h 859064"/>
                <a:gd name="connsiteX3" fmla="*/ 94768 w 429078"/>
                <a:gd name="connsiteY3" fmla="*/ 859064 h 859064"/>
                <a:gd name="connsiteX4" fmla="*/ 385324 w 429078"/>
                <a:gd name="connsiteY4" fmla="*/ 587765 h 859064"/>
                <a:gd name="connsiteX5" fmla="*/ 428978 w 429078"/>
                <a:gd name="connsiteY5" fmla="*/ 520520 h 859064"/>
                <a:gd name="connsiteX6" fmla="*/ 429078 w 429078"/>
                <a:gd name="connsiteY6" fmla="*/ 127836 h 859064"/>
                <a:gd name="connsiteX7" fmla="*/ 427163 w 429078"/>
                <a:gd name="connsiteY7" fmla="*/ 0 h 859064"/>
                <a:gd name="connsiteX8" fmla="*/ 311828 w 429078"/>
                <a:gd name="connsiteY8" fmla="*/ 70471 h 859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9078" h="859064">
                  <a:moveTo>
                    <a:pt x="311828" y="70471"/>
                  </a:moveTo>
                  <a:lnTo>
                    <a:pt x="255975" y="450351"/>
                  </a:lnTo>
                  <a:lnTo>
                    <a:pt x="0" y="695639"/>
                  </a:lnTo>
                  <a:lnTo>
                    <a:pt x="94768" y="859064"/>
                  </a:lnTo>
                  <a:lnTo>
                    <a:pt x="385324" y="587765"/>
                  </a:lnTo>
                  <a:cubicBezTo>
                    <a:pt x="407302" y="571130"/>
                    <a:pt x="422727" y="547337"/>
                    <a:pt x="428978" y="520520"/>
                  </a:cubicBezTo>
                  <a:lnTo>
                    <a:pt x="429078" y="127836"/>
                  </a:lnTo>
                  <a:lnTo>
                    <a:pt x="427163" y="0"/>
                  </a:lnTo>
                  <a:lnTo>
                    <a:pt x="311828" y="70471"/>
                  </a:lnTo>
                  <a:close/>
                </a:path>
              </a:pathLst>
            </a:custGeom>
            <a:solidFill>
              <a:srgbClr val="C78976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="" xmlns:a16="http://schemas.microsoft.com/office/drawing/2014/main" id="{7F076E0B-0443-4654-A522-98588995B560}"/>
                </a:ext>
              </a:extLst>
            </p:cNvPr>
            <p:cNvSpPr/>
            <p:nvPr/>
          </p:nvSpPr>
          <p:spPr>
            <a:xfrm>
              <a:off x="8121186" y="4321215"/>
              <a:ext cx="934072" cy="1499556"/>
            </a:xfrm>
            <a:custGeom>
              <a:avLst/>
              <a:gdLst>
                <a:gd name="connsiteX0" fmla="*/ 529190 w 934072"/>
                <a:gd name="connsiteY0" fmla="*/ 0 h 1499556"/>
                <a:gd name="connsiteX1" fmla="*/ 384215 w 934072"/>
                <a:gd name="connsiteY1" fmla="*/ 728909 h 1499556"/>
                <a:gd name="connsiteX2" fmla="*/ 0 w 934072"/>
                <a:gd name="connsiteY2" fmla="*/ 1354077 h 1499556"/>
                <a:gd name="connsiteX3" fmla="*/ 199719 w 934072"/>
                <a:gd name="connsiteY3" fmla="*/ 1499557 h 1499556"/>
                <a:gd name="connsiteX4" fmla="*/ 674468 w 934072"/>
                <a:gd name="connsiteY4" fmla="*/ 880942 h 1499556"/>
                <a:gd name="connsiteX5" fmla="*/ 934072 w 934072"/>
                <a:gd name="connsiteY5" fmla="*/ 94667 h 1499556"/>
                <a:gd name="connsiteX6" fmla="*/ 529190 w 934072"/>
                <a:gd name="connsiteY6" fmla="*/ 0 h 1499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4072" h="1499556">
                  <a:moveTo>
                    <a:pt x="529190" y="0"/>
                  </a:moveTo>
                  <a:cubicBezTo>
                    <a:pt x="521730" y="14921"/>
                    <a:pt x="384215" y="728909"/>
                    <a:pt x="384215" y="728909"/>
                  </a:cubicBezTo>
                  <a:lnTo>
                    <a:pt x="0" y="1354077"/>
                  </a:lnTo>
                  <a:lnTo>
                    <a:pt x="199719" y="1499557"/>
                  </a:lnTo>
                  <a:lnTo>
                    <a:pt x="674468" y="880942"/>
                  </a:lnTo>
                  <a:lnTo>
                    <a:pt x="934072" y="94667"/>
                  </a:lnTo>
                  <a:lnTo>
                    <a:pt x="529190" y="0"/>
                  </a:ln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="" xmlns:a16="http://schemas.microsoft.com/office/drawing/2014/main" id="{62ED7458-0537-417D-8797-446EC1FC8AE6}"/>
                </a:ext>
              </a:extLst>
            </p:cNvPr>
            <p:cNvSpPr/>
            <p:nvPr/>
          </p:nvSpPr>
          <p:spPr>
            <a:xfrm>
              <a:off x="8896975" y="4372834"/>
              <a:ext cx="576508" cy="1551578"/>
            </a:xfrm>
            <a:custGeom>
              <a:avLst/>
              <a:gdLst>
                <a:gd name="connsiteX0" fmla="*/ 275130 w 576508"/>
                <a:gd name="connsiteY0" fmla="*/ 22583 h 1551578"/>
                <a:gd name="connsiteX1" fmla="*/ 576473 w 576508"/>
                <a:gd name="connsiteY1" fmla="*/ 688078 h 1551578"/>
                <a:gd name="connsiteX2" fmla="*/ 351147 w 576508"/>
                <a:gd name="connsiteY2" fmla="*/ 1551578 h 1551578"/>
                <a:gd name="connsiteX3" fmla="*/ 125417 w 576508"/>
                <a:gd name="connsiteY3" fmla="*/ 1510042 h 1551578"/>
                <a:gd name="connsiteX4" fmla="*/ 265250 w 576508"/>
                <a:gd name="connsiteY4" fmla="*/ 711266 h 1551578"/>
                <a:gd name="connsiteX5" fmla="*/ 0 w 576508"/>
                <a:gd name="connsiteY5" fmla="*/ 338847 h 1551578"/>
                <a:gd name="connsiteX6" fmla="*/ 86602 w 576508"/>
                <a:gd name="connsiteY6" fmla="*/ 0 h 1551578"/>
                <a:gd name="connsiteX7" fmla="*/ 275130 w 576508"/>
                <a:gd name="connsiteY7" fmla="*/ 22583 h 1551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508" h="1551578">
                  <a:moveTo>
                    <a:pt x="275130" y="22583"/>
                  </a:moveTo>
                  <a:cubicBezTo>
                    <a:pt x="286321" y="30044"/>
                    <a:pt x="580204" y="643315"/>
                    <a:pt x="576473" y="688078"/>
                  </a:cubicBezTo>
                  <a:cubicBezTo>
                    <a:pt x="572743" y="732841"/>
                    <a:pt x="351147" y="1551578"/>
                    <a:pt x="351147" y="1551578"/>
                  </a:cubicBezTo>
                  <a:lnTo>
                    <a:pt x="125417" y="1510042"/>
                  </a:lnTo>
                  <a:lnTo>
                    <a:pt x="265250" y="711266"/>
                  </a:lnTo>
                  <a:lnTo>
                    <a:pt x="0" y="338847"/>
                  </a:lnTo>
                  <a:lnTo>
                    <a:pt x="86602" y="0"/>
                  </a:lnTo>
                  <a:lnTo>
                    <a:pt x="275130" y="22583"/>
                  </a:ln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="" xmlns:a16="http://schemas.microsoft.com/office/drawing/2014/main" id="{9A91BFC3-AFB8-4A73-A8EC-2EC992D90847}"/>
                </a:ext>
              </a:extLst>
            </p:cNvPr>
            <p:cNvSpPr/>
            <p:nvPr/>
          </p:nvSpPr>
          <p:spPr>
            <a:xfrm>
              <a:off x="9307100" y="3320906"/>
              <a:ext cx="311928" cy="367579"/>
            </a:xfrm>
            <a:custGeom>
              <a:avLst/>
              <a:gdLst>
                <a:gd name="connsiteX0" fmla="*/ 172902 w 311928"/>
                <a:gd name="connsiteY0" fmla="*/ 0 h 367579"/>
                <a:gd name="connsiteX1" fmla="*/ 27221 w 311928"/>
                <a:gd name="connsiteY1" fmla="*/ 120981 h 367579"/>
                <a:gd name="connsiteX2" fmla="*/ 0 w 311928"/>
                <a:gd name="connsiteY2" fmla="*/ 125215 h 367579"/>
                <a:gd name="connsiteX3" fmla="*/ 109689 w 311928"/>
                <a:gd name="connsiteY3" fmla="*/ 367580 h 367579"/>
                <a:gd name="connsiteX4" fmla="*/ 311929 w 311928"/>
                <a:gd name="connsiteY4" fmla="*/ 204256 h 367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1928" h="367579">
                  <a:moveTo>
                    <a:pt x="172902" y="0"/>
                  </a:moveTo>
                  <a:lnTo>
                    <a:pt x="27221" y="120981"/>
                  </a:lnTo>
                  <a:lnTo>
                    <a:pt x="0" y="125215"/>
                  </a:lnTo>
                  <a:lnTo>
                    <a:pt x="109689" y="367580"/>
                  </a:lnTo>
                  <a:lnTo>
                    <a:pt x="311929" y="204256"/>
                  </a:lnTo>
                  <a:close/>
                </a:path>
              </a:pathLst>
            </a:custGeom>
            <a:solidFill>
              <a:srgbClr val="F7AB9B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="" xmlns:a16="http://schemas.microsoft.com/office/drawing/2014/main" id="{071619E4-1EFF-4B44-8DFD-837DF569D0A7}"/>
                </a:ext>
              </a:extLst>
            </p:cNvPr>
            <p:cNvSpPr/>
            <p:nvPr/>
          </p:nvSpPr>
          <p:spPr>
            <a:xfrm>
              <a:off x="8643420" y="3430898"/>
              <a:ext cx="791920" cy="1096696"/>
            </a:xfrm>
            <a:custGeom>
              <a:avLst/>
              <a:gdLst>
                <a:gd name="connsiteX0" fmla="*/ 409117 w 791920"/>
                <a:gd name="connsiteY0" fmla="*/ 0 h 1096696"/>
                <a:gd name="connsiteX1" fmla="*/ 257790 w 791920"/>
                <a:gd name="connsiteY1" fmla="*/ 55450 h 1096696"/>
                <a:gd name="connsiteX2" fmla="*/ 178043 w 791920"/>
                <a:gd name="connsiteY2" fmla="*/ 223411 h 1096696"/>
                <a:gd name="connsiteX3" fmla="*/ 87207 w 791920"/>
                <a:gd name="connsiteY3" fmla="*/ 608130 h 1096696"/>
                <a:gd name="connsiteX4" fmla="*/ 0 w 791920"/>
                <a:gd name="connsiteY4" fmla="*/ 919857 h 1096696"/>
                <a:gd name="connsiteX5" fmla="*/ 610046 w 791920"/>
                <a:gd name="connsiteY5" fmla="*/ 1096187 h 1096696"/>
                <a:gd name="connsiteX6" fmla="*/ 638476 w 791920"/>
                <a:gd name="connsiteY6" fmla="*/ 828819 h 1096696"/>
                <a:gd name="connsiteX7" fmla="*/ 791920 w 791920"/>
                <a:gd name="connsiteY7" fmla="*/ 242466 h 1096696"/>
                <a:gd name="connsiteX8" fmla="*/ 674468 w 791920"/>
                <a:gd name="connsiteY8" fmla="*/ 17240 h 1096696"/>
                <a:gd name="connsiteX9" fmla="*/ 634746 w 791920"/>
                <a:gd name="connsiteY9" fmla="*/ 11896 h 1096696"/>
                <a:gd name="connsiteX10" fmla="*/ 409117 w 791920"/>
                <a:gd name="connsiteY10" fmla="*/ 0 h 1096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91920" h="1096696">
                  <a:moveTo>
                    <a:pt x="409117" y="0"/>
                  </a:moveTo>
                  <a:lnTo>
                    <a:pt x="257790" y="55450"/>
                  </a:lnTo>
                  <a:lnTo>
                    <a:pt x="178043" y="223411"/>
                  </a:lnTo>
                  <a:cubicBezTo>
                    <a:pt x="174313" y="258092"/>
                    <a:pt x="87207" y="608130"/>
                    <a:pt x="87207" y="608130"/>
                  </a:cubicBezTo>
                  <a:lnTo>
                    <a:pt x="0" y="919857"/>
                  </a:lnTo>
                  <a:cubicBezTo>
                    <a:pt x="166953" y="996176"/>
                    <a:pt x="388348" y="1105058"/>
                    <a:pt x="610046" y="1096187"/>
                  </a:cubicBezTo>
                  <a:lnTo>
                    <a:pt x="638476" y="828819"/>
                  </a:lnTo>
                  <a:lnTo>
                    <a:pt x="791920" y="242466"/>
                  </a:lnTo>
                  <a:lnTo>
                    <a:pt x="674468" y="17240"/>
                  </a:lnTo>
                  <a:lnTo>
                    <a:pt x="634746" y="11896"/>
                  </a:lnTo>
                  <a:lnTo>
                    <a:pt x="409117" y="0"/>
                  </a:lnTo>
                  <a:close/>
                </a:path>
              </a:pathLst>
            </a:custGeom>
            <a:solidFill>
              <a:srgbClr val="F7AB9B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="" xmlns:a16="http://schemas.microsoft.com/office/drawing/2014/main" id="{1F897AED-16EE-4EBB-ACA1-227ABC345A0A}"/>
                </a:ext>
              </a:extLst>
            </p:cNvPr>
            <p:cNvSpPr/>
            <p:nvPr/>
          </p:nvSpPr>
          <p:spPr>
            <a:xfrm>
              <a:off x="9055158" y="2914062"/>
              <a:ext cx="372688" cy="634319"/>
            </a:xfrm>
            <a:custGeom>
              <a:avLst/>
              <a:gdLst>
                <a:gd name="connsiteX0" fmla="*/ 219379 w 372688"/>
                <a:gd name="connsiteY0" fmla="*/ 562606 h 634319"/>
                <a:gd name="connsiteX1" fmla="*/ 226637 w 372688"/>
                <a:gd name="connsiteY1" fmla="*/ 508467 h 634319"/>
                <a:gd name="connsiteX2" fmla="*/ 341468 w 372688"/>
                <a:gd name="connsiteY2" fmla="*/ 419244 h 634319"/>
                <a:gd name="connsiteX3" fmla="*/ 371613 w 372688"/>
                <a:gd name="connsiteY3" fmla="*/ 195631 h 634319"/>
                <a:gd name="connsiteX4" fmla="*/ 229763 w 372688"/>
                <a:gd name="connsiteY4" fmla="*/ 3171 h 634319"/>
                <a:gd name="connsiteX5" fmla="*/ 220790 w 372688"/>
                <a:gd name="connsiteY5" fmla="*/ 1457 h 634319"/>
                <a:gd name="connsiteX6" fmla="*/ 46981 w 372688"/>
                <a:gd name="connsiteY6" fmla="*/ 162261 h 634319"/>
                <a:gd name="connsiteX7" fmla="*/ 0 w 372688"/>
                <a:gd name="connsiteY7" fmla="*/ 520465 h 634319"/>
                <a:gd name="connsiteX8" fmla="*/ 143463 w 372688"/>
                <a:gd name="connsiteY8" fmla="*/ 627331 h 634319"/>
                <a:gd name="connsiteX9" fmla="*/ 219379 w 372688"/>
                <a:gd name="connsiteY9" fmla="*/ 562606 h 634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2688" h="634319">
                  <a:moveTo>
                    <a:pt x="219379" y="562606"/>
                  </a:moveTo>
                  <a:cubicBezTo>
                    <a:pt x="223008" y="534680"/>
                    <a:pt x="226133" y="511290"/>
                    <a:pt x="226637" y="508467"/>
                  </a:cubicBezTo>
                  <a:cubicBezTo>
                    <a:pt x="226637" y="508467"/>
                    <a:pt x="322414" y="511996"/>
                    <a:pt x="341468" y="419244"/>
                  </a:cubicBezTo>
                  <a:cubicBezTo>
                    <a:pt x="350743" y="374481"/>
                    <a:pt x="362237" y="280620"/>
                    <a:pt x="371613" y="195631"/>
                  </a:cubicBezTo>
                  <a:cubicBezTo>
                    <a:pt x="381694" y="104291"/>
                    <a:pt x="319893" y="20612"/>
                    <a:pt x="229763" y="3171"/>
                  </a:cubicBezTo>
                  <a:lnTo>
                    <a:pt x="220790" y="1457"/>
                  </a:lnTo>
                  <a:cubicBezTo>
                    <a:pt x="122997" y="-11548"/>
                    <a:pt x="57264" y="64165"/>
                    <a:pt x="46981" y="162261"/>
                  </a:cubicBezTo>
                  <a:lnTo>
                    <a:pt x="0" y="520465"/>
                  </a:lnTo>
                  <a:cubicBezTo>
                    <a:pt x="0" y="520465"/>
                    <a:pt x="90635" y="601320"/>
                    <a:pt x="143463" y="627331"/>
                  </a:cubicBezTo>
                  <a:cubicBezTo>
                    <a:pt x="211817" y="660903"/>
                    <a:pt x="219379" y="562606"/>
                    <a:pt x="219379" y="562606"/>
                  </a:cubicBezTo>
                  <a:close/>
                </a:path>
              </a:pathLst>
            </a:custGeom>
            <a:solidFill>
              <a:srgbClr val="C78976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="" xmlns:a16="http://schemas.microsoft.com/office/drawing/2014/main" id="{0B889423-5115-4D9A-9181-DCD1703C00FC}"/>
                </a:ext>
              </a:extLst>
            </p:cNvPr>
            <p:cNvSpPr/>
            <p:nvPr/>
          </p:nvSpPr>
          <p:spPr>
            <a:xfrm>
              <a:off x="9167670" y="3363350"/>
              <a:ext cx="114528" cy="81964"/>
            </a:xfrm>
            <a:custGeom>
              <a:avLst/>
              <a:gdLst>
                <a:gd name="connsiteX0" fmla="*/ 114528 w 114528"/>
                <a:gd name="connsiteY0" fmla="*/ 57869 h 81964"/>
                <a:gd name="connsiteX1" fmla="*/ 0 w 114528"/>
                <a:gd name="connsiteY1" fmla="*/ 0 h 81964"/>
                <a:gd name="connsiteX2" fmla="*/ 110092 w 114528"/>
                <a:gd name="connsiteY2" fmla="*/ 81964 h 81964"/>
                <a:gd name="connsiteX3" fmla="*/ 114528 w 114528"/>
                <a:gd name="connsiteY3" fmla="*/ 57869 h 81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528" h="81964">
                  <a:moveTo>
                    <a:pt x="114528" y="57869"/>
                  </a:moveTo>
                  <a:cubicBezTo>
                    <a:pt x="114528" y="57869"/>
                    <a:pt x="54845" y="51316"/>
                    <a:pt x="0" y="0"/>
                  </a:cubicBezTo>
                  <a:cubicBezTo>
                    <a:pt x="0" y="0"/>
                    <a:pt x="15727" y="72387"/>
                    <a:pt x="110092" y="81964"/>
                  </a:cubicBezTo>
                  <a:lnTo>
                    <a:pt x="114528" y="57869"/>
                  </a:lnTo>
                  <a:close/>
                </a:path>
              </a:pathLst>
            </a:custGeom>
            <a:solidFill>
              <a:srgbClr val="8B5D54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="" xmlns:a16="http://schemas.microsoft.com/office/drawing/2014/main" id="{9CB0DE7D-94EB-4B65-8908-DD8F3014CCA9}"/>
                </a:ext>
              </a:extLst>
            </p:cNvPr>
            <p:cNvSpPr/>
            <p:nvPr/>
          </p:nvSpPr>
          <p:spPr>
            <a:xfrm>
              <a:off x="9339751" y="3143330"/>
              <a:ext cx="64492" cy="14334"/>
            </a:xfrm>
            <a:custGeom>
              <a:avLst/>
              <a:gdLst>
                <a:gd name="connsiteX0" fmla="*/ 64235 w 64492"/>
                <a:gd name="connsiteY0" fmla="*/ 9917 h 14334"/>
                <a:gd name="connsiteX1" fmla="*/ 32276 w 64492"/>
                <a:gd name="connsiteY1" fmla="*/ 7296 h 14334"/>
                <a:gd name="connsiteX2" fmla="*/ 216 w 64492"/>
                <a:gd name="connsiteY2" fmla="*/ 14151 h 14334"/>
                <a:gd name="connsiteX3" fmla="*/ 6668 w 64492"/>
                <a:gd name="connsiteY3" fmla="*/ 7497 h 14334"/>
                <a:gd name="connsiteX4" fmla="*/ 32276 w 64492"/>
                <a:gd name="connsiteY4" fmla="*/ 137 h 14334"/>
                <a:gd name="connsiteX5" fmla="*/ 57783 w 64492"/>
                <a:gd name="connsiteY5" fmla="*/ 4069 h 14334"/>
                <a:gd name="connsiteX6" fmla="*/ 64235 w 64492"/>
                <a:gd name="connsiteY6" fmla="*/ 9917 h 14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4492" h="14334">
                  <a:moveTo>
                    <a:pt x="64235" y="9917"/>
                  </a:moveTo>
                  <a:cubicBezTo>
                    <a:pt x="62319" y="11530"/>
                    <a:pt x="49717" y="6086"/>
                    <a:pt x="32276" y="7296"/>
                  </a:cubicBezTo>
                  <a:cubicBezTo>
                    <a:pt x="14834" y="8405"/>
                    <a:pt x="2232" y="15562"/>
                    <a:pt x="216" y="14151"/>
                  </a:cubicBezTo>
                  <a:cubicBezTo>
                    <a:pt x="-691" y="13546"/>
                    <a:pt x="1224" y="10723"/>
                    <a:pt x="6668" y="7497"/>
                  </a:cubicBezTo>
                  <a:cubicBezTo>
                    <a:pt x="12112" y="4271"/>
                    <a:pt x="21388" y="944"/>
                    <a:pt x="32276" y="137"/>
                  </a:cubicBezTo>
                  <a:cubicBezTo>
                    <a:pt x="43164" y="-568"/>
                    <a:pt x="52439" y="1549"/>
                    <a:pt x="57783" y="4069"/>
                  </a:cubicBezTo>
                  <a:cubicBezTo>
                    <a:pt x="63328" y="6590"/>
                    <a:pt x="65243" y="9211"/>
                    <a:pt x="64235" y="9917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="" xmlns:a16="http://schemas.microsoft.com/office/drawing/2014/main" id="{0C368485-62BC-4B9A-9A49-4FE817A10F50}"/>
                </a:ext>
              </a:extLst>
            </p:cNvPr>
            <p:cNvSpPr/>
            <p:nvPr/>
          </p:nvSpPr>
          <p:spPr>
            <a:xfrm>
              <a:off x="9198747" y="3113447"/>
              <a:ext cx="59614" cy="27517"/>
            </a:xfrm>
            <a:custGeom>
              <a:avLst/>
              <a:gdLst>
                <a:gd name="connsiteX0" fmla="*/ 59054 w 59614"/>
                <a:gd name="connsiteY0" fmla="*/ 27500 h 27517"/>
                <a:gd name="connsiteX1" fmla="*/ 31632 w 59614"/>
                <a:gd name="connsiteY1" fmla="*/ 11067 h 27517"/>
                <a:gd name="connsiteX2" fmla="*/ 76 w 59614"/>
                <a:gd name="connsiteY2" fmla="*/ 3001 h 27517"/>
                <a:gd name="connsiteX3" fmla="*/ 8746 w 59614"/>
                <a:gd name="connsiteY3" fmla="*/ 77 h 27517"/>
                <a:gd name="connsiteX4" fmla="*/ 34757 w 59614"/>
                <a:gd name="connsiteY4" fmla="*/ 4917 h 27517"/>
                <a:gd name="connsiteX5" fmla="*/ 55828 w 59614"/>
                <a:gd name="connsiteY5" fmla="*/ 19636 h 27517"/>
                <a:gd name="connsiteX6" fmla="*/ 59054 w 59614"/>
                <a:gd name="connsiteY6" fmla="*/ 27500 h 27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9614" h="27517">
                  <a:moveTo>
                    <a:pt x="59054" y="27500"/>
                  </a:moveTo>
                  <a:cubicBezTo>
                    <a:pt x="56634" y="28004"/>
                    <a:pt x="47762" y="17720"/>
                    <a:pt x="31632" y="11067"/>
                  </a:cubicBezTo>
                  <a:cubicBezTo>
                    <a:pt x="15602" y="4312"/>
                    <a:pt x="1185" y="5017"/>
                    <a:pt x="76" y="3001"/>
                  </a:cubicBezTo>
                  <a:cubicBezTo>
                    <a:pt x="-529" y="2094"/>
                    <a:pt x="2495" y="481"/>
                    <a:pt x="8746" y="77"/>
                  </a:cubicBezTo>
                  <a:cubicBezTo>
                    <a:pt x="14997" y="-326"/>
                    <a:pt x="24776" y="783"/>
                    <a:pt x="34757" y="4917"/>
                  </a:cubicBezTo>
                  <a:cubicBezTo>
                    <a:pt x="44839" y="9050"/>
                    <a:pt x="52098" y="15099"/>
                    <a:pt x="55828" y="19636"/>
                  </a:cubicBezTo>
                  <a:cubicBezTo>
                    <a:pt x="59659" y="24274"/>
                    <a:pt x="60264" y="27298"/>
                    <a:pt x="59054" y="27500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="" xmlns:a16="http://schemas.microsoft.com/office/drawing/2014/main" id="{634CB954-A0C6-4826-AEB7-3ABA83B5A71A}"/>
                </a:ext>
              </a:extLst>
            </p:cNvPr>
            <p:cNvSpPr/>
            <p:nvPr/>
          </p:nvSpPr>
          <p:spPr>
            <a:xfrm>
              <a:off x="9228234" y="3153644"/>
              <a:ext cx="20900" cy="19953"/>
            </a:xfrm>
            <a:custGeom>
              <a:avLst/>
              <a:gdLst>
                <a:gd name="connsiteX0" fmla="*/ 20795 w 20900"/>
                <a:gd name="connsiteY0" fmla="*/ 11399 h 19953"/>
                <a:gd name="connsiteX1" fmla="*/ 8899 w 20900"/>
                <a:gd name="connsiteY1" fmla="*/ 19868 h 19953"/>
                <a:gd name="connsiteX2" fmla="*/ 128 w 20900"/>
                <a:gd name="connsiteY2" fmla="*/ 8576 h 19953"/>
                <a:gd name="connsiteX3" fmla="*/ 12024 w 20900"/>
                <a:gd name="connsiteY3" fmla="*/ 107 h 19953"/>
                <a:gd name="connsiteX4" fmla="*/ 20795 w 20900"/>
                <a:gd name="connsiteY4" fmla="*/ 11399 h 19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00" h="19953">
                  <a:moveTo>
                    <a:pt x="20795" y="11399"/>
                  </a:moveTo>
                  <a:cubicBezTo>
                    <a:pt x="19989" y="16843"/>
                    <a:pt x="14645" y="20573"/>
                    <a:pt x="8899" y="19868"/>
                  </a:cubicBezTo>
                  <a:cubicBezTo>
                    <a:pt x="3253" y="19061"/>
                    <a:pt x="-780" y="14020"/>
                    <a:pt x="128" y="8576"/>
                  </a:cubicBezTo>
                  <a:cubicBezTo>
                    <a:pt x="934" y="3132"/>
                    <a:pt x="6278" y="-699"/>
                    <a:pt x="12024" y="107"/>
                  </a:cubicBezTo>
                  <a:cubicBezTo>
                    <a:pt x="17670" y="914"/>
                    <a:pt x="21602" y="5955"/>
                    <a:pt x="20795" y="11399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="" xmlns:a16="http://schemas.microsoft.com/office/drawing/2014/main" id="{8DFB4FD4-8152-4312-B579-8D1C50F33D75}"/>
                </a:ext>
              </a:extLst>
            </p:cNvPr>
            <p:cNvSpPr/>
            <p:nvPr/>
          </p:nvSpPr>
          <p:spPr>
            <a:xfrm>
              <a:off x="9369074" y="3178870"/>
              <a:ext cx="20927" cy="19931"/>
            </a:xfrm>
            <a:custGeom>
              <a:avLst/>
              <a:gdLst>
                <a:gd name="connsiteX0" fmla="*/ 20798 w 20927"/>
                <a:gd name="connsiteY0" fmla="*/ 11377 h 19931"/>
                <a:gd name="connsiteX1" fmla="*/ 8901 w 20927"/>
                <a:gd name="connsiteY1" fmla="*/ 19846 h 19931"/>
                <a:gd name="connsiteX2" fmla="*/ 130 w 20927"/>
                <a:gd name="connsiteY2" fmla="*/ 8554 h 19931"/>
                <a:gd name="connsiteX3" fmla="*/ 12027 w 20927"/>
                <a:gd name="connsiteY3" fmla="*/ 86 h 19931"/>
                <a:gd name="connsiteX4" fmla="*/ 20798 w 20927"/>
                <a:gd name="connsiteY4" fmla="*/ 11377 h 19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27" h="19931">
                  <a:moveTo>
                    <a:pt x="20798" y="11377"/>
                  </a:moveTo>
                  <a:cubicBezTo>
                    <a:pt x="19991" y="16821"/>
                    <a:pt x="14648" y="20552"/>
                    <a:pt x="8901" y="19846"/>
                  </a:cubicBezTo>
                  <a:cubicBezTo>
                    <a:pt x="3155" y="19039"/>
                    <a:pt x="-777" y="13998"/>
                    <a:pt x="130" y="8554"/>
                  </a:cubicBezTo>
                  <a:cubicBezTo>
                    <a:pt x="937" y="3110"/>
                    <a:pt x="6280" y="-620"/>
                    <a:pt x="12027" y="86"/>
                  </a:cubicBezTo>
                  <a:cubicBezTo>
                    <a:pt x="17773" y="892"/>
                    <a:pt x="21705" y="5933"/>
                    <a:pt x="20798" y="11377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="" xmlns:a16="http://schemas.microsoft.com/office/drawing/2014/main" id="{3555F3A3-0FC0-4759-9DF7-50439CA570E4}"/>
                </a:ext>
              </a:extLst>
            </p:cNvPr>
            <p:cNvSpPr/>
            <p:nvPr/>
          </p:nvSpPr>
          <p:spPr>
            <a:xfrm>
              <a:off x="9288549" y="3122596"/>
              <a:ext cx="38582" cy="125225"/>
            </a:xfrm>
            <a:custGeom>
              <a:avLst/>
              <a:gdLst>
                <a:gd name="connsiteX0" fmla="*/ 1 w 38582"/>
                <a:gd name="connsiteY0" fmla="*/ 120277 h 125225"/>
                <a:gd name="connsiteX1" fmla="*/ 23995 w 38582"/>
                <a:gd name="connsiteY1" fmla="*/ 120579 h 125225"/>
                <a:gd name="connsiteX2" fmla="*/ 32363 w 38582"/>
                <a:gd name="connsiteY2" fmla="*/ 118462 h 125225"/>
                <a:gd name="connsiteX3" fmla="*/ 32061 w 38582"/>
                <a:gd name="connsiteY3" fmla="*/ 107171 h 125225"/>
                <a:gd name="connsiteX4" fmla="*/ 26617 w 38582"/>
                <a:gd name="connsiteY4" fmla="*/ 77329 h 125225"/>
                <a:gd name="connsiteX5" fmla="*/ 16434 w 38582"/>
                <a:gd name="connsiteY5" fmla="*/ 2 h 125225"/>
                <a:gd name="connsiteX6" fmla="*/ 32766 w 38582"/>
                <a:gd name="connsiteY6" fmla="*/ 76321 h 125225"/>
                <a:gd name="connsiteX7" fmla="*/ 37706 w 38582"/>
                <a:gd name="connsiteY7" fmla="*/ 106263 h 125225"/>
                <a:gd name="connsiteX8" fmla="*/ 36799 w 38582"/>
                <a:gd name="connsiteY8" fmla="*/ 120983 h 125225"/>
                <a:gd name="connsiteX9" fmla="*/ 29742 w 38582"/>
                <a:gd name="connsiteY9" fmla="*/ 125116 h 125225"/>
                <a:gd name="connsiteX10" fmla="*/ 23390 w 38582"/>
                <a:gd name="connsiteY10" fmla="*/ 124814 h 125225"/>
                <a:gd name="connsiteX11" fmla="*/ 1 w 38582"/>
                <a:gd name="connsiteY11" fmla="*/ 120277 h 12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582" h="125225">
                  <a:moveTo>
                    <a:pt x="1" y="120277"/>
                  </a:moveTo>
                  <a:cubicBezTo>
                    <a:pt x="102" y="119470"/>
                    <a:pt x="9276" y="119672"/>
                    <a:pt x="23995" y="120579"/>
                  </a:cubicBezTo>
                  <a:cubicBezTo>
                    <a:pt x="27726" y="120882"/>
                    <a:pt x="31355" y="120882"/>
                    <a:pt x="32363" y="118462"/>
                  </a:cubicBezTo>
                  <a:cubicBezTo>
                    <a:pt x="33775" y="116043"/>
                    <a:pt x="32968" y="111808"/>
                    <a:pt x="32061" y="107171"/>
                  </a:cubicBezTo>
                  <a:cubicBezTo>
                    <a:pt x="30347" y="97694"/>
                    <a:pt x="28532" y="87713"/>
                    <a:pt x="26617" y="77329"/>
                  </a:cubicBezTo>
                  <a:cubicBezTo>
                    <a:pt x="19257" y="34885"/>
                    <a:pt x="14720" y="304"/>
                    <a:pt x="16434" y="2"/>
                  </a:cubicBezTo>
                  <a:cubicBezTo>
                    <a:pt x="18148" y="-300"/>
                    <a:pt x="25508" y="33877"/>
                    <a:pt x="32766" y="76321"/>
                  </a:cubicBezTo>
                  <a:cubicBezTo>
                    <a:pt x="34480" y="86806"/>
                    <a:pt x="36093" y="96686"/>
                    <a:pt x="37706" y="106263"/>
                  </a:cubicBezTo>
                  <a:cubicBezTo>
                    <a:pt x="38311" y="110699"/>
                    <a:pt x="39723" y="115841"/>
                    <a:pt x="36799" y="120983"/>
                  </a:cubicBezTo>
                  <a:cubicBezTo>
                    <a:pt x="35287" y="123503"/>
                    <a:pt x="32262" y="125015"/>
                    <a:pt x="29742" y="125116"/>
                  </a:cubicBezTo>
                  <a:cubicBezTo>
                    <a:pt x="27221" y="125419"/>
                    <a:pt x="25205" y="125015"/>
                    <a:pt x="23390" y="124814"/>
                  </a:cubicBezTo>
                  <a:cubicBezTo>
                    <a:pt x="8873" y="122797"/>
                    <a:pt x="-100" y="121084"/>
                    <a:pt x="1" y="120277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="" xmlns:a16="http://schemas.microsoft.com/office/drawing/2014/main" id="{4F0CD020-7961-4801-B7A3-1EE12241861B}"/>
                </a:ext>
              </a:extLst>
            </p:cNvPr>
            <p:cNvSpPr/>
            <p:nvPr/>
          </p:nvSpPr>
          <p:spPr>
            <a:xfrm>
              <a:off x="9203780" y="3053820"/>
              <a:ext cx="58856" cy="16718"/>
            </a:xfrm>
            <a:custGeom>
              <a:avLst/>
              <a:gdLst>
                <a:gd name="connsiteX0" fmla="*/ 58658 w 58856"/>
                <a:gd name="connsiteY0" fmla="*/ 15446 h 16718"/>
                <a:gd name="connsiteX1" fmla="*/ 29320 w 58856"/>
                <a:gd name="connsiteY1" fmla="*/ 13631 h 16718"/>
                <a:gd name="connsiteX2" fmla="*/ 83 w 58856"/>
                <a:gd name="connsiteY2" fmla="*/ 10909 h 16718"/>
                <a:gd name="connsiteX3" fmla="*/ 7745 w 58856"/>
                <a:gd name="connsiteY3" fmla="*/ 3751 h 16718"/>
                <a:gd name="connsiteX4" fmla="*/ 30530 w 58856"/>
                <a:gd name="connsiteY4" fmla="*/ 122 h 16718"/>
                <a:gd name="connsiteX5" fmla="*/ 52407 w 58856"/>
                <a:gd name="connsiteY5" fmla="*/ 7179 h 16718"/>
                <a:gd name="connsiteX6" fmla="*/ 58658 w 58856"/>
                <a:gd name="connsiteY6" fmla="*/ 15446 h 16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856" h="16718">
                  <a:moveTo>
                    <a:pt x="58658" y="15446"/>
                  </a:moveTo>
                  <a:cubicBezTo>
                    <a:pt x="56742" y="18773"/>
                    <a:pt x="44443" y="14640"/>
                    <a:pt x="29320" y="13631"/>
                  </a:cubicBezTo>
                  <a:cubicBezTo>
                    <a:pt x="14197" y="12321"/>
                    <a:pt x="1393" y="14438"/>
                    <a:pt x="83" y="10909"/>
                  </a:cubicBezTo>
                  <a:cubicBezTo>
                    <a:pt x="-522" y="9195"/>
                    <a:pt x="2200" y="6272"/>
                    <a:pt x="7745" y="3751"/>
                  </a:cubicBezTo>
                  <a:cubicBezTo>
                    <a:pt x="13189" y="1231"/>
                    <a:pt x="21456" y="-483"/>
                    <a:pt x="30530" y="122"/>
                  </a:cubicBezTo>
                  <a:cubicBezTo>
                    <a:pt x="39603" y="828"/>
                    <a:pt x="47467" y="3852"/>
                    <a:pt x="52407" y="7179"/>
                  </a:cubicBezTo>
                  <a:cubicBezTo>
                    <a:pt x="57347" y="10506"/>
                    <a:pt x="59565" y="13833"/>
                    <a:pt x="58658" y="15446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="" xmlns:a16="http://schemas.microsoft.com/office/drawing/2014/main" id="{E2E059DD-0B58-4996-AEC9-229242336CBB}"/>
                </a:ext>
              </a:extLst>
            </p:cNvPr>
            <p:cNvSpPr/>
            <p:nvPr/>
          </p:nvSpPr>
          <p:spPr>
            <a:xfrm>
              <a:off x="9350897" y="3099792"/>
              <a:ext cx="57395" cy="16945"/>
            </a:xfrm>
            <a:custGeom>
              <a:avLst/>
              <a:gdLst>
                <a:gd name="connsiteX0" fmla="*/ 57223 w 57395"/>
                <a:gd name="connsiteY0" fmla="*/ 16153 h 16945"/>
                <a:gd name="connsiteX1" fmla="*/ 28590 w 57395"/>
                <a:gd name="connsiteY1" fmla="*/ 12019 h 16945"/>
                <a:gd name="connsiteX2" fmla="*/ 59 w 57395"/>
                <a:gd name="connsiteY2" fmla="*/ 7079 h 16945"/>
                <a:gd name="connsiteX3" fmla="*/ 7721 w 57395"/>
                <a:gd name="connsiteY3" fmla="*/ 1736 h 16945"/>
                <a:gd name="connsiteX4" fmla="*/ 30103 w 57395"/>
                <a:gd name="connsiteY4" fmla="*/ 728 h 16945"/>
                <a:gd name="connsiteX5" fmla="*/ 51274 w 57395"/>
                <a:gd name="connsiteY5" fmla="*/ 8692 h 16945"/>
                <a:gd name="connsiteX6" fmla="*/ 57223 w 57395"/>
                <a:gd name="connsiteY6" fmla="*/ 16153 h 16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395" h="16945">
                  <a:moveTo>
                    <a:pt x="57223" y="16153"/>
                  </a:moveTo>
                  <a:cubicBezTo>
                    <a:pt x="55206" y="18774"/>
                    <a:pt x="43411" y="14237"/>
                    <a:pt x="28590" y="12019"/>
                  </a:cubicBezTo>
                  <a:cubicBezTo>
                    <a:pt x="13871" y="9499"/>
                    <a:pt x="1269" y="10205"/>
                    <a:pt x="59" y="7079"/>
                  </a:cubicBezTo>
                  <a:cubicBezTo>
                    <a:pt x="-445" y="5567"/>
                    <a:pt x="2277" y="3349"/>
                    <a:pt x="7721" y="1736"/>
                  </a:cubicBezTo>
                  <a:cubicBezTo>
                    <a:pt x="13165" y="123"/>
                    <a:pt x="21231" y="-684"/>
                    <a:pt x="30103" y="728"/>
                  </a:cubicBezTo>
                  <a:cubicBezTo>
                    <a:pt x="38975" y="2139"/>
                    <a:pt x="46536" y="5466"/>
                    <a:pt x="51274" y="8692"/>
                  </a:cubicBezTo>
                  <a:cubicBezTo>
                    <a:pt x="56013" y="11919"/>
                    <a:pt x="58029" y="14943"/>
                    <a:pt x="57223" y="16153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="" xmlns:a16="http://schemas.microsoft.com/office/drawing/2014/main" id="{96C915A3-D121-470B-8C58-EEA84B58CF45}"/>
                </a:ext>
              </a:extLst>
            </p:cNvPr>
            <p:cNvSpPr/>
            <p:nvPr/>
          </p:nvSpPr>
          <p:spPr>
            <a:xfrm>
              <a:off x="9024939" y="3138469"/>
              <a:ext cx="71554" cy="100559"/>
            </a:xfrm>
            <a:custGeom>
              <a:avLst/>
              <a:gdLst>
                <a:gd name="connsiteX0" fmla="*/ 71554 w 71554"/>
                <a:gd name="connsiteY0" fmla="*/ 8023 h 100559"/>
                <a:gd name="connsiteX1" fmla="*/ 1083 w 71554"/>
                <a:gd name="connsiteY1" fmla="*/ 40688 h 100559"/>
                <a:gd name="connsiteX2" fmla="*/ 57541 w 71554"/>
                <a:gd name="connsiteY2" fmla="*/ 99868 h 100559"/>
                <a:gd name="connsiteX3" fmla="*/ 71554 w 71554"/>
                <a:gd name="connsiteY3" fmla="*/ 8023 h 100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554" h="100559">
                  <a:moveTo>
                    <a:pt x="71554" y="8023"/>
                  </a:moveTo>
                  <a:cubicBezTo>
                    <a:pt x="70143" y="7015"/>
                    <a:pt x="11366" y="-23230"/>
                    <a:pt x="1083" y="40688"/>
                  </a:cubicBezTo>
                  <a:cubicBezTo>
                    <a:pt x="-9201" y="104606"/>
                    <a:pt x="57137" y="101683"/>
                    <a:pt x="57541" y="99868"/>
                  </a:cubicBezTo>
                  <a:cubicBezTo>
                    <a:pt x="57944" y="98154"/>
                    <a:pt x="71554" y="8023"/>
                    <a:pt x="71554" y="8023"/>
                  </a:cubicBezTo>
                  <a:close/>
                </a:path>
              </a:pathLst>
            </a:custGeom>
            <a:solidFill>
              <a:srgbClr val="FFD6BD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="" xmlns:a16="http://schemas.microsoft.com/office/drawing/2014/main" id="{84AAAC08-9ECE-4B30-8262-2F71B19F9407}"/>
                </a:ext>
              </a:extLst>
            </p:cNvPr>
            <p:cNvSpPr/>
            <p:nvPr/>
          </p:nvSpPr>
          <p:spPr>
            <a:xfrm>
              <a:off x="9041634" y="3158560"/>
              <a:ext cx="28047" cy="56725"/>
            </a:xfrm>
            <a:custGeom>
              <a:avLst/>
              <a:gdLst>
                <a:gd name="connsiteX0" fmla="*/ 25219 w 28047"/>
                <a:gd name="connsiteY0" fmla="*/ 52556 h 56725"/>
                <a:gd name="connsiteX1" fmla="*/ 21993 w 28047"/>
                <a:gd name="connsiteY1" fmla="*/ 53766 h 56725"/>
                <a:gd name="connsiteX2" fmla="*/ 13625 w 28047"/>
                <a:gd name="connsiteY2" fmla="*/ 52556 h 56725"/>
                <a:gd name="connsiteX3" fmla="*/ 4854 w 28047"/>
                <a:gd name="connsiteY3" fmla="*/ 25738 h 56725"/>
                <a:gd name="connsiteX4" fmla="*/ 10499 w 28047"/>
                <a:gd name="connsiteY4" fmla="*/ 10313 h 56725"/>
                <a:gd name="connsiteX5" fmla="*/ 20279 w 28047"/>
                <a:gd name="connsiteY5" fmla="*/ 3155 h 56725"/>
                <a:gd name="connsiteX6" fmla="*/ 26328 w 28047"/>
                <a:gd name="connsiteY6" fmla="*/ 7289 h 56725"/>
                <a:gd name="connsiteX7" fmla="*/ 26630 w 28047"/>
                <a:gd name="connsiteY7" fmla="*/ 10616 h 56725"/>
                <a:gd name="connsiteX8" fmla="*/ 28042 w 28047"/>
                <a:gd name="connsiteY8" fmla="*/ 7087 h 56725"/>
                <a:gd name="connsiteX9" fmla="*/ 26126 w 28047"/>
                <a:gd name="connsiteY9" fmla="*/ 2651 h 56725"/>
                <a:gd name="connsiteX10" fmla="*/ 20279 w 28047"/>
                <a:gd name="connsiteY10" fmla="*/ 30 h 56725"/>
                <a:gd name="connsiteX11" fmla="*/ 7072 w 28047"/>
                <a:gd name="connsiteY11" fmla="*/ 8095 h 56725"/>
                <a:gd name="connsiteX12" fmla="*/ 317 w 28047"/>
                <a:gd name="connsiteY12" fmla="*/ 25335 h 56725"/>
                <a:gd name="connsiteX13" fmla="*/ 12113 w 28047"/>
                <a:gd name="connsiteY13" fmla="*/ 55580 h 56725"/>
                <a:gd name="connsiteX14" fmla="*/ 22598 w 28047"/>
                <a:gd name="connsiteY14" fmla="*/ 55479 h 56725"/>
                <a:gd name="connsiteX15" fmla="*/ 25219 w 28047"/>
                <a:gd name="connsiteY15" fmla="*/ 52556 h 5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8047" h="56725">
                  <a:moveTo>
                    <a:pt x="25219" y="52556"/>
                  </a:moveTo>
                  <a:cubicBezTo>
                    <a:pt x="25017" y="52354"/>
                    <a:pt x="24009" y="53161"/>
                    <a:pt x="21993" y="53766"/>
                  </a:cubicBezTo>
                  <a:cubicBezTo>
                    <a:pt x="19976" y="54270"/>
                    <a:pt x="16750" y="54370"/>
                    <a:pt x="13625" y="52556"/>
                  </a:cubicBezTo>
                  <a:cubicBezTo>
                    <a:pt x="7273" y="49027"/>
                    <a:pt x="3341" y="37332"/>
                    <a:pt x="4854" y="25738"/>
                  </a:cubicBezTo>
                  <a:cubicBezTo>
                    <a:pt x="5660" y="19891"/>
                    <a:pt x="7777" y="14548"/>
                    <a:pt x="10499" y="10313"/>
                  </a:cubicBezTo>
                  <a:cubicBezTo>
                    <a:pt x="13222" y="5978"/>
                    <a:pt x="16750" y="3155"/>
                    <a:pt x="20279" y="3155"/>
                  </a:cubicBezTo>
                  <a:cubicBezTo>
                    <a:pt x="23807" y="2954"/>
                    <a:pt x="25824" y="5373"/>
                    <a:pt x="26328" y="7289"/>
                  </a:cubicBezTo>
                  <a:cubicBezTo>
                    <a:pt x="26933" y="9204"/>
                    <a:pt x="26328" y="10414"/>
                    <a:pt x="26630" y="10616"/>
                  </a:cubicBezTo>
                  <a:cubicBezTo>
                    <a:pt x="26832" y="10817"/>
                    <a:pt x="28143" y="9809"/>
                    <a:pt x="28042" y="7087"/>
                  </a:cubicBezTo>
                  <a:cubicBezTo>
                    <a:pt x="27941" y="5777"/>
                    <a:pt x="27437" y="4163"/>
                    <a:pt x="26126" y="2651"/>
                  </a:cubicBezTo>
                  <a:cubicBezTo>
                    <a:pt x="24816" y="1139"/>
                    <a:pt x="22598" y="131"/>
                    <a:pt x="20279" y="30"/>
                  </a:cubicBezTo>
                  <a:cubicBezTo>
                    <a:pt x="15339" y="-373"/>
                    <a:pt x="10096" y="3357"/>
                    <a:pt x="7072" y="8095"/>
                  </a:cubicBezTo>
                  <a:cubicBezTo>
                    <a:pt x="3745" y="12733"/>
                    <a:pt x="1224" y="18782"/>
                    <a:pt x="317" y="25335"/>
                  </a:cubicBezTo>
                  <a:cubicBezTo>
                    <a:pt x="-1296" y="38240"/>
                    <a:pt x="3341" y="51346"/>
                    <a:pt x="12113" y="55580"/>
                  </a:cubicBezTo>
                  <a:cubicBezTo>
                    <a:pt x="16448" y="57496"/>
                    <a:pt x="20380" y="56689"/>
                    <a:pt x="22598" y="55479"/>
                  </a:cubicBezTo>
                  <a:cubicBezTo>
                    <a:pt x="24816" y="54068"/>
                    <a:pt x="25420" y="52657"/>
                    <a:pt x="25219" y="52556"/>
                  </a:cubicBezTo>
                  <a:close/>
                </a:path>
              </a:pathLst>
            </a:custGeom>
            <a:solidFill>
              <a:srgbClr val="FFB394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="" xmlns:a16="http://schemas.microsoft.com/office/drawing/2014/main" id="{4B0E6F65-D594-47D0-9B86-A5CCE5B063F0}"/>
                </a:ext>
              </a:extLst>
            </p:cNvPr>
            <p:cNvSpPr/>
            <p:nvPr/>
          </p:nvSpPr>
          <p:spPr>
            <a:xfrm>
              <a:off x="9238742" y="3240149"/>
              <a:ext cx="29389" cy="45544"/>
            </a:xfrm>
            <a:custGeom>
              <a:avLst/>
              <a:gdLst>
                <a:gd name="connsiteX0" fmla="*/ 29342 w 29389"/>
                <a:gd name="connsiteY0" fmla="*/ 45370 h 45544"/>
                <a:gd name="connsiteX1" fmla="*/ 10691 w 29389"/>
                <a:gd name="connsiteY1" fmla="*/ 25711 h 45544"/>
                <a:gd name="connsiteX2" fmla="*/ 3835 w 29389"/>
                <a:gd name="connsiteY2" fmla="*/ 7866 h 45544"/>
                <a:gd name="connsiteX3" fmla="*/ 710 w 29389"/>
                <a:gd name="connsiteY3" fmla="*/ 2 h 45544"/>
                <a:gd name="connsiteX4" fmla="*/ 206 w 29389"/>
                <a:gd name="connsiteY4" fmla="*/ 8471 h 45544"/>
                <a:gd name="connsiteX5" fmla="*/ 6255 w 29389"/>
                <a:gd name="connsiteY5" fmla="*/ 28231 h 45544"/>
                <a:gd name="connsiteX6" fmla="*/ 21175 w 29389"/>
                <a:gd name="connsiteY6" fmla="*/ 42749 h 45544"/>
                <a:gd name="connsiteX7" fmla="*/ 29342 w 29389"/>
                <a:gd name="connsiteY7" fmla="*/ 45370 h 45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389" h="45544">
                  <a:moveTo>
                    <a:pt x="29342" y="45370"/>
                  </a:moveTo>
                  <a:cubicBezTo>
                    <a:pt x="30249" y="43858"/>
                    <a:pt x="18050" y="38615"/>
                    <a:pt x="10691" y="25711"/>
                  </a:cubicBezTo>
                  <a:cubicBezTo>
                    <a:pt x="6960" y="19359"/>
                    <a:pt x="5146" y="12705"/>
                    <a:pt x="3835" y="7866"/>
                  </a:cubicBezTo>
                  <a:cubicBezTo>
                    <a:pt x="2524" y="3027"/>
                    <a:pt x="1415" y="-99"/>
                    <a:pt x="710" y="2"/>
                  </a:cubicBezTo>
                  <a:cubicBezTo>
                    <a:pt x="4" y="103"/>
                    <a:pt x="-198" y="3329"/>
                    <a:pt x="206" y="8471"/>
                  </a:cubicBezTo>
                  <a:cubicBezTo>
                    <a:pt x="710" y="13613"/>
                    <a:pt x="2020" y="21073"/>
                    <a:pt x="6255" y="28231"/>
                  </a:cubicBezTo>
                  <a:cubicBezTo>
                    <a:pt x="10388" y="35490"/>
                    <a:pt x="16538" y="40228"/>
                    <a:pt x="21175" y="42749"/>
                  </a:cubicBezTo>
                  <a:cubicBezTo>
                    <a:pt x="25813" y="45370"/>
                    <a:pt x="29140" y="45874"/>
                    <a:pt x="29342" y="45370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="" xmlns:a16="http://schemas.microsoft.com/office/drawing/2014/main" id="{C46B2D09-5F65-43F6-A4FF-980716ADE0DA}"/>
                </a:ext>
              </a:extLst>
            </p:cNvPr>
            <p:cNvSpPr/>
            <p:nvPr/>
          </p:nvSpPr>
          <p:spPr>
            <a:xfrm>
              <a:off x="9017505" y="2858578"/>
              <a:ext cx="543889" cy="317856"/>
            </a:xfrm>
            <a:custGeom>
              <a:avLst/>
              <a:gdLst>
                <a:gd name="connsiteX0" fmla="*/ 543755 w 543889"/>
                <a:gd name="connsiteY0" fmla="*/ 181754 h 317856"/>
                <a:gd name="connsiteX1" fmla="*/ 537706 w 543889"/>
                <a:gd name="connsiteY1" fmla="*/ 172075 h 317856"/>
                <a:gd name="connsiteX2" fmla="*/ 514216 w 543889"/>
                <a:gd name="connsiteY2" fmla="*/ 165320 h 317856"/>
                <a:gd name="connsiteX3" fmla="*/ 446265 w 543889"/>
                <a:gd name="connsiteY3" fmla="*/ 135579 h 317856"/>
                <a:gd name="connsiteX4" fmla="*/ 418238 w 543889"/>
                <a:gd name="connsiteY4" fmla="*/ 91925 h 317856"/>
                <a:gd name="connsiteX5" fmla="*/ 349279 w 543889"/>
                <a:gd name="connsiteY5" fmla="*/ 23975 h 317856"/>
                <a:gd name="connsiteX6" fmla="*/ 234246 w 543889"/>
                <a:gd name="connsiteY6" fmla="*/ 1089 h 317856"/>
                <a:gd name="connsiteX7" fmla="*/ 159742 w 543889"/>
                <a:gd name="connsiteY7" fmla="*/ 61579 h 317856"/>
                <a:gd name="connsiteX8" fmla="*/ 92497 w 543889"/>
                <a:gd name="connsiteY8" fmla="*/ 47163 h 317856"/>
                <a:gd name="connsiteX9" fmla="*/ 91993 w 543889"/>
                <a:gd name="connsiteY9" fmla="*/ 46860 h 317856"/>
                <a:gd name="connsiteX10" fmla="*/ 38661 w 543889"/>
                <a:gd name="connsiteY10" fmla="*/ 101705 h 317856"/>
                <a:gd name="connsiteX11" fmla="*/ 5996 w 543889"/>
                <a:gd name="connsiteY11" fmla="*/ 173890 h 317856"/>
                <a:gd name="connsiteX12" fmla="*/ 451 w 543889"/>
                <a:gd name="connsiteY12" fmla="*/ 188811 h 317856"/>
                <a:gd name="connsiteX13" fmla="*/ 10835 w 543889"/>
                <a:gd name="connsiteY13" fmla="*/ 194860 h 317856"/>
                <a:gd name="connsiteX14" fmla="*/ 23034 w 543889"/>
                <a:gd name="connsiteY14" fmla="*/ 191029 h 317856"/>
                <a:gd name="connsiteX15" fmla="*/ 12347 w 543889"/>
                <a:gd name="connsiteY15" fmla="*/ 209882 h 317856"/>
                <a:gd name="connsiteX16" fmla="*/ 39568 w 543889"/>
                <a:gd name="connsiteY16" fmla="*/ 211293 h 317856"/>
                <a:gd name="connsiteX17" fmla="*/ 49246 w 543889"/>
                <a:gd name="connsiteY17" fmla="*/ 280050 h 317856"/>
                <a:gd name="connsiteX18" fmla="*/ 74753 w 543889"/>
                <a:gd name="connsiteY18" fmla="*/ 289628 h 317856"/>
                <a:gd name="connsiteX19" fmla="*/ 99756 w 543889"/>
                <a:gd name="connsiteY19" fmla="*/ 309792 h 317856"/>
                <a:gd name="connsiteX20" fmla="*/ 119314 w 543889"/>
                <a:gd name="connsiteY20" fmla="*/ 285999 h 317856"/>
                <a:gd name="connsiteX21" fmla="*/ 153491 w 543889"/>
                <a:gd name="connsiteY21" fmla="*/ 133160 h 317856"/>
                <a:gd name="connsiteX22" fmla="*/ 192911 w 543889"/>
                <a:gd name="connsiteY22" fmla="*/ 111282 h 317856"/>
                <a:gd name="connsiteX23" fmla="*/ 191701 w 543889"/>
                <a:gd name="connsiteY23" fmla="*/ 112190 h 317856"/>
                <a:gd name="connsiteX24" fmla="*/ 273061 w 543889"/>
                <a:gd name="connsiteY24" fmla="*/ 116021 h 317856"/>
                <a:gd name="connsiteX25" fmla="*/ 312682 w 543889"/>
                <a:gd name="connsiteY25" fmla="*/ 166833 h 317856"/>
                <a:gd name="connsiteX26" fmla="*/ 411785 w 543889"/>
                <a:gd name="connsiteY26" fmla="*/ 227726 h 317856"/>
                <a:gd name="connsiteX27" fmla="*/ 401704 w 543889"/>
                <a:gd name="connsiteY27" fmla="*/ 317857 h 317856"/>
                <a:gd name="connsiteX28" fmla="*/ 428924 w 543889"/>
                <a:gd name="connsiteY28" fmla="*/ 278236 h 317856"/>
                <a:gd name="connsiteX29" fmla="*/ 428924 w 543889"/>
                <a:gd name="connsiteY29" fmla="*/ 278437 h 317856"/>
                <a:gd name="connsiteX30" fmla="*/ 434772 w 543889"/>
                <a:gd name="connsiteY30" fmla="*/ 269666 h 317856"/>
                <a:gd name="connsiteX31" fmla="*/ 435377 w 543889"/>
                <a:gd name="connsiteY31" fmla="*/ 268759 h 317856"/>
                <a:gd name="connsiteX32" fmla="*/ 435377 w 543889"/>
                <a:gd name="connsiteY32" fmla="*/ 268658 h 317856"/>
                <a:gd name="connsiteX33" fmla="*/ 444551 w 543889"/>
                <a:gd name="connsiteY33" fmla="*/ 254544 h 317856"/>
                <a:gd name="connsiteX34" fmla="*/ 444753 w 543889"/>
                <a:gd name="connsiteY34" fmla="*/ 254846 h 317856"/>
                <a:gd name="connsiteX35" fmla="*/ 471469 w 543889"/>
                <a:gd name="connsiteY35" fmla="*/ 235691 h 317856"/>
                <a:gd name="connsiteX36" fmla="*/ 464412 w 543889"/>
                <a:gd name="connsiteY36" fmla="*/ 226718 h 317856"/>
                <a:gd name="connsiteX37" fmla="*/ 488507 w 543889"/>
                <a:gd name="connsiteY37" fmla="*/ 236094 h 317856"/>
                <a:gd name="connsiteX38" fmla="*/ 505344 w 543889"/>
                <a:gd name="connsiteY38" fmla="*/ 217544 h 317856"/>
                <a:gd name="connsiteX39" fmla="*/ 496674 w 543889"/>
                <a:gd name="connsiteY39" fmla="*/ 202320 h 317856"/>
                <a:gd name="connsiteX40" fmla="*/ 530952 w 543889"/>
                <a:gd name="connsiteY40" fmla="*/ 198893 h 317856"/>
                <a:gd name="connsiteX41" fmla="*/ 543755 w 543889"/>
                <a:gd name="connsiteY41" fmla="*/ 181754 h 317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43889" h="317856">
                  <a:moveTo>
                    <a:pt x="543755" y="181754"/>
                  </a:moveTo>
                  <a:cubicBezTo>
                    <a:pt x="543150" y="177822"/>
                    <a:pt x="540832" y="174394"/>
                    <a:pt x="537706" y="172075"/>
                  </a:cubicBezTo>
                  <a:cubicBezTo>
                    <a:pt x="530851" y="166833"/>
                    <a:pt x="522382" y="166429"/>
                    <a:pt x="514216" y="165320"/>
                  </a:cubicBezTo>
                  <a:cubicBezTo>
                    <a:pt x="489415" y="161993"/>
                    <a:pt x="465622" y="151508"/>
                    <a:pt x="446265" y="135579"/>
                  </a:cubicBezTo>
                  <a:cubicBezTo>
                    <a:pt x="438099" y="120255"/>
                    <a:pt x="428723" y="105737"/>
                    <a:pt x="418238" y="91925"/>
                  </a:cubicBezTo>
                  <a:cubicBezTo>
                    <a:pt x="393336" y="59261"/>
                    <a:pt x="372366" y="36577"/>
                    <a:pt x="349279" y="23975"/>
                  </a:cubicBezTo>
                  <a:cubicBezTo>
                    <a:pt x="319538" y="7642"/>
                    <a:pt x="267818" y="-3649"/>
                    <a:pt x="234246" y="1089"/>
                  </a:cubicBezTo>
                  <a:cubicBezTo>
                    <a:pt x="200674" y="5727"/>
                    <a:pt x="168211" y="28713"/>
                    <a:pt x="159742" y="61579"/>
                  </a:cubicBezTo>
                  <a:cubicBezTo>
                    <a:pt x="143309" y="43936"/>
                    <a:pt x="115887" y="40811"/>
                    <a:pt x="92497" y="47163"/>
                  </a:cubicBezTo>
                  <a:lnTo>
                    <a:pt x="91993" y="46860"/>
                  </a:lnTo>
                  <a:cubicBezTo>
                    <a:pt x="66184" y="52707"/>
                    <a:pt x="48944" y="77307"/>
                    <a:pt x="38661" y="101705"/>
                  </a:cubicBezTo>
                  <a:cubicBezTo>
                    <a:pt x="28377" y="126102"/>
                    <a:pt x="22026" y="152819"/>
                    <a:pt x="5996" y="173890"/>
                  </a:cubicBezTo>
                  <a:cubicBezTo>
                    <a:pt x="2669" y="178326"/>
                    <a:pt x="-1364" y="183568"/>
                    <a:pt x="451" y="188811"/>
                  </a:cubicBezTo>
                  <a:cubicBezTo>
                    <a:pt x="1862" y="192844"/>
                    <a:pt x="6500" y="194961"/>
                    <a:pt x="10835" y="194860"/>
                  </a:cubicBezTo>
                  <a:cubicBezTo>
                    <a:pt x="15069" y="194759"/>
                    <a:pt x="19102" y="192844"/>
                    <a:pt x="23034" y="191029"/>
                  </a:cubicBezTo>
                  <a:cubicBezTo>
                    <a:pt x="19505" y="197280"/>
                    <a:pt x="15977" y="203631"/>
                    <a:pt x="12347" y="209882"/>
                  </a:cubicBezTo>
                  <a:cubicBezTo>
                    <a:pt x="21118" y="212503"/>
                    <a:pt x="30494" y="212906"/>
                    <a:pt x="39568" y="211293"/>
                  </a:cubicBezTo>
                  <a:cubicBezTo>
                    <a:pt x="41988" y="235590"/>
                    <a:pt x="45113" y="263315"/>
                    <a:pt x="49246" y="280050"/>
                  </a:cubicBezTo>
                  <a:cubicBezTo>
                    <a:pt x="59631" y="281260"/>
                    <a:pt x="69007" y="283075"/>
                    <a:pt x="74753" y="289628"/>
                  </a:cubicBezTo>
                  <a:cubicBezTo>
                    <a:pt x="82516" y="298500"/>
                    <a:pt x="84633" y="313623"/>
                    <a:pt x="99756" y="309792"/>
                  </a:cubicBezTo>
                  <a:cubicBezTo>
                    <a:pt x="107418" y="307775"/>
                    <a:pt x="115987" y="293258"/>
                    <a:pt x="119314" y="285999"/>
                  </a:cubicBezTo>
                  <a:cubicBezTo>
                    <a:pt x="141494" y="238312"/>
                    <a:pt x="153189" y="185786"/>
                    <a:pt x="153491" y="133160"/>
                  </a:cubicBezTo>
                  <a:cubicBezTo>
                    <a:pt x="165085" y="123481"/>
                    <a:pt x="178494" y="115920"/>
                    <a:pt x="192911" y="111282"/>
                  </a:cubicBezTo>
                  <a:lnTo>
                    <a:pt x="191701" y="112190"/>
                  </a:lnTo>
                  <a:cubicBezTo>
                    <a:pt x="218922" y="106241"/>
                    <a:pt x="249671" y="100797"/>
                    <a:pt x="273061" y="116021"/>
                  </a:cubicBezTo>
                  <a:cubicBezTo>
                    <a:pt x="291208" y="127816"/>
                    <a:pt x="300181" y="149190"/>
                    <a:pt x="312682" y="166833"/>
                  </a:cubicBezTo>
                  <a:cubicBezTo>
                    <a:pt x="336374" y="200304"/>
                    <a:pt x="371257" y="221072"/>
                    <a:pt x="411785" y="227726"/>
                  </a:cubicBezTo>
                  <a:cubicBezTo>
                    <a:pt x="410072" y="254241"/>
                    <a:pt x="403418" y="291241"/>
                    <a:pt x="401704" y="317857"/>
                  </a:cubicBezTo>
                  <a:lnTo>
                    <a:pt x="428924" y="278236"/>
                  </a:lnTo>
                  <a:lnTo>
                    <a:pt x="428924" y="278437"/>
                  </a:lnTo>
                  <a:cubicBezTo>
                    <a:pt x="431142" y="275514"/>
                    <a:pt x="432957" y="272590"/>
                    <a:pt x="434772" y="269666"/>
                  </a:cubicBezTo>
                  <a:lnTo>
                    <a:pt x="435377" y="268759"/>
                  </a:lnTo>
                  <a:lnTo>
                    <a:pt x="435377" y="268658"/>
                  </a:lnTo>
                  <a:cubicBezTo>
                    <a:pt x="438300" y="263920"/>
                    <a:pt x="441023" y="259181"/>
                    <a:pt x="444551" y="254544"/>
                  </a:cubicBezTo>
                  <a:cubicBezTo>
                    <a:pt x="444652" y="254644"/>
                    <a:pt x="444652" y="254745"/>
                    <a:pt x="444753" y="254846"/>
                  </a:cubicBezTo>
                  <a:cubicBezTo>
                    <a:pt x="457557" y="269162"/>
                    <a:pt x="480845" y="252326"/>
                    <a:pt x="471469" y="235691"/>
                  </a:cubicBezTo>
                  <a:cubicBezTo>
                    <a:pt x="469554" y="232364"/>
                    <a:pt x="467235" y="229339"/>
                    <a:pt x="464412" y="226718"/>
                  </a:cubicBezTo>
                  <a:cubicBezTo>
                    <a:pt x="470259" y="233675"/>
                    <a:pt x="479636" y="237707"/>
                    <a:pt x="488507" y="236094"/>
                  </a:cubicBezTo>
                  <a:cubicBezTo>
                    <a:pt x="497379" y="234481"/>
                    <a:pt x="505041" y="226617"/>
                    <a:pt x="505344" y="217544"/>
                  </a:cubicBezTo>
                  <a:cubicBezTo>
                    <a:pt x="505546" y="211394"/>
                    <a:pt x="501815" y="205446"/>
                    <a:pt x="496674" y="202320"/>
                  </a:cubicBezTo>
                  <a:cubicBezTo>
                    <a:pt x="508066" y="204538"/>
                    <a:pt x="520265" y="203429"/>
                    <a:pt x="530952" y="198893"/>
                  </a:cubicBezTo>
                  <a:cubicBezTo>
                    <a:pt x="537807" y="195666"/>
                    <a:pt x="544965" y="190323"/>
                    <a:pt x="543755" y="181754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="" xmlns:a16="http://schemas.microsoft.com/office/drawing/2014/main" id="{67233B7A-AEBE-4226-9604-D56C3A6E4180}"/>
                </a:ext>
              </a:extLst>
            </p:cNvPr>
            <p:cNvSpPr/>
            <p:nvPr/>
          </p:nvSpPr>
          <p:spPr>
            <a:xfrm>
              <a:off x="9049814" y="2934372"/>
              <a:ext cx="155567" cy="153358"/>
            </a:xfrm>
            <a:custGeom>
              <a:avLst/>
              <a:gdLst>
                <a:gd name="connsiteX0" fmla="*/ 155561 w 155567"/>
                <a:gd name="connsiteY0" fmla="*/ 0 h 153358"/>
                <a:gd name="connsiteX1" fmla="*/ 145177 w 155567"/>
                <a:gd name="connsiteY1" fmla="*/ 7460 h 153358"/>
                <a:gd name="connsiteX2" fmla="*/ 127131 w 155567"/>
                <a:gd name="connsiteY2" fmla="*/ 36899 h 153358"/>
                <a:gd name="connsiteX3" fmla="*/ 121888 w 155567"/>
                <a:gd name="connsiteY3" fmla="*/ 60389 h 153358"/>
                <a:gd name="connsiteX4" fmla="*/ 119973 w 155567"/>
                <a:gd name="connsiteY4" fmla="*/ 88114 h 153358"/>
                <a:gd name="connsiteX5" fmla="*/ 117049 w 155567"/>
                <a:gd name="connsiteY5" fmla="*/ 118964 h 153358"/>
                <a:gd name="connsiteX6" fmla="*/ 113016 w 155567"/>
                <a:gd name="connsiteY6" fmla="*/ 134893 h 153358"/>
                <a:gd name="connsiteX7" fmla="*/ 104548 w 155567"/>
                <a:gd name="connsiteY7" fmla="*/ 149815 h 153358"/>
                <a:gd name="connsiteX8" fmla="*/ 90836 w 155567"/>
                <a:gd name="connsiteY8" fmla="*/ 152738 h 153358"/>
                <a:gd name="connsiteX9" fmla="*/ 79747 w 155567"/>
                <a:gd name="connsiteY9" fmla="*/ 144572 h 153358"/>
                <a:gd name="connsiteX10" fmla="*/ 73496 w 155567"/>
                <a:gd name="connsiteY10" fmla="*/ 119670 h 153358"/>
                <a:gd name="connsiteX11" fmla="*/ 75411 w 155567"/>
                <a:gd name="connsiteY11" fmla="*/ 120174 h 153358"/>
                <a:gd name="connsiteX12" fmla="*/ 61700 w 155567"/>
                <a:gd name="connsiteY12" fmla="*/ 138422 h 153358"/>
                <a:gd name="connsiteX13" fmla="*/ 42343 w 155567"/>
                <a:gd name="connsiteY13" fmla="*/ 146185 h 153358"/>
                <a:gd name="connsiteX14" fmla="*/ 32866 w 155567"/>
                <a:gd name="connsiteY14" fmla="*/ 143362 h 153358"/>
                <a:gd name="connsiteX15" fmla="*/ 27019 w 155567"/>
                <a:gd name="connsiteY15" fmla="*/ 136103 h 153358"/>
                <a:gd name="connsiteX16" fmla="*/ 26011 w 155567"/>
                <a:gd name="connsiteY16" fmla="*/ 127534 h 153358"/>
                <a:gd name="connsiteX17" fmla="*/ 29842 w 155567"/>
                <a:gd name="connsiteY17" fmla="*/ 120577 h 153358"/>
                <a:gd name="connsiteX18" fmla="*/ 30749 w 155567"/>
                <a:gd name="connsiteY18" fmla="*/ 121586 h 153358"/>
                <a:gd name="connsiteX19" fmla="*/ 8872 w 155567"/>
                <a:gd name="connsiteY19" fmla="*/ 134289 h 153358"/>
                <a:gd name="connsiteX20" fmla="*/ 2319 w 155567"/>
                <a:gd name="connsiteY20" fmla="*/ 136002 h 153358"/>
                <a:gd name="connsiteX21" fmla="*/ 0 w 155567"/>
                <a:gd name="connsiteY21" fmla="*/ 136305 h 153358"/>
                <a:gd name="connsiteX22" fmla="*/ 2218 w 155567"/>
                <a:gd name="connsiteY22" fmla="*/ 135700 h 153358"/>
                <a:gd name="connsiteX23" fmla="*/ 8570 w 155567"/>
                <a:gd name="connsiteY23" fmla="*/ 133684 h 153358"/>
                <a:gd name="connsiteX24" fmla="*/ 29842 w 155567"/>
                <a:gd name="connsiteY24" fmla="*/ 120678 h 153358"/>
                <a:gd name="connsiteX25" fmla="*/ 30749 w 155567"/>
                <a:gd name="connsiteY25" fmla="*/ 121686 h 153358"/>
                <a:gd name="connsiteX26" fmla="*/ 28430 w 155567"/>
                <a:gd name="connsiteY26" fmla="*/ 135498 h 153358"/>
                <a:gd name="connsiteX27" fmla="*/ 33673 w 155567"/>
                <a:gd name="connsiteY27" fmla="*/ 141951 h 153358"/>
                <a:gd name="connsiteX28" fmla="*/ 42242 w 155567"/>
                <a:gd name="connsiteY28" fmla="*/ 144370 h 153358"/>
                <a:gd name="connsiteX29" fmla="*/ 60289 w 155567"/>
                <a:gd name="connsiteY29" fmla="*/ 136910 h 153358"/>
                <a:gd name="connsiteX30" fmla="*/ 73496 w 155567"/>
                <a:gd name="connsiteY30" fmla="*/ 118964 h 153358"/>
                <a:gd name="connsiteX31" fmla="*/ 75210 w 155567"/>
                <a:gd name="connsiteY31" fmla="*/ 116141 h 153358"/>
                <a:gd name="connsiteX32" fmla="*/ 75411 w 155567"/>
                <a:gd name="connsiteY32" fmla="*/ 119468 h 153358"/>
                <a:gd name="connsiteX33" fmla="*/ 81360 w 155567"/>
                <a:gd name="connsiteY33" fmla="*/ 143261 h 153358"/>
                <a:gd name="connsiteX34" fmla="*/ 91341 w 155567"/>
                <a:gd name="connsiteY34" fmla="*/ 150520 h 153358"/>
                <a:gd name="connsiteX35" fmla="*/ 103035 w 155567"/>
                <a:gd name="connsiteY35" fmla="*/ 148101 h 153358"/>
                <a:gd name="connsiteX36" fmla="*/ 110899 w 155567"/>
                <a:gd name="connsiteY36" fmla="*/ 134087 h 153358"/>
                <a:gd name="connsiteX37" fmla="*/ 114932 w 155567"/>
                <a:gd name="connsiteY37" fmla="*/ 118460 h 153358"/>
                <a:gd name="connsiteX38" fmla="*/ 117956 w 155567"/>
                <a:gd name="connsiteY38" fmla="*/ 87913 h 153358"/>
                <a:gd name="connsiteX39" fmla="*/ 120174 w 155567"/>
                <a:gd name="connsiteY39" fmla="*/ 59986 h 153358"/>
                <a:gd name="connsiteX40" fmla="*/ 125719 w 155567"/>
                <a:gd name="connsiteY40" fmla="*/ 36193 h 153358"/>
                <a:gd name="connsiteX41" fmla="*/ 144673 w 155567"/>
                <a:gd name="connsiteY41" fmla="*/ 6654 h 153358"/>
                <a:gd name="connsiteX42" fmla="*/ 155561 w 155567"/>
                <a:gd name="connsiteY42" fmla="*/ 0 h 153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55567" h="153358">
                  <a:moveTo>
                    <a:pt x="155561" y="0"/>
                  </a:moveTo>
                  <a:cubicBezTo>
                    <a:pt x="155763" y="302"/>
                    <a:pt x="151327" y="2016"/>
                    <a:pt x="145177" y="7460"/>
                  </a:cubicBezTo>
                  <a:cubicBezTo>
                    <a:pt x="139027" y="12905"/>
                    <a:pt x="131667" y="22785"/>
                    <a:pt x="127131" y="36899"/>
                  </a:cubicBezTo>
                  <a:cubicBezTo>
                    <a:pt x="124812" y="43855"/>
                    <a:pt x="122896" y="51820"/>
                    <a:pt x="121888" y="60389"/>
                  </a:cubicBezTo>
                  <a:cubicBezTo>
                    <a:pt x="120779" y="69060"/>
                    <a:pt x="120376" y="78335"/>
                    <a:pt x="119973" y="88114"/>
                  </a:cubicBezTo>
                  <a:cubicBezTo>
                    <a:pt x="119469" y="97894"/>
                    <a:pt x="118964" y="108278"/>
                    <a:pt x="117049" y="118964"/>
                  </a:cubicBezTo>
                  <a:cubicBezTo>
                    <a:pt x="116142" y="124308"/>
                    <a:pt x="114831" y="129651"/>
                    <a:pt x="113016" y="134893"/>
                  </a:cubicBezTo>
                  <a:cubicBezTo>
                    <a:pt x="111202" y="140136"/>
                    <a:pt x="109084" y="145681"/>
                    <a:pt x="104548" y="149815"/>
                  </a:cubicBezTo>
                  <a:cubicBezTo>
                    <a:pt x="100918" y="153142"/>
                    <a:pt x="95373" y="154150"/>
                    <a:pt x="90836" y="152738"/>
                  </a:cubicBezTo>
                  <a:cubicBezTo>
                    <a:pt x="86300" y="151327"/>
                    <a:pt x="82368" y="148403"/>
                    <a:pt x="79747" y="144572"/>
                  </a:cubicBezTo>
                  <a:cubicBezTo>
                    <a:pt x="74504" y="136809"/>
                    <a:pt x="74101" y="127736"/>
                    <a:pt x="73496" y="119670"/>
                  </a:cubicBezTo>
                  <a:lnTo>
                    <a:pt x="75411" y="120174"/>
                  </a:lnTo>
                  <a:cubicBezTo>
                    <a:pt x="71379" y="126828"/>
                    <a:pt x="67245" y="133482"/>
                    <a:pt x="61700" y="138422"/>
                  </a:cubicBezTo>
                  <a:cubicBezTo>
                    <a:pt x="56256" y="143463"/>
                    <a:pt x="49098" y="146387"/>
                    <a:pt x="42343" y="146185"/>
                  </a:cubicBezTo>
                  <a:cubicBezTo>
                    <a:pt x="38915" y="146084"/>
                    <a:pt x="35589" y="145177"/>
                    <a:pt x="32866" y="143362"/>
                  </a:cubicBezTo>
                  <a:cubicBezTo>
                    <a:pt x="30044" y="141547"/>
                    <a:pt x="28229" y="138825"/>
                    <a:pt x="27019" y="136103"/>
                  </a:cubicBezTo>
                  <a:cubicBezTo>
                    <a:pt x="25910" y="133281"/>
                    <a:pt x="25507" y="130357"/>
                    <a:pt x="26011" y="127534"/>
                  </a:cubicBezTo>
                  <a:cubicBezTo>
                    <a:pt x="26515" y="124812"/>
                    <a:pt x="27926" y="122291"/>
                    <a:pt x="29842" y="120577"/>
                  </a:cubicBezTo>
                  <a:lnTo>
                    <a:pt x="30749" y="121586"/>
                  </a:lnTo>
                  <a:cubicBezTo>
                    <a:pt x="22583" y="128945"/>
                    <a:pt x="14417" y="132474"/>
                    <a:pt x="8872" y="134289"/>
                  </a:cubicBezTo>
                  <a:cubicBezTo>
                    <a:pt x="6049" y="135196"/>
                    <a:pt x="3831" y="135700"/>
                    <a:pt x="2319" y="136002"/>
                  </a:cubicBezTo>
                  <a:cubicBezTo>
                    <a:pt x="807" y="136305"/>
                    <a:pt x="0" y="136305"/>
                    <a:pt x="0" y="136305"/>
                  </a:cubicBezTo>
                  <a:cubicBezTo>
                    <a:pt x="0" y="136204"/>
                    <a:pt x="706" y="136002"/>
                    <a:pt x="2218" y="135700"/>
                  </a:cubicBezTo>
                  <a:cubicBezTo>
                    <a:pt x="3730" y="135297"/>
                    <a:pt x="5847" y="134692"/>
                    <a:pt x="8570" y="133684"/>
                  </a:cubicBezTo>
                  <a:cubicBezTo>
                    <a:pt x="14014" y="131667"/>
                    <a:pt x="21877" y="128038"/>
                    <a:pt x="29842" y="120678"/>
                  </a:cubicBezTo>
                  <a:lnTo>
                    <a:pt x="30749" y="121686"/>
                  </a:lnTo>
                  <a:cubicBezTo>
                    <a:pt x="27221" y="124610"/>
                    <a:pt x="26313" y="130458"/>
                    <a:pt x="28430" y="135498"/>
                  </a:cubicBezTo>
                  <a:cubicBezTo>
                    <a:pt x="29539" y="138019"/>
                    <a:pt x="31253" y="140438"/>
                    <a:pt x="33673" y="141951"/>
                  </a:cubicBezTo>
                  <a:cubicBezTo>
                    <a:pt x="36093" y="143564"/>
                    <a:pt x="39117" y="144370"/>
                    <a:pt x="42242" y="144370"/>
                  </a:cubicBezTo>
                  <a:cubicBezTo>
                    <a:pt x="48493" y="144471"/>
                    <a:pt x="55147" y="141749"/>
                    <a:pt x="60289" y="136910"/>
                  </a:cubicBezTo>
                  <a:cubicBezTo>
                    <a:pt x="65531" y="132172"/>
                    <a:pt x="69564" y="125719"/>
                    <a:pt x="73496" y="118964"/>
                  </a:cubicBezTo>
                  <a:lnTo>
                    <a:pt x="75210" y="116141"/>
                  </a:lnTo>
                  <a:lnTo>
                    <a:pt x="75411" y="119468"/>
                  </a:lnTo>
                  <a:cubicBezTo>
                    <a:pt x="76016" y="127534"/>
                    <a:pt x="76520" y="136305"/>
                    <a:pt x="81360" y="143261"/>
                  </a:cubicBezTo>
                  <a:cubicBezTo>
                    <a:pt x="83779" y="146588"/>
                    <a:pt x="87308" y="149310"/>
                    <a:pt x="91341" y="150520"/>
                  </a:cubicBezTo>
                  <a:cubicBezTo>
                    <a:pt x="95373" y="151831"/>
                    <a:pt x="99809" y="150924"/>
                    <a:pt x="103035" y="148101"/>
                  </a:cubicBezTo>
                  <a:cubicBezTo>
                    <a:pt x="107068" y="144572"/>
                    <a:pt x="109084" y="139229"/>
                    <a:pt x="110899" y="134087"/>
                  </a:cubicBezTo>
                  <a:cubicBezTo>
                    <a:pt x="112613" y="128945"/>
                    <a:pt x="113924" y="123703"/>
                    <a:pt x="114932" y="118460"/>
                  </a:cubicBezTo>
                  <a:cubicBezTo>
                    <a:pt x="116847" y="107975"/>
                    <a:pt x="117351" y="97692"/>
                    <a:pt x="117956" y="87913"/>
                  </a:cubicBezTo>
                  <a:cubicBezTo>
                    <a:pt x="118460" y="78133"/>
                    <a:pt x="118964" y="68757"/>
                    <a:pt x="120174" y="59986"/>
                  </a:cubicBezTo>
                  <a:cubicBezTo>
                    <a:pt x="121283" y="51215"/>
                    <a:pt x="123300" y="43251"/>
                    <a:pt x="125719" y="36193"/>
                  </a:cubicBezTo>
                  <a:cubicBezTo>
                    <a:pt x="130558" y="21978"/>
                    <a:pt x="138321" y="11997"/>
                    <a:pt x="144673" y="6654"/>
                  </a:cubicBezTo>
                  <a:cubicBezTo>
                    <a:pt x="151125" y="1512"/>
                    <a:pt x="155561" y="0"/>
                    <a:pt x="155561" y="0"/>
                  </a:cubicBezTo>
                  <a:close/>
                </a:path>
              </a:pathLst>
            </a:custGeom>
            <a:solidFill>
              <a:srgbClr val="455A64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="" xmlns:a16="http://schemas.microsoft.com/office/drawing/2014/main" id="{526931B3-0AE3-4797-AD23-BBDC05C530A3}"/>
                </a:ext>
              </a:extLst>
            </p:cNvPr>
            <p:cNvSpPr/>
            <p:nvPr/>
          </p:nvSpPr>
          <p:spPr>
            <a:xfrm>
              <a:off x="9209711" y="2887808"/>
              <a:ext cx="274727" cy="182410"/>
            </a:xfrm>
            <a:custGeom>
              <a:avLst/>
              <a:gdLst>
                <a:gd name="connsiteX0" fmla="*/ 274727 w 274727"/>
                <a:gd name="connsiteY0" fmla="*/ 172183 h 182410"/>
                <a:gd name="connsiteX1" fmla="*/ 273921 w 274727"/>
                <a:gd name="connsiteY1" fmla="*/ 172687 h 182410"/>
                <a:gd name="connsiteX2" fmla="*/ 271400 w 274727"/>
                <a:gd name="connsiteY2" fmla="*/ 174099 h 182410"/>
                <a:gd name="connsiteX3" fmla="*/ 267166 w 274727"/>
                <a:gd name="connsiteY3" fmla="*/ 176216 h 182410"/>
                <a:gd name="connsiteX4" fmla="*/ 261117 w 274727"/>
                <a:gd name="connsiteY4" fmla="*/ 178535 h 182410"/>
                <a:gd name="connsiteX5" fmla="*/ 220185 w 274727"/>
                <a:gd name="connsiteY5" fmla="*/ 180954 h 182410"/>
                <a:gd name="connsiteX6" fmla="*/ 166147 w 274727"/>
                <a:gd name="connsiteY6" fmla="*/ 153330 h 182410"/>
                <a:gd name="connsiteX7" fmla="*/ 124207 w 274727"/>
                <a:gd name="connsiteY7" fmla="*/ 91529 h 182410"/>
                <a:gd name="connsiteX8" fmla="*/ 109689 w 274727"/>
                <a:gd name="connsiteY8" fmla="*/ 55638 h 182410"/>
                <a:gd name="connsiteX9" fmla="*/ 92147 w 274727"/>
                <a:gd name="connsiteY9" fmla="*/ 24586 h 182410"/>
                <a:gd name="connsiteX10" fmla="*/ 67044 w 274727"/>
                <a:gd name="connsiteY10" fmla="*/ 5028 h 182410"/>
                <a:gd name="connsiteX11" fmla="*/ 53030 w 274727"/>
                <a:gd name="connsiteY11" fmla="*/ 1701 h 182410"/>
                <a:gd name="connsiteX12" fmla="*/ 39722 w 274727"/>
                <a:gd name="connsiteY12" fmla="*/ 2709 h 182410"/>
                <a:gd name="connsiteX13" fmla="*/ 18752 w 274727"/>
                <a:gd name="connsiteY13" fmla="*/ 12186 h 182410"/>
                <a:gd name="connsiteX14" fmla="*/ 6553 w 274727"/>
                <a:gd name="connsiteY14" fmla="*/ 24687 h 182410"/>
                <a:gd name="connsiteX15" fmla="*/ 0 w 274727"/>
                <a:gd name="connsiteY15" fmla="*/ 38197 h 182410"/>
                <a:gd name="connsiteX16" fmla="*/ 202 w 274727"/>
                <a:gd name="connsiteY16" fmla="*/ 37189 h 182410"/>
                <a:gd name="connsiteX17" fmla="*/ 1008 w 274727"/>
                <a:gd name="connsiteY17" fmla="*/ 34366 h 182410"/>
                <a:gd name="connsiteX18" fmla="*/ 5847 w 274727"/>
                <a:gd name="connsiteY18" fmla="*/ 24183 h 182410"/>
                <a:gd name="connsiteX19" fmla="*/ 18046 w 274727"/>
                <a:gd name="connsiteY19" fmla="*/ 11178 h 182410"/>
                <a:gd name="connsiteX20" fmla="*/ 39420 w 274727"/>
                <a:gd name="connsiteY20" fmla="*/ 1197 h 182410"/>
                <a:gd name="connsiteX21" fmla="*/ 53232 w 274727"/>
                <a:gd name="connsiteY21" fmla="*/ 88 h 182410"/>
                <a:gd name="connsiteX22" fmla="*/ 67850 w 274727"/>
                <a:gd name="connsiteY22" fmla="*/ 3415 h 182410"/>
                <a:gd name="connsiteX23" fmla="*/ 93760 w 274727"/>
                <a:gd name="connsiteY23" fmla="*/ 23377 h 182410"/>
                <a:gd name="connsiteX24" fmla="*/ 111706 w 274727"/>
                <a:gd name="connsiteY24" fmla="*/ 54832 h 182410"/>
                <a:gd name="connsiteX25" fmla="*/ 126223 w 274727"/>
                <a:gd name="connsiteY25" fmla="*/ 90723 h 182410"/>
                <a:gd name="connsiteX26" fmla="*/ 167558 w 274727"/>
                <a:gd name="connsiteY26" fmla="*/ 151919 h 182410"/>
                <a:gd name="connsiteX27" fmla="*/ 220487 w 274727"/>
                <a:gd name="connsiteY27" fmla="*/ 179442 h 182410"/>
                <a:gd name="connsiteX28" fmla="*/ 260915 w 274727"/>
                <a:gd name="connsiteY28" fmla="*/ 177728 h 182410"/>
                <a:gd name="connsiteX29" fmla="*/ 274727 w 274727"/>
                <a:gd name="connsiteY29" fmla="*/ 172183 h 182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74727" h="182410">
                  <a:moveTo>
                    <a:pt x="274727" y="172183"/>
                  </a:moveTo>
                  <a:cubicBezTo>
                    <a:pt x="274727" y="172183"/>
                    <a:pt x="274425" y="172385"/>
                    <a:pt x="273921" y="172687"/>
                  </a:cubicBezTo>
                  <a:cubicBezTo>
                    <a:pt x="273215" y="173090"/>
                    <a:pt x="272408" y="173494"/>
                    <a:pt x="271400" y="174099"/>
                  </a:cubicBezTo>
                  <a:cubicBezTo>
                    <a:pt x="270291" y="174703"/>
                    <a:pt x="268880" y="175510"/>
                    <a:pt x="267166" y="176216"/>
                  </a:cubicBezTo>
                  <a:cubicBezTo>
                    <a:pt x="265452" y="176921"/>
                    <a:pt x="263436" y="177829"/>
                    <a:pt x="261117" y="178535"/>
                  </a:cubicBezTo>
                  <a:cubicBezTo>
                    <a:pt x="251943" y="181660"/>
                    <a:pt x="237526" y="184080"/>
                    <a:pt x="220185" y="180954"/>
                  </a:cubicBezTo>
                  <a:cubicBezTo>
                    <a:pt x="203046" y="177930"/>
                    <a:pt x="182984" y="169360"/>
                    <a:pt x="166147" y="153330"/>
                  </a:cubicBezTo>
                  <a:cubicBezTo>
                    <a:pt x="149008" y="137603"/>
                    <a:pt x="134994" y="115826"/>
                    <a:pt x="124207" y="91529"/>
                  </a:cubicBezTo>
                  <a:cubicBezTo>
                    <a:pt x="118763" y="79330"/>
                    <a:pt x="114528" y="67131"/>
                    <a:pt x="109689" y="55638"/>
                  </a:cubicBezTo>
                  <a:cubicBezTo>
                    <a:pt x="104850" y="44145"/>
                    <a:pt x="99305" y="33458"/>
                    <a:pt x="92147" y="24586"/>
                  </a:cubicBezTo>
                  <a:cubicBezTo>
                    <a:pt x="85090" y="15715"/>
                    <a:pt x="76420" y="8859"/>
                    <a:pt x="67044" y="5028"/>
                  </a:cubicBezTo>
                  <a:cubicBezTo>
                    <a:pt x="62406" y="3012"/>
                    <a:pt x="57668" y="2104"/>
                    <a:pt x="53030" y="1701"/>
                  </a:cubicBezTo>
                  <a:cubicBezTo>
                    <a:pt x="48392" y="1398"/>
                    <a:pt x="43856" y="1802"/>
                    <a:pt x="39722" y="2709"/>
                  </a:cubicBezTo>
                  <a:cubicBezTo>
                    <a:pt x="31354" y="4423"/>
                    <a:pt x="24297" y="8153"/>
                    <a:pt x="18752" y="12186"/>
                  </a:cubicBezTo>
                  <a:cubicBezTo>
                    <a:pt x="13207" y="16219"/>
                    <a:pt x="9376" y="20756"/>
                    <a:pt x="6553" y="24687"/>
                  </a:cubicBezTo>
                  <a:cubicBezTo>
                    <a:pt x="1311" y="32753"/>
                    <a:pt x="403" y="38298"/>
                    <a:pt x="0" y="38197"/>
                  </a:cubicBezTo>
                  <a:cubicBezTo>
                    <a:pt x="0" y="38197"/>
                    <a:pt x="0" y="37894"/>
                    <a:pt x="202" y="37189"/>
                  </a:cubicBezTo>
                  <a:cubicBezTo>
                    <a:pt x="403" y="36382"/>
                    <a:pt x="706" y="35475"/>
                    <a:pt x="1008" y="34366"/>
                  </a:cubicBezTo>
                  <a:cubicBezTo>
                    <a:pt x="1714" y="31946"/>
                    <a:pt x="3226" y="28418"/>
                    <a:pt x="5847" y="24183"/>
                  </a:cubicBezTo>
                  <a:cubicBezTo>
                    <a:pt x="8570" y="20150"/>
                    <a:pt x="12501" y="15412"/>
                    <a:pt x="18046" y="11178"/>
                  </a:cubicBezTo>
                  <a:cubicBezTo>
                    <a:pt x="23591" y="6943"/>
                    <a:pt x="30749" y="3112"/>
                    <a:pt x="39420" y="1197"/>
                  </a:cubicBezTo>
                  <a:cubicBezTo>
                    <a:pt x="43755" y="290"/>
                    <a:pt x="48392" y="-215"/>
                    <a:pt x="53232" y="88"/>
                  </a:cubicBezTo>
                  <a:cubicBezTo>
                    <a:pt x="58071" y="491"/>
                    <a:pt x="63011" y="1398"/>
                    <a:pt x="67850" y="3415"/>
                  </a:cubicBezTo>
                  <a:cubicBezTo>
                    <a:pt x="77529" y="7246"/>
                    <a:pt x="86501" y="14404"/>
                    <a:pt x="93760" y="23377"/>
                  </a:cubicBezTo>
                  <a:cubicBezTo>
                    <a:pt x="101221" y="32349"/>
                    <a:pt x="106866" y="43238"/>
                    <a:pt x="111706" y="54832"/>
                  </a:cubicBezTo>
                  <a:cubicBezTo>
                    <a:pt x="116646" y="66426"/>
                    <a:pt x="120779" y="78625"/>
                    <a:pt x="126223" y="90723"/>
                  </a:cubicBezTo>
                  <a:cubicBezTo>
                    <a:pt x="136910" y="114818"/>
                    <a:pt x="150722" y="136393"/>
                    <a:pt x="167558" y="151919"/>
                  </a:cubicBezTo>
                  <a:cubicBezTo>
                    <a:pt x="184093" y="167747"/>
                    <a:pt x="203651" y="176317"/>
                    <a:pt x="220487" y="179442"/>
                  </a:cubicBezTo>
                  <a:cubicBezTo>
                    <a:pt x="237526" y="182668"/>
                    <a:pt x="251741" y="180551"/>
                    <a:pt x="260915" y="177728"/>
                  </a:cubicBezTo>
                  <a:cubicBezTo>
                    <a:pt x="270090" y="174804"/>
                    <a:pt x="274626" y="171881"/>
                    <a:pt x="274727" y="172183"/>
                  </a:cubicBezTo>
                  <a:close/>
                </a:path>
              </a:pathLst>
            </a:custGeom>
            <a:solidFill>
              <a:srgbClr val="455A64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="" xmlns:a16="http://schemas.microsoft.com/office/drawing/2014/main" id="{6246A353-B713-4530-9196-68066AA901CA}"/>
                </a:ext>
              </a:extLst>
            </p:cNvPr>
            <p:cNvSpPr/>
            <p:nvPr/>
          </p:nvSpPr>
          <p:spPr>
            <a:xfrm>
              <a:off x="9398132" y="3011075"/>
              <a:ext cx="99720" cy="18424"/>
            </a:xfrm>
            <a:custGeom>
              <a:avLst/>
              <a:gdLst>
                <a:gd name="connsiteX0" fmla="*/ 99715 w 99720"/>
                <a:gd name="connsiteY0" fmla="*/ 8690 h 18424"/>
                <a:gd name="connsiteX1" fmla="*/ 96085 w 99720"/>
                <a:gd name="connsiteY1" fmla="*/ 10606 h 18424"/>
                <a:gd name="connsiteX2" fmla="*/ 85499 w 99720"/>
                <a:gd name="connsiteY2" fmla="*/ 14436 h 18424"/>
                <a:gd name="connsiteX3" fmla="*/ 69167 w 99720"/>
                <a:gd name="connsiteY3" fmla="*/ 17763 h 18424"/>
                <a:gd name="connsiteX4" fmla="*/ 48701 w 99720"/>
                <a:gd name="connsiteY4" fmla="*/ 18066 h 18424"/>
                <a:gd name="connsiteX5" fmla="*/ 28538 w 99720"/>
                <a:gd name="connsiteY5" fmla="*/ 14235 h 18424"/>
                <a:gd name="connsiteX6" fmla="*/ 13012 w 99720"/>
                <a:gd name="connsiteY6" fmla="*/ 8186 h 18424"/>
                <a:gd name="connsiteX7" fmla="*/ 3233 w 99720"/>
                <a:gd name="connsiteY7" fmla="*/ 2540 h 18424"/>
                <a:gd name="connsiteX8" fmla="*/ 6 w 99720"/>
                <a:gd name="connsiteY8" fmla="*/ 20 h 18424"/>
                <a:gd name="connsiteX9" fmla="*/ 13617 w 99720"/>
                <a:gd name="connsiteY9" fmla="*/ 6774 h 18424"/>
                <a:gd name="connsiteX10" fmla="*/ 29042 w 99720"/>
                <a:gd name="connsiteY10" fmla="*/ 12319 h 18424"/>
                <a:gd name="connsiteX11" fmla="*/ 48802 w 99720"/>
                <a:gd name="connsiteY11" fmla="*/ 15848 h 18424"/>
                <a:gd name="connsiteX12" fmla="*/ 68865 w 99720"/>
                <a:gd name="connsiteY12" fmla="*/ 15747 h 18424"/>
                <a:gd name="connsiteX13" fmla="*/ 84995 w 99720"/>
                <a:gd name="connsiteY13" fmla="*/ 12924 h 18424"/>
                <a:gd name="connsiteX14" fmla="*/ 99715 w 99720"/>
                <a:gd name="connsiteY14" fmla="*/ 8690 h 18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9720" h="18424">
                  <a:moveTo>
                    <a:pt x="99715" y="8690"/>
                  </a:moveTo>
                  <a:cubicBezTo>
                    <a:pt x="99815" y="8791"/>
                    <a:pt x="98505" y="9497"/>
                    <a:pt x="96085" y="10606"/>
                  </a:cubicBezTo>
                  <a:cubicBezTo>
                    <a:pt x="93666" y="11815"/>
                    <a:pt x="90137" y="13126"/>
                    <a:pt x="85499" y="14436"/>
                  </a:cubicBezTo>
                  <a:cubicBezTo>
                    <a:pt x="80963" y="15848"/>
                    <a:pt x="75418" y="16957"/>
                    <a:pt x="69167" y="17763"/>
                  </a:cubicBezTo>
                  <a:cubicBezTo>
                    <a:pt x="62916" y="18469"/>
                    <a:pt x="55960" y="18671"/>
                    <a:pt x="48701" y="18066"/>
                  </a:cubicBezTo>
                  <a:cubicBezTo>
                    <a:pt x="41442" y="17360"/>
                    <a:pt x="34687" y="16050"/>
                    <a:pt x="28538" y="14235"/>
                  </a:cubicBezTo>
                  <a:cubicBezTo>
                    <a:pt x="22489" y="12420"/>
                    <a:pt x="17246" y="10303"/>
                    <a:pt x="13012" y="8186"/>
                  </a:cubicBezTo>
                  <a:cubicBezTo>
                    <a:pt x="8777" y="6069"/>
                    <a:pt x="5450" y="4153"/>
                    <a:pt x="3233" y="2540"/>
                  </a:cubicBezTo>
                  <a:cubicBezTo>
                    <a:pt x="1015" y="1028"/>
                    <a:pt x="-94" y="120"/>
                    <a:pt x="6" y="20"/>
                  </a:cubicBezTo>
                  <a:cubicBezTo>
                    <a:pt x="208" y="-283"/>
                    <a:pt x="5047" y="2943"/>
                    <a:pt x="13617" y="6774"/>
                  </a:cubicBezTo>
                  <a:cubicBezTo>
                    <a:pt x="17851" y="8690"/>
                    <a:pt x="23093" y="10606"/>
                    <a:pt x="29042" y="12319"/>
                  </a:cubicBezTo>
                  <a:cubicBezTo>
                    <a:pt x="34990" y="13932"/>
                    <a:pt x="41644" y="15243"/>
                    <a:pt x="48802" y="15848"/>
                  </a:cubicBezTo>
                  <a:cubicBezTo>
                    <a:pt x="55859" y="16453"/>
                    <a:pt x="62715" y="16251"/>
                    <a:pt x="68865" y="15747"/>
                  </a:cubicBezTo>
                  <a:cubicBezTo>
                    <a:pt x="75014" y="15142"/>
                    <a:pt x="80458" y="14134"/>
                    <a:pt x="84995" y="12924"/>
                  </a:cubicBezTo>
                  <a:cubicBezTo>
                    <a:pt x="94271" y="10706"/>
                    <a:pt x="99614" y="8388"/>
                    <a:pt x="99715" y="8690"/>
                  </a:cubicBezTo>
                  <a:close/>
                </a:path>
              </a:pathLst>
            </a:custGeom>
            <a:solidFill>
              <a:srgbClr val="455A64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="" xmlns:a16="http://schemas.microsoft.com/office/drawing/2014/main" id="{3057B5C6-598D-4D10-B6D7-6D382B127E76}"/>
                </a:ext>
              </a:extLst>
            </p:cNvPr>
            <p:cNvSpPr/>
            <p:nvPr/>
          </p:nvSpPr>
          <p:spPr>
            <a:xfrm>
              <a:off x="8861286" y="3736979"/>
              <a:ext cx="510639" cy="182647"/>
            </a:xfrm>
            <a:custGeom>
              <a:avLst/>
              <a:gdLst>
                <a:gd name="connsiteX0" fmla="*/ 0 w 510639"/>
                <a:gd name="connsiteY0" fmla="*/ 0 h 182647"/>
                <a:gd name="connsiteX1" fmla="*/ 217362 w 510639"/>
                <a:gd name="connsiteY1" fmla="*/ 181572 h 182647"/>
                <a:gd name="connsiteX2" fmla="*/ 249120 w 510639"/>
                <a:gd name="connsiteY2" fmla="*/ 181572 h 182647"/>
                <a:gd name="connsiteX3" fmla="*/ 264242 w 510639"/>
                <a:gd name="connsiteY3" fmla="*/ 154351 h 182647"/>
                <a:gd name="connsiteX4" fmla="*/ 510640 w 510639"/>
                <a:gd name="connsiteY4" fmla="*/ 178749 h 182647"/>
                <a:gd name="connsiteX5" fmla="*/ 261218 w 510639"/>
                <a:gd name="connsiteY5" fmla="*/ 86199 h 182647"/>
                <a:gd name="connsiteX6" fmla="*/ 213229 w 510639"/>
                <a:gd name="connsiteY6" fmla="*/ 114125 h 182647"/>
                <a:gd name="connsiteX7" fmla="*/ 0 w 510639"/>
                <a:gd name="connsiteY7" fmla="*/ 0 h 182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0639" h="182647">
                  <a:moveTo>
                    <a:pt x="0" y="0"/>
                  </a:moveTo>
                  <a:cubicBezTo>
                    <a:pt x="0" y="0"/>
                    <a:pt x="126526" y="183084"/>
                    <a:pt x="217362" y="181572"/>
                  </a:cubicBezTo>
                  <a:lnTo>
                    <a:pt x="249120" y="181572"/>
                  </a:lnTo>
                  <a:lnTo>
                    <a:pt x="264242" y="154351"/>
                  </a:lnTo>
                  <a:cubicBezTo>
                    <a:pt x="264242" y="154351"/>
                    <a:pt x="465474" y="195182"/>
                    <a:pt x="510640" y="178749"/>
                  </a:cubicBezTo>
                  <a:lnTo>
                    <a:pt x="261218" y="86199"/>
                  </a:lnTo>
                  <a:lnTo>
                    <a:pt x="213229" y="1141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="" xmlns:a16="http://schemas.microsoft.com/office/drawing/2014/main" id="{45271583-454E-4520-A42A-1305FF7C20A0}"/>
                </a:ext>
              </a:extLst>
            </p:cNvPr>
            <p:cNvSpPr/>
            <p:nvPr/>
          </p:nvSpPr>
          <p:spPr>
            <a:xfrm>
              <a:off x="9017049" y="3572748"/>
              <a:ext cx="891930" cy="368791"/>
            </a:xfrm>
            <a:custGeom>
              <a:avLst/>
              <a:gdLst>
                <a:gd name="connsiteX0" fmla="*/ 0 w 891930"/>
                <a:gd name="connsiteY0" fmla="*/ 248111 h 368791"/>
                <a:gd name="connsiteX1" fmla="*/ 507010 w 891930"/>
                <a:gd name="connsiteY1" fmla="*/ 367983 h 368791"/>
                <a:gd name="connsiteX2" fmla="*/ 891931 w 891930"/>
                <a:gd name="connsiteY2" fmla="*/ 90030 h 368791"/>
                <a:gd name="connsiteX3" fmla="*/ 817124 w 891930"/>
                <a:gd name="connsiteY3" fmla="*/ 0 h 368791"/>
                <a:gd name="connsiteX4" fmla="*/ 474850 w 891930"/>
                <a:gd name="connsiteY4" fmla="*/ 189234 h 368791"/>
                <a:gd name="connsiteX5" fmla="*/ 64120 w 891930"/>
                <a:gd name="connsiteY5" fmla="*/ 58877 h 368791"/>
                <a:gd name="connsiteX6" fmla="*/ 0 w 891930"/>
                <a:gd name="connsiteY6" fmla="*/ 248111 h 368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91930" h="368791">
                  <a:moveTo>
                    <a:pt x="0" y="248111"/>
                  </a:moveTo>
                  <a:cubicBezTo>
                    <a:pt x="0" y="248111"/>
                    <a:pt x="453577" y="380283"/>
                    <a:pt x="507010" y="367983"/>
                  </a:cubicBezTo>
                  <a:cubicBezTo>
                    <a:pt x="560443" y="355683"/>
                    <a:pt x="891931" y="90030"/>
                    <a:pt x="891931" y="90030"/>
                  </a:cubicBezTo>
                  <a:lnTo>
                    <a:pt x="817124" y="0"/>
                  </a:lnTo>
                  <a:lnTo>
                    <a:pt x="474850" y="189234"/>
                  </a:lnTo>
                  <a:lnTo>
                    <a:pt x="64120" y="58877"/>
                  </a:lnTo>
                  <a:lnTo>
                    <a:pt x="0" y="248111"/>
                  </a:lnTo>
                  <a:close/>
                </a:path>
              </a:pathLst>
            </a:custGeom>
            <a:solidFill>
              <a:srgbClr val="C78976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="" xmlns:a16="http://schemas.microsoft.com/office/drawing/2014/main" id="{4C9396BF-1599-4043-BB24-806A61B68FA2}"/>
                </a:ext>
              </a:extLst>
            </p:cNvPr>
            <p:cNvSpPr/>
            <p:nvPr/>
          </p:nvSpPr>
          <p:spPr>
            <a:xfrm>
              <a:off x="8815681" y="3485641"/>
              <a:ext cx="425888" cy="406394"/>
            </a:xfrm>
            <a:custGeom>
              <a:avLst/>
              <a:gdLst>
                <a:gd name="connsiteX0" fmla="*/ 87444 w 425888"/>
                <a:gd name="connsiteY0" fmla="*/ 0 h 406394"/>
                <a:gd name="connsiteX1" fmla="*/ 439 w 425888"/>
                <a:gd name="connsiteY1" fmla="*/ 141346 h 406394"/>
                <a:gd name="connsiteX2" fmla="*/ 280812 w 425888"/>
                <a:gd name="connsiteY2" fmla="*/ 406395 h 406394"/>
                <a:gd name="connsiteX3" fmla="*/ 425888 w 425888"/>
                <a:gd name="connsiteY3" fmla="*/ 163727 h 406394"/>
                <a:gd name="connsiteX4" fmla="*/ 87444 w 425888"/>
                <a:gd name="connsiteY4" fmla="*/ 0 h 4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5888" h="406394">
                  <a:moveTo>
                    <a:pt x="87444" y="0"/>
                  </a:moveTo>
                  <a:cubicBezTo>
                    <a:pt x="87444" y="0"/>
                    <a:pt x="11630" y="16736"/>
                    <a:pt x="439" y="141346"/>
                  </a:cubicBezTo>
                  <a:cubicBezTo>
                    <a:pt x="-12869" y="290051"/>
                    <a:pt x="280812" y="406395"/>
                    <a:pt x="280812" y="406395"/>
                  </a:cubicBezTo>
                  <a:lnTo>
                    <a:pt x="425888" y="163727"/>
                  </a:lnTo>
                  <a:lnTo>
                    <a:pt x="87444" y="0"/>
                  </a:lnTo>
                  <a:close/>
                </a:path>
              </a:pathLst>
            </a:custGeom>
            <a:solidFill>
              <a:srgbClr val="F7AB9B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="" xmlns:a16="http://schemas.microsoft.com/office/drawing/2014/main" id="{CC5C07A3-ADED-4890-B6DC-799A170878F2}"/>
                </a:ext>
              </a:extLst>
            </p:cNvPr>
            <p:cNvSpPr/>
            <p:nvPr/>
          </p:nvSpPr>
          <p:spPr>
            <a:xfrm>
              <a:off x="8839005" y="3582613"/>
              <a:ext cx="393691" cy="311843"/>
            </a:xfrm>
            <a:custGeom>
              <a:avLst/>
              <a:gdLst>
                <a:gd name="connsiteX0" fmla="*/ 221395 w 393691"/>
                <a:gd name="connsiteY0" fmla="*/ 15 h 311843"/>
                <a:gd name="connsiteX1" fmla="*/ 224621 w 393691"/>
                <a:gd name="connsiteY1" fmla="*/ 1225 h 311843"/>
                <a:gd name="connsiteX2" fmla="*/ 233795 w 393691"/>
                <a:gd name="connsiteY2" fmla="*/ 5358 h 311843"/>
                <a:gd name="connsiteX3" fmla="*/ 268376 w 393691"/>
                <a:gd name="connsiteY3" fmla="*/ 21590 h 311843"/>
                <a:gd name="connsiteX4" fmla="*/ 391474 w 393691"/>
                <a:gd name="connsiteY4" fmla="*/ 80669 h 311843"/>
                <a:gd name="connsiteX5" fmla="*/ 393692 w 393691"/>
                <a:gd name="connsiteY5" fmla="*/ 81677 h 311843"/>
                <a:gd name="connsiteX6" fmla="*/ 392482 w 393691"/>
                <a:gd name="connsiteY6" fmla="*/ 83794 h 311843"/>
                <a:gd name="connsiteX7" fmla="*/ 293782 w 393691"/>
                <a:gd name="connsiteY7" fmla="*/ 254780 h 311843"/>
                <a:gd name="connsiteX8" fmla="*/ 261621 w 393691"/>
                <a:gd name="connsiteY8" fmla="*/ 310028 h 311843"/>
                <a:gd name="connsiteX9" fmla="*/ 260512 w 393691"/>
                <a:gd name="connsiteY9" fmla="*/ 311843 h 311843"/>
                <a:gd name="connsiteX10" fmla="*/ 258496 w 393691"/>
                <a:gd name="connsiteY10" fmla="*/ 311137 h 311843"/>
                <a:gd name="connsiteX11" fmla="*/ 142052 w 393691"/>
                <a:gd name="connsiteY11" fmla="*/ 258712 h 311843"/>
                <a:gd name="connsiteX12" fmla="*/ 60591 w 393691"/>
                <a:gd name="connsiteY12" fmla="*/ 196911 h 311843"/>
                <a:gd name="connsiteX13" fmla="*/ 0 w 393691"/>
                <a:gd name="connsiteY13" fmla="*/ 127146 h 311843"/>
                <a:gd name="connsiteX14" fmla="*/ 4335 w 393691"/>
                <a:gd name="connsiteY14" fmla="*/ 131783 h 311843"/>
                <a:gd name="connsiteX15" fmla="*/ 16131 w 393691"/>
                <a:gd name="connsiteY15" fmla="*/ 145696 h 311843"/>
                <a:gd name="connsiteX16" fmla="*/ 62910 w 393691"/>
                <a:gd name="connsiteY16" fmla="*/ 194391 h 311843"/>
                <a:gd name="connsiteX17" fmla="*/ 144370 w 393691"/>
                <a:gd name="connsiteY17" fmla="*/ 254780 h 311843"/>
                <a:gd name="connsiteX18" fmla="*/ 260109 w 393691"/>
                <a:gd name="connsiteY18" fmla="*/ 306298 h 311843"/>
                <a:gd name="connsiteX19" fmla="*/ 256983 w 393691"/>
                <a:gd name="connsiteY19" fmla="*/ 307407 h 311843"/>
                <a:gd name="connsiteX20" fmla="*/ 289043 w 393691"/>
                <a:gd name="connsiteY20" fmla="*/ 252058 h 311843"/>
                <a:gd name="connsiteX21" fmla="*/ 388449 w 393691"/>
                <a:gd name="connsiteY21" fmla="*/ 81475 h 311843"/>
                <a:gd name="connsiteX22" fmla="*/ 389457 w 393691"/>
                <a:gd name="connsiteY22" fmla="*/ 84601 h 311843"/>
                <a:gd name="connsiteX23" fmla="*/ 267166 w 393691"/>
                <a:gd name="connsiteY23" fmla="*/ 23808 h 311843"/>
                <a:gd name="connsiteX24" fmla="*/ 233090 w 393691"/>
                <a:gd name="connsiteY24" fmla="*/ 6467 h 311843"/>
                <a:gd name="connsiteX25" fmla="*/ 224218 w 393691"/>
                <a:gd name="connsiteY25" fmla="*/ 1729 h 311843"/>
                <a:gd name="connsiteX26" fmla="*/ 221395 w 393691"/>
                <a:gd name="connsiteY26" fmla="*/ 15 h 311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93691" h="311843">
                  <a:moveTo>
                    <a:pt x="221395" y="15"/>
                  </a:moveTo>
                  <a:cubicBezTo>
                    <a:pt x="221496" y="-86"/>
                    <a:pt x="222605" y="318"/>
                    <a:pt x="224621" y="1225"/>
                  </a:cubicBezTo>
                  <a:cubicBezTo>
                    <a:pt x="227041" y="2334"/>
                    <a:pt x="230065" y="3645"/>
                    <a:pt x="233795" y="5358"/>
                  </a:cubicBezTo>
                  <a:cubicBezTo>
                    <a:pt x="242264" y="9290"/>
                    <a:pt x="253858" y="14734"/>
                    <a:pt x="268376" y="21590"/>
                  </a:cubicBezTo>
                  <a:cubicBezTo>
                    <a:pt x="298520" y="36108"/>
                    <a:pt x="340863" y="56372"/>
                    <a:pt x="391474" y="80669"/>
                  </a:cubicBezTo>
                  <a:lnTo>
                    <a:pt x="393692" y="81677"/>
                  </a:lnTo>
                  <a:lnTo>
                    <a:pt x="392482" y="83794"/>
                  </a:lnTo>
                  <a:cubicBezTo>
                    <a:pt x="363850" y="133396"/>
                    <a:pt x="329975" y="192072"/>
                    <a:pt x="293782" y="254780"/>
                  </a:cubicBezTo>
                  <a:cubicBezTo>
                    <a:pt x="282793" y="273734"/>
                    <a:pt x="272005" y="292284"/>
                    <a:pt x="261621" y="310028"/>
                  </a:cubicBezTo>
                  <a:lnTo>
                    <a:pt x="260512" y="311843"/>
                  </a:lnTo>
                  <a:lnTo>
                    <a:pt x="258496" y="311137"/>
                  </a:lnTo>
                  <a:cubicBezTo>
                    <a:pt x="215245" y="296015"/>
                    <a:pt x="175523" y="278674"/>
                    <a:pt x="142052" y="258712"/>
                  </a:cubicBezTo>
                  <a:cubicBezTo>
                    <a:pt x="108479" y="238851"/>
                    <a:pt x="81460" y="216873"/>
                    <a:pt x="60591" y="196911"/>
                  </a:cubicBezTo>
                  <a:cubicBezTo>
                    <a:pt x="19054" y="156584"/>
                    <a:pt x="0" y="127146"/>
                    <a:pt x="0" y="127146"/>
                  </a:cubicBezTo>
                  <a:cubicBezTo>
                    <a:pt x="101" y="127045"/>
                    <a:pt x="1613" y="128658"/>
                    <a:pt x="4335" y="131783"/>
                  </a:cubicBezTo>
                  <a:cubicBezTo>
                    <a:pt x="7360" y="135312"/>
                    <a:pt x="11292" y="139949"/>
                    <a:pt x="16131" y="145696"/>
                  </a:cubicBezTo>
                  <a:cubicBezTo>
                    <a:pt x="26616" y="157593"/>
                    <a:pt x="41839" y="174933"/>
                    <a:pt x="62910" y="194391"/>
                  </a:cubicBezTo>
                  <a:cubicBezTo>
                    <a:pt x="83880" y="213949"/>
                    <a:pt x="111000" y="235423"/>
                    <a:pt x="144370" y="254780"/>
                  </a:cubicBezTo>
                  <a:cubicBezTo>
                    <a:pt x="177640" y="274339"/>
                    <a:pt x="217060" y="291377"/>
                    <a:pt x="260109" y="306298"/>
                  </a:cubicBezTo>
                  <a:lnTo>
                    <a:pt x="256983" y="307407"/>
                  </a:lnTo>
                  <a:cubicBezTo>
                    <a:pt x="267267" y="289562"/>
                    <a:pt x="278054" y="271012"/>
                    <a:pt x="289043" y="252058"/>
                  </a:cubicBezTo>
                  <a:cubicBezTo>
                    <a:pt x="325438" y="189451"/>
                    <a:pt x="359615" y="130977"/>
                    <a:pt x="388449" y="81475"/>
                  </a:cubicBezTo>
                  <a:lnTo>
                    <a:pt x="389457" y="84601"/>
                  </a:lnTo>
                  <a:cubicBezTo>
                    <a:pt x="339149" y="59598"/>
                    <a:pt x="297109" y="38729"/>
                    <a:pt x="267166" y="23808"/>
                  </a:cubicBezTo>
                  <a:cubicBezTo>
                    <a:pt x="252850" y="16549"/>
                    <a:pt x="241457" y="10702"/>
                    <a:pt x="233090" y="6467"/>
                  </a:cubicBezTo>
                  <a:cubicBezTo>
                    <a:pt x="229460" y="4552"/>
                    <a:pt x="226537" y="3040"/>
                    <a:pt x="224218" y="1729"/>
                  </a:cubicBezTo>
                  <a:cubicBezTo>
                    <a:pt x="222302" y="721"/>
                    <a:pt x="221294" y="116"/>
                    <a:pt x="221395" y="15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="" xmlns:a16="http://schemas.microsoft.com/office/drawing/2014/main" id="{32AB0754-EFF1-41B3-B635-6A4A0A470485}"/>
                </a:ext>
              </a:extLst>
            </p:cNvPr>
            <p:cNvSpPr/>
            <p:nvPr/>
          </p:nvSpPr>
          <p:spPr>
            <a:xfrm>
              <a:off x="9346147" y="3488145"/>
              <a:ext cx="66502" cy="131590"/>
            </a:xfrm>
            <a:custGeom>
              <a:avLst/>
              <a:gdLst>
                <a:gd name="connsiteX0" fmla="*/ 66408 w 66502"/>
                <a:gd name="connsiteY0" fmla="*/ 131584 h 131590"/>
                <a:gd name="connsiteX1" fmla="*/ 34147 w 66502"/>
                <a:gd name="connsiteY1" fmla="*/ 65347 h 131590"/>
                <a:gd name="connsiteX2" fmla="*/ 71 w 66502"/>
                <a:gd name="connsiteY2" fmla="*/ 17 h 131590"/>
                <a:gd name="connsiteX3" fmla="*/ 12975 w 66502"/>
                <a:gd name="connsiteY3" fmla="*/ 17459 h 131590"/>
                <a:gd name="connsiteX4" fmla="*/ 38885 w 66502"/>
                <a:gd name="connsiteY4" fmla="*/ 62927 h 131590"/>
                <a:gd name="connsiteX5" fmla="*/ 60158 w 66502"/>
                <a:gd name="connsiteY5" fmla="*/ 110715 h 131590"/>
                <a:gd name="connsiteX6" fmla="*/ 66408 w 66502"/>
                <a:gd name="connsiteY6" fmla="*/ 131584 h 131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502" h="131590">
                  <a:moveTo>
                    <a:pt x="66408" y="131584"/>
                  </a:moveTo>
                  <a:cubicBezTo>
                    <a:pt x="64997" y="132088"/>
                    <a:pt x="52496" y="101641"/>
                    <a:pt x="34147" y="65347"/>
                  </a:cubicBezTo>
                  <a:cubicBezTo>
                    <a:pt x="15899" y="29053"/>
                    <a:pt x="-1240" y="925"/>
                    <a:pt x="71" y="17"/>
                  </a:cubicBezTo>
                  <a:cubicBezTo>
                    <a:pt x="676" y="-386"/>
                    <a:pt x="5716" y="6268"/>
                    <a:pt x="12975" y="17459"/>
                  </a:cubicBezTo>
                  <a:cubicBezTo>
                    <a:pt x="20234" y="28750"/>
                    <a:pt x="29610" y="44679"/>
                    <a:pt x="38885" y="62927"/>
                  </a:cubicBezTo>
                  <a:cubicBezTo>
                    <a:pt x="48060" y="81175"/>
                    <a:pt x="55419" y="98213"/>
                    <a:pt x="60158" y="110715"/>
                  </a:cubicBezTo>
                  <a:cubicBezTo>
                    <a:pt x="64694" y="123317"/>
                    <a:pt x="67013" y="131282"/>
                    <a:pt x="66408" y="131584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="" xmlns:a16="http://schemas.microsoft.com/office/drawing/2014/main" id="{8A2F3B87-34E6-453F-91F6-A026002F8355}"/>
                </a:ext>
              </a:extLst>
            </p:cNvPr>
            <p:cNvSpPr/>
            <p:nvPr/>
          </p:nvSpPr>
          <p:spPr>
            <a:xfrm>
              <a:off x="8320896" y="4588280"/>
              <a:ext cx="677319" cy="1232491"/>
            </a:xfrm>
            <a:custGeom>
              <a:avLst/>
              <a:gdLst>
                <a:gd name="connsiteX0" fmla="*/ 9 w 677319"/>
                <a:gd name="connsiteY0" fmla="*/ 1232492 h 1232491"/>
                <a:gd name="connsiteX1" fmla="*/ 2026 w 677319"/>
                <a:gd name="connsiteY1" fmla="*/ 1229366 h 1232491"/>
                <a:gd name="connsiteX2" fmla="*/ 8377 w 677319"/>
                <a:gd name="connsiteY2" fmla="*/ 1220595 h 1232491"/>
                <a:gd name="connsiteX3" fmla="*/ 33279 w 677319"/>
                <a:gd name="connsiteY3" fmla="*/ 1187326 h 1232491"/>
                <a:gd name="connsiteX4" fmla="*/ 125628 w 677319"/>
                <a:gd name="connsiteY4" fmla="*/ 1065538 h 1232491"/>
                <a:gd name="connsiteX5" fmla="*/ 431911 w 677319"/>
                <a:gd name="connsiteY5" fmla="*/ 665092 h 1232491"/>
                <a:gd name="connsiteX6" fmla="*/ 472540 w 677319"/>
                <a:gd name="connsiteY6" fmla="*/ 612163 h 1232491"/>
                <a:gd name="connsiteX7" fmla="*/ 472137 w 677319"/>
                <a:gd name="connsiteY7" fmla="*/ 612969 h 1232491"/>
                <a:gd name="connsiteX8" fmla="*/ 616911 w 677319"/>
                <a:gd name="connsiteY8" fmla="*/ 177035 h 1232491"/>
                <a:gd name="connsiteX9" fmla="*/ 660665 w 677319"/>
                <a:gd name="connsiteY9" fmla="*/ 47082 h 1232491"/>
                <a:gd name="connsiteX10" fmla="*/ 672763 w 677319"/>
                <a:gd name="connsiteY10" fmla="*/ 12098 h 1232491"/>
                <a:gd name="connsiteX11" fmla="*/ 675990 w 677319"/>
                <a:gd name="connsiteY11" fmla="*/ 3025 h 1232491"/>
                <a:gd name="connsiteX12" fmla="*/ 677300 w 677319"/>
                <a:gd name="connsiteY12" fmla="*/ 0 h 1232491"/>
                <a:gd name="connsiteX13" fmla="*/ 676494 w 677319"/>
                <a:gd name="connsiteY13" fmla="*/ 3226 h 1232491"/>
                <a:gd name="connsiteX14" fmla="*/ 673671 w 677319"/>
                <a:gd name="connsiteY14" fmla="*/ 12401 h 1232491"/>
                <a:gd name="connsiteX15" fmla="*/ 662480 w 677319"/>
                <a:gd name="connsiteY15" fmla="*/ 47687 h 1232491"/>
                <a:gd name="connsiteX16" fmla="*/ 620238 w 677319"/>
                <a:gd name="connsiteY16" fmla="*/ 178144 h 1232491"/>
                <a:gd name="connsiteX17" fmla="*/ 477077 w 677319"/>
                <a:gd name="connsiteY17" fmla="*/ 614583 h 1232491"/>
                <a:gd name="connsiteX18" fmla="*/ 476976 w 677319"/>
                <a:gd name="connsiteY18" fmla="*/ 614986 h 1232491"/>
                <a:gd name="connsiteX19" fmla="*/ 476674 w 677319"/>
                <a:gd name="connsiteY19" fmla="*/ 615389 h 1232491"/>
                <a:gd name="connsiteX20" fmla="*/ 436044 w 677319"/>
                <a:gd name="connsiteY20" fmla="*/ 668419 h 1232491"/>
                <a:gd name="connsiteX21" fmla="*/ 128552 w 677319"/>
                <a:gd name="connsiteY21" fmla="*/ 1067958 h 1232491"/>
                <a:gd name="connsiteX22" fmla="*/ 34892 w 677319"/>
                <a:gd name="connsiteY22" fmla="*/ 1188636 h 1232491"/>
                <a:gd name="connsiteX23" fmla="*/ 9184 w 677319"/>
                <a:gd name="connsiteY23" fmla="*/ 1221301 h 1232491"/>
                <a:gd name="connsiteX24" fmla="*/ 2429 w 677319"/>
                <a:gd name="connsiteY24" fmla="*/ 1229669 h 1232491"/>
                <a:gd name="connsiteX25" fmla="*/ 9 w 677319"/>
                <a:gd name="connsiteY25" fmla="*/ 1232492 h 1232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77319" h="1232491">
                  <a:moveTo>
                    <a:pt x="9" y="1232492"/>
                  </a:moveTo>
                  <a:cubicBezTo>
                    <a:pt x="-91" y="1232391"/>
                    <a:pt x="614" y="1231383"/>
                    <a:pt x="2026" y="1229366"/>
                  </a:cubicBezTo>
                  <a:cubicBezTo>
                    <a:pt x="3639" y="1227148"/>
                    <a:pt x="5756" y="1224326"/>
                    <a:pt x="8377" y="1220595"/>
                  </a:cubicBezTo>
                  <a:cubicBezTo>
                    <a:pt x="14225" y="1212732"/>
                    <a:pt x="22593" y="1201541"/>
                    <a:pt x="33279" y="1187326"/>
                  </a:cubicBezTo>
                  <a:cubicBezTo>
                    <a:pt x="55257" y="1158290"/>
                    <a:pt x="86813" y="1116754"/>
                    <a:pt x="125628" y="1065538"/>
                  </a:cubicBezTo>
                  <a:cubicBezTo>
                    <a:pt x="204165" y="962805"/>
                    <a:pt x="312442" y="821359"/>
                    <a:pt x="431911" y="665092"/>
                  </a:cubicBezTo>
                  <a:cubicBezTo>
                    <a:pt x="445824" y="646945"/>
                    <a:pt x="459636" y="628999"/>
                    <a:pt x="472540" y="612163"/>
                  </a:cubicBezTo>
                  <a:lnTo>
                    <a:pt x="472137" y="612969"/>
                  </a:lnTo>
                  <a:cubicBezTo>
                    <a:pt x="529300" y="440773"/>
                    <a:pt x="580213" y="287632"/>
                    <a:pt x="616911" y="177035"/>
                  </a:cubicBezTo>
                  <a:cubicBezTo>
                    <a:pt x="635360" y="122191"/>
                    <a:pt x="650281" y="77932"/>
                    <a:pt x="660665" y="47082"/>
                  </a:cubicBezTo>
                  <a:cubicBezTo>
                    <a:pt x="665807" y="32060"/>
                    <a:pt x="669840" y="20365"/>
                    <a:pt x="672763" y="12098"/>
                  </a:cubicBezTo>
                  <a:cubicBezTo>
                    <a:pt x="674074" y="8368"/>
                    <a:pt x="675183" y="5343"/>
                    <a:pt x="675990" y="3025"/>
                  </a:cubicBezTo>
                  <a:cubicBezTo>
                    <a:pt x="676796" y="1008"/>
                    <a:pt x="677199" y="0"/>
                    <a:pt x="677300" y="0"/>
                  </a:cubicBezTo>
                  <a:cubicBezTo>
                    <a:pt x="677401" y="0"/>
                    <a:pt x="677099" y="1109"/>
                    <a:pt x="676494" y="3226"/>
                  </a:cubicBezTo>
                  <a:cubicBezTo>
                    <a:pt x="675788" y="5545"/>
                    <a:pt x="674881" y="8570"/>
                    <a:pt x="673671" y="12401"/>
                  </a:cubicBezTo>
                  <a:cubicBezTo>
                    <a:pt x="671050" y="20768"/>
                    <a:pt x="667319" y="32564"/>
                    <a:pt x="662480" y="47687"/>
                  </a:cubicBezTo>
                  <a:cubicBezTo>
                    <a:pt x="652499" y="78638"/>
                    <a:pt x="638082" y="122997"/>
                    <a:pt x="620238" y="178144"/>
                  </a:cubicBezTo>
                  <a:cubicBezTo>
                    <a:pt x="583943" y="288842"/>
                    <a:pt x="533636" y="442185"/>
                    <a:pt x="477077" y="614583"/>
                  </a:cubicBezTo>
                  <a:lnTo>
                    <a:pt x="476976" y="614986"/>
                  </a:lnTo>
                  <a:lnTo>
                    <a:pt x="476674" y="615389"/>
                  </a:lnTo>
                  <a:cubicBezTo>
                    <a:pt x="463769" y="632226"/>
                    <a:pt x="449957" y="650272"/>
                    <a:pt x="436044" y="668419"/>
                  </a:cubicBezTo>
                  <a:cubicBezTo>
                    <a:pt x="316072" y="824282"/>
                    <a:pt x="207391" y="965427"/>
                    <a:pt x="128552" y="1067958"/>
                  </a:cubicBezTo>
                  <a:cubicBezTo>
                    <a:pt x="89132" y="1118770"/>
                    <a:pt x="57173" y="1159903"/>
                    <a:pt x="34892" y="1188636"/>
                  </a:cubicBezTo>
                  <a:cubicBezTo>
                    <a:pt x="23903" y="1202650"/>
                    <a:pt x="15233" y="1213538"/>
                    <a:pt x="9184" y="1221301"/>
                  </a:cubicBezTo>
                  <a:cubicBezTo>
                    <a:pt x="6361" y="1224830"/>
                    <a:pt x="4143" y="1227653"/>
                    <a:pt x="2429" y="1229669"/>
                  </a:cubicBezTo>
                  <a:cubicBezTo>
                    <a:pt x="917" y="1231584"/>
                    <a:pt x="110" y="1232492"/>
                    <a:pt x="9" y="1232492"/>
                  </a:cubicBezTo>
                  <a:close/>
                </a:path>
              </a:pathLst>
            </a:custGeom>
            <a:solidFill>
              <a:srgbClr val="455A64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="" xmlns:a16="http://schemas.microsoft.com/office/drawing/2014/main" id="{F46C0E36-DC1B-4815-BD97-3F1315934331}"/>
                </a:ext>
              </a:extLst>
            </p:cNvPr>
            <p:cNvSpPr/>
            <p:nvPr/>
          </p:nvSpPr>
          <p:spPr>
            <a:xfrm>
              <a:off x="9156974" y="5041780"/>
              <a:ext cx="90552" cy="32316"/>
            </a:xfrm>
            <a:custGeom>
              <a:avLst/>
              <a:gdLst>
                <a:gd name="connsiteX0" fmla="*/ 90543 w 90552"/>
                <a:gd name="connsiteY0" fmla="*/ 178 h 32316"/>
                <a:gd name="connsiteX1" fmla="*/ 46184 w 90552"/>
                <a:gd name="connsiteY1" fmla="*/ 18628 h 32316"/>
                <a:gd name="connsiteX2" fmla="*/ 9 w 90552"/>
                <a:gd name="connsiteY2" fmla="*/ 32138 h 32316"/>
                <a:gd name="connsiteX3" fmla="*/ 44470 w 90552"/>
                <a:gd name="connsiteY3" fmla="*/ 13688 h 32316"/>
                <a:gd name="connsiteX4" fmla="*/ 90543 w 90552"/>
                <a:gd name="connsiteY4" fmla="*/ 178 h 32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552" h="32316">
                  <a:moveTo>
                    <a:pt x="90543" y="178"/>
                  </a:moveTo>
                  <a:cubicBezTo>
                    <a:pt x="91047" y="1590"/>
                    <a:pt x="71186" y="9756"/>
                    <a:pt x="46184" y="18628"/>
                  </a:cubicBezTo>
                  <a:cubicBezTo>
                    <a:pt x="21181" y="27399"/>
                    <a:pt x="513" y="33448"/>
                    <a:pt x="9" y="32138"/>
                  </a:cubicBezTo>
                  <a:cubicBezTo>
                    <a:pt x="-495" y="30726"/>
                    <a:pt x="19366" y="22560"/>
                    <a:pt x="44470" y="13688"/>
                  </a:cubicBezTo>
                  <a:cubicBezTo>
                    <a:pt x="69372" y="4917"/>
                    <a:pt x="90039" y="-1132"/>
                    <a:pt x="90543" y="178"/>
                  </a:cubicBezTo>
                  <a:close/>
                </a:path>
              </a:pathLst>
            </a:custGeom>
            <a:solidFill>
              <a:srgbClr val="455A64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="" xmlns:a16="http://schemas.microsoft.com/office/drawing/2014/main" id="{EA38CA71-614A-4B1F-8E1F-EBAB98DB4D73}"/>
                </a:ext>
              </a:extLst>
            </p:cNvPr>
            <p:cNvSpPr/>
            <p:nvPr/>
          </p:nvSpPr>
          <p:spPr>
            <a:xfrm>
              <a:off x="9167663" y="5084003"/>
              <a:ext cx="77038" cy="22373"/>
            </a:xfrm>
            <a:custGeom>
              <a:avLst/>
              <a:gdLst>
                <a:gd name="connsiteX0" fmla="*/ 77031 w 77038"/>
                <a:gd name="connsiteY0" fmla="*/ 22075 h 22373"/>
                <a:gd name="connsiteX1" fmla="*/ 37814 w 77038"/>
                <a:gd name="connsiteY1" fmla="*/ 13707 h 22373"/>
                <a:gd name="connsiteX2" fmla="*/ 7 w 77038"/>
                <a:gd name="connsiteY2" fmla="*/ 298 h 22373"/>
                <a:gd name="connsiteX3" fmla="*/ 39225 w 77038"/>
                <a:gd name="connsiteY3" fmla="*/ 8666 h 22373"/>
                <a:gd name="connsiteX4" fmla="*/ 77031 w 77038"/>
                <a:gd name="connsiteY4" fmla="*/ 22075 h 22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038" h="22373">
                  <a:moveTo>
                    <a:pt x="77031" y="22075"/>
                  </a:moveTo>
                  <a:cubicBezTo>
                    <a:pt x="76628" y="23486"/>
                    <a:pt x="59086" y="19756"/>
                    <a:pt x="37814" y="13707"/>
                  </a:cubicBezTo>
                  <a:cubicBezTo>
                    <a:pt x="16541" y="7658"/>
                    <a:pt x="-396" y="1609"/>
                    <a:pt x="7" y="298"/>
                  </a:cubicBezTo>
                  <a:cubicBezTo>
                    <a:pt x="410" y="-1113"/>
                    <a:pt x="17953" y="2617"/>
                    <a:pt x="39225" y="8666"/>
                  </a:cubicBezTo>
                  <a:cubicBezTo>
                    <a:pt x="60497" y="14614"/>
                    <a:pt x="77435" y="20663"/>
                    <a:pt x="77031" y="22075"/>
                  </a:cubicBezTo>
                  <a:close/>
                </a:path>
              </a:pathLst>
            </a:custGeom>
            <a:solidFill>
              <a:srgbClr val="455A64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="" xmlns:a16="http://schemas.microsoft.com/office/drawing/2014/main" id="{A959A053-B5AC-40AD-9B1D-8DB57059E866}"/>
                </a:ext>
              </a:extLst>
            </p:cNvPr>
            <p:cNvSpPr/>
            <p:nvPr/>
          </p:nvSpPr>
          <p:spPr>
            <a:xfrm>
              <a:off x="8913308" y="4215935"/>
              <a:ext cx="338652" cy="97374"/>
            </a:xfrm>
            <a:custGeom>
              <a:avLst/>
              <a:gdLst>
                <a:gd name="connsiteX0" fmla="*/ 338645 w 338652"/>
                <a:gd name="connsiteY0" fmla="*/ 27 h 97374"/>
                <a:gd name="connsiteX1" fmla="*/ 327152 w 338652"/>
                <a:gd name="connsiteY1" fmla="*/ 8093 h 97374"/>
                <a:gd name="connsiteX2" fmla="*/ 293983 w 338652"/>
                <a:gd name="connsiteY2" fmla="*/ 27248 h 97374"/>
                <a:gd name="connsiteX3" fmla="*/ 176733 w 338652"/>
                <a:gd name="connsiteY3" fmla="*/ 74229 h 97374"/>
                <a:gd name="connsiteX4" fmla="*/ 52324 w 338652"/>
                <a:gd name="connsiteY4" fmla="*/ 96106 h 97374"/>
                <a:gd name="connsiteX5" fmla="*/ 14014 w 338652"/>
                <a:gd name="connsiteY5" fmla="*/ 97316 h 97374"/>
                <a:gd name="connsiteX6" fmla="*/ 0 w 338652"/>
                <a:gd name="connsiteY6" fmla="*/ 96510 h 97374"/>
                <a:gd name="connsiteX7" fmla="*/ 14014 w 338652"/>
                <a:gd name="connsiteY7" fmla="*/ 95199 h 97374"/>
                <a:gd name="connsiteX8" fmla="*/ 52022 w 338652"/>
                <a:gd name="connsiteY8" fmla="*/ 92376 h 97374"/>
                <a:gd name="connsiteX9" fmla="*/ 175321 w 338652"/>
                <a:gd name="connsiteY9" fmla="*/ 69188 h 97374"/>
                <a:gd name="connsiteX10" fmla="*/ 292370 w 338652"/>
                <a:gd name="connsiteY10" fmla="*/ 24022 h 97374"/>
                <a:gd name="connsiteX11" fmla="*/ 326245 w 338652"/>
                <a:gd name="connsiteY11" fmla="*/ 6480 h 97374"/>
                <a:gd name="connsiteX12" fmla="*/ 338645 w 338652"/>
                <a:gd name="connsiteY12" fmla="*/ 27 h 9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8652" h="97374">
                  <a:moveTo>
                    <a:pt x="338645" y="27"/>
                  </a:moveTo>
                  <a:cubicBezTo>
                    <a:pt x="338847" y="330"/>
                    <a:pt x="334713" y="3153"/>
                    <a:pt x="327152" y="8093"/>
                  </a:cubicBezTo>
                  <a:cubicBezTo>
                    <a:pt x="319591" y="13033"/>
                    <a:pt x="308299" y="19687"/>
                    <a:pt x="293983" y="27248"/>
                  </a:cubicBezTo>
                  <a:cubicBezTo>
                    <a:pt x="265452" y="42471"/>
                    <a:pt x="224319" y="60619"/>
                    <a:pt x="176733" y="74229"/>
                  </a:cubicBezTo>
                  <a:cubicBezTo>
                    <a:pt x="129147" y="87738"/>
                    <a:pt x="84586" y="93989"/>
                    <a:pt x="52324" y="96106"/>
                  </a:cubicBezTo>
                  <a:cubicBezTo>
                    <a:pt x="36193" y="97215"/>
                    <a:pt x="23087" y="97518"/>
                    <a:pt x="14014" y="97316"/>
                  </a:cubicBezTo>
                  <a:cubicBezTo>
                    <a:pt x="4940" y="97215"/>
                    <a:pt x="0" y="96913"/>
                    <a:pt x="0" y="96510"/>
                  </a:cubicBezTo>
                  <a:cubicBezTo>
                    <a:pt x="0" y="96106"/>
                    <a:pt x="4940" y="95703"/>
                    <a:pt x="14014" y="95199"/>
                  </a:cubicBezTo>
                  <a:cubicBezTo>
                    <a:pt x="22986" y="94795"/>
                    <a:pt x="35992" y="93888"/>
                    <a:pt x="52022" y="92376"/>
                  </a:cubicBezTo>
                  <a:cubicBezTo>
                    <a:pt x="84082" y="89352"/>
                    <a:pt x="128139" y="82597"/>
                    <a:pt x="175321" y="69188"/>
                  </a:cubicBezTo>
                  <a:cubicBezTo>
                    <a:pt x="222504" y="55678"/>
                    <a:pt x="263536" y="38237"/>
                    <a:pt x="292370" y="24022"/>
                  </a:cubicBezTo>
                  <a:cubicBezTo>
                    <a:pt x="306787" y="16864"/>
                    <a:pt x="318381" y="10815"/>
                    <a:pt x="326245" y="6480"/>
                  </a:cubicBezTo>
                  <a:cubicBezTo>
                    <a:pt x="333907" y="1943"/>
                    <a:pt x="338444" y="-275"/>
                    <a:pt x="338645" y="27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="" xmlns:a16="http://schemas.microsoft.com/office/drawing/2014/main" id="{DA66D490-EA0F-4AE6-822D-297BC76C243E}"/>
                </a:ext>
              </a:extLst>
            </p:cNvPr>
            <p:cNvSpPr/>
            <p:nvPr/>
          </p:nvSpPr>
          <p:spPr>
            <a:xfrm>
              <a:off x="10624480" y="5813816"/>
              <a:ext cx="363345" cy="270291"/>
            </a:xfrm>
            <a:custGeom>
              <a:avLst/>
              <a:gdLst>
                <a:gd name="connsiteX0" fmla="*/ 122392 w 363345"/>
                <a:gd name="connsiteY0" fmla="*/ 907 h 270291"/>
                <a:gd name="connsiteX1" fmla="*/ 189839 w 363345"/>
                <a:gd name="connsiteY1" fmla="*/ 165441 h 270291"/>
                <a:gd name="connsiteX2" fmla="*/ 0 w 363345"/>
                <a:gd name="connsiteY2" fmla="*/ 270291 h 270291"/>
                <a:gd name="connsiteX3" fmla="*/ 363345 w 363345"/>
                <a:gd name="connsiteY3" fmla="*/ 269384 h 270291"/>
                <a:gd name="connsiteX4" fmla="*/ 303863 w 363345"/>
                <a:gd name="connsiteY4" fmla="*/ 0 h 270291"/>
                <a:gd name="connsiteX5" fmla="*/ 122392 w 363345"/>
                <a:gd name="connsiteY5" fmla="*/ 907 h 270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3345" h="270291">
                  <a:moveTo>
                    <a:pt x="122392" y="907"/>
                  </a:moveTo>
                  <a:lnTo>
                    <a:pt x="189839" y="165441"/>
                  </a:lnTo>
                  <a:cubicBezTo>
                    <a:pt x="189839" y="165441"/>
                    <a:pt x="2016" y="235610"/>
                    <a:pt x="0" y="270291"/>
                  </a:cubicBezTo>
                  <a:lnTo>
                    <a:pt x="363345" y="269384"/>
                  </a:lnTo>
                  <a:lnTo>
                    <a:pt x="303863" y="0"/>
                  </a:lnTo>
                  <a:lnTo>
                    <a:pt x="122392" y="907"/>
                  </a:lnTo>
                  <a:close/>
                </a:path>
              </a:pathLst>
            </a:custGeom>
            <a:solidFill>
              <a:srgbClr val="455A64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="" xmlns:a16="http://schemas.microsoft.com/office/drawing/2014/main" id="{DF497252-D797-4F65-9A49-D6A0F4EE95B8}"/>
                </a:ext>
              </a:extLst>
            </p:cNvPr>
            <p:cNvSpPr/>
            <p:nvPr/>
          </p:nvSpPr>
          <p:spPr>
            <a:xfrm>
              <a:off x="10908954" y="5962676"/>
              <a:ext cx="28269" cy="28213"/>
            </a:xfrm>
            <a:custGeom>
              <a:avLst/>
              <a:gdLst>
                <a:gd name="connsiteX0" fmla="*/ 17675 w 28269"/>
                <a:gd name="connsiteY0" fmla="*/ 551 h 28213"/>
                <a:gd name="connsiteX1" fmla="*/ 27959 w 28269"/>
                <a:gd name="connsiteY1" fmla="*/ 17488 h 28213"/>
                <a:gd name="connsiteX2" fmla="*/ 11324 w 28269"/>
                <a:gd name="connsiteY2" fmla="*/ 27872 h 28213"/>
                <a:gd name="connsiteX3" fmla="*/ 536 w 28269"/>
                <a:gd name="connsiteY3" fmla="*/ 9927 h 28213"/>
                <a:gd name="connsiteX4" fmla="*/ 19087 w 28269"/>
                <a:gd name="connsiteY4" fmla="*/ 1055 h 28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269" h="28213">
                  <a:moveTo>
                    <a:pt x="17675" y="551"/>
                  </a:moveTo>
                  <a:cubicBezTo>
                    <a:pt x="24732" y="2466"/>
                    <a:pt x="29572" y="10330"/>
                    <a:pt x="27959" y="17488"/>
                  </a:cubicBezTo>
                  <a:cubicBezTo>
                    <a:pt x="26345" y="24646"/>
                    <a:pt x="18381" y="29586"/>
                    <a:pt x="11324" y="27872"/>
                  </a:cubicBezTo>
                  <a:cubicBezTo>
                    <a:pt x="4266" y="26058"/>
                    <a:pt x="-1883" y="16783"/>
                    <a:pt x="536" y="9927"/>
                  </a:cubicBezTo>
                  <a:cubicBezTo>
                    <a:pt x="2956" y="3071"/>
                    <a:pt x="12634" y="-2373"/>
                    <a:pt x="19087" y="1055"/>
                  </a:cubicBezTo>
                </a:path>
              </a:pathLst>
            </a:custGeom>
            <a:solidFill>
              <a:srgbClr val="FFFFFF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="" xmlns:a16="http://schemas.microsoft.com/office/drawing/2014/main" id="{2B68EF89-E1D2-4F42-8A54-32154C78CFC6}"/>
                </a:ext>
              </a:extLst>
            </p:cNvPr>
            <p:cNvSpPr/>
            <p:nvPr/>
          </p:nvSpPr>
          <p:spPr>
            <a:xfrm>
              <a:off x="10624237" y="6053962"/>
              <a:ext cx="363588" cy="30144"/>
            </a:xfrm>
            <a:custGeom>
              <a:avLst/>
              <a:gdLst>
                <a:gd name="connsiteX0" fmla="*/ 363589 w 363588"/>
                <a:gd name="connsiteY0" fmla="*/ 29237 h 30144"/>
                <a:gd name="connsiteX1" fmla="*/ 357137 w 363588"/>
                <a:gd name="connsiteY1" fmla="*/ 0 h 30144"/>
                <a:gd name="connsiteX2" fmla="*/ 14458 w 363588"/>
                <a:gd name="connsiteY2" fmla="*/ 11695 h 30144"/>
                <a:gd name="connsiteX3" fmla="*/ 142 w 363588"/>
                <a:gd name="connsiteY3" fmla="*/ 30144 h 30144"/>
                <a:gd name="connsiteX4" fmla="*/ 363589 w 363588"/>
                <a:gd name="connsiteY4" fmla="*/ 29237 h 30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588" h="30144">
                  <a:moveTo>
                    <a:pt x="363589" y="29237"/>
                  </a:moveTo>
                  <a:lnTo>
                    <a:pt x="357137" y="0"/>
                  </a:lnTo>
                  <a:lnTo>
                    <a:pt x="14458" y="11695"/>
                  </a:lnTo>
                  <a:cubicBezTo>
                    <a:pt x="14458" y="11695"/>
                    <a:pt x="-1672" y="18752"/>
                    <a:pt x="142" y="30144"/>
                  </a:cubicBezTo>
                  <a:lnTo>
                    <a:pt x="363589" y="29237"/>
                  </a:lnTo>
                  <a:close/>
                </a:path>
              </a:pathLst>
            </a:custGeom>
            <a:solidFill>
              <a:srgbClr val="FFFFFF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="" xmlns:a16="http://schemas.microsoft.com/office/drawing/2014/main" id="{CBE407C9-DF3F-4346-81F1-A7BC98061EA7}"/>
                </a:ext>
              </a:extLst>
            </p:cNvPr>
            <p:cNvSpPr/>
            <p:nvPr/>
          </p:nvSpPr>
          <p:spPr>
            <a:xfrm>
              <a:off x="10808365" y="5975771"/>
              <a:ext cx="33107" cy="22383"/>
            </a:xfrm>
            <a:custGeom>
              <a:avLst/>
              <a:gdLst>
                <a:gd name="connsiteX0" fmla="*/ 6 w 33107"/>
                <a:gd name="connsiteY0" fmla="*/ 1671 h 22383"/>
                <a:gd name="connsiteX1" fmla="*/ 17649 w 33107"/>
                <a:gd name="connsiteY1" fmla="*/ 9938 h 22383"/>
                <a:gd name="connsiteX2" fmla="*/ 32671 w 33107"/>
                <a:gd name="connsiteY2" fmla="*/ 22338 h 22383"/>
                <a:gd name="connsiteX3" fmla="*/ 20876 w 33107"/>
                <a:gd name="connsiteY3" fmla="*/ 4695 h 22383"/>
                <a:gd name="connsiteX4" fmla="*/ 6 w 33107"/>
                <a:gd name="connsiteY4" fmla="*/ 1671 h 22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107" h="22383">
                  <a:moveTo>
                    <a:pt x="6" y="1671"/>
                  </a:moveTo>
                  <a:cubicBezTo>
                    <a:pt x="107" y="3486"/>
                    <a:pt x="8979" y="4191"/>
                    <a:pt x="17649" y="9938"/>
                  </a:cubicBezTo>
                  <a:cubicBezTo>
                    <a:pt x="26521" y="15382"/>
                    <a:pt x="31058" y="23044"/>
                    <a:pt x="32671" y="22338"/>
                  </a:cubicBezTo>
                  <a:cubicBezTo>
                    <a:pt x="34284" y="22036"/>
                    <a:pt x="31663" y="11349"/>
                    <a:pt x="20876" y="4695"/>
                  </a:cubicBezTo>
                  <a:cubicBezTo>
                    <a:pt x="10390" y="-2160"/>
                    <a:pt x="-296" y="58"/>
                    <a:pt x="6" y="1671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="" xmlns:a16="http://schemas.microsoft.com/office/drawing/2014/main" id="{F778350C-0329-4FFA-9E6E-7BAEB880E043}"/>
                </a:ext>
              </a:extLst>
            </p:cNvPr>
            <p:cNvSpPr/>
            <p:nvPr/>
          </p:nvSpPr>
          <p:spPr>
            <a:xfrm>
              <a:off x="10770347" y="5992532"/>
              <a:ext cx="24145" cy="28267"/>
            </a:xfrm>
            <a:custGeom>
              <a:avLst/>
              <a:gdLst>
                <a:gd name="connsiteX0" fmla="*/ 15 w 24145"/>
                <a:gd name="connsiteY0" fmla="*/ 738 h 28267"/>
                <a:gd name="connsiteX1" fmla="*/ 13323 w 24145"/>
                <a:gd name="connsiteY1" fmla="*/ 12937 h 28267"/>
                <a:gd name="connsiteX2" fmla="*/ 22901 w 24145"/>
                <a:gd name="connsiteY2" fmla="*/ 28261 h 28267"/>
                <a:gd name="connsiteX3" fmla="*/ 18062 w 24145"/>
                <a:gd name="connsiteY3" fmla="*/ 9006 h 28267"/>
                <a:gd name="connsiteX4" fmla="*/ 15 w 24145"/>
                <a:gd name="connsiteY4" fmla="*/ 738 h 28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45" h="28267">
                  <a:moveTo>
                    <a:pt x="15" y="738"/>
                  </a:moveTo>
                  <a:cubicBezTo>
                    <a:pt x="-388" y="2452"/>
                    <a:pt x="7274" y="5477"/>
                    <a:pt x="13323" y="12937"/>
                  </a:cubicBezTo>
                  <a:cubicBezTo>
                    <a:pt x="19574" y="20297"/>
                    <a:pt x="21086" y="28362"/>
                    <a:pt x="22901" y="28261"/>
                  </a:cubicBezTo>
                  <a:cubicBezTo>
                    <a:pt x="24615" y="28564"/>
                    <a:pt x="25724" y="18180"/>
                    <a:pt x="18062" y="9006"/>
                  </a:cubicBezTo>
                  <a:cubicBezTo>
                    <a:pt x="10500" y="-270"/>
                    <a:pt x="15" y="-976"/>
                    <a:pt x="15" y="738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="" xmlns:a16="http://schemas.microsoft.com/office/drawing/2014/main" id="{51CB2277-64FE-4297-AA52-9068E138BABE}"/>
                </a:ext>
              </a:extLst>
            </p:cNvPr>
            <p:cNvSpPr/>
            <p:nvPr/>
          </p:nvSpPr>
          <p:spPr>
            <a:xfrm>
              <a:off x="10734551" y="6008306"/>
              <a:ext cx="16343" cy="30647"/>
            </a:xfrm>
            <a:custGeom>
              <a:avLst/>
              <a:gdLst>
                <a:gd name="connsiteX0" fmla="*/ 14237 w 16343"/>
                <a:gd name="connsiteY0" fmla="*/ 30634 h 30647"/>
                <a:gd name="connsiteX1" fmla="*/ 13733 w 16343"/>
                <a:gd name="connsiteY1" fmla="*/ 12386 h 30647"/>
                <a:gd name="connsiteX2" fmla="*/ 122 w 16343"/>
                <a:gd name="connsiteY2" fmla="*/ 288 h 30647"/>
                <a:gd name="connsiteX3" fmla="*/ 8188 w 16343"/>
                <a:gd name="connsiteY3" fmla="*/ 15007 h 30647"/>
                <a:gd name="connsiteX4" fmla="*/ 14237 w 16343"/>
                <a:gd name="connsiteY4" fmla="*/ 30634 h 30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43" h="30647">
                  <a:moveTo>
                    <a:pt x="14237" y="30634"/>
                  </a:moveTo>
                  <a:cubicBezTo>
                    <a:pt x="15850" y="31038"/>
                    <a:pt x="18269" y="22166"/>
                    <a:pt x="13733" y="12386"/>
                  </a:cubicBezTo>
                  <a:cubicBezTo>
                    <a:pt x="9196" y="2607"/>
                    <a:pt x="828" y="-1123"/>
                    <a:pt x="122" y="288"/>
                  </a:cubicBezTo>
                  <a:cubicBezTo>
                    <a:pt x="-886" y="1700"/>
                    <a:pt x="4558" y="6942"/>
                    <a:pt x="8188" y="15007"/>
                  </a:cubicBezTo>
                  <a:cubicBezTo>
                    <a:pt x="11918" y="22972"/>
                    <a:pt x="12523" y="30433"/>
                    <a:pt x="14237" y="30634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="" xmlns:a16="http://schemas.microsoft.com/office/drawing/2014/main" id="{18C91E40-49E8-4965-9BD1-7C55A66615EE}"/>
                </a:ext>
              </a:extLst>
            </p:cNvPr>
            <p:cNvSpPr/>
            <p:nvPr/>
          </p:nvSpPr>
          <p:spPr>
            <a:xfrm>
              <a:off x="10793988" y="5937458"/>
              <a:ext cx="37861" cy="8912"/>
            </a:xfrm>
            <a:custGeom>
              <a:avLst/>
              <a:gdLst>
                <a:gd name="connsiteX0" fmla="*/ 67 w 37861"/>
                <a:gd name="connsiteY0" fmla="*/ 6412 h 8912"/>
                <a:gd name="connsiteX1" fmla="*/ 19021 w 37861"/>
                <a:gd name="connsiteY1" fmla="*/ 6210 h 8912"/>
                <a:gd name="connsiteX2" fmla="*/ 37773 w 37861"/>
                <a:gd name="connsiteY2" fmla="*/ 8529 h 8912"/>
                <a:gd name="connsiteX3" fmla="*/ 19323 w 37861"/>
                <a:gd name="connsiteY3" fmla="*/ 61 h 8912"/>
                <a:gd name="connsiteX4" fmla="*/ 67 w 37861"/>
                <a:gd name="connsiteY4" fmla="*/ 6412 h 8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861" h="8912">
                  <a:moveTo>
                    <a:pt x="67" y="6412"/>
                  </a:moveTo>
                  <a:cubicBezTo>
                    <a:pt x="773" y="8025"/>
                    <a:pt x="8939" y="5606"/>
                    <a:pt x="19021" y="6210"/>
                  </a:cubicBezTo>
                  <a:cubicBezTo>
                    <a:pt x="29103" y="6614"/>
                    <a:pt x="36866" y="10042"/>
                    <a:pt x="37773" y="8529"/>
                  </a:cubicBezTo>
                  <a:cubicBezTo>
                    <a:pt x="38781" y="7219"/>
                    <a:pt x="31119" y="666"/>
                    <a:pt x="19323" y="61"/>
                  </a:cubicBezTo>
                  <a:cubicBezTo>
                    <a:pt x="7528" y="-645"/>
                    <a:pt x="-840" y="5001"/>
                    <a:pt x="67" y="6412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="" xmlns:a16="http://schemas.microsoft.com/office/drawing/2014/main" id="{87C09994-CBCA-4AB4-BA90-2CC0E64F7191}"/>
                </a:ext>
              </a:extLst>
            </p:cNvPr>
            <p:cNvSpPr/>
            <p:nvPr/>
          </p:nvSpPr>
          <p:spPr>
            <a:xfrm>
              <a:off x="10790325" y="5892845"/>
              <a:ext cx="55264" cy="30906"/>
            </a:xfrm>
            <a:custGeom>
              <a:avLst/>
              <a:gdLst>
                <a:gd name="connsiteX0" fmla="*/ 0 w 55264"/>
                <a:gd name="connsiteY0" fmla="*/ 29349 h 30906"/>
                <a:gd name="connsiteX1" fmla="*/ 18248 w 55264"/>
                <a:gd name="connsiteY1" fmla="*/ 29248 h 30906"/>
                <a:gd name="connsiteX2" fmla="*/ 37303 w 55264"/>
                <a:gd name="connsiteY2" fmla="*/ 23401 h 30906"/>
                <a:gd name="connsiteX3" fmla="*/ 47787 w 55264"/>
                <a:gd name="connsiteY3" fmla="*/ 17856 h 30906"/>
                <a:gd name="connsiteX4" fmla="*/ 53232 w 55264"/>
                <a:gd name="connsiteY4" fmla="*/ 13521 h 30906"/>
                <a:gd name="connsiteX5" fmla="*/ 54038 w 55264"/>
                <a:gd name="connsiteY5" fmla="*/ 4044 h 30906"/>
                <a:gd name="connsiteX6" fmla="*/ 46275 w 55264"/>
                <a:gd name="connsiteY6" fmla="*/ 11 h 30906"/>
                <a:gd name="connsiteX7" fmla="*/ 39420 w 55264"/>
                <a:gd name="connsiteY7" fmla="*/ 1019 h 30906"/>
                <a:gd name="connsiteX8" fmla="*/ 28128 w 55264"/>
                <a:gd name="connsiteY8" fmla="*/ 4951 h 30906"/>
                <a:gd name="connsiteX9" fmla="*/ 11392 w 55264"/>
                <a:gd name="connsiteY9" fmla="*/ 16041 h 30906"/>
                <a:gd name="connsiteX10" fmla="*/ 706 w 55264"/>
                <a:gd name="connsiteY10" fmla="*/ 30861 h 30906"/>
                <a:gd name="connsiteX11" fmla="*/ 14114 w 55264"/>
                <a:gd name="connsiteY11" fmla="*/ 19368 h 30906"/>
                <a:gd name="connsiteX12" fmla="*/ 30346 w 55264"/>
                <a:gd name="connsiteY12" fmla="*/ 10194 h 30906"/>
                <a:gd name="connsiteX13" fmla="*/ 40831 w 55264"/>
                <a:gd name="connsiteY13" fmla="*/ 6967 h 30906"/>
                <a:gd name="connsiteX14" fmla="*/ 48896 w 55264"/>
                <a:gd name="connsiteY14" fmla="*/ 7572 h 30906"/>
                <a:gd name="connsiteX15" fmla="*/ 48493 w 55264"/>
                <a:gd name="connsiteY15" fmla="*/ 9589 h 30906"/>
                <a:gd name="connsiteX16" fmla="*/ 44460 w 55264"/>
                <a:gd name="connsiteY16" fmla="*/ 12714 h 30906"/>
                <a:gd name="connsiteX17" fmla="*/ 34883 w 55264"/>
                <a:gd name="connsiteY17" fmla="*/ 18259 h 30906"/>
                <a:gd name="connsiteX18" fmla="*/ 17341 w 55264"/>
                <a:gd name="connsiteY18" fmla="*/ 25014 h 30906"/>
                <a:gd name="connsiteX19" fmla="*/ 0 w 55264"/>
                <a:gd name="connsiteY19" fmla="*/ 29349 h 30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5264" h="30906">
                  <a:moveTo>
                    <a:pt x="0" y="29349"/>
                  </a:moveTo>
                  <a:cubicBezTo>
                    <a:pt x="0" y="30055"/>
                    <a:pt x="6956" y="31164"/>
                    <a:pt x="18248" y="29248"/>
                  </a:cubicBezTo>
                  <a:cubicBezTo>
                    <a:pt x="23793" y="28240"/>
                    <a:pt x="30346" y="26425"/>
                    <a:pt x="37303" y="23401"/>
                  </a:cubicBezTo>
                  <a:cubicBezTo>
                    <a:pt x="40730" y="21889"/>
                    <a:pt x="44259" y="19973"/>
                    <a:pt x="47787" y="17856"/>
                  </a:cubicBezTo>
                  <a:cubicBezTo>
                    <a:pt x="49501" y="16747"/>
                    <a:pt x="51417" y="15638"/>
                    <a:pt x="53232" y="13521"/>
                  </a:cubicBezTo>
                  <a:cubicBezTo>
                    <a:pt x="55147" y="11706"/>
                    <a:pt x="56256" y="6967"/>
                    <a:pt x="54038" y="4044"/>
                  </a:cubicBezTo>
                  <a:cubicBezTo>
                    <a:pt x="52123" y="1221"/>
                    <a:pt x="48896" y="11"/>
                    <a:pt x="46275" y="11"/>
                  </a:cubicBezTo>
                  <a:cubicBezTo>
                    <a:pt x="43553" y="-90"/>
                    <a:pt x="41436" y="515"/>
                    <a:pt x="39420" y="1019"/>
                  </a:cubicBezTo>
                  <a:cubicBezTo>
                    <a:pt x="35387" y="2028"/>
                    <a:pt x="31556" y="3338"/>
                    <a:pt x="28128" y="4951"/>
                  </a:cubicBezTo>
                  <a:cubicBezTo>
                    <a:pt x="21172" y="8077"/>
                    <a:pt x="15526" y="12109"/>
                    <a:pt x="11392" y="16041"/>
                  </a:cubicBezTo>
                  <a:cubicBezTo>
                    <a:pt x="3025" y="23905"/>
                    <a:pt x="101" y="30458"/>
                    <a:pt x="706" y="30861"/>
                  </a:cubicBezTo>
                  <a:cubicBezTo>
                    <a:pt x="1512" y="31466"/>
                    <a:pt x="5646" y="25921"/>
                    <a:pt x="14114" y="19368"/>
                  </a:cubicBezTo>
                  <a:cubicBezTo>
                    <a:pt x="18349" y="16142"/>
                    <a:pt x="23793" y="12815"/>
                    <a:pt x="30346" y="10194"/>
                  </a:cubicBezTo>
                  <a:cubicBezTo>
                    <a:pt x="33572" y="8883"/>
                    <a:pt x="37101" y="7774"/>
                    <a:pt x="40831" y="6967"/>
                  </a:cubicBezTo>
                  <a:cubicBezTo>
                    <a:pt x="44662" y="5960"/>
                    <a:pt x="47989" y="5960"/>
                    <a:pt x="48896" y="7572"/>
                  </a:cubicBezTo>
                  <a:cubicBezTo>
                    <a:pt x="49300" y="8178"/>
                    <a:pt x="49300" y="8480"/>
                    <a:pt x="48493" y="9589"/>
                  </a:cubicBezTo>
                  <a:cubicBezTo>
                    <a:pt x="47687" y="10597"/>
                    <a:pt x="46074" y="11605"/>
                    <a:pt x="44460" y="12714"/>
                  </a:cubicBezTo>
                  <a:cubicBezTo>
                    <a:pt x="41234" y="14831"/>
                    <a:pt x="38008" y="16646"/>
                    <a:pt x="34883" y="18259"/>
                  </a:cubicBezTo>
                  <a:cubicBezTo>
                    <a:pt x="28531" y="21385"/>
                    <a:pt x="22482" y="23603"/>
                    <a:pt x="17341" y="25014"/>
                  </a:cubicBezTo>
                  <a:cubicBezTo>
                    <a:pt x="6856" y="27837"/>
                    <a:pt x="0" y="28341"/>
                    <a:pt x="0" y="29349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="" xmlns:a16="http://schemas.microsoft.com/office/drawing/2014/main" id="{999A6E6A-8024-4CAD-82AA-9A80E81C36FD}"/>
                </a:ext>
              </a:extLst>
            </p:cNvPr>
            <p:cNvSpPr/>
            <p:nvPr/>
          </p:nvSpPr>
          <p:spPr>
            <a:xfrm>
              <a:off x="10766947" y="5864524"/>
              <a:ext cx="28692" cy="57680"/>
            </a:xfrm>
            <a:custGeom>
              <a:avLst/>
              <a:gdLst>
                <a:gd name="connsiteX0" fmla="*/ 23882 w 28692"/>
                <a:gd name="connsiteY0" fmla="*/ 57670 h 57680"/>
                <a:gd name="connsiteX1" fmla="*/ 28620 w 28692"/>
                <a:gd name="connsiteY1" fmla="*/ 40128 h 57680"/>
                <a:gd name="connsiteX2" fmla="*/ 26100 w 28692"/>
                <a:gd name="connsiteY2" fmla="*/ 20166 h 57680"/>
                <a:gd name="connsiteX3" fmla="*/ 21462 w 28692"/>
                <a:gd name="connsiteY3" fmla="*/ 9177 h 57680"/>
                <a:gd name="connsiteX4" fmla="*/ 9868 w 28692"/>
                <a:gd name="connsiteY4" fmla="*/ 3 h 57680"/>
                <a:gd name="connsiteX5" fmla="*/ 2307 w 28692"/>
                <a:gd name="connsiteY5" fmla="*/ 5144 h 57680"/>
                <a:gd name="connsiteX6" fmla="*/ 492 w 28692"/>
                <a:gd name="connsiteY6" fmla="*/ 11798 h 57680"/>
                <a:gd name="connsiteX7" fmla="*/ 492 w 28692"/>
                <a:gd name="connsiteY7" fmla="*/ 24098 h 57680"/>
                <a:gd name="connsiteX8" fmla="*/ 8356 w 28692"/>
                <a:gd name="connsiteY8" fmla="*/ 42850 h 57680"/>
                <a:gd name="connsiteX9" fmla="*/ 23075 w 28692"/>
                <a:gd name="connsiteY9" fmla="*/ 53738 h 57680"/>
                <a:gd name="connsiteX10" fmla="*/ 11985 w 28692"/>
                <a:gd name="connsiteY10" fmla="*/ 40430 h 57680"/>
                <a:gd name="connsiteX11" fmla="*/ 6138 w 28692"/>
                <a:gd name="connsiteY11" fmla="*/ 23392 h 57680"/>
                <a:gd name="connsiteX12" fmla="*/ 6440 w 28692"/>
                <a:gd name="connsiteY12" fmla="*/ 12907 h 57680"/>
                <a:gd name="connsiteX13" fmla="*/ 9868 w 28692"/>
                <a:gd name="connsiteY13" fmla="*/ 6354 h 57680"/>
                <a:gd name="connsiteX14" fmla="*/ 16220 w 28692"/>
                <a:gd name="connsiteY14" fmla="*/ 12302 h 57680"/>
                <a:gd name="connsiteX15" fmla="*/ 20756 w 28692"/>
                <a:gd name="connsiteY15" fmla="*/ 22183 h 57680"/>
                <a:gd name="connsiteX16" fmla="*/ 24285 w 28692"/>
                <a:gd name="connsiteY16" fmla="*/ 40330 h 57680"/>
                <a:gd name="connsiteX17" fmla="*/ 23882 w 28692"/>
                <a:gd name="connsiteY17" fmla="*/ 57670 h 57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8692" h="57680">
                  <a:moveTo>
                    <a:pt x="23882" y="57670"/>
                  </a:moveTo>
                  <a:cubicBezTo>
                    <a:pt x="24487" y="57973"/>
                    <a:pt x="28015" y="51621"/>
                    <a:pt x="28620" y="40128"/>
                  </a:cubicBezTo>
                  <a:cubicBezTo>
                    <a:pt x="28923" y="34381"/>
                    <a:pt x="28318" y="27526"/>
                    <a:pt x="26100" y="20166"/>
                  </a:cubicBezTo>
                  <a:cubicBezTo>
                    <a:pt x="24991" y="16537"/>
                    <a:pt x="23479" y="12807"/>
                    <a:pt x="21462" y="9177"/>
                  </a:cubicBezTo>
                  <a:cubicBezTo>
                    <a:pt x="19345" y="5548"/>
                    <a:pt x="16724" y="809"/>
                    <a:pt x="9868" y="3"/>
                  </a:cubicBezTo>
                  <a:cubicBezTo>
                    <a:pt x="6239" y="-98"/>
                    <a:pt x="3315" y="2725"/>
                    <a:pt x="2307" y="5144"/>
                  </a:cubicBezTo>
                  <a:cubicBezTo>
                    <a:pt x="1097" y="7564"/>
                    <a:pt x="895" y="9681"/>
                    <a:pt x="492" y="11798"/>
                  </a:cubicBezTo>
                  <a:cubicBezTo>
                    <a:pt x="-214" y="16033"/>
                    <a:pt x="-113" y="20166"/>
                    <a:pt x="492" y="24098"/>
                  </a:cubicBezTo>
                  <a:cubicBezTo>
                    <a:pt x="1702" y="31861"/>
                    <a:pt x="4827" y="38212"/>
                    <a:pt x="8356" y="42850"/>
                  </a:cubicBezTo>
                  <a:cubicBezTo>
                    <a:pt x="15514" y="52226"/>
                    <a:pt x="22874" y="54343"/>
                    <a:pt x="23075" y="53738"/>
                  </a:cubicBezTo>
                  <a:cubicBezTo>
                    <a:pt x="23680" y="52831"/>
                    <a:pt x="17429" y="49403"/>
                    <a:pt x="11985" y="40430"/>
                  </a:cubicBezTo>
                  <a:cubicBezTo>
                    <a:pt x="9263" y="35994"/>
                    <a:pt x="6944" y="30147"/>
                    <a:pt x="6138" y="23392"/>
                  </a:cubicBezTo>
                  <a:cubicBezTo>
                    <a:pt x="5735" y="20065"/>
                    <a:pt x="5836" y="16436"/>
                    <a:pt x="6440" y="12907"/>
                  </a:cubicBezTo>
                  <a:cubicBezTo>
                    <a:pt x="7045" y="9076"/>
                    <a:pt x="8457" y="5951"/>
                    <a:pt x="9868" y="6354"/>
                  </a:cubicBezTo>
                  <a:cubicBezTo>
                    <a:pt x="11683" y="6354"/>
                    <a:pt x="14708" y="9177"/>
                    <a:pt x="16220" y="12302"/>
                  </a:cubicBezTo>
                  <a:cubicBezTo>
                    <a:pt x="18135" y="15529"/>
                    <a:pt x="19547" y="18856"/>
                    <a:pt x="20756" y="22183"/>
                  </a:cubicBezTo>
                  <a:cubicBezTo>
                    <a:pt x="23075" y="28736"/>
                    <a:pt x="24083" y="34986"/>
                    <a:pt x="24285" y="40330"/>
                  </a:cubicBezTo>
                  <a:cubicBezTo>
                    <a:pt x="24789" y="50714"/>
                    <a:pt x="22874" y="57368"/>
                    <a:pt x="23882" y="57670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="" xmlns:a16="http://schemas.microsoft.com/office/drawing/2014/main" id="{74DF229A-903D-4A7B-9432-E988C6154A59}"/>
                </a:ext>
              </a:extLst>
            </p:cNvPr>
            <p:cNvSpPr/>
            <p:nvPr/>
          </p:nvSpPr>
          <p:spPr>
            <a:xfrm>
              <a:off x="10469973" y="4450665"/>
              <a:ext cx="750539" cy="1518611"/>
            </a:xfrm>
            <a:custGeom>
              <a:avLst/>
              <a:gdLst>
                <a:gd name="connsiteX0" fmla="*/ 514728 w 750539"/>
                <a:gd name="connsiteY0" fmla="*/ 0 h 1518611"/>
                <a:gd name="connsiteX1" fmla="*/ 23747 w 750539"/>
                <a:gd name="connsiteY1" fmla="*/ 670939 h 1518611"/>
                <a:gd name="connsiteX2" fmla="*/ 2979 w 750539"/>
                <a:gd name="connsiteY2" fmla="*/ 762985 h 1518611"/>
                <a:gd name="connsiteX3" fmla="*/ 246352 w 750539"/>
                <a:gd name="connsiteY3" fmla="*/ 1518611 h 1518611"/>
                <a:gd name="connsiteX4" fmla="*/ 508376 w 750539"/>
                <a:gd name="connsiteY4" fmla="*/ 1464271 h 1518611"/>
                <a:gd name="connsiteX5" fmla="*/ 343843 w 750539"/>
                <a:gd name="connsiteY5" fmla="*/ 782947 h 1518611"/>
                <a:gd name="connsiteX6" fmla="*/ 750540 w 750539"/>
                <a:gd name="connsiteY6" fmla="*/ 346711 h 1518611"/>
                <a:gd name="connsiteX7" fmla="*/ 704668 w 750539"/>
                <a:gd name="connsiteY7" fmla="*/ 0 h 1518611"/>
                <a:gd name="connsiteX8" fmla="*/ 514728 w 750539"/>
                <a:gd name="connsiteY8" fmla="*/ 0 h 1518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0539" h="1518611">
                  <a:moveTo>
                    <a:pt x="514728" y="0"/>
                  </a:moveTo>
                  <a:cubicBezTo>
                    <a:pt x="504445" y="5242"/>
                    <a:pt x="131320" y="527174"/>
                    <a:pt x="23747" y="670939"/>
                  </a:cubicBezTo>
                  <a:cubicBezTo>
                    <a:pt x="3987" y="697253"/>
                    <a:pt x="-5187" y="731127"/>
                    <a:pt x="2979" y="762985"/>
                  </a:cubicBezTo>
                  <a:cubicBezTo>
                    <a:pt x="50666" y="948590"/>
                    <a:pt x="246352" y="1518611"/>
                    <a:pt x="246352" y="1518611"/>
                  </a:cubicBezTo>
                  <a:lnTo>
                    <a:pt x="508376" y="1464271"/>
                  </a:lnTo>
                  <a:lnTo>
                    <a:pt x="343843" y="782947"/>
                  </a:lnTo>
                  <a:lnTo>
                    <a:pt x="750540" y="346711"/>
                  </a:lnTo>
                  <a:lnTo>
                    <a:pt x="704668" y="0"/>
                  </a:lnTo>
                  <a:lnTo>
                    <a:pt x="514728" y="0"/>
                  </a:ln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="" xmlns:a16="http://schemas.microsoft.com/office/drawing/2014/main" id="{D4C99E26-D63A-452A-842C-F651E75E05D5}"/>
                </a:ext>
              </a:extLst>
            </p:cNvPr>
            <p:cNvSpPr/>
            <p:nvPr/>
          </p:nvSpPr>
          <p:spPr>
            <a:xfrm>
              <a:off x="10744931" y="5206463"/>
              <a:ext cx="65380" cy="37864"/>
            </a:xfrm>
            <a:custGeom>
              <a:avLst/>
              <a:gdLst>
                <a:gd name="connsiteX0" fmla="*/ 65355 w 65380"/>
                <a:gd name="connsiteY0" fmla="*/ 37735 h 37864"/>
                <a:gd name="connsiteX1" fmla="*/ 31380 w 65380"/>
                <a:gd name="connsiteY1" fmla="*/ 21201 h 37864"/>
                <a:gd name="connsiteX2" fmla="*/ 26 w 65380"/>
                <a:gd name="connsiteY2" fmla="*/ 130 h 37864"/>
                <a:gd name="connsiteX3" fmla="*/ 34001 w 65380"/>
                <a:gd name="connsiteY3" fmla="*/ 16664 h 37864"/>
                <a:gd name="connsiteX4" fmla="*/ 65355 w 65380"/>
                <a:gd name="connsiteY4" fmla="*/ 37735 h 37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380" h="37864">
                  <a:moveTo>
                    <a:pt x="65355" y="37735"/>
                  </a:moveTo>
                  <a:cubicBezTo>
                    <a:pt x="64649" y="38945"/>
                    <a:pt x="49426" y="31585"/>
                    <a:pt x="31380" y="21201"/>
                  </a:cubicBezTo>
                  <a:cubicBezTo>
                    <a:pt x="13333" y="10817"/>
                    <a:pt x="-680" y="1441"/>
                    <a:pt x="26" y="130"/>
                  </a:cubicBezTo>
                  <a:cubicBezTo>
                    <a:pt x="731" y="-1080"/>
                    <a:pt x="15955" y="6280"/>
                    <a:pt x="34001" y="16664"/>
                  </a:cubicBezTo>
                  <a:cubicBezTo>
                    <a:pt x="52047" y="27048"/>
                    <a:pt x="66061" y="36424"/>
                    <a:pt x="65355" y="37735"/>
                  </a:cubicBezTo>
                  <a:close/>
                </a:path>
              </a:pathLst>
            </a:custGeom>
            <a:solidFill>
              <a:srgbClr val="455A64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="" xmlns:a16="http://schemas.microsoft.com/office/drawing/2014/main" id="{39B711D3-2234-4568-A18B-4C15AF56D94C}"/>
                </a:ext>
              </a:extLst>
            </p:cNvPr>
            <p:cNvSpPr/>
            <p:nvPr/>
          </p:nvSpPr>
          <p:spPr>
            <a:xfrm>
              <a:off x="9792775" y="3234405"/>
              <a:ext cx="261079" cy="237525"/>
            </a:xfrm>
            <a:custGeom>
              <a:avLst/>
              <a:gdLst>
                <a:gd name="connsiteX0" fmla="*/ 110962 w 261079"/>
                <a:gd name="connsiteY0" fmla="*/ 0 h 237525"/>
                <a:gd name="connsiteX1" fmla="*/ 142216 w 261079"/>
                <a:gd name="connsiteY1" fmla="*/ 15627 h 237525"/>
                <a:gd name="connsiteX2" fmla="*/ 182038 w 261079"/>
                <a:gd name="connsiteY2" fmla="*/ 52929 h 237525"/>
                <a:gd name="connsiteX3" fmla="*/ 207142 w 261079"/>
                <a:gd name="connsiteY3" fmla="*/ 94970 h 237525"/>
                <a:gd name="connsiteX4" fmla="*/ 261079 w 261079"/>
                <a:gd name="connsiteY4" fmla="*/ 136809 h 237525"/>
                <a:gd name="connsiteX5" fmla="*/ 187785 w 261079"/>
                <a:gd name="connsiteY5" fmla="*/ 237526 h 237525"/>
                <a:gd name="connsiteX6" fmla="*/ 167622 w 261079"/>
                <a:gd name="connsiteY6" fmla="*/ 221193 h 237525"/>
                <a:gd name="connsiteX7" fmla="*/ 66804 w 261079"/>
                <a:gd name="connsiteY7" fmla="*/ 203853 h 237525"/>
                <a:gd name="connsiteX8" fmla="*/ 16900 w 261079"/>
                <a:gd name="connsiteY8" fmla="*/ 159090 h 237525"/>
                <a:gd name="connsiteX9" fmla="*/ 21134 w 261079"/>
                <a:gd name="connsiteY9" fmla="*/ 146488 h 237525"/>
                <a:gd name="connsiteX10" fmla="*/ 14077 w 261079"/>
                <a:gd name="connsiteY10" fmla="*/ 113621 h 237525"/>
                <a:gd name="connsiteX11" fmla="*/ 366 w 261079"/>
                <a:gd name="connsiteY11" fmla="*/ 80452 h 237525"/>
                <a:gd name="connsiteX12" fmla="*/ 26175 w 261079"/>
                <a:gd name="connsiteY12" fmla="*/ 55248 h 237525"/>
                <a:gd name="connsiteX13" fmla="*/ 26175 w 261079"/>
                <a:gd name="connsiteY13" fmla="*/ 20668 h 237525"/>
                <a:gd name="connsiteX14" fmla="*/ 50875 w 261079"/>
                <a:gd name="connsiteY14" fmla="*/ 5142 h 237525"/>
                <a:gd name="connsiteX15" fmla="*/ 119431 w 261079"/>
                <a:gd name="connsiteY15" fmla="*/ 34681 h 237525"/>
                <a:gd name="connsiteX16" fmla="*/ 110962 w 261079"/>
                <a:gd name="connsiteY16" fmla="*/ 0 h 237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079" h="237525">
                  <a:moveTo>
                    <a:pt x="110962" y="0"/>
                  </a:moveTo>
                  <a:cubicBezTo>
                    <a:pt x="112777" y="1008"/>
                    <a:pt x="128000" y="8570"/>
                    <a:pt x="142216" y="15627"/>
                  </a:cubicBezTo>
                  <a:cubicBezTo>
                    <a:pt x="158850" y="23894"/>
                    <a:pt x="172662" y="36798"/>
                    <a:pt x="182038" y="52929"/>
                  </a:cubicBezTo>
                  <a:cubicBezTo>
                    <a:pt x="192826" y="71580"/>
                    <a:pt x="205932" y="94163"/>
                    <a:pt x="207142" y="94970"/>
                  </a:cubicBezTo>
                  <a:cubicBezTo>
                    <a:pt x="209158" y="96482"/>
                    <a:pt x="261079" y="136809"/>
                    <a:pt x="261079" y="136809"/>
                  </a:cubicBezTo>
                  <a:lnTo>
                    <a:pt x="187785" y="237526"/>
                  </a:lnTo>
                  <a:lnTo>
                    <a:pt x="167622" y="221193"/>
                  </a:lnTo>
                  <a:cubicBezTo>
                    <a:pt x="167622" y="221193"/>
                    <a:pt x="94327" y="217261"/>
                    <a:pt x="66804" y="203853"/>
                  </a:cubicBezTo>
                  <a:cubicBezTo>
                    <a:pt x="39180" y="190444"/>
                    <a:pt x="13674" y="168667"/>
                    <a:pt x="16900" y="159090"/>
                  </a:cubicBezTo>
                  <a:cubicBezTo>
                    <a:pt x="20126" y="149512"/>
                    <a:pt x="21134" y="146488"/>
                    <a:pt x="21134" y="146488"/>
                  </a:cubicBezTo>
                  <a:cubicBezTo>
                    <a:pt x="21134" y="146488"/>
                    <a:pt x="9641" y="129449"/>
                    <a:pt x="14077" y="113621"/>
                  </a:cubicBezTo>
                  <a:cubicBezTo>
                    <a:pt x="14077" y="113621"/>
                    <a:pt x="-2659" y="94264"/>
                    <a:pt x="366" y="80452"/>
                  </a:cubicBezTo>
                  <a:cubicBezTo>
                    <a:pt x="5306" y="58172"/>
                    <a:pt x="26175" y="55248"/>
                    <a:pt x="26175" y="55248"/>
                  </a:cubicBezTo>
                  <a:cubicBezTo>
                    <a:pt x="26175" y="55248"/>
                    <a:pt x="18009" y="32665"/>
                    <a:pt x="26175" y="20668"/>
                  </a:cubicBezTo>
                  <a:cubicBezTo>
                    <a:pt x="34341" y="8570"/>
                    <a:pt x="50875" y="5142"/>
                    <a:pt x="50875" y="5142"/>
                  </a:cubicBezTo>
                  <a:lnTo>
                    <a:pt x="119431" y="34681"/>
                  </a:lnTo>
                  <a:lnTo>
                    <a:pt x="110962" y="0"/>
                  </a:lnTo>
                  <a:close/>
                </a:path>
              </a:pathLst>
            </a:custGeom>
            <a:solidFill>
              <a:srgbClr val="C78976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="" xmlns:a16="http://schemas.microsoft.com/office/drawing/2014/main" id="{E68942A2-3D5D-4FD8-8C63-9BC371E75D97}"/>
                </a:ext>
              </a:extLst>
            </p:cNvPr>
            <p:cNvSpPr/>
            <p:nvPr/>
          </p:nvSpPr>
          <p:spPr>
            <a:xfrm>
              <a:off x="11769765" y="5729835"/>
              <a:ext cx="320800" cy="454383"/>
            </a:xfrm>
            <a:custGeom>
              <a:avLst/>
              <a:gdLst>
                <a:gd name="connsiteX0" fmla="*/ 0 w 320800"/>
                <a:gd name="connsiteY0" fmla="*/ 111605 h 454383"/>
                <a:gd name="connsiteX1" fmla="*/ 119872 w 320800"/>
                <a:gd name="connsiteY1" fmla="*/ 255471 h 454383"/>
                <a:gd name="connsiteX2" fmla="*/ 33471 w 320800"/>
                <a:gd name="connsiteY2" fmla="*/ 454384 h 454383"/>
                <a:gd name="connsiteX3" fmla="*/ 320801 w 320800"/>
                <a:gd name="connsiteY3" fmla="*/ 231880 h 454383"/>
                <a:gd name="connsiteX4" fmla="*/ 143161 w 320800"/>
                <a:gd name="connsiteY4" fmla="*/ 0 h 454383"/>
                <a:gd name="connsiteX5" fmla="*/ 0 w 320800"/>
                <a:gd name="connsiteY5" fmla="*/ 111605 h 454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0800" h="454383">
                  <a:moveTo>
                    <a:pt x="0" y="111605"/>
                  </a:moveTo>
                  <a:lnTo>
                    <a:pt x="119872" y="255471"/>
                  </a:lnTo>
                  <a:cubicBezTo>
                    <a:pt x="119872" y="255471"/>
                    <a:pt x="13913" y="425651"/>
                    <a:pt x="33471" y="454384"/>
                  </a:cubicBezTo>
                  <a:lnTo>
                    <a:pt x="320801" y="231880"/>
                  </a:lnTo>
                  <a:lnTo>
                    <a:pt x="143161" y="0"/>
                  </a:lnTo>
                  <a:lnTo>
                    <a:pt x="0" y="111605"/>
                  </a:lnTo>
                  <a:close/>
                </a:path>
              </a:pathLst>
            </a:custGeom>
            <a:solidFill>
              <a:srgbClr val="455A64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="" xmlns:a16="http://schemas.microsoft.com/office/drawing/2014/main" id="{88A50794-9649-4CBD-9DC8-BB281CC7B4C0}"/>
                </a:ext>
              </a:extLst>
            </p:cNvPr>
            <p:cNvSpPr/>
            <p:nvPr/>
          </p:nvSpPr>
          <p:spPr>
            <a:xfrm>
              <a:off x="11960295" y="5903139"/>
              <a:ext cx="28174" cy="27533"/>
            </a:xfrm>
            <a:custGeom>
              <a:avLst/>
              <a:gdLst>
                <a:gd name="connsiteX0" fmla="*/ 8584 w 28174"/>
                <a:gd name="connsiteY0" fmla="*/ 1009 h 27533"/>
                <a:gd name="connsiteX1" fmla="*/ 27033 w 28174"/>
                <a:gd name="connsiteY1" fmla="*/ 8167 h 27533"/>
                <a:gd name="connsiteX2" fmla="*/ 20178 w 28174"/>
                <a:gd name="connsiteY2" fmla="*/ 26516 h 27533"/>
                <a:gd name="connsiteX3" fmla="*/ 619 w 28174"/>
                <a:gd name="connsiteY3" fmla="*/ 18854 h 27533"/>
                <a:gd name="connsiteX4" fmla="*/ 9894 w 28174"/>
                <a:gd name="connsiteY4" fmla="*/ 505 h 27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174" h="27533">
                  <a:moveTo>
                    <a:pt x="8584" y="1009"/>
                  </a:moveTo>
                  <a:cubicBezTo>
                    <a:pt x="15338" y="-1814"/>
                    <a:pt x="24009" y="1513"/>
                    <a:pt x="27033" y="8167"/>
                  </a:cubicBezTo>
                  <a:cubicBezTo>
                    <a:pt x="30058" y="14821"/>
                    <a:pt x="26831" y="23693"/>
                    <a:pt x="20178" y="26516"/>
                  </a:cubicBezTo>
                  <a:cubicBezTo>
                    <a:pt x="13524" y="29439"/>
                    <a:pt x="2938" y="25810"/>
                    <a:pt x="619" y="18854"/>
                  </a:cubicBezTo>
                  <a:cubicBezTo>
                    <a:pt x="-1700" y="11897"/>
                    <a:pt x="2736" y="1714"/>
                    <a:pt x="9894" y="505"/>
                  </a:cubicBezTo>
                </a:path>
              </a:pathLst>
            </a:custGeom>
            <a:solidFill>
              <a:srgbClr val="FFFFFF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="" xmlns:a16="http://schemas.microsoft.com/office/drawing/2014/main" id="{79073B47-F025-479A-B42B-7F0E3FFC9DDF}"/>
                </a:ext>
              </a:extLst>
            </p:cNvPr>
            <p:cNvSpPr/>
            <p:nvPr/>
          </p:nvSpPr>
          <p:spPr>
            <a:xfrm>
              <a:off x="11799442" y="5939232"/>
              <a:ext cx="291123" cy="245187"/>
            </a:xfrm>
            <a:custGeom>
              <a:avLst/>
              <a:gdLst>
                <a:gd name="connsiteX0" fmla="*/ 291123 w 291123"/>
                <a:gd name="connsiteY0" fmla="*/ 22684 h 245187"/>
                <a:gd name="connsiteX1" fmla="*/ 272270 w 291123"/>
                <a:gd name="connsiteY1" fmla="*/ 0 h 245187"/>
                <a:gd name="connsiteX2" fmla="*/ 3794 w 291123"/>
                <a:gd name="connsiteY2" fmla="*/ 221798 h 245187"/>
                <a:gd name="connsiteX3" fmla="*/ 3693 w 291123"/>
                <a:gd name="connsiteY3" fmla="*/ 245188 h 245187"/>
                <a:gd name="connsiteX4" fmla="*/ 291123 w 291123"/>
                <a:gd name="connsiteY4" fmla="*/ 22684 h 245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1123" h="245187">
                  <a:moveTo>
                    <a:pt x="291123" y="22684"/>
                  </a:moveTo>
                  <a:lnTo>
                    <a:pt x="272270" y="0"/>
                  </a:lnTo>
                  <a:lnTo>
                    <a:pt x="3794" y="221798"/>
                  </a:lnTo>
                  <a:cubicBezTo>
                    <a:pt x="3794" y="221798"/>
                    <a:pt x="-4675" y="237223"/>
                    <a:pt x="3693" y="245188"/>
                  </a:cubicBezTo>
                  <a:lnTo>
                    <a:pt x="291123" y="22684"/>
                  </a:lnTo>
                  <a:close/>
                </a:path>
              </a:pathLst>
            </a:custGeom>
            <a:solidFill>
              <a:srgbClr val="FFFFFF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="" xmlns:a16="http://schemas.microsoft.com/office/drawing/2014/main" id="{18C423DD-E454-48C6-8D05-EF9C94BC3903}"/>
                </a:ext>
              </a:extLst>
            </p:cNvPr>
            <p:cNvSpPr/>
            <p:nvPr/>
          </p:nvSpPr>
          <p:spPr>
            <a:xfrm>
              <a:off x="11883736" y="5976995"/>
              <a:ext cx="38762" cy="10784"/>
            </a:xfrm>
            <a:custGeom>
              <a:avLst/>
              <a:gdLst>
                <a:gd name="connsiteX0" fmla="*/ 154 w 38762"/>
                <a:gd name="connsiteY0" fmla="*/ 10529 h 10784"/>
                <a:gd name="connsiteX1" fmla="*/ 19208 w 38762"/>
                <a:gd name="connsiteY1" fmla="*/ 6294 h 10784"/>
                <a:gd name="connsiteX2" fmla="*/ 38666 w 38762"/>
                <a:gd name="connsiteY2" fmla="*/ 7000 h 10784"/>
                <a:gd name="connsiteX3" fmla="*/ 18603 w 38762"/>
                <a:gd name="connsiteY3" fmla="*/ 144 h 10784"/>
                <a:gd name="connsiteX4" fmla="*/ 154 w 38762"/>
                <a:gd name="connsiteY4" fmla="*/ 10529 h 10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762" h="10784">
                  <a:moveTo>
                    <a:pt x="154" y="10529"/>
                  </a:moveTo>
                  <a:cubicBezTo>
                    <a:pt x="1263" y="11940"/>
                    <a:pt x="8824" y="7101"/>
                    <a:pt x="19208" y="6294"/>
                  </a:cubicBezTo>
                  <a:cubicBezTo>
                    <a:pt x="29592" y="5185"/>
                    <a:pt x="37859" y="8512"/>
                    <a:pt x="38666" y="7000"/>
                  </a:cubicBezTo>
                  <a:cubicBezTo>
                    <a:pt x="39775" y="5689"/>
                    <a:pt x="31205" y="-1065"/>
                    <a:pt x="18603" y="144"/>
                  </a:cubicBezTo>
                  <a:cubicBezTo>
                    <a:pt x="6001" y="1253"/>
                    <a:pt x="-1157" y="9520"/>
                    <a:pt x="154" y="10529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="" xmlns:a16="http://schemas.microsoft.com/office/drawing/2014/main" id="{DB1130B2-F08C-4553-AE6F-53FCE899370E}"/>
                </a:ext>
              </a:extLst>
            </p:cNvPr>
            <p:cNvSpPr/>
            <p:nvPr/>
          </p:nvSpPr>
          <p:spPr>
            <a:xfrm>
              <a:off x="11863244" y="6018164"/>
              <a:ext cx="35310" cy="13161"/>
            </a:xfrm>
            <a:custGeom>
              <a:avLst/>
              <a:gdLst>
                <a:gd name="connsiteX0" fmla="*/ 79 w 35310"/>
                <a:gd name="connsiteY0" fmla="*/ 5150 h 13161"/>
                <a:gd name="connsiteX1" fmla="*/ 18125 w 35310"/>
                <a:gd name="connsiteY1" fmla="*/ 6662 h 13161"/>
                <a:gd name="connsiteX2" fmla="*/ 35063 w 35310"/>
                <a:gd name="connsiteY2" fmla="*/ 13014 h 13161"/>
                <a:gd name="connsiteX3" fmla="*/ 19436 w 35310"/>
                <a:gd name="connsiteY3" fmla="*/ 714 h 13161"/>
                <a:gd name="connsiteX4" fmla="*/ 79 w 35310"/>
                <a:gd name="connsiteY4" fmla="*/ 5150 h 1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310" h="13161">
                  <a:moveTo>
                    <a:pt x="79" y="5150"/>
                  </a:moveTo>
                  <a:cubicBezTo>
                    <a:pt x="785" y="6763"/>
                    <a:pt x="8749" y="4444"/>
                    <a:pt x="18125" y="6662"/>
                  </a:cubicBezTo>
                  <a:cubicBezTo>
                    <a:pt x="27501" y="8678"/>
                    <a:pt x="33752" y="14123"/>
                    <a:pt x="35063" y="13014"/>
                  </a:cubicBezTo>
                  <a:cubicBezTo>
                    <a:pt x="36575" y="12207"/>
                    <a:pt x="31131" y="3234"/>
                    <a:pt x="19436" y="714"/>
                  </a:cubicBezTo>
                  <a:cubicBezTo>
                    <a:pt x="7842" y="-2008"/>
                    <a:pt x="-929" y="3839"/>
                    <a:pt x="79" y="5150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="" xmlns:a16="http://schemas.microsoft.com/office/drawing/2014/main" id="{46122AE6-1B60-47CE-BFE4-FAE6B15B8689}"/>
                </a:ext>
              </a:extLst>
            </p:cNvPr>
            <p:cNvSpPr/>
            <p:nvPr/>
          </p:nvSpPr>
          <p:spPr>
            <a:xfrm>
              <a:off x="11844564" y="6055425"/>
              <a:ext cx="29984" cy="17306"/>
            </a:xfrm>
            <a:custGeom>
              <a:avLst/>
              <a:gdLst>
                <a:gd name="connsiteX0" fmla="*/ 29648 w 29984"/>
                <a:gd name="connsiteY0" fmla="*/ 17188 h 17306"/>
                <a:gd name="connsiteX1" fmla="*/ 18154 w 29984"/>
                <a:gd name="connsiteY1" fmla="*/ 3074 h 17306"/>
                <a:gd name="connsiteX2" fmla="*/ 7 w 29984"/>
                <a:gd name="connsiteY2" fmla="*/ 1864 h 17306"/>
                <a:gd name="connsiteX3" fmla="*/ 15332 w 29984"/>
                <a:gd name="connsiteY3" fmla="*/ 8619 h 17306"/>
                <a:gd name="connsiteX4" fmla="*/ 29648 w 29984"/>
                <a:gd name="connsiteY4" fmla="*/ 17188 h 17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984" h="17306">
                  <a:moveTo>
                    <a:pt x="29648" y="17188"/>
                  </a:moveTo>
                  <a:cubicBezTo>
                    <a:pt x="31160" y="16482"/>
                    <a:pt x="27631" y="8014"/>
                    <a:pt x="18154" y="3074"/>
                  </a:cubicBezTo>
                  <a:cubicBezTo>
                    <a:pt x="8678" y="-1866"/>
                    <a:pt x="-295" y="251"/>
                    <a:pt x="7" y="1864"/>
                  </a:cubicBezTo>
                  <a:cubicBezTo>
                    <a:pt x="108" y="3679"/>
                    <a:pt x="7569" y="4485"/>
                    <a:pt x="15332" y="8619"/>
                  </a:cubicBezTo>
                  <a:cubicBezTo>
                    <a:pt x="23095" y="12551"/>
                    <a:pt x="28136" y="18196"/>
                    <a:pt x="29648" y="17188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="" xmlns:a16="http://schemas.microsoft.com/office/drawing/2014/main" id="{B7C3F091-C564-4264-AA83-231D0817C37B}"/>
                </a:ext>
              </a:extLst>
            </p:cNvPr>
            <p:cNvSpPr/>
            <p:nvPr/>
          </p:nvSpPr>
          <p:spPr>
            <a:xfrm>
              <a:off x="11859795" y="5929306"/>
              <a:ext cx="31458" cy="22493"/>
            </a:xfrm>
            <a:custGeom>
              <a:avLst/>
              <a:gdLst>
                <a:gd name="connsiteX0" fmla="*/ 403 w 31458"/>
                <a:gd name="connsiteY0" fmla="*/ 22428 h 22493"/>
                <a:gd name="connsiteX1" fmla="*/ 15223 w 31458"/>
                <a:gd name="connsiteY1" fmla="*/ 10733 h 22493"/>
                <a:gd name="connsiteX2" fmla="*/ 31455 w 31458"/>
                <a:gd name="connsiteY2" fmla="*/ 1055 h 22493"/>
                <a:gd name="connsiteX3" fmla="*/ 11694 w 31458"/>
                <a:gd name="connsiteY3" fmla="*/ 5592 h 22493"/>
                <a:gd name="connsiteX4" fmla="*/ 403 w 31458"/>
                <a:gd name="connsiteY4" fmla="*/ 22428 h 22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458" h="22493">
                  <a:moveTo>
                    <a:pt x="403" y="22428"/>
                  </a:moveTo>
                  <a:cubicBezTo>
                    <a:pt x="2016" y="23235"/>
                    <a:pt x="6956" y="16379"/>
                    <a:pt x="15223" y="10733"/>
                  </a:cubicBezTo>
                  <a:cubicBezTo>
                    <a:pt x="23490" y="4987"/>
                    <a:pt x="31656" y="2870"/>
                    <a:pt x="31455" y="1055"/>
                  </a:cubicBezTo>
                  <a:cubicBezTo>
                    <a:pt x="31455" y="-558"/>
                    <a:pt x="21474" y="-1163"/>
                    <a:pt x="11694" y="5592"/>
                  </a:cubicBezTo>
                  <a:cubicBezTo>
                    <a:pt x="1915" y="12245"/>
                    <a:pt x="-1210" y="21823"/>
                    <a:pt x="403" y="22428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="" xmlns:a16="http://schemas.microsoft.com/office/drawing/2014/main" id="{919AC7DC-0DA2-4E55-91BB-04E600FC45BB}"/>
                </a:ext>
              </a:extLst>
            </p:cNvPr>
            <p:cNvSpPr/>
            <p:nvPr/>
          </p:nvSpPr>
          <p:spPr>
            <a:xfrm>
              <a:off x="11824408" y="5802323"/>
              <a:ext cx="161610" cy="134591"/>
            </a:xfrm>
            <a:custGeom>
              <a:avLst/>
              <a:gdLst>
                <a:gd name="connsiteX0" fmla="*/ 0 w 161610"/>
                <a:gd name="connsiteY0" fmla="*/ 108883 h 134591"/>
                <a:gd name="connsiteX1" fmla="*/ 21373 w 161610"/>
                <a:gd name="connsiteY1" fmla="*/ 134591 h 134591"/>
                <a:gd name="connsiteX2" fmla="*/ 161610 w 161610"/>
                <a:gd name="connsiteY2" fmla="*/ 23894 h 134591"/>
                <a:gd name="connsiteX3" fmla="*/ 143362 w 161610"/>
                <a:gd name="connsiteY3" fmla="*/ 0 h 134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1610" h="134591">
                  <a:moveTo>
                    <a:pt x="0" y="108883"/>
                  </a:moveTo>
                  <a:lnTo>
                    <a:pt x="21373" y="134591"/>
                  </a:lnTo>
                  <a:lnTo>
                    <a:pt x="161610" y="23894"/>
                  </a:lnTo>
                  <a:lnTo>
                    <a:pt x="143362" y="0"/>
                  </a:lnTo>
                  <a:close/>
                </a:path>
              </a:pathLst>
            </a:custGeom>
            <a:solidFill>
              <a:srgbClr val="000000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="" xmlns:a16="http://schemas.microsoft.com/office/drawing/2014/main" id="{E9EF9095-A859-489E-833D-F57F437BB825}"/>
                </a:ext>
              </a:extLst>
            </p:cNvPr>
            <p:cNvSpPr/>
            <p:nvPr/>
          </p:nvSpPr>
          <p:spPr>
            <a:xfrm>
              <a:off x="11836259" y="5868715"/>
              <a:ext cx="32660" cy="54085"/>
            </a:xfrm>
            <a:custGeom>
              <a:avLst/>
              <a:gdLst>
                <a:gd name="connsiteX0" fmla="*/ 247 w 32660"/>
                <a:gd name="connsiteY0" fmla="*/ 53480 h 54085"/>
                <a:gd name="connsiteX1" fmla="*/ 14563 w 32660"/>
                <a:gd name="connsiteY1" fmla="*/ 42289 h 54085"/>
                <a:gd name="connsiteX2" fmla="*/ 26056 w 32660"/>
                <a:gd name="connsiteY2" fmla="*/ 25957 h 54085"/>
                <a:gd name="connsiteX3" fmla="*/ 30895 w 32660"/>
                <a:gd name="connsiteY3" fmla="*/ 15169 h 54085"/>
                <a:gd name="connsiteX4" fmla="*/ 32609 w 32660"/>
                <a:gd name="connsiteY4" fmla="*/ 8414 h 54085"/>
                <a:gd name="connsiteX5" fmla="*/ 27467 w 32660"/>
                <a:gd name="connsiteY5" fmla="*/ 450 h 54085"/>
                <a:gd name="connsiteX6" fmla="*/ 18797 w 32660"/>
                <a:gd name="connsiteY6" fmla="*/ 1962 h 54085"/>
                <a:gd name="connsiteX7" fmla="*/ 13958 w 32660"/>
                <a:gd name="connsiteY7" fmla="*/ 6902 h 54085"/>
                <a:gd name="connsiteX8" fmla="*/ 7405 w 32660"/>
                <a:gd name="connsiteY8" fmla="*/ 16883 h 54085"/>
                <a:gd name="connsiteX9" fmla="*/ 852 w 32660"/>
                <a:gd name="connsiteY9" fmla="*/ 35836 h 54085"/>
                <a:gd name="connsiteX10" fmla="*/ 1457 w 32660"/>
                <a:gd name="connsiteY10" fmla="*/ 54084 h 54085"/>
                <a:gd name="connsiteX11" fmla="*/ 5086 w 32660"/>
                <a:gd name="connsiteY11" fmla="*/ 36845 h 54085"/>
                <a:gd name="connsiteX12" fmla="*/ 12345 w 32660"/>
                <a:gd name="connsiteY12" fmla="*/ 19706 h 54085"/>
                <a:gd name="connsiteX13" fmla="*/ 18595 w 32660"/>
                <a:gd name="connsiteY13" fmla="*/ 10733 h 54085"/>
                <a:gd name="connsiteX14" fmla="*/ 25451 w 32660"/>
                <a:gd name="connsiteY14" fmla="*/ 6297 h 54085"/>
                <a:gd name="connsiteX15" fmla="*/ 26359 w 32660"/>
                <a:gd name="connsiteY15" fmla="*/ 8112 h 54085"/>
                <a:gd name="connsiteX16" fmla="*/ 25048 w 32660"/>
                <a:gd name="connsiteY16" fmla="*/ 13052 h 54085"/>
                <a:gd name="connsiteX17" fmla="*/ 20813 w 32660"/>
                <a:gd name="connsiteY17" fmla="*/ 23234 h 54085"/>
                <a:gd name="connsiteX18" fmla="*/ 11034 w 32660"/>
                <a:gd name="connsiteY18" fmla="*/ 39365 h 54085"/>
                <a:gd name="connsiteX19" fmla="*/ 247 w 32660"/>
                <a:gd name="connsiteY19" fmla="*/ 53480 h 54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2660" h="54085">
                  <a:moveTo>
                    <a:pt x="247" y="53480"/>
                  </a:moveTo>
                  <a:cubicBezTo>
                    <a:pt x="650" y="54084"/>
                    <a:pt x="6901" y="50657"/>
                    <a:pt x="14563" y="42289"/>
                  </a:cubicBezTo>
                  <a:cubicBezTo>
                    <a:pt x="18394" y="38155"/>
                    <a:pt x="22427" y="32611"/>
                    <a:pt x="26056" y="25957"/>
                  </a:cubicBezTo>
                  <a:cubicBezTo>
                    <a:pt x="27871" y="22629"/>
                    <a:pt x="29484" y="19000"/>
                    <a:pt x="30895" y="15169"/>
                  </a:cubicBezTo>
                  <a:cubicBezTo>
                    <a:pt x="31601" y="13254"/>
                    <a:pt x="32508" y="11237"/>
                    <a:pt x="32609" y="8414"/>
                  </a:cubicBezTo>
                  <a:cubicBezTo>
                    <a:pt x="33012" y="5793"/>
                    <a:pt x="30996" y="1357"/>
                    <a:pt x="27467" y="450"/>
                  </a:cubicBezTo>
                  <a:cubicBezTo>
                    <a:pt x="24241" y="-659"/>
                    <a:pt x="20914" y="450"/>
                    <a:pt x="18797" y="1962"/>
                  </a:cubicBezTo>
                  <a:cubicBezTo>
                    <a:pt x="16579" y="3575"/>
                    <a:pt x="15269" y="5289"/>
                    <a:pt x="13958" y="6902"/>
                  </a:cubicBezTo>
                  <a:cubicBezTo>
                    <a:pt x="11337" y="10128"/>
                    <a:pt x="9219" y="13556"/>
                    <a:pt x="7405" y="16883"/>
                  </a:cubicBezTo>
                  <a:cubicBezTo>
                    <a:pt x="3876" y="23638"/>
                    <a:pt x="1860" y="30292"/>
                    <a:pt x="852" y="35836"/>
                  </a:cubicBezTo>
                  <a:cubicBezTo>
                    <a:pt x="-1064" y="47128"/>
                    <a:pt x="751" y="54185"/>
                    <a:pt x="1457" y="54084"/>
                  </a:cubicBezTo>
                  <a:cubicBezTo>
                    <a:pt x="2465" y="54084"/>
                    <a:pt x="2263" y="47128"/>
                    <a:pt x="5086" y="36845"/>
                  </a:cubicBezTo>
                  <a:cubicBezTo>
                    <a:pt x="6498" y="31703"/>
                    <a:pt x="8816" y="25755"/>
                    <a:pt x="12345" y="19706"/>
                  </a:cubicBezTo>
                  <a:cubicBezTo>
                    <a:pt x="14159" y="16681"/>
                    <a:pt x="16176" y="13657"/>
                    <a:pt x="18595" y="10733"/>
                  </a:cubicBezTo>
                  <a:cubicBezTo>
                    <a:pt x="21015" y="7608"/>
                    <a:pt x="23636" y="5591"/>
                    <a:pt x="25451" y="6297"/>
                  </a:cubicBezTo>
                  <a:cubicBezTo>
                    <a:pt x="26157" y="6600"/>
                    <a:pt x="26359" y="6801"/>
                    <a:pt x="26359" y="8112"/>
                  </a:cubicBezTo>
                  <a:cubicBezTo>
                    <a:pt x="26359" y="9422"/>
                    <a:pt x="25754" y="11237"/>
                    <a:pt x="25048" y="13052"/>
                  </a:cubicBezTo>
                  <a:cubicBezTo>
                    <a:pt x="23838" y="16681"/>
                    <a:pt x="22326" y="20109"/>
                    <a:pt x="20813" y="23234"/>
                  </a:cubicBezTo>
                  <a:cubicBezTo>
                    <a:pt x="17688" y="29586"/>
                    <a:pt x="14260" y="35030"/>
                    <a:pt x="11034" y="39365"/>
                  </a:cubicBezTo>
                  <a:cubicBezTo>
                    <a:pt x="4783" y="48237"/>
                    <a:pt x="-358" y="52774"/>
                    <a:pt x="247" y="53480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="" xmlns:a16="http://schemas.microsoft.com/office/drawing/2014/main" id="{B7406A31-E3F2-4F02-A1AE-D1A63270D74D}"/>
                </a:ext>
              </a:extLst>
            </p:cNvPr>
            <p:cNvSpPr/>
            <p:nvPr/>
          </p:nvSpPr>
          <p:spPr>
            <a:xfrm>
              <a:off x="11790523" y="5883708"/>
              <a:ext cx="49595" cy="39108"/>
            </a:xfrm>
            <a:custGeom>
              <a:avLst/>
              <a:gdLst>
                <a:gd name="connsiteX0" fmla="*/ 49411 w 49595"/>
                <a:gd name="connsiteY0" fmla="*/ 39091 h 39108"/>
                <a:gd name="connsiteX1" fmla="*/ 42454 w 49595"/>
                <a:gd name="connsiteY1" fmla="*/ 22254 h 39108"/>
                <a:gd name="connsiteX2" fmla="*/ 28340 w 49595"/>
                <a:gd name="connsiteY2" fmla="*/ 8039 h 39108"/>
                <a:gd name="connsiteX3" fmla="*/ 17956 w 49595"/>
                <a:gd name="connsiteY3" fmla="*/ 2091 h 39108"/>
                <a:gd name="connsiteX4" fmla="*/ 3135 w 49595"/>
                <a:gd name="connsiteY4" fmla="*/ 1889 h 39108"/>
                <a:gd name="connsiteX5" fmla="*/ 212 w 49595"/>
                <a:gd name="connsiteY5" fmla="*/ 10559 h 39108"/>
                <a:gd name="connsiteX6" fmla="*/ 2833 w 49595"/>
                <a:gd name="connsiteY6" fmla="*/ 17012 h 39108"/>
                <a:gd name="connsiteX7" fmla="*/ 10294 w 49595"/>
                <a:gd name="connsiteY7" fmla="*/ 26690 h 39108"/>
                <a:gd name="connsiteX8" fmla="*/ 27937 w 49595"/>
                <a:gd name="connsiteY8" fmla="*/ 36772 h 39108"/>
                <a:gd name="connsiteX9" fmla="*/ 46185 w 49595"/>
                <a:gd name="connsiteY9" fmla="*/ 36470 h 39108"/>
                <a:gd name="connsiteX10" fmla="*/ 29247 w 49595"/>
                <a:gd name="connsiteY10" fmla="*/ 32638 h 39108"/>
                <a:gd name="connsiteX11" fmla="*/ 14225 w 49595"/>
                <a:gd name="connsiteY11" fmla="*/ 22658 h 39108"/>
                <a:gd name="connsiteX12" fmla="*/ 8076 w 49595"/>
                <a:gd name="connsiteY12" fmla="*/ 14088 h 39108"/>
                <a:gd name="connsiteX13" fmla="*/ 6765 w 49595"/>
                <a:gd name="connsiteY13" fmla="*/ 6728 h 39108"/>
                <a:gd name="connsiteX14" fmla="*/ 15435 w 49595"/>
                <a:gd name="connsiteY14" fmla="*/ 7535 h 39108"/>
                <a:gd name="connsiteX15" fmla="*/ 25013 w 49595"/>
                <a:gd name="connsiteY15" fmla="*/ 12576 h 39108"/>
                <a:gd name="connsiteX16" fmla="*/ 38926 w 49595"/>
                <a:gd name="connsiteY16" fmla="*/ 24775 h 39108"/>
                <a:gd name="connsiteX17" fmla="*/ 49411 w 49595"/>
                <a:gd name="connsiteY17" fmla="*/ 39091 h 39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9595" h="39108">
                  <a:moveTo>
                    <a:pt x="49411" y="39091"/>
                  </a:moveTo>
                  <a:cubicBezTo>
                    <a:pt x="50116" y="38889"/>
                    <a:pt x="49007" y="31731"/>
                    <a:pt x="42454" y="22254"/>
                  </a:cubicBezTo>
                  <a:cubicBezTo>
                    <a:pt x="39228" y="17516"/>
                    <a:pt x="34490" y="12475"/>
                    <a:pt x="28340" y="8039"/>
                  </a:cubicBezTo>
                  <a:cubicBezTo>
                    <a:pt x="25214" y="5821"/>
                    <a:pt x="21686" y="3805"/>
                    <a:pt x="17956" y="2091"/>
                  </a:cubicBezTo>
                  <a:cubicBezTo>
                    <a:pt x="14125" y="579"/>
                    <a:pt x="9084" y="-1639"/>
                    <a:pt x="3135" y="1889"/>
                  </a:cubicBezTo>
                  <a:cubicBezTo>
                    <a:pt x="212" y="4006"/>
                    <a:pt x="-393" y="8039"/>
                    <a:pt x="212" y="10559"/>
                  </a:cubicBezTo>
                  <a:cubicBezTo>
                    <a:pt x="716" y="13281"/>
                    <a:pt x="1825" y="15096"/>
                    <a:pt x="2833" y="17012"/>
                  </a:cubicBezTo>
                  <a:cubicBezTo>
                    <a:pt x="4950" y="20742"/>
                    <a:pt x="7471" y="24069"/>
                    <a:pt x="10294" y="26690"/>
                  </a:cubicBezTo>
                  <a:cubicBezTo>
                    <a:pt x="15939" y="32134"/>
                    <a:pt x="22392" y="35260"/>
                    <a:pt x="27937" y="36772"/>
                  </a:cubicBezTo>
                  <a:cubicBezTo>
                    <a:pt x="39329" y="39897"/>
                    <a:pt x="46487" y="36974"/>
                    <a:pt x="46185" y="36470"/>
                  </a:cubicBezTo>
                  <a:cubicBezTo>
                    <a:pt x="46084" y="35360"/>
                    <a:pt x="39127" y="36470"/>
                    <a:pt x="29247" y="32638"/>
                  </a:cubicBezTo>
                  <a:cubicBezTo>
                    <a:pt x="24408" y="30723"/>
                    <a:pt x="18863" y="27598"/>
                    <a:pt x="14225" y="22658"/>
                  </a:cubicBezTo>
                  <a:cubicBezTo>
                    <a:pt x="11907" y="20238"/>
                    <a:pt x="9689" y="17314"/>
                    <a:pt x="8076" y="14088"/>
                  </a:cubicBezTo>
                  <a:cubicBezTo>
                    <a:pt x="6160" y="10660"/>
                    <a:pt x="5353" y="7333"/>
                    <a:pt x="6765" y="6728"/>
                  </a:cubicBezTo>
                  <a:cubicBezTo>
                    <a:pt x="8176" y="5619"/>
                    <a:pt x="12411" y="6023"/>
                    <a:pt x="15435" y="7535"/>
                  </a:cubicBezTo>
                  <a:cubicBezTo>
                    <a:pt x="18863" y="8946"/>
                    <a:pt x="22089" y="10660"/>
                    <a:pt x="25013" y="12576"/>
                  </a:cubicBezTo>
                  <a:cubicBezTo>
                    <a:pt x="30860" y="16407"/>
                    <a:pt x="35498" y="20742"/>
                    <a:pt x="38926" y="24775"/>
                  </a:cubicBezTo>
                  <a:cubicBezTo>
                    <a:pt x="45882" y="33042"/>
                    <a:pt x="48403" y="39494"/>
                    <a:pt x="49411" y="39091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="" xmlns:a16="http://schemas.microsoft.com/office/drawing/2014/main" id="{DF67754C-F5C1-496A-AD80-7FE7458E3CAD}"/>
                </a:ext>
              </a:extLst>
            </p:cNvPr>
            <p:cNvSpPr/>
            <p:nvPr/>
          </p:nvSpPr>
          <p:spPr>
            <a:xfrm>
              <a:off x="11098422" y="4438667"/>
              <a:ext cx="934778" cy="1550066"/>
            </a:xfrm>
            <a:custGeom>
              <a:avLst/>
              <a:gdLst>
                <a:gd name="connsiteX0" fmla="*/ 413149 w 934778"/>
                <a:gd name="connsiteY0" fmla="*/ 0 h 1550066"/>
                <a:gd name="connsiteX1" fmla="*/ 485435 w 934778"/>
                <a:gd name="connsiteY1" fmla="*/ 821460 h 1550066"/>
                <a:gd name="connsiteX2" fmla="*/ 934778 w 934778"/>
                <a:gd name="connsiteY2" fmla="*/ 1416887 h 1550066"/>
                <a:gd name="connsiteX3" fmla="*/ 743830 w 934778"/>
                <a:gd name="connsiteY3" fmla="*/ 1550066 h 1550066"/>
                <a:gd name="connsiteX4" fmla="*/ 236013 w 934778"/>
                <a:gd name="connsiteY4" fmla="*/ 1028639 h 1550066"/>
                <a:gd name="connsiteX5" fmla="*/ 187722 w 934778"/>
                <a:gd name="connsiteY5" fmla="*/ 938811 h 1550066"/>
                <a:gd name="connsiteX6" fmla="*/ 0 w 934778"/>
                <a:gd name="connsiteY6" fmla="*/ 46074 h 1550066"/>
                <a:gd name="connsiteX7" fmla="*/ 413149 w 934778"/>
                <a:gd name="connsiteY7" fmla="*/ 0 h 1550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4778" h="1550066">
                  <a:moveTo>
                    <a:pt x="413149" y="0"/>
                  </a:moveTo>
                  <a:cubicBezTo>
                    <a:pt x="418795" y="15727"/>
                    <a:pt x="485435" y="821460"/>
                    <a:pt x="485435" y="821460"/>
                  </a:cubicBezTo>
                  <a:lnTo>
                    <a:pt x="934778" y="1416887"/>
                  </a:lnTo>
                  <a:lnTo>
                    <a:pt x="743830" y="1550066"/>
                  </a:lnTo>
                  <a:lnTo>
                    <a:pt x="236013" y="1028639"/>
                  </a:lnTo>
                  <a:cubicBezTo>
                    <a:pt x="211616" y="1003939"/>
                    <a:pt x="194880" y="972786"/>
                    <a:pt x="187722" y="938811"/>
                  </a:cubicBezTo>
                  <a:lnTo>
                    <a:pt x="0" y="46074"/>
                  </a:lnTo>
                  <a:lnTo>
                    <a:pt x="413149" y="0"/>
                  </a:ln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="" xmlns:a16="http://schemas.microsoft.com/office/drawing/2014/main" id="{B1195611-B740-47B2-9BC3-F45D5A443E1C}"/>
                </a:ext>
              </a:extLst>
            </p:cNvPr>
            <p:cNvSpPr/>
            <p:nvPr/>
          </p:nvSpPr>
          <p:spPr>
            <a:xfrm>
              <a:off x="9961707" y="3349740"/>
              <a:ext cx="910178" cy="499852"/>
            </a:xfrm>
            <a:custGeom>
              <a:avLst/>
              <a:gdLst>
                <a:gd name="connsiteX0" fmla="*/ 487452 w 910178"/>
                <a:gd name="connsiteY0" fmla="*/ 244583 h 499852"/>
                <a:gd name="connsiteX1" fmla="*/ 882958 w 910178"/>
                <a:gd name="connsiteY1" fmla="*/ 253253 h 499852"/>
                <a:gd name="connsiteX2" fmla="*/ 910179 w 910178"/>
                <a:gd name="connsiteY2" fmla="*/ 257487 h 499852"/>
                <a:gd name="connsiteX3" fmla="*/ 800489 w 910178"/>
                <a:gd name="connsiteY3" fmla="*/ 499852 h 499852"/>
                <a:gd name="connsiteX4" fmla="*/ 396615 w 910178"/>
                <a:gd name="connsiteY4" fmla="*/ 441781 h 499852"/>
                <a:gd name="connsiteX5" fmla="*/ 0 w 910178"/>
                <a:gd name="connsiteY5" fmla="*/ 148403 h 499852"/>
                <a:gd name="connsiteX6" fmla="*/ 105959 w 910178"/>
                <a:gd name="connsiteY6" fmla="*/ 0 h 499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0178" h="499852">
                  <a:moveTo>
                    <a:pt x="487452" y="244583"/>
                  </a:moveTo>
                  <a:lnTo>
                    <a:pt x="882958" y="253253"/>
                  </a:lnTo>
                  <a:lnTo>
                    <a:pt x="910179" y="257487"/>
                  </a:lnTo>
                  <a:lnTo>
                    <a:pt x="800489" y="499852"/>
                  </a:lnTo>
                  <a:lnTo>
                    <a:pt x="396615" y="441781"/>
                  </a:lnTo>
                  <a:lnTo>
                    <a:pt x="0" y="148403"/>
                  </a:lnTo>
                  <a:lnTo>
                    <a:pt x="105959" y="0"/>
                  </a:lnTo>
                  <a:close/>
                </a:path>
              </a:pathLst>
            </a:custGeom>
            <a:solidFill>
              <a:srgbClr val="F7AB9B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="" xmlns:a16="http://schemas.microsoft.com/office/drawing/2014/main" id="{D99D87BA-BA62-413B-ADA3-F4DAD1458C38}"/>
                </a:ext>
              </a:extLst>
            </p:cNvPr>
            <p:cNvSpPr/>
            <p:nvPr/>
          </p:nvSpPr>
          <p:spPr>
            <a:xfrm>
              <a:off x="10744957" y="3584342"/>
              <a:ext cx="790609" cy="1101513"/>
            </a:xfrm>
            <a:custGeom>
              <a:avLst/>
              <a:gdLst>
                <a:gd name="connsiteX0" fmla="*/ 336226 w 790609"/>
                <a:gd name="connsiteY0" fmla="*/ 0 h 1101513"/>
                <a:gd name="connsiteX1" fmla="*/ 488057 w 790609"/>
                <a:gd name="connsiteY1" fmla="*/ 39319 h 1101513"/>
                <a:gd name="connsiteX2" fmla="*/ 571433 w 790609"/>
                <a:gd name="connsiteY2" fmla="*/ 117956 h 1101513"/>
                <a:gd name="connsiteX3" fmla="*/ 614078 w 790609"/>
                <a:gd name="connsiteY3" fmla="*/ 272207 h 1101513"/>
                <a:gd name="connsiteX4" fmla="*/ 703402 w 790609"/>
                <a:gd name="connsiteY4" fmla="*/ 615893 h 1101513"/>
                <a:gd name="connsiteX5" fmla="*/ 790610 w 790609"/>
                <a:gd name="connsiteY5" fmla="*/ 927620 h 1101513"/>
                <a:gd name="connsiteX6" fmla="*/ 317373 w 790609"/>
                <a:gd name="connsiteY6" fmla="*/ 1101429 h 1101513"/>
                <a:gd name="connsiteX7" fmla="*/ 237929 w 790609"/>
                <a:gd name="connsiteY7" fmla="*/ 1086609 h 1101513"/>
                <a:gd name="connsiteX8" fmla="*/ 110496 w 790609"/>
                <a:gd name="connsiteY8" fmla="*/ 1032369 h 1101513"/>
                <a:gd name="connsiteX9" fmla="*/ 152033 w 790609"/>
                <a:gd name="connsiteY9" fmla="*/ 836582 h 1101513"/>
                <a:gd name="connsiteX10" fmla="*/ 0 w 790609"/>
                <a:gd name="connsiteY10" fmla="*/ 255572 h 1101513"/>
                <a:gd name="connsiteX11" fmla="*/ 116041 w 790609"/>
                <a:gd name="connsiteY11" fmla="*/ 25103 h 1101513"/>
                <a:gd name="connsiteX12" fmla="*/ 155763 w 790609"/>
                <a:gd name="connsiteY12" fmla="*/ 19760 h 1101513"/>
                <a:gd name="connsiteX13" fmla="*/ 336226 w 790609"/>
                <a:gd name="connsiteY13" fmla="*/ 0 h 1101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90609" h="1101513">
                  <a:moveTo>
                    <a:pt x="336226" y="0"/>
                  </a:moveTo>
                  <a:lnTo>
                    <a:pt x="488057" y="39319"/>
                  </a:lnTo>
                  <a:cubicBezTo>
                    <a:pt x="526771" y="50812"/>
                    <a:pt x="557621" y="80049"/>
                    <a:pt x="571433" y="117956"/>
                  </a:cubicBezTo>
                  <a:lnTo>
                    <a:pt x="614078" y="272207"/>
                  </a:lnTo>
                  <a:lnTo>
                    <a:pt x="703402" y="615893"/>
                  </a:lnTo>
                  <a:lnTo>
                    <a:pt x="790610" y="927620"/>
                  </a:lnTo>
                  <a:cubicBezTo>
                    <a:pt x="635351" y="998595"/>
                    <a:pt x="512253" y="1095380"/>
                    <a:pt x="317373" y="1101429"/>
                  </a:cubicBezTo>
                  <a:cubicBezTo>
                    <a:pt x="290152" y="1102236"/>
                    <a:pt x="263032" y="1097296"/>
                    <a:pt x="237929" y="1086609"/>
                  </a:cubicBezTo>
                  <a:lnTo>
                    <a:pt x="110496" y="1032369"/>
                  </a:lnTo>
                  <a:lnTo>
                    <a:pt x="152033" y="836582"/>
                  </a:lnTo>
                  <a:lnTo>
                    <a:pt x="0" y="255572"/>
                  </a:lnTo>
                  <a:lnTo>
                    <a:pt x="116041" y="25103"/>
                  </a:lnTo>
                  <a:lnTo>
                    <a:pt x="155763" y="19760"/>
                  </a:lnTo>
                  <a:lnTo>
                    <a:pt x="336226" y="0"/>
                  </a:lnTo>
                  <a:close/>
                </a:path>
              </a:pathLst>
            </a:custGeom>
            <a:solidFill>
              <a:srgbClr val="F7AB9B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="" xmlns:a16="http://schemas.microsoft.com/office/drawing/2014/main" id="{51FCC24D-7B89-4E0E-A79B-2D51E9F935C6}"/>
                </a:ext>
              </a:extLst>
            </p:cNvPr>
            <p:cNvSpPr/>
            <p:nvPr/>
          </p:nvSpPr>
          <p:spPr>
            <a:xfrm>
              <a:off x="10477651" y="2931427"/>
              <a:ext cx="732255" cy="631484"/>
            </a:xfrm>
            <a:custGeom>
              <a:avLst/>
              <a:gdLst>
                <a:gd name="connsiteX0" fmla="*/ 35326 w 732255"/>
                <a:gd name="connsiteY0" fmla="*/ 463781 h 631484"/>
                <a:gd name="connsiteX1" fmla="*/ 38653 w 732255"/>
                <a:gd name="connsiteY1" fmla="*/ 446440 h 631484"/>
                <a:gd name="connsiteX2" fmla="*/ 71922 w 732255"/>
                <a:gd name="connsiteY2" fmla="*/ 423152 h 631484"/>
                <a:gd name="connsiteX3" fmla="*/ 68192 w 732255"/>
                <a:gd name="connsiteY3" fmla="*/ 368509 h 631484"/>
                <a:gd name="connsiteX4" fmla="*/ 48936 w 732255"/>
                <a:gd name="connsiteY4" fmla="*/ 370223 h 631484"/>
                <a:gd name="connsiteX5" fmla="*/ 45710 w 732255"/>
                <a:gd name="connsiteY5" fmla="*/ 370424 h 631484"/>
                <a:gd name="connsiteX6" fmla="*/ 26353 w 732255"/>
                <a:gd name="connsiteY6" fmla="*/ 337356 h 631484"/>
                <a:gd name="connsiteX7" fmla="*/ 51759 w 732255"/>
                <a:gd name="connsiteY7" fmla="*/ 302574 h 631484"/>
                <a:gd name="connsiteX8" fmla="*/ 29276 w 732255"/>
                <a:gd name="connsiteY8" fmla="*/ 322133 h 631484"/>
                <a:gd name="connsiteX9" fmla="*/ 3064 w 732255"/>
                <a:gd name="connsiteY9" fmla="*/ 321225 h 631484"/>
                <a:gd name="connsiteX10" fmla="*/ 1249 w 732255"/>
                <a:gd name="connsiteY10" fmla="*/ 312354 h 631484"/>
                <a:gd name="connsiteX11" fmla="*/ 140 w 732255"/>
                <a:gd name="connsiteY11" fmla="*/ 293904 h 631484"/>
                <a:gd name="connsiteX12" fmla="*/ 2963 w 732255"/>
                <a:gd name="connsiteY12" fmla="*/ 279588 h 631484"/>
                <a:gd name="connsiteX13" fmla="*/ 11533 w 732255"/>
                <a:gd name="connsiteY13" fmla="*/ 273640 h 631484"/>
                <a:gd name="connsiteX14" fmla="*/ 30688 w 732255"/>
                <a:gd name="connsiteY14" fmla="*/ 245209 h 631484"/>
                <a:gd name="connsiteX15" fmla="*/ 55287 w 732255"/>
                <a:gd name="connsiteY15" fmla="*/ 239664 h 631484"/>
                <a:gd name="connsiteX16" fmla="*/ 72829 w 732255"/>
                <a:gd name="connsiteY16" fmla="*/ 224542 h 631484"/>
                <a:gd name="connsiteX17" fmla="*/ 37745 w 732255"/>
                <a:gd name="connsiteY17" fmla="*/ 212343 h 631484"/>
                <a:gd name="connsiteX18" fmla="*/ 27865 w 732255"/>
                <a:gd name="connsiteY18" fmla="*/ 179375 h 631484"/>
                <a:gd name="connsiteX19" fmla="*/ 51960 w 732255"/>
                <a:gd name="connsiteY19" fmla="*/ 163950 h 631484"/>
                <a:gd name="connsiteX20" fmla="*/ 82407 w 732255"/>
                <a:gd name="connsiteY20" fmla="*/ 166672 h 631484"/>
                <a:gd name="connsiteX21" fmla="*/ 122936 w 732255"/>
                <a:gd name="connsiteY21" fmla="*/ 174939 h 631484"/>
                <a:gd name="connsiteX22" fmla="*/ 148140 w 732255"/>
                <a:gd name="connsiteY22" fmla="*/ 162136 h 631484"/>
                <a:gd name="connsiteX23" fmla="*/ 115879 w 732255"/>
                <a:gd name="connsiteY23" fmla="*/ 150038 h 631484"/>
                <a:gd name="connsiteX24" fmla="*/ 110938 w 732255"/>
                <a:gd name="connsiteY24" fmla="*/ 121305 h 631484"/>
                <a:gd name="connsiteX25" fmla="*/ 122230 w 732255"/>
                <a:gd name="connsiteY25" fmla="*/ 115760 h 631484"/>
                <a:gd name="connsiteX26" fmla="*/ 128481 w 732255"/>
                <a:gd name="connsiteY26" fmla="*/ 109307 h 631484"/>
                <a:gd name="connsiteX27" fmla="*/ 135034 w 732255"/>
                <a:gd name="connsiteY27" fmla="*/ 109307 h 631484"/>
                <a:gd name="connsiteX28" fmla="*/ 204396 w 732255"/>
                <a:gd name="connsiteY28" fmla="*/ 124127 h 631484"/>
                <a:gd name="connsiteX29" fmla="*/ 175966 w 732255"/>
                <a:gd name="connsiteY29" fmla="*/ 95092 h 631484"/>
                <a:gd name="connsiteX30" fmla="*/ 164977 w 732255"/>
                <a:gd name="connsiteY30" fmla="*/ 62427 h 631484"/>
                <a:gd name="connsiteX31" fmla="*/ 195121 w 732255"/>
                <a:gd name="connsiteY31" fmla="*/ 66863 h 631484"/>
                <a:gd name="connsiteX32" fmla="*/ 223451 w 732255"/>
                <a:gd name="connsiteY32" fmla="*/ 75029 h 631484"/>
                <a:gd name="connsiteX33" fmla="*/ 246941 w 732255"/>
                <a:gd name="connsiteY33" fmla="*/ 72610 h 631484"/>
                <a:gd name="connsiteX34" fmla="*/ 255611 w 732255"/>
                <a:gd name="connsiteY34" fmla="*/ 94588 h 631484"/>
                <a:gd name="connsiteX35" fmla="*/ 285050 w 732255"/>
                <a:gd name="connsiteY35" fmla="*/ 92269 h 631484"/>
                <a:gd name="connsiteX36" fmla="*/ 306524 w 732255"/>
                <a:gd name="connsiteY36" fmla="*/ 71400 h 631484"/>
                <a:gd name="connsiteX37" fmla="*/ 304508 w 732255"/>
                <a:gd name="connsiteY37" fmla="*/ 54059 h 631484"/>
                <a:gd name="connsiteX38" fmla="*/ 318219 w 732255"/>
                <a:gd name="connsiteY38" fmla="*/ 47002 h 631484"/>
                <a:gd name="connsiteX39" fmla="*/ 319126 w 732255"/>
                <a:gd name="connsiteY39" fmla="*/ 23915 h 631484"/>
                <a:gd name="connsiteX40" fmla="*/ 341306 w 732255"/>
                <a:gd name="connsiteY40" fmla="*/ 17261 h 631484"/>
                <a:gd name="connsiteX41" fmla="*/ 346145 w 732255"/>
                <a:gd name="connsiteY41" fmla="*/ 2643 h 631484"/>
                <a:gd name="connsiteX42" fmla="*/ 374374 w 732255"/>
                <a:gd name="connsiteY42" fmla="*/ 5768 h 631484"/>
                <a:gd name="connsiteX43" fmla="*/ 370140 w 732255"/>
                <a:gd name="connsiteY43" fmla="*/ 30367 h 631484"/>
                <a:gd name="connsiteX44" fmla="*/ 377399 w 732255"/>
                <a:gd name="connsiteY44" fmla="*/ 45591 h 631484"/>
                <a:gd name="connsiteX45" fmla="*/ 369938 w 732255"/>
                <a:gd name="connsiteY45" fmla="*/ 74021 h 631484"/>
                <a:gd name="connsiteX46" fmla="*/ 394538 w 732255"/>
                <a:gd name="connsiteY46" fmla="*/ 61923 h 631484"/>
                <a:gd name="connsiteX47" fmla="*/ 417524 w 732255"/>
                <a:gd name="connsiteY47" fmla="*/ 53253 h 631484"/>
                <a:gd name="connsiteX48" fmla="*/ 442123 w 732255"/>
                <a:gd name="connsiteY48" fmla="*/ 48212 h 631484"/>
                <a:gd name="connsiteX49" fmla="*/ 452608 w 732255"/>
                <a:gd name="connsiteY49" fmla="*/ 39542 h 631484"/>
                <a:gd name="connsiteX50" fmla="*/ 473377 w 732255"/>
                <a:gd name="connsiteY50" fmla="*/ 38735 h 631484"/>
                <a:gd name="connsiteX51" fmla="*/ 478216 w 732255"/>
                <a:gd name="connsiteY51" fmla="*/ 55874 h 631484"/>
                <a:gd name="connsiteX52" fmla="*/ 494750 w 732255"/>
                <a:gd name="connsiteY52" fmla="*/ 60310 h 631484"/>
                <a:gd name="connsiteX53" fmla="*/ 491826 w 732255"/>
                <a:gd name="connsiteY53" fmla="*/ 80171 h 631484"/>
                <a:gd name="connsiteX54" fmla="*/ 483962 w 732255"/>
                <a:gd name="connsiteY54" fmla="*/ 99125 h 631484"/>
                <a:gd name="connsiteX55" fmla="*/ 501001 w 732255"/>
                <a:gd name="connsiteY55" fmla="*/ 88035 h 631484"/>
                <a:gd name="connsiteX56" fmla="*/ 537093 w 732255"/>
                <a:gd name="connsiteY56" fmla="*/ 81784 h 631484"/>
                <a:gd name="connsiteX57" fmla="*/ 548788 w 732255"/>
                <a:gd name="connsiteY57" fmla="*/ 73013 h 631484"/>
                <a:gd name="connsiteX58" fmla="*/ 597180 w 732255"/>
                <a:gd name="connsiteY58" fmla="*/ 79365 h 631484"/>
                <a:gd name="connsiteX59" fmla="*/ 610791 w 732255"/>
                <a:gd name="connsiteY59" fmla="*/ 96302 h 631484"/>
                <a:gd name="connsiteX60" fmla="*/ 605951 w 732255"/>
                <a:gd name="connsiteY60" fmla="*/ 105678 h 631484"/>
                <a:gd name="connsiteX61" fmla="*/ 578832 w 732255"/>
                <a:gd name="connsiteY61" fmla="*/ 141367 h 631484"/>
                <a:gd name="connsiteX62" fmla="*/ 640734 w 732255"/>
                <a:gd name="connsiteY62" fmla="*/ 157095 h 631484"/>
                <a:gd name="connsiteX63" fmla="*/ 667047 w 732255"/>
                <a:gd name="connsiteY63" fmla="*/ 158103 h 631484"/>
                <a:gd name="connsiteX64" fmla="*/ 671987 w 732255"/>
                <a:gd name="connsiteY64" fmla="*/ 177662 h 631484"/>
                <a:gd name="connsiteX65" fmla="*/ 683077 w 732255"/>
                <a:gd name="connsiteY65" fmla="*/ 193490 h 631484"/>
                <a:gd name="connsiteX66" fmla="*/ 679851 w 732255"/>
                <a:gd name="connsiteY66" fmla="*/ 201757 h 631484"/>
                <a:gd name="connsiteX67" fmla="*/ 677633 w 732255"/>
                <a:gd name="connsiteY67" fmla="*/ 207705 h 631484"/>
                <a:gd name="connsiteX68" fmla="*/ 669971 w 732255"/>
                <a:gd name="connsiteY68" fmla="*/ 216375 h 631484"/>
                <a:gd name="connsiteX69" fmla="*/ 656864 w 732255"/>
                <a:gd name="connsiteY69" fmla="*/ 229885 h 631484"/>
                <a:gd name="connsiteX70" fmla="*/ 681464 w 732255"/>
                <a:gd name="connsiteY70" fmla="*/ 243394 h 631484"/>
                <a:gd name="connsiteX71" fmla="*/ 693965 w 732255"/>
                <a:gd name="connsiteY71" fmla="*/ 276059 h 631484"/>
                <a:gd name="connsiteX72" fmla="*/ 693259 w 732255"/>
                <a:gd name="connsiteY72" fmla="*/ 277874 h 631484"/>
                <a:gd name="connsiteX73" fmla="*/ 690235 w 732255"/>
                <a:gd name="connsiteY73" fmla="*/ 290375 h 631484"/>
                <a:gd name="connsiteX74" fmla="*/ 694872 w 732255"/>
                <a:gd name="connsiteY74" fmla="*/ 298541 h 631484"/>
                <a:gd name="connsiteX75" fmla="*/ 727940 w 732255"/>
                <a:gd name="connsiteY75" fmla="*/ 318100 h 631484"/>
                <a:gd name="connsiteX76" fmla="*/ 726126 w 732255"/>
                <a:gd name="connsiteY76" fmla="*/ 356411 h 631484"/>
                <a:gd name="connsiteX77" fmla="*/ 700014 w 732255"/>
                <a:gd name="connsiteY77" fmla="*/ 360443 h 631484"/>
                <a:gd name="connsiteX78" fmla="*/ 685295 w 732255"/>
                <a:gd name="connsiteY78" fmla="*/ 383329 h 631484"/>
                <a:gd name="connsiteX79" fmla="*/ 685496 w 732255"/>
                <a:gd name="connsiteY79" fmla="*/ 424664 h 631484"/>
                <a:gd name="connsiteX80" fmla="*/ 694268 w 732255"/>
                <a:gd name="connsiteY80" fmla="*/ 473661 h 631484"/>
                <a:gd name="connsiteX81" fmla="*/ 691646 w 732255"/>
                <a:gd name="connsiteY81" fmla="*/ 505923 h 631484"/>
                <a:gd name="connsiteX82" fmla="*/ 659385 w 732255"/>
                <a:gd name="connsiteY82" fmla="*/ 503201 h 631484"/>
                <a:gd name="connsiteX83" fmla="*/ 651118 w 732255"/>
                <a:gd name="connsiteY83" fmla="*/ 529413 h 631484"/>
                <a:gd name="connsiteX84" fmla="*/ 626821 w 732255"/>
                <a:gd name="connsiteY84" fmla="*/ 532135 h 631484"/>
                <a:gd name="connsiteX85" fmla="*/ 589115 w 732255"/>
                <a:gd name="connsiteY85" fmla="*/ 562683 h 631484"/>
                <a:gd name="connsiteX86" fmla="*/ 579336 w 732255"/>
                <a:gd name="connsiteY86" fmla="*/ 588795 h 631484"/>
                <a:gd name="connsiteX87" fmla="*/ 552720 w 732255"/>
                <a:gd name="connsiteY87" fmla="*/ 580628 h 631484"/>
                <a:gd name="connsiteX88" fmla="*/ 503521 w 732255"/>
                <a:gd name="connsiteY88" fmla="*/ 599078 h 631484"/>
                <a:gd name="connsiteX89" fmla="*/ 470251 w 732255"/>
                <a:gd name="connsiteY89" fmla="*/ 609260 h 631484"/>
                <a:gd name="connsiteX90" fmla="*/ 426295 w 732255"/>
                <a:gd name="connsiteY90" fmla="*/ 606337 h 631484"/>
                <a:gd name="connsiteX91" fmla="*/ 412281 w 732255"/>
                <a:gd name="connsiteY91" fmla="*/ 603816 h 631484"/>
                <a:gd name="connsiteX92" fmla="*/ 398167 w 732255"/>
                <a:gd name="connsiteY92" fmla="*/ 611882 h 631484"/>
                <a:gd name="connsiteX93" fmla="*/ 316001 w 732255"/>
                <a:gd name="connsiteY93" fmla="*/ 623072 h 631484"/>
                <a:gd name="connsiteX94" fmla="*/ 302996 w 732255"/>
                <a:gd name="connsiteY94" fmla="*/ 618939 h 631484"/>
                <a:gd name="connsiteX95" fmla="*/ 287772 w 732255"/>
                <a:gd name="connsiteY95" fmla="*/ 622468 h 631484"/>
                <a:gd name="connsiteX96" fmla="*/ 250167 w 732255"/>
                <a:gd name="connsiteY96" fmla="*/ 631037 h 631484"/>
                <a:gd name="connsiteX97" fmla="*/ 218712 w 732255"/>
                <a:gd name="connsiteY97" fmla="*/ 624282 h 631484"/>
                <a:gd name="connsiteX98" fmla="*/ 220930 w 732255"/>
                <a:gd name="connsiteY98" fmla="*/ 596759 h 631484"/>
                <a:gd name="connsiteX99" fmla="*/ 208328 w 732255"/>
                <a:gd name="connsiteY99" fmla="*/ 580225 h 631484"/>
                <a:gd name="connsiteX100" fmla="*/ 189979 w 732255"/>
                <a:gd name="connsiteY100" fmla="*/ 586476 h 631484"/>
                <a:gd name="connsiteX101" fmla="*/ 200464 w 732255"/>
                <a:gd name="connsiteY101" fmla="*/ 600389 h 631484"/>
                <a:gd name="connsiteX102" fmla="*/ 165481 w 732255"/>
                <a:gd name="connsiteY102" fmla="*/ 594844 h 631484"/>
                <a:gd name="connsiteX103" fmla="*/ 182519 w 732255"/>
                <a:gd name="connsiteY103" fmla="*/ 559860 h 631484"/>
                <a:gd name="connsiteX104" fmla="*/ 170320 w 732255"/>
                <a:gd name="connsiteY104" fmla="*/ 530522 h 631484"/>
                <a:gd name="connsiteX105" fmla="*/ 141990 w 732255"/>
                <a:gd name="connsiteY105" fmla="*/ 545342 h 631484"/>
                <a:gd name="connsiteX106" fmla="*/ 124448 w 732255"/>
                <a:gd name="connsiteY106" fmla="*/ 572160 h 631484"/>
                <a:gd name="connsiteX107" fmla="*/ 94404 w 732255"/>
                <a:gd name="connsiteY107" fmla="*/ 568127 h 631484"/>
                <a:gd name="connsiteX108" fmla="*/ 101764 w 732255"/>
                <a:gd name="connsiteY108" fmla="*/ 541310 h 631484"/>
                <a:gd name="connsiteX109" fmla="*/ 108216 w 732255"/>
                <a:gd name="connsiteY109" fmla="*/ 506628 h 631484"/>
                <a:gd name="connsiteX110" fmla="*/ 114265 w 732255"/>
                <a:gd name="connsiteY110" fmla="*/ 467612 h 631484"/>
                <a:gd name="connsiteX111" fmla="*/ 88355 w 732255"/>
                <a:gd name="connsiteY111" fmla="*/ 467612 h 631484"/>
                <a:gd name="connsiteX112" fmla="*/ 57505 w 732255"/>
                <a:gd name="connsiteY112" fmla="*/ 481323 h 631484"/>
                <a:gd name="connsiteX113" fmla="*/ 35326 w 732255"/>
                <a:gd name="connsiteY113" fmla="*/ 463781 h 631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</a:cxnLst>
              <a:rect l="l" t="t" r="r" b="b"/>
              <a:pathLst>
                <a:path w="732255" h="631484">
                  <a:moveTo>
                    <a:pt x="35326" y="463781"/>
                  </a:moveTo>
                  <a:cubicBezTo>
                    <a:pt x="34317" y="457833"/>
                    <a:pt x="35628" y="451683"/>
                    <a:pt x="38653" y="446440"/>
                  </a:cubicBezTo>
                  <a:cubicBezTo>
                    <a:pt x="45911" y="434141"/>
                    <a:pt x="59219" y="428394"/>
                    <a:pt x="71922" y="423152"/>
                  </a:cubicBezTo>
                  <a:cubicBezTo>
                    <a:pt x="73636" y="404904"/>
                    <a:pt x="72426" y="386353"/>
                    <a:pt x="68192" y="368509"/>
                  </a:cubicBezTo>
                  <a:cubicBezTo>
                    <a:pt x="62143" y="371029"/>
                    <a:pt x="55388" y="371533"/>
                    <a:pt x="48936" y="370223"/>
                  </a:cubicBezTo>
                  <a:cubicBezTo>
                    <a:pt x="47928" y="370323"/>
                    <a:pt x="46819" y="370525"/>
                    <a:pt x="45710" y="370424"/>
                  </a:cubicBezTo>
                  <a:cubicBezTo>
                    <a:pt x="31192" y="369517"/>
                    <a:pt x="22824" y="351571"/>
                    <a:pt x="26353" y="337356"/>
                  </a:cubicBezTo>
                  <a:cubicBezTo>
                    <a:pt x="29881" y="323242"/>
                    <a:pt x="41072" y="312454"/>
                    <a:pt x="51759" y="302574"/>
                  </a:cubicBezTo>
                  <a:cubicBezTo>
                    <a:pt x="42685" y="306708"/>
                    <a:pt x="37039" y="315983"/>
                    <a:pt x="29276" y="322133"/>
                  </a:cubicBezTo>
                  <a:cubicBezTo>
                    <a:pt x="21413" y="328383"/>
                    <a:pt x="7702" y="330097"/>
                    <a:pt x="3064" y="321225"/>
                  </a:cubicBezTo>
                  <a:cubicBezTo>
                    <a:pt x="1653" y="318503"/>
                    <a:pt x="1451" y="315378"/>
                    <a:pt x="1249" y="312354"/>
                  </a:cubicBezTo>
                  <a:cubicBezTo>
                    <a:pt x="846" y="306204"/>
                    <a:pt x="544" y="300054"/>
                    <a:pt x="140" y="293904"/>
                  </a:cubicBezTo>
                  <a:cubicBezTo>
                    <a:pt x="-162" y="288964"/>
                    <a:pt x="-263" y="283419"/>
                    <a:pt x="2963" y="279588"/>
                  </a:cubicBezTo>
                  <a:cubicBezTo>
                    <a:pt x="5282" y="276967"/>
                    <a:pt x="8710" y="275757"/>
                    <a:pt x="11533" y="273640"/>
                  </a:cubicBezTo>
                  <a:cubicBezTo>
                    <a:pt x="20909" y="266784"/>
                    <a:pt x="21413" y="252065"/>
                    <a:pt x="30688" y="245209"/>
                  </a:cubicBezTo>
                  <a:cubicBezTo>
                    <a:pt x="37544" y="240067"/>
                    <a:pt x="46819" y="240874"/>
                    <a:pt x="55287" y="239664"/>
                  </a:cubicBezTo>
                  <a:cubicBezTo>
                    <a:pt x="63756" y="238555"/>
                    <a:pt x="73334" y="233010"/>
                    <a:pt x="72829" y="224542"/>
                  </a:cubicBezTo>
                  <a:cubicBezTo>
                    <a:pt x="60530" y="222324"/>
                    <a:pt x="47625" y="219904"/>
                    <a:pt x="37745" y="212343"/>
                  </a:cubicBezTo>
                  <a:cubicBezTo>
                    <a:pt x="27764" y="204781"/>
                    <a:pt x="21816" y="190264"/>
                    <a:pt x="27865" y="179375"/>
                  </a:cubicBezTo>
                  <a:cubicBezTo>
                    <a:pt x="32603" y="170806"/>
                    <a:pt x="42685" y="166975"/>
                    <a:pt x="51960" y="163950"/>
                  </a:cubicBezTo>
                  <a:cubicBezTo>
                    <a:pt x="62345" y="160523"/>
                    <a:pt x="75854" y="157901"/>
                    <a:pt x="82407" y="166672"/>
                  </a:cubicBezTo>
                  <a:cubicBezTo>
                    <a:pt x="94707" y="156994"/>
                    <a:pt x="115374" y="161228"/>
                    <a:pt x="122936" y="174939"/>
                  </a:cubicBezTo>
                  <a:cubicBezTo>
                    <a:pt x="131304" y="170705"/>
                    <a:pt x="139772" y="166471"/>
                    <a:pt x="148140" y="162136"/>
                  </a:cubicBezTo>
                  <a:cubicBezTo>
                    <a:pt x="137756" y="157095"/>
                    <a:pt x="125557" y="156288"/>
                    <a:pt x="115879" y="150038"/>
                  </a:cubicBezTo>
                  <a:cubicBezTo>
                    <a:pt x="106200" y="143787"/>
                    <a:pt x="101361" y="127656"/>
                    <a:pt x="110938" y="121305"/>
                  </a:cubicBezTo>
                  <a:cubicBezTo>
                    <a:pt x="114467" y="118986"/>
                    <a:pt x="119105" y="118583"/>
                    <a:pt x="122230" y="115760"/>
                  </a:cubicBezTo>
                  <a:cubicBezTo>
                    <a:pt x="124448" y="113743"/>
                    <a:pt x="125759" y="110517"/>
                    <a:pt x="128481" y="109307"/>
                  </a:cubicBezTo>
                  <a:cubicBezTo>
                    <a:pt x="130497" y="108400"/>
                    <a:pt x="132816" y="108904"/>
                    <a:pt x="135034" y="109307"/>
                  </a:cubicBezTo>
                  <a:cubicBezTo>
                    <a:pt x="158121" y="114247"/>
                    <a:pt x="181309" y="119188"/>
                    <a:pt x="204396" y="124127"/>
                  </a:cubicBezTo>
                  <a:cubicBezTo>
                    <a:pt x="194919" y="114449"/>
                    <a:pt x="185442" y="104771"/>
                    <a:pt x="175966" y="95092"/>
                  </a:cubicBezTo>
                  <a:cubicBezTo>
                    <a:pt x="167195" y="86119"/>
                    <a:pt x="157919" y="72811"/>
                    <a:pt x="164977" y="62427"/>
                  </a:cubicBezTo>
                  <a:cubicBezTo>
                    <a:pt x="171731" y="52447"/>
                    <a:pt x="188870" y="56479"/>
                    <a:pt x="195121" y="66863"/>
                  </a:cubicBezTo>
                  <a:cubicBezTo>
                    <a:pt x="204194" y="60008"/>
                    <a:pt x="219317" y="64343"/>
                    <a:pt x="223451" y="75029"/>
                  </a:cubicBezTo>
                  <a:cubicBezTo>
                    <a:pt x="229601" y="69283"/>
                    <a:pt x="239783" y="68174"/>
                    <a:pt x="246941" y="72610"/>
                  </a:cubicBezTo>
                  <a:cubicBezTo>
                    <a:pt x="254200" y="77046"/>
                    <a:pt x="257930" y="86523"/>
                    <a:pt x="255611" y="94588"/>
                  </a:cubicBezTo>
                  <a:cubicBezTo>
                    <a:pt x="264987" y="91160"/>
                    <a:pt x="275271" y="90354"/>
                    <a:pt x="285050" y="92269"/>
                  </a:cubicBezTo>
                  <a:cubicBezTo>
                    <a:pt x="280211" y="80474"/>
                    <a:pt x="294829" y="66258"/>
                    <a:pt x="306524" y="71400"/>
                  </a:cubicBezTo>
                  <a:cubicBezTo>
                    <a:pt x="304709" y="65754"/>
                    <a:pt x="302794" y="59705"/>
                    <a:pt x="304508" y="54059"/>
                  </a:cubicBezTo>
                  <a:cubicBezTo>
                    <a:pt x="306222" y="48414"/>
                    <a:pt x="313077" y="43877"/>
                    <a:pt x="318219" y="47002"/>
                  </a:cubicBezTo>
                  <a:cubicBezTo>
                    <a:pt x="313682" y="40147"/>
                    <a:pt x="314086" y="30367"/>
                    <a:pt x="319126" y="23915"/>
                  </a:cubicBezTo>
                  <a:cubicBezTo>
                    <a:pt x="324167" y="17463"/>
                    <a:pt x="333442" y="14640"/>
                    <a:pt x="341306" y="17261"/>
                  </a:cubicBezTo>
                  <a:cubicBezTo>
                    <a:pt x="342919" y="12422"/>
                    <a:pt x="344532" y="7583"/>
                    <a:pt x="346145" y="2643"/>
                  </a:cubicBezTo>
                  <a:cubicBezTo>
                    <a:pt x="355420" y="-1289"/>
                    <a:pt x="367216" y="-1289"/>
                    <a:pt x="374374" y="5768"/>
                  </a:cubicBezTo>
                  <a:cubicBezTo>
                    <a:pt x="381532" y="12825"/>
                    <a:pt x="379818" y="27645"/>
                    <a:pt x="370140" y="30367"/>
                  </a:cubicBezTo>
                  <a:cubicBezTo>
                    <a:pt x="376693" y="27746"/>
                    <a:pt x="379213" y="38735"/>
                    <a:pt x="377399" y="45591"/>
                  </a:cubicBezTo>
                  <a:cubicBezTo>
                    <a:pt x="374878" y="55068"/>
                    <a:pt x="372459" y="64545"/>
                    <a:pt x="369938" y="74021"/>
                  </a:cubicBezTo>
                  <a:cubicBezTo>
                    <a:pt x="374173" y="65149"/>
                    <a:pt x="384859" y="59302"/>
                    <a:pt x="394538" y="61923"/>
                  </a:cubicBezTo>
                  <a:cubicBezTo>
                    <a:pt x="397764" y="53253"/>
                    <a:pt x="409358" y="48817"/>
                    <a:pt x="417524" y="53253"/>
                  </a:cubicBezTo>
                  <a:cubicBezTo>
                    <a:pt x="418431" y="42062"/>
                    <a:pt x="436881" y="38332"/>
                    <a:pt x="442123" y="48212"/>
                  </a:cubicBezTo>
                  <a:cubicBezTo>
                    <a:pt x="442123" y="43272"/>
                    <a:pt x="447870" y="40752"/>
                    <a:pt x="452608" y="39542"/>
                  </a:cubicBezTo>
                  <a:cubicBezTo>
                    <a:pt x="459464" y="37727"/>
                    <a:pt x="466925" y="35912"/>
                    <a:pt x="473377" y="38735"/>
                  </a:cubicBezTo>
                  <a:cubicBezTo>
                    <a:pt x="479829" y="41558"/>
                    <a:pt x="483559" y="51136"/>
                    <a:pt x="478216" y="55874"/>
                  </a:cubicBezTo>
                  <a:cubicBezTo>
                    <a:pt x="482652" y="50531"/>
                    <a:pt x="492230" y="53959"/>
                    <a:pt x="494750" y="60310"/>
                  </a:cubicBezTo>
                  <a:cubicBezTo>
                    <a:pt x="497371" y="66662"/>
                    <a:pt x="494952" y="74021"/>
                    <a:pt x="491826" y="80171"/>
                  </a:cubicBezTo>
                  <a:cubicBezTo>
                    <a:pt x="488701" y="86321"/>
                    <a:pt x="484769" y="92269"/>
                    <a:pt x="483962" y="99125"/>
                  </a:cubicBezTo>
                  <a:cubicBezTo>
                    <a:pt x="487390" y="93076"/>
                    <a:pt x="494448" y="90354"/>
                    <a:pt x="501001" y="88035"/>
                  </a:cubicBezTo>
                  <a:cubicBezTo>
                    <a:pt x="512695" y="84002"/>
                    <a:pt x="524895" y="79869"/>
                    <a:pt x="537093" y="81784"/>
                  </a:cubicBezTo>
                  <a:cubicBezTo>
                    <a:pt x="537295" y="76542"/>
                    <a:pt x="543546" y="73820"/>
                    <a:pt x="548788" y="73013"/>
                  </a:cubicBezTo>
                  <a:cubicBezTo>
                    <a:pt x="565020" y="70291"/>
                    <a:pt x="582159" y="72509"/>
                    <a:pt x="597180" y="79365"/>
                  </a:cubicBezTo>
                  <a:cubicBezTo>
                    <a:pt x="604238" y="82591"/>
                    <a:pt x="611799" y="88640"/>
                    <a:pt x="610791" y="96302"/>
                  </a:cubicBezTo>
                  <a:cubicBezTo>
                    <a:pt x="610287" y="99831"/>
                    <a:pt x="608069" y="102855"/>
                    <a:pt x="605951" y="105678"/>
                  </a:cubicBezTo>
                  <a:cubicBezTo>
                    <a:pt x="596878" y="117574"/>
                    <a:pt x="587905" y="129471"/>
                    <a:pt x="578832" y="141367"/>
                  </a:cubicBezTo>
                  <a:cubicBezTo>
                    <a:pt x="600407" y="139956"/>
                    <a:pt x="622486" y="145501"/>
                    <a:pt x="640734" y="157095"/>
                  </a:cubicBezTo>
                  <a:cubicBezTo>
                    <a:pt x="649404" y="158506"/>
                    <a:pt x="658679" y="155482"/>
                    <a:pt x="667047" y="158103"/>
                  </a:cubicBezTo>
                  <a:cubicBezTo>
                    <a:pt x="675415" y="160724"/>
                    <a:pt x="680254" y="174536"/>
                    <a:pt x="671987" y="177662"/>
                  </a:cubicBezTo>
                  <a:cubicBezTo>
                    <a:pt x="678641" y="179678"/>
                    <a:pt x="683480" y="186533"/>
                    <a:pt x="683077" y="193490"/>
                  </a:cubicBezTo>
                  <a:cubicBezTo>
                    <a:pt x="682875" y="196514"/>
                    <a:pt x="681665" y="199337"/>
                    <a:pt x="679851" y="201757"/>
                  </a:cubicBezTo>
                  <a:cubicBezTo>
                    <a:pt x="679346" y="203773"/>
                    <a:pt x="678742" y="205790"/>
                    <a:pt x="677633" y="207705"/>
                  </a:cubicBezTo>
                  <a:cubicBezTo>
                    <a:pt x="675616" y="211234"/>
                    <a:pt x="672995" y="214057"/>
                    <a:pt x="669971" y="216375"/>
                  </a:cubicBezTo>
                  <a:cubicBezTo>
                    <a:pt x="668156" y="222626"/>
                    <a:pt x="663115" y="228070"/>
                    <a:pt x="656864" y="229885"/>
                  </a:cubicBezTo>
                  <a:cubicBezTo>
                    <a:pt x="665736" y="233313"/>
                    <a:pt x="674407" y="237245"/>
                    <a:pt x="681464" y="243394"/>
                  </a:cubicBezTo>
                  <a:cubicBezTo>
                    <a:pt x="690739" y="251460"/>
                    <a:pt x="697090" y="264163"/>
                    <a:pt x="693965" y="276059"/>
                  </a:cubicBezTo>
                  <a:cubicBezTo>
                    <a:pt x="693764" y="276664"/>
                    <a:pt x="693461" y="277269"/>
                    <a:pt x="693259" y="277874"/>
                  </a:cubicBezTo>
                  <a:cubicBezTo>
                    <a:pt x="693864" y="282310"/>
                    <a:pt x="692957" y="286948"/>
                    <a:pt x="690235" y="290375"/>
                  </a:cubicBezTo>
                  <a:cubicBezTo>
                    <a:pt x="692554" y="292493"/>
                    <a:pt x="694268" y="295315"/>
                    <a:pt x="694872" y="298541"/>
                  </a:cubicBezTo>
                  <a:cubicBezTo>
                    <a:pt x="708281" y="298441"/>
                    <a:pt x="721488" y="306204"/>
                    <a:pt x="727940" y="318100"/>
                  </a:cubicBezTo>
                  <a:cubicBezTo>
                    <a:pt x="734292" y="329896"/>
                    <a:pt x="733586" y="345220"/>
                    <a:pt x="726126" y="356411"/>
                  </a:cubicBezTo>
                  <a:cubicBezTo>
                    <a:pt x="720178" y="365383"/>
                    <a:pt x="704551" y="370122"/>
                    <a:pt x="700014" y="360443"/>
                  </a:cubicBezTo>
                  <a:cubicBezTo>
                    <a:pt x="699308" y="369920"/>
                    <a:pt x="693562" y="378792"/>
                    <a:pt x="685295" y="383329"/>
                  </a:cubicBezTo>
                  <a:cubicBezTo>
                    <a:pt x="697494" y="393310"/>
                    <a:pt x="697594" y="414582"/>
                    <a:pt x="685496" y="424664"/>
                  </a:cubicBezTo>
                  <a:cubicBezTo>
                    <a:pt x="704753" y="431015"/>
                    <a:pt x="710096" y="460958"/>
                    <a:pt x="694268" y="473661"/>
                  </a:cubicBezTo>
                  <a:cubicBezTo>
                    <a:pt x="702030" y="482835"/>
                    <a:pt x="700821" y="498160"/>
                    <a:pt x="691646" y="505923"/>
                  </a:cubicBezTo>
                  <a:cubicBezTo>
                    <a:pt x="682472" y="513686"/>
                    <a:pt x="667047" y="512375"/>
                    <a:pt x="659385" y="503201"/>
                  </a:cubicBezTo>
                  <a:cubicBezTo>
                    <a:pt x="658377" y="512476"/>
                    <a:pt x="657066" y="522255"/>
                    <a:pt x="651118" y="529413"/>
                  </a:cubicBezTo>
                  <a:cubicBezTo>
                    <a:pt x="645170" y="536571"/>
                    <a:pt x="632870" y="539192"/>
                    <a:pt x="626821" y="532135"/>
                  </a:cubicBezTo>
                  <a:cubicBezTo>
                    <a:pt x="627829" y="550988"/>
                    <a:pt x="607363" y="567623"/>
                    <a:pt x="589115" y="562683"/>
                  </a:cubicBezTo>
                  <a:cubicBezTo>
                    <a:pt x="593047" y="572160"/>
                    <a:pt x="588510" y="584258"/>
                    <a:pt x="579336" y="588795"/>
                  </a:cubicBezTo>
                  <a:cubicBezTo>
                    <a:pt x="570161" y="593331"/>
                    <a:pt x="557761" y="589500"/>
                    <a:pt x="552720" y="580628"/>
                  </a:cubicBezTo>
                  <a:cubicBezTo>
                    <a:pt x="536287" y="586778"/>
                    <a:pt x="519954" y="592928"/>
                    <a:pt x="503521" y="599078"/>
                  </a:cubicBezTo>
                  <a:cubicBezTo>
                    <a:pt x="492633" y="603111"/>
                    <a:pt x="481644" y="607244"/>
                    <a:pt x="470251" y="609260"/>
                  </a:cubicBezTo>
                  <a:cubicBezTo>
                    <a:pt x="455633" y="611781"/>
                    <a:pt x="440410" y="610773"/>
                    <a:pt x="426295" y="606337"/>
                  </a:cubicBezTo>
                  <a:cubicBezTo>
                    <a:pt x="421758" y="604925"/>
                    <a:pt x="417020" y="603111"/>
                    <a:pt x="412281" y="603816"/>
                  </a:cubicBezTo>
                  <a:cubicBezTo>
                    <a:pt x="406837" y="604623"/>
                    <a:pt x="402502" y="608555"/>
                    <a:pt x="398167" y="611882"/>
                  </a:cubicBezTo>
                  <a:cubicBezTo>
                    <a:pt x="375281" y="629525"/>
                    <a:pt x="342818" y="633961"/>
                    <a:pt x="316001" y="623072"/>
                  </a:cubicBezTo>
                  <a:cubicBezTo>
                    <a:pt x="311767" y="621359"/>
                    <a:pt x="307532" y="619241"/>
                    <a:pt x="302996" y="618939"/>
                  </a:cubicBezTo>
                  <a:cubicBezTo>
                    <a:pt x="297753" y="618636"/>
                    <a:pt x="292712" y="620754"/>
                    <a:pt x="287772" y="622468"/>
                  </a:cubicBezTo>
                  <a:cubicBezTo>
                    <a:pt x="275674" y="626904"/>
                    <a:pt x="262971" y="629827"/>
                    <a:pt x="250167" y="631037"/>
                  </a:cubicBezTo>
                  <a:cubicBezTo>
                    <a:pt x="239178" y="632146"/>
                    <a:pt x="226878" y="631642"/>
                    <a:pt x="218712" y="624282"/>
                  </a:cubicBezTo>
                  <a:cubicBezTo>
                    <a:pt x="210445" y="616923"/>
                    <a:pt x="210546" y="600590"/>
                    <a:pt x="220930" y="596759"/>
                  </a:cubicBezTo>
                  <a:cubicBezTo>
                    <a:pt x="219216" y="589803"/>
                    <a:pt x="214881" y="583048"/>
                    <a:pt x="208328" y="580225"/>
                  </a:cubicBezTo>
                  <a:cubicBezTo>
                    <a:pt x="201674" y="577402"/>
                    <a:pt x="192802" y="579822"/>
                    <a:pt x="189979" y="586476"/>
                  </a:cubicBezTo>
                  <a:cubicBezTo>
                    <a:pt x="187157" y="593029"/>
                    <a:pt x="193407" y="602102"/>
                    <a:pt x="200464" y="600389"/>
                  </a:cubicBezTo>
                  <a:cubicBezTo>
                    <a:pt x="192298" y="612285"/>
                    <a:pt x="171026" y="608252"/>
                    <a:pt x="165481" y="594844"/>
                  </a:cubicBezTo>
                  <a:cubicBezTo>
                    <a:pt x="160037" y="581536"/>
                    <a:pt x="169110" y="565203"/>
                    <a:pt x="182519" y="559860"/>
                  </a:cubicBezTo>
                  <a:cubicBezTo>
                    <a:pt x="176167" y="551291"/>
                    <a:pt x="171933" y="541108"/>
                    <a:pt x="170320" y="530522"/>
                  </a:cubicBezTo>
                  <a:cubicBezTo>
                    <a:pt x="166892" y="541914"/>
                    <a:pt x="153282" y="548972"/>
                    <a:pt x="141990" y="545342"/>
                  </a:cubicBezTo>
                  <a:cubicBezTo>
                    <a:pt x="139671" y="556130"/>
                    <a:pt x="133925" y="566615"/>
                    <a:pt x="124448" y="572160"/>
                  </a:cubicBezTo>
                  <a:cubicBezTo>
                    <a:pt x="114971" y="577705"/>
                    <a:pt x="101260" y="576697"/>
                    <a:pt x="94404" y="568127"/>
                  </a:cubicBezTo>
                  <a:cubicBezTo>
                    <a:pt x="87448" y="559557"/>
                    <a:pt x="91077" y="544032"/>
                    <a:pt x="101764" y="541310"/>
                  </a:cubicBezTo>
                  <a:cubicBezTo>
                    <a:pt x="90069" y="532539"/>
                    <a:pt x="94203" y="510661"/>
                    <a:pt x="108216" y="506628"/>
                  </a:cubicBezTo>
                  <a:cubicBezTo>
                    <a:pt x="100958" y="494329"/>
                    <a:pt x="103679" y="477089"/>
                    <a:pt x="114265" y="467612"/>
                  </a:cubicBezTo>
                  <a:cubicBezTo>
                    <a:pt x="108216" y="475577"/>
                    <a:pt x="94404" y="475577"/>
                    <a:pt x="88355" y="467612"/>
                  </a:cubicBezTo>
                  <a:cubicBezTo>
                    <a:pt x="85936" y="479811"/>
                    <a:pt x="69805" y="483340"/>
                    <a:pt x="57505" y="481323"/>
                  </a:cubicBezTo>
                  <a:cubicBezTo>
                    <a:pt x="47726" y="480214"/>
                    <a:pt x="37544" y="476484"/>
                    <a:pt x="35326" y="463781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="" xmlns:a16="http://schemas.microsoft.com/office/drawing/2014/main" id="{03E8178A-0AAD-4DD5-B1BD-25CA7270FF8D}"/>
                </a:ext>
              </a:extLst>
            </p:cNvPr>
            <p:cNvSpPr/>
            <p:nvPr/>
          </p:nvSpPr>
          <p:spPr>
            <a:xfrm>
              <a:off x="10476469" y="2929628"/>
              <a:ext cx="736290" cy="635487"/>
            </a:xfrm>
            <a:custGeom>
              <a:avLst/>
              <a:gdLst>
                <a:gd name="connsiteX0" fmla="*/ 36507 w 736290"/>
                <a:gd name="connsiteY0" fmla="*/ 465580 h 635487"/>
                <a:gd name="connsiteX1" fmla="*/ 37515 w 736290"/>
                <a:gd name="connsiteY1" fmla="*/ 469814 h 635487"/>
                <a:gd name="connsiteX2" fmla="*/ 45581 w 736290"/>
                <a:gd name="connsiteY2" fmla="*/ 479694 h 635487"/>
                <a:gd name="connsiteX3" fmla="*/ 66147 w 736290"/>
                <a:gd name="connsiteY3" fmla="*/ 484634 h 635487"/>
                <a:gd name="connsiteX4" fmla="*/ 79657 w 736290"/>
                <a:gd name="connsiteY4" fmla="*/ 481912 h 635487"/>
                <a:gd name="connsiteX5" fmla="*/ 89940 w 736290"/>
                <a:gd name="connsiteY5" fmla="*/ 470117 h 635487"/>
                <a:gd name="connsiteX6" fmla="*/ 88831 w 736290"/>
                <a:gd name="connsiteY6" fmla="*/ 470419 h 635487"/>
                <a:gd name="connsiteX7" fmla="*/ 115851 w 736290"/>
                <a:gd name="connsiteY7" fmla="*/ 470520 h 635487"/>
                <a:gd name="connsiteX8" fmla="*/ 114741 w 736290"/>
                <a:gd name="connsiteY8" fmla="*/ 469512 h 635487"/>
                <a:gd name="connsiteX9" fmla="*/ 108390 w 736290"/>
                <a:gd name="connsiteY9" fmla="*/ 509637 h 635487"/>
                <a:gd name="connsiteX10" fmla="*/ 108894 w 736290"/>
                <a:gd name="connsiteY10" fmla="*/ 508326 h 635487"/>
                <a:gd name="connsiteX11" fmla="*/ 95586 w 736290"/>
                <a:gd name="connsiteY11" fmla="*/ 523852 h 635487"/>
                <a:gd name="connsiteX12" fmla="*/ 102139 w 736290"/>
                <a:gd name="connsiteY12" fmla="*/ 544621 h 635487"/>
                <a:gd name="connsiteX13" fmla="*/ 102543 w 736290"/>
                <a:gd name="connsiteY13" fmla="*/ 542806 h 635487"/>
                <a:gd name="connsiteX14" fmla="*/ 90848 w 736290"/>
                <a:gd name="connsiteY14" fmla="*/ 561457 h 635487"/>
                <a:gd name="connsiteX15" fmla="*/ 106979 w 736290"/>
                <a:gd name="connsiteY15" fmla="*/ 578596 h 635487"/>
                <a:gd name="connsiteX16" fmla="*/ 131477 w 736290"/>
                <a:gd name="connsiteY16" fmla="*/ 571640 h 635487"/>
                <a:gd name="connsiteX17" fmla="*/ 144281 w 736290"/>
                <a:gd name="connsiteY17" fmla="*/ 547948 h 635487"/>
                <a:gd name="connsiteX18" fmla="*/ 142668 w 736290"/>
                <a:gd name="connsiteY18" fmla="*/ 548855 h 635487"/>
                <a:gd name="connsiteX19" fmla="*/ 172711 w 736290"/>
                <a:gd name="connsiteY19" fmla="*/ 533228 h 635487"/>
                <a:gd name="connsiteX20" fmla="*/ 170191 w 736290"/>
                <a:gd name="connsiteY20" fmla="*/ 533027 h 635487"/>
                <a:gd name="connsiteX21" fmla="*/ 182592 w 736290"/>
                <a:gd name="connsiteY21" fmla="*/ 562969 h 635487"/>
                <a:gd name="connsiteX22" fmla="*/ 183197 w 736290"/>
                <a:gd name="connsiteY22" fmla="*/ 560852 h 635487"/>
                <a:gd name="connsiteX23" fmla="*/ 167570 w 736290"/>
                <a:gd name="connsiteY23" fmla="*/ 574664 h 635487"/>
                <a:gd name="connsiteX24" fmla="*/ 164747 w 736290"/>
                <a:gd name="connsiteY24" fmla="*/ 596038 h 635487"/>
                <a:gd name="connsiteX25" fmla="*/ 181382 w 736290"/>
                <a:gd name="connsiteY25" fmla="*/ 610454 h 635487"/>
                <a:gd name="connsiteX26" fmla="*/ 202856 w 736290"/>
                <a:gd name="connsiteY26" fmla="*/ 603498 h 635487"/>
                <a:gd name="connsiteX27" fmla="*/ 205175 w 736290"/>
                <a:gd name="connsiteY27" fmla="*/ 600171 h 635487"/>
                <a:gd name="connsiteX28" fmla="*/ 201243 w 736290"/>
                <a:gd name="connsiteY28" fmla="*/ 601179 h 635487"/>
                <a:gd name="connsiteX29" fmla="*/ 192270 w 736290"/>
                <a:gd name="connsiteY29" fmla="*/ 594122 h 635487"/>
                <a:gd name="connsiteX30" fmla="*/ 198924 w 736290"/>
                <a:gd name="connsiteY30" fmla="*/ 583738 h 635487"/>
                <a:gd name="connsiteX31" fmla="*/ 212736 w 736290"/>
                <a:gd name="connsiteY31" fmla="*/ 586258 h 635487"/>
                <a:gd name="connsiteX32" fmla="*/ 220701 w 736290"/>
                <a:gd name="connsiteY32" fmla="*/ 599465 h 635487"/>
                <a:gd name="connsiteX33" fmla="*/ 221709 w 736290"/>
                <a:gd name="connsiteY33" fmla="*/ 597550 h 635487"/>
                <a:gd name="connsiteX34" fmla="*/ 213744 w 736290"/>
                <a:gd name="connsiteY34" fmla="*/ 605817 h 635487"/>
                <a:gd name="connsiteX35" fmla="*/ 213139 w 736290"/>
                <a:gd name="connsiteY35" fmla="*/ 617209 h 635487"/>
                <a:gd name="connsiteX36" fmla="*/ 218583 w 736290"/>
                <a:gd name="connsiteY36" fmla="*/ 627392 h 635487"/>
                <a:gd name="connsiteX37" fmla="*/ 228362 w 736290"/>
                <a:gd name="connsiteY37" fmla="*/ 633239 h 635487"/>
                <a:gd name="connsiteX38" fmla="*/ 250744 w 736290"/>
                <a:gd name="connsiteY38" fmla="*/ 635155 h 635487"/>
                <a:gd name="connsiteX39" fmla="*/ 273025 w 736290"/>
                <a:gd name="connsiteY39" fmla="*/ 631424 h 635487"/>
                <a:gd name="connsiteX40" fmla="*/ 315872 w 736290"/>
                <a:gd name="connsiteY40" fmla="*/ 626484 h 635487"/>
                <a:gd name="connsiteX41" fmla="*/ 363256 w 736290"/>
                <a:gd name="connsiteY41" fmla="*/ 631626 h 635487"/>
                <a:gd name="connsiteX42" fmla="*/ 386747 w 736290"/>
                <a:gd name="connsiteY42" fmla="*/ 624166 h 635487"/>
                <a:gd name="connsiteX43" fmla="*/ 407414 w 736290"/>
                <a:gd name="connsiteY43" fmla="*/ 610555 h 635487"/>
                <a:gd name="connsiteX44" fmla="*/ 417899 w 736290"/>
                <a:gd name="connsiteY44" fmla="*/ 607833 h 635487"/>
                <a:gd name="connsiteX45" fmla="*/ 429695 w 736290"/>
                <a:gd name="connsiteY45" fmla="*/ 611059 h 635487"/>
                <a:gd name="connsiteX46" fmla="*/ 455101 w 736290"/>
                <a:gd name="connsiteY46" fmla="*/ 614689 h 635487"/>
                <a:gd name="connsiteX47" fmla="*/ 505610 w 736290"/>
                <a:gd name="connsiteY47" fmla="*/ 603095 h 635487"/>
                <a:gd name="connsiteX48" fmla="*/ 555011 w 736290"/>
                <a:gd name="connsiteY48" fmla="*/ 584645 h 635487"/>
                <a:gd name="connsiteX49" fmla="*/ 552591 w 736290"/>
                <a:gd name="connsiteY49" fmla="*/ 583738 h 635487"/>
                <a:gd name="connsiteX50" fmla="*/ 580921 w 736290"/>
                <a:gd name="connsiteY50" fmla="*/ 593114 h 635487"/>
                <a:gd name="connsiteX51" fmla="*/ 592716 w 736290"/>
                <a:gd name="connsiteY51" fmla="*/ 564078 h 635487"/>
                <a:gd name="connsiteX52" fmla="*/ 590297 w 736290"/>
                <a:gd name="connsiteY52" fmla="*/ 566801 h 635487"/>
                <a:gd name="connsiteX53" fmla="*/ 630624 w 736290"/>
                <a:gd name="connsiteY53" fmla="*/ 534136 h 635487"/>
                <a:gd name="connsiteX54" fmla="*/ 626994 w 736290"/>
                <a:gd name="connsiteY54" fmla="*/ 535648 h 635487"/>
                <a:gd name="connsiteX55" fmla="*/ 640806 w 736290"/>
                <a:gd name="connsiteY55" fmla="*/ 540286 h 635487"/>
                <a:gd name="connsiteX56" fmla="*/ 654013 w 736290"/>
                <a:gd name="connsiteY56" fmla="*/ 533329 h 635487"/>
                <a:gd name="connsiteX57" fmla="*/ 663289 w 736290"/>
                <a:gd name="connsiteY57" fmla="*/ 505504 h 635487"/>
                <a:gd name="connsiteX58" fmla="*/ 659558 w 736290"/>
                <a:gd name="connsiteY58" fmla="*/ 506613 h 635487"/>
                <a:gd name="connsiteX59" fmla="*/ 693937 w 736290"/>
                <a:gd name="connsiteY59" fmla="*/ 510242 h 635487"/>
                <a:gd name="connsiteX60" fmla="*/ 697768 w 736290"/>
                <a:gd name="connsiteY60" fmla="*/ 474250 h 635487"/>
                <a:gd name="connsiteX61" fmla="*/ 697466 w 736290"/>
                <a:gd name="connsiteY61" fmla="*/ 477275 h 635487"/>
                <a:gd name="connsiteX62" fmla="*/ 707043 w 736290"/>
                <a:gd name="connsiteY62" fmla="*/ 449248 h 635487"/>
                <a:gd name="connsiteX63" fmla="*/ 687989 w 736290"/>
                <a:gd name="connsiteY63" fmla="*/ 424547 h 635487"/>
                <a:gd name="connsiteX64" fmla="*/ 688694 w 736290"/>
                <a:gd name="connsiteY64" fmla="*/ 428278 h 635487"/>
                <a:gd name="connsiteX65" fmla="*/ 688493 w 736290"/>
                <a:gd name="connsiteY65" fmla="*/ 383616 h 635487"/>
                <a:gd name="connsiteX66" fmla="*/ 688190 w 736290"/>
                <a:gd name="connsiteY66" fmla="*/ 387245 h 635487"/>
                <a:gd name="connsiteX67" fmla="*/ 704119 w 736290"/>
                <a:gd name="connsiteY67" fmla="*/ 362645 h 635487"/>
                <a:gd name="connsiteX68" fmla="*/ 699986 w 736290"/>
                <a:gd name="connsiteY68" fmla="*/ 363452 h 635487"/>
                <a:gd name="connsiteX69" fmla="*/ 705733 w 736290"/>
                <a:gd name="connsiteY69" fmla="*/ 368997 h 635487"/>
                <a:gd name="connsiteX70" fmla="*/ 713395 w 736290"/>
                <a:gd name="connsiteY70" fmla="*/ 369904 h 635487"/>
                <a:gd name="connsiteX71" fmla="*/ 726602 w 736290"/>
                <a:gd name="connsiteY71" fmla="*/ 363452 h 635487"/>
                <a:gd name="connsiteX72" fmla="*/ 736280 w 736290"/>
                <a:gd name="connsiteY72" fmla="*/ 336332 h 635487"/>
                <a:gd name="connsiteX73" fmla="*/ 724283 w 736290"/>
                <a:gd name="connsiteY73" fmla="*/ 309515 h 635487"/>
                <a:gd name="connsiteX74" fmla="*/ 696659 w 736290"/>
                <a:gd name="connsiteY74" fmla="*/ 298425 h 635487"/>
                <a:gd name="connsiteX75" fmla="*/ 698877 w 736290"/>
                <a:gd name="connsiteY75" fmla="*/ 300240 h 635487"/>
                <a:gd name="connsiteX76" fmla="*/ 693534 w 736290"/>
                <a:gd name="connsiteY76" fmla="*/ 290763 h 635487"/>
                <a:gd name="connsiteX77" fmla="*/ 693836 w 736290"/>
                <a:gd name="connsiteY77" fmla="*/ 293787 h 635487"/>
                <a:gd name="connsiteX78" fmla="*/ 697264 w 736290"/>
                <a:gd name="connsiteY78" fmla="*/ 279673 h 635487"/>
                <a:gd name="connsiteX79" fmla="*/ 697163 w 736290"/>
                <a:gd name="connsiteY79" fmla="*/ 280782 h 635487"/>
                <a:gd name="connsiteX80" fmla="*/ 689199 w 736290"/>
                <a:gd name="connsiteY80" fmla="*/ 248319 h 635487"/>
                <a:gd name="connsiteX81" fmla="*/ 659457 w 736290"/>
                <a:gd name="connsiteY81" fmla="*/ 229970 h 635487"/>
                <a:gd name="connsiteX82" fmla="*/ 659256 w 736290"/>
                <a:gd name="connsiteY82" fmla="*/ 234204 h 635487"/>
                <a:gd name="connsiteX83" fmla="*/ 673874 w 736290"/>
                <a:gd name="connsiteY83" fmla="*/ 219182 h 635487"/>
                <a:gd name="connsiteX84" fmla="*/ 673068 w 736290"/>
                <a:gd name="connsiteY84" fmla="*/ 220291 h 635487"/>
                <a:gd name="connsiteX85" fmla="*/ 683654 w 736290"/>
                <a:gd name="connsiteY85" fmla="*/ 204463 h 635487"/>
                <a:gd name="connsiteX86" fmla="*/ 683250 w 736290"/>
                <a:gd name="connsiteY86" fmla="*/ 205270 h 635487"/>
                <a:gd name="connsiteX87" fmla="*/ 685972 w 736290"/>
                <a:gd name="connsiteY87" fmla="*/ 189542 h 635487"/>
                <a:gd name="connsiteX88" fmla="*/ 674177 w 736290"/>
                <a:gd name="connsiteY88" fmla="*/ 177747 h 635487"/>
                <a:gd name="connsiteX89" fmla="*/ 674379 w 736290"/>
                <a:gd name="connsiteY89" fmla="*/ 181981 h 635487"/>
                <a:gd name="connsiteX90" fmla="*/ 679722 w 736290"/>
                <a:gd name="connsiteY90" fmla="*/ 176033 h 635487"/>
                <a:gd name="connsiteX91" fmla="*/ 679218 w 736290"/>
                <a:gd name="connsiteY91" fmla="*/ 168572 h 635487"/>
                <a:gd name="connsiteX92" fmla="*/ 669237 w 736290"/>
                <a:gd name="connsiteY92" fmla="*/ 158188 h 635487"/>
                <a:gd name="connsiteX93" fmla="*/ 642621 w 736290"/>
                <a:gd name="connsiteY93" fmla="*/ 157079 h 635487"/>
                <a:gd name="connsiteX94" fmla="*/ 643428 w 736290"/>
                <a:gd name="connsiteY94" fmla="*/ 157381 h 635487"/>
                <a:gd name="connsiteX95" fmla="*/ 580215 w 736290"/>
                <a:gd name="connsiteY95" fmla="*/ 141352 h 635487"/>
                <a:gd name="connsiteX96" fmla="*/ 582131 w 736290"/>
                <a:gd name="connsiteY96" fmla="*/ 144981 h 635487"/>
                <a:gd name="connsiteX97" fmla="*/ 594531 w 736290"/>
                <a:gd name="connsiteY97" fmla="*/ 128648 h 635487"/>
                <a:gd name="connsiteX98" fmla="*/ 603907 w 736290"/>
                <a:gd name="connsiteY98" fmla="*/ 116248 h 635487"/>
                <a:gd name="connsiteX99" fmla="*/ 613081 w 736290"/>
                <a:gd name="connsiteY99" fmla="*/ 103242 h 635487"/>
                <a:gd name="connsiteX100" fmla="*/ 614191 w 736290"/>
                <a:gd name="connsiteY100" fmla="*/ 94169 h 635487"/>
                <a:gd name="connsiteX101" fmla="*/ 609755 w 736290"/>
                <a:gd name="connsiteY101" fmla="*/ 86507 h 635487"/>
                <a:gd name="connsiteX102" fmla="*/ 595842 w 736290"/>
                <a:gd name="connsiteY102" fmla="*/ 78038 h 635487"/>
                <a:gd name="connsiteX103" fmla="*/ 564992 w 736290"/>
                <a:gd name="connsiteY103" fmla="*/ 71888 h 635487"/>
                <a:gd name="connsiteX104" fmla="*/ 549264 w 736290"/>
                <a:gd name="connsiteY104" fmla="*/ 73098 h 635487"/>
                <a:gd name="connsiteX105" fmla="*/ 541300 w 736290"/>
                <a:gd name="connsiteY105" fmla="*/ 76022 h 635487"/>
                <a:gd name="connsiteX106" fmla="*/ 536158 w 736290"/>
                <a:gd name="connsiteY106" fmla="*/ 83986 h 635487"/>
                <a:gd name="connsiteX107" fmla="*/ 538779 w 736290"/>
                <a:gd name="connsiteY107" fmla="*/ 81869 h 635487"/>
                <a:gd name="connsiteX108" fmla="*/ 509240 w 736290"/>
                <a:gd name="connsiteY108" fmla="*/ 85599 h 635487"/>
                <a:gd name="connsiteX109" fmla="*/ 495428 w 736290"/>
                <a:gd name="connsiteY109" fmla="*/ 90540 h 635487"/>
                <a:gd name="connsiteX110" fmla="*/ 483330 w 736290"/>
                <a:gd name="connsiteY110" fmla="*/ 100319 h 635487"/>
                <a:gd name="connsiteX111" fmla="*/ 487564 w 736290"/>
                <a:gd name="connsiteY111" fmla="*/ 101629 h 635487"/>
                <a:gd name="connsiteX112" fmla="*/ 498856 w 736290"/>
                <a:gd name="connsiteY112" fmla="*/ 73300 h 635487"/>
                <a:gd name="connsiteX113" fmla="*/ 494722 w 736290"/>
                <a:gd name="connsiteY113" fmla="*/ 56967 h 635487"/>
                <a:gd name="connsiteX114" fmla="*/ 486556 w 736290"/>
                <a:gd name="connsiteY114" fmla="*/ 53338 h 635487"/>
                <a:gd name="connsiteX115" fmla="*/ 477785 w 736290"/>
                <a:gd name="connsiteY115" fmla="*/ 56665 h 635487"/>
                <a:gd name="connsiteX116" fmla="*/ 481011 w 736290"/>
                <a:gd name="connsiteY116" fmla="*/ 59790 h 635487"/>
                <a:gd name="connsiteX117" fmla="*/ 484237 w 736290"/>
                <a:gd name="connsiteY117" fmla="*/ 51624 h 635487"/>
                <a:gd name="connsiteX118" fmla="*/ 481414 w 736290"/>
                <a:gd name="connsiteY118" fmla="*/ 43861 h 635487"/>
                <a:gd name="connsiteX119" fmla="*/ 474962 w 736290"/>
                <a:gd name="connsiteY119" fmla="*/ 38719 h 635487"/>
                <a:gd name="connsiteX120" fmla="*/ 467199 w 736290"/>
                <a:gd name="connsiteY120" fmla="*/ 37308 h 635487"/>
                <a:gd name="connsiteX121" fmla="*/ 452681 w 736290"/>
                <a:gd name="connsiteY121" fmla="*/ 39828 h 635487"/>
                <a:gd name="connsiteX122" fmla="*/ 445624 w 736290"/>
                <a:gd name="connsiteY122" fmla="*/ 42954 h 635487"/>
                <a:gd name="connsiteX123" fmla="*/ 441188 w 736290"/>
                <a:gd name="connsiteY123" fmla="*/ 50515 h 635487"/>
                <a:gd name="connsiteX124" fmla="*/ 445422 w 736290"/>
                <a:gd name="connsiteY124" fmla="*/ 49507 h 635487"/>
                <a:gd name="connsiteX125" fmla="*/ 428989 w 736290"/>
                <a:gd name="connsiteY125" fmla="*/ 42954 h 635487"/>
                <a:gd name="connsiteX126" fmla="*/ 416589 w 736290"/>
                <a:gd name="connsiteY126" fmla="*/ 55354 h 635487"/>
                <a:gd name="connsiteX127" fmla="*/ 419815 w 736290"/>
                <a:gd name="connsiteY127" fmla="*/ 53540 h 635487"/>
                <a:gd name="connsiteX128" fmla="*/ 393703 w 736290"/>
                <a:gd name="connsiteY128" fmla="*/ 63420 h 635487"/>
                <a:gd name="connsiteX129" fmla="*/ 396324 w 736290"/>
                <a:gd name="connsiteY129" fmla="*/ 62109 h 635487"/>
                <a:gd name="connsiteX130" fmla="*/ 369204 w 736290"/>
                <a:gd name="connsiteY130" fmla="*/ 75316 h 635487"/>
                <a:gd name="connsiteX131" fmla="*/ 373338 w 736290"/>
                <a:gd name="connsiteY131" fmla="*/ 76828 h 635487"/>
                <a:gd name="connsiteX132" fmla="*/ 379588 w 736290"/>
                <a:gd name="connsiteY132" fmla="*/ 52632 h 635487"/>
                <a:gd name="connsiteX133" fmla="*/ 381000 w 736290"/>
                <a:gd name="connsiteY133" fmla="*/ 39526 h 635487"/>
                <a:gd name="connsiteX134" fmla="*/ 378480 w 736290"/>
                <a:gd name="connsiteY134" fmla="*/ 32771 h 635487"/>
                <a:gd name="connsiteX135" fmla="*/ 374951 w 736290"/>
                <a:gd name="connsiteY135" fmla="*/ 30150 h 635487"/>
                <a:gd name="connsiteX136" fmla="*/ 370515 w 736290"/>
                <a:gd name="connsiteY136" fmla="*/ 30452 h 635487"/>
                <a:gd name="connsiteX137" fmla="*/ 371927 w 736290"/>
                <a:gd name="connsiteY137" fmla="*/ 34586 h 635487"/>
                <a:gd name="connsiteX138" fmla="*/ 382008 w 736290"/>
                <a:gd name="connsiteY138" fmla="*/ 21480 h 635487"/>
                <a:gd name="connsiteX139" fmla="*/ 376766 w 736290"/>
                <a:gd name="connsiteY139" fmla="*/ 6055 h 635487"/>
                <a:gd name="connsiteX140" fmla="*/ 346520 w 736290"/>
                <a:gd name="connsiteY140" fmla="*/ 2828 h 635487"/>
                <a:gd name="connsiteX141" fmla="*/ 345613 w 736290"/>
                <a:gd name="connsiteY141" fmla="*/ 3232 h 635487"/>
                <a:gd name="connsiteX142" fmla="*/ 345311 w 736290"/>
                <a:gd name="connsiteY142" fmla="*/ 4139 h 635487"/>
                <a:gd name="connsiteX143" fmla="*/ 340472 w 736290"/>
                <a:gd name="connsiteY143" fmla="*/ 18758 h 635487"/>
                <a:gd name="connsiteX144" fmla="*/ 343194 w 736290"/>
                <a:gd name="connsiteY144" fmla="*/ 17447 h 635487"/>
                <a:gd name="connsiteX145" fmla="*/ 318594 w 736290"/>
                <a:gd name="connsiteY145" fmla="*/ 25008 h 635487"/>
                <a:gd name="connsiteX146" fmla="*/ 317687 w 736290"/>
                <a:gd name="connsiteY146" fmla="*/ 50414 h 635487"/>
                <a:gd name="connsiteX147" fmla="*/ 320510 w 736290"/>
                <a:gd name="connsiteY147" fmla="*/ 47390 h 635487"/>
                <a:gd name="connsiteX148" fmla="*/ 309823 w 736290"/>
                <a:gd name="connsiteY148" fmla="*/ 47894 h 635487"/>
                <a:gd name="connsiteX149" fmla="*/ 303572 w 736290"/>
                <a:gd name="connsiteY149" fmla="*/ 55959 h 635487"/>
                <a:gd name="connsiteX150" fmla="*/ 305689 w 736290"/>
                <a:gd name="connsiteY150" fmla="*/ 74308 h 635487"/>
                <a:gd name="connsiteX151" fmla="*/ 308512 w 736290"/>
                <a:gd name="connsiteY151" fmla="*/ 71687 h 635487"/>
                <a:gd name="connsiteX152" fmla="*/ 289156 w 736290"/>
                <a:gd name="connsiteY152" fmla="*/ 76324 h 635487"/>
                <a:gd name="connsiteX153" fmla="*/ 284316 w 736290"/>
                <a:gd name="connsiteY153" fmla="*/ 95278 h 635487"/>
                <a:gd name="connsiteX154" fmla="*/ 286635 w 736290"/>
                <a:gd name="connsiteY154" fmla="*/ 92455 h 635487"/>
                <a:gd name="connsiteX155" fmla="*/ 256087 w 736290"/>
                <a:gd name="connsiteY155" fmla="*/ 94875 h 635487"/>
                <a:gd name="connsiteX156" fmla="*/ 258809 w 736290"/>
                <a:gd name="connsiteY156" fmla="*/ 97395 h 635487"/>
                <a:gd name="connsiteX157" fmla="*/ 249030 w 736290"/>
                <a:gd name="connsiteY157" fmla="*/ 72896 h 635487"/>
                <a:gd name="connsiteX158" fmla="*/ 223221 w 736290"/>
                <a:gd name="connsiteY158" fmla="*/ 75719 h 635487"/>
                <a:gd name="connsiteX159" fmla="*/ 226548 w 736290"/>
                <a:gd name="connsiteY159" fmla="*/ 76526 h 635487"/>
                <a:gd name="connsiteX160" fmla="*/ 195093 w 736290"/>
                <a:gd name="connsiteY160" fmla="*/ 67553 h 635487"/>
                <a:gd name="connsiteX161" fmla="*/ 198017 w 736290"/>
                <a:gd name="connsiteY161" fmla="*/ 68158 h 635487"/>
                <a:gd name="connsiteX162" fmla="*/ 185717 w 736290"/>
                <a:gd name="connsiteY162" fmla="*/ 58480 h 635487"/>
                <a:gd name="connsiteX163" fmla="*/ 170090 w 736290"/>
                <a:gd name="connsiteY163" fmla="*/ 58782 h 635487"/>
                <a:gd name="connsiteX164" fmla="*/ 161722 w 736290"/>
                <a:gd name="connsiteY164" fmla="*/ 71989 h 635487"/>
                <a:gd name="connsiteX165" fmla="*/ 166057 w 736290"/>
                <a:gd name="connsiteY165" fmla="*/ 86507 h 635487"/>
                <a:gd name="connsiteX166" fmla="*/ 184810 w 736290"/>
                <a:gd name="connsiteY166" fmla="*/ 107981 h 635487"/>
                <a:gd name="connsiteX167" fmla="*/ 204166 w 736290"/>
                <a:gd name="connsiteY167" fmla="*/ 127741 h 635487"/>
                <a:gd name="connsiteX168" fmla="*/ 205981 w 736290"/>
                <a:gd name="connsiteY168" fmla="*/ 124515 h 635487"/>
                <a:gd name="connsiteX169" fmla="*/ 163134 w 736290"/>
                <a:gd name="connsiteY169" fmla="*/ 115441 h 635487"/>
                <a:gd name="connsiteX170" fmla="*/ 142164 w 736290"/>
                <a:gd name="connsiteY170" fmla="*/ 111005 h 635487"/>
                <a:gd name="connsiteX171" fmla="*/ 131175 w 736290"/>
                <a:gd name="connsiteY171" fmla="*/ 109292 h 635487"/>
                <a:gd name="connsiteX172" fmla="*/ 125529 w 736290"/>
                <a:gd name="connsiteY172" fmla="*/ 112518 h 635487"/>
                <a:gd name="connsiteX173" fmla="*/ 122303 w 736290"/>
                <a:gd name="connsiteY173" fmla="*/ 116450 h 635487"/>
                <a:gd name="connsiteX174" fmla="*/ 113532 w 736290"/>
                <a:gd name="connsiteY174" fmla="*/ 120684 h 635487"/>
                <a:gd name="connsiteX175" fmla="*/ 105668 w 736290"/>
                <a:gd name="connsiteY175" fmla="*/ 129153 h 635487"/>
                <a:gd name="connsiteX176" fmla="*/ 111415 w 736290"/>
                <a:gd name="connsiteY176" fmla="*/ 149820 h 635487"/>
                <a:gd name="connsiteX177" fmla="*/ 129864 w 736290"/>
                <a:gd name="connsiteY177" fmla="*/ 159801 h 635487"/>
                <a:gd name="connsiteX178" fmla="*/ 148515 w 736290"/>
                <a:gd name="connsiteY178" fmla="*/ 166052 h 635487"/>
                <a:gd name="connsiteX179" fmla="*/ 148515 w 736290"/>
                <a:gd name="connsiteY179" fmla="*/ 162926 h 635487"/>
                <a:gd name="connsiteX180" fmla="*/ 123311 w 736290"/>
                <a:gd name="connsiteY180" fmla="*/ 175730 h 635487"/>
                <a:gd name="connsiteX181" fmla="*/ 125630 w 736290"/>
                <a:gd name="connsiteY181" fmla="*/ 176436 h 635487"/>
                <a:gd name="connsiteX182" fmla="*/ 82581 w 736290"/>
                <a:gd name="connsiteY182" fmla="*/ 167665 h 635487"/>
                <a:gd name="connsiteX183" fmla="*/ 85001 w 736290"/>
                <a:gd name="connsiteY183" fmla="*/ 167967 h 635487"/>
                <a:gd name="connsiteX184" fmla="*/ 67156 w 736290"/>
                <a:gd name="connsiteY184" fmla="*/ 161414 h 635487"/>
                <a:gd name="connsiteX185" fmla="*/ 49412 w 736290"/>
                <a:gd name="connsiteY185" fmla="*/ 165749 h 635487"/>
                <a:gd name="connsiteX186" fmla="*/ 33382 w 736290"/>
                <a:gd name="connsiteY186" fmla="*/ 174016 h 635487"/>
                <a:gd name="connsiteX187" fmla="*/ 25115 w 736290"/>
                <a:gd name="connsiteY187" fmla="*/ 190046 h 635487"/>
                <a:gd name="connsiteX188" fmla="*/ 42455 w 736290"/>
                <a:gd name="connsiteY188" fmla="*/ 218779 h 635487"/>
                <a:gd name="connsiteX189" fmla="*/ 73810 w 736290"/>
                <a:gd name="connsiteY189" fmla="*/ 228256 h 635487"/>
                <a:gd name="connsiteX190" fmla="*/ 72600 w 736290"/>
                <a:gd name="connsiteY190" fmla="*/ 226845 h 635487"/>
                <a:gd name="connsiteX191" fmla="*/ 66047 w 736290"/>
                <a:gd name="connsiteY191" fmla="*/ 237027 h 635487"/>
                <a:gd name="connsiteX192" fmla="*/ 53243 w 736290"/>
                <a:gd name="connsiteY192" fmla="*/ 240757 h 635487"/>
                <a:gd name="connsiteX193" fmla="*/ 39330 w 736290"/>
                <a:gd name="connsiteY193" fmla="*/ 242471 h 635487"/>
                <a:gd name="connsiteX194" fmla="*/ 27333 w 736290"/>
                <a:gd name="connsiteY194" fmla="*/ 250033 h 635487"/>
                <a:gd name="connsiteX195" fmla="*/ 14327 w 736290"/>
                <a:gd name="connsiteY195" fmla="*/ 272716 h 635487"/>
                <a:gd name="connsiteX196" fmla="*/ 4044 w 736290"/>
                <a:gd name="connsiteY196" fmla="*/ 280076 h 635487"/>
                <a:gd name="connsiteX197" fmla="*/ 11 w 736290"/>
                <a:gd name="connsiteY197" fmla="*/ 292577 h 635487"/>
                <a:gd name="connsiteX198" fmla="*/ 1524 w 736290"/>
                <a:gd name="connsiteY198" fmla="*/ 316874 h 635487"/>
                <a:gd name="connsiteX199" fmla="*/ 6766 w 736290"/>
                <a:gd name="connsiteY199" fmla="*/ 328065 h 635487"/>
                <a:gd name="connsiteX200" fmla="*/ 18562 w 736290"/>
                <a:gd name="connsiteY200" fmla="*/ 330586 h 635487"/>
                <a:gd name="connsiteX201" fmla="*/ 29450 w 736290"/>
                <a:gd name="connsiteY201" fmla="*/ 326553 h 635487"/>
                <a:gd name="connsiteX202" fmla="*/ 37818 w 736290"/>
                <a:gd name="connsiteY202" fmla="*/ 319092 h 635487"/>
                <a:gd name="connsiteX203" fmla="*/ 53445 w 736290"/>
                <a:gd name="connsiteY203" fmla="*/ 305785 h 635487"/>
                <a:gd name="connsiteX204" fmla="*/ 52235 w 736290"/>
                <a:gd name="connsiteY204" fmla="*/ 303970 h 635487"/>
                <a:gd name="connsiteX205" fmla="*/ 34692 w 736290"/>
                <a:gd name="connsiteY205" fmla="*/ 322520 h 635487"/>
                <a:gd name="connsiteX206" fmla="*/ 25821 w 736290"/>
                <a:gd name="connsiteY206" fmla="*/ 344398 h 635487"/>
                <a:gd name="connsiteX207" fmla="*/ 32172 w 736290"/>
                <a:gd name="connsiteY207" fmla="*/ 365166 h 635487"/>
                <a:gd name="connsiteX208" fmla="*/ 50218 w 736290"/>
                <a:gd name="connsiteY208" fmla="*/ 373130 h 635487"/>
                <a:gd name="connsiteX209" fmla="*/ 50017 w 736290"/>
                <a:gd name="connsiteY209" fmla="*/ 373130 h 635487"/>
                <a:gd name="connsiteX210" fmla="*/ 69777 w 736290"/>
                <a:gd name="connsiteY210" fmla="*/ 371316 h 635487"/>
                <a:gd name="connsiteX211" fmla="*/ 68668 w 736290"/>
                <a:gd name="connsiteY211" fmla="*/ 370812 h 635487"/>
                <a:gd name="connsiteX212" fmla="*/ 72600 w 736290"/>
                <a:gd name="connsiteY212" fmla="*/ 425253 h 635487"/>
                <a:gd name="connsiteX213" fmla="*/ 72902 w 736290"/>
                <a:gd name="connsiteY213" fmla="*/ 424749 h 635487"/>
                <a:gd name="connsiteX214" fmla="*/ 49513 w 736290"/>
                <a:gd name="connsiteY214" fmla="*/ 437250 h 635487"/>
                <a:gd name="connsiteX215" fmla="*/ 38019 w 736290"/>
                <a:gd name="connsiteY215" fmla="*/ 451667 h 635487"/>
                <a:gd name="connsiteX216" fmla="*/ 36104 w 736290"/>
                <a:gd name="connsiteY216" fmla="*/ 462354 h 635487"/>
                <a:gd name="connsiteX217" fmla="*/ 36507 w 736290"/>
                <a:gd name="connsiteY217" fmla="*/ 465580 h 635487"/>
                <a:gd name="connsiteX218" fmla="*/ 38524 w 736290"/>
                <a:gd name="connsiteY218" fmla="*/ 451566 h 635487"/>
                <a:gd name="connsiteX219" fmla="*/ 50017 w 736290"/>
                <a:gd name="connsiteY219" fmla="*/ 437553 h 635487"/>
                <a:gd name="connsiteX220" fmla="*/ 73306 w 736290"/>
                <a:gd name="connsiteY220" fmla="*/ 425455 h 635487"/>
                <a:gd name="connsiteX221" fmla="*/ 73608 w 736290"/>
                <a:gd name="connsiteY221" fmla="*/ 425354 h 635487"/>
                <a:gd name="connsiteX222" fmla="*/ 73608 w 736290"/>
                <a:gd name="connsiteY222" fmla="*/ 425051 h 635487"/>
                <a:gd name="connsiteX223" fmla="*/ 70079 w 736290"/>
                <a:gd name="connsiteY223" fmla="*/ 370106 h 635487"/>
                <a:gd name="connsiteX224" fmla="*/ 69878 w 736290"/>
                <a:gd name="connsiteY224" fmla="*/ 369199 h 635487"/>
                <a:gd name="connsiteX225" fmla="*/ 68970 w 736290"/>
                <a:gd name="connsiteY225" fmla="*/ 369501 h 635487"/>
                <a:gd name="connsiteX226" fmla="*/ 50218 w 736290"/>
                <a:gd name="connsiteY226" fmla="*/ 371114 h 635487"/>
                <a:gd name="connsiteX227" fmla="*/ 50017 w 736290"/>
                <a:gd name="connsiteY227" fmla="*/ 371114 h 635487"/>
                <a:gd name="connsiteX228" fmla="*/ 49916 w 736290"/>
                <a:gd name="connsiteY228" fmla="*/ 371114 h 635487"/>
                <a:gd name="connsiteX229" fmla="*/ 33483 w 736290"/>
                <a:gd name="connsiteY229" fmla="*/ 363754 h 635487"/>
                <a:gd name="connsiteX230" fmla="*/ 27635 w 736290"/>
                <a:gd name="connsiteY230" fmla="*/ 344196 h 635487"/>
                <a:gd name="connsiteX231" fmla="*/ 36205 w 736290"/>
                <a:gd name="connsiteY231" fmla="*/ 323428 h 635487"/>
                <a:gd name="connsiteX232" fmla="*/ 53545 w 736290"/>
                <a:gd name="connsiteY232" fmla="*/ 305180 h 635487"/>
                <a:gd name="connsiteX233" fmla="*/ 58687 w 736290"/>
                <a:gd name="connsiteY233" fmla="*/ 300441 h 635487"/>
                <a:gd name="connsiteX234" fmla="*/ 52336 w 736290"/>
                <a:gd name="connsiteY234" fmla="*/ 303365 h 635487"/>
                <a:gd name="connsiteX235" fmla="*/ 35902 w 736290"/>
                <a:gd name="connsiteY235" fmla="*/ 317076 h 635487"/>
                <a:gd name="connsiteX236" fmla="*/ 27938 w 736290"/>
                <a:gd name="connsiteY236" fmla="*/ 324133 h 635487"/>
                <a:gd name="connsiteX237" fmla="*/ 17957 w 736290"/>
                <a:gd name="connsiteY237" fmla="*/ 327763 h 635487"/>
                <a:gd name="connsiteX238" fmla="*/ 7875 w 736290"/>
                <a:gd name="connsiteY238" fmla="*/ 325646 h 635487"/>
                <a:gd name="connsiteX239" fmla="*/ 3641 w 736290"/>
                <a:gd name="connsiteY239" fmla="*/ 316269 h 635487"/>
                <a:gd name="connsiteX240" fmla="*/ 2229 w 736290"/>
                <a:gd name="connsiteY240" fmla="*/ 292174 h 635487"/>
                <a:gd name="connsiteX241" fmla="*/ 5556 w 736290"/>
                <a:gd name="connsiteY241" fmla="*/ 281588 h 635487"/>
                <a:gd name="connsiteX242" fmla="*/ 15940 w 736290"/>
                <a:gd name="connsiteY242" fmla="*/ 274128 h 635487"/>
                <a:gd name="connsiteX243" fmla="*/ 29148 w 736290"/>
                <a:gd name="connsiteY243" fmla="*/ 251343 h 635487"/>
                <a:gd name="connsiteX244" fmla="*/ 53243 w 736290"/>
                <a:gd name="connsiteY244" fmla="*/ 243177 h 635487"/>
                <a:gd name="connsiteX245" fmla="*/ 67257 w 736290"/>
                <a:gd name="connsiteY245" fmla="*/ 239043 h 635487"/>
                <a:gd name="connsiteX246" fmla="*/ 75322 w 736290"/>
                <a:gd name="connsiteY246" fmla="*/ 226139 h 635487"/>
                <a:gd name="connsiteX247" fmla="*/ 75221 w 736290"/>
                <a:gd name="connsiteY247" fmla="*/ 224929 h 635487"/>
                <a:gd name="connsiteX248" fmla="*/ 74112 w 736290"/>
                <a:gd name="connsiteY248" fmla="*/ 224727 h 635487"/>
                <a:gd name="connsiteX249" fmla="*/ 43766 w 736290"/>
                <a:gd name="connsiteY249" fmla="*/ 215553 h 635487"/>
                <a:gd name="connsiteX250" fmla="*/ 28039 w 736290"/>
                <a:gd name="connsiteY250" fmla="*/ 189643 h 635487"/>
                <a:gd name="connsiteX251" fmla="*/ 35197 w 736290"/>
                <a:gd name="connsiteY251" fmla="*/ 175932 h 635487"/>
                <a:gd name="connsiteX252" fmla="*/ 50218 w 736290"/>
                <a:gd name="connsiteY252" fmla="*/ 168270 h 635487"/>
                <a:gd name="connsiteX253" fmla="*/ 67055 w 736290"/>
                <a:gd name="connsiteY253" fmla="*/ 164136 h 635487"/>
                <a:gd name="connsiteX254" fmla="*/ 81976 w 736290"/>
                <a:gd name="connsiteY254" fmla="*/ 169379 h 635487"/>
                <a:gd name="connsiteX255" fmla="*/ 82984 w 736290"/>
                <a:gd name="connsiteY255" fmla="*/ 170790 h 635487"/>
                <a:gd name="connsiteX256" fmla="*/ 84395 w 736290"/>
                <a:gd name="connsiteY256" fmla="*/ 169681 h 635487"/>
                <a:gd name="connsiteX257" fmla="*/ 122404 w 736290"/>
                <a:gd name="connsiteY257" fmla="*/ 177444 h 635487"/>
                <a:gd name="connsiteX258" fmla="*/ 123210 w 736290"/>
                <a:gd name="connsiteY258" fmla="*/ 178855 h 635487"/>
                <a:gd name="connsiteX259" fmla="*/ 124722 w 736290"/>
                <a:gd name="connsiteY259" fmla="*/ 178150 h 635487"/>
                <a:gd name="connsiteX260" fmla="*/ 149927 w 736290"/>
                <a:gd name="connsiteY260" fmla="*/ 165447 h 635487"/>
                <a:gd name="connsiteX261" fmla="*/ 153153 w 736290"/>
                <a:gd name="connsiteY261" fmla="*/ 163834 h 635487"/>
                <a:gd name="connsiteX262" fmla="*/ 149927 w 736290"/>
                <a:gd name="connsiteY262" fmla="*/ 162321 h 635487"/>
                <a:gd name="connsiteX263" fmla="*/ 130771 w 736290"/>
                <a:gd name="connsiteY263" fmla="*/ 155869 h 635487"/>
                <a:gd name="connsiteX264" fmla="*/ 114036 w 736290"/>
                <a:gd name="connsiteY264" fmla="*/ 146997 h 635487"/>
                <a:gd name="connsiteX265" fmla="*/ 109096 w 736290"/>
                <a:gd name="connsiteY265" fmla="*/ 129858 h 635487"/>
                <a:gd name="connsiteX266" fmla="*/ 114943 w 736290"/>
                <a:gd name="connsiteY266" fmla="*/ 123708 h 635487"/>
                <a:gd name="connsiteX267" fmla="*/ 124823 w 736290"/>
                <a:gd name="connsiteY267" fmla="*/ 118768 h 635487"/>
                <a:gd name="connsiteX268" fmla="*/ 131477 w 736290"/>
                <a:gd name="connsiteY268" fmla="*/ 112619 h 635487"/>
                <a:gd name="connsiteX269" fmla="*/ 141256 w 736290"/>
                <a:gd name="connsiteY269" fmla="*/ 114232 h 635487"/>
                <a:gd name="connsiteX270" fmla="*/ 162226 w 736290"/>
                <a:gd name="connsiteY270" fmla="*/ 118668 h 635487"/>
                <a:gd name="connsiteX271" fmla="*/ 205074 w 736290"/>
                <a:gd name="connsiteY271" fmla="*/ 127842 h 635487"/>
                <a:gd name="connsiteX272" fmla="*/ 211325 w 736290"/>
                <a:gd name="connsiteY272" fmla="*/ 129153 h 635487"/>
                <a:gd name="connsiteX273" fmla="*/ 206889 w 736290"/>
                <a:gd name="connsiteY273" fmla="*/ 124616 h 635487"/>
                <a:gd name="connsiteX274" fmla="*/ 187532 w 736290"/>
                <a:gd name="connsiteY274" fmla="*/ 104755 h 635487"/>
                <a:gd name="connsiteX275" fmla="*/ 169385 w 736290"/>
                <a:gd name="connsiteY275" fmla="*/ 83986 h 635487"/>
                <a:gd name="connsiteX276" fmla="*/ 165654 w 736290"/>
                <a:gd name="connsiteY276" fmla="*/ 71687 h 635487"/>
                <a:gd name="connsiteX277" fmla="*/ 171804 w 736290"/>
                <a:gd name="connsiteY277" fmla="*/ 61807 h 635487"/>
                <a:gd name="connsiteX278" fmla="*/ 194488 w 736290"/>
                <a:gd name="connsiteY278" fmla="*/ 69670 h 635487"/>
                <a:gd name="connsiteX279" fmla="*/ 195698 w 736290"/>
                <a:gd name="connsiteY279" fmla="*/ 71586 h 635487"/>
                <a:gd name="connsiteX280" fmla="*/ 197412 w 736290"/>
                <a:gd name="connsiteY280" fmla="*/ 70275 h 635487"/>
                <a:gd name="connsiteX281" fmla="*/ 222616 w 736290"/>
                <a:gd name="connsiteY281" fmla="*/ 77534 h 635487"/>
                <a:gd name="connsiteX282" fmla="*/ 223725 w 736290"/>
                <a:gd name="connsiteY282" fmla="*/ 80357 h 635487"/>
                <a:gd name="connsiteX283" fmla="*/ 225943 w 736290"/>
                <a:gd name="connsiteY283" fmla="*/ 78240 h 635487"/>
                <a:gd name="connsiteX284" fmla="*/ 246812 w 736290"/>
                <a:gd name="connsiteY284" fmla="*/ 76022 h 635487"/>
                <a:gd name="connsiteX285" fmla="*/ 254777 w 736290"/>
                <a:gd name="connsiteY285" fmla="*/ 95782 h 635487"/>
                <a:gd name="connsiteX286" fmla="*/ 253668 w 736290"/>
                <a:gd name="connsiteY286" fmla="*/ 99714 h 635487"/>
                <a:gd name="connsiteX287" fmla="*/ 257499 w 736290"/>
                <a:gd name="connsiteY287" fmla="*/ 98302 h 635487"/>
                <a:gd name="connsiteX288" fmla="*/ 285828 w 736290"/>
                <a:gd name="connsiteY288" fmla="*/ 96084 h 635487"/>
                <a:gd name="connsiteX289" fmla="*/ 289760 w 736290"/>
                <a:gd name="connsiteY289" fmla="*/ 96891 h 635487"/>
                <a:gd name="connsiteX290" fmla="*/ 288147 w 736290"/>
                <a:gd name="connsiteY290" fmla="*/ 93262 h 635487"/>
                <a:gd name="connsiteX291" fmla="*/ 306799 w 736290"/>
                <a:gd name="connsiteY291" fmla="*/ 75114 h 635487"/>
                <a:gd name="connsiteX292" fmla="*/ 311134 w 736290"/>
                <a:gd name="connsiteY292" fmla="*/ 77030 h 635487"/>
                <a:gd name="connsiteX293" fmla="*/ 309622 w 736290"/>
                <a:gd name="connsiteY293" fmla="*/ 72493 h 635487"/>
                <a:gd name="connsiteX294" fmla="*/ 307605 w 736290"/>
                <a:gd name="connsiteY294" fmla="*/ 56564 h 635487"/>
                <a:gd name="connsiteX295" fmla="*/ 318191 w 736290"/>
                <a:gd name="connsiteY295" fmla="*/ 50515 h 635487"/>
                <a:gd name="connsiteX296" fmla="*/ 326559 w 736290"/>
                <a:gd name="connsiteY296" fmla="*/ 55758 h 635487"/>
                <a:gd name="connsiteX297" fmla="*/ 321115 w 736290"/>
                <a:gd name="connsiteY297" fmla="*/ 47490 h 635487"/>
                <a:gd name="connsiteX298" fmla="*/ 321820 w 736290"/>
                <a:gd name="connsiteY298" fmla="*/ 26924 h 635487"/>
                <a:gd name="connsiteX299" fmla="*/ 341681 w 736290"/>
                <a:gd name="connsiteY299" fmla="*/ 20875 h 635487"/>
                <a:gd name="connsiteX300" fmla="*/ 343698 w 736290"/>
                <a:gd name="connsiteY300" fmla="*/ 21580 h 635487"/>
                <a:gd name="connsiteX301" fmla="*/ 344403 w 736290"/>
                <a:gd name="connsiteY301" fmla="*/ 19564 h 635487"/>
                <a:gd name="connsiteX302" fmla="*/ 349243 w 736290"/>
                <a:gd name="connsiteY302" fmla="*/ 5046 h 635487"/>
                <a:gd name="connsiteX303" fmla="*/ 348033 w 736290"/>
                <a:gd name="connsiteY303" fmla="*/ 6357 h 635487"/>
                <a:gd name="connsiteX304" fmla="*/ 373640 w 736290"/>
                <a:gd name="connsiteY304" fmla="*/ 8777 h 635487"/>
                <a:gd name="connsiteX305" fmla="*/ 370616 w 736290"/>
                <a:gd name="connsiteY305" fmla="*/ 30049 h 635487"/>
                <a:gd name="connsiteX306" fmla="*/ 372027 w 736290"/>
                <a:gd name="connsiteY306" fmla="*/ 34183 h 635487"/>
                <a:gd name="connsiteX307" fmla="*/ 374951 w 736290"/>
                <a:gd name="connsiteY307" fmla="*/ 35090 h 635487"/>
                <a:gd name="connsiteX308" fmla="*/ 376665 w 736290"/>
                <a:gd name="connsiteY308" fmla="*/ 39828 h 635487"/>
                <a:gd name="connsiteX309" fmla="*/ 375253 w 736290"/>
                <a:gd name="connsiteY309" fmla="*/ 51120 h 635487"/>
                <a:gd name="connsiteX310" fmla="*/ 368902 w 736290"/>
                <a:gd name="connsiteY310" fmla="*/ 75316 h 635487"/>
                <a:gd name="connsiteX311" fmla="*/ 373035 w 736290"/>
                <a:gd name="connsiteY311" fmla="*/ 76828 h 635487"/>
                <a:gd name="connsiteX312" fmla="*/ 395014 w 736290"/>
                <a:gd name="connsiteY312" fmla="*/ 65940 h 635487"/>
                <a:gd name="connsiteX313" fmla="*/ 397030 w 736290"/>
                <a:gd name="connsiteY313" fmla="*/ 66545 h 635487"/>
                <a:gd name="connsiteX314" fmla="*/ 397736 w 736290"/>
                <a:gd name="connsiteY314" fmla="*/ 64630 h 635487"/>
                <a:gd name="connsiteX315" fmla="*/ 417698 w 736290"/>
                <a:gd name="connsiteY315" fmla="*/ 57169 h 635487"/>
                <a:gd name="connsiteX316" fmla="*/ 420823 w 736290"/>
                <a:gd name="connsiteY316" fmla="*/ 58883 h 635487"/>
                <a:gd name="connsiteX317" fmla="*/ 421025 w 736290"/>
                <a:gd name="connsiteY317" fmla="*/ 55455 h 635487"/>
                <a:gd name="connsiteX318" fmla="*/ 441490 w 736290"/>
                <a:gd name="connsiteY318" fmla="*/ 51322 h 635487"/>
                <a:gd name="connsiteX319" fmla="*/ 446430 w 736290"/>
                <a:gd name="connsiteY319" fmla="*/ 61303 h 635487"/>
                <a:gd name="connsiteX320" fmla="*/ 445725 w 736290"/>
                <a:gd name="connsiteY320" fmla="*/ 50213 h 635487"/>
                <a:gd name="connsiteX321" fmla="*/ 453992 w 736290"/>
                <a:gd name="connsiteY321" fmla="*/ 43861 h 635487"/>
                <a:gd name="connsiteX322" fmla="*/ 467199 w 736290"/>
                <a:gd name="connsiteY322" fmla="*/ 41542 h 635487"/>
                <a:gd name="connsiteX323" fmla="*/ 477785 w 736290"/>
                <a:gd name="connsiteY323" fmla="*/ 46180 h 635487"/>
                <a:gd name="connsiteX324" fmla="*/ 477986 w 736290"/>
                <a:gd name="connsiteY324" fmla="*/ 56161 h 635487"/>
                <a:gd name="connsiteX325" fmla="*/ 481212 w 736290"/>
                <a:gd name="connsiteY325" fmla="*/ 59286 h 635487"/>
                <a:gd name="connsiteX326" fmla="*/ 491698 w 736290"/>
                <a:gd name="connsiteY326" fmla="*/ 60093 h 635487"/>
                <a:gd name="connsiteX327" fmla="*/ 494420 w 736290"/>
                <a:gd name="connsiteY327" fmla="*/ 72191 h 635487"/>
                <a:gd name="connsiteX328" fmla="*/ 483027 w 736290"/>
                <a:gd name="connsiteY328" fmla="*/ 100924 h 635487"/>
                <a:gd name="connsiteX329" fmla="*/ 481616 w 736290"/>
                <a:gd name="connsiteY329" fmla="*/ 111913 h 635487"/>
                <a:gd name="connsiteX330" fmla="*/ 487262 w 736290"/>
                <a:gd name="connsiteY330" fmla="*/ 102234 h 635487"/>
                <a:gd name="connsiteX331" fmla="*/ 510651 w 736290"/>
                <a:gd name="connsiteY331" fmla="*/ 89632 h 635487"/>
                <a:gd name="connsiteX332" fmla="*/ 538073 w 736290"/>
                <a:gd name="connsiteY332" fmla="*/ 86003 h 635487"/>
                <a:gd name="connsiteX333" fmla="*/ 540695 w 736290"/>
                <a:gd name="connsiteY333" fmla="*/ 86406 h 635487"/>
                <a:gd name="connsiteX334" fmla="*/ 540695 w 736290"/>
                <a:gd name="connsiteY334" fmla="*/ 83886 h 635487"/>
                <a:gd name="connsiteX335" fmla="*/ 550071 w 736290"/>
                <a:gd name="connsiteY335" fmla="*/ 77332 h 635487"/>
                <a:gd name="connsiteX336" fmla="*/ 564891 w 736290"/>
                <a:gd name="connsiteY336" fmla="*/ 76123 h 635487"/>
                <a:gd name="connsiteX337" fmla="*/ 594128 w 736290"/>
                <a:gd name="connsiteY337" fmla="*/ 81869 h 635487"/>
                <a:gd name="connsiteX338" fmla="*/ 606427 w 736290"/>
                <a:gd name="connsiteY338" fmla="*/ 89330 h 635487"/>
                <a:gd name="connsiteX339" fmla="*/ 608948 w 736290"/>
                <a:gd name="connsiteY339" fmla="*/ 100924 h 635487"/>
                <a:gd name="connsiteX340" fmla="*/ 600177 w 736290"/>
                <a:gd name="connsiteY340" fmla="*/ 113123 h 635487"/>
                <a:gd name="connsiteX341" fmla="*/ 590801 w 736290"/>
                <a:gd name="connsiteY341" fmla="*/ 125523 h 635487"/>
                <a:gd name="connsiteX342" fmla="*/ 578400 w 736290"/>
                <a:gd name="connsiteY342" fmla="*/ 141855 h 635487"/>
                <a:gd name="connsiteX343" fmla="*/ 575376 w 736290"/>
                <a:gd name="connsiteY343" fmla="*/ 145787 h 635487"/>
                <a:gd name="connsiteX344" fmla="*/ 580316 w 736290"/>
                <a:gd name="connsiteY344" fmla="*/ 145485 h 635487"/>
                <a:gd name="connsiteX345" fmla="*/ 640907 w 736290"/>
                <a:gd name="connsiteY345" fmla="*/ 160809 h 635487"/>
                <a:gd name="connsiteX346" fmla="*/ 641310 w 736290"/>
                <a:gd name="connsiteY346" fmla="*/ 161112 h 635487"/>
                <a:gd name="connsiteX347" fmla="*/ 641713 w 736290"/>
                <a:gd name="connsiteY347" fmla="*/ 161212 h 635487"/>
                <a:gd name="connsiteX348" fmla="*/ 667624 w 736290"/>
                <a:gd name="connsiteY348" fmla="*/ 162120 h 635487"/>
                <a:gd name="connsiteX349" fmla="*/ 674681 w 736290"/>
                <a:gd name="connsiteY349" fmla="*/ 169681 h 635487"/>
                <a:gd name="connsiteX350" fmla="*/ 672463 w 736290"/>
                <a:gd name="connsiteY350" fmla="*/ 177444 h 635487"/>
                <a:gd name="connsiteX351" fmla="*/ 665708 w 736290"/>
                <a:gd name="connsiteY351" fmla="*/ 179662 h 635487"/>
                <a:gd name="connsiteX352" fmla="*/ 672664 w 736290"/>
                <a:gd name="connsiteY352" fmla="*/ 181779 h 635487"/>
                <a:gd name="connsiteX353" fmla="*/ 681536 w 736290"/>
                <a:gd name="connsiteY353" fmla="*/ 190651 h 635487"/>
                <a:gd name="connsiteX354" fmla="*/ 679419 w 736290"/>
                <a:gd name="connsiteY354" fmla="*/ 202346 h 635487"/>
                <a:gd name="connsiteX355" fmla="*/ 679117 w 736290"/>
                <a:gd name="connsiteY355" fmla="*/ 202749 h 635487"/>
                <a:gd name="connsiteX356" fmla="*/ 679016 w 736290"/>
                <a:gd name="connsiteY356" fmla="*/ 203253 h 635487"/>
                <a:gd name="connsiteX357" fmla="*/ 670043 w 736290"/>
                <a:gd name="connsiteY357" fmla="*/ 216561 h 635487"/>
                <a:gd name="connsiteX358" fmla="*/ 669438 w 736290"/>
                <a:gd name="connsiteY358" fmla="*/ 216965 h 635487"/>
                <a:gd name="connsiteX359" fmla="*/ 669237 w 736290"/>
                <a:gd name="connsiteY359" fmla="*/ 217670 h 635487"/>
                <a:gd name="connsiteX360" fmla="*/ 657744 w 736290"/>
                <a:gd name="connsiteY360" fmla="*/ 229567 h 635487"/>
                <a:gd name="connsiteX361" fmla="*/ 651190 w 736290"/>
                <a:gd name="connsiteY361" fmla="*/ 231381 h 635487"/>
                <a:gd name="connsiteX362" fmla="*/ 657542 w 736290"/>
                <a:gd name="connsiteY362" fmla="*/ 233801 h 635487"/>
                <a:gd name="connsiteX363" fmla="*/ 685569 w 736290"/>
                <a:gd name="connsiteY363" fmla="*/ 250940 h 635487"/>
                <a:gd name="connsiteX364" fmla="*/ 692727 w 736290"/>
                <a:gd name="connsiteY364" fmla="*/ 278967 h 635487"/>
                <a:gd name="connsiteX365" fmla="*/ 692525 w 736290"/>
                <a:gd name="connsiteY365" fmla="*/ 279471 h 635487"/>
                <a:gd name="connsiteX366" fmla="*/ 692626 w 736290"/>
                <a:gd name="connsiteY366" fmla="*/ 280076 h 635487"/>
                <a:gd name="connsiteX367" fmla="*/ 690106 w 736290"/>
                <a:gd name="connsiteY367" fmla="*/ 290863 h 635487"/>
                <a:gd name="connsiteX368" fmla="*/ 688795 w 736290"/>
                <a:gd name="connsiteY368" fmla="*/ 292477 h 635487"/>
                <a:gd name="connsiteX369" fmla="*/ 690308 w 736290"/>
                <a:gd name="connsiteY369" fmla="*/ 293888 h 635487"/>
                <a:gd name="connsiteX370" fmla="*/ 694240 w 736290"/>
                <a:gd name="connsiteY370" fmla="*/ 300744 h 635487"/>
                <a:gd name="connsiteX371" fmla="*/ 694542 w 736290"/>
                <a:gd name="connsiteY371" fmla="*/ 302659 h 635487"/>
                <a:gd name="connsiteX372" fmla="*/ 696458 w 736290"/>
                <a:gd name="connsiteY372" fmla="*/ 302659 h 635487"/>
                <a:gd name="connsiteX373" fmla="*/ 720956 w 736290"/>
                <a:gd name="connsiteY373" fmla="*/ 312539 h 635487"/>
                <a:gd name="connsiteX374" fmla="*/ 731542 w 736290"/>
                <a:gd name="connsiteY374" fmla="*/ 336231 h 635487"/>
                <a:gd name="connsiteX375" fmla="*/ 723275 w 736290"/>
                <a:gd name="connsiteY375" fmla="*/ 360024 h 635487"/>
                <a:gd name="connsiteX376" fmla="*/ 712487 w 736290"/>
                <a:gd name="connsiteY376" fmla="*/ 365267 h 635487"/>
                <a:gd name="connsiteX377" fmla="*/ 703515 w 736290"/>
                <a:gd name="connsiteY377" fmla="*/ 361335 h 635487"/>
                <a:gd name="connsiteX378" fmla="*/ 699986 w 736290"/>
                <a:gd name="connsiteY378" fmla="*/ 353572 h 635487"/>
                <a:gd name="connsiteX379" fmla="*/ 699381 w 736290"/>
                <a:gd name="connsiteY379" fmla="*/ 362141 h 635487"/>
                <a:gd name="connsiteX380" fmla="*/ 685771 w 736290"/>
                <a:gd name="connsiteY380" fmla="*/ 383212 h 635487"/>
                <a:gd name="connsiteX381" fmla="*/ 682948 w 736290"/>
                <a:gd name="connsiteY381" fmla="*/ 384725 h 635487"/>
                <a:gd name="connsiteX382" fmla="*/ 685468 w 736290"/>
                <a:gd name="connsiteY382" fmla="*/ 386842 h 635487"/>
                <a:gd name="connsiteX383" fmla="*/ 685670 w 736290"/>
                <a:gd name="connsiteY383" fmla="*/ 424850 h 635487"/>
                <a:gd name="connsiteX384" fmla="*/ 682545 w 736290"/>
                <a:gd name="connsiteY384" fmla="*/ 427269 h 635487"/>
                <a:gd name="connsiteX385" fmla="*/ 686376 w 736290"/>
                <a:gd name="connsiteY385" fmla="*/ 428479 h 635487"/>
                <a:gd name="connsiteX386" fmla="*/ 702607 w 736290"/>
                <a:gd name="connsiteY386" fmla="*/ 449651 h 635487"/>
                <a:gd name="connsiteX387" fmla="*/ 694542 w 736290"/>
                <a:gd name="connsiteY387" fmla="*/ 473746 h 635487"/>
                <a:gd name="connsiteX388" fmla="*/ 692828 w 736290"/>
                <a:gd name="connsiteY388" fmla="*/ 475158 h 635487"/>
                <a:gd name="connsiteX389" fmla="*/ 694240 w 736290"/>
                <a:gd name="connsiteY389" fmla="*/ 476872 h 635487"/>
                <a:gd name="connsiteX390" fmla="*/ 691114 w 736290"/>
                <a:gd name="connsiteY390" fmla="*/ 506713 h 635487"/>
                <a:gd name="connsiteX391" fmla="*/ 662482 w 736290"/>
                <a:gd name="connsiteY391" fmla="*/ 503689 h 635487"/>
                <a:gd name="connsiteX392" fmla="*/ 659357 w 736290"/>
                <a:gd name="connsiteY392" fmla="*/ 499858 h 635487"/>
                <a:gd name="connsiteX393" fmla="*/ 658853 w 736290"/>
                <a:gd name="connsiteY393" fmla="*/ 504798 h 635487"/>
                <a:gd name="connsiteX394" fmla="*/ 650686 w 736290"/>
                <a:gd name="connsiteY394" fmla="*/ 530305 h 635487"/>
                <a:gd name="connsiteX395" fmla="*/ 629918 w 736290"/>
                <a:gd name="connsiteY395" fmla="*/ 532623 h 635487"/>
                <a:gd name="connsiteX396" fmla="*/ 625885 w 736290"/>
                <a:gd name="connsiteY396" fmla="*/ 527784 h 635487"/>
                <a:gd name="connsiteX397" fmla="*/ 626288 w 736290"/>
                <a:gd name="connsiteY397" fmla="*/ 534035 h 635487"/>
                <a:gd name="connsiteX398" fmla="*/ 614795 w 736290"/>
                <a:gd name="connsiteY398" fmla="*/ 557021 h 635487"/>
                <a:gd name="connsiteX399" fmla="*/ 591103 w 736290"/>
                <a:gd name="connsiteY399" fmla="*/ 562566 h 635487"/>
                <a:gd name="connsiteX400" fmla="*/ 587071 w 736290"/>
                <a:gd name="connsiteY400" fmla="*/ 561457 h 635487"/>
                <a:gd name="connsiteX401" fmla="*/ 588684 w 736290"/>
                <a:gd name="connsiteY401" fmla="*/ 565288 h 635487"/>
                <a:gd name="connsiteX402" fmla="*/ 579106 w 736290"/>
                <a:gd name="connsiteY402" fmla="*/ 589081 h 635487"/>
                <a:gd name="connsiteX403" fmla="*/ 555817 w 736290"/>
                <a:gd name="connsiteY403" fmla="*/ 581419 h 635487"/>
                <a:gd name="connsiteX404" fmla="*/ 555011 w 736290"/>
                <a:gd name="connsiteY404" fmla="*/ 579907 h 635487"/>
                <a:gd name="connsiteX405" fmla="*/ 553398 w 736290"/>
                <a:gd name="connsiteY405" fmla="*/ 580512 h 635487"/>
                <a:gd name="connsiteX406" fmla="*/ 504098 w 736290"/>
                <a:gd name="connsiteY406" fmla="*/ 599062 h 635487"/>
                <a:gd name="connsiteX407" fmla="*/ 455000 w 736290"/>
                <a:gd name="connsiteY407" fmla="*/ 610454 h 635487"/>
                <a:gd name="connsiteX408" fmla="*/ 430602 w 736290"/>
                <a:gd name="connsiteY408" fmla="*/ 607027 h 635487"/>
                <a:gd name="connsiteX409" fmla="*/ 418303 w 736290"/>
                <a:gd name="connsiteY409" fmla="*/ 603700 h 635487"/>
                <a:gd name="connsiteX410" fmla="*/ 405297 w 736290"/>
                <a:gd name="connsiteY410" fmla="*/ 607027 h 635487"/>
                <a:gd name="connsiteX411" fmla="*/ 385033 w 736290"/>
                <a:gd name="connsiteY411" fmla="*/ 620435 h 635487"/>
                <a:gd name="connsiteX412" fmla="*/ 362551 w 736290"/>
                <a:gd name="connsiteY412" fmla="*/ 627694 h 635487"/>
                <a:gd name="connsiteX413" fmla="*/ 317082 w 736290"/>
                <a:gd name="connsiteY413" fmla="*/ 622956 h 635487"/>
                <a:gd name="connsiteX414" fmla="*/ 305689 w 736290"/>
                <a:gd name="connsiteY414" fmla="*/ 619226 h 635487"/>
                <a:gd name="connsiteX415" fmla="*/ 293591 w 736290"/>
                <a:gd name="connsiteY415" fmla="*/ 620939 h 635487"/>
                <a:gd name="connsiteX416" fmla="*/ 272117 w 736290"/>
                <a:gd name="connsiteY416" fmla="*/ 627795 h 635487"/>
                <a:gd name="connsiteX417" fmla="*/ 250341 w 736290"/>
                <a:gd name="connsiteY417" fmla="*/ 631424 h 635487"/>
                <a:gd name="connsiteX418" fmla="*/ 229371 w 736290"/>
                <a:gd name="connsiteY418" fmla="*/ 629710 h 635487"/>
                <a:gd name="connsiteX419" fmla="*/ 216164 w 736290"/>
                <a:gd name="connsiteY419" fmla="*/ 616100 h 635487"/>
                <a:gd name="connsiteX420" fmla="*/ 222717 w 736290"/>
                <a:gd name="connsiteY420" fmla="*/ 600171 h 635487"/>
                <a:gd name="connsiteX421" fmla="*/ 224128 w 736290"/>
                <a:gd name="connsiteY421" fmla="*/ 599667 h 635487"/>
                <a:gd name="connsiteX422" fmla="*/ 223725 w 736290"/>
                <a:gd name="connsiteY422" fmla="*/ 598256 h 635487"/>
                <a:gd name="connsiteX423" fmla="*/ 214651 w 736290"/>
                <a:gd name="connsiteY423" fmla="*/ 583435 h 635487"/>
                <a:gd name="connsiteX424" fmla="*/ 197815 w 736290"/>
                <a:gd name="connsiteY424" fmla="*/ 580512 h 635487"/>
                <a:gd name="connsiteX425" fmla="*/ 189246 w 736290"/>
                <a:gd name="connsiteY425" fmla="*/ 594424 h 635487"/>
                <a:gd name="connsiteX426" fmla="*/ 201948 w 736290"/>
                <a:gd name="connsiteY426" fmla="*/ 603800 h 635487"/>
                <a:gd name="connsiteX427" fmla="*/ 200335 w 736290"/>
                <a:gd name="connsiteY427" fmla="*/ 601482 h 635487"/>
                <a:gd name="connsiteX428" fmla="*/ 182087 w 736290"/>
                <a:gd name="connsiteY428" fmla="*/ 607329 h 635487"/>
                <a:gd name="connsiteX429" fmla="*/ 167469 w 736290"/>
                <a:gd name="connsiteY429" fmla="*/ 594828 h 635487"/>
                <a:gd name="connsiteX430" fmla="*/ 184104 w 736290"/>
                <a:gd name="connsiteY430" fmla="*/ 563070 h 635487"/>
                <a:gd name="connsiteX431" fmla="*/ 185818 w 736290"/>
                <a:gd name="connsiteY431" fmla="*/ 562365 h 635487"/>
                <a:gd name="connsiteX432" fmla="*/ 184709 w 736290"/>
                <a:gd name="connsiteY432" fmla="*/ 560953 h 635487"/>
                <a:gd name="connsiteX433" fmla="*/ 172711 w 736290"/>
                <a:gd name="connsiteY433" fmla="*/ 532220 h 635487"/>
                <a:gd name="connsiteX434" fmla="*/ 171905 w 736290"/>
                <a:gd name="connsiteY434" fmla="*/ 526474 h 635487"/>
                <a:gd name="connsiteX435" fmla="*/ 170191 w 736290"/>
                <a:gd name="connsiteY435" fmla="*/ 532019 h 635487"/>
                <a:gd name="connsiteX436" fmla="*/ 143474 w 736290"/>
                <a:gd name="connsiteY436" fmla="*/ 546032 h 635487"/>
                <a:gd name="connsiteX437" fmla="*/ 142164 w 736290"/>
                <a:gd name="connsiteY437" fmla="*/ 545629 h 635487"/>
                <a:gd name="connsiteX438" fmla="*/ 141861 w 736290"/>
                <a:gd name="connsiteY438" fmla="*/ 547040 h 635487"/>
                <a:gd name="connsiteX439" fmla="*/ 129864 w 736290"/>
                <a:gd name="connsiteY439" fmla="*/ 569523 h 635487"/>
                <a:gd name="connsiteX440" fmla="*/ 107483 w 736290"/>
                <a:gd name="connsiteY440" fmla="*/ 575975 h 635487"/>
                <a:gd name="connsiteX441" fmla="*/ 93066 w 736290"/>
                <a:gd name="connsiteY441" fmla="*/ 560953 h 635487"/>
                <a:gd name="connsiteX442" fmla="*/ 103047 w 736290"/>
                <a:gd name="connsiteY442" fmla="*/ 544419 h 635487"/>
                <a:gd name="connsiteX443" fmla="*/ 105063 w 736290"/>
                <a:gd name="connsiteY443" fmla="*/ 543915 h 635487"/>
                <a:gd name="connsiteX444" fmla="*/ 103450 w 736290"/>
                <a:gd name="connsiteY444" fmla="*/ 542604 h 635487"/>
                <a:gd name="connsiteX445" fmla="*/ 109499 w 736290"/>
                <a:gd name="connsiteY445" fmla="*/ 509637 h 635487"/>
                <a:gd name="connsiteX446" fmla="*/ 110608 w 736290"/>
                <a:gd name="connsiteY446" fmla="*/ 509335 h 635487"/>
                <a:gd name="connsiteX447" fmla="*/ 110003 w 736290"/>
                <a:gd name="connsiteY447" fmla="*/ 508326 h 635487"/>
                <a:gd name="connsiteX448" fmla="*/ 115750 w 736290"/>
                <a:gd name="connsiteY448" fmla="*/ 470318 h 635487"/>
                <a:gd name="connsiteX449" fmla="*/ 114641 w 736290"/>
                <a:gd name="connsiteY449" fmla="*/ 469310 h 635487"/>
                <a:gd name="connsiteX450" fmla="*/ 89840 w 736290"/>
                <a:gd name="connsiteY450" fmla="*/ 469411 h 635487"/>
                <a:gd name="connsiteX451" fmla="*/ 89033 w 736290"/>
                <a:gd name="connsiteY451" fmla="*/ 468201 h 635487"/>
                <a:gd name="connsiteX452" fmla="*/ 88731 w 736290"/>
                <a:gd name="connsiteY452" fmla="*/ 469613 h 635487"/>
                <a:gd name="connsiteX453" fmla="*/ 79254 w 736290"/>
                <a:gd name="connsiteY453" fmla="*/ 480602 h 635487"/>
                <a:gd name="connsiteX454" fmla="*/ 66147 w 736290"/>
                <a:gd name="connsiteY454" fmla="*/ 483425 h 635487"/>
                <a:gd name="connsiteX455" fmla="*/ 45883 w 736290"/>
                <a:gd name="connsiteY455" fmla="*/ 478888 h 635487"/>
                <a:gd name="connsiteX456" fmla="*/ 37717 w 736290"/>
                <a:gd name="connsiteY456" fmla="*/ 469512 h 635487"/>
                <a:gd name="connsiteX457" fmla="*/ 36507 w 736290"/>
                <a:gd name="connsiteY457" fmla="*/ 465580 h 635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</a:cxnLst>
              <a:rect l="l" t="t" r="r" b="b"/>
              <a:pathLst>
                <a:path w="736290" h="635487">
                  <a:moveTo>
                    <a:pt x="36507" y="465580"/>
                  </a:moveTo>
                  <a:cubicBezTo>
                    <a:pt x="36507" y="465580"/>
                    <a:pt x="36507" y="467092"/>
                    <a:pt x="37515" y="469814"/>
                  </a:cubicBezTo>
                  <a:cubicBezTo>
                    <a:pt x="38423" y="472536"/>
                    <a:pt x="40641" y="476670"/>
                    <a:pt x="45581" y="479694"/>
                  </a:cubicBezTo>
                  <a:cubicBezTo>
                    <a:pt x="50521" y="482618"/>
                    <a:pt x="57679" y="484534"/>
                    <a:pt x="66147" y="484634"/>
                  </a:cubicBezTo>
                  <a:cubicBezTo>
                    <a:pt x="70382" y="484534"/>
                    <a:pt x="75120" y="483929"/>
                    <a:pt x="79657" y="481912"/>
                  </a:cubicBezTo>
                  <a:cubicBezTo>
                    <a:pt x="84194" y="479997"/>
                    <a:pt x="88831" y="475964"/>
                    <a:pt x="89940" y="470117"/>
                  </a:cubicBezTo>
                  <a:lnTo>
                    <a:pt x="88831" y="470419"/>
                  </a:lnTo>
                  <a:cubicBezTo>
                    <a:pt x="94175" y="477880"/>
                    <a:pt x="108289" y="479694"/>
                    <a:pt x="115851" y="470520"/>
                  </a:cubicBezTo>
                  <a:lnTo>
                    <a:pt x="114741" y="469512"/>
                  </a:lnTo>
                  <a:cubicBezTo>
                    <a:pt x="105063" y="477981"/>
                    <a:pt x="100325" y="495220"/>
                    <a:pt x="108390" y="509637"/>
                  </a:cubicBezTo>
                  <a:lnTo>
                    <a:pt x="108894" y="508326"/>
                  </a:lnTo>
                  <a:cubicBezTo>
                    <a:pt x="102038" y="510242"/>
                    <a:pt x="96998" y="516694"/>
                    <a:pt x="95586" y="523852"/>
                  </a:cubicBezTo>
                  <a:cubicBezTo>
                    <a:pt x="93973" y="530910"/>
                    <a:pt x="95586" y="539681"/>
                    <a:pt x="102139" y="544621"/>
                  </a:cubicBezTo>
                  <a:lnTo>
                    <a:pt x="102543" y="542806"/>
                  </a:lnTo>
                  <a:cubicBezTo>
                    <a:pt x="94679" y="544822"/>
                    <a:pt x="90243" y="553493"/>
                    <a:pt x="90848" y="561457"/>
                  </a:cubicBezTo>
                  <a:cubicBezTo>
                    <a:pt x="91049" y="569926"/>
                    <a:pt x="98510" y="577084"/>
                    <a:pt x="106979" y="578596"/>
                  </a:cubicBezTo>
                  <a:cubicBezTo>
                    <a:pt x="115346" y="580411"/>
                    <a:pt x="124924" y="577890"/>
                    <a:pt x="131477" y="571640"/>
                  </a:cubicBezTo>
                  <a:cubicBezTo>
                    <a:pt x="138131" y="565591"/>
                    <a:pt x="142365" y="557021"/>
                    <a:pt x="144281" y="547948"/>
                  </a:cubicBezTo>
                  <a:lnTo>
                    <a:pt x="142668" y="548855"/>
                  </a:lnTo>
                  <a:cubicBezTo>
                    <a:pt x="153556" y="552485"/>
                    <a:pt x="168477" y="546234"/>
                    <a:pt x="172711" y="533228"/>
                  </a:cubicBezTo>
                  <a:lnTo>
                    <a:pt x="170191" y="533027"/>
                  </a:lnTo>
                  <a:cubicBezTo>
                    <a:pt x="171603" y="542806"/>
                    <a:pt x="175635" y="553694"/>
                    <a:pt x="182592" y="562969"/>
                  </a:cubicBezTo>
                  <a:lnTo>
                    <a:pt x="183197" y="560852"/>
                  </a:lnTo>
                  <a:cubicBezTo>
                    <a:pt x="176643" y="563474"/>
                    <a:pt x="171098" y="568414"/>
                    <a:pt x="167570" y="574664"/>
                  </a:cubicBezTo>
                  <a:cubicBezTo>
                    <a:pt x="164041" y="580814"/>
                    <a:pt x="162428" y="588678"/>
                    <a:pt x="164747" y="596038"/>
                  </a:cubicBezTo>
                  <a:cubicBezTo>
                    <a:pt x="166965" y="603498"/>
                    <a:pt x="173921" y="608841"/>
                    <a:pt x="181382" y="610454"/>
                  </a:cubicBezTo>
                  <a:cubicBezTo>
                    <a:pt x="188741" y="612269"/>
                    <a:pt x="198017" y="610555"/>
                    <a:pt x="202856" y="603498"/>
                  </a:cubicBezTo>
                  <a:lnTo>
                    <a:pt x="205175" y="600171"/>
                  </a:lnTo>
                  <a:lnTo>
                    <a:pt x="201243" y="601179"/>
                  </a:lnTo>
                  <a:cubicBezTo>
                    <a:pt x="197311" y="602187"/>
                    <a:pt x="193076" y="598457"/>
                    <a:pt x="192270" y="594122"/>
                  </a:cubicBezTo>
                  <a:cubicBezTo>
                    <a:pt x="191060" y="589686"/>
                    <a:pt x="194387" y="585250"/>
                    <a:pt x="198924" y="583738"/>
                  </a:cubicBezTo>
                  <a:cubicBezTo>
                    <a:pt x="203461" y="582024"/>
                    <a:pt x="208804" y="582931"/>
                    <a:pt x="212736" y="586258"/>
                  </a:cubicBezTo>
                  <a:cubicBezTo>
                    <a:pt x="216668" y="589384"/>
                    <a:pt x="219390" y="594324"/>
                    <a:pt x="220701" y="599465"/>
                  </a:cubicBezTo>
                  <a:lnTo>
                    <a:pt x="221709" y="597550"/>
                  </a:lnTo>
                  <a:cubicBezTo>
                    <a:pt x="217978" y="598961"/>
                    <a:pt x="214954" y="602187"/>
                    <a:pt x="213744" y="605817"/>
                  </a:cubicBezTo>
                  <a:cubicBezTo>
                    <a:pt x="212333" y="609446"/>
                    <a:pt x="212333" y="613479"/>
                    <a:pt x="213139" y="617209"/>
                  </a:cubicBezTo>
                  <a:cubicBezTo>
                    <a:pt x="213946" y="620939"/>
                    <a:pt x="215760" y="624569"/>
                    <a:pt x="218583" y="627392"/>
                  </a:cubicBezTo>
                  <a:cubicBezTo>
                    <a:pt x="221406" y="630114"/>
                    <a:pt x="224834" y="631928"/>
                    <a:pt x="228362" y="633239"/>
                  </a:cubicBezTo>
                  <a:cubicBezTo>
                    <a:pt x="235621" y="635760"/>
                    <a:pt x="243284" y="635760"/>
                    <a:pt x="250744" y="635155"/>
                  </a:cubicBezTo>
                  <a:cubicBezTo>
                    <a:pt x="258205" y="634449"/>
                    <a:pt x="265665" y="633239"/>
                    <a:pt x="273025" y="631424"/>
                  </a:cubicBezTo>
                  <a:cubicBezTo>
                    <a:pt x="287946" y="629005"/>
                    <a:pt x="301858" y="617209"/>
                    <a:pt x="315872" y="626484"/>
                  </a:cubicBezTo>
                  <a:cubicBezTo>
                    <a:pt x="330490" y="632634"/>
                    <a:pt x="347126" y="634348"/>
                    <a:pt x="363256" y="631626"/>
                  </a:cubicBezTo>
                  <a:cubicBezTo>
                    <a:pt x="371322" y="630215"/>
                    <a:pt x="379286" y="627795"/>
                    <a:pt x="386747" y="624166"/>
                  </a:cubicBezTo>
                  <a:cubicBezTo>
                    <a:pt x="394207" y="620738"/>
                    <a:pt x="401063" y="615193"/>
                    <a:pt x="407414" y="610555"/>
                  </a:cubicBezTo>
                  <a:cubicBezTo>
                    <a:pt x="410640" y="608337"/>
                    <a:pt x="414169" y="607228"/>
                    <a:pt x="417899" y="607833"/>
                  </a:cubicBezTo>
                  <a:cubicBezTo>
                    <a:pt x="421629" y="608337"/>
                    <a:pt x="425461" y="609950"/>
                    <a:pt x="429695" y="611059"/>
                  </a:cubicBezTo>
                  <a:cubicBezTo>
                    <a:pt x="437861" y="613378"/>
                    <a:pt x="446430" y="614588"/>
                    <a:pt x="455101" y="614689"/>
                  </a:cubicBezTo>
                  <a:cubicBezTo>
                    <a:pt x="472542" y="615092"/>
                    <a:pt x="489480" y="609345"/>
                    <a:pt x="505610" y="603095"/>
                  </a:cubicBezTo>
                  <a:cubicBezTo>
                    <a:pt x="521842" y="597046"/>
                    <a:pt x="538275" y="590896"/>
                    <a:pt x="555011" y="584645"/>
                  </a:cubicBezTo>
                  <a:lnTo>
                    <a:pt x="552591" y="583738"/>
                  </a:lnTo>
                  <a:cubicBezTo>
                    <a:pt x="557834" y="592811"/>
                    <a:pt x="570234" y="597550"/>
                    <a:pt x="580921" y="593114"/>
                  </a:cubicBezTo>
                  <a:cubicBezTo>
                    <a:pt x="591507" y="588577"/>
                    <a:pt x="597152" y="575168"/>
                    <a:pt x="592716" y="564078"/>
                  </a:cubicBezTo>
                  <a:lnTo>
                    <a:pt x="590297" y="566801"/>
                  </a:lnTo>
                  <a:cubicBezTo>
                    <a:pt x="608444" y="571942"/>
                    <a:pt x="631329" y="555912"/>
                    <a:pt x="630624" y="534136"/>
                  </a:cubicBezTo>
                  <a:lnTo>
                    <a:pt x="626994" y="535648"/>
                  </a:lnTo>
                  <a:cubicBezTo>
                    <a:pt x="630321" y="539580"/>
                    <a:pt x="635967" y="541092"/>
                    <a:pt x="640806" y="540286"/>
                  </a:cubicBezTo>
                  <a:cubicBezTo>
                    <a:pt x="645746" y="539580"/>
                    <a:pt x="650485" y="537261"/>
                    <a:pt x="654013" y="533329"/>
                  </a:cubicBezTo>
                  <a:cubicBezTo>
                    <a:pt x="660869" y="525465"/>
                    <a:pt x="662180" y="514980"/>
                    <a:pt x="663289" y="505504"/>
                  </a:cubicBezTo>
                  <a:lnTo>
                    <a:pt x="659558" y="506613"/>
                  </a:lnTo>
                  <a:cubicBezTo>
                    <a:pt x="667523" y="515989"/>
                    <a:pt x="683150" y="518307"/>
                    <a:pt x="693937" y="510242"/>
                  </a:cubicBezTo>
                  <a:cubicBezTo>
                    <a:pt x="704624" y="502076"/>
                    <a:pt x="706640" y="485038"/>
                    <a:pt x="697768" y="474250"/>
                  </a:cubicBezTo>
                  <a:lnTo>
                    <a:pt x="697466" y="477275"/>
                  </a:lnTo>
                  <a:cubicBezTo>
                    <a:pt x="705531" y="470923"/>
                    <a:pt x="708757" y="459531"/>
                    <a:pt x="707043" y="449248"/>
                  </a:cubicBezTo>
                  <a:cubicBezTo>
                    <a:pt x="705531" y="438964"/>
                    <a:pt x="698877" y="428177"/>
                    <a:pt x="687989" y="424547"/>
                  </a:cubicBezTo>
                  <a:lnTo>
                    <a:pt x="688694" y="428278"/>
                  </a:lnTo>
                  <a:cubicBezTo>
                    <a:pt x="700994" y="418095"/>
                    <a:pt x="702406" y="395411"/>
                    <a:pt x="688493" y="383616"/>
                  </a:cubicBezTo>
                  <a:lnTo>
                    <a:pt x="688190" y="387245"/>
                  </a:lnTo>
                  <a:cubicBezTo>
                    <a:pt x="696558" y="382809"/>
                    <a:pt x="703313" y="373332"/>
                    <a:pt x="704119" y="362645"/>
                  </a:cubicBezTo>
                  <a:lnTo>
                    <a:pt x="699986" y="363452"/>
                  </a:lnTo>
                  <a:cubicBezTo>
                    <a:pt x="701095" y="365872"/>
                    <a:pt x="703212" y="367989"/>
                    <a:pt x="705733" y="368997"/>
                  </a:cubicBezTo>
                  <a:cubicBezTo>
                    <a:pt x="708253" y="370005"/>
                    <a:pt x="710975" y="370207"/>
                    <a:pt x="713395" y="369904"/>
                  </a:cubicBezTo>
                  <a:cubicBezTo>
                    <a:pt x="718436" y="369199"/>
                    <a:pt x="722872" y="366880"/>
                    <a:pt x="726602" y="363452"/>
                  </a:cubicBezTo>
                  <a:cubicBezTo>
                    <a:pt x="733760" y="356193"/>
                    <a:pt x="736482" y="346212"/>
                    <a:pt x="736280" y="336332"/>
                  </a:cubicBezTo>
                  <a:cubicBezTo>
                    <a:pt x="736079" y="326452"/>
                    <a:pt x="731744" y="316471"/>
                    <a:pt x="724283" y="309515"/>
                  </a:cubicBezTo>
                  <a:cubicBezTo>
                    <a:pt x="716923" y="302558"/>
                    <a:pt x="706942" y="298324"/>
                    <a:pt x="696659" y="298425"/>
                  </a:cubicBezTo>
                  <a:lnTo>
                    <a:pt x="698877" y="300240"/>
                  </a:lnTo>
                  <a:cubicBezTo>
                    <a:pt x="698373" y="296812"/>
                    <a:pt x="696357" y="293283"/>
                    <a:pt x="693534" y="290763"/>
                  </a:cubicBezTo>
                  <a:lnTo>
                    <a:pt x="693836" y="293787"/>
                  </a:lnTo>
                  <a:cubicBezTo>
                    <a:pt x="696861" y="289956"/>
                    <a:pt x="698071" y="284613"/>
                    <a:pt x="697264" y="279673"/>
                  </a:cubicBezTo>
                  <a:lnTo>
                    <a:pt x="697163" y="280782"/>
                  </a:lnTo>
                  <a:cubicBezTo>
                    <a:pt x="701397" y="269692"/>
                    <a:pt x="696861" y="256989"/>
                    <a:pt x="689199" y="248319"/>
                  </a:cubicBezTo>
                  <a:cubicBezTo>
                    <a:pt x="681335" y="239245"/>
                    <a:pt x="670245" y="234002"/>
                    <a:pt x="659457" y="229970"/>
                  </a:cubicBezTo>
                  <a:lnTo>
                    <a:pt x="659256" y="234204"/>
                  </a:lnTo>
                  <a:cubicBezTo>
                    <a:pt x="665910" y="232289"/>
                    <a:pt x="671757" y="226441"/>
                    <a:pt x="673874" y="219182"/>
                  </a:cubicBezTo>
                  <a:lnTo>
                    <a:pt x="673068" y="220291"/>
                  </a:lnTo>
                  <a:cubicBezTo>
                    <a:pt x="677705" y="216662"/>
                    <a:pt x="682343" y="211218"/>
                    <a:pt x="683654" y="204463"/>
                  </a:cubicBezTo>
                  <a:lnTo>
                    <a:pt x="683250" y="205270"/>
                  </a:lnTo>
                  <a:cubicBezTo>
                    <a:pt x="686476" y="201338"/>
                    <a:pt x="687989" y="194885"/>
                    <a:pt x="685972" y="189542"/>
                  </a:cubicBezTo>
                  <a:cubicBezTo>
                    <a:pt x="684158" y="184199"/>
                    <a:pt x="679823" y="179460"/>
                    <a:pt x="674177" y="177747"/>
                  </a:cubicBezTo>
                  <a:lnTo>
                    <a:pt x="674379" y="181981"/>
                  </a:lnTo>
                  <a:cubicBezTo>
                    <a:pt x="676899" y="181174"/>
                    <a:pt x="679117" y="178755"/>
                    <a:pt x="679722" y="176033"/>
                  </a:cubicBezTo>
                  <a:cubicBezTo>
                    <a:pt x="680428" y="173411"/>
                    <a:pt x="680024" y="170891"/>
                    <a:pt x="679218" y="168572"/>
                  </a:cubicBezTo>
                  <a:cubicBezTo>
                    <a:pt x="677605" y="164035"/>
                    <a:pt x="674278" y="159902"/>
                    <a:pt x="669237" y="158188"/>
                  </a:cubicBezTo>
                  <a:cubicBezTo>
                    <a:pt x="659861" y="155365"/>
                    <a:pt x="650686" y="158490"/>
                    <a:pt x="642621" y="157079"/>
                  </a:cubicBezTo>
                  <a:lnTo>
                    <a:pt x="643428" y="157381"/>
                  </a:lnTo>
                  <a:cubicBezTo>
                    <a:pt x="625684" y="146090"/>
                    <a:pt x="602899" y="139738"/>
                    <a:pt x="580215" y="141352"/>
                  </a:cubicBezTo>
                  <a:lnTo>
                    <a:pt x="582131" y="144981"/>
                  </a:lnTo>
                  <a:cubicBezTo>
                    <a:pt x="586062" y="139839"/>
                    <a:pt x="590297" y="134193"/>
                    <a:pt x="594531" y="128648"/>
                  </a:cubicBezTo>
                  <a:lnTo>
                    <a:pt x="603907" y="116248"/>
                  </a:lnTo>
                  <a:cubicBezTo>
                    <a:pt x="606932" y="111913"/>
                    <a:pt x="610359" y="108384"/>
                    <a:pt x="613081" y="103242"/>
                  </a:cubicBezTo>
                  <a:cubicBezTo>
                    <a:pt x="614392" y="100621"/>
                    <a:pt x="614896" y="97294"/>
                    <a:pt x="614191" y="94169"/>
                  </a:cubicBezTo>
                  <a:cubicBezTo>
                    <a:pt x="613485" y="91144"/>
                    <a:pt x="611771" y="88523"/>
                    <a:pt x="609755" y="86507"/>
                  </a:cubicBezTo>
                  <a:cubicBezTo>
                    <a:pt x="605823" y="82373"/>
                    <a:pt x="600681" y="79853"/>
                    <a:pt x="595842" y="78038"/>
                  </a:cubicBezTo>
                  <a:cubicBezTo>
                    <a:pt x="586062" y="74106"/>
                    <a:pt x="575477" y="72090"/>
                    <a:pt x="564992" y="71888"/>
                  </a:cubicBezTo>
                  <a:cubicBezTo>
                    <a:pt x="559749" y="71888"/>
                    <a:pt x="554507" y="72191"/>
                    <a:pt x="549264" y="73098"/>
                  </a:cubicBezTo>
                  <a:cubicBezTo>
                    <a:pt x="546542" y="73602"/>
                    <a:pt x="543820" y="74409"/>
                    <a:pt x="541300" y="76022"/>
                  </a:cubicBezTo>
                  <a:cubicBezTo>
                    <a:pt x="538880" y="77433"/>
                    <a:pt x="536259" y="80357"/>
                    <a:pt x="536158" y="83986"/>
                  </a:cubicBezTo>
                  <a:lnTo>
                    <a:pt x="538779" y="81869"/>
                  </a:lnTo>
                  <a:cubicBezTo>
                    <a:pt x="528496" y="80256"/>
                    <a:pt x="518515" y="82676"/>
                    <a:pt x="509240" y="85599"/>
                  </a:cubicBezTo>
                  <a:cubicBezTo>
                    <a:pt x="504602" y="87112"/>
                    <a:pt x="500065" y="88624"/>
                    <a:pt x="495428" y="90540"/>
                  </a:cubicBezTo>
                  <a:cubicBezTo>
                    <a:pt x="490891" y="92455"/>
                    <a:pt x="486052" y="95379"/>
                    <a:pt x="483330" y="100319"/>
                  </a:cubicBezTo>
                  <a:lnTo>
                    <a:pt x="487564" y="101629"/>
                  </a:lnTo>
                  <a:cubicBezTo>
                    <a:pt x="488471" y="92253"/>
                    <a:pt x="496537" y="84289"/>
                    <a:pt x="498856" y="73300"/>
                  </a:cubicBezTo>
                  <a:cubicBezTo>
                    <a:pt x="499964" y="68057"/>
                    <a:pt x="499561" y="61202"/>
                    <a:pt x="494722" y="56967"/>
                  </a:cubicBezTo>
                  <a:cubicBezTo>
                    <a:pt x="492504" y="54951"/>
                    <a:pt x="489681" y="53640"/>
                    <a:pt x="486556" y="53338"/>
                  </a:cubicBezTo>
                  <a:cubicBezTo>
                    <a:pt x="483531" y="52935"/>
                    <a:pt x="479902" y="54044"/>
                    <a:pt x="477785" y="56665"/>
                  </a:cubicBezTo>
                  <a:lnTo>
                    <a:pt x="481011" y="59790"/>
                  </a:lnTo>
                  <a:cubicBezTo>
                    <a:pt x="483330" y="57774"/>
                    <a:pt x="484539" y="54447"/>
                    <a:pt x="484237" y="51624"/>
                  </a:cubicBezTo>
                  <a:cubicBezTo>
                    <a:pt x="484035" y="48700"/>
                    <a:pt x="483027" y="46079"/>
                    <a:pt x="481414" y="43861"/>
                  </a:cubicBezTo>
                  <a:cubicBezTo>
                    <a:pt x="479801" y="41643"/>
                    <a:pt x="477583" y="39728"/>
                    <a:pt x="474962" y="38719"/>
                  </a:cubicBezTo>
                  <a:cubicBezTo>
                    <a:pt x="472441" y="37711"/>
                    <a:pt x="469820" y="37308"/>
                    <a:pt x="467199" y="37308"/>
                  </a:cubicBezTo>
                  <a:cubicBezTo>
                    <a:pt x="462057" y="37308"/>
                    <a:pt x="457319" y="38518"/>
                    <a:pt x="452681" y="39828"/>
                  </a:cubicBezTo>
                  <a:cubicBezTo>
                    <a:pt x="450261" y="40534"/>
                    <a:pt x="447842" y="41442"/>
                    <a:pt x="445624" y="42954"/>
                  </a:cubicBezTo>
                  <a:cubicBezTo>
                    <a:pt x="443406" y="44365"/>
                    <a:pt x="441087" y="47188"/>
                    <a:pt x="441188" y="50515"/>
                  </a:cubicBezTo>
                  <a:lnTo>
                    <a:pt x="445422" y="49507"/>
                  </a:lnTo>
                  <a:cubicBezTo>
                    <a:pt x="442196" y="43357"/>
                    <a:pt x="434736" y="41643"/>
                    <a:pt x="428989" y="42954"/>
                  </a:cubicBezTo>
                  <a:cubicBezTo>
                    <a:pt x="423243" y="44063"/>
                    <a:pt x="417092" y="48499"/>
                    <a:pt x="416589" y="55354"/>
                  </a:cubicBezTo>
                  <a:lnTo>
                    <a:pt x="419815" y="53540"/>
                  </a:lnTo>
                  <a:cubicBezTo>
                    <a:pt x="410136" y="48499"/>
                    <a:pt x="397534" y="53338"/>
                    <a:pt x="393703" y="63420"/>
                  </a:cubicBezTo>
                  <a:lnTo>
                    <a:pt x="396324" y="62109"/>
                  </a:lnTo>
                  <a:cubicBezTo>
                    <a:pt x="385234" y="59185"/>
                    <a:pt x="373842" y="65739"/>
                    <a:pt x="369204" y="75316"/>
                  </a:cubicBezTo>
                  <a:lnTo>
                    <a:pt x="373338" y="76828"/>
                  </a:lnTo>
                  <a:cubicBezTo>
                    <a:pt x="375455" y="68763"/>
                    <a:pt x="377572" y="60698"/>
                    <a:pt x="379588" y="52632"/>
                  </a:cubicBezTo>
                  <a:cubicBezTo>
                    <a:pt x="380698" y="48902"/>
                    <a:pt x="381907" y="44063"/>
                    <a:pt x="381000" y="39526"/>
                  </a:cubicBezTo>
                  <a:cubicBezTo>
                    <a:pt x="380597" y="37308"/>
                    <a:pt x="380093" y="34989"/>
                    <a:pt x="378480" y="32771"/>
                  </a:cubicBezTo>
                  <a:cubicBezTo>
                    <a:pt x="377774" y="31662"/>
                    <a:pt x="376463" y="30654"/>
                    <a:pt x="374951" y="30150"/>
                  </a:cubicBezTo>
                  <a:cubicBezTo>
                    <a:pt x="373338" y="29646"/>
                    <a:pt x="371826" y="30049"/>
                    <a:pt x="370515" y="30452"/>
                  </a:cubicBezTo>
                  <a:lnTo>
                    <a:pt x="371927" y="34586"/>
                  </a:lnTo>
                  <a:cubicBezTo>
                    <a:pt x="377976" y="32872"/>
                    <a:pt x="381504" y="26823"/>
                    <a:pt x="382008" y="21480"/>
                  </a:cubicBezTo>
                  <a:cubicBezTo>
                    <a:pt x="382613" y="15935"/>
                    <a:pt x="381000" y="9986"/>
                    <a:pt x="376766" y="6055"/>
                  </a:cubicBezTo>
                  <a:cubicBezTo>
                    <a:pt x="368196" y="-1708"/>
                    <a:pt x="355897" y="-1103"/>
                    <a:pt x="346520" y="2828"/>
                  </a:cubicBezTo>
                  <a:lnTo>
                    <a:pt x="345613" y="3232"/>
                  </a:lnTo>
                  <a:lnTo>
                    <a:pt x="345311" y="4139"/>
                  </a:lnTo>
                  <a:cubicBezTo>
                    <a:pt x="343698" y="9079"/>
                    <a:pt x="342085" y="13918"/>
                    <a:pt x="340472" y="18758"/>
                  </a:cubicBezTo>
                  <a:lnTo>
                    <a:pt x="343194" y="17447"/>
                  </a:lnTo>
                  <a:cubicBezTo>
                    <a:pt x="334322" y="14523"/>
                    <a:pt x="324139" y="17649"/>
                    <a:pt x="318594" y="25008"/>
                  </a:cubicBezTo>
                  <a:cubicBezTo>
                    <a:pt x="313049" y="32368"/>
                    <a:pt x="312747" y="42853"/>
                    <a:pt x="317687" y="50414"/>
                  </a:cubicBezTo>
                  <a:lnTo>
                    <a:pt x="320510" y="47390"/>
                  </a:lnTo>
                  <a:cubicBezTo>
                    <a:pt x="317082" y="45272"/>
                    <a:pt x="312747" y="46079"/>
                    <a:pt x="309823" y="47894"/>
                  </a:cubicBezTo>
                  <a:cubicBezTo>
                    <a:pt x="306899" y="49708"/>
                    <a:pt x="304581" y="52531"/>
                    <a:pt x="303572" y="55959"/>
                  </a:cubicBezTo>
                  <a:cubicBezTo>
                    <a:pt x="301758" y="62613"/>
                    <a:pt x="303975" y="68864"/>
                    <a:pt x="305689" y="74308"/>
                  </a:cubicBezTo>
                  <a:lnTo>
                    <a:pt x="308512" y="71687"/>
                  </a:lnTo>
                  <a:cubicBezTo>
                    <a:pt x="301556" y="68561"/>
                    <a:pt x="293793" y="71586"/>
                    <a:pt x="289156" y="76324"/>
                  </a:cubicBezTo>
                  <a:cubicBezTo>
                    <a:pt x="284417" y="80861"/>
                    <a:pt x="281493" y="88523"/>
                    <a:pt x="284316" y="95278"/>
                  </a:cubicBezTo>
                  <a:lnTo>
                    <a:pt x="286635" y="92455"/>
                  </a:lnTo>
                  <a:cubicBezTo>
                    <a:pt x="276251" y="90439"/>
                    <a:pt x="265665" y="91346"/>
                    <a:pt x="256087" y="94875"/>
                  </a:cubicBezTo>
                  <a:lnTo>
                    <a:pt x="258809" y="97395"/>
                  </a:lnTo>
                  <a:cubicBezTo>
                    <a:pt x="261330" y="88019"/>
                    <a:pt x="257095" y="77736"/>
                    <a:pt x="249030" y="72896"/>
                  </a:cubicBezTo>
                  <a:cubicBezTo>
                    <a:pt x="240864" y="68158"/>
                    <a:pt x="230076" y="69368"/>
                    <a:pt x="223221" y="75719"/>
                  </a:cubicBezTo>
                  <a:lnTo>
                    <a:pt x="226548" y="76526"/>
                  </a:lnTo>
                  <a:cubicBezTo>
                    <a:pt x="221406" y="64226"/>
                    <a:pt x="205376" y="60093"/>
                    <a:pt x="195093" y="67553"/>
                  </a:cubicBezTo>
                  <a:lnTo>
                    <a:pt x="198017" y="68158"/>
                  </a:lnTo>
                  <a:cubicBezTo>
                    <a:pt x="195093" y="63521"/>
                    <a:pt x="190657" y="60194"/>
                    <a:pt x="185717" y="58480"/>
                  </a:cubicBezTo>
                  <a:cubicBezTo>
                    <a:pt x="180878" y="56665"/>
                    <a:pt x="175131" y="56362"/>
                    <a:pt x="170090" y="58782"/>
                  </a:cubicBezTo>
                  <a:cubicBezTo>
                    <a:pt x="165049" y="61303"/>
                    <a:pt x="161823" y="66646"/>
                    <a:pt x="161722" y="71989"/>
                  </a:cubicBezTo>
                  <a:cubicBezTo>
                    <a:pt x="161521" y="77433"/>
                    <a:pt x="163537" y="82273"/>
                    <a:pt x="166057" y="86507"/>
                  </a:cubicBezTo>
                  <a:cubicBezTo>
                    <a:pt x="171098" y="95076"/>
                    <a:pt x="178458" y="101327"/>
                    <a:pt x="184810" y="107981"/>
                  </a:cubicBezTo>
                  <a:cubicBezTo>
                    <a:pt x="191363" y="114635"/>
                    <a:pt x="197815" y="121188"/>
                    <a:pt x="204166" y="127741"/>
                  </a:cubicBezTo>
                  <a:lnTo>
                    <a:pt x="205981" y="124515"/>
                  </a:lnTo>
                  <a:cubicBezTo>
                    <a:pt x="191464" y="121490"/>
                    <a:pt x="177248" y="118365"/>
                    <a:pt x="163134" y="115441"/>
                  </a:cubicBezTo>
                  <a:cubicBezTo>
                    <a:pt x="156077" y="113929"/>
                    <a:pt x="149120" y="112417"/>
                    <a:pt x="142164" y="111005"/>
                  </a:cubicBezTo>
                  <a:cubicBezTo>
                    <a:pt x="138635" y="110501"/>
                    <a:pt x="135611" y="109090"/>
                    <a:pt x="131175" y="109292"/>
                  </a:cubicBezTo>
                  <a:cubicBezTo>
                    <a:pt x="128856" y="109493"/>
                    <a:pt x="126739" y="111005"/>
                    <a:pt x="125529" y="112518"/>
                  </a:cubicBezTo>
                  <a:cubicBezTo>
                    <a:pt x="124218" y="114030"/>
                    <a:pt x="123412" y="115441"/>
                    <a:pt x="122303" y="116450"/>
                  </a:cubicBezTo>
                  <a:cubicBezTo>
                    <a:pt x="120287" y="118466"/>
                    <a:pt x="116959" y="119172"/>
                    <a:pt x="113532" y="120684"/>
                  </a:cubicBezTo>
                  <a:cubicBezTo>
                    <a:pt x="110003" y="122095"/>
                    <a:pt x="106777" y="125321"/>
                    <a:pt x="105668" y="129153"/>
                  </a:cubicBezTo>
                  <a:cubicBezTo>
                    <a:pt x="103551" y="136916"/>
                    <a:pt x="106676" y="144477"/>
                    <a:pt x="111415" y="149820"/>
                  </a:cubicBezTo>
                  <a:cubicBezTo>
                    <a:pt x="116556" y="155466"/>
                    <a:pt x="123412" y="157684"/>
                    <a:pt x="129864" y="159801"/>
                  </a:cubicBezTo>
                  <a:cubicBezTo>
                    <a:pt x="136317" y="161717"/>
                    <a:pt x="142769" y="163229"/>
                    <a:pt x="148515" y="166052"/>
                  </a:cubicBezTo>
                  <a:lnTo>
                    <a:pt x="148515" y="162926"/>
                  </a:lnTo>
                  <a:cubicBezTo>
                    <a:pt x="139542" y="167463"/>
                    <a:pt x="131376" y="171597"/>
                    <a:pt x="123311" y="175730"/>
                  </a:cubicBezTo>
                  <a:lnTo>
                    <a:pt x="125630" y="176436"/>
                  </a:lnTo>
                  <a:cubicBezTo>
                    <a:pt x="116355" y="160910"/>
                    <a:pt x="95183" y="157986"/>
                    <a:pt x="82581" y="167665"/>
                  </a:cubicBezTo>
                  <a:lnTo>
                    <a:pt x="85001" y="167967"/>
                  </a:lnTo>
                  <a:cubicBezTo>
                    <a:pt x="80766" y="162221"/>
                    <a:pt x="73205" y="160809"/>
                    <a:pt x="67156" y="161414"/>
                  </a:cubicBezTo>
                  <a:cubicBezTo>
                    <a:pt x="60905" y="161918"/>
                    <a:pt x="55058" y="163834"/>
                    <a:pt x="49412" y="165749"/>
                  </a:cubicBezTo>
                  <a:cubicBezTo>
                    <a:pt x="43867" y="167766"/>
                    <a:pt x="38120" y="170084"/>
                    <a:pt x="33382" y="174016"/>
                  </a:cubicBezTo>
                  <a:cubicBezTo>
                    <a:pt x="28644" y="177847"/>
                    <a:pt x="25317" y="183896"/>
                    <a:pt x="25115" y="190046"/>
                  </a:cubicBezTo>
                  <a:cubicBezTo>
                    <a:pt x="24712" y="202447"/>
                    <a:pt x="32575" y="213335"/>
                    <a:pt x="42455" y="218779"/>
                  </a:cubicBezTo>
                  <a:cubicBezTo>
                    <a:pt x="52336" y="224526"/>
                    <a:pt x="63425" y="226340"/>
                    <a:pt x="73810" y="228256"/>
                  </a:cubicBezTo>
                  <a:lnTo>
                    <a:pt x="72600" y="226845"/>
                  </a:lnTo>
                  <a:cubicBezTo>
                    <a:pt x="72902" y="231079"/>
                    <a:pt x="69878" y="234809"/>
                    <a:pt x="66047" y="237027"/>
                  </a:cubicBezTo>
                  <a:cubicBezTo>
                    <a:pt x="62216" y="239346"/>
                    <a:pt x="57881" y="240455"/>
                    <a:pt x="53243" y="240757"/>
                  </a:cubicBezTo>
                  <a:cubicBezTo>
                    <a:pt x="48706" y="241161"/>
                    <a:pt x="43968" y="241362"/>
                    <a:pt x="39330" y="242471"/>
                  </a:cubicBezTo>
                  <a:cubicBezTo>
                    <a:pt x="34692" y="243479"/>
                    <a:pt x="30156" y="246201"/>
                    <a:pt x="27333" y="250033"/>
                  </a:cubicBezTo>
                  <a:cubicBezTo>
                    <a:pt x="21586" y="257594"/>
                    <a:pt x="19973" y="266768"/>
                    <a:pt x="14327" y="272716"/>
                  </a:cubicBezTo>
                  <a:cubicBezTo>
                    <a:pt x="11706" y="275842"/>
                    <a:pt x="7573" y="276850"/>
                    <a:pt x="4044" y="280076"/>
                  </a:cubicBezTo>
                  <a:cubicBezTo>
                    <a:pt x="415" y="283504"/>
                    <a:pt x="-89" y="288545"/>
                    <a:pt x="11" y="292577"/>
                  </a:cubicBezTo>
                  <a:cubicBezTo>
                    <a:pt x="515" y="300844"/>
                    <a:pt x="1020" y="308910"/>
                    <a:pt x="1524" y="316874"/>
                  </a:cubicBezTo>
                  <a:cubicBezTo>
                    <a:pt x="1725" y="320806"/>
                    <a:pt x="3137" y="325545"/>
                    <a:pt x="6766" y="328065"/>
                  </a:cubicBezTo>
                  <a:cubicBezTo>
                    <a:pt x="10295" y="330686"/>
                    <a:pt x="14731" y="331090"/>
                    <a:pt x="18562" y="330586"/>
                  </a:cubicBezTo>
                  <a:cubicBezTo>
                    <a:pt x="22494" y="330081"/>
                    <a:pt x="26224" y="328670"/>
                    <a:pt x="29450" y="326553"/>
                  </a:cubicBezTo>
                  <a:cubicBezTo>
                    <a:pt x="32676" y="324335"/>
                    <a:pt x="35298" y="321714"/>
                    <a:pt x="37818" y="319092"/>
                  </a:cubicBezTo>
                  <a:cubicBezTo>
                    <a:pt x="42758" y="313850"/>
                    <a:pt x="47496" y="308506"/>
                    <a:pt x="53445" y="305785"/>
                  </a:cubicBezTo>
                  <a:lnTo>
                    <a:pt x="52235" y="303970"/>
                  </a:lnTo>
                  <a:cubicBezTo>
                    <a:pt x="45782" y="309918"/>
                    <a:pt x="39532" y="315866"/>
                    <a:pt x="34692" y="322520"/>
                  </a:cubicBezTo>
                  <a:cubicBezTo>
                    <a:pt x="29853" y="329174"/>
                    <a:pt x="26325" y="336635"/>
                    <a:pt x="25821" y="344398"/>
                  </a:cubicBezTo>
                  <a:cubicBezTo>
                    <a:pt x="25417" y="352060"/>
                    <a:pt x="27837" y="359520"/>
                    <a:pt x="32172" y="365166"/>
                  </a:cubicBezTo>
                  <a:cubicBezTo>
                    <a:pt x="36407" y="370812"/>
                    <a:pt x="43564" y="374239"/>
                    <a:pt x="50218" y="373130"/>
                  </a:cubicBezTo>
                  <a:lnTo>
                    <a:pt x="50017" y="373130"/>
                  </a:lnTo>
                  <a:cubicBezTo>
                    <a:pt x="58687" y="374643"/>
                    <a:pt x="64635" y="373332"/>
                    <a:pt x="69777" y="371316"/>
                  </a:cubicBezTo>
                  <a:lnTo>
                    <a:pt x="68668" y="370812"/>
                  </a:lnTo>
                  <a:cubicBezTo>
                    <a:pt x="74213" y="394504"/>
                    <a:pt x="73709" y="411441"/>
                    <a:pt x="72600" y="425253"/>
                  </a:cubicBezTo>
                  <a:lnTo>
                    <a:pt x="72902" y="424749"/>
                  </a:lnTo>
                  <a:cubicBezTo>
                    <a:pt x="63526" y="428681"/>
                    <a:pt x="55360" y="432512"/>
                    <a:pt x="49513" y="437250"/>
                  </a:cubicBezTo>
                  <a:cubicBezTo>
                    <a:pt x="43564" y="441888"/>
                    <a:pt x="39834" y="447130"/>
                    <a:pt x="38019" y="451667"/>
                  </a:cubicBezTo>
                  <a:cubicBezTo>
                    <a:pt x="36205" y="456204"/>
                    <a:pt x="36003" y="460035"/>
                    <a:pt x="36104" y="462354"/>
                  </a:cubicBezTo>
                  <a:cubicBezTo>
                    <a:pt x="36205" y="464471"/>
                    <a:pt x="36507" y="465580"/>
                    <a:pt x="36507" y="465580"/>
                  </a:cubicBezTo>
                  <a:cubicBezTo>
                    <a:pt x="36910" y="465681"/>
                    <a:pt x="34894" y="460640"/>
                    <a:pt x="38524" y="451566"/>
                  </a:cubicBezTo>
                  <a:cubicBezTo>
                    <a:pt x="40439" y="447130"/>
                    <a:pt x="44169" y="442089"/>
                    <a:pt x="50017" y="437553"/>
                  </a:cubicBezTo>
                  <a:cubicBezTo>
                    <a:pt x="55864" y="433016"/>
                    <a:pt x="63929" y="429286"/>
                    <a:pt x="73306" y="425455"/>
                  </a:cubicBezTo>
                  <a:lnTo>
                    <a:pt x="73608" y="425354"/>
                  </a:lnTo>
                  <a:lnTo>
                    <a:pt x="73608" y="425051"/>
                  </a:lnTo>
                  <a:cubicBezTo>
                    <a:pt x="74818" y="411139"/>
                    <a:pt x="75423" y="394100"/>
                    <a:pt x="70079" y="370106"/>
                  </a:cubicBezTo>
                  <a:lnTo>
                    <a:pt x="69878" y="369199"/>
                  </a:lnTo>
                  <a:lnTo>
                    <a:pt x="68970" y="369501"/>
                  </a:lnTo>
                  <a:cubicBezTo>
                    <a:pt x="64131" y="371417"/>
                    <a:pt x="58385" y="372626"/>
                    <a:pt x="50218" y="371114"/>
                  </a:cubicBezTo>
                  <a:lnTo>
                    <a:pt x="50017" y="371114"/>
                  </a:lnTo>
                  <a:lnTo>
                    <a:pt x="49916" y="371114"/>
                  </a:lnTo>
                  <a:cubicBezTo>
                    <a:pt x="43867" y="372122"/>
                    <a:pt x="37515" y="368997"/>
                    <a:pt x="33483" y="363754"/>
                  </a:cubicBezTo>
                  <a:cubicBezTo>
                    <a:pt x="29450" y="358512"/>
                    <a:pt x="27232" y="351455"/>
                    <a:pt x="27635" y="344196"/>
                  </a:cubicBezTo>
                  <a:cubicBezTo>
                    <a:pt x="28139" y="337038"/>
                    <a:pt x="31567" y="329779"/>
                    <a:pt x="36205" y="323428"/>
                  </a:cubicBezTo>
                  <a:cubicBezTo>
                    <a:pt x="40943" y="316975"/>
                    <a:pt x="47093" y="311128"/>
                    <a:pt x="53545" y="305180"/>
                  </a:cubicBezTo>
                  <a:lnTo>
                    <a:pt x="58687" y="300441"/>
                  </a:lnTo>
                  <a:lnTo>
                    <a:pt x="52336" y="303365"/>
                  </a:lnTo>
                  <a:cubicBezTo>
                    <a:pt x="45682" y="306389"/>
                    <a:pt x="40842" y="312035"/>
                    <a:pt x="35902" y="317076"/>
                  </a:cubicBezTo>
                  <a:cubicBezTo>
                    <a:pt x="33382" y="319596"/>
                    <a:pt x="30862" y="322218"/>
                    <a:pt x="27938" y="324133"/>
                  </a:cubicBezTo>
                  <a:cubicBezTo>
                    <a:pt x="25014" y="326049"/>
                    <a:pt x="21586" y="327259"/>
                    <a:pt x="17957" y="327763"/>
                  </a:cubicBezTo>
                  <a:cubicBezTo>
                    <a:pt x="14428" y="328166"/>
                    <a:pt x="10698" y="327763"/>
                    <a:pt x="7875" y="325646"/>
                  </a:cubicBezTo>
                  <a:cubicBezTo>
                    <a:pt x="4951" y="323629"/>
                    <a:pt x="3842" y="320101"/>
                    <a:pt x="3641" y="316269"/>
                  </a:cubicBezTo>
                  <a:cubicBezTo>
                    <a:pt x="3238" y="308406"/>
                    <a:pt x="2733" y="300340"/>
                    <a:pt x="2229" y="292174"/>
                  </a:cubicBezTo>
                  <a:cubicBezTo>
                    <a:pt x="2129" y="288242"/>
                    <a:pt x="2733" y="284109"/>
                    <a:pt x="5556" y="281588"/>
                  </a:cubicBezTo>
                  <a:cubicBezTo>
                    <a:pt x="8178" y="279068"/>
                    <a:pt x="12815" y="277757"/>
                    <a:pt x="15940" y="274128"/>
                  </a:cubicBezTo>
                  <a:cubicBezTo>
                    <a:pt x="22292" y="267373"/>
                    <a:pt x="23804" y="257997"/>
                    <a:pt x="29148" y="251343"/>
                  </a:cubicBezTo>
                  <a:cubicBezTo>
                    <a:pt x="34289" y="244185"/>
                    <a:pt x="44069" y="243883"/>
                    <a:pt x="53243" y="243177"/>
                  </a:cubicBezTo>
                  <a:cubicBezTo>
                    <a:pt x="57881" y="242874"/>
                    <a:pt x="63022" y="241665"/>
                    <a:pt x="67257" y="239043"/>
                  </a:cubicBezTo>
                  <a:cubicBezTo>
                    <a:pt x="71491" y="236624"/>
                    <a:pt x="75624" y="231885"/>
                    <a:pt x="75322" y="226139"/>
                  </a:cubicBezTo>
                  <a:lnTo>
                    <a:pt x="75221" y="224929"/>
                  </a:lnTo>
                  <a:lnTo>
                    <a:pt x="74112" y="224727"/>
                  </a:lnTo>
                  <a:cubicBezTo>
                    <a:pt x="63728" y="222812"/>
                    <a:pt x="53041" y="220896"/>
                    <a:pt x="43766" y="215553"/>
                  </a:cubicBezTo>
                  <a:cubicBezTo>
                    <a:pt x="34592" y="210512"/>
                    <a:pt x="27635" y="200430"/>
                    <a:pt x="28039" y="189643"/>
                  </a:cubicBezTo>
                  <a:cubicBezTo>
                    <a:pt x="28240" y="184300"/>
                    <a:pt x="30962" y="179360"/>
                    <a:pt x="35197" y="175932"/>
                  </a:cubicBezTo>
                  <a:cubicBezTo>
                    <a:pt x="39431" y="172403"/>
                    <a:pt x="44774" y="170185"/>
                    <a:pt x="50218" y="168270"/>
                  </a:cubicBezTo>
                  <a:cubicBezTo>
                    <a:pt x="55763" y="166354"/>
                    <a:pt x="61308" y="164539"/>
                    <a:pt x="67055" y="164136"/>
                  </a:cubicBezTo>
                  <a:cubicBezTo>
                    <a:pt x="72701" y="163632"/>
                    <a:pt x="78750" y="164842"/>
                    <a:pt x="81976" y="169379"/>
                  </a:cubicBezTo>
                  <a:lnTo>
                    <a:pt x="82984" y="170790"/>
                  </a:lnTo>
                  <a:lnTo>
                    <a:pt x="84395" y="169681"/>
                  </a:lnTo>
                  <a:cubicBezTo>
                    <a:pt x="95183" y="161112"/>
                    <a:pt x="114540" y="163934"/>
                    <a:pt x="122404" y="177444"/>
                  </a:cubicBezTo>
                  <a:lnTo>
                    <a:pt x="123210" y="178855"/>
                  </a:lnTo>
                  <a:lnTo>
                    <a:pt x="124722" y="178150"/>
                  </a:lnTo>
                  <a:cubicBezTo>
                    <a:pt x="132788" y="174016"/>
                    <a:pt x="140954" y="169883"/>
                    <a:pt x="149927" y="165447"/>
                  </a:cubicBezTo>
                  <a:lnTo>
                    <a:pt x="153153" y="163834"/>
                  </a:lnTo>
                  <a:lnTo>
                    <a:pt x="149927" y="162321"/>
                  </a:lnTo>
                  <a:cubicBezTo>
                    <a:pt x="143676" y="159297"/>
                    <a:pt x="137123" y="157785"/>
                    <a:pt x="130771" y="155869"/>
                  </a:cubicBezTo>
                  <a:cubicBezTo>
                    <a:pt x="124622" y="153954"/>
                    <a:pt x="118069" y="151635"/>
                    <a:pt x="114036" y="146997"/>
                  </a:cubicBezTo>
                  <a:cubicBezTo>
                    <a:pt x="109902" y="142360"/>
                    <a:pt x="107382" y="135605"/>
                    <a:pt x="109096" y="129858"/>
                  </a:cubicBezTo>
                  <a:cubicBezTo>
                    <a:pt x="110003" y="127035"/>
                    <a:pt x="112019" y="124817"/>
                    <a:pt x="114943" y="123708"/>
                  </a:cubicBezTo>
                  <a:cubicBezTo>
                    <a:pt x="117766" y="122398"/>
                    <a:pt x="121698" y="121793"/>
                    <a:pt x="124823" y="118768"/>
                  </a:cubicBezTo>
                  <a:cubicBezTo>
                    <a:pt x="127646" y="115744"/>
                    <a:pt x="128957" y="112719"/>
                    <a:pt x="131477" y="112619"/>
                  </a:cubicBezTo>
                  <a:cubicBezTo>
                    <a:pt x="134099" y="112417"/>
                    <a:pt x="137930" y="113627"/>
                    <a:pt x="141256" y="114232"/>
                  </a:cubicBezTo>
                  <a:cubicBezTo>
                    <a:pt x="148213" y="115744"/>
                    <a:pt x="155169" y="117256"/>
                    <a:pt x="162226" y="118668"/>
                  </a:cubicBezTo>
                  <a:cubicBezTo>
                    <a:pt x="176240" y="121692"/>
                    <a:pt x="190556" y="124717"/>
                    <a:pt x="205074" y="127842"/>
                  </a:cubicBezTo>
                  <a:lnTo>
                    <a:pt x="211325" y="129153"/>
                  </a:lnTo>
                  <a:lnTo>
                    <a:pt x="206889" y="124616"/>
                  </a:lnTo>
                  <a:cubicBezTo>
                    <a:pt x="200537" y="118063"/>
                    <a:pt x="194085" y="111409"/>
                    <a:pt x="187532" y="104755"/>
                  </a:cubicBezTo>
                  <a:cubicBezTo>
                    <a:pt x="181079" y="98000"/>
                    <a:pt x="174022" y="91749"/>
                    <a:pt x="169385" y="83986"/>
                  </a:cubicBezTo>
                  <a:cubicBezTo>
                    <a:pt x="167167" y="80155"/>
                    <a:pt x="165352" y="75820"/>
                    <a:pt x="165654" y="71687"/>
                  </a:cubicBezTo>
                  <a:cubicBezTo>
                    <a:pt x="165755" y="67553"/>
                    <a:pt x="168275" y="63621"/>
                    <a:pt x="171804" y="61807"/>
                  </a:cubicBezTo>
                  <a:cubicBezTo>
                    <a:pt x="179365" y="58278"/>
                    <a:pt x="189951" y="62311"/>
                    <a:pt x="194488" y="69670"/>
                  </a:cubicBezTo>
                  <a:lnTo>
                    <a:pt x="195698" y="71586"/>
                  </a:lnTo>
                  <a:lnTo>
                    <a:pt x="197412" y="70275"/>
                  </a:lnTo>
                  <a:cubicBezTo>
                    <a:pt x="205074" y="64327"/>
                    <a:pt x="218886" y="67956"/>
                    <a:pt x="222616" y="77534"/>
                  </a:cubicBezTo>
                  <a:lnTo>
                    <a:pt x="223725" y="80357"/>
                  </a:lnTo>
                  <a:lnTo>
                    <a:pt x="225943" y="78240"/>
                  </a:lnTo>
                  <a:cubicBezTo>
                    <a:pt x="231286" y="73199"/>
                    <a:pt x="240360" y="72191"/>
                    <a:pt x="246812" y="76022"/>
                  </a:cubicBezTo>
                  <a:cubicBezTo>
                    <a:pt x="253264" y="79752"/>
                    <a:pt x="256793" y="88422"/>
                    <a:pt x="254777" y="95782"/>
                  </a:cubicBezTo>
                  <a:lnTo>
                    <a:pt x="253668" y="99714"/>
                  </a:lnTo>
                  <a:lnTo>
                    <a:pt x="257499" y="98302"/>
                  </a:lnTo>
                  <a:cubicBezTo>
                    <a:pt x="266371" y="95076"/>
                    <a:pt x="276150" y="94270"/>
                    <a:pt x="285828" y="96084"/>
                  </a:cubicBezTo>
                  <a:lnTo>
                    <a:pt x="289760" y="96891"/>
                  </a:lnTo>
                  <a:lnTo>
                    <a:pt x="288147" y="93262"/>
                  </a:lnTo>
                  <a:cubicBezTo>
                    <a:pt x="283913" y="83583"/>
                    <a:pt x="296818" y="70678"/>
                    <a:pt x="306799" y="75114"/>
                  </a:cubicBezTo>
                  <a:lnTo>
                    <a:pt x="311134" y="77030"/>
                  </a:lnTo>
                  <a:lnTo>
                    <a:pt x="309622" y="72493"/>
                  </a:lnTo>
                  <a:cubicBezTo>
                    <a:pt x="307807" y="67049"/>
                    <a:pt x="306193" y="61504"/>
                    <a:pt x="307605" y="56564"/>
                  </a:cubicBezTo>
                  <a:cubicBezTo>
                    <a:pt x="308714" y="52027"/>
                    <a:pt x="314561" y="48196"/>
                    <a:pt x="318191" y="50515"/>
                  </a:cubicBezTo>
                  <a:lnTo>
                    <a:pt x="326559" y="55758"/>
                  </a:lnTo>
                  <a:lnTo>
                    <a:pt x="321115" y="47490"/>
                  </a:lnTo>
                  <a:cubicBezTo>
                    <a:pt x="317183" y="41542"/>
                    <a:pt x="317485" y="32771"/>
                    <a:pt x="321820" y="26924"/>
                  </a:cubicBezTo>
                  <a:cubicBezTo>
                    <a:pt x="326155" y="21177"/>
                    <a:pt x="334725" y="18455"/>
                    <a:pt x="341681" y="20875"/>
                  </a:cubicBezTo>
                  <a:lnTo>
                    <a:pt x="343698" y="21580"/>
                  </a:lnTo>
                  <a:lnTo>
                    <a:pt x="344403" y="19564"/>
                  </a:lnTo>
                  <a:cubicBezTo>
                    <a:pt x="346016" y="14725"/>
                    <a:pt x="347630" y="9886"/>
                    <a:pt x="349243" y="5046"/>
                  </a:cubicBezTo>
                  <a:lnTo>
                    <a:pt x="348033" y="6357"/>
                  </a:lnTo>
                  <a:cubicBezTo>
                    <a:pt x="356300" y="2828"/>
                    <a:pt x="367087" y="2627"/>
                    <a:pt x="373640" y="8777"/>
                  </a:cubicBezTo>
                  <a:cubicBezTo>
                    <a:pt x="379891" y="14322"/>
                    <a:pt x="378782" y="27730"/>
                    <a:pt x="370616" y="30049"/>
                  </a:cubicBezTo>
                  <a:lnTo>
                    <a:pt x="372027" y="34183"/>
                  </a:lnTo>
                  <a:cubicBezTo>
                    <a:pt x="373338" y="33779"/>
                    <a:pt x="373943" y="33880"/>
                    <a:pt x="374951" y="35090"/>
                  </a:cubicBezTo>
                  <a:cubicBezTo>
                    <a:pt x="375858" y="36199"/>
                    <a:pt x="376363" y="38115"/>
                    <a:pt x="376665" y="39828"/>
                  </a:cubicBezTo>
                  <a:cubicBezTo>
                    <a:pt x="377371" y="43559"/>
                    <a:pt x="376463" y="46987"/>
                    <a:pt x="375253" y="51120"/>
                  </a:cubicBezTo>
                  <a:cubicBezTo>
                    <a:pt x="373136" y="59185"/>
                    <a:pt x="371019" y="67150"/>
                    <a:pt x="368902" y="75316"/>
                  </a:cubicBezTo>
                  <a:lnTo>
                    <a:pt x="373035" y="76828"/>
                  </a:lnTo>
                  <a:cubicBezTo>
                    <a:pt x="376766" y="68965"/>
                    <a:pt x="386545" y="63521"/>
                    <a:pt x="395014" y="65940"/>
                  </a:cubicBezTo>
                  <a:lnTo>
                    <a:pt x="397030" y="66545"/>
                  </a:lnTo>
                  <a:lnTo>
                    <a:pt x="397736" y="64630"/>
                  </a:lnTo>
                  <a:cubicBezTo>
                    <a:pt x="400357" y="57270"/>
                    <a:pt x="410741" y="53338"/>
                    <a:pt x="417698" y="57169"/>
                  </a:cubicBezTo>
                  <a:lnTo>
                    <a:pt x="420823" y="58883"/>
                  </a:lnTo>
                  <a:lnTo>
                    <a:pt x="421025" y="55455"/>
                  </a:lnTo>
                  <a:cubicBezTo>
                    <a:pt x="421428" y="46583"/>
                    <a:pt x="437558" y="43256"/>
                    <a:pt x="441490" y="51322"/>
                  </a:cubicBezTo>
                  <a:lnTo>
                    <a:pt x="446430" y="61303"/>
                  </a:lnTo>
                  <a:lnTo>
                    <a:pt x="445725" y="50213"/>
                  </a:lnTo>
                  <a:cubicBezTo>
                    <a:pt x="445523" y="47289"/>
                    <a:pt x="449858" y="44869"/>
                    <a:pt x="453992" y="43861"/>
                  </a:cubicBezTo>
                  <a:cubicBezTo>
                    <a:pt x="458428" y="42651"/>
                    <a:pt x="462965" y="41542"/>
                    <a:pt x="467199" y="41542"/>
                  </a:cubicBezTo>
                  <a:cubicBezTo>
                    <a:pt x="471534" y="41542"/>
                    <a:pt x="475567" y="42853"/>
                    <a:pt x="477785" y="46180"/>
                  </a:cubicBezTo>
                  <a:cubicBezTo>
                    <a:pt x="480103" y="49406"/>
                    <a:pt x="480608" y="54044"/>
                    <a:pt x="477986" y="56161"/>
                  </a:cubicBezTo>
                  <a:lnTo>
                    <a:pt x="481212" y="59286"/>
                  </a:lnTo>
                  <a:cubicBezTo>
                    <a:pt x="483430" y="56463"/>
                    <a:pt x="488673" y="57270"/>
                    <a:pt x="491698" y="60093"/>
                  </a:cubicBezTo>
                  <a:cubicBezTo>
                    <a:pt x="494823" y="62714"/>
                    <a:pt x="495428" y="67654"/>
                    <a:pt x="494420" y="72191"/>
                  </a:cubicBezTo>
                  <a:cubicBezTo>
                    <a:pt x="492705" y="81567"/>
                    <a:pt x="484539" y="89330"/>
                    <a:pt x="483027" y="100924"/>
                  </a:cubicBezTo>
                  <a:lnTo>
                    <a:pt x="481616" y="111913"/>
                  </a:lnTo>
                  <a:lnTo>
                    <a:pt x="487262" y="102234"/>
                  </a:lnTo>
                  <a:cubicBezTo>
                    <a:pt x="491496" y="94975"/>
                    <a:pt x="501880" y="92858"/>
                    <a:pt x="510651" y="89632"/>
                  </a:cubicBezTo>
                  <a:cubicBezTo>
                    <a:pt x="519624" y="86708"/>
                    <a:pt x="529000" y="84591"/>
                    <a:pt x="538073" y="86003"/>
                  </a:cubicBezTo>
                  <a:lnTo>
                    <a:pt x="540695" y="86406"/>
                  </a:lnTo>
                  <a:lnTo>
                    <a:pt x="540695" y="83886"/>
                  </a:lnTo>
                  <a:cubicBezTo>
                    <a:pt x="540695" y="80458"/>
                    <a:pt x="545534" y="78038"/>
                    <a:pt x="550071" y="77332"/>
                  </a:cubicBezTo>
                  <a:cubicBezTo>
                    <a:pt x="554910" y="76526"/>
                    <a:pt x="559951" y="76123"/>
                    <a:pt x="564891" y="76123"/>
                  </a:cubicBezTo>
                  <a:cubicBezTo>
                    <a:pt x="574872" y="76223"/>
                    <a:pt x="584853" y="78240"/>
                    <a:pt x="594128" y="81869"/>
                  </a:cubicBezTo>
                  <a:cubicBezTo>
                    <a:pt x="598866" y="83684"/>
                    <a:pt x="603202" y="85902"/>
                    <a:pt x="606427" y="89330"/>
                  </a:cubicBezTo>
                  <a:cubicBezTo>
                    <a:pt x="609755" y="92657"/>
                    <a:pt x="611065" y="96992"/>
                    <a:pt x="608948" y="100924"/>
                  </a:cubicBezTo>
                  <a:cubicBezTo>
                    <a:pt x="606932" y="104856"/>
                    <a:pt x="603202" y="108989"/>
                    <a:pt x="600177" y="113123"/>
                  </a:cubicBezTo>
                  <a:lnTo>
                    <a:pt x="590801" y="125523"/>
                  </a:lnTo>
                  <a:cubicBezTo>
                    <a:pt x="586567" y="131169"/>
                    <a:pt x="582332" y="136714"/>
                    <a:pt x="578400" y="141855"/>
                  </a:cubicBezTo>
                  <a:lnTo>
                    <a:pt x="575376" y="145787"/>
                  </a:lnTo>
                  <a:lnTo>
                    <a:pt x="580316" y="145485"/>
                  </a:lnTo>
                  <a:cubicBezTo>
                    <a:pt x="602092" y="143973"/>
                    <a:pt x="623970" y="150123"/>
                    <a:pt x="640907" y="160809"/>
                  </a:cubicBezTo>
                  <a:lnTo>
                    <a:pt x="641310" y="161112"/>
                  </a:lnTo>
                  <a:lnTo>
                    <a:pt x="641713" y="161212"/>
                  </a:lnTo>
                  <a:cubicBezTo>
                    <a:pt x="651291" y="162624"/>
                    <a:pt x="660163" y="159700"/>
                    <a:pt x="667624" y="162120"/>
                  </a:cubicBezTo>
                  <a:cubicBezTo>
                    <a:pt x="670850" y="163128"/>
                    <a:pt x="673572" y="166354"/>
                    <a:pt x="674681" y="169681"/>
                  </a:cubicBezTo>
                  <a:cubicBezTo>
                    <a:pt x="675891" y="173109"/>
                    <a:pt x="675185" y="176537"/>
                    <a:pt x="672463" y="177444"/>
                  </a:cubicBezTo>
                  <a:lnTo>
                    <a:pt x="665708" y="179662"/>
                  </a:lnTo>
                  <a:lnTo>
                    <a:pt x="672664" y="181779"/>
                  </a:lnTo>
                  <a:cubicBezTo>
                    <a:pt x="676798" y="182989"/>
                    <a:pt x="680226" y="186618"/>
                    <a:pt x="681536" y="190651"/>
                  </a:cubicBezTo>
                  <a:cubicBezTo>
                    <a:pt x="682948" y="194785"/>
                    <a:pt x="682040" y="199019"/>
                    <a:pt x="679419" y="202346"/>
                  </a:cubicBezTo>
                  <a:lnTo>
                    <a:pt x="679117" y="202749"/>
                  </a:lnTo>
                  <a:lnTo>
                    <a:pt x="679016" y="203253"/>
                  </a:lnTo>
                  <a:cubicBezTo>
                    <a:pt x="677907" y="208798"/>
                    <a:pt x="674177" y="213335"/>
                    <a:pt x="670043" y="216561"/>
                  </a:cubicBezTo>
                  <a:lnTo>
                    <a:pt x="669438" y="216965"/>
                  </a:lnTo>
                  <a:lnTo>
                    <a:pt x="669237" y="217670"/>
                  </a:lnTo>
                  <a:cubicBezTo>
                    <a:pt x="667624" y="223417"/>
                    <a:pt x="662785" y="228155"/>
                    <a:pt x="657744" y="229567"/>
                  </a:cubicBezTo>
                  <a:lnTo>
                    <a:pt x="651190" y="231381"/>
                  </a:lnTo>
                  <a:lnTo>
                    <a:pt x="657542" y="233801"/>
                  </a:lnTo>
                  <a:cubicBezTo>
                    <a:pt x="668128" y="237834"/>
                    <a:pt x="678512" y="242874"/>
                    <a:pt x="685569" y="250940"/>
                  </a:cubicBezTo>
                  <a:cubicBezTo>
                    <a:pt x="692525" y="258804"/>
                    <a:pt x="696256" y="269994"/>
                    <a:pt x="692727" y="278967"/>
                  </a:cubicBezTo>
                  <a:lnTo>
                    <a:pt x="692525" y="279471"/>
                  </a:lnTo>
                  <a:lnTo>
                    <a:pt x="692626" y="280076"/>
                  </a:lnTo>
                  <a:cubicBezTo>
                    <a:pt x="693231" y="284008"/>
                    <a:pt x="692223" y="288242"/>
                    <a:pt x="690106" y="290863"/>
                  </a:cubicBezTo>
                  <a:lnTo>
                    <a:pt x="688795" y="292477"/>
                  </a:lnTo>
                  <a:lnTo>
                    <a:pt x="690308" y="293888"/>
                  </a:lnTo>
                  <a:cubicBezTo>
                    <a:pt x="692425" y="295804"/>
                    <a:pt x="693836" y="298324"/>
                    <a:pt x="694240" y="300744"/>
                  </a:cubicBezTo>
                  <a:lnTo>
                    <a:pt x="694542" y="302659"/>
                  </a:lnTo>
                  <a:lnTo>
                    <a:pt x="696458" y="302659"/>
                  </a:lnTo>
                  <a:cubicBezTo>
                    <a:pt x="705531" y="302558"/>
                    <a:pt x="714504" y="306389"/>
                    <a:pt x="720956" y="312539"/>
                  </a:cubicBezTo>
                  <a:cubicBezTo>
                    <a:pt x="727610" y="318689"/>
                    <a:pt x="731340" y="327359"/>
                    <a:pt x="731542" y="336231"/>
                  </a:cubicBezTo>
                  <a:cubicBezTo>
                    <a:pt x="731844" y="344902"/>
                    <a:pt x="729021" y="354278"/>
                    <a:pt x="723275" y="360024"/>
                  </a:cubicBezTo>
                  <a:cubicBezTo>
                    <a:pt x="720250" y="362746"/>
                    <a:pt x="716419" y="364763"/>
                    <a:pt x="712487" y="365267"/>
                  </a:cubicBezTo>
                  <a:cubicBezTo>
                    <a:pt x="708555" y="365872"/>
                    <a:pt x="705027" y="364561"/>
                    <a:pt x="703515" y="361335"/>
                  </a:cubicBezTo>
                  <a:lnTo>
                    <a:pt x="699986" y="353572"/>
                  </a:lnTo>
                  <a:lnTo>
                    <a:pt x="699381" y="362141"/>
                  </a:lnTo>
                  <a:cubicBezTo>
                    <a:pt x="698776" y="371215"/>
                    <a:pt x="692828" y="379482"/>
                    <a:pt x="685771" y="383212"/>
                  </a:cubicBezTo>
                  <a:lnTo>
                    <a:pt x="682948" y="384725"/>
                  </a:lnTo>
                  <a:lnTo>
                    <a:pt x="685468" y="386842"/>
                  </a:lnTo>
                  <a:cubicBezTo>
                    <a:pt x="697062" y="396419"/>
                    <a:pt x="696054" y="416583"/>
                    <a:pt x="685670" y="424850"/>
                  </a:cubicBezTo>
                  <a:lnTo>
                    <a:pt x="682545" y="427269"/>
                  </a:lnTo>
                  <a:lnTo>
                    <a:pt x="686376" y="428479"/>
                  </a:lnTo>
                  <a:cubicBezTo>
                    <a:pt x="695348" y="431403"/>
                    <a:pt x="701196" y="440577"/>
                    <a:pt x="702607" y="449651"/>
                  </a:cubicBezTo>
                  <a:cubicBezTo>
                    <a:pt x="704119" y="458825"/>
                    <a:pt x="701196" y="468504"/>
                    <a:pt x="694542" y="473746"/>
                  </a:cubicBezTo>
                  <a:lnTo>
                    <a:pt x="692828" y="475158"/>
                  </a:lnTo>
                  <a:lnTo>
                    <a:pt x="694240" y="476872"/>
                  </a:lnTo>
                  <a:cubicBezTo>
                    <a:pt x="701498" y="485441"/>
                    <a:pt x="699784" y="500261"/>
                    <a:pt x="691114" y="506713"/>
                  </a:cubicBezTo>
                  <a:cubicBezTo>
                    <a:pt x="682444" y="513367"/>
                    <a:pt x="668833" y="511351"/>
                    <a:pt x="662482" y="503689"/>
                  </a:cubicBezTo>
                  <a:lnTo>
                    <a:pt x="659357" y="499858"/>
                  </a:lnTo>
                  <a:lnTo>
                    <a:pt x="658853" y="504798"/>
                  </a:lnTo>
                  <a:cubicBezTo>
                    <a:pt x="657844" y="514174"/>
                    <a:pt x="656433" y="523852"/>
                    <a:pt x="650686" y="530305"/>
                  </a:cubicBezTo>
                  <a:cubicBezTo>
                    <a:pt x="645343" y="536454"/>
                    <a:pt x="634556" y="538269"/>
                    <a:pt x="629918" y="532623"/>
                  </a:cubicBezTo>
                  <a:lnTo>
                    <a:pt x="625885" y="527784"/>
                  </a:lnTo>
                  <a:lnTo>
                    <a:pt x="626288" y="534035"/>
                  </a:lnTo>
                  <a:cubicBezTo>
                    <a:pt x="626793" y="543008"/>
                    <a:pt x="621752" y="551678"/>
                    <a:pt x="614795" y="557021"/>
                  </a:cubicBezTo>
                  <a:cubicBezTo>
                    <a:pt x="607839" y="562465"/>
                    <a:pt x="598766" y="564683"/>
                    <a:pt x="591103" y="562566"/>
                  </a:cubicBezTo>
                  <a:lnTo>
                    <a:pt x="587071" y="561457"/>
                  </a:lnTo>
                  <a:lnTo>
                    <a:pt x="588684" y="565288"/>
                  </a:lnTo>
                  <a:cubicBezTo>
                    <a:pt x="592414" y="574059"/>
                    <a:pt x="587575" y="585553"/>
                    <a:pt x="579106" y="589081"/>
                  </a:cubicBezTo>
                  <a:cubicBezTo>
                    <a:pt x="570637" y="592711"/>
                    <a:pt x="559951" y="588678"/>
                    <a:pt x="555817" y="581419"/>
                  </a:cubicBezTo>
                  <a:lnTo>
                    <a:pt x="555011" y="579907"/>
                  </a:lnTo>
                  <a:lnTo>
                    <a:pt x="553398" y="580512"/>
                  </a:lnTo>
                  <a:cubicBezTo>
                    <a:pt x="536763" y="586762"/>
                    <a:pt x="520330" y="592912"/>
                    <a:pt x="504098" y="599062"/>
                  </a:cubicBezTo>
                  <a:cubicBezTo>
                    <a:pt x="487967" y="605313"/>
                    <a:pt x="471736" y="610757"/>
                    <a:pt x="455000" y="610454"/>
                  </a:cubicBezTo>
                  <a:cubicBezTo>
                    <a:pt x="446733" y="610354"/>
                    <a:pt x="438466" y="609245"/>
                    <a:pt x="430602" y="607027"/>
                  </a:cubicBezTo>
                  <a:cubicBezTo>
                    <a:pt x="426670" y="606018"/>
                    <a:pt x="422839" y="604305"/>
                    <a:pt x="418303" y="603700"/>
                  </a:cubicBezTo>
                  <a:cubicBezTo>
                    <a:pt x="413766" y="602994"/>
                    <a:pt x="408826" y="604607"/>
                    <a:pt x="405297" y="607027"/>
                  </a:cubicBezTo>
                  <a:cubicBezTo>
                    <a:pt x="398341" y="612168"/>
                    <a:pt x="392392" y="617008"/>
                    <a:pt x="385033" y="620435"/>
                  </a:cubicBezTo>
                  <a:cubicBezTo>
                    <a:pt x="377875" y="623964"/>
                    <a:pt x="370313" y="626283"/>
                    <a:pt x="362551" y="627694"/>
                  </a:cubicBezTo>
                  <a:cubicBezTo>
                    <a:pt x="347126" y="630315"/>
                    <a:pt x="331095" y="628803"/>
                    <a:pt x="317082" y="622956"/>
                  </a:cubicBezTo>
                  <a:cubicBezTo>
                    <a:pt x="313553" y="621544"/>
                    <a:pt x="309823" y="619730"/>
                    <a:pt x="305689" y="619226"/>
                  </a:cubicBezTo>
                  <a:cubicBezTo>
                    <a:pt x="301455" y="618621"/>
                    <a:pt x="297322" y="619730"/>
                    <a:pt x="293591" y="620939"/>
                  </a:cubicBezTo>
                  <a:cubicBezTo>
                    <a:pt x="286332" y="623662"/>
                    <a:pt x="279376" y="626081"/>
                    <a:pt x="272117" y="627795"/>
                  </a:cubicBezTo>
                  <a:cubicBezTo>
                    <a:pt x="264859" y="629509"/>
                    <a:pt x="257600" y="630819"/>
                    <a:pt x="250341" y="631424"/>
                  </a:cubicBezTo>
                  <a:cubicBezTo>
                    <a:pt x="243183" y="632130"/>
                    <a:pt x="235823" y="631928"/>
                    <a:pt x="229371" y="629710"/>
                  </a:cubicBezTo>
                  <a:cubicBezTo>
                    <a:pt x="222818" y="627492"/>
                    <a:pt x="217373" y="622754"/>
                    <a:pt x="216164" y="616100"/>
                  </a:cubicBezTo>
                  <a:cubicBezTo>
                    <a:pt x="214551" y="609849"/>
                    <a:pt x="216869" y="602288"/>
                    <a:pt x="222717" y="600171"/>
                  </a:cubicBezTo>
                  <a:lnTo>
                    <a:pt x="224128" y="599667"/>
                  </a:lnTo>
                  <a:lnTo>
                    <a:pt x="223725" y="598256"/>
                  </a:lnTo>
                  <a:cubicBezTo>
                    <a:pt x="222314" y="592610"/>
                    <a:pt x="219390" y="587166"/>
                    <a:pt x="214651" y="583435"/>
                  </a:cubicBezTo>
                  <a:cubicBezTo>
                    <a:pt x="210115" y="579604"/>
                    <a:pt x="203360" y="578394"/>
                    <a:pt x="197815" y="580512"/>
                  </a:cubicBezTo>
                  <a:cubicBezTo>
                    <a:pt x="192270" y="582226"/>
                    <a:pt x="187532" y="588375"/>
                    <a:pt x="189246" y="594424"/>
                  </a:cubicBezTo>
                  <a:cubicBezTo>
                    <a:pt x="190455" y="599969"/>
                    <a:pt x="195698" y="605212"/>
                    <a:pt x="201948" y="603800"/>
                  </a:cubicBezTo>
                  <a:lnTo>
                    <a:pt x="200335" y="601482"/>
                  </a:lnTo>
                  <a:cubicBezTo>
                    <a:pt x="196504" y="607228"/>
                    <a:pt x="188641" y="608942"/>
                    <a:pt x="182087" y="607329"/>
                  </a:cubicBezTo>
                  <a:cubicBezTo>
                    <a:pt x="175433" y="605817"/>
                    <a:pt x="169385" y="601179"/>
                    <a:pt x="167469" y="594828"/>
                  </a:cubicBezTo>
                  <a:cubicBezTo>
                    <a:pt x="163436" y="581822"/>
                    <a:pt x="172610" y="567708"/>
                    <a:pt x="184104" y="563070"/>
                  </a:cubicBezTo>
                  <a:lnTo>
                    <a:pt x="185818" y="562365"/>
                  </a:lnTo>
                  <a:lnTo>
                    <a:pt x="184709" y="560953"/>
                  </a:lnTo>
                  <a:cubicBezTo>
                    <a:pt x="178055" y="552081"/>
                    <a:pt x="174123" y="541697"/>
                    <a:pt x="172711" y="532220"/>
                  </a:cubicBezTo>
                  <a:lnTo>
                    <a:pt x="171905" y="526474"/>
                  </a:lnTo>
                  <a:lnTo>
                    <a:pt x="170191" y="532019"/>
                  </a:lnTo>
                  <a:cubicBezTo>
                    <a:pt x="166662" y="543411"/>
                    <a:pt x="152951" y="549359"/>
                    <a:pt x="143474" y="546032"/>
                  </a:cubicBezTo>
                  <a:lnTo>
                    <a:pt x="142164" y="545629"/>
                  </a:lnTo>
                  <a:lnTo>
                    <a:pt x="141861" y="547040"/>
                  </a:lnTo>
                  <a:cubicBezTo>
                    <a:pt x="139946" y="555711"/>
                    <a:pt x="136014" y="563877"/>
                    <a:pt x="129864" y="569523"/>
                  </a:cubicBezTo>
                  <a:cubicBezTo>
                    <a:pt x="123815" y="575269"/>
                    <a:pt x="115145" y="577588"/>
                    <a:pt x="107483" y="575975"/>
                  </a:cubicBezTo>
                  <a:cubicBezTo>
                    <a:pt x="99820" y="574563"/>
                    <a:pt x="93267" y="568414"/>
                    <a:pt x="93066" y="560953"/>
                  </a:cubicBezTo>
                  <a:cubicBezTo>
                    <a:pt x="92461" y="553694"/>
                    <a:pt x="96494" y="546133"/>
                    <a:pt x="103047" y="544419"/>
                  </a:cubicBezTo>
                  <a:lnTo>
                    <a:pt x="105063" y="543915"/>
                  </a:lnTo>
                  <a:lnTo>
                    <a:pt x="103450" y="542604"/>
                  </a:lnTo>
                  <a:cubicBezTo>
                    <a:pt x="91856" y="533430"/>
                    <a:pt x="97199" y="512964"/>
                    <a:pt x="109499" y="509637"/>
                  </a:cubicBezTo>
                  <a:lnTo>
                    <a:pt x="110608" y="509335"/>
                  </a:lnTo>
                  <a:lnTo>
                    <a:pt x="110003" y="508326"/>
                  </a:lnTo>
                  <a:cubicBezTo>
                    <a:pt x="102341" y="494918"/>
                    <a:pt x="106676" y="478384"/>
                    <a:pt x="115750" y="470318"/>
                  </a:cubicBezTo>
                  <a:lnTo>
                    <a:pt x="114641" y="469310"/>
                  </a:lnTo>
                  <a:cubicBezTo>
                    <a:pt x="107987" y="477678"/>
                    <a:pt x="94679" y="476166"/>
                    <a:pt x="89840" y="469411"/>
                  </a:cubicBezTo>
                  <a:lnTo>
                    <a:pt x="89033" y="468201"/>
                  </a:lnTo>
                  <a:lnTo>
                    <a:pt x="88731" y="469613"/>
                  </a:lnTo>
                  <a:cubicBezTo>
                    <a:pt x="87722" y="474956"/>
                    <a:pt x="83488" y="478686"/>
                    <a:pt x="79254" y="480602"/>
                  </a:cubicBezTo>
                  <a:cubicBezTo>
                    <a:pt x="74818" y="482618"/>
                    <a:pt x="70281" y="483223"/>
                    <a:pt x="66147" y="483425"/>
                  </a:cubicBezTo>
                  <a:cubicBezTo>
                    <a:pt x="57780" y="483525"/>
                    <a:pt x="50722" y="481711"/>
                    <a:pt x="45883" y="478888"/>
                  </a:cubicBezTo>
                  <a:cubicBezTo>
                    <a:pt x="40943" y="476065"/>
                    <a:pt x="38725" y="472133"/>
                    <a:pt x="37717" y="469512"/>
                  </a:cubicBezTo>
                  <a:cubicBezTo>
                    <a:pt x="36810" y="467092"/>
                    <a:pt x="36608" y="465580"/>
                    <a:pt x="36507" y="465580"/>
                  </a:cubicBezTo>
                  <a:close/>
                </a:path>
              </a:pathLst>
            </a:custGeom>
            <a:solidFill>
              <a:srgbClr val="455A64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="" xmlns:a16="http://schemas.microsoft.com/office/drawing/2014/main" id="{4080F6E0-5C81-4BA8-A8DE-3BA622E793FE}"/>
                </a:ext>
              </a:extLst>
            </p:cNvPr>
            <p:cNvSpPr/>
            <p:nvPr/>
          </p:nvSpPr>
          <p:spPr>
            <a:xfrm>
              <a:off x="10645021" y="3115317"/>
              <a:ext cx="439790" cy="623184"/>
            </a:xfrm>
            <a:custGeom>
              <a:avLst/>
              <a:gdLst>
                <a:gd name="connsiteX0" fmla="*/ 439790 w 439790"/>
                <a:gd name="connsiteY0" fmla="*/ 479409 h 623184"/>
                <a:gd name="connsiteX1" fmla="*/ 319818 w 439790"/>
                <a:gd name="connsiteY1" fmla="*/ 133202 h 623184"/>
                <a:gd name="connsiteX2" fmla="*/ 119292 w 439790"/>
                <a:gd name="connsiteY2" fmla="*/ 8088 h 623184"/>
                <a:gd name="connsiteX3" fmla="*/ 110824 w 439790"/>
                <a:gd name="connsiteY3" fmla="*/ 11516 h 623184"/>
                <a:gd name="connsiteX4" fmla="*/ 7889 w 439790"/>
                <a:gd name="connsiteY4" fmla="*/ 226962 h 623184"/>
                <a:gd name="connsiteX5" fmla="*/ 79268 w 439790"/>
                <a:gd name="connsiteY5" fmla="*/ 440393 h 623184"/>
                <a:gd name="connsiteX6" fmla="*/ 208515 w 439790"/>
                <a:gd name="connsiteY6" fmla="*/ 506327 h 623184"/>
                <a:gd name="connsiteX7" fmla="*/ 225151 w 439790"/>
                <a:gd name="connsiteY7" fmla="*/ 553106 h 623184"/>
                <a:gd name="connsiteX8" fmla="*/ 225151 w 439790"/>
                <a:gd name="connsiteY8" fmla="*/ 553106 h 623184"/>
                <a:gd name="connsiteX9" fmla="*/ 308728 w 439790"/>
                <a:gd name="connsiteY9" fmla="*/ 619948 h 623184"/>
                <a:gd name="connsiteX10" fmla="*/ 439790 w 439790"/>
                <a:gd name="connsiteY10" fmla="*/ 479409 h 623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39790" h="623184">
                  <a:moveTo>
                    <a:pt x="439790" y="479409"/>
                  </a:moveTo>
                  <a:lnTo>
                    <a:pt x="319818" y="133202"/>
                  </a:lnTo>
                  <a:cubicBezTo>
                    <a:pt x="291287" y="38938"/>
                    <a:pt x="212750" y="-22964"/>
                    <a:pt x="119292" y="8088"/>
                  </a:cubicBezTo>
                  <a:lnTo>
                    <a:pt x="110824" y="11516"/>
                  </a:lnTo>
                  <a:cubicBezTo>
                    <a:pt x="25633" y="45491"/>
                    <a:pt x="-19231" y="139251"/>
                    <a:pt x="7889" y="226962"/>
                  </a:cubicBezTo>
                  <a:cubicBezTo>
                    <a:pt x="32993" y="308524"/>
                    <a:pt x="61826" y="398251"/>
                    <a:pt x="79268" y="440393"/>
                  </a:cubicBezTo>
                  <a:cubicBezTo>
                    <a:pt x="115360" y="527700"/>
                    <a:pt x="208515" y="506327"/>
                    <a:pt x="208515" y="506327"/>
                  </a:cubicBezTo>
                  <a:cubicBezTo>
                    <a:pt x="208717" y="506226"/>
                    <a:pt x="216077" y="526894"/>
                    <a:pt x="225151" y="553106"/>
                  </a:cubicBezTo>
                  <a:lnTo>
                    <a:pt x="225151" y="553106"/>
                  </a:lnTo>
                  <a:cubicBezTo>
                    <a:pt x="225151" y="553106"/>
                    <a:pt x="240071" y="640918"/>
                    <a:pt x="308728" y="619948"/>
                  </a:cubicBezTo>
                  <a:cubicBezTo>
                    <a:pt x="377485" y="598777"/>
                    <a:pt x="439790" y="479409"/>
                    <a:pt x="439790" y="479409"/>
                  </a:cubicBezTo>
                  <a:close/>
                </a:path>
              </a:pathLst>
            </a:custGeom>
            <a:solidFill>
              <a:srgbClr val="C78976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="" xmlns:a16="http://schemas.microsoft.com/office/drawing/2014/main" id="{14137AAD-6792-4B4E-B982-174707ECCA1A}"/>
                </a:ext>
              </a:extLst>
            </p:cNvPr>
            <p:cNvSpPr/>
            <p:nvPr/>
          </p:nvSpPr>
          <p:spPr>
            <a:xfrm>
              <a:off x="10853033" y="3542402"/>
              <a:ext cx="100716" cy="104648"/>
            </a:xfrm>
            <a:custGeom>
              <a:avLst/>
              <a:gdLst>
                <a:gd name="connsiteX0" fmla="*/ 0 w 100716"/>
                <a:gd name="connsiteY0" fmla="*/ 79343 h 104648"/>
                <a:gd name="connsiteX1" fmla="*/ 100716 w 100716"/>
                <a:gd name="connsiteY1" fmla="*/ 0 h 104648"/>
                <a:gd name="connsiteX2" fmla="*/ 9678 w 100716"/>
                <a:gd name="connsiteY2" fmla="*/ 104648 h 104648"/>
                <a:gd name="connsiteX3" fmla="*/ 0 w 100716"/>
                <a:gd name="connsiteY3" fmla="*/ 79343 h 104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716" h="104648">
                  <a:moveTo>
                    <a:pt x="0" y="79343"/>
                  </a:moveTo>
                  <a:cubicBezTo>
                    <a:pt x="0" y="79343"/>
                    <a:pt x="56559" y="60490"/>
                    <a:pt x="100716" y="0"/>
                  </a:cubicBezTo>
                  <a:cubicBezTo>
                    <a:pt x="100716" y="0"/>
                    <a:pt x="100414" y="77629"/>
                    <a:pt x="9678" y="104648"/>
                  </a:cubicBezTo>
                  <a:lnTo>
                    <a:pt x="0" y="79343"/>
                  </a:lnTo>
                  <a:close/>
                </a:path>
              </a:pathLst>
            </a:custGeom>
            <a:solidFill>
              <a:srgbClr val="8B5D54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="" xmlns:a16="http://schemas.microsoft.com/office/drawing/2014/main" id="{024FB49A-8C34-4141-B6A6-626DBC25E5F3}"/>
                </a:ext>
              </a:extLst>
            </p:cNvPr>
            <p:cNvSpPr/>
            <p:nvPr/>
          </p:nvSpPr>
          <p:spPr>
            <a:xfrm>
              <a:off x="10700465" y="3385815"/>
              <a:ext cx="26980" cy="25742"/>
            </a:xfrm>
            <a:custGeom>
              <a:avLst/>
              <a:gdLst>
                <a:gd name="connsiteX0" fmla="*/ 737 w 26980"/>
                <a:gd name="connsiteY0" fmla="*/ 17156 h 25742"/>
                <a:gd name="connsiteX1" fmla="*/ 17876 w 26980"/>
                <a:gd name="connsiteY1" fmla="*/ 25020 h 25742"/>
                <a:gd name="connsiteX2" fmla="*/ 26244 w 26980"/>
                <a:gd name="connsiteY2" fmla="*/ 8587 h 25742"/>
                <a:gd name="connsiteX3" fmla="*/ 9105 w 26980"/>
                <a:gd name="connsiteY3" fmla="*/ 723 h 25742"/>
                <a:gd name="connsiteX4" fmla="*/ 737 w 26980"/>
                <a:gd name="connsiteY4" fmla="*/ 17156 h 25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80" h="25742">
                  <a:moveTo>
                    <a:pt x="737" y="17156"/>
                  </a:moveTo>
                  <a:cubicBezTo>
                    <a:pt x="3157" y="23911"/>
                    <a:pt x="10819" y="27339"/>
                    <a:pt x="17876" y="25020"/>
                  </a:cubicBezTo>
                  <a:cubicBezTo>
                    <a:pt x="24933" y="22600"/>
                    <a:pt x="28663" y="15241"/>
                    <a:pt x="26244" y="8587"/>
                  </a:cubicBezTo>
                  <a:cubicBezTo>
                    <a:pt x="23824" y="1832"/>
                    <a:pt x="16162" y="-1596"/>
                    <a:pt x="9105" y="723"/>
                  </a:cubicBezTo>
                  <a:cubicBezTo>
                    <a:pt x="2048" y="3143"/>
                    <a:pt x="-1682" y="10502"/>
                    <a:pt x="737" y="17156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="" xmlns:a16="http://schemas.microsoft.com/office/drawing/2014/main" id="{A671DAD2-3E32-4E2D-A2C1-56343FD1824B}"/>
                </a:ext>
              </a:extLst>
            </p:cNvPr>
            <p:cNvSpPr/>
            <p:nvPr/>
          </p:nvSpPr>
          <p:spPr>
            <a:xfrm>
              <a:off x="10685026" y="3345655"/>
              <a:ext cx="49888" cy="25624"/>
            </a:xfrm>
            <a:custGeom>
              <a:avLst/>
              <a:gdLst>
                <a:gd name="connsiteX0" fmla="*/ 549 w 49888"/>
                <a:gd name="connsiteY0" fmla="*/ 25559 h 25624"/>
                <a:gd name="connsiteX1" fmla="*/ 22931 w 49888"/>
                <a:gd name="connsiteY1" fmla="*/ 10436 h 25624"/>
                <a:gd name="connsiteX2" fmla="*/ 49849 w 49888"/>
                <a:gd name="connsiteY2" fmla="*/ 5698 h 25624"/>
                <a:gd name="connsiteX3" fmla="*/ 41985 w 49888"/>
                <a:gd name="connsiteY3" fmla="*/ 959 h 25624"/>
                <a:gd name="connsiteX4" fmla="*/ 19705 w 49888"/>
                <a:gd name="connsiteY4" fmla="*/ 2774 h 25624"/>
                <a:gd name="connsiteX5" fmla="*/ 2667 w 49888"/>
                <a:gd name="connsiteY5" fmla="*/ 16888 h 25624"/>
                <a:gd name="connsiteX6" fmla="*/ 549 w 49888"/>
                <a:gd name="connsiteY6" fmla="*/ 25559 h 25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888" h="25624">
                  <a:moveTo>
                    <a:pt x="549" y="25559"/>
                  </a:moveTo>
                  <a:cubicBezTo>
                    <a:pt x="2767" y="26567"/>
                    <a:pt x="9421" y="15779"/>
                    <a:pt x="22931" y="10436"/>
                  </a:cubicBezTo>
                  <a:cubicBezTo>
                    <a:pt x="36339" y="4891"/>
                    <a:pt x="49043" y="7916"/>
                    <a:pt x="49849" y="5698"/>
                  </a:cubicBezTo>
                  <a:cubicBezTo>
                    <a:pt x="50252" y="4689"/>
                    <a:pt x="47530" y="2371"/>
                    <a:pt x="41985" y="959"/>
                  </a:cubicBezTo>
                  <a:cubicBezTo>
                    <a:pt x="36541" y="-452"/>
                    <a:pt x="28072" y="-654"/>
                    <a:pt x="19705" y="2774"/>
                  </a:cubicBezTo>
                  <a:cubicBezTo>
                    <a:pt x="11337" y="6202"/>
                    <a:pt x="5489" y="12049"/>
                    <a:pt x="2667" y="16888"/>
                  </a:cubicBezTo>
                  <a:cubicBezTo>
                    <a:pt x="-257" y="21627"/>
                    <a:pt x="-459" y="25155"/>
                    <a:pt x="549" y="25559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="" xmlns:a16="http://schemas.microsoft.com/office/drawing/2014/main" id="{92596C99-A5FD-4057-BA51-8B466C0A9E46}"/>
                </a:ext>
              </a:extLst>
            </p:cNvPr>
            <p:cNvSpPr/>
            <p:nvPr/>
          </p:nvSpPr>
          <p:spPr>
            <a:xfrm>
              <a:off x="10826083" y="3345589"/>
              <a:ext cx="26980" cy="25742"/>
            </a:xfrm>
            <a:custGeom>
              <a:avLst/>
              <a:gdLst>
                <a:gd name="connsiteX0" fmla="*/ 737 w 26980"/>
                <a:gd name="connsiteY0" fmla="*/ 17156 h 25742"/>
                <a:gd name="connsiteX1" fmla="*/ 17876 w 26980"/>
                <a:gd name="connsiteY1" fmla="*/ 25020 h 25742"/>
                <a:gd name="connsiteX2" fmla="*/ 26244 w 26980"/>
                <a:gd name="connsiteY2" fmla="*/ 8587 h 25742"/>
                <a:gd name="connsiteX3" fmla="*/ 9105 w 26980"/>
                <a:gd name="connsiteY3" fmla="*/ 723 h 25742"/>
                <a:gd name="connsiteX4" fmla="*/ 737 w 26980"/>
                <a:gd name="connsiteY4" fmla="*/ 17156 h 25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80" h="25742">
                  <a:moveTo>
                    <a:pt x="737" y="17156"/>
                  </a:moveTo>
                  <a:cubicBezTo>
                    <a:pt x="3157" y="23911"/>
                    <a:pt x="10819" y="27339"/>
                    <a:pt x="17876" y="25020"/>
                  </a:cubicBezTo>
                  <a:cubicBezTo>
                    <a:pt x="24933" y="22600"/>
                    <a:pt x="28664" y="15241"/>
                    <a:pt x="26244" y="8587"/>
                  </a:cubicBezTo>
                  <a:cubicBezTo>
                    <a:pt x="23824" y="1832"/>
                    <a:pt x="16162" y="-1596"/>
                    <a:pt x="9105" y="723"/>
                  </a:cubicBezTo>
                  <a:cubicBezTo>
                    <a:pt x="2048" y="3143"/>
                    <a:pt x="-1682" y="10502"/>
                    <a:pt x="737" y="17156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="" xmlns:a16="http://schemas.microsoft.com/office/drawing/2014/main" id="{2DD6E7EA-6702-420E-9468-DD53728EA3E9}"/>
                </a:ext>
              </a:extLst>
            </p:cNvPr>
            <p:cNvSpPr/>
            <p:nvPr/>
          </p:nvSpPr>
          <p:spPr>
            <a:xfrm>
              <a:off x="10819315" y="3298473"/>
              <a:ext cx="49888" cy="25624"/>
            </a:xfrm>
            <a:custGeom>
              <a:avLst/>
              <a:gdLst>
                <a:gd name="connsiteX0" fmla="*/ 549 w 49888"/>
                <a:gd name="connsiteY0" fmla="*/ 25559 h 25624"/>
                <a:gd name="connsiteX1" fmla="*/ 22931 w 49888"/>
                <a:gd name="connsiteY1" fmla="*/ 10436 h 25624"/>
                <a:gd name="connsiteX2" fmla="*/ 49849 w 49888"/>
                <a:gd name="connsiteY2" fmla="*/ 5698 h 25624"/>
                <a:gd name="connsiteX3" fmla="*/ 41985 w 49888"/>
                <a:gd name="connsiteY3" fmla="*/ 959 h 25624"/>
                <a:gd name="connsiteX4" fmla="*/ 19705 w 49888"/>
                <a:gd name="connsiteY4" fmla="*/ 2774 h 25624"/>
                <a:gd name="connsiteX5" fmla="*/ 2667 w 49888"/>
                <a:gd name="connsiteY5" fmla="*/ 16888 h 25624"/>
                <a:gd name="connsiteX6" fmla="*/ 549 w 49888"/>
                <a:gd name="connsiteY6" fmla="*/ 25559 h 25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888" h="25624">
                  <a:moveTo>
                    <a:pt x="549" y="25559"/>
                  </a:moveTo>
                  <a:cubicBezTo>
                    <a:pt x="2767" y="26567"/>
                    <a:pt x="9421" y="15779"/>
                    <a:pt x="22931" y="10436"/>
                  </a:cubicBezTo>
                  <a:cubicBezTo>
                    <a:pt x="36340" y="4891"/>
                    <a:pt x="49042" y="7916"/>
                    <a:pt x="49849" y="5698"/>
                  </a:cubicBezTo>
                  <a:cubicBezTo>
                    <a:pt x="50252" y="4690"/>
                    <a:pt x="47530" y="2371"/>
                    <a:pt x="41985" y="959"/>
                  </a:cubicBezTo>
                  <a:cubicBezTo>
                    <a:pt x="36541" y="-452"/>
                    <a:pt x="28072" y="-654"/>
                    <a:pt x="19705" y="2774"/>
                  </a:cubicBezTo>
                  <a:cubicBezTo>
                    <a:pt x="11337" y="6202"/>
                    <a:pt x="5489" y="12049"/>
                    <a:pt x="2667" y="16888"/>
                  </a:cubicBezTo>
                  <a:cubicBezTo>
                    <a:pt x="-257" y="21526"/>
                    <a:pt x="-459" y="25055"/>
                    <a:pt x="549" y="25559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="" xmlns:a16="http://schemas.microsoft.com/office/drawing/2014/main" id="{ADA05151-62E0-47B7-BEEE-B3D7E175D6B9}"/>
                </a:ext>
              </a:extLst>
            </p:cNvPr>
            <p:cNvSpPr/>
            <p:nvPr/>
          </p:nvSpPr>
          <p:spPr>
            <a:xfrm>
              <a:off x="10771964" y="3332097"/>
              <a:ext cx="40851" cy="125144"/>
            </a:xfrm>
            <a:custGeom>
              <a:avLst/>
              <a:gdLst>
                <a:gd name="connsiteX0" fmla="*/ 40843 w 40851"/>
                <a:gd name="connsiteY0" fmla="*/ 114831 h 125144"/>
                <a:gd name="connsiteX1" fmla="*/ 17353 w 40851"/>
                <a:gd name="connsiteY1" fmla="*/ 119569 h 125144"/>
                <a:gd name="connsiteX2" fmla="*/ 8682 w 40851"/>
                <a:gd name="connsiteY2" fmla="*/ 119065 h 125144"/>
                <a:gd name="connsiteX3" fmla="*/ 6868 w 40851"/>
                <a:gd name="connsiteY3" fmla="*/ 107975 h 125144"/>
                <a:gd name="connsiteX4" fmla="*/ 6565 w 40851"/>
                <a:gd name="connsiteY4" fmla="*/ 77730 h 125144"/>
                <a:gd name="connsiteX5" fmla="*/ 2028 w 40851"/>
                <a:gd name="connsiteY5" fmla="*/ 0 h 125144"/>
                <a:gd name="connsiteX6" fmla="*/ 314 w 40851"/>
                <a:gd name="connsiteY6" fmla="*/ 77831 h 125144"/>
                <a:gd name="connsiteX7" fmla="*/ 1121 w 40851"/>
                <a:gd name="connsiteY7" fmla="*/ 108076 h 125144"/>
                <a:gd name="connsiteX8" fmla="*/ 4750 w 40851"/>
                <a:gd name="connsiteY8" fmla="*/ 122291 h 125144"/>
                <a:gd name="connsiteX9" fmla="*/ 12413 w 40851"/>
                <a:gd name="connsiteY9" fmla="*/ 125114 h 125144"/>
                <a:gd name="connsiteX10" fmla="*/ 18562 w 40851"/>
                <a:gd name="connsiteY10" fmla="*/ 123602 h 125144"/>
                <a:gd name="connsiteX11" fmla="*/ 40843 w 40851"/>
                <a:gd name="connsiteY11" fmla="*/ 114831 h 125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0851" h="125144">
                  <a:moveTo>
                    <a:pt x="40843" y="114831"/>
                  </a:moveTo>
                  <a:cubicBezTo>
                    <a:pt x="40641" y="114024"/>
                    <a:pt x="31669" y="115940"/>
                    <a:pt x="17353" y="119569"/>
                  </a:cubicBezTo>
                  <a:cubicBezTo>
                    <a:pt x="13723" y="120578"/>
                    <a:pt x="10195" y="121182"/>
                    <a:pt x="8682" y="119065"/>
                  </a:cubicBezTo>
                  <a:cubicBezTo>
                    <a:pt x="6868" y="116948"/>
                    <a:pt x="6868" y="112613"/>
                    <a:pt x="6868" y="107975"/>
                  </a:cubicBezTo>
                  <a:cubicBezTo>
                    <a:pt x="6767" y="98398"/>
                    <a:pt x="6666" y="88316"/>
                    <a:pt x="6565" y="77730"/>
                  </a:cubicBezTo>
                  <a:cubicBezTo>
                    <a:pt x="5860" y="34782"/>
                    <a:pt x="3843" y="0"/>
                    <a:pt x="2028" y="0"/>
                  </a:cubicBezTo>
                  <a:cubicBezTo>
                    <a:pt x="314" y="0"/>
                    <a:pt x="-492" y="34883"/>
                    <a:pt x="314" y="77831"/>
                  </a:cubicBezTo>
                  <a:cubicBezTo>
                    <a:pt x="617" y="88417"/>
                    <a:pt x="819" y="98499"/>
                    <a:pt x="1121" y="108076"/>
                  </a:cubicBezTo>
                  <a:cubicBezTo>
                    <a:pt x="1424" y="112512"/>
                    <a:pt x="919" y="117855"/>
                    <a:pt x="4750" y="122291"/>
                  </a:cubicBezTo>
                  <a:cubicBezTo>
                    <a:pt x="6666" y="124509"/>
                    <a:pt x="9993" y="125316"/>
                    <a:pt x="12413" y="125114"/>
                  </a:cubicBezTo>
                  <a:cubicBezTo>
                    <a:pt x="14933" y="124913"/>
                    <a:pt x="16849" y="124207"/>
                    <a:pt x="18562" y="123602"/>
                  </a:cubicBezTo>
                  <a:cubicBezTo>
                    <a:pt x="32677" y="118864"/>
                    <a:pt x="41146" y="115537"/>
                    <a:pt x="40843" y="114831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="" xmlns:a16="http://schemas.microsoft.com/office/drawing/2014/main" id="{A7BC2858-3969-4602-A456-EDC04126C197}"/>
                </a:ext>
              </a:extLst>
            </p:cNvPr>
            <p:cNvSpPr/>
            <p:nvPr/>
          </p:nvSpPr>
          <p:spPr>
            <a:xfrm>
              <a:off x="10798117" y="3254923"/>
              <a:ext cx="64410" cy="25522"/>
            </a:xfrm>
            <a:custGeom>
              <a:avLst/>
              <a:gdLst>
                <a:gd name="connsiteX0" fmla="*/ 374 w 64410"/>
                <a:gd name="connsiteY0" fmla="*/ 24748 h 25522"/>
                <a:gd name="connsiteX1" fmla="*/ 32534 w 64410"/>
                <a:gd name="connsiteY1" fmla="*/ 16380 h 25522"/>
                <a:gd name="connsiteX2" fmla="*/ 64393 w 64410"/>
                <a:gd name="connsiteY2" fmla="*/ 7105 h 25522"/>
                <a:gd name="connsiteX3" fmla="*/ 54513 w 64410"/>
                <a:gd name="connsiteY3" fmla="*/ 1056 h 25522"/>
                <a:gd name="connsiteX4" fmla="*/ 28603 w 64410"/>
                <a:gd name="connsiteY4" fmla="*/ 2165 h 25522"/>
                <a:gd name="connsiteX5" fmla="*/ 5717 w 64410"/>
                <a:gd name="connsiteY5" fmla="*/ 14465 h 25522"/>
                <a:gd name="connsiteX6" fmla="*/ 374 w 64410"/>
                <a:gd name="connsiteY6" fmla="*/ 24748 h 2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4410" h="25522">
                  <a:moveTo>
                    <a:pt x="374" y="24748"/>
                  </a:moveTo>
                  <a:cubicBezTo>
                    <a:pt x="3197" y="27874"/>
                    <a:pt x="15900" y="20816"/>
                    <a:pt x="32534" y="16380"/>
                  </a:cubicBezTo>
                  <a:cubicBezTo>
                    <a:pt x="49069" y="11642"/>
                    <a:pt x="63687" y="11239"/>
                    <a:pt x="64393" y="7105"/>
                  </a:cubicBezTo>
                  <a:cubicBezTo>
                    <a:pt x="64695" y="5190"/>
                    <a:pt x="61066" y="2569"/>
                    <a:pt x="54513" y="1056"/>
                  </a:cubicBezTo>
                  <a:cubicBezTo>
                    <a:pt x="47959" y="-456"/>
                    <a:pt x="38483" y="-557"/>
                    <a:pt x="28603" y="2165"/>
                  </a:cubicBezTo>
                  <a:cubicBezTo>
                    <a:pt x="18722" y="4887"/>
                    <a:pt x="10556" y="9827"/>
                    <a:pt x="5717" y="14465"/>
                  </a:cubicBezTo>
                  <a:cubicBezTo>
                    <a:pt x="878" y="19203"/>
                    <a:pt x="-836" y="23236"/>
                    <a:pt x="374" y="24748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="" xmlns:a16="http://schemas.microsoft.com/office/drawing/2014/main" id="{11C0F172-5A23-4B87-A179-40464010A5A4}"/>
                </a:ext>
              </a:extLst>
            </p:cNvPr>
            <p:cNvSpPr/>
            <p:nvPr/>
          </p:nvSpPr>
          <p:spPr>
            <a:xfrm>
              <a:off x="10671922" y="3298392"/>
              <a:ext cx="46558" cy="25772"/>
            </a:xfrm>
            <a:custGeom>
              <a:avLst/>
              <a:gdLst>
                <a:gd name="connsiteX0" fmla="*/ 1051 w 46558"/>
                <a:gd name="connsiteY0" fmla="*/ 25337 h 25772"/>
                <a:gd name="connsiteX1" fmla="*/ 23936 w 46558"/>
                <a:gd name="connsiteY1" fmla="*/ 16465 h 25772"/>
                <a:gd name="connsiteX2" fmla="*/ 46519 w 46558"/>
                <a:gd name="connsiteY2" fmla="*/ 6686 h 25772"/>
                <a:gd name="connsiteX3" fmla="*/ 38958 w 46558"/>
                <a:gd name="connsiteY3" fmla="*/ 838 h 25772"/>
                <a:gd name="connsiteX4" fmla="*/ 18391 w 46558"/>
                <a:gd name="connsiteY4" fmla="*/ 2754 h 25772"/>
                <a:gd name="connsiteX5" fmla="*/ 2361 w 46558"/>
                <a:gd name="connsiteY5" fmla="*/ 15860 h 25772"/>
                <a:gd name="connsiteX6" fmla="*/ 1051 w 46558"/>
                <a:gd name="connsiteY6" fmla="*/ 25337 h 25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6558" h="25772">
                  <a:moveTo>
                    <a:pt x="1051" y="25337"/>
                  </a:moveTo>
                  <a:cubicBezTo>
                    <a:pt x="4579" y="27555"/>
                    <a:pt x="12745" y="20800"/>
                    <a:pt x="23936" y="16465"/>
                  </a:cubicBezTo>
                  <a:cubicBezTo>
                    <a:pt x="35026" y="11727"/>
                    <a:pt x="45511" y="10819"/>
                    <a:pt x="46519" y="6686"/>
                  </a:cubicBezTo>
                  <a:cubicBezTo>
                    <a:pt x="46923" y="4770"/>
                    <a:pt x="44201" y="2250"/>
                    <a:pt x="38958" y="838"/>
                  </a:cubicBezTo>
                  <a:cubicBezTo>
                    <a:pt x="33716" y="-573"/>
                    <a:pt x="25953" y="-372"/>
                    <a:pt x="18391" y="2754"/>
                  </a:cubicBezTo>
                  <a:cubicBezTo>
                    <a:pt x="10729" y="5879"/>
                    <a:pt x="5084" y="11223"/>
                    <a:pt x="2361" y="15860"/>
                  </a:cubicBezTo>
                  <a:cubicBezTo>
                    <a:pt x="-462" y="20598"/>
                    <a:pt x="-562" y="24228"/>
                    <a:pt x="1051" y="25337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="" xmlns:a16="http://schemas.microsoft.com/office/drawing/2014/main" id="{B0229B25-3526-4AD0-8959-1FD12F18233C}"/>
                </a:ext>
              </a:extLst>
            </p:cNvPr>
            <p:cNvSpPr/>
            <p:nvPr/>
          </p:nvSpPr>
          <p:spPr>
            <a:xfrm>
              <a:off x="10810891" y="3461302"/>
              <a:ext cx="44345" cy="41673"/>
            </a:xfrm>
            <a:custGeom>
              <a:avLst/>
              <a:gdLst>
                <a:gd name="connsiteX0" fmla="*/ 2319 w 44345"/>
                <a:gd name="connsiteY0" fmla="*/ 25448 h 41673"/>
                <a:gd name="connsiteX1" fmla="*/ 14719 w 44345"/>
                <a:gd name="connsiteY1" fmla="*/ 37647 h 41673"/>
                <a:gd name="connsiteX2" fmla="*/ 31253 w 44345"/>
                <a:gd name="connsiteY2" fmla="*/ 41075 h 41673"/>
                <a:gd name="connsiteX3" fmla="*/ 43452 w 44345"/>
                <a:gd name="connsiteY3" fmla="*/ 28069 h 41673"/>
                <a:gd name="connsiteX4" fmla="*/ 42041 w 44345"/>
                <a:gd name="connsiteY4" fmla="*/ 9821 h 41673"/>
                <a:gd name="connsiteX5" fmla="*/ 30043 w 44345"/>
                <a:gd name="connsiteY5" fmla="*/ 143 h 41673"/>
                <a:gd name="connsiteX6" fmla="*/ 24095 w 44345"/>
                <a:gd name="connsiteY6" fmla="*/ 3671 h 41673"/>
                <a:gd name="connsiteX7" fmla="*/ 0 w 44345"/>
                <a:gd name="connsiteY7" fmla="*/ 24138 h 41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345" h="41673">
                  <a:moveTo>
                    <a:pt x="2319" y="25448"/>
                  </a:moveTo>
                  <a:cubicBezTo>
                    <a:pt x="6049" y="29884"/>
                    <a:pt x="9880" y="34421"/>
                    <a:pt x="14719" y="37647"/>
                  </a:cubicBezTo>
                  <a:cubicBezTo>
                    <a:pt x="19559" y="40873"/>
                    <a:pt x="25708" y="42688"/>
                    <a:pt x="31253" y="41075"/>
                  </a:cubicBezTo>
                  <a:cubicBezTo>
                    <a:pt x="37202" y="39361"/>
                    <a:pt x="41738" y="34018"/>
                    <a:pt x="43452" y="28069"/>
                  </a:cubicBezTo>
                  <a:cubicBezTo>
                    <a:pt x="45166" y="22121"/>
                    <a:pt x="44259" y="15669"/>
                    <a:pt x="42041" y="9821"/>
                  </a:cubicBezTo>
                  <a:cubicBezTo>
                    <a:pt x="40024" y="4579"/>
                    <a:pt x="35488" y="-966"/>
                    <a:pt x="30043" y="143"/>
                  </a:cubicBezTo>
                  <a:cubicBezTo>
                    <a:pt x="27725" y="647"/>
                    <a:pt x="25910" y="2159"/>
                    <a:pt x="24095" y="3671"/>
                  </a:cubicBezTo>
                  <a:cubicBezTo>
                    <a:pt x="16030" y="10527"/>
                    <a:pt x="8065" y="17282"/>
                    <a:pt x="0" y="24138"/>
                  </a:cubicBezTo>
                </a:path>
              </a:pathLst>
            </a:custGeom>
            <a:solidFill>
              <a:srgbClr val="8B5D54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="" xmlns:a16="http://schemas.microsoft.com/office/drawing/2014/main" id="{A67029F2-DC97-4076-B158-7A527D7789A8}"/>
                </a:ext>
              </a:extLst>
            </p:cNvPr>
            <p:cNvSpPr/>
            <p:nvPr/>
          </p:nvSpPr>
          <p:spPr>
            <a:xfrm>
              <a:off x="10806819" y="3458107"/>
              <a:ext cx="52142" cy="48618"/>
            </a:xfrm>
            <a:custGeom>
              <a:avLst/>
              <a:gdLst>
                <a:gd name="connsiteX0" fmla="*/ 25042 w 52142"/>
                <a:gd name="connsiteY0" fmla="*/ 47899 h 48618"/>
                <a:gd name="connsiteX1" fmla="*/ 39257 w 52142"/>
                <a:gd name="connsiteY1" fmla="*/ 41145 h 48618"/>
                <a:gd name="connsiteX2" fmla="*/ 47121 w 52142"/>
                <a:gd name="connsiteY2" fmla="*/ 27232 h 48618"/>
                <a:gd name="connsiteX3" fmla="*/ 41475 w 52142"/>
                <a:gd name="connsiteY3" fmla="*/ 8984 h 48618"/>
                <a:gd name="connsiteX4" fmla="*/ 37644 w 52142"/>
                <a:gd name="connsiteY4" fmla="*/ 5657 h 48618"/>
                <a:gd name="connsiteX5" fmla="*/ 35225 w 52142"/>
                <a:gd name="connsiteY5" fmla="*/ 5455 h 48618"/>
                <a:gd name="connsiteX6" fmla="*/ 31394 w 52142"/>
                <a:gd name="connsiteY6" fmla="*/ 8681 h 48618"/>
                <a:gd name="connsiteX7" fmla="*/ 27462 w 52142"/>
                <a:gd name="connsiteY7" fmla="*/ 12008 h 48618"/>
                <a:gd name="connsiteX8" fmla="*/ 13650 w 52142"/>
                <a:gd name="connsiteY8" fmla="*/ 23501 h 48618"/>
                <a:gd name="connsiteX9" fmla="*/ 40 w 52142"/>
                <a:gd name="connsiteY9" fmla="*/ 33079 h 48618"/>
                <a:gd name="connsiteX10" fmla="*/ 11230 w 52142"/>
                <a:gd name="connsiteY10" fmla="*/ 20779 h 48618"/>
                <a:gd name="connsiteX11" fmla="*/ 24337 w 52142"/>
                <a:gd name="connsiteY11" fmla="*/ 8480 h 48618"/>
                <a:gd name="connsiteX12" fmla="*/ 28167 w 52142"/>
                <a:gd name="connsiteY12" fmla="*/ 4951 h 48618"/>
                <a:gd name="connsiteX13" fmla="*/ 32503 w 52142"/>
                <a:gd name="connsiteY13" fmla="*/ 1221 h 48618"/>
                <a:gd name="connsiteX14" fmla="*/ 36636 w 52142"/>
                <a:gd name="connsiteY14" fmla="*/ 11 h 48618"/>
                <a:gd name="connsiteX15" fmla="*/ 40467 w 52142"/>
                <a:gd name="connsiteY15" fmla="*/ 1422 h 48618"/>
                <a:gd name="connsiteX16" fmla="*/ 45307 w 52142"/>
                <a:gd name="connsiteY16" fmla="*/ 5657 h 48618"/>
                <a:gd name="connsiteX17" fmla="*/ 51759 w 52142"/>
                <a:gd name="connsiteY17" fmla="*/ 28139 h 48618"/>
                <a:gd name="connsiteX18" fmla="*/ 41475 w 52142"/>
                <a:gd name="connsiteY18" fmla="*/ 44169 h 48618"/>
                <a:gd name="connsiteX19" fmla="*/ 29579 w 52142"/>
                <a:gd name="connsiteY19" fmla="*/ 48605 h 48618"/>
                <a:gd name="connsiteX20" fmla="*/ 25042 w 52142"/>
                <a:gd name="connsiteY20" fmla="*/ 47899 h 48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2142" h="48618">
                  <a:moveTo>
                    <a:pt x="25042" y="47899"/>
                  </a:moveTo>
                  <a:cubicBezTo>
                    <a:pt x="24942" y="46992"/>
                    <a:pt x="31797" y="47395"/>
                    <a:pt x="39257" y="41145"/>
                  </a:cubicBezTo>
                  <a:cubicBezTo>
                    <a:pt x="42887" y="38120"/>
                    <a:pt x="46315" y="33281"/>
                    <a:pt x="47121" y="27232"/>
                  </a:cubicBezTo>
                  <a:cubicBezTo>
                    <a:pt x="47928" y="21283"/>
                    <a:pt x="46113" y="14125"/>
                    <a:pt x="41475" y="8984"/>
                  </a:cubicBezTo>
                  <a:cubicBezTo>
                    <a:pt x="40367" y="7673"/>
                    <a:pt x="38955" y="6564"/>
                    <a:pt x="37644" y="5657"/>
                  </a:cubicBezTo>
                  <a:cubicBezTo>
                    <a:pt x="36132" y="4850"/>
                    <a:pt x="36334" y="4850"/>
                    <a:pt x="35225" y="5455"/>
                  </a:cubicBezTo>
                  <a:cubicBezTo>
                    <a:pt x="34217" y="6161"/>
                    <a:pt x="32603" y="7572"/>
                    <a:pt x="31394" y="8681"/>
                  </a:cubicBezTo>
                  <a:cubicBezTo>
                    <a:pt x="30083" y="9790"/>
                    <a:pt x="28772" y="10899"/>
                    <a:pt x="27462" y="12008"/>
                  </a:cubicBezTo>
                  <a:cubicBezTo>
                    <a:pt x="22320" y="16343"/>
                    <a:pt x="17582" y="20275"/>
                    <a:pt x="13650" y="23501"/>
                  </a:cubicBezTo>
                  <a:cubicBezTo>
                    <a:pt x="5685" y="29954"/>
                    <a:pt x="544" y="33583"/>
                    <a:pt x="40" y="33079"/>
                  </a:cubicBezTo>
                  <a:cubicBezTo>
                    <a:pt x="-465" y="32575"/>
                    <a:pt x="3870" y="27837"/>
                    <a:pt x="11230" y="20779"/>
                  </a:cubicBezTo>
                  <a:cubicBezTo>
                    <a:pt x="14860" y="17251"/>
                    <a:pt x="19296" y="13016"/>
                    <a:pt x="24337" y="8480"/>
                  </a:cubicBezTo>
                  <a:cubicBezTo>
                    <a:pt x="25546" y="7371"/>
                    <a:pt x="26857" y="6161"/>
                    <a:pt x="28167" y="4951"/>
                  </a:cubicBezTo>
                  <a:cubicBezTo>
                    <a:pt x="29579" y="3741"/>
                    <a:pt x="30587" y="2632"/>
                    <a:pt x="32503" y="1221"/>
                  </a:cubicBezTo>
                  <a:cubicBezTo>
                    <a:pt x="33511" y="515"/>
                    <a:pt x="34922" y="-90"/>
                    <a:pt x="36636" y="11"/>
                  </a:cubicBezTo>
                  <a:cubicBezTo>
                    <a:pt x="38350" y="112"/>
                    <a:pt x="39560" y="818"/>
                    <a:pt x="40467" y="1422"/>
                  </a:cubicBezTo>
                  <a:cubicBezTo>
                    <a:pt x="42282" y="2632"/>
                    <a:pt x="43895" y="4044"/>
                    <a:pt x="45307" y="5657"/>
                  </a:cubicBezTo>
                  <a:cubicBezTo>
                    <a:pt x="51053" y="12210"/>
                    <a:pt x="53069" y="20880"/>
                    <a:pt x="51759" y="28139"/>
                  </a:cubicBezTo>
                  <a:cubicBezTo>
                    <a:pt x="50448" y="35600"/>
                    <a:pt x="45811" y="41145"/>
                    <a:pt x="41475" y="44169"/>
                  </a:cubicBezTo>
                  <a:cubicBezTo>
                    <a:pt x="36939" y="47395"/>
                    <a:pt x="32603" y="48403"/>
                    <a:pt x="29579" y="48605"/>
                  </a:cubicBezTo>
                  <a:cubicBezTo>
                    <a:pt x="26655" y="48706"/>
                    <a:pt x="25042" y="48202"/>
                    <a:pt x="25042" y="47899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="" xmlns:a16="http://schemas.microsoft.com/office/drawing/2014/main" id="{C14F123A-71EB-4F00-BA27-B7C763714412}"/>
                </a:ext>
              </a:extLst>
            </p:cNvPr>
            <p:cNvSpPr/>
            <p:nvPr/>
          </p:nvSpPr>
          <p:spPr>
            <a:xfrm>
              <a:off x="10598290" y="3095464"/>
              <a:ext cx="453769" cy="250520"/>
            </a:xfrm>
            <a:custGeom>
              <a:avLst/>
              <a:gdLst>
                <a:gd name="connsiteX0" fmla="*/ 3203 w 453769"/>
                <a:gd name="connsiteY0" fmla="*/ 182393 h 250520"/>
                <a:gd name="connsiteX1" fmla="*/ 78 w 453769"/>
                <a:gd name="connsiteY1" fmla="*/ 168379 h 250520"/>
                <a:gd name="connsiteX2" fmla="*/ 5421 w 453769"/>
                <a:gd name="connsiteY2" fmla="*/ 147308 h 250520"/>
                <a:gd name="connsiteX3" fmla="*/ 46152 w 453769"/>
                <a:gd name="connsiteY3" fmla="*/ 86717 h 250520"/>
                <a:gd name="connsiteX4" fmla="*/ 83454 w 453769"/>
                <a:gd name="connsiteY4" fmla="*/ 66251 h 250520"/>
                <a:gd name="connsiteX5" fmla="*/ 103718 w 453769"/>
                <a:gd name="connsiteY5" fmla="*/ 48608 h 250520"/>
                <a:gd name="connsiteX6" fmla="*/ 201511 w 453769"/>
                <a:gd name="connsiteY6" fmla="*/ 4753 h 250520"/>
                <a:gd name="connsiteX7" fmla="*/ 261901 w 453769"/>
                <a:gd name="connsiteY7" fmla="*/ 1426 h 250520"/>
                <a:gd name="connsiteX8" fmla="*/ 326827 w 453769"/>
                <a:gd name="connsiteY8" fmla="*/ 26630 h 250520"/>
                <a:gd name="connsiteX9" fmla="*/ 413731 w 453769"/>
                <a:gd name="connsiteY9" fmla="*/ 92262 h 250520"/>
                <a:gd name="connsiteX10" fmla="*/ 452849 w 453769"/>
                <a:gd name="connsiteY10" fmla="*/ 170799 h 250520"/>
                <a:gd name="connsiteX11" fmla="*/ 425124 w 453769"/>
                <a:gd name="connsiteY11" fmla="*/ 245000 h 250520"/>
                <a:gd name="connsiteX12" fmla="*/ 412623 w 453769"/>
                <a:gd name="connsiteY12" fmla="*/ 237036 h 250520"/>
                <a:gd name="connsiteX13" fmla="*/ 393165 w 453769"/>
                <a:gd name="connsiteY13" fmla="*/ 225543 h 250520"/>
                <a:gd name="connsiteX14" fmla="*/ 391249 w 453769"/>
                <a:gd name="connsiteY14" fmla="*/ 236935 h 250520"/>
                <a:gd name="connsiteX15" fmla="*/ 373505 w 453769"/>
                <a:gd name="connsiteY15" fmla="*/ 237137 h 250520"/>
                <a:gd name="connsiteX16" fmla="*/ 358181 w 453769"/>
                <a:gd name="connsiteY16" fmla="*/ 233104 h 250520"/>
                <a:gd name="connsiteX17" fmla="*/ 344167 w 453769"/>
                <a:gd name="connsiteY17" fmla="*/ 225139 h 250520"/>
                <a:gd name="connsiteX18" fmla="*/ 326524 w 453769"/>
                <a:gd name="connsiteY18" fmla="*/ 214453 h 250520"/>
                <a:gd name="connsiteX19" fmla="*/ 317048 w 453769"/>
                <a:gd name="connsiteY19" fmla="*/ 205984 h 250520"/>
                <a:gd name="connsiteX20" fmla="*/ 295674 w 453769"/>
                <a:gd name="connsiteY20" fmla="*/ 171101 h 250520"/>
                <a:gd name="connsiteX21" fmla="*/ 272890 w 453769"/>
                <a:gd name="connsiteY21" fmla="*/ 137529 h 250520"/>
                <a:gd name="connsiteX22" fmla="*/ 262505 w 453769"/>
                <a:gd name="connsiteY22" fmla="*/ 113434 h 250520"/>
                <a:gd name="connsiteX23" fmla="*/ 256154 w 453769"/>
                <a:gd name="connsiteY23" fmla="*/ 108998 h 250520"/>
                <a:gd name="connsiteX24" fmla="*/ 250911 w 453769"/>
                <a:gd name="connsiteY24" fmla="*/ 124625 h 250520"/>
                <a:gd name="connsiteX25" fmla="*/ 235688 w 453769"/>
                <a:gd name="connsiteY25" fmla="*/ 128859 h 250520"/>
                <a:gd name="connsiteX26" fmla="*/ 219960 w 453769"/>
                <a:gd name="connsiteY26" fmla="*/ 130371 h 250520"/>
                <a:gd name="connsiteX27" fmla="*/ 211492 w 453769"/>
                <a:gd name="connsiteY27" fmla="*/ 135815 h 250520"/>
                <a:gd name="connsiteX28" fmla="*/ 215928 w 453769"/>
                <a:gd name="connsiteY28" fmla="*/ 160919 h 250520"/>
                <a:gd name="connsiteX29" fmla="*/ 211290 w 453769"/>
                <a:gd name="connsiteY29" fmla="*/ 177050 h 250520"/>
                <a:gd name="connsiteX30" fmla="*/ 199192 w 453769"/>
                <a:gd name="connsiteY30" fmla="*/ 172412 h 250520"/>
                <a:gd name="connsiteX31" fmla="*/ 186489 w 453769"/>
                <a:gd name="connsiteY31" fmla="*/ 174025 h 250520"/>
                <a:gd name="connsiteX32" fmla="*/ 178626 w 453769"/>
                <a:gd name="connsiteY32" fmla="*/ 159608 h 250520"/>
                <a:gd name="connsiteX33" fmla="*/ 179936 w 453769"/>
                <a:gd name="connsiteY33" fmla="*/ 119886 h 250520"/>
                <a:gd name="connsiteX34" fmla="*/ 161184 w 453769"/>
                <a:gd name="connsiteY34" fmla="*/ 151845 h 250520"/>
                <a:gd name="connsiteX35" fmla="*/ 155942 w 453769"/>
                <a:gd name="connsiteY35" fmla="*/ 157592 h 250520"/>
                <a:gd name="connsiteX36" fmla="*/ 150901 w 453769"/>
                <a:gd name="connsiteY36" fmla="*/ 167270 h 250520"/>
                <a:gd name="connsiteX37" fmla="*/ 139408 w 453769"/>
                <a:gd name="connsiteY37" fmla="*/ 163641 h 250520"/>
                <a:gd name="connsiteX38" fmla="*/ 124587 w 453769"/>
                <a:gd name="connsiteY38" fmla="*/ 140453 h 250520"/>
                <a:gd name="connsiteX39" fmla="*/ 119647 w 453769"/>
                <a:gd name="connsiteY39" fmla="*/ 132992 h 250520"/>
                <a:gd name="connsiteX40" fmla="*/ 96863 w 453769"/>
                <a:gd name="connsiteY40" fmla="*/ 164044 h 250520"/>
                <a:gd name="connsiteX41" fmla="*/ 104323 w 453769"/>
                <a:gd name="connsiteY41" fmla="*/ 169085 h 250520"/>
                <a:gd name="connsiteX42" fmla="*/ 100795 w 453769"/>
                <a:gd name="connsiteY42" fmla="*/ 179570 h 250520"/>
                <a:gd name="connsiteX43" fmla="*/ 108255 w 453769"/>
                <a:gd name="connsiteY43" fmla="*/ 192575 h 250520"/>
                <a:gd name="connsiteX44" fmla="*/ 123277 w 453769"/>
                <a:gd name="connsiteY44" fmla="*/ 200842 h 250520"/>
                <a:gd name="connsiteX45" fmla="*/ 111279 w 453769"/>
                <a:gd name="connsiteY45" fmla="*/ 217578 h 250520"/>
                <a:gd name="connsiteX46" fmla="*/ 95653 w 453769"/>
                <a:gd name="connsiteY46" fmla="*/ 212840 h 250520"/>
                <a:gd name="connsiteX47" fmla="*/ 80934 w 453769"/>
                <a:gd name="connsiteY47" fmla="*/ 201044 h 250520"/>
                <a:gd name="connsiteX48" fmla="*/ 68533 w 453769"/>
                <a:gd name="connsiteY48" fmla="*/ 192071 h 250520"/>
                <a:gd name="connsiteX49" fmla="*/ 63593 w 453769"/>
                <a:gd name="connsiteY49" fmla="*/ 157894 h 250520"/>
                <a:gd name="connsiteX50" fmla="*/ 61375 w 453769"/>
                <a:gd name="connsiteY50" fmla="*/ 159306 h 250520"/>
                <a:gd name="connsiteX51" fmla="*/ 60367 w 453769"/>
                <a:gd name="connsiteY51" fmla="*/ 158298 h 250520"/>
                <a:gd name="connsiteX52" fmla="*/ 55931 w 453769"/>
                <a:gd name="connsiteY52" fmla="*/ 200641 h 250520"/>
                <a:gd name="connsiteX53" fmla="*/ 56738 w 453769"/>
                <a:gd name="connsiteY53" fmla="*/ 236935 h 250520"/>
                <a:gd name="connsiteX54" fmla="*/ 55527 w 453769"/>
                <a:gd name="connsiteY54" fmla="*/ 250243 h 250520"/>
                <a:gd name="connsiteX55" fmla="*/ 52100 w 453769"/>
                <a:gd name="connsiteY55" fmla="*/ 250344 h 250520"/>
                <a:gd name="connsiteX56" fmla="*/ 16511 w 453769"/>
                <a:gd name="connsiteY56" fmla="*/ 227257 h 250520"/>
                <a:gd name="connsiteX57" fmla="*/ 8244 w 453769"/>
                <a:gd name="connsiteY57" fmla="*/ 214251 h 250520"/>
                <a:gd name="connsiteX58" fmla="*/ 3203 w 453769"/>
                <a:gd name="connsiteY58" fmla="*/ 182393 h 250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453769" h="250520">
                  <a:moveTo>
                    <a:pt x="3203" y="182393"/>
                  </a:moveTo>
                  <a:cubicBezTo>
                    <a:pt x="2195" y="177755"/>
                    <a:pt x="481" y="173118"/>
                    <a:pt x="78" y="168379"/>
                  </a:cubicBezTo>
                  <a:cubicBezTo>
                    <a:pt x="-527" y="160717"/>
                    <a:pt x="2498" y="153862"/>
                    <a:pt x="5421" y="147308"/>
                  </a:cubicBezTo>
                  <a:cubicBezTo>
                    <a:pt x="15906" y="124322"/>
                    <a:pt x="27097" y="100428"/>
                    <a:pt x="46152" y="86717"/>
                  </a:cubicBezTo>
                  <a:cubicBezTo>
                    <a:pt x="57846" y="78349"/>
                    <a:pt x="71759" y="74418"/>
                    <a:pt x="83454" y="66251"/>
                  </a:cubicBezTo>
                  <a:cubicBezTo>
                    <a:pt x="90713" y="61211"/>
                    <a:pt x="96964" y="54557"/>
                    <a:pt x="103718" y="48608"/>
                  </a:cubicBezTo>
                  <a:cubicBezTo>
                    <a:pt x="131443" y="24210"/>
                    <a:pt x="166225" y="11810"/>
                    <a:pt x="201511" y="4753"/>
                  </a:cubicBezTo>
                  <a:cubicBezTo>
                    <a:pt x="221171" y="720"/>
                    <a:pt x="241536" y="-1700"/>
                    <a:pt x="261901" y="1426"/>
                  </a:cubicBezTo>
                  <a:cubicBezTo>
                    <a:pt x="284282" y="4954"/>
                    <a:pt x="305958" y="15238"/>
                    <a:pt x="326827" y="26630"/>
                  </a:cubicBezTo>
                  <a:cubicBezTo>
                    <a:pt x="358080" y="43668"/>
                    <a:pt x="388729" y="64033"/>
                    <a:pt x="413731" y="92262"/>
                  </a:cubicBezTo>
                  <a:cubicBezTo>
                    <a:pt x="432887" y="113938"/>
                    <a:pt x="448816" y="141159"/>
                    <a:pt x="452849" y="170799"/>
                  </a:cubicBezTo>
                  <a:cubicBezTo>
                    <a:pt x="456982" y="200439"/>
                    <a:pt x="447102" y="232197"/>
                    <a:pt x="425124" y="245000"/>
                  </a:cubicBezTo>
                  <a:cubicBezTo>
                    <a:pt x="420990" y="242379"/>
                    <a:pt x="416756" y="239657"/>
                    <a:pt x="412623" y="237036"/>
                  </a:cubicBezTo>
                  <a:lnTo>
                    <a:pt x="393165" y="225543"/>
                  </a:lnTo>
                  <a:cubicBezTo>
                    <a:pt x="397903" y="231289"/>
                    <a:pt x="395483" y="231693"/>
                    <a:pt x="391249" y="236935"/>
                  </a:cubicBezTo>
                  <a:cubicBezTo>
                    <a:pt x="386914" y="242178"/>
                    <a:pt x="378647" y="242278"/>
                    <a:pt x="373505" y="237137"/>
                  </a:cubicBezTo>
                  <a:cubicBezTo>
                    <a:pt x="370884" y="244295"/>
                    <a:pt x="358988" y="241270"/>
                    <a:pt x="358181" y="233104"/>
                  </a:cubicBezTo>
                  <a:cubicBezTo>
                    <a:pt x="353644" y="237742"/>
                    <a:pt x="344369" y="232499"/>
                    <a:pt x="344167" y="225139"/>
                  </a:cubicBezTo>
                  <a:cubicBezTo>
                    <a:pt x="338522" y="229374"/>
                    <a:pt x="331868" y="220300"/>
                    <a:pt x="326524" y="214453"/>
                  </a:cubicBezTo>
                  <a:cubicBezTo>
                    <a:pt x="323601" y="211227"/>
                    <a:pt x="320173" y="208807"/>
                    <a:pt x="317048" y="205984"/>
                  </a:cubicBezTo>
                  <a:cubicBezTo>
                    <a:pt x="307067" y="197112"/>
                    <a:pt x="299405" y="184712"/>
                    <a:pt x="295674" y="171101"/>
                  </a:cubicBezTo>
                  <a:cubicBezTo>
                    <a:pt x="284786" y="164145"/>
                    <a:pt x="278435" y="150333"/>
                    <a:pt x="272890" y="137529"/>
                  </a:cubicBezTo>
                  <a:cubicBezTo>
                    <a:pt x="269462" y="129464"/>
                    <a:pt x="265933" y="121499"/>
                    <a:pt x="262505" y="113434"/>
                  </a:cubicBezTo>
                  <a:cubicBezTo>
                    <a:pt x="260388" y="111922"/>
                    <a:pt x="258271" y="110510"/>
                    <a:pt x="256154" y="108998"/>
                  </a:cubicBezTo>
                  <a:cubicBezTo>
                    <a:pt x="258271" y="114946"/>
                    <a:pt x="255347" y="121499"/>
                    <a:pt x="250911" y="124625"/>
                  </a:cubicBezTo>
                  <a:cubicBezTo>
                    <a:pt x="246576" y="127750"/>
                    <a:pt x="241032" y="128355"/>
                    <a:pt x="235688" y="128859"/>
                  </a:cubicBezTo>
                  <a:cubicBezTo>
                    <a:pt x="230446" y="129363"/>
                    <a:pt x="225203" y="129867"/>
                    <a:pt x="219960" y="130371"/>
                  </a:cubicBezTo>
                  <a:cubicBezTo>
                    <a:pt x="217138" y="132186"/>
                    <a:pt x="214315" y="134001"/>
                    <a:pt x="211492" y="135815"/>
                  </a:cubicBezTo>
                  <a:cubicBezTo>
                    <a:pt x="216533" y="142772"/>
                    <a:pt x="216331" y="152349"/>
                    <a:pt x="215928" y="160919"/>
                  </a:cubicBezTo>
                  <a:cubicBezTo>
                    <a:pt x="215625" y="166867"/>
                    <a:pt x="215021" y="173319"/>
                    <a:pt x="211290" y="177050"/>
                  </a:cubicBezTo>
                  <a:cubicBezTo>
                    <a:pt x="207560" y="180780"/>
                    <a:pt x="199595" y="178360"/>
                    <a:pt x="199192" y="172412"/>
                  </a:cubicBezTo>
                  <a:cubicBezTo>
                    <a:pt x="196974" y="177150"/>
                    <a:pt x="190724" y="177352"/>
                    <a:pt x="186489" y="174025"/>
                  </a:cubicBezTo>
                  <a:cubicBezTo>
                    <a:pt x="182356" y="170698"/>
                    <a:pt x="180037" y="165052"/>
                    <a:pt x="178626" y="159608"/>
                  </a:cubicBezTo>
                  <a:cubicBezTo>
                    <a:pt x="175097" y="146300"/>
                    <a:pt x="175601" y="132085"/>
                    <a:pt x="179936" y="119886"/>
                  </a:cubicBezTo>
                  <a:cubicBezTo>
                    <a:pt x="173685" y="130573"/>
                    <a:pt x="167435" y="141159"/>
                    <a:pt x="161184" y="151845"/>
                  </a:cubicBezTo>
                  <a:cubicBezTo>
                    <a:pt x="159773" y="154164"/>
                    <a:pt x="158260" y="156684"/>
                    <a:pt x="155942" y="157592"/>
                  </a:cubicBezTo>
                  <a:cubicBezTo>
                    <a:pt x="157958" y="161725"/>
                    <a:pt x="154732" y="166665"/>
                    <a:pt x="150901" y="167270"/>
                  </a:cubicBezTo>
                  <a:cubicBezTo>
                    <a:pt x="147070" y="167875"/>
                    <a:pt x="143037" y="165758"/>
                    <a:pt x="139408" y="163641"/>
                  </a:cubicBezTo>
                  <a:cubicBezTo>
                    <a:pt x="131140" y="158902"/>
                    <a:pt x="121160" y="149526"/>
                    <a:pt x="124587" y="140453"/>
                  </a:cubicBezTo>
                  <a:cubicBezTo>
                    <a:pt x="121462" y="140755"/>
                    <a:pt x="118538" y="136219"/>
                    <a:pt x="119647" y="132992"/>
                  </a:cubicBezTo>
                  <a:cubicBezTo>
                    <a:pt x="112086" y="143377"/>
                    <a:pt x="104424" y="153660"/>
                    <a:pt x="96863" y="164044"/>
                  </a:cubicBezTo>
                  <a:cubicBezTo>
                    <a:pt x="99282" y="161423"/>
                    <a:pt x="103920" y="165052"/>
                    <a:pt x="104323" y="169085"/>
                  </a:cubicBezTo>
                  <a:cubicBezTo>
                    <a:pt x="104827" y="173118"/>
                    <a:pt x="102710" y="176545"/>
                    <a:pt x="100795" y="179570"/>
                  </a:cubicBezTo>
                  <a:cubicBezTo>
                    <a:pt x="104525" y="182796"/>
                    <a:pt x="107247" y="187434"/>
                    <a:pt x="108255" y="192575"/>
                  </a:cubicBezTo>
                  <a:cubicBezTo>
                    <a:pt x="112187" y="186224"/>
                    <a:pt x="122672" y="192777"/>
                    <a:pt x="123277" y="200842"/>
                  </a:cubicBezTo>
                  <a:cubicBezTo>
                    <a:pt x="123781" y="208908"/>
                    <a:pt x="117732" y="215158"/>
                    <a:pt x="111279" y="217578"/>
                  </a:cubicBezTo>
                  <a:cubicBezTo>
                    <a:pt x="105936" y="219594"/>
                    <a:pt x="98476" y="218990"/>
                    <a:pt x="95653" y="212840"/>
                  </a:cubicBezTo>
                  <a:cubicBezTo>
                    <a:pt x="89604" y="216066"/>
                    <a:pt x="80732" y="209110"/>
                    <a:pt x="80934" y="201044"/>
                  </a:cubicBezTo>
                  <a:cubicBezTo>
                    <a:pt x="77203" y="205581"/>
                    <a:pt x="70650" y="198322"/>
                    <a:pt x="68533" y="192071"/>
                  </a:cubicBezTo>
                  <a:cubicBezTo>
                    <a:pt x="64803" y="181082"/>
                    <a:pt x="63089" y="169287"/>
                    <a:pt x="63593" y="157894"/>
                  </a:cubicBezTo>
                  <a:cubicBezTo>
                    <a:pt x="63291" y="158902"/>
                    <a:pt x="62383" y="159608"/>
                    <a:pt x="61375" y="159306"/>
                  </a:cubicBezTo>
                  <a:cubicBezTo>
                    <a:pt x="60972" y="159104"/>
                    <a:pt x="60568" y="158701"/>
                    <a:pt x="60367" y="158298"/>
                  </a:cubicBezTo>
                  <a:cubicBezTo>
                    <a:pt x="58855" y="172412"/>
                    <a:pt x="57443" y="186526"/>
                    <a:pt x="55931" y="200641"/>
                  </a:cubicBezTo>
                  <a:cubicBezTo>
                    <a:pt x="54721" y="212638"/>
                    <a:pt x="53511" y="225039"/>
                    <a:pt x="56738" y="236935"/>
                  </a:cubicBezTo>
                  <a:cubicBezTo>
                    <a:pt x="58048" y="241774"/>
                    <a:pt x="59459" y="248529"/>
                    <a:pt x="55527" y="250243"/>
                  </a:cubicBezTo>
                  <a:cubicBezTo>
                    <a:pt x="54419" y="250646"/>
                    <a:pt x="53209" y="250545"/>
                    <a:pt x="52100" y="250344"/>
                  </a:cubicBezTo>
                  <a:cubicBezTo>
                    <a:pt x="38691" y="248025"/>
                    <a:pt x="26290" y="238851"/>
                    <a:pt x="16511" y="227257"/>
                  </a:cubicBezTo>
                  <a:cubicBezTo>
                    <a:pt x="13285" y="223325"/>
                    <a:pt x="10160" y="219090"/>
                    <a:pt x="8244" y="214251"/>
                  </a:cubicBezTo>
                  <a:cubicBezTo>
                    <a:pt x="4111" y="204270"/>
                    <a:pt x="5522" y="192979"/>
                    <a:pt x="3203" y="182393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="" xmlns:a16="http://schemas.microsoft.com/office/drawing/2014/main" id="{2A26062A-C904-40C9-9FD9-E6781546B569}"/>
                </a:ext>
              </a:extLst>
            </p:cNvPr>
            <p:cNvSpPr/>
            <p:nvPr/>
          </p:nvSpPr>
          <p:spPr>
            <a:xfrm>
              <a:off x="10713519" y="3145925"/>
              <a:ext cx="77919" cy="71172"/>
            </a:xfrm>
            <a:custGeom>
              <a:avLst/>
              <a:gdLst>
                <a:gd name="connsiteX0" fmla="*/ 8754 w 77919"/>
                <a:gd name="connsiteY0" fmla="*/ 71139 h 71172"/>
                <a:gd name="connsiteX1" fmla="*/ 2907 w 77919"/>
                <a:gd name="connsiteY1" fmla="*/ 64990 h 71172"/>
                <a:gd name="connsiteX2" fmla="*/ 3008 w 77919"/>
                <a:gd name="connsiteY2" fmla="*/ 55815 h 71172"/>
                <a:gd name="connsiteX3" fmla="*/ 12888 w 77919"/>
                <a:gd name="connsiteY3" fmla="*/ 49968 h 71172"/>
                <a:gd name="connsiteX4" fmla="*/ 15408 w 77919"/>
                <a:gd name="connsiteY4" fmla="*/ 50069 h 71172"/>
                <a:gd name="connsiteX5" fmla="*/ 13795 w 77919"/>
                <a:gd name="connsiteY5" fmla="*/ 48153 h 71172"/>
                <a:gd name="connsiteX6" fmla="*/ 13089 w 77919"/>
                <a:gd name="connsiteY6" fmla="*/ 34845 h 71172"/>
                <a:gd name="connsiteX7" fmla="*/ 27204 w 77919"/>
                <a:gd name="connsiteY7" fmla="*/ 31317 h 71172"/>
                <a:gd name="connsiteX8" fmla="*/ 28514 w 77919"/>
                <a:gd name="connsiteY8" fmla="*/ 28998 h 71172"/>
                <a:gd name="connsiteX9" fmla="*/ 27305 w 77919"/>
                <a:gd name="connsiteY9" fmla="*/ 27788 h 71172"/>
                <a:gd name="connsiteX10" fmla="*/ 26700 w 77919"/>
                <a:gd name="connsiteY10" fmla="*/ 22243 h 71172"/>
                <a:gd name="connsiteX11" fmla="*/ 30430 w 77919"/>
                <a:gd name="connsiteY11" fmla="*/ 18009 h 71172"/>
                <a:gd name="connsiteX12" fmla="*/ 36076 w 77919"/>
                <a:gd name="connsiteY12" fmla="*/ 16597 h 71172"/>
                <a:gd name="connsiteX13" fmla="*/ 42730 w 77919"/>
                <a:gd name="connsiteY13" fmla="*/ 16194 h 71172"/>
                <a:gd name="connsiteX14" fmla="*/ 46964 w 77919"/>
                <a:gd name="connsiteY14" fmla="*/ 11355 h 71172"/>
                <a:gd name="connsiteX15" fmla="*/ 50493 w 77919"/>
                <a:gd name="connsiteY15" fmla="*/ 7423 h 71172"/>
                <a:gd name="connsiteX16" fmla="*/ 58861 w 77919"/>
                <a:gd name="connsiteY16" fmla="*/ 2785 h 71172"/>
                <a:gd name="connsiteX17" fmla="*/ 72874 w 77919"/>
                <a:gd name="connsiteY17" fmla="*/ 2180 h 71172"/>
                <a:gd name="connsiteX18" fmla="*/ 77915 w 77919"/>
                <a:gd name="connsiteY18" fmla="*/ 3693 h 71172"/>
                <a:gd name="connsiteX19" fmla="*/ 73177 w 77919"/>
                <a:gd name="connsiteY19" fmla="*/ 1172 h 71172"/>
                <a:gd name="connsiteX20" fmla="*/ 58357 w 77919"/>
                <a:gd name="connsiteY20" fmla="*/ 1071 h 71172"/>
                <a:gd name="connsiteX21" fmla="*/ 49081 w 77919"/>
                <a:gd name="connsiteY21" fmla="*/ 5810 h 71172"/>
                <a:gd name="connsiteX22" fmla="*/ 45049 w 77919"/>
                <a:gd name="connsiteY22" fmla="*/ 10044 h 71172"/>
                <a:gd name="connsiteX23" fmla="*/ 41621 w 77919"/>
                <a:gd name="connsiteY23" fmla="*/ 14077 h 71172"/>
                <a:gd name="connsiteX24" fmla="*/ 35975 w 77919"/>
                <a:gd name="connsiteY24" fmla="*/ 14178 h 71172"/>
                <a:gd name="connsiteX25" fmla="*/ 29119 w 77919"/>
                <a:gd name="connsiteY25" fmla="*/ 15791 h 71172"/>
                <a:gd name="connsiteX26" fmla="*/ 24079 w 77919"/>
                <a:gd name="connsiteY26" fmla="*/ 21437 h 71172"/>
                <a:gd name="connsiteX27" fmla="*/ 24986 w 77919"/>
                <a:gd name="connsiteY27" fmla="*/ 29300 h 71172"/>
                <a:gd name="connsiteX28" fmla="*/ 26902 w 77919"/>
                <a:gd name="connsiteY28" fmla="*/ 31216 h 71172"/>
                <a:gd name="connsiteX29" fmla="*/ 28212 w 77919"/>
                <a:gd name="connsiteY29" fmla="*/ 28897 h 71172"/>
                <a:gd name="connsiteX30" fmla="*/ 10771 w 77919"/>
                <a:gd name="connsiteY30" fmla="*/ 33434 h 71172"/>
                <a:gd name="connsiteX31" fmla="*/ 11880 w 77919"/>
                <a:gd name="connsiteY31" fmla="*/ 49564 h 71172"/>
                <a:gd name="connsiteX32" fmla="*/ 12787 w 77919"/>
                <a:gd name="connsiteY32" fmla="*/ 47750 h 71172"/>
                <a:gd name="connsiteX33" fmla="*/ 1092 w 77919"/>
                <a:gd name="connsiteY33" fmla="*/ 55009 h 71172"/>
                <a:gd name="connsiteX34" fmla="*/ 1496 w 77919"/>
                <a:gd name="connsiteY34" fmla="*/ 65594 h 71172"/>
                <a:gd name="connsiteX35" fmla="*/ 6234 w 77919"/>
                <a:gd name="connsiteY35" fmla="*/ 70434 h 71172"/>
                <a:gd name="connsiteX36" fmla="*/ 8754 w 77919"/>
                <a:gd name="connsiteY36" fmla="*/ 71139 h 71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77919" h="71172">
                  <a:moveTo>
                    <a:pt x="8754" y="71139"/>
                  </a:moveTo>
                  <a:cubicBezTo>
                    <a:pt x="9057" y="70837"/>
                    <a:pt x="5327" y="70030"/>
                    <a:pt x="2907" y="64990"/>
                  </a:cubicBezTo>
                  <a:cubicBezTo>
                    <a:pt x="1798" y="62570"/>
                    <a:pt x="1294" y="59041"/>
                    <a:pt x="3008" y="55815"/>
                  </a:cubicBezTo>
                  <a:cubicBezTo>
                    <a:pt x="4621" y="52589"/>
                    <a:pt x="8553" y="49766"/>
                    <a:pt x="12888" y="49968"/>
                  </a:cubicBezTo>
                  <a:lnTo>
                    <a:pt x="15408" y="50069"/>
                  </a:lnTo>
                  <a:lnTo>
                    <a:pt x="13795" y="48153"/>
                  </a:lnTo>
                  <a:cubicBezTo>
                    <a:pt x="10972" y="44826"/>
                    <a:pt x="10367" y="39080"/>
                    <a:pt x="13089" y="34845"/>
                  </a:cubicBezTo>
                  <a:cubicBezTo>
                    <a:pt x="15812" y="30712"/>
                    <a:pt x="22264" y="28796"/>
                    <a:pt x="27204" y="31317"/>
                  </a:cubicBezTo>
                  <a:lnTo>
                    <a:pt x="28514" y="28998"/>
                  </a:lnTo>
                  <a:cubicBezTo>
                    <a:pt x="28111" y="28695"/>
                    <a:pt x="27708" y="28292"/>
                    <a:pt x="27305" y="27788"/>
                  </a:cubicBezTo>
                  <a:cubicBezTo>
                    <a:pt x="26296" y="26276"/>
                    <a:pt x="26095" y="24058"/>
                    <a:pt x="26700" y="22243"/>
                  </a:cubicBezTo>
                  <a:cubicBezTo>
                    <a:pt x="27204" y="20428"/>
                    <a:pt x="28716" y="19017"/>
                    <a:pt x="30430" y="18009"/>
                  </a:cubicBezTo>
                  <a:cubicBezTo>
                    <a:pt x="32144" y="17101"/>
                    <a:pt x="34160" y="16698"/>
                    <a:pt x="36076" y="16597"/>
                  </a:cubicBezTo>
                  <a:cubicBezTo>
                    <a:pt x="37991" y="16496"/>
                    <a:pt x="40310" y="17202"/>
                    <a:pt x="42730" y="16194"/>
                  </a:cubicBezTo>
                  <a:cubicBezTo>
                    <a:pt x="45250" y="14883"/>
                    <a:pt x="45855" y="12565"/>
                    <a:pt x="46964" y="11355"/>
                  </a:cubicBezTo>
                  <a:cubicBezTo>
                    <a:pt x="47972" y="9842"/>
                    <a:pt x="49283" y="8532"/>
                    <a:pt x="50493" y="7423"/>
                  </a:cubicBezTo>
                  <a:cubicBezTo>
                    <a:pt x="53114" y="5205"/>
                    <a:pt x="56038" y="3693"/>
                    <a:pt x="58861" y="2785"/>
                  </a:cubicBezTo>
                  <a:cubicBezTo>
                    <a:pt x="64506" y="870"/>
                    <a:pt x="69547" y="1374"/>
                    <a:pt x="72874" y="2180"/>
                  </a:cubicBezTo>
                  <a:cubicBezTo>
                    <a:pt x="76100" y="2987"/>
                    <a:pt x="77814" y="3995"/>
                    <a:pt x="77915" y="3693"/>
                  </a:cubicBezTo>
                  <a:cubicBezTo>
                    <a:pt x="78016" y="3592"/>
                    <a:pt x="76504" y="2281"/>
                    <a:pt x="73177" y="1172"/>
                  </a:cubicBezTo>
                  <a:cubicBezTo>
                    <a:pt x="69850" y="63"/>
                    <a:pt x="64506" y="-743"/>
                    <a:pt x="58357" y="1071"/>
                  </a:cubicBezTo>
                  <a:cubicBezTo>
                    <a:pt x="55332" y="1979"/>
                    <a:pt x="52106" y="3491"/>
                    <a:pt x="49081" y="5810"/>
                  </a:cubicBezTo>
                  <a:cubicBezTo>
                    <a:pt x="47670" y="7020"/>
                    <a:pt x="46158" y="8431"/>
                    <a:pt x="45049" y="10044"/>
                  </a:cubicBezTo>
                  <a:cubicBezTo>
                    <a:pt x="43738" y="11657"/>
                    <a:pt x="43032" y="13573"/>
                    <a:pt x="41621" y="14077"/>
                  </a:cubicBezTo>
                  <a:cubicBezTo>
                    <a:pt x="40310" y="14682"/>
                    <a:pt x="38294" y="14278"/>
                    <a:pt x="35975" y="14178"/>
                  </a:cubicBezTo>
                  <a:cubicBezTo>
                    <a:pt x="33656" y="14178"/>
                    <a:pt x="31237" y="14682"/>
                    <a:pt x="29119" y="15791"/>
                  </a:cubicBezTo>
                  <a:cubicBezTo>
                    <a:pt x="27002" y="16900"/>
                    <a:pt x="24885" y="18916"/>
                    <a:pt x="24079" y="21437"/>
                  </a:cubicBezTo>
                  <a:cubicBezTo>
                    <a:pt x="23272" y="23957"/>
                    <a:pt x="23474" y="26881"/>
                    <a:pt x="24986" y="29300"/>
                  </a:cubicBezTo>
                  <a:cubicBezTo>
                    <a:pt x="25490" y="30006"/>
                    <a:pt x="26196" y="30712"/>
                    <a:pt x="26902" y="31216"/>
                  </a:cubicBezTo>
                  <a:lnTo>
                    <a:pt x="28212" y="28897"/>
                  </a:lnTo>
                  <a:cubicBezTo>
                    <a:pt x="21961" y="25772"/>
                    <a:pt x="14199" y="28090"/>
                    <a:pt x="10771" y="33434"/>
                  </a:cubicBezTo>
                  <a:cubicBezTo>
                    <a:pt x="7343" y="38777"/>
                    <a:pt x="8351" y="45532"/>
                    <a:pt x="11880" y="49564"/>
                  </a:cubicBezTo>
                  <a:lnTo>
                    <a:pt x="12787" y="47750"/>
                  </a:lnTo>
                  <a:cubicBezTo>
                    <a:pt x="7242" y="47649"/>
                    <a:pt x="2907" y="51178"/>
                    <a:pt x="1092" y="55009"/>
                  </a:cubicBezTo>
                  <a:cubicBezTo>
                    <a:pt x="-823" y="58941"/>
                    <a:pt x="84" y="63074"/>
                    <a:pt x="1496" y="65594"/>
                  </a:cubicBezTo>
                  <a:cubicBezTo>
                    <a:pt x="2907" y="68216"/>
                    <a:pt x="4923" y="69728"/>
                    <a:pt x="6234" y="70434"/>
                  </a:cubicBezTo>
                  <a:cubicBezTo>
                    <a:pt x="7847" y="71139"/>
                    <a:pt x="8754" y="71240"/>
                    <a:pt x="8754" y="71139"/>
                  </a:cubicBezTo>
                  <a:close/>
                </a:path>
              </a:pathLst>
            </a:custGeom>
            <a:solidFill>
              <a:srgbClr val="455A64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="" xmlns:a16="http://schemas.microsoft.com/office/drawing/2014/main" id="{5896E32C-3EF1-43BA-A5C1-1F69005AA9F0}"/>
                </a:ext>
              </a:extLst>
            </p:cNvPr>
            <p:cNvSpPr/>
            <p:nvPr/>
          </p:nvSpPr>
          <p:spPr>
            <a:xfrm>
              <a:off x="10652675" y="3140936"/>
              <a:ext cx="86132" cy="110539"/>
            </a:xfrm>
            <a:custGeom>
              <a:avLst/>
              <a:gdLst>
                <a:gd name="connsiteX0" fmla="*/ 11729 w 86132"/>
                <a:gd name="connsiteY0" fmla="*/ 110507 h 110539"/>
                <a:gd name="connsiteX1" fmla="*/ 4874 w 86132"/>
                <a:gd name="connsiteY1" fmla="*/ 104861 h 110539"/>
                <a:gd name="connsiteX2" fmla="*/ 2656 w 86132"/>
                <a:gd name="connsiteY2" fmla="*/ 95183 h 110539"/>
                <a:gd name="connsiteX3" fmla="*/ 10419 w 86132"/>
                <a:gd name="connsiteY3" fmla="*/ 85202 h 110539"/>
                <a:gd name="connsiteX4" fmla="*/ 12133 w 86132"/>
                <a:gd name="connsiteY4" fmla="*/ 84395 h 110539"/>
                <a:gd name="connsiteX5" fmla="*/ 10520 w 86132"/>
                <a:gd name="connsiteY5" fmla="*/ 83387 h 110539"/>
                <a:gd name="connsiteX6" fmla="*/ 2252 w 86132"/>
                <a:gd name="connsiteY6" fmla="*/ 70987 h 110539"/>
                <a:gd name="connsiteX7" fmla="*/ 5680 w 86132"/>
                <a:gd name="connsiteY7" fmla="*/ 63828 h 110539"/>
                <a:gd name="connsiteX8" fmla="*/ 13342 w 86132"/>
                <a:gd name="connsiteY8" fmla="*/ 62619 h 110539"/>
                <a:gd name="connsiteX9" fmla="*/ 22718 w 86132"/>
                <a:gd name="connsiteY9" fmla="*/ 68164 h 110539"/>
                <a:gd name="connsiteX10" fmla="*/ 14855 w 86132"/>
                <a:gd name="connsiteY10" fmla="*/ 60602 h 110539"/>
                <a:gd name="connsiteX11" fmla="*/ 11024 w 86132"/>
                <a:gd name="connsiteY11" fmla="*/ 49916 h 110539"/>
                <a:gd name="connsiteX12" fmla="*/ 17577 w 86132"/>
                <a:gd name="connsiteY12" fmla="*/ 39935 h 110539"/>
                <a:gd name="connsiteX13" fmla="*/ 26247 w 86132"/>
                <a:gd name="connsiteY13" fmla="*/ 38322 h 110539"/>
                <a:gd name="connsiteX14" fmla="*/ 29574 w 86132"/>
                <a:gd name="connsiteY14" fmla="*/ 38927 h 110539"/>
                <a:gd name="connsiteX15" fmla="*/ 27457 w 86132"/>
                <a:gd name="connsiteY15" fmla="*/ 36205 h 110539"/>
                <a:gd name="connsiteX16" fmla="*/ 31590 w 86132"/>
                <a:gd name="connsiteY16" fmla="*/ 24308 h 110539"/>
                <a:gd name="connsiteX17" fmla="*/ 45806 w 86132"/>
                <a:gd name="connsiteY17" fmla="*/ 23804 h 110539"/>
                <a:gd name="connsiteX18" fmla="*/ 48628 w 86132"/>
                <a:gd name="connsiteY18" fmla="*/ 24409 h 110539"/>
                <a:gd name="connsiteX19" fmla="*/ 47116 w 86132"/>
                <a:gd name="connsiteY19" fmla="*/ 21989 h 110539"/>
                <a:gd name="connsiteX20" fmla="*/ 47519 w 86132"/>
                <a:gd name="connsiteY20" fmla="*/ 12210 h 110539"/>
                <a:gd name="connsiteX21" fmla="*/ 54980 w 86132"/>
                <a:gd name="connsiteY21" fmla="*/ 5858 h 110539"/>
                <a:gd name="connsiteX22" fmla="*/ 71211 w 86132"/>
                <a:gd name="connsiteY22" fmla="*/ 1523 h 110539"/>
                <a:gd name="connsiteX23" fmla="*/ 86133 w 86132"/>
                <a:gd name="connsiteY23" fmla="*/ 2431 h 110539"/>
                <a:gd name="connsiteX24" fmla="*/ 82301 w 86132"/>
                <a:gd name="connsiteY24" fmla="*/ 1120 h 110539"/>
                <a:gd name="connsiteX25" fmla="*/ 71111 w 86132"/>
                <a:gd name="connsiteY25" fmla="*/ 11 h 110539"/>
                <a:gd name="connsiteX26" fmla="*/ 54173 w 86132"/>
                <a:gd name="connsiteY26" fmla="*/ 3943 h 110539"/>
                <a:gd name="connsiteX27" fmla="*/ 45705 w 86132"/>
                <a:gd name="connsiteY27" fmla="*/ 10899 h 110539"/>
                <a:gd name="connsiteX28" fmla="*/ 45100 w 86132"/>
                <a:gd name="connsiteY28" fmla="*/ 23098 h 110539"/>
                <a:gd name="connsiteX29" fmla="*/ 46410 w 86132"/>
                <a:gd name="connsiteY29" fmla="*/ 21284 h 110539"/>
                <a:gd name="connsiteX30" fmla="*/ 30582 w 86132"/>
                <a:gd name="connsiteY30" fmla="*/ 21889 h 110539"/>
                <a:gd name="connsiteX31" fmla="*/ 24533 w 86132"/>
                <a:gd name="connsiteY31" fmla="*/ 28442 h 110539"/>
                <a:gd name="connsiteX32" fmla="*/ 25440 w 86132"/>
                <a:gd name="connsiteY32" fmla="*/ 37717 h 110539"/>
                <a:gd name="connsiteX33" fmla="*/ 26650 w 86132"/>
                <a:gd name="connsiteY33" fmla="*/ 35600 h 110539"/>
                <a:gd name="connsiteX34" fmla="*/ 16266 w 86132"/>
                <a:gd name="connsiteY34" fmla="*/ 37515 h 110539"/>
                <a:gd name="connsiteX35" fmla="*/ 8402 w 86132"/>
                <a:gd name="connsiteY35" fmla="*/ 49512 h 110539"/>
                <a:gd name="connsiteX36" fmla="*/ 13141 w 86132"/>
                <a:gd name="connsiteY36" fmla="*/ 62316 h 110539"/>
                <a:gd name="connsiteX37" fmla="*/ 14653 w 86132"/>
                <a:gd name="connsiteY37" fmla="*/ 60300 h 110539"/>
                <a:gd name="connsiteX38" fmla="*/ 4168 w 86132"/>
                <a:gd name="connsiteY38" fmla="*/ 61812 h 110539"/>
                <a:gd name="connsiteX39" fmla="*/ 34 w 86132"/>
                <a:gd name="connsiteY39" fmla="*/ 70886 h 110539"/>
                <a:gd name="connsiteX40" fmla="*/ 9612 w 86132"/>
                <a:gd name="connsiteY40" fmla="*/ 85000 h 110539"/>
                <a:gd name="connsiteX41" fmla="*/ 9713 w 86132"/>
                <a:gd name="connsiteY41" fmla="*/ 83185 h 110539"/>
                <a:gd name="connsiteX42" fmla="*/ 1143 w 86132"/>
                <a:gd name="connsiteY42" fmla="*/ 94779 h 110539"/>
                <a:gd name="connsiteX43" fmla="*/ 3966 w 86132"/>
                <a:gd name="connsiteY43" fmla="*/ 105365 h 110539"/>
                <a:gd name="connsiteX44" fmla="*/ 9410 w 86132"/>
                <a:gd name="connsiteY44" fmla="*/ 109700 h 110539"/>
                <a:gd name="connsiteX45" fmla="*/ 11729 w 86132"/>
                <a:gd name="connsiteY45" fmla="*/ 110507 h 110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86132" h="110539">
                  <a:moveTo>
                    <a:pt x="11729" y="110507"/>
                  </a:moveTo>
                  <a:cubicBezTo>
                    <a:pt x="11931" y="110204"/>
                    <a:pt x="8302" y="109600"/>
                    <a:pt x="4874" y="104861"/>
                  </a:cubicBezTo>
                  <a:cubicBezTo>
                    <a:pt x="3261" y="102542"/>
                    <a:pt x="1950" y="99115"/>
                    <a:pt x="2656" y="95183"/>
                  </a:cubicBezTo>
                  <a:cubicBezTo>
                    <a:pt x="3261" y="91352"/>
                    <a:pt x="5983" y="87117"/>
                    <a:pt x="10419" y="85202"/>
                  </a:cubicBezTo>
                  <a:lnTo>
                    <a:pt x="12133" y="84395"/>
                  </a:lnTo>
                  <a:lnTo>
                    <a:pt x="10520" y="83387"/>
                  </a:lnTo>
                  <a:cubicBezTo>
                    <a:pt x="6487" y="80867"/>
                    <a:pt x="2454" y="76431"/>
                    <a:pt x="2252" y="70987"/>
                  </a:cubicBezTo>
                  <a:cubicBezTo>
                    <a:pt x="2152" y="68264"/>
                    <a:pt x="3462" y="65643"/>
                    <a:pt x="5680" y="63828"/>
                  </a:cubicBezTo>
                  <a:cubicBezTo>
                    <a:pt x="7898" y="62014"/>
                    <a:pt x="11024" y="61207"/>
                    <a:pt x="13342" y="62619"/>
                  </a:cubicBezTo>
                  <a:lnTo>
                    <a:pt x="22718" y="68164"/>
                  </a:lnTo>
                  <a:lnTo>
                    <a:pt x="14855" y="60602"/>
                  </a:lnTo>
                  <a:cubicBezTo>
                    <a:pt x="12133" y="57981"/>
                    <a:pt x="10620" y="53948"/>
                    <a:pt x="11024" y="49916"/>
                  </a:cubicBezTo>
                  <a:cubicBezTo>
                    <a:pt x="11326" y="45883"/>
                    <a:pt x="13745" y="42052"/>
                    <a:pt x="17577" y="39935"/>
                  </a:cubicBezTo>
                  <a:cubicBezTo>
                    <a:pt x="20198" y="38423"/>
                    <a:pt x="23323" y="37818"/>
                    <a:pt x="26247" y="38322"/>
                  </a:cubicBezTo>
                  <a:lnTo>
                    <a:pt x="29574" y="38927"/>
                  </a:lnTo>
                  <a:lnTo>
                    <a:pt x="27457" y="36205"/>
                  </a:lnTo>
                  <a:cubicBezTo>
                    <a:pt x="24533" y="32373"/>
                    <a:pt x="27457" y="26123"/>
                    <a:pt x="31590" y="24308"/>
                  </a:cubicBezTo>
                  <a:cubicBezTo>
                    <a:pt x="36026" y="22191"/>
                    <a:pt x="41269" y="22796"/>
                    <a:pt x="45806" y="23804"/>
                  </a:cubicBezTo>
                  <a:lnTo>
                    <a:pt x="48628" y="24409"/>
                  </a:lnTo>
                  <a:lnTo>
                    <a:pt x="47116" y="21989"/>
                  </a:lnTo>
                  <a:cubicBezTo>
                    <a:pt x="45201" y="19066"/>
                    <a:pt x="45806" y="15033"/>
                    <a:pt x="47519" y="12210"/>
                  </a:cubicBezTo>
                  <a:cubicBezTo>
                    <a:pt x="49334" y="9286"/>
                    <a:pt x="52157" y="7270"/>
                    <a:pt x="54980" y="5858"/>
                  </a:cubicBezTo>
                  <a:cubicBezTo>
                    <a:pt x="60827" y="3036"/>
                    <a:pt x="66473" y="1927"/>
                    <a:pt x="71211" y="1523"/>
                  </a:cubicBezTo>
                  <a:cubicBezTo>
                    <a:pt x="80688" y="919"/>
                    <a:pt x="86032" y="2834"/>
                    <a:pt x="86133" y="2431"/>
                  </a:cubicBezTo>
                  <a:cubicBezTo>
                    <a:pt x="86133" y="2330"/>
                    <a:pt x="84922" y="1725"/>
                    <a:pt x="82301" y="1120"/>
                  </a:cubicBezTo>
                  <a:cubicBezTo>
                    <a:pt x="79781" y="515"/>
                    <a:pt x="75950" y="-90"/>
                    <a:pt x="71111" y="11"/>
                  </a:cubicBezTo>
                  <a:cubicBezTo>
                    <a:pt x="66272" y="213"/>
                    <a:pt x="60323" y="1120"/>
                    <a:pt x="54173" y="3943"/>
                  </a:cubicBezTo>
                  <a:cubicBezTo>
                    <a:pt x="51149" y="5354"/>
                    <a:pt x="47822" y="7472"/>
                    <a:pt x="45705" y="10899"/>
                  </a:cubicBezTo>
                  <a:cubicBezTo>
                    <a:pt x="43588" y="14226"/>
                    <a:pt x="42680" y="19066"/>
                    <a:pt x="45100" y="23098"/>
                  </a:cubicBezTo>
                  <a:lnTo>
                    <a:pt x="46410" y="21284"/>
                  </a:lnTo>
                  <a:cubicBezTo>
                    <a:pt x="41672" y="20175"/>
                    <a:pt x="35925" y="19368"/>
                    <a:pt x="30582" y="21889"/>
                  </a:cubicBezTo>
                  <a:cubicBezTo>
                    <a:pt x="27860" y="23199"/>
                    <a:pt x="25642" y="25518"/>
                    <a:pt x="24533" y="28442"/>
                  </a:cubicBezTo>
                  <a:cubicBezTo>
                    <a:pt x="23323" y="31264"/>
                    <a:pt x="23323" y="34995"/>
                    <a:pt x="25440" y="37717"/>
                  </a:cubicBezTo>
                  <a:lnTo>
                    <a:pt x="26650" y="35600"/>
                  </a:lnTo>
                  <a:cubicBezTo>
                    <a:pt x="23122" y="34995"/>
                    <a:pt x="19391" y="35700"/>
                    <a:pt x="16266" y="37515"/>
                  </a:cubicBezTo>
                  <a:cubicBezTo>
                    <a:pt x="11830" y="39935"/>
                    <a:pt x="8705" y="44673"/>
                    <a:pt x="8402" y="49512"/>
                  </a:cubicBezTo>
                  <a:cubicBezTo>
                    <a:pt x="7999" y="54352"/>
                    <a:pt x="9814" y="59090"/>
                    <a:pt x="13141" y="62316"/>
                  </a:cubicBezTo>
                  <a:lnTo>
                    <a:pt x="14653" y="60300"/>
                  </a:lnTo>
                  <a:cubicBezTo>
                    <a:pt x="11024" y="58283"/>
                    <a:pt x="6688" y="59493"/>
                    <a:pt x="4168" y="61812"/>
                  </a:cubicBezTo>
                  <a:cubicBezTo>
                    <a:pt x="1446" y="64030"/>
                    <a:pt x="-268" y="67559"/>
                    <a:pt x="34" y="70886"/>
                  </a:cubicBezTo>
                  <a:cubicBezTo>
                    <a:pt x="438" y="77641"/>
                    <a:pt x="5176" y="82278"/>
                    <a:pt x="9612" y="85000"/>
                  </a:cubicBezTo>
                  <a:lnTo>
                    <a:pt x="9713" y="83185"/>
                  </a:lnTo>
                  <a:cubicBezTo>
                    <a:pt x="4571" y="85605"/>
                    <a:pt x="1748" y="90444"/>
                    <a:pt x="1143" y="94779"/>
                  </a:cubicBezTo>
                  <a:cubicBezTo>
                    <a:pt x="538" y="99215"/>
                    <a:pt x="2152" y="102946"/>
                    <a:pt x="3966" y="105365"/>
                  </a:cubicBezTo>
                  <a:cubicBezTo>
                    <a:pt x="5882" y="107785"/>
                    <a:pt x="7898" y="109095"/>
                    <a:pt x="9410" y="109700"/>
                  </a:cubicBezTo>
                  <a:cubicBezTo>
                    <a:pt x="10923" y="110507"/>
                    <a:pt x="11729" y="110608"/>
                    <a:pt x="11729" y="110507"/>
                  </a:cubicBezTo>
                  <a:close/>
                </a:path>
              </a:pathLst>
            </a:custGeom>
            <a:solidFill>
              <a:srgbClr val="455A64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="" xmlns:a16="http://schemas.microsoft.com/office/drawing/2014/main" id="{681371DA-1EFB-43DD-B393-F80F37878092}"/>
                </a:ext>
              </a:extLst>
            </p:cNvPr>
            <p:cNvSpPr/>
            <p:nvPr/>
          </p:nvSpPr>
          <p:spPr>
            <a:xfrm>
              <a:off x="10531690" y="3185602"/>
              <a:ext cx="98032" cy="116661"/>
            </a:xfrm>
            <a:custGeom>
              <a:avLst/>
              <a:gdLst>
                <a:gd name="connsiteX0" fmla="*/ 1147 w 98032"/>
                <a:gd name="connsiteY0" fmla="*/ 116652 h 116661"/>
                <a:gd name="connsiteX1" fmla="*/ 2357 w 98032"/>
                <a:gd name="connsiteY1" fmla="*/ 108789 h 116661"/>
                <a:gd name="connsiteX2" fmla="*/ 9818 w 98032"/>
                <a:gd name="connsiteY2" fmla="*/ 103345 h 116661"/>
                <a:gd name="connsiteX3" fmla="*/ 22621 w 98032"/>
                <a:gd name="connsiteY3" fmla="*/ 102740 h 116661"/>
                <a:gd name="connsiteX4" fmla="*/ 24134 w 98032"/>
                <a:gd name="connsiteY4" fmla="*/ 102841 h 116661"/>
                <a:gd name="connsiteX5" fmla="*/ 23529 w 98032"/>
                <a:gd name="connsiteY5" fmla="*/ 101429 h 116661"/>
                <a:gd name="connsiteX6" fmla="*/ 29275 w 98032"/>
                <a:gd name="connsiteY6" fmla="*/ 88323 h 116661"/>
                <a:gd name="connsiteX7" fmla="*/ 47927 w 98032"/>
                <a:gd name="connsiteY7" fmla="*/ 86004 h 116661"/>
                <a:gd name="connsiteX8" fmla="*/ 56597 w 98032"/>
                <a:gd name="connsiteY8" fmla="*/ 86609 h 116661"/>
                <a:gd name="connsiteX9" fmla="*/ 48431 w 98032"/>
                <a:gd name="connsiteY9" fmla="*/ 83584 h 116661"/>
                <a:gd name="connsiteX10" fmla="*/ 45406 w 98032"/>
                <a:gd name="connsiteY10" fmla="*/ 70579 h 116661"/>
                <a:gd name="connsiteX11" fmla="*/ 60025 w 98032"/>
                <a:gd name="connsiteY11" fmla="*/ 62312 h 116661"/>
                <a:gd name="connsiteX12" fmla="*/ 60831 w 98032"/>
                <a:gd name="connsiteY12" fmla="*/ 62211 h 116661"/>
                <a:gd name="connsiteX13" fmla="*/ 65872 w 98032"/>
                <a:gd name="connsiteY13" fmla="*/ 61203 h 116661"/>
                <a:gd name="connsiteX14" fmla="*/ 60932 w 98032"/>
                <a:gd name="connsiteY14" fmla="*/ 59590 h 116661"/>
                <a:gd name="connsiteX15" fmla="*/ 57605 w 98032"/>
                <a:gd name="connsiteY15" fmla="*/ 44165 h 116661"/>
                <a:gd name="connsiteX16" fmla="*/ 74139 w 98032"/>
                <a:gd name="connsiteY16" fmla="*/ 41039 h 116661"/>
                <a:gd name="connsiteX17" fmla="*/ 80491 w 98032"/>
                <a:gd name="connsiteY17" fmla="*/ 43661 h 116661"/>
                <a:gd name="connsiteX18" fmla="*/ 75450 w 98032"/>
                <a:gd name="connsiteY18" fmla="*/ 39023 h 116661"/>
                <a:gd name="connsiteX19" fmla="*/ 69098 w 98032"/>
                <a:gd name="connsiteY19" fmla="*/ 16944 h 116661"/>
                <a:gd name="connsiteX20" fmla="*/ 81196 w 98032"/>
                <a:gd name="connsiteY20" fmla="*/ 3132 h 116661"/>
                <a:gd name="connsiteX21" fmla="*/ 93496 w 98032"/>
                <a:gd name="connsiteY21" fmla="*/ 1217 h 116661"/>
                <a:gd name="connsiteX22" fmla="*/ 98033 w 98032"/>
                <a:gd name="connsiteY22" fmla="*/ 2023 h 116661"/>
                <a:gd name="connsiteX23" fmla="*/ 97025 w 98032"/>
                <a:gd name="connsiteY23" fmla="*/ 1418 h 116661"/>
                <a:gd name="connsiteX24" fmla="*/ 93698 w 98032"/>
                <a:gd name="connsiteY24" fmla="*/ 410 h 116661"/>
                <a:gd name="connsiteX25" fmla="*/ 80692 w 98032"/>
                <a:gd name="connsiteY25" fmla="*/ 1721 h 116661"/>
                <a:gd name="connsiteX26" fmla="*/ 67183 w 98032"/>
                <a:gd name="connsiteY26" fmla="*/ 16339 h 116661"/>
                <a:gd name="connsiteX27" fmla="*/ 73837 w 98032"/>
                <a:gd name="connsiteY27" fmla="*/ 40737 h 116661"/>
                <a:gd name="connsiteX28" fmla="*/ 75147 w 98032"/>
                <a:gd name="connsiteY28" fmla="*/ 38721 h 116661"/>
                <a:gd name="connsiteX29" fmla="*/ 55689 w 98032"/>
                <a:gd name="connsiteY29" fmla="*/ 42350 h 116661"/>
                <a:gd name="connsiteX30" fmla="*/ 52867 w 98032"/>
                <a:gd name="connsiteY30" fmla="*/ 53138 h 116661"/>
                <a:gd name="connsiteX31" fmla="*/ 60125 w 98032"/>
                <a:gd name="connsiteY31" fmla="*/ 62009 h 116661"/>
                <a:gd name="connsiteX32" fmla="*/ 60327 w 98032"/>
                <a:gd name="connsiteY32" fmla="*/ 59489 h 116661"/>
                <a:gd name="connsiteX33" fmla="*/ 59521 w 98032"/>
                <a:gd name="connsiteY33" fmla="*/ 59691 h 116661"/>
                <a:gd name="connsiteX34" fmla="*/ 43188 w 98032"/>
                <a:gd name="connsiteY34" fmla="*/ 69268 h 116661"/>
                <a:gd name="connsiteX35" fmla="*/ 41777 w 98032"/>
                <a:gd name="connsiteY35" fmla="*/ 78644 h 116661"/>
                <a:gd name="connsiteX36" fmla="*/ 47523 w 98032"/>
                <a:gd name="connsiteY36" fmla="*/ 85903 h 116661"/>
                <a:gd name="connsiteX37" fmla="*/ 48028 w 98032"/>
                <a:gd name="connsiteY37" fmla="*/ 83484 h 116661"/>
                <a:gd name="connsiteX38" fmla="*/ 28066 w 98032"/>
                <a:gd name="connsiteY38" fmla="*/ 86407 h 116661"/>
                <a:gd name="connsiteX39" fmla="*/ 21714 w 98032"/>
                <a:gd name="connsiteY39" fmla="*/ 102236 h 116661"/>
                <a:gd name="connsiteX40" fmla="*/ 22621 w 98032"/>
                <a:gd name="connsiteY40" fmla="*/ 100925 h 116661"/>
                <a:gd name="connsiteX41" fmla="*/ 9313 w 98032"/>
                <a:gd name="connsiteY41" fmla="*/ 102034 h 116661"/>
                <a:gd name="connsiteX42" fmla="*/ 1349 w 98032"/>
                <a:gd name="connsiteY42" fmla="*/ 108386 h 116661"/>
                <a:gd name="connsiteX43" fmla="*/ 139 w 98032"/>
                <a:gd name="connsiteY43" fmla="*/ 114636 h 116661"/>
                <a:gd name="connsiteX44" fmla="*/ 1147 w 98032"/>
                <a:gd name="connsiteY44" fmla="*/ 116652 h 116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98032" h="116661">
                  <a:moveTo>
                    <a:pt x="1147" y="116652"/>
                  </a:moveTo>
                  <a:cubicBezTo>
                    <a:pt x="1450" y="116753"/>
                    <a:pt x="-466" y="113426"/>
                    <a:pt x="2357" y="108789"/>
                  </a:cubicBezTo>
                  <a:cubicBezTo>
                    <a:pt x="3769" y="106571"/>
                    <a:pt x="6188" y="104353"/>
                    <a:pt x="9818" y="103345"/>
                  </a:cubicBezTo>
                  <a:cubicBezTo>
                    <a:pt x="13447" y="102236"/>
                    <a:pt x="17782" y="102336"/>
                    <a:pt x="22621" y="102740"/>
                  </a:cubicBezTo>
                  <a:lnTo>
                    <a:pt x="24134" y="102841"/>
                  </a:lnTo>
                  <a:lnTo>
                    <a:pt x="23529" y="101429"/>
                  </a:lnTo>
                  <a:cubicBezTo>
                    <a:pt x="21613" y="97094"/>
                    <a:pt x="24335" y="91146"/>
                    <a:pt x="29275" y="88323"/>
                  </a:cubicBezTo>
                  <a:cubicBezTo>
                    <a:pt x="34316" y="85399"/>
                    <a:pt x="41071" y="85500"/>
                    <a:pt x="47927" y="86004"/>
                  </a:cubicBezTo>
                  <a:lnTo>
                    <a:pt x="56597" y="86609"/>
                  </a:lnTo>
                  <a:lnTo>
                    <a:pt x="48431" y="83584"/>
                  </a:lnTo>
                  <a:cubicBezTo>
                    <a:pt x="43995" y="81971"/>
                    <a:pt x="42785" y="75015"/>
                    <a:pt x="45406" y="70579"/>
                  </a:cubicBezTo>
                  <a:cubicBezTo>
                    <a:pt x="48229" y="65941"/>
                    <a:pt x="54076" y="63421"/>
                    <a:pt x="60025" y="62312"/>
                  </a:cubicBezTo>
                  <a:lnTo>
                    <a:pt x="60831" y="62211"/>
                  </a:lnTo>
                  <a:lnTo>
                    <a:pt x="65872" y="61203"/>
                  </a:lnTo>
                  <a:lnTo>
                    <a:pt x="60932" y="59590"/>
                  </a:lnTo>
                  <a:cubicBezTo>
                    <a:pt x="54883" y="57674"/>
                    <a:pt x="53572" y="48399"/>
                    <a:pt x="57605" y="44165"/>
                  </a:cubicBezTo>
                  <a:cubicBezTo>
                    <a:pt x="61739" y="39527"/>
                    <a:pt x="68897" y="38922"/>
                    <a:pt x="74139" y="41039"/>
                  </a:cubicBezTo>
                  <a:lnTo>
                    <a:pt x="80491" y="43661"/>
                  </a:lnTo>
                  <a:lnTo>
                    <a:pt x="75450" y="39023"/>
                  </a:lnTo>
                  <a:cubicBezTo>
                    <a:pt x="68897" y="33075"/>
                    <a:pt x="67183" y="23901"/>
                    <a:pt x="69098" y="16944"/>
                  </a:cubicBezTo>
                  <a:cubicBezTo>
                    <a:pt x="70913" y="9786"/>
                    <a:pt x="76357" y="5249"/>
                    <a:pt x="81196" y="3132"/>
                  </a:cubicBezTo>
                  <a:cubicBezTo>
                    <a:pt x="86137" y="914"/>
                    <a:pt x="90573" y="914"/>
                    <a:pt x="93496" y="1217"/>
                  </a:cubicBezTo>
                  <a:cubicBezTo>
                    <a:pt x="96420" y="1519"/>
                    <a:pt x="97932" y="2225"/>
                    <a:pt x="98033" y="2023"/>
                  </a:cubicBezTo>
                  <a:cubicBezTo>
                    <a:pt x="98033" y="1922"/>
                    <a:pt x="97730" y="1721"/>
                    <a:pt x="97025" y="1418"/>
                  </a:cubicBezTo>
                  <a:cubicBezTo>
                    <a:pt x="96319" y="1116"/>
                    <a:pt x="95210" y="713"/>
                    <a:pt x="93698" y="410"/>
                  </a:cubicBezTo>
                  <a:cubicBezTo>
                    <a:pt x="90774" y="-195"/>
                    <a:pt x="86036" y="-396"/>
                    <a:pt x="80692" y="1721"/>
                  </a:cubicBezTo>
                  <a:cubicBezTo>
                    <a:pt x="75450" y="3737"/>
                    <a:pt x="69401" y="8476"/>
                    <a:pt x="67183" y="16339"/>
                  </a:cubicBezTo>
                  <a:cubicBezTo>
                    <a:pt x="64965" y="23901"/>
                    <a:pt x="66578" y="33982"/>
                    <a:pt x="73837" y="40737"/>
                  </a:cubicBezTo>
                  <a:lnTo>
                    <a:pt x="75147" y="38721"/>
                  </a:lnTo>
                  <a:cubicBezTo>
                    <a:pt x="69098" y="36301"/>
                    <a:pt x="60932" y="36704"/>
                    <a:pt x="55689" y="42350"/>
                  </a:cubicBezTo>
                  <a:cubicBezTo>
                    <a:pt x="53068" y="45173"/>
                    <a:pt x="52161" y="49307"/>
                    <a:pt x="52867" y="53138"/>
                  </a:cubicBezTo>
                  <a:cubicBezTo>
                    <a:pt x="53471" y="56868"/>
                    <a:pt x="55992" y="60800"/>
                    <a:pt x="60125" y="62009"/>
                  </a:cubicBezTo>
                  <a:lnTo>
                    <a:pt x="60327" y="59489"/>
                  </a:lnTo>
                  <a:lnTo>
                    <a:pt x="59521" y="59691"/>
                  </a:lnTo>
                  <a:cubicBezTo>
                    <a:pt x="53371" y="60900"/>
                    <a:pt x="46717" y="63421"/>
                    <a:pt x="43188" y="69268"/>
                  </a:cubicBezTo>
                  <a:cubicBezTo>
                    <a:pt x="41575" y="72192"/>
                    <a:pt x="41172" y="75519"/>
                    <a:pt x="41777" y="78644"/>
                  </a:cubicBezTo>
                  <a:cubicBezTo>
                    <a:pt x="42382" y="81770"/>
                    <a:pt x="44499" y="84794"/>
                    <a:pt x="47523" y="85903"/>
                  </a:cubicBezTo>
                  <a:lnTo>
                    <a:pt x="48028" y="83484"/>
                  </a:lnTo>
                  <a:cubicBezTo>
                    <a:pt x="41172" y="83080"/>
                    <a:pt x="33913" y="82879"/>
                    <a:pt x="28066" y="86407"/>
                  </a:cubicBezTo>
                  <a:cubicBezTo>
                    <a:pt x="22420" y="89835"/>
                    <a:pt x="19295" y="96791"/>
                    <a:pt x="21714" y="102236"/>
                  </a:cubicBezTo>
                  <a:lnTo>
                    <a:pt x="22621" y="100925"/>
                  </a:lnTo>
                  <a:cubicBezTo>
                    <a:pt x="17782" y="100723"/>
                    <a:pt x="13145" y="100723"/>
                    <a:pt x="9313" y="102034"/>
                  </a:cubicBezTo>
                  <a:cubicBezTo>
                    <a:pt x="5382" y="103244"/>
                    <a:pt x="2660" y="105865"/>
                    <a:pt x="1349" y="108386"/>
                  </a:cubicBezTo>
                  <a:cubicBezTo>
                    <a:pt x="-62" y="110906"/>
                    <a:pt x="-163" y="113225"/>
                    <a:pt x="139" y="114636"/>
                  </a:cubicBezTo>
                  <a:cubicBezTo>
                    <a:pt x="643" y="116048"/>
                    <a:pt x="1147" y="116753"/>
                    <a:pt x="1147" y="116652"/>
                  </a:cubicBezTo>
                  <a:close/>
                </a:path>
              </a:pathLst>
            </a:custGeom>
            <a:solidFill>
              <a:srgbClr val="455A64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="" xmlns:a16="http://schemas.microsoft.com/office/drawing/2014/main" id="{55F6AB05-C9B5-43C4-B996-27051EB555B7}"/>
                </a:ext>
              </a:extLst>
            </p:cNvPr>
            <p:cNvSpPr/>
            <p:nvPr/>
          </p:nvSpPr>
          <p:spPr>
            <a:xfrm>
              <a:off x="10566308" y="3135808"/>
              <a:ext cx="117761" cy="30041"/>
            </a:xfrm>
            <a:custGeom>
              <a:avLst/>
              <a:gdLst>
                <a:gd name="connsiteX0" fmla="*/ 0 w 117761"/>
                <a:gd name="connsiteY0" fmla="*/ 17540 h 30041"/>
                <a:gd name="connsiteX1" fmla="*/ 3630 w 117761"/>
                <a:gd name="connsiteY1" fmla="*/ 17741 h 30041"/>
                <a:gd name="connsiteX2" fmla="*/ 13610 w 117761"/>
                <a:gd name="connsiteY2" fmla="*/ 15423 h 30041"/>
                <a:gd name="connsiteX3" fmla="*/ 28330 w 117761"/>
                <a:gd name="connsiteY3" fmla="*/ 13406 h 30041"/>
                <a:gd name="connsiteX4" fmla="*/ 35085 w 117761"/>
                <a:gd name="connsiteY4" fmla="*/ 18145 h 30041"/>
                <a:gd name="connsiteX5" fmla="*/ 34681 w 117761"/>
                <a:gd name="connsiteY5" fmla="*/ 26311 h 30041"/>
                <a:gd name="connsiteX6" fmla="*/ 36798 w 117761"/>
                <a:gd name="connsiteY6" fmla="*/ 27017 h 30041"/>
                <a:gd name="connsiteX7" fmla="*/ 42746 w 117761"/>
                <a:gd name="connsiteY7" fmla="*/ 17237 h 30041"/>
                <a:gd name="connsiteX8" fmla="*/ 53131 w 117761"/>
                <a:gd name="connsiteY8" fmla="*/ 8769 h 30041"/>
                <a:gd name="connsiteX9" fmla="*/ 65632 w 117761"/>
                <a:gd name="connsiteY9" fmla="*/ 7156 h 30041"/>
                <a:gd name="connsiteX10" fmla="*/ 73496 w 117761"/>
                <a:gd name="connsiteY10" fmla="*/ 14918 h 30041"/>
                <a:gd name="connsiteX11" fmla="*/ 74000 w 117761"/>
                <a:gd name="connsiteY11" fmla="*/ 18145 h 30041"/>
                <a:gd name="connsiteX12" fmla="*/ 75714 w 117761"/>
                <a:gd name="connsiteY12" fmla="*/ 15423 h 30041"/>
                <a:gd name="connsiteX13" fmla="*/ 90232 w 117761"/>
                <a:gd name="connsiteY13" fmla="*/ 3829 h 30041"/>
                <a:gd name="connsiteX14" fmla="*/ 104951 w 117761"/>
                <a:gd name="connsiteY14" fmla="*/ 1812 h 30041"/>
                <a:gd name="connsiteX15" fmla="*/ 117755 w 117761"/>
                <a:gd name="connsiteY15" fmla="*/ 5543 h 30041"/>
                <a:gd name="connsiteX16" fmla="*/ 114831 w 117761"/>
                <a:gd name="connsiteY16" fmla="*/ 3425 h 30041"/>
                <a:gd name="connsiteX17" fmla="*/ 105152 w 117761"/>
                <a:gd name="connsiteY17" fmla="*/ 300 h 30041"/>
                <a:gd name="connsiteX18" fmla="*/ 89526 w 117761"/>
                <a:gd name="connsiteY18" fmla="*/ 1913 h 30041"/>
                <a:gd name="connsiteX19" fmla="*/ 73597 w 117761"/>
                <a:gd name="connsiteY19" fmla="*/ 14112 h 30041"/>
                <a:gd name="connsiteX20" fmla="*/ 75815 w 117761"/>
                <a:gd name="connsiteY20" fmla="*/ 14616 h 30041"/>
                <a:gd name="connsiteX21" fmla="*/ 66237 w 117761"/>
                <a:gd name="connsiteY21" fmla="*/ 4736 h 30041"/>
                <a:gd name="connsiteX22" fmla="*/ 51719 w 117761"/>
                <a:gd name="connsiteY22" fmla="*/ 6551 h 30041"/>
                <a:gd name="connsiteX23" fmla="*/ 40730 w 117761"/>
                <a:gd name="connsiteY23" fmla="*/ 15624 h 30041"/>
                <a:gd name="connsiteX24" fmla="*/ 36294 w 117761"/>
                <a:gd name="connsiteY24" fmla="*/ 20766 h 30041"/>
                <a:gd name="connsiteX25" fmla="*/ 34177 w 117761"/>
                <a:gd name="connsiteY25" fmla="*/ 27521 h 30041"/>
                <a:gd name="connsiteX26" fmla="*/ 34480 w 117761"/>
                <a:gd name="connsiteY26" fmla="*/ 30041 h 30041"/>
                <a:gd name="connsiteX27" fmla="*/ 36193 w 117761"/>
                <a:gd name="connsiteY27" fmla="*/ 28327 h 30041"/>
                <a:gd name="connsiteX28" fmla="*/ 36899 w 117761"/>
                <a:gd name="connsiteY28" fmla="*/ 17237 h 30041"/>
                <a:gd name="connsiteX29" fmla="*/ 28632 w 117761"/>
                <a:gd name="connsiteY29" fmla="*/ 11592 h 30041"/>
                <a:gd name="connsiteX30" fmla="*/ 13006 w 117761"/>
                <a:gd name="connsiteY30" fmla="*/ 14213 h 30041"/>
                <a:gd name="connsiteX31" fmla="*/ 3428 w 117761"/>
                <a:gd name="connsiteY31" fmla="*/ 17136 h 30041"/>
                <a:gd name="connsiteX32" fmla="*/ 0 w 117761"/>
                <a:gd name="connsiteY32" fmla="*/ 17540 h 30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17761" h="30041">
                  <a:moveTo>
                    <a:pt x="0" y="17540"/>
                  </a:moveTo>
                  <a:cubicBezTo>
                    <a:pt x="0" y="17641"/>
                    <a:pt x="1311" y="17943"/>
                    <a:pt x="3630" y="17741"/>
                  </a:cubicBezTo>
                  <a:cubicBezTo>
                    <a:pt x="6049" y="17641"/>
                    <a:pt x="9477" y="16733"/>
                    <a:pt x="13610" y="15423"/>
                  </a:cubicBezTo>
                  <a:cubicBezTo>
                    <a:pt x="17643" y="14213"/>
                    <a:pt x="22785" y="12398"/>
                    <a:pt x="28330" y="13406"/>
                  </a:cubicBezTo>
                  <a:cubicBezTo>
                    <a:pt x="31052" y="13910"/>
                    <a:pt x="33673" y="15423"/>
                    <a:pt x="35085" y="18145"/>
                  </a:cubicBezTo>
                  <a:cubicBezTo>
                    <a:pt x="36597" y="20665"/>
                    <a:pt x="36798" y="24295"/>
                    <a:pt x="34681" y="26311"/>
                  </a:cubicBezTo>
                  <a:lnTo>
                    <a:pt x="36798" y="27017"/>
                  </a:lnTo>
                  <a:cubicBezTo>
                    <a:pt x="36395" y="23589"/>
                    <a:pt x="39823" y="20363"/>
                    <a:pt x="42746" y="17237"/>
                  </a:cubicBezTo>
                  <a:cubicBezTo>
                    <a:pt x="45771" y="14011"/>
                    <a:pt x="49098" y="10886"/>
                    <a:pt x="53131" y="8769"/>
                  </a:cubicBezTo>
                  <a:cubicBezTo>
                    <a:pt x="57164" y="6551"/>
                    <a:pt x="61600" y="5845"/>
                    <a:pt x="65632" y="7156"/>
                  </a:cubicBezTo>
                  <a:cubicBezTo>
                    <a:pt x="69665" y="8265"/>
                    <a:pt x="72992" y="11289"/>
                    <a:pt x="73496" y="14918"/>
                  </a:cubicBezTo>
                  <a:lnTo>
                    <a:pt x="74000" y="18145"/>
                  </a:lnTo>
                  <a:lnTo>
                    <a:pt x="75714" y="15423"/>
                  </a:lnTo>
                  <a:cubicBezTo>
                    <a:pt x="79343" y="9676"/>
                    <a:pt x="84888" y="5845"/>
                    <a:pt x="90232" y="3829"/>
                  </a:cubicBezTo>
                  <a:cubicBezTo>
                    <a:pt x="95575" y="1711"/>
                    <a:pt x="100817" y="1409"/>
                    <a:pt x="104951" y="1812"/>
                  </a:cubicBezTo>
                  <a:cubicBezTo>
                    <a:pt x="113419" y="2619"/>
                    <a:pt x="117553" y="6047"/>
                    <a:pt x="117755" y="5543"/>
                  </a:cubicBezTo>
                  <a:cubicBezTo>
                    <a:pt x="117855" y="5442"/>
                    <a:pt x="116847" y="4635"/>
                    <a:pt x="114831" y="3425"/>
                  </a:cubicBezTo>
                  <a:cubicBezTo>
                    <a:pt x="112815" y="2316"/>
                    <a:pt x="109488" y="905"/>
                    <a:pt x="105152" y="300"/>
                  </a:cubicBezTo>
                  <a:cubicBezTo>
                    <a:pt x="100817" y="-305"/>
                    <a:pt x="95272" y="-103"/>
                    <a:pt x="89526" y="1913"/>
                  </a:cubicBezTo>
                  <a:cubicBezTo>
                    <a:pt x="83779" y="3829"/>
                    <a:pt x="77730" y="7861"/>
                    <a:pt x="73597" y="14112"/>
                  </a:cubicBezTo>
                  <a:lnTo>
                    <a:pt x="75815" y="14616"/>
                  </a:lnTo>
                  <a:cubicBezTo>
                    <a:pt x="75109" y="9777"/>
                    <a:pt x="70875" y="6047"/>
                    <a:pt x="66237" y="4736"/>
                  </a:cubicBezTo>
                  <a:cubicBezTo>
                    <a:pt x="61600" y="3224"/>
                    <a:pt x="56054" y="4030"/>
                    <a:pt x="51719" y="6551"/>
                  </a:cubicBezTo>
                  <a:cubicBezTo>
                    <a:pt x="47283" y="8970"/>
                    <a:pt x="43856" y="12297"/>
                    <a:pt x="40730" y="15624"/>
                  </a:cubicBezTo>
                  <a:cubicBezTo>
                    <a:pt x="39218" y="17338"/>
                    <a:pt x="37605" y="18850"/>
                    <a:pt x="36294" y="20766"/>
                  </a:cubicBezTo>
                  <a:cubicBezTo>
                    <a:pt x="34984" y="22581"/>
                    <a:pt x="33875" y="25000"/>
                    <a:pt x="34177" y="27521"/>
                  </a:cubicBezTo>
                  <a:lnTo>
                    <a:pt x="34480" y="30041"/>
                  </a:lnTo>
                  <a:lnTo>
                    <a:pt x="36193" y="28327"/>
                  </a:lnTo>
                  <a:cubicBezTo>
                    <a:pt x="39420" y="25101"/>
                    <a:pt x="38714" y="20262"/>
                    <a:pt x="36899" y="17237"/>
                  </a:cubicBezTo>
                  <a:cubicBezTo>
                    <a:pt x="35185" y="14011"/>
                    <a:pt x="31657" y="12096"/>
                    <a:pt x="28632" y="11592"/>
                  </a:cubicBezTo>
                  <a:cubicBezTo>
                    <a:pt x="22281" y="10583"/>
                    <a:pt x="17038" y="12801"/>
                    <a:pt x="13006" y="14213"/>
                  </a:cubicBezTo>
                  <a:cubicBezTo>
                    <a:pt x="8973" y="15725"/>
                    <a:pt x="5747" y="16834"/>
                    <a:pt x="3428" y="17136"/>
                  </a:cubicBezTo>
                  <a:cubicBezTo>
                    <a:pt x="1311" y="17439"/>
                    <a:pt x="0" y="17338"/>
                    <a:pt x="0" y="17540"/>
                  </a:cubicBezTo>
                  <a:close/>
                </a:path>
              </a:pathLst>
            </a:custGeom>
            <a:solidFill>
              <a:srgbClr val="455A64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="" xmlns:a16="http://schemas.microsoft.com/office/drawing/2014/main" id="{789A0BBE-FBF7-46ED-9F8D-55E1D7376DDF}"/>
                </a:ext>
              </a:extLst>
            </p:cNvPr>
            <p:cNvSpPr/>
            <p:nvPr/>
          </p:nvSpPr>
          <p:spPr>
            <a:xfrm>
              <a:off x="10677409" y="3066227"/>
              <a:ext cx="69119" cy="51733"/>
            </a:xfrm>
            <a:custGeom>
              <a:avLst/>
              <a:gdLst>
                <a:gd name="connsiteX0" fmla="*/ 0 w 69119"/>
                <a:gd name="connsiteY0" fmla="*/ 2333 h 51733"/>
                <a:gd name="connsiteX1" fmla="*/ 6856 w 69119"/>
                <a:gd name="connsiteY1" fmla="*/ 1325 h 51733"/>
                <a:gd name="connsiteX2" fmla="*/ 14316 w 69119"/>
                <a:gd name="connsiteY2" fmla="*/ 3543 h 51733"/>
                <a:gd name="connsiteX3" fmla="*/ 20768 w 69119"/>
                <a:gd name="connsiteY3" fmla="*/ 10903 h 51733"/>
                <a:gd name="connsiteX4" fmla="*/ 21272 w 69119"/>
                <a:gd name="connsiteY4" fmla="*/ 12213 h 51733"/>
                <a:gd name="connsiteX5" fmla="*/ 22482 w 69119"/>
                <a:gd name="connsiteY5" fmla="*/ 11407 h 51733"/>
                <a:gd name="connsiteX6" fmla="*/ 33169 w 69119"/>
                <a:gd name="connsiteY6" fmla="*/ 13927 h 51733"/>
                <a:gd name="connsiteX7" fmla="*/ 37706 w 69119"/>
                <a:gd name="connsiteY7" fmla="*/ 27739 h 51733"/>
                <a:gd name="connsiteX8" fmla="*/ 38411 w 69119"/>
                <a:gd name="connsiteY8" fmla="*/ 32881 h 51733"/>
                <a:gd name="connsiteX9" fmla="*/ 40327 w 69119"/>
                <a:gd name="connsiteY9" fmla="*/ 27941 h 51733"/>
                <a:gd name="connsiteX10" fmla="*/ 40629 w 69119"/>
                <a:gd name="connsiteY10" fmla="*/ 27134 h 51733"/>
                <a:gd name="connsiteX11" fmla="*/ 48291 w 69119"/>
                <a:gd name="connsiteY11" fmla="*/ 20985 h 51733"/>
                <a:gd name="connsiteX12" fmla="*/ 57567 w 69119"/>
                <a:gd name="connsiteY12" fmla="*/ 22194 h 51733"/>
                <a:gd name="connsiteX13" fmla="*/ 66943 w 69119"/>
                <a:gd name="connsiteY13" fmla="*/ 35603 h 51733"/>
                <a:gd name="connsiteX14" fmla="*/ 67245 w 69119"/>
                <a:gd name="connsiteY14" fmla="*/ 47298 h 51733"/>
                <a:gd name="connsiteX15" fmla="*/ 66842 w 69119"/>
                <a:gd name="connsiteY15" fmla="*/ 51734 h 51733"/>
                <a:gd name="connsiteX16" fmla="*/ 68253 w 69119"/>
                <a:gd name="connsiteY16" fmla="*/ 47499 h 51733"/>
                <a:gd name="connsiteX17" fmla="*/ 68757 w 69119"/>
                <a:gd name="connsiteY17" fmla="*/ 35200 h 51733"/>
                <a:gd name="connsiteX18" fmla="*/ 58675 w 69119"/>
                <a:gd name="connsiteY18" fmla="*/ 19976 h 51733"/>
                <a:gd name="connsiteX19" fmla="*/ 38109 w 69119"/>
                <a:gd name="connsiteY19" fmla="*/ 26025 h 51733"/>
                <a:gd name="connsiteX20" fmla="*/ 37706 w 69119"/>
                <a:gd name="connsiteY20" fmla="*/ 27034 h 51733"/>
                <a:gd name="connsiteX21" fmla="*/ 40226 w 69119"/>
                <a:gd name="connsiteY21" fmla="*/ 27235 h 51733"/>
                <a:gd name="connsiteX22" fmla="*/ 34983 w 69119"/>
                <a:gd name="connsiteY22" fmla="*/ 12113 h 51733"/>
                <a:gd name="connsiteX23" fmla="*/ 21071 w 69119"/>
                <a:gd name="connsiteY23" fmla="*/ 9491 h 51733"/>
                <a:gd name="connsiteX24" fmla="*/ 22785 w 69119"/>
                <a:gd name="connsiteY24" fmla="*/ 9995 h 51733"/>
                <a:gd name="connsiteX25" fmla="*/ 15022 w 69119"/>
                <a:gd name="connsiteY25" fmla="*/ 1829 h 51733"/>
                <a:gd name="connsiteX26" fmla="*/ 6654 w 69119"/>
                <a:gd name="connsiteY26" fmla="*/ 15 h 51733"/>
                <a:gd name="connsiteX27" fmla="*/ 1310 w 69119"/>
                <a:gd name="connsiteY27" fmla="*/ 1224 h 51733"/>
                <a:gd name="connsiteX28" fmla="*/ 0 w 69119"/>
                <a:gd name="connsiteY28" fmla="*/ 2333 h 51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69119" h="51733">
                  <a:moveTo>
                    <a:pt x="0" y="2333"/>
                  </a:moveTo>
                  <a:cubicBezTo>
                    <a:pt x="101" y="2636"/>
                    <a:pt x="2420" y="1124"/>
                    <a:pt x="6856" y="1325"/>
                  </a:cubicBezTo>
                  <a:cubicBezTo>
                    <a:pt x="9073" y="1426"/>
                    <a:pt x="11695" y="1930"/>
                    <a:pt x="14316" y="3543"/>
                  </a:cubicBezTo>
                  <a:cubicBezTo>
                    <a:pt x="16937" y="4955"/>
                    <a:pt x="19558" y="7475"/>
                    <a:pt x="20768" y="10903"/>
                  </a:cubicBezTo>
                  <a:lnTo>
                    <a:pt x="21272" y="12213"/>
                  </a:lnTo>
                  <a:lnTo>
                    <a:pt x="22482" y="11407"/>
                  </a:lnTo>
                  <a:cubicBezTo>
                    <a:pt x="25406" y="9391"/>
                    <a:pt x="30346" y="10600"/>
                    <a:pt x="33169" y="13927"/>
                  </a:cubicBezTo>
                  <a:cubicBezTo>
                    <a:pt x="36092" y="17355"/>
                    <a:pt x="37000" y="22497"/>
                    <a:pt x="37706" y="27739"/>
                  </a:cubicBezTo>
                  <a:lnTo>
                    <a:pt x="38411" y="32881"/>
                  </a:lnTo>
                  <a:lnTo>
                    <a:pt x="40327" y="27941"/>
                  </a:lnTo>
                  <a:cubicBezTo>
                    <a:pt x="40428" y="27739"/>
                    <a:pt x="40528" y="27437"/>
                    <a:pt x="40629" y="27134"/>
                  </a:cubicBezTo>
                  <a:cubicBezTo>
                    <a:pt x="41940" y="24009"/>
                    <a:pt x="45065" y="21791"/>
                    <a:pt x="48291" y="20985"/>
                  </a:cubicBezTo>
                  <a:cubicBezTo>
                    <a:pt x="51518" y="20077"/>
                    <a:pt x="54844" y="20682"/>
                    <a:pt x="57567" y="22194"/>
                  </a:cubicBezTo>
                  <a:cubicBezTo>
                    <a:pt x="63111" y="25219"/>
                    <a:pt x="66035" y="30965"/>
                    <a:pt x="66943" y="35603"/>
                  </a:cubicBezTo>
                  <a:cubicBezTo>
                    <a:pt x="67951" y="40442"/>
                    <a:pt x="67547" y="44576"/>
                    <a:pt x="67245" y="47298"/>
                  </a:cubicBezTo>
                  <a:cubicBezTo>
                    <a:pt x="66943" y="50121"/>
                    <a:pt x="66640" y="51633"/>
                    <a:pt x="66842" y="51734"/>
                  </a:cubicBezTo>
                  <a:cubicBezTo>
                    <a:pt x="67043" y="51734"/>
                    <a:pt x="67648" y="50322"/>
                    <a:pt x="68253" y="47499"/>
                  </a:cubicBezTo>
                  <a:cubicBezTo>
                    <a:pt x="68858" y="44677"/>
                    <a:pt x="69564" y="40442"/>
                    <a:pt x="68757" y="35200"/>
                  </a:cubicBezTo>
                  <a:cubicBezTo>
                    <a:pt x="67951" y="30058"/>
                    <a:pt x="65027" y="23707"/>
                    <a:pt x="58675" y="19976"/>
                  </a:cubicBezTo>
                  <a:cubicBezTo>
                    <a:pt x="52526" y="16045"/>
                    <a:pt x="41940" y="17658"/>
                    <a:pt x="38109" y="26025"/>
                  </a:cubicBezTo>
                  <a:cubicBezTo>
                    <a:pt x="38008" y="26328"/>
                    <a:pt x="37806" y="26731"/>
                    <a:pt x="37706" y="27034"/>
                  </a:cubicBezTo>
                  <a:lnTo>
                    <a:pt x="40226" y="27235"/>
                  </a:lnTo>
                  <a:cubicBezTo>
                    <a:pt x="39520" y="21993"/>
                    <a:pt x="38613" y="16246"/>
                    <a:pt x="34983" y="12113"/>
                  </a:cubicBezTo>
                  <a:cubicBezTo>
                    <a:pt x="31455" y="8181"/>
                    <a:pt x="25305" y="6467"/>
                    <a:pt x="21071" y="9491"/>
                  </a:cubicBezTo>
                  <a:lnTo>
                    <a:pt x="22785" y="9995"/>
                  </a:lnTo>
                  <a:cubicBezTo>
                    <a:pt x="21171" y="6064"/>
                    <a:pt x="18046" y="3342"/>
                    <a:pt x="15022" y="1829"/>
                  </a:cubicBezTo>
                  <a:cubicBezTo>
                    <a:pt x="11997" y="317"/>
                    <a:pt x="9073" y="-86"/>
                    <a:pt x="6654" y="15"/>
                  </a:cubicBezTo>
                  <a:cubicBezTo>
                    <a:pt x="4234" y="115"/>
                    <a:pt x="2520" y="720"/>
                    <a:pt x="1310" y="1224"/>
                  </a:cubicBezTo>
                  <a:cubicBezTo>
                    <a:pt x="504" y="1829"/>
                    <a:pt x="0" y="2233"/>
                    <a:pt x="0" y="2333"/>
                  </a:cubicBezTo>
                  <a:close/>
                </a:path>
              </a:pathLst>
            </a:custGeom>
            <a:solidFill>
              <a:srgbClr val="455A64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="" xmlns:a16="http://schemas.microsoft.com/office/drawing/2014/main" id="{1FD1D1C2-4A35-4AA7-87F1-50FF3E6C7B5C}"/>
                </a:ext>
              </a:extLst>
            </p:cNvPr>
            <p:cNvSpPr/>
            <p:nvPr/>
          </p:nvSpPr>
          <p:spPr>
            <a:xfrm>
              <a:off x="10810061" y="3034686"/>
              <a:ext cx="16260" cy="78551"/>
            </a:xfrm>
            <a:custGeom>
              <a:avLst/>
              <a:gdLst>
                <a:gd name="connsiteX0" fmla="*/ 24 w 16260"/>
                <a:gd name="connsiteY0" fmla="*/ 78537 h 78551"/>
                <a:gd name="connsiteX1" fmla="*/ 3149 w 16260"/>
                <a:gd name="connsiteY1" fmla="*/ 76823 h 78551"/>
                <a:gd name="connsiteX2" fmla="*/ 9199 w 16260"/>
                <a:gd name="connsiteY2" fmla="*/ 69261 h 78551"/>
                <a:gd name="connsiteX3" fmla="*/ 11316 w 16260"/>
                <a:gd name="connsiteY3" fmla="*/ 54945 h 78551"/>
                <a:gd name="connsiteX4" fmla="*/ 11013 w 16260"/>
                <a:gd name="connsiteY4" fmla="*/ 47586 h 78551"/>
                <a:gd name="connsiteX5" fmla="*/ 15752 w 16260"/>
                <a:gd name="connsiteY5" fmla="*/ 39924 h 78551"/>
                <a:gd name="connsiteX6" fmla="*/ 7585 w 16260"/>
                <a:gd name="connsiteY6" fmla="*/ 23793 h 78551"/>
                <a:gd name="connsiteX7" fmla="*/ 8190 w 16260"/>
                <a:gd name="connsiteY7" fmla="*/ 25608 h 78551"/>
                <a:gd name="connsiteX8" fmla="*/ 14643 w 16260"/>
                <a:gd name="connsiteY8" fmla="*/ 7461 h 78551"/>
                <a:gd name="connsiteX9" fmla="*/ 14441 w 16260"/>
                <a:gd name="connsiteY9" fmla="*/ 0 h 78551"/>
                <a:gd name="connsiteX10" fmla="*/ 13231 w 16260"/>
                <a:gd name="connsiteY10" fmla="*/ 7158 h 78551"/>
                <a:gd name="connsiteX11" fmla="*/ 6275 w 16260"/>
                <a:gd name="connsiteY11" fmla="*/ 24196 h 78551"/>
                <a:gd name="connsiteX12" fmla="*/ 5367 w 16260"/>
                <a:gd name="connsiteY12" fmla="*/ 25507 h 78551"/>
                <a:gd name="connsiteX13" fmla="*/ 6880 w 16260"/>
                <a:gd name="connsiteY13" fmla="*/ 26011 h 78551"/>
                <a:gd name="connsiteX14" fmla="*/ 13231 w 16260"/>
                <a:gd name="connsiteY14" fmla="*/ 39016 h 78551"/>
                <a:gd name="connsiteX15" fmla="*/ 8695 w 16260"/>
                <a:gd name="connsiteY15" fmla="*/ 46477 h 78551"/>
                <a:gd name="connsiteX16" fmla="*/ 8997 w 16260"/>
                <a:gd name="connsiteY16" fmla="*/ 55349 h 78551"/>
                <a:gd name="connsiteX17" fmla="*/ 7585 w 16260"/>
                <a:gd name="connsiteY17" fmla="*/ 68455 h 78551"/>
                <a:gd name="connsiteX18" fmla="*/ 24 w 16260"/>
                <a:gd name="connsiteY18" fmla="*/ 78537 h 78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260" h="78551">
                  <a:moveTo>
                    <a:pt x="24" y="78537"/>
                  </a:moveTo>
                  <a:cubicBezTo>
                    <a:pt x="125" y="78638"/>
                    <a:pt x="1335" y="78234"/>
                    <a:pt x="3149" y="76823"/>
                  </a:cubicBezTo>
                  <a:cubicBezTo>
                    <a:pt x="4964" y="75411"/>
                    <a:pt x="7384" y="72992"/>
                    <a:pt x="9199" y="69261"/>
                  </a:cubicBezTo>
                  <a:cubicBezTo>
                    <a:pt x="11013" y="65531"/>
                    <a:pt x="12324" y="60490"/>
                    <a:pt x="11316" y="54945"/>
                  </a:cubicBezTo>
                  <a:cubicBezTo>
                    <a:pt x="10812" y="52223"/>
                    <a:pt x="9904" y="49703"/>
                    <a:pt x="11013" y="47586"/>
                  </a:cubicBezTo>
                  <a:cubicBezTo>
                    <a:pt x="11921" y="45368"/>
                    <a:pt x="14643" y="43351"/>
                    <a:pt x="15752" y="39924"/>
                  </a:cubicBezTo>
                  <a:cubicBezTo>
                    <a:pt x="17768" y="32866"/>
                    <a:pt x="13534" y="25608"/>
                    <a:pt x="7585" y="23793"/>
                  </a:cubicBezTo>
                  <a:lnTo>
                    <a:pt x="8190" y="25608"/>
                  </a:lnTo>
                  <a:cubicBezTo>
                    <a:pt x="12526" y="18853"/>
                    <a:pt x="14139" y="12098"/>
                    <a:pt x="14643" y="7461"/>
                  </a:cubicBezTo>
                  <a:cubicBezTo>
                    <a:pt x="15147" y="2722"/>
                    <a:pt x="14643" y="0"/>
                    <a:pt x="14441" y="0"/>
                  </a:cubicBezTo>
                  <a:cubicBezTo>
                    <a:pt x="14139" y="0"/>
                    <a:pt x="14139" y="2722"/>
                    <a:pt x="13231" y="7158"/>
                  </a:cubicBezTo>
                  <a:cubicBezTo>
                    <a:pt x="12324" y="11594"/>
                    <a:pt x="10509" y="17945"/>
                    <a:pt x="6275" y="24196"/>
                  </a:cubicBezTo>
                  <a:lnTo>
                    <a:pt x="5367" y="25507"/>
                  </a:lnTo>
                  <a:lnTo>
                    <a:pt x="6880" y="26011"/>
                  </a:lnTo>
                  <a:cubicBezTo>
                    <a:pt x="11417" y="27422"/>
                    <a:pt x="14945" y="33572"/>
                    <a:pt x="13231" y="39016"/>
                  </a:cubicBezTo>
                  <a:cubicBezTo>
                    <a:pt x="12626" y="41537"/>
                    <a:pt x="10106" y="43351"/>
                    <a:pt x="8695" y="46477"/>
                  </a:cubicBezTo>
                  <a:cubicBezTo>
                    <a:pt x="7182" y="49804"/>
                    <a:pt x="8594" y="53030"/>
                    <a:pt x="8997" y="55349"/>
                  </a:cubicBezTo>
                  <a:cubicBezTo>
                    <a:pt x="10005" y="60289"/>
                    <a:pt x="9098" y="64926"/>
                    <a:pt x="7585" y="68455"/>
                  </a:cubicBezTo>
                  <a:cubicBezTo>
                    <a:pt x="4359" y="75613"/>
                    <a:pt x="-379" y="78133"/>
                    <a:pt x="24" y="78537"/>
                  </a:cubicBezTo>
                  <a:close/>
                </a:path>
              </a:pathLst>
            </a:custGeom>
            <a:solidFill>
              <a:srgbClr val="455A64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="" xmlns:a16="http://schemas.microsoft.com/office/drawing/2014/main" id="{9B1C7CDC-F508-442E-ADB7-F324BE6897F2}"/>
                </a:ext>
              </a:extLst>
            </p:cNvPr>
            <p:cNvSpPr/>
            <p:nvPr/>
          </p:nvSpPr>
          <p:spPr>
            <a:xfrm>
              <a:off x="10848998" y="3053839"/>
              <a:ext cx="92793" cy="72224"/>
            </a:xfrm>
            <a:custGeom>
              <a:avLst/>
              <a:gdLst>
                <a:gd name="connsiteX0" fmla="*/ 2 w 92793"/>
                <a:gd name="connsiteY0" fmla="*/ 72187 h 72224"/>
                <a:gd name="connsiteX1" fmla="*/ 2220 w 92793"/>
                <a:gd name="connsiteY1" fmla="*/ 71885 h 72224"/>
                <a:gd name="connsiteX2" fmla="*/ 8068 w 92793"/>
                <a:gd name="connsiteY2" fmla="*/ 69667 h 72224"/>
                <a:gd name="connsiteX3" fmla="*/ 23695 w 92793"/>
                <a:gd name="connsiteY3" fmla="*/ 53637 h 72224"/>
                <a:gd name="connsiteX4" fmla="*/ 22081 w 92793"/>
                <a:gd name="connsiteY4" fmla="*/ 54040 h 72224"/>
                <a:gd name="connsiteX5" fmla="*/ 39220 w 92793"/>
                <a:gd name="connsiteY5" fmla="*/ 57569 h 72224"/>
                <a:gd name="connsiteX6" fmla="*/ 48294 w 92793"/>
                <a:gd name="connsiteY6" fmla="*/ 53737 h 72224"/>
                <a:gd name="connsiteX7" fmla="*/ 54545 w 92793"/>
                <a:gd name="connsiteY7" fmla="*/ 45067 h 72224"/>
                <a:gd name="connsiteX8" fmla="*/ 54444 w 92793"/>
                <a:gd name="connsiteY8" fmla="*/ 41135 h 72224"/>
                <a:gd name="connsiteX9" fmla="*/ 55351 w 92793"/>
                <a:gd name="connsiteY9" fmla="*/ 38312 h 72224"/>
                <a:gd name="connsiteX10" fmla="*/ 60392 w 92793"/>
                <a:gd name="connsiteY10" fmla="*/ 34078 h 72224"/>
                <a:gd name="connsiteX11" fmla="*/ 66139 w 92793"/>
                <a:gd name="connsiteY11" fmla="*/ 29541 h 72224"/>
                <a:gd name="connsiteX12" fmla="*/ 67953 w 92793"/>
                <a:gd name="connsiteY12" fmla="*/ 22282 h 72224"/>
                <a:gd name="connsiteX13" fmla="*/ 66643 w 92793"/>
                <a:gd name="connsiteY13" fmla="*/ 23896 h 72224"/>
                <a:gd name="connsiteX14" fmla="*/ 82169 w 92793"/>
                <a:gd name="connsiteY14" fmla="*/ 19762 h 72224"/>
                <a:gd name="connsiteX15" fmla="*/ 90436 w 92793"/>
                <a:gd name="connsiteY15" fmla="*/ 10487 h 72224"/>
                <a:gd name="connsiteX16" fmla="*/ 92754 w 92793"/>
                <a:gd name="connsiteY16" fmla="*/ 2825 h 72224"/>
                <a:gd name="connsiteX17" fmla="*/ 92553 w 92793"/>
                <a:gd name="connsiteY17" fmla="*/ 2 h 72224"/>
                <a:gd name="connsiteX18" fmla="*/ 89125 w 92793"/>
                <a:gd name="connsiteY18" fmla="*/ 9882 h 72224"/>
                <a:gd name="connsiteX19" fmla="*/ 80959 w 92793"/>
                <a:gd name="connsiteY19" fmla="*/ 18250 h 72224"/>
                <a:gd name="connsiteX20" fmla="*/ 66844 w 92793"/>
                <a:gd name="connsiteY20" fmla="*/ 21678 h 72224"/>
                <a:gd name="connsiteX21" fmla="*/ 64929 w 92793"/>
                <a:gd name="connsiteY21" fmla="*/ 21476 h 72224"/>
                <a:gd name="connsiteX22" fmla="*/ 65534 w 92793"/>
                <a:gd name="connsiteY22" fmla="*/ 23291 h 72224"/>
                <a:gd name="connsiteX23" fmla="*/ 64122 w 92793"/>
                <a:gd name="connsiteY23" fmla="*/ 28130 h 72224"/>
                <a:gd name="connsiteX24" fmla="*/ 58981 w 92793"/>
                <a:gd name="connsiteY24" fmla="*/ 32062 h 72224"/>
                <a:gd name="connsiteX25" fmla="*/ 53032 w 92793"/>
                <a:gd name="connsiteY25" fmla="*/ 37103 h 72224"/>
                <a:gd name="connsiteX26" fmla="*/ 51722 w 92793"/>
                <a:gd name="connsiteY26" fmla="*/ 41337 h 72224"/>
                <a:gd name="connsiteX27" fmla="*/ 51822 w 92793"/>
                <a:gd name="connsiteY27" fmla="*/ 44966 h 72224"/>
                <a:gd name="connsiteX28" fmla="*/ 46681 w 92793"/>
                <a:gd name="connsiteY28" fmla="*/ 51822 h 72224"/>
                <a:gd name="connsiteX29" fmla="*/ 38615 w 92793"/>
                <a:gd name="connsiteY29" fmla="*/ 55351 h 72224"/>
                <a:gd name="connsiteX30" fmla="*/ 23190 w 92793"/>
                <a:gd name="connsiteY30" fmla="*/ 52528 h 72224"/>
                <a:gd name="connsiteX31" fmla="*/ 22081 w 92793"/>
                <a:gd name="connsiteY31" fmla="*/ 51721 h 72224"/>
                <a:gd name="connsiteX32" fmla="*/ 21577 w 92793"/>
                <a:gd name="connsiteY32" fmla="*/ 52931 h 72224"/>
                <a:gd name="connsiteX33" fmla="*/ 7362 w 92793"/>
                <a:gd name="connsiteY33" fmla="*/ 68759 h 72224"/>
                <a:gd name="connsiteX34" fmla="*/ 2 w 92793"/>
                <a:gd name="connsiteY34" fmla="*/ 72187 h 72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92793" h="72224">
                  <a:moveTo>
                    <a:pt x="2" y="72187"/>
                  </a:moveTo>
                  <a:cubicBezTo>
                    <a:pt x="2" y="72288"/>
                    <a:pt x="809" y="72187"/>
                    <a:pt x="2220" y="71885"/>
                  </a:cubicBezTo>
                  <a:cubicBezTo>
                    <a:pt x="3632" y="71481"/>
                    <a:pt x="5648" y="70876"/>
                    <a:pt x="8068" y="69667"/>
                  </a:cubicBezTo>
                  <a:cubicBezTo>
                    <a:pt x="12806" y="67247"/>
                    <a:pt x="19460" y="62307"/>
                    <a:pt x="23695" y="53637"/>
                  </a:cubicBezTo>
                  <a:lnTo>
                    <a:pt x="22081" y="54040"/>
                  </a:lnTo>
                  <a:cubicBezTo>
                    <a:pt x="26517" y="57266"/>
                    <a:pt x="32869" y="58778"/>
                    <a:pt x="39220" y="57569"/>
                  </a:cubicBezTo>
                  <a:cubicBezTo>
                    <a:pt x="42346" y="56964"/>
                    <a:pt x="45572" y="55653"/>
                    <a:pt x="48294" y="53737"/>
                  </a:cubicBezTo>
                  <a:cubicBezTo>
                    <a:pt x="50915" y="51620"/>
                    <a:pt x="53738" y="49201"/>
                    <a:pt x="54545" y="45067"/>
                  </a:cubicBezTo>
                  <a:cubicBezTo>
                    <a:pt x="54746" y="43454"/>
                    <a:pt x="54444" y="42143"/>
                    <a:pt x="54444" y="41135"/>
                  </a:cubicBezTo>
                  <a:cubicBezTo>
                    <a:pt x="54444" y="40127"/>
                    <a:pt x="54746" y="39220"/>
                    <a:pt x="55351" y="38312"/>
                  </a:cubicBezTo>
                  <a:cubicBezTo>
                    <a:pt x="56460" y="36598"/>
                    <a:pt x="58476" y="35288"/>
                    <a:pt x="60392" y="34078"/>
                  </a:cubicBezTo>
                  <a:cubicBezTo>
                    <a:pt x="62408" y="32868"/>
                    <a:pt x="64525" y="31457"/>
                    <a:pt x="66139" y="29541"/>
                  </a:cubicBezTo>
                  <a:cubicBezTo>
                    <a:pt x="67752" y="27727"/>
                    <a:pt x="68861" y="24904"/>
                    <a:pt x="67953" y="22282"/>
                  </a:cubicBezTo>
                  <a:lnTo>
                    <a:pt x="66643" y="23896"/>
                  </a:lnTo>
                  <a:cubicBezTo>
                    <a:pt x="72692" y="24500"/>
                    <a:pt x="78237" y="22585"/>
                    <a:pt x="82169" y="19762"/>
                  </a:cubicBezTo>
                  <a:cubicBezTo>
                    <a:pt x="86201" y="17040"/>
                    <a:pt x="88822" y="13511"/>
                    <a:pt x="90436" y="10487"/>
                  </a:cubicBezTo>
                  <a:cubicBezTo>
                    <a:pt x="92049" y="7362"/>
                    <a:pt x="92553" y="4639"/>
                    <a:pt x="92754" y="2825"/>
                  </a:cubicBezTo>
                  <a:cubicBezTo>
                    <a:pt x="92855" y="1010"/>
                    <a:pt x="92754" y="2"/>
                    <a:pt x="92553" y="2"/>
                  </a:cubicBezTo>
                  <a:cubicBezTo>
                    <a:pt x="92149" y="-99"/>
                    <a:pt x="92553" y="4135"/>
                    <a:pt x="89125" y="9882"/>
                  </a:cubicBezTo>
                  <a:cubicBezTo>
                    <a:pt x="87411" y="12705"/>
                    <a:pt x="84790" y="15830"/>
                    <a:pt x="80959" y="18250"/>
                  </a:cubicBezTo>
                  <a:cubicBezTo>
                    <a:pt x="77229" y="20669"/>
                    <a:pt x="72188" y="22282"/>
                    <a:pt x="66844" y="21678"/>
                  </a:cubicBezTo>
                  <a:lnTo>
                    <a:pt x="64929" y="21476"/>
                  </a:lnTo>
                  <a:lnTo>
                    <a:pt x="65534" y="23291"/>
                  </a:lnTo>
                  <a:cubicBezTo>
                    <a:pt x="66038" y="24803"/>
                    <a:pt x="65433" y="26618"/>
                    <a:pt x="64122" y="28130"/>
                  </a:cubicBezTo>
                  <a:cubicBezTo>
                    <a:pt x="62812" y="29743"/>
                    <a:pt x="61098" y="30852"/>
                    <a:pt x="58981" y="32062"/>
                  </a:cubicBezTo>
                  <a:cubicBezTo>
                    <a:pt x="56964" y="33372"/>
                    <a:pt x="54746" y="34683"/>
                    <a:pt x="53032" y="37103"/>
                  </a:cubicBezTo>
                  <a:cubicBezTo>
                    <a:pt x="52226" y="38312"/>
                    <a:pt x="51722" y="39825"/>
                    <a:pt x="51722" y="41337"/>
                  </a:cubicBezTo>
                  <a:cubicBezTo>
                    <a:pt x="51722" y="42849"/>
                    <a:pt x="51923" y="43958"/>
                    <a:pt x="51822" y="44966"/>
                  </a:cubicBezTo>
                  <a:cubicBezTo>
                    <a:pt x="51419" y="47588"/>
                    <a:pt x="49000" y="50108"/>
                    <a:pt x="46681" y="51822"/>
                  </a:cubicBezTo>
                  <a:cubicBezTo>
                    <a:pt x="44261" y="53536"/>
                    <a:pt x="41438" y="54746"/>
                    <a:pt x="38615" y="55351"/>
                  </a:cubicBezTo>
                  <a:cubicBezTo>
                    <a:pt x="32970" y="56460"/>
                    <a:pt x="27223" y="55250"/>
                    <a:pt x="23190" y="52528"/>
                  </a:cubicBezTo>
                  <a:lnTo>
                    <a:pt x="22081" y="51721"/>
                  </a:lnTo>
                  <a:lnTo>
                    <a:pt x="21577" y="52931"/>
                  </a:lnTo>
                  <a:cubicBezTo>
                    <a:pt x="17847" y="61097"/>
                    <a:pt x="11798" y="66138"/>
                    <a:pt x="7362" y="68759"/>
                  </a:cubicBezTo>
                  <a:cubicBezTo>
                    <a:pt x="2926" y="71179"/>
                    <a:pt x="-98" y="71885"/>
                    <a:pt x="2" y="72187"/>
                  </a:cubicBezTo>
                  <a:close/>
                </a:path>
              </a:pathLst>
            </a:custGeom>
            <a:solidFill>
              <a:srgbClr val="455A64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="" xmlns:a16="http://schemas.microsoft.com/office/drawing/2014/main" id="{1DD44370-1EB9-4A30-A243-A3C08CB8AB4F}"/>
                </a:ext>
              </a:extLst>
            </p:cNvPr>
            <p:cNvSpPr/>
            <p:nvPr/>
          </p:nvSpPr>
          <p:spPr>
            <a:xfrm>
              <a:off x="10901627" y="3099119"/>
              <a:ext cx="169650" cy="46672"/>
            </a:xfrm>
            <a:custGeom>
              <a:avLst/>
              <a:gdLst>
                <a:gd name="connsiteX0" fmla="*/ 169575 w 169650"/>
                <a:gd name="connsiteY0" fmla="*/ 46667 h 46672"/>
                <a:gd name="connsiteX1" fmla="*/ 169575 w 169650"/>
                <a:gd name="connsiteY1" fmla="*/ 45760 h 46672"/>
                <a:gd name="connsiteX2" fmla="*/ 169272 w 169650"/>
                <a:gd name="connsiteY2" fmla="*/ 43038 h 46672"/>
                <a:gd name="connsiteX3" fmla="*/ 165139 w 169650"/>
                <a:gd name="connsiteY3" fmla="*/ 33359 h 46672"/>
                <a:gd name="connsiteX4" fmla="*/ 154250 w 169650"/>
                <a:gd name="connsiteY4" fmla="*/ 21161 h 46672"/>
                <a:gd name="connsiteX5" fmla="*/ 146286 w 169650"/>
                <a:gd name="connsiteY5" fmla="*/ 14809 h 46672"/>
                <a:gd name="connsiteX6" fmla="*/ 140942 w 169650"/>
                <a:gd name="connsiteY6" fmla="*/ 12692 h 46672"/>
                <a:gd name="connsiteX7" fmla="*/ 134793 w 169650"/>
                <a:gd name="connsiteY7" fmla="*/ 14507 h 46672"/>
                <a:gd name="connsiteX8" fmla="*/ 136708 w 169650"/>
                <a:gd name="connsiteY8" fmla="*/ 15111 h 46672"/>
                <a:gd name="connsiteX9" fmla="*/ 124207 w 169650"/>
                <a:gd name="connsiteY9" fmla="*/ 1400 h 46672"/>
                <a:gd name="connsiteX10" fmla="*/ 105051 w 169650"/>
                <a:gd name="connsiteY10" fmla="*/ 8357 h 46672"/>
                <a:gd name="connsiteX11" fmla="*/ 107370 w 169650"/>
                <a:gd name="connsiteY11" fmla="*/ 8760 h 46672"/>
                <a:gd name="connsiteX12" fmla="*/ 99910 w 169650"/>
                <a:gd name="connsiteY12" fmla="*/ 695 h 46672"/>
                <a:gd name="connsiteX13" fmla="*/ 88719 w 169650"/>
                <a:gd name="connsiteY13" fmla="*/ 2509 h 46672"/>
                <a:gd name="connsiteX14" fmla="*/ 84888 w 169650"/>
                <a:gd name="connsiteY14" fmla="*/ 7752 h 46672"/>
                <a:gd name="connsiteX15" fmla="*/ 87408 w 169650"/>
                <a:gd name="connsiteY15" fmla="*/ 7953 h 46672"/>
                <a:gd name="connsiteX16" fmla="*/ 82972 w 169650"/>
                <a:gd name="connsiteY16" fmla="*/ 2812 h 46672"/>
                <a:gd name="connsiteX17" fmla="*/ 76520 w 169650"/>
                <a:gd name="connsiteY17" fmla="*/ 2106 h 46672"/>
                <a:gd name="connsiteX18" fmla="*/ 66539 w 169650"/>
                <a:gd name="connsiteY18" fmla="*/ 8054 h 46672"/>
                <a:gd name="connsiteX19" fmla="*/ 68253 w 169650"/>
                <a:gd name="connsiteY19" fmla="*/ 8054 h 46672"/>
                <a:gd name="connsiteX20" fmla="*/ 55046 w 169650"/>
                <a:gd name="connsiteY20" fmla="*/ 3618 h 46672"/>
                <a:gd name="connsiteX21" fmla="*/ 42646 w 169650"/>
                <a:gd name="connsiteY21" fmla="*/ 7248 h 46672"/>
                <a:gd name="connsiteX22" fmla="*/ 26313 w 169650"/>
                <a:gd name="connsiteY22" fmla="*/ 22270 h 46672"/>
                <a:gd name="connsiteX23" fmla="*/ 27926 w 169650"/>
                <a:gd name="connsiteY23" fmla="*/ 22975 h 46672"/>
                <a:gd name="connsiteX24" fmla="*/ 26112 w 169650"/>
                <a:gd name="connsiteY24" fmla="*/ 18741 h 46672"/>
                <a:gd name="connsiteX25" fmla="*/ 22281 w 169650"/>
                <a:gd name="connsiteY25" fmla="*/ 17229 h 46672"/>
                <a:gd name="connsiteX26" fmla="*/ 15224 w 169650"/>
                <a:gd name="connsiteY26" fmla="*/ 18136 h 46672"/>
                <a:gd name="connsiteX27" fmla="*/ 6049 w 169650"/>
                <a:gd name="connsiteY27" fmla="*/ 24084 h 46672"/>
                <a:gd name="connsiteX28" fmla="*/ 1311 w 169650"/>
                <a:gd name="connsiteY28" fmla="*/ 29125 h 46672"/>
                <a:gd name="connsiteX29" fmla="*/ 0 w 169650"/>
                <a:gd name="connsiteY29" fmla="*/ 31141 h 46672"/>
                <a:gd name="connsiteX30" fmla="*/ 6654 w 169650"/>
                <a:gd name="connsiteY30" fmla="*/ 24891 h 46672"/>
                <a:gd name="connsiteX31" fmla="*/ 15727 w 169650"/>
                <a:gd name="connsiteY31" fmla="*/ 19547 h 46672"/>
                <a:gd name="connsiteX32" fmla="*/ 21877 w 169650"/>
                <a:gd name="connsiteY32" fmla="*/ 18943 h 46672"/>
                <a:gd name="connsiteX33" fmla="*/ 25809 w 169650"/>
                <a:gd name="connsiteY33" fmla="*/ 22773 h 46672"/>
                <a:gd name="connsiteX34" fmla="*/ 25204 w 169650"/>
                <a:gd name="connsiteY34" fmla="*/ 26000 h 46672"/>
                <a:gd name="connsiteX35" fmla="*/ 27422 w 169650"/>
                <a:gd name="connsiteY35" fmla="*/ 23580 h 46672"/>
                <a:gd name="connsiteX36" fmla="*/ 43452 w 169650"/>
                <a:gd name="connsiteY36" fmla="*/ 9264 h 46672"/>
                <a:gd name="connsiteX37" fmla="*/ 54744 w 169650"/>
                <a:gd name="connsiteY37" fmla="*/ 6139 h 46672"/>
                <a:gd name="connsiteX38" fmla="*/ 66136 w 169650"/>
                <a:gd name="connsiteY38" fmla="*/ 10071 h 46672"/>
                <a:gd name="connsiteX39" fmla="*/ 66943 w 169650"/>
                <a:gd name="connsiteY39" fmla="*/ 10776 h 46672"/>
                <a:gd name="connsiteX40" fmla="*/ 67850 w 169650"/>
                <a:gd name="connsiteY40" fmla="*/ 10071 h 46672"/>
                <a:gd name="connsiteX41" fmla="*/ 76722 w 169650"/>
                <a:gd name="connsiteY41" fmla="*/ 4727 h 46672"/>
                <a:gd name="connsiteX42" fmla="*/ 84384 w 169650"/>
                <a:gd name="connsiteY42" fmla="*/ 8558 h 46672"/>
                <a:gd name="connsiteX43" fmla="*/ 85291 w 169650"/>
                <a:gd name="connsiteY43" fmla="*/ 13095 h 46672"/>
                <a:gd name="connsiteX44" fmla="*/ 86904 w 169650"/>
                <a:gd name="connsiteY44" fmla="*/ 8760 h 46672"/>
                <a:gd name="connsiteX45" fmla="*/ 89929 w 169650"/>
                <a:gd name="connsiteY45" fmla="*/ 4727 h 46672"/>
                <a:gd name="connsiteX46" fmla="*/ 98599 w 169650"/>
                <a:gd name="connsiteY46" fmla="*/ 3316 h 46672"/>
                <a:gd name="connsiteX47" fmla="*/ 104447 w 169650"/>
                <a:gd name="connsiteY47" fmla="*/ 9667 h 46672"/>
                <a:gd name="connsiteX48" fmla="*/ 105152 w 169650"/>
                <a:gd name="connsiteY48" fmla="*/ 12389 h 46672"/>
                <a:gd name="connsiteX49" fmla="*/ 106766 w 169650"/>
                <a:gd name="connsiteY49" fmla="*/ 10071 h 46672"/>
                <a:gd name="connsiteX50" fmla="*/ 123098 w 169650"/>
                <a:gd name="connsiteY50" fmla="*/ 4021 h 46672"/>
                <a:gd name="connsiteX51" fmla="*/ 134087 w 169650"/>
                <a:gd name="connsiteY51" fmla="*/ 15716 h 46672"/>
                <a:gd name="connsiteX52" fmla="*/ 134490 w 169650"/>
                <a:gd name="connsiteY52" fmla="*/ 17834 h 46672"/>
                <a:gd name="connsiteX53" fmla="*/ 136002 w 169650"/>
                <a:gd name="connsiteY53" fmla="*/ 16220 h 46672"/>
                <a:gd name="connsiteX54" fmla="*/ 144975 w 169650"/>
                <a:gd name="connsiteY54" fmla="*/ 16725 h 46672"/>
                <a:gd name="connsiteX55" fmla="*/ 152738 w 169650"/>
                <a:gd name="connsiteY55" fmla="*/ 22673 h 46672"/>
                <a:gd name="connsiteX56" fmla="*/ 163828 w 169650"/>
                <a:gd name="connsiteY56" fmla="*/ 34267 h 46672"/>
                <a:gd name="connsiteX57" fmla="*/ 169575 w 169650"/>
                <a:gd name="connsiteY57" fmla="*/ 46667 h 4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169650" h="46672">
                  <a:moveTo>
                    <a:pt x="169575" y="46667"/>
                  </a:moveTo>
                  <a:cubicBezTo>
                    <a:pt x="169675" y="46667"/>
                    <a:pt x="169675" y="46365"/>
                    <a:pt x="169575" y="45760"/>
                  </a:cubicBezTo>
                  <a:cubicBezTo>
                    <a:pt x="169575" y="45155"/>
                    <a:pt x="169474" y="44248"/>
                    <a:pt x="169272" y="43038"/>
                  </a:cubicBezTo>
                  <a:cubicBezTo>
                    <a:pt x="168768" y="40618"/>
                    <a:pt x="167659" y="37190"/>
                    <a:pt x="165139" y="33359"/>
                  </a:cubicBezTo>
                  <a:cubicBezTo>
                    <a:pt x="162719" y="29528"/>
                    <a:pt x="158888" y="25395"/>
                    <a:pt x="154250" y="21161"/>
                  </a:cubicBezTo>
                  <a:cubicBezTo>
                    <a:pt x="151831" y="19144"/>
                    <a:pt x="149512" y="16725"/>
                    <a:pt x="146286" y="14809"/>
                  </a:cubicBezTo>
                  <a:cubicBezTo>
                    <a:pt x="144673" y="13902"/>
                    <a:pt x="142959" y="12994"/>
                    <a:pt x="140942" y="12692"/>
                  </a:cubicBezTo>
                  <a:cubicBezTo>
                    <a:pt x="138926" y="12289"/>
                    <a:pt x="136406" y="12793"/>
                    <a:pt x="134793" y="14507"/>
                  </a:cubicBezTo>
                  <a:lnTo>
                    <a:pt x="136708" y="15111"/>
                  </a:lnTo>
                  <a:cubicBezTo>
                    <a:pt x="135599" y="9062"/>
                    <a:pt x="130861" y="3417"/>
                    <a:pt x="124207" y="1400"/>
                  </a:cubicBezTo>
                  <a:cubicBezTo>
                    <a:pt x="117553" y="-515"/>
                    <a:pt x="109487" y="2106"/>
                    <a:pt x="105051" y="8357"/>
                  </a:cubicBezTo>
                  <a:lnTo>
                    <a:pt x="107370" y="8760"/>
                  </a:lnTo>
                  <a:cubicBezTo>
                    <a:pt x="106362" y="5030"/>
                    <a:pt x="103539" y="2005"/>
                    <a:pt x="99910" y="695"/>
                  </a:cubicBezTo>
                  <a:cubicBezTo>
                    <a:pt x="96280" y="-717"/>
                    <a:pt x="91844" y="90"/>
                    <a:pt x="88719" y="2509"/>
                  </a:cubicBezTo>
                  <a:cubicBezTo>
                    <a:pt x="87005" y="3820"/>
                    <a:pt x="85594" y="5635"/>
                    <a:pt x="84888" y="7752"/>
                  </a:cubicBezTo>
                  <a:lnTo>
                    <a:pt x="87408" y="7953"/>
                  </a:lnTo>
                  <a:cubicBezTo>
                    <a:pt x="86904" y="5534"/>
                    <a:pt x="84989" y="3719"/>
                    <a:pt x="82972" y="2812"/>
                  </a:cubicBezTo>
                  <a:cubicBezTo>
                    <a:pt x="80956" y="1904"/>
                    <a:pt x="78738" y="1602"/>
                    <a:pt x="76520" y="2106"/>
                  </a:cubicBezTo>
                  <a:cubicBezTo>
                    <a:pt x="72286" y="3013"/>
                    <a:pt x="69261" y="5735"/>
                    <a:pt x="66539" y="8054"/>
                  </a:cubicBezTo>
                  <a:lnTo>
                    <a:pt x="68253" y="8054"/>
                  </a:lnTo>
                  <a:cubicBezTo>
                    <a:pt x="64523" y="4727"/>
                    <a:pt x="59583" y="3417"/>
                    <a:pt x="55046" y="3618"/>
                  </a:cubicBezTo>
                  <a:cubicBezTo>
                    <a:pt x="50510" y="3719"/>
                    <a:pt x="46275" y="5130"/>
                    <a:pt x="42646" y="7248"/>
                  </a:cubicBezTo>
                  <a:cubicBezTo>
                    <a:pt x="35488" y="11482"/>
                    <a:pt x="30649" y="17329"/>
                    <a:pt x="26313" y="22270"/>
                  </a:cubicBezTo>
                  <a:lnTo>
                    <a:pt x="27926" y="22975"/>
                  </a:lnTo>
                  <a:cubicBezTo>
                    <a:pt x="28128" y="21362"/>
                    <a:pt x="27422" y="19648"/>
                    <a:pt x="26112" y="18741"/>
                  </a:cubicBezTo>
                  <a:cubicBezTo>
                    <a:pt x="24902" y="17834"/>
                    <a:pt x="23591" y="17430"/>
                    <a:pt x="22281" y="17229"/>
                  </a:cubicBezTo>
                  <a:cubicBezTo>
                    <a:pt x="19760" y="16926"/>
                    <a:pt x="17341" y="17229"/>
                    <a:pt x="15224" y="18136"/>
                  </a:cubicBezTo>
                  <a:cubicBezTo>
                    <a:pt x="11291" y="19951"/>
                    <a:pt x="8267" y="22169"/>
                    <a:pt x="6049" y="24084"/>
                  </a:cubicBezTo>
                  <a:cubicBezTo>
                    <a:pt x="3831" y="26100"/>
                    <a:pt x="2319" y="27814"/>
                    <a:pt x="1311" y="29125"/>
                  </a:cubicBezTo>
                  <a:cubicBezTo>
                    <a:pt x="403" y="30335"/>
                    <a:pt x="0" y="31141"/>
                    <a:pt x="0" y="31141"/>
                  </a:cubicBezTo>
                  <a:cubicBezTo>
                    <a:pt x="202" y="31343"/>
                    <a:pt x="2117" y="28520"/>
                    <a:pt x="6654" y="24891"/>
                  </a:cubicBezTo>
                  <a:cubicBezTo>
                    <a:pt x="8973" y="23076"/>
                    <a:pt x="11997" y="21060"/>
                    <a:pt x="15727" y="19547"/>
                  </a:cubicBezTo>
                  <a:cubicBezTo>
                    <a:pt x="17542" y="18842"/>
                    <a:pt x="19760" y="18539"/>
                    <a:pt x="21877" y="18943"/>
                  </a:cubicBezTo>
                  <a:cubicBezTo>
                    <a:pt x="24095" y="19245"/>
                    <a:pt x="26213" y="20555"/>
                    <a:pt x="25809" y="22773"/>
                  </a:cubicBezTo>
                  <a:lnTo>
                    <a:pt x="25204" y="26000"/>
                  </a:lnTo>
                  <a:lnTo>
                    <a:pt x="27422" y="23580"/>
                  </a:lnTo>
                  <a:cubicBezTo>
                    <a:pt x="31858" y="18741"/>
                    <a:pt x="36697" y="13095"/>
                    <a:pt x="43452" y="9264"/>
                  </a:cubicBezTo>
                  <a:cubicBezTo>
                    <a:pt x="46779" y="7348"/>
                    <a:pt x="50711" y="6139"/>
                    <a:pt x="54744" y="6139"/>
                  </a:cubicBezTo>
                  <a:cubicBezTo>
                    <a:pt x="58776" y="6038"/>
                    <a:pt x="63011" y="7248"/>
                    <a:pt x="66136" y="10071"/>
                  </a:cubicBezTo>
                  <a:lnTo>
                    <a:pt x="66943" y="10776"/>
                  </a:lnTo>
                  <a:lnTo>
                    <a:pt x="67850" y="10071"/>
                  </a:lnTo>
                  <a:cubicBezTo>
                    <a:pt x="70572" y="7752"/>
                    <a:pt x="73395" y="5433"/>
                    <a:pt x="76722" y="4727"/>
                  </a:cubicBezTo>
                  <a:cubicBezTo>
                    <a:pt x="79747" y="4021"/>
                    <a:pt x="83779" y="5635"/>
                    <a:pt x="84384" y="8558"/>
                  </a:cubicBezTo>
                  <a:lnTo>
                    <a:pt x="85291" y="13095"/>
                  </a:lnTo>
                  <a:lnTo>
                    <a:pt x="86904" y="8760"/>
                  </a:lnTo>
                  <a:cubicBezTo>
                    <a:pt x="87509" y="7248"/>
                    <a:pt x="88518" y="5836"/>
                    <a:pt x="89929" y="4727"/>
                  </a:cubicBezTo>
                  <a:cubicBezTo>
                    <a:pt x="92449" y="2812"/>
                    <a:pt x="95776" y="2207"/>
                    <a:pt x="98599" y="3316"/>
                  </a:cubicBezTo>
                  <a:cubicBezTo>
                    <a:pt x="101422" y="4324"/>
                    <a:pt x="103741" y="6844"/>
                    <a:pt x="104447" y="9667"/>
                  </a:cubicBezTo>
                  <a:lnTo>
                    <a:pt x="105152" y="12389"/>
                  </a:lnTo>
                  <a:lnTo>
                    <a:pt x="106766" y="10071"/>
                  </a:lnTo>
                  <a:cubicBezTo>
                    <a:pt x="110395" y="4828"/>
                    <a:pt x="117452" y="2408"/>
                    <a:pt x="123098" y="4021"/>
                  </a:cubicBezTo>
                  <a:cubicBezTo>
                    <a:pt x="128845" y="5534"/>
                    <a:pt x="133079" y="10575"/>
                    <a:pt x="134087" y="15716"/>
                  </a:cubicBezTo>
                  <a:lnTo>
                    <a:pt x="134490" y="17834"/>
                  </a:lnTo>
                  <a:lnTo>
                    <a:pt x="136002" y="16220"/>
                  </a:lnTo>
                  <a:cubicBezTo>
                    <a:pt x="138220" y="13801"/>
                    <a:pt x="142152" y="15111"/>
                    <a:pt x="144975" y="16725"/>
                  </a:cubicBezTo>
                  <a:cubicBezTo>
                    <a:pt x="147899" y="18338"/>
                    <a:pt x="150319" y="20757"/>
                    <a:pt x="152738" y="22673"/>
                  </a:cubicBezTo>
                  <a:cubicBezTo>
                    <a:pt x="157477" y="26705"/>
                    <a:pt x="161308" y="30637"/>
                    <a:pt x="163828" y="34267"/>
                  </a:cubicBezTo>
                  <a:cubicBezTo>
                    <a:pt x="169272" y="41324"/>
                    <a:pt x="169171" y="46869"/>
                    <a:pt x="169575" y="46667"/>
                  </a:cubicBezTo>
                  <a:close/>
                </a:path>
              </a:pathLst>
            </a:custGeom>
            <a:solidFill>
              <a:srgbClr val="455A64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="" xmlns:a16="http://schemas.microsoft.com/office/drawing/2014/main" id="{50C06687-0A70-4BD7-9BCA-C8F011860448}"/>
                </a:ext>
              </a:extLst>
            </p:cNvPr>
            <p:cNvSpPr/>
            <p:nvPr/>
          </p:nvSpPr>
          <p:spPr>
            <a:xfrm>
              <a:off x="10927731" y="3155879"/>
              <a:ext cx="153519" cy="68141"/>
            </a:xfrm>
            <a:custGeom>
              <a:avLst/>
              <a:gdLst>
                <a:gd name="connsiteX0" fmla="*/ 150830 w 153519"/>
                <a:gd name="connsiteY0" fmla="*/ 68141 h 68141"/>
                <a:gd name="connsiteX1" fmla="*/ 151637 w 153519"/>
                <a:gd name="connsiteY1" fmla="*/ 66125 h 68141"/>
                <a:gd name="connsiteX2" fmla="*/ 153149 w 153519"/>
                <a:gd name="connsiteY2" fmla="*/ 60177 h 68141"/>
                <a:gd name="connsiteX3" fmla="*/ 152443 w 153519"/>
                <a:gd name="connsiteY3" fmla="*/ 50297 h 68141"/>
                <a:gd name="connsiteX4" fmla="*/ 148814 w 153519"/>
                <a:gd name="connsiteY4" fmla="*/ 45054 h 68141"/>
                <a:gd name="connsiteX5" fmla="*/ 142059 w 153519"/>
                <a:gd name="connsiteY5" fmla="*/ 42433 h 68141"/>
                <a:gd name="connsiteX6" fmla="*/ 142966 w 153519"/>
                <a:gd name="connsiteY6" fmla="*/ 43643 h 68141"/>
                <a:gd name="connsiteX7" fmla="*/ 139841 w 153519"/>
                <a:gd name="connsiteY7" fmla="*/ 30940 h 68141"/>
                <a:gd name="connsiteX8" fmla="*/ 125122 w 153519"/>
                <a:gd name="connsiteY8" fmla="*/ 29125 h 68141"/>
                <a:gd name="connsiteX9" fmla="*/ 126836 w 153519"/>
                <a:gd name="connsiteY9" fmla="*/ 30536 h 68141"/>
                <a:gd name="connsiteX10" fmla="*/ 123206 w 153519"/>
                <a:gd name="connsiteY10" fmla="*/ 19346 h 68141"/>
                <a:gd name="connsiteX11" fmla="*/ 110907 w 153519"/>
                <a:gd name="connsiteY11" fmla="*/ 17430 h 68141"/>
                <a:gd name="connsiteX12" fmla="*/ 105261 w 153519"/>
                <a:gd name="connsiteY12" fmla="*/ 19043 h 68141"/>
                <a:gd name="connsiteX13" fmla="*/ 100926 w 153519"/>
                <a:gd name="connsiteY13" fmla="*/ 17027 h 68141"/>
                <a:gd name="connsiteX14" fmla="*/ 96086 w 153519"/>
                <a:gd name="connsiteY14" fmla="*/ 12490 h 68141"/>
                <a:gd name="connsiteX15" fmla="*/ 89130 w 153519"/>
                <a:gd name="connsiteY15" fmla="*/ 10978 h 68141"/>
                <a:gd name="connsiteX16" fmla="*/ 75520 w 153519"/>
                <a:gd name="connsiteY16" fmla="*/ 14607 h 68141"/>
                <a:gd name="connsiteX17" fmla="*/ 63724 w 153519"/>
                <a:gd name="connsiteY17" fmla="*/ 14607 h 68141"/>
                <a:gd name="connsiteX18" fmla="*/ 58885 w 153519"/>
                <a:gd name="connsiteY18" fmla="*/ 10776 h 68141"/>
                <a:gd name="connsiteX19" fmla="*/ 52634 w 153519"/>
                <a:gd name="connsiteY19" fmla="*/ 8357 h 68141"/>
                <a:gd name="connsiteX20" fmla="*/ 40939 w 153519"/>
                <a:gd name="connsiteY20" fmla="*/ 12389 h 68141"/>
                <a:gd name="connsiteX21" fmla="*/ 42855 w 153519"/>
                <a:gd name="connsiteY21" fmla="*/ 13498 h 68141"/>
                <a:gd name="connsiteX22" fmla="*/ 38117 w 153519"/>
                <a:gd name="connsiteY22" fmla="*/ 2207 h 68141"/>
                <a:gd name="connsiteX23" fmla="*/ 27329 w 153519"/>
                <a:gd name="connsiteY23" fmla="*/ 291 h 68141"/>
                <a:gd name="connsiteX24" fmla="*/ 11400 w 153519"/>
                <a:gd name="connsiteY24" fmla="*/ 7147 h 68141"/>
                <a:gd name="connsiteX25" fmla="*/ 2629 w 153519"/>
                <a:gd name="connsiteY25" fmla="*/ 14002 h 68141"/>
                <a:gd name="connsiteX26" fmla="*/ 8 w 153519"/>
                <a:gd name="connsiteY26" fmla="*/ 16926 h 68141"/>
                <a:gd name="connsiteX27" fmla="*/ 12106 w 153519"/>
                <a:gd name="connsiteY27" fmla="*/ 8357 h 68141"/>
                <a:gd name="connsiteX28" fmla="*/ 27631 w 153519"/>
                <a:gd name="connsiteY28" fmla="*/ 2207 h 68141"/>
                <a:gd name="connsiteX29" fmla="*/ 37008 w 153519"/>
                <a:gd name="connsiteY29" fmla="*/ 4021 h 68141"/>
                <a:gd name="connsiteX30" fmla="*/ 40738 w 153519"/>
                <a:gd name="connsiteY30" fmla="*/ 12793 h 68141"/>
                <a:gd name="connsiteX31" fmla="*/ 39225 w 153519"/>
                <a:gd name="connsiteY31" fmla="*/ 17531 h 68141"/>
                <a:gd name="connsiteX32" fmla="*/ 42653 w 153519"/>
                <a:gd name="connsiteY32" fmla="*/ 13902 h 68141"/>
                <a:gd name="connsiteX33" fmla="*/ 52332 w 153519"/>
                <a:gd name="connsiteY33" fmla="*/ 10675 h 68141"/>
                <a:gd name="connsiteX34" fmla="*/ 57373 w 153519"/>
                <a:gd name="connsiteY34" fmla="*/ 12692 h 68141"/>
                <a:gd name="connsiteX35" fmla="*/ 62514 w 153519"/>
                <a:gd name="connsiteY35" fmla="*/ 16724 h 68141"/>
                <a:gd name="connsiteX36" fmla="*/ 69471 w 153519"/>
                <a:gd name="connsiteY36" fmla="*/ 18338 h 68141"/>
                <a:gd name="connsiteX37" fmla="*/ 76326 w 153519"/>
                <a:gd name="connsiteY37" fmla="*/ 17027 h 68141"/>
                <a:gd name="connsiteX38" fmla="*/ 89332 w 153519"/>
                <a:gd name="connsiteY38" fmla="*/ 13599 h 68141"/>
                <a:gd name="connsiteX39" fmla="*/ 94776 w 153519"/>
                <a:gd name="connsiteY39" fmla="*/ 14809 h 68141"/>
                <a:gd name="connsiteX40" fmla="*/ 99111 w 153519"/>
                <a:gd name="connsiteY40" fmla="*/ 18842 h 68141"/>
                <a:gd name="connsiteX41" fmla="*/ 105664 w 153519"/>
                <a:gd name="connsiteY41" fmla="*/ 21564 h 68141"/>
                <a:gd name="connsiteX42" fmla="*/ 111713 w 153519"/>
                <a:gd name="connsiteY42" fmla="*/ 19850 h 68141"/>
                <a:gd name="connsiteX43" fmla="*/ 121896 w 153519"/>
                <a:gd name="connsiteY43" fmla="*/ 21261 h 68141"/>
                <a:gd name="connsiteX44" fmla="*/ 124819 w 153519"/>
                <a:gd name="connsiteY44" fmla="*/ 29528 h 68141"/>
                <a:gd name="connsiteX45" fmla="*/ 123610 w 153519"/>
                <a:gd name="connsiteY45" fmla="*/ 32654 h 68141"/>
                <a:gd name="connsiteX46" fmla="*/ 126533 w 153519"/>
                <a:gd name="connsiteY46" fmla="*/ 30940 h 68141"/>
                <a:gd name="connsiteX47" fmla="*/ 138631 w 153519"/>
                <a:gd name="connsiteY47" fmla="*/ 32250 h 68141"/>
                <a:gd name="connsiteX48" fmla="*/ 141454 w 153519"/>
                <a:gd name="connsiteY48" fmla="*/ 42836 h 68141"/>
                <a:gd name="connsiteX49" fmla="*/ 141051 w 153519"/>
                <a:gd name="connsiteY49" fmla="*/ 44147 h 68141"/>
                <a:gd name="connsiteX50" fmla="*/ 142362 w 153519"/>
                <a:gd name="connsiteY50" fmla="*/ 44046 h 68141"/>
                <a:gd name="connsiteX51" fmla="*/ 151334 w 153519"/>
                <a:gd name="connsiteY51" fmla="*/ 50599 h 68141"/>
                <a:gd name="connsiteX52" fmla="*/ 152342 w 153519"/>
                <a:gd name="connsiteY52" fmla="*/ 59773 h 68141"/>
                <a:gd name="connsiteX53" fmla="*/ 150830 w 153519"/>
                <a:gd name="connsiteY53" fmla="*/ 68141 h 68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53519" h="68141">
                  <a:moveTo>
                    <a:pt x="150830" y="68141"/>
                  </a:moveTo>
                  <a:cubicBezTo>
                    <a:pt x="150931" y="68141"/>
                    <a:pt x="151234" y="67536"/>
                    <a:pt x="151637" y="66125"/>
                  </a:cubicBezTo>
                  <a:cubicBezTo>
                    <a:pt x="152040" y="64814"/>
                    <a:pt x="152645" y="62798"/>
                    <a:pt x="153149" y="60177"/>
                  </a:cubicBezTo>
                  <a:cubicBezTo>
                    <a:pt x="153552" y="57555"/>
                    <a:pt x="153956" y="54128"/>
                    <a:pt x="152443" y="50297"/>
                  </a:cubicBezTo>
                  <a:cubicBezTo>
                    <a:pt x="151738" y="48482"/>
                    <a:pt x="150528" y="46566"/>
                    <a:pt x="148814" y="45054"/>
                  </a:cubicBezTo>
                  <a:cubicBezTo>
                    <a:pt x="147100" y="43542"/>
                    <a:pt x="144781" y="42332"/>
                    <a:pt x="142059" y="42433"/>
                  </a:cubicBezTo>
                  <a:lnTo>
                    <a:pt x="142966" y="43643"/>
                  </a:lnTo>
                  <a:cubicBezTo>
                    <a:pt x="144277" y="39610"/>
                    <a:pt x="143370" y="34468"/>
                    <a:pt x="139841" y="30940"/>
                  </a:cubicBezTo>
                  <a:cubicBezTo>
                    <a:pt x="136212" y="27411"/>
                    <a:pt x="130062" y="26403"/>
                    <a:pt x="125122" y="29125"/>
                  </a:cubicBezTo>
                  <a:lnTo>
                    <a:pt x="126836" y="30536"/>
                  </a:lnTo>
                  <a:cubicBezTo>
                    <a:pt x="128348" y="26504"/>
                    <a:pt x="126533" y="21967"/>
                    <a:pt x="123206" y="19346"/>
                  </a:cubicBezTo>
                  <a:cubicBezTo>
                    <a:pt x="119678" y="16724"/>
                    <a:pt x="115040" y="16422"/>
                    <a:pt x="110907" y="17430"/>
                  </a:cubicBezTo>
                  <a:cubicBezTo>
                    <a:pt x="108790" y="17934"/>
                    <a:pt x="106975" y="18842"/>
                    <a:pt x="105261" y="19043"/>
                  </a:cubicBezTo>
                  <a:cubicBezTo>
                    <a:pt x="103648" y="19245"/>
                    <a:pt x="102236" y="18438"/>
                    <a:pt x="100926" y="17027"/>
                  </a:cubicBezTo>
                  <a:cubicBezTo>
                    <a:pt x="99514" y="15716"/>
                    <a:pt x="98304" y="13700"/>
                    <a:pt x="96086" y="12490"/>
                  </a:cubicBezTo>
                  <a:cubicBezTo>
                    <a:pt x="94070" y="11180"/>
                    <a:pt x="91449" y="10675"/>
                    <a:pt x="89130" y="10978"/>
                  </a:cubicBezTo>
                  <a:cubicBezTo>
                    <a:pt x="84089" y="11381"/>
                    <a:pt x="79754" y="13297"/>
                    <a:pt x="75520" y="14607"/>
                  </a:cubicBezTo>
                  <a:cubicBezTo>
                    <a:pt x="71386" y="15918"/>
                    <a:pt x="67051" y="16523"/>
                    <a:pt x="63724" y="14607"/>
                  </a:cubicBezTo>
                  <a:cubicBezTo>
                    <a:pt x="62111" y="13700"/>
                    <a:pt x="60700" y="12087"/>
                    <a:pt x="58885" y="10776"/>
                  </a:cubicBezTo>
                  <a:cubicBezTo>
                    <a:pt x="57070" y="9365"/>
                    <a:pt x="54852" y="8558"/>
                    <a:pt x="52634" y="8357"/>
                  </a:cubicBezTo>
                  <a:cubicBezTo>
                    <a:pt x="48198" y="7853"/>
                    <a:pt x="43863" y="9365"/>
                    <a:pt x="40939" y="12389"/>
                  </a:cubicBezTo>
                  <a:lnTo>
                    <a:pt x="42855" y="13498"/>
                  </a:lnTo>
                  <a:cubicBezTo>
                    <a:pt x="44266" y="8760"/>
                    <a:pt x="41343" y="4425"/>
                    <a:pt x="38117" y="2207"/>
                  </a:cubicBezTo>
                  <a:cubicBezTo>
                    <a:pt x="34689" y="-112"/>
                    <a:pt x="30656" y="-314"/>
                    <a:pt x="27329" y="291"/>
                  </a:cubicBezTo>
                  <a:cubicBezTo>
                    <a:pt x="20574" y="1602"/>
                    <a:pt x="15433" y="4727"/>
                    <a:pt x="11400" y="7147"/>
                  </a:cubicBezTo>
                  <a:cubicBezTo>
                    <a:pt x="7367" y="9768"/>
                    <a:pt x="4444" y="12188"/>
                    <a:pt x="2629" y="14002"/>
                  </a:cubicBezTo>
                  <a:cubicBezTo>
                    <a:pt x="814" y="15817"/>
                    <a:pt x="-93" y="16825"/>
                    <a:pt x="8" y="16926"/>
                  </a:cubicBezTo>
                  <a:cubicBezTo>
                    <a:pt x="209" y="17229"/>
                    <a:pt x="4040" y="13095"/>
                    <a:pt x="12106" y="8357"/>
                  </a:cubicBezTo>
                  <a:cubicBezTo>
                    <a:pt x="16138" y="6139"/>
                    <a:pt x="21381" y="3215"/>
                    <a:pt x="27631" y="2207"/>
                  </a:cubicBezTo>
                  <a:cubicBezTo>
                    <a:pt x="30757" y="1803"/>
                    <a:pt x="34285" y="2005"/>
                    <a:pt x="37008" y="4021"/>
                  </a:cubicBezTo>
                  <a:cubicBezTo>
                    <a:pt x="39730" y="5937"/>
                    <a:pt x="41847" y="9566"/>
                    <a:pt x="40738" y="12793"/>
                  </a:cubicBezTo>
                  <a:lnTo>
                    <a:pt x="39225" y="17531"/>
                  </a:lnTo>
                  <a:lnTo>
                    <a:pt x="42653" y="13902"/>
                  </a:lnTo>
                  <a:cubicBezTo>
                    <a:pt x="44972" y="11482"/>
                    <a:pt x="48702" y="10171"/>
                    <a:pt x="52332" y="10675"/>
                  </a:cubicBezTo>
                  <a:cubicBezTo>
                    <a:pt x="54146" y="10877"/>
                    <a:pt x="55860" y="11583"/>
                    <a:pt x="57373" y="12692"/>
                  </a:cubicBezTo>
                  <a:cubicBezTo>
                    <a:pt x="58885" y="13801"/>
                    <a:pt x="60397" y="15515"/>
                    <a:pt x="62514" y="16724"/>
                  </a:cubicBezTo>
                  <a:cubicBezTo>
                    <a:pt x="64632" y="17833"/>
                    <a:pt x="67152" y="18438"/>
                    <a:pt x="69471" y="18338"/>
                  </a:cubicBezTo>
                  <a:cubicBezTo>
                    <a:pt x="71890" y="18237"/>
                    <a:pt x="74108" y="17632"/>
                    <a:pt x="76326" y="17027"/>
                  </a:cubicBezTo>
                  <a:cubicBezTo>
                    <a:pt x="80762" y="15716"/>
                    <a:pt x="84997" y="13902"/>
                    <a:pt x="89332" y="13599"/>
                  </a:cubicBezTo>
                  <a:cubicBezTo>
                    <a:pt x="91348" y="13398"/>
                    <a:pt x="93163" y="13801"/>
                    <a:pt x="94776" y="14809"/>
                  </a:cubicBezTo>
                  <a:cubicBezTo>
                    <a:pt x="96389" y="15615"/>
                    <a:pt x="97498" y="17329"/>
                    <a:pt x="99111" y="18842"/>
                  </a:cubicBezTo>
                  <a:cubicBezTo>
                    <a:pt x="100522" y="20455"/>
                    <a:pt x="103144" y="22068"/>
                    <a:pt x="105664" y="21564"/>
                  </a:cubicBezTo>
                  <a:cubicBezTo>
                    <a:pt x="108084" y="21261"/>
                    <a:pt x="109898" y="20253"/>
                    <a:pt x="111713" y="19850"/>
                  </a:cubicBezTo>
                  <a:cubicBezTo>
                    <a:pt x="115343" y="18942"/>
                    <a:pt x="119174" y="19245"/>
                    <a:pt x="121896" y="21261"/>
                  </a:cubicBezTo>
                  <a:cubicBezTo>
                    <a:pt x="124517" y="23177"/>
                    <a:pt x="125928" y="26806"/>
                    <a:pt x="124819" y="29528"/>
                  </a:cubicBezTo>
                  <a:lnTo>
                    <a:pt x="123610" y="32654"/>
                  </a:lnTo>
                  <a:lnTo>
                    <a:pt x="126533" y="30940"/>
                  </a:lnTo>
                  <a:cubicBezTo>
                    <a:pt x="130465" y="28621"/>
                    <a:pt x="135708" y="29427"/>
                    <a:pt x="138631" y="32250"/>
                  </a:cubicBezTo>
                  <a:cubicBezTo>
                    <a:pt x="141656" y="35073"/>
                    <a:pt x="142563" y="39509"/>
                    <a:pt x="141454" y="42836"/>
                  </a:cubicBezTo>
                  <a:lnTo>
                    <a:pt x="141051" y="44147"/>
                  </a:lnTo>
                  <a:lnTo>
                    <a:pt x="142362" y="44046"/>
                  </a:lnTo>
                  <a:cubicBezTo>
                    <a:pt x="146697" y="43844"/>
                    <a:pt x="149923" y="47474"/>
                    <a:pt x="151334" y="50599"/>
                  </a:cubicBezTo>
                  <a:cubicBezTo>
                    <a:pt x="152746" y="53926"/>
                    <a:pt x="152645" y="57253"/>
                    <a:pt x="152342" y="59773"/>
                  </a:cubicBezTo>
                  <a:cubicBezTo>
                    <a:pt x="151435" y="65218"/>
                    <a:pt x="150629" y="68141"/>
                    <a:pt x="150830" y="68141"/>
                  </a:cubicBezTo>
                  <a:close/>
                </a:path>
              </a:pathLst>
            </a:custGeom>
            <a:solidFill>
              <a:srgbClr val="455A64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="" xmlns:a16="http://schemas.microsoft.com/office/drawing/2014/main" id="{2C9EB390-A7BE-4038-AD29-E55C7B12C6FA}"/>
                </a:ext>
              </a:extLst>
            </p:cNvPr>
            <p:cNvSpPr/>
            <p:nvPr/>
          </p:nvSpPr>
          <p:spPr>
            <a:xfrm>
              <a:off x="11062520" y="3247513"/>
              <a:ext cx="83280" cy="106677"/>
            </a:xfrm>
            <a:custGeom>
              <a:avLst/>
              <a:gdLst>
                <a:gd name="connsiteX0" fmla="*/ 75019 w 83280"/>
                <a:gd name="connsiteY0" fmla="*/ 106663 h 106677"/>
                <a:gd name="connsiteX1" fmla="*/ 77237 w 83280"/>
                <a:gd name="connsiteY1" fmla="*/ 105151 h 106677"/>
                <a:gd name="connsiteX2" fmla="*/ 81673 w 83280"/>
                <a:gd name="connsiteY2" fmla="*/ 98900 h 106677"/>
                <a:gd name="connsiteX3" fmla="*/ 82782 w 83280"/>
                <a:gd name="connsiteY3" fmla="*/ 86903 h 106677"/>
                <a:gd name="connsiteX4" fmla="*/ 73507 w 83280"/>
                <a:gd name="connsiteY4" fmla="*/ 74301 h 106677"/>
                <a:gd name="connsiteX5" fmla="*/ 74011 w 83280"/>
                <a:gd name="connsiteY5" fmla="*/ 75611 h 106677"/>
                <a:gd name="connsiteX6" fmla="*/ 76935 w 83280"/>
                <a:gd name="connsiteY6" fmla="*/ 61094 h 106677"/>
                <a:gd name="connsiteX7" fmla="*/ 74011 w 83280"/>
                <a:gd name="connsiteY7" fmla="*/ 53129 h 106677"/>
                <a:gd name="connsiteX8" fmla="*/ 66147 w 83280"/>
                <a:gd name="connsiteY8" fmla="*/ 48592 h 106677"/>
                <a:gd name="connsiteX9" fmla="*/ 67054 w 83280"/>
                <a:gd name="connsiteY9" fmla="*/ 50709 h 106677"/>
                <a:gd name="connsiteX10" fmla="*/ 69575 w 83280"/>
                <a:gd name="connsiteY10" fmla="*/ 35687 h 106677"/>
                <a:gd name="connsiteX11" fmla="*/ 64534 w 83280"/>
                <a:gd name="connsiteY11" fmla="*/ 28227 h 106677"/>
                <a:gd name="connsiteX12" fmla="*/ 56469 w 83280"/>
                <a:gd name="connsiteY12" fmla="*/ 24900 h 106677"/>
                <a:gd name="connsiteX13" fmla="*/ 51529 w 83280"/>
                <a:gd name="connsiteY13" fmla="*/ 21271 h 106677"/>
                <a:gd name="connsiteX14" fmla="*/ 47698 w 83280"/>
                <a:gd name="connsiteY14" fmla="*/ 14314 h 106677"/>
                <a:gd name="connsiteX15" fmla="*/ 35297 w 83280"/>
                <a:gd name="connsiteY15" fmla="*/ 6955 h 106677"/>
                <a:gd name="connsiteX16" fmla="*/ 23804 w 83280"/>
                <a:gd name="connsiteY16" fmla="*/ 2922 h 106677"/>
                <a:gd name="connsiteX17" fmla="*/ 6262 w 83280"/>
                <a:gd name="connsiteY17" fmla="*/ 99 h 106677"/>
                <a:gd name="connsiteX18" fmla="*/ 1523 w 83280"/>
                <a:gd name="connsiteY18" fmla="*/ 1107 h 106677"/>
                <a:gd name="connsiteX19" fmla="*/ 11 w 83280"/>
                <a:gd name="connsiteY19" fmla="*/ 1813 h 106677"/>
                <a:gd name="connsiteX20" fmla="*/ 6362 w 83280"/>
                <a:gd name="connsiteY20" fmla="*/ 1107 h 106677"/>
                <a:gd name="connsiteX21" fmla="*/ 23300 w 83280"/>
                <a:gd name="connsiteY21" fmla="*/ 4636 h 106677"/>
                <a:gd name="connsiteX22" fmla="*/ 34692 w 83280"/>
                <a:gd name="connsiteY22" fmla="*/ 8971 h 106677"/>
                <a:gd name="connsiteX23" fmla="*/ 45984 w 83280"/>
                <a:gd name="connsiteY23" fmla="*/ 15826 h 106677"/>
                <a:gd name="connsiteX24" fmla="*/ 49311 w 83280"/>
                <a:gd name="connsiteY24" fmla="*/ 22077 h 106677"/>
                <a:gd name="connsiteX25" fmla="*/ 51932 w 83280"/>
                <a:gd name="connsiteY25" fmla="*/ 25807 h 106677"/>
                <a:gd name="connsiteX26" fmla="*/ 56166 w 83280"/>
                <a:gd name="connsiteY26" fmla="*/ 27320 h 106677"/>
                <a:gd name="connsiteX27" fmla="*/ 67155 w 83280"/>
                <a:gd name="connsiteY27" fmla="*/ 36393 h 106677"/>
                <a:gd name="connsiteX28" fmla="*/ 65240 w 83280"/>
                <a:gd name="connsiteY28" fmla="*/ 48895 h 106677"/>
                <a:gd name="connsiteX29" fmla="*/ 63425 w 83280"/>
                <a:gd name="connsiteY29" fmla="*/ 50911 h 106677"/>
                <a:gd name="connsiteX30" fmla="*/ 66046 w 83280"/>
                <a:gd name="connsiteY30" fmla="*/ 51113 h 106677"/>
                <a:gd name="connsiteX31" fmla="*/ 74515 w 83280"/>
                <a:gd name="connsiteY31" fmla="*/ 61194 h 106677"/>
                <a:gd name="connsiteX32" fmla="*/ 71894 w 83280"/>
                <a:gd name="connsiteY32" fmla="*/ 74805 h 106677"/>
                <a:gd name="connsiteX33" fmla="*/ 71591 w 83280"/>
                <a:gd name="connsiteY33" fmla="*/ 75712 h 106677"/>
                <a:gd name="connsiteX34" fmla="*/ 72398 w 83280"/>
                <a:gd name="connsiteY34" fmla="*/ 76115 h 106677"/>
                <a:gd name="connsiteX35" fmla="*/ 81068 w 83280"/>
                <a:gd name="connsiteY35" fmla="*/ 87205 h 106677"/>
                <a:gd name="connsiteX36" fmla="*/ 80463 w 83280"/>
                <a:gd name="connsiteY36" fmla="*/ 98194 h 106677"/>
                <a:gd name="connsiteX37" fmla="*/ 75019 w 83280"/>
                <a:gd name="connsiteY37" fmla="*/ 106663 h 106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83280" h="106677">
                  <a:moveTo>
                    <a:pt x="75019" y="106663"/>
                  </a:moveTo>
                  <a:cubicBezTo>
                    <a:pt x="75120" y="106764"/>
                    <a:pt x="75926" y="106361"/>
                    <a:pt x="77237" y="105151"/>
                  </a:cubicBezTo>
                  <a:cubicBezTo>
                    <a:pt x="78548" y="103941"/>
                    <a:pt x="80362" y="102025"/>
                    <a:pt x="81673" y="98900"/>
                  </a:cubicBezTo>
                  <a:cubicBezTo>
                    <a:pt x="82984" y="95875"/>
                    <a:pt x="83891" y="91641"/>
                    <a:pt x="82782" y="86903"/>
                  </a:cubicBezTo>
                  <a:cubicBezTo>
                    <a:pt x="81673" y="82265"/>
                    <a:pt x="78649" y="77325"/>
                    <a:pt x="73507" y="74301"/>
                  </a:cubicBezTo>
                  <a:lnTo>
                    <a:pt x="74011" y="75611"/>
                  </a:lnTo>
                  <a:cubicBezTo>
                    <a:pt x="75422" y="71377"/>
                    <a:pt x="77338" y="66638"/>
                    <a:pt x="76935" y="61094"/>
                  </a:cubicBezTo>
                  <a:cubicBezTo>
                    <a:pt x="76733" y="58371"/>
                    <a:pt x="75725" y="55549"/>
                    <a:pt x="74011" y="53129"/>
                  </a:cubicBezTo>
                  <a:cubicBezTo>
                    <a:pt x="72297" y="50810"/>
                    <a:pt x="69474" y="48794"/>
                    <a:pt x="66147" y="48592"/>
                  </a:cubicBezTo>
                  <a:lnTo>
                    <a:pt x="67054" y="50709"/>
                  </a:lnTo>
                  <a:cubicBezTo>
                    <a:pt x="70583" y="46777"/>
                    <a:pt x="71289" y="40728"/>
                    <a:pt x="69575" y="35687"/>
                  </a:cubicBezTo>
                  <a:cubicBezTo>
                    <a:pt x="68567" y="32764"/>
                    <a:pt x="66853" y="30143"/>
                    <a:pt x="64534" y="28227"/>
                  </a:cubicBezTo>
                  <a:cubicBezTo>
                    <a:pt x="62316" y="26211"/>
                    <a:pt x="59090" y="25102"/>
                    <a:pt x="56469" y="24900"/>
                  </a:cubicBezTo>
                  <a:cubicBezTo>
                    <a:pt x="53747" y="24497"/>
                    <a:pt x="52335" y="23690"/>
                    <a:pt x="51529" y="21271"/>
                  </a:cubicBezTo>
                  <a:cubicBezTo>
                    <a:pt x="50722" y="18851"/>
                    <a:pt x="49411" y="16331"/>
                    <a:pt x="47698" y="14314"/>
                  </a:cubicBezTo>
                  <a:cubicBezTo>
                    <a:pt x="44270" y="10181"/>
                    <a:pt x="39330" y="8366"/>
                    <a:pt x="35297" y="6955"/>
                  </a:cubicBezTo>
                  <a:cubicBezTo>
                    <a:pt x="31163" y="5442"/>
                    <a:pt x="27332" y="4031"/>
                    <a:pt x="23804" y="2922"/>
                  </a:cubicBezTo>
                  <a:cubicBezTo>
                    <a:pt x="16646" y="502"/>
                    <a:pt x="10496" y="-304"/>
                    <a:pt x="6262" y="99"/>
                  </a:cubicBezTo>
                  <a:cubicBezTo>
                    <a:pt x="4144" y="301"/>
                    <a:pt x="2531" y="704"/>
                    <a:pt x="1523" y="1107"/>
                  </a:cubicBezTo>
                  <a:cubicBezTo>
                    <a:pt x="515" y="1510"/>
                    <a:pt x="-90" y="1712"/>
                    <a:pt x="11" y="1813"/>
                  </a:cubicBezTo>
                  <a:cubicBezTo>
                    <a:pt x="112" y="2115"/>
                    <a:pt x="2229" y="1208"/>
                    <a:pt x="6362" y="1107"/>
                  </a:cubicBezTo>
                  <a:cubicBezTo>
                    <a:pt x="10496" y="1006"/>
                    <a:pt x="16343" y="2015"/>
                    <a:pt x="23300" y="4636"/>
                  </a:cubicBezTo>
                  <a:cubicBezTo>
                    <a:pt x="26828" y="5946"/>
                    <a:pt x="30659" y="7459"/>
                    <a:pt x="34692" y="8971"/>
                  </a:cubicBezTo>
                  <a:cubicBezTo>
                    <a:pt x="38725" y="10483"/>
                    <a:pt x="43060" y="12197"/>
                    <a:pt x="45984" y="15826"/>
                  </a:cubicBezTo>
                  <a:cubicBezTo>
                    <a:pt x="47496" y="17641"/>
                    <a:pt x="48504" y="19658"/>
                    <a:pt x="49311" y="22077"/>
                  </a:cubicBezTo>
                  <a:cubicBezTo>
                    <a:pt x="49815" y="23287"/>
                    <a:pt x="50521" y="24900"/>
                    <a:pt x="51932" y="25807"/>
                  </a:cubicBezTo>
                  <a:cubicBezTo>
                    <a:pt x="53343" y="26816"/>
                    <a:pt x="54856" y="27017"/>
                    <a:pt x="56166" y="27320"/>
                  </a:cubicBezTo>
                  <a:cubicBezTo>
                    <a:pt x="61308" y="27622"/>
                    <a:pt x="65441" y="31453"/>
                    <a:pt x="67155" y="36393"/>
                  </a:cubicBezTo>
                  <a:cubicBezTo>
                    <a:pt x="68668" y="40728"/>
                    <a:pt x="68063" y="45769"/>
                    <a:pt x="65240" y="48895"/>
                  </a:cubicBezTo>
                  <a:lnTo>
                    <a:pt x="63425" y="50911"/>
                  </a:lnTo>
                  <a:lnTo>
                    <a:pt x="66046" y="51113"/>
                  </a:lnTo>
                  <a:cubicBezTo>
                    <a:pt x="70885" y="51415"/>
                    <a:pt x="74213" y="56658"/>
                    <a:pt x="74515" y="61194"/>
                  </a:cubicBezTo>
                  <a:cubicBezTo>
                    <a:pt x="74918" y="65933"/>
                    <a:pt x="73305" y="70570"/>
                    <a:pt x="71894" y="74805"/>
                  </a:cubicBezTo>
                  <a:lnTo>
                    <a:pt x="71591" y="75712"/>
                  </a:lnTo>
                  <a:lnTo>
                    <a:pt x="72398" y="76115"/>
                  </a:lnTo>
                  <a:cubicBezTo>
                    <a:pt x="77036" y="78737"/>
                    <a:pt x="79959" y="83072"/>
                    <a:pt x="81068" y="87205"/>
                  </a:cubicBezTo>
                  <a:cubicBezTo>
                    <a:pt x="82177" y="91439"/>
                    <a:pt x="81572" y="95371"/>
                    <a:pt x="80463" y="98194"/>
                  </a:cubicBezTo>
                  <a:cubicBezTo>
                    <a:pt x="78144" y="104344"/>
                    <a:pt x="74717" y="106361"/>
                    <a:pt x="75019" y="106663"/>
                  </a:cubicBezTo>
                  <a:close/>
                </a:path>
              </a:pathLst>
            </a:custGeom>
            <a:solidFill>
              <a:srgbClr val="455A64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="" xmlns:a16="http://schemas.microsoft.com/office/drawing/2014/main" id="{968CE80F-B94F-4DCB-8CAA-564967281A87}"/>
                </a:ext>
              </a:extLst>
            </p:cNvPr>
            <p:cNvSpPr/>
            <p:nvPr/>
          </p:nvSpPr>
          <p:spPr>
            <a:xfrm>
              <a:off x="10848570" y="3171472"/>
              <a:ext cx="13080" cy="45709"/>
            </a:xfrm>
            <a:custGeom>
              <a:avLst/>
              <a:gdLst>
                <a:gd name="connsiteX0" fmla="*/ 26 w 13080"/>
                <a:gd name="connsiteY0" fmla="*/ 45693 h 45709"/>
                <a:gd name="connsiteX1" fmla="*/ 6680 w 13080"/>
                <a:gd name="connsiteY1" fmla="*/ 40551 h 45709"/>
                <a:gd name="connsiteX2" fmla="*/ 11721 w 13080"/>
                <a:gd name="connsiteY2" fmla="*/ 32687 h 45709"/>
                <a:gd name="connsiteX3" fmla="*/ 11016 w 13080"/>
                <a:gd name="connsiteY3" fmla="*/ 20992 h 45709"/>
                <a:gd name="connsiteX4" fmla="*/ 9201 w 13080"/>
                <a:gd name="connsiteY4" fmla="*/ 18674 h 45709"/>
                <a:gd name="connsiteX5" fmla="*/ 9201 w 13080"/>
                <a:gd name="connsiteY5" fmla="*/ 20589 h 45709"/>
                <a:gd name="connsiteX6" fmla="*/ 13032 w 13080"/>
                <a:gd name="connsiteY6" fmla="*/ 10407 h 45709"/>
                <a:gd name="connsiteX7" fmla="*/ 8999 w 13080"/>
                <a:gd name="connsiteY7" fmla="*/ 2644 h 45709"/>
                <a:gd name="connsiteX8" fmla="*/ 1741 w 13080"/>
                <a:gd name="connsiteY8" fmla="*/ 224 h 45709"/>
                <a:gd name="connsiteX9" fmla="*/ 7790 w 13080"/>
                <a:gd name="connsiteY9" fmla="*/ 3954 h 45709"/>
                <a:gd name="connsiteX10" fmla="*/ 10713 w 13080"/>
                <a:gd name="connsiteY10" fmla="*/ 10608 h 45709"/>
                <a:gd name="connsiteX11" fmla="*/ 7487 w 13080"/>
                <a:gd name="connsiteY11" fmla="*/ 18674 h 45709"/>
                <a:gd name="connsiteX12" fmla="*/ 6580 w 13080"/>
                <a:gd name="connsiteY12" fmla="*/ 19581 h 45709"/>
                <a:gd name="connsiteX13" fmla="*/ 7487 w 13080"/>
                <a:gd name="connsiteY13" fmla="*/ 20589 h 45709"/>
                <a:gd name="connsiteX14" fmla="*/ 8798 w 13080"/>
                <a:gd name="connsiteY14" fmla="*/ 22404 h 45709"/>
                <a:gd name="connsiteX15" fmla="*/ 9503 w 13080"/>
                <a:gd name="connsiteY15" fmla="*/ 32082 h 45709"/>
                <a:gd name="connsiteX16" fmla="*/ 5370 w 13080"/>
                <a:gd name="connsiteY16" fmla="*/ 39442 h 45709"/>
                <a:gd name="connsiteX17" fmla="*/ 26 w 13080"/>
                <a:gd name="connsiteY17" fmla="*/ 45693 h 4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080" h="45709">
                  <a:moveTo>
                    <a:pt x="26" y="45693"/>
                  </a:moveTo>
                  <a:cubicBezTo>
                    <a:pt x="228" y="45894"/>
                    <a:pt x="2950" y="44281"/>
                    <a:pt x="6680" y="40551"/>
                  </a:cubicBezTo>
                  <a:cubicBezTo>
                    <a:pt x="8495" y="38635"/>
                    <a:pt x="10512" y="36115"/>
                    <a:pt x="11721" y="32687"/>
                  </a:cubicBezTo>
                  <a:cubicBezTo>
                    <a:pt x="12830" y="29259"/>
                    <a:pt x="13234" y="24924"/>
                    <a:pt x="11016" y="20992"/>
                  </a:cubicBezTo>
                  <a:cubicBezTo>
                    <a:pt x="10512" y="20085"/>
                    <a:pt x="9907" y="19379"/>
                    <a:pt x="9201" y="18674"/>
                  </a:cubicBezTo>
                  <a:lnTo>
                    <a:pt x="9201" y="20589"/>
                  </a:lnTo>
                  <a:cubicBezTo>
                    <a:pt x="12225" y="17766"/>
                    <a:pt x="13334" y="13834"/>
                    <a:pt x="13032" y="10407"/>
                  </a:cubicBezTo>
                  <a:cubicBezTo>
                    <a:pt x="12730" y="6979"/>
                    <a:pt x="10915" y="4257"/>
                    <a:pt x="8999" y="2644"/>
                  </a:cubicBezTo>
                  <a:cubicBezTo>
                    <a:pt x="5067" y="-583"/>
                    <a:pt x="1640" y="-78"/>
                    <a:pt x="1741" y="224"/>
                  </a:cubicBezTo>
                  <a:cubicBezTo>
                    <a:pt x="1640" y="627"/>
                    <a:pt x="4664" y="829"/>
                    <a:pt x="7790" y="3954"/>
                  </a:cubicBezTo>
                  <a:cubicBezTo>
                    <a:pt x="9302" y="5467"/>
                    <a:pt x="10612" y="7785"/>
                    <a:pt x="10713" y="10608"/>
                  </a:cubicBezTo>
                  <a:cubicBezTo>
                    <a:pt x="10814" y="13330"/>
                    <a:pt x="9806" y="16557"/>
                    <a:pt x="7487" y="18674"/>
                  </a:cubicBezTo>
                  <a:lnTo>
                    <a:pt x="6580" y="19581"/>
                  </a:lnTo>
                  <a:lnTo>
                    <a:pt x="7487" y="20589"/>
                  </a:lnTo>
                  <a:cubicBezTo>
                    <a:pt x="7991" y="21093"/>
                    <a:pt x="8495" y="21698"/>
                    <a:pt x="8798" y="22404"/>
                  </a:cubicBezTo>
                  <a:cubicBezTo>
                    <a:pt x="10512" y="25428"/>
                    <a:pt x="10411" y="29058"/>
                    <a:pt x="9503" y="32082"/>
                  </a:cubicBezTo>
                  <a:cubicBezTo>
                    <a:pt x="8596" y="35107"/>
                    <a:pt x="6882" y="37526"/>
                    <a:pt x="5370" y="39442"/>
                  </a:cubicBezTo>
                  <a:cubicBezTo>
                    <a:pt x="2043" y="43071"/>
                    <a:pt x="-276" y="45390"/>
                    <a:pt x="26" y="45693"/>
                  </a:cubicBezTo>
                  <a:close/>
                </a:path>
              </a:pathLst>
            </a:custGeom>
            <a:solidFill>
              <a:srgbClr val="455A64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5" name="Freeform: Shape 184">
              <a:extLst>
                <a:ext uri="{FF2B5EF4-FFF2-40B4-BE49-F238E27FC236}">
                  <a16:creationId xmlns="" xmlns:a16="http://schemas.microsoft.com/office/drawing/2014/main" id="{B51CF50E-DBB5-4974-BD91-ACEEF97C855B}"/>
                </a:ext>
              </a:extLst>
            </p:cNvPr>
            <p:cNvSpPr/>
            <p:nvPr/>
          </p:nvSpPr>
          <p:spPr>
            <a:xfrm>
              <a:off x="10775917" y="3150892"/>
              <a:ext cx="61388" cy="56105"/>
            </a:xfrm>
            <a:custGeom>
              <a:avLst/>
              <a:gdLst>
                <a:gd name="connsiteX0" fmla="*/ 5939 w 61388"/>
                <a:gd name="connsiteY0" fmla="*/ 56091 h 56105"/>
                <a:gd name="connsiteX1" fmla="*/ 1503 w 61388"/>
                <a:gd name="connsiteY1" fmla="*/ 47320 h 56105"/>
                <a:gd name="connsiteX2" fmla="*/ 5132 w 61388"/>
                <a:gd name="connsiteY2" fmla="*/ 37641 h 56105"/>
                <a:gd name="connsiteX3" fmla="*/ 17734 w 61388"/>
                <a:gd name="connsiteY3" fmla="*/ 36028 h 56105"/>
                <a:gd name="connsiteX4" fmla="*/ 19751 w 61388"/>
                <a:gd name="connsiteY4" fmla="*/ 37036 h 56105"/>
                <a:gd name="connsiteX5" fmla="*/ 19549 w 61388"/>
                <a:gd name="connsiteY5" fmla="*/ 34718 h 56105"/>
                <a:gd name="connsiteX6" fmla="*/ 20255 w 61388"/>
                <a:gd name="connsiteY6" fmla="*/ 26451 h 56105"/>
                <a:gd name="connsiteX7" fmla="*/ 25296 w 61388"/>
                <a:gd name="connsiteY7" fmla="*/ 20099 h 56105"/>
                <a:gd name="connsiteX8" fmla="*/ 34672 w 61388"/>
                <a:gd name="connsiteY8" fmla="*/ 24434 h 56105"/>
                <a:gd name="connsiteX9" fmla="*/ 37192 w 61388"/>
                <a:gd name="connsiteY9" fmla="*/ 24233 h 56105"/>
                <a:gd name="connsiteX10" fmla="*/ 40519 w 61388"/>
                <a:gd name="connsiteY10" fmla="*/ 9614 h 56105"/>
                <a:gd name="connsiteX11" fmla="*/ 50198 w 61388"/>
                <a:gd name="connsiteY11" fmla="*/ 2355 h 56105"/>
                <a:gd name="connsiteX12" fmla="*/ 61388 w 61388"/>
                <a:gd name="connsiteY12" fmla="*/ 1145 h 56105"/>
                <a:gd name="connsiteX13" fmla="*/ 58464 w 61388"/>
                <a:gd name="connsiteY13" fmla="*/ 238 h 56105"/>
                <a:gd name="connsiteX14" fmla="*/ 49794 w 61388"/>
                <a:gd name="connsiteY14" fmla="*/ 843 h 56105"/>
                <a:gd name="connsiteX15" fmla="*/ 38906 w 61388"/>
                <a:gd name="connsiteY15" fmla="*/ 8404 h 56105"/>
                <a:gd name="connsiteX16" fmla="*/ 34873 w 61388"/>
                <a:gd name="connsiteY16" fmla="*/ 24737 h 56105"/>
                <a:gd name="connsiteX17" fmla="*/ 37394 w 61388"/>
                <a:gd name="connsiteY17" fmla="*/ 24535 h 56105"/>
                <a:gd name="connsiteX18" fmla="*/ 32756 w 61388"/>
                <a:gd name="connsiteY18" fmla="*/ 17881 h 56105"/>
                <a:gd name="connsiteX19" fmla="*/ 24489 w 61388"/>
                <a:gd name="connsiteY19" fmla="*/ 17679 h 56105"/>
                <a:gd name="connsiteX20" fmla="*/ 18037 w 61388"/>
                <a:gd name="connsiteY20" fmla="*/ 25745 h 56105"/>
                <a:gd name="connsiteX21" fmla="*/ 17331 w 61388"/>
                <a:gd name="connsiteY21" fmla="*/ 35020 h 56105"/>
                <a:gd name="connsiteX22" fmla="*/ 19146 w 61388"/>
                <a:gd name="connsiteY22" fmla="*/ 33810 h 56105"/>
                <a:gd name="connsiteX23" fmla="*/ 4023 w 61388"/>
                <a:gd name="connsiteY23" fmla="*/ 36028 h 56105"/>
                <a:gd name="connsiteX24" fmla="*/ 192 w 61388"/>
                <a:gd name="connsiteY24" fmla="*/ 47521 h 56105"/>
                <a:gd name="connsiteX25" fmla="*/ 3822 w 61388"/>
                <a:gd name="connsiteY25" fmla="*/ 54478 h 56105"/>
                <a:gd name="connsiteX26" fmla="*/ 5939 w 61388"/>
                <a:gd name="connsiteY26" fmla="*/ 56091 h 56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1388" h="56105">
                  <a:moveTo>
                    <a:pt x="5939" y="56091"/>
                  </a:moveTo>
                  <a:cubicBezTo>
                    <a:pt x="6342" y="55889"/>
                    <a:pt x="2309" y="53671"/>
                    <a:pt x="1503" y="47320"/>
                  </a:cubicBezTo>
                  <a:cubicBezTo>
                    <a:pt x="1200" y="44295"/>
                    <a:pt x="2007" y="40263"/>
                    <a:pt x="5132" y="37641"/>
                  </a:cubicBezTo>
                  <a:cubicBezTo>
                    <a:pt x="8157" y="35020"/>
                    <a:pt x="13500" y="33810"/>
                    <a:pt x="17734" y="36028"/>
                  </a:cubicBezTo>
                  <a:lnTo>
                    <a:pt x="19751" y="37036"/>
                  </a:lnTo>
                  <a:lnTo>
                    <a:pt x="19549" y="34718"/>
                  </a:lnTo>
                  <a:cubicBezTo>
                    <a:pt x="19347" y="31996"/>
                    <a:pt x="19448" y="29173"/>
                    <a:pt x="20255" y="26451"/>
                  </a:cubicBezTo>
                  <a:cubicBezTo>
                    <a:pt x="21061" y="23829"/>
                    <a:pt x="22775" y="21208"/>
                    <a:pt x="25296" y="20099"/>
                  </a:cubicBezTo>
                  <a:cubicBezTo>
                    <a:pt x="29127" y="18385"/>
                    <a:pt x="34772" y="20805"/>
                    <a:pt x="34672" y="24434"/>
                  </a:cubicBezTo>
                  <a:lnTo>
                    <a:pt x="37192" y="24233"/>
                  </a:lnTo>
                  <a:cubicBezTo>
                    <a:pt x="36285" y="18788"/>
                    <a:pt x="37797" y="13445"/>
                    <a:pt x="40519" y="9614"/>
                  </a:cubicBezTo>
                  <a:cubicBezTo>
                    <a:pt x="43140" y="5783"/>
                    <a:pt x="46870" y="3464"/>
                    <a:pt x="50198" y="2355"/>
                  </a:cubicBezTo>
                  <a:cubicBezTo>
                    <a:pt x="56952" y="137"/>
                    <a:pt x="61287" y="1650"/>
                    <a:pt x="61388" y="1145"/>
                  </a:cubicBezTo>
                  <a:cubicBezTo>
                    <a:pt x="61388" y="1045"/>
                    <a:pt x="60380" y="541"/>
                    <a:pt x="58464" y="238"/>
                  </a:cubicBezTo>
                  <a:cubicBezTo>
                    <a:pt x="56448" y="-64"/>
                    <a:pt x="53424" y="-266"/>
                    <a:pt x="49794" y="843"/>
                  </a:cubicBezTo>
                  <a:cubicBezTo>
                    <a:pt x="46165" y="1851"/>
                    <a:pt x="41931" y="4170"/>
                    <a:pt x="38906" y="8404"/>
                  </a:cubicBezTo>
                  <a:cubicBezTo>
                    <a:pt x="35781" y="12538"/>
                    <a:pt x="33966" y="18486"/>
                    <a:pt x="34873" y="24737"/>
                  </a:cubicBezTo>
                  <a:lnTo>
                    <a:pt x="37394" y="24535"/>
                  </a:lnTo>
                  <a:cubicBezTo>
                    <a:pt x="37495" y="21611"/>
                    <a:pt x="35277" y="18990"/>
                    <a:pt x="32756" y="17881"/>
                  </a:cubicBezTo>
                  <a:cubicBezTo>
                    <a:pt x="30236" y="16772"/>
                    <a:pt x="27211" y="16570"/>
                    <a:pt x="24489" y="17679"/>
                  </a:cubicBezTo>
                  <a:cubicBezTo>
                    <a:pt x="20960" y="19293"/>
                    <a:pt x="18944" y="22519"/>
                    <a:pt x="18037" y="25745"/>
                  </a:cubicBezTo>
                  <a:cubicBezTo>
                    <a:pt x="17129" y="28971"/>
                    <a:pt x="17029" y="32096"/>
                    <a:pt x="17331" y="35020"/>
                  </a:cubicBezTo>
                  <a:lnTo>
                    <a:pt x="19146" y="33810"/>
                  </a:lnTo>
                  <a:cubicBezTo>
                    <a:pt x="13601" y="31189"/>
                    <a:pt x="7552" y="32802"/>
                    <a:pt x="4023" y="36028"/>
                  </a:cubicBezTo>
                  <a:cubicBezTo>
                    <a:pt x="293" y="39355"/>
                    <a:pt x="-413" y="44194"/>
                    <a:pt x="192" y="47521"/>
                  </a:cubicBezTo>
                  <a:cubicBezTo>
                    <a:pt x="797" y="50949"/>
                    <a:pt x="2511" y="53268"/>
                    <a:pt x="3822" y="54478"/>
                  </a:cubicBezTo>
                  <a:cubicBezTo>
                    <a:pt x="4930" y="55788"/>
                    <a:pt x="5838" y="56192"/>
                    <a:pt x="5939" y="56091"/>
                  </a:cubicBezTo>
                  <a:close/>
                </a:path>
              </a:pathLst>
            </a:custGeom>
            <a:solidFill>
              <a:srgbClr val="455A64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6" name="Freeform: Shape 185">
              <a:extLst>
                <a:ext uri="{FF2B5EF4-FFF2-40B4-BE49-F238E27FC236}">
                  <a16:creationId xmlns="" xmlns:a16="http://schemas.microsoft.com/office/drawing/2014/main" id="{D5D47C36-C8AE-4CB8-830A-88984C074065}"/>
                </a:ext>
              </a:extLst>
            </p:cNvPr>
            <p:cNvSpPr/>
            <p:nvPr/>
          </p:nvSpPr>
          <p:spPr>
            <a:xfrm>
              <a:off x="10983087" y="3302098"/>
              <a:ext cx="79715" cy="102162"/>
            </a:xfrm>
            <a:custGeom>
              <a:avLst/>
              <a:gdLst>
                <a:gd name="connsiteX0" fmla="*/ 0 w 79715"/>
                <a:gd name="connsiteY0" fmla="*/ 14473 h 102162"/>
                <a:gd name="connsiteX1" fmla="*/ 75210 w 79715"/>
                <a:gd name="connsiteY1" fmla="*/ 33325 h 102162"/>
                <a:gd name="connsiteX2" fmla="*/ 30951 w 79715"/>
                <a:gd name="connsiteY2" fmla="*/ 101982 h 102162"/>
                <a:gd name="connsiteX3" fmla="*/ 0 w 79715"/>
                <a:gd name="connsiteY3" fmla="*/ 14473 h 102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715" h="102162">
                  <a:moveTo>
                    <a:pt x="0" y="14473"/>
                  </a:moveTo>
                  <a:cubicBezTo>
                    <a:pt x="1210" y="13263"/>
                    <a:pt x="53131" y="-27467"/>
                    <a:pt x="75210" y="33325"/>
                  </a:cubicBezTo>
                  <a:cubicBezTo>
                    <a:pt x="97188" y="94118"/>
                    <a:pt x="31657" y="103696"/>
                    <a:pt x="30951" y="101982"/>
                  </a:cubicBezTo>
                  <a:cubicBezTo>
                    <a:pt x="30145" y="100167"/>
                    <a:pt x="0" y="14473"/>
                    <a:pt x="0" y="14473"/>
                  </a:cubicBezTo>
                  <a:close/>
                </a:path>
              </a:pathLst>
            </a:custGeom>
            <a:solidFill>
              <a:srgbClr val="C78976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7" name="Freeform: Shape 186">
              <a:extLst>
                <a:ext uri="{FF2B5EF4-FFF2-40B4-BE49-F238E27FC236}">
                  <a16:creationId xmlns="" xmlns:a16="http://schemas.microsoft.com/office/drawing/2014/main" id="{FDBDCDF1-A969-4065-A147-DAB6A3AAECAC}"/>
                </a:ext>
              </a:extLst>
            </p:cNvPr>
            <p:cNvSpPr/>
            <p:nvPr/>
          </p:nvSpPr>
          <p:spPr>
            <a:xfrm>
              <a:off x="11012758" y="3321344"/>
              <a:ext cx="32615" cy="55612"/>
            </a:xfrm>
            <a:custGeom>
              <a:avLst/>
              <a:gdLst>
                <a:gd name="connsiteX0" fmla="*/ 11463 w 32615"/>
                <a:gd name="connsiteY0" fmla="*/ 52894 h 55612"/>
                <a:gd name="connsiteX1" fmla="*/ 14890 w 32615"/>
                <a:gd name="connsiteY1" fmla="*/ 53398 h 55612"/>
                <a:gd name="connsiteX2" fmla="*/ 22855 w 32615"/>
                <a:gd name="connsiteY2" fmla="*/ 50676 h 55612"/>
                <a:gd name="connsiteX3" fmla="*/ 26484 w 32615"/>
                <a:gd name="connsiteY3" fmla="*/ 22750 h 55612"/>
                <a:gd name="connsiteX4" fmla="*/ 18016 w 32615"/>
                <a:gd name="connsiteY4" fmla="*/ 8635 h 55612"/>
                <a:gd name="connsiteX5" fmla="*/ 7127 w 32615"/>
                <a:gd name="connsiteY5" fmla="*/ 3393 h 55612"/>
                <a:gd name="connsiteX6" fmla="*/ 1885 w 32615"/>
                <a:gd name="connsiteY6" fmla="*/ 8534 h 55612"/>
                <a:gd name="connsiteX7" fmla="*/ 2187 w 32615"/>
                <a:gd name="connsiteY7" fmla="*/ 11861 h 55612"/>
                <a:gd name="connsiteX8" fmla="*/ 70 w 32615"/>
                <a:gd name="connsiteY8" fmla="*/ 8635 h 55612"/>
                <a:gd name="connsiteX9" fmla="*/ 1078 w 32615"/>
                <a:gd name="connsiteY9" fmla="*/ 3998 h 55612"/>
                <a:gd name="connsiteX10" fmla="*/ 6321 w 32615"/>
                <a:gd name="connsiteY10" fmla="*/ 368 h 55612"/>
                <a:gd name="connsiteX11" fmla="*/ 20839 w 32615"/>
                <a:gd name="connsiteY11" fmla="*/ 5812 h 55612"/>
                <a:gd name="connsiteX12" fmla="*/ 30618 w 32615"/>
                <a:gd name="connsiteY12" fmla="*/ 21439 h 55612"/>
                <a:gd name="connsiteX13" fmla="*/ 24670 w 32615"/>
                <a:gd name="connsiteY13" fmla="*/ 53297 h 55612"/>
                <a:gd name="connsiteX14" fmla="*/ 14386 w 32615"/>
                <a:gd name="connsiteY14" fmla="*/ 55213 h 55612"/>
                <a:gd name="connsiteX15" fmla="*/ 11463 w 32615"/>
                <a:gd name="connsiteY15" fmla="*/ 52894 h 55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2615" h="55612">
                  <a:moveTo>
                    <a:pt x="11463" y="52894"/>
                  </a:moveTo>
                  <a:cubicBezTo>
                    <a:pt x="11664" y="52592"/>
                    <a:pt x="12773" y="53297"/>
                    <a:pt x="14890" y="53398"/>
                  </a:cubicBezTo>
                  <a:cubicBezTo>
                    <a:pt x="16907" y="53600"/>
                    <a:pt x="20133" y="52995"/>
                    <a:pt x="22855" y="50676"/>
                  </a:cubicBezTo>
                  <a:cubicBezTo>
                    <a:pt x="28400" y="46039"/>
                    <a:pt x="30114" y="33840"/>
                    <a:pt x="26484" y="22750"/>
                  </a:cubicBezTo>
                  <a:cubicBezTo>
                    <a:pt x="24670" y="17205"/>
                    <a:pt x="21544" y="12366"/>
                    <a:pt x="18016" y="8635"/>
                  </a:cubicBezTo>
                  <a:cubicBezTo>
                    <a:pt x="14588" y="4905"/>
                    <a:pt x="10555" y="2788"/>
                    <a:pt x="7127" y="3393"/>
                  </a:cubicBezTo>
                  <a:cubicBezTo>
                    <a:pt x="3599" y="3796"/>
                    <a:pt x="2086" y="6619"/>
                    <a:pt x="1885" y="8534"/>
                  </a:cubicBezTo>
                  <a:cubicBezTo>
                    <a:pt x="1683" y="10551"/>
                    <a:pt x="2490" y="11559"/>
                    <a:pt x="2187" y="11861"/>
                  </a:cubicBezTo>
                  <a:cubicBezTo>
                    <a:pt x="2086" y="12063"/>
                    <a:pt x="474" y="11357"/>
                    <a:pt x="70" y="8635"/>
                  </a:cubicBezTo>
                  <a:cubicBezTo>
                    <a:pt x="-131" y="7325"/>
                    <a:pt x="70" y="5611"/>
                    <a:pt x="1078" y="3998"/>
                  </a:cubicBezTo>
                  <a:cubicBezTo>
                    <a:pt x="2086" y="2284"/>
                    <a:pt x="4002" y="872"/>
                    <a:pt x="6321" y="368"/>
                  </a:cubicBezTo>
                  <a:cubicBezTo>
                    <a:pt x="11160" y="-1043"/>
                    <a:pt x="16907" y="1780"/>
                    <a:pt x="20839" y="5812"/>
                  </a:cubicBezTo>
                  <a:cubicBezTo>
                    <a:pt x="24972" y="9744"/>
                    <a:pt x="28601" y="15188"/>
                    <a:pt x="30618" y="21439"/>
                  </a:cubicBezTo>
                  <a:cubicBezTo>
                    <a:pt x="34650" y="33840"/>
                    <a:pt x="32533" y="47551"/>
                    <a:pt x="24670" y="53297"/>
                  </a:cubicBezTo>
                  <a:cubicBezTo>
                    <a:pt x="20839" y="55919"/>
                    <a:pt x="16806" y="55919"/>
                    <a:pt x="14386" y="55213"/>
                  </a:cubicBezTo>
                  <a:cubicBezTo>
                    <a:pt x="12068" y="54305"/>
                    <a:pt x="11261" y="53096"/>
                    <a:pt x="11463" y="52894"/>
                  </a:cubicBezTo>
                  <a:close/>
                </a:path>
              </a:pathLst>
            </a:custGeom>
            <a:solidFill>
              <a:srgbClr val="8B5D54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8" name="Freeform: Shape 187">
              <a:extLst>
                <a:ext uri="{FF2B5EF4-FFF2-40B4-BE49-F238E27FC236}">
                  <a16:creationId xmlns="" xmlns:a16="http://schemas.microsoft.com/office/drawing/2014/main" id="{4745CE46-BD0C-408F-A4F0-B10F3BAB3758}"/>
                </a:ext>
              </a:extLst>
            </p:cNvPr>
            <p:cNvSpPr/>
            <p:nvPr/>
          </p:nvSpPr>
          <p:spPr>
            <a:xfrm>
              <a:off x="10842044" y="3946881"/>
              <a:ext cx="392986" cy="300803"/>
            </a:xfrm>
            <a:custGeom>
              <a:avLst/>
              <a:gdLst>
                <a:gd name="connsiteX0" fmla="*/ 9275 w 392986"/>
                <a:gd name="connsiteY0" fmla="*/ 299024 h 300803"/>
                <a:gd name="connsiteX1" fmla="*/ 211313 w 392986"/>
                <a:gd name="connsiteY1" fmla="*/ 260209 h 300803"/>
                <a:gd name="connsiteX2" fmla="*/ 392986 w 392986"/>
                <a:gd name="connsiteY2" fmla="*/ 0 h 300803"/>
                <a:gd name="connsiteX3" fmla="*/ 0 w 392986"/>
                <a:gd name="connsiteY3" fmla="*/ 263436 h 300803"/>
                <a:gd name="connsiteX4" fmla="*/ 9275 w 392986"/>
                <a:gd name="connsiteY4" fmla="*/ 299024 h 300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2986" h="300803">
                  <a:moveTo>
                    <a:pt x="9275" y="299024"/>
                  </a:moveTo>
                  <a:cubicBezTo>
                    <a:pt x="9275" y="299024"/>
                    <a:pt x="130458" y="313441"/>
                    <a:pt x="211313" y="260209"/>
                  </a:cubicBezTo>
                  <a:cubicBezTo>
                    <a:pt x="292169" y="206877"/>
                    <a:pt x="392986" y="0"/>
                    <a:pt x="392986" y="0"/>
                  </a:cubicBezTo>
                  <a:cubicBezTo>
                    <a:pt x="392986" y="0"/>
                    <a:pt x="190847" y="233392"/>
                    <a:pt x="0" y="263436"/>
                  </a:cubicBezTo>
                  <a:lnTo>
                    <a:pt x="9275" y="299024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9" name="Freeform: Shape 188">
              <a:extLst>
                <a:ext uri="{FF2B5EF4-FFF2-40B4-BE49-F238E27FC236}">
                  <a16:creationId xmlns="" xmlns:a16="http://schemas.microsoft.com/office/drawing/2014/main" id="{2212E414-E9B5-4300-AC1C-147F97589525}"/>
                </a:ext>
              </a:extLst>
            </p:cNvPr>
            <p:cNvSpPr/>
            <p:nvPr/>
          </p:nvSpPr>
          <p:spPr>
            <a:xfrm>
              <a:off x="10401976" y="3700098"/>
              <a:ext cx="898567" cy="536430"/>
            </a:xfrm>
            <a:custGeom>
              <a:avLst/>
              <a:gdLst>
                <a:gd name="connsiteX0" fmla="*/ 678803 w 898567"/>
                <a:gd name="connsiteY0" fmla="*/ 47870 h 536430"/>
                <a:gd name="connsiteX1" fmla="*/ 480193 w 898567"/>
                <a:gd name="connsiteY1" fmla="*/ 306769 h 536430"/>
                <a:gd name="connsiteX2" fmla="*/ 0 w 898567"/>
                <a:gd name="connsiteY2" fmla="*/ 377240 h 536430"/>
                <a:gd name="connsiteX3" fmla="*/ 25103 w 898567"/>
                <a:gd name="connsiteY3" fmla="*/ 536431 h 536430"/>
                <a:gd name="connsiteX4" fmla="*/ 502171 w 898567"/>
                <a:gd name="connsiteY4" fmla="*/ 509008 h 536430"/>
                <a:gd name="connsiteX5" fmla="*/ 684751 w 898567"/>
                <a:gd name="connsiteY5" fmla="*/ 417265 h 536430"/>
                <a:gd name="connsiteX6" fmla="*/ 872170 w 898567"/>
                <a:gd name="connsiteY6" fmla="*/ 198592 h 536430"/>
                <a:gd name="connsiteX7" fmla="*/ 842732 w 898567"/>
                <a:gd name="connsiteY7" fmla="*/ 19843 h 536430"/>
                <a:gd name="connsiteX8" fmla="*/ 842732 w 898567"/>
                <a:gd name="connsiteY8" fmla="*/ 19843 h 536430"/>
                <a:gd name="connsiteX9" fmla="*/ 678803 w 898567"/>
                <a:gd name="connsiteY9" fmla="*/ 47870 h 536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8567" h="536430">
                  <a:moveTo>
                    <a:pt x="678803" y="47870"/>
                  </a:moveTo>
                  <a:cubicBezTo>
                    <a:pt x="609844" y="137497"/>
                    <a:pt x="480193" y="306769"/>
                    <a:pt x="480193" y="306769"/>
                  </a:cubicBezTo>
                  <a:lnTo>
                    <a:pt x="0" y="377240"/>
                  </a:lnTo>
                  <a:lnTo>
                    <a:pt x="25103" y="536431"/>
                  </a:lnTo>
                  <a:lnTo>
                    <a:pt x="502171" y="509008"/>
                  </a:lnTo>
                  <a:cubicBezTo>
                    <a:pt x="572441" y="502657"/>
                    <a:pt x="637670" y="469891"/>
                    <a:pt x="684751" y="417265"/>
                  </a:cubicBezTo>
                  <a:cubicBezTo>
                    <a:pt x="743124" y="351935"/>
                    <a:pt x="822568" y="261401"/>
                    <a:pt x="872170" y="198592"/>
                  </a:cubicBezTo>
                  <a:cubicBezTo>
                    <a:pt x="916933" y="141933"/>
                    <a:pt x="903222" y="59161"/>
                    <a:pt x="842732" y="19843"/>
                  </a:cubicBezTo>
                  <a:lnTo>
                    <a:pt x="842732" y="19843"/>
                  </a:lnTo>
                  <a:cubicBezTo>
                    <a:pt x="789198" y="-15040"/>
                    <a:pt x="717819" y="-2841"/>
                    <a:pt x="678803" y="47870"/>
                  </a:cubicBezTo>
                  <a:close/>
                </a:path>
              </a:pathLst>
            </a:custGeom>
            <a:solidFill>
              <a:srgbClr val="F7AB9B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0" name="Freeform: Shape 189">
              <a:extLst>
                <a:ext uri="{FF2B5EF4-FFF2-40B4-BE49-F238E27FC236}">
                  <a16:creationId xmlns="" xmlns:a16="http://schemas.microsoft.com/office/drawing/2014/main" id="{35656257-D6FF-480C-9287-149EE80588AC}"/>
                </a:ext>
              </a:extLst>
            </p:cNvPr>
            <p:cNvSpPr/>
            <p:nvPr/>
          </p:nvSpPr>
          <p:spPr>
            <a:xfrm>
              <a:off x="11153116" y="4744849"/>
              <a:ext cx="133078" cy="632629"/>
            </a:xfrm>
            <a:custGeom>
              <a:avLst/>
              <a:gdLst>
                <a:gd name="connsiteX0" fmla="*/ 133028 w 133078"/>
                <a:gd name="connsiteY0" fmla="*/ 632629 h 632629"/>
                <a:gd name="connsiteX1" fmla="*/ 63968 w 133078"/>
                <a:gd name="connsiteY1" fmla="*/ 316870 h 632629"/>
                <a:gd name="connsiteX2" fmla="*/ 50 w 133078"/>
                <a:gd name="connsiteY2" fmla="*/ 0 h 632629"/>
                <a:gd name="connsiteX3" fmla="*/ 69110 w 133078"/>
                <a:gd name="connsiteY3" fmla="*/ 315861 h 632629"/>
                <a:gd name="connsiteX4" fmla="*/ 133028 w 133078"/>
                <a:gd name="connsiteY4" fmla="*/ 632629 h 632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078" h="632629">
                  <a:moveTo>
                    <a:pt x="133028" y="632629"/>
                  </a:moveTo>
                  <a:cubicBezTo>
                    <a:pt x="131617" y="632932"/>
                    <a:pt x="100666" y="491485"/>
                    <a:pt x="63968" y="316870"/>
                  </a:cubicBezTo>
                  <a:cubicBezTo>
                    <a:pt x="27271" y="142153"/>
                    <a:pt x="-1361" y="303"/>
                    <a:pt x="50" y="0"/>
                  </a:cubicBezTo>
                  <a:cubicBezTo>
                    <a:pt x="1462" y="-302"/>
                    <a:pt x="32413" y="141044"/>
                    <a:pt x="69110" y="315861"/>
                  </a:cubicBezTo>
                  <a:cubicBezTo>
                    <a:pt x="105808" y="490376"/>
                    <a:pt x="134440" y="632327"/>
                    <a:pt x="133028" y="632629"/>
                  </a:cubicBezTo>
                  <a:close/>
                </a:path>
              </a:pathLst>
            </a:custGeom>
            <a:solidFill>
              <a:srgbClr val="455A64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1" name="Freeform: Shape 190">
              <a:extLst>
                <a:ext uri="{FF2B5EF4-FFF2-40B4-BE49-F238E27FC236}">
                  <a16:creationId xmlns="" xmlns:a16="http://schemas.microsoft.com/office/drawing/2014/main" id="{BD63DD1B-8C38-4C2B-AA86-2B0AEAFF3C80}"/>
                </a:ext>
              </a:extLst>
            </p:cNvPr>
            <p:cNvSpPr/>
            <p:nvPr/>
          </p:nvSpPr>
          <p:spPr>
            <a:xfrm>
              <a:off x="11535269" y="5262356"/>
              <a:ext cx="35780" cy="37467"/>
            </a:xfrm>
            <a:custGeom>
              <a:avLst/>
              <a:gdLst>
                <a:gd name="connsiteX0" fmla="*/ 35684 w 35780"/>
                <a:gd name="connsiteY0" fmla="*/ 90 h 37467"/>
                <a:gd name="connsiteX1" fmla="*/ 19755 w 35780"/>
                <a:gd name="connsiteY1" fmla="*/ 20556 h 37467"/>
                <a:gd name="connsiteX2" fmla="*/ 96 w 35780"/>
                <a:gd name="connsiteY2" fmla="*/ 37393 h 37467"/>
                <a:gd name="connsiteX3" fmla="*/ 16025 w 35780"/>
                <a:gd name="connsiteY3" fmla="*/ 16927 h 37467"/>
                <a:gd name="connsiteX4" fmla="*/ 35684 w 35780"/>
                <a:gd name="connsiteY4" fmla="*/ 90 h 37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780" h="37467">
                  <a:moveTo>
                    <a:pt x="35684" y="90"/>
                  </a:moveTo>
                  <a:cubicBezTo>
                    <a:pt x="36693" y="1098"/>
                    <a:pt x="29636" y="10273"/>
                    <a:pt x="19755" y="20556"/>
                  </a:cubicBezTo>
                  <a:cubicBezTo>
                    <a:pt x="9875" y="30840"/>
                    <a:pt x="1104" y="38300"/>
                    <a:pt x="96" y="37393"/>
                  </a:cubicBezTo>
                  <a:cubicBezTo>
                    <a:pt x="-912" y="36384"/>
                    <a:pt x="6145" y="27210"/>
                    <a:pt x="16025" y="16927"/>
                  </a:cubicBezTo>
                  <a:cubicBezTo>
                    <a:pt x="25905" y="6644"/>
                    <a:pt x="34676" y="-918"/>
                    <a:pt x="35684" y="90"/>
                  </a:cubicBezTo>
                  <a:close/>
                </a:path>
              </a:pathLst>
            </a:custGeom>
            <a:solidFill>
              <a:srgbClr val="455A64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2" name="Freeform: Shape 191">
              <a:extLst>
                <a:ext uri="{FF2B5EF4-FFF2-40B4-BE49-F238E27FC236}">
                  <a16:creationId xmlns="" xmlns:a16="http://schemas.microsoft.com/office/drawing/2014/main" id="{1C0190A5-1BCF-4CD0-A1EE-7EA0F8DF4E2D}"/>
                </a:ext>
              </a:extLst>
            </p:cNvPr>
            <p:cNvSpPr/>
            <p:nvPr/>
          </p:nvSpPr>
          <p:spPr>
            <a:xfrm>
              <a:off x="10398952" y="3657132"/>
              <a:ext cx="861786" cy="584135"/>
            </a:xfrm>
            <a:custGeom>
              <a:avLst/>
              <a:gdLst>
                <a:gd name="connsiteX0" fmla="*/ 758953 w 861786"/>
                <a:gd name="connsiteY0" fmla="*/ 0 h 584135"/>
                <a:gd name="connsiteX1" fmla="*/ 754214 w 861786"/>
                <a:gd name="connsiteY1" fmla="*/ 6553 h 584135"/>
                <a:gd name="connsiteX2" fmla="*/ 739898 w 861786"/>
                <a:gd name="connsiteY2" fmla="*/ 25204 h 584135"/>
                <a:gd name="connsiteX3" fmla="*/ 684751 w 861786"/>
                <a:gd name="connsiteY3" fmla="*/ 96079 h 584135"/>
                <a:gd name="connsiteX4" fmla="*/ 484931 w 861786"/>
                <a:gd name="connsiteY4" fmla="*/ 350945 h 584135"/>
                <a:gd name="connsiteX5" fmla="*/ 484427 w 861786"/>
                <a:gd name="connsiteY5" fmla="*/ 351651 h 584135"/>
                <a:gd name="connsiteX6" fmla="*/ 483621 w 861786"/>
                <a:gd name="connsiteY6" fmla="*/ 351752 h 584135"/>
                <a:gd name="connsiteX7" fmla="*/ 3529 w 861786"/>
                <a:gd name="connsiteY7" fmla="*/ 422626 h 584135"/>
                <a:gd name="connsiteX8" fmla="*/ 5747 w 861786"/>
                <a:gd name="connsiteY8" fmla="*/ 419602 h 584135"/>
                <a:gd name="connsiteX9" fmla="*/ 20668 w 861786"/>
                <a:gd name="connsiteY9" fmla="*/ 511345 h 584135"/>
                <a:gd name="connsiteX10" fmla="*/ 31959 w 861786"/>
                <a:gd name="connsiteY10" fmla="*/ 580909 h 584135"/>
                <a:gd name="connsiteX11" fmla="*/ 29237 w 861786"/>
                <a:gd name="connsiteY11" fmla="*/ 578691 h 584135"/>
                <a:gd name="connsiteX12" fmla="*/ 537659 w 861786"/>
                <a:gd name="connsiteY12" fmla="*/ 547035 h 584135"/>
                <a:gd name="connsiteX13" fmla="*/ 537457 w 861786"/>
                <a:gd name="connsiteY13" fmla="*/ 547035 h 584135"/>
                <a:gd name="connsiteX14" fmla="*/ 624967 w 861786"/>
                <a:gd name="connsiteY14" fmla="*/ 510640 h 584135"/>
                <a:gd name="connsiteX15" fmla="*/ 689893 w 861786"/>
                <a:gd name="connsiteY15" fmla="*/ 454888 h 584135"/>
                <a:gd name="connsiteX16" fmla="*/ 781637 w 861786"/>
                <a:gd name="connsiteY16" fmla="*/ 349231 h 584135"/>
                <a:gd name="connsiteX17" fmla="*/ 840615 w 861786"/>
                <a:gd name="connsiteY17" fmla="*/ 281683 h 584135"/>
                <a:gd name="connsiteX18" fmla="*/ 856242 w 861786"/>
                <a:gd name="connsiteY18" fmla="*/ 264040 h 584135"/>
                <a:gd name="connsiteX19" fmla="*/ 861786 w 861786"/>
                <a:gd name="connsiteY19" fmla="*/ 258193 h 584135"/>
                <a:gd name="connsiteX20" fmla="*/ 856746 w 861786"/>
                <a:gd name="connsiteY20" fmla="*/ 264545 h 584135"/>
                <a:gd name="connsiteX21" fmla="*/ 841623 w 861786"/>
                <a:gd name="connsiteY21" fmla="*/ 282591 h 584135"/>
                <a:gd name="connsiteX22" fmla="*/ 783552 w 861786"/>
                <a:gd name="connsiteY22" fmla="*/ 350945 h 584135"/>
                <a:gd name="connsiteX23" fmla="*/ 692514 w 861786"/>
                <a:gd name="connsiteY23" fmla="*/ 457307 h 584135"/>
                <a:gd name="connsiteX24" fmla="*/ 538163 w 861786"/>
                <a:gd name="connsiteY24" fmla="*/ 551370 h 584135"/>
                <a:gd name="connsiteX25" fmla="*/ 538062 w 861786"/>
                <a:gd name="connsiteY25" fmla="*/ 551370 h 584135"/>
                <a:gd name="connsiteX26" fmla="*/ 537860 w 861786"/>
                <a:gd name="connsiteY26" fmla="*/ 551370 h 584135"/>
                <a:gd name="connsiteX27" fmla="*/ 29439 w 861786"/>
                <a:gd name="connsiteY27" fmla="*/ 583934 h 584135"/>
                <a:gd name="connsiteX28" fmla="*/ 27019 w 861786"/>
                <a:gd name="connsiteY28" fmla="*/ 584136 h 584135"/>
                <a:gd name="connsiteX29" fmla="*/ 26616 w 861786"/>
                <a:gd name="connsiteY29" fmla="*/ 581817 h 584135"/>
                <a:gd name="connsiteX30" fmla="*/ 15324 w 861786"/>
                <a:gd name="connsiteY30" fmla="*/ 512253 h 584135"/>
                <a:gd name="connsiteX31" fmla="*/ 403 w 861786"/>
                <a:gd name="connsiteY31" fmla="*/ 420509 h 584135"/>
                <a:gd name="connsiteX32" fmla="*/ 0 w 861786"/>
                <a:gd name="connsiteY32" fmla="*/ 417888 h 584135"/>
                <a:gd name="connsiteX33" fmla="*/ 2621 w 861786"/>
                <a:gd name="connsiteY33" fmla="*/ 417484 h 584135"/>
                <a:gd name="connsiteX34" fmla="*/ 482814 w 861786"/>
                <a:gd name="connsiteY34" fmla="*/ 347517 h 584135"/>
                <a:gd name="connsiteX35" fmla="*/ 481403 w 861786"/>
                <a:gd name="connsiteY35" fmla="*/ 348324 h 584135"/>
                <a:gd name="connsiteX36" fmla="*/ 682735 w 861786"/>
                <a:gd name="connsiteY36" fmla="*/ 94567 h 584135"/>
                <a:gd name="connsiteX37" fmla="*/ 738789 w 861786"/>
                <a:gd name="connsiteY37" fmla="*/ 24398 h 584135"/>
                <a:gd name="connsiteX38" fmla="*/ 753609 w 861786"/>
                <a:gd name="connsiteY38" fmla="*/ 6049 h 584135"/>
                <a:gd name="connsiteX39" fmla="*/ 758953 w 861786"/>
                <a:gd name="connsiteY39" fmla="*/ 0 h 584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861786" h="584135">
                  <a:moveTo>
                    <a:pt x="758953" y="0"/>
                  </a:moveTo>
                  <a:cubicBezTo>
                    <a:pt x="758953" y="0"/>
                    <a:pt x="757440" y="2319"/>
                    <a:pt x="754214" y="6553"/>
                  </a:cubicBezTo>
                  <a:cubicBezTo>
                    <a:pt x="750887" y="10989"/>
                    <a:pt x="746048" y="17240"/>
                    <a:pt x="739898" y="25204"/>
                  </a:cubicBezTo>
                  <a:cubicBezTo>
                    <a:pt x="727095" y="41738"/>
                    <a:pt x="708443" y="65632"/>
                    <a:pt x="684751" y="96079"/>
                  </a:cubicBezTo>
                  <a:cubicBezTo>
                    <a:pt x="636762" y="157275"/>
                    <a:pt x="568106" y="244885"/>
                    <a:pt x="484931" y="350945"/>
                  </a:cubicBezTo>
                  <a:lnTo>
                    <a:pt x="484427" y="351651"/>
                  </a:lnTo>
                  <a:lnTo>
                    <a:pt x="483621" y="351752"/>
                  </a:lnTo>
                  <a:cubicBezTo>
                    <a:pt x="346005" y="372016"/>
                    <a:pt x="181471" y="396313"/>
                    <a:pt x="3529" y="422626"/>
                  </a:cubicBezTo>
                  <a:lnTo>
                    <a:pt x="5747" y="419602"/>
                  </a:lnTo>
                  <a:cubicBezTo>
                    <a:pt x="10485" y="448839"/>
                    <a:pt x="15526" y="479890"/>
                    <a:pt x="20668" y="511345"/>
                  </a:cubicBezTo>
                  <a:cubicBezTo>
                    <a:pt x="24499" y="534735"/>
                    <a:pt x="28229" y="558024"/>
                    <a:pt x="31959" y="580909"/>
                  </a:cubicBezTo>
                  <a:lnTo>
                    <a:pt x="29237" y="578691"/>
                  </a:lnTo>
                  <a:cubicBezTo>
                    <a:pt x="217463" y="566996"/>
                    <a:pt x="391574" y="556209"/>
                    <a:pt x="537659" y="547035"/>
                  </a:cubicBezTo>
                  <a:lnTo>
                    <a:pt x="537457" y="547035"/>
                  </a:lnTo>
                  <a:cubicBezTo>
                    <a:pt x="569820" y="540179"/>
                    <a:pt x="599359" y="526468"/>
                    <a:pt x="624967" y="510640"/>
                  </a:cubicBezTo>
                  <a:cubicBezTo>
                    <a:pt x="650675" y="494509"/>
                    <a:pt x="672351" y="475354"/>
                    <a:pt x="689893" y="454888"/>
                  </a:cubicBezTo>
                  <a:cubicBezTo>
                    <a:pt x="725381" y="414057"/>
                    <a:pt x="756231" y="378468"/>
                    <a:pt x="781637" y="349231"/>
                  </a:cubicBezTo>
                  <a:cubicBezTo>
                    <a:pt x="806942" y="320196"/>
                    <a:pt x="826904" y="297411"/>
                    <a:pt x="840615" y="281683"/>
                  </a:cubicBezTo>
                  <a:cubicBezTo>
                    <a:pt x="847370" y="274122"/>
                    <a:pt x="852511" y="268174"/>
                    <a:pt x="856242" y="264040"/>
                  </a:cubicBezTo>
                  <a:cubicBezTo>
                    <a:pt x="859770" y="260109"/>
                    <a:pt x="861786" y="258193"/>
                    <a:pt x="861786" y="258193"/>
                  </a:cubicBezTo>
                  <a:cubicBezTo>
                    <a:pt x="861786" y="258193"/>
                    <a:pt x="860173" y="260411"/>
                    <a:pt x="856746" y="264545"/>
                  </a:cubicBezTo>
                  <a:cubicBezTo>
                    <a:pt x="853217" y="268779"/>
                    <a:pt x="848176" y="274828"/>
                    <a:pt x="841623" y="282591"/>
                  </a:cubicBezTo>
                  <a:cubicBezTo>
                    <a:pt x="828113" y="298520"/>
                    <a:pt x="808454" y="321506"/>
                    <a:pt x="783552" y="350945"/>
                  </a:cubicBezTo>
                  <a:cubicBezTo>
                    <a:pt x="758348" y="380384"/>
                    <a:pt x="727700" y="416174"/>
                    <a:pt x="692514" y="457307"/>
                  </a:cubicBezTo>
                  <a:cubicBezTo>
                    <a:pt x="657430" y="498642"/>
                    <a:pt x="604501" y="536146"/>
                    <a:pt x="538163" y="551370"/>
                  </a:cubicBezTo>
                  <a:lnTo>
                    <a:pt x="538062" y="551370"/>
                  </a:lnTo>
                  <a:lnTo>
                    <a:pt x="537860" y="551370"/>
                  </a:lnTo>
                  <a:cubicBezTo>
                    <a:pt x="391776" y="560746"/>
                    <a:pt x="217765" y="571836"/>
                    <a:pt x="29439" y="583934"/>
                  </a:cubicBezTo>
                  <a:lnTo>
                    <a:pt x="27019" y="584136"/>
                  </a:lnTo>
                  <a:lnTo>
                    <a:pt x="26616" y="581817"/>
                  </a:lnTo>
                  <a:cubicBezTo>
                    <a:pt x="22885" y="558830"/>
                    <a:pt x="19155" y="535642"/>
                    <a:pt x="15324" y="512253"/>
                  </a:cubicBezTo>
                  <a:cubicBezTo>
                    <a:pt x="10182" y="480798"/>
                    <a:pt x="5142" y="449746"/>
                    <a:pt x="403" y="420509"/>
                  </a:cubicBezTo>
                  <a:lnTo>
                    <a:pt x="0" y="417888"/>
                  </a:lnTo>
                  <a:lnTo>
                    <a:pt x="2621" y="417484"/>
                  </a:lnTo>
                  <a:cubicBezTo>
                    <a:pt x="180665" y="391574"/>
                    <a:pt x="345199" y="367580"/>
                    <a:pt x="482814" y="347517"/>
                  </a:cubicBezTo>
                  <a:lnTo>
                    <a:pt x="481403" y="348324"/>
                  </a:lnTo>
                  <a:cubicBezTo>
                    <a:pt x="565182" y="242667"/>
                    <a:pt x="634343" y="155561"/>
                    <a:pt x="682735" y="94567"/>
                  </a:cubicBezTo>
                  <a:cubicBezTo>
                    <a:pt x="706830" y="64422"/>
                    <a:pt x="725784" y="40730"/>
                    <a:pt x="738789" y="24398"/>
                  </a:cubicBezTo>
                  <a:cubicBezTo>
                    <a:pt x="745141" y="16534"/>
                    <a:pt x="750182" y="10384"/>
                    <a:pt x="753609" y="6049"/>
                  </a:cubicBezTo>
                  <a:cubicBezTo>
                    <a:pt x="757138" y="2016"/>
                    <a:pt x="758953" y="0"/>
                    <a:pt x="758953" y="0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3" name="Freeform: Shape 192">
              <a:extLst>
                <a:ext uri="{FF2B5EF4-FFF2-40B4-BE49-F238E27FC236}">
                  <a16:creationId xmlns="" xmlns:a16="http://schemas.microsoft.com/office/drawing/2014/main" id="{FF43F4C3-84C3-49E2-9300-00B5612D5C25}"/>
                </a:ext>
              </a:extLst>
            </p:cNvPr>
            <p:cNvSpPr/>
            <p:nvPr/>
          </p:nvSpPr>
          <p:spPr>
            <a:xfrm>
              <a:off x="10982277" y="4199415"/>
              <a:ext cx="235037" cy="189217"/>
            </a:xfrm>
            <a:custGeom>
              <a:avLst/>
              <a:gdLst>
                <a:gd name="connsiteX0" fmla="*/ 235009 w 235037"/>
                <a:gd name="connsiteY0" fmla="*/ 13 h 189217"/>
                <a:gd name="connsiteX1" fmla="*/ 229061 w 235037"/>
                <a:gd name="connsiteY1" fmla="*/ 10498 h 189217"/>
                <a:gd name="connsiteX2" fmla="*/ 210107 w 235037"/>
                <a:gd name="connsiteY2" fmla="*/ 37416 h 189217"/>
                <a:gd name="connsiteX3" fmla="*/ 133991 w 235037"/>
                <a:gd name="connsiteY3" fmla="*/ 115045 h 189217"/>
                <a:gd name="connsiteX4" fmla="*/ 41944 w 235037"/>
                <a:gd name="connsiteY4" fmla="*/ 172814 h 189217"/>
                <a:gd name="connsiteX5" fmla="*/ 11598 w 235037"/>
                <a:gd name="connsiteY5" fmla="*/ 185617 h 189217"/>
                <a:gd name="connsiteX6" fmla="*/ 4 w 235037"/>
                <a:gd name="connsiteY6" fmla="*/ 189146 h 189217"/>
                <a:gd name="connsiteX7" fmla="*/ 40331 w 235037"/>
                <a:gd name="connsiteY7" fmla="*/ 169487 h 189217"/>
                <a:gd name="connsiteX8" fmla="*/ 130764 w 235037"/>
                <a:gd name="connsiteY8" fmla="*/ 110912 h 189217"/>
                <a:gd name="connsiteX9" fmla="*/ 207184 w 235037"/>
                <a:gd name="connsiteY9" fmla="*/ 35097 h 189217"/>
                <a:gd name="connsiteX10" fmla="*/ 235009 w 235037"/>
                <a:gd name="connsiteY10" fmla="*/ 13 h 189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5037" h="189217">
                  <a:moveTo>
                    <a:pt x="235009" y="13"/>
                  </a:moveTo>
                  <a:cubicBezTo>
                    <a:pt x="235312" y="214"/>
                    <a:pt x="233195" y="3945"/>
                    <a:pt x="229061" y="10498"/>
                  </a:cubicBezTo>
                  <a:cubicBezTo>
                    <a:pt x="225029" y="17152"/>
                    <a:pt x="218576" y="26427"/>
                    <a:pt x="210107" y="37416"/>
                  </a:cubicBezTo>
                  <a:cubicBezTo>
                    <a:pt x="193271" y="59596"/>
                    <a:pt x="167159" y="88329"/>
                    <a:pt x="133991" y="115045"/>
                  </a:cubicBezTo>
                  <a:cubicBezTo>
                    <a:pt x="100721" y="141762"/>
                    <a:pt x="67149" y="161119"/>
                    <a:pt x="41944" y="172814"/>
                  </a:cubicBezTo>
                  <a:cubicBezTo>
                    <a:pt x="29342" y="178762"/>
                    <a:pt x="18958" y="182996"/>
                    <a:pt x="11598" y="185617"/>
                  </a:cubicBezTo>
                  <a:cubicBezTo>
                    <a:pt x="4238" y="188239"/>
                    <a:pt x="206" y="189549"/>
                    <a:pt x="4" y="189146"/>
                  </a:cubicBezTo>
                  <a:cubicBezTo>
                    <a:pt x="-298" y="188239"/>
                    <a:pt x="15631" y="182089"/>
                    <a:pt x="40331" y="169487"/>
                  </a:cubicBezTo>
                  <a:cubicBezTo>
                    <a:pt x="64931" y="156985"/>
                    <a:pt x="97898" y="137326"/>
                    <a:pt x="130764" y="110912"/>
                  </a:cubicBezTo>
                  <a:cubicBezTo>
                    <a:pt x="163530" y="84397"/>
                    <a:pt x="189743" y="56470"/>
                    <a:pt x="207184" y="35097"/>
                  </a:cubicBezTo>
                  <a:cubicBezTo>
                    <a:pt x="224726" y="13825"/>
                    <a:pt x="234203" y="-491"/>
                    <a:pt x="235009" y="13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4" name="Freeform: Shape 193">
              <a:extLst>
                <a:ext uri="{FF2B5EF4-FFF2-40B4-BE49-F238E27FC236}">
                  <a16:creationId xmlns="" xmlns:a16="http://schemas.microsoft.com/office/drawing/2014/main" id="{9ABF0A36-9024-4AA7-A3EF-1C227494AE75}"/>
                </a:ext>
              </a:extLst>
            </p:cNvPr>
            <p:cNvSpPr/>
            <p:nvPr/>
          </p:nvSpPr>
          <p:spPr>
            <a:xfrm>
              <a:off x="11067967" y="4270755"/>
              <a:ext cx="193384" cy="109994"/>
            </a:xfrm>
            <a:custGeom>
              <a:avLst/>
              <a:gdLst>
                <a:gd name="connsiteX0" fmla="*/ 193376 w 193384"/>
                <a:gd name="connsiteY0" fmla="*/ 52 h 109994"/>
                <a:gd name="connsiteX1" fmla="*/ 98003 w 193384"/>
                <a:gd name="connsiteY1" fmla="*/ 57316 h 109994"/>
                <a:gd name="connsiteX2" fmla="*/ 9 w 193384"/>
                <a:gd name="connsiteY2" fmla="*/ 109943 h 109994"/>
                <a:gd name="connsiteX3" fmla="*/ 95382 w 193384"/>
                <a:gd name="connsiteY3" fmla="*/ 52679 h 109994"/>
                <a:gd name="connsiteX4" fmla="*/ 193376 w 193384"/>
                <a:gd name="connsiteY4" fmla="*/ 52 h 109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384" h="109994">
                  <a:moveTo>
                    <a:pt x="193376" y="52"/>
                  </a:moveTo>
                  <a:cubicBezTo>
                    <a:pt x="194082" y="1262"/>
                    <a:pt x="151336" y="26970"/>
                    <a:pt x="98003" y="57316"/>
                  </a:cubicBezTo>
                  <a:cubicBezTo>
                    <a:pt x="44570" y="87662"/>
                    <a:pt x="714" y="111254"/>
                    <a:pt x="9" y="109943"/>
                  </a:cubicBezTo>
                  <a:cubicBezTo>
                    <a:pt x="-697" y="108733"/>
                    <a:pt x="41949" y="83025"/>
                    <a:pt x="95382" y="52679"/>
                  </a:cubicBezTo>
                  <a:cubicBezTo>
                    <a:pt x="148815" y="22333"/>
                    <a:pt x="192670" y="-1259"/>
                    <a:pt x="193376" y="52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5" name="Freeform: Shape 194">
              <a:extLst>
                <a:ext uri="{FF2B5EF4-FFF2-40B4-BE49-F238E27FC236}">
                  <a16:creationId xmlns="" xmlns:a16="http://schemas.microsoft.com/office/drawing/2014/main" id="{FC1D4ECE-3327-418C-BE5F-9914144ECBDF}"/>
                </a:ext>
              </a:extLst>
            </p:cNvPr>
            <p:cNvSpPr/>
            <p:nvPr/>
          </p:nvSpPr>
          <p:spPr>
            <a:xfrm>
              <a:off x="10710711" y="3725585"/>
              <a:ext cx="71508" cy="262429"/>
            </a:xfrm>
            <a:custGeom>
              <a:avLst/>
              <a:gdLst>
                <a:gd name="connsiteX0" fmla="*/ 71346 w 71508"/>
                <a:gd name="connsiteY0" fmla="*/ 262430 h 262429"/>
                <a:gd name="connsiteX1" fmla="*/ 68020 w 71508"/>
                <a:gd name="connsiteY1" fmla="*/ 252247 h 262429"/>
                <a:gd name="connsiteX2" fmla="*/ 59853 w 71508"/>
                <a:gd name="connsiteY2" fmla="*/ 224321 h 262429"/>
                <a:gd name="connsiteX3" fmla="*/ 33842 w 71508"/>
                <a:gd name="connsiteY3" fmla="*/ 131770 h 262429"/>
                <a:gd name="connsiteX4" fmla="*/ 8940 w 71508"/>
                <a:gd name="connsiteY4" fmla="*/ 38918 h 262429"/>
                <a:gd name="connsiteX5" fmla="*/ 1984 w 71508"/>
                <a:gd name="connsiteY5" fmla="*/ 10588 h 262429"/>
                <a:gd name="connsiteX6" fmla="*/ 69 w 71508"/>
                <a:gd name="connsiteY6" fmla="*/ 2 h 262429"/>
                <a:gd name="connsiteX7" fmla="*/ 3900 w 71508"/>
                <a:gd name="connsiteY7" fmla="*/ 9983 h 262429"/>
                <a:gd name="connsiteX8" fmla="*/ 12469 w 71508"/>
                <a:gd name="connsiteY8" fmla="*/ 37809 h 262429"/>
                <a:gd name="connsiteX9" fmla="*/ 38783 w 71508"/>
                <a:gd name="connsiteY9" fmla="*/ 130258 h 262429"/>
                <a:gd name="connsiteX10" fmla="*/ 63281 w 71508"/>
                <a:gd name="connsiteY10" fmla="*/ 223212 h 262429"/>
                <a:gd name="connsiteX11" fmla="*/ 71346 w 71508"/>
                <a:gd name="connsiteY11" fmla="*/ 262430 h 262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1508" h="262429">
                  <a:moveTo>
                    <a:pt x="71346" y="262430"/>
                  </a:moveTo>
                  <a:cubicBezTo>
                    <a:pt x="70943" y="262329"/>
                    <a:pt x="70036" y="258901"/>
                    <a:pt x="68020" y="252247"/>
                  </a:cubicBezTo>
                  <a:cubicBezTo>
                    <a:pt x="65802" y="244484"/>
                    <a:pt x="63080" y="235209"/>
                    <a:pt x="59853" y="224321"/>
                  </a:cubicBezTo>
                  <a:cubicBezTo>
                    <a:pt x="52897" y="199419"/>
                    <a:pt x="43823" y="167258"/>
                    <a:pt x="33842" y="131770"/>
                  </a:cubicBezTo>
                  <a:cubicBezTo>
                    <a:pt x="23861" y="95577"/>
                    <a:pt x="15090" y="62710"/>
                    <a:pt x="8940" y="38918"/>
                  </a:cubicBezTo>
                  <a:cubicBezTo>
                    <a:pt x="6218" y="27828"/>
                    <a:pt x="3900" y="18452"/>
                    <a:pt x="1984" y="10588"/>
                  </a:cubicBezTo>
                  <a:cubicBezTo>
                    <a:pt x="472" y="3833"/>
                    <a:pt x="-234" y="103"/>
                    <a:pt x="69" y="2"/>
                  </a:cubicBezTo>
                  <a:cubicBezTo>
                    <a:pt x="371" y="-99"/>
                    <a:pt x="1782" y="3430"/>
                    <a:pt x="3900" y="9983"/>
                  </a:cubicBezTo>
                  <a:cubicBezTo>
                    <a:pt x="6017" y="16536"/>
                    <a:pt x="8940" y="26013"/>
                    <a:pt x="12469" y="37809"/>
                  </a:cubicBezTo>
                  <a:cubicBezTo>
                    <a:pt x="19526" y="61400"/>
                    <a:pt x="28902" y="94065"/>
                    <a:pt x="38783" y="130258"/>
                  </a:cubicBezTo>
                  <a:cubicBezTo>
                    <a:pt x="48763" y="166451"/>
                    <a:pt x="57434" y="199318"/>
                    <a:pt x="63281" y="223212"/>
                  </a:cubicBezTo>
                  <a:cubicBezTo>
                    <a:pt x="69330" y="247206"/>
                    <a:pt x="72254" y="262329"/>
                    <a:pt x="71346" y="262430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6" name="Freeform: Shape 195">
              <a:extLst>
                <a:ext uri="{FF2B5EF4-FFF2-40B4-BE49-F238E27FC236}">
                  <a16:creationId xmlns="" xmlns:a16="http://schemas.microsoft.com/office/drawing/2014/main" id="{5EAFB57C-D364-4F0F-A361-5D90E42FB448}"/>
                </a:ext>
              </a:extLst>
            </p:cNvPr>
            <p:cNvSpPr/>
            <p:nvPr/>
          </p:nvSpPr>
          <p:spPr>
            <a:xfrm>
              <a:off x="10128661" y="4268351"/>
              <a:ext cx="158682" cy="209433"/>
            </a:xfrm>
            <a:custGeom>
              <a:avLst/>
              <a:gdLst>
                <a:gd name="connsiteX0" fmla="*/ 64825 w 158682"/>
                <a:gd name="connsiteY0" fmla="*/ 16469 h 209433"/>
                <a:gd name="connsiteX1" fmla="*/ 46678 w 158682"/>
                <a:gd name="connsiteY1" fmla="*/ 34213 h 209433"/>
                <a:gd name="connsiteX2" fmla="*/ 26717 w 158682"/>
                <a:gd name="connsiteY2" fmla="*/ 67483 h 209433"/>
                <a:gd name="connsiteX3" fmla="*/ 19659 w 158682"/>
                <a:gd name="connsiteY3" fmla="*/ 93695 h 209433"/>
                <a:gd name="connsiteX4" fmla="*/ 0 w 158682"/>
                <a:gd name="connsiteY4" fmla="*/ 156202 h 209433"/>
                <a:gd name="connsiteX5" fmla="*/ 72588 w 158682"/>
                <a:gd name="connsiteY5" fmla="*/ 209433 h 209433"/>
                <a:gd name="connsiteX6" fmla="*/ 84182 w 158682"/>
                <a:gd name="connsiteY6" fmla="*/ 157008 h 209433"/>
                <a:gd name="connsiteX7" fmla="*/ 130457 w 158682"/>
                <a:gd name="connsiteY7" fmla="*/ 129586 h 209433"/>
                <a:gd name="connsiteX8" fmla="*/ 157880 w 158682"/>
                <a:gd name="connsiteY8" fmla="*/ 93897 h 209433"/>
                <a:gd name="connsiteX9" fmla="*/ 155863 w 158682"/>
                <a:gd name="connsiteY9" fmla="*/ 78976 h 209433"/>
                <a:gd name="connsiteX10" fmla="*/ 144572 w 158682"/>
                <a:gd name="connsiteY10" fmla="*/ 49436 h 209433"/>
                <a:gd name="connsiteX11" fmla="*/ 146588 w 158682"/>
                <a:gd name="connsiteY11" fmla="*/ 26450 h 209433"/>
                <a:gd name="connsiteX12" fmla="*/ 119771 w 158682"/>
                <a:gd name="connsiteY12" fmla="*/ 13142 h 209433"/>
                <a:gd name="connsiteX13" fmla="*/ 119065 w 158682"/>
                <a:gd name="connsiteY13" fmla="*/ 1851 h 209433"/>
                <a:gd name="connsiteX14" fmla="*/ 105858 w 158682"/>
                <a:gd name="connsiteY14" fmla="*/ 4169 h 209433"/>
                <a:gd name="connsiteX15" fmla="*/ 65330 w 158682"/>
                <a:gd name="connsiteY15" fmla="*/ 40262 h 209433"/>
                <a:gd name="connsiteX16" fmla="*/ 64825 w 158682"/>
                <a:gd name="connsiteY16" fmla="*/ 16469 h 209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8682" h="209433">
                  <a:moveTo>
                    <a:pt x="64825" y="16469"/>
                  </a:moveTo>
                  <a:cubicBezTo>
                    <a:pt x="63817" y="17578"/>
                    <a:pt x="54945" y="26148"/>
                    <a:pt x="46678" y="34213"/>
                  </a:cubicBezTo>
                  <a:cubicBezTo>
                    <a:pt x="37000" y="43589"/>
                    <a:pt x="30044" y="55183"/>
                    <a:pt x="26717" y="67483"/>
                  </a:cubicBezTo>
                  <a:cubicBezTo>
                    <a:pt x="22785" y="81698"/>
                    <a:pt x="20264" y="92788"/>
                    <a:pt x="19659" y="93695"/>
                  </a:cubicBezTo>
                  <a:lnTo>
                    <a:pt x="0" y="156202"/>
                  </a:lnTo>
                  <a:lnTo>
                    <a:pt x="72588" y="209433"/>
                  </a:lnTo>
                  <a:lnTo>
                    <a:pt x="84182" y="157008"/>
                  </a:lnTo>
                  <a:cubicBezTo>
                    <a:pt x="84182" y="157008"/>
                    <a:pt x="114327" y="145011"/>
                    <a:pt x="130457" y="129586"/>
                  </a:cubicBezTo>
                  <a:cubicBezTo>
                    <a:pt x="146488" y="114161"/>
                    <a:pt x="153746" y="107204"/>
                    <a:pt x="157880" y="93897"/>
                  </a:cubicBezTo>
                  <a:cubicBezTo>
                    <a:pt x="160501" y="85226"/>
                    <a:pt x="155863" y="78976"/>
                    <a:pt x="155863" y="78976"/>
                  </a:cubicBezTo>
                  <a:cubicBezTo>
                    <a:pt x="155863" y="78976"/>
                    <a:pt x="154956" y="50344"/>
                    <a:pt x="144572" y="49436"/>
                  </a:cubicBezTo>
                  <a:cubicBezTo>
                    <a:pt x="144572" y="49436"/>
                    <a:pt x="150319" y="34415"/>
                    <a:pt x="146588" y="26450"/>
                  </a:cubicBezTo>
                  <a:cubicBezTo>
                    <a:pt x="139934" y="12033"/>
                    <a:pt x="119771" y="13142"/>
                    <a:pt x="119771" y="13142"/>
                  </a:cubicBezTo>
                  <a:cubicBezTo>
                    <a:pt x="119771" y="13142"/>
                    <a:pt x="126727" y="7093"/>
                    <a:pt x="119065" y="1851"/>
                  </a:cubicBezTo>
                  <a:cubicBezTo>
                    <a:pt x="111504" y="-3392"/>
                    <a:pt x="105858" y="4169"/>
                    <a:pt x="105858" y="4169"/>
                  </a:cubicBezTo>
                  <a:lnTo>
                    <a:pt x="65330" y="40262"/>
                  </a:lnTo>
                  <a:lnTo>
                    <a:pt x="64825" y="16469"/>
                  </a:lnTo>
                  <a:close/>
                </a:path>
              </a:pathLst>
            </a:custGeom>
            <a:solidFill>
              <a:srgbClr val="FFBE9D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7" name="Freeform: Shape 196">
              <a:extLst>
                <a:ext uri="{FF2B5EF4-FFF2-40B4-BE49-F238E27FC236}">
                  <a16:creationId xmlns="" xmlns:a16="http://schemas.microsoft.com/office/drawing/2014/main" id="{33CEFDF4-DAB0-4316-B304-87A8D5BD3B2C}"/>
                </a:ext>
              </a:extLst>
            </p:cNvPr>
            <p:cNvSpPr/>
            <p:nvPr/>
          </p:nvSpPr>
          <p:spPr>
            <a:xfrm>
              <a:off x="9594851" y="4406608"/>
              <a:ext cx="635332" cy="426866"/>
            </a:xfrm>
            <a:custGeom>
              <a:avLst/>
              <a:gdLst>
                <a:gd name="connsiteX0" fmla="*/ 17524 w 635332"/>
                <a:gd name="connsiteY0" fmla="*/ 59684 h 426866"/>
                <a:gd name="connsiteX1" fmla="*/ 38393 w 635332"/>
                <a:gd name="connsiteY1" fmla="*/ 204458 h 426866"/>
                <a:gd name="connsiteX2" fmla="*/ 432186 w 635332"/>
                <a:gd name="connsiteY2" fmla="*/ 426659 h 426866"/>
                <a:gd name="connsiteX3" fmla="*/ 635332 w 635332"/>
                <a:gd name="connsiteY3" fmla="*/ 90131 h 426866"/>
                <a:gd name="connsiteX4" fmla="*/ 526047 w 635332"/>
                <a:gd name="connsiteY4" fmla="*/ 0 h 426866"/>
                <a:gd name="connsiteX5" fmla="*/ 389237 w 635332"/>
                <a:gd name="connsiteY5" fmla="*/ 221697 h 426866"/>
                <a:gd name="connsiteX6" fmla="*/ 188107 w 635332"/>
                <a:gd name="connsiteY6" fmla="*/ 45267 h 426866"/>
                <a:gd name="connsiteX7" fmla="*/ 17524 w 635332"/>
                <a:gd name="connsiteY7" fmla="*/ 59684 h 426866"/>
                <a:gd name="connsiteX8" fmla="*/ 17524 w 635332"/>
                <a:gd name="connsiteY8" fmla="*/ 59684 h 426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5332" h="426866">
                  <a:moveTo>
                    <a:pt x="17524" y="59684"/>
                  </a:moveTo>
                  <a:cubicBezTo>
                    <a:pt x="-12217" y="106463"/>
                    <a:pt x="-3345" y="167962"/>
                    <a:pt x="38393" y="204458"/>
                  </a:cubicBezTo>
                  <a:cubicBezTo>
                    <a:pt x="134069" y="287934"/>
                    <a:pt x="393270" y="433111"/>
                    <a:pt x="432186" y="426659"/>
                  </a:cubicBezTo>
                  <a:cubicBezTo>
                    <a:pt x="488341" y="417283"/>
                    <a:pt x="635332" y="90131"/>
                    <a:pt x="635332" y="90131"/>
                  </a:cubicBezTo>
                  <a:lnTo>
                    <a:pt x="526047" y="0"/>
                  </a:lnTo>
                  <a:lnTo>
                    <a:pt x="389237" y="221697"/>
                  </a:lnTo>
                  <a:cubicBezTo>
                    <a:pt x="389237" y="221697"/>
                    <a:pt x="276423" y="115133"/>
                    <a:pt x="188107" y="45267"/>
                  </a:cubicBezTo>
                  <a:cubicBezTo>
                    <a:pt x="134472" y="2823"/>
                    <a:pt x="54221" y="1916"/>
                    <a:pt x="17524" y="59684"/>
                  </a:cubicBezTo>
                  <a:lnTo>
                    <a:pt x="17524" y="59684"/>
                  </a:lnTo>
                  <a:close/>
                </a:path>
              </a:pathLst>
            </a:custGeom>
            <a:solidFill>
              <a:srgbClr val="F7AB9B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8" name="Freeform: Shape 197">
              <a:extLst>
                <a:ext uri="{FF2B5EF4-FFF2-40B4-BE49-F238E27FC236}">
                  <a16:creationId xmlns="" xmlns:a16="http://schemas.microsoft.com/office/drawing/2014/main" id="{C19235BA-0BDF-482F-BEC2-8FF8FF87F3CE}"/>
                </a:ext>
              </a:extLst>
            </p:cNvPr>
            <p:cNvSpPr/>
            <p:nvPr/>
          </p:nvSpPr>
          <p:spPr>
            <a:xfrm>
              <a:off x="9633237" y="4402877"/>
              <a:ext cx="600071" cy="433052"/>
            </a:xfrm>
            <a:custGeom>
              <a:avLst/>
              <a:gdLst>
                <a:gd name="connsiteX0" fmla="*/ 144377 w 600071"/>
                <a:gd name="connsiteY0" fmla="*/ 44460 h 433052"/>
                <a:gd name="connsiteX1" fmla="*/ 148208 w 600071"/>
                <a:gd name="connsiteY1" fmla="*/ 47485 h 433052"/>
                <a:gd name="connsiteX2" fmla="*/ 159197 w 600071"/>
                <a:gd name="connsiteY2" fmla="*/ 56659 h 433052"/>
                <a:gd name="connsiteX3" fmla="*/ 200835 w 600071"/>
                <a:gd name="connsiteY3" fmla="*/ 92449 h 433052"/>
                <a:gd name="connsiteX4" fmla="*/ 352162 w 600071"/>
                <a:gd name="connsiteY4" fmla="*/ 223915 h 433052"/>
                <a:gd name="connsiteX5" fmla="*/ 349137 w 600071"/>
                <a:gd name="connsiteY5" fmla="*/ 224319 h 433052"/>
                <a:gd name="connsiteX6" fmla="*/ 485442 w 600071"/>
                <a:gd name="connsiteY6" fmla="*/ 2420 h 433052"/>
                <a:gd name="connsiteX7" fmla="*/ 486954 w 600071"/>
                <a:gd name="connsiteY7" fmla="*/ 0 h 433052"/>
                <a:gd name="connsiteX8" fmla="*/ 489172 w 600071"/>
                <a:gd name="connsiteY8" fmla="*/ 1815 h 433052"/>
                <a:gd name="connsiteX9" fmla="*/ 598559 w 600071"/>
                <a:gd name="connsiteY9" fmla="*/ 91844 h 433052"/>
                <a:gd name="connsiteX10" fmla="*/ 600071 w 600071"/>
                <a:gd name="connsiteY10" fmla="*/ 93155 h 433052"/>
                <a:gd name="connsiteX11" fmla="*/ 599265 w 600071"/>
                <a:gd name="connsiteY11" fmla="*/ 94970 h 433052"/>
                <a:gd name="connsiteX12" fmla="*/ 561761 w 600071"/>
                <a:gd name="connsiteY12" fmla="*/ 174716 h 433052"/>
                <a:gd name="connsiteX13" fmla="*/ 490483 w 600071"/>
                <a:gd name="connsiteY13" fmla="*/ 311525 h 433052"/>
                <a:gd name="connsiteX14" fmla="*/ 452072 w 600071"/>
                <a:gd name="connsiteY14" fmla="*/ 374133 h 433052"/>
                <a:gd name="connsiteX15" fmla="*/ 430900 w 600071"/>
                <a:gd name="connsiteY15" fmla="*/ 402967 h 433052"/>
                <a:gd name="connsiteX16" fmla="*/ 405696 w 600071"/>
                <a:gd name="connsiteY16" fmla="*/ 427768 h 433052"/>
                <a:gd name="connsiteX17" fmla="*/ 388254 w 600071"/>
                <a:gd name="connsiteY17" fmla="*/ 432910 h 433052"/>
                <a:gd name="connsiteX18" fmla="*/ 371317 w 600071"/>
                <a:gd name="connsiteY18" fmla="*/ 429179 h 433052"/>
                <a:gd name="connsiteX19" fmla="*/ 340265 w 600071"/>
                <a:gd name="connsiteY19" fmla="*/ 417485 h 433052"/>
                <a:gd name="connsiteX20" fmla="*/ 283203 w 600071"/>
                <a:gd name="connsiteY20" fmla="*/ 390365 h 433052"/>
                <a:gd name="connsiteX21" fmla="*/ 184099 w 600071"/>
                <a:gd name="connsiteY21" fmla="*/ 335520 h 433052"/>
                <a:gd name="connsiteX22" fmla="*/ 46786 w 600071"/>
                <a:gd name="connsiteY22" fmla="*/ 245994 h 433052"/>
                <a:gd name="connsiteX23" fmla="*/ 11601 w 600071"/>
                <a:gd name="connsiteY23" fmla="*/ 218572 h 433052"/>
                <a:gd name="connsiteX24" fmla="*/ 2830 w 600071"/>
                <a:gd name="connsiteY24" fmla="*/ 210910 h 433052"/>
                <a:gd name="connsiteX25" fmla="*/ 7 w 600071"/>
                <a:gd name="connsiteY25" fmla="*/ 208188 h 433052"/>
                <a:gd name="connsiteX26" fmla="*/ 3233 w 600071"/>
                <a:gd name="connsiteY26" fmla="*/ 210507 h 433052"/>
                <a:gd name="connsiteX27" fmla="*/ 12306 w 600071"/>
                <a:gd name="connsiteY27" fmla="*/ 217765 h 433052"/>
                <a:gd name="connsiteX28" fmla="*/ 47996 w 600071"/>
                <a:gd name="connsiteY28" fmla="*/ 244381 h 433052"/>
                <a:gd name="connsiteX29" fmla="*/ 186015 w 600071"/>
                <a:gd name="connsiteY29" fmla="*/ 332294 h 433052"/>
                <a:gd name="connsiteX30" fmla="*/ 285219 w 600071"/>
                <a:gd name="connsiteY30" fmla="*/ 386433 h 433052"/>
                <a:gd name="connsiteX31" fmla="*/ 342181 w 600071"/>
                <a:gd name="connsiteY31" fmla="*/ 413149 h 433052"/>
                <a:gd name="connsiteX32" fmla="*/ 372829 w 600071"/>
                <a:gd name="connsiteY32" fmla="*/ 424542 h 433052"/>
                <a:gd name="connsiteX33" fmla="*/ 388758 w 600071"/>
                <a:gd name="connsiteY33" fmla="*/ 427969 h 433052"/>
                <a:gd name="connsiteX34" fmla="*/ 403175 w 600071"/>
                <a:gd name="connsiteY34" fmla="*/ 423533 h 433052"/>
                <a:gd name="connsiteX35" fmla="*/ 427170 w 600071"/>
                <a:gd name="connsiteY35" fmla="*/ 399640 h 433052"/>
                <a:gd name="connsiteX36" fmla="*/ 448039 w 600071"/>
                <a:gd name="connsiteY36" fmla="*/ 371209 h 433052"/>
                <a:gd name="connsiteX37" fmla="*/ 486148 w 600071"/>
                <a:gd name="connsiteY37" fmla="*/ 308803 h 433052"/>
                <a:gd name="connsiteX38" fmla="*/ 557224 w 600071"/>
                <a:gd name="connsiteY38" fmla="*/ 172297 h 433052"/>
                <a:gd name="connsiteX39" fmla="*/ 594728 w 600071"/>
                <a:gd name="connsiteY39" fmla="*/ 92752 h 433052"/>
                <a:gd name="connsiteX40" fmla="*/ 595434 w 600071"/>
                <a:gd name="connsiteY40" fmla="*/ 95877 h 433052"/>
                <a:gd name="connsiteX41" fmla="*/ 486148 w 600071"/>
                <a:gd name="connsiteY41" fmla="*/ 5747 h 433052"/>
                <a:gd name="connsiteX42" fmla="*/ 489878 w 600071"/>
                <a:gd name="connsiteY42" fmla="*/ 5141 h 433052"/>
                <a:gd name="connsiteX43" fmla="*/ 352666 w 600071"/>
                <a:gd name="connsiteY43" fmla="*/ 226537 h 433052"/>
                <a:gd name="connsiteX44" fmla="*/ 351456 w 600071"/>
                <a:gd name="connsiteY44" fmla="*/ 228553 h 433052"/>
                <a:gd name="connsiteX45" fmla="*/ 349641 w 600071"/>
                <a:gd name="connsiteY45" fmla="*/ 226940 h 433052"/>
                <a:gd name="connsiteX46" fmla="*/ 199524 w 600071"/>
                <a:gd name="connsiteY46" fmla="*/ 94163 h 433052"/>
                <a:gd name="connsiteX47" fmla="*/ 158593 w 600071"/>
                <a:gd name="connsiteY47" fmla="*/ 57567 h 433052"/>
                <a:gd name="connsiteX48" fmla="*/ 148007 w 600071"/>
                <a:gd name="connsiteY48" fmla="*/ 47888 h 433052"/>
                <a:gd name="connsiteX49" fmla="*/ 144377 w 600071"/>
                <a:gd name="connsiteY49" fmla="*/ 44460 h 433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600071" h="433052">
                  <a:moveTo>
                    <a:pt x="144377" y="44460"/>
                  </a:moveTo>
                  <a:cubicBezTo>
                    <a:pt x="144478" y="44360"/>
                    <a:pt x="145789" y="45368"/>
                    <a:pt x="148208" y="47485"/>
                  </a:cubicBezTo>
                  <a:cubicBezTo>
                    <a:pt x="150830" y="49703"/>
                    <a:pt x="154560" y="52828"/>
                    <a:pt x="159197" y="56659"/>
                  </a:cubicBezTo>
                  <a:cubicBezTo>
                    <a:pt x="168977" y="65027"/>
                    <a:pt x="182990" y="77024"/>
                    <a:pt x="200835" y="92449"/>
                  </a:cubicBezTo>
                  <a:cubicBezTo>
                    <a:pt x="236928" y="123804"/>
                    <a:pt x="288748" y="168768"/>
                    <a:pt x="352162" y="223915"/>
                  </a:cubicBezTo>
                  <a:lnTo>
                    <a:pt x="349137" y="224319"/>
                  </a:lnTo>
                  <a:cubicBezTo>
                    <a:pt x="388254" y="160703"/>
                    <a:pt x="434630" y="85190"/>
                    <a:pt x="485442" y="2420"/>
                  </a:cubicBezTo>
                  <a:lnTo>
                    <a:pt x="486954" y="0"/>
                  </a:lnTo>
                  <a:lnTo>
                    <a:pt x="489172" y="1815"/>
                  </a:lnTo>
                  <a:cubicBezTo>
                    <a:pt x="524257" y="30648"/>
                    <a:pt x="560854" y="60793"/>
                    <a:pt x="598559" y="91844"/>
                  </a:cubicBezTo>
                  <a:lnTo>
                    <a:pt x="600071" y="93155"/>
                  </a:lnTo>
                  <a:lnTo>
                    <a:pt x="599265" y="94970"/>
                  </a:lnTo>
                  <a:cubicBezTo>
                    <a:pt x="587671" y="120678"/>
                    <a:pt x="574968" y="147496"/>
                    <a:pt x="561761" y="174716"/>
                  </a:cubicBezTo>
                  <a:cubicBezTo>
                    <a:pt x="538573" y="222201"/>
                    <a:pt x="515083" y="268174"/>
                    <a:pt x="490483" y="311525"/>
                  </a:cubicBezTo>
                  <a:cubicBezTo>
                    <a:pt x="478183" y="333201"/>
                    <a:pt x="465480" y="354171"/>
                    <a:pt x="452072" y="374133"/>
                  </a:cubicBezTo>
                  <a:cubicBezTo>
                    <a:pt x="445216" y="384013"/>
                    <a:pt x="438461" y="393792"/>
                    <a:pt x="430900" y="402967"/>
                  </a:cubicBezTo>
                  <a:cubicBezTo>
                    <a:pt x="423339" y="412040"/>
                    <a:pt x="415677" y="421013"/>
                    <a:pt x="405696" y="427768"/>
                  </a:cubicBezTo>
                  <a:cubicBezTo>
                    <a:pt x="400756" y="430994"/>
                    <a:pt x="394505" y="433716"/>
                    <a:pt x="388254" y="432910"/>
                  </a:cubicBezTo>
                  <a:cubicBezTo>
                    <a:pt x="382205" y="432405"/>
                    <a:pt x="376761" y="430792"/>
                    <a:pt x="371317" y="429179"/>
                  </a:cubicBezTo>
                  <a:cubicBezTo>
                    <a:pt x="360530" y="425852"/>
                    <a:pt x="350246" y="421719"/>
                    <a:pt x="340265" y="417485"/>
                  </a:cubicBezTo>
                  <a:cubicBezTo>
                    <a:pt x="320303" y="408915"/>
                    <a:pt x="301350" y="399640"/>
                    <a:pt x="283203" y="390365"/>
                  </a:cubicBezTo>
                  <a:cubicBezTo>
                    <a:pt x="246908" y="371814"/>
                    <a:pt x="213941" y="353163"/>
                    <a:pt x="184099" y="335520"/>
                  </a:cubicBezTo>
                  <a:cubicBezTo>
                    <a:pt x="124516" y="300234"/>
                    <a:pt x="77939" y="268981"/>
                    <a:pt x="46786" y="245994"/>
                  </a:cubicBezTo>
                  <a:cubicBezTo>
                    <a:pt x="31159" y="234501"/>
                    <a:pt x="19465" y="225125"/>
                    <a:pt x="11601" y="218572"/>
                  </a:cubicBezTo>
                  <a:cubicBezTo>
                    <a:pt x="7669" y="215346"/>
                    <a:pt x="4846" y="212624"/>
                    <a:pt x="2830" y="210910"/>
                  </a:cubicBezTo>
                  <a:cubicBezTo>
                    <a:pt x="914" y="209196"/>
                    <a:pt x="-94" y="208188"/>
                    <a:pt x="7" y="208188"/>
                  </a:cubicBezTo>
                  <a:cubicBezTo>
                    <a:pt x="108" y="208087"/>
                    <a:pt x="1116" y="208893"/>
                    <a:pt x="3233" y="210507"/>
                  </a:cubicBezTo>
                  <a:cubicBezTo>
                    <a:pt x="5451" y="212321"/>
                    <a:pt x="8476" y="214640"/>
                    <a:pt x="12306" y="217765"/>
                  </a:cubicBezTo>
                  <a:cubicBezTo>
                    <a:pt x="20271" y="224117"/>
                    <a:pt x="32268" y="233190"/>
                    <a:pt x="47996" y="244381"/>
                  </a:cubicBezTo>
                  <a:cubicBezTo>
                    <a:pt x="79451" y="266763"/>
                    <a:pt x="126230" y="297613"/>
                    <a:pt x="186015" y="332294"/>
                  </a:cubicBezTo>
                  <a:cubicBezTo>
                    <a:pt x="215857" y="349634"/>
                    <a:pt x="249026" y="368084"/>
                    <a:pt x="285219" y="386433"/>
                  </a:cubicBezTo>
                  <a:cubicBezTo>
                    <a:pt x="303366" y="395607"/>
                    <a:pt x="322320" y="404681"/>
                    <a:pt x="342181" y="413149"/>
                  </a:cubicBezTo>
                  <a:cubicBezTo>
                    <a:pt x="352162" y="417283"/>
                    <a:pt x="362344" y="421315"/>
                    <a:pt x="372829" y="424542"/>
                  </a:cubicBezTo>
                  <a:cubicBezTo>
                    <a:pt x="378072" y="426054"/>
                    <a:pt x="383415" y="427566"/>
                    <a:pt x="388758" y="427969"/>
                  </a:cubicBezTo>
                  <a:cubicBezTo>
                    <a:pt x="393900" y="428574"/>
                    <a:pt x="398538" y="426457"/>
                    <a:pt x="403175" y="423533"/>
                  </a:cubicBezTo>
                  <a:cubicBezTo>
                    <a:pt x="412249" y="417384"/>
                    <a:pt x="419810" y="408613"/>
                    <a:pt x="427170" y="399640"/>
                  </a:cubicBezTo>
                  <a:cubicBezTo>
                    <a:pt x="434529" y="390667"/>
                    <a:pt x="441284" y="380988"/>
                    <a:pt x="448039" y="371209"/>
                  </a:cubicBezTo>
                  <a:cubicBezTo>
                    <a:pt x="461347" y="351348"/>
                    <a:pt x="473848" y="330479"/>
                    <a:pt x="486148" y="308803"/>
                  </a:cubicBezTo>
                  <a:cubicBezTo>
                    <a:pt x="510647" y="265553"/>
                    <a:pt x="534137" y="219681"/>
                    <a:pt x="557224" y="172297"/>
                  </a:cubicBezTo>
                  <a:cubicBezTo>
                    <a:pt x="570431" y="145177"/>
                    <a:pt x="583134" y="118359"/>
                    <a:pt x="594728" y="92752"/>
                  </a:cubicBezTo>
                  <a:lnTo>
                    <a:pt x="595434" y="95877"/>
                  </a:lnTo>
                  <a:cubicBezTo>
                    <a:pt x="557829" y="64825"/>
                    <a:pt x="521232" y="34580"/>
                    <a:pt x="486148" y="5747"/>
                  </a:cubicBezTo>
                  <a:lnTo>
                    <a:pt x="489878" y="5141"/>
                  </a:lnTo>
                  <a:cubicBezTo>
                    <a:pt x="438764" y="87711"/>
                    <a:pt x="391985" y="163122"/>
                    <a:pt x="352666" y="226537"/>
                  </a:cubicBezTo>
                  <a:lnTo>
                    <a:pt x="351456" y="228553"/>
                  </a:lnTo>
                  <a:lnTo>
                    <a:pt x="349641" y="226940"/>
                  </a:lnTo>
                  <a:cubicBezTo>
                    <a:pt x="286731" y="171289"/>
                    <a:pt x="235314" y="125820"/>
                    <a:pt x="199524" y="94163"/>
                  </a:cubicBezTo>
                  <a:cubicBezTo>
                    <a:pt x="181982" y="78436"/>
                    <a:pt x="168170" y="66136"/>
                    <a:pt x="158593" y="57567"/>
                  </a:cubicBezTo>
                  <a:cubicBezTo>
                    <a:pt x="154157" y="53433"/>
                    <a:pt x="150628" y="50308"/>
                    <a:pt x="148007" y="47888"/>
                  </a:cubicBezTo>
                  <a:cubicBezTo>
                    <a:pt x="145486" y="45670"/>
                    <a:pt x="144377" y="44561"/>
                    <a:pt x="144377" y="44460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9" name="Freeform: Shape 198">
              <a:extLst>
                <a:ext uri="{FF2B5EF4-FFF2-40B4-BE49-F238E27FC236}">
                  <a16:creationId xmlns="" xmlns:a16="http://schemas.microsoft.com/office/drawing/2014/main" id="{5593653D-16C4-4264-83C6-FC14677BE1E6}"/>
                </a:ext>
              </a:extLst>
            </p:cNvPr>
            <p:cNvSpPr/>
            <p:nvPr/>
          </p:nvSpPr>
          <p:spPr>
            <a:xfrm>
              <a:off x="9637396" y="2570440"/>
              <a:ext cx="167242" cy="295679"/>
            </a:xfrm>
            <a:custGeom>
              <a:avLst/>
              <a:gdLst>
                <a:gd name="connsiteX0" fmla="*/ 13391 w 167242"/>
                <a:gd name="connsiteY0" fmla="*/ 101908 h 295679"/>
                <a:gd name="connsiteX1" fmla="*/ 8652 w 167242"/>
                <a:gd name="connsiteY1" fmla="*/ 111486 h 295679"/>
                <a:gd name="connsiteX2" fmla="*/ 10366 w 167242"/>
                <a:gd name="connsiteY2" fmla="*/ 178429 h 295679"/>
                <a:gd name="connsiteX3" fmla="*/ 33252 w 167242"/>
                <a:gd name="connsiteY3" fmla="*/ 213513 h 295679"/>
                <a:gd name="connsiteX4" fmla="*/ 36075 w 167242"/>
                <a:gd name="connsiteY4" fmla="*/ 267551 h 295679"/>
                <a:gd name="connsiteX5" fmla="*/ 153224 w 167242"/>
                <a:gd name="connsiteY5" fmla="*/ 295679 h 295679"/>
                <a:gd name="connsiteX6" fmla="*/ 147680 w 167242"/>
                <a:gd name="connsiteY6" fmla="*/ 200508 h 295679"/>
                <a:gd name="connsiteX7" fmla="*/ 167238 w 167242"/>
                <a:gd name="connsiteY7" fmla="*/ 133162 h 295679"/>
                <a:gd name="connsiteX8" fmla="*/ 151309 w 167242"/>
                <a:gd name="connsiteY8" fmla="*/ 75897 h 295679"/>
                <a:gd name="connsiteX9" fmla="*/ 139715 w 167242"/>
                <a:gd name="connsiteY9" fmla="*/ 74284 h 295679"/>
                <a:gd name="connsiteX10" fmla="*/ 116426 w 167242"/>
                <a:gd name="connsiteY10" fmla="*/ 55734 h 295679"/>
                <a:gd name="connsiteX11" fmla="*/ 97271 w 167242"/>
                <a:gd name="connsiteY11" fmla="*/ 17524 h 295679"/>
                <a:gd name="connsiteX12" fmla="*/ 74385 w 167242"/>
                <a:gd name="connsiteY12" fmla="*/ 26900 h 295679"/>
                <a:gd name="connsiteX13" fmla="*/ 46661 w 167242"/>
                <a:gd name="connsiteY13" fmla="*/ 83 h 295679"/>
                <a:gd name="connsiteX14" fmla="*/ 20650 w 167242"/>
                <a:gd name="connsiteY14" fmla="*/ 30026 h 295679"/>
                <a:gd name="connsiteX15" fmla="*/ 12887 w 167242"/>
                <a:gd name="connsiteY15" fmla="*/ 104227 h 295679"/>
                <a:gd name="connsiteX16" fmla="*/ 13391 w 167242"/>
                <a:gd name="connsiteY16" fmla="*/ 101908 h 295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7242" h="295679">
                  <a:moveTo>
                    <a:pt x="13391" y="101908"/>
                  </a:moveTo>
                  <a:cubicBezTo>
                    <a:pt x="13492" y="102916"/>
                    <a:pt x="11475" y="106647"/>
                    <a:pt x="8652" y="111486"/>
                  </a:cubicBezTo>
                  <a:cubicBezTo>
                    <a:pt x="-3446" y="132355"/>
                    <a:pt x="-2841" y="158265"/>
                    <a:pt x="10366" y="178429"/>
                  </a:cubicBezTo>
                  <a:lnTo>
                    <a:pt x="33252" y="213513"/>
                  </a:lnTo>
                  <a:lnTo>
                    <a:pt x="36075" y="267551"/>
                  </a:lnTo>
                  <a:lnTo>
                    <a:pt x="153224" y="295679"/>
                  </a:lnTo>
                  <a:lnTo>
                    <a:pt x="147680" y="200508"/>
                  </a:lnTo>
                  <a:cubicBezTo>
                    <a:pt x="147680" y="200508"/>
                    <a:pt x="167036" y="160382"/>
                    <a:pt x="167238" y="133162"/>
                  </a:cubicBezTo>
                  <a:cubicBezTo>
                    <a:pt x="167440" y="106042"/>
                    <a:pt x="160282" y="77107"/>
                    <a:pt x="151309" y="75897"/>
                  </a:cubicBezTo>
                  <a:cubicBezTo>
                    <a:pt x="142437" y="74688"/>
                    <a:pt x="139715" y="74284"/>
                    <a:pt x="139715" y="74284"/>
                  </a:cubicBezTo>
                  <a:cubicBezTo>
                    <a:pt x="139715" y="74284"/>
                    <a:pt x="130742" y="58456"/>
                    <a:pt x="116426" y="55734"/>
                  </a:cubicBezTo>
                  <a:cubicBezTo>
                    <a:pt x="116426" y="55734"/>
                    <a:pt x="109369" y="20649"/>
                    <a:pt x="97271" y="17524"/>
                  </a:cubicBezTo>
                  <a:cubicBezTo>
                    <a:pt x="85173" y="14500"/>
                    <a:pt x="74385" y="26900"/>
                    <a:pt x="74385" y="26900"/>
                  </a:cubicBezTo>
                  <a:cubicBezTo>
                    <a:pt x="74385" y="26900"/>
                    <a:pt x="59464" y="-1732"/>
                    <a:pt x="46661" y="83"/>
                  </a:cubicBezTo>
                  <a:cubicBezTo>
                    <a:pt x="20650" y="3914"/>
                    <a:pt x="20650" y="30026"/>
                    <a:pt x="20650" y="30026"/>
                  </a:cubicBezTo>
                  <a:lnTo>
                    <a:pt x="12887" y="104227"/>
                  </a:lnTo>
                  <a:lnTo>
                    <a:pt x="13391" y="101908"/>
                  </a:lnTo>
                  <a:close/>
                </a:path>
              </a:pathLst>
            </a:custGeom>
            <a:solidFill>
              <a:srgbClr val="C78976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0" name="Freeform: Shape 199">
              <a:extLst>
                <a:ext uri="{FF2B5EF4-FFF2-40B4-BE49-F238E27FC236}">
                  <a16:creationId xmlns="" xmlns:a16="http://schemas.microsoft.com/office/drawing/2014/main" id="{F20B9C46-F797-48EC-9206-ACFB6B4F76DF}"/>
                </a:ext>
              </a:extLst>
            </p:cNvPr>
            <p:cNvSpPr/>
            <p:nvPr/>
          </p:nvSpPr>
          <p:spPr>
            <a:xfrm>
              <a:off x="9319433" y="1541514"/>
              <a:ext cx="1476032" cy="4541987"/>
            </a:xfrm>
            <a:custGeom>
              <a:avLst/>
              <a:gdLst>
                <a:gd name="connsiteX0" fmla="*/ 58037 w 1476032"/>
                <a:gd name="connsiteY0" fmla="*/ 20836 h 4541987"/>
                <a:gd name="connsiteX1" fmla="*/ 20836 w 1476032"/>
                <a:gd name="connsiteY1" fmla="*/ 1378 h 4541987"/>
                <a:gd name="connsiteX2" fmla="*/ 1378 w 1476032"/>
                <a:gd name="connsiteY2" fmla="*/ 38580 h 4541987"/>
                <a:gd name="connsiteX3" fmla="*/ 1414131 w 1476032"/>
                <a:gd name="connsiteY3" fmla="*/ 4539468 h 4541987"/>
                <a:gd name="connsiteX4" fmla="*/ 1476033 w 1476032"/>
                <a:gd name="connsiteY4" fmla="*/ 4541988 h 4541987"/>
                <a:gd name="connsiteX5" fmla="*/ 58037 w 1476032"/>
                <a:gd name="connsiteY5" fmla="*/ 20836 h 4541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76032" h="4541987">
                  <a:moveTo>
                    <a:pt x="58037" y="20836"/>
                  </a:moveTo>
                  <a:cubicBezTo>
                    <a:pt x="53097" y="5209"/>
                    <a:pt x="36462" y="-3562"/>
                    <a:pt x="20836" y="1378"/>
                  </a:cubicBezTo>
                  <a:cubicBezTo>
                    <a:pt x="5209" y="6318"/>
                    <a:pt x="-3562" y="22953"/>
                    <a:pt x="1378" y="38580"/>
                  </a:cubicBezTo>
                  <a:lnTo>
                    <a:pt x="1414131" y="4539468"/>
                  </a:lnTo>
                  <a:lnTo>
                    <a:pt x="1476033" y="4541988"/>
                  </a:lnTo>
                  <a:lnTo>
                    <a:pt x="58037" y="20836"/>
                  </a:ln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="" xmlns:a16="http://schemas.microsoft.com/office/drawing/2014/main" id="{709C8195-F4FD-447B-B3D7-25F0EBD10C60}"/>
                </a:ext>
              </a:extLst>
            </p:cNvPr>
            <p:cNvSpPr/>
            <p:nvPr/>
          </p:nvSpPr>
          <p:spPr>
            <a:xfrm>
              <a:off x="7956249" y="1621933"/>
              <a:ext cx="1686472" cy="1180369"/>
            </a:xfrm>
            <a:custGeom>
              <a:avLst/>
              <a:gdLst>
                <a:gd name="connsiteX0" fmla="*/ 1457718 w 1686472"/>
                <a:gd name="connsiteY0" fmla="*/ 0 h 1180369"/>
                <a:gd name="connsiteX1" fmla="*/ 791819 w 1686472"/>
                <a:gd name="connsiteY1" fmla="*/ 279062 h 1180369"/>
                <a:gd name="connsiteX2" fmla="*/ 0 w 1686472"/>
                <a:gd name="connsiteY2" fmla="*/ 518302 h 1180369"/>
                <a:gd name="connsiteX3" fmla="*/ 674165 w 1686472"/>
                <a:gd name="connsiteY3" fmla="*/ 703302 h 1180369"/>
                <a:gd name="connsiteX4" fmla="*/ 234804 w 1686472"/>
                <a:gd name="connsiteY4" fmla="*/ 1180369 h 1180369"/>
                <a:gd name="connsiteX5" fmla="*/ 565888 w 1686472"/>
                <a:gd name="connsiteY5" fmla="*/ 1059086 h 1180369"/>
                <a:gd name="connsiteX6" fmla="*/ 1259108 w 1686472"/>
                <a:gd name="connsiteY6" fmla="*/ 964620 h 1180369"/>
                <a:gd name="connsiteX7" fmla="*/ 1686472 w 1686472"/>
                <a:gd name="connsiteY7" fmla="*/ 728002 h 1180369"/>
                <a:gd name="connsiteX8" fmla="*/ 1457718 w 1686472"/>
                <a:gd name="connsiteY8" fmla="*/ 0 h 1180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6472" h="1180369">
                  <a:moveTo>
                    <a:pt x="1457718" y="0"/>
                  </a:moveTo>
                  <a:cubicBezTo>
                    <a:pt x="1457718" y="0"/>
                    <a:pt x="1082274" y="255975"/>
                    <a:pt x="791819" y="279062"/>
                  </a:cubicBezTo>
                  <a:cubicBezTo>
                    <a:pt x="501365" y="302150"/>
                    <a:pt x="172801" y="324329"/>
                    <a:pt x="0" y="518302"/>
                  </a:cubicBezTo>
                  <a:cubicBezTo>
                    <a:pt x="0" y="518302"/>
                    <a:pt x="638274" y="618514"/>
                    <a:pt x="674165" y="703302"/>
                  </a:cubicBezTo>
                  <a:cubicBezTo>
                    <a:pt x="674165" y="703302"/>
                    <a:pt x="292673" y="1006358"/>
                    <a:pt x="234804" y="1180369"/>
                  </a:cubicBezTo>
                  <a:cubicBezTo>
                    <a:pt x="234804" y="1180369"/>
                    <a:pt x="509329" y="1083080"/>
                    <a:pt x="565888" y="1059086"/>
                  </a:cubicBezTo>
                  <a:cubicBezTo>
                    <a:pt x="754013" y="979339"/>
                    <a:pt x="1119778" y="1014928"/>
                    <a:pt x="1259108" y="964620"/>
                  </a:cubicBezTo>
                  <a:cubicBezTo>
                    <a:pt x="1413459" y="908969"/>
                    <a:pt x="1559442" y="752400"/>
                    <a:pt x="1686472" y="728002"/>
                  </a:cubicBezTo>
                  <a:lnTo>
                    <a:pt x="1457718" y="0"/>
                  </a:lnTo>
                  <a:close/>
                </a:path>
              </a:pathLst>
            </a:custGeom>
            <a:solidFill>
              <a:srgbClr val="094A44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2" name="Freeform: Shape 201">
              <a:extLst>
                <a:ext uri="{FF2B5EF4-FFF2-40B4-BE49-F238E27FC236}">
                  <a16:creationId xmlns="" xmlns:a16="http://schemas.microsoft.com/office/drawing/2014/main" id="{9B21E56B-4C2B-4586-BACC-D6430218AD7F}"/>
                </a:ext>
              </a:extLst>
            </p:cNvPr>
            <p:cNvSpPr/>
            <p:nvPr/>
          </p:nvSpPr>
          <p:spPr>
            <a:xfrm>
              <a:off x="8806744" y="1948480"/>
              <a:ext cx="459827" cy="481906"/>
            </a:xfrm>
            <a:custGeom>
              <a:avLst/>
              <a:gdLst>
                <a:gd name="connsiteX0" fmla="*/ 172700 w 459827"/>
                <a:gd name="connsiteY0" fmla="*/ 0 h 481906"/>
                <a:gd name="connsiteX1" fmla="*/ 291362 w 459827"/>
                <a:gd name="connsiteY1" fmla="*/ 119267 h 481906"/>
                <a:gd name="connsiteX2" fmla="*/ 456904 w 459827"/>
                <a:gd name="connsiteY2" fmla="*/ 89223 h 481906"/>
                <a:gd name="connsiteX3" fmla="*/ 380081 w 459827"/>
                <a:gd name="connsiteY3" fmla="*/ 238937 h 481906"/>
                <a:gd name="connsiteX4" fmla="*/ 459828 w 459827"/>
                <a:gd name="connsiteY4" fmla="*/ 387038 h 481906"/>
                <a:gd name="connsiteX5" fmla="*/ 293782 w 459827"/>
                <a:gd name="connsiteY5" fmla="*/ 360321 h 481906"/>
                <a:gd name="connsiteX6" fmla="*/ 177539 w 459827"/>
                <a:gd name="connsiteY6" fmla="*/ 481907 h 481906"/>
                <a:gd name="connsiteX7" fmla="*/ 151629 w 459827"/>
                <a:gd name="connsiteY7" fmla="*/ 315659 h 481906"/>
                <a:gd name="connsiteX8" fmla="*/ 0 w 459827"/>
                <a:gd name="connsiteY8" fmla="*/ 242667 h 481906"/>
                <a:gd name="connsiteX9" fmla="*/ 150117 w 459827"/>
                <a:gd name="connsiteY9" fmla="*/ 166752 h 481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59827" h="481906">
                  <a:moveTo>
                    <a:pt x="172700" y="0"/>
                  </a:moveTo>
                  <a:lnTo>
                    <a:pt x="291362" y="119267"/>
                  </a:lnTo>
                  <a:lnTo>
                    <a:pt x="456904" y="89223"/>
                  </a:lnTo>
                  <a:lnTo>
                    <a:pt x="380081" y="238937"/>
                  </a:lnTo>
                  <a:lnTo>
                    <a:pt x="459828" y="387038"/>
                  </a:lnTo>
                  <a:lnTo>
                    <a:pt x="293782" y="360321"/>
                  </a:lnTo>
                  <a:lnTo>
                    <a:pt x="177539" y="481907"/>
                  </a:lnTo>
                  <a:lnTo>
                    <a:pt x="151629" y="315659"/>
                  </a:lnTo>
                  <a:lnTo>
                    <a:pt x="0" y="242667"/>
                  </a:lnTo>
                  <a:lnTo>
                    <a:pt x="150117" y="166752"/>
                  </a:ln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3" name="Freeform: Shape 202">
              <a:extLst>
                <a:ext uri="{FF2B5EF4-FFF2-40B4-BE49-F238E27FC236}">
                  <a16:creationId xmlns="" xmlns:a16="http://schemas.microsoft.com/office/drawing/2014/main" id="{6F5865DA-BF95-4EBD-A73C-D5B5F6C54E92}"/>
                </a:ext>
              </a:extLst>
            </p:cNvPr>
            <p:cNvSpPr/>
            <p:nvPr/>
          </p:nvSpPr>
          <p:spPr>
            <a:xfrm>
              <a:off x="10082870" y="4031567"/>
              <a:ext cx="342294" cy="202046"/>
            </a:xfrm>
            <a:custGeom>
              <a:avLst/>
              <a:gdLst>
                <a:gd name="connsiteX0" fmla="*/ 69483 w 342294"/>
                <a:gd name="connsiteY0" fmla="*/ 0 h 202046"/>
                <a:gd name="connsiteX1" fmla="*/ 144390 w 342294"/>
                <a:gd name="connsiteY1" fmla="*/ 101 h 202046"/>
                <a:gd name="connsiteX2" fmla="*/ 178870 w 342294"/>
                <a:gd name="connsiteY2" fmla="*/ 13207 h 202046"/>
                <a:gd name="connsiteX3" fmla="*/ 235933 w 342294"/>
                <a:gd name="connsiteY3" fmla="*/ 64523 h 202046"/>
                <a:gd name="connsiteX4" fmla="*/ 319208 w 342294"/>
                <a:gd name="connsiteY4" fmla="*/ 54945 h 202046"/>
                <a:gd name="connsiteX5" fmla="*/ 342295 w 342294"/>
                <a:gd name="connsiteY5" fmla="*/ 192561 h 202046"/>
                <a:gd name="connsiteX6" fmla="*/ 227061 w 342294"/>
                <a:gd name="connsiteY6" fmla="*/ 188226 h 202046"/>
                <a:gd name="connsiteX7" fmla="*/ 147012 w 342294"/>
                <a:gd name="connsiteY7" fmla="*/ 202038 h 202046"/>
                <a:gd name="connsiteX8" fmla="*/ 82791 w 342294"/>
                <a:gd name="connsiteY8" fmla="*/ 182681 h 202046"/>
                <a:gd name="connsiteX9" fmla="*/ 81279 w 342294"/>
                <a:gd name="connsiteY9" fmla="*/ 169474 h 202046"/>
                <a:gd name="connsiteX10" fmla="*/ 61014 w 342294"/>
                <a:gd name="connsiteY10" fmla="*/ 142757 h 202046"/>
                <a:gd name="connsiteX11" fmla="*/ 18470 w 342294"/>
                <a:gd name="connsiteY11" fmla="*/ 120174 h 202046"/>
                <a:gd name="connsiteX12" fmla="*/ 29660 w 342294"/>
                <a:gd name="connsiteY12" fmla="*/ 94567 h 202046"/>
                <a:gd name="connsiteX13" fmla="*/ 121 w 342294"/>
                <a:gd name="connsiteY13" fmla="*/ 62607 h 202046"/>
                <a:gd name="connsiteX14" fmla="*/ 16252 w 342294"/>
                <a:gd name="connsiteY14" fmla="*/ 40327 h 202046"/>
                <a:gd name="connsiteX15" fmla="*/ 78657 w 342294"/>
                <a:gd name="connsiteY15" fmla="*/ 31959 h 202046"/>
                <a:gd name="connsiteX16" fmla="*/ 69483 w 342294"/>
                <a:gd name="connsiteY16" fmla="*/ 0 h 202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2294" h="202046">
                  <a:moveTo>
                    <a:pt x="69483" y="0"/>
                  </a:moveTo>
                  <a:cubicBezTo>
                    <a:pt x="72306" y="202"/>
                    <a:pt x="117472" y="101"/>
                    <a:pt x="144390" y="101"/>
                  </a:cubicBezTo>
                  <a:cubicBezTo>
                    <a:pt x="157093" y="101"/>
                    <a:pt x="169393" y="4738"/>
                    <a:pt x="178870" y="13207"/>
                  </a:cubicBezTo>
                  <a:cubicBezTo>
                    <a:pt x="199941" y="32060"/>
                    <a:pt x="235933" y="64523"/>
                    <a:pt x="235933" y="64523"/>
                  </a:cubicBezTo>
                  <a:lnTo>
                    <a:pt x="319208" y="54945"/>
                  </a:lnTo>
                  <a:lnTo>
                    <a:pt x="342295" y="192561"/>
                  </a:lnTo>
                  <a:lnTo>
                    <a:pt x="227061" y="188226"/>
                  </a:lnTo>
                  <a:cubicBezTo>
                    <a:pt x="227061" y="188226"/>
                    <a:pt x="177660" y="202441"/>
                    <a:pt x="147012" y="202038"/>
                  </a:cubicBezTo>
                  <a:cubicBezTo>
                    <a:pt x="116363" y="201634"/>
                    <a:pt x="84001" y="192763"/>
                    <a:pt x="82791" y="182681"/>
                  </a:cubicBezTo>
                  <a:cubicBezTo>
                    <a:pt x="81682" y="172599"/>
                    <a:pt x="81279" y="169474"/>
                    <a:pt x="81279" y="169474"/>
                  </a:cubicBezTo>
                  <a:cubicBezTo>
                    <a:pt x="81279" y="169474"/>
                    <a:pt x="63636" y="158888"/>
                    <a:pt x="61014" y="142757"/>
                  </a:cubicBezTo>
                  <a:cubicBezTo>
                    <a:pt x="61014" y="142757"/>
                    <a:pt x="21595" y="133885"/>
                    <a:pt x="18470" y="120174"/>
                  </a:cubicBezTo>
                  <a:cubicBezTo>
                    <a:pt x="15344" y="106362"/>
                    <a:pt x="29660" y="94567"/>
                    <a:pt x="29660" y="94567"/>
                  </a:cubicBezTo>
                  <a:cubicBezTo>
                    <a:pt x="29660" y="94567"/>
                    <a:pt x="-2198" y="77024"/>
                    <a:pt x="121" y="62607"/>
                  </a:cubicBezTo>
                  <a:cubicBezTo>
                    <a:pt x="2440" y="48191"/>
                    <a:pt x="16252" y="40327"/>
                    <a:pt x="16252" y="40327"/>
                  </a:cubicBezTo>
                  <a:lnTo>
                    <a:pt x="78657" y="31959"/>
                  </a:lnTo>
                  <a:lnTo>
                    <a:pt x="69483" y="0"/>
                  </a:lnTo>
                  <a:close/>
                </a:path>
              </a:pathLst>
            </a:custGeom>
            <a:solidFill>
              <a:srgbClr val="C78976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4" name="Freeform: Shape 203">
              <a:extLst>
                <a:ext uri="{FF2B5EF4-FFF2-40B4-BE49-F238E27FC236}">
                  <a16:creationId xmlns="" xmlns:a16="http://schemas.microsoft.com/office/drawing/2014/main" id="{F000EF4E-DA1F-4AB5-983B-D510AE31F467}"/>
                </a:ext>
              </a:extLst>
            </p:cNvPr>
            <p:cNvSpPr/>
            <p:nvPr/>
          </p:nvSpPr>
          <p:spPr>
            <a:xfrm>
              <a:off x="9662985" y="3976118"/>
              <a:ext cx="390062" cy="397131"/>
            </a:xfrm>
            <a:custGeom>
              <a:avLst/>
              <a:gdLst>
                <a:gd name="connsiteX0" fmla="*/ 304972 w 390062"/>
                <a:gd name="connsiteY0" fmla="*/ 0 h 397131"/>
                <a:gd name="connsiteX1" fmla="*/ 324430 w 390062"/>
                <a:gd name="connsiteY1" fmla="*/ 130256 h 397131"/>
                <a:gd name="connsiteX2" fmla="*/ 313945 w 390062"/>
                <a:gd name="connsiteY2" fmla="*/ 194073 h 397131"/>
                <a:gd name="connsiteX3" fmla="*/ 359111 w 390062"/>
                <a:gd name="connsiteY3" fmla="*/ 241054 h 397131"/>
                <a:gd name="connsiteX4" fmla="*/ 347416 w 390062"/>
                <a:gd name="connsiteY4" fmla="*/ 316264 h 397131"/>
                <a:gd name="connsiteX5" fmla="*/ 390062 w 390062"/>
                <a:gd name="connsiteY5" fmla="*/ 367278 h 397131"/>
                <a:gd name="connsiteX6" fmla="*/ 283196 w 390062"/>
                <a:gd name="connsiteY6" fmla="*/ 382803 h 397131"/>
                <a:gd name="connsiteX7" fmla="*/ 265754 w 390062"/>
                <a:gd name="connsiteY7" fmla="*/ 341166 h 397131"/>
                <a:gd name="connsiteX8" fmla="*/ 251539 w 390062"/>
                <a:gd name="connsiteY8" fmla="*/ 384013 h 397131"/>
                <a:gd name="connsiteX9" fmla="*/ 205062 w 390062"/>
                <a:gd name="connsiteY9" fmla="*/ 396918 h 397131"/>
                <a:gd name="connsiteX10" fmla="*/ 0 w 390062"/>
                <a:gd name="connsiteY10" fmla="*/ 303863 h 397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0062" h="397131">
                  <a:moveTo>
                    <a:pt x="304972" y="0"/>
                  </a:moveTo>
                  <a:cubicBezTo>
                    <a:pt x="332193" y="36697"/>
                    <a:pt x="339754" y="87207"/>
                    <a:pt x="324430" y="130256"/>
                  </a:cubicBezTo>
                  <a:cubicBezTo>
                    <a:pt x="316970" y="151125"/>
                    <a:pt x="304468" y="173910"/>
                    <a:pt x="313945" y="194073"/>
                  </a:cubicBezTo>
                  <a:cubicBezTo>
                    <a:pt x="323321" y="213934"/>
                    <a:pt x="350441" y="220790"/>
                    <a:pt x="359111" y="241054"/>
                  </a:cubicBezTo>
                  <a:cubicBezTo>
                    <a:pt x="369294" y="264847"/>
                    <a:pt x="348425" y="290455"/>
                    <a:pt x="347416" y="316264"/>
                  </a:cubicBezTo>
                  <a:cubicBezTo>
                    <a:pt x="346408" y="340561"/>
                    <a:pt x="365967" y="363950"/>
                    <a:pt x="390062" y="367278"/>
                  </a:cubicBezTo>
                  <a:cubicBezTo>
                    <a:pt x="356792" y="382098"/>
                    <a:pt x="319288" y="387542"/>
                    <a:pt x="283196" y="382803"/>
                  </a:cubicBezTo>
                  <a:cubicBezTo>
                    <a:pt x="277348" y="368890"/>
                    <a:pt x="271602" y="355078"/>
                    <a:pt x="265754" y="341166"/>
                  </a:cubicBezTo>
                  <a:cubicBezTo>
                    <a:pt x="272610" y="355986"/>
                    <a:pt x="264746" y="374435"/>
                    <a:pt x="251539" y="384013"/>
                  </a:cubicBezTo>
                  <a:cubicBezTo>
                    <a:pt x="238332" y="393591"/>
                    <a:pt x="221395" y="396212"/>
                    <a:pt x="205062" y="396918"/>
                  </a:cubicBezTo>
                  <a:cubicBezTo>
                    <a:pt x="127231" y="400245"/>
                    <a:pt x="48695" y="364555"/>
                    <a:pt x="0" y="303863"/>
                  </a:cubicBezTo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5" name="Freeform: Shape 204">
              <a:extLst>
                <a:ext uri="{FF2B5EF4-FFF2-40B4-BE49-F238E27FC236}">
                  <a16:creationId xmlns="" xmlns:a16="http://schemas.microsoft.com/office/drawing/2014/main" id="{7F3693D7-D2B6-4EAB-8F54-549D9C2BBDB6}"/>
                </a:ext>
              </a:extLst>
            </p:cNvPr>
            <p:cNvSpPr/>
            <p:nvPr/>
          </p:nvSpPr>
          <p:spPr>
            <a:xfrm>
              <a:off x="9500829" y="3819098"/>
              <a:ext cx="490206" cy="485468"/>
            </a:xfrm>
            <a:custGeom>
              <a:avLst/>
              <a:gdLst>
                <a:gd name="connsiteX0" fmla="*/ 14257 w 490206"/>
                <a:gd name="connsiteY0" fmla="*/ 236867 h 485468"/>
                <a:gd name="connsiteX1" fmla="*/ 45309 w 490206"/>
                <a:gd name="connsiteY1" fmla="*/ 193314 h 485468"/>
                <a:gd name="connsiteX2" fmla="*/ 82712 w 490206"/>
                <a:gd name="connsiteY2" fmla="*/ 85842 h 485468"/>
                <a:gd name="connsiteX3" fmla="*/ 158527 w 490206"/>
                <a:gd name="connsiteY3" fmla="*/ 60941 h 485468"/>
                <a:gd name="connsiteX4" fmla="*/ 238475 w 490206"/>
                <a:gd name="connsiteY4" fmla="*/ 47431 h 485468"/>
                <a:gd name="connsiteX5" fmla="*/ 286262 w 490206"/>
                <a:gd name="connsiteY5" fmla="*/ 11137 h 485468"/>
                <a:gd name="connsiteX6" fmla="*/ 369739 w 490206"/>
                <a:gd name="connsiteY6" fmla="*/ 4080 h 485468"/>
                <a:gd name="connsiteX7" fmla="*/ 448881 w 490206"/>
                <a:gd name="connsiteY7" fmla="*/ 39971 h 485468"/>
                <a:gd name="connsiteX8" fmla="*/ 482554 w 490206"/>
                <a:gd name="connsiteY8" fmla="*/ 117600 h 485468"/>
                <a:gd name="connsiteX9" fmla="*/ 476303 w 490206"/>
                <a:gd name="connsiteY9" fmla="*/ 159943 h 485468"/>
                <a:gd name="connsiteX10" fmla="*/ 488703 w 490206"/>
                <a:gd name="connsiteY10" fmla="*/ 205311 h 485468"/>
                <a:gd name="connsiteX11" fmla="*/ 446965 w 490206"/>
                <a:gd name="connsiteY11" fmla="*/ 287376 h 485468"/>
                <a:gd name="connsiteX12" fmla="*/ 185142 w 490206"/>
                <a:gd name="connsiteY12" fmla="*/ 485180 h 485468"/>
                <a:gd name="connsiteX13" fmla="*/ 23331 w 490206"/>
                <a:gd name="connsiteY13" fmla="*/ 405534 h 485468"/>
                <a:gd name="connsiteX14" fmla="*/ 14257 w 490206"/>
                <a:gd name="connsiteY14" fmla="*/ 236867 h 485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90206" h="485468">
                  <a:moveTo>
                    <a:pt x="14257" y="236867"/>
                  </a:moveTo>
                  <a:cubicBezTo>
                    <a:pt x="24036" y="221946"/>
                    <a:pt x="37143" y="209243"/>
                    <a:pt x="45309" y="193314"/>
                  </a:cubicBezTo>
                  <a:cubicBezTo>
                    <a:pt x="62851" y="159237"/>
                    <a:pt x="56298" y="113668"/>
                    <a:pt x="82712" y="85842"/>
                  </a:cubicBezTo>
                  <a:cubicBezTo>
                    <a:pt x="101565" y="66082"/>
                    <a:pt x="131205" y="61949"/>
                    <a:pt x="158527" y="60941"/>
                  </a:cubicBezTo>
                  <a:cubicBezTo>
                    <a:pt x="185848" y="60033"/>
                    <a:pt x="214682" y="60739"/>
                    <a:pt x="238475" y="47431"/>
                  </a:cubicBezTo>
                  <a:cubicBezTo>
                    <a:pt x="255916" y="37652"/>
                    <a:pt x="268821" y="21017"/>
                    <a:pt x="286262" y="11137"/>
                  </a:cubicBezTo>
                  <a:cubicBezTo>
                    <a:pt x="311063" y="-2978"/>
                    <a:pt x="341812" y="-1667"/>
                    <a:pt x="369739" y="4080"/>
                  </a:cubicBezTo>
                  <a:cubicBezTo>
                    <a:pt x="398472" y="10028"/>
                    <a:pt x="426902" y="20614"/>
                    <a:pt x="448881" y="39971"/>
                  </a:cubicBezTo>
                  <a:cubicBezTo>
                    <a:pt x="470859" y="59328"/>
                    <a:pt x="485679" y="88464"/>
                    <a:pt x="482554" y="117600"/>
                  </a:cubicBezTo>
                  <a:cubicBezTo>
                    <a:pt x="481041" y="131815"/>
                    <a:pt x="475496" y="145627"/>
                    <a:pt x="476303" y="159943"/>
                  </a:cubicBezTo>
                  <a:cubicBezTo>
                    <a:pt x="477109" y="175671"/>
                    <a:pt x="485376" y="189886"/>
                    <a:pt x="488703" y="205311"/>
                  </a:cubicBezTo>
                  <a:cubicBezTo>
                    <a:pt x="495761" y="237774"/>
                    <a:pt x="477311" y="273967"/>
                    <a:pt x="446965" y="287376"/>
                  </a:cubicBezTo>
                  <a:lnTo>
                    <a:pt x="185142" y="485180"/>
                  </a:lnTo>
                  <a:cubicBezTo>
                    <a:pt x="140279" y="489515"/>
                    <a:pt x="46619" y="444147"/>
                    <a:pt x="23331" y="405534"/>
                  </a:cubicBezTo>
                  <a:cubicBezTo>
                    <a:pt x="-59" y="366820"/>
                    <a:pt x="-10544" y="274572"/>
                    <a:pt x="14257" y="236867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6" name="Freeform: Shape 205">
              <a:extLst>
                <a:ext uri="{FF2B5EF4-FFF2-40B4-BE49-F238E27FC236}">
                  <a16:creationId xmlns="" xmlns:a16="http://schemas.microsoft.com/office/drawing/2014/main" id="{9F57C60B-EB48-45C3-8134-AF9C38D41AB1}"/>
                </a:ext>
              </a:extLst>
            </p:cNvPr>
            <p:cNvSpPr/>
            <p:nvPr/>
          </p:nvSpPr>
          <p:spPr>
            <a:xfrm>
              <a:off x="9581827" y="3930347"/>
              <a:ext cx="370778" cy="599284"/>
            </a:xfrm>
            <a:custGeom>
              <a:avLst/>
              <a:gdLst>
                <a:gd name="connsiteX0" fmla="*/ 369495 w 370778"/>
                <a:gd name="connsiteY0" fmla="*/ 142858 h 599284"/>
                <a:gd name="connsiteX1" fmla="*/ 292673 w 370778"/>
                <a:gd name="connsiteY1" fmla="*/ 0 h 599284"/>
                <a:gd name="connsiteX2" fmla="*/ 102430 w 370778"/>
                <a:gd name="connsiteY2" fmla="*/ 11292 h 599284"/>
                <a:gd name="connsiteX3" fmla="*/ 65229 w 370778"/>
                <a:gd name="connsiteY3" fmla="*/ 40125 h 599284"/>
                <a:gd name="connsiteX4" fmla="*/ 1311 w 370778"/>
                <a:gd name="connsiteY4" fmla="*/ 481403 h 599284"/>
                <a:gd name="connsiteX5" fmla="*/ 0 w 370778"/>
                <a:gd name="connsiteY5" fmla="*/ 481403 h 599284"/>
                <a:gd name="connsiteX6" fmla="*/ 144673 w 370778"/>
                <a:gd name="connsiteY6" fmla="*/ 598149 h 599284"/>
                <a:gd name="connsiteX7" fmla="*/ 188125 w 370778"/>
                <a:gd name="connsiteY7" fmla="*/ 580103 h 599284"/>
                <a:gd name="connsiteX8" fmla="*/ 188125 w 370778"/>
                <a:gd name="connsiteY8" fmla="*/ 580103 h 599284"/>
                <a:gd name="connsiteX9" fmla="*/ 188831 w 370778"/>
                <a:gd name="connsiteY9" fmla="*/ 576977 h 599284"/>
                <a:gd name="connsiteX10" fmla="*/ 211011 w 370778"/>
                <a:gd name="connsiteY10" fmla="*/ 476866 h 599284"/>
                <a:gd name="connsiteX11" fmla="*/ 211011 w 370778"/>
                <a:gd name="connsiteY11" fmla="*/ 476866 h 599284"/>
                <a:gd name="connsiteX12" fmla="*/ 220891 w 370778"/>
                <a:gd name="connsiteY12" fmla="*/ 427466 h 599284"/>
                <a:gd name="connsiteX13" fmla="*/ 331689 w 370778"/>
                <a:gd name="connsiteY13" fmla="*/ 335016 h 599284"/>
                <a:gd name="connsiteX14" fmla="*/ 369495 w 370778"/>
                <a:gd name="connsiteY14" fmla="*/ 142858 h 599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70778" h="599284">
                  <a:moveTo>
                    <a:pt x="369495" y="142858"/>
                  </a:moveTo>
                  <a:cubicBezTo>
                    <a:pt x="376956" y="83880"/>
                    <a:pt x="351953" y="4940"/>
                    <a:pt x="292673" y="0"/>
                  </a:cubicBezTo>
                  <a:lnTo>
                    <a:pt x="102430" y="11292"/>
                  </a:lnTo>
                  <a:cubicBezTo>
                    <a:pt x="84384" y="9779"/>
                    <a:pt x="68253" y="22281"/>
                    <a:pt x="65229" y="40125"/>
                  </a:cubicBezTo>
                  <a:lnTo>
                    <a:pt x="1311" y="481403"/>
                  </a:lnTo>
                  <a:cubicBezTo>
                    <a:pt x="907" y="481403"/>
                    <a:pt x="504" y="481403"/>
                    <a:pt x="0" y="481403"/>
                  </a:cubicBezTo>
                  <a:cubicBezTo>
                    <a:pt x="0" y="481403"/>
                    <a:pt x="17542" y="612768"/>
                    <a:pt x="144673" y="598149"/>
                  </a:cubicBezTo>
                  <a:cubicBezTo>
                    <a:pt x="169877" y="595225"/>
                    <a:pt x="178245" y="605912"/>
                    <a:pt x="188125" y="580103"/>
                  </a:cubicBezTo>
                  <a:lnTo>
                    <a:pt x="188125" y="580103"/>
                  </a:lnTo>
                  <a:cubicBezTo>
                    <a:pt x="188831" y="576977"/>
                    <a:pt x="188125" y="580002"/>
                    <a:pt x="188831" y="576977"/>
                  </a:cubicBezTo>
                  <a:cubicBezTo>
                    <a:pt x="196594" y="544414"/>
                    <a:pt x="211011" y="476866"/>
                    <a:pt x="211011" y="476866"/>
                  </a:cubicBezTo>
                  <a:lnTo>
                    <a:pt x="211011" y="476866"/>
                  </a:lnTo>
                  <a:cubicBezTo>
                    <a:pt x="218169" y="441580"/>
                    <a:pt x="220891" y="427163"/>
                    <a:pt x="220891" y="427466"/>
                  </a:cubicBezTo>
                  <a:cubicBezTo>
                    <a:pt x="220891" y="427466"/>
                    <a:pt x="297714" y="429280"/>
                    <a:pt x="331689" y="335016"/>
                  </a:cubicBezTo>
                  <a:cubicBezTo>
                    <a:pt x="348525" y="288136"/>
                    <a:pt x="361228" y="208490"/>
                    <a:pt x="369495" y="142858"/>
                  </a:cubicBezTo>
                  <a:close/>
                </a:path>
              </a:pathLst>
            </a:custGeom>
            <a:solidFill>
              <a:srgbClr val="FFBE9D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207" name="Graphic 5">
              <a:extLst>
                <a:ext uri="{FF2B5EF4-FFF2-40B4-BE49-F238E27FC236}">
                  <a16:creationId xmlns="" xmlns:a16="http://schemas.microsoft.com/office/drawing/2014/main" id="{F852EFD6-D310-4445-BE48-AE3E474CC9E2}"/>
                </a:ext>
              </a:extLst>
            </p:cNvPr>
            <p:cNvGrpSpPr/>
            <p:nvPr/>
          </p:nvGrpSpPr>
          <p:grpSpPr>
            <a:xfrm>
              <a:off x="9679015" y="4032119"/>
              <a:ext cx="252339" cy="348477"/>
              <a:chOff x="9679015" y="4032119"/>
              <a:chExt cx="252339" cy="348477"/>
            </a:xfrm>
          </p:grpSpPr>
          <p:grpSp>
            <p:nvGrpSpPr>
              <p:cNvPr id="208" name="Graphic 5">
                <a:extLst>
                  <a:ext uri="{FF2B5EF4-FFF2-40B4-BE49-F238E27FC236}">
                    <a16:creationId xmlns="" xmlns:a16="http://schemas.microsoft.com/office/drawing/2014/main" id="{61D9CE33-E525-455F-94D6-1000FD98A44F}"/>
                  </a:ext>
                </a:extLst>
              </p:cNvPr>
              <p:cNvGrpSpPr/>
              <p:nvPr/>
            </p:nvGrpSpPr>
            <p:grpSpPr>
              <a:xfrm>
                <a:off x="9679015" y="4069590"/>
                <a:ext cx="252339" cy="311006"/>
                <a:chOff x="9679015" y="4069590"/>
                <a:chExt cx="252339" cy="311006"/>
              </a:xfrm>
            </p:grpSpPr>
            <p:grpSp>
              <p:nvGrpSpPr>
                <p:cNvPr id="209" name="Graphic 5">
                  <a:extLst>
                    <a:ext uri="{FF2B5EF4-FFF2-40B4-BE49-F238E27FC236}">
                      <a16:creationId xmlns="" xmlns:a16="http://schemas.microsoft.com/office/drawing/2014/main" id="{5A7EF718-96F4-4BBB-9BEC-5F10CE205069}"/>
                    </a:ext>
                  </a:extLst>
                </p:cNvPr>
                <p:cNvGrpSpPr/>
                <p:nvPr/>
              </p:nvGrpSpPr>
              <p:grpSpPr>
                <a:xfrm>
                  <a:off x="9764172" y="4093493"/>
                  <a:ext cx="167183" cy="67739"/>
                  <a:chOff x="9764172" y="4093493"/>
                  <a:chExt cx="167183" cy="67739"/>
                </a:xfrm>
                <a:solidFill>
                  <a:srgbClr val="263238"/>
                </a:solidFill>
              </p:grpSpPr>
              <p:sp>
                <p:nvSpPr>
                  <p:cNvPr id="210" name="Freeform: Shape 209">
                    <a:extLst>
                      <a:ext uri="{FF2B5EF4-FFF2-40B4-BE49-F238E27FC236}">
                        <a16:creationId xmlns="" xmlns:a16="http://schemas.microsoft.com/office/drawing/2014/main" id="{2B2E143F-62A6-4471-BAD3-6448CFEA576E}"/>
                      </a:ext>
                    </a:extLst>
                  </p:cNvPr>
                  <p:cNvSpPr/>
                  <p:nvPr/>
                </p:nvSpPr>
                <p:spPr>
                  <a:xfrm>
                    <a:off x="9764172" y="4117953"/>
                    <a:ext cx="25373" cy="24225"/>
                  </a:xfrm>
                  <a:custGeom>
                    <a:avLst/>
                    <a:gdLst>
                      <a:gd name="connsiteX0" fmla="*/ 25239 w 25373"/>
                      <a:gd name="connsiteY0" fmla="*/ 13826 h 24225"/>
                      <a:gd name="connsiteX1" fmla="*/ 10822 w 25373"/>
                      <a:gd name="connsiteY1" fmla="*/ 24110 h 24225"/>
                      <a:gd name="connsiteX2" fmla="*/ 135 w 25373"/>
                      <a:gd name="connsiteY2" fmla="*/ 10399 h 24225"/>
                      <a:gd name="connsiteX3" fmla="*/ 14552 w 25373"/>
                      <a:gd name="connsiteY3" fmla="*/ 115 h 24225"/>
                      <a:gd name="connsiteX4" fmla="*/ 25239 w 25373"/>
                      <a:gd name="connsiteY4" fmla="*/ 13826 h 242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5373" h="24225">
                        <a:moveTo>
                          <a:pt x="25239" y="13826"/>
                        </a:moveTo>
                        <a:cubicBezTo>
                          <a:pt x="24230" y="20480"/>
                          <a:pt x="17778" y="25017"/>
                          <a:pt x="10822" y="24110"/>
                        </a:cubicBezTo>
                        <a:cubicBezTo>
                          <a:pt x="3865" y="23202"/>
                          <a:pt x="-873" y="17053"/>
                          <a:pt x="135" y="10399"/>
                        </a:cubicBezTo>
                        <a:cubicBezTo>
                          <a:pt x="1143" y="3745"/>
                          <a:pt x="7596" y="-792"/>
                          <a:pt x="14552" y="115"/>
                        </a:cubicBezTo>
                        <a:cubicBezTo>
                          <a:pt x="21508" y="1023"/>
                          <a:pt x="26247" y="7172"/>
                          <a:pt x="25239" y="13826"/>
                        </a:cubicBezTo>
                        <a:close/>
                      </a:path>
                    </a:pathLst>
                  </a:custGeom>
                  <a:solidFill>
                    <a:srgbClr val="263238"/>
                  </a:solidFill>
                  <a:ln w="1007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11" name="Freeform: Shape 210">
                    <a:extLst>
                      <a:ext uri="{FF2B5EF4-FFF2-40B4-BE49-F238E27FC236}">
                        <a16:creationId xmlns="" xmlns:a16="http://schemas.microsoft.com/office/drawing/2014/main" id="{C6CC27D6-E991-4478-89F3-B681D41D8DC4}"/>
                      </a:ext>
                    </a:extLst>
                  </p:cNvPr>
                  <p:cNvSpPr/>
                  <p:nvPr/>
                </p:nvSpPr>
                <p:spPr>
                  <a:xfrm>
                    <a:off x="9892109" y="4137007"/>
                    <a:ext cx="25371" cy="24225"/>
                  </a:xfrm>
                  <a:custGeom>
                    <a:avLst/>
                    <a:gdLst>
                      <a:gd name="connsiteX0" fmla="*/ 25239 w 25371"/>
                      <a:gd name="connsiteY0" fmla="*/ 13827 h 24225"/>
                      <a:gd name="connsiteX1" fmla="*/ 10822 w 25371"/>
                      <a:gd name="connsiteY1" fmla="*/ 24110 h 24225"/>
                      <a:gd name="connsiteX2" fmla="*/ 135 w 25371"/>
                      <a:gd name="connsiteY2" fmla="*/ 10399 h 24225"/>
                      <a:gd name="connsiteX3" fmla="*/ 14552 w 25371"/>
                      <a:gd name="connsiteY3" fmla="*/ 115 h 24225"/>
                      <a:gd name="connsiteX4" fmla="*/ 25239 w 25371"/>
                      <a:gd name="connsiteY4" fmla="*/ 13827 h 242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5371" h="24225">
                        <a:moveTo>
                          <a:pt x="25239" y="13827"/>
                        </a:moveTo>
                        <a:cubicBezTo>
                          <a:pt x="24230" y="20481"/>
                          <a:pt x="17778" y="25017"/>
                          <a:pt x="10822" y="24110"/>
                        </a:cubicBezTo>
                        <a:cubicBezTo>
                          <a:pt x="3865" y="23203"/>
                          <a:pt x="-873" y="17053"/>
                          <a:pt x="135" y="10399"/>
                        </a:cubicBezTo>
                        <a:cubicBezTo>
                          <a:pt x="1143" y="3745"/>
                          <a:pt x="7596" y="-792"/>
                          <a:pt x="14552" y="115"/>
                        </a:cubicBezTo>
                        <a:cubicBezTo>
                          <a:pt x="21408" y="1023"/>
                          <a:pt x="26247" y="7173"/>
                          <a:pt x="25239" y="13827"/>
                        </a:cubicBezTo>
                        <a:close/>
                      </a:path>
                    </a:pathLst>
                  </a:custGeom>
                  <a:solidFill>
                    <a:srgbClr val="263238"/>
                  </a:solidFill>
                  <a:ln w="1007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12" name="Freeform: Shape 211">
                    <a:extLst>
                      <a:ext uri="{FF2B5EF4-FFF2-40B4-BE49-F238E27FC236}">
                        <a16:creationId xmlns="" xmlns:a16="http://schemas.microsoft.com/office/drawing/2014/main" id="{980B4694-D997-419D-B3CC-A38C1962F120}"/>
                      </a:ext>
                    </a:extLst>
                  </p:cNvPr>
                  <p:cNvSpPr/>
                  <p:nvPr/>
                </p:nvSpPr>
                <p:spPr>
                  <a:xfrm>
                    <a:off x="9876893" y="4093493"/>
                    <a:ext cx="54462" cy="20577"/>
                  </a:xfrm>
                  <a:custGeom>
                    <a:avLst/>
                    <a:gdLst>
                      <a:gd name="connsiteX0" fmla="*/ 54166 w 54462"/>
                      <a:gd name="connsiteY0" fmla="*/ 20341 h 20577"/>
                      <a:gd name="connsiteX1" fmla="*/ 28054 w 54462"/>
                      <a:gd name="connsiteY1" fmla="*/ 10158 h 20577"/>
                      <a:gd name="connsiteX2" fmla="*/ 128 w 54462"/>
                      <a:gd name="connsiteY2" fmla="*/ 13385 h 20577"/>
                      <a:gd name="connsiteX3" fmla="*/ 6782 w 54462"/>
                      <a:gd name="connsiteY3" fmla="*/ 5420 h 20577"/>
                      <a:gd name="connsiteX4" fmla="*/ 29466 w 54462"/>
                      <a:gd name="connsiteY4" fmla="*/ 278 h 20577"/>
                      <a:gd name="connsiteX5" fmla="*/ 49932 w 54462"/>
                      <a:gd name="connsiteY5" fmla="*/ 10965 h 20577"/>
                      <a:gd name="connsiteX6" fmla="*/ 54166 w 54462"/>
                      <a:gd name="connsiteY6" fmla="*/ 20341 h 205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4462" h="20577">
                        <a:moveTo>
                          <a:pt x="54166" y="20341"/>
                        </a:moveTo>
                        <a:cubicBezTo>
                          <a:pt x="52250" y="22256"/>
                          <a:pt x="42773" y="11973"/>
                          <a:pt x="28054" y="10158"/>
                        </a:cubicBezTo>
                        <a:cubicBezTo>
                          <a:pt x="13335" y="8142"/>
                          <a:pt x="1438" y="15602"/>
                          <a:pt x="128" y="13385"/>
                        </a:cubicBezTo>
                        <a:cubicBezTo>
                          <a:pt x="-578" y="12376"/>
                          <a:pt x="1640" y="8747"/>
                          <a:pt x="6782" y="5420"/>
                        </a:cubicBezTo>
                        <a:cubicBezTo>
                          <a:pt x="11823" y="1992"/>
                          <a:pt x="20190" y="-932"/>
                          <a:pt x="29466" y="278"/>
                        </a:cubicBezTo>
                        <a:cubicBezTo>
                          <a:pt x="38640" y="1488"/>
                          <a:pt x="46000" y="6428"/>
                          <a:pt x="49932" y="10965"/>
                        </a:cubicBezTo>
                        <a:cubicBezTo>
                          <a:pt x="53964" y="15502"/>
                          <a:pt x="55073" y="19433"/>
                          <a:pt x="54166" y="20341"/>
                        </a:cubicBezTo>
                        <a:close/>
                      </a:path>
                    </a:pathLst>
                  </a:custGeom>
                  <a:solidFill>
                    <a:srgbClr val="263238"/>
                  </a:solidFill>
                  <a:ln w="1007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213" name="Freeform: Shape 212">
                  <a:extLst>
                    <a:ext uri="{FF2B5EF4-FFF2-40B4-BE49-F238E27FC236}">
                      <a16:creationId xmlns="" xmlns:a16="http://schemas.microsoft.com/office/drawing/2014/main" id="{FB75CD44-1A2B-4DDE-AF32-F27E2023B449}"/>
                    </a:ext>
                  </a:extLst>
                </p:cNvPr>
                <p:cNvSpPr/>
                <p:nvPr/>
              </p:nvSpPr>
              <p:spPr>
                <a:xfrm>
                  <a:off x="9738110" y="4069590"/>
                  <a:ext cx="57198" cy="23734"/>
                </a:xfrm>
                <a:custGeom>
                  <a:avLst/>
                  <a:gdLst>
                    <a:gd name="connsiteX0" fmla="*/ 56745 w 57198"/>
                    <a:gd name="connsiteY0" fmla="*/ 23576 h 23734"/>
                    <a:gd name="connsiteX1" fmla="*/ 30028 w 57198"/>
                    <a:gd name="connsiteY1" fmla="*/ 10571 h 23734"/>
                    <a:gd name="connsiteX2" fmla="*/ 85 w 57198"/>
                    <a:gd name="connsiteY2" fmla="*/ 10369 h 23734"/>
                    <a:gd name="connsiteX3" fmla="*/ 7848 w 57198"/>
                    <a:gd name="connsiteY3" fmla="*/ 3312 h 23734"/>
                    <a:gd name="connsiteX4" fmla="*/ 32347 w 57198"/>
                    <a:gd name="connsiteY4" fmla="*/ 993 h 23734"/>
                    <a:gd name="connsiteX5" fmla="*/ 53014 w 57198"/>
                    <a:gd name="connsiteY5" fmla="*/ 13898 h 23734"/>
                    <a:gd name="connsiteX6" fmla="*/ 56745 w 57198"/>
                    <a:gd name="connsiteY6" fmla="*/ 23576 h 23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7198" h="23734">
                      <a:moveTo>
                        <a:pt x="56745" y="23576"/>
                      </a:moveTo>
                      <a:cubicBezTo>
                        <a:pt x="54527" y="25189"/>
                        <a:pt x="45554" y="13999"/>
                        <a:pt x="30028" y="10571"/>
                      </a:cubicBezTo>
                      <a:cubicBezTo>
                        <a:pt x="14603" y="6841"/>
                        <a:pt x="1396" y="12789"/>
                        <a:pt x="85" y="10369"/>
                      </a:cubicBezTo>
                      <a:cubicBezTo>
                        <a:pt x="-520" y="9260"/>
                        <a:pt x="2101" y="6034"/>
                        <a:pt x="7848" y="3312"/>
                      </a:cubicBezTo>
                      <a:cubicBezTo>
                        <a:pt x="13595" y="590"/>
                        <a:pt x="22668" y="-1225"/>
                        <a:pt x="32347" y="993"/>
                      </a:cubicBezTo>
                      <a:cubicBezTo>
                        <a:pt x="41924" y="3211"/>
                        <a:pt x="49183" y="8958"/>
                        <a:pt x="53014" y="13898"/>
                      </a:cubicBezTo>
                      <a:cubicBezTo>
                        <a:pt x="57047" y="18939"/>
                        <a:pt x="57854" y="22871"/>
                        <a:pt x="56745" y="23576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 w="100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14" name="Freeform: Shape 213">
                  <a:extLst>
                    <a:ext uri="{FF2B5EF4-FFF2-40B4-BE49-F238E27FC236}">
                      <a16:creationId xmlns="" xmlns:a16="http://schemas.microsoft.com/office/drawing/2014/main" id="{7B803CA8-8C67-4808-9B6F-79E2F335E707}"/>
                    </a:ext>
                  </a:extLst>
                </p:cNvPr>
                <p:cNvSpPr/>
                <p:nvPr/>
              </p:nvSpPr>
              <p:spPr>
                <a:xfrm>
                  <a:off x="9823687" y="4084293"/>
                  <a:ext cx="36339" cy="117520"/>
                </a:xfrm>
                <a:custGeom>
                  <a:avLst/>
                  <a:gdLst>
                    <a:gd name="connsiteX0" fmla="*/ 1 w 36339"/>
                    <a:gd name="connsiteY0" fmla="*/ 113018 h 117520"/>
                    <a:gd name="connsiteX1" fmla="*/ 22584 w 36339"/>
                    <a:gd name="connsiteY1" fmla="*/ 113220 h 117520"/>
                    <a:gd name="connsiteX2" fmla="*/ 30448 w 36339"/>
                    <a:gd name="connsiteY2" fmla="*/ 111204 h 117520"/>
                    <a:gd name="connsiteX3" fmla="*/ 30145 w 36339"/>
                    <a:gd name="connsiteY3" fmla="*/ 100618 h 117520"/>
                    <a:gd name="connsiteX4" fmla="*/ 25004 w 36339"/>
                    <a:gd name="connsiteY4" fmla="*/ 72591 h 117520"/>
                    <a:gd name="connsiteX5" fmla="*/ 15224 w 36339"/>
                    <a:gd name="connsiteY5" fmla="*/ 2 h 117520"/>
                    <a:gd name="connsiteX6" fmla="*/ 30750 w 36339"/>
                    <a:gd name="connsiteY6" fmla="*/ 71582 h 117520"/>
                    <a:gd name="connsiteX7" fmla="*/ 35488 w 36339"/>
                    <a:gd name="connsiteY7" fmla="*/ 99710 h 117520"/>
                    <a:gd name="connsiteX8" fmla="*/ 34682 w 36339"/>
                    <a:gd name="connsiteY8" fmla="*/ 113523 h 117520"/>
                    <a:gd name="connsiteX9" fmla="*/ 28129 w 36339"/>
                    <a:gd name="connsiteY9" fmla="*/ 117454 h 117520"/>
                    <a:gd name="connsiteX10" fmla="*/ 22181 w 36339"/>
                    <a:gd name="connsiteY10" fmla="*/ 117152 h 117520"/>
                    <a:gd name="connsiteX11" fmla="*/ 1 w 36339"/>
                    <a:gd name="connsiteY11" fmla="*/ 113018 h 117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6339" h="117520">
                      <a:moveTo>
                        <a:pt x="1" y="113018"/>
                      </a:moveTo>
                      <a:cubicBezTo>
                        <a:pt x="102" y="112212"/>
                        <a:pt x="8671" y="112413"/>
                        <a:pt x="22584" y="113220"/>
                      </a:cubicBezTo>
                      <a:cubicBezTo>
                        <a:pt x="26113" y="113523"/>
                        <a:pt x="29440" y="113422"/>
                        <a:pt x="30448" y="111204"/>
                      </a:cubicBezTo>
                      <a:cubicBezTo>
                        <a:pt x="31758" y="108885"/>
                        <a:pt x="30952" y="104953"/>
                        <a:pt x="30145" y="100618"/>
                      </a:cubicBezTo>
                      <a:cubicBezTo>
                        <a:pt x="28532" y="91746"/>
                        <a:pt x="26818" y="82370"/>
                        <a:pt x="25004" y="72591"/>
                      </a:cubicBezTo>
                      <a:cubicBezTo>
                        <a:pt x="18047" y="32768"/>
                        <a:pt x="13611" y="305"/>
                        <a:pt x="15224" y="2"/>
                      </a:cubicBezTo>
                      <a:cubicBezTo>
                        <a:pt x="16837" y="-300"/>
                        <a:pt x="23794" y="31760"/>
                        <a:pt x="30750" y="71582"/>
                      </a:cubicBezTo>
                      <a:cubicBezTo>
                        <a:pt x="32363" y="81362"/>
                        <a:pt x="33976" y="90738"/>
                        <a:pt x="35488" y="99710"/>
                      </a:cubicBezTo>
                      <a:cubicBezTo>
                        <a:pt x="36093" y="103844"/>
                        <a:pt x="37404" y="108683"/>
                        <a:pt x="34682" y="113523"/>
                      </a:cubicBezTo>
                      <a:cubicBezTo>
                        <a:pt x="33270" y="115942"/>
                        <a:pt x="30448" y="117253"/>
                        <a:pt x="28129" y="117454"/>
                      </a:cubicBezTo>
                      <a:cubicBezTo>
                        <a:pt x="25810" y="117656"/>
                        <a:pt x="23895" y="117353"/>
                        <a:pt x="22181" y="117152"/>
                      </a:cubicBezTo>
                      <a:cubicBezTo>
                        <a:pt x="8268" y="115337"/>
                        <a:pt x="-100" y="113825"/>
                        <a:pt x="1" y="113018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 w="100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15" name="Freeform: Shape 214">
                  <a:extLst>
                    <a:ext uri="{FF2B5EF4-FFF2-40B4-BE49-F238E27FC236}">
                      <a16:creationId xmlns="" xmlns:a16="http://schemas.microsoft.com/office/drawing/2014/main" id="{73EFD8DE-0EA3-46C1-BA86-D81E817C437C}"/>
                    </a:ext>
                  </a:extLst>
                </p:cNvPr>
                <p:cNvSpPr/>
                <p:nvPr/>
              </p:nvSpPr>
              <p:spPr>
                <a:xfrm>
                  <a:off x="9679015" y="4298330"/>
                  <a:ext cx="123601" cy="82266"/>
                </a:xfrm>
                <a:custGeom>
                  <a:avLst/>
                  <a:gdLst>
                    <a:gd name="connsiteX0" fmla="*/ 123602 w 123601"/>
                    <a:gd name="connsiteY0" fmla="*/ 59583 h 82266"/>
                    <a:gd name="connsiteX1" fmla="*/ 0 w 123601"/>
                    <a:gd name="connsiteY1" fmla="*/ 0 h 82266"/>
                    <a:gd name="connsiteX2" fmla="*/ 117855 w 123601"/>
                    <a:gd name="connsiteY2" fmla="*/ 82267 h 82266"/>
                    <a:gd name="connsiteX3" fmla="*/ 123602 w 123601"/>
                    <a:gd name="connsiteY3" fmla="*/ 59583 h 822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3601" h="82266">
                      <a:moveTo>
                        <a:pt x="123602" y="59583"/>
                      </a:moveTo>
                      <a:cubicBezTo>
                        <a:pt x="123602" y="59583"/>
                        <a:pt x="57365" y="51316"/>
                        <a:pt x="0" y="0"/>
                      </a:cubicBezTo>
                      <a:cubicBezTo>
                        <a:pt x="0" y="0"/>
                        <a:pt x="18853" y="72790"/>
                        <a:pt x="117855" y="82267"/>
                      </a:cubicBezTo>
                      <a:lnTo>
                        <a:pt x="123602" y="59583"/>
                      </a:lnTo>
                      <a:close/>
                    </a:path>
                  </a:pathLst>
                </a:custGeom>
                <a:solidFill>
                  <a:srgbClr val="EB996E"/>
                </a:solidFill>
                <a:ln w="100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16" name="Freeform: Shape 215">
                  <a:extLst>
                    <a:ext uri="{FF2B5EF4-FFF2-40B4-BE49-F238E27FC236}">
                      <a16:creationId xmlns="" xmlns:a16="http://schemas.microsoft.com/office/drawing/2014/main" id="{F246C41D-DEF3-47C1-9BA6-2F237430F4DD}"/>
                    </a:ext>
                  </a:extLst>
                </p:cNvPr>
                <p:cNvSpPr/>
                <p:nvPr/>
              </p:nvSpPr>
              <p:spPr>
                <a:xfrm>
                  <a:off x="9769889" y="4215372"/>
                  <a:ext cx="42742" cy="29004"/>
                </a:xfrm>
                <a:custGeom>
                  <a:avLst/>
                  <a:gdLst>
                    <a:gd name="connsiteX0" fmla="*/ 41902 w 42742"/>
                    <a:gd name="connsiteY0" fmla="*/ 13192 h 29004"/>
                    <a:gd name="connsiteX1" fmla="*/ 21941 w 42742"/>
                    <a:gd name="connsiteY1" fmla="*/ 86 h 29004"/>
                    <a:gd name="connsiteX2" fmla="*/ 5104 w 42742"/>
                    <a:gd name="connsiteY2" fmla="*/ 5328 h 29004"/>
                    <a:gd name="connsiteX3" fmla="*/ 971 w 42742"/>
                    <a:gd name="connsiteY3" fmla="*/ 21157 h 29004"/>
                    <a:gd name="connsiteX4" fmla="*/ 17706 w 42742"/>
                    <a:gd name="connsiteY4" fmla="*/ 28919 h 29004"/>
                    <a:gd name="connsiteX5" fmla="*/ 36761 w 42742"/>
                    <a:gd name="connsiteY5" fmla="*/ 21963 h 29004"/>
                    <a:gd name="connsiteX6" fmla="*/ 41398 w 42742"/>
                    <a:gd name="connsiteY6" fmla="*/ 18737 h 29004"/>
                    <a:gd name="connsiteX7" fmla="*/ 42306 w 42742"/>
                    <a:gd name="connsiteY7" fmla="*/ 13696 h 29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742" h="29004">
                      <a:moveTo>
                        <a:pt x="41902" y="13192"/>
                      </a:moveTo>
                      <a:cubicBezTo>
                        <a:pt x="38273" y="5933"/>
                        <a:pt x="30510" y="791"/>
                        <a:pt x="21941" y="86"/>
                      </a:cubicBezTo>
                      <a:cubicBezTo>
                        <a:pt x="15992" y="-418"/>
                        <a:pt x="9540" y="1296"/>
                        <a:pt x="5104" y="5328"/>
                      </a:cubicBezTo>
                      <a:cubicBezTo>
                        <a:pt x="668" y="9361"/>
                        <a:pt x="-1348" y="16015"/>
                        <a:pt x="971" y="21157"/>
                      </a:cubicBezTo>
                      <a:cubicBezTo>
                        <a:pt x="3592" y="26903"/>
                        <a:pt x="10951" y="29524"/>
                        <a:pt x="17706" y="28919"/>
                      </a:cubicBezTo>
                      <a:cubicBezTo>
                        <a:pt x="24461" y="28315"/>
                        <a:pt x="30812" y="25189"/>
                        <a:pt x="36761" y="21963"/>
                      </a:cubicBezTo>
                      <a:cubicBezTo>
                        <a:pt x="38475" y="21056"/>
                        <a:pt x="40188" y="20148"/>
                        <a:pt x="41398" y="18737"/>
                      </a:cubicBezTo>
                      <a:cubicBezTo>
                        <a:pt x="42608" y="17326"/>
                        <a:pt x="43213" y="15309"/>
                        <a:pt x="42306" y="13696"/>
                      </a:cubicBezTo>
                    </a:path>
                  </a:pathLst>
                </a:custGeom>
                <a:solidFill>
                  <a:srgbClr val="FF725E"/>
                </a:solidFill>
                <a:ln w="100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17" name="Freeform: Shape 216">
                  <a:extLst>
                    <a:ext uri="{FF2B5EF4-FFF2-40B4-BE49-F238E27FC236}">
                      <a16:creationId xmlns="" xmlns:a16="http://schemas.microsoft.com/office/drawing/2014/main" id="{DA09E2EC-D617-4EA3-A6B3-C0A66D29582C}"/>
                    </a:ext>
                  </a:extLst>
                </p:cNvPr>
                <p:cNvSpPr/>
                <p:nvPr/>
              </p:nvSpPr>
              <p:spPr>
                <a:xfrm>
                  <a:off x="9778308" y="4199107"/>
                  <a:ext cx="40041" cy="45206"/>
                </a:xfrm>
                <a:custGeom>
                  <a:avLst/>
                  <a:gdLst>
                    <a:gd name="connsiteX0" fmla="*/ 4046 w 40041"/>
                    <a:gd name="connsiteY0" fmla="*/ 19 h 45206"/>
                    <a:gd name="connsiteX1" fmla="*/ 14026 w 40041"/>
                    <a:gd name="connsiteY1" fmla="*/ 27542 h 45206"/>
                    <a:gd name="connsiteX2" fmla="*/ 40037 w 40041"/>
                    <a:gd name="connsiteY2" fmla="*/ 43673 h 45206"/>
                    <a:gd name="connsiteX3" fmla="*/ 29452 w 40041"/>
                    <a:gd name="connsiteY3" fmla="*/ 44782 h 45206"/>
                    <a:gd name="connsiteX4" fmla="*/ 7574 w 40041"/>
                    <a:gd name="connsiteY4" fmla="*/ 32180 h 45206"/>
                    <a:gd name="connsiteX5" fmla="*/ 114 w 40041"/>
                    <a:gd name="connsiteY5" fmla="*/ 9193 h 45206"/>
                    <a:gd name="connsiteX6" fmla="*/ 4046 w 40041"/>
                    <a:gd name="connsiteY6" fmla="*/ 19 h 452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041" h="45206">
                      <a:moveTo>
                        <a:pt x="4046" y="19"/>
                      </a:moveTo>
                      <a:cubicBezTo>
                        <a:pt x="6264" y="322"/>
                        <a:pt x="3541" y="14839"/>
                        <a:pt x="14026" y="27542"/>
                      </a:cubicBezTo>
                      <a:cubicBezTo>
                        <a:pt x="24511" y="40245"/>
                        <a:pt x="40340" y="41556"/>
                        <a:pt x="40037" y="43673"/>
                      </a:cubicBezTo>
                      <a:cubicBezTo>
                        <a:pt x="40037" y="44580"/>
                        <a:pt x="36005" y="45891"/>
                        <a:pt x="29452" y="44782"/>
                      </a:cubicBezTo>
                      <a:cubicBezTo>
                        <a:pt x="22999" y="43774"/>
                        <a:pt x="14026" y="39943"/>
                        <a:pt x="7574" y="32180"/>
                      </a:cubicBezTo>
                      <a:cubicBezTo>
                        <a:pt x="1223" y="24417"/>
                        <a:pt x="-491" y="15343"/>
                        <a:pt x="114" y="9193"/>
                      </a:cubicBezTo>
                      <a:cubicBezTo>
                        <a:pt x="819" y="3044"/>
                        <a:pt x="3138" y="-283"/>
                        <a:pt x="4046" y="19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 w="1007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218" name="Freeform: Shape 217">
                <a:extLst>
                  <a:ext uri="{FF2B5EF4-FFF2-40B4-BE49-F238E27FC236}">
                    <a16:creationId xmlns="" xmlns:a16="http://schemas.microsoft.com/office/drawing/2014/main" id="{9F5FB433-0162-48DC-98F2-25A4D52A2DA2}"/>
                  </a:ext>
                </a:extLst>
              </p:cNvPr>
              <p:cNvSpPr/>
              <p:nvPr/>
            </p:nvSpPr>
            <p:spPr>
              <a:xfrm>
                <a:off x="9743357" y="4032119"/>
                <a:ext cx="62577" cy="17277"/>
              </a:xfrm>
              <a:custGeom>
                <a:avLst/>
                <a:gdLst>
                  <a:gd name="connsiteX0" fmla="*/ 62385 w 62577"/>
                  <a:gd name="connsiteY0" fmla="*/ 15982 h 17277"/>
                  <a:gd name="connsiteX1" fmla="*/ 31233 w 62577"/>
                  <a:gd name="connsiteY1" fmla="*/ 13965 h 17277"/>
                  <a:gd name="connsiteX2" fmla="*/ 80 w 62577"/>
                  <a:gd name="connsiteY2" fmla="*/ 11042 h 17277"/>
                  <a:gd name="connsiteX3" fmla="*/ 8146 w 62577"/>
                  <a:gd name="connsiteY3" fmla="*/ 3783 h 17277"/>
                  <a:gd name="connsiteX4" fmla="*/ 32342 w 62577"/>
                  <a:gd name="connsiteY4" fmla="*/ 154 h 17277"/>
                  <a:gd name="connsiteX5" fmla="*/ 55631 w 62577"/>
                  <a:gd name="connsiteY5" fmla="*/ 7513 h 17277"/>
                  <a:gd name="connsiteX6" fmla="*/ 62385 w 62577"/>
                  <a:gd name="connsiteY6" fmla="*/ 15982 h 172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577" h="17277">
                    <a:moveTo>
                      <a:pt x="62385" y="15982"/>
                    </a:moveTo>
                    <a:cubicBezTo>
                      <a:pt x="60369" y="19410"/>
                      <a:pt x="47263" y="15074"/>
                      <a:pt x="31233" y="13965"/>
                    </a:cubicBezTo>
                    <a:cubicBezTo>
                      <a:pt x="15102" y="12554"/>
                      <a:pt x="1593" y="14772"/>
                      <a:pt x="80" y="11042"/>
                    </a:cubicBezTo>
                    <a:cubicBezTo>
                      <a:pt x="-525" y="9328"/>
                      <a:pt x="2298" y="6303"/>
                      <a:pt x="8146" y="3783"/>
                    </a:cubicBezTo>
                    <a:cubicBezTo>
                      <a:pt x="13892" y="1263"/>
                      <a:pt x="22663" y="-552"/>
                      <a:pt x="32342" y="154"/>
                    </a:cubicBezTo>
                    <a:cubicBezTo>
                      <a:pt x="42020" y="960"/>
                      <a:pt x="50388" y="4085"/>
                      <a:pt x="55631" y="7513"/>
                    </a:cubicBezTo>
                    <a:cubicBezTo>
                      <a:pt x="60974" y="10941"/>
                      <a:pt x="63293" y="14369"/>
                      <a:pt x="62385" y="15982"/>
                    </a:cubicBezTo>
                    <a:close/>
                  </a:path>
                </a:pathLst>
              </a:custGeom>
              <a:solidFill>
                <a:srgbClr val="263238"/>
              </a:solidFill>
              <a:ln w="100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9" name="Freeform: Shape 218">
                <a:extLst>
                  <a:ext uri="{FF2B5EF4-FFF2-40B4-BE49-F238E27FC236}">
                    <a16:creationId xmlns="" xmlns:a16="http://schemas.microsoft.com/office/drawing/2014/main" id="{ABC74A3C-CAA2-4DA4-8DC2-D17CD3A1B17F}"/>
                  </a:ext>
                </a:extLst>
              </p:cNvPr>
              <p:cNvSpPr/>
              <p:nvPr/>
            </p:nvSpPr>
            <p:spPr>
              <a:xfrm>
                <a:off x="9876864" y="4051627"/>
                <a:ext cx="52469" cy="20439"/>
              </a:xfrm>
              <a:custGeom>
                <a:avLst/>
                <a:gdLst>
                  <a:gd name="connsiteX0" fmla="*/ 51775 w 52469"/>
                  <a:gd name="connsiteY0" fmla="*/ 19763 h 20439"/>
                  <a:gd name="connsiteX1" fmla="*/ 25865 w 52469"/>
                  <a:gd name="connsiteY1" fmla="*/ 14520 h 20439"/>
                  <a:gd name="connsiteX2" fmla="*/ 157 w 52469"/>
                  <a:gd name="connsiteY2" fmla="*/ 8472 h 20439"/>
                  <a:gd name="connsiteX3" fmla="*/ 6911 w 52469"/>
                  <a:gd name="connsiteY3" fmla="*/ 2019 h 20439"/>
                  <a:gd name="connsiteX4" fmla="*/ 28990 w 52469"/>
                  <a:gd name="connsiteY4" fmla="*/ 1011 h 20439"/>
                  <a:gd name="connsiteX5" fmla="*/ 48549 w 52469"/>
                  <a:gd name="connsiteY5" fmla="*/ 11093 h 20439"/>
                  <a:gd name="connsiteX6" fmla="*/ 51775 w 52469"/>
                  <a:gd name="connsiteY6" fmla="*/ 19763 h 20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2469" h="20439">
                    <a:moveTo>
                      <a:pt x="51775" y="19763"/>
                    </a:moveTo>
                    <a:cubicBezTo>
                      <a:pt x="48448" y="22283"/>
                      <a:pt x="38568" y="17142"/>
                      <a:pt x="25865" y="14520"/>
                    </a:cubicBezTo>
                    <a:cubicBezTo>
                      <a:pt x="13263" y="11597"/>
                      <a:pt x="1971" y="12101"/>
                      <a:pt x="157" y="8472"/>
                    </a:cubicBezTo>
                    <a:cubicBezTo>
                      <a:pt x="-650" y="6758"/>
                      <a:pt x="1669" y="4036"/>
                      <a:pt x="6911" y="2019"/>
                    </a:cubicBezTo>
                    <a:cubicBezTo>
                      <a:pt x="12053" y="3"/>
                      <a:pt x="20320" y="-804"/>
                      <a:pt x="28990" y="1011"/>
                    </a:cubicBezTo>
                    <a:cubicBezTo>
                      <a:pt x="37661" y="2927"/>
                      <a:pt x="44718" y="7161"/>
                      <a:pt x="48549" y="11093"/>
                    </a:cubicBezTo>
                    <a:cubicBezTo>
                      <a:pt x="52380" y="15125"/>
                      <a:pt x="53287" y="18553"/>
                      <a:pt x="51775" y="19763"/>
                    </a:cubicBezTo>
                    <a:close/>
                  </a:path>
                </a:pathLst>
              </a:custGeom>
              <a:solidFill>
                <a:srgbClr val="263238"/>
              </a:solidFill>
              <a:ln w="1007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220" name="Freeform: Shape 219">
              <a:extLst>
                <a:ext uri="{FF2B5EF4-FFF2-40B4-BE49-F238E27FC236}">
                  <a16:creationId xmlns="" xmlns:a16="http://schemas.microsoft.com/office/drawing/2014/main" id="{3C28785E-9AD4-49EF-AC64-604FFDB69947}"/>
                </a:ext>
              </a:extLst>
            </p:cNvPr>
            <p:cNvSpPr/>
            <p:nvPr/>
          </p:nvSpPr>
          <p:spPr>
            <a:xfrm>
              <a:off x="9568419" y="3924467"/>
              <a:ext cx="337203" cy="320224"/>
            </a:xfrm>
            <a:custGeom>
              <a:avLst/>
              <a:gdLst>
                <a:gd name="connsiteX0" fmla="*/ 73597 w 337203"/>
                <a:gd name="connsiteY0" fmla="*/ 20397 h 320224"/>
                <a:gd name="connsiteX1" fmla="*/ 120376 w 337203"/>
                <a:gd name="connsiteY1" fmla="*/ 4871 h 320224"/>
                <a:gd name="connsiteX2" fmla="*/ 336226 w 337203"/>
                <a:gd name="connsiteY2" fmla="*/ 8198 h 320224"/>
                <a:gd name="connsiteX3" fmla="*/ 312030 w 337203"/>
                <a:gd name="connsiteY3" fmla="*/ 48626 h 320224"/>
                <a:gd name="connsiteX4" fmla="*/ 261419 w 337203"/>
                <a:gd name="connsiteY4" fmla="*/ 56590 h 320224"/>
                <a:gd name="connsiteX5" fmla="*/ 215447 w 337203"/>
                <a:gd name="connsiteY5" fmla="*/ 76351 h 320224"/>
                <a:gd name="connsiteX6" fmla="*/ 194275 w 337203"/>
                <a:gd name="connsiteY6" fmla="*/ 126558 h 320224"/>
                <a:gd name="connsiteX7" fmla="*/ 116041 w 337203"/>
                <a:gd name="connsiteY7" fmla="*/ 176563 h 320224"/>
                <a:gd name="connsiteX8" fmla="*/ 105757 w 337203"/>
                <a:gd name="connsiteY8" fmla="*/ 246127 h 320224"/>
                <a:gd name="connsiteX9" fmla="*/ 61700 w 337203"/>
                <a:gd name="connsiteY9" fmla="*/ 310247 h 320224"/>
                <a:gd name="connsiteX10" fmla="*/ 0 w 337203"/>
                <a:gd name="connsiteY10" fmla="*/ 317607 h 320224"/>
                <a:gd name="connsiteX11" fmla="*/ 52425 w 337203"/>
                <a:gd name="connsiteY11" fmla="*/ 68185 h 320224"/>
                <a:gd name="connsiteX12" fmla="*/ 73597 w 337203"/>
                <a:gd name="connsiteY12" fmla="*/ 20397 h 320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7203" h="320224">
                  <a:moveTo>
                    <a:pt x="73597" y="20397"/>
                  </a:moveTo>
                  <a:cubicBezTo>
                    <a:pt x="86098" y="9206"/>
                    <a:pt x="103741" y="6585"/>
                    <a:pt x="120376" y="4871"/>
                  </a:cubicBezTo>
                  <a:cubicBezTo>
                    <a:pt x="192158" y="-2589"/>
                    <a:pt x="264746" y="-1480"/>
                    <a:pt x="336226" y="8198"/>
                  </a:cubicBezTo>
                  <a:cubicBezTo>
                    <a:pt x="340964" y="24732"/>
                    <a:pt x="327757" y="41871"/>
                    <a:pt x="312030" y="48626"/>
                  </a:cubicBezTo>
                  <a:cubicBezTo>
                    <a:pt x="296302" y="55381"/>
                    <a:pt x="278457" y="54978"/>
                    <a:pt x="261419" y="56590"/>
                  </a:cubicBezTo>
                  <a:cubicBezTo>
                    <a:pt x="244280" y="58204"/>
                    <a:pt x="226032" y="62841"/>
                    <a:pt x="215447" y="76351"/>
                  </a:cubicBezTo>
                  <a:cubicBezTo>
                    <a:pt x="204256" y="90768"/>
                    <a:pt x="204760" y="111536"/>
                    <a:pt x="194275" y="126558"/>
                  </a:cubicBezTo>
                  <a:cubicBezTo>
                    <a:pt x="176229" y="152266"/>
                    <a:pt x="133986" y="150653"/>
                    <a:pt x="116041" y="176563"/>
                  </a:cubicBezTo>
                  <a:cubicBezTo>
                    <a:pt x="102531" y="196122"/>
                    <a:pt x="108782" y="222536"/>
                    <a:pt x="105757" y="246127"/>
                  </a:cubicBezTo>
                  <a:cubicBezTo>
                    <a:pt x="102330" y="272844"/>
                    <a:pt x="85392" y="297443"/>
                    <a:pt x="61700" y="310247"/>
                  </a:cubicBezTo>
                  <a:cubicBezTo>
                    <a:pt x="43049" y="320329"/>
                    <a:pt x="20567" y="322748"/>
                    <a:pt x="0" y="317607"/>
                  </a:cubicBezTo>
                  <a:cubicBezTo>
                    <a:pt x="17441" y="234432"/>
                    <a:pt x="34984" y="151359"/>
                    <a:pt x="52425" y="68185"/>
                  </a:cubicBezTo>
                  <a:cubicBezTo>
                    <a:pt x="56054" y="50743"/>
                    <a:pt x="60390" y="32193"/>
                    <a:pt x="73597" y="20397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1" name="Freeform: Shape 220">
              <a:extLst>
                <a:ext uri="{FF2B5EF4-FFF2-40B4-BE49-F238E27FC236}">
                  <a16:creationId xmlns="" xmlns:a16="http://schemas.microsoft.com/office/drawing/2014/main" id="{4D8476F9-A568-4420-9B18-CF3C5B84CD7D}"/>
                </a:ext>
              </a:extLst>
            </p:cNvPr>
            <p:cNvSpPr/>
            <p:nvPr/>
          </p:nvSpPr>
          <p:spPr>
            <a:xfrm>
              <a:off x="9392960" y="3919037"/>
              <a:ext cx="285551" cy="414881"/>
            </a:xfrm>
            <a:custGeom>
              <a:avLst/>
              <a:gdLst>
                <a:gd name="connsiteX0" fmla="*/ 27963 w 285551"/>
                <a:gd name="connsiteY0" fmla="*/ 187841 h 414881"/>
                <a:gd name="connsiteX1" fmla="*/ 72625 w 285551"/>
                <a:gd name="connsiteY1" fmla="*/ 159007 h 414881"/>
                <a:gd name="connsiteX2" fmla="*/ 93494 w 285551"/>
                <a:gd name="connsiteY2" fmla="*/ 84604 h 414881"/>
                <a:gd name="connsiteX3" fmla="*/ 159731 w 285551"/>
                <a:gd name="connsiteY3" fmla="*/ 60105 h 414881"/>
                <a:gd name="connsiteX4" fmla="*/ 173644 w 285551"/>
                <a:gd name="connsiteY4" fmla="*/ 16451 h 414881"/>
                <a:gd name="connsiteX5" fmla="*/ 217701 w 285551"/>
                <a:gd name="connsiteY5" fmla="*/ 1933 h 414881"/>
                <a:gd name="connsiteX6" fmla="*/ 285551 w 285551"/>
                <a:gd name="connsiteY6" fmla="*/ 194293 h 414881"/>
                <a:gd name="connsiteX7" fmla="*/ 263472 w 285551"/>
                <a:gd name="connsiteY7" fmla="*/ 311846 h 414881"/>
                <a:gd name="connsiteX8" fmla="*/ 231917 w 285551"/>
                <a:gd name="connsiteY8" fmla="*/ 360037 h 414881"/>
                <a:gd name="connsiteX9" fmla="*/ 235546 w 285551"/>
                <a:gd name="connsiteY9" fmla="*/ 414881 h 414881"/>
                <a:gd name="connsiteX10" fmla="*/ 65467 w 285551"/>
                <a:gd name="connsiteY10" fmla="*/ 300454 h 414881"/>
                <a:gd name="connsiteX11" fmla="*/ 13950 w 285551"/>
                <a:gd name="connsiteY11" fmla="*/ 248028 h 414881"/>
                <a:gd name="connsiteX12" fmla="*/ 944 w 285551"/>
                <a:gd name="connsiteY12" fmla="*/ 229478 h 414881"/>
                <a:gd name="connsiteX13" fmla="*/ 27963 w 285551"/>
                <a:gd name="connsiteY13" fmla="*/ 187841 h 414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85551" h="414881">
                  <a:moveTo>
                    <a:pt x="27963" y="187841"/>
                  </a:moveTo>
                  <a:cubicBezTo>
                    <a:pt x="43993" y="179775"/>
                    <a:pt x="62947" y="174129"/>
                    <a:pt x="72625" y="159007"/>
                  </a:cubicBezTo>
                  <a:cubicBezTo>
                    <a:pt x="86639" y="136928"/>
                    <a:pt x="74944" y="103255"/>
                    <a:pt x="93494" y="84604"/>
                  </a:cubicBezTo>
                  <a:cubicBezTo>
                    <a:pt x="110331" y="67666"/>
                    <a:pt x="143601" y="77748"/>
                    <a:pt x="159731" y="60105"/>
                  </a:cubicBezTo>
                  <a:cubicBezTo>
                    <a:pt x="172334" y="46394"/>
                    <a:pt x="166688" y="29658"/>
                    <a:pt x="173644" y="16451"/>
                  </a:cubicBezTo>
                  <a:cubicBezTo>
                    <a:pt x="180601" y="3244"/>
                    <a:pt x="203890" y="-3612"/>
                    <a:pt x="217701" y="1933"/>
                  </a:cubicBezTo>
                  <a:lnTo>
                    <a:pt x="285551" y="194293"/>
                  </a:lnTo>
                  <a:cubicBezTo>
                    <a:pt x="281216" y="251456"/>
                    <a:pt x="283737" y="283214"/>
                    <a:pt x="263472" y="311846"/>
                  </a:cubicBezTo>
                  <a:cubicBezTo>
                    <a:pt x="252383" y="327573"/>
                    <a:pt x="239377" y="342293"/>
                    <a:pt x="231917" y="360037"/>
                  </a:cubicBezTo>
                  <a:cubicBezTo>
                    <a:pt x="224456" y="377780"/>
                    <a:pt x="223448" y="399859"/>
                    <a:pt x="235546" y="414881"/>
                  </a:cubicBezTo>
                  <a:cubicBezTo>
                    <a:pt x="167293" y="401977"/>
                    <a:pt x="114162" y="349955"/>
                    <a:pt x="65467" y="300454"/>
                  </a:cubicBezTo>
                  <a:cubicBezTo>
                    <a:pt x="48328" y="283012"/>
                    <a:pt x="31089" y="265470"/>
                    <a:pt x="13950" y="248028"/>
                  </a:cubicBezTo>
                  <a:cubicBezTo>
                    <a:pt x="8606" y="242584"/>
                    <a:pt x="3061" y="236838"/>
                    <a:pt x="944" y="229478"/>
                  </a:cubicBezTo>
                  <a:cubicBezTo>
                    <a:pt x="-4097" y="212137"/>
                    <a:pt x="11933" y="195906"/>
                    <a:pt x="27963" y="187841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="" xmlns:a16="http://schemas.microsoft.com/office/drawing/2014/main" id="{ABD25245-4AE2-406F-81C8-ED9A81098542}"/>
                </a:ext>
              </a:extLst>
            </p:cNvPr>
            <p:cNvSpPr/>
            <p:nvPr/>
          </p:nvSpPr>
          <p:spPr>
            <a:xfrm>
              <a:off x="9461149" y="3853102"/>
              <a:ext cx="452910" cy="357029"/>
            </a:xfrm>
            <a:custGeom>
              <a:avLst/>
              <a:gdLst>
                <a:gd name="connsiteX0" fmla="*/ 0 w 452910"/>
                <a:gd name="connsiteY0" fmla="*/ 349552 h 357029"/>
                <a:gd name="connsiteX1" fmla="*/ 6755 w 452910"/>
                <a:gd name="connsiteY1" fmla="*/ 352879 h 357029"/>
                <a:gd name="connsiteX2" fmla="*/ 27926 w 452910"/>
                <a:gd name="connsiteY2" fmla="*/ 357013 h 357029"/>
                <a:gd name="connsiteX3" fmla="*/ 61196 w 452910"/>
                <a:gd name="connsiteY3" fmla="*/ 349250 h 357029"/>
                <a:gd name="connsiteX4" fmla="*/ 90937 w 452910"/>
                <a:gd name="connsiteY4" fmla="*/ 315375 h 357029"/>
                <a:gd name="connsiteX5" fmla="*/ 95676 w 452910"/>
                <a:gd name="connsiteY5" fmla="*/ 289163 h 357029"/>
                <a:gd name="connsiteX6" fmla="*/ 90030 w 452910"/>
                <a:gd name="connsiteY6" fmla="*/ 260934 h 357029"/>
                <a:gd name="connsiteX7" fmla="*/ 84183 w 452910"/>
                <a:gd name="connsiteY7" fmla="*/ 231697 h 357029"/>
                <a:gd name="connsiteX8" fmla="*/ 95474 w 452910"/>
                <a:gd name="connsiteY8" fmla="*/ 204375 h 357029"/>
                <a:gd name="connsiteX9" fmla="*/ 127231 w 452910"/>
                <a:gd name="connsiteY9" fmla="*/ 197520 h 357029"/>
                <a:gd name="connsiteX10" fmla="*/ 144370 w 452910"/>
                <a:gd name="connsiteY10" fmla="*/ 190866 h 357029"/>
                <a:gd name="connsiteX11" fmla="*/ 153746 w 452910"/>
                <a:gd name="connsiteY11" fmla="*/ 174634 h 357029"/>
                <a:gd name="connsiteX12" fmla="*/ 155561 w 452910"/>
                <a:gd name="connsiteY12" fmla="*/ 137735 h 357029"/>
                <a:gd name="connsiteX13" fmla="*/ 160098 w 452910"/>
                <a:gd name="connsiteY13" fmla="*/ 120596 h 357029"/>
                <a:gd name="connsiteX14" fmla="*/ 173406 w 452910"/>
                <a:gd name="connsiteY14" fmla="*/ 109708 h 357029"/>
                <a:gd name="connsiteX15" fmla="*/ 209700 w 452910"/>
                <a:gd name="connsiteY15" fmla="*/ 109809 h 357029"/>
                <a:gd name="connsiteX16" fmla="*/ 246902 w 452910"/>
                <a:gd name="connsiteY16" fmla="*/ 109002 h 357029"/>
                <a:gd name="connsiteX17" fmla="*/ 277449 w 452910"/>
                <a:gd name="connsiteY17" fmla="*/ 89847 h 357029"/>
                <a:gd name="connsiteX18" fmla="*/ 294891 w 452910"/>
                <a:gd name="connsiteY18" fmla="*/ 60206 h 357029"/>
                <a:gd name="connsiteX19" fmla="*/ 309610 w 452910"/>
                <a:gd name="connsiteY19" fmla="*/ 31978 h 357029"/>
                <a:gd name="connsiteX20" fmla="*/ 331790 w 452910"/>
                <a:gd name="connsiteY20" fmla="*/ 12520 h 357029"/>
                <a:gd name="connsiteX21" fmla="*/ 383711 w 452910"/>
                <a:gd name="connsiteY21" fmla="*/ 4152 h 357029"/>
                <a:gd name="connsiteX22" fmla="*/ 422727 w 452910"/>
                <a:gd name="connsiteY22" fmla="*/ 24013 h 357029"/>
                <a:gd name="connsiteX23" fmla="*/ 443193 w 452910"/>
                <a:gd name="connsiteY23" fmla="*/ 50629 h 357029"/>
                <a:gd name="connsiteX24" fmla="*/ 452871 w 452910"/>
                <a:gd name="connsiteY24" fmla="*/ 77749 h 357029"/>
                <a:gd name="connsiteX25" fmla="*/ 452670 w 452910"/>
                <a:gd name="connsiteY25" fmla="*/ 75833 h 357029"/>
                <a:gd name="connsiteX26" fmla="*/ 451662 w 452910"/>
                <a:gd name="connsiteY26" fmla="*/ 70288 h 357029"/>
                <a:gd name="connsiteX27" fmla="*/ 444504 w 452910"/>
                <a:gd name="connsiteY27" fmla="*/ 49923 h 357029"/>
                <a:gd name="connsiteX28" fmla="*/ 424239 w 452910"/>
                <a:gd name="connsiteY28" fmla="*/ 22400 h 357029"/>
                <a:gd name="connsiteX29" fmla="*/ 384215 w 452910"/>
                <a:gd name="connsiteY29" fmla="*/ 1430 h 357029"/>
                <a:gd name="connsiteX30" fmla="*/ 330177 w 452910"/>
                <a:gd name="connsiteY30" fmla="*/ 9697 h 357029"/>
                <a:gd name="connsiteX31" fmla="*/ 306787 w 452910"/>
                <a:gd name="connsiteY31" fmla="*/ 29961 h 357029"/>
                <a:gd name="connsiteX32" fmla="*/ 291564 w 452910"/>
                <a:gd name="connsiteY32" fmla="*/ 58795 h 357029"/>
                <a:gd name="connsiteX33" fmla="*/ 274727 w 452910"/>
                <a:gd name="connsiteY33" fmla="*/ 87427 h 357029"/>
                <a:gd name="connsiteX34" fmla="*/ 245994 w 452910"/>
                <a:gd name="connsiteY34" fmla="*/ 105373 h 357029"/>
                <a:gd name="connsiteX35" fmla="*/ 210607 w 452910"/>
                <a:gd name="connsiteY35" fmla="*/ 105978 h 357029"/>
                <a:gd name="connsiteX36" fmla="*/ 172297 w 452910"/>
                <a:gd name="connsiteY36" fmla="*/ 105978 h 357029"/>
                <a:gd name="connsiteX37" fmla="*/ 156872 w 452910"/>
                <a:gd name="connsiteY37" fmla="*/ 118681 h 357029"/>
                <a:gd name="connsiteX38" fmla="*/ 151831 w 452910"/>
                <a:gd name="connsiteY38" fmla="*/ 137533 h 357029"/>
                <a:gd name="connsiteX39" fmla="*/ 150117 w 452910"/>
                <a:gd name="connsiteY39" fmla="*/ 173727 h 357029"/>
                <a:gd name="connsiteX40" fmla="*/ 142052 w 452910"/>
                <a:gd name="connsiteY40" fmla="*/ 188043 h 357029"/>
                <a:gd name="connsiteX41" fmla="*/ 126929 w 452910"/>
                <a:gd name="connsiteY41" fmla="*/ 193890 h 357029"/>
                <a:gd name="connsiteX42" fmla="*/ 109790 w 452910"/>
                <a:gd name="connsiteY42" fmla="*/ 195402 h 357029"/>
                <a:gd name="connsiteX43" fmla="*/ 93357 w 452910"/>
                <a:gd name="connsiteY43" fmla="*/ 201552 h 357029"/>
                <a:gd name="connsiteX44" fmla="*/ 80755 w 452910"/>
                <a:gd name="connsiteY44" fmla="*/ 231898 h 357029"/>
                <a:gd name="connsiteX45" fmla="*/ 86904 w 452910"/>
                <a:gd name="connsiteY45" fmla="*/ 262144 h 357029"/>
                <a:gd name="connsiteX46" fmla="*/ 92651 w 452910"/>
                <a:gd name="connsiteY46" fmla="*/ 289465 h 357029"/>
                <a:gd name="connsiteX47" fmla="*/ 88316 w 452910"/>
                <a:gd name="connsiteY47" fmla="*/ 314568 h 357029"/>
                <a:gd name="connsiteX48" fmla="*/ 60188 w 452910"/>
                <a:gd name="connsiteY48" fmla="*/ 347536 h 357029"/>
                <a:gd name="connsiteX49" fmla="*/ 28027 w 452910"/>
                <a:gd name="connsiteY49" fmla="*/ 355702 h 357029"/>
                <a:gd name="connsiteX50" fmla="*/ 0 w 452910"/>
                <a:gd name="connsiteY50" fmla="*/ 349552 h 357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452910" h="357029">
                  <a:moveTo>
                    <a:pt x="0" y="349552"/>
                  </a:moveTo>
                  <a:cubicBezTo>
                    <a:pt x="0" y="349552"/>
                    <a:pt x="2117" y="351064"/>
                    <a:pt x="6755" y="352879"/>
                  </a:cubicBezTo>
                  <a:cubicBezTo>
                    <a:pt x="11392" y="354593"/>
                    <a:pt x="18450" y="356811"/>
                    <a:pt x="27926" y="357013"/>
                  </a:cubicBezTo>
                  <a:cubicBezTo>
                    <a:pt x="37302" y="357214"/>
                    <a:pt x="49199" y="355702"/>
                    <a:pt x="61196" y="349250"/>
                  </a:cubicBezTo>
                  <a:cubicBezTo>
                    <a:pt x="73193" y="342999"/>
                    <a:pt x="84586" y="331304"/>
                    <a:pt x="90937" y="315375"/>
                  </a:cubicBezTo>
                  <a:cubicBezTo>
                    <a:pt x="94063" y="307411"/>
                    <a:pt x="95877" y="298539"/>
                    <a:pt x="95676" y="289163"/>
                  </a:cubicBezTo>
                  <a:cubicBezTo>
                    <a:pt x="95474" y="279787"/>
                    <a:pt x="92853" y="270310"/>
                    <a:pt x="90030" y="260934"/>
                  </a:cubicBezTo>
                  <a:cubicBezTo>
                    <a:pt x="87308" y="251558"/>
                    <a:pt x="84183" y="241779"/>
                    <a:pt x="84183" y="231697"/>
                  </a:cubicBezTo>
                  <a:cubicBezTo>
                    <a:pt x="84283" y="221716"/>
                    <a:pt x="87207" y="210727"/>
                    <a:pt x="95474" y="204375"/>
                  </a:cubicBezTo>
                  <a:cubicBezTo>
                    <a:pt x="103741" y="197923"/>
                    <a:pt x="115637" y="198931"/>
                    <a:pt x="127231" y="197520"/>
                  </a:cubicBezTo>
                  <a:cubicBezTo>
                    <a:pt x="133079" y="196814"/>
                    <a:pt x="139430" y="194999"/>
                    <a:pt x="144370" y="190866"/>
                  </a:cubicBezTo>
                  <a:cubicBezTo>
                    <a:pt x="149310" y="186631"/>
                    <a:pt x="152234" y="180582"/>
                    <a:pt x="153746" y="174634"/>
                  </a:cubicBezTo>
                  <a:cubicBezTo>
                    <a:pt x="156973" y="162334"/>
                    <a:pt x="154755" y="149732"/>
                    <a:pt x="155561" y="137735"/>
                  </a:cubicBezTo>
                  <a:cubicBezTo>
                    <a:pt x="155964" y="131686"/>
                    <a:pt x="157174" y="125738"/>
                    <a:pt x="160098" y="120596"/>
                  </a:cubicBezTo>
                  <a:cubicBezTo>
                    <a:pt x="163022" y="115555"/>
                    <a:pt x="167760" y="111623"/>
                    <a:pt x="173406" y="109708"/>
                  </a:cubicBezTo>
                  <a:cubicBezTo>
                    <a:pt x="184899" y="105473"/>
                    <a:pt x="197501" y="107691"/>
                    <a:pt x="209700" y="109809"/>
                  </a:cubicBezTo>
                  <a:cubicBezTo>
                    <a:pt x="221899" y="112228"/>
                    <a:pt x="235005" y="112833"/>
                    <a:pt x="246902" y="109002"/>
                  </a:cubicBezTo>
                  <a:cubicBezTo>
                    <a:pt x="258798" y="105473"/>
                    <a:pt x="269384" y="98719"/>
                    <a:pt x="277449" y="89847"/>
                  </a:cubicBezTo>
                  <a:cubicBezTo>
                    <a:pt x="285414" y="80874"/>
                    <a:pt x="290354" y="70288"/>
                    <a:pt x="294891" y="60206"/>
                  </a:cubicBezTo>
                  <a:cubicBezTo>
                    <a:pt x="299327" y="50125"/>
                    <a:pt x="303561" y="40245"/>
                    <a:pt x="309610" y="31978"/>
                  </a:cubicBezTo>
                  <a:cubicBezTo>
                    <a:pt x="315558" y="23711"/>
                    <a:pt x="323422" y="17258"/>
                    <a:pt x="331790" y="12520"/>
                  </a:cubicBezTo>
                  <a:cubicBezTo>
                    <a:pt x="348727" y="3345"/>
                    <a:pt x="367681" y="1127"/>
                    <a:pt x="383711" y="4152"/>
                  </a:cubicBezTo>
                  <a:cubicBezTo>
                    <a:pt x="399942" y="7076"/>
                    <a:pt x="413149" y="15242"/>
                    <a:pt x="422727" y="24013"/>
                  </a:cubicBezTo>
                  <a:cubicBezTo>
                    <a:pt x="432405" y="32885"/>
                    <a:pt x="438858" y="42362"/>
                    <a:pt x="443193" y="50629"/>
                  </a:cubicBezTo>
                  <a:cubicBezTo>
                    <a:pt x="451662" y="67264"/>
                    <a:pt x="452367" y="77950"/>
                    <a:pt x="452871" y="77749"/>
                  </a:cubicBezTo>
                  <a:cubicBezTo>
                    <a:pt x="452972" y="77749"/>
                    <a:pt x="452871" y="77144"/>
                    <a:pt x="452670" y="75833"/>
                  </a:cubicBezTo>
                  <a:cubicBezTo>
                    <a:pt x="452468" y="74623"/>
                    <a:pt x="452267" y="72708"/>
                    <a:pt x="451662" y="70288"/>
                  </a:cubicBezTo>
                  <a:cubicBezTo>
                    <a:pt x="450653" y="65449"/>
                    <a:pt x="448536" y="58392"/>
                    <a:pt x="444504" y="49923"/>
                  </a:cubicBezTo>
                  <a:cubicBezTo>
                    <a:pt x="440370" y="41454"/>
                    <a:pt x="434019" y="31574"/>
                    <a:pt x="424239" y="22400"/>
                  </a:cubicBezTo>
                  <a:cubicBezTo>
                    <a:pt x="414561" y="13226"/>
                    <a:pt x="401051" y="4656"/>
                    <a:pt x="384215" y="1430"/>
                  </a:cubicBezTo>
                  <a:cubicBezTo>
                    <a:pt x="367580" y="-1796"/>
                    <a:pt x="347921" y="220"/>
                    <a:pt x="330177" y="9697"/>
                  </a:cubicBezTo>
                  <a:cubicBezTo>
                    <a:pt x="321406" y="14536"/>
                    <a:pt x="313139" y="21291"/>
                    <a:pt x="306787" y="29961"/>
                  </a:cubicBezTo>
                  <a:cubicBezTo>
                    <a:pt x="300436" y="38632"/>
                    <a:pt x="296100" y="48713"/>
                    <a:pt x="291564" y="58795"/>
                  </a:cubicBezTo>
                  <a:cubicBezTo>
                    <a:pt x="287027" y="68776"/>
                    <a:pt x="282188" y="79059"/>
                    <a:pt x="274727" y="87427"/>
                  </a:cubicBezTo>
                  <a:cubicBezTo>
                    <a:pt x="267166" y="95694"/>
                    <a:pt x="257185" y="102046"/>
                    <a:pt x="245994" y="105373"/>
                  </a:cubicBezTo>
                  <a:cubicBezTo>
                    <a:pt x="234703" y="109002"/>
                    <a:pt x="222705" y="108296"/>
                    <a:pt x="210607" y="105978"/>
                  </a:cubicBezTo>
                  <a:cubicBezTo>
                    <a:pt x="198610" y="103860"/>
                    <a:pt x="185101" y="101239"/>
                    <a:pt x="172297" y="105978"/>
                  </a:cubicBezTo>
                  <a:cubicBezTo>
                    <a:pt x="165945" y="108196"/>
                    <a:pt x="160199" y="112732"/>
                    <a:pt x="156872" y="118681"/>
                  </a:cubicBezTo>
                  <a:cubicBezTo>
                    <a:pt x="153444" y="124528"/>
                    <a:pt x="152234" y="131182"/>
                    <a:pt x="151831" y="137533"/>
                  </a:cubicBezTo>
                  <a:cubicBezTo>
                    <a:pt x="151024" y="150236"/>
                    <a:pt x="153142" y="162435"/>
                    <a:pt x="150117" y="173727"/>
                  </a:cubicBezTo>
                  <a:cubicBezTo>
                    <a:pt x="148706" y="179272"/>
                    <a:pt x="146185" y="184514"/>
                    <a:pt x="142052" y="188043"/>
                  </a:cubicBezTo>
                  <a:cubicBezTo>
                    <a:pt x="137918" y="191571"/>
                    <a:pt x="132575" y="193185"/>
                    <a:pt x="126929" y="193890"/>
                  </a:cubicBezTo>
                  <a:cubicBezTo>
                    <a:pt x="121384" y="194596"/>
                    <a:pt x="115637" y="194596"/>
                    <a:pt x="109790" y="195402"/>
                  </a:cubicBezTo>
                  <a:cubicBezTo>
                    <a:pt x="104044" y="196108"/>
                    <a:pt x="98095" y="197822"/>
                    <a:pt x="93357" y="201552"/>
                  </a:cubicBezTo>
                  <a:cubicBezTo>
                    <a:pt x="83779" y="209114"/>
                    <a:pt x="80856" y="221313"/>
                    <a:pt x="80755" y="231898"/>
                  </a:cubicBezTo>
                  <a:cubicBezTo>
                    <a:pt x="80755" y="242787"/>
                    <a:pt x="84082" y="252768"/>
                    <a:pt x="86904" y="262144"/>
                  </a:cubicBezTo>
                  <a:cubicBezTo>
                    <a:pt x="89828" y="271520"/>
                    <a:pt x="92349" y="280593"/>
                    <a:pt x="92651" y="289465"/>
                  </a:cubicBezTo>
                  <a:cubicBezTo>
                    <a:pt x="92954" y="298337"/>
                    <a:pt x="91240" y="306907"/>
                    <a:pt x="88316" y="314568"/>
                  </a:cubicBezTo>
                  <a:cubicBezTo>
                    <a:pt x="82368" y="329893"/>
                    <a:pt x="71580" y="341285"/>
                    <a:pt x="60188" y="347536"/>
                  </a:cubicBezTo>
                  <a:cubicBezTo>
                    <a:pt x="48695" y="353887"/>
                    <a:pt x="37202" y="355702"/>
                    <a:pt x="28027" y="355702"/>
                  </a:cubicBezTo>
                  <a:cubicBezTo>
                    <a:pt x="9376" y="355198"/>
                    <a:pt x="101" y="348847"/>
                    <a:pt x="0" y="349552"/>
                  </a:cubicBezTo>
                  <a:close/>
                </a:path>
              </a:pathLst>
            </a:custGeom>
            <a:solidFill>
              <a:srgbClr val="455A64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3" name="Freeform: Shape 222">
              <a:extLst>
                <a:ext uri="{FF2B5EF4-FFF2-40B4-BE49-F238E27FC236}">
                  <a16:creationId xmlns="" xmlns:a16="http://schemas.microsoft.com/office/drawing/2014/main" id="{D566F1A8-DF98-4C6A-A7BB-5D27BB7EF600}"/>
                </a:ext>
              </a:extLst>
            </p:cNvPr>
            <p:cNvSpPr/>
            <p:nvPr/>
          </p:nvSpPr>
          <p:spPr>
            <a:xfrm>
              <a:off x="9397121" y="3835066"/>
              <a:ext cx="377771" cy="270401"/>
            </a:xfrm>
            <a:custGeom>
              <a:avLst/>
              <a:gdLst>
                <a:gd name="connsiteX0" fmla="*/ 6159 w 377771"/>
                <a:gd name="connsiteY0" fmla="*/ 228158 h 270401"/>
                <a:gd name="connsiteX1" fmla="*/ 2429 w 377771"/>
                <a:gd name="connsiteY1" fmla="*/ 232997 h 270401"/>
                <a:gd name="connsiteX2" fmla="*/ 816 w 377771"/>
                <a:gd name="connsiteY2" fmla="*/ 250338 h 270401"/>
                <a:gd name="connsiteX3" fmla="*/ 6966 w 377771"/>
                <a:gd name="connsiteY3" fmla="*/ 261629 h 270401"/>
                <a:gd name="connsiteX4" fmla="*/ 20173 w 377771"/>
                <a:gd name="connsiteY4" fmla="*/ 269292 h 270401"/>
                <a:gd name="connsiteX5" fmla="*/ 54451 w 377771"/>
                <a:gd name="connsiteY5" fmla="*/ 258605 h 270401"/>
                <a:gd name="connsiteX6" fmla="*/ 64734 w 377771"/>
                <a:gd name="connsiteY6" fmla="*/ 239550 h 270401"/>
                <a:gd name="connsiteX7" fmla="*/ 66045 w 377771"/>
                <a:gd name="connsiteY7" fmla="*/ 216161 h 270401"/>
                <a:gd name="connsiteX8" fmla="*/ 63222 w 377771"/>
                <a:gd name="connsiteY8" fmla="*/ 166559 h 270401"/>
                <a:gd name="connsiteX9" fmla="*/ 77235 w 377771"/>
                <a:gd name="connsiteY9" fmla="*/ 145690 h 270401"/>
                <a:gd name="connsiteX10" fmla="*/ 103549 w 377771"/>
                <a:gd name="connsiteY10" fmla="*/ 144681 h 270401"/>
                <a:gd name="connsiteX11" fmla="*/ 133290 w 377771"/>
                <a:gd name="connsiteY11" fmla="*/ 149521 h 270401"/>
                <a:gd name="connsiteX12" fmla="*/ 147909 w 377771"/>
                <a:gd name="connsiteY12" fmla="*/ 142766 h 270401"/>
                <a:gd name="connsiteX13" fmla="*/ 156780 w 377771"/>
                <a:gd name="connsiteY13" fmla="*/ 129357 h 270401"/>
                <a:gd name="connsiteX14" fmla="*/ 162426 w 377771"/>
                <a:gd name="connsiteY14" fmla="*/ 99011 h 270401"/>
                <a:gd name="connsiteX15" fmla="*/ 171399 w 377771"/>
                <a:gd name="connsiteY15" fmla="*/ 71891 h 270401"/>
                <a:gd name="connsiteX16" fmla="*/ 213541 w 377771"/>
                <a:gd name="connsiteY16" fmla="*/ 39529 h 270401"/>
                <a:gd name="connsiteX17" fmla="*/ 262739 w 377771"/>
                <a:gd name="connsiteY17" fmla="*/ 41545 h 270401"/>
                <a:gd name="connsiteX18" fmla="*/ 306897 w 377771"/>
                <a:gd name="connsiteY18" fmla="*/ 46385 h 270401"/>
                <a:gd name="connsiteX19" fmla="*/ 341982 w 377771"/>
                <a:gd name="connsiteY19" fmla="*/ 35698 h 270401"/>
                <a:gd name="connsiteX20" fmla="*/ 364061 w 377771"/>
                <a:gd name="connsiteY20" fmla="*/ 19063 h 270401"/>
                <a:gd name="connsiteX21" fmla="*/ 377772 w 377771"/>
                <a:gd name="connsiteY21" fmla="*/ 9 h 270401"/>
                <a:gd name="connsiteX22" fmla="*/ 362952 w 377771"/>
                <a:gd name="connsiteY22" fmla="*/ 17954 h 270401"/>
                <a:gd name="connsiteX23" fmla="*/ 340873 w 377771"/>
                <a:gd name="connsiteY23" fmla="*/ 33681 h 270401"/>
                <a:gd name="connsiteX24" fmla="*/ 306595 w 377771"/>
                <a:gd name="connsiteY24" fmla="*/ 43562 h 270401"/>
                <a:gd name="connsiteX25" fmla="*/ 263445 w 377771"/>
                <a:gd name="connsiteY25" fmla="*/ 38319 h 270401"/>
                <a:gd name="connsiteX26" fmla="*/ 212532 w 377771"/>
                <a:gd name="connsiteY26" fmla="*/ 36000 h 270401"/>
                <a:gd name="connsiteX27" fmla="*/ 167870 w 377771"/>
                <a:gd name="connsiteY27" fmla="*/ 69976 h 270401"/>
                <a:gd name="connsiteX28" fmla="*/ 158293 w 377771"/>
                <a:gd name="connsiteY28" fmla="*/ 98608 h 270401"/>
                <a:gd name="connsiteX29" fmla="*/ 152848 w 377771"/>
                <a:gd name="connsiteY29" fmla="*/ 128046 h 270401"/>
                <a:gd name="connsiteX30" fmla="*/ 132584 w 377771"/>
                <a:gd name="connsiteY30" fmla="*/ 145790 h 270401"/>
                <a:gd name="connsiteX31" fmla="*/ 104255 w 377771"/>
                <a:gd name="connsiteY31" fmla="*/ 141052 h 270401"/>
                <a:gd name="connsiteX32" fmla="*/ 75017 w 377771"/>
                <a:gd name="connsiteY32" fmla="*/ 142564 h 270401"/>
                <a:gd name="connsiteX33" fmla="*/ 59290 w 377771"/>
                <a:gd name="connsiteY33" fmla="*/ 165853 h 270401"/>
                <a:gd name="connsiteX34" fmla="*/ 58685 w 377771"/>
                <a:gd name="connsiteY34" fmla="*/ 192368 h 270401"/>
                <a:gd name="connsiteX35" fmla="*/ 62415 w 377771"/>
                <a:gd name="connsiteY35" fmla="*/ 216564 h 270401"/>
                <a:gd name="connsiteX36" fmla="*/ 61407 w 377771"/>
                <a:gd name="connsiteY36" fmla="*/ 238744 h 270401"/>
                <a:gd name="connsiteX37" fmla="*/ 52031 w 377771"/>
                <a:gd name="connsiteY37" fmla="*/ 256689 h 270401"/>
                <a:gd name="connsiteX38" fmla="*/ 20375 w 377771"/>
                <a:gd name="connsiteY38" fmla="*/ 267074 h 270401"/>
                <a:gd name="connsiteX39" fmla="*/ 7974 w 377771"/>
                <a:gd name="connsiteY39" fmla="*/ 260218 h 270401"/>
                <a:gd name="connsiteX40" fmla="*/ 2026 w 377771"/>
                <a:gd name="connsiteY40" fmla="*/ 249834 h 270401"/>
                <a:gd name="connsiteX41" fmla="*/ 2832 w 377771"/>
                <a:gd name="connsiteY41" fmla="*/ 233199 h 270401"/>
                <a:gd name="connsiteX42" fmla="*/ 6159 w 377771"/>
                <a:gd name="connsiteY42" fmla="*/ 228158 h 270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77771" h="270401">
                  <a:moveTo>
                    <a:pt x="6159" y="228158"/>
                  </a:moveTo>
                  <a:cubicBezTo>
                    <a:pt x="6159" y="228158"/>
                    <a:pt x="4345" y="229469"/>
                    <a:pt x="2429" y="232997"/>
                  </a:cubicBezTo>
                  <a:cubicBezTo>
                    <a:pt x="513" y="236526"/>
                    <a:pt x="-999" y="242777"/>
                    <a:pt x="816" y="250338"/>
                  </a:cubicBezTo>
                  <a:cubicBezTo>
                    <a:pt x="1824" y="254068"/>
                    <a:pt x="3639" y="258202"/>
                    <a:pt x="6966" y="261629"/>
                  </a:cubicBezTo>
                  <a:cubicBezTo>
                    <a:pt x="10192" y="265057"/>
                    <a:pt x="14830" y="267981"/>
                    <a:pt x="20173" y="269292"/>
                  </a:cubicBezTo>
                  <a:cubicBezTo>
                    <a:pt x="30759" y="272316"/>
                    <a:pt x="45075" y="269292"/>
                    <a:pt x="54451" y="258605"/>
                  </a:cubicBezTo>
                  <a:cubicBezTo>
                    <a:pt x="59189" y="253463"/>
                    <a:pt x="62718" y="246809"/>
                    <a:pt x="64734" y="239550"/>
                  </a:cubicBezTo>
                  <a:cubicBezTo>
                    <a:pt x="66751" y="232191"/>
                    <a:pt x="66851" y="224125"/>
                    <a:pt x="66045" y="216161"/>
                  </a:cubicBezTo>
                  <a:cubicBezTo>
                    <a:pt x="64633" y="200232"/>
                    <a:pt x="58887" y="183597"/>
                    <a:pt x="63222" y="166559"/>
                  </a:cubicBezTo>
                  <a:cubicBezTo>
                    <a:pt x="65238" y="158292"/>
                    <a:pt x="69573" y="149924"/>
                    <a:pt x="77235" y="145690"/>
                  </a:cubicBezTo>
                  <a:cubicBezTo>
                    <a:pt x="84797" y="141254"/>
                    <a:pt x="94475" y="142262"/>
                    <a:pt x="103549" y="144681"/>
                  </a:cubicBezTo>
                  <a:cubicBezTo>
                    <a:pt x="112824" y="146899"/>
                    <a:pt x="122502" y="150730"/>
                    <a:pt x="133290" y="149521"/>
                  </a:cubicBezTo>
                  <a:cubicBezTo>
                    <a:pt x="138633" y="148916"/>
                    <a:pt x="143976" y="146496"/>
                    <a:pt x="147909" y="142766"/>
                  </a:cubicBezTo>
                  <a:cubicBezTo>
                    <a:pt x="151941" y="139036"/>
                    <a:pt x="154764" y="134297"/>
                    <a:pt x="156780" y="129357"/>
                  </a:cubicBezTo>
                  <a:cubicBezTo>
                    <a:pt x="160813" y="119275"/>
                    <a:pt x="161116" y="108790"/>
                    <a:pt x="162426" y="99011"/>
                  </a:cubicBezTo>
                  <a:cubicBezTo>
                    <a:pt x="163535" y="89131"/>
                    <a:pt x="166660" y="80058"/>
                    <a:pt x="171399" y="71891"/>
                  </a:cubicBezTo>
                  <a:cubicBezTo>
                    <a:pt x="181077" y="55660"/>
                    <a:pt x="196906" y="44066"/>
                    <a:pt x="213541" y="39529"/>
                  </a:cubicBezTo>
                  <a:cubicBezTo>
                    <a:pt x="230377" y="34690"/>
                    <a:pt x="247415" y="38319"/>
                    <a:pt x="262739" y="41545"/>
                  </a:cubicBezTo>
                  <a:cubicBezTo>
                    <a:pt x="278164" y="44872"/>
                    <a:pt x="293085" y="47897"/>
                    <a:pt x="306897" y="46385"/>
                  </a:cubicBezTo>
                  <a:cubicBezTo>
                    <a:pt x="320608" y="45074"/>
                    <a:pt x="332404" y="40840"/>
                    <a:pt x="341982" y="35698"/>
                  </a:cubicBezTo>
                  <a:cubicBezTo>
                    <a:pt x="351559" y="30556"/>
                    <a:pt x="358818" y="24507"/>
                    <a:pt x="364061" y="19063"/>
                  </a:cubicBezTo>
                  <a:cubicBezTo>
                    <a:pt x="374647" y="8074"/>
                    <a:pt x="377772" y="9"/>
                    <a:pt x="377772" y="9"/>
                  </a:cubicBezTo>
                  <a:cubicBezTo>
                    <a:pt x="377369" y="-294"/>
                    <a:pt x="373739" y="7469"/>
                    <a:pt x="362952" y="17954"/>
                  </a:cubicBezTo>
                  <a:cubicBezTo>
                    <a:pt x="357508" y="23096"/>
                    <a:pt x="350350" y="28943"/>
                    <a:pt x="340873" y="33681"/>
                  </a:cubicBezTo>
                  <a:cubicBezTo>
                    <a:pt x="331497" y="38521"/>
                    <a:pt x="319903" y="42553"/>
                    <a:pt x="306595" y="43562"/>
                  </a:cubicBezTo>
                  <a:cubicBezTo>
                    <a:pt x="293287" y="44872"/>
                    <a:pt x="278870" y="41848"/>
                    <a:pt x="263445" y="38319"/>
                  </a:cubicBezTo>
                  <a:cubicBezTo>
                    <a:pt x="248121" y="34992"/>
                    <a:pt x="230579" y="31060"/>
                    <a:pt x="212532" y="36000"/>
                  </a:cubicBezTo>
                  <a:cubicBezTo>
                    <a:pt x="194788" y="40739"/>
                    <a:pt x="178254" y="52837"/>
                    <a:pt x="167870" y="69976"/>
                  </a:cubicBezTo>
                  <a:cubicBezTo>
                    <a:pt x="162729" y="78545"/>
                    <a:pt x="159402" y="88425"/>
                    <a:pt x="158293" y="98608"/>
                  </a:cubicBezTo>
                  <a:cubicBezTo>
                    <a:pt x="156881" y="108589"/>
                    <a:pt x="156579" y="118872"/>
                    <a:pt x="152848" y="128046"/>
                  </a:cubicBezTo>
                  <a:cubicBezTo>
                    <a:pt x="149320" y="137221"/>
                    <a:pt x="142061" y="144883"/>
                    <a:pt x="132584" y="145790"/>
                  </a:cubicBezTo>
                  <a:cubicBezTo>
                    <a:pt x="123208" y="146899"/>
                    <a:pt x="113731" y="143371"/>
                    <a:pt x="104255" y="141052"/>
                  </a:cubicBezTo>
                  <a:cubicBezTo>
                    <a:pt x="94979" y="138632"/>
                    <a:pt x="83990" y="137322"/>
                    <a:pt x="75017" y="142564"/>
                  </a:cubicBezTo>
                  <a:cubicBezTo>
                    <a:pt x="66045" y="147706"/>
                    <a:pt x="61508" y="157082"/>
                    <a:pt x="59290" y="165853"/>
                  </a:cubicBezTo>
                  <a:cubicBezTo>
                    <a:pt x="57072" y="174826"/>
                    <a:pt x="57374" y="184000"/>
                    <a:pt x="58685" y="192368"/>
                  </a:cubicBezTo>
                  <a:cubicBezTo>
                    <a:pt x="59895" y="200837"/>
                    <a:pt x="61609" y="208801"/>
                    <a:pt x="62415" y="216564"/>
                  </a:cubicBezTo>
                  <a:cubicBezTo>
                    <a:pt x="63323" y="224327"/>
                    <a:pt x="63222" y="231888"/>
                    <a:pt x="61407" y="238744"/>
                  </a:cubicBezTo>
                  <a:cubicBezTo>
                    <a:pt x="59592" y="245600"/>
                    <a:pt x="56366" y="251850"/>
                    <a:pt x="52031" y="256689"/>
                  </a:cubicBezTo>
                  <a:cubicBezTo>
                    <a:pt x="43462" y="266670"/>
                    <a:pt x="30355" y="269594"/>
                    <a:pt x="20375" y="267074"/>
                  </a:cubicBezTo>
                  <a:cubicBezTo>
                    <a:pt x="15334" y="265864"/>
                    <a:pt x="11099" y="263343"/>
                    <a:pt x="7974" y="260218"/>
                  </a:cubicBezTo>
                  <a:cubicBezTo>
                    <a:pt x="4849" y="257093"/>
                    <a:pt x="3034" y="253262"/>
                    <a:pt x="2026" y="249834"/>
                  </a:cubicBezTo>
                  <a:cubicBezTo>
                    <a:pt x="9" y="242676"/>
                    <a:pt x="1320" y="236728"/>
                    <a:pt x="2832" y="233199"/>
                  </a:cubicBezTo>
                  <a:cubicBezTo>
                    <a:pt x="4748" y="229872"/>
                    <a:pt x="6260" y="228360"/>
                    <a:pt x="6159" y="228158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4" name="Freeform: Shape 223">
              <a:extLst>
                <a:ext uri="{FF2B5EF4-FFF2-40B4-BE49-F238E27FC236}">
                  <a16:creationId xmlns="" xmlns:a16="http://schemas.microsoft.com/office/drawing/2014/main" id="{6427C049-85DE-46E1-A9D4-21B996BA13ED}"/>
                </a:ext>
              </a:extLst>
            </p:cNvPr>
            <p:cNvSpPr/>
            <p:nvPr/>
          </p:nvSpPr>
          <p:spPr>
            <a:xfrm>
              <a:off x="9970403" y="3972787"/>
              <a:ext cx="127508" cy="351519"/>
            </a:xfrm>
            <a:custGeom>
              <a:avLst/>
              <a:gdLst>
                <a:gd name="connsiteX0" fmla="*/ 126501 w 127508"/>
                <a:gd name="connsiteY0" fmla="*/ 321611 h 351519"/>
                <a:gd name="connsiteX1" fmla="*/ 121561 w 127508"/>
                <a:gd name="connsiteY1" fmla="*/ 339053 h 351519"/>
                <a:gd name="connsiteX2" fmla="*/ 103817 w 127508"/>
                <a:gd name="connsiteY2" fmla="*/ 349336 h 351519"/>
                <a:gd name="connsiteX3" fmla="*/ 81133 w 127508"/>
                <a:gd name="connsiteY3" fmla="*/ 335927 h 351519"/>
                <a:gd name="connsiteX4" fmla="*/ 79217 w 127508"/>
                <a:gd name="connsiteY4" fmla="*/ 320402 h 351519"/>
                <a:gd name="connsiteX5" fmla="*/ 86375 w 127508"/>
                <a:gd name="connsiteY5" fmla="*/ 304170 h 351519"/>
                <a:gd name="connsiteX6" fmla="*/ 106438 w 127508"/>
                <a:gd name="connsiteY6" fmla="*/ 268380 h 351519"/>
                <a:gd name="connsiteX7" fmla="*/ 96558 w 127508"/>
                <a:gd name="connsiteY7" fmla="*/ 224222 h 351519"/>
                <a:gd name="connsiteX8" fmla="*/ 78713 w 127508"/>
                <a:gd name="connsiteY8" fmla="*/ 207587 h 351519"/>
                <a:gd name="connsiteX9" fmla="*/ 55828 w 127508"/>
                <a:gd name="connsiteY9" fmla="*/ 197707 h 351519"/>
                <a:gd name="connsiteX10" fmla="*/ 33345 w 127508"/>
                <a:gd name="connsiteY10" fmla="*/ 189037 h 351519"/>
                <a:gd name="connsiteX11" fmla="*/ 18424 w 127508"/>
                <a:gd name="connsiteY11" fmla="*/ 173007 h 351519"/>
                <a:gd name="connsiteX12" fmla="*/ 17315 w 127508"/>
                <a:gd name="connsiteY12" fmla="*/ 151432 h 351519"/>
                <a:gd name="connsiteX13" fmla="*/ 24675 w 127508"/>
                <a:gd name="connsiteY13" fmla="*/ 131268 h 351519"/>
                <a:gd name="connsiteX14" fmla="*/ 41310 w 127508"/>
                <a:gd name="connsiteY14" fmla="*/ 93764 h 351519"/>
                <a:gd name="connsiteX15" fmla="*/ 38185 w 127508"/>
                <a:gd name="connsiteY15" fmla="*/ 58075 h 351519"/>
                <a:gd name="connsiteX16" fmla="*/ 21348 w 127508"/>
                <a:gd name="connsiteY16" fmla="*/ 33778 h 351519"/>
                <a:gd name="connsiteX17" fmla="*/ 7234 w 127508"/>
                <a:gd name="connsiteY17" fmla="*/ 17042 h 351519"/>
                <a:gd name="connsiteX18" fmla="*/ 76 w 127508"/>
                <a:gd name="connsiteY18" fmla="*/ 4 h 351519"/>
                <a:gd name="connsiteX19" fmla="*/ 76 w 127508"/>
                <a:gd name="connsiteY19" fmla="*/ 1214 h 351519"/>
                <a:gd name="connsiteX20" fmla="*/ 479 w 127508"/>
                <a:gd name="connsiteY20" fmla="*/ 4843 h 351519"/>
                <a:gd name="connsiteX21" fmla="*/ 5923 w 127508"/>
                <a:gd name="connsiteY21" fmla="*/ 17849 h 351519"/>
                <a:gd name="connsiteX22" fmla="*/ 19735 w 127508"/>
                <a:gd name="connsiteY22" fmla="*/ 35290 h 351519"/>
                <a:gd name="connsiteX23" fmla="*/ 35563 w 127508"/>
                <a:gd name="connsiteY23" fmla="*/ 59184 h 351519"/>
                <a:gd name="connsiteX24" fmla="*/ 38084 w 127508"/>
                <a:gd name="connsiteY24" fmla="*/ 93159 h 351519"/>
                <a:gd name="connsiteX25" fmla="*/ 21449 w 127508"/>
                <a:gd name="connsiteY25" fmla="*/ 129655 h 351519"/>
                <a:gd name="connsiteX26" fmla="*/ 13686 w 127508"/>
                <a:gd name="connsiteY26" fmla="*/ 150726 h 351519"/>
                <a:gd name="connsiteX27" fmla="*/ 14896 w 127508"/>
                <a:gd name="connsiteY27" fmla="*/ 174418 h 351519"/>
                <a:gd name="connsiteX28" fmla="*/ 31631 w 127508"/>
                <a:gd name="connsiteY28" fmla="*/ 192565 h 351519"/>
                <a:gd name="connsiteX29" fmla="*/ 54819 w 127508"/>
                <a:gd name="connsiteY29" fmla="*/ 201538 h 351519"/>
                <a:gd name="connsiteX30" fmla="*/ 76798 w 127508"/>
                <a:gd name="connsiteY30" fmla="*/ 211015 h 351519"/>
                <a:gd name="connsiteX31" fmla="*/ 93634 w 127508"/>
                <a:gd name="connsiteY31" fmla="*/ 226541 h 351519"/>
                <a:gd name="connsiteX32" fmla="*/ 103010 w 127508"/>
                <a:gd name="connsiteY32" fmla="*/ 267573 h 351519"/>
                <a:gd name="connsiteX33" fmla="*/ 83754 w 127508"/>
                <a:gd name="connsiteY33" fmla="*/ 302255 h 351519"/>
                <a:gd name="connsiteX34" fmla="*/ 76394 w 127508"/>
                <a:gd name="connsiteY34" fmla="*/ 319696 h 351519"/>
                <a:gd name="connsiteX35" fmla="*/ 78915 w 127508"/>
                <a:gd name="connsiteY35" fmla="*/ 337137 h 351519"/>
                <a:gd name="connsiteX36" fmla="*/ 104321 w 127508"/>
                <a:gd name="connsiteY36" fmla="*/ 351453 h 351519"/>
                <a:gd name="connsiteX37" fmla="*/ 123174 w 127508"/>
                <a:gd name="connsiteY37" fmla="*/ 339758 h 351519"/>
                <a:gd name="connsiteX38" fmla="*/ 127509 w 127508"/>
                <a:gd name="connsiteY38" fmla="*/ 326350 h 351519"/>
                <a:gd name="connsiteX39" fmla="*/ 126501 w 127508"/>
                <a:gd name="connsiteY39" fmla="*/ 321611 h 351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27508" h="351519">
                  <a:moveTo>
                    <a:pt x="126501" y="321611"/>
                  </a:moveTo>
                  <a:cubicBezTo>
                    <a:pt x="125896" y="321410"/>
                    <a:pt x="128416" y="328971"/>
                    <a:pt x="121561" y="339053"/>
                  </a:cubicBezTo>
                  <a:cubicBezTo>
                    <a:pt x="118234" y="343690"/>
                    <a:pt x="112184" y="348933"/>
                    <a:pt x="103817" y="349336"/>
                  </a:cubicBezTo>
                  <a:cubicBezTo>
                    <a:pt x="95751" y="349840"/>
                    <a:pt x="85972" y="345102"/>
                    <a:pt x="81133" y="335927"/>
                  </a:cubicBezTo>
                  <a:cubicBezTo>
                    <a:pt x="78713" y="331391"/>
                    <a:pt x="78007" y="325946"/>
                    <a:pt x="79217" y="320402"/>
                  </a:cubicBezTo>
                  <a:cubicBezTo>
                    <a:pt x="80326" y="314857"/>
                    <a:pt x="82948" y="309412"/>
                    <a:pt x="86375" y="304170"/>
                  </a:cubicBezTo>
                  <a:cubicBezTo>
                    <a:pt x="93029" y="293786"/>
                    <a:pt x="103615" y="283502"/>
                    <a:pt x="106438" y="268380"/>
                  </a:cubicBezTo>
                  <a:cubicBezTo>
                    <a:pt x="109563" y="253862"/>
                    <a:pt x="106236" y="237227"/>
                    <a:pt x="96558" y="224222"/>
                  </a:cubicBezTo>
                  <a:cubicBezTo>
                    <a:pt x="91819" y="217669"/>
                    <a:pt x="85669" y="212023"/>
                    <a:pt x="78713" y="207587"/>
                  </a:cubicBezTo>
                  <a:cubicBezTo>
                    <a:pt x="71757" y="203050"/>
                    <a:pt x="63691" y="200227"/>
                    <a:pt x="55828" y="197707"/>
                  </a:cubicBezTo>
                  <a:cubicBezTo>
                    <a:pt x="47964" y="195086"/>
                    <a:pt x="40201" y="192767"/>
                    <a:pt x="33345" y="189037"/>
                  </a:cubicBezTo>
                  <a:cubicBezTo>
                    <a:pt x="26591" y="185306"/>
                    <a:pt x="21046" y="179862"/>
                    <a:pt x="18424" y="173007"/>
                  </a:cubicBezTo>
                  <a:cubicBezTo>
                    <a:pt x="15803" y="166151"/>
                    <a:pt x="15904" y="158590"/>
                    <a:pt x="17315" y="151432"/>
                  </a:cubicBezTo>
                  <a:cubicBezTo>
                    <a:pt x="18727" y="144274"/>
                    <a:pt x="21449" y="137620"/>
                    <a:pt x="24675" y="131268"/>
                  </a:cubicBezTo>
                  <a:cubicBezTo>
                    <a:pt x="31027" y="118666"/>
                    <a:pt x="38588" y="106770"/>
                    <a:pt x="41310" y="93764"/>
                  </a:cubicBezTo>
                  <a:cubicBezTo>
                    <a:pt x="44133" y="80859"/>
                    <a:pt x="42318" y="68257"/>
                    <a:pt x="38185" y="58075"/>
                  </a:cubicBezTo>
                  <a:cubicBezTo>
                    <a:pt x="34051" y="47691"/>
                    <a:pt x="27196" y="40029"/>
                    <a:pt x="21348" y="33778"/>
                  </a:cubicBezTo>
                  <a:cubicBezTo>
                    <a:pt x="15501" y="27426"/>
                    <a:pt x="10561" y="21982"/>
                    <a:pt x="7234" y="17042"/>
                  </a:cubicBezTo>
                  <a:cubicBezTo>
                    <a:pt x="378" y="7061"/>
                    <a:pt x="681" y="-198"/>
                    <a:pt x="76" y="4"/>
                  </a:cubicBezTo>
                  <a:cubicBezTo>
                    <a:pt x="-25" y="4"/>
                    <a:pt x="-25" y="407"/>
                    <a:pt x="76" y="1214"/>
                  </a:cubicBezTo>
                  <a:cubicBezTo>
                    <a:pt x="176" y="2020"/>
                    <a:pt x="76" y="3331"/>
                    <a:pt x="479" y="4843"/>
                  </a:cubicBezTo>
                  <a:cubicBezTo>
                    <a:pt x="983" y="8070"/>
                    <a:pt x="2596" y="12606"/>
                    <a:pt x="5923" y="17849"/>
                  </a:cubicBezTo>
                  <a:cubicBezTo>
                    <a:pt x="9149" y="23091"/>
                    <a:pt x="13988" y="28838"/>
                    <a:pt x="19735" y="35290"/>
                  </a:cubicBezTo>
                  <a:cubicBezTo>
                    <a:pt x="25381" y="41742"/>
                    <a:pt x="31833" y="49203"/>
                    <a:pt x="35563" y="59184"/>
                  </a:cubicBezTo>
                  <a:cubicBezTo>
                    <a:pt x="39394" y="69064"/>
                    <a:pt x="40806" y="81061"/>
                    <a:pt x="38084" y="93159"/>
                  </a:cubicBezTo>
                  <a:cubicBezTo>
                    <a:pt x="35362" y="105358"/>
                    <a:pt x="28002" y="116851"/>
                    <a:pt x="21449" y="129655"/>
                  </a:cubicBezTo>
                  <a:cubicBezTo>
                    <a:pt x="18122" y="136107"/>
                    <a:pt x="15198" y="143165"/>
                    <a:pt x="13686" y="150726"/>
                  </a:cubicBezTo>
                  <a:cubicBezTo>
                    <a:pt x="12174" y="158287"/>
                    <a:pt x="11972" y="166655"/>
                    <a:pt x="14896" y="174418"/>
                  </a:cubicBezTo>
                  <a:cubicBezTo>
                    <a:pt x="17819" y="182282"/>
                    <a:pt x="24272" y="188532"/>
                    <a:pt x="31631" y="192565"/>
                  </a:cubicBezTo>
                  <a:cubicBezTo>
                    <a:pt x="38991" y="196598"/>
                    <a:pt x="46956" y="199017"/>
                    <a:pt x="54819" y="201538"/>
                  </a:cubicBezTo>
                  <a:cubicBezTo>
                    <a:pt x="62683" y="204058"/>
                    <a:pt x="70244" y="206680"/>
                    <a:pt x="76798" y="211015"/>
                  </a:cubicBezTo>
                  <a:cubicBezTo>
                    <a:pt x="83351" y="215148"/>
                    <a:pt x="89097" y="220492"/>
                    <a:pt x="93634" y="226541"/>
                  </a:cubicBezTo>
                  <a:cubicBezTo>
                    <a:pt x="102708" y="238639"/>
                    <a:pt x="105833" y="254064"/>
                    <a:pt x="103010" y="267573"/>
                  </a:cubicBezTo>
                  <a:cubicBezTo>
                    <a:pt x="100490" y="281385"/>
                    <a:pt x="90610" y="291366"/>
                    <a:pt x="83754" y="302255"/>
                  </a:cubicBezTo>
                  <a:cubicBezTo>
                    <a:pt x="80326" y="307698"/>
                    <a:pt x="77503" y="313546"/>
                    <a:pt x="76394" y="319696"/>
                  </a:cubicBezTo>
                  <a:cubicBezTo>
                    <a:pt x="75185" y="325745"/>
                    <a:pt x="75991" y="332197"/>
                    <a:pt x="78915" y="337137"/>
                  </a:cubicBezTo>
                  <a:cubicBezTo>
                    <a:pt x="84560" y="347219"/>
                    <a:pt x="95348" y="352159"/>
                    <a:pt x="104321" y="351453"/>
                  </a:cubicBezTo>
                  <a:cubicBezTo>
                    <a:pt x="113495" y="350647"/>
                    <a:pt x="119847" y="344799"/>
                    <a:pt x="123174" y="339758"/>
                  </a:cubicBezTo>
                  <a:cubicBezTo>
                    <a:pt x="126601" y="334516"/>
                    <a:pt x="127408" y="329576"/>
                    <a:pt x="127509" y="326350"/>
                  </a:cubicBezTo>
                  <a:cubicBezTo>
                    <a:pt x="127105" y="323224"/>
                    <a:pt x="126501" y="321611"/>
                    <a:pt x="126501" y="321611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5" name="Freeform: Shape 224">
              <a:extLst>
                <a:ext uri="{FF2B5EF4-FFF2-40B4-BE49-F238E27FC236}">
                  <a16:creationId xmlns="" xmlns:a16="http://schemas.microsoft.com/office/drawing/2014/main" id="{601092B4-F544-41CE-A03B-C40815D13CF9}"/>
                </a:ext>
              </a:extLst>
            </p:cNvPr>
            <p:cNvSpPr/>
            <p:nvPr/>
          </p:nvSpPr>
          <p:spPr>
            <a:xfrm>
              <a:off x="8692619" y="5740824"/>
              <a:ext cx="322111" cy="345198"/>
            </a:xfrm>
            <a:custGeom>
              <a:avLst/>
              <a:gdLst>
                <a:gd name="connsiteX0" fmla="*/ 93256 w 322111"/>
                <a:gd name="connsiteY0" fmla="*/ 41638 h 345198"/>
                <a:gd name="connsiteX1" fmla="*/ 289447 w 322111"/>
                <a:gd name="connsiteY1" fmla="*/ 0 h 345198"/>
                <a:gd name="connsiteX2" fmla="*/ 322111 w 322111"/>
                <a:gd name="connsiteY2" fmla="*/ 160904 h 345198"/>
                <a:gd name="connsiteX3" fmla="*/ 177842 w 322111"/>
                <a:gd name="connsiteY3" fmla="*/ 164131 h 345198"/>
                <a:gd name="connsiteX4" fmla="*/ 179253 w 322111"/>
                <a:gd name="connsiteY4" fmla="*/ 294185 h 345198"/>
                <a:gd name="connsiteX5" fmla="*/ 253052 w 322111"/>
                <a:gd name="connsiteY5" fmla="*/ 345198 h 345198"/>
                <a:gd name="connsiteX6" fmla="*/ 117755 w 322111"/>
                <a:gd name="connsiteY6" fmla="*/ 342073 h 345198"/>
                <a:gd name="connsiteX7" fmla="*/ 0 w 322111"/>
                <a:gd name="connsiteY7" fmla="*/ 102632 h 345198"/>
                <a:gd name="connsiteX8" fmla="*/ 93256 w 322111"/>
                <a:gd name="connsiteY8" fmla="*/ 41638 h 345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2111" h="345198">
                  <a:moveTo>
                    <a:pt x="93256" y="41638"/>
                  </a:moveTo>
                  <a:lnTo>
                    <a:pt x="289447" y="0"/>
                  </a:lnTo>
                  <a:lnTo>
                    <a:pt x="322111" y="160904"/>
                  </a:lnTo>
                  <a:lnTo>
                    <a:pt x="177842" y="164131"/>
                  </a:lnTo>
                  <a:lnTo>
                    <a:pt x="179253" y="294185"/>
                  </a:lnTo>
                  <a:cubicBezTo>
                    <a:pt x="243978" y="312433"/>
                    <a:pt x="253052" y="345198"/>
                    <a:pt x="253052" y="345198"/>
                  </a:cubicBezTo>
                  <a:lnTo>
                    <a:pt x="117755" y="342073"/>
                  </a:lnTo>
                  <a:lnTo>
                    <a:pt x="0" y="102632"/>
                  </a:lnTo>
                  <a:lnTo>
                    <a:pt x="93256" y="41638"/>
                  </a:lnTo>
                  <a:close/>
                </a:path>
              </a:pathLst>
            </a:custGeom>
            <a:solidFill>
              <a:srgbClr val="FF725E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6" name="Freeform: Shape 225">
              <a:extLst>
                <a:ext uri="{FF2B5EF4-FFF2-40B4-BE49-F238E27FC236}">
                  <a16:creationId xmlns="" xmlns:a16="http://schemas.microsoft.com/office/drawing/2014/main" id="{DFD02A8B-9BEB-480B-80E1-ED7F2B007FA6}"/>
                </a:ext>
              </a:extLst>
            </p:cNvPr>
            <p:cNvSpPr/>
            <p:nvPr/>
          </p:nvSpPr>
          <p:spPr>
            <a:xfrm>
              <a:off x="8692720" y="5830451"/>
              <a:ext cx="253051" cy="255571"/>
            </a:xfrm>
            <a:custGeom>
              <a:avLst/>
              <a:gdLst>
                <a:gd name="connsiteX0" fmla="*/ 0 w 253051"/>
                <a:gd name="connsiteY0" fmla="*/ 13005 h 255571"/>
                <a:gd name="connsiteX1" fmla="*/ 117755 w 253051"/>
                <a:gd name="connsiteY1" fmla="*/ 252446 h 255571"/>
                <a:gd name="connsiteX2" fmla="*/ 253051 w 253051"/>
                <a:gd name="connsiteY2" fmla="*/ 255572 h 255571"/>
                <a:gd name="connsiteX3" fmla="*/ 238332 w 253051"/>
                <a:gd name="connsiteY3" fmla="*/ 234904 h 255571"/>
                <a:gd name="connsiteX4" fmla="*/ 128340 w 253051"/>
                <a:gd name="connsiteY4" fmla="*/ 226335 h 255571"/>
                <a:gd name="connsiteX5" fmla="*/ 19760 w 253051"/>
                <a:gd name="connsiteY5" fmla="*/ 0 h 255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3051" h="255571">
                  <a:moveTo>
                    <a:pt x="0" y="13005"/>
                  </a:moveTo>
                  <a:lnTo>
                    <a:pt x="117755" y="252446"/>
                  </a:lnTo>
                  <a:lnTo>
                    <a:pt x="253051" y="255572"/>
                  </a:lnTo>
                  <a:lnTo>
                    <a:pt x="238332" y="234904"/>
                  </a:lnTo>
                  <a:lnTo>
                    <a:pt x="128340" y="226335"/>
                  </a:lnTo>
                  <a:lnTo>
                    <a:pt x="19760" y="0"/>
                  </a:lnTo>
                  <a:close/>
                </a:path>
              </a:pathLst>
            </a:custGeom>
            <a:solidFill>
              <a:srgbClr val="FFFFFF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7" name="Freeform: Shape 226">
              <a:extLst>
                <a:ext uri="{FF2B5EF4-FFF2-40B4-BE49-F238E27FC236}">
                  <a16:creationId xmlns="" xmlns:a16="http://schemas.microsoft.com/office/drawing/2014/main" id="{5EA3AA2D-1E56-4356-8C86-C9A55FCAB1A9}"/>
                </a:ext>
              </a:extLst>
            </p:cNvPr>
            <p:cNvSpPr/>
            <p:nvPr/>
          </p:nvSpPr>
          <p:spPr>
            <a:xfrm>
              <a:off x="8833841" y="5966248"/>
              <a:ext cx="38760" cy="9415"/>
            </a:xfrm>
            <a:custGeom>
              <a:avLst/>
              <a:gdLst>
                <a:gd name="connsiteX0" fmla="*/ 38636 w 38760"/>
                <a:gd name="connsiteY0" fmla="*/ 9178 h 9415"/>
                <a:gd name="connsiteX1" fmla="*/ 19380 w 38760"/>
                <a:gd name="connsiteY1" fmla="*/ 5952 h 9415"/>
                <a:gd name="connsiteX2" fmla="*/ 124 w 38760"/>
                <a:gd name="connsiteY2" fmla="*/ 8775 h 9415"/>
                <a:gd name="connsiteX3" fmla="*/ 19480 w 38760"/>
                <a:gd name="connsiteY3" fmla="*/ 4 h 9415"/>
                <a:gd name="connsiteX4" fmla="*/ 38636 w 38760"/>
                <a:gd name="connsiteY4" fmla="*/ 9178 h 9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760" h="9415">
                  <a:moveTo>
                    <a:pt x="38636" y="9178"/>
                  </a:moveTo>
                  <a:cubicBezTo>
                    <a:pt x="37628" y="10489"/>
                    <a:pt x="29865" y="5952"/>
                    <a:pt x="19380" y="5952"/>
                  </a:cubicBezTo>
                  <a:cubicBezTo>
                    <a:pt x="8895" y="5750"/>
                    <a:pt x="1132" y="10186"/>
                    <a:pt x="124" y="8775"/>
                  </a:cubicBezTo>
                  <a:cubicBezTo>
                    <a:pt x="-1086" y="7767"/>
                    <a:pt x="6677" y="-198"/>
                    <a:pt x="19480" y="4"/>
                  </a:cubicBezTo>
                  <a:cubicBezTo>
                    <a:pt x="32183" y="104"/>
                    <a:pt x="39846" y="8170"/>
                    <a:pt x="38636" y="9178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8" name="Freeform: Shape 227">
              <a:extLst>
                <a:ext uri="{FF2B5EF4-FFF2-40B4-BE49-F238E27FC236}">
                  <a16:creationId xmlns="" xmlns:a16="http://schemas.microsoft.com/office/drawing/2014/main" id="{42C1AD49-6115-4ABC-AE88-F8055708C983}"/>
                </a:ext>
              </a:extLst>
            </p:cNvPr>
            <p:cNvSpPr/>
            <p:nvPr/>
          </p:nvSpPr>
          <p:spPr>
            <a:xfrm>
              <a:off x="8832594" y="5927205"/>
              <a:ext cx="38660" cy="16029"/>
            </a:xfrm>
            <a:custGeom>
              <a:avLst/>
              <a:gdLst>
                <a:gd name="connsiteX0" fmla="*/ 38371 w 38660"/>
                <a:gd name="connsiteY0" fmla="*/ 15959 h 16029"/>
                <a:gd name="connsiteX1" fmla="*/ 20425 w 38660"/>
                <a:gd name="connsiteY1" fmla="*/ 6381 h 16029"/>
                <a:gd name="connsiteX2" fmla="*/ 60 w 38660"/>
                <a:gd name="connsiteY2" fmla="*/ 7389 h 16029"/>
                <a:gd name="connsiteX3" fmla="*/ 5101 w 38660"/>
                <a:gd name="connsiteY3" fmla="*/ 2550 h 16029"/>
                <a:gd name="connsiteX4" fmla="*/ 21736 w 38660"/>
                <a:gd name="connsiteY4" fmla="*/ 635 h 16029"/>
                <a:gd name="connsiteX5" fmla="*/ 35951 w 38660"/>
                <a:gd name="connsiteY5" fmla="*/ 9507 h 16029"/>
                <a:gd name="connsiteX6" fmla="*/ 38371 w 38660"/>
                <a:gd name="connsiteY6" fmla="*/ 15959 h 16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660" h="16029">
                  <a:moveTo>
                    <a:pt x="38371" y="15959"/>
                  </a:moveTo>
                  <a:cubicBezTo>
                    <a:pt x="36959" y="16866"/>
                    <a:pt x="31112" y="8801"/>
                    <a:pt x="20425" y="6381"/>
                  </a:cubicBezTo>
                  <a:cubicBezTo>
                    <a:pt x="9739" y="3962"/>
                    <a:pt x="968" y="8801"/>
                    <a:pt x="60" y="7389"/>
                  </a:cubicBezTo>
                  <a:cubicBezTo>
                    <a:pt x="-343" y="6785"/>
                    <a:pt x="1270" y="4567"/>
                    <a:pt x="5101" y="2550"/>
                  </a:cubicBezTo>
                  <a:cubicBezTo>
                    <a:pt x="8831" y="534"/>
                    <a:pt x="15082" y="-878"/>
                    <a:pt x="21736" y="635"/>
                  </a:cubicBezTo>
                  <a:cubicBezTo>
                    <a:pt x="28390" y="2147"/>
                    <a:pt x="33330" y="6079"/>
                    <a:pt x="35951" y="9507"/>
                  </a:cubicBezTo>
                  <a:cubicBezTo>
                    <a:pt x="38573" y="12834"/>
                    <a:pt x="39077" y="15556"/>
                    <a:pt x="38371" y="15959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9" name="Freeform: Shape 228">
              <a:extLst>
                <a:ext uri="{FF2B5EF4-FFF2-40B4-BE49-F238E27FC236}">
                  <a16:creationId xmlns="" xmlns:a16="http://schemas.microsoft.com/office/drawing/2014/main" id="{2F3D1A20-EECC-436A-B88C-D5AB91A248EA}"/>
                </a:ext>
              </a:extLst>
            </p:cNvPr>
            <p:cNvSpPr/>
            <p:nvPr/>
          </p:nvSpPr>
          <p:spPr>
            <a:xfrm>
              <a:off x="8838871" y="5883972"/>
              <a:ext cx="34330" cy="17800"/>
            </a:xfrm>
            <a:custGeom>
              <a:avLst/>
              <a:gdLst>
                <a:gd name="connsiteX0" fmla="*/ 33909 w 34330"/>
                <a:gd name="connsiteY0" fmla="*/ 17757 h 17800"/>
                <a:gd name="connsiteX1" fmla="*/ 18584 w 34330"/>
                <a:gd name="connsiteY1" fmla="*/ 7070 h 17800"/>
                <a:gd name="connsiteX2" fmla="*/ 34 w 34330"/>
                <a:gd name="connsiteY2" fmla="*/ 4953 h 17800"/>
                <a:gd name="connsiteX3" fmla="*/ 5176 w 34330"/>
                <a:gd name="connsiteY3" fmla="*/ 1122 h 17800"/>
                <a:gd name="connsiteX4" fmla="*/ 20601 w 34330"/>
                <a:gd name="connsiteY4" fmla="*/ 1525 h 17800"/>
                <a:gd name="connsiteX5" fmla="*/ 32497 w 34330"/>
                <a:gd name="connsiteY5" fmla="*/ 11405 h 17800"/>
                <a:gd name="connsiteX6" fmla="*/ 33909 w 34330"/>
                <a:gd name="connsiteY6" fmla="*/ 17757 h 1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330" h="17800">
                  <a:moveTo>
                    <a:pt x="33909" y="17757"/>
                  </a:moveTo>
                  <a:cubicBezTo>
                    <a:pt x="32396" y="18462"/>
                    <a:pt x="27960" y="10498"/>
                    <a:pt x="18584" y="7070"/>
                  </a:cubicBezTo>
                  <a:cubicBezTo>
                    <a:pt x="9309" y="3441"/>
                    <a:pt x="740" y="6465"/>
                    <a:pt x="34" y="4953"/>
                  </a:cubicBezTo>
                  <a:cubicBezTo>
                    <a:pt x="-268" y="4247"/>
                    <a:pt x="1445" y="2433"/>
                    <a:pt x="5176" y="1122"/>
                  </a:cubicBezTo>
                  <a:cubicBezTo>
                    <a:pt x="8906" y="-189"/>
                    <a:pt x="14753" y="-693"/>
                    <a:pt x="20601" y="1525"/>
                  </a:cubicBezTo>
                  <a:cubicBezTo>
                    <a:pt x="26448" y="3743"/>
                    <a:pt x="30582" y="7977"/>
                    <a:pt x="32497" y="11405"/>
                  </a:cubicBezTo>
                  <a:cubicBezTo>
                    <a:pt x="34614" y="14934"/>
                    <a:pt x="34614" y="17555"/>
                    <a:pt x="33909" y="17757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0" name="Freeform: Shape 229">
              <a:extLst>
                <a:ext uri="{FF2B5EF4-FFF2-40B4-BE49-F238E27FC236}">
                  <a16:creationId xmlns="" xmlns:a16="http://schemas.microsoft.com/office/drawing/2014/main" id="{A698EFD1-2294-42CC-BD9B-55DCA36B15B3}"/>
                </a:ext>
              </a:extLst>
            </p:cNvPr>
            <p:cNvSpPr/>
            <p:nvPr/>
          </p:nvSpPr>
          <p:spPr>
            <a:xfrm>
              <a:off x="8868161" y="5867433"/>
              <a:ext cx="17686" cy="34331"/>
            </a:xfrm>
            <a:custGeom>
              <a:avLst/>
              <a:gdLst>
                <a:gd name="connsiteX0" fmla="*/ 14599 w 17686"/>
                <a:gd name="connsiteY0" fmla="*/ 34296 h 34331"/>
                <a:gd name="connsiteX1" fmla="*/ 9861 w 17686"/>
                <a:gd name="connsiteY1" fmla="*/ 16250 h 34331"/>
                <a:gd name="connsiteX2" fmla="*/ 82 w 17686"/>
                <a:gd name="connsiteY2" fmla="*/ 320 h 34331"/>
                <a:gd name="connsiteX3" fmla="*/ 15406 w 17686"/>
                <a:gd name="connsiteY3" fmla="*/ 13931 h 34331"/>
                <a:gd name="connsiteX4" fmla="*/ 14599 w 17686"/>
                <a:gd name="connsiteY4" fmla="*/ 34296 h 34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686" h="34331">
                  <a:moveTo>
                    <a:pt x="14599" y="34296"/>
                  </a:moveTo>
                  <a:cubicBezTo>
                    <a:pt x="12986" y="33893"/>
                    <a:pt x="13995" y="25323"/>
                    <a:pt x="9861" y="16250"/>
                  </a:cubicBezTo>
                  <a:cubicBezTo>
                    <a:pt x="6030" y="6974"/>
                    <a:pt x="-826" y="1832"/>
                    <a:pt x="82" y="320"/>
                  </a:cubicBezTo>
                  <a:cubicBezTo>
                    <a:pt x="586" y="-1192"/>
                    <a:pt x="10567" y="2538"/>
                    <a:pt x="15406" y="13931"/>
                  </a:cubicBezTo>
                  <a:cubicBezTo>
                    <a:pt x="20245" y="25121"/>
                    <a:pt x="16112" y="35001"/>
                    <a:pt x="14599" y="34296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1" name="Freeform: Shape 230">
              <a:extLst>
                <a:ext uri="{FF2B5EF4-FFF2-40B4-BE49-F238E27FC236}">
                  <a16:creationId xmlns="" xmlns:a16="http://schemas.microsoft.com/office/drawing/2014/main" id="{0BB255EE-6929-4A29-97D0-8EB275438111}"/>
                </a:ext>
              </a:extLst>
            </p:cNvPr>
            <p:cNvSpPr/>
            <p:nvPr/>
          </p:nvSpPr>
          <p:spPr>
            <a:xfrm>
              <a:off x="8893233" y="5827829"/>
              <a:ext cx="24673" cy="60834"/>
            </a:xfrm>
            <a:custGeom>
              <a:avLst/>
              <a:gdLst>
                <a:gd name="connsiteX0" fmla="*/ 5557 w 24673"/>
                <a:gd name="connsiteY0" fmla="*/ 58575 h 60834"/>
                <a:gd name="connsiteX1" fmla="*/ 2331 w 24673"/>
                <a:gd name="connsiteY1" fmla="*/ 40428 h 60834"/>
                <a:gd name="connsiteX2" fmla="*/ 516 w 24673"/>
                <a:gd name="connsiteY2" fmla="*/ 20567 h 60834"/>
                <a:gd name="connsiteX3" fmla="*/ 516 w 24673"/>
                <a:gd name="connsiteY3" fmla="*/ 7965 h 60834"/>
                <a:gd name="connsiteX4" fmla="*/ 5355 w 24673"/>
                <a:gd name="connsiteY4" fmla="*/ 1210 h 60834"/>
                <a:gd name="connsiteX5" fmla="*/ 14530 w 24673"/>
                <a:gd name="connsiteY5" fmla="*/ 1613 h 60834"/>
                <a:gd name="connsiteX6" fmla="*/ 22192 w 24673"/>
                <a:gd name="connsiteY6" fmla="*/ 13610 h 60834"/>
                <a:gd name="connsiteX7" fmla="*/ 24611 w 24673"/>
                <a:gd name="connsiteY7" fmla="*/ 25809 h 60834"/>
                <a:gd name="connsiteX8" fmla="*/ 21083 w 24673"/>
                <a:gd name="connsiteY8" fmla="*/ 46275 h 60834"/>
                <a:gd name="connsiteX9" fmla="*/ 9186 w 24673"/>
                <a:gd name="connsiteY9" fmla="*/ 60793 h 60834"/>
                <a:gd name="connsiteX10" fmla="*/ 17151 w 24673"/>
                <a:gd name="connsiteY10" fmla="*/ 44763 h 60834"/>
                <a:gd name="connsiteX11" fmla="*/ 19167 w 24673"/>
                <a:gd name="connsiteY11" fmla="*/ 26212 h 60834"/>
                <a:gd name="connsiteX12" fmla="*/ 16748 w 24673"/>
                <a:gd name="connsiteY12" fmla="*/ 15526 h 60834"/>
                <a:gd name="connsiteX13" fmla="*/ 11203 w 24673"/>
                <a:gd name="connsiteY13" fmla="*/ 6452 h 60834"/>
                <a:gd name="connsiteX14" fmla="*/ 8380 w 24673"/>
                <a:gd name="connsiteY14" fmla="*/ 6250 h 60834"/>
                <a:gd name="connsiteX15" fmla="*/ 6162 w 24673"/>
                <a:gd name="connsiteY15" fmla="*/ 9376 h 60834"/>
                <a:gd name="connsiteX16" fmla="*/ 5960 w 24673"/>
                <a:gd name="connsiteY16" fmla="*/ 20163 h 60834"/>
                <a:gd name="connsiteX17" fmla="*/ 6464 w 24673"/>
                <a:gd name="connsiteY17" fmla="*/ 40024 h 60834"/>
                <a:gd name="connsiteX18" fmla="*/ 5557 w 24673"/>
                <a:gd name="connsiteY18" fmla="*/ 58575 h 60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673" h="60834">
                  <a:moveTo>
                    <a:pt x="5557" y="58575"/>
                  </a:moveTo>
                  <a:cubicBezTo>
                    <a:pt x="4750" y="58575"/>
                    <a:pt x="3541" y="51719"/>
                    <a:pt x="2331" y="40428"/>
                  </a:cubicBezTo>
                  <a:cubicBezTo>
                    <a:pt x="1726" y="33874"/>
                    <a:pt x="1121" y="27321"/>
                    <a:pt x="516" y="20567"/>
                  </a:cubicBezTo>
                  <a:cubicBezTo>
                    <a:pt x="415" y="16836"/>
                    <a:pt x="-593" y="13106"/>
                    <a:pt x="516" y="7965"/>
                  </a:cubicBezTo>
                  <a:cubicBezTo>
                    <a:pt x="1121" y="5444"/>
                    <a:pt x="2734" y="2823"/>
                    <a:pt x="5355" y="1210"/>
                  </a:cubicBezTo>
                  <a:cubicBezTo>
                    <a:pt x="7977" y="-605"/>
                    <a:pt x="12211" y="-303"/>
                    <a:pt x="14530" y="1613"/>
                  </a:cubicBezTo>
                  <a:cubicBezTo>
                    <a:pt x="19268" y="5343"/>
                    <a:pt x="20579" y="9577"/>
                    <a:pt x="22192" y="13610"/>
                  </a:cubicBezTo>
                  <a:cubicBezTo>
                    <a:pt x="23603" y="17744"/>
                    <a:pt x="24410" y="21877"/>
                    <a:pt x="24611" y="25809"/>
                  </a:cubicBezTo>
                  <a:cubicBezTo>
                    <a:pt x="25015" y="33774"/>
                    <a:pt x="23402" y="40831"/>
                    <a:pt x="21083" y="46275"/>
                  </a:cubicBezTo>
                  <a:cubicBezTo>
                    <a:pt x="16244" y="57264"/>
                    <a:pt x="9489" y="61297"/>
                    <a:pt x="9186" y="60793"/>
                  </a:cubicBezTo>
                  <a:cubicBezTo>
                    <a:pt x="8380" y="60087"/>
                    <a:pt x="13723" y="55147"/>
                    <a:pt x="17151" y="44763"/>
                  </a:cubicBezTo>
                  <a:cubicBezTo>
                    <a:pt x="18764" y="39621"/>
                    <a:pt x="19873" y="33169"/>
                    <a:pt x="19167" y="26212"/>
                  </a:cubicBezTo>
                  <a:cubicBezTo>
                    <a:pt x="18764" y="22684"/>
                    <a:pt x="18058" y="19155"/>
                    <a:pt x="16748" y="15526"/>
                  </a:cubicBezTo>
                  <a:cubicBezTo>
                    <a:pt x="15437" y="12098"/>
                    <a:pt x="13421" y="8065"/>
                    <a:pt x="11203" y="6452"/>
                  </a:cubicBezTo>
                  <a:cubicBezTo>
                    <a:pt x="10094" y="5747"/>
                    <a:pt x="9287" y="5747"/>
                    <a:pt x="8380" y="6250"/>
                  </a:cubicBezTo>
                  <a:cubicBezTo>
                    <a:pt x="7372" y="6855"/>
                    <a:pt x="6565" y="7965"/>
                    <a:pt x="6162" y="9376"/>
                  </a:cubicBezTo>
                  <a:cubicBezTo>
                    <a:pt x="5355" y="12199"/>
                    <a:pt x="5960" y="16433"/>
                    <a:pt x="5960" y="20163"/>
                  </a:cubicBezTo>
                  <a:cubicBezTo>
                    <a:pt x="6162" y="26918"/>
                    <a:pt x="6363" y="33471"/>
                    <a:pt x="6464" y="40024"/>
                  </a:cubicBezTo>
                  <a:cubicBezTo>
                    <a:pt x="6666" y="51517"/>
                    <a:pt x="6363" y="58575"/>
                    <a:pt x="5557" y="58575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2" name="Freeform: Shape 231">
              <a:extLst>
                <a:ext uri="{FF2B5EF4-FFF2-40B4-BE49-F238E27FC236}">
                  <a16:creationId xmlns="" xmlns:a16="http://schemas.microsoft.com/office/drawing/2014/main" id="{EA74A305-CB05-48BA-BB63-464F0D3C43AD}"/>
                </a:ext>
              </a:extLst>
            </p:cNvPr>
            <p:cNvSpPr/>
            <p:nvPr/>
          </p:nvSpPr>
          <p:spPr>
            <a:xfrm>
              <a:off x="8900164" y="5881204"/>
              <a:ext cx="53464" cy="24884"/>
            </a:xfrm>
            <a:custGeom>
              <a:avLst/>
              <a:gdLst>
                <a:gd name="connsiteX0" fmla="*/ 844 w 53464"/>
                <a:gd name="connsiteY0" fmla="*/ 11149 h 24884"/>
                <a:gd name="connsiteX1" fmla="*/ 14757 w 53464"/>
                <a:gd name="connsiteY1" fmla="*/ 1470 h 24884"/>
                <a:gd name="connsiteX2" fmla="*/ 53168 w 53464"/>
                <a:gd name="connsiteY2" fmla="*/ 15181 h 24884"/>
                <a:gd name="connsiteX3" fmla="*/ 52564 w 53464"/>
                <a:gd name="connsiteY3" fmla="*/ 20424 h 24884"/>
                <a:gd name="connsiteX4" fmla="*/ 49035 w 53464"/>
                <a:gd name="connsiteY4" fmla="*/ 23347 h 24884"/>
                <a:gd name="connsiteX5" fmla="*/ 42683 w 53464"/>
                <a:gd name="connsiteY5" fmla="*/ 24658 h 24884"/>
                <a:gd name="connsiteX6" fmla="*/ 31694 w 53464"/>
                <a:gd name="connsiteY6" fmla="*/ 24658 h 24884"/>
                <a:gd name="connsiteX7" fmla="*/ 13749 w 53464"/>
                <a:gd name="connsiteY7" fmla="*/ 20122 h 24884"/>
                <a:gd name="connsiteX8" fmla="*/ 38 w 53464"/>
                <a:gd name="connsiteY8" fmla="*/ 10443 h 24884"/>
                <a:gd name="connsiteX9" fmla="*/ 15261 w 53464"/>
                <a:gd name="connsiteY9" fmla="*/ 16190 h 24884"/>
                <a:gd name="connsiteX10" fmla="*/ 32098 w 53464"/>
                <a:gd name="connsiteY10" fmla="*/ 19214 h 24884"/>
                <a:gd name="connsiteX11" fmla="*/ 42179 w 53464"/>
                <a:gd name="connsiteY11" fmla="*/ 18911 h 24884"/>
                <a:gd name="connsiteX12" fmla="*/ 46716 w 53464"/>
                <a:gd name="connsiteY12" fmla="*/ 18004 h 24884"/>
                <a:gd name="connsiteX13" fmla="*/ 47523 w 53464"/>
                <a:gd name="connsiteY13" fmla="*/ 17097 h 24884"/>
                <a:gd name="connsiteX14" fmla="*/ 44801 w 53464"/>
                <a:gd name="connsiteY14" fmla="*/ 13871 h 24884"/>
                <a:gd name="connsiteX15" fmla="*/ 40869 w 53464"/>
                <a:gd name="connsiteY15" fmla="*/ 10745 h 24884"/>
                <a:gd name="connsiteX16" fmla="*/ 32199 w 53464"/>
                <a:gd name="connsiteY16" fmla="*/ 6511 h 24884"/>
                <a:gd name="connsiteX17" fmla="*/ 15866 w 53464"/>
                <a:gd name="connsiteY17" fmla="*/ 5604 h 24884"/>
                <a:gd name="connsiteX18" fmla="*/ 844 w 53464"/>
                <a:gd name="connsiteY18" fmla="*/ 11149 h 24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3464" h="24884">
                  <a:moveTo>
                    <a:pt x="844" y="11149"/>
                  </a:moveTo>
                  <a:cubicBezTo>
                    <a:pt x="340" y="10745"/>
                    <a:pt x="4272" y="4898"/>
                    <a:pt x="14757" y="1470"/>
                  </a:cubicBezTo>
                  <a:cubicBezTo>
                    <a:pt x="24738" y="-1655"/>
                    <a:pt x="42482" y="-950"/>
                    <a:pt x="53168" y="15181"/>
                  </a:cubicBezTo>
                  <a:cubicBezTo>
                    <a:pt x="53673" y="16693"/>
                    <a:pt x="53572" y="18911"/>
                    <a:pt x="52564" y="20424"/>
                  </a:cubicBezTo>
                  <a:cubicBezTo>
                    <a:pt x="51555" y="22037"/>
                    <a:pt x="50144" y="22843"/>
                    <a:pt x="49035" y="23347"/>
                  </a:cubicBezTo>
                  <a:cubicBezTo>
                    <a:pt x="46615" y="24356"/>
                    <a:pt x="44498" y="24356"/>
                    <a:pt x="42683" y="24658"/>
                  </a:cubicBezTo>
                  <a:cubicBezTo>
                    <a:pt x="38852" y="24961"/>
                    <a:pt x="35122" y="24961"/>
                    <a:pt x="31694" y="24658"/>
                  </a:cubicBezTo>
                  <a:cubicBezTo>
                    <a:pt x="24738" y="24053"/>
                    <a:pt x="18588" y="22239"/>
                    <a:pt x="13749" y="20122"/>
                  </a:cubicBezTo>
                  <a:cubicBezTo>
                    <a:pt x="4071" y="15887"/>
                    <a:pt x="-466" y="10947"/>
                    <a:pt x="38" y="10443"/>
                  </a:cubicBezTo>
                  <a:cubicBezTo>
                    <a:pt x="542" y="9636"/>
                    <a:pt x="5885" y="13266"/>
                    <a:pt x="15261" y="16190"/>
                  </a:cubicBezTo>
                  <a:cubicBezTo>
                    <a:pt x="19899" y="17702"/>
                    <a:pt x="25645" y="18911"/>
                    <a:pt x="32098" y="19214"/>
                  </a:cubicBezTo>
                  <a:cubicBezTo>
                    <a:pt x="35324" y="19416"/>
                    <a:pt x="38651" y="19315"/>
                    <a:pt x="42179" y="18911"/>
                  </a:cubicBezTo>
                  <a:cubicBezTo>
                    <a:pt x="43994" y="18710"/>
                    <a:pt x="45708" y="18508"/>
                    <a:pt x="46716" y="18004"/>
                  </a:cubicBezTo>
                  <a:cubicBezTo>
                    <a:pt x="47926" y="17299"/>
                    <a:pt x="47523" y="17500"/>
                    <a:pt x="47523" y="17097"/>
                  </a:cubicBezTo>
                  <a:cubicBezTo>
                    <a:pt x="47422" y="16391"/>
                    <a:pt x="46111" y="15081"/>
                    <a:pt x="44801" y="13871"/>
                  </a:cubicBezTo>
                  <a:cubicBezTo>
                    <a:pt x="43591" y="12661"/>
                    <a:pt x="42179" y="11653"/>
                    <a:pt x="40869" y="10745"/>
                  </a:cubicBezTo>
                  <a:cubicBezTo>
                    <a:pt x="38147" y="8830"/>
                    <a:pt x="35122" y="7519"/>
                    <a:pt x="32199" y="6511"/>
                  </a:cubicBezTo>
                  <a:cubicBezTo>
                    <a:pt x="26250" y="4596"/>
                    <a:pt x="20504" y="4696"/>
                    <a:pt x="15866" y="5604"/>
                  </a:cubicBezTo>
                  <a:cubicBezTo>
                    <a:pt x="6288" y="7519"/>
                    <a:pt x="1449" y="11955"/>
                    <a:pt x="844" y="11149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3" name="Freeform: Shape 232">
              <a:extLst>
                <a:ext uri="{FF2B5EF4-FFF2-40B4-BE49-F238E27FC236}">
                  <a16:creationId xmlns="" xmlns:a16="http://schemas.microsoft.com/office/drawing/2014/main" id="{C61468F5-5074-40FC-BC85-ABEB63D7E5E7}"/>
                </a:ext>
              </a:extLst>
            </p:cNvPr>
            <p:cNvSpPr/>
            <p:nvPr/>
          </p:nvSpPr>
          <p:spPr>
            <a:xfrm>
              <a:off x="8768631" y="5825305"/>
              <a:ext cx="32169" cy="32169"/>
            </a:xfrm>
            <a:custGeom>
              <a:avLst/>
              <a:gdLst>
                <a:gd name="connsiteX0" fmla="*/ 32165 w 32169"/>
                <a:gd name="connsiteY0" fmla="*/ 16437 h 32169"/>
                <a:gd name="connsiteX1" fmla="*/ 15732 w 32169"/>
                <a:gd name="connsiteY1" fmla="*/ 32165 h 32169"/>
                <a:gd name="connsiteX2" fmla="*/ 4 w 32169"/>
                <a:gd name="connsiteY2" fmla="*/ 15732 h 32169"/>
                <a:gd name="connsiteX3" fmla="*/ 16437 w 32169"/>
                <a:gd name="connsiteY3" fmla="*/ 4 h 32169"/>
                <a:gd name="connsiteX4" fmla="*/ 32165 w 32169"/>
                <a:gd name="connsiteY4" fmla="*/ 16437 h 32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69" h="32169">
                  <a:moveTo>
                    <a:pt x="32165" y="16437"/>
                  </a:moveTo>
                  <a:cubicBezTo>
                    <a:pt x="31963" y="25309"/>
                    <a:pt x="24604" y="32366"/>
                    <a:pt x="15732" y="32165"/>
                  </a:cubicBezTo>
                  <a:cubicBezTo>
                    <a:pt x="6860" y="31963"/>
                    <a:pt x="-197" y="24604"/>
                    <a:pt x="4" y="15732"/>
                  </a:cubicBezTo>
                  <a:cubicBezTo>
                    <a:pt x="206" y="6860"/>
                    <a:pt x="7566" y="-197"/>
                    <a:pt x="16437" y="4"/>
                  </a:cubicBezTo>
                  <a:cubicBezTo>
                    <a:pt x="25309" y="206"/>
                    <a:pt x="32367" y="7566"/>
                    <a:pt x="32165" y="16437"/>
                  </a:cubicBezTo>
                  <a:close/>
                </a:path>
              </a:pathLst>
            </a:custGeom>
            <a:solidFill>
              <a:srgbClr val="FFFFFF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4" name="Freeform: Shape 233">
              <a:extLst>
                <a:ext uri="{FF2B5EF4-FFF2-40B4-BE49-F238E27FC236}">
                  <a16:creationId xmlns="" xmlns:a16="http://schemas.microsoft.com/office/drawing/2014/main" id="{36216818-BF63-48A7-BEAA-B5FBCA916450}"/>
                </a:ext>
              </a:extLst>
            </p:cNvPr>
            <p:cNvSpPr/>
            <p:nvPr/>
          </p:nvSpPr>
          <p:spPr>
            <a:xfrm>
              <a:off x="10103154" y="5800105"/>
              <a:ext cx="361430" cy="280171"/>
            </a:xfrm>
            <a:custGeom>
              <a:avLst/>
              <a:gdLst>
                <a:gd name="connsiteX0" fmla="*/ 171692 w 361430"/>
                <a:gd name="connsiteY0" fmla="*/ 0 h 280171"/>
                <a:gd name="connsiteX1" fmla="*/ 169877 w 361430"/>
                <a:gd name="connsiteY1" fmla="*/ 177237 h 280171"/>
                <a:gd name="connsiteX2" fmla="*/ 361430 w 361430"/>
                <a:gd name="connsiteY2" fmla="*/ 280171 h 280171"/>
                <a:gd name="connsiteX3" fmla="*/ 8469 w 361430"/>
                <a:gd name="connsiteY3" fmla="*/ 280171 h 280171"/>
                <a:gd name="connsiteX4" fmla="*/ 0 w 361430"/>
                <a:gd name="connsiteY4" fmla="*/ 3932 h 280171"/>
                <a:gd name="connsiteX5" fmla="*/ 171692 w 361430"/>
                <a:gd name="connsiteY5" fmla="*/ 0 h 280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1430" h="280171">
                  <a:moveTo>
                    <a:pt x="171692" y="0"/>
                  </a:moveTo>
                  <a:lnTo>
                    <a:pt x="169877" y="177237"/>
                  </a:lnTo>
                  <a:cubicBezTo>
                    <a:pt x="169877" y="177237"/>
                    <a:pt x="358607" y="247406"/>
                    <a:pt x="361430" y="280171"/>
                  </a:cubicBezTo>
                  <a:lnTo>
                    <a:pt x="8469" y="280171"/>
                  </a:lnTo>
                  <a:lnTo>
                    <a:pt x="0" y="3932"/>
                  </a:lnTo>
                  <a:lnTo>
                    <a:pt x="171692" y="0"/>
                  </a:lnTo>
                  <a:close/>
                </a:path>
              </a:pathLst>
            </a:custGeom>
            <a:solidFill>
              <a:srgbClr val="FF725E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5" name="Freeform: Shape 234">
              <a:extLst>
                <a:ext uri="{FF2B5EF4-FFF2-40B4-BE49-F238E27FC236}">
                  <a16:creationId xmlns="" xmlns:a16="http://schemas.microsoft.com/office/drawing/2014/main" id="{C2EA6CE1-4F71-42E3-802D-7104609CEBF7}"/>
                </a:ext>
              </a:extLst>
            </p:cNvPr>
            <p:cNvSpPr/>
            <p:nvPr/>
          </p:nvSpPr>
          <p:spPr>
            <a:xfrm>
              <a:off x="10156615" y="5964512"/>
              <a:ext cx="26762" cy="26640"/>
            </a:xfrm>
            <a:custGeom>
              <a:avLst/>
              <a:gdLst>
                <a:gd name="connsiteX0" fmla="*/ 9651 w 26762"/>
                <a:gd name="connsiteY0" fmla="*/ 630 h 26640"/>
                <a:gd name="connsiteX1" fmla="*/ 376 w 26762"/>
                <a:gd name="connsiteY1" fmla="*/ 16862 h 26640"/>
                <a:gd name="connsiteX2" fmla="*/ 16405 w 26762"/>
                <a:gd name="connsiteY2" fmla="*/ 26238 h 26640"/>
                <a:gd name="connsiteX3" fmla="*/ 26185 w 26762"/>
                <a:gd name="connsiteY3" fmla="*/ 8998 h 26640"/>
                <a:gd name="connsiteX4" fmla="*/ 8441 w 26762"/>
                <a:gd name="connsiteY4" fmla="*/ 1134 h 26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62" h="26640">
                  <a:moveTo>
                    <a:pt x="9651" y="630"/>
                  </a:moveTo>
                  <a:cubicBezTo>
                    <a:pt x="2997" y="2647"/>
                    <a:pt x="-1338" y="10208"/>
                    <a:pt x="376" y="16862"/>
                  </a:cubicBezTo>
                  <a:cubicBezTo>
                    <a:pt x="2089" y="23516"/>
                    <a:pt x="9752" y="28053"/>
                    <a:pt x="16405" y="26238"/>
                  </a:cubicBezTo>
                  <a:cubicBezTo>
                    <a:pt x="23059" y="24322"/>
                    <a:pt x="28604" y="15450"/>
                    <a:pt x="26185" y="8998"/>
                  </a:cubicBezTo>
                  <a:cubicBezTo>
                    <a:pt x="23765" y="2546"/>
                    <a:pt x="14389" y="-2294"/>
                    <a:pt x="8441" y="1134"/>
                  </a:cubicBezTo>
                </a:path>
              </a:pathLst>
            </a:custGeom>
            <a:solidFill>
              <a:srgbClr val="FFFFFF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6" name="Freeform: Shape 235">
              <a:extLst>
                <a:ext uri="{FF2B5EF4-FFF2-40B4-BE49-F238E27FC236}">
                  <a16:creationId xmlns="" xmlns:a16="http://schemas.microsoft.com/office/drawing/2014/main" id="{A618D555-317F-400C-843B-E085C3062BF5}"/>
                </a:ext>
              </a:extLst>
            </p:cNvPr>
            <p:cNvSpPr/>
            <p:nvPr/>
          </p:nvSpPr>
          <p:spPr>
            <a:xfrm>
              <a:off x="10111622" y="6052450"/>
              <a:ext cx="352927" cy="27926"/>
            </a:xfrm>
            <a:custGeom>
              <a:avLst/>
              <a:gdLst>
                <a:gd name="connsiteX0" fmla="*/ 0 w 352927"/>
                <a:gd name="connsiteY0" fmla="*/ 27826 h 27926"/>
                <a:gd name="connsiteX1" fmla="*/ 202 w 352927"/>
                <a:gd name="connsiteY1" fmla="*/ 0 h 27926"/>
                <a:gd name="connsiteX2" fmla="*/ 329673 w 352927"/>
                <a:gd name="connsiteY2" fmla="*/ 2016 h 27926"/>
                <a:gd name="connsiteX3" fmla="*/ 352861 w 352927"/>
                <a:gd name="connsiteY3" fmla="*/ 27926 h 27926"/>
                <a:gd name="connsiteX4" fmla="*/ 0 w 352927"/>
                <a:gd name="connsiteY4" fmla="*/ 27826 h 27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2927" h="27926">
                  <a:moveTo>
                    <a:pt x="0" y="27826"/>
                  </a:moveTo>
                  <a:lnTo>
                    <a:pt x="202" y="0"/>
                  </a:lnTo>
                  <a:lnTo>
                    <a:pt x="329673" y="2016"/>
                  </a:lnTo>
                  <a:cubicBezTo>
                    <a:pt x="329673" y="2016"/>
                    <a:pt x="354373" y="17038"/>
                    <a:pt x="352861" y="27926"/>
                  </a:cubicBezTo>
                  <a:lnTo>
                    <a:pt x="0" y="27826"/>
                  </a:lnTo>
                  <a:close/>
                </a:path>
              </a:pathLst>
            </a:custGeom>
            <a:solidFill>
              <a:srgbClr val="FFFFFF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7" name="Freeform: Shape 236">
              <a:extLst>
                <a:ext uri="{FF2B5EF4-FFF2-40B4-BE49-F238E27FC236}">
                  <a16:creationId xmlns="" xmlns:a16="http://schemas.microsoft.com/office/drawing/2014/main" id="{99202A21-2BBA-47B4-A9FB-149A52F9D2D8}"/>
                </a:ext>
              </a:extLst>
            </p:cNvPr>
            <p:cNvSpPr/>
            <p:nvPr/>
          </p:nvSpPr>
          <p:spPr>
            <a:xfrm>
              <a:off x="10247597" y="5974009"/>
              <a:ext cx="30884" cy="21917"/>
            </a:xfrm>
            <a:custGeom>
              <a:avLst/>
              <a:gdLst>
                <a:gd name="connsiteX0" fmla="*/ 30878 w 30884"/>
                <a:gd name="connsiteY0" fmla="*/ 1417 h 21917"/>
                <a:gd name="connsiteX1" fmla="*/ 14344 w 30884"/>
                <a:gd name="connsiteY1" fmla="*/ 9684 h 21917"/>
                <a:gd name="connsiteX2" fmla="*/ 431 w 30884"/>
                <a:gd name="connsiteY2" fmla="*/ 21883 h 21917"/>
                <a:gd name="connsiteX3" fmla="*/ 11117 w 30884"/>
                <a:gd name="connsiteY3" fmla="*/ 4845 h 21917"/>
                <a:gd name="connsiteX4" fmla="*/ 30878 w 30884"/>
                <a:gd name="connsiteY4" fmla="*/ 1417 h 21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884" h="21917">
                  <a:moveTo>
                    <a:pt x="30878" y="1417"/>
                  </a:moveTo>
                  <a:cubicBezTo>
                    <a:pt x="30878" y="3131"/>
                    <a:pt x="22510" y="4038"/>
                    <a:pt x="14344" y="9684"/>
                  </a:cubicBezTo>
                  <a:cubicBezTo>
                    <a:pt x="6077" y="15128"/>
                    <a:pt x="2044" y="22488"/>
                    <a:pt x="431" y="21883"/>
                  </a:cubicBezTo>
                  <a:cubicBezTo>
                    <a:pt x="-1082" y="21580"/>
                    <a:pt x="1136" y="11499"/>
                    <a:pt x="11117" y="4845"/>
                  </a:cubicBezTo>
                  <a:cubicBezTo>
                    <a:pt x="20997" y="-1910"/>
                    <a:pt x="31180" y="-95"/>
                    <a:pt x="30878" y="1417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8" name="Freeform: Shape 237">
              <a:extLst>
                <a:ext uri="{FF2B5EF4-FFF2-40B4-BE49-F238E27FC236}">
                  <a16:creationId xmlns="" xmlns:a16="http://schemas.microsoft.com/office/drawing/2014/main" id="{73A753BC-A0D0-4CDE-B070-AF4844106DC6}"/>
                </a:ext>
              </a:extLst>
            </p:cNvPr>
            <p:cNvSpPr/>
            <p:nvPr/>
          </p:nvSpPr>
          <p:spPr>
            <a:xfrm>
              <a:off x="10292688" y="5988789"/>
              <a:ext cx="22299" cy="27273"/>
            </a:xfrm>
            <a:custGeom>
              <a:avLst/>
              <a:gdLst>
                <a:gd name="connsiteX0" fmla="*/ 22283 w 22299"/>
                <a:gd name="connsiteY0" fmla="*/ 651 h 27273"/>
                <a:gd name="connsiteX1" fmla="*/ 9984 w 22299"/>
                <a:gd name="connsiteY1" fmla="*/ 12547 h 27273"/>
                <a:gd name="connsiteX2" fmla="*/ 1313 w 22299"/>
                <a:gd name="connsiteY2" fmla="*/ 27266 h 27273"/>
                <a:gd name="connsiteX3" fmla="*/ 5346 w 22299"/>
                <a:gd name="connsiteY3" fmla="*/ 8918 h 27273"/>
                <a:gd name="connsiteX4" fmla="*/ 22283 w 22299"/>
                <a:gd name="connsiteY4" fmla="*/ 651 h 27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299" h="27273">
                  <a:moveTo>
                    <a:pt x="22283" y="651"/>
                  </a:moveTo>
                  <a:cubicBezTo>
                    <a:pt x="22687" y="2264"/>
                    <a:pt x="15529" y="5288"/>
                    <a:pt x="9984" y="12547"/>
                  </a:cubicBezTo>
                  <a:cubicBezTo>
                    <a:pt x="4237" y="19604"/>
                    <a:pt x="3027" y="27367"/>
                    <a:pt x="1313" y="27266"/>
                  </a:cubicBezTo>
                  <a:cubicBezTo>
                    <a:pt x="-300" y="27569"/>
                    <a:pt x="-1711" y="17790"/>
                    <a:pt x="5346" y="8918"/>
                  </a:cubicBezTo>
                  <a:cubicBezTo>
                    <a:pt x="12302" y="-55"/>
                    <a:pt x="22182" y="-962"/>
                    <a:pt x="22283" y="651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9" name="Freeform: Shape 238">
              <a:extLst>
                <a:ext uri="{FF2B5EF4-FFF2-40B4-BE49-F238E27FC236}">
                  <a16:creationId xmlns="" xmlns:a16="http://schemas.microsoft.com/office/drawing/2014/main" id="{EC0E2182-9DBE-42FF-A54F-FDED18850E92}"/>
                </a:ext>
              </a:extLst>
            </p:cNvPr>
            <p:cNvSpPr/>
            <p:nvPr/>
          </p:nvSpPr>
          <p:spPr>
            <a:xfrm>
              <a:off x="10334368" y="6002766"/>
              <a:ext cx="14910" cy="29333"/>
            </a:xfrm>
            <a:custGeom>
              <a:avLst/>
              <a:gdLst>
                <a:gd name="connsiteX0" fmla="*/ 2178 w 14910"/>
                <a:gd name="connsiteY0" fmla="*/ 29320 h 29333"/>
                <a:gd name="connsiteX1" fmla="*/ 2178 w 14910"/>
                <a:gd name="connsiteY1" fmla="*/ 12080 h 29333"/>
                <a:gd name="connsiteX2" fmla="*/ 14780 w 14910"/>
                <a:gd name="connsiteY2" fmla="*/ 284 h 29333"/>
                <a:gd name="connsiteX3" fmla="*/ 7521 w 14910"/>
                <a:gd name="connsiteY3" fmla="*/ 14399 h 29333"/>
                <a:gd name="connsiteX4" fmla="*/ 2178 w 14910"/>
                <a:gd name="connsiteY4" fmla="*/ 29320 h 29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10" h="29333">
                  <a:moveTo>
                    <a:pt x="2178" y="29320"/>
                  </a:moveTo>
                  <a:cubicBezTo>
                    <a:pt x="665" y="29723"/>
                    <a:pt x="-1855" y="21355"/>
                    <a:pt x="2178" y="12080"/>
                  </a:cubicBezTo>
                  <a:cubicBezTo>
                    <a:pt x="6210" y="2704"/>
                    <a:pt x="13973" y="-1127"/>
                    <a:pt x="14780" y="284"/>
                  </a:cubicBezTo>
                  <a:cubicBezTo>
                    <a:pt x="15788" y="1595"/>
                    <a:pt x="10747" y="6736"/>
                    <a:pt x="7521" y="14399"/>
                  </a:cubicBezTo>
                  <a:cubicBezTo>
                    <a:pt x="4093" y="21960"/>
                    <a:pt x="3791" y="29017"/>
                    <a:pt x="2178" y="29320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0" name="Freeform: Shape 239">
              <a:extLst>
                <a:ext uri="{FF2B5EF4-FFF2-40B4-BE49-F238E27FC236}">
                  <a16:creationId xmlns="" xmlns:a16="http://schemas.microsoft.com/office/drawing/2014/main" id="{F84999C5-B5D0-41EE-9DDF-EB98F8677C01}"/>
                </a:ext>
              </a:extLst>
            </p:cNvPr>
            <p:cNvSpPr/>
            <p:nvPr/>
          </p:nvSpPr>
          <p:spPr>
            <a:xfrm>
              <a:off x="10238758" y="5929346"/>
              <a:ext cx="35739" cy="8920"/>
            </a:xfrm>
            <a:custGeom>
              <a:avLst/>
              <a:gdLst>
                <a:gd name="connsiteX0" fmla="*/ 35684 w 35739"/>
                <a:gd name="connsiteY0" fmla="*/ 5652 h 8920"/>
                <a:gd name="connsiteX1" fmla="*/ 17839 w 35739"/>
                <a:gd name="connsiteY1" fmla="*/ 5954 h 8920"/>
                <a:gd name="connsiteX2" fmla="*/ 96 w 35739"/>
                <a:gd name="connsiteY2" fmla="*/ 8575 h 8920"/>
                <a:gd name="connsiteX3" fmla="*/ 17335 w 35739"/>
                <a:gd name="connsiteY3" fmla="*/ 107 h 8920"/>
                <a:gd name="connsiteX4" fmla="*/ 35684 w 35739"/>
                <a:gd name="connsiteY4" fmla="*/ 5652 h 8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739" h="8920">
                  <a:moveTo>
                    <a:pt x="35684" y="5652"/>
                  </a:moveTo>
                  <a:cubicBezTo>
                    <a:pt x="34978" y="7164"/>
                    <a:pt x="27215" y="5047"/>
                    <a:pt x="17839" y="5954"/>
                  </a:cubicBezTo>
                  <a:cubicBezTo>
                    <a:pt x="8363" y="6660"/>
                    <a:pt x="1003" y="9987"/>
                    <a:pt x="96" y="8575"/>
                  </a:cubicBezTo>
                  <a:cubicBezTo>
                    <a:pt x="-913" y="7366"/>
                    <a:pt x="6145" y="1014"/>
                    <a:pt x="17335" y="107"/>
                  </a:cubicBezTo>
                  <a:cubicBezTo>
                    <a:pt x="28425" y="-801"/>
                    <a:pt x="36491" y="4341"/>
                    <a:pt x="35684" y="5652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1" name="Freeform: Shape 240">
              <a:extLst>
                <a:ext uri="{FF2B5EF4-FFF2-40B4-BE49-F238E27FC236}">
                  <a16:creationId xmlns="" xmlns:a16="http://schemas.microsoft.com/office/drawing/2014/main" id="{A5B2974D-466A-430F-B9B0-66E1EE98A62E}"/>
                </a:ext>
              </a:extLst>
            </p:cNvPr>
            <p:cNvSpPr/>
            <p:nvPr/>
          </p:nvSpPr>
          <p:spPr>
            <a:xfrm>
              <a:off x="10104162" y="5835189"/>
              <a:ext cx="170280" cy="34378"/>
            </a:xfrm>
            <a:custGeom>
              <a:avLst/>
              <a:gdLst>
                <a:gd name="connsiteX0" fmla="*/ 170280 w 170280"/>
                <a:gd name="connsiteY0" fmla="*/ 0 h 34378"/>
                <a:gd name="connsiteX1" fmla="*/ 169978 w 170280"/>
                <a:gd name="connsiteY1" fmla="*/ 31556 h 34378"/>
                <a:gd name="connsiteX2" fmla="*/ 1008 w 170280"/>
                <a:gd name="connsiteY2" fmla="*/ 34378 h 34378"/>
                <a:gd name="connsiteX3" fmla="*/ 0 w 170280"/>
                <a:gd name="connsiteY3" fmla="*/ 5948 h 34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0280" h="34378">
                  <a:moveTo>
                    <a:pt x="170280" y="0"/>
                  </a:moveTo>
                  <a:lnTo>
                    <a:pt x="169978" y="31556"/>
                  </a:lnTo>
                  <a:lnTo>
                    <a:pt x="1008" y="34378"/>
                  </a:lnTo>
                  <a:lnTo>
                    <a:pt x="0" y="5948"/>
                  </a:lnTo>
                  <a:close/>
                </a:path>
              </a:pathLst>
            </a:custGeom>
            <a:solidFill>
              <a:srgbClr val="000000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2" name="Freeform: Shape 241">
              <a:extLst>
                <a:ext uri="{FF2B5EF4-FFF2-40B4-BE49-F238E27FC236}">
                  <a16:creationId xmlns="" xmlns:a16="http://schemas.microsoft.com/office/drawing/2014/main" id="{B7A19E1F-68E9-47D7-9DC1-B252D25EA2E8}"/>
                </a:ext>
              </a:extLst>
            </p:cNvPr>
            <p:cNvSpPr/>
            <p:nvPr/>
          </p:nvSpPr>
          <p:spPr>
            <a:xfrm>
              <a:off x="10221304" y="5872577"/>
              <a:ext cx="52835" cy="27889"/>
            </a:xfrm>
            <a:custGeom>
              <a:avLst/>
              <a:gdLst>
                <a:gd name="connsiteX0" fmla="*/ 52836 w 52835"/>
                <a:gd name="connsiteY0" fmla="*/ 26631 h 27889"/>
                <a:gd name="connsiteX1" fmla="*/ 35596 w 52835"/>
                <a:gd name="connsiteY1" fmla="*/ 26934 h 27889"/>
                <a:gd name="connsiteX2" fmla="*/ 17449 w 52835"/>
                <a:gd name="connsiteY2" fmla="*/ 21893 h 27889"/>
                <a:gd name="connsiteX3" fmla="*/ 7468 w 52835"/>
                <a:gd name="connsiteY3" fmla="*/ 16852 h 27889"/>
                <a:gd name="connsiteX4" fmla="*/ 2125 w 52835"/>
                <a:gd name="connsiteY4" fmla="*/ 12920 h 27889"/>
                <a:gd name="connsiteX5" fmla="*/ 1116 w 52835"/>
                <a:gd name="connsiteY5" fmla="*/ 4048 h 27889"/>
                <a:gd name="connsiteX6" fmla="*/ 8375 w 52835"/>
                <a:gd name="connsiteY6" fmla="*/ 16 h 27889"/>
                <a:gd name="connsiteX7" fmla="*/ 14828 w 52835"/>
                <a:gd name="connsiteY7" fmla="*/ 721 h 27889"/>
                <a:gd name="connsiteX8" fmla="*/ 25615 w 52835"/>
                <a:gd name="connsiteY8" fmla="*/ 4149 h 27889"/>
                <a:gd name="connsiteX9" fmla="*/ 41746 w 52835"/>
                <a:gd name="connsiteY9" fmla="*/ 14130 h 27889"/>
                <a:gd name="connsiteX10" fmla="*/ 52231 w 52835"/>
                <a:gd name="connsiteY10" fmla="*/ 27841 h 27889"/>
                <a:gd name="connsiteX11" fmla="*/ 39225 w 52835"/>
                <a:gd name="connsiteY11" fmla="*/ 17356 h 27889"/>
                <a:gd name="connsiteX12" fmla="*/ 23700 w 52835"/>
                <a:gd name="connsiteY12" fmla="*/ 9089 h 27889"/>
                <a:gd name="connsiteX13" fmla="*/ 13719 w 52835"/>
                <a:gd name="connsiteY13" fmla="*/ 6266 h 27889"/>
                <a:gd name="connsiteX14" fmla="*/ 6057 w 52835"/>
                <a:gd name="connsiteY14" fmla="*/ 7073 h 27889"/>
                <a:gd name="connsiteX15" fmla="*/ 6460 w 52835"/>
                <a:gd name="connsiteY15" fmla="*/ 8988 h 27889"/>
                <a:gd name="connsiteX16" fmla="*/ 10392 w 52835"/>
                <a:gd name="connsiteY16" fmla="*/ 11811 h 27889"/>
                <a:gd name="connsiteX17" fmla="*/ 19667 w 52835"/>
                <a:gd name="connsiteY17" fmla="*/ 16751 h 27889"/>
                <a:gd name="connsiteX18" fmla="*/ 36503 w 52835"/>
                <a:gd name="connsiteY18" fmla="*/ 22700 h 27889"/>
                <a:gd name="connsiteX19" fmla="*/ 52836 w 52835"/>
                <a:gd name="connsiteY19" fmla="*/ 26631 h 2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2835" h="27889">
                  <a:moveTo>
                    <a:pt x="52836" y="26631"/>
                  </a:moveTo>
                  <a:cubicBezTo>
                    <a:pt x="52836" y="27337"/>
                    <a:pt x="46283" y="28547"/>
                    <a:pt x="35596" y="26934"/>
                  </a:cubicBezTo>
                  <a:cubicBezTo>
                    <a:pt x="30253" y="26127"/>
                    <a:pt x="24002" y="24615"/>
                    <a:pt x="17449" y="21893"/>
                  </a:cubicBezTo>
                  <a:cubicBezTo>
                    <a:pt x="14122" y="20482"/>
                    <a:pt x="10795" y="18868"/>
                    <a:pt x="7468" y="16852"/>
                  </a:cubicBezTo>
                  <a:cubicBezTo>
                    <a:pt x="5855" y="15844"/>
                    <a:pt x="3939" y="14936"/>
                    <a:pt x="2125" y="12920"/>
                  </a:cubicBezTo>
                  <a:cubicBezTo>
                    <a:pt x="209" y="11206"/>
                    <a:pt x="-1001" y="6770"/>
                    <a:pt x="1116" y="4048"/>
                  </a:cubicBezTo>
                  <a:cubicBezTo>
                    <a:pt x="2830" y="1326"/>
                    <a:pt x="5855" y="116"/>
                    <a:pt x="8375" y="16"/>
                  </a:cubicBezTo>
                  <a:cubicBezTo>
                    <a:pt x="10896" y="-85"/>
                    <a:pt x="13013" y="318"/>
                    <a:pt x="14828" y="721"/>
                  </a:cubicBezTo>
                  <a:cubicBezTo>
                    <a:pt x="18659" y="1528"/>
                    <a:pt x="22288" y="2738"/>
                    <a:pt x="25615" y="4149"/>
                  </a:cubicBezTo>
                  <a:cubicBezTo>
                    <a:pt x="32269" y="6972"/>
                    <a:pt x="37713" y="10601"/>
                    <a:pt x="41746" y="14130"/>
                  </a:cubicBezTo>
                  <a:cubicBezTo>
                    <a:pt x="49912" y="21288"/>
                    <a:pt x="52836" y="27539"/>
                    <a:pt x="52231" y="27841"/>
                  </a:cubicBezTo>
                  <a:cubicBezTo>
                    <a:pt x="51525" y="28446"/>
                    <a:pt x="47492" y="23304"/>
                    <a:pt x="39225" y="17356"/>
                  </a:cubicBezTo>
                  <a:cubicBezTo>
                    <a:pt x="35092" y="14432"/>
                    <a:pt x="29849" y="11408"/>
                    <a:pt x="23700" y="9089"/>
                  </a:cubicBezTo>
                  <a:cubicBezTo>
                    <a:pt x="20574" y="7980"/>
                    <a:pt x="17247" y="6972"/>
                    <a:pt x="13719" y="6266"/>
                  </a:cubicBezTo>
                  <a:cubicBezTo>
                    <a:pt x="10089" y="5359"/>
                    <a:pt x="6964" y="5460"/>
                    <a:pt x="6057" y="7073"/>
                  </a:cubicBezTo>
                  <a:cubicBezTo>
                    <a:pt x="5754" y="7678"/>
                    <a:pt x="5653" y="7980"/>
                    <a:pt x="6460" y="8988"/>
                  </a:cubicBezTo>
                  <a:cubicBezTo>
                    <a:pt x="7266" y="9997"/>
                    <a:pt x="8779" y="10904"/>
                    <a:pt x="10392" y="11811"/>
                  </a:cubicBezTo>
                  <a:cubicBezTo>
                    <a:pt x="13517" y="13727"/>
                    <a:pt x="16541" y="15340"/>
                    <a:pt x="19667" y="16751"/>
                  </a:cubicBezTo>
                  <a:cubicBezTo>
                    <a:pt x="25716" y="19574"/>
                    <a:pt x="31563" y="21490"/>
                    <a:pt x="36503" y="22700"/>
                  </a:cubicBezTo>
                  <a:cubicBezTo>
                    <a:pt x="46383" y="25422"/>
                    <a:pt x="52836" y="25724"/>
                    <a:pt x="52836" y="26631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3" name="Freeform: Shape 242">
              <a:extLst>
                <a:ext uri="{FF2B5EF4-FFF2-40B4-BE49-F238E27FC236}">
                  <a16:creationId xmlns="" xmlns:a16="http://schemas.microsoft.com/office/drawing/2014/main" id="{E358886F-4002-4C28-B3F6-250C9FD9CBC5}"/>
                </a:ext>
              </a:extLst>
            </p:cNvPr>
            <p:cNvSpPr/>
            <p:nvPr/>
          </p:nvSpPr>
          <p:spPr>
            <a:xfrm>
              <a:off x="10266941" y="5846671"/>
              <a:ext cx="26870" cy="55068"/>
            </a:xfrm>
            <a:custGeom>
              <a:avLst/>
              <a:gdLst>
                <a:gd name="connsiteX0" fmla="*/ 5082 w 26870"/>
                <a:gd name="connsiteY0" fmla="*/ 55058 h 55068"/>
                <a:gd name="connsiteX1" fmla="*/ 142 w 26870"/>
                <a:gd name="connsiteY1" fmla="*/ 38524 h 55068"/>
                <a:gd name="connsiteX2" fmla="*/ 2057 w 26870"/>
                <a:gd name="connsiteY2" fmla="*/ 19570 h 55068"/>
                <a:gd name="connsiteX3" fmla="*/ 6191 w 26870"/>
                <a:gd name="connsiteY3" fmla="*/ 8984 h 55068"/>
                <a:gd name="connsiteX4" fmla="*/ 16978 w 26870"/>
                <a:gd name="connsiteY4" fmla="*/ 11 h 55068"/>
                <a:gd name="connsiteX5" fmla="*/ 24338 w 26870"/>
                <a:gd name="connsiteY5" fmla="*/ 4649 h 55068"/>
                <a:gd name="connsiteX6" fmla="*/ 26253 w 26870"/>
                <a:gd name="connsiteY6" fmla="*/ 10899 h 55068"/>
                <a:gd name="connsiteX7" fmla="*/ 26556 w 26870"/>
                <a:gd name="connsiteY7" fmla="*/ 22494 h 55068"/>
                <a:gd name="connsiteX8" fmla="*/ 19700 w 26870"/>
                <a:gd name="connsiteY8" fmla="*/ 40439 h 55068"/>
                <a:gd name="connsiteX9" fmla="*/ 6090 w 26870"/>
                <a:gd name="connsiteY9" fmla="*/ 51126 h 55068"/>
                <a:gd name="connsiteX10" fmla="*/ 16172 w 26870"/>
                <a:gd name="connsiteY10" fmla="*/ 38221 h 55068"/>
                <a:gd name="connsiteX11" fmla="*/ 21213 w 26870"/>
                <a:gd name="connsiteY11" fmla="*/ 21889 h 55068"/>
                <a:gd name="connsiteX12" fmla="*/ 20608 w 26870"/>
                <a:gd name="connsiteY12" fmla="*/ 11908 h 55068"/>
                <a:gd name="connsiteX13" fmla="*/ 17180 w 26870"/>
                <a:gd name="connsiteY13" fmla="*/ 5758 h 55068"/>
                <a:gd name="connsiteX14" fmla="*/ 11332 w 26870"/>
                <a:gd name="connsiteY14" fmla="*/ 11505 h 55068"/>
                <a:gd name="connsiteX15" fmla="*/ 7300 w 26870"/>
                <a:gd name="connsiteY15" fmla="*/ 20981 h 55068"/>
                <a:gd name="connsiteX16" fmla="*/ 4376 w 26870"/>
                <a:gd name="connsiteY16" fmla="*/ 38221 h 55068"/>
                <a:gd name="connsiteX17" fmla="*/ 5082 w 26870"/>
                <a:gd name="connsiteY17" fmla="*/ 55058 h 55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6870" h="55068">
                  <a:moveTo>
                    <a:pt x="5082" y="55058"/>
                  </a:moveTo>
                  <a:cubicBezTo>
                    <a:pt x="4477" y="55360"/>
                    <a:pt x="1049" y="49412"/>
                    <a:pt x="142" y="38524"/>
                  </a:cubicBezTo>
                  <a:cubicBezTo>
                    <a:pt x="-262" y="33180"/>
                    <a:pt x="142" y="26627"/>
                    <a:pt x="2057" y="19570"/>
                  </a:cubicBezTo>
                  <a:cubicBezTo>
                    <a:pt x="3065" y="16142"/>
                    <a:pt x="4376" y="12513"/>
                    <a:pt x="6191" y="8984"/>
                  </a:cubicBezTo>
                  <a:cubicBezTo>
                    <a:pt x="8106" y="5556"/>
                    <a:pt x="10425" y="919"/>
                    <a:pt x="16978" y="11"/>
                  </a:cubicBezTo>
                  <a:cubicBezTo>
                    <a:pt x="20406" y="-190"/>
                    <a:pt x="23229" y="2330"/>
                    <a:pt x="24338" y="4649"/>
                  </a:cubicBezTo>
                  <a:cubicBezTo>
                    <a:pt x="25548" y="6968"/>
                    <a:pt x="25850" y="8984"/>
                    <a:pt x="26253" y="10899"/>
                  </a:cubicBezTo>
                  <a:cubicBezTo>
                    <a:pt x="26959" y="14932"/>
                    <a:pt x="27060" y="18864"/>
                    <a:pt x="26556" y="22494"/>
                  </a:cubicBezTo>
                  <a:cubicBezTo>
                    <a:pt x="25648" y="29853"/>
                    <a:pt x="22826" y="36003"/>
                    <a:pt x="19700" y="40439"/>
                  </a:cubicBezTo>
                  <a:cubicBezTo>
                    <a:pt x="13248" y="49513"/>
                    <a:pt x="6292" y="51731"/>
                    <a:pt x="6090" y="51126"/>
                  </a:cubicBezTo>
                  <a:cubicBezTo>
                    <a:pt x="5485" y="50319"/>
                    <a:pt x="11232" y="46891"/>
                    <a:pt x="16172" y="38221"/>
                  </a:cubicBezTo>
                  <a:cubicBezTo>
                    <a:pt x="18591" y="33987"/>
                    <a:pt x="20708" y="28341"/>
                    <a:pt x="21213" y="21889"/>
                  </a:cubicBezTo>
                  <a:cubicBezTo>
                    <a:pt x="21515" y="18663"/>
                    <a:pt x="21313" y="15335"/>
                    <a:pt x="20608" y="11908"/>
                  </a:cubicBezTo>
                  <a:cubicBezTo>
                    <a:pt x="20003" y="8278"/>
                    <a:pt x="18490" y="5355"/>
                    <a:pt x="17180" y="5758"/>
                  </a:cubicBezTo>
                  <a:cubicBezTo>
                    <a:pt x="15466" y="5758"/>
                    <a:pt x="12643" y="8581"/>
                    <a:pt x="11332" y="11505"/>
                  </a:cubicBezTo>
                  <a:cubicBezTo>
                    <a:pt x="9619" y="14630"/>
                    <a:pt x="8308" y="17856"/>
                    <a:pt x="7300" y="20981"/>
                  </a:cubicBezTo>
                  <a:cubicBezTo>
                    <a:pt x="5283" y="27232"/>
                    <a:pt x="4477" y="33180"/>
                    <a:pt x="4376" y="38221"/>
                  </a:cubicBezTo>
                  <a:cubicBezTo>
                    <a:pt x="4074" y="48504"/>
                    <a:pt x="5989" y="54755"/>
                    <a:pt x="5082" y="55058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4" name="Freeform: Shape 243">
              <a:extLst>
                <a:ext uri="{FF2B5EF4-FFF2-40B4-BE49-F238E27FC236}">
                  <a16:creationId xmlns="" xmlns:a16="http://schemas.microsoft.com/office/drawing/2014/main" id="{2D41B06F-93CF-466D-927A-E2A453B84ED7}"/>
                </a:ext>
              </a:extLst>
            </p:cNvPr>
            <p:cNvSpPr/>
            <p:nvPr/>
          </p:nvSpPr>
          <p:spPr>
            <a:xfrm>
              <a:off x="8873485" y="5334631"/>
              <a:ext cx="841903" cy="619724"/>
            </a:xfrm>
            <a:custGeom>
              <a:avLst/>
              <a:gdLst>
                <a:gd name="connsiteX0" fmla="*/ 465171 w 841903"/>
                <a:gd name="connsiteY0" fmla="*/ 90534 h 619724"/>
                <a:gd name="connsiteX1" fmla="*/ 535138 w 841903"/>
                <a:gd name="connsiteY1" fmla="*/ 326547 h 619724"/>
                <a:gd name="connsiteX2" fmla="*/ 0 w 841903"/>
                <a:gd name="connsiteY2" fmla="*/ 406294 h 619724"/>
                <a:gd name="connsiteX3" fmla="*/ 33975 w 841903"/>
                <a:gd name="connsiteY3" fmla="*/ 619724 h 619724"/>
                <a:gd name="connsiteX4" fmla="*/ 709048 w 841903"/>
                <a:gd name="connsiteY4" fmla="*/ 567602 h 619724"/>
                <a:gd name="connsiteX5" fmla="*/ 841825 w 841903"/>
                <a:gd name="connsiteY5" fmla="*/ 377762 h 619724"/>
                <a:gd name="connsiteX6" fmla="*/ 773067 w 841903"/>
                <a:gd name="connsiteY6" fmla="*/ 0 h 619724"/>
                <a:gd name="connsiteX7" fmla="*/ 465171 w 841903"/>
                <a:gd name="connsiteY7" fmla="*/ 90534 h 619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41903" h="619724">
                  <a:moveTo>
                    <a:pt x="465171" y="90534"/>
                  </a:moveTo>
                  <a:cubicBezTo>
                    <a:pt x="477269" y="90534"/>
                    <a:pt x="535138" y="326547"/>
                    <a:pt x="535138" y="326547"/>
                  </a:cubicBezTo>
                  <a:lnTo>
                    <a:pt x="0" y="406294"/>
                  </a:lnTo>
                  <a:lnTo>
                    <a:pt x="33975" y="619724"/>
                  </a:lnTo>
                  <a:cubicBezTo>
                    <a:pt x="33975" y="619724"/>
                    <a:pt x="665798" y="577482"/>
                    <a:pt x="709048" y="567602"/>
                  </a:cubicBezTo>
                  <a:cubicBezTo>
                    <a:pt x="786073" y="550059"/>
                    <a:pt x="844345" y="475555"/>
                    <a:pt x="841825" y="377762"/>
                  </a:cubicBezTo>
                  <a:cubicBezTo>
                    <a:pt x="838901" y="265250"/>
                    <a:pt x="773067" y="0"/>
                    <a:pt x="773067" y="0"/>
                  </a:cubicBezTo>
                  <a:lnTo>
                    <a:pt x="465171" y="90534"/>
                  </a:ln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5" name="Freeform: Shape 244">
              <a:extLst>
                <a:ext uri="{FF2B5EF4-FFF2-40B4-BE49-F238E27FC236}">
                  <a16:creationId xmlns="" xmlns:a16="http://schemas.microsoft.com/office/drawing/2014/main" id="{36B594F8-C9F0-489A-BA8A-CCFDFCF362B5}"/>
                </a:ext>
              </a:extLst>
            </p:cNvPr>
            <p:cNvSpPr/>
            <p:nvPr/>
          </p:nvSpPr>
          <p:spPr>
            <a:xfrm>
              <a:off x="9364667" y="5463879"/>
              <a:ext cx="328160" cy="85145"/>
            </a:xfrm>
            <a:custGeom>
              <a:avLst/>
              <a:gdLst>
                <a:gd name="connsiteX0" fmla="*/ 310517 w 328160"/>
                <a:gd name="connsiteY0" fmla="*/ 0 h 85145"/>
                <a:gd name="connsiteX1" fmla="*/ 0 w 328160"/>
                <a:gd name="connsiteY1" fmla="*/ 22482 h 85145"/>
                <a:gd name="connsiteX2" fmla="*/ 113218 w 328160"/>
                <a:gd name="connsiteY2" fmla="*/ 82368 h 85145"/>
                <a:gd name="connsiteX3" fmla="*/ 328160 w 328160"/>
                <a:gd name="connsiteY3" fmla="*/ 82368 h 85145"/>
                <a:gd name="connsiteX4" fmla="*/ 310517 w 328160"/>
                <a:gd name="connsiteY4" fmla="*/ 0 h 85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8160" h="85145">
                  <a:moveTo>
                    <a:pt x="310517" y="0"/>
                  </a:moveTo>
                  <a:lnTo>
                    <a:pt x="0" y="22482"/>
                  </a:lnTo>
                  <a:cubicBezTo>
                    <a:pt x="0" y="22482"/>
                    <a:pt x="25809" y="76117"/>
                    <a:pt x="113218" y="82368"/>
                  </a:cubicBezTo>
                  <a:cubicBezTo>
                    <a:pt x="200627" y="88619"/>
                    <a:pt x="328160" y="82368"/>
                    <a:pt x="328160" y="82368"/>
                  </a:cubicBezTo>
                  <a:lnTo>
                    <a:pt x="310517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6" name="Freeform: Shape 245">
              <a:extLst>
                <a:ext uri="{FF2B5EF4-FFF2-40B4-BE49-F238E27FC236}">
                  <a16:creationId xmlns="" xmlns:a16="http://schemas.microsoft.com/office/drawing/2014/main" id="{AC787C07-CDBC-4708-8BD7-5E56EEA6B42B}"/>
                </a:ext>
              </a:extLst>
            </p:cNvPr>
            <p:cNvSpPr/>
            <p:nvPr/>
          </p:nvSpPr>
          <p:spPr>
            <a:xfrm>
              <a:off x="9203419" y="5015948"/>
              <a:ext cx="1134538" cy="868641"/>
            </a:xfrm>
            <a:custGeom>
              <a:avLst/>
              <a:gdLst>
                <a:gd name="connsiteX0" fmla="*/ 1134135 w 1134538"/>
                <a:gd name="connsiteY0" fmla="*/ 228956 h 868641"/>
                <a:gd name="connsiteX1" fmla="*/ 947119 w 1134538"/>
                <a:gd name="connsiteY1" fmla="*/ 58474 h 868641"/>
                <a:gd name="connsiteX2" fmla="*/ 851947 w 1134538"/>
                <a:gd name="connsiteY2" fmla="*/ 58373 h 868641"/>
                <a:gd name="connsiteX3" fmla="*/ 337678 w 1134538"/>
                <a:gd name="connsiteY3" fmla="*/ 84989 h 868641"/>
                <a:gd name="connsiteX4" fmla="*/ 58515 w 1134538"/>
                <a:gd name="connsiteY4" fmla="*/ 0 h 868641"/>
                <a:gd name="connsiteX5" fmla="*/ 17281 w 1134538"/>
                <a:gd name="connsiteY5" fmla="*/ 318583 h 868641"/>
                <a:gd name="connsiteX6" fmla="*/ 222343 w 1134538"/>
                <a:gd name="connsiteY6" fmla="*/ 486645 h 868641"/>
                <a:gd name="connsiteX7" fmla="*/ 870901 w 1134538"/>
                <a:gd name="connsiteY7" fmla="*/ 394397 h 868641"/>
                <a:gd name="connsiteX8" fmla="*/ 870901 w 1134538"/>
                <a:gd name="connsiteY8" fmla="*/ 868642 h 868641"/>
                <a:gd name="connsiteX9" fmla="*/ 1112459 w 1134538"/>
                <a:gd name="connsiteY9" fmla="*/ 862391 h 868641"/>
                <a:gd name="connsiteX10" fmla="*/ 1134538 w 1134538"/>
                <a:gd name="connsiteY10" fmla="*/ 238130 h 868641"/>
                <a:gd name="connsiteX11" fmla="*/ 1134135 w 1134538"/>
                <a:gd name="connsiteY11" fmla="*/ 228956 h 868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34538" h="868641">
                  <a:moveTo>
                    <a:pt x="1134135" y="228956"/>
                  </a:moveTo>
                  <a:cubicBezTo>
                    <a:pt x="1127179" y="132272"/>
                    <a:pt x="1044004" y="58575"/>
                    <a:pt x="947119" y="58474"/>
                  </a:cubicBezTo>
                  <a:lnTo>
                    <a:pt x="851947" y="58373"/>
                  </a:lnTo>
                  <a:lnTo>
                    <a:pt x="337678" y="84989"/>
                  </a:lnTo>
                  <a:lnTo>
                    <a:pt x="58515" y="0"/>
                  </a:lnTo>
                  <a:cubicBezTo>
                    <a:pt x="58515" y="0"/>
                    <a:pt x="-38471" y="173507"/>
                    <a:pt x="17281" y="318583"/>
                  </a:cubicBezTo>
                  <a:cubicBezTo>
                    <a:pt x="52365" y="409721"/>
                    <a:pt x="129793" y="470918"/>
                    <a:pt x="222343" y="486645"/>
                  </a:cubicBezTo>
                  <a:cubicBezTo>
                    <a:pt x="338485" y="506405"/>
                    <a:pt x="870901" y="394397"/>
                    <a:pt x="870901" y="394397"/>
                  </a:cubicBezTo>
                  <a:lnTo>
                    <a:pt x="870901" y="868642"/>
                  </a:lnTo>
                  <a:lnTo>
                    <a:pt x="1112459" y="862391"/>
                  </a:lnTo>
                  <a:lnTo>
                    <a:pt x="1134538" y="238130"/>
                  </a:lnTo>
                  <a:cubicBezTo>
                    <a:pt x="1134538" y="235106"/>
                    <a:pt x="1134438" y="232081"/>
                    <a:pt x="1134135" y="228956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7" name="Freeform: Shape 246">
              <a:extLst>
                <a:ext uri="{FF2B5EF4-FFF2-40B4-BE49-F238E27FC236}">
                  <a16:creationId xmlns="" xmlns:a16="http://schemas.microsoft.com/office/drawing/2014/main" id="{E6C7D818-2C80-403E-BF65-49C5AF3D9684}"/>
                </a:ext>
              </a:extLst>
            </p:cNvPr>
            <p:cNvSpPr/>
            <p:nvPr/>
          </p:nvSpPr>
          <p:spPr>
            <a:xfrm>
              <a:off x="9199772" y="5024517"/>
              <a:ext cx="874648" cy="482955"/>
            </a:xfrm>
            <a:custGeom>
              <a:avLst/>
              <a:gdLst>
                <a:gd name="connsiteX0" fmla="*/ 874649 w 874648"/>
                <a:gd name="connsiteY0" fmla="*/ 385929 h 482955"/>
                <a:gd name="connsiteX1" fmla="*/ 871524 w 874648"/>
                <a:gd name="connsiteY1" fmla="*/ 386735 h 482955"/>
                <a:gd name="connsiteX2" fmla="*/ 862148 w 874648"/>
                <a:gd name="connsiteY2" fmla="*/ 388651 h 482955"/>
                <a:gd name="connsiteX3" fmla="*/ 826055 w 874648"/>
                <a:gd name="connsiteY3" fmla="*/ 395406 h 482955"/>
                <a:gd name="connsiteX4" fmla="*/ 693279 w 874648"/>
                <a:gd name="connsiteY4" fmla="*/ 419299 h 482955"/>
                <a:gd name="connsiteX5" fmla="*/ 496282 w 874648"/>
                <a:gd name="connsiteY5" fmla="*/ 454081 h 482955"/>
                <a:gd name="connsiteX6" fmla="*/ 379938 w 874648"/>
                <a:gd name="connsiteY6" fmla="*/ 474446 h 482955"/>
                <a:gd name="connsiteX7" fmla="*/ 253009 w 874648"/>
                <a:gd name="connsiteY7" fmla="*/ 481705 h 482955"/>
                <a:gd name="connsiteX8" fmla="*/ 189091 w 874648"/>
                <a:gd name="connsiteY8" fmla="*/ 471522 h 482955"/>
                <a:gd name="connsiteX9" fmla="*/ 130012 w 874648"/>
                <a:gd name="connsiteY9" fmla="*/ 449746 h 482955"/>
                <a:gd name="connsiteX10" fmla="*/ 44822 w 874648"/>
                <a:gd name="connsiteY10" fmla="*/ 367983 h 482955"/>
                <a:gd name="connsiteX11" fmla="*/ 5503 w 874648"/>
                <a:gd name="connsiteY11" fmla="*/ 268275 h 482955"/>
                <a:gd name="connsiteX12" fmla="*/ 2075 w 874648"/>
                <a:gd name="connsiteY12" fmla="*/ 174918 h 482955"/>
                <a:gd name="connsiteX13" fmla="*/ 37059 w 874648"/>
                <a:gd name="connsiteY13" fmla="*/ 44561 h 482955"/>
                <a:gd name="connsiteX14" fmla="*/ 52181 w 874648"/>
                <a:gd name="connsiteY14" fmla="*/ 11090 h 482955"/>
                <a:gd name="connsiteX15" fmla="*/ 56819 w 874648"/>
                <a:gd name="connsiteY15" fmla="*/ 2722 h 482955"/>
                <a:gd name="connsiteX16" fmla="*/ 58634 w 874648"/>
                <a:gd name="connsiteY16" fmla="*/ 0 h 482955"/>
                <a:gd name="connsiteX17" fmla="*/ 57323 w 874648"/>
                <a:gd name="connsiteY17" fmla="*/ 2923 h 482955"/>
                <a:gd name="connsiteX18" fmla="*/ 53190 w 874648"/>
                <a:gd name="connsiteY18" fmla="*/ 11493 h 482955"/>
                <a:gd name="connsiteX19" fmla="*/ 38974 w 874648"/>
                <a:gd name="connsiteY19" fmla="*/ 45267 h 482955"/>
                <a:gd name="connsiteX20" fmla="*/ 5705 w 874648"/>
                <a:gd name="connsiteY20" fmla="*/ 175321 h 482955"/>
                <a:gd name="connsiteX21" fmla="*/ 9737 w 874648"/>
                <a:gd name="connsiteY21" fmla="*/ 267367 h 482955"/>
                <a:gd name="connsiteX22" fmla="*/ 48854 w 874648"/>
                <a:gd name="connsiteY22" fmla="*/ 365362 h 482955"/>
                <a:gd name="connsiteX23" fmla="*/ 132331 w 874648"/>
                <a:gd name="connsiteY23" fmla="*/ 445209 h 482955"/>
                <a:gd name="connsiteX24" fmla="*/ 190301 w 874648"/>
                <a:gd name="connsiteY24" fmla="*/ 466381 h 482955"/>
                <a:gd name="connsiteX25" fmla="*/ 253413 w 874648"/>
                <a:gd name="connsiteY25" fmla="*/ 476362 h 482955"/>
                <a:gd name="connsiteX26" fmla="*/ 379132 w 874648"/>
                <a:gd name="connsiteY26" fmla="*/ 469304 h 482955"/>
                <a:gd name="connsiteX27" fmla="*/ 495576 w 874648"/>
                <a:gd name="connsiteY27" fmla="*/ 449242 h 482955"/>
                <a:gd name="connsiteX28" fmla="*/ 692774 w 874648"/>
                <a:gd name="connsiteY28" fmla="*/ 415569 h 482955"/>
                <a:gd name="connsiteX29" fmla="*/ 825853 w 874648"/>
                <a:gd name="connsiteY29" fmla="*/ 393288 h 482955"/>
                <a:gd name="connsiteX30" fmla="*/ 862047 w 874648"/>
                <a:gd name="connsiteY30" fmla="*/ 387441 h 482955"/>
                <a:gd name="connsiteX31" fmla="*/ 871524 w 874648"/>
                <a:gd name="connsiteY31" fmla="*/ 386029 h 482955"/>
                <a:gd name="connsiteX32" fmla="*/ 874649 w 874648"/>
                <a:gd name="connsiteY32" fmla="*/ 385929 h 482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874648" h="482955">
                  <a:moveTo>
                    <a:pt x="874649" y="385929"/>
                  </a:moveTo>
                  <a:cubicBezTo>
                    <a:pt x="874649" y="386029"/>
                    <a:pt x="873641" y="386332"/>
                    <a:pt x="871524" y="386735"/>
                  </a:cubicBezTo>
                  <a:cubicBezTo>
                    <a:pt x="869104" y="387239"/>
                    <a:pt x="866079" y="387844"/>
                    <a:pt x="862148" y="388651"/>
                  </a:cubicBezTo>
                  <a:cubicBezTo>
                    <a:pt x="853578" y="390264"/>
                    <a:pt x="841480" y="392482"/>
                    <a:pt x="826055" y="395406"/>
                  </a:cubicBezTo>
                  <a:cubicBezTo>
                    <a:pt x="794398" y="401152"/>
                    <a:pt x="749031" y="409318"/>
                    <a:pt x="693279" y="419299"/>
                  </a:cubicBezTo>
                  <a:cubicBezTo>
                    <a:pt x="637123" y="429280"/>
                    <a:pt x="570282" y="441076"/>
                    <a:pt x="496282" y="454081"/>
                  </a:cubicBezTo>
                  <a:cubicBezTo>
                    <a:pt x="459181" y="460533"/>
                    <a:pt x="420265" y="467389"/>
                    <a:pt x="379938" y="474446"/>
                  </a:cubicBezTo>
                  <a:cubicBezTo>
                    <a:pt x="339511" y="481705"/>
                    <a:pt x="296563" y="484931"/>
                    <a:pt x="253009" y="481705"/>
                  </a:cubicBezTo>
                  <a:cubicBezTo>
                    <a:pt x="231233" y="480092"/>
                    <a:pt x="209759" y="476765"/>
                    <a:pt x="189091" y="471522"/>
                  </a:cubicBezTo>
                  <a:cubicBezTo>
                    <a:pt x="168524" y="466179"/>
                    <a:pt x="148260" y="459727"/>
                    <a:pt x="130012" y="449746"/>
                  </a:cubicBezTo>
                  <a:cubicBezTo>
                    <a:pt x="93113" y="430288"/>
                    <a:pt x="64985" y="399942"/>
                    <a:pt x="44822" y="367983"/>
                  </a:cubicBezTo>
                  <a:cubicBezTo>
                    <a:pt x="24557" y="335822"/>
                    <a:pt x="11955" y="301343"/>
                    <a:pt x="5503" y="268275"/>
                  </a:cubicBezTo>
                  <a:cubicBezTo>
                    <a:pt x="-1050" y="235106"/>
                    <a:pt x="-1151" y="203348"/>
                    <a:pt x="2075" y="174918"/>
                  </a:cubicBezTo>
                  <a:cubicBezTo>
                    <a:pt x="10241" y="118158"/>
                    <a:pt x="25465" y="74201"/>
                    <a:pt x="37059" y="44561"/>
                  </a:cubicBezTo>
                  <a:cubicBezTo>
                    <a:pt x="43007" y="29741"/>
                    <a:pt x="48350" y="18550"/>
                    <a:pt x="52181" y="11090"/>
                  </a:cubicBezTo>
                  <a:cubicBezTo>
                    <a:pt x="54097" y="7359"/>
                    <a:pt x="55710" y="4537"/>
                    <a:pt x="56819" y="2722"/>
                  </a:cubicBezTo>
                  <a:cubicBezTo>
                    <a:pt x="57928" y="907"/>
                    <a:pt x="58533" y="0"/>
                    <a:pt x="58634" y="0"/>
                  </a:cubicBezTo>
                  <a:cubicBezTo>
                    <a:pt x="58734" y="0"/>
                    <a:pt x="58230" y="1008"/>
                    <a:pt x="57323" y="2923"/>
                  </a:cubicBezTo>
                  <a:cubicBezTo>
                    <a:pt x="56315" y="5141"/>
                    <a:pt x="54903" y="7964"/>
                    <a:pt x="53190" y="11493"/>
                  </a:cubicBezTo>
                  <a:cubicBezTo>
                    <a:pt x="49661" y="19054"/>
                    <a:pt x="44620" y="30346"/>
                    <a:pt x="38974" y="45267"/>
                  </a:cubicBezTo>
                  <a:cubicBezTo>
                    <a:pt x="27985" y="74907"/>
                    <a:pt x="13367" y="119065"/>
                    <a:pt x="5705" y="175321"/>
                  </a:cubicBezTo>
                  <a:cubicBezTo>
                    <a:pt x="2680" y="203449"/>
                    <a:pt x="3083" y="234803"/>
                    <a:pt x="9737" y="267367"/>
                  </a:cubicBezTo>
                  <a:cubicBezTo>
                    <a:pt x="16190" y="299932"/>
                    <a:pt x="28792" y="333806"/>
                    <a:pt x="48854" y="365362"/>
                  </a:cubicBezTo>
                  <a:cubicBezTo>
                    <a:pt x="68816" y="396817"/>
                    <a:pt x="96440" y="426256"/>
                    <a:pt x="132331" y="445209"/>
                  </a:cubicBezTo>
                  <a:cubicBezTo>
                    <a:pt x="150075" y="454787"/>
                    <a:pt x="170037" y="461138"/>
                    <a:pt x="190301" y="466381"/>
                  </a:cubicBezTo>
                  <a:cubicBezTo>
                    <a:pt x="210666" y="471522"/>
                    <a:pt x="231838" y="474749"/>
                    <a:pt x="253413" y="476362"/>
                  </a:cubicBezTo>
                  <a:cubicBezTo>
                    <a:pt x="296563" y="479588"/>
                    <a:pt x="338906" y="476462"/>
                    <a:pt x="379132" y="469304"/>
                  </a:cubicBezTo>
                  <a:cubicBezTo>
                    <a:pt x="419459" y="462348"/>
                    <a:pt x="458475" y="455593"/>
                    <a:pt x="495576" y="449242"/>
                  </a:cubicBezTo>
                  <a:cubicBezTo>
                    <a:pt x="569777" y="436539"/>
                    <a:pt x="636519" y="425146"/>
                    <a:pt x="692774" y="415569"/>
                  </a:cubicBezTo>
                  <a:cubicBezTo>
                    <a:pt x="748728" y="406193"/>
                    <a:pt x="794096" y="398631"/>
                    <a:pt x="825853" y="393288"/>
                  </a:cubicBezTo>
                  <a:cubicBezTo>
                    <a:pt x="841279" y="390768"/>
                    <a:pt x="853477" y="388852"/>
                    <a:pt x="862047" y="387441"/>
                  </a:cubicBezTo>
                  <a:cubicBezTo>
                    <a:pt x="865979" y="386836"/>
                    <a:pt x="869104" y="386433"/>
                    <a:pt x="871524" y="386029"/>
                  </a:cubicBezTo>
                  <a:cubicBezTo>
                    <a:pt x="873540" y="385929"/>
                    <a:pt x="874649" y="385828"/>
                    <a:pt x="874649" y="385929"/>
                  </a:cubicBezTo>
                  <a:close/>
                </a:path>
              </a:pathLst>
            </a:custGeom>
            <a:solidFill>
              <a:srgbClr val="455A64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8" name="Freeform: Shape 247">
              <a:extLst>
                <a:ext uri="{FF2B5EF4-FFF2-40B4-BE49-F238E27FC236}">
                  <a16:creationId xmlns="" xmlns:a16="http://schemas.microsoft.com/office/drawing/2014/main" id="{66D12737-2916-4EA1-9869-B1EE94A5A025}"/>
                </a:ext>
              </a:extLst>
            </p:cNvPr>
            <p:cNvSpPr/>
            <p:nvPr/>
          </p:nvSpPr>
          <p:spPr>
            <a:xfrm>
              <a:off x="8870460" y="5659464"/>
              <a:ext cx="642609" cy="297511"/>
            </a:xfrm>
            <a:custGeom>
              <a:avLst/>
              <a:gdLst>
                <a:gd name="connsiteX0" fmla="*/ 569618 w 642609"/>
                <a:gd name="connsiteY0" fmla="*/ 258294 h 297511"/>
                <a:gd name="connsiteX1" fmla="*/ 566997 w 642609"/>
                <a:gd name="connsiteY1" fmla="*/ 258697 h 297511"/>
                <a:gd name="connsiteX2" fmla="*/ 559334 w 642609"/>
                <a:gd name="connsiteY2" fmla="*/ 259403 h 297511"/>
                <a:gd name="connsiteX3" fmla="*/ 529593 w 642609"/>
                <a:gd name="connsiteY3" fmla="*/ 261823 h 297511"/>
                <a:gd name="connsiteX4" fmla="*/ 418392 w 642609"/>
                <a:gd name="connsiteY4" fmla="*/ 270191 h 297511"/>
                <a:gd name="connsiteX5" fmla="*/ 37101 w 642609"/>
                <a:gd name="connsiteY5" fmla="*/ 297310 h 297511"/>
                <a:gd name="connsiteX6" fmla="*/ 34782 w 642609"/>
                <a:gd name="connsiteY6" fmla="*/ 297512 h 297511"/>
                <a:gd name="connsiteX7" fmla="*/ 34379 w 642609"/>
                <a:gd name="connsiteY7" fmla="*/ 295193 h 297511"/>
                <a:gd name="connsiteX8" fmla="*/ 6654 w 642609"/>
                <a:gd name="connsiteY8" fmla="*/ 121183 h 297511"/>
                <a:gd name="connsiteX9" fmla="*/ 403 w 642609"/>
                <a:gd name="connsiteY9" fmla="*/ 81763 h 297511"/>
                <a:gd name="connsiteX10" fmla="*/ 0 w 642609"/>
                <a:gd name="connsiteY10" fmla="*/ 79142 h 297511"/>
                <a:gd name="connsiteX11" fmla="*/ 2621 w 642609"/>
                <a:gd name="connsiteY11" fmla="*/ 78738 h 297511"/>
                <a:gd name="connsiteX12" fmla="*/ 537961 w 642609"/>
                <a:gd name="connsiteY12" fmla="*/ 101 h 297511"/>
                <a:gd name="connsiteX13" fmla="*/ 538465 w 642609"/>
                <a:gd name="connsiteY13" fmla="*/ 0 h 297511"/>
                <a:gd name="connsiteX14" fmla="*/ 538869 w 642609"/>
                <a:gd name="connsiteY14" fmla="*/ 202 h 297511"/>
                <a:gd name="connsiteX15" fmla="*/ 618514 w 642609"/>
                <a:gd name="connsiteY15" fmla="*/ 52526 h 297511"/>
                <a:gd name="connsiteX16" fmla="*/ 636863 w 642609"/>
                <a:gd name="connsiteY16" fmla="*/ 69967 h 297511"/>
                <a:gd name="connsiteX17" fmla="*/ 641198 w 642609"/>
                <a:gd name="connsiteY17" fmla="*/ 74807 h 297511"/>
                <a:gd name="connsiteX18" fmla="*/ 642610 w 642609"/>
                <a:gd name="connsiteY18" fmla="*/ 76520 h 297511"/>
                <a:gd name="connsiteX19" fmla="*/ 640896 w 642609"/>
                <a:gd name="connsiteY19" fmla="*/ 75109 h 297511"/>
                <a:gd name="connsiteX20" fmla="*/ 636258 w 642609"/>
                <a:gd name="connsiteY20" fmla="*/ 70572 h 297511"/>
                <a:gd name="connsiteX21" fmla="*/ 617506 w 642609"/>
                <a:gd name="connsiteY21" fmla="*/ 53836 h 297511"/>
                <a:gd name="connsiteX22" fmla="*/ 537558 w 642609"/>
                <a:gd name="connsiteY22" fmla="*/ 3025 h 297511"/>
                <a:gd name="connsiteX23" fmla="*/ 538465 w 642609"/>
                <a:gd name="connsiteY23" fmla="*/ 3125 h 297511"/>
                <a:gd name="connsiteX24" fmla="*/ 3529 w 642609"/>
                <a:gd name="connsiteY24" fmla="*/ 83981 h 297511"/>
                <a:gd name="connsiteX25" fmla="*/ 5747 w 642609"/>
                <a:gd name="connsiteY25" fmla="*/ 80956 h 297511"/>
                <a:gd name="connsiteX26" fmla="*/ 11997 w 642609"/>
                <a:gd name="connsiteY26" fmla="*/ 120376 h 297511"/>
                <a:gd name="connsiteX27" fmla="*/ 39621 w 642609"/>
                <a:gd name="connsiteY27" fmla="*/ 294387 h 297511"/>
                <a:gd name="connsiteX28" fmla="*/ 36899 w 642609"/>
                <a:gd name="connsiteY28" fmla="*/ 292270 h 297511"/>
                <a:gd name="connsiteX29" fmla="*/ 418291 w 642609"/>
                <a:gd name="connsiteY29" fmla="*/ 266964 h 297511"/>
                <a:gd name="connsiteX30" fmla="*/ 529593 w 642609"/>
                <a:gd name="connsiteY30" fmla="*/ 260109 h 297511"/>
                <a:gd name="connsiteX31" fmla="*/ 559435 w 642609"/>
                <a:gd name="connsiteY31" fmla="*/ 258496 h 297511"/>
                <a:gd name="connsiteX32" fmla="*/ 567097 w 642609"/>
                <a:gd name="connsiteY32" fmla="*/ 258193 h 297511"/>
                <a:gd name="connsiteX33" fmla="*/ 569618 w 642609"/>
                <a:gd name="connsiteY33" fmla="*/ 258294 h 297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642609" h="297511">
                  <a:moveTo>
                    <a:pt x="569618" y="258294"/>
                  </a:moveTo>
                  <a:cubicBezTo>
                    <a:pt x="569618" y="258395"/>
                    <a:pt x="568711" y="258496"/>
                    <a:pt x="566997" y="258697"/>
                  </a:cubicBezTo>
                  <a:cubicBezTo>
                    <a:pt x="564980" y="258899"/>
                    <a:pt x="562460" y="259101"/>
                    <a:pt x="559334" y="259403"/>
                  </a:cubicBezTo>
                  <a:cubicBezTo>
                    <a:pt x="552277" y="260008"/>
                    <a:pt x="542296" y="260814"/>
                    <a:pt x="529593" y="261823"/>
                  </a:cubicBezTo>
                  <a:cubicBezTo>
                    <a:pt x="503280" y="263839"/>
                    <a:pt x="465574" y="266662"/>
                    <a:pt x="418392" y="270191"/>
                  </a:cubicBezTo>
                  <a:cubicBezTo>
                    <a:pt x="323321" y="276945"/>
                    <a:pt x="190242" y="286422"/>
                    <a:pt x="37101" y="297310"/>
                  </a:cubicBezTo>
                  <a:lnTo>
                    <a:pt x="34782" y="297512"/>
                  </a:lnTo>
                  <a:lnTo>
                    <a:pt x="34379" y="295193"/>
                  </a:lnTo>
                  <a:cubicBezTo>
                    <a:pt x="25608" y="240248"/>
                    <a:pt x="16232" y="181673"/>
                    <a:pt x="6654" y="121183"/>
                  </a:cubicBezTo>
                  <a:cubicBezTo>
                    <a:pt x="4537" y="107875"/>
                    <a:pt x="2420" y="94567"/>
                    <a:pt x="403" y="81763"/>
                  </a:cubicBezTo>
                  <a:lnTo>
                    <a:pt x="0" y="79142"/>
                  </a:lnTo>
                  <a:lnTo>
                    <a:pt x="2621" y="78738"/>
                  </a:lnTo>
                  <a:cubicBezTo>
                    <a:pt x="224319" y="46175"/>
                    <a:pt x="418291" y="17643"/>
                    <a:pt x="537961" y="101"/>
                  </a:cubicBezTo>
                  <a:lnTo>
                    <a:pt x="538465" y="0"/>
                  </a:lnTo>
                  <a:lnTo>
                    <a:pt x="538869" y="202"/>
                  </a:lnTo>
                  <a:cubicBezTo>
                    <a:pt x="575768" y="18349"/>
                    <a:pt x="601779" y="38109"/>
                    <a:pt x="618514" y="52526"/>
                  </a:cubicBezTo>
                  <a:cubicBezTo>
                    <a:pt x="626882" y="59785"/>
                    <a:pt x="632931" y="65834"/>
                    <a:pt x="636863" y="69967"/>
                  </a:cubicBezTo>
                  <a:cubicBezTo>
                    <a:pt x="638678" y="71984"/>
                    <a:pt x="640089" y="73496"/>
                    <a:pt x="641198" y="74807"/>
                  </a:cubicBezTo>
                  <a:cubicBezTo>
                    <a:pt x="642106" y="75915"/>
                    <a:pt x="642610" y="76520"/>
                    <a:pt x="642610" y="76520"/>
                  </a:cubicBezTo>
                  <a:cubicBezTo>
                    <a:pt x="642509" y="76520"/>
                    <a:pt x="642005" y="76117"/>
                    <a:pt x="640896" y="75109"/>
                  </a:cubicBezTo>
                  <a:cubicBezTo>
                    <a:pt x="639686" y="73899"/>
                    <a:pt x="638174" y="72488"/>
                    <a:pt x="636258" y="70572"/>
                  </a:cubicBezTo>
                  <a:cubicBezTo>
                    <a:pt x="632125" y="66640"/>
                    <a:pt x="625975" y="60793"/>
                    <a:pt x="617506" y="53836"/>
                  </a:cubicBezTo>
                  <a:cubicBezTo>
                    <a:pt x="600569" y="39924"/>
                    <a:pt x="574356" y="20567"/>
                    <a:pt x="537558" y="3025"/>
                  </a:cubicBezTo>
                  <a:lnTo>
                    <a:pt x="538465" y="3125"/>
                  </a:lnTo>
                  <a:cubicBezTo>
                    <a:pt x="418896" y="21172"/>
                    <a:pt x="225125" y="50510"/>
                    <a:pt x="3529" y="83981"/>
                  </a:cubicBezTo>
                  <a:lnTo>
                    <a:pt x="5747" y="80956"/>
                  </a:lnTo>
                  <a:cubicBezTo>
                    <a:pt x="7763" y="93760"/>
                    <a:pt x="9880" y="106967"/>
                    <a:pt x="11997" y="120376"/>
                  </a:cubicBezTo>
                  <a:cubicBezTo>
                    <a:pt x="21575" y="180766"/>
                    <a:pt x="30850" y="239441"/>
                    <a:pt x="39621" y="294387"/>
                  </a:cubicBezTo>
                  <a:lnTo>
                    <a:pt x="36899" y="292270"/>
                  </a:lnTo>
                  <a:cubicBezTo>
                    <a:pt x="190041" y="282087"/>
                    <a:pt x="323119" y="273316"/>
                    <a:pt x="418291" y="266964"/>
                  </a:cubicBezTo>
                  <a:cubicBezTo>
                    <a:pt x="465474" y="264041"/>
                    <a:pt x="503280" y="261722"/>
                    <a:pt x="529593" y="260109"/>
                  </a:cubicBezTo>
                  <a:cubicBezTo>
                    <a:pt x="542397" y="259403"/>
                    <a:pt x="552277" y="258899"/>
                    <a:pt x="559435" y="258496"/>
                  </a:cubicBezTo>
                  <a:cubicBezTo>
                    <a:pt x="562661" y="258395"/>
                    <a:pt x="565182" y="258294"/>
                    <a:pt x="567097" y="258193"/>
                  </a:cubicBezTo>
                  <a:cubicBezTo>
                    <a:pt x="568711" y="258193"/>
                    <a:pt x="569618" y="258193"/>
                    <a:pt x="569618" y="258294"/>
                  </a:cubicBezTo>
                  <a:close/>
                </a:path>
              </a:pathLst>
            </a:custGeom>
            <a:solidFill>
              <a:srgbClr val="455A64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9" name="Freeform: Shape 248">
              <a:extLst>
                <a:ext uri="{FF2B5EF4-FFF2-40B4-BE49-F238E27FC236}">
                  <a16:creationId xmlns="" xmlns:a16="http://schemas.microsoft.com/office/drawing/2014/main" id="{2F1ADA21-DCF9-4F61-AA70-B49BF39C13B5}"/>
                </a:ext>
              </a:extLst>
            </p:cNvPr>
            <p:cNvSpPr/>
            <p:nvPr/>
          </p:nvSpPr>
          <p:spPr>
            <a:xfrm>
              <a:off x="10073429" y="5352264"/>
              <a:ext cx="54641" cy="58091"/>
            </a:xfrm>
            <a:custGeom>
              <a:avLst/>
              <a:gdLst>
                <a:gd name="connsiteX0" fmla="*/ 54626 w 54641"/>
                <a:gd name="connsiteY0" fmla="*/ 212 h 58091"/>
                <a:gd name="connsiteX1" fmla="*/ 21962 w 54641"/>
                <a:gd name="connsiteY1" fmla="*/ 24005 h 58091"/>
                <a:gd name="connsiteX2" fmla="*/ 286 w 54641"/>
                <a:gd name="connsiteY2" fmla="*/ 58081 h 58091"/>
                <a:gd name="connsiteX3" fmla="*/ 2403 w 54641"/>
                <a:gd name="connsiteY3" fmla="*/ 45882 h 58091"/>
                <a:gd name="connsiteX4" fmla="*/ 18131 w 54641"/>
                <a:gd name="connsiteY4" fmla="*/ 20375 h 58091"/>
                <a:gd name="connsiteX5" fmla="*/ 42629 w 54641"/>
                <a:gd name="connsiteY5" fmla="*/ 3135 h 58091"/>
                <a:gd name="connsiteX6" fmla="*/ 54626 w 54641"/>
                <a:gd name="connsiteY6" fmla="*/ 212 h 58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641" h="58091">
                  <a:moveTo>
                    <a:pt x="54626" y="212"/>
                  </a:moveTo>
                  <a:cubicBezTo>
                    <a:pt x="55231" y="1724"/>
                    <a:pt x="37185" y="7471"/>
                    <a:pt x="21962" y="24005"/>
                  </a:cubicBezTo>
                  <a:cubicBezTo>
                    <a:pt x="6436" y="40236"/>
                    <a:pt x="1798" y="58585"/>
                    <a:pt x="286" y="58081"/>
                  </a:cubicBezTo>
                  <a:cubicBezTo>
                    <a:pt x="-319" y="57980"/>
                    <a:pt x="-117" y="53141"/>
                    <a:pt x="2403" y="45882"/>
                  </a:cubicBezTo>
                  <a:cubicBezTo>
                    <a:pt x="4924" y="38623"/>
                    <a:pt x="10065" y="29046"/>
                    <a:pt x="18131" y="20375"/>
                  </a:cubicBezTo>
                  <a:cubicBezTo>
                    <a:pt x="26297" y="11806"/>
                    <a:pt x="35471" y="6059"/>
                    <a:pt x="42629" y="3135"/>
                  </a:cubicBezTo>
                  <a:cubicBezTo>
                    <a:pt x="49687" y="212"/>
                    <a:pt x="54425" y="-393"/>
                    <a:pt x="54626" y="212"/>
                  </a:cubicBezTo>
                  <a:close/>
                </a:path>
              </a:pathLst>
            </a:custGeom>
            <a:solidFill>
              <a:srgbClr val="455A64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0" name="Freeform: Shape 249">
              <a:extLst>
                <a:ext uri="{FF2B5EF4-FFF2-40B4-BE49-F238E27FC236}">
                  <a16:creationId xmlns="" xmlns:a16="http://schemas.microsoft.com/office/drawing/2014/main" id="{553176E2-54F0-42EC-9D1C-3A847DE1CDF0}"/>
                </a:ext>
              </a:extLst>
            </p:cNvPr>
            <p:cNvSpPr/>
            <p:nvPr/>
          </p:nvSpPr>
          <p:spPr>
            <a:xfrm>
              <a:off x="9328271" y="5094358"/>
              <a:ext cx="367581" cy="15363"/>
            </a:xfrm>
            <a:custGeom>
              <a:avLst/>
              <a:gdLst>
                <a:gd name="connsiteX0" fmla="*/ 367581 w 367581"/>
                <a:gd name="connsiteY0" fmla="*/ 227 h 15363"/>
                <a:gd name="connsiteX1" fmla="*/ 353265 w 367581"/>
                <a:gd name="connsiteY1" fmla="*/ 2344 h 15363"/>
                <a:gd name="connsiteX2" fmla="*/ 313846 w 367581"/>
                <a:gd name="connsiteY2" fmla="*/ 5369 h 15363"/>
                <a:gd name="connsiteX3" fmla="*/ 183690 w 367581"/>
                <a:gd name="connsiteY3" fmla="*/ 8695 h 15363"/>
                <a:gd name="connsiteX4" fmla="*/ 53737 w 367581"/>
                <a:gd name="connsiteY4" fmla="*/ 11821 h 15363"/>
                <a:gd name="connsiteX5" fmla="*/ 14418 w 367581"/>
                <a:gd name="connsiteY5" fmla="*/ 14442 h 15363"/>
                <a:gd name="connsiteX6" fmla="*/ 1 w 367581"/>
                <a:gd name="connsiteY6" fmla="*/ 15249 h 15363"/>
                <a:gd name="connsiteX7" fmla="*/ 14217 w 367581"/>
                <a:gd name="connsiteY7" fmla="*/ 12426 h 15363"/>
                <a:gd name="connsiteX8" fmla="*/ 53535 w 367581"/>
                <a:gd name="connsiteY8" fmla="*/ 8091 h 15363"/>
                <a:gd name="connsiteX9" fmla="*/ 183690 w 367581"/>
                <a:gd name="connsiteY9" fmla="*/ 3352 h 15363"/>
                <a:gd name="connsiteX10" fmla="*/ 313745 w 367581"/>
                <a:gd name="connsiteY10" fmla="*/ 1538 h 15363"/>
                <a:gd name="connsiteX11" fmla="*/ 353165 w 367581"/>
                <a:gd name="connsiteY11" fmla="*/ 227 h 15363"/>
                <a:gd name="connsiteX12" fmla="*/ 367581 w 367581"/>
                <a:gd name="connsiteY12" fmla="*/ 227 h 15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67581" h="15363">
                  <a:moveTo>
                    <a:pt x="367581" y="227"/>
                  </a:moveTo>
                  <a:cubicBezTo>
                    <a:pt x="367581" y="630"/>
                    <a:pt x="362540" y="1336"/>
                    <a:pt x="353265" y="2344"/>
                  </a:cubicBezTo>
                  <a:cubicBezTo>
                    <a:pt x="343990" y="3352"/>
                    <a:pt x="330581" y="4461"/>
                    <a:pt x="313846" y="5369"/>
                  </a:cubicBezTo>
                  <a:cubicBezTo>
                    <a:pt x="280576" y="7284"/>
                    <a:pt x="234502" y="8191"/>
                    <a:pt x="183690" y="8695"/>
                  </a:cubicBezTo>
                  <a:cubicBezTo>
                    <a:pt x="132879" y="9300"/>
                    <a:pt x="86906" y="10006"/>
                    <a:pt x="53737" y="11821"/>
                  </a:cubicBezTo>
                  <a:cubicBezTo>
                    <a:pt x="37102" y="12627"/>
                    <a:pt x="23693" y="13736"/>
                    <a:pt x="14418" y="14442"/>
                  </a:cubicBezTo>
                  <a:cubicBezTo>
                    <a:pt x="5143" y="15249"/>
                    <a:pt x="1" y="15551"/>
                    <a:pt x="1" y="15249"/>
                  </a:cubicBezTo>
                  <a:cubicBezTo>
                    <a:pt x="-99" y="14845"/>
                    <a:pt x="5042" y="13938"/>
                    <a:pt x="14217" y="12426"/>
                  </a:cubicBezTo>
                  <a:cubicBezTo>
                    <a:pt x="23391" y="11014"/>
                    <a:pt x="36900" y="9401"/>
                    <a:pt x="53535" y="8091"/>
                  </a:cubicBezTo>
                  <a:cubicBezTo>
                    <a:pt x="86805" y="5268"/>
                    <a:pt x="132879" y="3957"/>
                    <a:pt x="183690" y="3352"/>
                  </a:cubicBezTo>
                  <a:cubicBezTo>
                    <a:pt x="234502" y="2848"/>
                    <a:pt x="280475" y="2445"/>
                    <a:pt x="313745" y="1538"/>
                  </a:cubicBezTo>
                  <a:cubicBezTo>
                    <a:pt x="329573" y="1034"/>
                    <a:pt x="342881" y="529"/>
                    <a:pt x="353165" y="227"/>
                  </a:cubicBezTo>
                  <a:cubicBezTo>
                    <a:pt x="362339" y="-76"/>
                    <a:pt x="367481" y="-76"/>
                    <a:pt x="367581" y="227"/>
                  </a:cubicBezTo>
                  <a:close/>
                </a:path>
              </a:pathLst>
            </a:custGeom>
            <a:solidFill>
              <a:srgbClr val="455A64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1" name="Freeform: Shape 250">
              <a:extLst>
                <a:ext uri="{FF2B5EF4-FFF2-40B4-BE49-F238E27FC236}">
                  <a16:creationId xmlns="" xmlns:a16="http://schemas.microsoft.com/office/drawing/2014/main" id="{2E1F9770-C2A6-46D1-8E5B-50D0803FD921}"/>
                </a:ext>
              </a:extLst>
            </p:cNvPr>
            <p:cNvSpPr/>
            <p:nvPr/>
          </p:nvSpPr>
          <p:spPr>
            <a:xfrm>
              <a:off x="9256893" y="4344202"/>
              <a:ext cx="607416" cy="757642"/>
            </a:xfrm>
            <a:custGeom>
              <a:avLst/>
              <a:gdLst>
                <a:gd name="connsiteX0" fmla="*/ 336024 w 607416"/>
                <a:gd name="connsiteY0" fmla="*/ 0 h 757642"/>
                <a:gd name="connsiteX1" fmla="*/ 330681 w 607416"/>
                <a:gd name="connsiteY1" fmla="*/ 6452 h 757642"/>
                <a:gd name="connsiteX2" fmla="*/ 182278 w 607416"/>
                <a:gd name="connsiteY2" fmla="*/ 145782 h 757642"/>
                <a:gd name="connsiteX3" fmla="*/ 116646 w 607416"/>
                <a:gd name="connsiteY3" fmla="*/ 516084 h 757642"/>
                <a:gd name="connsiteX4" fmla="*/ 0 w 607416"/>
                <a:gd name="connsiteY4" fmla="*/ 671947 h 757642"/>
                <a:gd name="connsiteX5" fmla="*/ 283901 w 607416"/>
                <a:gd name="connsiteY5" fmla="*/ 757642 h 757642"/>
                <a:gd name="connsiteX6" fmla="*/ 438858 w 607416"/>
                <a:gd name="connsiteY6" fmla="*/ 748972 h 757642"/>
                <a:gd name="connsiteX7" fmla="*/ 498642 w 607416"/>
                <a:gd name="connsiteY7" fmla="*/ 563065 h 757642"/>
                <a:gd name="connsiteX8" fmla="*/ 602182 w 607416"/>
                <a:gd name="connsiteY8" fmla="*/ 486444 h 757642"/>
                <a:gd name="connsiteX9" fmla="*/ 538465 w 607416"/>
                <a:gd name="connsiteY9" fmla="*/ 132676 h 757642"/>
                <a:gd name="connsiteX10" fmla="*/ 545018 w 607416"/>
                <a:gd name="connsiteY10" fmla="*/ 182278 h 757642"/>
                <a:gd name="connsiteX11" fmla="*/ 336024 w 607416"/>
                <a:gd name="connsiteY11" fmla="*/ 0 h 757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07416" h="757642">
                  <a:moveTo>
                    <a:pt x="336024" y="0"/>
                  </a:moveTo>
                  <a:lnTo>
                    <a:pt x="330681" y="6452"/>
                  </a:lnTo>
                  <a:cubicBezTo>
                    <a:pt x="259605" y="19760"/>
                    <a:pt x="201937" y="76218"/>
                    <a:pt x="182278" y="145782"/>
                  </a:cubicBezTo>
                  <a:cubicBezTo>
                    <a:pt x="162719" y="214842"/>
                    <a:pt x="156771" y="342779"/>
                    <a:pt x="116646" y="516084"/>
                  </a:cubicBezTo>
                  <a:cubicBezTo>
                    <a:pt x="116646" y="516084"/>
                    <a:pt x="18349" y="605105"/>
                    <a:pt x="0" y="671947"/>
                  </a:cubicBezTo>
                  <a:lnTo>
                    <a:pt x="283901" y="757642"/>
                  </a:lnTo>
                  <a:lnTo>
                    <a:pt x="438858" y="748972"/>
                  </a:lnTo>
                  <a:lnTo>
                    <a:pt x="498642" y="563065"/>
                  </a:lnTo>
                  <a:cubicBezTo>
                    <a:pt x="556713" y="563065"/>
                    <a:pt x="581413" y="534029"/>
                    <a:pt x="602182" y="486444"/>
                  </a:cubicBezTo>
                  <a:cubicBezTo>
                    <a:pt x="629907" y="423130"/>
                    <a:pt x="538465" y="132676"/>
                    <a:pt x="538465" y="132676"/>
                  </a:cubicBezTo>
                  <a:lnTo>
                    <a:pt x="545018" y="182278"/>
                  </a:lnTo>
                  <a:lnTo>
                    <a:pt x="336024" y="0"/>
                  </a:lnTo>
                  <a:close/>
                </a:path>
              </a:pathLst>
            </a:custGeom>
            <a:solidFill>
              <a:srgbClr val="F7AB9B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2" name="Freeform: Shape 251">
              <a:extLst>
                <a:ext uri="{FF2B5EF4-FFF2-40B4-BE49-F238E27FC236}">
                  <a16:creationId xmlns="" xmlns:a16="http://schemas.microsoft.com/office/drawing/2014/main" id="{939462DB-BFEE-41E2-BE15-3D550E7E37B5}"/>
                </a:ext>
              </a:extLst>
            </p:cNvPr>
            <p:cNvSpPr/>
            <p:nvPr/>
          </p:nvSpPr>
          <p:spPr>
            <a:xfrm>
              <a:off x="9836694" y="4589188"/>
              <a:ext cx="68959" cy="146789"/>
            </a:xfrm>
            <a:custGeom>
              <a:avLst/>
              <a:gdLst>
                <a:gd name="connsiteX0" fmla="*/ 0 w 68959"/>
                <a:gd name="connsiteY0" fmla="*/ 0 h 146789"/>
                <a:gd name="connsiteX1" fmla="*/ 68959 w 68959"/>
                <a:gd name="connsiteY1" fmla="*/ 140338 h 146789"/>
                <a:gd name="connsiteX2" fmla="*/ 26616 w 68959"/>
                <a:gd name="connsiteY2" fmla="*/ 146790 h 146789"/>
                <a:gd name="connsiteX3" fmla="*/ 0 w 68959"/>
                <a:gd name="connsiteY3" fmla="*/ 0 h 146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959" h="146789">
                  <a:moveTo>
                    <a:pt x="0" y="0"/>
                  </a:moveTo>
                  <a:lnTo>
                    <a:pt x="68959" y="140338"/>
                  </a:lnTo>
                  <a:lnTo>
                    <a:pt x="26616" y="146790"/>
                  </a:lnTo>
                  <a:cubicBezTo>
                    <a:pt x="26515" y="146790"/>
                    <a:pt x="302" y="10485"/>
                    <a:pt x="0" y="0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3" name="Freeform: Shape 252">
              <a:extLst>
                <a:ext uri="{FF2B5EF4-FFF2-40B4-BE49-F238E27FC236}">
                  <a16:creationId xmlns="" xmlns:a16="http://schemas.microsoft.com/office/drawing/2014/main" id="{AD3BB51E-7065-4344-AFCC-DAC7112D51D5}"/>
                </a:ext>
              </a:extLst>
            </p:cNvPr>
            <p:cNvSpPr/>
            <p:nvPr/>
          </p:nvSpPr>
          <p:spPr>
            <a:xfrm>
              <a:off x="9783662" y="4578602"/>
              <a:ext cx="85574" cy="328538"/>
            </a:xfrm>
            <a:custGeom>
              <a:avLst/>
              <a:gdLst>
                <a:gd name="connsiteX0" fmla="*/ 1 w 85574"/>
                <a:gd name="connsiteY0" fmla="*/ 328463 h 328538"/>
                <a:gd name="connsiteX1" fmla="*/ 13410 w 85574"/>
                <a:gd name="connsiteY1" fmla="*/ 323119 h 328538"/>
                <a:gd name="connsiteX2" fmla="*/ 44663 w 85574"/>
                <a:gd name="connsiteY2" fmla="*/ 300536 h 328538"/>
                <a:gd name="connsiteX3" fmla="*/ 73195 w 85574"/>
                <a:gd name="connsiteY3" fmla="*/ 251237 h 328538"/>
                <a:gd name="connsiteX4" fmla="*/ 79748 w 85574"/>
                <a:gd name="connsiteY4" fmla="*/ 181370 h 328538"/>
                <a:gd name="connsiteX5" fmla="*/ 68154 w 85574"/>
                <a:gd name="connsiteY5" fmla="*/ 111201 h 328538"/>
                <a:gd name="connsiteX6" fmla="*/ 56358 w 85574"/>
                <a:gd name="connsiteY6" fmla="*/ 53836 h 328538"/>
                <a:gd name="connsiteX7" fmla="*/ 52225 w 85574"/>
                <a:gd name="connsiteY7" fmla="*/ 14518 h 328538"/>
                <a:gd name="connsiteX8" fmla="*/ 52729 w 85574"/>
                <a:gd name="connsiteY8" fmla="*/ 0 h 328538"/>
                <a:gd name="connsiteX9" fmla="*/ 54241 w 85574"/>
                <a:gd name="connsiteY9" fmla="*/ 14417 h 328538"/>
                <a:gd name="connsiteX10" fmla="*/ 59988 w 85574"/>
                <a:gd name="connsiteY10" fmla="*/ 53232 h 328538"/>
                <a:gd name="connsiteX11" fmla="*/ 72792 w 85574"/>
                <a:gd name="connsiteY11" fmla="*/ 110093 h 328538"/>
                <a:gd name="connsiteX12" fmla="*/ 84890 w 85574"/>
                <a:gd name="connsiteY12" fmla="*/ 180967 h 328538"/>
                <a:gd name="connsiteX13" fmla="*/ 77732 w 85574"/>
                <a:gd name="connsiteY13" fmla="*/ 252648 h 328538"/>
                <a:gd name="connsiteX14" fmla="*/ 47285 w 85574"/>
                <a:gd name="connsiteY14" fmla="*/ 303057 h 328538"/>
                <a:gd name="connsiteX15" fmla="*/ 14116 w 85574"/>
                <a:gd name="connsiteY15" fmla="*/ 324934 h 328538"/>
                <a:gd name="connsiteX16" fmla="*/ 3732 w 85574"/>
                <a:gd name="connsiteY16" fmla="*/ 327858 h 328538"/>
                <a:gd name="connsiteX17" fmla="*/ 1 w 85574"/>
                <a:gd name="connsiteY17" fmla="*/ 328463 h 328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5574" h="328538">
                  <a:moveTo>
                    <a:pt x="1" y="328463"/>
                  </a:moveTo>
                  <a:cubicBezTo>
                    <a:pt x="-99" y="327959"/>
                    <a:pt x="4941" y="326850"/>
                    <a:pt x="13410" y="323119"/>
                  </a:cubicBezTo>
                  <a:cubicBezTo>
                    <a:pt x="21778" y="319389"/>
                    <a:pt x="33372" y="312433"/>
                    <a:pt x="44663" y="300536"/>
                  </a:cubicBezTo>
                  <a:cubicBezTo>
                    <a:pt x="55854" y="288741"/>
                    <a:pt x="66642" y="271904"/>
                    <a:pt x="73195" y="251237"/>
                  </a:cubicBezTo>
                  <a:cubicBezTo>
                    <a:pt x="79748" y="230670"/>
                    <a:pt x="81563" y="206474"/>
                    <a:pt x="79748" y="181370"/>
                  </a:cubicBezTo>
                  <a:cubicBezTo>
                    <a:pt x="77832" y="156267"/>
                    <a:pt x="72892" y="132676"/>
                    <a:pt x="68154" y="111201"/>
                  </a:cubicBezTo>
                  <a:cubicBezTo>
                    <a:pt x="63416" y="89727"/>
                    <a:pt x="59080" y="70371"/>
                    <a:pt x="56358" y="53836"/>
                  </a:cubicBezTo>
                  <a:cubicBezTo>
                    <a:pt x="53636" y="37403"/>
                    <a:pt x="52426" y="23894"/>
                    <a:pt x="52225" y="14518"/>
                  </a:cubicBezTo>
                  <a:cubicBezTo>
                    <a:pt x="52023" y="5142"/>
                    <a:pt x="52527" y="0"/>
                    <a:pt x="52729" y="0"/>
                  </a:cubicBezTo>
                  <a:cubicBezTo>
                    <a:pt x="53132" y="0"/>
                    <a:pt x="53334" y="5142"/>
                    <a:pt x="54241" y="14417"/>
                  </a:cubicBezTo>
                  <a:cubicBezTo>
                    <a:pt x="55048" y="23692"/>
                    <a:pt x="56762" y="36899"/>
                    <a:pt x="59988" y="53232"/>
                  </a:cubicBezTo>
                  <a:cubicBezTo>
                    <a:pt x="63113" y="69463"/>
                    <a:pt x="67852" y="88719"/>
                    <a:pt x="72792" y="110093"/>
                  </a:cubicBezTo>
                  <a:cubicBezTo>
                    <a:pt x="77832" y="131566"/>
                    <a:pt x="82974" y="155360"/>
                    <a:pt x="84890" y="180967"/>
                  </a:cubicBezTo>
                  <a:cubicBezTo>
                    <a:pt x="86805" y="206474"/>
                    <a:pt x="84789" y="231376"/>
                    <a:pt x="77732" y="252648"/>
                  </a:cubicBezTo>
                  <a:cubicBezTo>
                    <a:pt x="70674" y="273921"/>
                    <a:pt x="59181" y="291160"/>
                    <a:pt x="47285" y="303057"/>
                  </a:cubicBezTo>
                  <a:cubicBezTo>
                    <a:pt x="35187" y="314953"/>
                    <a:pt x="22988" y="321708"/>
                    <a:pt x="14116" y="324934"/>
                  </a:cubicBezTo>
                  <a:cubicBezTo>
                    <a:pt x="9680" y="326447"/>
                    <a:pt x="6151" y="327555"/>
                    <a:pt x="3732" y="327858"/>
                  </a:cubicBezTo>
                  <a:cubicBezTo>
                    <a:pt x="1312" y="328463"/>
                    <a:pt x="1" y="328665"/>
                    <a:pt x="1" y="328463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4" name="Freeform: Shape 253">
              <a:extLst>
                <a:ext uri="{FF2B5EF4-FFF2-40B4-BE49-F238E27FC236}">
                  <a16:creationId xmlns="" xmlns:a16="http://schemas.microsoft.com/office/drawing/2014/main" id="{40FC9E7D-73C4-4E32-918D-0D253D5353C3}"/>
                </a:ext>
              </a:extLst>
            </p:cNvPr>
            <p:cNvSpPr/>
            <p:nvPr/>
          </p:nvSpPr>
          <p:spPr>
            <a:xfrm>
              <a:off x="9454394" y="4612376"/>
              <a:ext cx="286623" cy="403610"/>
            </a:xfrm>
            <a:custGeom>
              <a:avLst/>
              <a:gdLst>
                <a:gd name="connsiteX0" fmla="*/ 0 w 286623"/>
                <a:gd name="connsiteY0" fmla="*/ 0 h 403610"/>
                <a:gd name="connsiteX1" fmla="*/ 158586 w 286623"/>
                <a:gd name="connsiteY1" fmla="*/ 381190 h 403610"/>
                <a:gd name="connsiteX2" fmla="*/ 275030 w 286623"/>
                <a:gd name="connsiteY2" fmla="*/ 380384 h 403610"/>
                <a:gd name="connsiteX3" fmla="*/ 286624 w 286623"/>
                <a:gd name="connsiteY3" fmla="*/ 323422 h 403610"/>
                <a:gd name="connsiteX4" fmla="*/ 0 w 286623"/>
                <a:gd name="connsiteY4" fmla="*/ 0 h 403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6623" h="403610">
                  <a:moveTo>
                    <a:pt x="0" y="0"/>
                  </a:moveTo>
                  <a:cubicBezTo>
                    <a:pt x="0" y="0"/>
                    <a:pt x="95978" y="330782"/>
                    <a:pt x="158586" y="381190"/>
                  </a:cubicBezTo>
                  <a:cubicBezTo>
                    <a:pt x="221899" y="432103"/>
                    <a:pt x="275030" y="380384"/>
                    <a:pt x="275030" y="380384"/>
                  </a:cubicBezTo>
                  <a:lnTo>
                    <a:pt x="286624" y="3234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5" name="Freeform: Shape 254">
              <a:extLst>
                <a:ext uri="{FF2B5EF4-FFF2-40B4-BE49-F238E27FC236}">
                  <a16:creationId xmlns="" xmlns:a16="http://schemas.microsoft.com/office/drawing/2014/main" id="{B2A08C17-E1F0-4439-BA4C-F640F3A42588}"/>
                </a:ext>
              </a:extLst>
            </p:cNvPr>
            <p:cNvSpPr/>
            <p:nvPr/>
          </p:nvSpPr>
          <p:spPr>
            <a:xfrm>
              <a:off x="9911802" y="4484239"/>
              <a:ext cx="450824" cy="430992"/>
            </a:xfrm>
            <a:custGeom>
              <a:avLst/>
              <a:gdLst>
                <a:gd name="connsiteX0" fmla="*/ 448738 w 450824"/>
                <a:gd name="connsiteY0" fmla="*/ 101723 h 430992"/>
                <a:gd name="connsiteX1" fmla="*/ 431397 w 450824"/>
                <a:gd name="connsiteY1" fmla="*/ 95472 h 430992"/>
                <a:gd name="connsiteX2" fmla="*/ 423332 w 450824"/>
                <a:gd name="connsiteY2" fmla="*/ 59279 h 430992"/>
                <a:gd name="connsiteX3" fmla="*/ 415468 w 450824"/>
                <a:gd name="connsiteY3" fmla="*/ 54137 h 430992"/>
                <a:gd name="connsiteX4" fmla="*/ 390970 w 450824"/>
                <a:gd name="connsiteY4" fmla="*/ 28126 h 430992"/>
                <a:gd name="connsiteX5" fmla="*/ 378367 w 450824"/>
                <a:gd name="connsiteY5" fmla="*/ 603 h 430992"/>
                <a:gd name="connsiteX6" fmla="*/ 349836 w 450824"/>
                <a:gd name="connsiteY6" fmla="*/ 17642 h 430992"/>
                <a:gd name="connsiteX7" fmla="*/ 313643 w 450824"/>
                <a:gd name="connsiteY7" fmla="*/ 86802 h 430992"/>
                <a:gd name="connsiteX8" fmla="*/ 296302 w 450824"/>
                <a:gd name="connsiteY8" fmla="*/ 157072 h 430992"/>
                <a:gd name="connsiteX9" fmla="*/ 0 w 450824"/>
                <a:gd name="connsiteY9" fmla="*/ 295091 h 430992"/>
                <a:gd name="connsiteX10" fmla="*/ 31758 w 450824"/>
                <a:gd name="connsiteY10" fmla="*/ 430993 h 430992"/>
                <a:gd name="connsiteX11" fmla="*/ 364354 w 450824"/>
                <a:gd name="connsiteY11" fmla="*/ 259200 h 430992"/>
                <a:gd name="connsiteX12" fmla="*/ 423735 w 450824"/>
                <a:gd name="connsiteY12" fmla="*/ 202339 h 430992"/>
                <a:gd name="connsiteX13" fmla="*/ 448738 w 450824"/>
                <a:gd name="connsiteY13" fmla="*/ 101723 h 43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0824" h="430992">
                  <a:moveTo>
                    <a:pt x="448738" y="101723"/>
                  </a:moveTo>
                  <a:cubicBezTo>
                    <a:pt x="437749" y="91944"/>
                    <a:pt x="431397" y="95472"/>
                    <a:pt x="431397" y="95472"/>
                  </a:cubicBezTo>
                  <a:cubicBezTo>
                    <a:pt x="431397" y="95472"/>
                    <a:pt x="437245" y="68756"/>
                    <a:pt x="423332" y="59279"/>
                  </a:cubicBezTo>
                  <a:cubicBezTo>
                    <a:pt x="419098" y="56355"/>
                    <a:pt x="416678" y="54843"/>
                    <a:pt x="415468" y="54137"/>
                  </a:cubicBezTo>
                  <a:cubicBezTo>
                    <a:pt x="413956" y="50609"/>
                    <a:pt x="405387" y="31353"/>
                    <a:pt x="390970" y="28126"/>
                  </a:cubicBezTo>
                  <a:cubicBezTo>
                    <a:pt x="390970" y="28126"/>
                    <a:pt x="389054" y="3023"/>
                    <a:pt x="378367" y="603"/>
                  </a:cubicBezTo>
                  <a:cubicBezTo>
                    <a:pt x="358204" y="-3832"/>
                    <a:pt x="349836" y="17642"/>
                    <a:pt x="349836" y="17642"/>
                  </a:cubicBezTo>
                  <a:lnTo>
                    <a:pt x="313643" y="86802"/>
                  </a:lnTo>
                  <a:lnTo>
                    <a:pt x="296302" y="157072"/>
                  </a:lnTo>
                  <a:lnTo>
                    <a:pt x="0" y="295091"/>
                  </a:lnTo>
                  <a:lnTo>
                    <a:pt x="31758" y="430993"/>
                  </a:lnTo>
                  <a:lnTo>
                    <a:pt x="364354" y="259200"/>
                  </a:lnTo>
                  <a:lnTo>
                    <a:pt x="423735" y="202339"/>
                  </a:lnTo>
                  <a:cubicBezTo>
                    <a:pt x="423735" y="202238"/>
                    <a:pt x="459727" y="111503"/>
                    <a:pt x="448738" y="101723"/>
                  </a:cubicBezTo>
                  <a:close/>
                </a:path>
              </a:pathLst>
            </a:custGeom>
            <a:solidFill>
              <a:srgbClr val="FFBE9D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6" name="Freeform: Shape 255">
              <a:extLst>
                <a:ext uri="{FF2B5EF4-FFF2-40B4-BE49-F238E27FC236}">
                  <a16:creationId xmlns="" xmlns:a16="http://schemas.microsoft.com/office/drawing/2014/main" id="{DBE5AB10-4982-4C0B-9DC7-3A6AE9B6A37C}"/>
                </a:ext>
              </a:extLst>
            </p:cNvPr>
            <p:cNvSpPr/>
            <p:nvPr/>
          </p:nvSpPr>
          <p:spPr>
            <a:xfrm>
              <a:off x="9476372" y="4394691"/>
              <a:ext cx="732841" cy="596111"/>
            </a:xfrm>
            <a:custGeom>
              <a:avLst/>
              <a:gdLst>
                <a:gd name="connsiteX0" fmla="*/ 1 w 732841"/>
                <a:gd name="connsiteY0" fmla="*/ 117976 h 596111"/>
                <a:gd name="connsiteX1" fmla="*/ 246398 w 732841"/>
                <a:gd name="connsiteY1" fmla="*/ 595548 h 596111"/>
                <a:gd name="connsiteX2" fmla="*/ 732842 w 732841"/>
                <a:gd name="connsiteY2" fmla="*/ 436055 h 596111"/>
                <a:gd name="connsiteX3" fmla="*/ 677292 w 732841"/>
                <a:gd name="connsiteY3" fmla="*/ 267891 h 596111"/>
                <a:gd name="connsiteX4" fmla="*/ 347417 w 732841"/>
                <a:gd name="connsiteY4" fmla="*/ 374758 h 596111"/>
                <a:gd name="connsiteX5" fmla="*/ 237022 w 732841"/>
                <a:gd name="connsiteY5" fmla="*/ 98115 h 596111"/>
                <a:gd name="connsiteX6" fmla="*/ 80352 w 732841"/>
                <a:gd name="connsiteY6" fmla="*/ 7884 h 596111"/>
                <a:gd name="connsiteX7" fmla="*/ 1 w 732841"/>
                <a:gd name="connsiteY7" fmla="*/ 117976 h 596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32841" h="596111">
                  <a:moveTo>
                    <a:pt x="1" y="117976"/>
                  </a:moveTo>
                  <a:cubicBezTo>
                    <a:pt x="-402" y="128562"/>
                    <a:pt x="167257" y="565101"/>
                    <a:pt x="246398" y="595548"/>
                  </a:cubicBezTo>
                  <a:cubicBezTo>
                    <a:pt x="276543" y="607142"/>
                    <a:pt x="732842" y="436055"/>
                    <a:pt x="732842" y="436055"/>
                  </a:cubicBezTo>
                  <a:lnTo>
                    <a:pt x="677292" y="267891"/>
                  </a:lnTo>
                  <a:cubicBezTo>
                    <a:pt x="677292" y="267891"/>
                    <a:pt x="358104" y="375161"/>
                    <a:pt x="347417" y="374758"/>
                  </a:cubicBezTo>
                  <a:cubicBezTo>
                    <a:pt x="336831" y="374355"/>
                    <a:pt x="237022" y="98115"/>
                    <a:pt x="237022" y="98115"/>
                  </a:cubicBezTo>
                  <a:cubicBezTo>
                    <a:pt x="237022" y="98115"/>
                    <a:pt x="174415" y="-32947"/>
                    <a:pt x="80352" y="7884"/>
                  </a:cubicBezTo>
                  <a:cubicBezTo>
                    <a:pt x="20265" y="34096"/>
                    <a:pt x="1" y="117976"/>
                    <a:pt x="1" y="117976"/>
                  </a:cubicBezTo>
                  <a:close/>
                </a:path>
              </a:pathLst>
            </a:custGeom>
            <a:solidFill>
              <a:srgbClr val="F7AB9B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7" name="Freeform: Shape 256">
              <a:extLst>
                <a:ext uri="{FF2B5EF4-FFF2-40B4-BE49-F238E27FC236}">
                  <a16:creationId xmlns="" xmlns:a16="http://schemas.microsoft.com/office/drawing/2014/main" id="{F16414FF-6ECC-4E79-8ADC-59F558B15B68}"/>
                </a:ext>
              </a:extLst>
            </p:cNvPr>
            <p:cNvSpPr/>
            <p:nvPr/>
          </p:nvSpPr>
          <p:spPr>
            <a:xfrm>
              <a:off x="9489161" y="4547752"/>
              <a:ext cx="723177" cy="445915"/>
            </a:xfrm>
            <a:custGeom>
              <a:avLst/>
              <a:gdLst>
                <a:gd name="connsiteX0" fmla="*/ 334830 w 723177"/>
                <a:gd name="connsiteY0" fmla="*/ 221697 h 445915"/>
                <a:gd name="connsiteX1" fmla="*/ 340677 w 723177"/>
                <a:gd name="connsiteY1" fmla="*/ 219479 h 445915"/>
                <a:gd name="connsiteX2" fmla="*/ 358118 w 723177"/>
                <a:gd name="connsiteY2" fmla="*/ 213531 h 445915"/>
                <a:gd name="connsiteX3" fmla="*/ 424557 w 723177"/>
                <a:gd name="connsiteY3" fmla="*/ 191351 h 445915"/>
                <a:gd name="connsiteX4" fmla="*/ 663998 w 723177"/>
                <a:gd name="connsiteY4" fmla="*/ 112815 h 445915"/>
                <a:gd name="connsiteX5" fmla="*/ 666014 w 723177"/>
                <a:gd name="connsiteY5" fmla="*/ 112109 h 445915"/>
                <a:gd name="connsiteX6" fmla="*/ 666720 w 723177"/>
                <a:gd name="connsiteY6" fmla="*/ 114226 h 445915"/>
                <a:gd name="connsiteX7" fmla="*/ 722472 w 723177"/>
                <a:gd name="connsiteY7" fmla="*/ 282288 h 445915"/>
                <a:gd name="connsiteX8" fmla="*/ 723178 w 723177"/>
                <a:gd name="connsiteY8" fmla="*/ 284506 h 445915"/>
                <a:gd name="connsiteX9" fmla="*/ 720960 w 723177"/>
                <a:gd name="connsiteY9" fmla="*/ 285313 h 445915"/>
                <a:gd name="connsiteX10" fmla="*/ 488677 w 723177"/>
                <a:gd name="connsiteY10" fmla="*/ 371612 h 445915"/>
                <a:gd name="connsiteX11" fmla="*/ 341181 w 723177"/>
                <a:gd name="connsiteY11" fmla="*/ 421316 h 445915"/>
                <a:gd name="connsiteX12" fmla="*/ 269702 w 723177"/>
                <a:gd name="connsiteY12" fmla="*/ 441076 h 445915"/>
                <a:gd name="connsiteX13" fmla="*/ 251857 w 723177"/>
                <a:gd name="connsiteY13" fmla="*/ 444503 h 445915"/>
                <a:gd name="connsiteX14" fmla="*/ 242783 w 723177"/>
                <a:gd name="connsiteY14" fmla="*/ 445713 h 445915"/>
                <a:gd name="connsiteX15" fmla="*/ 233105 w 723177"/>
                <a:gd name="connsiteY15" fmla="*/ 444907 h 445915"/>
                <a:gd name="connsiteX16" fmla="*/ 204070 w 723177"/>
                <a:gd name="connsiteY16" fmla="*/ 423634 h 445915"/>
                <a:gd name="connsiteX17" fmla="*/ 164549 w 723177"/>
                <a:gd name="connsiteY17" fmla="*/ 368487 h 445915"/>
                <a:gd name="connsiteX18" fmla="*/ 133598 w 723177"/>
                <a:gd name="connsiteY18" fmla="*/ 312735 h 445915"/>
                <a:gd name="connsiteX19" fmla="*/ 84298 w 723177"/>
                <a:gd name="connsiteY19" fmla="*/ 209599 h 445915"/>
                <a:gd name="connsiteX20" fmla="*/ 20884 w 723177"/>
                <a:gd name="connsiteY20" fmla="*/ 56861 h 445915"/>
                <a:gd name="connsiteX21" fmla="*/ 5056 w 723177"/>
                <a:gd name="connsiteY21" fmla="*/ 14820 h 445915"/>
                <a:gd name="connsiteX22" fmla="*/ 1124 w 723177"/>
                <a:gd name="connsiteY22" fmla="*/ 3831 h 445915"/>
                <a:gd name="connsiteX23" fmla="*/ 15 w 723177"/>
                <a:gd name="connsiteY23" fmla="*/ 0 h 445915"/>
                <a:gd name="connsiteX24" fmla="*/ 1628 w 723177"/>
                <a:gd name="connsiteY24" fmla="*/ 3629 h 445915"/>
                <a:gd name="connsiteX25" fmla="*/ 6064 w 723177"/>
                <a:gd name="connsiteY25" fmla="*/ 14417 h 445915"/>
                <a:gd name="connsiteX26" fmla="*/ 22800 w 723177"/>
                <a:gd name="connsiteY26" fmla="*/ 56155 h 445915"/>
                <a:gd name="connsiteX27" fmla="*/ 87726 w 723177"/>
                <a:gd name="connsiteY27" fmla="*/ 208188 h 445915"/>
                <a:gd name="connsiteX28" fmla="*/ 137429 w 723177"/>
                <a:gd name="connsiteY28" fmla="*/ 310820 h 445915"/>
                <a:gd name="connsiteX29" fmla="*/ 168481 w 723177"/>
                <a:gd name="connsiteY29" fmla="*/ 366169 h 445915"/>
                <a:gd name="connsiteX30" fmla="*/ 207598 w 723177"/>
                <a:gd name="connsiteY30" fmla="*/ 420408 h 445915"/>
                <a:gd name="connsiteX31" fmla="*/ 234415 w 723177"/>
                <a:gd name="connsiteY31" fmla="*/ 440269 h 445915"/>
                <a:gd name="connsiteX32" fmla="*/ 251050 w 723177"/>
                <a:gd name="connsiteY32" fmla="*/ 439664 h 445915"/>
                <a:gd name="connsiteX33" fmla="*/ 268492 w 723177"/>
                <a:gd name="connsiteY33" fmla="*/ 436337 h 445915"/>
                <a:gd name="connsiteX34" fmla="*/ 339467 w 723177"/>
                <a:gd name="connsiteY34" fmla="*/ 416577 h 445915"/>
                <a:gd name="connsiteX35" fmla="*/ 486660 w 723177"/>
                <a:gd name="connsiteY35" fmla="*/ 366874 h 445915"/>
                <a:gd name="connsiteX36" fmla="*/ 718843 w 723177"/>
                <a:gd name="connsiteY36" fmla="*/ 280877 h 445915"/>
                <a:gd name="connsiteX37" fmla="*/ 717330 w 723177"/>
                <a:gd name="connsiteY37" fmla="*/ 284002 h 445915"/>
                <a:gd name="connsiteX38" fmla="*/ 662083 w 723177"/>
                <a:gd name="connsiteY38" fmla="*/ 115738 h 445915"/>
                <a:gd name="connsiteX39" fmla="*/ 664805 w 723177"/>
                <a:gd name="connsiteY39" fmla="*/ 117150 h 445915"/>
                <a:gd name="connsiteX40" fmla="*/ 424759 w 723177"/>
                <a:gd name="connsiteY40" fmla="*/ 193972 h 445915"/>
                <a:gd name="connsiteX41" fmla="*/ 357917 w 723177"/>
                <a:gd name="connsiteY41" fmla="*/ 214943 h 445915"/>
                <a:gd name="connsiteX42" fmla="*/ 340374 w 723177"/>
                <a:gd name="connsiteY42" fmla="*/ 220286 h 445915"/>
                <a:gd name="connsiteX43" fmla="*/ 334830 w 723177"/>
                <a:gd name="connsiteY43" fmla="*/ 221697 h 445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723177" h="445915">
                  <a:moveTo>
                    <a:pt x="334830" y="221697"/>
                  </a:moveTo>
                  <a:cubicBezTo>
                    <a:pt x="334830" y="221697"/>
                    <a:pt x="336745" y="220790"/>
                    <a:pt x="340677" y="219479"/>
                  </a:cubicBezTo>
                  <a:cubicBezTo>
                    <a:pt x="344911" y="218068"/>
                    <a:pt x="350658" y="216051"/>
                    <a:pt x="358118" y="213531"/>
                  </a:cubicBezTo>
                  <a:cubicBezTo>
                    <a:pt x="373644" y="208289"/>
                    <a:pt x="396127" y="200828"/>
                    <a:pt x="424557" y="191351"/>
                  </a:cubicBezTo>
                  <a:cubicBezTo>
                    <a:pt x="482325" y="172398"/>
                    <a:pt x="564592" y="145378"/>
                    <a:pt x="663998" y="112815"/>
                  </a:cubicBezTo>
                  <a:lnTo>
                    <a:pt x="666014" y="112109"/>
                  </a:lnTo>
                  <a:lnTo>
                    <a:pt x="666720" y="114226"/>
                  </a:lnTo>
                  <a:cubicBezTo>
                    <a:pt x="683657" y="165239"/>
                    <a:pt x="702510" y="222000"/>
                    <a:pt x="722472" y="282288"/>
                  </a:cubicBezTo>
                  <a:lnTo>
                    <a:pt x="723178" y="284506"/>
                  </a:lnTo>
                  <a:lnTo>
                    <a:pt x="720960" y="285313"/>
                  </a:lnTo>
                  <a:cubicBezTo>
                    <a:pt x="649380" y="312937"/>
                    <a:pt x="570843" y="342476"/>
                    <a:pt x="488677" y="371612"/>
                  </a:cubicBezTo>
                  <a:cubicBezTo>
                    <a:pt x="438470" y="389457"/>
                    <a:pt x="389271" y="406395"/>
                    <a:pt x="341181" y="421316"/>
                  </a:cubicBezTo>
                  <a:cubicBezTo>
                    <a:pt x="317086" y="428574"/>
                    <a:pt x="293494" y="435833"/>
                    <a:pt x="269702" y="441076"/>
                  </a:cubicBezTo>
                  <a:cubicBezTo>
                    <a:pt x="263753" y="442487"/>
                    <a:pt x="257906" y="443899"/>
                    <a:pt x="251857" y="444503"/>
                  </a:cubicBezTo>
                  <a:lnTo>
                    <a:pt x="242783" y="445713"/>
                  </a:lnTo>
                  <a:cubicBezTo>
                    <a:pt x="239759" y="446218"/>
                    <a:pt x="236230" y="445713"/>
                    <a:pt x="233105" y="444907"/>
                  </a:cubicBezTo>
                  <a:cubicBezTo>
                    <a:pt x="220805" y="440874"/>
                    <a:pt x="212135" y="432002"/>
                    <a:pt x="204070" y="423634"/>
                  </a:cubicBezTo>
                  <a:cubicBezTo>
                    <a:pt x="188342" y="406294"/>
                    <a:pt x="176042" y="387138"/>
                    <a:pt x="164549" y="368487"/>
                  </a:cubicBezTo>
                  <a:cubicBezTo>
                    <a:pt x="153258" y="349735"/>
                    <a:pt x="142974" y="330983"/>
                    <a:pt x="133598" y="312735"/>
                  </a:cubicBezTo>
                  <a:cubicBezTo>
                    <a:pt x="114644" y="276239"/>
                    <a:pt x="98615" y="241458"/>
                    <a:pt x="84298" y="209599"/>
                  </a:cubicBezTo>
                  <a:cubicBezTo>
                    <a:pt x="55868" y="145782"/>
                    <a:pt x="34999" y="93256"/>
                    <a:pt x="20884" y="56861"/>
                  </a:cubicBezTo>
                  <a:cubicBezTo>
                    <a:pt x="13827" y="38613"/>
                    <a:pt x="8585" y="24398"/>
                    <a:pt x="5056" y="14820"/>
                  </a:cubicBezTo>
                  <a:cubicBezTo>
                    <a:pt x="3443" y="10183"/>
                    <a:pt x="2132" y="6553"/>
                    <a:pt x="1124" y="3831"/>
                  </a:cubicBezTo>
                  <a:cubicBezTo>
                    <a:pt x="318" y="1311"/>
                    <a:pt x="-86" y="0"/>
                    <a:pt x="15" y="0"/>
                  </a:cubicBezTo>
                  <a:cubicBezTo>
                    <a:pt x="116" y="0"/>
                    <a:pt x="620" y="1210"/>
                    <a:pt x="1628" y="3629"/>
                  </a:cubicBezTo>
                  <a:cubicBezTo>
                    <a:pt x="2737" y="6352"/>
                    <a:pt x="4149" y="9880"/>
                    <a:pt x="6064" y="14417"/>
                  </a:cubicBezTo>
                  <a:cubicBezTo>
                    <a:pt x="9996" y="24196"/>
                    <a:pt x="15642" y="38210"/>
                    <a:pt x="22800" y="56155"/>
                  </a:cubicBezTo>
                  <a:cubicBezTo>
                    <a:pt x="37519" y="92349"/>
                    <a:pt x="58892" y="144572"/>
                    <a:pt x="87726" y="208188"/>
                  </a:cubicBezTo>
                  <a:cubicBezTo>
                    <a:pt x="102143" y="239945"/>
                    <a:pt x="118476" y="274526"/>
                    <a:pt x="137429" y="310820"/>
                  </a:cubicBezTo>
                  <a:cubicBezTo>
                    <a:pt x="146906" y="328967"/>
                    <a:pt x="157189" y="347517"/>
                    <a:pt x="168481" y="366169"/>
                  </a:cubicBezTo>
                  <a:cubicBezTo>
                    <a:pt x="179974" y="384618"/>
                    <a:pt x="192173" y="403572"/>
                    <a:pt x="207598" y="420408"/>
                  </a:cubicBezTo>
                  <a:cubicBezTo>
                    <a:pt x="215361" y="428474"/>
                    <a:pt x="223931" y="436942"/>
                    <a:pt x="234415" y="440269"/>
                  </a:cubicBezTo>
                  <a:cubicBezTo>
                    <a:pt x="239356" y="441983"/>
                    <a:pt x="245203" y="440269"/>
                    <a:pt x="251050" y="439664"/>
                  </a:cubicBezTo>
                  <a:cubicBezTo>
                    <a:pt x="256898" y="439059"/>
                    <a:pt x="262644" y="437648"/>
                    <a:pt x="268492" y="436337"/>
                  </a:cubicBezTo>
                  <a:cubicBezTo>
                    <a:pt x="291982" y="431196"/>
                    <a:pt x="315573" y="423836"/>
                    <a:pt x="339467" y="416577"/>
                  </a:cubicBezTo>
                  <a:cubicBezTo>
                    <a:pt x="387355" y="401656"/>
                    <a:pt x="436554" y="384618"/>
                    <a:pt x="486660" y="366874"/>
                  </a:cubicBezTo>
                  <a:cubicBezTo>
                    <a:pt x="568726" y="337738"/>
                    <a:pt x="647262" y="308299"/>
                    <a:pt x="718843" y="280877"/>
                  </a:cubicBezTo>
                  <a:lnTo>
                    <a:pt x="717330" y="284002"/>
                  </a:lnTo>
                  <a:cubicBezTo>
                    <a:pt x="697470" y="223613"/>
                    <a:pt x="678818" y="166752"/>
                    <a:pt x="662083" y="115738"/>
                  </a:cubicBezTo>
                  <a:lnTo>
                    <a:pt x="664805" y="117150"/>
                  </a:lnTo>
                  <a:cubicBezTo>
                    <a:pt x="565096" y="149008"/>
                    <a:pt x="482628" y="175422"/>
                    <a:pt x="424759" y="193972"/>
                  </a:cubicBezTo>
                  <a:cubicBezTo>
                    <a:pt x="396127" y="202945"/>
                    <a:pt x="373644" y="210103"/>
                    <a:pt x="357917" y="214943"/>
                  </a:cubicBezTo>
                  <a:cubicBezTo>
                    <a:pt x="350456" y="217261"/>
                    <a:pt x="344609" y="218975"/>
                    <a:pt x="340374" y="220286"/>
                  </a:cubicBezTo>
                  <a:cubicBezTo>
                    <a:pt x="336846" y="221294"/>
                    <a:pt x="334830" y="221697"/>
                    <a:pt x="334830" y="221697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8" name="Freeform: Shape 257">
              <a:extLst>
                <a:ext uri="{FF2B5EF4-FFF2-40B4-BE49-F238E27FC236}">
                  <a16:creationId xmlns="" xmlns:a16="http://schemas.microsoft.com/office/drawing/2014/main" id="{9136FEB8-047A-491D-9716-B2AEFACC2C52}"/>
                </a:ext>
              </a:extLst>
            </p:cNvPr>
            <p:cNvSpPr/>
            <p:nvPr/>
          </p:nvSpPr>
          <p:spPr>
            <a:xfrm>
              <a:off x="9583239" y="4397985"/>
              <a:ext cx="231635" cy="362694"/>
            </a:xfrm>
            <a:custGeom>
              <a:avLst/>
              <a:gdLst>
                <a:gd name="connsiteX0" fmla="*/ 0 w 231635"/>
                <a:gd name="connsiteY0" fmla="*/ 860 h 362694"/>
                <a:gd name="connsiteX1" fmla="*/ 4638 w 231635"/>
                <a:gd name="connsiteY1" fmla="*/ 255 h 362694"/>
                <a:gd name="connsiteX2" fmla="*/ 18046 w 231635"/>
                <a:gd name="connsiteY2" fmla="*/ 154 h 362694"/>
                <a:gd name="connsiteX3" fmla="*/ 65330 w 231635"/>
                <a:gd name="connsiteY3" fmla="*/ 13865 h 362694"/>
                <a:gd name="connsiteX4" fmla="*/ 91340 w 231635"/>
                <a:gd name="connsiteY4" fmla="*/ 36247 h 362694"/>
                <a:gd name="connsiteX5" fmla="*/ 115133 w 231635"/>
                <a:gd name="connsiteY5" fmla="*/ 67299 h 362694"/>
                <a:gd name="connsiteX6" fmla="*/ 155763 w 231635"/>
                <a:gd name="connsiteY6" fmla="*/ 146843 h 362694"/>
                <a:gd name="connsiteX7" fmla="*/ 212220 w 231635"/>
                <a:gd name="connsiteY7" fmla="*/ 298574 h 362694"/>
                <a:gd name="connsiteX8" fmla="*/ 226940 w 231635"/>
                <a:gd name="connsiteY8" fmla="*/ 345353 h 362694"/>
                <a:gd name="connsiteX9" fmla="*/ 231577 w 231635"/>
                <a:gd name="connsiteY9" fmla="*/ 362693 h 362694"/>
                <a:gd name="connsiteX10" fmla="*/ 225024 w 231635"/>
                <a:gd name="connsiteY10" fmla="*/ 345958 h 362694"/>
                <a:gd name="connsiteX11" fmla="*/ 208692 w 231635"/>
                <a:gd name="connsiteY11" fmla="*/ 299783 h 362694"/>
                <a:gd name="connsiteX12" fmla="*/ 150924 w 231635"/>
                <a:gd name="connsiteY12" fmla="*/ 148960 h 362694"/>
                <a:gd name="connsiteX13" fmla="*/ 111101 w 231635"/>
                <a:gd name="connsiteY13" fmla="*/ 69920 h 362694"/>
                <a:gd name="connsiteX14" fmla="*/ 88114 w 231635"/>
                <a:gd name="connsiteY14" fmla="*/ 39070 h 362694"/>
                <a:gd name="connsiteX15" fmla="*/ 63414 w 231635"/>
                <a:gd name="connsiteY15" fmla="*/ 16991 h 362694"/>
                <a:gd name="connsiteX16" fmla="*/ 17945 w 231635"/>
                <a:gd name="connsiteY16" fmla="*/ 2170 h 362694"/>
                <a:gd name="connsiteX17" fmla="*/ 0 w 231635"/>
                <a:gd name="connsiteY17" fmla="*/ 860 h 362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1635" h="362694">
                  <a:moveTo>
                    <a:pt x="0" y="860"/>
                  </a:moveTo>
                  <a:cubicBezTo>
                    <a:pt x="0" y="658"/>
                    <a:pt x="1613" y="457"/>
                    <a:pt x="4638" y="255"/>
                  </a:cubicBezTo>
                  <a:cubicBezTo>
                    <a:pt x="7662" y="53"/>
                    <a:pt x="12199" y="-148"/>
                    <a:pt x="18046" y="154"/>
                  </a:cubicBezTo>
                  <a:cubicBezTo>
                    <a:pt x="29539" y="860"/>
                    <a:pt x="47082" y="2977"/>
                    <a:pt x="65330" y="13865"/>
                  </a:cubicBezTo>
                  <a:cubicBezTo>
                    <a:pt x="74504" y="19209"/>
                    <a:pt x="83174" y="27072"/>
                    <a:pt x="91340" y="36247"/>
                  </a:cubicBezTo>
                  <a:cubicBezTo>
                    <a:pt x="99608" y="45320"/>
                    <a:pt x="107572" y="55805"/>
                    <a:pt x="115133" y="67299"/>
                  </a:cubicBezTo>
                  <a:cubicBezTo>
                    <a:pt x="130558" y="90285"/>
                    <a:pt x="142757" y="118110"/>
                    <a:pt x="155763" y="146843"/>
                  </a:cubicBezTo>
                  <a:cubicBezTo>
                    <a:pt x="180967" y="204914"/>
                    <a:pt x="199316" y="259255"/>
                    <a:pt x="212220" y="298574"/>
                  </a:cubicBezTo>
                  <a:cubicBezTo>
                    <a:pt x="218673" y="318233"/>
                    <a:pt x="223613" y="334263"/>
                    <a:pt x="226940" y="345353"/>
                  </a:cubicBezTo>
                  <a:cubicBezTo>
                    <a:pt x="230267" y="356443"/>
                    <a:pt x="231981" y="362592"/>
                    <a:pt x="231577" y="362693"/>
                  </a:cubicBezTo>
                  <a:cubicBezTo>
                    <a:pt x="231275" y="362794"/>
                    <a:pt x="228855" y="356846"/>
                    <a:pt x="225024" y="345958"/>
                  </a:cubicBezTo>
                  <a:cubicBezTo>
                    <a:pt x="220891" y="334263"/>
                    <a:pt x="215346" y="318636"/>
                    <a:pt x="208692" y="299783"/>
                  </a:cubicBezTo>
                  <a:cubicBezTo>
                    <a:pt x="194880" y="260767"/>
                    <a:pt x="176027" y="206830"/>
                    <a:pt x="150924" y="148960"/>
                  </a:cubicBezTo>
                  <a:cubicBezTo>
                    <a:pt x="138019" y="120228"/>
                    <a:pt x="126022" y="92604"/>
                    <a:pt x="111101" y="69920"/>
                  </a:cubicBezTo>
                  <a:cubicBezTo>
                    <a:pt x="103741" y="58528"/>
                    <a:pt x="96079" y="48143"/>
                    <a:pt x="88114" y="39070"/>
                  </a:cubicBezTo>
                  <a:cubicBezTo>
                    <a:pt x="80251" y="29895"/>
                    <a:pt x="72084" y="22334"/>
                    <a:pt x="63414" y="16991"/>
                  </a:cubicBezTo>
                  <a:cubicBezTo>
                    <a:pt x="46174" y="6102"/>
                    <a:pt x="29136" y="3481"/>
                    <a:pt x="17945" y="2170"/>
                  </a:cubicBezTo>
                  <a:cubicBezTo>
                    <a:pt x="6452" y="1062"/>
                    <a:pt x="0" y="1364"/>
                    <a:pt x="0" y="860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9" name="Freeform: Shape 258">
              <a:extLst>
                <a:ext uri="{FF2B5EF4-FFF2-40B4-BE49-F238E27FC236}">
                  <a16:creationId xmlns="" xmlns:a16="http://schemas.microsoft.com/office/drawing/2014/main" id="{59C74F17-ABEF-44E7-8752-CB19105BEC67}"/>
                </a:ext>
              </a:extLst>
            </p:cNvPr>
            <p:cNvSpPr/>
            <p:nvPr/>
          </p:nvSpPr>
          <p:spPr>
            <a:xfrm>
              <a:off x="10281272" y="4513228"/>
              <a:ext cx="21727" cy="37391"/>
            </a:xfrm>
            <a:custGeom>
              <a:avLst/>
              <a:gdLst>
                <a:gd name="connsiteX0" fmla="*/ 21500 w 21727"/>
                <a:gd name="connsiteY0" fmla="*/ 45 h 37391"/>
                <a:gd name="connsiteX1" fmla="*/ 13132 w 21727"/>
                <a:gd name="connsiteY1" fmla="*/ 20006 h 37391"/>
                <a:gd name="connsiteX2" fmla="*/ 228 w 21727"/>
                <a:gd name="connsiteY2" fmla="*/ 37347 h 37391"/>
                <a:gd name="connsiteX3" fmla="*/ 8596 w 21727"/>
                <a:gd name="connsiteY3" fmla="*/ 17385 h 37391"/>
                <a:gd name="connsiteX4" fmla="*/ 21500 w 21727"/>
                <a:gd name="connsiteY4" fmla="*/ 45 h 3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727" h="37391">
                  <a:moveTo>
                    <a:pt x="21500" y="45"/>
                  </a:moveTo>
                  <a:cubicBezTo>
                    <a:pt x="22710" y="750"/>
                    <a:pt x="18980" y="9723"/>
                    <a:pt x="13132" y="20006"/>
                  </a:cubicBezTo>
                  <a:cubicBezTo>
                    <a:pt x="7285" y="30290"/>
                    <a:pt x="1438" y="38053"/>
                    <a:pt x="228" y="37347"/>
                  </a:cubicBezTo>
                  <a:cubicBezTo>
                    <a:pt x="-982" y="36641"/>
                    <a:pt x="2748" y="27669"/>
                    <a:pt x="8596" y="17385"/>
                  </a:cubicBezTo>
                  <a:cubicBezTo>
                    <a:pt x="14443" y="7102"/>
                    <a:pt x="20190" y="-661"/>
                    <a:pt x="21500" y="45"/>
                  </a:cubicBezTo>
                  <a:close/>
                </a:path>
              </a:pathLst>
            </a:custGeom>
            <a:solidFill>
              <a:srgbClr val="EB996E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0" name="Freeform: Shape 259">
              <a:extLst>
                <a:ext uri="{FF2B5EF4-FFF2-40B4-BE49-F238E27FC236}">
                  <a16:creationId xmlns="" xmlns:a16="http://schemas.microsoft.com/office/drawing/2014/main" id="{D17F3CC0-5399-49D0-95BD-D02E3244390B}"/>
                </a:ext>
              </a:extLst>
            </p:cNvPr>
            <p:cNvSpPr/>
            <p:nvPr/>
          </p:nvSpPr>
          <p:spPr>
            <a:xfrm>
              <a:off x="10302355" y="4537387"/>
              <a:ext cx="21087" cy="35199"/>
            </a:xfrm>
            <a:custGeom>
              <a:avLst/>
              <a:gdLst>
                <a:gd name="connsiteX0" fmla="*/ 20883 w 21087"/>
                <a:gd name="connsiteY0" fmla="*/ 82 h 35199"/>
                <a:gd name="connsiteX1" fmla="*/ 12112 w 21087"/>
                <a:gd name="connsiteY1" fmla="*/ 18531 h 35199"/>
                <a:gd name="connsiteX2" fmla="*/ 317 w 21087"/>
                <a:gd name="connsiteY2" fmla="*/ 35166 h 35199"/>
                <a:gd name="connsiteX3" fmla="*/ 7576 w 21087"/>
                <a:gd name="connsiteY3" fmla="*/ 15910 h 35199"/>
                <a:gd name="connsiteX4" fmla="*/ 20883 w 21087"/>
                <a:gd name="connsiteY4" fmla="*/ 82 h 35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087" h="35199">
                  <a:moveTo>
                    <a:pt x="20883" y="82"/>
                  </a:moveTo>
                  <a:cubicBezTo>
                    <a:pt x="22093" y="989"/>
                    <a:pt x="17758" y="8953"/>
                    <a:pt x="12112" y="18531"/>
                  </a:cubicBezTo>
                  <a:cubicBezTo>
                    <a:pt x="6467" y="28109"/>
                    <a:pt x="1627" y="35771"/>
                    <a:pt x="317" y="35166"/>
                  </a:cubicBezTo>
                  <a:cubicBezTo>
                    <a:pt x="-994" y="34561"/>
                    <a:pt x="1829" y="25689"/>
                    <a:pt x="7576" y="15910"/>
                  </a:cubicBezTo>
                  <a:cubicBezTo>
                    <a:pt x="13322" y="5929"/>
                    <a:pt x="19774" y="-826"/>
                    <a:pt x="20883" y="82"/>
                  </a:cubicBezTo>
                  <a:close/>
                </a:path>
              </a:pathLst>
            </a:custGeom>
            <a:solidFill>
              <a:srgbClr val="EB996E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1" name="Freeform: Shape 260">
              <a:extLst>
                <a:ext uri="{FF2B5EF4-FFF2-40B4-BE49-F238E27FC236}">
                  <a16:creationId xmlns="" xmlns:a16="http://schemas.microsoft.com/office/drawing/2014/main" id="{5F938FB2-CD77-4D9E-A66B-FC0A8C3E4170}"/>
                </a:ext>
              </a:extLst>
            </p:cNvPr>
            <p:cNvSpPr/>
            <p:nvPr/>
          </p:nvSpPr>
          <p:spPr>
            <a:xfrm>
              <a:off x="10330561" y="4579461"/>
              <a:ext cx="13281" cy="25804"/>
            </a:xfrm>
            <a:custGeom>
              <a:avLst/>
              <a:gdLst>
                <a:gd name="connsiteX0" fmla="*/ 12841 w 13281"/>
                <a:gd name="connsiteY0" fmla="*/ 48 h 25804"/>
                <a:gd name="connsiteX1" fmla="*/ 9010 w 13281"/>
                <a:gd name="connsiteY1" fmla="*/ 14062 h 25804"/>
                <a:gd name="connsiteX2" fmla="*/ 440 w 13281"/>
                <a:gd name="connsiteY2" fmla="*/ 25757 h 25804"/>
                <a:gd name="connsiteX3" fmla="*/ 4271 w 13281"/>
                <a:gd name="connsiteY3" fmla="*/ 11743 h 25804"/>
                <a:gd name="connsiteX4" fmla="*/ 12841 w 13281"/>
                <a:gd name="connsiteY4" fmla="*/ 48 h 25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81" h="25804">
                  <a:moveTo>
                    <a:pt x="12841" y="48"/>
                  </a:moveTo>
                  <a:cubicBezTo>
                    <a:pt x="14151" y="653"/>
                    <a:pt x="12438" y="6904"/>
                    <a:pt x="9010" y="14062"/>
                  </a:cubicBezTo>
                  <a:cubicBezTo>
                    <a:pt x="5582" y="21119"/>
                    <a:pt x="1751" y="26362"/>
                    <a:pt x="440" y="25757"/>
                  </a:cubicBezTo>
                  <a:cubicBezTo>
                    <a:pt x="-870" y="25152"/>
                    <a:pt x="844" y="18901"/>
                    <a:pt x="4271" y="11743"/>
                  </a:cubicBezTo>
                  <a:cubicBezTo>
                    <a:pt x="7699" y="4585"/>
                    <a:pt x="11530" y="-557"/>
                    <a:pt x="12841" y="48"/>
                  </a:cubicBezTo>
                  <a:close/>
                </a:path>
              </a:pathLst>
            </a:custGeom>
            <a:solidFill>
              <a:srgbClr val="EB996E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2" name="Freeform: Shape 261">
              <a:extLst>
                <a:ext uri="{FF2B5EF4-FFF2-40B4-BE49-F238E27FC236}">
                  <a16:creationId xmlns="" xmlns:a16="http://schemas.microsoft.com/office/drawing/2014/main" id="{E25109B8-3298-46EE-BB87-B646EF004962}"/>
                </a:ext>
              </a:extLst>
            </p:cNvPr>
            <p:cNvSpPr/>
            <p:nvPr/>
          </p:nvSpPr>
          <p:spPr>
            <a:xfrm>
              <a:off x="9796936" y="4765073"/>
              <a:ext cx="27777" cy="75754"/>
            </a:xfrm>
            <a:custGeom>
              <a:avLst/>
              <a:gdLst>
                <a:gd name="connsiteX0" fmla="*/ 27660 w 27777"/>
                <a:gd name="connsiteY0" fmla="*/ 41 h 75754"/>
                <a:gd name="connsiteX1" fmla="*/ 11731 w 27777"/>
                <a:gd name="connsiteY1" fmla="*/ 37041 h 75754"/>
                <a:gd name="connsiteX2" fmla="*/ 742 w 27777"/>
                <a:gd name="connsiteY2" fmla="*/ 75754 h 75754"/>
                <a:gd name="connsiteX3" fmla="*/ 6791 w 27777"/>
                <a:gd name="connsiteY3" fmla="*/ 35226 h 75754"/>
                <a:gd name="connsiteX4" fmla="*/ 27660 w 27777"/>
                <a:gd name="connsiteY4" fmla="*/ 41 h 7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777" h="75754">
                  <a:moveTo>
                    <a:pt x="27660" y="41"/>
                  </a:moveTo>
                  <a:cubicBezTo>
                    <a:pt x="28970" y="948"/>
                    <a:pt x="19090" y="16171"/>
                    <a:pt x="11731" y="37041"/>
                  </a:cubicBezTo>
                  <a:cubicBezTo>
                    <a:pt x="4270" y="57809"/>
                    <a:pt x="2355" y="75855"/>
                    <a:pt x="742" y="75754"/>
                  </a:cubicBezTo>
                  <a:cubicBezTo>
                    <a:pt x="-569" y="75754"/>
                    <a:pt x="-972" y="56902"/>
                    <a:pt x="6791" y="35226"/>
                  </a:cubicBezTo>
                  <a:cubicBezTo>
                    <a:pt x="14453" y="13550"/>
                    <a:pt x="26652" y="-867"/>
                    <a:pt x="27660" y="41"/>
                  </a:cubicBezTo>
                  <a:close/>
                </a:path>
              </a:pathLst>
            </a:custGeom>
            <a:solidFill>
              <a:srgbClr val="263238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3" name="Freeform: Shape 262">
              <a:extLst>
                <a:ext uri="{FF2B5EF4-FFF2-40B4-BE49-F238E27FC236}">
                  <a16:creationId xmlns="" xmlns:a16="http://schemas.microsoft.com/office/drawing/2014/main" id="{CDF3285D-CA49-4D1E-A139-075F9576897F}"/>
                </a:ext>
              </a:extLst>
            </p:cNvPr>
            <p:cNvSpPr/>
            <p:nvPr/>
          </p:nvSpPr>
          <p:spPr>
            <a:xfrm>
              <a:off x="9833163" y="3211822"/>
              <a:ext cx="155260" cy="137888"/>
            </a:xfrm>
            <a:custGeom>
              <a:avLst/>
              <a:gdLst>
                <a:gd name="connsiteX0" fmla="*/ 83579 w 155260"/>
                <a:gd name="connsiteY0" fmla="*/ 32161 h 137888"/>
                <a:gd name="connsiteX1" fmla="*/ 4135 w 155260"/>
                <a:gd name="connsiteY1" fmla="*/ 0 h 137888"/>
                <a:gd name="connsiteX2" fmla="*/ 12200 w 155260"/>
                <a:gd name="connsiteY2" fmla="*/ 39218 h 137888"/>
                <a:gd name="connsiteX3" fmla="*/ 59383 w 155260"/>
                <a:gd name="connsiteY3" fmla="*/ 70169 h 137888"/>
                <a:gd name="connsiteX4" fmla="*/ 88822 w 155260"/>
                <a:gd name="connsiteY4" fmla="*/ 131063 h 137888"/>
                <a:gd name="connsiteX5" fmla="*/ 155260 w 155260"/>
                <a:gd name="connsiteY5" fmla="*/ 119166 h 137888"/>
                <a:gd name="connsiteX6" fmla="*/ 83579 w 155260"/>
                <a:gd name="connsiteY6" fmla="*/ 32161 h 137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5260" h="137888">
                  <a:moveTo>
                    <a:pt x="83579" y="32161"/>
                  </a:moveTo>
                  <a:lnTo>
                    <a:pt x="4135" y="0"/>
                  </a:lnTo>
                  <a:cubicBezTo>
                    <a:pt x="4135" y="0"/>
                    <a:pt x="-9274" y="19659"/>
                    <a:pt x="12200" y="39218"/>
                  </a:cubicBezTo>
                  <a:cubicBezTo>
                    <a:pt x="33775" y="58877"/>
                    <a:pt x="59383" y="70169"/>
                    <a:pt x="59383" y="70169"/>
                  </a:cubicBezTo>
                  <a:cubicBezTo>
                    <a:pt x="59383" y="70169"/>
                    <a:pt x="68457" y="110496"/>
                    <a:pt x="88822" y="131063"/>
                  </a:cubicBezTo>
                  <a:cubicBezTo>
                    <a:pt x="109187" y="151629"/>
                    <a:pt x="155260" y="119166"/>
                    <a:pt x="155260" y="119166"/>
                  </a:cubicBezTo>
                  <a:cubicBezTo>
                    <a:pt x="155260" y="119166"/>
                    <a:pt x="155260" y="58877"/>
                    <a:pt x="83579" y="32161"/>
                  </a:cubicBezTo>
                  <a:close/>
                </a:path>
              </a:pathLst>
            </a:custGeom>
            <a:solidFill>
              <a:srgbClr val="C78976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4" name="Freeform: Shape 263">
              <a:extLst>
                <a:ext uri="{FF2B5EF4-FFF2-40B4-BE49-F238E27FC236}">
                  <a16:creationId xmlns="" xmlns:a16="http://schemas.microsoft.com/office/drawing/2014/main" id="{9132F087-CC21-4705-9220-50056CDC1F51}"/>
                </a:ext>
              </a:extLst>
            </p:cNvPr>
            <p:cNvSpPr/>
            <p:nvPr/>
          </p:nvSpPr>
          <p:spPr>
            <a:xfrm>
              <a:off x="9821369" y="3383849"/>
              <a:ext cx="215960" cy="317037"/>
            </a:xfrm>
            <a:custGeom>
              <a:avLst/>
              <a:gdLst>
                <a:gd name="connsiteX0" fmla="*/ 214539 w 215960"/>
                <a:gd name="connsiteY0" fmla="*/ 118528 h 317037"/>
                <a:gd name="connsiteX1" fmla="*/ 195586 w 215960"/>
                <a:gd name="connsiteY1" fmla="*/ 113185 h 317037"/>
                <a:gd name="connsiteX2" fmla="*/ 193166 w 215960"/>
                <a:gd name="connsiteY2" fmla="*/ 72152 h 317037"/>
                <a:gd name="connsiteX3" fmla="*/ 185504 w 215960"/>
                <a:gd name="connsiteY3" fmla="*/ 65095 h 317037"/>
                <a:gd name="connsiteX4" fmla="*/ 163425 w 215960"/>
                <a:gd name="connsiteY4" fmla="*/ 32229 h 317037"/>
                <a:gd name="connsiteX5" fmla="*/ 152033 w 215960"/>
                <a:gd name="connsiteY5" fmla="*/ 1379 h 317037"/>
                <a:gd name="connsiteX6" fmla="*/ 114226 w 215960"/>
                <a:gd name="connsiteY6" fmla="*/ 14888 h 317037"/>
                <a:gd name="connsiteX7" fmla="*/ 68354 w 215960"/>
                <a:gd name="connsiteY7" fmla="*/ 82536 h 317037"/>
                <a:gd name="connsiteX8" fmla="*/ 0 w 215960"/>
                <a:gd name="connsiteY8" fmla="*/ 195956 h 317037"/>
                <a:gd name="connsiteX9" fmla="*/ 38109 w 215960"/>
                <a:gd name="connsiteY9" fmla="*/ 317038 h 317037"/>
                <a:gd name="connsiteX10" fmla="*/ 146588 w 215960"/>
                <a:gd name="connsiteY10" fmla="*/ 249490 h 317037"/>
                <a:gd name="connsiteX11" fmla="*/ 168163 w 215960"/>
                <a:gd name="connsiteY11" fmla="*/ 228520 h 317037"/>
                <a:gd name="connsiteX12" fmla="*/ 214539 w 215960"/>
                <a:gd name="connsiteY12" fmla="*/ 118528 h 317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5960" h="317037">
                  <a:moveTo>
                    <a:pt x="214539" y="118528"/>
                  </a:moveTo>
                  <a:cubicBezTo>
                    <a:pt x="205063" y="105220"/>
                    <a:pt x="195586" y="113185"/>
                    <a:pt x="195586" y="113185"/>
                  </a:cubicBezTo>
                  <a:cubicBezTo>
                    <a:pt x="195586" y="113185"/>
                    <a:pt x="206776" y="84956"/>
                    <a:pt x="193166" y="72152"/>
                  </a:cubicBezTo>
                  <a:cubicBezTo>
                    <a:pt x="189032" y="68220"/>
                    <a:pt x="186714" y="66103"/>
                    <a:pt x="185504" y="65095"/>
                  </a:cubicBezTo>
                  <a:cubicBezTo>
                    <a:pt x="184496" y="60961"/>
                    <a:pt x="178548" y="38378"/>
                    <a:pt x="163425" y="32229"/>
                  </a:cubicBezTo>
                  <a:cubicBezTo>
                    <a:pt x="163425" y="32229"/>
                    <a:pt x="163324" y="5613"/>
                    <a:pt x="152033" y="1379"/>
                  </a:cubicBezTo>
                  <a:cubicBezTo>
                    <a:pt x="134188" y="-5376"/>
                    <a:pt x="114226" y="14888"/>
                    <a:pt x="114226" y="14888"/>
                  </a:cubicBezTo>
                  <a:lnTo>
                    <a:pt x="68354" y="82536"/>
                  </a:lnTo>
                  <a:lnTo>
                    <a:pt x="0" y="195956"/>
                  </a:lnTo>
                  <a:lnTo>
                    <a:pt x="38109" y="317038"/>
                  </a:lnTo>
                  <a:lnTo>
                    <a:pt x="146588" y="249490"/>
                  </a:lnTo>
                  <a:lnTo>
                    <a:pt x="168163" y="228520"/>
                  </a:lnTo>
                  <a:cubicBezTo>
                    <a:pt x="168163" y="228621"/>
                    <a:pt x="225629" y="134054"/>
                    <a:pt x="214539" y="118528"/>
                  </a:cubicBezTo>
                  <a:close/>
                </a:path>
              </a:pathLst>
            </a:custGeom>
            <a:solidFill>
              <a:srgbClr val="C78976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5" name="Freeform: Shape 264">
              <a:extLst>
                <a:ext uri="{FF2B5EF4-FFF2-40B4-BE49-F238E27FC236}">
                  <a16:creationId xmlns="" xmlns:a16="http://schemas.microsoft.com/office/drawing/2014/main" id="{42CC69A0-03B6-4266-AC46-00A519151315}"/>
                </a:ext>
              </a:extLst>
            </p:cNvPr>
            <p:cNvSpPr/>
            <p:nvPr/>
          </p:nvSpPr>
          <p:spPr>
            <a:xfrm>
              <a:off x="9965996" y="3414800"/>
              <a:ext cx="19954" cy="31676"/>
            </a:xfrm>
            <a:custGeom>
              <a:avLst/>
              <a:gdLst>
                <a:gd name="connsiteX0" fmla="*/ 19706 w 19954"/>
                <a:gd name="connsiteY0" fmla="*/ 68 h 31676"/>
                <a:gd name="connsiteX1" fmla="*/ 12245 w 19954"/>
                <a:gd name="connsiteY1" fmla="*/ 17207 h 31676"/>
                <a:gd name="connsiteX2" fmla="*/ 248 w 19954"/>
                <a:gd name="connsiteY2" fmla="*/ 31624 h 31676"/>
                <a:gd name="connsiteX3" fmla="*/ 7709 w 19954"/>
                <a:gd name="connsiteY3" fmla="*/ 14485 h 31676"/>
                <a:gd name="connsiteX4" fmla="*/ 19706 w 19954"/>
                <a:gd name="connsiteY4" fmla="*/ 68 h 31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954" h="31676">
                  <a:moveTo>
                    <a:pt x="19706" y="68"/>
                  </a:moveTo>
                  <a:cubicBezTo>
                    <a:pt x="20916" y="874"/>
                    <a:pt x="17589" y="8537"/>
                    <a:pt x="12245" y="17207"/>
                  </a:cubicBezTo>
                  <a:cubicBezTo>
                    <a:pt x="6902" y="25877"/>
                    <a:pt x="1559" y="32330"/>
                    <a:pt x="248" y="31624"/>
                  </a:cubicBezTo>
                  <a:cubicBezTo>
                    <a:pt x="-962" y="30817"/>
                    <a:pt x="2365" y="23155"/>
                    <a:pt x="7709" y="14485"/>
                  </a:cubicBezTo>
                  <a:cubicBezTo>
                    <a:pt x="13153" y="5714"/>
                    <a:pt x="18496" y="-738"/>
                    <a:pt x="19706" y="68"/>
                  </a:cubicBezTo>
                  <a:close/>
                </a:path>
              </a:pathLst>
            </a:custGeom>
            <a:solidFill>
              <a:srgbClr val="FFB394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6" name="Freeform: Shape 265">
              <a:extLst>
                <a:ext uri="{FF2B5EF4-FFF2-40B4-BE49-F238E27FC236}">
                  <a16:creationId xmlns="" xmlns:a16="http://schemas.microsoft.com/office/drawing/2014/main" id="{96D9A1DA-B4D1-44CB-9BA6-E22D697C787D}"/>
                </a:ext>
              </a:extLst>
            </p:cNvPr>
            <p:cNvSpPr/>
            <p:nvPr/>
          </p:nvSpPr>
          <p:spPr>
            <a:xfrm>
              <a:off x="9975660" y="3446004"/>
              <a:ext cx="31567" cy="45000"/>
            </a:xfrm>
            <a:custGeom>
              <a:avLst/>
              <a:gdLst>
                <a:gd name="connsiteX0" fmla="*/ 31214 w 31567"/>
                <a:gd name="connsiteY0" fmla="*/ 16 h 45000"/>
                <a:gd name="connsiteX1" fmla="*/ 21233 w 31567"/>
                <a:gd name="connsiteY1" fmla="*/ 26329 h 45000"/>
                <a:gd name="connsiteX2" fmla="*/ 61 w 31567"/>
                <a:gd name="connsiteY2" fmla="*/ 44880 h 45000"/>
                <a:gd name="connsiteX3" fmla="*/ 16898 w 31567"/>
                <a:gd name="connsiteY3" fmla="*/ 23405 h 45000"/>
                <a:gd name="connsiteX4" fmla="*/ 31214 w 31567"/>
                <a:gd name="connsiteY4" fmla="*/ 16 h 4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567" h="45000">
                  <a:moveTo>
                    <a:pt x="31214" y="16"/>
                  </a:moveTo>
                  <a:cubicBezTo>
                    <a:pt x="32524" y="217"/>
                    <a:pt x="30407" y="13223"/>
                    <a:pt x="21233" y="26329"/>
                  </a:cubicBezTo>
                  <a:cubicBezTo>
                    <a:pt x="12159" y="39435"/>
                    <a:pt x="767" y="45989"/>
                    <a:pt x="61" y="44880"/>
                  </a:cubicBezTo>
                  <a:cubicBezTo>
                    <a:pt x="-846" y="43670"/>
                    <a:pt x="8530" y="35604"/>
                    <a:pt x="16898" y="23405"/>
                  </a:cubicBezTo>
                  <a:cubicBezTo>
                    <a:pt x="25467" y="11106"/>
                    <a:pt x="29701" y="-488"/>
                    <a:pt x="31214" y="16"/>
                  </a:cubicBezTo>
                  <a:close/>
                </a:path>
              </a:pathLst>
            </a:custGeom>
            <a:solidFill>
              <a:srgbClr val="FFB394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7" name="Freeform: Shape 266">
              <a:extLst>
                <a:ext uri="{FF2B5EF4-FFF2-40B4-BE49-F238E27FC236}">
                  <a16:creationId xmlns="" xmlns:a16="http://schemas.microsoft.com/office/drawing/2014/main" id="{37A82144-EEEE-41A0-9072-62F8BB369672}"/>
                </a:ext>
              </a:extLst>
            </p:cNvPr>
            <p:cNvSpPr/>
            <p:nvPr/>
          </p:nvSpPr>
          <p:spPr>
            <a:xfrm>
              <a:off x="9995276" y="3492558"/>
              <a:ext cx="21537" cy="27337"/>
            </a:xfrm>
            <a:custGeom>
              <a:avLst/>
              <a:gdLst>
                <a:gd name="connsiteX0" fmla="*/ 21175 w 21537"/>
                <a:gd name="connsiteY0" fmla="*/ 39 h 27337"/>
                <a:gd name="connsiteX1" fmla="*/ 14118 w 21537"/>
                <a:gd name="connsiteY1" fmla="*/ 16271 h 27337"/>
                <a:gd name="connsiteX2" fmla="*/ 105 w 21537"/>
                <a:gd name="connsiteY2" fmla="*/ 27159 h 27337"/>
                <a:gd name="connsiteX3" fmla="*/ 9985 w 21537"/>
                <a:gd name="connsiteY3" fmla="*/ 13045 h 27337"/>
                <a:gd name="connsiteX4" fmla="*/ 21175 w 21537"/>
                <a:gd name="connsiteY4" fmla="*/ 39 h 27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537" h="27337">
                  <a:moveTo>
                    <a:pt x="21175" y="39"/>
                  </a:moveTo>
                  <a:cubicBezTo>
                    <a:pt x="22486" y="544"/>
                    <a:pt x="20268" y="8508"/>
                    <a:pt x="14118" y="16271"/>
                  </a:cubicBezTo>
                  <a:cubicBezTo>
                    <a:pt x="8069" y="24135"/>
                    <a:pt x="911" y="28268"/>
                    <a:pt x="105" y="27159"/>
                  </a:cubicBezTo>
                  <a:cubicBezTo>
                    <a:pt x="-803" y="25950"/>
                    <a:pt x="4339" y="20405"/>
                    <a:pt x="9985" y="13045"/>
                  </a:cubicBezTo>
                  <a:cubicBezTo>
                    <a:pt x="15630" y="5887"/>
                    <a:pt x="19764" y="-565"/>
                    <a:pt x="21175" y="39"/>
                  </a:cubicBezTo>
                  <a:close/>
                </a:path>
              </a:pathLst>
            </a:custGeom>
            <a:solidFill>
              <a:srgbClr val="FFB394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8" name="Freeform: Shape 267">
              <a:extLst>
                <a:ext uri="{FF2B5EF4-FFF2-40B4-BE49-F238E27FC236}">
                  <a16:creationId xmlns="" xmlns:a16="http://schemas.microsoft.com/office/drawing/2014/main" id="{5BE254DB-081A-441A-B72C-AC01A581BE4B}"/>
                </a:ext>
              </a:extLst>
            </p:cNvPr>
            <p:cNvSpPr/>
            <p:nvPr/>
          </p:nvSpPr>
          <p:spPr>
            <a:xfrm>
              <a:off x="9808868" y="3258298"/>
              <a:ext cx="89107" cy="131414"/>
            </a:xfrm>
            <a:custGeom>
              <a:avLst/>
              <a:gdLst>
                <a:gd name="connsiteX0" fmla="*/ 0 w 89107"/>
                <a:gd name="connsiteY0" fmla="*/ 91038 h 131414"/>
                <a:gd name="connsiteX1" fmla="*/ 48191 w 89107"/>
                <a:gd name="connsiteY1" fmla="*/ 126828 h 131414"/>
                <a:gd name="connsiteX2" fmla="*/ 72084 w 89107"/>
                <a:gd name="connsiteY2" fmla="*/ 130861 h 131414"/>
                <a:gd name="connsiteX3" fmla="*/ 86501 w 89107"/>
                <a:gd name="connsiteY3" fmla="*/ 113621 h 131414"/>
                <a:gd name="connsiteX4" fmla="*/ 76823 w 89107"/>
                <a:gd name="connsiteY4" fmla="*/ 98700 h 131414"/>
                <a:gd name="connsiteX5" fmla="*/ 40831 w 89107"/>
                <a:gd name="connsiteY5" fmla="*/ 64019 h 131414"/>
                <a:gd name="connsiteX6" fmla="*/ 55147 w 89107"/>
                <a:gd name="connsiteY6" fmla="*/ 81460 h 131414"/>
                <a:gd name="connsiteX7" fmla="*/ 76117 w 89107"/>
                <a:gd name="connsiteY7" fmla="*/ 87711 h 131414"/>
                <a:gd name="connsiteX8" fmla="*/ 89022 w 89107"/>
                <a:gd name="connsiteY8" fmla="*/ 71681 h 131414"/>
                <a:gd name="connsiteX9" fmla="*/ 82569 w 89107"/>
                <a:gd name="connsiteY9" fmla="*/ 59381 h 131414"/>
                <a:gd name="connsiteX10" fmla="*/ 35689 w 89107"/>
                <a:gd name="connsiteY10" fmla="*/ 0 h 131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9107" h="131414">
                  <a:moveTo>
                    <a:pt x="0" y="91038"/>
                  </a:moveTo>
                  <a:cubicBezTo>
                    <a:pt x="12905" y="106564"/>
                    <a:pt x="29640" y="118864"/>
                    <a:pt x="48191" y="126828"/>
                  </a:cubicBezTo>
                  <a:cubicBezTo>
                    <a:pt x="55752" y="130054"/>
                    <a:pt x="64019" y="132575"/>
                    <a:pt x="72084" y="130861"/>
                  </a:cubicBezTo>
                  <a:cubicBezTo>
                    <a:pt x="80150" y="129147"/>
                    <a:pt x="87409" y="121787"/>
                    <a:pt x="86501" y="113621"/>
                  </a:cubicBezTo>
                  <a:cubicBezTo>
                    <a:pt x="85896" y="107572"/>
                    <a:pt x="81259" y="102834"/>
                    <a:pt x="76823" y="98700"/>
                  </a:cubicBezTo>
                  <a:cubicBezTo>
                    <a:pt x="64825" y="87106"/>
                    <a:pt x="52828" y="75613"/>
                    <a:pt x="40831" y="64019"/>
                  </a:cubicBezTo>
                  <a:cubicBezTo>
                    <a:pt x="45065" y="70270"/>
                    <a:pt x="49300" y="76621"/>
                    <a:pt x="55147" y="81460"/>
                  </a:cubicBezTo>
                  <a:cubicBezTo>
                    <a:pt x="60994" y="86300"/>
                    <a:pt x="68757" y="89223"/>
                    <a:pt x="76117" y="87711"/>
                  </a:cubicBezTo>
                  <a:cubicBezTo>
                    <a:pt x="83477" y="86199"/>
                    <a:pt x="89929" y="79142"/>
                    <a:pt x="89022" y="71681"/>
                  </a:cubicBezTo>
                  <a:cubicBezTo>
                    <a:pt x="88518" y="67044"/>
                    <a:pt x="85493" y="63112"/>
                    <a:pt x="82569" y="59381"/>
                  </a:cubicBezTo>
                  <a:cubicBezTo>
                    <a:pt x="66943" y="39621"/>
                    <a:pt x="51316" y="19760"/>
                    <a:pt x="35689" y="0"/>
                  </a:cubicBezTo>
                </a:path>
              </a:pathLst>
            </a:custGeom>
            <a:solidFill>
              <a:srgbClr val="C78976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9" name="Freeform: Shape 268">
              <a:extLst>
                <a:ext uri="{FF2B5EF4-FFF2-40B4-BE49-F238E27FC236}">
                  <a16:creationId xmlns="" xmlns:a16="http://schemas.microsoft.com/office/drawing/2014/main" id="{00E7D962-E205-4F9D-930F-A393B15CEDAF}"/>
                </a:ext>
              </a:extLst>
            </p:cNvPr>
            <p:cNvSpPr/>
            <p:nvPr/>
          </p:nvSpPr>
          <p:spPr>
            <a:xfrm>
              <a:off x="9807765" y="3347279"/>
              <a:ext cx="87540" cy="47024"/>
            </a:xfrm>
            <a:custGeom>
              <a:avLst/>
              <a:gdLst>
                <a:gd name="connsiteX0" fmla="*/ 87302 w 87540"/>
                <a:gd name="connsiteY0" fmla="*/ 28572 h 47024"/>
                <a:gd name="connsiteX1" fmla="*/ 86697 w 87540"/>
                <a:gd name="connsiteY1" fmla="*/ 33109 h 47024"/>
                <a:gd name="connsiteX2" fmla="*/ 77926 w 87540"/>
                <a:gd name="connsiteY2" fmla="*/ 42082 h 47024"/>
                <a:gd name="connsiteX3" fmla="*/ 60081 w 87540"/>
                <a:gd name="connsiteY3" fmla="*/ 47022 h 47024"/>
                <a:gd name="connsiteX4" fmla="*/ 38406 w 87540"/>
                <a:gd name="connsiteY4" fmla="*/ 40469 h 47024"/>
                <a:gd name="connsiteX5" fmla="*/ 95 w 87540"/>
                <a:gd name="connsiteY5" fmla="*/ 41 h 47024"/>
                <a:gd name="connsiteX6" fmla="*/ 41027 w 87540"/>
                <a:gd name="connsiteY6" fmla="*/ 35932 h 47024"/>
                <a:gd name="connsiteX7" fmla="*/ 60182 w 87540"/>
                <a:gd name="connsiteY7" fmla="*/ 42183 h 47024"/>
                <a:gd name="connsiteX8" fmla="*/ 76212 w 87540"/>
                <a:gd name="connsiteY8" fmla="*/ 38856 h 47024"/>
                <a:gd name="connsiteX9" fmla="*/ 87302 w 87540"/>
                <a:gd name="connsiteY9" fmla="*/ 28572 h 47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7540" h="47024">
                  <a:moveTo>
                    <a:pt x="87302" y="28572"/>
                  </a:moveTo>
                  <a:cubicBezTo>
                    <a:pt x="87605" y="28572"/>
                    <a:pt x="87806" y="30286"/>
                    <a:pt x="86697" y="33109"/>
                  </a:cubicBezTo>
                  <a:cubicBezTo>
                    <a:pt x="85487" y="35932"/>
                    <a:pt x="82564" y="39360"/>
                    <a:pt x="77926" y="42082"/>
                  </a:cubicBezTo>
                  <a:cubicBezTo>
                    <a:pt x="73288" y="44703"/>
                    <a:pt x="67240" y="46921"/>
                    <a:pt x="60081" y="47022"/>
                  </a:cubicBezTo>
                  <a:cubicBezTo>
                    <a:pt x="52823" y="47123"/>
                    <a:pt x="45261" y="44502"/>
                    <a:pt x="38406" y="40469"/>
                  </a:cubicBezTo>
                  <a:cubicBezTo>
                    <a:pt x="10983" y="24036"/>
                    <a:pt x="-1216" y="344"/>
                    <a:pt x="95" y="41"/>
                  </a:cubicBezTo>
                  <a:cubicBezTo>
                    <a:pt x="1406" y="-1068"/>
                    <a:pt x="15117" y="20507"/>
                    <a:pt x="41027" y="35932"/>
                  </a:cubicBezTo>
                  <a:cubicBezTo>
                    <a:pt x="47379" y="39662"/>
                    <a:pt x="54033" y="41981"/>
                    <a:pt x="60182" y="42183"/>
                  </a:cubicBezTo>
                  <a:cubicBezTo>
                    <a:pt x="66231" y="42384"/>
                    <a:pt x="71978" y="40771"/>
                    <a:pt x="76212" y="38856"/>
                  </a:cubicBezTo>
                  <a:cubicBezTo>
                    <a:pt x="85185" y="34924"/>
                    <a:pt x="86596" y="28371"/>
                    <a:pt x="87302" y="28572"/>
                  </a:cubicBezTo>
                  <a:close/>
                </a:path>
              </a:pathLst>
            </a:custGeom>
            <a:solidFill>
              <a:srgbClr val="8B5D54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0" name="Freeform: Shape 269">
              <a:extLst>
                <a:ext uri="{FF2B5EF4-FFF2-40B4-BE49-F238E27FC236}">
                  <a16:creationId xmlns="" xmlns:a16="http://schemas.microsoft.com/office/drawing/2014/main" id="{EE5513C7-7B41-4DDC-A593-4B8C26D8E159}"/>
                </a:ext>
              </a:extLst>
            </p:cNvPr>
            <p:cNvSpPr/>
            <p:nvPr/>
          </p:nvSpPr>
          <p:spPr>
            <a:xfrm>
              <a:off x="9816828" y="3289035"/>
              <a:ext cx="80359" cy="58569"/>
            </a:xfrm>
            <a:custGeom>
              <a:avLst/>
              <a:gdLst>
                <a:gd name="connsiteX0" fmla="*/ 80255 w 80359"/>
                <a:gd name="connsiteY0" fmla="*/ 46893 h 58569"/>
                <a:gd name="connsiteX1" fmla="*/ 78642 w 80359"/>
                <a:gd name="connsiteY1" fmla="*/ 51127 h 58569"/>
                <a:gd name="connsiteX2" fmla="*/ 68056 w 80359"/>
                <a:gd name="connsiteY2" fmla="*/ 57882 h 58569"/>
                <a:gd name="connsiteX3" fmla="*/ 29645 w 80359"/>
                <a:gd name="connsiteY3" fmla="*/ 47094 h 58569"/>
                <a:gd name="connsiteX4" fmla="*/ 5852 w 80359"/>
                <a:gd name="connsiteY4" fmla="*/ 15236 h 58569"/>
                <a:gd name="connsiteX5" fmla="*/ 105 w 80359"/>
                <a:gd name="connsiteY5" fmla="*/ 12 h 58569"/>
                <a:gd name="connsiteX6" fmla="*/ 9179 w 80359"/>
                <a:gd name="connsiteY6" fmla="*/ 13522 h 58569"/>
                <a:gd name="connsiteX7" fmla="*/ 32972 w 80359"/>
                <a:gd name="connsiteY7" fmla="*/ 42961 h 58569"/>
                <a:gd name="connsiteX8" fmla="*/ 67451 w 80359"/>
                <a:gd name="connsiteY8" fmla="*/ 54151 h 58569"/>
                <a:gd name="connsiteX9" fmla="*/ 80255 w 80359"/>
                <a:gd name="connsiteY9" fmla="*/ 46893 h 58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359" h="58569">
                  <a:moveTo>
                    <a:pt x="80255" y="46893"/>
                  </a:moveTo>
                  <a:cubicBezTo>
                    <a:pt x="80557" y="46993"/>
                    <a:pt x="80255" y="48606"/>
                    <a:pt x="78642" y="51127"/>
                  </a:cubicBezTo>
                  <a:cubicBezTo>
                    <a:pt x="77130" y="53748"/>
                    <a:pt x="73299" y="56672"/>
                    <a:pt x="68056" y="57882"/>
                  </a:cubicBezTo>
                  <a:cubicBezTo>
                    <a:pt x="57470" y="60200"/>
                    <a:pt x="42549" y="56672"/>
                    <a:pt x="29645" y="47094"/>
                  </a:cubicBezTo>
                  <a:cubicBezTo>
                    <a:pt x="17143" y="36912"/>
                    <a:pt x="10288" y="24209"/>
                    <a:pt x="5852" y="15236"/>
                  </a:cubicBezTo>
                  <a:cubicBezTo>
                    <a:pt x="1517" y="6162"/>
                    <a:pt x="-500" y="315"/>
                    <a:pt x="105" y="12"/>
                  </a:cubicBezTo>
                  <a:cubicBezTo>
                    <a:pt x="811" y="-290"/>
                    <a:pt x="4037" y="4953"/>
                    <a:pt x="9179" y="13522"/>
                  </a:cubicBezTo>
                  <a:cubicBezTo>
                    <a:pt x="14320" y="21890"/>
                    <a:pt x="21579" y="33786"/>
                    <a:pt x="32972" y="42961"/>
                  </a:cubicBezTo>
                  <a:cubicBezTo>
                    <a:pt x="44566" y="51631"/>
                    <a:pt x="58378" y="55361"/>
                    <a:pt x="67451" y="54151"/>
                  </a:cubicBezTo>
                  <a:cubicBezTo>
                    <a:pt x="76928" y="53042"/>
                    <a:pt x="79448" y="46187"/>
                    <a:pt x="80255" y="46893"/>
                  </a:cubicBezTo>
                  <a:close/>
                </a:path>
              </a:pathLst>
            </a:custGeom>
            <a:solidFill>
              <a:srgbClr val="8B5D54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1" name="Freeform: Shape 270">
              <a:extLst>
                <a:ext uri="{FF2B5EF4-FFF2-40B4-BE49-F238E27FC236}">
                  <a16:creationId xmlns="" xmlns:a16="http://schemas.microsoft.com/office/drawing/2014/main" id="{03E679F4-F74D-44F5-90E5-998423554484}"/>
                </a:ext>
              </a:extLst>
            </p:cNvPr>
            <p:cNvSpPr/>
            <p:nvPr/>
          </p:nvSpPr>
          <p:spPr>
            <a:xfrm>
              <a:off x="9813042" y="3381679"/>
              <a:ext cx="81091" cy="44243"/>
            </a:xfrm>
            <a:custGeom>
              <a:avLst/>
              <a:gdLst>
                <a:gd name="connsiteX0" fmla="*/ 70431 w 81091"/>
                <a:gd name="connsiteY0" fmla="*/ 7178 h 44243"/>
                <a:gd name="connsiteX1" fmla="*/ 74867 w 81091"/>
                <a:gd name="connsiteY1" fmla="*/ 9597 h 44243"/>
                <a:gd name="connsiteX2" fmla="*/ 81016 w 81091"/>
                <a:gd name="connsiteY2" fmla="*/ 22199 h 44243"/>
                <a:gd name="connsiteX3" fmla="*/ 71439 w 81091"/>
                <a:gd name="connsiteY3" fmla="*/ 40951 h 44243"/>
                <a:gd name="connsiteX4" fmla="*/ 45932 w 81091"/>
                <a:gd name="connsiteY4" fmla="*/ 41556 h 44243"/>
                <a:gd name="connsiteX5" fmla="*/ 9537 w 81091"/>
                <a:gd name="connsiteY5" fmla="*/ 15848 h 44243"/>
                <a:gd name="connsiteX6" fmla="*/ 60 w 81091"/>
                <a:gd name="connsiteY6" fmla="*/ 20 h 44243"/>
                <a:gd name="connsiteX7" fmla="*/ 12259 w 81091"/>
                <a:gd name="connsiteY7" fmla="*/ 13328 h 44243"/>
                <a:gd name="connsiteX8" fmla="*/ 47747 w 81091"/>
                <a:gd name="connsiteY8" fmla="*/ 36616 h 44243"/>
                <a:gd name="connsiteX9" fmla="*/ 68918 w 81091"/>
                <a:gd name="connsiteY9" fmla="*/ 36818 h 44243"/>
                <a:gd name="connsiteX10" fmla="*/ 77286 w 81091"/>
                <a:gd name="connsiteY10" fmla="*/ 22401 h 44243"/>
                <a:gd name="connsiteX11" fmla="*/ 73354 w 81091"/>
                <a:gd name="connsiteY11" fmla="*/ 11009 h 44243"/>
                <a:gd name="connsiteX12" fmla="*/ 70431 w 81091"/>
                <a:gd name="connsiteY12" fmla="*/ 7178 h 44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1091" h="44243">
                  <a:moveTo>
                    <a:pt x="70431" y="7178"/>
                  </a:moveTo>
                  <a:cubicBezTo>
                    <a:pt x="70531" y="6875"/>
                    <a:pt x="72447" y="7379"/>
                    <a:pt x="74867" y="9597"/>
                  </a:cubicBezTo>
                  <a:cubicBezTo>
                    <a:pt x="77286" y="11815"/>
                    <a:pt x="80412" y="15949"/>
                    <a:pt x="81016" y="22199"/>
                  </a:cubicBezTo>
                  <a:cubicBezTo>
                    <a:pt x="81621" y="28349"/>
                    <a:pt x="78597" y="36314"/>
                    <a:pt x="71439" y="40951"/>
                  </a:cubicBezTo>
                  <a:cubicBezTo>
                    <a:pt x="64079" y="45791"/>
                    <a:pt x="54098" y="44682"/>
                    <a:pt x="45932" y="41556"/>
                  </a:cubicBezTo>
                  <a:cubicBezTo>
                    <a:pt x="29196" y="35306"/>
                    <a:pt x="16796" y="24619"/>
                    <a:pt x="9537" y="15848"/>
                  </a:cubicBezTo>
                  <a:cubicBezTo>
                    <a:pt x="2177" y="6976"/>
                    <a:pt x="-444" y="322"/>
                    <a:pt x="60" y="20"/>
                  </a:cubicBezTo>
                  <a:cubicBezTo>
                    <a:pt x="766" y="-384"/>
                    <a:pt x="4496" y="5464"/>
                    <a:pt x="12259" y="13328"/>
                  </a:cubicBezTo>
                  <a:cubicBezTo>
                    <a:pt x="19921" y="21191"/>
                    <a:pt x="32120" y="30769"/>
                    <a:pt x="47747" y="36616"/>
                  </a:cubicBezTo>
                  <a:cubicBezTo>
                    <a:pt x="55409" y="39540"/>
                    <a:pt x="63373" y="40246"/>
                    <a:pt x="68918" y="36818"/>
                  </a:cubicBezTo>
                  <a:cubicBezTo>
                    <a:pt x="74564" y="33491"/>
                    <a:pt x="77387" y="27341"/>
                    <a:pt x="77286" y="22401"/>
                  </a:cubicBezTo>
                  <a:cubicBezTo>
                    <a:pt x="77286" y="17259"/>
                    <a:pt x="75068" y="13328"/>
                    <a:pt x="73354" y="11009"/>
                  </a:cubicBezTo>
                  <a:cubicBezTo>
                    <a:pt x="71640" y="8589"/>
                    <a:pt x="70229" y="7581"/>
                    <a:pt x="70431" y="7178"/>
                  </a:cubicBezTo>
                  <a:close/>
                </a:path>
              </a:pathLst>
            </a:custGeom>
            <a:solidFill>
              <a:srgbClr val="8B5D54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2" name="Freeform: Shape 271">
              <a:extLst>
                <a:ext uri="{FF2B5EF4-FFF2-40B4-BE49-F238E27FC236}">
                  <a16:creationId xmlns="" xmlns:a16="http://schemas.microsoft.com/office/drawing/2014/main" id="{49F9185D-CCDC-48B3-93D8-2D2918B200AE}"/>
                </a:ext>
              </a:extLst>
            </p:cNvPr>
            <p:cNvSpPr/>
            <p:nvPr/>
          </p:nvSpPr>
          <p:spPr>
            <a:xfrm>
              <a:off x="9833257" y="3211717"/>
              <a:ext cx="104365" cy="137635"/>
            </a:xfrm>
            <a:custGeom>
              <a:avLst/>
              <a:gdLst>
                <a:gd name="connsiteX0" fmla="*/ 104355 w 104365"/>
                <a:gd name="connsiteY0" fmla="*/ 137518 h 137635"/>
                <a:gd name="connsiteX1" fmla="*/ 80158 w 104365"/>
                <a:gd name="connsiteY1" fmla="*/ 124916 h 137635"/>
                <a:gd name="connsiteX2" fmla="*/ 65036 w 104365"/>
                <a:gd name="connsiteY2" fmla="*/ 98804 h 137635"/>
                <a:gd name="connsiteX3" fmla="*/ 61205 w 104365"/>
                <a:gd name="connsiteY3" fmla="*/ 81464 h 137635"/>
                <a:gd name="connsiteX4" fmla="*/ 58987 w 104365"/>
                <a:gd name="connsiteY4" fmla="*/ 73701 h 137635"/>
                <a:gd name="connsiteX5" fmla="*/ 52534 w 104365"/>
                <a:gd name="connsiteY5" fmla="*/ 69265 h 137635"/>
                <a:gd name="connsiteX6" fmla="*/ 20676 w 104365"/>
                <a:gd name="connsiteY6" fmla="*/ 51420 h 137635"/>
                <a:gd name="connsiteX7" fmla="*/ 2832 w 104365"/>
                <a:gd name="connsiteY7" fmla="*/ 27023 h 137635"/>
                <a:gd name="connsiteX8" fmla="*/ 614 w 104365"/>
                <a:gd name="connsiteY8" fmla="*/ 6758 h 137635"/>
                <a:gd name="connsiteX9" fmla="*/ 3840 w 104365"/>
                <a:gd name="connsiteY9" fmla="*/ 3 h 137635"/>
                <a:gd name="connsiteX10" fmla="*/ 2630 w 104365"/>
                <a:gd name="connsiteY10" fmla="*/ 7061 h 137635"/>
                <a:gd name="connsiteX11" fmla="*/ 6259 w 104365"/>
                <a:gd name="connsiteY11" fmla="*/ 25510 h 137635"/>
                <a:gd name="connsiteX12" fmla="*/ 23600 w 104365"/>
                <a:gd name="connsiteY12" fmla="*/ 47488 h 137635"/>
                <a:gd name="connsiteX13" fmla="*/ 54652 w 104365"/>
                <a:gd name="connsiteY13" fmla="*/ 64325 h 137635"/>
                <a:gd name="connsiteX14" fmla="*/ 63322 w 104365"/>
                <a:gd name="connsiteY14" fmla="*/ 70777 h 137635"/>
                <a:gd name="connsiteX15" fmla="*/ 66246 w 104365"/>
                <a:gd name="connsiteY15" fmla="*/ 80557 h 137635"/>
                <a:gd name="connsiteX16" fmla="*/ 69674 w 104365"/>
                <a:gd name="connsiteY16" fmla="*/ 97191 h 137635"/>
                <a:gd name="connsiteX17" fmla="*/ 82881 w 104365"/>
                <a:gd name="connsiteY17" fmla="*/ 122194 h 137635"/>
                <a:gd name="connsiteX18" fmla="*/ 104355 w 104365"/>
                <a:gd name="connsiteY18" fmla="*/ 137518 h 137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4365" h="137635">
                  <a:moveTo>
                    <a:pt x="104355" y="137518"/>
                  </a:moveTo>
                  <a:cubicBezTo>
                    <a:pt x="104556" y="138022"/>
                    <a:pt x="92660" y="137417"/>
                    <a:pt x="80158" y="124916"/>
                  </a:cubicBezTo>
                  <a:cubicBezTo>
                    <a:pt x="74009" y="118766"/>
                    <a:pt x="68565" y="109693"/>
                    <a:pt x="65036" y="98804"/>
                  </a:cubicBezTo>
                  <a:cubicBezTo>
                    <a:pt x="63322" y="93360"/>
                    <a:pt x="62011" y="87513"/>
                    <a:pt x="61205" y="81464"/>
                  </a:cubicBezTo>
                  <a:cubicBezTo>
                    <a:pt x="60802" y="78540"/>
                    <a:pt x="60297" y="75717"/>
                    <a:pt x="58987" y="73701"/>
                  </a:cubicBezTo>
                  <a:cubicBezTo>
                    <a:pt x="57878" y="71785"/>
                    <a:pt x="55458" y="70576"/>
                    <a:pt x="52534" y="69265"/>
                  </a:cubicBezTo>
                  <a:cubicBezTo>
                    <a:pt x="40941" y="63922"/>
                    <a:pt x="29649" y="58679"/>
                    <a:pt x="20676" y="51420"/>
                  </a:cubicBezTo>
                  <a:cubicBezTo>
                    <a:pt x="11603" y="44262"/>
                    <a:pt x="5957" y="35088"/>
                    <a:pt x="2832" y="27023"/>
                  </a:cubicBezTo>
                  <a:cubicBezTo>
                    <a:pt x="-294" y="18957"/>
                    <a:pt x="-495" y="11497"/>
                    <a:pt x="614" y="6758"/>
                  </a:cubicBezTo>
                  <a:cubicBezTo>
                    <a:pt x="1823" y="2020"/>
                    <a:pt x="3638" y="-97"/>
                    <a:pt x="3840" y="3"/>
                  </a:cubicBezTo>
                  <a:cubicBezTo>
                    <a:pt x="4243" y="205"/>
                    <a:pt x="3033" y="2524"/>
                    <a:pt x="2630" y="7061"/>
                  </a:cubicBezTo>
                  <a:cubicBezTo>
                    <a:pt x="2126" y="11497"/>
                    <a:pt x="2832" y="18151"/>
                    <a:pt x="6259" y="25510"/>
                  </a:cubicBezTo>
                  <a:cubicBezTo>
                    <a:pt x="9586" y="32870"/>
                    <a:pt x="15030" y="41036"/>
                    <a:pt x="23600" y="47488"/>
                  </a:cubicBezTo>
                  <a:cubicBezTo>
                    <a:pt x="32069" y="54042"/>
                    <a:pt x="43058" y="58982"/>
                    <a:pt x="54652" y="64325"/>
                  </a:cubicBezTo>
                  <a:cubicBezTo>
                    <a:pt x="57374" y="65635"/>
                    <a:pt x="61205" y="67249"/>
                    <a:pt x="63322" y="70777"/>
                  </a:cubicBezTo>
                  <a:cubicBezTo>
                    <a:pt x="65338" y="74104"/>
                    <a:pt x="65742" y="77633"/>
                    <a:pt x="66246" y="80557"/>
                  </a:cubicBezTo>
                  <a:cubicBezTo>
                    <a:pt x="67052" y="86404"/>
                    <a:pt x="68161" y="91949"/>
                    <a:pt x="69674" y="97191"/>
                  </a:cubicBezTo>
                  <a:cubicBezTo>
                    <a:pt x="72698" y="107575"/>
                    <a:pt x="77537" y="116145"/>
                    <a:pt x="82881" y="122194"/>
                  </a:cubicBezTo>
                  <a:cubicBezTo>
                    <a:pt x="93769" y="134595"/>
                    <a:pt x="104758" y="136611"/>
                    <a:pt x="104355" y="137518"/>
                  </a:cubicBezTo>
                  <a:close/>
                </a:path>
              </a:pathLst>
            </a:custGeom>
            <a:solidFill>
              <a:srgbClr val="8B5D54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3" name="Freeform: Shape 272">
              <a:extLst>
                <a:ext uri="{FF2B5EF4-FFF2-40B4-BE49-F238E27FC236}">
                  <a16:creationId xmlns="" xmlns:a16="http://schemas.microsoft.com/office/drawing/2014/main" id="{5205E9F7-17FA-472D-9371-4F5C7E3A0ED8}"/>
                </a:ext>
              </a:extLst>
            </p:cNvPr>
            <p:cNvSpPr/>
            <p:nvPr/>
          </p:nvSpPr>
          <p:spPr>
            <a:xfrm>
              <a:off x="10145120" y="4239150"/>
              <a:ext cx="113260" cy="148171"/>
            </a:xfrm>
            <a:custGeom>
              <a:avLst/>
              <a:gdLst>
                <a:gd name="connsiteX0" fmla="*/ 43224 w 113260"/>
                <a:gd name="connsiteY0" fmla="*/ 47888 h 148171"/>
                <a:gd name="connsiteX1" fmla="*/ 105025 w 113260"/>
                <a:gd name="connsiteY1" fmla="*/ 0 h 148171"/>
                <a:gd name="connsiteX2" fmla="*/ 107647 w 113260"/>
                <a:gd name="connsiteY2" fmla="*/ 36496 h 148171"/>
                <a:gd name="connsiteX3" fmla="*/ 73873 w 113260"/>
                <a:gd name="connsiteY3" fmla="*/ 75311 h 148171"/>
                <a:gd name="connsiteX4" fmla="*/ 63085 w 113260"/>
                <a:gd name="connsiteY4" fmla="*/ 136103 h 148171"/>
                <a:gd name="connsiteX5" fmla="*/ 1788 w 113260"/>
                <a:gd name="connsiteY5" fmla="*/ 142052 h 148171"/>
                <a:gd name="connsiteX6" fmla="*/ 43224 w 113260"/>
                <a:gd name="connsiteY6" fmla="*/ 47888 h 148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260" h="148171">
                  <a:moveTo>
                    <a:pt x="43224" y="47888"/>
                  </a:moveTo>
                  <a:lnTo>
                    <a:pt x="105025" y="0"/>
                  </a:lnTo>
                  <a:cubicBezTo>
                    <a:pt x="105025" y="0"/>
                    <a:pt x="121660" y="13913"/>
                    <a:pt x="107647" y="36496"/>
                  </a:cubicBezTo>
                  <a:cubicBezTo>
                    <a:pt x="93532" y="59079"/>
                    <a:pt x="73873" y="75311"/>
                    <a:pt x="73873" y="75311"/>
                  </a:cubicBezTo>
                  <a:cubicBezTo>
                    <a:pt x="73873" y="75311"/>
                    <a:pt x="75889" y="113016"/>
                    <a:pt x="63085" y="136103"/>
                  </a:cubicBezTo>
                  <a:cubicBezTo>
                    <a:pt x="50281" y="159191"/>
                    <a:pt x="1788" y="142052"/>
                    <a:pt x="1788" y="142052"/>
                  </a:cubicBezTo>
                  <a:cubicBezTo>
                    <a:pt x="1788" y="142052"/>
                    <a:pt x="-13133" y="89022"/>
                    <a:pt x="43224" y="47888"/>
                  </a:cubicBezTo>
                  <a:close/>
                </a:path>
              </a:pathLst>
            </a:custGeom>
            <a:solidFill>
              <a:srgbClr val="FFBE9D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4" name="Freeform: Shape 273">
              <a:extLst>
                <a:ext uri="{FF2B5EF4-FFF2-40B4-BE49-F238E27FC236}">
                  <a16:creationId xmlns="" xmlns:a16="http://schemas.microsoft.com/office/drawing/2014/main" id="{1AD5223B-DDA0-4FE3-B6F5-0ED41B3F9AF7}"/>
                </a:ext>
              </a:extLst>
            </p:cNvPr>
            <p:cNvSpPr/>
            <p:nvPr/>
          </p:nvSpPr>
          <p:spPr>
            <a:xfrm>
              <a:off x="10218180" y="4285929"/>
              <a:ext cx="65134" cy="96643"/>
            </a:xfrm>
            <a:custGeom>
              <a:avLst/>
              <a:gdLst>
                <a:gd name="connsiteX0" fmla="*/ 65134 w 65134"/>
                <a:gd name="connsiteY0" fmla="*/ 63414 h 96643"/>
                <a:gd name="connsiteX1" fmla="*/ 34687 w 65134"/>
                <a:gd name="connsiteY1" fmla="*/ 94466 h 96643"/>
                <a:gd name="connsiteX2" fmla="*/ 15633 w 65134"/>
                <a:gd name="connsiteY2" fmla="*/ 96079 h 96643"/>
                <a:gd name="connsiteX3" fmla="*/ 4240 w 65134"/>
                <a:gd name="connsiteY3" fmla="*/ 84586 h 96643"/>
                <a:gd name="connsiteX4" fmla="*/ 10289 w 65134"/>
                <a:gd name="connsiteY4" fmla="*/ 73294 h 96643"/>
                <a:gd name="connsiteX5" fmla="*/ 34183 w 65134"/>
                <a:gd name="connsiteY5" fmla="*/ 46275 h 96643"/>
                <a:gd name="connsiteX6" fmla="*/ 24908 w 65134"/>
                <a:gd name="connsiteY6" fmla="*/ 59583 h 96643"/>
                <a:gd name="connsiteX7" fmla="*/ 10189 w 65134"/>
                <a:gd name="connsiteY7" fmla="*/ 65330 h 96643"/>
                <a:gd name="connsiteX8" fmla="*/ 6 w 65134"/>
                <a:gd name="connsiteY8" fmla="*/ 54542 h 96643"/>
                <a:gd name="connsiteX9" fmla="*/ 3938 w 65134"/>
                <a:gd name="connsiteY9" fmla="*/ 45368 h 96643"/>
                <a:gd name="connsiteX10" fmla="*/ 34284 w 65134"/>
                <a:gd name="connsiteY10" fmla="*/ 0 h 96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5134" h="96643">
                  <a:moveTo>
                    <a:pt x="65134" y="63414"/>
                  </a:moveTo>
                  <a:cubicBezTo>
                    <a:pt x="56665" y="75311"/>
                    <a:pt x="47592" y="87711"/>
                    <a:pt x="34687" y="94466"/>
                  </a:cubicBezTo>
                  <a:cubicBezTo>
                    <a:pt x="29445" y="97188"/>
                    <a:pt x="21480" y="96885"/>
                    <a:pt x="15633" y="96079"/>
                  </a:cubicBezTo>
                  <a:cubicBezTo>
                    <a:pt x="9785" y="95272"/>
                    <a:pt x="4140" y="90433"/>
                    <a:pt x="4240" y="84586"/>
                  </a:cubicBezTo>
                  <a:cubicBezTo>
                    <a:pt x="4341" y="80250"/>
                    <a:pt x="7466" y="76520"/>
                    <a:pt x="10289" y="73294"/>
                  </a:cubicBezTo>
                  <a:cubicBezTo>
                    <a:pt x="18254" y="64321"/>
                    <a:pt x="26219" y="55349"/>
                    <a:pt x="34183" y="46275"/>
                  </a:cubicBezTo>
                  <a:cubicBezTo>
                    <a:pt x="31562" y="51014"/>
                    <a:pt x="28840" y="55853"/>
                    <a:pt x="24908" y="59583"/>
                  </a:cubicBezTo>
                  <a:cubicBezTo>
                    <a:pt x="20976" y="63313"/>
                    <a:pt x="15633" y="65935"/>
                    <a:pt x="10189" y="65330"/>
                  </a:cubicBezTo>
                  <a:cubicBezTo>
                    <a:pt x="4744" y="64725"/>
                    <a:pt x="-196" y="59986"/>
                    <a:pt x="6" y="54542"/>
                  </a:cubicBezTo>
                  <a:cubicBezTo>
                    <a:pt x="107" y="51114"/>
                    <a:pt x="2022" y="48191"/>
                    <a:pt x="3938" y="45368"/>
                  </a:cubicBezTo>
                  <a:cubicBezTo>
                    <a:pt x="14020" y="30245"/>
                    <a:pt x="24101" y="15123"/>
                    <a:pt x="34284" y="0"/>
                  </a:cubicBezTo>
                </a:path>
              </a:pathLst>
            </a:custGeom>
            <a:solidFill>
              <a:srgbClr val="FFBE9D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5" name="Freeform: Shape 274">
              <a:extLst>
                <a:ext uri="{FF2B5EF4-FFF2-40B4-BE49-F238E27FC236}">
                  <a16:creationId xmlns="" xmlns:a16="http://schemas.microsoft.com/office/drawing/2014/main" id="{175CAF7B-4676-46BC-B412-D71527B728AB}"/>
                </a:ext>
              </a:extLst>
            </p:cNvPr>
            <p:cNvSpPr/>
            <p:nvPr/>
          </p:nvSpPr>
          <p:spPr>
            <a:xfrm>
              <a:off x="10227796" y="4370616"/>
              <a:ext cx="55518" cy="33359"/>
            </a:xfrm>
            <a:custGeom>
              <a:avLst/>
              <a:gdLst>
                <a:gd name="connsiteX0" fmla="*/ 55519 w 55518"/>
                <a:gd name="connsiteY0" fmla="*/ 0 h 33359"/>
                <a:gd name="connsiteX1" fmla="*/ 25778 w 55518"/>
                <a:gd name="connsiteY1" fmla="*/ 29943 h 33359"/>
                <a:gd name="connsiteX2" fmla="*/ 9546 w 55518"/>
                <a:gd name="connsiteY2" fmla="*/ 32766 h 33359"/>
                <a:gd name="connsiteX3" fmla="*/ 170 w 55518"/>
                <a:gd name="connsiteY3" fmla="*/ 22180 h 33359"/>
                <a:gd name="connsiteX4" fmla="*/ 5412 w 55518"/>
                <a:gd name="connsiteY4" fmla="*/ 9073 h 33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518" h="33359">
                  <a:moveTo>
                    <a:pt x="55519" y="0"/>
                  </a:moveTo>
                  <a:cubicBezTo>
                    <a:pt x="49167" y="12804"/>
                    <a:pt x="38581" y="23491"/>
                    <a:pt x="25778" y="29943"/>
                  </a:cubicBezTo>
                  <a:cubicBezTo>
                    <a:pt x="20737" y="32463"/>
                    <a:pt x="14889" y="34379"/>
                    <a:pt x="9546" y="32766"/>
                  </a:cubicBezTo>
                  <a:cubicBezTo>
                    <a:pt x="4808" y="31354"/>
                    <a:pt x="976" y="27120"/>
                    <a:pt x="170" y="22180"/>
                  </a:cubicBezTo>
                  <a:cubicBezTo>
                    <a:pt x="-637" y="17341"/>
                    <a:pt x="1481" y="11997"/>
                    <a:pt x="5412" y="9073"/>
                  </a:cubicBezTo>
                </a:path>
              </a:pathLst>
            </a:custGeom>
            <a:solidFill>
              <a:srgbClr val="FFBE9D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6" name="Freeform: Shape 275">
              <a:extLst>
                <a:ext uri="{FF2B5EF4-FFF2-40B4-BE49-F238E27FC236}">
                  <a16:creationId xmlns="" xmlns:a16="http://schemas.microsoft.com/office/drawing/2014/main" id="{CB8E172D-3A56-4AFF-BD22-08C4F92E2DE6}"/>
                </a:ext>
              </a:extLst>
            </p:cNvPr>
            <p:cNvSpPr/>
            <p:nvPr/>
          </p:nvSpPr>
          <p:spPr>
            <a:xfrm>
              <a:off x="10225946" y="4370500"/>
              <a:ext cx="57500" cy="35950"/>
            </a:xfrm>
            <a:custGeom>
              <a:avLst/>
              <a:gdLst>
                <a:gd name="connsiteX0" fmla="*/ 7161 w 57500"/>
                <a:gd name="connsiteY0" fmla="*/ 9290 h 35950"/>
                <a:gd name="connsiteX1" fmla="*/ 3531 w 57500"/>
                <a:gd name="connsiteY1" fmla="*/ 20582 h 35950"/>
                <a:gd name="connsiteX2" fmla="*/ 10185 w 57500"/>
                <a:gd name="connsiteY2" fmla="*/ 29857 h 35950"/>
                <a:gd name="connsiteX3" fmla="*/ 24804 w 57500"/>
                <a:gd name="connsiteY3" fmla="*/ 28445 h 35950"/>
                <a:gd name="connsiteX4" fmla="*/ 48899 w 57500"/>
                <a:gd name="connsiteY4" fmla="*/ 9996 h 35950"/>
                <a:gd name="connsiteX5" fmla="*/ 57368 w 57500"/>
                <a:gd name="connsiteY5" fmla="*/ 15 h 35950"/>
                <a:gd name="connsiteX6" fmla="*/ 51924 w 57500"/>
                <a:gd name="connsiteY6" fmla="*/ 12214 h 35950"/>
                <a:gd name="connsiteX7" fmla="*/ 27123 w 57500"/>
                <a:gd name="connsiteY7" fmla="*/ 33184 h 35950"/>
                <a:gd name="connsiteX8" fmla="*/ 8169 w 57500"/>
                <a:gd name="connsiteY8" fmla="*/ 34091 h 35950"/>
                <a:gd name="connsiteX9" fmla="*/ 3 w 57500"/>
                <a:gd name="connsiteY9" fmla="*/ 20582 h 35950"/>
                <a:gd name="connsiteX10" fmla="*/ 3935 w 57500"/>
                <a:gd name="connsiteY10" fmla="*/ 10903 h 35950"/>
                <a:gd name="connsiteX11" fmla="*/ 7161 w 57500"/>
                <a:gd name="connsiteY11" fmla="*/ 9290 h 35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500" h="35950">
                  <a:moveTo>
                    <a:pt x="7161" y="9290"/>
                  </a:moveTo>
                  <a:cubicBezTo>
                    <a:pt x="7867" y="9794"/>
                    <a:pt x="3128" y="13323"/>
                    <a:pt x="3531" y="20582"/>
                  </a:cubicBezTo>
                  <a:cubicBezTo>
                    <a:pt x="3834" y="24009"/>
                    <a:pt x="6153" y="27941"/>
                    <a:pt x="10185" y="29857"/>
                  </a:cubicBezTo>
                  <a:cubicBezTo>
                    <a:pt x="14117" y="31773"/>
                    <a:pt x="19561" y="30966"/>
                    <a:pt x="24804" y="28445"/>
                  </a:cubicBezTo>
                  <a:cubicBezTo>
                    <a:pt x="35591" y="23405"/>
                    <a:pt x="43757" y="15944"/>
                    <a:pt x="48899" y="9996"/>
                  </a:cubicBezTo>
                  <a:cubicBezTo>
                    <a:pt x="54041" y="4048"/>
                    <a:pt x="56561" y="-288"/>
                    <a:pt x="57368" y="15"/>
                  </a:cubicBezTo>
                  <a:cubicBezTo>
                    <a:pt x="57973" y="318"/>
                    <a:pt x="56561" y="5359"/>
                    <a:pt x="51924" y="12214"/>
                  </a:cubicBezTo>
                  <a:cubicBezTo>
                    <a:pt x="47286" y="19070"/>
                    <a:pt x="38918" y="27639"/>
                    <a:pt x="27123" y="33184"/>
                  </a:cubicBezTo>
                  <a:cubicBezTo>
                    <a:pt x="21376" y="35906"/>
                    <a:pt x="13916" y="37317"/>
                    <a:pt x="8169" y="34091"/>
                  </a:cubicBezTo>
                  <a:cubicBezTo>
                    <a:pt x="2523" y="31067"/>
                    <a:pt x="-98" y="25219"/>
                    <a:pt x="3" y="20582"/>
                  </a:cubicBezTo>
                  <a:cubicBezTo>
                    <a:pt x="104" y="15843"/>
                    <a:pt x="2322" y="12617"/>
                    <a:pt x="3935" y="10903"/>
                  </a:cubicBezTo>
                  <a:cubicBezTo>
                    <a:pt x="5649" y="9391"/>
                    <a:pt x="7060" y="8988"/>
                    <a:pt x="7161" y="9290"/>
                  </a:cubicBezTo>
                  <a:close/>
                </a:path>
              </a:pathLst>
            </a:custGeom>
            <a:solidFill>
              <a:srgbClr val="EB996E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7" name="Freeform: Shape 276">
              <a:extLst>
                <a:ext uri="{FF2B5EF4-FFF2-40B4-BE49-F238E27FC236}">
                  <a16:creationId xmlns="" xmlns:a16="http://schemas.microsoft.com/office/drawing/2014/main" id="{BAF8BA94-9EC3-4451-ADCC-6C2701275708}"/>
                </a:ext>
              </a:extLst>
            </p:cNvPr>
            <p:cNvSpPr/>
            <p:nvPr/>
          </p:nvSpPr>
          <p:spPr>
            <a:xfrm>
              <a:off x="10223788" y="4345476"/>
              <a:ext cx="61573" cy="37886"/>
            </a:xfrm>
            <a:custGeom>
              <a:avLst/>
              <a:gdLst>
                <a:gd name="connsiteX0" fmla="*/ 246 w 61573"/>
                <a:gd name="connsiteY0" fmla="*/ 25544 h 37886"/>
                <a:gd name="connsiteX1" fmla="*/ 9017 w 61573"/>
                <a:gd name="connsiteY1" fmla="*/ 31794 h 37886"/>
                <a:gd name="connsiteX2" fmla="*/ 20510 w 61573"/>
                <a:gd name="connsiteY2" fmla="*/ 33105 h 37886"/>
                <a:gd name="connsiteX3" fmla="*/ 33617 w 61573"/>
                <a:gd name="connsiteY3" fmla="*/ 27560 h 37886"/>
                <a:gd name="connsiteX4" fmla="*/ 61442 w 61573"/>
                <a:gd name="connsiteY4" fmla="*/ 37 h 37886"/>
                <a:gd name="connsiteX5" fmla="*/ 36541 w 61573"/>
                <a:gd name="connsiteY5" fmla="*/ 31895 h 37886"/>
                <a:gd name="connsiteX6" fmla="*/ 21015 w 61573"/>
                <a:gd name="connsiteY6" fmla="*/ 37843 h 37886"/>
                <a:gd name="connsiteX7" fmla="*/ 7606 w 61573"/>
                <a:gd name="connsiteY7" fmla="*/ 35121 h 37886"/>
                <a:gd name="connsiteX8" fmla="*/ 750 w 61573"/>
                <a:gd name="connsiteY8" fmla="*/ 28870 h 37886"/>
                <a:gd name="connsiteX9" fmla="*/ 246 w 61573"/>
                <a:gd name="connsiteY9" fmla="*/ 25544 h 37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1573" h="37886">
                  <a:moveTo>
                    <a:pt x="246" y="25544"/>
                  </a:moveTo>
                  <a:cubicBezTo>
                    <a:pt x="952" y="25342"/>
                    <a:pt x="2464" y="29677"/>
                    <a:pt x="9017" y="31794"/>
                  </a:cubicBezTo>
                  <a:cubicBezTo>
                    <a:pt x="12143" y="32903"/>
                    <a:pt x="16276" y="33609"/>
                    <a:pt x="20510" y="33105"/>
                  </a:cubicBezTo>
                  <a:cubicBezTo>
                    <a:pt x="24745" y="32601"/>
                    <a:pt x="29282" y="30584"/>
                    <a:pt x="33617" y="27560"/>
                  </a:cubicBezTo>
                  <a:cubicBezTo>
                    <a:pt x="51159" y="15159"/>
                    <a:pt x="60132" y="-870"/>
                    <a:pt x="61442" y="37"/>
                  </a:cubicBezTo>
                  <a:cubicBezTo>
                    <a:pt x="62652" y="339"/>
                    <a:pt x="55595" y="18386"/>
                    <a:pt x="36541" y="31895"/>
                  </a:cubicBezTo>
                  <a:cubicBezTo>
                    <a:pt x="31802" y="35222"/>
                    <a:pt x="26358" y="37541"/>
                    <a:pt x="21015" y="37843"/>
                  </a:cubicBezTo>
                  <a:cubicBezTo>
                    <a:pt x="15671" y="38146"/>
                    <a:pt x="11135" y="36835"/>
                    <a:pt x="7606" y="35121"/>
                  </a:cubicBezTo>
                  <a:cubicBezTo>
                    <a:pt x="4077" y="33407"/>
                    <a:pt x="1759" y="30887"/>
                    <a:pt x="750" y="28870"/>
                  </a:cubicBezTo>
                  <a:cubicBezTo>
                    <a:pt x="-258" y="26955"/>
                    <a:pt x="-56" y="25645"/>
                    <a:pt x="246" y="25544"/>
                  </a:cubicBezTo>
                  <a:close/>
                </a:path>
              </a:pathLst>
            </a:custGeom>
            <a:solidFill>
              <a:srgbClr val="EB996E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8" name="Freeform: Shape 277">
              <a:extLst>
                <a:ext uri="{FF2B5EF4-FFF2-40B4-BE49-F238E27FC236}">
                  <a16:creationId xmlns="" xmlns:a16="http://schemas.microsoft.com/office/drawing/2014/main" id="{F7F5EF95-6883-4207-A492-A1E0B6394554}"/>
                </a:ext>
              </a:extLst>
            </p:cNvPr>
            <p:cNvSpPr/>
            <p:nvPr/>
          </p:nvSpPr>
          <p:spPr>
            <a:xfrm>
              <a:off x="10220281" y="4307085"/>
              <a:ext cx="55249" cy="46231"/>
            </a:xfrm>
            <a:custGeom>
              <a:avLst/>
              <a:gdLst>
                <a:gd name="connsiteX0" fmla="*/ 123 w 55249"/>
                <a:gd name="connsiteY0" fmla="*/ 38226 h 46231"/>
                <a:gd name="connsiteX1" fmla="*/ 9802 w 55249"/>
                <a:gd name="connsiteY1" fmla="*/ 42259 h 46231"/>
                <a:gd name="connsiteX2" fmla="*/ 33393 w 55249"/>
                <a:gd name="connsiteY2" fmla="*/ 32177 h 46231"/>
                <a:gd name="connsiteX3" fmla="*/ 48818 w 55249"/>
                <a:gd name="connsiteY3" fmla="*/ 9997 h 46231"/>
                <a:gd name="connsiteX4" fmla="*/ 55068 w 55249"/>
                <a:gd name="connsiteY4" fmla="*/ 16 h 46231"/>
                <a:gd name="connsiteX5" fmla="*/ 52246 w 55249"/>
                <a:gd name="connsiteY5" fmla="*/ 11509 h 46231"/>
                <a:gd name="connsiteX6" fmla="*/ 37022 w 55249"/>
                <a:gd name="connsiteY6" fmla="*/ 36109 h 46231"/>
                <a:gd name="connsiteX7" fmla="*/ 9499 w 55249"/>
                <a:gd name="connsiteY7" fmla="*/ 45989 h 46231"/>
                <a:gd name="connsiteX8" fmla="*/ 1333 w 55249"/>
                <a:gd name="connsiteY8" fmla="*/ 41452 h 46231"/>
                <a:gd name="connsiteX9" fmla="*/ 123 w 55249"/>
                <a:gd name="connsiteY9" fmla="*/ 38226 h 46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5249" h="46231">
                  <a:moveTo>
                    <a:pt x="123" y="38226"/>
                  </a:moveTo>
                  <a:cubicBezTo>
                    <a:pt x="829" y="37621"/>
                    <a:pt x="3148" y="42158"/>
                    <a:pt x="9802" y="42259"/>
                  </a:cubicBezTo>
                  <a:cubicBezTo>
                    <a:pt x="16254" y="42460"/>
                    <a:pt x="25731" y="38932"/>
                    <a:pt x="33393" y="32177"/>
                  </a:cubicBezTo>
                  <a:cubicBezTo>
                    <a:pt x="40853" y="25120"/>
                    <a:pt x="45491" y="16147"/>
                    <a:pt x="48818" y="9997"/>
                  </a:cubicBezTo>
                  <a:cubicBezTo>
                    <a:pt x="52145" y="3646"/>
                    <a:pt x="54363" y="-286"/>
                    <a:pt x="55068" y="16"/>
                  </a:cubicBezTo>
                  <a:cubicBezTo>
                    <a:pt x="55673" y="319"/>
                    <a:pt x="54766" y="4654"/>
                    <a:pt x="52246" y="11509"/>
                  </a:cubicBezTo>
                  <a:cubicBezTo>
                    <a:pt x="49624" y="18264"/>
                    <a:pt x="45592" y="27943"/>
                    <a:pt x="37022" y="36109"/>
                  </a:cubicBezTo>
                  <a:cubicBezTo>
                    <a:pt x="28150" y="43872"/>
                    <a:pt x="17464" y="47199"/>
                    <a:pt x="9499" y="45989"/>
                  </a:cubicBezTo>
                  <a:cubicBezTo>
                    <a:pt x="5567" y="45283"/>
                    <a:pt x="2543" y="43267"/>
                    <a:pt x="1333" y="41452"/>
                  </a:cubicBezTo>
                  <a:cubicBezTo>
                    <a:pt x="22" y="39537"/>
                    <a:pt x="-179" y="38327"/>
                    <a:pt x="123" y="38226"/>
                  </a:cubicBezTo>
                  <a:close/>
                </a:path>
              </a:pathLst>
            </a:custGeom>
            <a:solidFill>
              <a:srgbClr val="EB996E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9" name="Freeform: Shape 278">
              <a:extLst>
                <a:ext uri="{FF2B5EF4-FFF2-40B4-BE49-F238E27FC236}">
                  <a16:creationId xmlns="" xmlns:a16="http://schemas.microsoft.com/office/drawing/2014/main" id="{5715DE32-837D-449F-8067-CC4B8418E3FB}"/>
                </a:ext>
              </a:extLst>
            </p:cNvPr>
            <p:cNvSpPr/>
            <p:nvPr/>
          </p:nvSpPr>
          <p:spPr>
            <a:xfrm>
              <a:off x="10195978" y="4239029"/>
              <a:ext cx="62293" cy="145646"/>
            </a:xfrm>
            <a:custGeom>
              <a:avLst/>
              <a:gdLst>
                <a:gd name="connsiteX0" fmla="*/ 29 w 62293"/>
                <a:gd name="connsiteY0" fmla="*/ 145600 h 145646"/>
                <a:gd name="connsiteX1" fmla="*/ 14950 w 62293"/>
                <a:gd name="connsiteY1" fmla="*/ 126848 h 145646"/>
                <a:gd name="connsiteX2" fmla="*/ 20293 w 62293"/>
                <a:gd name="connsiteY2" fmla="*/ 101745 h 145646"/>
                <a:gd name="connsiteX3" fmla="*/ 19184 w 62293"/>
                <a:gd name="connsiteY3" fmla="*/ 86319 h 145646"/>
                <a:gd name="connsiteX4" fmla="*/ 19285 w 62293"/>
                <a:gd name="connsiteY4" fmla="*/ 76944 h 145646"/>
                <a:gd name="connsiteX5" fmla="*/ 25334 w 62293"/>
                <a:gd name="connsiteY5" fmla="*/ 68979 h 145646"/>
                <a:gd name="connsiteX6" fmla="*/ 48421 w 62293"/>
                <a:gd name="connsiteY6" fmla="*/ 46497 h 145646"/>
                <a:gd name="connsiteX7" fmla="*/ 58301 w 62293"/>
                <a:gd name="connsiteY7" fmla="*/ 23006 h 145646"/>
                <a:gd name="connsiteX8" fmla="*/ 56990 w 62293"/>
                <a:gd name="connsiteY8" fmla="*/ 5968 h 145646"/>
                <a:gd name="connsiteX9" fmla="*/ 54269 w 62293"/>
                <a:gd name="connsiteY9" fmla="*/ 20 h 145646"/>
                <a:gd name="connsiteX10" fmla="*/ 58906 w 62293"/>
                <a:gd name="connsiteY10" fmla="*/ 5061 h 145646"/>
                <a:gd name="connsiteX11" fmla="*/ 62132 w 62293"/>
                <a:gd name="connsiteY11" fmla="*/ 23410 h 145646"/>
                <a:gd name="connsiteX12" fmla="*/ 52555 w 62293"/>
                <a:gd name="connsiteY12" fmla="*/ 49319 h 145646"/>
                <a:gd name="connsiteX13" fmla="*/ 28963 w 62293"/>
                <a:gd name="connsiteY13" fmla="*/ 72911 h 145646"/>
                <a:gd name="connsiteX14" fmla="*/ 24527 w 62293"/>
                <a:gd name="connsiteY14" fmla="*/ 78355 h 145646"/>
                <a:gd name="connsiteX15" fmla="*/ 24527 w 62293"/>
                <a:gd name="connsiteY15" fmla="*/ 85614 h 145646"/>
                <a:gd name="connsiteX16" fmla="*/ 25435 w 62293"/>
                <a:gd name="connsiteY16" fmla="*/ 101845 h 145646"/>
                <a:gd name="connsiteX17" fmla="*/ 18579 w 62293"/>
                <a:gd name="connsiteY17" fmla="*/ 128562 h 145646"/>
                <a:gd name="connsiteX18" fmla="*/ 29 w 62293"/>
                <a:gd name="connsiteY18" fmla="*/ 145600 h 145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2293" h="145646">
                  <a:moveTo>
                    <a:pt x="29" y="145600"/>
                  </a:moveTo>
                  <a:cubicBezTo>
                    <a:pt x="-576" y="144894"/>
                    <a:pt x="8497" y="140357"/>
                    <a:pt x="14950" y="126848"/>
                  </a:cubicBezTo>
                  <a:cubicBezTo>
                    <a:pt x="18176" y="120194"/>
                    <a:pt x="20192" y="111524"/>
                    <a:pt x="20293" y="101745"/>
                  </a:cubicBezTo>
                  <a:cubicBezTo>
                    <a:pt x="20394" y="96805"/>
                    <a:pt x="19991" y="91663"/>
                    <a:pt x="19184" y="86319"/>
                  </a:cubicBezTo>
                  <a:cubicBezTo>
                    <a:pt x="18781" y="83597"/>
                    <a:pt x="18277" y="80472"/>
                    <a:pt x="19285" y="76944"/>
                  </a:cubicBezTo>
                  <a:cubicBezTo>
                    <a:pt x="20293" y="73213"/>
                    <a:pt x="23217" y="70794"/>
                    <a:pt x="25334" y="68979"/>
                  </a:cubicBezTo>
                  <a:cubicBezTo>
                    <a:pt x="34206" y="61418"/>
                    <a:pt x="42674" y="54360"/>
                    <a:pt x="48421" y="46497"/>
                  </a:cubicBezTo>
                  <a:cubicBezTo>
                    <a:pt x="54369" y="38835"/>
                    <a:pt x="57192" y="30265"/>
                    <a:pt x="58301" y="23006"/>
                  </a:cubicBezTo>
                  <a:cubicBezTo>
                    <a:pt x="59410" y="15747"/>
                    <a:pt x="58503" y="9698"/>
                    <a:pt x="56990" y="5968"/>
                  </a:cubicBezTo>
                  <a:cubicBezTo>
                    <a:pt x="55478" y="2137"/>
                    <a:pt x="53865" y="322"/>
                    <a:pt x="54269" y="20"/>
                  </a:cubicBezTo>
                  <a:cubicBezTo>
                    <a:pt x="54470" y="-182"/>
                    <a:pt x="56587" y="1129"/>
                    <a:pt x="58906" y="5061"/>
                  </a:cubicBezTo>
                  <a:cubicBezTo>
                    <a:pt x="61124" y="8892"/>
                    <a:pt x="62838" y="15546"/>
                    <a:pt x="62132" y="23410"/>
                  </a:cubicBezTo>
                  <a:cubicBezTo>
                    <a:pt x="61426" y="31273"/>
                    <a:pt x="58704" y="40750"/>
                    <a:pt x="52555" y="49319"/>
                  </a:cubicBezTo>
                  <a:cubicBezTo>
                    <a:pt x="46506" y="57990"/>
                    <a:pt x="37734" y="65349"/>
                    <a:pt x="28963" y="72911"/>
                  </a:cubicBezTo>
                  <a:cubicBezTo>
                    <a:pt x="26645" y="74826"/>
                    <a:pt x="25031" y="76439"/>
                    <a:pt x="24527" y="78355"/>
                  </a:cubicBezTo>
                  <a:cubicBezTo>
                    <a:pt x="23922" y="80371"/>
                    <a:pt x="24124" y="82892"/>
                    <a:pt x="24527" y="85614"/>
                  </a:cubicBezTo>
                  <a:cubicBezTo>
                    <a:pt x="25233" y="91159"/>
                    <a:pt x="25636" y="96603"/>
                    <a:pt x="25435" y="101845"/>
                  </a:cubicBezTo>
                  <a:cubicBezTo>
                    <a:pt x="25031" y="112230"/>
                    <a:pt x="22410" y="121606"/>
                    <a:pt x="18579" y="128562"/>
                  </a:cubicBezTo>
                  <a:cubicBezTo>
                    <a:pt x="10312" y="142676"/>
                    <a:pt x="-72" y="146104"/>
                    <a:pt x="29" y="145600"/>
                  </a:cubicBezTo>
                  <a:close/>
                </a:path>
              </a:pathLst>
            </a:custGeom>
            <a:solidFill>
              <a:srgbClr val="EB996E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0" name="Freeform: Shape 279">
              <a:extLst>
                <a:ext uri="{FF2B5EF4-FFF2-40B4-BE49-F238E27FC236}">
                  <a16:creationId xmlns="" xmlns:a16="http://schemas.microsoft.com/office/drawing/2014/main" id="{C012025E-56B2-4EB4-B328-67967F03AA71}"/>
                </a:ext>
              </a:extLst>
            </p:cNvPr>
            <p:cNvSpPr/>
            <p:nvPr/>
          </p:nvSpPr>
          <p:spPr>
            <a:xfrm>
              <a:off x="9704207" y="2619822"/>
              <a:ext cx="47943" cy="93406"/>
            </a:xfrm>
            <a:custGeom>
              <a:avLst/>
              <a:gdLst>
                <a:gd name="connsiteX0" fmla="*/ 44473 w 47943"/>
                <a:gd name="connsiteY0" fmla="*/ 14720 h 93406"/>
                <a:gd name="connsiteX1" fmla="*/ 47900 w 47943"/>
                <a:gd name="connsiteY1" fmla="*/ 41739 h 93406"/>
                <a:gd name="connsiteX2" fmla="*/ 44271 w 47943"/>
                <a:gd name="connsiteY2" fmla="*/ 71480 h 93406"/>
                <a:gd name="connsiteX3" fmla="*/ 35601 w 47943"/>
                <a:gd name="connsiteY3" fmla="*/ 87611 h 93406"/>
                <a:gd name="connsiteX4" fmla="*/ 26628 w 47943"/>
                <a:gd name="connsiteY4" fmla="*/ 92954 h 93406"/>
                <a:gd name="connsiteX5" fmla="*/ 15538 w 47943"/>
                <a:gd name="connsiteY5" fmla="*/ 91240 h 93406"/>
                <a:gd name="connsiteX6" fmla="*/ 5557 w 47943"/>
                <a:gd name="connsiteY6" fmla="*/ 73799 h 93406"/>
                <a:gd name="connsiteX7" fmla="*/ 2129 w 47943"/>
                <a:gd name="connsiteY7" fmla="*/ 56559 h 93406"/>
                <a:gd name="connsiteX8" fmla="*/ 12 w 47943"/>
                <a:gd name="connsiteY8" fmla="*/ 27020 h 93406"/>
                <a:gd name="connsiteX9" fmla="*/ 3138 w 47943"/>
                <a:gd name="connsiteY9" fmla="*/ 1 h 93406"/>
                <a:gd name="connsiteX10" fmla="*/ 3742 w 47943"/>
                <a:gd name="connsiteY10" fmla="*/ 26919 h 93406"/>
                <a:gd name="connsiteX11" fmla="*/ 6868 w 47943"/>
                <a:gd name="connsiteY11" fmla="*/ 55753 h 93406"/>
                <a:gd name="connsiteX12" fmla="*/ 10497 w 47943"/>
                <a:gd name="connsiteY12" fmla="*/ 72488 h 93406"/>
                <a:gd name="connsiteX13" fmla="*/ 18361 w 47943"/>
                <a:gd name="connsiteY13" fmla="*/ 86804 h 93406"/>
                <a:gd name="connsiteX14" fmla="*/ 31971 w 47943"/>
                <a:gd name="connsiteY14" fmla="*/ 83982 h 93406"/>
                <a:gd name="connsiteX15" fmla="*/ 39734 w 47943"/>
                <a:gd name="connsiteY15" fmla="*/ 69968 h 93406"/>
                <a:gd name="connsiteX16" fmla="*/ 44271 w 47943"/>
                <a:gd name="connsiteY16" fmla="*/ 41840 h 93406"/>
                <a:gd name="connsiteX17" fmla="*/ 44473 w 47943"/>
                <a:gd name="connsiteY17" fmla="*/ 14720 h 93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7943" h="93406">
                  <a:moveTo>
                    <a:pt x="44473" y="14720"/>
                  </a:moveTo>
                  <a:cubicBezTo>
                    <a:pt x="45078" y="14720"/>
                    <a:pt x="47195" y="24802"/>
                    <a:pt x="47900" y="41739"/>
                  </a:cubicBezTo>
                  <a:cubicBezTo>
                    <a:pt x="48102" y="50208"/>
                    <a:pt x="47699" y="60491"/>
                    <a:pt x="44271" y="71480"/>
                  </a:cubicBezTo>
                  <a:cubicBezTo>
                    <a:pt x="42456" y="76824"/>
                    <a:pt x="40238" y="82671"/>
                    <a:pt x="35601" y="87611"/>
                  </a:cubicBezTo>
                  <a:cubicBezTo>
                    <a:pt x="33282" y="90031"/>
                    <a:pt x="30157" y="92047"/>
                    <a:pt x="26628" y="92954"/>
                  </a:cubicBezTo>
                  <a:cubicBezTo>
                    <a:pt x="23099" y="93862"/>
                    <a:pt x="18764" y="93458"/>
                    <a:pt x="15538" y="91240"/>
                  </a:cubicBezTo>
                  <a:cubicBezTo>
                    <a:pt x="8985" y="86603"/>
                    <a:pt x="7170" y="79646"/>
                    <a:pt x="5557" y="73799"/>
                  </a:cubicBezTo>
                  <a:cubicBezTo>
                    <a:pt x="4146" y="67851"/>
                    <a:pt x="3037" y="62104"/>
                    <a:pt x="2129" y="56559"/>
                  </a:cubicBezTo>
                  <a:cubicBezTo>
                    <a:pt x="415" y="45469"/>
                    <a:pt x="-88" y="35388"/>
                    <a:pt x="12" y="27020"/>
                  </a:cubicBezTo>
                  <a:cubicBezTo>
                    <a:pt x="214" y="10082"/>
                    <a:pt x="2533" y="-100"/>
                    <a:pt x="3138" y="1"/>
                  </a:cubicBezTo>
                  <a:cubicBezTo>
                    <a:pt x="3944" y="102"/>
                    <a:pt x="3037" y="10385"/>
                    <a:pt x="3742" y="26919"/>
                  </a:cubicBezTo>
                  <a:cubicBezTo>
                    <a:pt x="4146" y="35186"/>
                    <a:pt x="5053" y="45066"/>
                    <a:pt x="6868" y="55753"/>
                  </a:cubicBezTo>
                  <a:cubicBezTo>
                    <a:pt x="7775" y="61096"/>
                    <a:pt x="8985" y="66742"/>
                    <a:pt x="10497" y="72488"/>
                  </a:cubicBezTo>
                  <a:cubicBezTo>
                    <a:pt x="11909" y="77933"/>
                    <a:pt x="14127" y="83982"/>
                    <a:pt x="18361" y="86804"/>
                  </a:cubicBezTo>
                  <a:cubicBezTo>
                    <a:pt x="22494" y="89627"/>
                    <a:pt x="28342" y="87813"/>
                    <a:pt x="31971" y="83982"/>
                  </a:cubicBezTo>
                  <a:cubicBezTo>
                    <a:pt x="35702" y="80151"/>
                    <a:pt x="37920" y="74908"/>
                    <a:pt x="39734" y="69968"/>
                  </a:cubicBezTo>
                  <a:cubicBezTo>
                    <a:pt x="43162" y="59886"/>
                    <a:pt x="43969" y="50006"/>
                    <a:pt x="44271" y="41840"/>
                  </a:cubicBezTo>
                  <a:cubicBezTo>
                    <a:pt x="44473" y="25104"/>
                    <a:pt x="43565" y="14720"/>
                    <a:pt x="44473" y="14720"/>
                  </a:cubicBezTo>
                  <a:close/>
                </a:path>
              </a:pathLst>
            </a:custGeom>
            <a:solidFill>
              <a:srgbClr val="FFB394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1" name="Freeform: Shape 280">
              <a:extLst>
                <a:ext uri="{FF2B5EF4-FFF2-40B4-BE49-F238E27FC236}">
                  <a16:creationId xmlns="" xmlns:a16="http://schemas.microsoft.com/office/drawing/2014/main" id="{432F3C8A-A2C9-4F08-8EAE-A2B81C77A8A2}"/>
                </a:ext>
              </a:extLst>
            </p:cNvPr>
            <p:cNvSpPr/>
            <p:nvPr/>
          </p:nvSpPr>
          <p:spPr>
            <a:xfrm>
              <a:off x="9746082" y="2659746"/>
              <a:ext cx="40113" cy="62611"/>
            </a:xfrm>
            <a:custGeom>
              <a:avLst/>
              <a:gdLst>
                <a:gd name="connsiteX0" fmla="*/ 38892 w 40113"/>
                <a:gd name="connsiteY0" fmla="*/ 0 h 62611"/>
                <a:gd name="connsiteX1" fmla="*/ 40102 w 40113"/>
                <a:gd name="connsiteY1" fmla="*/ 14719 h 62611"/>
                <a:gd name="connsiteX2" fmla="*/ 31734 w 40113"/>
                <a:gd name="connsiteY2" fmla="*/ 49703 h 62611"/>
                <a:gd name="connsiteX3" fmla="*/ 25282 w 40113"/>
                <a:gd name="connsiteY3" fmla="*/ 58272 h 62611"/>
                <a:gd name="connsiteX4" fmla="*/ 15200 w 40113"/>
                <a:gd name="connsiteY4" fmla="*/ 62608 h 62611"/>
                <a:gd name="connsiteX5" fmla="*/ 1590 w 40113"/>
                <a:gd name="connsiteY5" fmla="*/ 51820 h 62611"/>
                <a:gd name="connsiteX6" fmla="*/ 884 w 40113"/>
                <a:gd name="connsiteY6" fmla="*/ 36798 h 62611"/>
                <a:gd name="connsiteX7" fmla="*/ 5018 w 40113"/>
                <a:gd name="connsiteY7" fmla="*/ 50409 h 62611"/>
                <a:gd name="connsiteX8" fmla="*/ 15200 w 40113"/>
                <a:gd name="connsiteY8" fmla="*/ 57768 h 62611"/>
                <a:gd name="connsiteX9" fmla="*/ 27198 w 40113"/>
                <a:gd name="connsiteY9" fmla="*/ 47082 h 62611"/>
                <a:gd name="connsiteX10" fmla="*/ 36473 w 40113"/>
                <a:gd name="connsiteY10" fmla="*/ 14518 h 62611"/>
                <a:gd name="connsiteX11" fmla="*/ 38892 w 40113"/>
                <a:gd name="connsiteY11" fmla="*/ 0 h 62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0113" h="62611">
                  <a:moveTo>
                    <a:pt x="38892" y="0"/>
                  </a:moveTo>
                  <a:cubicBezTo>
                    <a:pt x="39598" y="0"/>
                    <a:pt x="40203" y="5646"/>
                    <a:pt x="40102" y="14719"/>
                  </a:cubicBezTo>
                  <a:cubicBezTo>
                    <a:pt x="39800" y="23692"/>
                    <a:pt x="38993" y="36899"/>
                    <a:pt x="31734" y="49703"/>
                  </a:cubicBezTo>
                  <a:cubicBezTo>
                    <a:pt x="29920" y="52828"/>
                    <a:pt x="27903" y="55752"/>
                    <a:pt x="25282" y="58272"/>
                  </a:cubicBezTo>
                  <a:cubicBezTo>
                    <a:pt x="22661" y="60793"/>
                    <a:pt x="19031" y="62708"/>
                    <a:pt x="15200" y="62608"/>
                  </a:cubicBezTo>
                  <a:cubicBezTo>
                    <a:pt x="7437" y="62204"/>
                    <a:pt x="3203" y="56357"/>
                    <a:pt x="1590" y="51820"/>
                  </a:cubicBezTo>
                  <a:cubicBezTo>
                    <a:pt x="-1233" y="42343"/>
                    <a:pt x="481" y="36798"/>
                    <a:pt x="884" y="36798"/>
                  </a:cubicBezTo>
                  <a:cubicBezTo>
                    <a:pt x="1892" y="36597"/>
                    <a:pt x="1792" y="42747"/>
                    <a:pt x="5018" y="50409"/>
                  </a:cubicBezTo>
                  <a:cubicBezTo>
                    <a:pt x="6631" y="53937"/>
                    <a:pt x="10664" y="57869"/>
                    <a:pt x="15200" y="57768"/>
                  </a:cubicBezTo>
                  <a:cubicBezTo>
                    <a:pt x="19737" y="57668"/>
                    <a:pt x="24072" y="52727"/>
                    <a:pt x="27198" y="47082"/>
                  </a:cubicBezTo>
                  <a:cubicBezTo>
                    <a:pt x="33751" y="35689"/>
                    <a:pt x="35263" y="23289"/>
                    <a:pt x="36473" y="14518"/>
                  </a:cubicBezTo>
                  <a:cubicBezTo>
                    <a:pt x="37481" y="5646"/>
                    <a:pt x="38187" y="0"/>
                    <a:pt x="38892" y="0"/>
                  </a:cubicBezTo>
                  <a:close/>
                </a:path>
              </a:pathLst>
            </a:custGeom>
            <a:solidFill>
              <a:srgbClr val="FFB394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2" name="Freeform: Shape 281">
              <a:extLst>
                <a:ext uri="{FF2B5EF4-FFF2-40B4-BE49-F238E27FC236}">
                  <a16:creationId xmlns="" xmlns:a16="http://schemas.microsoft.com/office/drawing/2014/main" id="{88FEE3A4-5E20-4580-B39C-2FD5652739ED}"/>
                </a:ext>
              </a:extLst>
            </p:cNvPr>
            <p:cNvSpPr/>
            <p:nvPr/>
          </p:nvSpPr>
          <p:spPr>
            <a:xfrm>
              <a:off x="9616307" y="2593308"/>
              <a:ext cx="74048" cy="228855"/>
            </a:xfrm>
            <a:custGeom>
              <a:avLst/>
              <a:gdLst>
                <a:gd name="connsiteX0" fmla="*/ 59180 w 74048"/>
                <a:gd name="connsiteY0" fmla="*/ 228855 h 228855"/>
                <a:gd name="connsiteX1" fmla="*/ 44460 w 74048"/>
                <a:gd name="connsiteY1" fmla="*/ 74101 h 228855"/>
                <a:gd name="connsiteX2" fmla="*/ 60793 w 74048"/>
                <a:gd name="connsiteY2" fmla="*/ 0 h 228855"/>
                <a:gd name="connsiteX3" fmla="*/ 0 w 74048"/>
                <a:gd name="connsiteY3" fmla="*/ 100817 h 228855"/>
                <a:gd name="connsiteX4" fmla="*/ 6251 w 74048"/>
                <a:gd name="connsiteY4" fmla="*/ 143161 h 228855"/>
                <a:gd name="connsiteX5" fmla="*/ 59180 w 74048"/>
                <a:gd name="connsiteY5" fmla="*/ 228855 h 228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048" h="228855">
                  <a:moveTo>
                    <a:pt x="59180" y="228855"/>
                  </a:moveTo>
                  <a:cubicBezTo>
                    <a:pt x="91240" y="208591"/>
                    <a:pt x="64422" y="99708"/>
                    <a:pt x="44460" y="74101"/>
                  </a:cubicBezTo>
                  <a:cubicBezTo>
                    <a:pt x="66338" y="51921"/>
                    <a:pt x="76420" y="27019"/>
                    <a:pt x="60793" y="0"/>
                  </a:cubicBezTo>
                  <a:cubicBezTo>
                    <a:pt x="40529" y="20163"/>
                    <a:pt x="6251" y="45267"/>
                    <a:pt x="0" y="100817"/>
                  </a:cubicBezTo>
                  <a:lnTo>
                    <a:pt x="6251" y="143161"/>
                  </a:lnTo>
                  <a:lnTo>
                    <a:pt x="59180" y="228855"/>
                  </a:lnTo>
                  <a:close/>
                </a:path>
              </a:pathLst>
            </a:custGeom>
            <a:solidFill>
              <a:srgbClr val="C78976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3" name="Freeform: Shape 282">
              <a:extLst>
                <a:ext uri="{FF2B5EF4-FFF2-40B4-BE49-F238E27FC236}">
                  <a16:creationId xmlns="" xmlns:a16="http://schemas.microsoft.com/office/drawing/2014/main" id="{E7294C78-C60B-4D3E-A5A7-4CD6066EE701}"/>
                </a:ext>
              </a:extLst>
            </p:cNvPr>
            <p:cNvSpPr/>
            <p:nvPr/>
          </p:nvSpPr>
          <p:spPr>
            <a:xfrm>
              <a:off x="9651190" y="2595118"/>
              <a:ext cx="38912" cy="181780"/>
            </a:xfrm>
            <a:custGeom>
              <a:avLst/>
              <a:gdLst>
                <a:gd name="connsiteX0" fmla="*/ 31959 w 38912"/>
                <a:gd name="connsiteY0" fmla="*/ 181777 h 181780"/>
                <a:gd name="connsiteX1" fmla="*/ 35286 w 38912"/>
                <a:gd name="connsiteY1" fmla="*/ 152843 h 181780"/>
                <a:gd name="connsiteX2" fmla="*/ 13207 w 38912"/>
                <a:gd name="connsiteY2" fmla="*/ 88421 h 181780"/>
                <a:gd name="connsiteX3" fmla="*/ 2420 w 38912"/>
                <a:gd name="connsiteY3" fmla="*/ 76827 h 181780"/>
                <a:gd name="connsiteX4" fmla="*/ 0 w 38912"/>
                <a:gd name="connsiteY4" fmla="*/ 74609 h 181780"/>
                <a:gd name="connsiteX5" fmla="*/ 2621 w 38912"/>
                <a:gd name="connsiteY5" fmla="*/ 72794 h 181780"/>
                <a:gd name="connsiteX6" fmla="*/ 22986 w 38912"/>
                <a:gd name="connsiteY6" fmla="*/ 48497 h 181780"/>
                <a:gd name="connsiteX7" fmla="*/ 28935 w 38912"/>
                <a:gd name="connsiteY7" fmla="*/ 23595 h 181780"/>
                <a:gd name="connsiteX8" fmla="*/ 26112 w 38912"/>
                <a:gd name="connsiteY8" fmla="*/ 4 h 181780"/>
                <a:gd name="connsiteX9" fmla="*/ 29035 w 38912"/>
                <a:gd name="connsiteY9" fmla="*/ 5851 h 181780"/>
                <a:gd name="connsiteX10" fmla="*/ 32262 w 38912"/>
                <a:gd name="connsiteY10" fmla="*/ 23595 h 181780"/>
                <a:gd name="connsiteX11" fmla="*/ 27019 w 38912"/>
                <a:gd name="connsiteY11" fmla="*/ 50412 h 181780"/>
                <a:gd name="connsiteX12" fmla="*/ 5444 w 38912"/>
                <a:gd name="connsiteY12" fmla="*/ 77028 h 181780"/>
                <a:gd name="connsiteX13" fmla="*/ 5646 w 38912"/>
                <a:gd name="connsiteY13" fmla="*/ 72995 h 181780"/>
                <a:gd name="connsiteX14" fmla="*/ 17038 w 38912"/>
                <a:gd name="connsiteY14" fmla="*/ 85194 h 181780"/>
                <a:gd name="connsiteX15" fmla="*/ 38714 w 38912"/>
                <a:gd name="connsiteY15" fmla="*/ 152944 h 181780"/>
                <a:gd name="connsiteX16" fmla="*/ 34883 w 38912"/>
                <a:gd name="connsiteY16" fmla="*/ 174418 h 181780"/>
                <a:gd name="connsiteX17" fmla="*/ 31959 w 38912"/>
                <a:gd name="connsiteY17" fmla="*/ 181777 h 181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8912" h="181780">
                  <a:moveTo>
                    <a:pt x="31959" y="181777"/>
                  </a:moveTo>
                  <a:cubicBezTo>
                    <a:pt x="31052" y="181576"/>
                    <a:pt x="34984" y="170788"/>
                    <a:pt x="35286" y="152843"/>
                  </a:cubicBezTo>
                  <a:cubicBezTo>
                    <a:pt x="35689" y="135200"/>
                    <a:pt x="30346" y="109794"/>
                    <a:pt x="13207" y="88421"/>
                  </a:cubicBezTo>
                  <a:cubicBezTo>
                    <a:pt x="9880" y="84186"/>
                    <a:pt x="6150" y="80254"/>
                    <a:pt x="2420" y="76827"/>
                  </a:cubicBezTo>
                  <a:lnTo>
                    <a:pt x="0" y="74609"/>
                  </a:lnTo>
                  <a:lnTo>
                    <a:pt x="2621" y="72794"/>
                  </a:lnTo>
                  <a:cubicBezTo>
                    <a:pt x="11997" y="66140"/>
                    <a:pt x="18853" y="57369"/>
                    <a:pt x="22986" y="48497"/>
                  </a:cubicBezTo>
                  <a:cubicBezTo>
                    <a:pt x="27221" y="39625"/>
                    <a:pt x="28733" y="30854"/>
                    <a:pt x="28935" y="23595"/>
                  </a:cubicBezTo>
                  <a:cubicBezTo>
                    <a:pt x="29237" y="8775"/>
                    <a:pt x="25305" y="205"/>
                    <a:pt x="26112" y="4"/>
                  </a:cubicBezTo>
                  <a:cubicBezTo>
                    <a:pt x="26414" y="-97"/>
                    <a:pt x="27624" y="1818"/>
                    <a:pt x="29035" y="5851"/>
                  </a:cubicBezTo>
                  <a:cubicBezTo>
                    <a:pt x="30447" y="9783"/>
                    <a:pt x="32060" y="15832"/>
                    <a:pt x="32262" y="23595"/>
                  </a:cubicBezTo>
                  <a:cubicBezTo>
                    <a:pt x="32463" y="31257"/>
                    <a:pt x="31253" y="40835"/>
                    <a:pt x="27019" y="50412"/>
                  </a:cubicBezTo>
                  <a:cubicBezTo>
                    <a:pt x="22785" y="59990"/>
                    <a:pt x="15627" y="69669"/>
                    <a:pt x="5444" y="77028"/>
                  </a:cubicBezTo>
                  <a:lnTo>
                    <a:pt x="5646" y="72995"/>
                  </a:lnTo>
                  <a:cubicBezTo>
                    <a:pt x="9578" y="76625"/>
                    <a:pt x="13509" y="80658"/>
                    <a:pt x="17038" y="85194"/>
                  </a:cubicBezTo>
                  <a:cubicBezTo>
                    <a:pt x="35084" y="107576"/>
                    <a:pt x="40024" y="134696"/>
                    <a:pt x="38714" y="152944"/>
                  </a:cubicBezTo>
                  <a:cubicBezTo>
                    <a:pt x="38109" y="162219"/>
                    <a:pt x="36395" y="169478"/>
                    <a:pt x="34883" y="174418"/>
                  </a:cubicBezTo>
                  <a:cubicBezTo>
                    <a:pt x="33572" y="179358"/>
                    <a:pt x="32262" y="181878"/>
                    <a:pt x="31959" y="181777"/>
                  </a:cubicBezTo>
                  <a:close/>
                </a:path>
              </a:pathLst>
            </a:custGeom>
            <a:solidFill>
              <a:srgbClr val="FFB394"/>
            </a:solidFill>
            <a:ln w="1007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741027EC-3093-4AE7-96F7-9EE54B254FEA}"/>
              </a:ext>
            </a:extLst>
          </p:cNvPr>
          <p:cNvSpPr txBox="1"/>
          <p:nvPr/>
        </p:nvSpPr>
        <p:spPr>
          <a:xfrm>
            <a:off x="431672" y="493116"/>
            <a:ext cx="11226928" cy="588644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94A44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Project Leaders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="" xmlns:a16="http://schemas.microsoft.com/office/drawing/2014/main" id="{A99FB784-6FEB-4EE9-80A9-2BFA834F87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33400" y="1543415"/>
            <a:ext cx="914400" cy="914400"/>
          </a:xfrm>
          <a:prstGeom prst="rect">
            <a:avLst/>
          </a:prstGeom>
        </p:spPr>
      </p:pic>
      <p:sp>
        <p:nvSpPr>
          <p:cNvPr id="15" name="Freeform: Shape 14">
            <a:extLst>
              <a:ext uri="{FF2B5EF4-FFF2-40B4-BE49-F238E27FC236}">
                <a16:creationId xmlns="" xmlns:a16="http://schemas.microsoft.com/office/drawing/2014/main" id="{47431C7A-F0E4-4CF3-95CD-64C6E628231A}"/>
              </a:ext>
            </a:extLst>
          </p:cNvPr>
          <p:cNvSpPr/>
          <p:nvPr/>
        </p:nvSpPr>
        <p:spPr>
          <a:xfrm>
            <a:off x="1024484" y="1543415"/>
            <a:ext cx="6468515" cy="914400"/>
          </a:xfrm>
          <a:custGeom>
            <a:avLst/>
            <a:gdLst>
              <a:gd name="connsiteX0" fmla="*/ 16919 w 6468515"/>
              <a:gd name="connsiteY0" fmla="*/ 0 h 914400"/>
              <a:gd name="connsiteX1" fmla="*/ 6316112 w 6468515"/>
              <a:gd name="connsiteY1" fmla="*/ 0 h 914400"/>
              <a:gd name="connsiteX2" fmla="*/ 6468515 w 6468515"/>
              <a:gd name="connsiteY2" fmla="*/ 152403 h 914400"/>
              <a:gd name="connsiteX3" fmla="*/ 6468515 w 6468515"/>
              <a:gd name="connsiteY3" fmla="*/ 761997 h 914400"/>
              <a:gd name="connsiteX4" fmla="*/ 6316112 w 6468515"/>
              <a:gd name="connsiteY4" fmla="*/ 914400 h 914400"/>
              <a:gd name="connsiteX5" fmla="*/ 16919 w 6468515"/>
              <a:gd name="connsiteY5" fmla="*/ 914400 h 914400"/>
              <a:gd name="connsiteX6" fmla="*/ 0 w 6468515"/>
              <a:gd name="connsiteY6" fmla="*/ 910984 h 914400"/>
              <a:gd name="connsiteX7" fmla="*/ 58258 w 6468515"/>
              <a:gd name="connsiteY7" fmla="*/ 905111 h 914400"/>
              <a:gd name="connsiteX8" fmla="*/ 423316 w 6468515"/>
              <a:gd name="connsiteY8" fmla="*/ 457200 h 914400"/>
              <a:gd name="connsiteX9" fmla="*/ 58258 w 6468515"/>
              <a:gd name="connsiteY9" fmla="*/ 9289 h 914400"/>
              <a:gd name="connsiteX10" fmla="*/ 0 w 6468515"/>
              <a:gd name="connsiteY10" fmla="*/ 3416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468515" h="914400">
                <a:moveTo>
                  <a:pt x="16919" y="0"/>
                </a:moveTo>
                <a:lnTo>
                  <a:pt x="6316112" y="0"/>
                </a:lnTo>
                <a:cubicBezTo>
                  <a:pt x="6400282" y="0"/>
                  <a:pt x="6468515" y="68233"/>
                  <a:pt x="6468515" y="152403"/>
                </a:cubicBezTo>
                <a:lnTo>
                  <a:pt x="6468515" y="761997"/>
                </a:lnTo>
                <a:cubicBezTo>
                  <a:pt x="6468515" y="846167"/>
                  <a:pt x="6400282" y="914400"/>
                  <a:pt x="6316112" y="914400"/>
                </a:cubicBezTo>
                <a:lnTo>
                  <a:pt x="16919" y="914400"/>
                </a:lnTo>
                <a:lnTo>
                  <a:pt x="0" y="910984"/>
                </a:lnTo>
                <a:lnTo>
                  <a:pt x="58258" y="905111"/>
                </a:lnTo>
                <a:cubicBezTo>
                  <a:pt x="266597" y="862479"/>
                  <a:pt x="423316" y="678142"/>
                  <a:pt x="423316" y="457200"/>
                </a:cubicBezTo>
                <a:cubicBezTo>
                  <a:pt x="423316" y="236258"/>
                  <a:pt x="266597" y="51921"/>
                  <a:pt x="58258" y="9289"/>
                </a:cubicBezTo>
                <a:lnTo>
                  <a:pt x="0" y="3416"/>
                </a:lnTo>
                <a:close/>
              </a:path>
            </a:pathLst>
          </a:custGeom>
          <a:solidFill>
            <a:srgbClr val="094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6" name="Graphic 15">
            <a:extLst>
              <a:ext uri="{FF2B5EF4-FFF2-40B4-BE49-F238E27FC236}">
                <a16:creationId xmlns="" xmlns:a16="http://schemas.microsoft.com/office/drawing/2014/main" id="{3FB54A0E-8C0A-4739-8500-7963044637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33400" y="2756143"/>
            <a:ext cx="914400" cy="914400"/>
          </a:xfrm>
          <a:prstGeom prst="rect">
            <a:avLst/>
          </a:prstGeom>
        </p:spPr>
      </p:pic>
      <p:sp>
        <p:nvSpPr>
          <p:cNvPr id="17" name="Freeform: Shape 16">
            <a:extLst>
              <a:ext uri="{FF2B5EF4-FFF2-40B4-BE49-F238E27FC236}">
                <a16:creationId xmlns="" xmlns:a16="http://schemas.microsoft.com/office/drawing/2014/main" id="{18E3D7C5-189B-4870-8FD3-80807563C48D}"/>
              </a:ext>
            </a:extLst>
          </p:cNvPr>
          <p:cNvSpPr/>
          <p:nvPr/>
        </p:nvSpPr>
        <p:spPr>
          <a:xfrm>
            <a:off x="1024484" y="2756143"/>
            <a:ext cx="6468515" cy="914400"/>
          </a:xfrm>
          <a:custGeom>
            <a:avLst/>
            <a:gdLst>
              <a:gd name="connsiteX0" fmla="*/ 16919 w 6468515"/>
              <a:gd name="connsiteY0" fmla="*/ 0 h 914400"/>
              <a:gd name="connsiteX1" fmla="*/ 6316112 w 6468515"/>
              <a:gd name="connsiteY1" fmla="*/ 0 h 914400"/>
              <a:gd name="connsiteX2" fmla="*/ 6468515 w 6468515"/>
              <a:gd name="connsiteY2" fmla="*/ 152403 h 914400"/>
              <a:gd name="connsiteX3" fmla="*/ 6468515 w 6468515"/>
              <a:gd name="connsiteY3" fmla="*/ 761997 h 914400"/>
              <a:gd name="connsiteX4" fmla="*/ 6316112 w 6468515"/>
              <a:gd name="connsiteY4" fmla="*/ 914400 h 914400"/>
              <a:gd name="connsiteX5" fmla="*/ 16919 w 6468515"/>
              <a:gd name="connsiteY5" fmla="*/ 914400 h 914400"/>
              <a:gd name="connsiteX6" fmla="*/ 0 w 6468515"/>
              <a:gd name="connsiteY6" fmla="*/ 910984 h 914400"/>
              <a:gd name="connsiteX7" fmla="*/ 58258 w 6468515"/>
              <a:gd name="connsiteY7" fmla="*/ 905111 h 914400"/>
              <a:gd name="connsiteX8" fmla="*/ 423316 w 6468515"/>
              <a:gd name="connsiteY8" fmla="*/ 457200 h 914400"/>
              <a:gd name="connsiteX9" fmla="*/ 58258 w 6468515"/>
              <a:gd name="connsiteY9" fmla="*/ 9289 h 914400"/>
              <a:gd name="connsiteX10" fmla="*/ 0 w 6468515"/>
              <a:gd name="connsiteY10" fmla="*/ 3416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468515" h="914400">
                <a:moveTo>
                  <a:pt x="16919" y="0"/>
                </a:moveTo>
                <a:lnTo>
                  <a:pt x="6316112" y="0"/>
                </a:lnTo>
                <a:cubicBezTo>
                  <a:pt x="6400282" y="0"/>
                  <a:pt x="6468515" y="68233"/>
                  <a:pt x="6468515" y="152403"/>
                </a:cubicBezTo>
                <a:lnTo>
                  <a:pt x="6468515" y="761997"/>
                </a:lnTo>
                <a:cubicBezTo>
                  <a:pt x="6468515" y="846167"/>
                  <a:pt x="6400282" y="914400"/>
                  <a:pt x="6316112" y="914400"/>
                </a:cubicBezTo>
                <a:lnTo>
                  <a:pt x="16919" y="914400"/>
                </a:lnTo>
                <a:lnTo>
                  <a:pt x="0" y="910984"/>
                </a:lnTo>
                <a:lnTo>
                  <a:pt x="58258" y="905111"/>
                </a:lnTo>
                <a:cubicBezTo>
                  <a:pt x="266597" y="862479"/>
                  <a:pt x="423316" y="678142"/>
                  <a:pt x="423316" y="457200"/>
                </a:cubicBezTo>
                <a:cubicBezTo>
                  <a:pt x="423316" y="236258"/>
                  <a:pt x="266597" y="51921"/>
                  <a:pt x="58258" y="9289"/>
                </a:cubicBezTo>
                <a:lnTo>
                  <a:pt x="0" y="3416"/>
                </a:lnTo>
                <a:close/>
              </a:path>
            </a:pathLst>
          </a:custGeom>
          <a:solidFill>
            <a:srgbClr val="094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8" name="Graphic 17">
            <a:extLst>
              <a:ext uri="{FF2B5EF4-FFF2-40B4-BE49-F238E27FC236}">
                <a16:creationId xmlns="" xmlns:a16="http://schemas.microsoft.com/office/drawing/2014/main" id="{4BC81F64-E9C7-4030-BB8D-E15F5F11B6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33400" y="3968871"/>
            <a:ext cx="914400" cy="914400"/>
          </a:xfrm>
          <a:prstGeom prst="rect">
            <a:avLst/>
          </a:prstGeom>
        </p:spPr>
      </p:pic>
      <p:sp>
        <p:nvSpPr>
          <p:cNvPr id="19" name="Freeform: Shape 18">
            <a:extLst>
              <a:ext uri="{FF2B5EF4-FFF2-40B4-BE49-F238E27FC236}">
                <a16:creationId xmlns="" xmlns:a16="http://schemas.microsoft.com/office/drawing/2014/main" id="{5E171283-521E-44D8-A92C-6BC468DEACE0}"/>
              </a:ext>
            </a:extLst>
          </p:cNvPr>
          <p:cNvSpPr/>
          <p:nvPr/>
        </p:nvSpPr>
        <p:spPr>
          <a:xfrm>
            <a:off x="1024484" y="3968871"/>
            <a:ext cx="6468515" cy="914400"/>
          </a:xfrm>
          <a:custGeom>
            <a:avLst/>
            <a:gdLst>
              <a:gd name="connsiteX0" fmla="*/ 16919 w 6468515"/>
              <a:gd name="connsiteY0" fmla="*/ 0 h 914400"/>
              <a:gd name="connsiteX1" fmla="*/ 6316112 w 6468515"/>
              <a:gd name="connsiteY1" fmla="*/ 0 h 914400"/>
              <a:gd name="connsiteX2" fmla="*/ 6468515 w 6468515"/>
              <a:gd name="connsiteY2" fmla="*/ 152403 h 914400"/>
              <a:gd name="connsiteX3" fmla="*/ 6468515 w 6468515"/>
              <a:gd name="connsiteY3" fmla="*/ 761997 h 914400"/>
              <a:gd name="connsiteX4" fmla="*/ 6316112 w 6468515"/>
              <a:gd name="connsiteY4" fmla="*/ 914400 h 914400"/>
              <a:gd name="connsiteX5" fmla="*/ 16919 w 6468515"/>
              <a:gd name="connsiteY5" fmla="*/ 914400 h 914400"/>
              <a:gd name="connsiteX6" fmla="*/ 0 w 6468515"/>
              <a:gd name="connsiteY6" fmla="*/ 910984 h 914400"/>
              <a:gd name="connsiteX7" fmla="*/ 58258 w 6468515"/>
              <a:gd name="connsiteY7" fmla="*/ 905111 h 914400"/>
              <a:gd name="connsiteX8" fmla="*/ 423316 w 6468515"/>
              <a:gd name="connsiteY8" fmla="*/ 457200 h 914400"/>
              <a:gd name="connsiteX9" fmla="*/ 58258 w 6468515"/>
              <a:gd name="connsiteY9" fmla="*/ 9289 h 914400"/>
              <a:gd name="connsiteX10" fmla="*/ 0 w 6468515"/>
              <a:gd name="connsiteY10" fmla="*/ 3416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468515" h="914400">
                <a:moveTo>
                  <a:pt x="16919" y="0"/>
                </a:moveTo>
                <a:lnTo>
                  <a:pt x="6316112" y="0"/>
                </a:lnTo>
                <a:cubicBezTo>
                  <a:pt x="6400282" y="0"/>
                  <a:pt x="6468515" y="68233"/>
                  <a:pt x="6468515" y="152403"/>
                </a:cubicBezTo>
                <a:lnTo>
                  <a:pt x="6468515" y="761997"/>
                </a:lnTo>
                <a:cubicBezTo>
                  <a:pt x="6468515" y="846167"/>
                  <a:pt x="6400282" y="914400"/>
                  <a:pt x="6316112" y="914400"/>
                </a:cubicBezTo>
                <a:lnTo>
                  <a:pt x="16919" y="914400"/>
                </a:lnTo>
                <a:lnTo>
                  <a:pt x="0" y="910984"/>
                </a:lnTo>
                <a:lnTo>
                  <a:pt x="58258" y="905111"/>
                </a:lnTo>
                <a:cubicBezTo>
                  <a:pt x="266597" y="862479"/>
                  <a:pt x="423316" y="678142"/>
                  <a:pt x="423316" y="457200"/>
                </a:cubicBezTo>
                <a:cubicBezTo>
                  <a:pt x="423316" y="236258"/>
                  <a:pt x="266597" y="51921"/>
                  <a:pt x="58258" y="9289"/>
                </a:cubicBezTo>
                <a:lnTo>
                  <a:pt x="0" y="3416"/>
                </a:lnTo>
                <a:close/>
              </a:path>
            </a:pathLst>
          </a:custGeom>
          <a:solidFill>
            <a:srgbClr val="094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0" name="Graphic 19">
            <a:extLst>
              <a:ext uri="{FF2B5EF4-FFF2-40B4-BE49-F238E27FC236}">
                <a16:creationId xmlns="" xmlns:a16="http://schemas.microsoft.com/office/drawing/2014/main" id="{5247A86D-A9F6-4A9D-B984-60B0EA5C6B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33400" y="5181600"/>
            <a:ext cx="914400" cy="914400"/>
          </a:xfrm>
          <a:prstGeom prst="rect">
            <a:avLst/>
          </a:prstGeom>
        </p:spPr>
      </p:pic>
      <p:sp>
        <p:nvSpPr>
          <p:cNvPr id="21" name="Freeform: Shape 20">
            <a:extLst>
              <a:ext uri="{FF2B5EF4-FFF2-40B4-BE49-F238E27FC236}">
                <a16:creationId xmlns="" xmlns:a16="http://schemas.microsoft.com/office/drawing/2014/main" id="{D1860867-2069-4769-B972-245BE1460156}"/>
              </a:ext>
            </a:extLst>
          </p:cNvPr>
          <p:cNvSpPr/>
          <p:nvPr/>
        </p:nvSpPr>
        <p:spPr>
          <a:xfrm>
            <a:off x="1024484" y="5181600"/>
            <a:ext cx="6468515" cy="914400"/>
          </a:xfrm>
          <a:custGeom>
            <a:avLst/>
            <a:gdLst>
              <a:gd name="connsiteX0" fmla="*/ 16919 w 6468515"/>
              <a:gd name="connsiteY0" fmla="*/ 0 h 914400"/>
              <a:gd name="connsiteX1" fmla="*/ 6316112 w 6468515"/>
              <a:gd name="connsiteY1" fmla="*/ 0 h 914400"/>
              <a:gd name="connsiteX2" fmla="*/ 6468515 w 6468515"/>
              <a:gd name="connsiteY2" fmla="*/ 152403 h 914400"/>
              <a:gd name="connsiteX3" fmla="*/ 6468515 w 6468515"/>
              <a:gd name="connsiteY3" fmla="*/ 761997 h 914400"/>
              <a:gd name="connsiteX4" fmla="*/ 6316112 w 6468515"/>
              <a:gd name="connsiteY4" fmla="*/ 914400 h 914400"/>
              <a:gd name="connsiteX5" fmla="*/ 16919 w 6468515"/>
              <a:gd name="connsiteY5" fmla="*/ 914400 h 914400"/>
              <a:gd name="connsiteX6" fmla="*/ 0 w 6468515"/>
              <a:gd name="connsiteY6" fmla="*/ 910984 h 914400"/>
              <a:gd name="connsiteX7" fmla="*/ 58258 w 6468515"/>
              <a:gd name="connsiteY7" fmla="*/ 905111 h 914400"/>
              <a:gd name="connsiteX8" fmla="*/ 423316 w 6468515"/>
              <a:gd name="connsiteY8" fmla="*/ 457200 h 914400"/>
              <a:gd name="connsiteX9" fmla="*/ 58258 w 6468515"/>
              <a:gd name="connsiteY9" fmla="*/ 9289 h 914400"/>
              <a:gd name="connsiteX10" fmla="*/ 0 w 6468515"/>
              <a:gd name="connsiteY10" fmla="*/ 3416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468515" h="914400">
                <a:moveTo>
                  <a:pt x="16919" y="0"/>
                </a:moveTo>
                <a:lnTo>
                  <a:pt x="6316112" y="0"/>
                </a:lnTo>
                <a:cubicBezTo>
                  <a:pt x="6400282" y="0"/>
                  <a:pt x="6468515" y="68233"/>
                  <a:pt x="6468515" y="152403"/>
                </a:cubicBezTo>
                <a:lnTo>
                  <a:pt x="6468515" y="761997"/>
                </a:lnTo>
                <a:cubicBezTo>
                  <a:pt x="6468515" y="846167"/>
                  <a:pt x="6400282" y="914400"/>
                  <a:pt x="6316112" y="914400"/>
                </a:cubicBezTo>
                <a:lnTo>
                  <a:pt x="16919" y="914400"/>
                </a:lnTo>
                <a:lnTo>
                  <a:pt x="0" y="910984"/>
                </a:lnTo>
                <a:lnTo>
                  <a:pt x="58258" y="905111"/>
                </a:lnTo>
                <a:cubicBezTo>
                  <a:pt x="266597" y="862479"/>
                  <a:pt x="423316" y="678142"/>
                  <a:pt x="423316" y="457200"/>
                </a:cubicBezTo>
                <a:cubicBezTo>
                  <a:pt x="423316" y="236258"/>
                  <a:pt x="266597" y="51921"/>
                  <a:pt x="58258" y="9289"/>
                </a:cubicBezTo>
                <a:lnTo>
                  <a:pt x="0" y="3416"/>
                </a:lnTo>
                <a:close/>
              </a:path>
            </a:pathLst>
          </a:custGeom>
          <a:solidFill>
            <a:srgbClr val="094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149F8129-F7EE-4299-8CDD-602D9256E9DE}"/>
              </a:ext>
            </a:extLst>
          </p:cNvPr>
          <p:cNvGrpSpPr/>
          <p:nvPr/>
        </p:nvGrpSpPr>
        <p:grpSpPr>
          <a:xfrm>
            <a:off x="1638299" y="1719236"/>
            <a:ext cx="5664200" cy="562758"/>
            <a:chOff x="1638299" y="1655298"/>
            <a:chExt cx="5664200" cy="562758"/>
          </a:xfrm>
        </p:grpSpPr>
        <p:sp>
          <p:nvSpPr>
            <p:cNvPr id="26" name="TextBox 25">
              <a:extLst>
                <a:ext uri="{FF2B5EF4-FFF2-40B4-BE49-F238E27FC236}">
                  <a16:creationId xmlns="" xmlns:a16="http://schemas.microsoft.com/office/drawing/2014/main" id="{20A834FF-F2E4-46D9-AFF1-E56C7DD4C204}"/>
                </a:ext>
              </a:extLst>
            </p:cNvPr>
            <p:cNvSpPr txBox="1"/>
            <p:nvPr/>
          </p:nvSpPr>
          <p:spPr>
            <a:xfrm>
              <a:off x="1638299" y="1655298"/>
              <a:ext cx="1685926" cy="226678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orgia" panose="02040502050405020303" pitchFamily="18" charset="0"/>
                  <a:ea typeface="+mn-ea"/>
                  <a:cs typeface="Segoe UI" panose="020B0502040204020203" pitchFamily="34" charset="0"/>
                </a:rPr>
                <a:t>Lorem Ipsum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="" xmlns:a16="http://schemas.microsoft.com/office/drawing/2014/main" id="{22E2A9F5-DEC0-45E0-BBBD-D54793A53A4D}"/>
                </a:ext>
              </a:extLst>
            </p:cNvPr>
            <p:cNvSpPr txBox="1"/>
            <p:nvPr/>
          </p:nvSpPr>
          <p:spPr>
            <a:xfrm>
              <a:off x="1638299" y="1903820"/>
              <a:ext cx="5664200" cy="314236"/>
            </a:xfrm>
            <a:prstGeom prst="rect">
              <a:avLst/>
            </a:prstGeom>
            <a:noFill/>
          </p:spPr>
          <p:txBody>
            <a:bodyPr wrap="square" lIns="0" tIns="0" rIns="0" bIns="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1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orgia" panose="02040502050405020303" pitchFamily="18" charset="0"/>
                  <a:ea typeface="+mn-ea"/>
                  <a:cs typeface="Segoe UI" panose="020B0502040204020203" pitchFamily="34" charset="0"/>
                </a:rPr>
                <a:t>Lorem ipsum dolor sit </a:t>
              </a:r>
              <a:r>
                <a:rPr kumimoji="0" lang="en-US" sz="1600" b="0" i="1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orgia" panose="02040502050405020303" pitchFamily="18" charset="0"/>
                  <a:ea typeface="+mn-ea"/>
                  <a:cs typeface="Segoe UI" panose="020B0502040204020203" pitchFamily="34" charset="0"/>
                </a:rPr>
                <a:t>amet</a:t>
              </a:r>
              <a:r>
                <a:rPr kumimoji="0" lang="en-US" sz="1600" b="0" i="1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orgia" panose="02040502050405020303" pitchFamily="18" charset="0"/>
                  <a:ea typeface="+mn-ea"/>
                  <a:cs typeface="Segoe UI" panose="020B0502040204020203" pitchFamily="34" charset="0"/>
                </a:rPr>
                <a:t>, </a:t>
              </a:r>
              <a:r>
                <a:rPr kumimoji="0" lang="en-US" sz="1600" b="0" i="1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orgia" panose="02040502050405020303" pitchFamily="18" charset="0"/>
                  <a:ea typeface="+mn-ea"/>
                  <a:cs typeface="Segoe UI" panose="020B0502040204020203" pitchFamily="34" charset="0"/>
                </a:rPr>
                <a:t>consectetur</a:t>
              </a:r>
              <a:r>
                <a:rPr kumimoji="0" lang="en-US" sz="1600" b="0" i="1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orgia" panose="02040502050405020303" pitchFamily="18" charset="0"/>
                  <a:ea typeface="+mn-ea"/>
                  <a:cs typeface="Segoe UI" panose="020B0502040204020203" pitchFamily="34" charset="0"/>
                </a:rPr>
                <a:t> </a:t>
              </a:r>
              <a:r>
                <a:rPr kumimoji="0" lang="en-US" sz="1600" b="0" i="1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orgia" panose="02040502050405020303" pitchFamily="18" charset="0"/>
                  <a:ea typeface="+mn-ea"/>
                  <a:cs typeface="Segoe UI" panose="020B0502040204020203" pitchFamily="34" charset="0"/>
                </a:rPr>
                <a:t>adipiscing</a:t>
              </a:r>
              <a:r>
                <a:rPr kumimoji="0" lang="en-US" sz="1600" b="0" i="1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orgia" panose="02040502050405020303" pitchFamily="18" charset="0"/>
                  <a:ea typeface="+mn-ea"/>
                  <a:cs typeface="Segoe UI" panose="020B0502040204020203" pitchFamily="34" charset="0"/>
                </a:rPr>
                <a:t> </a:t>
              </a:r>
              <a:r>
                <a:rPr kumimoji="0" lang="en-US" sz="1600" b="0" i="1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orgia" panose="02040502050405020303" pitchFamily="18" charset="0"/>
                  <a:ea typeface="+mn-ea"/>
                  <a:cs typeface="Segoe UI" panose="020B0502040204020203" pitchFamily="34" charset="0"/>
                </a:rPr>
                <a:t>elit</a:t>
              </a:r>
              <a:r>
                <a:rPr kumimoji="0" lang="en-US" sz="1600" b="0" i="1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orgia" panose="02040502050405020303" pitchFamily="18" charset="0"/>
                  <a:ea typeface="+mn-ea"/>
                  <a:cs typeface="Segoe UI" panose="020B0502040204020203" pitchFamily="34" charset="0"/>
                </a:rPr>
                <a:t>, sed</a:t>
              </a:r>
            </a:p>
          </p:txBody>
        </p:sp>
      </p:grpSp>
      <p:sp>
        <p:nvSpPr>
          <p:cNvPr id="39" name="Freeform 44">
            <a:extLst>
              <a:ext uri="{FF2B5EF4-FFF2-40B4-BE49-F238E27FC236}">
                <a16:creationId xmlns="" xmlns:a16="http://schemas.microsoft.com/office/drawing/2014/main" id="{3FB93D64-92F7-459B-B8A2-2B99242CDDD1}"/>
              </a:ext>
            </a:extLst>
          </p:cNvPr>
          <p:cNvSpPr>
            <a:spLocks/>
          </p:cNvSpPr>
          <p:nvPr/>
        </p:nvSpPr>
        <p:spPr bwMode="auto">
          <a:xfrm rot="5400000">
            <a:off x="940745" y="2526930"/>
            <a:ext cx="99711" cy="160099"/>
          </a:xfrm>
          <a:custGeom>
            <a:avLst/>
            <a:gdLst>
              <a:gd name="T0" fmla="*/ 4 w 60"/>
              <a:gd name="T1" fmla="*/ 96 h 96"/>
              <a:gd name="T2" fmla="*/ 1 w 60"/>
              <a:gd name="T3" fmla="*/ 95 h 96"/>
              <a:gd name="T4" fmla="*/ 1 w 60"/>
              <a:gd name="T5" fmla="*/ 89 h 96"/>
              <a:gd name="T6" fmla="*/ 50 w 60"/>
              <a:gd name="T7" fmla="*/ 48 h 96"/>
              <a:gd name="T8" fmla="*/ 1 w 60"/>
              <a:gd name="T9" fmla="*/ 7 h 96"/>
              <a:gd name="T10" fmla="*/ 1 w 60"/>
              <a:gd name="T11" fmla="*/ 1 h 96"/>
              <a:gd name="T12" fmla="*/ 7 w 60"/>
              <a:gd name="T13" fmla="*/ 1 h 96"/>
              <a:gd name="T14" fmla="*/ 59 w 60"/>
              <a:gd name="T15" fmla="*/ 45 h 96"/>
              <a:gd name="T16" fmla="*/ 60 w 60"/>
              <a:gd name="T17" fmla="*/ 48 h 96"/>
              <a:gd name="T18" fmla="*/ 59 w 60"/>
              <a:gd name="T19" fmla="*/ 51 h 96"/>
              <a:gd name="T20" fmla="*/ 7 w 60"/>
              <a:gd name="T21" fmla="*/ 95 h 96"/>
              <a:gd name="T22" fmla="*/ 4 w 60"/>
              <a:gd name="T23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0" h="96">
                <a:moveTo>
                  <a:pt x="4" y="96"/>
                </a:moveTo>
                <a:cubicBezTo>
                  <a:pt x="3" y="96"/>
                  <a:pt x="2" y="96"/>
                  <a:pt x="1" y="95"/>
                </a:cubicBezTo>
                <a:cubicBezTo>
                  <a:pt x="0" y="93"/>
                  <a:pt x="0" y="90"/>
                  <a:pt x="1" y="89"/>
                </a:cubicBezTo>
                <a:cubicBezTo>
                  <a:pt x="50" y="48"/>
                  <a:pt x="50" y="48"/>
                  <a:pt x="50" y="48"/>
                </a:cubicBezTo>
                <a:cubicBezTo>
                  <a:pt x="1" y="7"/>
                  <a:pt x="1" y="7"/>
                  <a:pt x="1" y="7"/>
                </a:cubicBezTo>
                <a:cubicBezTo>
                  <a:pt x="0" y="6"/>
                  <a:pt x="0" y="3"/>
                  <a:pt x="1" y="1"/>
                </a:cubicBezTo>
                <a:cubicBezTo>
                  <a:pt x="2" y="0"/>
                  <a:pt x="5" y="0"/>
                  <a:pt x="7" y="1"/>
                </a:cubicBezTo>
                <a:cubicBezTo>
                  <a:pt x="59" y="45"/>
                  <a:pt x="59" y="45"/>
                  <a:pt x="59" y="45"/>
                </a:cubicBezTo>
                <a:cubicBezTo>
                  <a:pt x="59" y="46"/>
                  <a:pt x="60" y="47"/>
                  <a:pt x="60" y="48"/>
                </a:cubicBezTo>
                <a:cubicBezTo>
                  <a:pt x="60" y="49"/>
                  <a:pt x="59" y="50"/>
                  <a:pt x="59" y="51"/>
                </a:cubicBezTo>
                <a:cubicBezTo>
                  <a:pt x="7" y="95"/>
                  <a:pt x="7" y="95"/>
                  <a:pt x="7" y="95"/>
                </a:cubicBezTo>
                <a:cubicBezTo>
                  <a:pt x="6" y="96"/>
                  <a:pt x="5" y="96"/>
                  <a:pt x="4" y="96"/>
                </a:cubicBezTo>
                <a:close/>
              </a:path>
            </a:pathLst>
          </a:custGeom>
          <a:solidFill>
            <a:srgbClr val="094A4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Freeform 44">
            <a:extLst>
              <a:ext uri="{FF2B5EF4-FFF2-40B4-BE49-F238E27FC236}">
                <a16:creationId xmlns="" xmlns:a16="http://schemas.microsoft.com/office/drawing/2014/main" id="{6CF1CE1A-5FB6-469D-8D7A-16FAC32AB60B}"/>
              </a:ext>
            </a:extLst>
          </p:cNvPr>
          <p:cNvSpPr>
            <a:spLocks/>
          </p:cNvSpPr>
          <p:nvPr/>
        </p:nvSpPr>
        <p:spPr bwMode="auto">
          <a:xfrm rot="5400000">
            <a:off x="940745" y="3739657"/>
            <a:ext cx="99711" cy="160099"/>
          </a:xfrm>
          <a:custGeom>
            <a:avLst/>
            <a:gdLst>
              <a:gd name="T0" fmla="*/ 4 w 60"/>
              <a:gd name="T1" fmla="*/ 96 h 96"/>
              <a:gd name="T2" fmla="*/ 1 w 60"/>
              <a:gd name="T3" fmla="*/ 95 h 96"/>
              <a:gd name="T4" fmla="*/ 1 w 60"/>
              <a:gd name="T5" fmla="*/ 89 h 96"/>
              <a:gd name="T6" fmla="*/ 50 w 60"/>
              <a:gd name="T7" fmla="*/ 48 h 96"/>
              <a:gd name="T8" fmla="*/ 1 w 60"/>
              <a:gd name="T9" fmla="*/ 7 h 96"/>
              <a:gd name="T10" fmla="*/ 1 w 60"/>
              <a:gd name="T11" fmla="*/ 1 h 96"/>
              <a:gd name="T12" fmla="*/ 7 w 60"/>
              <a:gd name="T13" fmla="*/ 1 h 96"/>
              <a:gd name="T14" fmla="*/ 59 w 60"/>
              <a:gd name="T15" fmla="*/ 45 h 96"/>
              <a:gd name="T16" fmla="*/ 60 w 60"/>
              <a:gd name="T17" fmla="*/ 48 h 96"/>
              <a:gd name="T18" fmla="*/ 59 w 60"/>
              <a:gd name="T19" fmla="*/ 51 h 96"/>
              <a:gd name="T20" fmla="*/ 7 w 60"/>
              <a:gd name="T21" fmla="*/ 95 h 96"/>
              <a:gd name="T22" fmla="*/ 4 w 60"/>
              <a:gd name="T23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0" h="96">
                <a:moveTo>
                  <a:pt x="4" y="96"/>
                </a:moveTo>
                <a:cubicBezTo>
                  <a:pt x="3" y="96"/>
                  <a:pt x="2" y="96"/>
                  <a:pt x="1" y="95"/>
                </a:cubicBezTo>
                <a:cubicBezTo>
                  <a:pt x="0" y="93"/>
                  <a:pt x="0" y="90"/>
                  <a:pt x="1" y="89"/>
                </a:cubicBezTo>
                <a:cubicBezTo>
                  <a:pt x="50" y="48"/>
                  <a:pt x="50" y="48"/>
                  <a:pt x="50" y="48"/>
                </a:cubicBezTo>
                <a:cubicBezTo>
                  <a:pt x="1" y="7"/>
                  <a:pt x="1" y="7"/>
                  <a:pt x="1" y="7"/>
                </a:cubicBezTo>
                <a:cubicBezTo>
                  <a:pt x="0" y="6"/>
                  <a:pt x="0" y="3"/>
                  <a:pt x="1" y="1"/>
                </a:cubicBezTo>
                <a:cubicBezTo>
                  <a:pt x="2" y="0"/>
                  <a:pt x="5" y="0"/>
                  <a:pt x="7" y="1"/>
                </a:cubicBezTo>
                <a:cubicBezTo>
                  <a:pt x="59" y="45"/>
                  <a:pt x="59" y="45"/>
                  <a:pt x="59" y="45"/>
                </a:cubicBezTo>
                <a:cubicBezTo>
                  <a:pt x="59" y="46"/>
                  <a:pt x="60" y="47"/>
                  <a:pt x="60" y="48"/>
                </a:cubicBezTo>
                <a:cubicBezTo>
                  <a:pt x="60" y="49"/>
                  <a:pt x="59" y="50"/>
                  <a:pt x="59" y="51"/>
                </a:cubicBezTo>
                <a:cubicBezTo>
                  <a:pt x="7" y="95"/>
                  <a:pt x="7" y="95"/>
                  <a:pt x="7" y="95"/>
                </a:cubicBezTo>
                <a:cubicBezTo>
                  <a:pt x="6" y="96"/>
                  <a:pt x="5" y="96"/>
                  <a:pt x="4" y="96"/>
                </a:cubicBezTo>
                <a:close/>
              </a:path>
            </a:pathLst>
          </a:custGeom>
          <a:solidFill>
            <a:srgbClr val="094A4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Freeform 44">
            <a:extLst>
              <a:ext uri="{FF2B5EF4-FFF2-40B4-BE49-F238E27FC236}">
                <a16:creationId xmlns="" xmlns:a16="http://schemas.microsoft.com/office/drawing/2014/main" id="{3720E4B5-5BBE-4764-A4C6-8AE9AD083A47}"/>
              </a:ext>
            </a:extLst>
          </p:cNvPr>
          <p:cNvSpPr>
            <a:spLocks/>
          </p:cNvSpPr>
          <p:nvPr/>
        </p:nvSpPr>
        <p:spPr bwMode="auto">
          <a:xfrm rot="5400000">
            <a:off x="940745" y="4952386"/>
            <a:ext cx="99711" cy="160099"/>
          </a:xfrm>
          <a:custGeom>
            <a:avLst/>
            <a:gdLst>
              <a:gd name="T0" fmla="*/ 4 w 60"/>
              <a:gd name="T1" fmla="*/ 96 h 96"/>
              <a:gd name="T2" fmla="*/ 1 w 60"/>
              <a:gd name="T3" fmla="*/ 95 h 96"/>
              <a:gd name="T4" fmla="*/ 1 w 60"/>
              <a:gd name="T5" fmla="*/ 89 h 96"/>
              <a:gd name="T6" fmla="*/ 50 w 60"/>
              <a:gd name="T7" fmla="*/ 48 h 96"/>
              <a:gd name="T8" fmla="*/ 1 w 60"/>
              <a:gd name="T9" fmla="*/ 7 h 96"/>
              <a:gd name="T10" fmla="*/ 1 w 60"/>
              <a:gd name="T11" fmla="*/ 1 h 96"/>
              <a:gd name="T12" fmla="*/ 7 w 60"/>
              <a:gd name="T13" fmla="*/ 1 h 96"/>
              <a:gd name="T14" fmla="*/ 59 w 60"/>
              <a:gd name="T15" fmla="*/ 45 h 96"/>
              <a:gd name="T16" fmla="*/ 60 w 60"/>
              <a:gd name="T17" fmla="*/ 48 h 96"/>
              <a:gd name="T18" fmla="*/ 59 w 60"/>
              <a:gd name="T19" fmla="*/ 51 h 96"/>
              <a:gd name="T20" fmla="*/ 7 w 60"/>
              <a:gd name="T21" fmla="*/ 95 h 96"/>
              <a:gd name="T22" fmla="*/ 4 w 60"/>
              <a:gd name="T23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0" h="96">
                <a:moveTo>
                  <a:pt x="4" y="96"/>
                </a:moveTo>
                <a:cubicBezTo>
                  <a:pt x="3" y="96"/>
                  <a:pt x="2" y="96"/>
                  <a:pt x="1" y="95"/>
                </a:cubicBezTo>
                <a:cubicBezTo>
                  <a:pt x="0" y="93"/>
                  <a:pt x="0" y="90"/>
                  <a:pt x="1" y="89"/>
                </a:cubicBezTo>
                <a:cubicBezTo>
                  <a:pt x="50" y="48"/>
                  <a:pt x="50" y="48"/>
                  <a:pt x="50" y="48"/>
                </a:cubicBezTo>
                <a:cubicBezTo>
                  <a:pt x="1" y="7"/>
                  <a:pt x="1" y="7"/>
                  <a:pt x="1" y="7"/>
                </a:cubicBezTo>
                <a:cubicBezTo>
                  <a:pt x="0" y="6"/>
                  <a:pt x="0" y="3"/>
                  <a:pt x="1" y="1"/>
                </a:cubicBezTo>
                <a:cubicBezTo>
                  <a:pt x="2" y="0"/>
                  <a:pt x="5" y="0"/>
                  <a:pt x="7" y="1"/>
                </a:cubicBezTo>
                <a:cubicBezTo>
                  <a:pt x="59" y="45"/>
                  <a:pt x="59" y="45"/>
                  <a:pt x="59" y="45"/>
                </a:cubicBezTo>
                <a:cubicBezTo>
                  <a:pt x="59" y="46"/>
                  <a:pt x="60" y="47"/>
                  <a:pt x="60" y="48"/>
                </a:cubicBezTo>
                <a:cubicBezTo>
                  <a:pt x="60" y="49"/>
                  <a:pt x="59" y="50"/>
                  <a:pt x="59" y="51"/>
                </a:cubicBezTo>
                <a:cubicBezTo>
                  <a:pt x="7" y="95"/>
                  <a:pt x="7" y="95"/>
                  <a:pt x="7" y="95"/>
                </a:cubicBezTo>
                <a:cubicBezTo>
                  <a:pt x="6" y="96"/>
                  <a:pt x="5" y="96"/>
                  <a:pt x="4" y="96"/>
                </a:cubicBezTo>
                <a:close/>
              </a:path>
            </a:pathLst>
          </a:custGeom>
          <a:solidFill>
            <a:srgbClr val="094A4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Freeform 8">
            <a:extLst>
              <a:ext uri="{FF2B5EF4-FFF2-40B4-BE49-F238E27FC236}">
                <a16:creationId xmlns="" xmlns:a16="http://schemas.microsoft.com/office/drawing/2014/main" id="{353FA615-4F07-4948-93AB-5EA8EDED1A9D}"/>
              </a:ext>
            </a:extLst>
          </p:cNvPr>
          <p:cNvSpPr>
            <a:spLocks/>
          </p:cNvSpPr>
          <p:nvPr/>
        </p:nvSpPr>
        <p:spPr bwMode="auto">
          <a:xfrm>
            <a:off x="810419" y="1814878"/>
            <a:ext cx="360363" cy="371475"/>
          </a:xfrm>
          <a:custGeom>
            <a:avLst/>
            <a:gdLst>
              <a:gd name="T0" fmla="*/ 94 w 96"/>
              <a:gd name="T1" fmla="*/ 44 h 96"/>
              <a:gd name="T2" fmla="*/ 56 w 96"/>
              <a:gd name="T3" fmla="*/ 44 h 96"/>
              <a:gd name="T4" fmla="*/ 56 w 96"/>
              <a:gd name="T5" fmla="*/ 40 h 96"/>
              <a:gd name="T6" fmla="*/ 48 w 96"/>
              <a:gd name="T7" fmla="*/ 32 h 96"/>
              <a:gd name="T8" fmla="*/ 36 w 96"/>
              <a:gd name="T9" fmla="*/ 32 h 96"/>
              <a:gd name="T10" fmla="*/ 32 w 96"/>
              <a:gd name="T11" fmla="*/ 28 h 96"/>
              <a:gd name="T12" fmla="*/ 32 w 96"/>
              <a:gd name="T13" fmla="*/ 16 h 96"/>
              <a:gd name="T14" fmla="*/ 54 w 96"/>
              <a:gd name="T15" fmla="*/ 16 h 96"/>
              <a:gd name="T16" fmla="*/ 56 w 96"/>
              <a:gd name="T17" fmla="*/ 14 h 96"/>
              <a:gd name="T18" fmla="*/ 56 w 96"/>
              <a:gd name="T19" fmla="*/ 2 h 96"/>
              <a:gd name="T20" fmla="*/ 54 w 96"/>
              <a:gd name="T21" fmla="*/ 0 h 96"/>
              <a:gd name="T22" fmla="*/ 2 w 96"/>
              <a:gd name="T23" fmla="*/ 0 h 96"/>
              <a:gd name="T24" fmla="*/ 0 w 96"/>
              <a:gd name="T25" fmla="*/ 2 h 96"/>
              <a:gd name="T26" fmla="*/ 0 w 96"/>
              <a:gd name="T27" fmla="*/ 14 h 96"/>
              <a:gd name="T28" fmla="*/ 2 w 96"/>
              <a:gd name="T29" fmla="*/ 16 h 96"/>
              <a:gd name="T30" fmla="*/ 28 w 96"/>
              <a:gd name="T31" fmla="*/ 16 h 96"/>
              <a:gd name="T32" fmla="*/ 28 w 96"/>
              <a:gd name="T33" fmla="*/ 28 h 96"/>
              <a:gd name="T34" fmla="*/ 36 w 96"/>
              <a:gd name="T35" fmla="*/ 36 h 96"/>
              <a:gd name="T36" fmla="*/ 48 w 96"/>
              <a:gd name="T37" fmla="*/ 36 h 96"/>
              <a:gd name="T38" fmla="*/ 52 w 96"/>
              <a:gd name="T39" fmla="*/ 40 h 96"/>
              <a:gd name="T40" fmla="*/ 52 w 96"/>
              <a:gd name="T41" fmla="*/ 44 h 96"/>
              <a:gd name="T42" fmla="*/ 42 w 96"/>
              <a:gd name="T43" fmla="*/ 44 h 96"/>
              <a:gd name="T44" fmla="*/ 40 w 96"/>
              <a:gd name="T45" fmla="*/ 46 h 96"/>
              <a:gd name="T46" fmla="*/ 40 w 96"/>
              <a:gd name="T47" fmla="*/ 58 h 96"/>
              <a:gd name="T48" fmla="*/ 42 w 96"/>
              <a:gd name="T49" fmla="*/ 60 h 96"/>
              <a:gd name="T50" fmla="*/ 72 w 96"/>
              <a:gd name="T51" fmla="*/ 60 h 96"/>
              <a:gd name="T52" fmla="*/ 72 w 96"/>
              <a:gd name="T53" fmla="*/ 80 h 96"/>
              <a:gd name="T54" fmla="*/ 68 w 96"/>
              <a:gd name="T55" fmla="*/ 84 h 96"/>
              <a:gd name="T56" fmla="*/ 56 w 96"/>
              <a:gd name="T57" fmla="*/ 84 h 96"/>
              <a:gd name="T58" fmla="*/ 56 w 96"/>
              <a:gd name="T59" fmla="*/ 82 h 96"/>
              <a:gd name="T60" fmla="*/ 54 w 96"/>
              <a:gd name="T61" fmla="*/ 80 h 96"/>
              <a:gd name="T62" fmla="*/ 2 w 96"/>
              <a:gd name="T63" fmla="*/ 80 h 96"/>
              <a:gd name="T64" fmla="*/ 0 w 96"/>
              <a:gd name="T65" fmla="*/ 82 h 96"/>
              <a:gd name="T66" fmla="*/ 0 w 96"/>
              <a:gd name="T67" fmla="*/ 94 h 96"/>
              <a:gd name="T68" fmla="*/ 2 w 96"/>
              <a:gd name="T69" fmla="*/ 96 h 96"/>
              <a:gd name="T70" fmla="*/ 54 w 96"/>
              <a:gd name="T71" fmla="*/ 96 h 96"/>
              <a:gd name="T72" fmla="*/ 56 w 96"/>
              <a:gd name="T73" fmla="*/ 94 h 96"/>
              <a:gd name="T74" fmla="*/ 56 w 96"/>
              <a:gd name="T75" fmla="*/ 88 h 96"/>
              <a:gd name="T76" fmla="*/ 68 w 96"/>
              <a:gd name="T77" fmla="*/ 88 h 96"/>
              <a:gd name="T78" fmla="*/ 76 w 96"/>
              <a:gd name="T79" fmla="*/ 80 h 96"/>
              <a:gd name="T80" fmla="*/ 76 w 96"/>
              <a:gd name="T81" fmla="*/ 60 h 96"/>
              <a:gd name="T82" fmla="*/ 94 w 96"/>
              <a:gd name="T83" fmla="*/ 60 h 96"/>
              <a:gd name="T84" fmla="*/ 96 w 96"/>
              <a:gd name="T85" fmla="*/ 58 h 96"/>
              <a:gd name="T86" fmla="*/ 96 w 96"/>
              <a:gd name="T87" fmla="*/ 46 h 96"/>
              <a:gd name="T88" fmla="*/ 94 w 96"/>
              <a:gd name="T89" fmla="*/ 4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6" h="96">
                <a:moveTo>
                  <a:pt x="94" y="44"/>
                </a:moveTo>
                <a:cubicBezTo>
                  <a:pt x="56" y="44"/>
                  <a:pt x="56" y="44"/>
                  <a:pt x="56" y="44"/>
                </a:cubicBezTo>
                <a:cubicBezTo>
                  <a:pt x="56" y="40"/>
                  <a:pt x="56" y="40"/>
                  <a:pt x="56" y="40"/>
                </a:cubicBezTo>
                <a:cubicBezTo>
                  <a:pt x="56" y="36"/>
                  <a:pt x="52" y="32"/>
                  <a:pt x="48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4" y="32"/>
                  <a:pt x="32" y="30"/>
                  <a:pt x="32" y="28"/>
                </a:cubicBezTo>
                <a:cubicBezTo>
                  <a:pt x="32" y="16"/>
                  <a:pt x="32" y="16"/>
                  <a:pt x="32" y="16"/>
                </a:cubicBezTo>
                <a:cubicBezTo>
                  <a:pt x="54" y="16"/>
                  <a:pt x="54" y="16"/>
                  <a:pt x="54" y="16"/>
                </a:cubicBezTo>
                <a:cubicBezTo>
                  <a:pt x="55" y="16"/>
                  <a:pt x="56" y="15"/>
                  <a:pt x="56" y="14"/>
                </a:cubicBezTo>
                <a:cubicBezTo>
                  <a:pt x="56" y="2"/>
                  <a:pt x="56" y="2"/>
                  <a:pt x="56" y="2"/>
                </a:cubicBezTo>
                <a:cubicBezTo>
                  <a:pt x="56" y="1"/>
                  <a:pt x="55" y="0"/>
                  <a:pt x="54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1" y="16"/>
                  <a:pt x="2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28"/>
                  <a:pt x="28" y="28"/>
                  <a:pt x="28" y="28"/>
                </a:cubicBezTo>
                <a:cubicBezTo>
                  <a:pt x="28" y="32"/>
                  <a:pt x="32" y="36"/>
                  <a:pt x="36" y="36"/>
                </a:cubicBezTo>
                <a:cubicBezTo>
                  <a:pt x="48" y="36"/>
                  <a:pt x="48" y="36"/>
                  <a:pt x="48" y="36"/>
                </a:cubicBezTo>
                <a:cubicBezTo>
                  <a:pt x="50" y="36"/>
                  <a:pt x="52" y="38"/>
                  <a:pt x="52" y="40"/>
                </a:cubicBezTo>
                <a:cubicBezTo>
                  <a:pt x="52" y="44"/>
                  <a:pt x="52" y="44"/>
                  <a:pt x="52" y="44"/>
                </a:cubicBezTo>
                <a:cubicBezTo>
                  <a:pt x="42" y="44"/>
                  <a:pt x="42" y="44"/>
                  <a:pt x="42" y="44"/>
                </a:cubicBezTo>
                <a:cubicBezTo>
                  <a:pt x="41" y="44"/>
                  <a:pt x="40" y="45"/>
                  <a:pt x="40" y="46"/>
                </a:cubicBezTo>
                <a:cubicBezTo>
                  <a:pt x="40" y="58"/>
                  <a:pt x="40" y="58"/>
                  <a:pt x="40" y="58"/>
                </a:cubicBezTo>
                <a:cubicBezTo>
                  <a:pt x="40" y="59"/>
                  <a:pt x="41" y="60"/>
                  <a:pt x="42" y="60"/>
                </a:cubicBezTo>
                <a:cubicBezTo>
                  <a:pt x="72" y="60"/>
                  <a:pt x="72" y="60"/>
                  <a:pt x="72" y="60"/>
                </a:cubicBezTo>
                <a:cubicBezTo>
                  <a:pt x="72" y="80"/>
                  <a:pt x="72" y="80"/>
                  <a:pt x="72" y="80"/>
                </a:cubicBezTo>
                <a:cubicBezTo>
                  <a:pt x="72" y="82"/>
                  <a:pt x="70" y="84"/>
                  <a:pt x="68" y="84"/>
                </a:cubicBezTo>
                <a:cubicBezTo>
                  <a:pt x="56" y="84"/>
                  <a:pt x="56" y="84"/>
                  <a:pt x="56" y="84"/>
                </a:cubicBezTo>
                <a:cubicBezTo>
                  <a:pt x="56" y="82"/>
                  <a:pt x="56" y="82"/>
                  <a:pt x="56" y="82"/>
                </a:cubicBezTo>
                <a:cubicBezTo>
                  <a:pt x="56" y="81"/>
                  <a:pt x="55" y="80"/>
                  <a:pt x="54" y="80"/>
                </a:cubicBezTo>
                <a:cubicBezTo>
                  <a:pt x="2" y="80"/>
                  <a:pt x="2" y="80"/>
                  <a:pt x="2" y="80"/>
                </a:cubicBezTo>
                <a:cubicBezTo>
                  <a:pt x="1" y="80"/>
                  <a:pt x="0" y="81"/>
                  <a:pt x="0" y="82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95"/>
                  <a:pt x="1" y="96"/>
                  <a:pt x="2" y="96"/>
                </a:cubicBezTo>
                <a:cubicBezTo>
                  <a:pt x="54" y="96"/>
                  <a:pt x="54" y="96"/>
                  <a:pt x="54" y="96"/>
                </a:cubicBezTo>
                <a:cubicBezTo>
                  <a:pt x="55" y="96"/>
                  <a:pt x="56" y="95"/>
                  <a:pt x="56" y="94"/>
                </a:cubicBezTo>
                <a:cubicBezTo>
                  <a:pt x="56" y="88"/>
                  <a:pt x="56" y="88"/>
                  <a:pt x="56" y="88"/>
                </a:cubicBezTo>
                <a:cubicBezTo>
                  <a:pt x="68" y="88"/>
                  <a:pt x="68" y="88"/>
                  <a:pt x="68" y="88"/>
                </a:cubicBezTo>
                <a:cubicBezTo>
                  <a:pt x="72" y="88"/>
                  <a:pt x="76" y="84"/>
                  <a:pt x="76" y="80"/>
                </a:cubicBezTo>
                <a:cubicBezTo>
                  <a:pt x="76" y="60"/>
                  <a:pt x="76" y="60"/>
                  <a:pt x="76" y="60"/>
                </a:cubicBezTo>
                <a:cubicBezTo>
                  <a:pt x="94" y="60"/>
                  <a:pt x="94" y="60"/>
                  <a:pt x="94" y="60"/>
                </a:cubicBezTo>
                <a:cubicBezTo>
                  <a:pt x="95" y="60"/>
                  <a:pt x="96" y="59"/>
                  <a:pt x="96" y="58"/>
                </a:cubicBezTo>
                <a:cubicBezTo>
                  <a:pt x="96" y="46"/>
                  <a:pt x="96" y="46"/>
                  <a:pt x="96" y="46"/>
                </a:cubicBezTo>
                <a:cubicBezTo>
                  <a:pt x="96" y="45"/>
                  <a:pt x="95" y="44"/>
                  <a:pt x="94" y="44"/>
                </a:cubicBezTo>
                <a:close/>
              </a:path>
            </a:pathLst>
          </a:custGeom>
          <a:solidFill>
            <a:srgbClr val="094A4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="" xmlns:a16="http://schemas.microsoft.com/office/drawing/2014/main" id="{A0FB8142-0DD9-4C68-B81F-A81E0E86B1DF}"/>
              </a:ext>
            </a:extLst>
          </p:cNvPr>
          <p:cNvGrpSpPr/>
          <p:nvPr/>
        </p:nvGrpSpPr>
        <p:grpSpPr>
          <a:xfrm>
            <a:off x="808990" y="3056181"/>
            <a:ext cx="363220" cy="314325"/>
            <a:chOff x="5570538" y="2570163"/>
            <a:chExt cx="330200" cy="285750"/>
          </a:xfrm>
          <a:solidFill>
            <a:srgbClr val="094A44"/>
          </a:solidFill>
        </p:grpSpPr>
        <p:sp>
          <p:nvSpPr>
            <p:cNvPr id="44" name="Freeform 9">
              <a:extLst>
                <a:ext uri="{FF2B5EF4-FFF2-40B4-BE49-F238E27FC236}">
                  <a16:creationId xmlns="" xmlns:a16="http://schemas.microsoft.com/office/drawing/2014/main" id="{6B98E29B-3346-4973-B40C-C638F14B97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70538" y="2570163"/>
              <a:ext cx="330200" cy="134938"/>
            </a:xfrm>
            <a:custGeom>
              <a:avLst/>
              <a:gdLst>
                <a:gd name="T0" fmla="*/ 86 w 88"/>
                <a:gd name="T1" fmla="*/ 16 h 36"/>
                <a:gd name="T2" fmla="*/ 62 w 88"/>
                <a:gd name="T3" fmla="*/ 16 h 36"/>
                <a:gd name="T4" fmla="*/ 44 w 88"/>
                <a:gd name="T5" fmla="*/ 0 h 36"/>
                <a:gd name="T6" fmla="*/ 26 w 88"/>
                <a:gd name="T7" fmla="*/ 16 h 36"/>
                <a:gd name="T8" fmla="*/ 2 w 88"/>
                <a:gd name="T9" fmla="*/ 16 h 36"/>
                <a:gd name="T10" fmla="*/ 0 w 88"/>
                <a:gd name="T11" fmla="*/ 18 h 36"/>
                <a:gd name="T12" fmla="*/ 0 w 88"/>
                <a:gd name="T13" fmla="*/ 36 h 36"/>
                <a:gd name="T14" fmla="*/ 36 w 88"/>
                <a:gd name="T15" fmla="*/ 36 h 36"/>
                <a:gd name="T16" fmla="*/ 36 w 88"/>
                <a:gd name="T17" fmla="*/ 32 h 36"/>
                <a:gd name="T18" fmla="*/ 38 w 88"/>
                <a:gd name="T19" fmla="*/ 30 h 36"/>
                <a:gd name="T20" fmla="*/ 50 w 88"/>
                <a:gd name="T21" fmla="*/ 30 h 36"/>
                <a:gd name="T22" fmla="*/ 52 w 88"/>
                <a:gd name="T23" fmla="*/ 32 h 36"/>
                <a:gd name="T24" fmla="*/ 52 w 88"/>
                <a:gd name="T25" fmla="*/ 36 h 36"/>
                <a:gd name="T26" fmla="*/ 88 w 88"/>
                <a:gd name="T27" fmla="*/ 36 h 36"/>
                <a:gd name="T28" fmla="*/ 88 w 88"/>
                <a:gd name="T29" fmla="*/ 18 h 36"/>
                <a:gd name="T30" fmla="*/ 86 w 88"/>
                <a:gd name="T31" fmla="*/ 16 h 36"/>
                <a:gd name="T32" fmla="*/ 30 w 88"/>
                <a:gd name="T33" fmla="*/ 16 h 36"/>
                <a:gd name="T34" fmla="*/ 44 w 88"/>
                <a:gd name="T35" fmla="*/ 4 h 36"/>
                <a:gd name="T36" fmla="*/ 58 w 88"/>
                <a:gd name="T37" fmla="*/ 16 h 36"/>
                <a:gd name="T38" fmla="*/ 30 w 88"/>
                <a:gd name="T39" fmla="*/ 1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8" h="36">
                  <a:moveTo>
                    <a:pt x="86" y="16"/>
                  </a:moveTo>
                  <a:cubicBezTo>
                    <a:pt x="62" y="16"/>
                    <a:pt x="62" y="16"/>
                    <a:pt x="62" y="16"/>
                  </a:cubicBezTo>
                  <a:cubicBezTo>
                    <a:pt x="61" y="7"/>
                    <a:pt x="53" y="0"/>
                    <a:pt x="44" y="0"/>
                  </a:cubicBezTo>
                  <a:cubicBezTo>
                    <a:pt x="35" y="0"/>
                    <a:pt x="27" y="7"/>
                    <a:pt x="26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31"/>
                    <a:pt x="37" y="30"/>
                    <a:pt x="38" y="30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51" y="30"/>
                    <a:pt x="52" y="31"/>
                    <a:pt x="52" y="32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88" y="17"/>
                    <a:pt x="87" y="16"/>
                    <a:pt x="86" y="16"/>
                  </a:cubicBezTo>
                  <a:close/>
                  <a:moveTo>
                    <a:pt x="30" y="16"/>
                  </a:moveTo>
                  <a:cubicBezTo>
                    <a:pt x="31" y="9"/>
                    <a:pt x="37" y="4"/>
                    <a:pt x="44" y="4"/>
                  </a:cubicBezTo>
                  <a:cubicBezTo>
                    <a:pt x="51" y="4"/>
                    <a:pt x="57" y="9"/>
                    <a:pt x="58" y="16"/>
                  </a:cubicBezTo>
                  <a:lnTo>
                    <a:pt x="30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" name="Freeform 10">
              <a:extLst>
                <a:ext uri="{FF2B5EF4-FFF2-40B4-BE49-F238E27FC236}">
                  <a16:creationId xmlns="" xmlns:a16="http://schemas.microsoft.com/office/drawing/2014/main" id="{A61F3ACF-CED9-4A8D-B8EB-829E4484B02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0538" y="2720975"/>
              <a:ext cx="330200" cy="134938"/>
            </a:xfrm>
            <a:custGeom>
              <a:avLst/>
              <a:gdLst>
                <a:gd name="T0" fmla="*/ 52 w 88"/>
                <a:gd name="T1" fmla="*/ 8 h 36"/>
                <a:gd name="T2" fmla="*/ 50 w 88"/>
                <a:gd name="T3" fmla="*/ 10 h 36"/>
                <a:gd name="T4" fmla="*/ 38 w 88"/>
                <a:gd name="T5" fmla="*/ 10 h 36"/>
                <a:gd name="T6" fmla="*/ 36 w 88"/>
                <a:gd name="T7" fmla="*/ 8 h 36"/>
                <a:gd name="T8" fmla="*/ 36 w 88"/>
                <a:gd name="T9" fmla="*/ 0 h 36"/>
                <a:gd name="T10" fmla="*/ 0 w 88"/>
                <a:gd name="T11" fmla="*/ 0 h 36"/>
                <a:gd name="T12" fmla="*/ 0 w 88"/>
                <a:gd name="T13" fmla="*/ 34 h 36"/>
                <a:gd name="T14" fmla="*/ 2 w 88"/>
                <a:gd name="T15" fmla="*/ 36 h 36"/>
                <a:gd name="T16" fmla="*/ 86 w 88"/>
                <a:gd name="T17" fmla="*/ 36 h 36"/>
                <a:gd name="T18" fmla="*/ 88 w 88"/>
                <a:gd name="T19" fmla="*/ 34 h 36"/>
                <a:gd name="T20" fmla="*/ 88 w 88"/>
                <a:gd name="T21" fmla="*/ 0 h 36"/>
                <a:gd name="T22" fmla="*/ 52 w 88"/>
                <a:gd name="T23" fmla="*/ 0 h 36"/>
                <a:gd name="T24" fmla="*/ 52 w 88"/>
                <a:gd name="T25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8" h="36">
                  <a:moveTo>
                    <a:pt x="52" y="8"/>
                  </a:moveTo>
                  <a:cubicBezTo>
                    <a:pt x="52" y="9"/>
                    <a:pt x="51" y="10"/>
                    <a:pt x="50" y="10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7" y="10"/>
                    <a:pt x="36" y="9"/>
                    <a:pt x="36" y="8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1" y="36"/>
                    <a:pt x="2" y="36"/>
                  </a:cubicBezTo>
                  <a:cubicBezTo>
                    <a:pt x="86" y="36"/>
                    <a:pt x="86" y="36"/>
                    <a:pt x="86" y="36"/>
                  </a:cubicBezTo>
                  <a:cubicBezTo>
                    <a:pt x="87" y="36"/>
                    <a:pt x="88" y="35"/>
                    <a:pt x="88" y="34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52" y="0"/>
                    <a:pt x="52" y="0"/>
                    <a:pt x="52" y="0"/>
                  </a:cubicBezTo>
                  <a:lnTo>
                    <a:pt x="5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46" name="Freeform 8">
            <a:extLst>
              <a:ext uri="{FF2B5EF4-FFF2-40B4-BE49-F238E27FC236}">
                <a16:creationId xmlns="" xmlns:a16="http://schemas.microsoft.com/office/drawing/2014/main" id="{E6CCF2D8-30B6-4E87-933B-10931F9EB625}"/>
              </a:ext>
            </a:extLst>
          </p:cNvPr>
          <p:cNvSpPr>
            <a:spLocks/>
          </p:cNvSpPr>
          <p:nvPr/>
        </p:nvSpPr>
        <p:spPr bwMode="auto">
          <a:xfrm>
            <a:off x="807244" y="4243509"/>
            <a:ext cx="366713" cy="365125"/>
          </a:xfrm>
          <a:custGeom>
            <a:avLst/>
            <a:gdLst>
              <a:gd name="T0" fmla="*/ 91 w 98"/>
              <a:gd name="T1" fmla="*/ 66 h 97"/>
              <a:gd name="T2" fmla="*/ 73 w 98"/>
              <a:gd name="T3" fmla="*/ 62 h 97"/>
              <a:gd name="T4" fmla="*/ 60 w 98"/>
              <a:gd name="T5" fmla="*/ 49 h 97"/>
              <a:gd name="T6" fmla="*/ 73 w 98"/>
              <a:gd name="T7" fmla="*/ 36 h 97"/>
              <a:gd name="T8" fmla="*/ 79 w 98"/>
              <a:gd name="T9" fmla="*/ 37 h 97"/>
              <a:gd name="T10" fmla="*/ 91 w 98"/>
              <a:gd name="T11" fmla="*/ 32 h 97"/>
              <a:gd name="T12" fmla="*/ 95 w 98"/>
              <a:gd name="T13" fmla="*/ 13 h 97"/>
              <a:gd name="T14" fmla="*/ 94 w 98"/>
              <a:gd name="T15" fmla="*/ 11 h 97"/>
              <a:gd name="T16" fmla="*/ 92 w 98"/>
              <a:gd name="T17" fmla="*/ 12 h 97"/>
              <a:gd name="T18" fmla="*/ 85 w 98"/>
              <a:gd name="T19" fmla="*/ 19 h 97"/>
              <a:gd name="T20" fmla="*/ 79 w 98"/>
              <a:gd name="T21" fmla="*/ 19 h 97"/>
              <a:gd name="T22" fmla="*/ 79 w 98"/>
              <a:gd name="T23" fmla="*/ 13 h 97"/>
              <a:gd name="T24" fmla="*/ 86 w 98"/>
              <a:gd name="T25" fmla="*/ 6 h 97"/>
              <a:gd name="T26" fmla="*/ 87 w 98"/>
              <a:gd name="T27" fmla="*/ 4 h 97"/>
              <a:gd name="T28" fmla="*/ 86 w 98"/>
              <a:gd name="T29" fmla="*/ 3 h 97"/>
              <a:gd name="T30" fmla="*/ 79 w 98"/>
              <a:gd name="T31" fmla="*/ 1 h 97"/>
              <a:gd name="T32" fmla="*/ 66 w 98"/>
              <a:gd name="T33" fmla="*/ 7 h 97"/>
              <a:gd name="T34" fmla="*/ 62 w 98"/>
              <a:gd name="T35" fmla="*/ 25 h 97"/>
              <a:gd name="T36" fmla="*/ 49 w 98"/>
              <a:gd name="T37" fmla="*/ 38 h 97"/>
              <a:gd name="T38" fmla="*/ 36 w 98"/>
              <a:gd name="T39" fmla="*/ 25 h 97"/>
              <a:gd name="T40" fmla="*/ 32 w 98"/>
              <a:gd name="T41" fmla="*/ 7 h 97"/>
              <a:gd name="T42" fmla="*/ 13 w 98"/>
              <a:gd name="T43" fmla="*/ 3 h 97"/>
              <a:gd name="T44" fmla="*/ 11 w 98"/>
              <a:gd name="T45" fmla="*/ 4 h 97"/>
              <a:gd name="T46" fmla="*/ 12 w 98"/>
              <a:gd name="T47" fmla="*/ 6 h 97"/>
              <a:gd name="T48" fmla="*/ 19 w 98"/>
              <a:gd name="T49" fmla="*/ 13 h 97"/>
              <a:gd name="T50" fmla="*/ 19 w 98"/>
              <a:gd name="T51" fmla="*/ 19 h 97"/>
              <a:gd name="T52" fmla="*/ 13 w 98"/>
              <a:gd name="T53" fmla="*/ 19 h 97"/>
              <a:gd name="T54" fmla="*/ 6 w 98"/>
              <a:gd name="T55" fmla="*/ 12 h 97"/>
              <a:gd name="T56" fmla="*/ 4 w 98"/>
              <a:gd name="T57" fmla="*/ 11 h 97"/>
              <a:gd name="T58" fmla="*/ 3 w 98"/>
              <a:gd name="T59" fmla="*/ 13 h 97"/>
              <a:gd name="T60" fmla="*/ 7 w 98"/>
              <a:gd name="T61" fmla="*/ 32 h 97"/>
              <a:gd name="T62" fmla="*/ 25 w 98"/>
              <a:gd name="T63" fmla="*/ 36 h 97"/>
              <a:gd name="T64" fmla="*/ 38 w 98"/>
              <a:gd name="T65" fmla="*/ 49 h 97"/>
              <a:gd name="T66" fmla="*/ 25 w 98"/>
              <a:gd name="T67" fmla="*/ 62 h 97"/>
              <a:gd name="T68" fmla="*/ 19 w 98"/>
              <a:gd name="T69" fmla="*/ 61 h 97"/>
              <a:gd name="T70" fmla="*/ 7 w 98"/>
              <a:gd name="T71" fmla="*/ 66 h 97"/>
              <a:gd name="T72" fmla="*/ 3 w 98"/>
              <a:gd name="T73" fmla="*/ 86 h 97"/>
              <a:gd name="T74" fmla="*/ 4 w 98"/>
              <a:gd name="T75" fmla="*/ 87 h 97"/>
              <a:gd name="T76" fmla="*/ 6 w 98"/>
              <a:gd name="T77" fmla="*/ 86 h 97"/>
              <a:gd name="T78" fmla="*/ 13 w 98"/>
              <a:gd name="T79" fmla="*/ 79 h 97"/>
              <a:gd name="T80" fmla="*/ 19 w 98"/>
              <a:gd name="T81" fmla="*/ 79 h 97"/>
              <a:gd name="T82" fmla="*/ 19 w 98"/>
              <a:gd name="T83" fmla="*/ 85 h 97"/>
              <a:gd name="T84" fmla="*/ 12 w 98"/>
              <a:gd name="T85" fmla="*/ 92 h 97"/>
              <a:gd name="T86" fmla="*/ 11 w 98"/>
              <a:gd name="T87" fmla="*/ 94 h 97"/>
              <a:gd name="T88" fmla="*/ 13 w 98"/>
              <a:gd name="T89" fmla="*/ 95 h 97"/>
              <a:gd name="T90" fmla="*/ 20 w 98"/>
              <a:gd name="T91" fmla="*/ 97 h 97"/>
              <a:gd name="T92" fmla="*/ 20 w 98"/>
              <a:gd name="T93" fmla="*/ 97 h 97"/>
              <a:gd name="T94" fmla="*/ 32 w 98"/>
              <a:gd name="T95" fmla="*/ 91 h 97"/>
              <a:gd name="T96" fmla="*/ 36 w 98"/>
              <a:gd name="T97" fmla="*/ 73 h 97"/>
              <a:gd name="T98" fmla="*/ 49 w 98"/>
              <a:gd name="T99" fmla="*/ 60 h 97"/>
              <a:gd name="T100" fmla="*/ 62 w 98"/>
              <a:gd name="T101" fmla="*/ 73 h 97"/>
              <a:gd name="T102" fmla="*/ 66 w 98"/>
              <a:gd name="T103" fmla="*/ 91 h 97"/>
              <a:gd name="T104" fmla="*/ 79 w 98"/>
              <a:gd name="T105" fmla="*/ 97 h 97"/>
              <a:gd name="T106" fmla="*/ 86 w 98"/>
              <a:gd name="T107" fmla="*/ 95 h 97"/>
              <a:gd name="T108" fmla="*/ 87 w 98"/>
              <a:gd name="T109" fmla="*/ 94 h 97"/>
              <a:gd name="T110" fmla="*/ 86 w 98"/>
              <a:gd name="T111" fmla="*/ 92 h 97"/>
              <a:gd name="T112" fmla="*/ 79 w 98"/>
              <a:gd name="T113" fmla="*/ 85 h 97"/>
              <a:gd name="T114" fmla="*/ 79 w 98"/>
              <a:gd name="T115" fmla="*/ 79 h 97"/>
              <a:gd name="T116" fmla="*/ 85 w 98"/>
              <a:gd name="T117" fmla="*/ 79 h 97"/>
              <a:gd name="T118" fmla="*/ 92 w 98"/>
              <a:gd name="T119" fmla="*/ 86 h 97"/>
              <a:gd name="T120" fmla="*/ 94 w 98"/>
              <a:gd name="T121" fmla="*/ 87 h 97"/>
              <a:gd name="T122" fmla="*/ 95 w 98"/>
              <a:gd name="T123" fmla="*/ 86 h 97"/>
              <a:gd name="T124" fmla="*/ 91 w 98"/>
              <a:gd name="T125" fmla="*/ 66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8" h="97">
                <a:moveTo>
                  <a:pt x="91" y="66"/>
                </a:moveTo>
                <a:cubicBezTo>
                  <a:pt x="87" y="61"/>
                  <a:pt x="79" y="59"/>
                  <a:pt x="73" y="62"/>
                </a:cubicBezTo>
                <a:cubicBezTo>
                  <a:pt x="60" y="49"/>
                  <a:pt x="60" y="49"/>
                  <a:pt x="60" y="49"/>
                </a:cubicBezTo>
                <a:cubicBezTo>
                  <a:pt x="73" y="36"/>
                  <a:pt x="73" y="36"/>
                  <a:pt x="73" y="36"/>
                </a:cubicBezTo>
                <a:cubicBezTo>
                  <a:pt x="75" y="37"/>
                  <a:pt x="77" y="37"/>
                  <a:pt x="79" y="37"/>
                </a:cubicBezTo>
                <a:cubicBezTo>
                  <a:pt x="84" y="37"/>
                  <a:pt x="88" y="35"/>
                  <a:pt x="91" y="32"/>
                </a:cubicBezTo>
                <a:cubicBezTo>
                  <a:pt x="97" y="27"/>
                  <a:pt x="98" y="19"/>
                  <a:pt x="95" y="13"/>
                </a:cubicBezTo>
                <a:cubicBezTo>
                  <a:pt x="95" y="12"/>
                  <a:pt x="94" y="11"/>
                  <a:pt x="94" y="11"/>
                </a:cubicBezTo>
                <a:cubicBezTo>
                  <a:pt x="93" y="11"/>
                  <a:pt x="92" y="11"/>
                  <a:pt x="92" y="12"/>
                </a:cubicBezTo>
                <a:cubicBezTo>
                  <a:pt x="85" y="19"/>
                  <a:pt x="85" y="19"/>
                  <a:pt x="85" y="19"/>
                </a:cubicBezTo>
                <a:cubicBezTo>
                  <a:pt x="79" y="19"/>
                  <a:pt x="79" y="19"/>
                  <a:pt x="79" y="19"/>
                </a:cubicBezTo>
                <a:cubicBezTo>
                  <a:pt x="79" y="13"/>
                  <a:pt x="79" y="13"/>
                  <a:pt x="79" y="13"/>
                </a:cubicBezTo>
                <a:cubicBezTo>
                  <a:pt x="86" y="6"/>
                  <a:pt x="86" y="6"/>
                  <a:pt x="86" y="6"/>
                </a:cubicBezTo>
                <a:cubicBezTo>
                  <a:pt x="87" y="5"/>
                  <a:pt x="87" y="5"/>
                  <a:pt x="87" y="4"/>
                </a:cubicBezTo>
                <a:cubicBezTo>
                  <a:pt x="87" y="4"/>
                  <a:pt x="86" y="3"/>
                  <a:pt x="86" y="3"/>
                </a:cubicBezTo>
                <a:cubicBezTo>
                  <a:pt x="83" y="2"/>
                  <a:pt x="81" y="1"/>
                  <a:pt x="79" y="1"/>
                </a:cubicBezTo>
                <a:cubicBezTo>
                  <a:pt x="74" y="1"/>
                  <a:pt x="69" y="3"/>
                  <a:pt x="66" y="7"/>
                </a:cubicBezTo>
                <a:cubicBezTo>
                  <a:pt x="61" y="11"/>
                  <a:pt x="59" y="19"/>
                  <a:pt x="62" y="25"/>
                </a:cubicBezTo>
                <a:cubicBezTo>
                  <a:pt x="49" y="38"/>
                  <a:pt x="49" y="38"/>
                  <a:pt x="49" y="38"/>
                </a:cubicBezTo>
                <a:cubicBezTo>
                  <a:pt x="36" y="25"/>
                  <a:pt x="36" y="25"/>
                  <a:pt x="36" y="25"/>
                </a:cubicBezTo>
                <a:cubicBezTo>
                  <a:pt x="39" y="19"/>
                  <a:pt x="37" y="11"/>
                  <a:pt x="32" y="7"/>
                </a:cubicBezTo>
                <a:cubicBezTo>
                  <a:pt x="27" y="1"/>
                  <a:pt x="19" y="0"/>
                  <a:pt x="13" y="3"/>
                </a:cubicBezTo>
                <a:cubicBezTo>
                  <a:pt x="12" y="3"/>
                  <a:pt x="11" y="4"/>
                  <a:pt x="11" y="4"/>
                </a:cubicBezTo>
                <a:cubicBezTo>
                  <a:pt x="11" y="5"/>
                  <a:pt x="11" y="6"/>
                  <a:pt x="12" y="6"/>
                </a:cubicBezTo>
                <a:cubicBezTo>
                  <a:pt x="19" y="13"/>
                  <a:pt x="19" y="13"/>
                  <a:pt x="19" y="13"/>
                </a:cubicBezTo>
                <a:cubicBezTo>
                  <a:pt x="19" y="19"/>
                  <a:pt x="19" y="19"/>
                  <a:pt x="19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11"/>
                  <a:pt x="5" y="11"/>
                  <a:pt x="4" y="11"/>
                </a:cubicBezTo>
                <a:cubicBezTo>
                  <a:pt x="4" y="11"/>
                  <a:pt x="3" y="12"/>
                  <a:pt x="3" y="13"/>
                </a:cubicBezTo>
                <a:cubicBezTo>
                  <a:pt x="0" y="19"/>
                  <a:pt x="1" y="27"/>
                  <a:pt x="7" y="32"/>
                </a:cubicBezTo>
                <a:cubicBezTo>
                  <a:pt x="11" y="37"/>
                  <a:pt x="19" y="39"/>
                  <a:pt x="25" y="36"/>
                </a:cubicBezTo>
                <a:cubicBezTo>
                  <a:pt x="38" y="49"/>
                  <a:pt x="38" y="49"/>
                  <a:pt x="38" y="49"/>
                </a:cubicBezTo>
                <a:cubicBezTo>
                  <a:pt x="25" y="62"/>
                  <a:pt x="25" y="62"/>
                  <a:pt x="25" y="62"/>
                </a:cubicBezTo>
                <a:cubicBezTo>
                  <a:pt x="23" y="61"/>
                  <a:pt x="21" y="61"/>
                  <a:pt x="19" y="61"/>
                </a:cubicBezTo>
                <a:cubicBezTo>
                  <a:pt x="14" y="61"/>
                  <a:pt x="10" y="63"/>
                  <a:pt x="7" y="66"/>
                </a:cubicBezTo>
                <a:cubicBezTo>
                  <a:pt x="1" y="71"/>
                  <a:pt x="0" y="79"/>
                  <a:pt x="3" y="86"/>
                </a:cubicBezTo>
                <a:cubicBezTo>
                  <a:pt x="3" y="86"/>
                  <a:pt x="4" y="87"/>
                  <a:pt x="4" y="87"/>
                </a:cubicBezTo>
                <a:cubicBezTo>
                  <a:pt x="5" y="87"/>
                  <a:pt x="6" y="87"/>
                  <a:pt x="6" y="86"/>
                </a:cubicBezTo>
                <a:cubicBezTo>
                  <a:pt x="13" y="79"/>
                  <a:pt x="13" y="79"/>
                  <a:pt x="13" y="79"/>
                </a:cubicBezTo>
                <a:cubicBezTo>
                  <a:pt x="19" y="79"/>
                  <a:pt x="19" y="79"/>
                  <a:pt x="19" y="79"/>
                </a:cubicBezTo>
                <a:cubicBezTo>
                  <a:pt x="19" y="85"/>
                  <a:pt x="19" y="85"/>
                  <a:pt x="19" y="85"/>
                </a:cubicBezTo>
                <a:cubicBezTo>
                  <a:pt x="12" y="92"/>
                  <a:pt x="12" y="92"/>
                  <a:pt x="12" y="92"/>
                </a:cubicBezTo>
                <a:cubicBezTo>
                  <a:pt x="11" y="92"/>
                  <a:pt x="11" y="93"/>
                  <a:pt x="11" y="94"/>
                </a:cubicBezTo>
                <a:cubicBezTo>
                  <a:pt x="11" y="94"/>
                  <a:pt x="12" y="95"/>
                  <a:pt x="13" y="95"/>
                </a:cubicBezTo>
                <a:cubicBezTo>
                  <a:pt x="15" y="96"/>
                  <a:pt x="17" y="97"/>
                  <a:pt x="20" y="97"/>
                </a:cubicBezTo>
                <a:cubicBezTo>
                  <a:pt x="20" y="97"/>
                  <a:pt x="20" y="97"/>
                  <a:pt x="20" y="97"/>
                </a:cubicBezTo>
                <a:cubicBezTo>
                  <a:pt x="24" y="97"/>
                  <a:pt x="29" y="95"/>
                  <a:pt x="32" y="91"/>
                </a:cubicBezTo>
                <a:cubicBezTo>
                  <a:pt x="37" y="87"/>
                  <a:pt x="39" y="79"/>
                  <a:pt x="36" y="73"/>
                </a:cubicBezTo>
                <a:cubicBezTo>
                  <a:pt x="49" y="60"/>
                  <a:pt x="49" y="60"/>
                  <a:pt x="49" y="60"/>
                </a:cubicBezTo>
                <a:cubicBezTo>
                  <a:pt x="62" y="73"/>
                  <a:pt x="62" y="73"/>
                  <a:pt x="62" y="73"/>
                </a:cubicBezTo>
                <a:cubicBezTo>
                  <a:pt x="59" y="79"/>
                  <a:pt x="61" y="87"/>
                  <a:pt x="66" y="91"/>
                </a:cubicBezTo>
                <a:cubicBezTo>
                  <a:pt x="69" y="95"/>
                  <a:pt x="74" y="97"/>
                  <a:pt x="79" y="97"/>
                </a:cubicBezTo>
                <a:cubicBezTo>
                  <a:pt x="81" y="97"/>
                  <a:pt x="83" y="96"/>
                  <a:pt x="86" y="95"/>
                </a:cubicBezTo>
                <a:cubicBezTo>
                  <a:pt x="86" y="95"/>
                  <a:pt x="87" y="94"/>
                  <a:pt x="87" y="94"/>
                </a:cubicBezTo>
                <a:cubicBezTo>
                  <a:pt x="87" y="93"/>
                  <a:pt x="87" y="92"/>
                  <a:pt x="86" y="92"/>
                </a:cubicBezTo>
                <a:cubicBezTo>
                  <a:pt x="79" y="85"/>
                  <a:pt x="79" y="85"/>
                  <a:pt x="79" y="85"/>
                </a:cubicBezTo>
                <a:cubicBezTo>
                  <a:pt x="79" y="79"/>
                  <a:pt x="79" y="79"/>
                  <a:pt x="7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92" y="86"/>
                  <a:pt x="92" y="86"/>
                  <a:pt x="92" y="86"/>
                </a:cubicBezTo>
                <a:cubicBezTo>
                  <a:pt x="92" y="87"/>
                  <a:pt x="93" y="87"/>
                  <a:pt x="94" y="87"/>
                </a:cubicBezTo>
                <a:cubicBezTo>
                  <a:pt x="94" y="87"/>
                  <a:pt x="95" y="86"/>
                  <a:pt x="95" y="86"/>
                </a:cubicBezTo>
                <a:cubicBezTo>
                  <a:pt x="98" y="79"/>
                  <a:pt x="97" y="71"/>
                  <a:pt x="91" y="66"/>
                </a:cubicBezTo>
                <a:close/>
              </a:path>
            </a:pathLst>
          </a:custGeom>
          <a:solidFill>
            <a:srgbClr val="094A4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="" xmlns:a16="http://schemas.microsoft.com/office/drawing/2014/main" id="{8397D813-E909-47F4-8E0C-24BD52AFCEDC}"/>
              </a:ext>
            </a:extLst>
          </p:cNvPr>
          <p:cNvGrpSpPr/>
          <p:nvPr/>
        </p:nvGrpSpPr>
        <p:grpSpPr>
          <a:xfrm>
            <a:off x="775462" y="5421741"/>
            <a:ext cx="430276" cy="434118"/>
            <a:chOff x="6276975" y="2886076"/>
            <a:chExt cx="355600" cy="358775"/>
          </a:xfrm>
          <a:solidFill>
            <a:srgbClr val="094A44"/>
          </a:solidFill>
        </p:grpSpPr>
        <p:sp>
          <p:nvSpPr>
            <p:cNvPr id="48" name="Freeform 116">
              <a:extLst>
                <a:ext uri="{FF2B5EF4-FFF2-40B4-BE49-F238E27FC236}">
                  <a16:creationId xmlns="" xmlns:a16="http://schemas.microsoft.com/office/drawing/2014/main" id="{C02E585E-D191-425F-B356-967E3242C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9525" y="2970213"/>
              <a:ext cx="134938" cy="134938"/>
            </a:xfrm>
            <a:custGeom>
              <a:avLst/>
              <a:gdLst>
                <a:gd name="T0" fmla="*/ 13 w 36"/>
                <a:gd name="T1" fmla="*/ 21 h 36"/>
                <a:gd name="T2" fmla="*/ 14 w 36"/>
                <a:gd name="T3" fmla="*/ 14 h 36"/>
                <a:gd name="T4" fmla="*/ 21 w 36"/>
                <a:gd name="T5" fmla="*/ 13 h 36"/>
                <a:gd name="T6" fmla="*/ 36 w 36"/>
                <a:gd name="T7" fmla="*/ 20 h 36"/>
                <a:gd name="T8" fmla="*/ 36 w 36"/>
                <a:gd name="T9" fmla="*/ 18 h 36"/>
                <a:gd name="T10" fmla="*/ 18 w 36"/>
                <a:gd name="T11" fmla="*/ 0 h 36"/>
                <a:gd name="T12" fmla="*/ 0 w 36"/>
                <a:gd name="T13" fmla="*/ 18 h 36"/>
                <a:gd name="T14" fmla="*/ 18 w 36"/>
                <a:gd name="T15" fmla="*/ 36 h 36"/>
                <a:gd name="T16" fmla="*/ 20 w 36"/>
                <a:gd name="T17" fmla="*/ 36 h 36"/>
                <a:gd name="T18" fmla="*/ 13 w 36"/>
                <a:gd name="T19" fmla="*/ 2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3" y="21"/>
                  </a:moveTo>
                  <a:cubicBezTo>
                    <a:pt x="11" y="18"/>
                    <a:pt x="12" y="16"/>
                    <a:pt x="14" y="14"/>
                  </a:cubicBezTo>
                  <a:cubicBezTo>
                    <a:pt x="16" y="12"/>
                    <a:pt x="18" y="11"/>
                    <a:pt x="21" y="13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6" y="19"/>
                    <a:pt x="36" y="19"/>
                    <a:pt x="36" y="18"/>
                  </a:cubicBezTo>
                  <a:cubicBezTo>
                    <a:pt x="36" y="8"/>
                    <a:pt x="2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28"/>
                    <a:pt x="8" y="36"/>
                    <a:pt x="18" y="36"/>
                  </a:cubicBezTo>
                  <a:cubicBezTo>
                    <a:pt x="19" y="36"/>
                    <a:pt x="19" y="36"/>
                    <a:pt x="20" y="36"/>
                  </a:cubicBezTo>
                  <a:lnTo>
                    <a:pt x="13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" name="Freeform 117">
              <a:extLst>
                <a:ext uri="{FF2B5EF4-FFF2-40B4-BE49-F238E27FC236}">
                  <a16:creationId xmlns="" xmlns:a16="http://schemas.microsoft.com/office/drawing/2014/main" id="{F08588F8-CBE0-43B0-AFE6-E05BCE4869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6975" y="2886076"/>
              <a:ext cx="300038" cy="301625"/>
            </a:xfrm>
            <a:custGeom>
              <a:avLst/>
              <a:gdLst>
                <a:gd name="T0" fmla="*/ 46 w 80"/>
                <a:gd name="T1" fmla="*/ 65 h 80"/>
                <a:gd name="T2" fmla="*/ 40 w 80"/>
                <a:gd name="T3" fmla="*/ 66 h 80"/>
                <a:gd name="T4" fmla="*/ 14 w 80"/>
                <a:gd name="T5" fmla="*/ 40 h 80"/>
                <a:gd name="T6" fmla="*/ 40 w 80"/>
                <a:gd name="T7" fmla="*/ 14 h 80"/>
                <a:gd name="T8" fmla="*/ 66 w 80"/>
                <a:gd name="T9" fmla="*/ 40 h 80"/>
                <a:gd name="T10" fmla="*/ 65 w 80"/>
                <a:gd name="T11" fmla="*/ 46 h 80"/>
                <a:gd name="T12" fmla="*/ 78 w 80"/>
                <a:gd name="T13" fmla="*/ 52 h 80"/>
                <a:gd name="T14" fmla="*/ 80 w 80"/>
                <a:gd name="T15" fmla="*/ 40 h 80"/>
                <a:gd name="T16" fmla="*/ 40 w 80"/>
                <a:gd name="T17" fmla="*/ 0 h 80"/>
                <a:gd name="T18" fmla="*/ 0 w 80"/>
                <a:gd name="T19" fmla="*/ 40 h 80"/>
                <a:gd name="T20" fmla="*/ 40 w 80"/>
                <a:gd name="T21" fmla="*/ 80 h 80"/>
                <a:gd name="T22" fmla="*/ 52 w 80"/>
                <a:gd name="T23" fmla="*/ 78 h 80"/>
                <a:gd name="T24" fmla="*/ 46 w 80"/>
                <a:gd name="T25" fmla="*/ 6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0" h="80">
                  <a:moveTo>
                    <a:pt x="46" y="65"/>
                  </a:moveTo>
                  <a:cubicBezTo>
                    <a:pt x="44" y="66"/>
                    <a:pt x="42" y="66"/>
                    <a:pt x="40" y="66"/>
                  </a:cubicBezTo>
                  <a:cubicBezTo>
                    <a:pt x="26" y="66"/>
                    <a:pt x="14" y="54"/>
                    <a:pt x="14" y="40"/>
                  </a:cubicBezTo>
                  <a:cubicBezTo>
                    <a:pt x="14" y="26"/>
                    <a:pt x="26" y="14"/>
                    <a:pt x="40" y="14"/>
                  </a:cubicBezTo>
                  <a:cubicBezTo>
                    <a:pt x="54" y="14"/>
                    <a:pt x="66" y="26"/>
                    <a:pt x="66" y="40"/>
                  </a:cubicBezTo>
                  <a:cubicBezTo>
                    <a:pt x="66" y="42"/>
                    <a:pt x="66" y="44"/>
                    <a:pt x="65" y="46"/>
                  </a:cubicBezTo>
                  <a:cubicBezTo>
                    <a:pt x="78" y="52"/>
                    <a:pt x="78" y="52"/>
                    <a:pt x="78" y="52"/>
                  </a:cubicBezTo>
                  <a:cubicBezTo>
                    <a:pt x="79" y="48"/>
                    <a:pt x="80" y="44"/>
                    <a:pt x="80" y="40"/>
                  </a:cubicBezTo>
                  <a:cubicBezTo>
                    <a:pt x="80" y="18"/>
                    <a:pt x="62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80"/>
                    <a:pt x="40" y="80"/>
                  </a:cubicBezTo>
                  <a:cubicBezTo>
                    <a:pt x="44" y="80"/>
                    <a:pt x="48" y="79"/>
                    <a:pt x="52" y="78"/>
                  </a:cubicBezTo>
                  <a:lnTo>
                    <a:pt x="46" y="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" name="Freeform 118">
              <a:extLst>
                <a:ext uri="{FF2B5EF4-FFF2-40B4-BE49-F238E27FC236}">
                  <a16:creationId xmlns="" xmlns:a16="http://schemas.microsoft.com/office/drawing/2014/main" id="{D959596B-910C-487D-960B-828E06ECB9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9850" y="3030538"/>
              <a:ext cx="212725" cy="214313"/>
            </a:xfrm>
            <a:custGeom>
              <a:avLst/>
              <a:gdLst>
                <a:gd name="T0" fmla="*/ 56 w 57"/>
                <a:gd name="T1" fmla="*/ 27 h 57"/>
                <a:gd name="T2" fmla="*/ 3 w 57"/>
                <a:gd name="T3" fmla="*/ 0 h 57"/>
                <a:gd name="T4" fmla="*/ 1 w 57"/>
                <a:gd name="T5" fmla="*/ 1 h 57"/>
                <a:gd name="T6" fmla="*/ 0 w 57"/>
                <a:gd name="T7" fmla="*/ 3 h 57"/>
                <a:gd name="T8" fmla="*/ 27 w 57"/>
                <a:gd name="T9" fmla="*/ 56 h 57"/>
                <a:gd name="T10" fmla="*/ 29 w 57"/>
                <a:gd name="T11" fmla="*/ 57 h 57"/>
                <a:gd name="T12" fmla="*/ 29 w 57"/>
                <a:gd name="T13" fmla="*/ 57 h 57"/>
                <a:gd name="T14" fmla="*/ 31 w 57"/>
                <a:gd name="T15" fmla="*/ 56 h 57"/>
                <a:gd name="T16" fmla="*/ 36 w 57"/>
                <a:gd name="T17" fmla="*/ 36 h 57"/>
                <a:gd name="T18" fmla="*/ 56 w 57"/>
                <a:gd name="T19" fmla="*/ 31 h 57"/>
                <a:gd name="T20" fmla="*/ 57 w 57"/>
                <a:gd name="T21" fmla="*/ 29 h 57"/>
                <a:gd name="T22" fmla="*/ 56 w 57"/>
                <a:gd name="T23" fmla="*/ 2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7" h="57">
                  <a:moveTo>
                    <a:pt x="56" y="27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7"/>
                    <a:pt x="28" y="57"/>
                    <a:pt x="29" y="57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30" y="57"/>
                    <a:pt x="30" y="57"/>
                    <a:pt x="31" y="5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7" y="30"/>
                    <a:pt x="57" y="30"/>
                    <a:pt x="57" y="29"/>
                  </a:cubicBezTo>
                  <a:cubicBezTo>
                    <a:pt x="57" y="28"/>
                    <a:pt x="57" y="27"/>
                    <a:pt x="56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89" name="Freeform: Shape 288">
            <a:extLst>
              <a:ext uri="{FF2B5EF4-FFF2-40B4-BE49-F238E27FC236}">
                <a16:creationId xmlns="" xmlns:a16="http://schemas.microsoft.com/office/drawing/2014/main" id="{ADFA977B-EBF4-4988-8D4A-C62D6684CEB0}"/>
              </a:ext>
            </a:extLst>
          </p:cNvPr>
          <p:cNvSpPr/>
          <p:nvPr/>
        </p:nvSpPr>
        <p:spPr>
          <a:xfrm>
            <a:off x="5806778" y="-5626"/>
            <a:ext cx="6385222" cy="1803787"/>
          </a:xfrm>
          <a:custGeom>
            <a:avLst/>
            <a:gdLst>
              <a:gd name="connsiteX0" fmla="*/ 3006 w 6385222"/>
              <a:gd name="connsiteY0" fmla="*/ 0 h 1803787"/>
              <a:gd name="connsiteX1" fmla="*/ 6385222 w 6385222"/>
              <a:gd name="connsiteY1" fmla="*/ 0 h 1803787"/>
              <a:gd name="connsiteX2" fmla="*/ 6385222 w 6385222"/>
              <a:gd name="connsiteY2" fmla="*/ 1759708 h 1803787"/>
              <a:gd name="connsiteX3" fmla="*/ 6306641 w 6385222"/>
              <a:gd name="connsiteY3" fmla="*/ 1772515 h 1803787"/>
              <a:gd name="connsiteX4" fmla="*/ 5432722 w 6385222"/>
              <a:gd name="connsiteY4" fmla="*/ 1745527 h 1803787"/>
              <a:gd name="connsiteX5" fmla="*/ 3489622 w 6385222"/>
              <a:gd name="connsiteY5" fmla="*/ 691427 h 1803787"/>
              <a:gd name="connsiteX6" fmla="*/ 1381422 w 6385222"/>
              <a:gd name="connsiteY6" fmla="*/ 780327 h 1803787"/>
              <a:gd name="connsiteX7" fmla="*/ 0 w 6385222"/>
              <a:gd name="connsiteY7" fmla="*/ 32615 h 1803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85222" h="1803787">
                <a:moveTo>
                  <a:pt x="3006" y="0"/>
                </a:moveTo>
                <a:lnTo>
                  <a:pt x="6385222" y="0"/>
                </a:lnTo>
                <a:lnTo>
                  <a:pt x="6385222" y="1759708"/>
                </a:lnTo>
                <a:lnTo>
                  <a:pt x="6306641" y="1772515"/>
                </a:lnTo>
                <a:cubicBezTo>
                  <a:pt x="6032268" y="1811144"/>
                  <a:pt x="5722706" y="1825961"/>
                  <a:pt x="5432722" y="1745527"/>
                </a:cubicBezTo>
                <a:cubicBezTo>
                  <a:pt x="4852755" y="1584660"/>
                  <a:pt x="4164839" y="852294"/>
                  <a:pt x="3489622" y="691427"/>
                </a:cubicBezTo>
                <a:cubicBezTo>
                  <a:pt x="2814405" y="530560"/>
                  <a:pt x="1914822" y="922144"/>
                  <a:pt x="1381422" y="780327"/>
                </a:cubicBezTo>
                <a:cubicBezTo>
                  <a:pt x="981372" y="673964"/>
                  <a:pt x="53876" y="285424"/>
                  <a:pt x="0" y="32615"/>
                </a:cubicBezTo>
                <a:close/>
              </a:path>
            </a:pathLst>
          </a:custGeom>
          <a:solidFill>
            <a:srgbClr val="F7AB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90" name="Graphic 28">
            <a:extLst>
              <a:ext uri="{FF2B5EF4-FFF2-40B4-BE49-F238E27FC236}">
                <a16:creationId xmlns="" xmlns:a16="http://schemas.microsoft.com/office/drawing/2014/main" id="{4F79E237-D2BF-4FEE-BEEA-5E19CE27C7E3}"/>
              </a:ext>
            </a:extLst>
          </p:cNvPr>
          <p:cNvGrpSpPr/>
          <p:nvPr/>
        </p:nvGrpSpPr>
        <p:grpSpPr>
          <a:xfrm rot="10800000">
            <a:off x="8910721" y="621871"/>
            <a:ext cx="1604333" cy="305255"/>
            <a:chOff x="10869230" y="-379413"/>
            <a:chExt cx="1141380" cy="217169"/>
          </a:xfrm>
          <a:solidFill>
            <a:srgbClr val="094A44"/>
          </a:solidFill>
        </p:grpSpPr>
        <p:grpSp>
          <p:nvGrpSpPr>
            <p:cNvPr id="291" name="Graphic 28">
              <a:extLst>
                <a:ext uri="{FF2B5EF4-FFF2-40B4-BE49-F238E27FC236}">
                  <a16:creationId xmlns="" xmlns:a16="http://schemas.microsoft.com/office/drawing/2014/main" id="{8FAE9C1F-43D9-4A13-8781-3C9216F10B0F}"/>
                </a:ext>
              </a:extLst>
            </p:cNvPr>
            <p:cNvGrpSpPr/>
            <p:nvPr/>
          </p:nvGrpSpPr>
          <p:grpSpPr>
            <a:xfrm>
              <a:off x="10869230" y="-379413"/>
              <a:ext cx="522827" cy="217169"/>
              <a:chOff x="10869230" y="-379413"/>
              <a:chExt cx="522827" cy="217169"/>
            </a:xfrm>
            <a:grpFill/>
          </p:grpSpPr>
          <p:grpSp>
            <p:nvGrpSpPr>
              <p:cNvPr id="303" name="Graphic 28">
                <a:extLst>
                  <a:ext uri="{FF2B5EF4-FFF2-40B4-BE49-F238E27FC236}">
                    <a16:creationId xmlns="" xmlns:a16="http://schemas.microsoft.com/office/drawing/2014/main" id="{7C75438E-B6CE-49C8-9AC4-4FFDE57707A1}"/>
                  </a:ext>
                </a:extLst>
              </p:cNvPr>
              <p:cNvGrpSpPr/>
              <p:nvPr/>
            </p:nvGrpSpPr>
            <p:grpSpPr>
              <a:xfrm>
                <a:off x="11178793" y="-379413"/>
                <a:ext cx="213264" cy="217169"/>
                <a:chOff x="11178793" y="-379413"/>
                <a:chExt cx="213264" cy="217169"/>
              </a:xfrm>
              <a:grpFill/>
            </p:grpSpPr>
            <p:sp>
              <p:nvSpPr>
                <p:cNvPr id="309" name="Freeform: Shape 308">
                  <a:extLst>
                    <a:ext uri="{FF2B5EF4-FFF2-40B4-BE49-F238E27FC236}">
                      <a16:creationId xmlns="" xmlns:a16="http://schemas.microsoft.com/office/drawing/2014/main" id="{412C600C-3E2F-4149-93CF-20FB23BBF5A8}"/>
                    </a:ext>
                  </a:extLst>
                </p:cNvPr>
                <p:cNvSpPr/>
                <p:nvPr/>
              </p:nvSpPr>
              <p:spPr>
                <a:xfrm>
                  <a:off x="11178888" y="-379413"/>
                  <a:ext cx="60197" cy="60198"/>
                </a:xfrm>
                <a:custGeom>
                  <a:avLst/>
                  <a:gdLst>
                    <a:gd name="connsiteX0" fmla="*/ 60198 w 60197"/>
                    <a:gd name="connsiteY0" fmla="*/ 30099 h 60198"/>
                    <a:gd name="connsiteX1" fmla="*/ 30099 w 60197"/>
                    <a:gd name="connsiteY1" fmla="*/ 60198 h 60198"/>
                    <a:gd name="connsiteX2" fmla="*/ 0 w 60197"/>
                    <a:gd name="connsiteY2" fmla="*/ 30099 h 60198"/>
                    <a:gd name="connsiteX3" fmla="*/ 30099 w 60197"/>
                    <a:gd name="connsiteY3" fmla="*/ 0 h 60198"/>
                    <a:gd name="connsiteX4" fmla="*/ 60198 w 60197"/>
                    <a:gd name="connsiteY4" fmla="*/ 30099 h 60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8">
                      <a:moveTo>
                        <a:pt x="60198" y="30099"/>
                      </a:moveTo>
                      <a:cubicBezTo>
                        <a:pt x="60198" y="46722"/>
                        <a:pt x="46722" y="60198"/>
                        <a:pt x="30099" y="60198"/>
                      </a:cubicBezTo>
                      <a:cubicBezTo>
                        <a:pt x="13476" y="60198"/>
                        <a:pt x="0" y="46722"/>
                        <a:pt x="0" y="30099"/>
                      </a:cubicBezTo>
                      <a:cubicBezTo>
                        <a:pt x="0" y="13476"/>
                        <a:pt x="13476" y="0"/>
                        <a:pt x="30099" y="0"/>
                      </a:cubicBezTo>
                      <a:cubicBezTo>
                        <a:pt x="46722" y="0"/>
                        <a:pt x="60198" y="1347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10" name="Freeform: Shape 309">
                  <a:extLst>
                    <a:ext uri="{FF2B5EF4-FFF2-40B4-BE49-F238E27FC236}">
                      <a16:creationId xmlns="" xmlns:a16="http://schemas.microsoft.com/office/drawing/2014/main" id="{BF3FA93A-5611-4ECF-B1F0-30BFFD5AFE60}"/>
                    </a:ext>
                  </a:extLst>
                </p:cNvPr>
                <p:cNvSpPr/>
                <p:nvPr/>
              </p:nvSpPr>
              <p:spPr>
                <a:xfrm>
                  <a:off x="11178793" y="-222441"/>
                  <a:ext cx="60197" cy="60197"/>
                </a:xfrm>
                <a:custGeom>
                  <a:avLst/>
                  <a:gdLst>
                    <a:gd name="connsiteX0" fmla="*/ 60198 w 60197"/>
                    <a:gd name="connsiteY0" fmla="*/ 30099 h 60197"/>
                    <a:gd name="connsiteX1" fmla="*/ 30099 w 60197"/>
                    <a:gd name="connsiteY1" fmla="*/ 60198 h 60197"/>
                    <a:gd name="connsiteX2" fmla="*/ 0 w 60197"/>
                    <a:gd name="connsiteY2" fmla="*/ 30099 h 60197"/>
                    <a:gd name="connsiteX3" fmla="*/ 30099 w 60197"/>
                    <a:gd name="connsiteY3" fmla="*/ 0 h 60197"/>
                    <a:gd name="connsiteX4" fmla="*/ 60198 w 60197"/>
                    <a:gd name="connsiteY4" fmla="*/ 30099 h 60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7">
                      <a:moveTo>
                        <a:pt x="60198" y="30099"/>
                      </a:moveTo>
                      <a:cubicBezTo>
                        <a:pt x="60198" y="46672"/>
                        <a:pt x="46768" y="60198"/>
                        <a:pt x="30099" y="60198"/>
                      </a:cubicBezTo>
                      <a:cubicBezTo>
                        <a:pt x="13525" y="60198"/>
                        <a:pt x="0" y="46768"/>
                        <a:pt x="0" y="30099"/>
                      </a:cubicBezTo>
                      <a:cubicBezTo>
                        <a:pt x="0" y="13526"/>
                        <a:pt x="13430" y="0"/>
                        <a:pt x="30099" y="0"/>
                      </a:cubicBezTo>
                      <a:cubicBezTo>
                        <a:pt x="46768" y="95"/>
                        <a:pt x="60198" y="1352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11" name="Freeform: Shape 310">
                  <a:extLst>
                    <a:ext uri="{FF2B5EF4-FFF2-40B4-BE49-F238E27FC236}">
                      <a16:creationId xmlns="" xmlns:a16="http://schemas.microsoft.com/office/drawing/2014/main" id="{09833642-16A5-40A5-BFBC-B8E771D95AD5}"/>
                    </a:ext>
                  </a:extLst>
                </p:cNvPr>
                <p:cNvSpPr/>
                <p:nvPr/>
              </p:nvSpPr>
              <p:spPr>
                <a:xfrm>
                  <a:off x="11331860" y="-379413"/>
                  <a:ext cx="60197" cy="60198"/>
                </a:xfrm>
                <a:custGeom>
                  <a:avLst/>
                  <a:gdLst>
                    <a:gd name="connsiteX0" fmla="*/ 60198 w 60197"/>
                    <a:gd name="connsiteY0" fmla="*/ 30099 h 60198"/>
                    <a:gd name="connsiteX1" fmla="*/ 30099 w 60197"/>
                    <a:gd name="connsiteY1" fmla="*/ 60198 h 60198"/>
                    <a:gd name="connsiteX2" fmla="*/ 0 w 60197"/>
                    <a:gd name="connsiteY2" fmla="*/ 30099 h 60198"/>
                    <a:gd name="connsiteX3" fmla="*/ 30099 w 60197"/>
                    <a:gd name="connsiteY3" fmla="*/ 0 h 60198"/>
                    <a:gd name="connsiteX4" fmla="*/ 60198 w 60197"/>
                    <a:gd name="connsiteY4" fmla="*/ 30099 h 60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8">
                      <a:moveTo>
                        <a:pt x="60198" y="30099"/>
                      </a:moveTo>
                      <a:cubicBezTo>
                        <a:pt x="60198" y="46722"/>
                        <a:pt x="46722" y="60198"/>
                        <a:pt x="30099" y="60198"/>
                      </a:cubicBezTo>
                      <a:cubicBezTo>
                        <a:pt x="13476" y="60198"/>
                        <a:pt x="0" y="46722"/>
                        <a:pt x="0" y="30099"/>
                      </a:cubicBezTo>
                      <a:cubicBezTo>
                        <a:pt x="0" y="13476"/>
                        <a:pt x="13476" y="0"/>
                        <a:pt x="30099" y="0"/>
                      </a:cubicBezTo>
                      <a:cubicBezTo>
                        <a:pt x="46722" y="0"/>
                        <a:pt x="60198" y="1347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12" name="Freeform: Shape 311">
                  <a:extLst>
                    <a:ext uri="{FF2B5EF4-FFF2-40B4-BE49-F238E27FC236}">
                      <a16:creationId xmlns="" xmlns:a16="http://schemas.microsoft.com/office/drawing/2014/main" id="{FD619571-B152-461B-85DA-282ACE6DD344}"/>
                    </a:ext>
                  </a:extLst>
                </p:cNvPr>
                <p:cNvSpPr/>
                <p:nvPr/>
              </p:nvSpPr>
              <p:spPr>
                <a:xfrm>
                  <a:off x="11331764" y="-222441"/>
                  <a:ext cx="60197" cy="60197"/>
                </a:xfrm>
                <a:custGeom>
                  <a:avLst/>
                  <a:gdLst>
                    <a:gd name="connsiteX0" fmla="*/ 60198 w 60197"/>
                    <a:gd name="connsiteY0" fmla="*/ 30099 h 60197"/>
                    <a:gd name="connsiteX1" fmla="*/ 30099 w 60197"/>
                    <a:gd name="connsiteY1" fmla="*/ 60198 h 60197"/>
                    <a:gd name="connsiteX2" fmla="*/ 0 w 60197"/>
                    <a:gd name="connsiteY2" fmla="*/ 30099 h 60197"/>
                    <a:gd name="connsiteX3" fmla="*/ 30099 w 60197"/>
                    <a:gd name="connsiteY3" fmla="*/ 0 h 60197"/>
                    <a:gd name="connsiteX4" fmla="*/ 60198 w 60197"/>
                    <a:gd name="connsiteY4" fmla="*/ 30099 h 60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7">
                      <a:moveTo>
                        <a:pt x="60198" y="30099"/>
                      </a:moveTo>
                      <a:cubicBezTo>
                        <a:pt x="60198" y="46672"/>
                        <a:pt x="46768" y="60198"/>
                        <a:pt x="30099" y="60198"/>
                      </a:cubicBezTo>
                      <a:cubicBezTo>
                        <a:pt x="13526" y="60198"/>
                        <a:pt x="0" y="46768"/>
                        <a:pt x="0" y="30099"/>
                      </a:cubicBezTo>
                      <a:cubicBezTo>
                        <a:pt x="0" y="13526"/>
                        <a:pt x="13430" y="0"/>
                        <a:pt x="30099" y="0"/>
                      </a:cubicBezTo>
                      <a:cubicBezTo>
                        <a:pt x="46768" y="95"/>
                        <a:pt x="60198" y="1352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304" name="Graphic 28">
                <a:extLst>
                  <a:ext uri="{FF2B5EF4-FFF2-40B4-BE49-F238E27FC236}">
                    <a16:creationId xmlns="" xmlns:a16="http://schemas.microsoft.com/office/drawing/2014/main" id="{39C4DB2E-DB49-4652-AED0-ACBE95A2EEA3}"/>
                  </a:ext>
                </a:extLst>
              </p:cNvPr>
              <p:cNvGrpSpPr/>
              <p:nvPr/>
            </p:nvGrpSpPr>
            <p:grpSpPr>
              <a:xfrm>
                <a:off x="10869230" y="-379413"/>
                <a:ext cx="213169" cy="217169"/>
                <a:chOff x="10869230" y="-379413"/>
                <a:chExt cx="213169" cy="217169"/>
              </a:xfrm>
              <a:grpFill/>
            </p:grpSpPr>
            <p:sp>
              <p:nvSpPr>
                <p:cNvPr id="305" name="Freeform: Shape 304">
                  <a:extLst>
                    <a:ext uri="{FF2B5EF4-FFF2-40B4-BE49-F238E27FC236}">
                      <a16:creationId xmlns="" xmlns:a16="http://schemas.microsoft.com/office/drawing/2014/main" id="{CF705F8C-69E5-41AB-89E3-EB2CDF297C4B}"/>
                    </a:ext>
                  </a:extLst>
                </p:cNvPr>
                <p:cNvSpPr/>
                <p:nvPr/>
              </p:nvSpPr>
              <p:spPr>
                <a:xfrm>
                  <a:off x="10869231" y="-379413"/>
                  <a:ext cx="60198" cy="60198"/>
                </a:xfrm>
                <a:custGeom>
                  <a:avLst/>
                  <a:gdLst>
                    <a:gd name="connsiteX0" fmla="*/ 60198 w 60198"/>
                    <a:gd name="connsiteY0" fmla="*/ 30099 h 60198"/>
                    <a:gd name="connsiteX1" fmla="*/ 30099 w 60198"/>
                    <a:gd name="connsiteY1" fmla="*/ 60198 h 60198"/>
                    <a:gd name="connsiteX2" fmla="*/ 0 w 60198"/>
                    <a:gd name="connsiteY2" fmla="*/ 30099 h 60198"/>
                    <a:gd name="connsiteX3" fmla="*/ 30099 w 60198"/>
                    <a:gd name="connsiteY3" fmla="*/ 0 h 60198"/>
                    <a:gd name="connsiteX4" fmla="*/ 60198 w 60198"/>
                    <a:gd name="connsiteY4" fmla="*/ 30099 h 60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8" h="60198">
                      <a:moveTo>
                        <a:pt x="60198" y="30099"/>
                      </a:moveTo>
                      <a:cubicBezTo>
                        <a:pt x="60198" y="46722"/>
                        <a:pt x="46722" y="60198"/>
                        <a:pt x="30099" y="60198"/>
                      </a:cubicBezTo>
                      <a:cubicBezTo>
                        <a:pt x="13476" y="60198"/>
                        <a:pt x="0" y="46722"/>
                        <a:pt x="0" y="30099"/>
                      </a:cubicBezTo>
                      <a:cubicBezTo>
                        <a:pt x="0" y="13476"/>
                        <a:pt x="13476" y="0"/>
                        <a:pt x="30099" y="0"/>
                      </a:cubicBezTo>
                      <a:cubicBezTo>
                        <a:pt x="46722" y="0"/>
                        <a:pt x="60198" y="1347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06" name="Freeform: Shape 305">
                  <a:extLst>
                    <a:ext uri="{FF2B5EF4-FFF2-40B4-BE49-F238E27FC236}">
                      <a16:creationId xmlns="" xmlns:a16="http://schemas.microsoft.com/office/drawing/2014/main" id="{EE8D8884-A1F1-4992-A73F-6D70D879E6A4}"/>
                    </a:ext>
                  </a:extLst>
                </p:cNvPr>
                <p:cNvSpPr/>
                <p:nvPr/>
              </p:nvSpPr>
              <p:spPr>
                <a:xfrm>
                  <a:off x="10869230" y="-222441"/>
                  <a:ext cx="60197" cy="60197"/>
                </a:xfrm>
                <a:custGeom>
                  <a:avLst/>
                  <a:gdLst>
                    <a:gd name="connsiteX0" fmla="*/ 60198 w 60197"/>
                    <a:gd name="connsiteY0" fmla="*/ 30099 h 60197"/>
                    <a:gd name="connsiteX1" fmla="*/ 30099 w 60197"/>
                    <a:gd name="connsiteY1" fmla="*/ 60198 h 60197"/>
                    <a:gd name="connsiteX2" fmla="*/ 0 w 60197"/>
                    <a:gd name="connsiteY2" fmla="*/ 30099 h 60197"/>
                    <a:gd name="connsiteX3" fmla="*/ 30099 w 60197"/>
                    <a:gd name="connsiteY3" fmla="*/ 0 h 60197"/>
                    <a:gd name="connsiteX4" fmla="*/ 60198 w 60197"/>
                    <a:gd name="connsiteY4" fmla="*/ 30099 h 60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7">
                      <a:moveTo>
                        <a:pt x="60198" y="30099"/>
                      </a:moveTo>
                      <a:cubicBezTo>
                        <a:pt x="60198" y="46672"/>
                        <a:pt x="46768" y="60198"/>
                        <a:pt x="30099" y="60198"/>
                      </a:cubicBezTo>
                      <a:cubicBezTo>
                        <a:pt x="13526" y="60198"/>
                        <a:pt x="0" y="46768"/>
                        <a:pt x="0" y="30099"/>
                      </a:cubicBezTo>
                      <a:cubicBezTo>
                        <a:pt x="0" y="13526"/>
                        <a:pt x="13430" y="0"/>
                        <a:pt x="30099" y="0"/>
                      </a:cubicBezTo>
                      <a:cubicBezTo>
                        <a:pt x="46673" y="95"/>
                        <a:pt x="60198" y="1352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07" name="Freeform: Shape 306">
                  <a:extLst>
                    <a:ext uri="{FF2B5EF4-FFF2-40B4-BE49-F238E27FC236}">
                      <a16:creationId xmlns="" xmlns:a16="http://schemas.microsoft.com/office/drawing/2014/main" id="{DA38545F-4B12-4DC4-9C83-2884C1F3F89B}"/>
                    </a:ext>
                  </a:extLst>
                </p:cNvPr>
                <p:cNvSpPr/>
                <p:nvPr/>
              </p:nvSpPr>
              <p:spPr>
                <a:xfrm>
                  <a:off x="11022202" y="-379413"/>
                  <a:ext cx="60198" cy="60198"/>
                </a:xfrm>
                <a:custGeom>
                  <a:avLst/>
                  <a:gdLst>
                    <a:gd name="connsiteX0" fmla="*/ 60198 w 60198"/>
                    <a:gd name="connsiteY0" fmla="*/ 30099 h 60198"/>
                    <a:gd name="connsiteX1" fmla="*/ 30099 w 60198"/>
                    <a:gd name="connsiteY1" fmla="*/ 60198 h 60198"/>
                    <a:gd name="connsiteX2" fmla="*/ 0 w 60198"/>
                    <a:gd name="connsiteY2" fmla="*/ 30099 h 60198"/>
                    <a:gd name="connsiteX3" fmla="*/ 30099 w 60198"/>
                    <a:gd name="connsiteY3" fmla="*/ 0 h 60198"/>
                    <a:gd name="connsiteX4" fmla="*/ 60198 w 60198"/>
                    <a:gd name="connsiteY4" fmla="*/ 30099 h 60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8" h="60198">
                      <a:moveTo>
                        <a:pt x="60198" y="30099"/>
                      </a:moveTo>
                      <a:cubicBezTo>
                        <a:pt x="60198" y="46722"/>
                        <a:pt x="46722" y="60198"/>
                        <a:pt x="30099" y="60198"/>
                      </a:cubicBezTo>
                      <a:cubicBezTo>
                        <a:pt x="13476" y="60198"/>
                        <a:pt x="0" y="46722"/>
                        <a:pt x="0" y="30099"/>
                      </a:cubicBezTo>
                      <a:cubicBezTo>
                        <a:pt x="0" y="13476"/>
                        <a:pt x="13476" y="0"/>
                        <a:pt x="30099" y="0"/>
                      </a:cubicBezTo>
                      <a:cubicBezTo>
                        <a:pt x="46722" y="0"/>
                        <a:pt x="60198" y="1347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08" name="Freeform: Shape 307">
                  <a:extLst>
                    <a:ext uri="{FF2B5EF4-FFF2-40B4-BE49-F238E27FC236}">
                      <a16:creationId xmlns="" xmlns:a16="http://schemas.microsoft.com/office/drawing/2014/main" id="{423A3D51-5D49-4F6A-A8C1-F004470AAC0D}"/>
                    </a:ext>
                  </a:extLst>
                </p:cNvPr>
                <p:cNvSpPr/>
                <p:nvPr/>
              </p:nvSpPr>
              <p:spPr>
                <a:xfrm>
                  <a:off x="11022202" y="-222441"/>
                  <a:ext cx="60197" cy="60197"/>
                </a:xfrm>
                <a:custGeom>
                  <a:avLst/>
                  <a:gdLst>
                    <a:gd name="connsiteX0" fmla="*/ 60198 w 60197"/>
                    <a:gd name="connsiteY0" fmla="*/ 30099 h 60197"/>
                    <a:gd name="connsiteX1" fmla="*/ 30099 w 60197"/>
                    <a:gd name="connsiteY1" fmla="*/ 60198 h 60197"/>
                    <a:gd name="connsiteX2" fmla="*/ 0 w 60197"/>
                    <a:gd name="connsiteY2" fmla="*/ 30099 h 60197"/>
                    <a:gd name="connsiteX3" fmla="*/ 30099 w 60197"/>
                    <a:gd name="connsiteY3" fmla="*/ 0 h 60197"/>
                    <a:gd name="connsiteX4" fmla="*/ 60198 w 60197"/>
                    <a:gd name="connsiteY4" fmla="*/ 30099 h 60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7">
                      <a:moveTo>
                        <a:pt x="60198" y="30099"/>
                      </a:moveTo>
                      <a:cubicBezTo>
                        <a:pt x="60198" y="46672"/>
                        <a:pt x="46768" y="60198"/>
                        <a:pt x="30099" y="60198"/>
                      </a:cubicBezTo>
                      <a:cubicBezTo>
                        <a:pt x="13525" y="60198"/>
                        <a:pt x="0" y="46768"/>
                        <a:pt x="0" y="30099"/>
                      </a:cubicBezTo>
                      <a:cubicBezTo>
                        <a:pt x="0" y="13526"/>
                        <a:pt x="13430" y="0"/>
                        <a:pt x="30099" y="0"/>
                      </a:cubicBezTo>
                      <a:cubicBezTo>
                        <a:pt x="46672" y="95"/>
                        <a:pt x="60198" y="1352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292" name="Graphic 28">
              <a:extLst>
                <a:ext uri="{FF2B5EF4-FFF2-40B4-BE49-F238E27FC236}">
                  <a16:creationId xmlns="" xmlns:a16="http://schemas.microsoft.com/office/drawing/2014/main" id="{1685A60E-F704-43A1-88F3-E82DA9DE48B4}"/>
                </a:ext>
              </a:extLst>
            </p:cNvPr>
            <p:cNvGrpSpPr/>
            <p:nvPr/>
          </p:nvGrpSpPr>
          <p:grpSpPr>
            <a:xfrm>
              <a:off x="11487879" y="-379413"/>
              <a:ext cx="522731" cy="217169"/>
              <a:chOff x="11487879" y="-379413"/>
              <a:chExt cx="522731" cy="217169"/>
            </a:xfrm>
            <a:grpFill/>
          </p:grpSpPr>
          <p:grpSp>
            <p:nvGrpSpPr>
              <p:cNvPr id="293" name="Graphic 28">
                <a:extLst>
                  <a:ext uri="{FF2B5EF4-FFF2-40B4-BE49-F238E27FC236}">
                    <a16:creationId xmlns="" xmlns:a16="http://schemas.microsoft.com/office/drawing/2014/main" id="{8E12350A-B286-4FFB-9F69-020A10EFA351}"/>
                  </a:ext>
                </a:extLst>
              </p:cNvPr>
              <p:cNvGrpSpPr/>
              <p:nvPr/>
            </p:nvGrpSpPr>
            <p:grpSpPr>
              <a:xfrm>
                <a:off x="11797442" y="-379413"/>
                <a:ext cx="213169" cy="217169"/>
                <a:chOff x="11797442" y="-379413"/>
                <a:chExt cx="213169" cy="217169"/>
              </a:xfrm>
              <a:grpFill/>
            </p:grpSpPr>
            <p:sp>
              <p:nvSpPr>
                <p:cNvPr id="299" name="Freeform: Shape 298">
                  <a:extLst>
                    <a:ext uri="{FF2B5EF4-FFF2-40B4-BE49-F238E27FC236}">
                      <a16:creationId xmlns="" xmlns:a16="http://schemas.microsoft.com/office/drawing/2014/main" id="{D7C57DEE-2CEE-4169-92D9-190DE7100D21}"/>
                    </a:ext>
                  </a:extLst>
                </p:cNvPr>
                <p:cNvSpPr/>
                <p:nvPr/>
              </p:nvSpPr>
              <p:spPr>
                <a:xfrm>
                  <a:off x="11797537" y="-379413"/>
                  <a:ext cx="60197" cy="60198"/>
                </a:xfrm>
                <a:custGeom>
                  <a:avLst/>
                  <a:gdLst>
                    <a:gd name="connsiteX0" fmla="*/ 60198 w 60197"/>
                    <a:gd name="connsiteY0" fmla="*/ 30099 h 60198"/>
                    <a:gd name="connsiteX1" fmla="*/ 30099 w 60197"/>
                    <a:gd name="connsiteY1" fmla="*/ 60198 h 60198"/>
                    <a:gd name="connsiteX2" fmla="*/ 0 w 60197"/>
                    <a:gd name="connsiteY2" fmla="*/ 30099 h 60198"/>
                    <a:gd name="connsiteX3" fmla="*/ 30099 w 60197"/>
                    <a:gd name="connsiteY3" fmla="*/ 0 h 60198"/>
                    <a:gd name="connsiteX4" fmla="*/ 60198 w 60197"/>
                    <a:gd name="connsiteY4" fmla="*/ 30099 h 60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8">
                      <a:moveTo>
                        <a:pt x="60198" y="30099"/>
                      </a:moveTo>
                      <a:cubicBezTo>
                        <a:pt x="60198" y="46722"/>
                        <a:pt x="46722" y="60198"/>
                        <a:pt x="30099" y="60198"/>
                      </a:cubicBezTo>
                      <a:cubicBezTo>
                        <a:pt x="13476" y="60198"/>
                        <a:pt x="0" y="46722"/>
                        <a:pt x="0" y="30099"/>
                      </a:cubicBezTo>
                      <a:cubicBezTo>
                        <a:pt x="0" y="13476"/>
                        <a:pt x="13476" y="0"/>
                        <a:pt x="30099" y="0"/>
                      </a:cubicBezTo>
                      <a:cubicBezTo>
                        <a:pt x="46722" y="0"/>
                        <a:pt x="60198" y="1347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00" name="Freeform: Shape 299">
                  <a:extLst>
                    <a:ext uri="{FF2B5EF4-FFF2-40B4-BE49-F238E27FC236}">
                      <a16:creationId xmlns="" xmlns:a16="http://schemas.microsoft.com/office/drawing/2014/main" id="{3B2A0CC0-D2A2-4E11-942D-2904954B46BC}"/>
                    </a:ext>
                  </a:extLst>
                </p:cNvPr>
                <p:cNvSpPr/>
                <p:nvPr/>
              </p:nvSpPr>
              <p:spPr>
                <a:xfrm>
                  <a:off x="11797442" y="-222441"/>
                  <a:ext cx="60197" cy="60197"/>
                </a:xfrm>
                <a:custGeom>
                  <a:avLst/>
                  <a:gdLst>
                    <a:gd name="connsiteX0" fmla="*/ 60198 w 60197"/>
                    <a:gd name="connsiteY0" fmla="*/ 30099 h 60197"/>
                    <a:gd name="connsiteX1" fmla="*/ 30099 w 60197"/>
                    <a:gd name="connsiteY1" fmla="*/ 60198 h 60197"/>
                    <a:gd name="connsiteX2" fmla="*/ 0 w 60197"/>
                    <a:gd name="connsiteY2" fmla="*/ 30099 h 60197"/>
                    <a:gd name="connsiteX3" fmla="*/ 30099 w 60197"/>
                    <a:gd name="connsiteY3" fmla="*/ 0 h 60197"/>
                    <a:gd name="connsiteX4" fmla="*/ 60198 w 60197"/>
                    <a:gd name="connsiteY4" fmla="*/ 30099 h 60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7">
                      <a:moveTo>
                        <a:pt x="60198" y="30099"/>
                      </a:moveTo>
                      <a:cubicBezTo>
                        <a:pt x="60198" y="46672"/>
                        <a:pt x="46768" y="60198"/>
                        <a:pt x="30099" y="60198"/>
                      </a:cubicBezTo>
                      <a:cubicBezTo>
                        <a:pt x="13525" y="60198"/>
                        <a:pt x="0" y="46768"/>
                        <a:pt x="0" y="30099"/>
                      </a:cubicBezTo>
                      <a:cubicBezTo>
                        <a:pt x="0" y="13526"/>
                        <a:pt x="13430" y="0"/>
                        <a:pt x="30099" y="0"/>
                      </a:cubicBezTo>
                      <a:cubicBezTo>
                        <a:pt x="46768" y="95"/>
                        <a:pt x="60198" y="1352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01" name="Freeform: Shape 300">
                  <a:extLst>
                    <a:ext uri="{FF2B5EF4-FFF2-40B4-BE49-F238E27FC236}">
                      <a16:creationId xmlns="" xmlns:a16="http://schemas.microsoft.com/office/drawing/2014/main" id="{049088C4-A1BA-45C2-B237-109D69712E4A}"/>
                    </a:ext>
                  </a:extLst>
                </p:cNvPr>
                <p:cNvSpPr/>
                <p:nvPr/>
              </p:nvSpPr>
              <p:spPr>
                <a:xfrm>
                  <a:off x="11950413" y="-379413"/>
                  <a:ext cx="60197" cy="60198"/>
                </a:xfrm>
                <a:custGeom>
                  <a:avLst/>
                  <a:gdLst>
                    <a:gd name="connsiteX0" fmla="*/ 60198 w 60197"/>
                    <a:gd name="connsiteY0" fmla="*/ 30099 h 60198"/>
                    <a:gd name="connsiteX1" fmla="*/ 30099 w 60197"/>
                    <a:gd name="connsiteY1" fmla="*/ 60198 h 60198"/>
                    <a:gd name="connsiteX2" fmla="*/ 0 w 60197"/>
                    <a:gd name="connsiteY2" fmla="*/ 30099 h 60198"/>
                    <a:gd name="connsiteX3" fmla="*/ 30099 w 60197"/>
                    <a:gd name="connsiteY3" fmla="*/ 0 h 60198"/>
                    <a:gd name="connsiteX4" fmla="*/ 60198 w 60197"/>
                    <a:gd name="connsiteY4" fmla="*/ 30099 h 60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8">
                      <a:moveTo>
                        <a:pt x="60198" y="30099"/>
                      </a:moveTo>
                      <a:cubicBezTo>
                        <a:pt x="60198" y="46673"/>
                        <a:pt x="46768" y="60198"/>
                        <a:pt x="30099" y="60198"/>
                      </a:cubicBezTo>
                      <a:cubicBezTo>
                        <a:pt x="13525" y="60198"/>
                        <a:pt x="0" y="46768"/>
                        <a:pt x="0" y="30099"/>
                      </a:cubicBezTo>
                      <a:cubicBezTo>
                        <a:pt x="0" y="13526"/>
                        <a:pt x="13430" y="0"/>
                        <a:pt x="30099" y="0"/>
                      </a:cubicBezTo>
                      <a:cubicBezTo>
                        <a:pt x="46768" y="0"/>
                        <a:pt x="60198" y="13430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02" name="Freeform: Shape 301">
                  <a:extLst>
                    <a:ext uri="{FF2B5EF4-FFF2-40B4-BE49-F238E27FC236}">
                      <a16:creationId xmlns="" xmlns:a16="http://schemas.microsoft.com/office/drawing/2014/main" id="{C143A611-3B43-45E0-B36E-94427768A382}"/>
                    </a:ext>
                  </a:extLst>
                </p:cNvPr>
                <p:cNvSpPr/>
                <p:nvPr/>
              </p:nvSpPr>
              <p:spPr>
                <a:xfrm>
                  <a:off x="11950413" y="-222441"/>
                  <a:ext cx="60197" cy="60197"/>
                </a:xfrm>
                <a:custGeom>
                  <a:avLst/>
                  <a:gdLst>
                    <a:gd name="connsiteX0" fmla="*/ 60198 w 60197"/>
                    <a:gd name="connsiteY0" fmla="*/ 30099 h 60197"/>
                    <a:gd name="connsiteX1" fmla="*/ 30099 w 60197"/>
                    <a:gd name="connsiteY1" fmla="*/ 60198 h 60197"/>
                    <a:gd name="connsiteX2" fmla="*/ 0 w 60197"/>
                    <a:gd name="connsiteY2" fmla="*/ 30099 h 60197"/>
                    <a:gd name="connsiteX3" fmla="*/ 30099 w 60197"/>
                    <a:gd name="connsiteY3" fmla="*/ 0 h 60197"/>
                    <a:gd name="connsiteX4" fmla="*/ 60198 w 60197"/>
                    <a:gd name="connsiteY4" fmla="*/ 30099 h 60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7">
                      <a:moveTo>
                        <a:pt x="60198" y="30099"/>
                      </a:moveTo>
                      <a:cubicBezTo>
                        <a:pt x="60198" y="46672"/>
                        <a:pt x="46768" y="60198"/>
                        <a:pt x="30099" y="60198"/>
                      </a:cubicBezTo>
                      <a:cubicBezTo>
                        <a:pt x="13525" y="60198"/>
                        <a:pt x="0" y="46768"/>
                        <a:pt x="0" y="30099"/>
                      </a:cubicBezTo>
                      <a:cubicBezTo>
                        <a:pt x="0" y="13526"/>
                        <a:pt x="13430" y="0"/>
                        <a:pt x="30099" y="0"/>
                      </a:cubicBezTo>
                      <a:cubicBezTo>
                        <a:pt x="46768" y="95"/>
                        <a:pt x="60198" y="1352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4" name="Graphic 28">
                <a:extLst>
                  <a:ext uri="{FF2B5EF4-FFF2-40B4-BE49-F238E27FC236}">
                    <a16:creationId xmlns="" xmlns:a16="http://schemas.microsoft.com/office/drawing/2014/main" id="{8E69BD21-C8EB-457F-AA9B-44B16EB9D7F6}"/>
                  </a:ext>
                </a:extLst>
              </p:cNvPr>
              <p:cNvGrpSpPr/>
              <p:nvPr/>
            </p:nvGrpSpPr>
            <p:grpSpPr>
              <a:xfrm>
                <a:off x="11487879" y="-379413"/>
                <a:ext cx="213169" cy="217169"/>
                <a:chOff x="11487879" y="-379413"/>
                <a:chExt cx="213169" cy="217169"/>
              </a:xfrm>
              <a:grpFill/>
            </p:grpSpPr>
            <p:sp>
              <p:nvSpPr>
                <p:cNvPr id="295" name="Freeform: Shape 294">
                  <a:extLst>
                    <a:ext uri="{FF2B5EF4-FFF2-40B4-BE49-F238E27FC236}">
                      <a16:creationId xmlns="" xmlns:a16="http://schemas.microsoft.com/office/drawing/2014/main" id="{185E4024-3499-414A-832F-0B4B4733F4CC}"/>
                    </a:ext>
                  </a:extLst>
                </p:cNvPr>
                <p:cNvSpPr/>
                <p:nvPr/>
              </p:nvSpPr>
              <p:spPr>
                <a:xfrm>
                  <a:off x="11487879" y="-379413"/>
                  <a:ext cx="60197" cy="60198"/>
                </a:xfrm>
                <a:custGeom>
                  <a:avLst/>
                  <a:gdLst>
                    <a:gd name="connsiteX0" fmla="*/ 60198 w 60197"/>
                    <a:gd name="connsiteY0" fmla="*/ 30099 h 60198"/>
                    <a:gd name="connsiteX1" fmla="*/ 30099 w 60197"/>
                    <a:gd name="connsiteY1" fmla="*/ 60198 h 60198"/>
                    <a:gd name="connsiteX2" fmla="*/ 0 w 60197"/>
                    <a:gd name="connsiteY2" fmla="*/ 30099 h 60198"/>
                    <a:gd name="connsiteX3" fmla="*/ 30099 w 60197"/>
                    <a:gd name="connsiteY3" fmla="*/ 0 h 60198"/>
                    <a:gd name="connsiteX4" fmla="*/ 60198 w 60197"/>
                    <a:gd name="connsiteY4" fmla="*/ 30099 h 60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8">
                      <a:moveTo>
                        <a:pt x="60198" y="30099"/>
                      </a:moveTo>
                      <a:cubicBezTo>
                        <a:pt x="60198" y="46722"/>
                        <a:pt x="46722" y="60198"/>
                        <a:pt x="30099" y="60198"/>
                      </a:cubicBezTo>
                      <a:cubicBezTo>
                        <a:pt x="13476" y="60198"/>
                        <a:pt x="0" y="46722"/>
                        <a:pt x="0" y="30099"/>
                      </a:cubicBezTo>
                      <a:cubicBezTo>
                        <a:pt x="0" y="13476"/>
                        <a:pt x="13476" y="0"/>
                        <a:pt x="30099" y="0"/>
                      </a:cubicBezTo>
                      <a:cubicBezTo>
                        <a:pt x="46722" y="0"/>
                        <a:pt x="60198" y="1347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96" name="Freeform: Shape 295">
                  <a:extLst>
                    <a:ext uri="{FF2B5EF4-FFF2-40B4-BE49-F238E27FC236}">
                      <a16:creationId xmlns="" xmlns:a16="http://schemas.microsoft.com/office/drawing/2014/main" id="{34B569E3-A0B1-4FFB-9BA0-DFD987359329}"/>
                    </a:ext>
                  </a:extLst>
                </p:cNvPr>
                <p:cNvSpPr/>
                <p:nvPr/>
              </p:nvSpPr>
              <p:spPr>
                <a:xfrm>
                  <a:off x="11487879" y="-222441"/>
                  <a:ext cx="60197" cy="60197"/>
                </a:xfrm>
                <a:custGeom>
                  <a:avLst/>
                  <a:gdLst>
                    <a:gd name="connsiteX0" fmla="*/ 60198 w 60197"/>
                    <a:gd name="connsiteY0" fmla="*/ 30099 h 60197"/>
                    <a:gd name="connsiteX1" fmla="*/ 30099 w 60197"/>
                    <a:gd name="connsiteY1" fmla="*/ 60198 h 60197"/>
                    <a:gd name="connsiteX2" fmla="*/ 0 w 60197"/>
                    <a:gd name="connsiteY2" fmla="*/ 30099 h 60197"/>
                    <a:gd name="connsiteX3" fmla="*/ 30099 w 60197"/>
                    <a:gd name="connsiteY3" fmla="*/ 0 h 60197"/>
                    <a:gd name="connsiteX4" fmla="*/ 60198 w 60197"/>
                    <a:gd name="connsiteY4" fmla="*/ 30099 h 60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7">
                      <a:moveTo>
                        <a:pt x="60198" y="30099"/>
                      </a:moveTo>
                      <a:cubicBezTo>
                        <a:pt x="60198" y="46672"/>
                        <a:pt x="46768" y="60198"/>
                        <a:pt x="30099" y="60198"/>
                      </a:cubicBezTo>
                      <a:cubicBezTo>
                        <a:pt x="13525" y="60198"/>
                        <a:pt x="0" y="46768"/>
                        <a:pt x="0" y="30099"/>
                      </a:cubicBezTo>
                      <a:cubicBezTo>
                        <a:pt x="0" y="13526"/>
                        <a:pt x="13430" y="0"/>
                        <a:pt x="30099" y="0"/>
                      </a:cubicBezTo>
                      <a:cubicBezTo>
                        <a:pt x="46768" y="95"/>
                        <a:pt x="60198" y="1352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97" name="Freeform: Shape 296">
                  <a:extLst>
                    <a:ext uri="{FF2B5EF4-FFF2-40B4-BE49-F238E27FC236}">
                      <a16:creationId xmlns="" xmlns:a16="http://schemas.microsoft.com/office/drawing/2014/main" id="{346F8A93-8C95-4284-9C1A-2910994DB7EE}"/>
                    </a:ext>
                  </a:extLst>
                </p:cNvPr>
                <p:cNvSpPr/>
                <p:nvPr/>
              </p:nvSpPr>
              <p:spPr>
                <a:xfrm>
                  <a:off x="11640851" y="-379413"/>
                  <a:ext cx="60197" cy="60198"/>
                </a:xfrm>
                <a:custGeom>
                  <a:avLst/>
                  <a:gdLst>
                    <a:gd name="connsiteX0" fmla="*/ 60198 w 60197"/>
                    <a:gd name="connsiteY0" fmla="*/ 30099 h 60198"/>
                    <a:gd name="connsiteX1" fmla="*/ 30099 w 60197"/>
                    <a:gd name="connsiteY1" fmla="*/ 60198 h 60198"/>
                    <a:gd name="connsiteX2" fmla="*/ 0 w 60197"/>
                    <a:gd name="connsiteY2" fmla="*/ 30099 h 60198"/>
                    <a:gd name="connsiteX3" fmla="*/ 30099 w 60197"/>
                    <a:gd name="connsiteY3" fmla="*/ 0 h 60198"/>
                    <a:gd name="connsiteX4" fmla="*/ 60198 w 60197"/>
                    <a:gd name="connsiteY4" fmla="*/ 30099 h 60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8">
                      <a:moveTo>
                        <a:pt x="60198" y="30099"/>
                      </a:moveTo>
                      <a:cubicBezTo>
                        <a:pt x="60198" y="46722"/>
                        <a:pt x="46722" y="60198"/>
                        <a:pt x="30099" y="60198"/>
                      </a:cubicBezTo>
                      <a:cubicBezTo>
                        <a:pt x="13476" y="60198"/>
                        <a:pt x="0" y="46722"/>
                        <a:pt x="0" y="30099"/>
                      </a:cubicBezTo>
                      <a:cubicBezTo>
                        <a:pt x="0" y="13476"/>
                        <a:pt x="13476" y="0"/>
                        <a:pt x="30099" y="0"/>
                      </a:cubicBezTo>
                      <a:cubicBezTo>
                        <a:pt x="46722" y="0"/>
                        <a:pt x="60198" y="1347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98" name="Freeform: Shape 297">
                  <a:extLst>
                    <a:ext uri="{FF2B5EF4-FFF2-40B4-BE49-F238E27FC236}">
                      <a16:creationId xmlns="" xmlns:a16="http://schemas.microsoft.com/office/drawing/2014/main" id="{06BEEA92-A032-438B-A3A4-2B5617151639}"/>
                    </a:ext>
                  </a:extLst>
                </p:cNvPr>
                <p:cNvSpPr/>
                <p:nvPr/>
              </p:nvSpPr>
              <p:spPr>
                <a:xfrm>
                  <a:off x="11640851" y="-222441"/>
                  <a:ext cx="60197" cy="60197"/>
                </a:xfrm>
                <a:custGeom>
                  <a:avLst/>
                  <a:gdLst>
                    <a:gd name="connsiteX0" fmla="*/ 60198 w 60197"/>
                    <a:gd name="connsiteY0" fmla="*/ 30099 h 60197"/>
                    <a:gd name="connsiteX1" fmla="*/ 30099 w 60197"/>
                    <a:gd name="connsiteY1" fmla="*/ 60198 h 60197"/>
                    <a:gd name="connsiteX2" fmla="*/ 0 w 60197"/>
                    <a:gd name="connsiteY2" fmla="*/ 30099 h 60197"/>
                    <a:gd name="connsiteX3" fmla="*/ 30099 w 60197"/>
                    <a:gd name="connsiteY3" fmla="*/ 0 h 60197"/>
                    <a:gd name="connsiteX4" fmla="*/ 60198 w 60197"/>
                    <a:gd name="connsiteY4" fmla="*/ 30099 h 60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7">
                      <a:moveTo>
                        <a:pt x="60198" y="30099"/>
                      </a:moveTo>
                      <a:cubicBezTo>
                        <a:pt x="60198" y="46672"/>
                        <a:pt x="46768" y="60198"/>
                        <a:pt x="30099" y="60198"/>
                      </a:cubicBezTo>
                      <a:cubicBezTo>
                        <a:pt x="13525" y="60198"/>
                        <a:pt x="0" y="46768"/>
                        <a:pt x="0" y="30099"/>
                      </a:cubicBezTo>
                      <a:cubicBezTo>
                        <a:pt x="0" y="13526"/>
                        <a:pt x="13430" y="0"/>
                        <a:pt x="30099" y="0"/>
                      </a:cubicBezTo>
                      <a:cubicBezTo>
                        <a:pt x="46673" y="95"/>
                        <a:pt x="60198" y="1352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</p:grpSp>
      <p:grpSp>
        <p:nvGrpSpPr>
          <p:cNvPr id="313" name="Graphic 28">
            <a:extLst>
              <a:ext uri="{FF2B5EF4-FFF2-40B4-BE49-F238E27FC236}">
                <a16:creationId xmlns="" xmlns:a16="http://schemas.microsoft.com/office/drawing/2014/main" id="{2F4F50C3-69ED-4F95-AA32-756B5FEB3016}"/>
              </a:ext>
            </a:extLst>
          </p:cNvPr>
          <p:cNvGrpSpPr/>
          <p:nvPr/>
        </p:nvGrpSpPr>
        <p:grpSpPr>
          <a:xfrm rot="10800000">
            <a:off x="11477198" y="1081760"/>
            <a:ext cx="227029" cy="227130"/>
            <a:chOff x="10517187" y="-377031"/>
            <a:chExt cx="214979" cy="215074"/>
          </a:xfrm>
          <a:solidFill>
            <a:srgbClr val="FDDABC"/>
          </a:solidFill>
        </p:grpSpPr>
        <p:sp>
          <p:nvSpPr>
            <p:cNvPr id="314" name="Freeform: Shape 313">
              <a:extLst>
                <a:ext uri="{FF2B5EF4-FFF2-40B4-BE49-F238E27FC236}">
                  <a16:creationId xmlns="" xmlns:a16="http://schemas.microsoft.com/office/drawing/2014/main" id="{B53C426D-863C-44AB-8C57-521A8DB6B768}"/>
                </a:ext>
              </a:extLst>
            </p:cNvPr>
            <p:cNvSpPr/>
            <p:nvPr/>
          </p:nvSpPr>
          <p:spPr>
            <a:xfrm>
              <a:off x="10517187" y="-377031"/>
              <a:ext cx="214979" cy="214979"/>
            </a:xfrm>
            <a:custGeom>
              <a:avLst/>
              <a:gdLst>
                <a:gd name="connsiteX0" fmla="*/ 12573 w 214979"/>
                <a:gd name="connsiteY0" fmla="*/ 12573 h 214979"/>
                <a:gd name="connsiteX1" fmla="*/ 12573 w 214979"/>
                <a:gd name="connsiteY1" fmla="*/ 12573 h 214979"/>
                <a:gd name="connsiteX2" fmla="*/ 73247 w 214979"/>
                <a:gd name="connsiteY2" fmla="*/ 12573 h 214979"/>
                <a:gd name="connsiteX3" fmla="*/ 202406 w 214979"/>
                <a:gd name="connsiteY3" fmla="*/ 141732 h 214979"/>
                <a:gd name="connsiteX4" fmla="*/ 202406 w 214979"/>
                <a:gd name="connsiteY4" fmla="*/ 202406 h 214979"/>
                <a:gd name="connsiteX5" fmla="*/ 202406 w 214979"/>
                <a:gd name="connsiteY5" fmla="*/ 202406 h 214979"/>
                <a:gd name="connsiteX6" fmla="*/ 141732 w 214979"/>
                <a:gd name="connsiteY6" fmla="*/ 202406 h 214979"/>
                <a:gd name="connsiteX7" fmla="*/ 12573 w 214979"/>
                <a:gd name="connsiteY7" fmla="*/ 73247 h 214979"/>
                <a:gd name="connsiteX8" fmla="*/ 12573 w 214979"/>
                <a:gd name="connsiteY8" fmla="*/ 12573 h 214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4979" h="214979">
                  <a:moveTo>
                    <a:pt x="12573" y="12573"/>
                  </a:moveTo>
                  <a:lnTo>
                    <a:pt x="12573" y="12573"/>
                  </a:lnTo>
                  <a:cubicBezTo>
                    <a:pt x="29337" y="-4191"/>
                    <a:pt x="56483" y="-4191"/>
                    <a:pt x="73247" y="12573"/>
                  </a:cubicBezTo>
                  <a:lnTo>
                    <a:pt x="202406" y="141732"/>
                  </a:lnTo>
                  <a:cubicBezTo>
                    <a:pt x="219170" y="158496"/>
                    <a:pt x="219170" y="185642"/>
                    <a:pt x="202406" y="202406"/>
                  </a:cubicBezTo>
                  <a:lnTo>
                    <a:pt x="202406" y="202406"/>
                  </a:lnTo>
                  <a:cubicBezTo>
                    <a:pt x="185642" y="219170"/>
                    <a:pt x="158496" y="219170"/>
                    <a:pt x="141732" y="202406"/>
                  </a:cubicBezTo>
                  <a:lnTo>
                    <a:pt x="12573" y="73247"/>
                  </a:lnTo>
                  <a:cubicBezTo>
                    <a:pt x="-4191" y="56483"/>
                    <a:pt x="-4191" y="29337"/>
                    <a:pt x="12573" y="12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5" name="Freeform: Shape 314">
              <a:extLst>
                <a:ext uri="{FF2B5EF4-FFF2-40B4-BE49-F238E27FC236}">
                  <a16:creationId xmlns="" xmlns:a16="http://schemas.microsoft.com/office/drawing/2014/main" id="{51EA4601-4F6C-442E-A741-F078F779DEDC}"/>
                </a:ext>
              </a:extLst>
            </p:cNvPr>
            <p:cNvSpPr/>
            <p:nvPr/>
          </p:nvSpPr>
          <p:spPr>
            <a:xfrm>
              <a:off x="10517187" y="-377031"/>
              <a:ext cx="214979" cy="215074"/>
            </a:xfrm>
            <a:custGeom>
              <a:avLst/>
              <a:gdLst>
                <a:gd name="connsiteX0" fmla="*/ 202406 w 214979"/>
                <a:gd name="connsiteY0" fmla="*/ 12573 h 215074"/>
                <a:gd name="connsiteX1" fmla="*/ 202406 w 214979"/>
                <a:gd name="connsiteY1" fmla="*/ 12573 h 215074"/>
                <a:gd name="connsiteX2" fmla="*/ 202406 w 214979"/>
                <a:gd name="connsiteY2" fmla="*/ 73247 h 215074"/>
                <a:gd name="connsiteX3" fmla="*/ 73247 w 214979"/>
                <a:gd name="connsiteY3" fmla="*/ 202502 h 215074"/>
                <a:gd name="connsiteX4" fmla="*/ 12573 w 214979"/>
                <a:gd name="connsiteY4" fmla="*/ 202502 h 215074"/>
                <a:gd name="connsiteX5" fmla="*/ 12573 w 214979"/>
                <a:gd name="connsiteY5" fmla="*/ 202502 h 215074"/>
                <a:gd name="connsiteX6" fmla="*/ 12573 w 214979"/>
                <a:gd name="connsiteY6" fmla="*/ 141827 h 215074"/>
                <a:gd name="connsiteX7" fmla="*/ 141732 w 214979"/>
                <a:gd name="connsiteY7" fmla="*/ 12573 h 215074"/>
                <a:gd name="connsiteX8" fmla="*/ 202406 w 214979"/>
                <a:gd name="connsiteY8" fmla="*/ 12573 h 215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4979" h="215074">
                  <a:moveTo>
                    <a:pt x="202406" y="12573"/>
                  </a:moveTo>
                  <a:lnTo>
                    <a:pt x="202406" y="12573"/>
                  </a:lnTo>
                  <a:cubicBezTo>
                    <a:pt x="219170" y="29337"/>
                    <a:pt x="219170" y="56483"/>
                    <a:pt x="202406" y="73247"/>
                  </a:cubicBezTo>
                  <a:lnTo>
                    <a:pt x="73247" y="202502"/>
                  </a:lnTo>
                  <a:cubicBezTo>
                    <a:pt x="56483" y="219266"/>
                    <a:pt x="29337" y="219266"/>
                    <a:pt x="12573" y="202502"/>
                  </a:cubicBezTo>
                  <a:lnTo>
                    <a:pt x="12573" y="202502"/>
                  </a:lnTo>
                  <a:cubicBezTo>
                    <a:pt x="-4191" y="185738"/>
                    <a:pt x="-4191" y="158591"/>
                    <a:pt x="12573" y="141827"/>
                  </a:cubicBezTo>
                  <a:lnTo>
                    <a:pt x="141732" y="12573"/>
                  </a:lnTo>
                  <a:cubicBezTo>
                    <a:pt x="158496" y="-4191"/>
                    <a:pt x="185738" y="-4191"/>
                    <a:pt x="202406" y="12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16" name="Group 315">
            <a:extLst>
              <a:ext uri="{FF2B5EF4-FFF2-40B4-BE49-F238E27FC236}">
                <a16:creationId xmlns="" xmlns:a16="http://schemas.microsoft.com/office/drawing/2014/main" id="{D442CB9C-FE11-4C0D-9F86-6E796AE3AAF8}"/>
              </a:ext>
            </a:extLst>
          </p:cNvPr>
          <p:cNvGrpSpPr/>
          <p:nvPr/>
        </p:nvGrpSpPr>
        <p:grpSpPr>
          <a:xfrm>
            <a:off x="1638299" y="2931964"/>
            <a:ext cx="5664200" cy="562758"/>
            <a:chOff x="1638299" y="1655298"/>
            <a:chExt cx="5664200" cy="562758"/>
          </a:xfrm>
        </p:grpSpPr>
        <p:sp>
          <p:nvSpPr>
            <p:cNvPr id="317" name="TextBox 316">
              <a:extLst>
                <a:ext uri="{FF2B5EF4-FFF2-40B4-BE49-F238E27FC236}">
                  <a16:creationId xmlns="" xmlns:a16="http://schemas.microsoft.com/office/drawing/2014/main" id="{7A2CFA77-1B28-4093-97C9-8516B3F8E662}"/>
                </a:ext>
              </a:extLst>
            </p:cNvPr>
            <p:cNvSpPr txBox="1"/>
            <p:nvPr/>
          </p:nvSpPr>
          <p:spPr>
            <a:xfrm>
              <a:off x="1638299" y="1655298"/>
              <a:ext cx="1685926" cy="226678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orgia" panose="02040502050405020303" pitchFamily="18" charset="0"/>
                  <a:ea typeface="+mn-ea"/>
                  <a:cs typeface="Segoe UI" panose="020B0502040204020203" pitchFamily="34" charset="0"/>
                </a:rPr>
                <a:t>Lorem Ipsum</a:t>
              </a:r>
            </a:p>
          </p:txBody>
        </p:sp>
        <p:sp>
          <p:nvSpPr>
            <p:cNvPr id="318" name="TextBox 317">
              <a:extLst>
                <a:ext uri="{FF2B5EF4-FFF2-40B4-BE49-F238E27FC236}">
                  <a16:creationId xmlns="" xmlns:a16="http://schemas.microsoft.com/office/drawing/2014/main" id="{2D2DC540-A0DC-4596-AA8A-0E0BD45646E1}"/>
                </a:ext>
              </a:extLst>
            </p:cNvPr>
            <p:cNvSpPr txBox="1"/>
            <p:nvPr/>
          </p:nvSpPr>
          <p:spPr>
            <a:xfrm>
              <a:off x="1638299" y="1903820"/>
              <a:ext cx="5664200" cy="314236"/>
            </a:xfrm>
            <a:prstGeom prst="rect">
              <a:avLst/>
            </a:prstGeom>
            <a:noFill/>
          </p:spPr>
          <p:txBody>
            <a:bodyPr wrap="square" lIns="0" tIns="0" rIns="0" bIns="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1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orgia" panose="02040502050405020303" pitchFamily="18" charset="0"/>
                  <a:ea typeface="+mn-ea"/>
                  <a:cs typeface="Segoe UI" panose="020B0502040204020203" pitchFamily="34" charset="0"/>
                </a:rPr>
                <a:t>Lorem ipsum dolor sit </a:t>
              </a:r>
              <a:r>
                <a:rPr kumimoji="0" lang="en-US" sz="1600" b="0" i="1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orgia" panose="02040502050405020303" pitchFamily="18" charset="0"/>
                  <a:ea typeface="+mn-ea"/>
                  <a:cs typeface="Segoe UI" panose="020B0502040204020203" pitchFamily="34" charset="0"/>
                </a:rPr>
                <a:t>amet</a:t>
              </a:r>
              <a:r>
                <a:rPr kumimoji="0" lang="en-US" sz="1600" b="0" i="1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orgia" panose="02040502050405020303" pitchFamily="18" charset="0"/>
                  <a:ea typeface="+mn-ea"/>
                  <a:cs typeface="Segoe UI" panose="020B0502040204020203" pitchFamily="34" charset="0"/>
                </a:rPr>
                <a:t>, </a:t>
              </a:r>
              <a:r>
                <a:rPr kumimoji="0" lang="en-US" sz="1600" b="0" i="1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orgia" panose="02040502050405020303" pitchFamily="18" charset="0"/>
                  <a:ea typeface="+mn-ea"/>
                  <a:cs typeface="Segoe UI" panose="020B0502040204020203" pitchFamily="34" charset="0"/>
                </a:rPr>
                <a:t>consectetur</a:t>
              </a:r>
              <a:r>
                <a:rPr kumimoji="0" lang="en-US" sz="1600" b="0" i="1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orgia" panose="02040502050405020303" pitchFamily="18" charset="0"/>
                  <a:ea typeface="+mn-ea"/>
                  <a:cs typeface="Segoe UI" panose="020B0502040204020203" pitchFamily="34" charset="0"/>
                </a:rPr>
                <a:t> </a:t>
              </a:r>
              <a:r>
                <a:rPr kumimoji="0" lang="en-US" sz="1600" b="0" i="1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orgia" panose="02040502050405020303" pitchFamily="18" charset="0"/>
                  <a:ea typeface="+mn-ea"/>
                  <a:cs typeface="Segoe UI" panose="020B0502040204020203" pitchFamily="34" charset="0"/>
                </a:rPr>
                <a:t>adipiscing</a:t>
              </a:r>
              <a:r>
                <a:rPr kumimoji="0" lang="en-US" sz="1600" b="0" i="1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orgia" panose="02040502050405020303" pitchFamily="18" charset="0"/>
                  <a:ea typeface="+mn-ea"/>
                  <a:cs typeface="Segoe UI" panose="020B0502040204020203" pitchFamily="34" charset="0"/>
                </a:rPr>
                <a:t> </a:t>
              </a:r>
              <a:r>
                <a:rPr kumimoji="0" lang="en-US" sz="1600" b="0" i="1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orgia" panose="02040502050405020303" pitchFamily="18" charset="0"/>
                  <a:ea typeface="+mn-ea"/>
                  <a:cs typeface="Segoe UI" panose="020B0502040204020203" pitchFamily="34" charset="0"/>
                </a:rPr>
                <a:t>elit</a:t>
              </a:r>
              <a:r>
                <a:rPr kumimoji="0" lang="en-US" sz="1600" b="0" i="1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orgia" panose="02040502050405020303" pitchFamily="18" charset="0"/>
                  <a:ea typeface="+mn-ea"/>
                  <a:cs typeface="Segoe UI" panose="020B0502040204020203" pitchFamily="34" charset="0"/>
                </a:rPr>
                <a:t>, sed</a:t>
              </a:r>
            </a:p>
          </p:txBody>
        </p:sp>
      </p:grpSp>
      <p:grpSp>
        <p:nvGrpSpPr>
          <p:cNvPr id="319" name="Group 318">
            <a:extLst>
              <a:ext uri="{FF2B5EF4-FFF2-40B4-BE49-F238E27FC236}">
                <a16:creationId xmlns="" xmlns:a16="http://schemas.microsoft.com/office/drawing/2014/main" id="{3A8B5FC1-C7B4-4B09-AFF3-CDDD4F49E6EF}"/>
              </a:ext>
            </a:extLst>
          </p:cNvPr>
          <p:cNvGrpSpPr/>
          <p:nvPr/>
        </p:nvGrpSpPr>
        <p:grpSpPr>
          <a:xfrm>
            <a:off x="1638299" y="4144692"/>
            <a:ext cx="5664200" cy="562758"/>
            <a:chOff x="1638299" y="1655298"/>
            <a:chExt cx="5664200" cy="562758"/>
          </a:xfrm>
        </p:grpSpPr>
        <p:sp>
          <p:nvSpPr>
            <p:cNvPr id="320" name="TextBox 319">
              <a:extLst>
                <a:ext uri="{FF2B5EF4-FFF2-40B4-BE49-F238E27FC236}">
                  <a16:creationId xmlns="" xmlns:a16="http://schemas.microsoft.com/office/drawing/2014/main" id="{0210EBD1-C4DC-47A3-A75A-EC0F63CCC9D7}"/>
                </a:ext>
              </a:extLst>
            </p:cNvPr>
            <p:cNvSpPr txBox="1"/>
            <p:nvPr/>
          </p:nvSpPr>
          <p:spPr>
            <a:xfrm>
              <a:off x="1638299" y="1655298"/>
              <a:ext cx="1685926" cy="226678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orgia" panose="02040502050405020303" pitchFamily="18" charset="0"/>
                  <a:ea typeface="+mn-ea"/>
                  <a:cs typeface="Segoe UI" panose="020B0502040204020203" pitchFamily="34" charset="0"/>
                </a:rPr>
                <a:t>Lorem Ipsum</a:t>
              </a:r>
            </a:p>
          </p:txBody>
        </p:sp>
        <p:sp>
          <p:nvSpPr>
            <p:cNvPr id="321" name="TextBox 320">
              <a:extLst>
                <a:ext uri="{FF2B5EF4-FFF2-40B4-BE49-F238E27FC236}">
                  <a16:creationId xmlns="" xmlns:a16="http://schemas.microsoft.com/office/drawing/2014/main" id="{1D279258-2A5C-4737-AF69-8487717B36EB}"/>
                </a:ext>
              </a:extLst>
            </p:cNvPr>
            <p:cNvSpPr txBox="1"/>
            <p:nvPr/>
          </p:nvSpPr>
          <p:spPr>
            <a:xfrm>
              <a:off x="1638299" y="1903820"/>
              <a:ext cx="5664200" cy="314236"/>
            </a:xfrm>
            <a:prstGeom prst="rect">
              <a:avLst/>
            </a:prstGeom>
            <a:noFill/>
          </p:spPr>
          <p:txBody>
            <a:bodyPr wrap="square" lIns="0" tIns="0" rIns="0" bIns="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1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orgia" panose="02040502050405020303" pitchFamily="18" charset="0"/>
                  <a:ea typeface="+mn-ea"/>
                  <a:cs typeface="Segoe UI" panose="020B0502040204020203" pitchFamily="34" charset="0"/>
                </a:rPr>
                <a:t>Lorem ipsum dolor sit </a:t>
              </a:r>
              <a:r>
                <a:rPr kumimoji="0" lang="en-US" sz="1600" b="0" i="1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orgia" panose="02040502050405020303" pitchFamily="18" charset="0"/>
                  <a:ea typeface="+mn-ea"/>
                  <a:cs typeface="Segoe UI" panose="020B0502040204020203" pitchFamily="34" charset="0"/>
                </a:rPr>
                <a:t>amet</a:t>
              </a:r>
              <a:r>
                <a:rPr kumimoji="0" lang="en-US" sz="1600" b="0" i="1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orgia" panose="02040502050405020303" pitchFamily="18" charset="0"/>
                  <a:ea typeface="+mn-ea"/>
                  <a:cs typeface="Segoe UI" panose="020B0502040204020203" pitchFamily="34" charset="0"/>
                </a:rPr>
                <a:t>, </a:t>
              </a:r>
              <a:r>
                <a:rPr kumimoji="0" lang="en-US" sz="1600" b="0" i="1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orgia" panose="02040502050405020303" pitchFamily="18" charset="0"/>
                  <a:ea typeface="+mn-ea"/>
                  <a:cs typeface="Segoe UI" panose="020B0502040204020203" pitchFamily="34" charset="0"/>
                </a:rPr>
                <a:t>consectetur</a:t>
              </a:r>
              <a:r>
                <a:rPr kumimoji="0" lang="en-US" sz="1600" b="0" i="1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orgia" panose="02040502050405020303" pitchFamily="18" charset="0"/>
                  <a:ea typeface="+mn-ea"/>
                  <a:cs typeface="Segoe UI" panose="020B0502040204020203" pitchFamily="34" charset="0"/>
                </a:rPr>
                <a:t> </a:t>
              </a:r>
              <a:r>
                <a:rPr kumimoji="0" lang="en-US" sz="1600" b="0" i="1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orgia" panose="02040502050405020303" pitchFamily="18" charset="0"/>
                  <a:ea typeface="+mn-ea"/>
                  <a:cs typeface="Segoe UI" panose="020B0502040204020203" pitchFamily="34" charset="0"/>
                </a:rPr>
                <a:t>adipiscing</a:t>
              </a:r>
              <a:r>
                <a:rPr kumimoji="0" lang="en-US" sz="1600" b="0" i="1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orgia" panose="02040502050405020303" pitchFamily="18" charset="0"/>
                  <a:ea typeface="+mn-ea"/>
                  <a:cs typeface="Segoe UI" panose="020B0502040204020203" pitchFamily="34" charset="0"/>
                </a:rPr>
                <a:t> </a:t>
              </a:r>
              <a:r>
                <a:rPr kumimoji="0" lang="en-US" sz="1600" b="0" i="1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orgia" panose="02040502050405020303" pitchFamily="18" charset="0"/>
                  <a:ea typeface="+mn-ea"/>
                  <a:cs typeface="Segoe UI" panose="020B0502040204020203" pitchFamily="34" charset="0"/>
                </a:rPr>
                <a:t>elit</a:t>
              </a:r>
              <a:r>
                <a:rPr kumimoji="0" lang="en-US" sz="1600" b="0" i="1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orgia" panose="02040502050405020303" pitchFamily="18" charset="0"/>
                  <a:ea typeface="+mn-ea"/>
                  <a:cs typeface="Segoe UI" panose="020B0502040204020203" pitchFamily="34" charset="0"/>
                </a:rPr>
                <a:t>, sed</a:t>
              </a:r>
            </a:p>
          </p:txBody>
        </p:sp>
      </p:grpSp>
      <p:grpSp>
        <p:nvGrpSpPr>
          <p:cNvPr id="322" name="Group 321">
            <a:extLst>
              <a:ext uri="{FF2B5EF4-FFF2-40B4-BE49-F238E27FC236}">
                <a16:creationId xmlns="" xmlns:a16="http://schemas.microsoft.com/office/drawing/2014/main" id="{9D63DEC9-6B43-4F6E-95AD-33113ADC994C}"/>
              </a:ext>
            </a:extLst>
          </p:cNvPr>
          <p:cNvGrpSpPr/>
          <p:nvPr/>
        </p:nvGrpSpPr>
        <p:grpSpPr>
          <a:xfrm>
            <a:off x="1638299" y="5357421"/>
            <a:ext cx="5664200" cy="562758"/>
            <a:chOff x="1638299" y="1655298"/>
            <a:chExt cx="5664200" cy="562758"/>
          </a:xfrm>
        </p:grpSpPr>
        <p:sp>
          <p:nvSpPr>
            <p:cNvPr id="323" name="TextBox 322">
              <a:extLst>
                <a:ext uri="{FF2B5EF4-FFF2-40B4-BE49-F238E27FC236}">
                  <a16:creationId xmlns="" xmlns:a16="http://schemas.microsoft.com/office/drawing/2014/main" id="{60E41ED8-4BD8-4B9A-9D39-82E85F6F3673}"/>
                </a:ext>
              </a:extLst>
            </p:cNvPr>
            <p:cNvSpPr txBox="1"/>
            <p:nvPr/>
          </p:nvSpPr>
          <p:spPr>
            <a:xfrm>
              <a:off x="1638299" y="1655298"/>
              <a:ext cx="1685926" cy="226678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orgia" panose="02040502050405020303" pitchFamily="18" charset="0"/>
                  <a:ea typeface="+mn-ea"/>
                  <a:cs typeface="Segoe UI" panose="020B0502040204020203" pitchFamily="34" charset="0"/>
                </a:rPr>
                <a:t>Lorem Ipsum</a:t>
              </a:r>
            </a:p>
          </p:txBody>
        </p:sp>
        <p:sp>
          <p:nvSpPr>
            <p:cNvPr id="324" name="TextBox 323">
              <a:extLst>
                <a:ext uri="{FF2B5EF4-FFF2-40B4-BE49-F238E27FC236}">
                  <a16:creationId xmlns="" xmlns:a16="http://schemas.microsoft.com/office/drawing/2014/main" id="{1C8ECCA5-A641-420F-9EDA-0150F738EA2C}"/>
                </a:ext>
              </a:extLst>
            </p:cNvPr>
            <p:cNvSpPr txBox="1"/>
            <p:nvPr/>
          </p:nvSpPr>
          <p:spPr>
            <a:xfrm>
              <a:off x="1638299" y="1903820"/>
              <a:ext cx="5664200" cy="314236"/>
            </a:xfrm>
            <a:prstGeom prst="rect">
              <a:avLst/>
            </a:prstGeom>
            <a:noFill/>
          </p:spPr>
          <p:txBody>
            <a:bodyPr wrap="square" lIns="0" tIns="0" rIns="0" bIns="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1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orgia" panose="02040502050405020303" pitchFamily="18" charset="0"/>
                  <a:ea typeface="+mn-ea"/>
                  <a:cs typeface="Segoe UI" panose="020B0502040204020203" pitchFamily="34" charset="0"/>
                </a:rPr>
                <a:t>Lorem ipsum dolor sit </a:t>
              </a:r>
              <a:r>
                <a:rPr kumimoji="0" lang="en-US" sz="1600" b="0" i="1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orgia" panose="02040502050405020303" pitchFamily="18" charset="0"/>
                  <a:ea typeface="+mn-ea"/>
                  <a:cs typeface="Segoe UI" panose="020B0502040204020203" pitchFamily="34" charset="0"/>
                </a:rPr>
                <a:t>amet</a:t>
              </a:r>
              <a:r>
                <a:rPr kumimoji="0" lang="en-US" sz="1600" b="0" i="1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orgia" panose="02040502050405020303" pitchFamily="18" charset="0"/>
                  <a:ea typeface="+mn-ea"/>
                  <a:cs typeface="Segoe UI" panose="020B0502040204020203" pitchFamily="34" charset="0"/>
                </a:rPr>
                <a:t>, </a:t>
              </a:r>
              <a:r>
                <a:rPr kumimoji="0" lang="en-US" sz="1600" b="0" i="1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orgia" panose="02040502050405020303" pitchFamily="18" charset="0"/>
                  <a:ea typeface="+mn-ea"/>
                  <a:cs typeface="Segoe UI" panose="020B0502040204020203" pitchFamily="34" charset="0"/>
                </a:rPr>
                <a:t>consectetur</a:t>
              </a:r>
              <a:r>
                <a:rPr kumimoji="0" lang="en-US" sz="1600" b="0" i="1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orgia" panose="02040502050405020303" pitchFamily="18" charset="0"/>
                  <a:ea typeface="+mn-ea"/>
                  <a:cs typeface="Segoe UI" panose="020B0502040204020203" pitchFamily="34" charset="0"/>
                </a:rPr>
                <a:t> </a:t>
              </a:r>
              <a:r>
                <a:rPr kumimoji="0" lang="en-US" sz="1600" b="0" i="1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orgia" panose="02040502050405020303" pitchFamily="18" charset="0"/>
                  <a:ea typeface="+mn-ea"/>
                  <a:cs typeface="Segoe UI" panose="020B0502040204020203" pitchFamily="34" charset="0"/>
                </a:rPr>
                <a:t>adipiscing</a:t>
              </a:r>
              <a:r>
                <a:rPr kumimoji="0" lang="en-US" sz="1600" b="0" i="1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orgia" panose="02040502050405020303" pitchFamily="18" charset="0"/>
                  <a:ea typeface="+mn-ea"/>
                  <a:cs typeface="Segoe UI" panose="020B0502040204020203" pitchFamily="34" charset="0"/>
                </a:rPr>
                <a:t> </a:t>
              </a:r>
              <a:r>
                <a:rPr kumimoji="0" lang="en-US" sz="1600" b="0" i="1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orgia" panose="02040502050405020303" pitchFamily="18" charset="0"/>
                  <a:ea typeface="+mn-ea"/>
                  <a:cs typeface="Segoe UI" panose="020B0502040204020203" pitchFamily="34" charset="0"/>
                </a:rPr>
                <a:t>elit</a:t>
              </a:r>
              <a:r>
                <a:rPr kumimoji="0" lang="en-US" sz="1600" b="0" i="1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orgia" panose="02040502050405020303" pitchFamily="18" charset="0"/>
                  <a:ea typeface="+mn-ea"/>
                  <a:cs typeface="Segoe UI" panose="020B0502040204020203" pitchFamily="34" charset="0"/>
                </a:rPr>
                <a:t>, sed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255291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DAB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5" name="Freeform: Shape 1414">
            <a:extLst>
              <a:ext uri="{FF2B5EF4-FFF2-40B4-BE49-F238E27FC236}">
                <a16:creationId xmlns="" xmlns:a16="http://schemas.microsoft.com/office/drawing/2014/main" id="{D432FA7A-6570-4846-8DB5-FF643E547C72}"/>
              </a:ext>
            </a:extLst>
          </p:cNvPr>
          <p:cNvSpPr/>
          <p:nvPr/>
        </p:nvSpPr>
        <p:spPr>
          <a:xfrm>
            <a:off x="2401628" y="3990392"/>
            <a:ext cx="3709864" cy="646032"/>
          </a:xfrm>
          <a:custGeom>
            <a:avLst/>
            <a:gdLst>
              <a:gd name="connsiteX0" fmla="*/ 3294279 w 3709864"/>
              <a:gd name="connsiteY0" fmla="*/ 0 h 646032"/>
              <a:gd name="connsiteX1" fmla="*/ 3709864 w 3709864"/>
              <a:gd name="connsiteY1" fmla="*/ 323016 h 646032"/>
              <a:gd name="connsiteX2" fmla="*/ 3294279 w 3709864"/>
              <a:gd name="connsiteY2" fmla="*/ 646032 h 646032"/>
              <a:gd name="connsiteX3" fmla="*/ 3294279 w 3709864"/>
              <a:gd name="connsiteY3" fmla="*/ 467533 h 646032"/>
              <a:gd name="connsiteX4" fmla="*/ 0 w 3709864"/>
              <a:gd name="connsiteY4" fmla="*/ 467533 h 646032"/>
              <a:gd name="connsiteX5" fmla="*/ 0 w 3709864"/>
              <a:gd name="connsiteY5" fmla="*/ 178498 h 646032"/>
              <a:gd name="connsiteX6" fmla="*/ 3294279 w 3709864"/>
              <a:gd name="connsiteY6" fmla="*/ 178498 h 646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09864" h="646032">
                <a:moveTo>
                  <a:pt x="3294279" y="0"/>
                </a:moveTo>
                <a:lnTo>
                  <a:pt x="3709864" y="323016"/>
                </a:lnTo>
                <a:lnTo>
                  <a:pt x="3294279" y="646032"/>
                </a:lnTo>
                <a:lnTo>
                  <a:pt x="3294279" y="467533"/>
                </a:lnTo>
                <a:lnTo>
                  <a:pt x="0" y="467533"/>
                </a:lnTo>
                <a:lnTo>
                  <a:pt x="0" y="178498"/>
                </a:lnTo>
                <a:lnTo>
                  <a:pt x="3294279" y="178498"/>
                </a:lnTo>
                <a:close/>
              </a:path>
            </a:pathLst>
          </a:custGeom>
          <a:noFill/>
          <a:ln w="6781" cap="flat">
            <a:solidFill>
              <a:srgbClr val="F3836D"/>
            </a:solidFill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grpSp>
        <p:nvGrpSpPr>
          <p:cNvPr id="437" name="Graphic 28">
            <a:extLst>
              <a:ext uri="{FF2B5EF4-FFF2-40B4-BE49-F238E27FC236}">
                <a16:creationId xmlns="" xmlns:a16="http://schemas.microsoft.com/office/drawing/2014/main" id="{2E3BBE0E-3247-4562-8BD1-ABBC61C82CDA}"/>
              </a:ext>
            </a:extLst>
          </p:cNvPr>
          <p:cNvGrpSpPr/>
          <p:nvPr/>
        </p:nvGrpSpPr>
        <p:grpSpPr>
          <a:xfrm rot="10800000">
            <a:off x="233543" y="5463870"/>
            <a:ext cx="1604333" cy="305255"/>
            <a:chOff x="10869230" y="-379413"/>
            <a:chExt cx="1141380" cy="217169"/>
          </a:xfrm>
          <a:solidFill>
            <a:srgbClr val="45726D"/>
          </a:solidFill>
        </p:grpSpPr>
        <p:grpSp>
          <p:nvGrpSpPr>
            <p:cNvPr id="438" name="Graphic 28">
              <a:extLst>
                <a:ext uri="{FF2B5EF4-FFF2-40B4-BE49-F238E27FC236}">
                  <a16:creationId xmlns="" xmlns:a16="http://schemas.microsoft.com/office/drawing/2014/main" id="{2EEB8086-EA00-42D9-8CC3-103E8DFC3E8A}"/>
                </a:ext>
              </a:extLst>
            </p:cNvPr>
            <p:cNvGrpSpPr/>
            <p:nvPr/>
          </p:nvGrpSpPr>
          <p:grpSpPr>
            <a:xfrm>
              <a:off x="10869230" y="-379413"/>
              <a:ext cx="522827" cy="217169"/>
              <a:chOff x="10869230" y="-379413"/>
              <a:chExt cx="522827" cy="217169"/>
            </a:xfrm>
            <a:grpFill/>
          </p:grpSpPr>
          <p:grpSp>
            <p:nvGrpSpPr>
              <p:cNvPr id="450" name="Graphic 28">
                <a:extLst>
                  <a:ext uri="{FF2B5EF4-FFF2-40B4-BE49-F238E27FC236}">
                    <a16:creationId xmlns="" xmlns:a16="http://schemas.microsoft.com/office/drawing/2014/main" id="{ACBB6CDA-DFF7-42B9-8424-1B058F577360}"/>
                  </a:ext>
                </a:extLst>
              </p:cNvPr>
              <p:cNvGrpSpPr/>
              <p:nvPr/>
            </p:nvGrpSpPr>
            <p:grpSpPr>
              <a:xfrm>
                <a:off x="11178793" y="-379413"/>
                <a:ext cx="213264" cy="217169"/>
                <a:chOff x="11178793" y="-379413"/>
                <a:chExt cx="213264" cy="217169"/>
              </a:xfrm>
              <a:grpFill/>
            </p:grpSpPr>
            <p:sp>
              <p:nvSpPr>
                <p:cNvPr id="456" name="Freeform: Shape 455">
                  <a:extLst>
                    <a:ext uri="{FF2B5EF4-FFF2-40B4-BE49-F238E27FC236}">
                      <a16:creationId xmlns="" xmlns:a16="http://schemas.microsoft.com/office/drawing/2014/main" id="{5B1C4C3A-D8F9-4316-B718-8DDE12930566}"/>
                    </a:ext>
                  </a:extLst>
                </p:cNvPr>
                <p:cNvSpPr/>
                <p:nvPr/>
              </p:nvSpPr>
              <p:spPr>
                <a:xfrm>
                  <a:off x="11178888" y="-379413"/>
                  <a:ext cx="60197" cy="60198"/>
                </a:xfrm>
                <a:custGeom>
                  <a:avLst/>
                  <a:gdLst>
                    <a:gd name="connsiteX0" fmla="*/ 60198 w 60197"/>
                    <a:gd name="connsiteY0" fmla="*/ 30099 h 60198"/>
                    <a:gd name="connsiteX1" fmla="*/ 30099 w 60197"/>
                    <a:gd name="connsiteY1" fmla="*/ 60198 h 60198"/>
                    <a:gd name="connsiteX2" fmla="*/ 0 w 60197"/>
                    <a:gd name="connsiteY2" fmla="*/ 30099 h 60198"/>
                    <a:gd name="connsiteX3" fmla="*/ 30099 w 60197"/>
                    <a:gd name="connsiteY3" fmla="*/ 0 h 60198"/>
                    <a:gd name="connsiteX4" fmla="*/ 60198 w 60197"/>
                    <a:gd name="connsiteY4" fmla="*/ 30099 h 60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8">
                      <a:moveTo>
                        <a:pt x="60198" y="30099"/>
                      </a:moveTo>
                      <a:cubicBezTo>
                        <a:pt x="60198" y="46722"/>
                        <a:pt x="46722" y="60198"/>
                        <a:pt x="30099" y="60198"/>
                      </a:cubicBezTo>
                      <a:cubicBezTo>
                        <a:pt x="13476" y="60198"/>
                        <a:pt x="0" y="46722"/>
                        <a:pt x="0" y="30099"/>
                      </a:cubicBezTo>
                      <a:cubicBezTo>
                        <a:pt x="0" y="13476"/>
                        <a:pt x="13476" y="0"/>
                        <a:pt x="30099" y="0"/>
                      </a:cubicBezTo>
                      <a:cubicBezTo>
                        <a:pt x="46722" y="0"/>
                        <a:pt x="60198" y="1347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57" name="Freeform: Shape 456">
                  <a:extLst>
                    <a:ext uri="{FF2B5EF4-FFF2-40B4-BE49-F238E27FC236}">
                      <a16:creationId xmlns="" xmlns:a16="http://schemas.microsoft.com/office/drawing/2014/main" id="{91931F67-BCA8-4E9D-876C-A3FE57C226B6}"/>
                    </a:ext>
                  </a:extLst>
                </p:cNvPr>
                <p:cNvSpPr/>
                <p:nvPr/>
              </p:nvSpPr>
              <p:spPr>
                <a:xfrm>
                  <a:off x="11178793" y="-222441"/>
                  <a:ext cx="60197" cy="60197"/>
                </a:xfrm>
                <a:custGeom>
                  <a:avLst/>
                  <a:gdLst>
                    <a:gd name="connsiteX0" fmla="*/ 60198 w 60197"/>
                    <a:gd name="connsiteY0" fmla="*/ 30099 h 60197"/>
                    <a:gd name="connsiteX1" fmla="*/ 30099 w 60197"/>
                    <a:gd name="connsiteY1" fmla="*/ 60198 h 60197"/>
                    <a:gd name="connsiteX2" fmla="*/ 0 w 60197"/>
                    <a:gd name="connsiteY2" fmla="*/ 30099 h 60197"/>
                    <a:gd name="connsiteX3" fmla="*/ 30099 w 60197"/>
                    <a:gd name="connsiteY3" fmla="*/ 0 h 60197"/>
                    <a:gd name="connsiteX4" fmla="*/ 60198 w 60197"/>
                    <a:gd name="connsiteY4" fmla="*/ 30099 h 60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7">
                      <a:moveTo>
                        <a:pt x="60198" y="30099"/>
                      </a:moveTo>
                      <a:cubicBezTo>
                        <a:pt x="60198" y="46672"/>
                        <a:pt x="46768" y="60198"/>
                        <a:pt x="30099" y="60198"/>
                      </a:cubicBezTo>
                      <a:cubicBezTo>
                        <a:pt x="13525" y="60198"/>
                        <a:pt x="0" y="46768"/>
                        <a:pt x="0" y="30099"/>
                      </a:cubicBezTo>
                      <a:cubicBezTo>
                        <a:pt x="0" y="13526"/>
                        <a:pt x="13430" y="0"/>
                        <a:pt x="30099" y="0"/>
                      </a:cubicBezTo>
                      <a:cubicBezTo>
                        <a:pt x="46768" y="95"/>
                        <a:pt x="60198" y="1352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58" name="Freeform: Shape 457">
                  <a:extLst>
                    <a:ext uri="{FF2B5EF4-FFF2-40B4-BE49-F238E27FC236}">
                      <a16:creationId xmlns="" xmlns:a16="http://schemas.microsoft.com/office/drawing/2014/main" id="{8ED9D2AA-143D-48B6-A05C-DC374B5062D5}"/>
                    </a:ext>
                  </a:extLst>
                </p:cNvPr>
                <p:cNvSpPr/>
                <p:nvPr/>
              </p:nvSpPr>
              <p:spPr>
                <a:xfrm>
                  <a:off x="11331860" y="-379413"/>
                  <a:ext cx="60197" cy="60198"/>
                </a:xfrm>
                <a:custGeom>
                  <a:avLst/>
                  <a:gdLst>
                    <a:gd name="connsiteX0" fmla="*/ 60198 w 60197"/>
                    <a:gd name="connsiteY0" fmla="*/ 30099 h 60198"/>
                    <a:gd name="connsiteX1" fmla="*/ 30099 w 60197"/>
                    <a:gd name="connsiteY1" fmla="*/ 60198 h 60198"/>
                    <a:gd name="connsiteX2" fmla="*/ 0 w 60197"/>
                    <a:gd name="connsiteY2" fmla="*/ 30099 h 60198"/>
                    <a:gd name="connsiteX3" fmla="*/ 30099 w 60197"/>
                    <a:gd name="connsiteY3" fmla="*/ 0 h 60198"/>
                    <a:gd name="connsiteX4" fmla="*/ 60198 w 60197"/>
                    <a:gd name="connsiteY4" fmla="*/ 30099 h 60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8">
                      <a:moveTo>
                        <a:pt x="60198" y="30099"/>
                      </a:moveTo>
                      <a:cubicBezTo>
                        <a:pt x="60198" y="46722"/>
                        <a:pt x="46722" y="60198"/>
                        <a:pt x="30099" y="60198"/>
                      </a:cubicBezTo>
                      <a:cubicBezTo>
                        <a:pt x="13476" y="60198"/>
                        <a:pt x="0" y="46722"/>
                        <a:pt x="0" y="30099"/>
                      </a:cubicBezTo>
                      <a:cubicBezTo>
                        <a:pt x="0" y="13476"/>
                        <a:pt x="13476" y="0"/>
                        <a:pt x="30099" y="0"/>
                      </a:cubicBezTo>
                      <a:cubicBezTo>
                        <a:pt x="46722" y="0"/>
                        <a:pt x="60198" y="1347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59" name="Freeform: Shape 458">
                  <a:extLst>
                    <a:ext uri="{FF2B5EF4-FFF2-40B4-BE49-F238E27FC236}">
                      <a16:creationId xmlns="" xmlns:a16="http://schemas.microsoft.com/office/drawing/2014/main" id="{8FC2F7A0-29EE-438F-8B4C-1894A380C124}"/>
                    </a:ext>
                  </a:extLst>
                </p:cNvPr>
                <p:cNvSpPr/>
                <p:nvPr/>
              </p:nvSpPr>
              <p:spPr>
                <a:xfrm>
                  <a:off x="11331764" y="-222441"/>
                  <a:ext cx="60197" cy="60197"/>
                </a:xfrm>
                <a:custGeom>
                  <a:avLst/>
                  <a:gdLst>
                    <a:gd name="connsiteX0" fmla="*/ 60198 w 60197"/>
                    <a:gd name="connsiteY0" fmla="*/ 30099 h 60197"/>
                    <a:gd name="connsiteX1" fmla="*/ 30099 w 60197"/>
                    <a:gd name="connsiteY1" fmla="*/ 60198 h 60197"/>
                    <a:gd name="connsiteX2" fmla="*/ 0 w 60197"/>
                    <a:gd name="connsiteY2" fmla="*/ 30099 h 60197"/>
                    <a:gd name="connsiteX3" fmla="*/ 30099 w 60197"/>
                    <a:gd name="connsiteY3" fmla="*/ 0 h 60197"/>
                    <a:gd name="connsiteX4" fmla="*/ 60198 w 60197"/>
                    <a:gd name="connsiteY4" fmla="*/ 30099 h 60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7">
                      <a:moveTo>
                        <a:pt x="60198" y="30099"/>
                      </a:moveTo>
                      <a:cubicBezTo>
                        <a:pt x="60198" y="46672"/>
                        <a:pt x="46768" y="60198"/>
                        <a:pt x="30099" y="60198"/>
                      </a:cubicBezTo>
                      <a:cubicBezTo>
                        <a:pt x="13526" y="60198"/>
                        <a:pt x="0" y="46768"/>
                        <a:pt x="0" y="30099"/>
                      </a:cubicBezTo>
                      <a:cubicBezTo>
                        <a:pt x="0" y="13526"/>
                        <a:pt x="13430" y="0"/>
                        <a:pt x="30099" y="0"/>
                      </a:cubicBezTo>
                      <a:cubicBezTo>
                        <a:pt x="46768" y="95"/>
                        <a:pt x="60198" y="1352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51" name="Graphic 28">
                <a:extLst>
                  <a:ext uri="{FF2B5EF4-FFF2-40B4-BE49-F238E27FC236}">
                    <a16:creationId xmlns="" xmlns:a16="http://schemas.microsoft.com/office/drawing/2014/main" id="{3C31779D-1178-4DF8-8FF6-E7CDA1583D34}"/>
                  </a:ext>
                </a:extLst>
              </p:cNvPr>
              <p:cNvGrpSpPr/>
              <p:nvPr/>
            </p:nvGrpSpPr>
            <p:grpSpPr>
              <a:xfrm>
                <a:off x="10869230" y="-379413"/>
                <a:ext cx="213169" cy="217169"/>
                <a:chOff x="10869230" y="-379413"/>
                <a:chExt cx="213169" cy="217169"/>
              </a:xfrm>
              <a:grpFill/>
            </p:grpSpPr>
            <p:sp>
              <p:nvSpPr>
                <p:cNvPr id="452" name="Freeform: Shape 451">
                  <a:extLst>
                    <a:ext uri="{FF2B5EF4-FFF2-40B4-BE49-F238E27FC236}">
                      <a16:creationId xmlns="" xmlns:a16="http://schemas.microsoft.com/office/drawing/2014/main" id="{A750B2E5-9FC5-4375-B007-B89D442A6817}"/>
                    </a:ext>
                  </a:extLst>
                </p:cNvPr>
                <p:cNvSpPr/>
                <p:nvPr/>
              </p:nvSpPr>
              <p:spPr>
                <a:xfrm>
                  <a:off x="10869231" y="-379413"/>
                  <a:ext cx="60198" cy="60198"/>
                </a:xfrm>
                <a:custGeom>
                  <a:avLst/>
                  <a:gdLst>
                    <a:gd name="connsiteX0" fmla="*/ 60198 w 60198"/>
                    <a:gd name="connsiteY0" fmla="*/ 30099 h 60198"/>
                    <a:gd name="connsiteX1" fmla="*/ 30099 w 60198"/>
                    <a:gd name="connsiteY1" fmla="*/ 60198 h 60198"/>
                    <a:gd name="connsiteX2" fmla="*/ 0 w 60198"/>
                    <a:gd name="connsiteY2" fmla="*/ 30099 h 60198"/>
                    <a:gd name="connsiteX3" fmla="*/ 30099 w 60198"/>
                    <a:gd name="connsiteY3" fmla="*/ 0 h 60198"/>
                    <a:gd name="connsiteX4" fmla="*/ 60198 w 60198"/>
                    <a:gd name="connsiteY4" fmla="*/ 30099 h 60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8" h="60198">
                      <a:moveTo>
                        <a:pt x="60198" y="30099"/>
                      </a:moveTo>
                      <a:cubicBezTo>
                        <a:pt x="60198" y="46722"/>
                        <a:pt x="46722" y="60198"/>
                        <a:pt x="30099" y="60198"/>
                      </a:cubicBezTo>
                      <a:cubicBezTo>
                        <a:pt x="13476" y="60198"/>
                        <a:pt x="0" y="46722"/>
                        <a:pt x="0" y="30099"/>
                      </a:cubicBezTo>
                      <a:cubicBezTo>
                        <a:pt x="0" y="13476"/>
                        <a:pt x="13476" y="0"/>
                        <a:pt x="30099" y="0"/>
                      </a:cubicBezTo>
                      <a:cubicBezTo>
                        <a:pt x="46722" y="0"/>
                        <a:pt x="60198" y="1347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53" name="Freeform: Shape 452">
                  <a:extLst>
                    <a:ext uri="{FF2B5EF4-FFF2-40B4-BE49-F238E27FC236}">
                      <a16:creationId xmlns="" xmlns:a16="http://schemas.microsoft.com/office/drawing/2014/main" id="{6DC9A175-6ED1-4021-ADEC-C9E7DB3A36D9}"/>
                    </a:ext>
                  </a:extLst>
                </p:cNvPr>
                <p:cNvSpPr/>
                <p:nvPr/>
              </p:nvSpPr>
              <p:spPr>
                <a:xfrm>
                  <a:off x="10869230" y="-222441"/>
                  <a:ext cx="60197" cy="60197"/>
                </a:xfrm>
                <a:custGeom>
                  <a:avLst/>
                  <a:gdLst>
                    <a:gd name="connsiteX0" fmla="*/ 60198 w 60197"/>
                    <a:gd name="connsiteY0" fmla="*/ 30099 h 60197"/>
                    <a:gd name="connsiteX1" fmla="*/ 30099 w 60197"/>
                    <a:gd name="connsiteY1" fmla="*/ 60198 h 60197"/>
                    <a:gd name="connsiteX2" fmla="*/ 0 w 60197"/>
                    <a:gd name="connsiteY2" fmla="*/ 30099 h 60197"/>
                    <a:gd name="connsiteX3" fmla="*/ 30099 w 60197"/>
                    <a:gd name="connsiteY3" fmla="*/ 0 h 60197"/>
                    <a:gd name="connsiteX4" fmla="*/ 60198 w 60197"/>
                    <a:gd name="connsiteY4" fmla="*/ 30099 h 60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7">
                      <a:moveTo>
                        <a:pt x="60198" y="30099"/>
                      </a:moveTo>
                      <a:cubicBezTo>
                        <a:pt x="60198" y="46672"/>
                        <a:pt x="46768" y="60198"/>
                        <a:pt x="30099" y="60198"/>
                      </a:cubicBezTo>
                      <a:cubicBezTo>
                        <a:pt x="13526" y="60198"/>
                        <a:pt x="0" y="46768"/>
                        <a:pt x="0" y="30099"/>
                      </a:cubicBezTo>
                      <a:cubicBezTo>
                        <a:pt x="0" y="13526"/>
                        <a:pt x="13430" y="0"/>
                        <a:pt x="30099" y="0"/>
                      </a:cubicBezTo>
                      <a:cubicBezTo>
                        <a:pt x="46673" y="95"/>
                        <a:pt x="60198" y="1352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54" name="Freeform: Shape 453">
                  <a:extLst>
                    <a:ext uri="{FF2B5EF4-FFF2-40B4-BE49-F238E27FC236}">
                      <a16:creationId xmlns="" xmlns:a16="http://schemas.microsoft.com/office/drawing/2014/main" id="{676E025C-C7CF-4B6B-A8DC-61B0A73F2107}"/>
                    </a:ext>
                  </a:extLst>
                </p:cNvPr>
                <p:cNvSpPr/>
                <p:nvPr/>
              </p:nvSpPr>
              <p:spPr>
                <a:xfrm>
                  <a:off x="11022202" y="-379413"/>
                  <a:ext cx="60198" cy="60198"/>
                </a:xfrm>
                <a:custGeom>
                  <a:avLst/>
                  <a:gdLst>
                    <a:gd name="connsiteX0" fmla="*/ 60198 w 60198"/>
                    <a:gd name="connsiteY0" fmla="*/ 30099 h 60198"/>
                    <a:gd name="connsiteX1" fmla="*/ 30099 w 60198"/>
                    <a:gd name="connsiteY1" fmla="*/ 60198 h 60198"/>
                    <a:gd name="connsiteX2" fmla="*/ 0 w 60198"/>
                    <a:gd name="connsiteY2" fmla="*/ 30099 h 60198"/>
                    <a:gd name="connsiteX3" fmla="*/ 30099 w 60198"/>
                    <a:gd name="connsiteY3" fmla="*/ 0 h 60198"/>
                    <a:gd name="connsiteX4" fmla="*/ 60198 w 60198"/>
                    <a:gd name="connsiteY4" fmla="*/ 30099 h 60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8" h="60198">
                      <a:moveTo>
                        <a:pt x="60198" y="30099"/>
                      </a:moveTo>
                      <a:cubicBezTo>
                        <a:pt x="60198" y="46722"/>
                        <a:pt x="46722" y="60198"/>
                        <a:pt x="30099" y="60198"/>
                      </a:cubicBezTo>
                      <a:cubicBezTo>
                        <a:pt x="13476" y="60198"/>
                        <a:pt x="0" y="46722"/>
                        <a:pt x="0" y="30099"/>
                      </a:cubicBezTo>
                      <a:cubicBezTo>
                        <a:pt x="0" y="13476"/>
                        <a:pt x="13476" y="0"/>
                        <a:pt x="30099" y="0"/>
                      </a:cubicBezTo>
                      <a:cubicBezTo>
                        <a:pt x="46722" y="0"/>
                        <a:pt x="60198" y="1347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55" name="Freeform: Shape 454">
                  <a:extLst>
                    <a:ext uri="{FF2B5EF4-FFF2-40B4-BE49-F238E27FC236}">
                      <a16:creationId xmlns="" xmlns:a16="http://schemas.microsoft.com/office/drawing/2014/main" id="{D774652A-A265-4CAD-A562-1E4A34F59C35}"/>
                    </a:ext>
                  </a:extLst>
                </p:cNvPr>
                <p:cNvSpPr/>
                <p:nvPr/>
              </p:nvSpPr>
              <p:spPr>
                <a:xfrm>
                  <a:off x="11022202" y="-222441"/>
                  <a:ext cx="60197" cy="60197"/>
                </a:xfrm>
                <a:custGeom>
                  <a:avLst/>
                  <a:gdLst>
                    <a:gd name="connsiteX0" fmla="*/ 60198 w 60197"/>
                    <a:gd name="connsiteY0" fmla="*/ 30099 h 60197"/>
                    <a:gd name="connsiteX1" fmla="*/ 30099 w 60197"/>
                    <a:gd name="connsiteY1" fmla="*/ 60198 h 60197"/>
                    <a:gd name="connsiteX2" fmla="*/ 0 w 60197"/>
                    <a:gd name="connsiteY2" fmla="*/ 30099 h 60197"/>
                    <a:gd name="connsiteX3" fmla="*/ 30099 w 60197"/>
                    <a:gd name="connsiteY3" fmla="*/ 0 h 60197"/>
                    <a:gd name="connsiteX4" fmla="*/ 60198 w 60197"/>
                    <a:gd name="connsiteY4" fmla="*/ 30099 h 60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7">
                      <a:moveTo>
                        <a:pt x="60198" y="30099"/>
                      </a:moveTo>
                      <a:cubicBezTo>
                        <a:pt x="60198" y="46672"/>
                        <a:pt x="46768" y="60198"/>
                        <a:pt x="30099" y="60198"/>
                      </a:cubicBezTo>
                      <a:cubicBezTo>
                        <a:pt x="13525" y="60198"/>
                        <a:pt x="0" y="46768"/>
                        <a:pt x="0" y="30099"/>
                      </a:cubicBezTo>
                      <a:cubicBezTo>
                        <a:pt x="0" y="13526"/>
                        <a:pt x="13430" y="0"/>
                        <a:pt x="30099" y="0"/>
                      </a:cubicBezTo>
                      <a:cubicBezTo>
                        <a:pt x="46672" y="95"/>
                        <a:pt x="60198" y="1352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439" name="Graphic 28">
              <a:extLst>
                <a:ext uri="{FF2B5EF4-FFF2-40B4-BE49-F238E27FC236}">
                  <a16:creationId xmlns="" xmlns:a16="http://schemas.microsoft.com/office/drawing/2014/main" id="{75F09209-55D9-43A6-916A-1B1AF5B3E03C}"/>
                </a:ext>
              </a:extLst>
            </p:cNvPr>
            <p:cNvGrpSpPr/>
            <p:nvPr/>
          </p:nvGrpSpPr>
          <p:grpSpPr>
            <a:xfrm>
              <a:off x="11487879" y="-379413"/>
              <a:ext cx="522731" cy="217169"/>
              <a:chOff x="11487879" y="-379413"/>
              <a:chExt cx="522731" cy="217169"/>
            </a:xfrm>
            <a:grpFill/>
          </p:grpSpPr>
          <p:grpSp>
            <p:nvGrpSpPr>
              <p:cNvPr id="440" name="Graphic 28">
                <a:extLst>
                  <a:ext uri="{FF2B5EF4-FFF2-40B4-BE49-F238E27FC236}">
                    <a16:creationId xmlns="" xmlns:a16="http://schemas.microsoft.com/office/drawing/2014/main" id="{28AADCD9-E52F-40A3-ABB6-F53D906BA830}"/>
                  </a:ext>
                </a:extLst>
              </p:cNvPr>
              <p:cNvGrpSpPr/>
              <p:nvPr/>
            </p:nvGrpSpPr>
            <p:grpSpPr>
              <a:xfrm>
                <a:off x="11797442" y="-379413"/>
                <a:ext cx="213169" cy="217169"/>
                <a:chOff x="11797442" y="-379413"/>
                <a:chExt cx="213169" cy="217169"/>
              </a:xfrm>
              <a:grpFill/>
            </p:grpSpPr>
            <p:sp>
              <p:nvSpPr>
                <p:cNvPr id="446" name="Freeform: Shape 445">
                  <a:extLst>
                    <a:ext uri="{FF2B5EF4-FFF2-40B4-BE49-F238E27FC236}">
                      <a16:creationId xmlns="" xmlns:a16="http://schemas.microsoft.com/office/drawing/2014/main" id="{CDB97081-DD11-43F5-96F3-FA06FFE49FF9}"/>
                    </a:ext>
                  </a:extLst>
                </p:cNvPr>
                <p:cNvSpPr/>
                <p:nvPr/>
              </p:nvSpPr>
              <p:spPr>
                <a:xfrm>
                  <a:off x="11797537" y="-379413"/>
                  <a:ext cx="60197" cy="60198"/>
                </a:xfrm>
                <a:custGeom>
                  <a:avLst/>
                  <a:gdLst>
                    <a:gd name="connsiteX0" fmla="*/ 60198 w 60197"/>
                    <a:gd name="connsiteY0" fmla="*/ 30099 h 60198"/>
                    <a:gd name="connsiteX1" fmla="*/ 30099 w 60197"/>
                    <a:gd name="connsiteY1" fmla="*/ 60198 h 60198"/>
                    <a:gd name="connsiteX2" fmla="*/ 0 w 60197"/>
                    <a:gd name="connsiteY2" fmla="*/ 30099 h 60198"/>
                    <a:gd name="connsiteX3" fmla="*/ 30099 w 60197"/>
                    <a:gd name="connsiteY3" fmla="*/ 0 h 60198"/>
                    <a:gd name="connsiteX4" fmla="*/ 60198 w 60197"/>
                    <a:gd name="connsiteY4" fmla="*/ 30099 h 60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8">
                      <a:moveTo>
                        <a:pt x="60198" y="30099"/>
                      </a:moveTo>
                      <a:cubicBezTo>
                        <a:pt x="60198" y="46722"/>
                        <a:pt x="46722" y="60198"/>
                        <a:pt x="30099" y="60198"/>
                      </a:cubicBezTo>
                      <a:cubicBezTo>
                        <a:pt x="13476" y="60198"/>
                        <a:pt x="0" y="46722"/>
                        <a:pt x="0" y="30099"/>
                      </a:cubicBezTo>
                      <a:cubicBezTo>
                        <a:pt x="0" y="13476"/>
                        <a:pt x="13476" y="0"/>
                        <a:pt x="30099" y="0"/>
                      </a:cubicBezTo>
                      <a:cubicBezTo>
                        <a:pt x="46722" y="0"/>
                        <a:pt x="60198" y="1347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47" name="Freeform: Shape 446">
                  <a:extLst>
                    <a:ext uri="{FF2B5EF4-FFF2-40B4-BE49-F238E27FC236}">
                      <a16:creationId xmlns="" xmlns:a16="http://schemas.microsoft.com/office/drawing/2014/main" id="{357B108B-C04F-40AE-AA9E-BD35BFF0C60D}"/>
                    </a:ext>
                  </a:extLst>
                </p:cNvPr>
                <p:cNvSpPr/>
                <p:nvPr/>
              </p:nvSpPr>
              <p:spPr>
                <a:xfrm>
                  <a:off x="11797442" y="-222441"/>
                  <a:ext cx="60197" cy="60197"/>
                </a:xfrm>
                <a:custGeom>
                  <a:avLst/>
                  <a:gdLst>
                    <a:gd name="connsiteX0" fmla="*/ 60198 w 60197"/>
                    <a:gd name="connsiteY0" fmla="*/ 30099 h 60197"/>
                    <a:gd name="connsiteX1" fmla="*/ 30099 w 60197"/>
                    <a:gd name="connsiteY1" fmla="*/ 60198 h 60197"/>
                    <a:gd name="connsiteX2" fmla="*/ 0 w 60197"/>
                    <a:gd name="connsiteY2" fmla="*/ 30099 h 60197"/>
                    <a:gd name="connsiteX3" fmla="*/ 30099 w 60197"/>
                    <a:gd name="connsiteY3" fmla="*/ 0 h 60197"/>
                    <a:gd name="connsiteX4" fmla="*/ 60198 w 60197"/>
                    <a:gd name="connsiteY4" fmla="*/ 30099 h 60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7">
                      <a:moveTo>
                        <a:pt x="60198" y="30099"/>
                      </a:moveTo>
                      <a:cubicBezTo>
                        <a:pt x="60198" y="46672"/>
                        <a:pt x="46768" y="60198"/>
                        <a:pt x="30099" y="60198"/>
                      </a:cubicBezTo>
                      <a:cubicBezTo>
                        <a:pt x="13525" y="60198"/>
                        <a:pt x="0" y="46768"/>
                        <a:pt x="0" y="30099"/>
                      </a:cubicBezTo>
                      <a:cubicBezTo>
                        <a:pt x="0" y="13526"/>
                        <a:pt x="13430" y="0"/>
                        <a:pt x="30099" y="0"/>
                      </a:cubicBezTo>
                      <a:cubicBezTo>
                        <a:pt x="46768" y="95"/>
                        <a:pt x="60198" y="1352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48" name="Freeform: Shape 447">
                  <a:extLst>
                    <a:ext uri="{FF2B5EF4-FFF2-40B4-BE49-F238E27FC236}">
                      <a16:creationId xmlns="" xmlns:a16="http://schemas.microsoft.com/office/drawing/2014/main" id="{1EF3F854-8394-4E7D-AE12-6A6F8936874E}"/>
                    </a:ext>
                  </a:extLst>
                </p:cNvPr>
                <p:cNvSpPr/>
                <p:nvPr/>
              </p:nvSpPr>
              <p:spPr>
                <a:xfrm>
                  <a:off x="11950413" y="-379413"/>
                  <a:ext cx="60197" cy="60198"/>
                </a:xfrm>
                <a:custGeom>
                  <a:avLst/>
                  <a:gdLst>
                    <a:gd name="connsiteX0" fmla="*/ 60198 w 60197"/>
                    <a:gd name="connsiteY0" fmla="*/ 30099 h 60198"/>
                    <a:gd name="connsiteX1" fmla="*/ 30099 w 60197"/>
                    <a:gd name="connsiteY1" fmla="*/ 60198 h 60198"/>
                    <a:gd name="connsiteX2" fmla="*/ 0 w 60197"/>
                    <a:gd name="connsiteY2" fmla="*/ 30099 h 60198"/>
                    <a:gd name="connsiteX3" fmla="*/ 30099 w 60197"/>
                    <a:gd name="connsiteY3" fmla="*/ 0 h 60198"/>
                    <a:gd name="connsiteX4" fmla="*/ 60198 w 60197"/>
                    <a:gd name="connsiteY4" fmla="*/ 30099 h 60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8">
                      <a:moveTo>
                        <a:pt x="60198" y="30099"/>
                      </a:moveTo>
                      <a:cubicBezTo>
                        <a:pt x="60198" y="46673"/>
                        <a:pt x="46768" y="60198"/>
                        <a:pt x="30099" y="60198"/>
                      </a:cubicBezTo>
                      <a:cubicBezTo>
                        <a:pt x="13525" y="60198"/>
                        <a:pt x="0" y="46768"/>
                        <a:pt x="0" y="30099"/>
                      </a:cubicBezTo>
                      <a:cubicBezTo>
                        <a:pt x="0" y="13526"/>
                        <a:pt x="13430" y="0"/>
                        <a:pt x="30099" y="0"/>
                      </a:cubicBezTo>
                      <a:cubicBezTo>
                        <a:pt x="46768" y="0"/>
                        <a:pt x="60198" y="13430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49" name="Freeform: Shape 448">
                  <a:extLst>
                    <a:ext uri="{FF2B5EF4-FFF2-40B4-BE49-F238E27FC236}">
                      <a16:creationId xmlns="" xmlns:a16="http://schemas.microsoft.com/office/drawing/2014/main" id="{33E0E29D-1397-4EFC-9BCF-3D0D57128881}"/>
                    </a:ext>
                  </a:extLst>
                </p:cNvPr>
                <p:cNvSpPr/>
                <p:nvPr/>
              </p:nvSpPr>
              <p:spPr>
                <a:xfrm>
                  <a:off x="11950413" y="-222441"/>
                  <a:ext cx="60197" cy="60197"/>
                </a:xfrm>
                <a:custGeom>
                  <a:avLst/>
                  <a:gdLst>
                    <a:gd name="connsiteX0" fmla="*/ 60198 w 60197"/>
                    <a:gd name="connsiteY0" fmla="*/ 30099 h 60197"/>
                    <a:gd name="connsiteX1" fmla="*/ 30099 w 60197"/>
                    <a:gd name="connsiteY1" fmla="*/ 60198 h 60197"/>
                    <a:gd name="connsiteX2" fmla="*/ 0 w 60197"/>
                    <a:gd name="connsiteY2" fmla="*/ 30099 h 60197"/>
                    <a:gd name="connsiteX3" fmla="*/ 30099 w 60197"/>
                    <a:gd name="connsiteY3" fmla="*/ 0 h 60197"/>
                    <a:gd name="connsiteX4" fmla="*/ 60198 w 60197"/>
                    <a:gd name="connsiteY4" fmla="*/ 30099 h 60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7">
                      <a:moveTo>
                        <a:pt x="60198" y="30099"/>
                      </a:moveTo>
                      <a:cubicBezTo>
                        <a:pt x="60198" y="46672"/>
                        <a:pt x="46768" y="60198"/>
                        <a:pt x="30099" y="60198"/>
                      </a:cubicBezTo>
                      <a:cubicBezTo>
                        <a:pt x="13525" y="60198"/>
                        <a:pt x="0" y="46768"/>
                        <a:pt x="0" y="30099"/>
                      </a:cubicBezTo>
                      <a:cubicBezTo>
                        <a:pt x="0" y="13526"/>
                        <a:pt x="13430" y="0"/>
                        <a:pt x="30099" y="0"/>
                      </a:cubicBezTo>
                      <a:cubicBezTo>
                        <a:pt x="46768" y="95"/>
                        <a:pt x="60198" y="1352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41" name="Graphic 28">
                <a:extLst>
                  <a:ext uri="{FF2B5EF4-FFF2-40B4-BE49-F238E27FC236}">
                    <a16:creationId xmlns="" xmlns:a16="http://schemas.microsoft.com/office/drawing/2014/main" id="{D30951AD-2A58-4422-9621-B6B9FC391013}"/>
                  </a:ext>
                </a:extLst>
              </p:cNvPr>
              <p:cNvGrpSpPr/>
              <p:nvPr/>
            </p:nvGrpSpPr>
            <p:grpSpPr>
              <a:xfrm>
                <a:off x="11487879" y="-379413"/>
                <a:ext cx="213169" cy="217169"/>
                <a:chOff x="11487879" y="-379413"/>
                <a:chExt cx="213169" cy="217169"/>
              </a:xfrm>
              <a:grpFill/>
            </p:grpSpPr>
            <p:sp>
              <p:nvSpPr>
                <p:cNvPr id="442" name="Freeform: Shape 441">
                  <a:extLst>
                    <a:ext uri="{FF2B5EF4-FFF2-40B4-BE49-F238E27FC236}">
                      <a16:creationId xmlns="" xmlns:a16="http://schemas.microsoft.com/office/drawing/2014/main" id="{007FCE72-7624-4CF1-AB51-2518BCE9B028}"/>
                    </a:ext>
                  </a:extLst>
                </p:cNvPr>
                <p:cNvSpPr/>
                <p:nvPr/>
              </p:nvSpPr>
              <p:spPr>
                <a:xfrm>
                  <a:off x="11487879" y="-379413"/>
                  <a:ext cx="60197" cy="60198"/>
                </a:xfrm>
                <a:custGeom>
                  <a:avLst/>
                  <a:gdLst>
                    <a:gd name="connsiteX0" fmla="*/ 60198 w 60197"/>
                    <a:gd name="connsiteY0" fmla="*/ 30099 h 60198"/>
                    <a:gd name="connsiteX1" fmla="*/ 30099 w 60197"/>
                    <a:gd name="connsiteY1" fmla="*/ 60198 h 60198"/>
                    <a:gd name="connsiteX2" fmla="*/ 0 w 60197"/>
                    <a:gd name="connsiteY2" fmla="*/ 30099 h 60198"/>
                    <a:gd name="connsiteX3" fmla="*/ 30099 w 60197"/>
                    <a:gd name="connsiteY3" fmla="*/ 0 h 60198"/>
                    <a:gd name="connsiteX4" fmla="*/ 60198 w 60197"/>
                    <a:gd name="connsiteY4" fmla="*/ 30099 h 60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8">
                      <a:moveTo>
                        <a:pt x="60198" y="30099"/>
                      </a:moveTo>
                      <a:cubicBezTo>
                        <a:pt x="60198" y="46722"/>
                        <a:pt x="46722" y="60198"/>
                        <a:pt x="30099" y="60198"/>
                      </a:cubicBezTo>
                      <a:cubicBezTo>
                        <a:pt x="13476" y="60198"/>
                        <a:pt x="0" y="46722"/>
                        <a:pt x="0" y="30099"/>
                      </a:cubicBezTo>
                      <a:cubicBezTo>
                        <a:pt x="0" y="13476"/>
                        <a:pt x="13476" y="0"/>
                        <a:pt x="30099" y="0"/>
                      </a:cubicBezTo>
                      <a:cubicBezTo>
                        <a:pt x="46722" y="0"/>
                        <a:pt x="60198" y="1347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43" name="Freeform: Shape 442">
                  <a:extLst>
                    <a:ext uri="{FF2B5EF4-FFF2-40B4-BE49-F238E27FC236}">
                      <a16:creationId xmlns="" xmlns:a16="http://schemas.microsoft.com/office/drawing/2014/main" id="{7A5DAE08-E49E-4588-AEC6-14209179DEFC}"/>
                    </a:ext>
                  </a:extLst>
                </p:cNvPr>
                <p:cNvSpPr/>
                <p:nvPr/>
              </p:nvSpPr>
              <p:spPr>
                <a:xfrm>
                  <a:off x="11487879" y="-222441"/>
                  <a:ext cx="60197" cy="60197"/>
                </a:xfrm>
                <a:custGeom>
                  <a:avLst/>
                  <a:gdLst>
                    <a:gd name="connsiteX0" fmla="*/ 60198 w 60197"/>
                    <a:gd name="connsiteY0" fmla="*/ 30099 h 60197"/>
                    <a:gd name="connsiteX1" fmla="*/ 30099 w 60197"/>
                    <a:gd name="connsiteY1" fmla="*/ 60198 h 60197"/>
                    <a:gd name="connsiteX2" fmla="*/ 0 w 60197"/>
                    <a:gd name="connsiteY2" fmla="*/ 30099 h 60197"/>
                    <a:gd name="connsiteX3" fmla="*/ 30099 w 60197"/>
                    <a:gd name="connsiteY3" fmla="*/ 0 h 60197"/>
                    <a:gd name="connsiteX4" fmla="*/ 60198 w 60197"/>
                    <a:gd name="connsiteY4" fmla="*/ 30099 h 60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7">
                      <a:moveTo>
                        <a:pt x="60198" y="30099"/>
                      </a:moveTo>
                      <a:cubicBezTo>
                        <a:pt x="60198" y="46672"/>
                        <a:pt x="46768" y="60198"/>
                        <a:pt x="30099" y="60198"/>
                      </a:cubicBezTo>
                      <a:cubicBezTo>
                        <a:pt x="13525" y="60198"/>
                        <a:pt x="0" y="46768"/>
                        <a:pt x="0" y="30099"/>
                      </a:cubicBezTo>
                      <a:cubicBezTo>
                        <a:pt x="0" y="13526"/>
                        <a:pt x="13430" y="0"/>
                        <a:pt x="30099" y="0"/>
                      </a:cubicBezTo>
                      <a:cubicBezTo>
                        <a:pt x="46768" y="95"/>
                        <a:pt x="60198" y="1352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44" name="Freeform: Shape 443">
                  <a:extLst>
                    <a:ext uri="{FF2B5EF4-FFF2-40B4-BE49-F238E27FC236}">
                      <a16:creationId xmlns="" xmlns:a16="http://schemas.microsoft.com/office/drawing/2014/main" id="{B4408FB7-99A1-44CB-8B53-49FCA482EEA0}"/>
                    </a:ext>
                  </a:extLst>
                </p:cNvPr>
                <p:cNvSpPr/>
                <p:nvPr/>
              </p:nvSpPr>
              <p:spPr>
                <a:xfrm>
                  <a:off x="11640851" y="-379413"/>
                  <a:ext cx="60197" cy="60198"/>
                </a:xfrm>
                <a:custGeom>
                  <a:avLst/>
                  <a:gdLst>
                    <a:gd name="connsiteX0" fmla="*/ 60198 w 60197"/>
                    <a:gd name="connsiteY0" fmla="*/ 30099 h 60198"/>
                    <a:gd name="connsiteX1" fmla="*/ 30099 w 60197"/>
                    <a:gd name="connsiteY1" fmla="*/ 60198 h 60198"/>
                    <a:gd name="connsiteX2" fmla="*/ 0 w 60197"/>
                    <a:gd name="connsiteY2" fmla="*/ 30099 h 60198"/>
                    <a:gd name="connsiteX3" fmla="*/ 30099 w 60197"/>
                    <a:gd name="connsiteY3" fmla="*/ 0 h 60198"/>
                    <a:gd name="connsiteX4" fmla="*/ 60198 w 60197"/>
                    <a:gd name="connsiteY4" fmla="*/ 30099 h 60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8">
                      <a:moveTo>
                        <a:pt x="60198" y="30099"/>
                      </a:moveTo>
                      <a:cubicBezTo>
                        <a:pt x="60198" y="46722"/>
                        <a:pt x="46722" y="60198"/>
                        <a:pt x="30099" y="60198"/>
                      </a:cubicBezTo>
                      <a:cubicBezTo>
                        <a:pt x="13476" y="60198"/>
                        <a:pt x="0" y="46722"/>
                        <a:pt x="0" y="30099"/>
                      </a:cubicBezTo>
                      <a:cubicBezTo>
                        <a:pt x="0" y="13476"/>
                        <a:pt x="13476" y="0"/>
                        <a:pt x="30099" y="0"/>
                      </a:cubicBezTo>
                      <a:cubicBezTo>
                        <a:pt x="46722" y="0"/>
                        <a:pt x="60198" y="1347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45" name="Freeform: Shape 444">
                  <a:extLst>
                    <a:ext uri="{FF2B5EF4-FFF2-40B4-BE49-F238E27FC236}">
                      <a16:creationId xmlns="" xmlns:a16="http://schemas.microsoft.com/office/drawing/2014/main" id="{D4468421-0C42-4151-80E6-B729FB7B8CEF}"/>
                    </a:ext>
                  </a:extLst>
                </p:cNvPr>
                <p:cNvSpPr/>
                <p:nvPr/>
              </p:nvSpPr>
              <p:spPr>
                <a:xfrm>
                  <a:off x="11640851" y="-222441"/>
                  <a:ext cx="60197" cy="60197"/>
                </a:xfrm>
                <a:custGeom>
                  <a:avLst/>
                  <a:gdLst>
                    <a:gd name="connsiteX0" fmla="*/ 60198 w 60197"/>
                    <a:gd name="connsiteY0" fmla="*/ 30099 h 60197"/>
                    <a:gd name="connsiteX1" fmla="*/ 30099 w 60197"/>
                    <a:gd name="connsiteY1" fmla="*/ 60198 h 60197"/>
                    <a:gd name="connsiteX2" fmla="*/ 0 w 60197"/>
                    <a:gd name="connsiteY2" fmla="*/ 30099 h 60197"/>
                    <a:gd name="connsiteX3" fmla="*/ 30099 w 60197"/>
                    <a:gd name="connsiteY3" fmla="*/ 0 h 60197"/>
                    <a:gd name="connsiteX4" fmla="*/ 60198 w 60197"/>
                    <a:gd name="connsiteY4" fmla="*/ 30099 h 60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7">
                      <a:moveTo>
                        <a:pt x="60198" y="30099"/>
                      </a:moveTo>
                      <a:cubicBezTo>
                        <a:pt x="60198" y="46672"/>
                        <a:pt x="46768" y="60198"/>
                        <a:pt x="30099" y="60198"/>
                      </a:cubicBezTo>
                      <a:cubicBezTo>
                        <a:pt x="13525" y="60198"/>
                        <a:pt x="0" y="46768"/>
                        <a:pt x="0" y="30099"/>
                      </a:cubicBezTo>
                      <a:cubicBezTo>
                        <a:pt x="0" y="13526"/>
                        <a:pt x="13430" y="0"/>
                        <a:pt x="30099" y="0"/>
                      </a:cubicBezTo>
                      <a:cubicBezTo>
                        <a:pt x="46673" y="95"/>
                        <a:pt x="60198" y="1352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18D960EE-2147-4D1E-B86F-0DEFB1073E79}"/>
              </a:ext>
            </a:extLst>
          </p:cNvPr>
          <p:cNvSpPr txBox="1"/>
          <p:nvPr/>
        </p:nvSpPr>
        <p:spPr>
          <a:xfrm>
            <a:off x="431672" y="997851"/>
            <a:ext cx="5422706" cy="2431149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/>
          <a:p>
            <a:r>
              <a:rPr lang="en-US" sz="4400" b="1" dirty="0">
                <a:solidFill>
                  <a:srgbClr val="094A44"/>
                </a:solidFill>
                <a:latin typeface="Georgia" panose="02040502050405020303" pitchFamily="18" charset="0"/>
              </a:rPr>
              <a:t>Team Communication Tools</a:t>
            </a:r>
          </a:p>
        </p:txBody>
      </p:sp>
      <p:grpSp>
        <p:nvGrpSpPr>
          <p:cNvPr id="436" name="Graphic 28">
            <a:extLst>
              <a:ext uri="{FF2B5EF4-FFF2-40B4-BE49-F238E27FC236}">
                <a16:creationId xmlns="" xmlns:a16="http://schemas.microsoft.com/office/drawing/2014/main" id="{8A99B8AC-DDCB-4F88-A850-260FD0972691}"/>
              </a:ext>
            </a:extLst>
          </p:cNvPr>
          <p:cNvGrpSpPr/>
          <p:nvPr/>
        </p:nvGrpSpPr>
        <p:grpSpPr>
          <a:xfrm rot="8886293">
            <a:off x="1318249" y="4212475"/>
            <a:ext cx="302176" cy="302310"/>
            <a:chOff x="10517187" y="-377031"/>
            <a:chExt cx="214979" cy="215074"/>
          </a:xfrm>
          <a:solidFill>
            <a:srgbClr val="094A44"/>
          </a:solidFill>
        </p:grpSpPr>
        <p:sp>
          <p:nvSpPr>
            <p:cNvPr id="460" name="Freeform: Shape 459">
              <a:extLst>
                <a:ext uri="{FF2B5EF4-FFF2-40B4-BE49-F238E27FC236}">
                  <a16:creationId xmlns="" xmlns:a16="http://schemas.microsoft.com/office/drawing/2014/main" id="{E960B3F6-63D9-47F7-B683-D2CA084E6820}"/>
                </a:ext>
              </a:extLst>
            </p:cNvPr>
            <p:cNvSpPr/>
            <p:nvPr/>
          </p:nvSpPr>
          <p:spPr>
            <a:xfrm>
              <a:off x="10517187" y="-377031"/>
              <a:ext cx="214979" cy="214979"/>
            </a:xfrm>
            <a:custGeom>
              <a:avLst/>
              <a:gdLst>
                <a:gd name="connsiteX0" fmla="*/ 12573 w 214979"/>
                <a:gd name="connsiteY0" fmla="*/ 12573 h 214979"/>
                <a:gd name="connsiteX1" fmla="*/ 12573 w 214979"/>
                <a:gd name="connsiteY1" fmla="*/ 12573 h 214979"/>
                <a:gd name="connsiteX2" fmla="*/ 73247 w 214979"/>
                <a:gd name="connsiteY2" fmla="*/ 12573 h 214979"/>
                <a:gd name="connsiteX3" fmla="*/ 202406 w 214979"/>
                <a:gd name="connsiteY3" fmla="*/ 141732 h 214979"/>
                <a:gd name="connsiteX4" fmla="*/ 202406 w 214979"/>
                <a:gd name="connsiteY4" fmla="*/ 202406 h 214979"/>
                <a:gd name="connsiteX5" fmla="*/ 202406 w 214979"/>
                <a:gd name="connsiteY5" fmla="*/ 202406 h 214979"/>
                <a:gd name="connsiteX6" fmla="*/ 141732 w 214979"/>
                <a:gd name="connsiteY6" fmla="*/ 202406 h 214979"/>
                <a:gd name="connsiteX7" fmla="*/ 12573 w 214979"/>
                <a:gd name="connsiteY7" fmla="*/ 73247 h 214979"/>
                <a:gd name="connsiteX8" fmla="*/ 12573 w 214979"/>
                <a:gd name="connsiteY8" fmla="*/ 12573 h 214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4979" h="214979">
                  <a:moveTo>
                    <a:pt x="12573" y="12573"/>
                  </a:moveTo>
                  <a:lnTo>
                    <a:pt x="12573" y="12573"/>
                  </a:lnTo>
                  <a:cubicBezTo>
                    <a:pt x="29337" y="-4191"/>
                    <a:pt x="56483" y="-4191"/>
                    <a:pt x="73247" y="12573"/>
                  </a:cubicBezTo>
                  <a:lnTo>
                    <a:pt x="202406" y="141732"/>
                  </a:lnTo>
                  <a:cubicBezTo>
                    <a:pt x="219170" y="158496"/>
                    <a:pt x="219170" y="185642"/>
                    <a:pt x="202406" y="202406"/>
                  </a:cubicBezTo>
                  <a:lnTo>
                    <a:pt x="202406" y="202406"/>
                  </a:lnTo>
                  <a:cubicBezTo>
                    <a:pt x="185642" y="219170"/>
                    <a:pt x="158496" y="219170"/>
                    <a:pt x="141732" y="202406"/>
                  </a:cubicBezTo>
                  <a:lnTo>
                    <a:pt x="12573" y="73247"/>
                  </a:lnTo>
                  <a:cubicBezTo>
                    <a:pt x="-4191" y="56483"/>
                    <a:pt x="-4191" y="29337"/>
                    <a:pt x="12573" y="12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1" name="Freeform: Shape 460">
              <a:extLst>
                <a:ext uri="{FF2B5EF4-FFF2-40B4-BE49-F238E27FC236}">
                  <a16:creationId xmlns="" xmlns:a16="http://schemas.microsoft.com/office/drawing/2014/main" id="{F77E3427-7B48-4B5F-89EE-AD6777FE9231}"/>
                </a:ext>
              </a:extLst>
            </p:cNvPr>
            <p:cNvSpPr/>
            <p:nvPr/>
          </p:nvSpPr>
          <p:spPr>
            <a:xfrm>
              <a:off x="10517187" y="-377031"/>
              <a:ext cx="214979" cy="215074"/>
            </a:xfrm>
            <a:custGeom>
              <a:avLst/>
              <a:gdLst>
                <a:gd name="connsiteX0" fmla="*/ 202406 w 214979"/>
                <a:gd name="connsiteY0" fmla="*/ 12573 h 215074"/>
                <a:gd name="connsiteX1" fmla="*/ 202406 w 214979"/>
                <a:gd name="connsiteY1" fmla="*/ 12573 h 215074"/>
                <a:gd name="connsiteX2" fmla="*/ 202406 w 214979"/>
                <a:gd name="connsiteY2" fmla="*/ 73247 h 215074"/>
                <a:gd name="connsiteX3" fmla="*/ 73247 w 214979"/>
                <a:gd name="connsiteY3" fmla="*/ 202502 h 215074"/>
                <a:gd name="connsiteX4" fmla="*/ 12573 w 214979"/>
                <a:gd name="connsiteY4" fmla="*/ 202502 h 215074"/>
                <a:gd name="connsiteX5" fmla="*/ 12573 w 214979"/>
                <a:gd name="connsiteY5" fmla="*/ 202502 h 215074"/>
                <a:gd name="connsiteX6" fmla="*/ 12573 w 214979"/>
                <a:gd name="connsiteY6" fmla="*/ 141827 h 215074"/>
                <a:gd name="connsiteX7" fmla="*/ 141732 w 214979"/>
                <a:gd name="connsiteY7" fmla="*/ 12573 h 215074"/>
                <a:gd name="connsiteX8" fmla="*/ 202406 w 214979"/>
                <a:gd name="connsiteY8" fmla="*/ 12573 h 215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4979" h="215074">
                  <a:moveTo>
                    <a:pt x="202406" y="12573"/>
                  </a:moveTo>
                  <a:lnTo>
                    <a:pt x="202406" y="12573"/>
                  </a:lnTo>
                  <a:cubicBezTo>
                    <a:pt x="219170" y="29337"/>
                    <a:pt x="219170" y="56483"/>
                    <a:pt x="202406" y="73247"/>
                  </a:cubicBezTo>
                  <a:lnTo>
                    <a:pt x="73247" y="202502"/>
                  </a:lnTo>
                  <a:cubicBezTo>
                    <a:pt x="56483" y="219266"/>
                    <a:pt x="29337" y="219266"/>
                    <a:pt x="12573" y="202502"/>
                  </a:cubicBezTo>
                  <a:lnTo>
                    <a:pt x="12573" y="202502"/>
                  </a:lnTo>
                  <a:cubicBezTo>
                    <a:pt x="-4191" y="185738"/>
                    <a:pt x="-4191" y="158591"/>
                    <a:pt x="12573" y="141827"/>
                  </a:cubicBezTo>
                  <a:lnTo>
                    <a:pt x="141732" y="12573"/>
                  </a:lnTo>
                  <a:cubicBezTo>
                    <a:pt x="158496" y="-4191"/>
                    <a:pt x="185738" y="-4191"/>
                    <a:pt x="202406" y="12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03" name="Freeform: Shape 902">
            <a:extLst>
              <a:ext uri="{FF2B5EF4-FFF2-40B4-BE49-F238E27FC236}">
                <a16:creationId xmlns="" xmlns:a16="http://schemas.microsoft.com/office/drawing/2014/main" id="{2B404EF9-B444-46F8-8F4B-5E6BFE6287AA}"/>
              </a:ext>
            </a:extLst>
          </p:cNvPr>
          <p:cNvSpPr/>
          <p:nvPr/>
        </p:nvSpPr>
        <p:spPr>
          <a:xfrm rot="5400000">
            <a:off x="6766860" y="562860"/>
            <a:ext cx="5378400" cy="5471881"/>
          </a:xfrm>
          <a:custGeom>
            <a:avLst/>
            <a:gdLst>
              <a:gd name="connsiteX0" fmla="*/ 0 w 5378400"/>
              <a:gd name="connsiteY0" fmla="*/ 942015 h 5471881"/>
              <a:gd name="connsiteX1" fmla="*/ 0 w 5378400"/>
              <a:gd name="connsiteY1" fmla="*/ 0 h 5471881"/>
              <a:gd name="connsiteX2" fmla="*/ 5378400 w 5378400"/>
              <a:gd name="connsiteY2" fmla="*/ 0 h 5471881"/>
              <a:gd name="connsiteX3" fmla="*/ 5378400 w 5378400"/>
              <a:gd name="connsiteY3" fmla="*/ 942015 h 5471881"/>
              <a:gd name="connsiteX4" fmla="*/ 5378331 w 5378400"/>
              <a:gd name="connsiteY4" fmla="*/ 942015 h 5471881"/>
              <a:gd name="connsiteX5" fmla="*/ 5378331 w 5378400"/>
              <a:gd name="connsiteY5" fmla="*/ 2378964 h 5471881"/>
              <a:gd name="connsiteX6" fmla="*/ 5378331 w 5378400"/>
              <a:gd name="connsiteY6" fmla="*/ 4575722 h 5471881"/>
              <a:gd name="connsiteX7" fmla="*/ 4482171 w 5378400"/>
              <a:gd name="connsiteY7" fmla="*/ 5471881 h 5471881"/>
              <a:gd name="connsiteX8" fmla="*/ 897638 w 5378400"/>
              <a:gd name="connsiteY8" fmla="*/ 5471881 h 5471881"/>
              <a:gd name="connsiteX9" fmla="*/ 1478 w 5378400"/>
              <a:gd name="connsiteY9" fmla="*/ 4575722 h 5471881"/>
              <a:gd name="connsiteX10" fmla="*/ 1478 w 5378400"/>
              <a:gd name="connsiteY10" fmla="*/ 2378964 h 5471881"/>
              <a:gd name="connsiteX11" fmla="*/ 0 w 5378400"/>
              <a:gd name="connsiteY11" fmla="*/ 2378964 h 5471881"/>
              <a:gd name="connsiteX12" fmla="*/ 0 w 5378400"/>
              <a:gd name="connsiteY12" fmla="*/ 942015 h 5471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378400" h="5471881">
                <a:moveTo>
                  <a:pt x="0" y="942015"/>
                </a:moveTo>
                <a:lnTo>
                  <a:pt x="0" y="0"/>
                </a:lnTo>
                <a:lnTo>
                  <a:pt x="5378400" y="0"/>
                </a:lnTo>
                <a:lnTo>
                  <a:pt x="5378400" y="942015"/>
                </a:lnTo>
                <a:lnTo>
                  <a:pt x="5378331" y="942015"/>
                </a:lnTo>
                <a:lnTo>
                  <a:pt x="5378331" y="2378964"/>
                </a:lnTo>
                <a:lnTo>
                  <a:pt x="5378331" y="4575722"/>
                </a:lnTo>
                <a:cubicBezTo>
                  <a:pt x="5378331" y="5070657"/>
                  <a:pt x="4977106" y="5471881"/>
                  <a:pt x="4482171" y="5471881"/>
                </a:cubicBezTo>
                <a:lnTo>
                  <a:pt x="897638" y="5471881"/>
                </a:lnTo>
                <a:cubicBezTo>
                  <a:pt x="402702" y="5471881"/>
                  <a:pt x="1478" y="5070657"/>
                  <a:pt x="1478" y="4575722"/>
                </a:cubicBezTo>
                <a:lnTo>
                  <a:pt x="1478" y="2378964"/>
                </a:lnTo>
                <a:lnTo>
                  <a:pt x="0" y="2378964"/>
                </a:lnTo>
                <a:lnTo>
                  <a:pt x="0" y="942015"/>
                </a:lnTo>
                <a:close/>
              </a:path>
            </a:pathLst>
          </a:custGeom>
          <a:solidFill>
            <a:srgbClr val="094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66" name="Rectangle: Rounded Corners 465">
            <a:extLst>
              <a:ext uri="{FF2B5EF4-FFF2-40B4-BE49-F238E27FC236}">
                <a16:creationId xmlns="" xmlns:a16="http://schemas.microsoft.com/office/drawing/2014/main" id="{BFD3A758-B1BF-4059-A525-D207F5F098DC}"/>
              </a:ext>
            </a:extLst>
          </p:cNvPr>
          <p:cNvSpPr/>
          <p:nvPr/>
        </p:nvSpPr>
        <p:spPr>
          <a:xfrm>
            <a:off x="6450120" y="1793915"/>
            <a:ext cx="540000" cy="540000"/>
          </a:xfrm>
          <a:prstGeom prst="roundRect">
            <a:avLst/>
          </a:prstGeom>
          <a:solidFill>
            <a:srgbClr val="F7AB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7" name="Rectangle: Rounded Corners 466">
            <a:extLst>
              <a:ext uri="{FF2B5EF4-FFF2-40B4-BE49-F238E27FC236}">
                <a16:creationId xmlns="" xmlns:a16="http://schemas.microsoft.com/office/drawing/2014/main" id="{CDBEE985-A7E6-4179-9227-081F79FD90FD}"/>
              </a:ext>
            </a:extLst>
          </p:cNvPr>
          <p:cNvSpPr/>
          <p:nvPr/>
        </p:nvSpPr>
        <p:spPr>
          <a:xfrm>
            <a:off x="6450120" y="2513522"/>
            <a:ext cx="540000" cy="540000"/>
          </a:xfrm>
          <a:prstGeom prst="roundRect">
            <a:avLst/>
          </a:prstGeom>
          <a:solidFill>
            <a:srgbClr val="F7AB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8" name="Rectangle: Rounded Corners 467">
            <a:extLst>
              <a:ext uri="{FF2B5EF4-FFF2-40B4-BE49-F238E27FC236}">
                <a16:creationId xmlns="" xmlns:a16="http://schemas.microsoft.com/office/drawing/2014/main" id="{CAB9BC9B-C608-4DB8-927B-5178629A2601}"/>
              </a:ext>
            </a:extLst>
          </p:cNvPr>
          <p:cNvSpPr/>
          <p:nvPr/>
        </p:nvSpPr>
        <p:spPr>
          <a:xfrm>
            <a:off x="6450120" y="3263609"/>
            <a:ext cx="540000" cy="540000"/>
          </a:xfrm>
          <a:prstGeom prst="roundRect">
            <a:avLst/>
          </a:prstGeom>
          <a:solidFill>
            <a:srgbClr val="F7AB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9" name="Rectangle: Rounded Corners 468">
            <a:extLst>
              <a:ext uri="{FF2B5EF4-FFF2-40B4-BE49-F238E27FC236}">
                <a16:creationId xmlns="" xmlns:a16="http://schemas.microsoft.com/office/drawing/2014/main" id="{C73E46A6-BC90-4253-BFFF-477C6B4E8C0D}"/>
              </a:ext>
            </a:extLst>
          </p:cNvPr>
          <p:cNvSpPr/>
          <p:nvPr/>
        </p:nvSpPr>
        <p:spPr>
          <a:xfrm>
            <a:off x="6450120" y="3990836"/>
            <a:ext cx="540000" cy="540000"/>
          </a:xfrm>
          <a:prstGeom prst="roundRect">
            <a:avLst/>
          </a:prstGeom>
          <a:solidFill>
            <a:srgbClr val="F7AB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0" name="Rectangle: Rounded Corners 469">
            <a:extLst>
              <a:ext uri="{FF2B5EF4-FFF2-40B4-BE49-F238E27FC236}">
                <a16:creationId xmlns="" xmlns:a16="http://schemas.microsoft.com/office/drawing/2014/main" id="{1DB502D8-DCAA-416F-9B11-5AE36C7FA810}"/>
              </a:ext>
            </a:extLst>
          </p:cNvPr>
          <p:cNvSpPr/>
          <p:nvPr/>
        </p:nvSpPr>
        <p:spPr>
          <a:xfrm>
            <a:off x="6450120" y="4733301"/>
            <a:ext cx="540000" cy="540000"/>
          </a:xfrm>
          <a:prstGeom prst="roundRect">
            <a:avLst/>
          </a:prstGeom>
          <a:solidFill>
            <a:srgbClr val="F7AB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891" name="Graphic 890">
            <a:extLst>
              <a:ext uri="{FF2B5EF4-FFF2-40B4-BE49-F238E27FC236}">
                <a16:creationId xmlns="" xmlns:a16="http://schemas.microsoft.com/office/drawing/2014/main" id="{41EDC71A-C27F-4D0B-873B-143503763A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 b="47497"/>
          <a:stretch>
            <a:fillRect/>
          </a:stretch>
        </p:blipFill>
        <p:spPr>
          <a:xfrm flipV="1">
            <a:off x="492724" y="0"/>
            <a:ext cx="2050243" cy="1076432"/>
          </a:xfrm>
          <a:custGeom>
            <a:avLst/>
            <a:gdLst>
              <a:gd name="connsiteX0" fmla="*/ 0 w 2756958"/>
              <a:gd name="connsiteY0" fmla="*/ 0 h 1447476"/>
              <a:gd name="connsiteX1" fmla="*/ 2756958 w 2756958"/>
              <a:gd name="connsiteY1" fmla="*/ 0 h 1447476"/>
              <a:gd name="connsiteX2" fmla="*/ 2756958 w 2756958"/>
              <a:gd name="connsiteY2" fmla="*/ 1447476 h 1447476"/>
              <a:gd name="connsiteX3" fmla="*/ 0 w 2756958"/>
              <a:gd name="connsiteY3" fmla="*/ 1447476 h 1447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6958" h="1447476">
                <a:moveTo>
                  <a:pt x="0" y="0"/>
                </a:moveTo>
                <a:lnTo>
                  <a:pt x="2756958" y="0"/>
                </a:lnTo>
                <a:lnTo>
                  <a:pt x="2756958" y="1447476"/>
                </a:lnTo>
                <a:lnTo>
                  <a:pt x="0" y="1447476"/>
                </a:lnTo>
                <a:close/>
              </a:path>
            </a:pathLst>
          </a:custGeom>
        </p:spPr>
      </p:pic>
      <p:pic>
        <p:nvPicPr>
          <p:cNvPr id="892" name="Graphic 891">
            <a:extLst>
              <a:ext uri="{FF2B5EF4-FFF2-40B4-BE49-F238E27FC236}">
                <a16:creationId xmlns="" xmlns:a16="http://schemas.microsoft.com/office/drawing/2014/main" id="{E87DEBBA-2F9C-4FE6-8BAB-6CFAB2F5ED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20155660" flipV="1">
            <a:off x="827870" y="104583"/>
            <a:ext cx="333375" cy="333375"/>
          </a:xfrm>
          <a:prstGeom prst="rect">
            <a:avLst/>
          </a:prstGeom>
        </p:spPr>
      </p:pic>
      <p:sp>
        <p:nvSpPr>
          <p:cNvPr id="893" name="Freeform: Shape 892">
            <a:extLst>
              <a:ext uri="{FF2B5EF4-FFF2-40B4-BE49-F238E27FC236}">
                <a16:creationId xmlns="" xmlns:a16="http://schemas.microsoft.com/office/drawing/2014/main" id="{571F294A-15A5-4531-8C93-BE6AFB0BDF85}"/>
              </a:ext>
            </a:extLst>
          </p:cNvPr>
          <p:cNvSpPr/>
          <p:nvPr/>
        </p:nvSpPr>
        <p:spPr>
          <a:xfrm>
            <a:off x="7224049" y="5652625"/>
            <a:ext cx="634672" cy="634736"/>
          </a:xfrm>
          <a:custGeom>
            <a:avLst/>
            <a:gdLst>
              <a:gd name="connsiteX0" fmla="*/ 181701 w 634672"/>
              <a:gd name="connsiteY0" fmla="*/ 92578 h 634736"/>
              <a:gd name="connsiteX1" fmla="*/ 245360 w 634672"/>
              <a:gd name="connsiteY1" fmla="*/ 64875 h 634736"/>
              <a:gd name="connsiteX2" fmla="*/ 258476 w 634672"/>
              <a:gd name="connsiteY2" fmla="*/ 1855 h 634736"/>
              <a:gd name="connsiteX3" fmla="*/ 365001 w 634672"/>
              <a:gd name="connsiteY3" fmla="*/ 0 h 634736"/>
              <a:gd name="connsiteX4" fmla="*/ 380356 w 634672"/>
              <a:gd name="connsiteY4" fmla="*/ 62508 h 634736"/>
              <a:gd name="connsiteX5" fmla="*/ 444975 w 634672"/>
              <a:gd name="connsiteY5" fmla="*/ 87907 h 634736"/>
              <a:gd name="connsiteX6" fmla="*/ 498781 w 634672"/>
              <a:gd name="connsiteY6" fmla="*/ 52655 h 634736"/>
              <a:gd name="connsiteX7" fmla="*/ 575428 w 634672"/>
              <a:gd name="connsiteY7" fmla="*/ 126679 h 634736"/>
              <a:gd name="connsiteX8" fmla="*/ 542095 w 634672"/>
              <a:gd name="connsiteY8" fmla="*/ 181701 h 634736"/>
              <a:gd name="connsiteX9" fmla="*/ 569798 w 634672"/>
              <a:gd name="connsiteY9" fmla="*/ 245424 h 634736"/>
              <a:gd name="connsiteX10" fmla="*/ 632817 w 634672"/>
              <a:gd name="connsiteY10" fmla="*/ 258540 h 634736"/>
              <a:gd name="connsiteX11" fmla="*/ 634673 w 634672"/>
              <a:gd name="connsiteY11" fmla="*/ 365065 h 634736"/>
              <a:gd name="connsiteX12" fmla="*/ 572165 w 634672"/>
              <a:gd name="connsiteY12" fmla="*/ 380420 h 634736"/>
              <a:gd name="connsiteX13" fmla="*/ 546765 w 634672"/>
              <a:gd name="connsiteY13" fmla="*/ 445039 h 634736"/>
              <a:gd name="connsiteX14" fmla="*/ 582018 w 634672"/>
              <a:gd name="connsiteY14" fmla="*/ 498845 h 634736"/>
              <a:gd name="connsiteX15" fmla="*/ 508058 w 634672"/>
              <a:gd name="connsiteY15" fmla="*/ 575492 h 634736"/>
              <a:gd name="connsiteX16" fmla="*/ 453036 w 634672"/>
              <a:gd name="connsiteY16" fmla="*/ 542159 h 634736"/>
              <a:gd name="connsiteX17" fmla="*/ 389313 w 634672"/>
              <a:gd name="connsiteY17" fmla="*/ 569862 h 634736"/>
              <a:gd name="connsiteX18" fmla="*/ 376197 w 634672"/>
              <a:gd name="connsiteY18" fmla="*/ 632881 h 634736"/>
              <a:gd name="connsiteX19" fmla="*/ 269672 w 634672"/>
              <a:gd name="connsiteY19" fmla="*/ 634737 h 634736"/>
              <a:gd name="connsiteX20" fmla="*/ 254317 w 634672"/>
              <a:gd name="connsiteY20" fmla="*/ 572229 h 634736"/>
              <a:gd name="connsiteX21" fmla="*/ 189698 w 634672"/>
              <a:gd name="connsiteY21" fmla="*/ 546830 h 634736"/>
              <a:gd name="connsiteX22" fmla="*/ 135892 w 634672"/>
              <a:gd name="connsiteY22" fmla="*/ 582082 h 634736"/>
              <a:gd name="connsiteX23" fmla="*/ 59245 w 634672"/>
              <a:gd name="connsiteY23" fmla="*/ 508122 h 634736"/>
              <a:gd name="connsiteX24" fmla="*/ 92578 w 634672"/>
              <a:gd name="connsiteY24" fmla="*/ 453100 h 634736"/>
              <a:gd name="connsiteX25" fmla="*/ 64875 w 634672"/>
              <a:gd name="connsiteY25" fmla="*/ 389377 h 634736"/>
              <a:gd name="connsiteX26" fmla="*/ 1855 w 634672"/>
              <a:gd name="connsiteY26" fmla="*/ 376261 h 634736"/>
              <a:gd name="connsiteX27" fmla="*/ 0 w 634672"/>
              <a:gd name="connsiteY27" fmla="*/ 269736 h 634736"/>
              <a:gd name="connsiteX28" fmla="*/ 62508 w 634672"/>
              <a:gd name="connsiteY28" fmla="*/ 254381 h 634736"/>
              <a:gd name="connsiteX29" fmla="*/ 87907 w 634672"/>
              <a:gd name="connsiteY29" fmla="*/ 189762 h 634736"/>
              <a:gd name="connsiteX30" fmla="*/ 52655 w 634672"/>
              <a:gd name="connsiteY30" fmla="*/ 135956 h 634736"/>
              <a:gd name="connsiteX31" fmla="*/ 126615 w 634672"/>
              <a:gd name="connsiteY31" fmla="*/ 59309 h 634736"/>
              <a:gd name="connsiteX32" fmla="*/ 181701 w 634672"/>
              <a:gd name="connsiteY32" fmla="*/ 92578 h 634736"/>
              <a:gd name="connsiteX33" fmla="*/ 181701 w 634672"/>
              <a:gd name="connsiteY33" fmla="*/ 92578 h 634736"/>
              <a:gd name="connsiteX34" fmla="*/ 238514 w 634672"/>
              <a:gd name="connsiteY34" fmla="*/ 234483 h 634736"/>
              <a:gd name="connsiteX35" fmla="*/ 241329 w 634672"/>
              <a:gd name="connsiteY35" fmla="*/ 396031 h 634736"/>
              <a:gd name="connsiteX36" fmla="*/ 402876 w 634672"/>
              <a:gd name="connsiteY36" fmla="*/ 393216 h 634736"/>
              <a:gd name="connsiteX37" fmla="*/ 400061 w 634672"/>
              <a:gd name="connsiteY37" fmla="*/ 231668 h 634736"/>
              <a:gd name="connsiteX38" fmla="*/ 238514 w 634672"/>
              <a:gd name="connsiteY38" fmla="*/ 234483 h 634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634672" h="634736">
                <a:moveTo>
                  <a:pt x="181701" y="92578"/>
                </a:moveTo>
                <a:cubicBezTo>
                  <a:pt x="201854" y="80422"/>
                  <a:pt x="223287" y="71209"/>
                  <a:pt x="245360" y="64875"/>
                </a:cubicBezTo>
                <a:lnTo>
                  <a:pt x="258476" y="1855"/>
                </a:lnTo>
                <a:lnTo>
                  <a:pt x="365001" y="0"/>
                </a:lnTo>
                <a:lnTo>
                  <a:pt x="380356" y="62508"/>
                </a:lnTo>
                <a:cubicBezTo>
                  <a:pt x="402685" y="68010"/>
                  <a:pt x="424437" y="76455"/>
                  <a:pt x="444975" y="87907"/>
                </a:cubicBezTo>
                <a:lnTo>
                  <a:pt x="498781" y="52655"/>
                </a:lnTo>
                <a:lnTo>
                  <a:pt x="575428" y="126679"/>
                </a:lnTo>
                <a:lnTo>
                  <a:pt x="542095" y="181701"/>
                </a:lnTo>
                <a:cubicBezTo>
                  <a:pt x="554251" y="201854"/>
                  <a:pt x="563464" y="223287"/>
                  <a:pt x="569798" y="245424"/>
                </a:cubicBezTo>
                <a:lnTo>
                  <a:pt x="632817" y="258540"/>
                </a:lnTo>
                <a:lnTo>
                  <a:pt x="634673" y="365065"/>
                </a:lnTo>
                <a:lnTo>
                  <a:pt x="572165" y="380420"/>
                </a:lnTo>
                <a:cubicBezTo>
                  <a:pt x="566663" y="402749"/>
                  <a:pt x="558218" y="424501"/>
                  <a:pt x="546765" y="445039"/>
                </a:cubicBezTo>
                <a:lnTo>
                  <a:pt x="582018" y="498845"/>
                </a:lnTo>
                <a:lnTo>
                  <a:pt x="508058" y="575492"/>
                </a:lnTo>
                <a:lnTo>
                  <a:pt x="453036" y="542159"/>
                </a:lnTo>
                <a:cubicBezTo>
                  <a:pt x="432883" y="554315"/>
                  <a:pt x="411450" y="563528"/>
                  <a:pt x="389313" y="569862"/>
                </a:cubicBezTo>
                <a:lnTo>
                  <a:pt x="376197" y="632881"/>
                </a:lnTo>
                <a:lnTo>
                  <a:pt x="269672" y="634737"/>
                </a:lnTo>
                <a:lnTo>
                  <a:pt x="254317" y="572229"/>
                </a:lnTo>
                <a:cubicBezTo>
                  <a:pt x="231988" y="566727"/>
                  <a:pt x="210235" y="558282"/>
                  <a:pt x="189698" y="546830"/>
                </a:cubicBezTo>
                <a:lnTo>
                  <a:pt x="135892" y="582082"/>
                </a:lnTo>
                <a:lnTo>
                  <a:pt x="59245" y="508122"/>
                </a:lnTo>
                <a:lnTo>
                  <a:pt x="92578" y="453100"/>
                </a:lnTo>
                <a:cubicBezTo>
                  <a:pt x="80422" y="432947"/>
                  <a:pt x="71209" y="411514"/>
                  <a:pt x="64875" y="389377"/>
                </a:cubicBezTo>
                <a:lnTo>
                  <a:pt x="1855" y="376261"/>
                </a:lnTo>
                <a:lnTo>
                  <a:pt x="0" y="269736"/>
                </a:lnTo>
                <a:lnTo>
                  <a:pt x="62508" y="254381"/>
                </a:lnTo>
                <a:cubicBezTo>
                  <a:pt x="68010" y="232052"/>
                  <a:pt x="76455" y="210299"/>
                  <a:pt x="87907" y="189762"/>
                </a:cubicBezTo>
                <a:lnTo>
                  <a:pt x="52655" y="135956"/>
                </a:lnTo>
                <a:lnTo>
                  <a:pt x="126615" y="59309"/>
                </a:lnTo>
                <a:lnTo>
                  <a:pt x="181701" y="92578"/>
                </a:lnTo>
                <a:lnTo>
                  <a:pt x="181701" y="92578"/>
                </a:lnTo>
                <a:close/>
                <a:moveTo>
                  <a:pt x="238514" y="234483"/>
                </a:moveTo>
                <a:cubicBezTo>
                  <a:pt x="194688" y="279909"/>
                  <a:pt x="195968" y="352205"/>
                  <a:pt x="241329" y="396031"/>
                </a:cubicBezTo>
                <a:cubicBezTo>
                  <a:pt x="286754" y="439856"/>
                  <a:pt x="359051" y="438577"/>
                  <a:pt x="402876" y="393216"/>
                </a:cubicBezTo>
                <a:cubicBezTo>
                  <a:pt x="446702" y="347791"/>
                  <a:pt x="445423" y="275494"/>
                  <a:pt x="400061" y="231668"/>
                </a:cubicBezTo>
                <a:cubicBezTo>
                  <a:pt x="354700" y="187779"/>
                  <a:pt x="282340" y="189058"/>
                  <a:pt x="238514" y="234483"/>
                </a:cubicBezTo>
                <a:close/>
              </a:path>
            </a:pathLst>
          </a:custGeom>
          <a:solidFill>
            <a:srgbClr val="45726D"/>
          </a:solidFill>
          <a:ln w="638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00" name="Freeform: Shape 899">
            <a:extLst>
              <a:ext uri="{FF2B5EF4-FFF2-40B4-BE49-F238E27FC236}">
                <a16:creationId xmlns="" xmlns:a16="http://schemas.microsoft.com/office/drawing/2014/main" id="{3824474C-06B8-46CF-BB22-8A357AB42481}"/>
              </a:ext>
            </a:extLst>
          </p:cNvPr>
          <p:cNvSpPr/>
          <p:nvPr/>
        </p:nvSpPr>
        <p:spPr>
          <a:xfrm>
            <a:off x="7898533" y="5614867"/>
            <a:ext cx="443489" cy="443534"/>
          </a:xfrm>
          <a:custGeom>
            <a:avLst/>
            <a:gdLst>
              <a:gd name="connsiteX0" fmla="*/ 181701 w 634672"/>
              <a:gd name="connsiteY0" fmla="*/ 92578 h 634736"/>
              <a:gd name="connsiteX1" fmla="*/ 245360 w 634672"/>
              <a:gd name="connsiteY1" fmla="*/ 64875 h 634736"/>
              <a:gd name="connsiteX2" fmla="*/ 258476 w 634672"/>
              <a:gd name="connsiteY2" fmla="*/ 1855 h 634736"/>
              <a:gd name="connsiteX3" fmla="*/ 365001 w 634672"/>
              <a:gd name="connsiteY3" fmla="*/ 0 h 634736"/>
              <a:gd name="connsiteX4" fmla="*/ 380356 w 634672"/>
              <a:gd name="connsiteY4" fmla="*/ 62508 h 634736"/>
              <a:gd name="connsiteX5" fmla="*/ 444975 w 634672"/>
              <a:gd name="connsiteY5" fmla="*/ 87907 h 634736"/>
              <a:gd name="connsiteX6" fmla="*/ 498781 w 634672"/>
              <a:gd name="connsiteY6" fmla="*/ 52655 h 634736"/>
              <a:gd name="connsiteX7" fmla="*/ 575428 w 634672"/>
              <a:gd name="connsiteY7" fmla="*/ 126679 h 634736"/>
              <a:gd name="connsiteX8" fmla="*/ 542095 w 634672"/>
              <a:gd name="connsiteY8" fmla="*/ 181701 h 634736"/>
              <a:gd name="connsiteX9" fmla="*/ 569798 w 634672"/>
              <a:gd name="connsiteY9" fmla="*/ 245424 h 634736"/>
              <a:gd name="connsiteX10" fmla="*/ 632817 w 634672"/>
              <a:gd name="connsiteY10" fmla="*/ 258540 h 634736"/>
              <a:gd name="connsiteX11" fmla="*/ 634673 w 634672"/>
              <a:gd name="connsiteY11" fmla="*/ 365065 h 634736"/>
              <a:gd name="connsiteX12" fmla="*/ 572165 w 634672"/>
              <a:gd name="connsiteY12" fmla="*/ 380420 h 634736"/>
              <a:gd name="connsiteX13" fmla="*/ 546765 w 634672"/>
              <a:gd name="connsiteY13" fmla="*/ 445039 h 634736"/>
              <a:gd name="connsiteX14" fmla="*/ 582018 w 634672"/>
              <a:gd name="connsiteY14" fmla="*/ 498845 h 634736"/>
              <a:gd name="connsiteX15" fmla="*/ 508058 w 634672"/>
              <a:gd name="connsiteY15" fmla="*/ 575492 h 634736"/>
              <a:gd name="connsiteX16" fmla="*/ 453036 w 634672"/>
              <a:gd name="connsiteY16" fmla="*/ 542159 h 634736"/>
              <a:gd name="connsiteX17" fmla="*/ 389313 w 634672"/>
              <a:gd name="connsiteY17" fmla="*/ 569862 h 634736"/>
              <a:gd name="connsiteX18" fmla="*/ 376197 w 634672"/>
              <a:gd name="connsiteY18" fmla="*/ 632881 h 634736"/>
              <a:gd name="connsiteX19" fmla="*/ 269672 w 634672"/>
              <a:gd name="connsiteY19" fmla="*/ 634737 h 634736"/>
              <a:gd name="connsiteX20" fmla="*/ 254317 w 634672"/>
              <a:gd name="connsiteY20" fmla="*/ 572229 h 634736"/>
              <a:gd name="connsiteX21" fmla="*/ 189698 w 634672"/>
              <a:gd name="connsiteY21" fmla="*/ 546830 h 634736"/>
              <a:gd name="connsiteX22" fmla="*/ 135892 w 634672"/>
              <a:gd name="connsiteY22" fmla="*/ 582082 h 634736"/>
              <a:gd name="connsiteX23" fmla="*/ 59245 w 634672"/>
              <a:gd name="connsiteY23" fmla="*/ 508122 h 634736"/>
              <a:gd name="connsiteX24" fmla="*/ 92578 w 634672"/>
              <a:gd name="connsiteY24" fmla="*/ 453100 h 634736"/>
              <a:gd name="connsiteX25" fmla="*/ 64875 w 634672"/>
              <a:gd name="connsiteY25" fmla="*/ 389377 h 634736"/>
              <a:gd name="connsiteX26" fmla="*/ 1855 w 634672"/>
              <a:gd name="connsiteY26" fmla="*/ 376261 h 634736"/>
              <a:gd name="connsiteX27" fmla="*/ 0 w 634672"/>
              <a:gd name="connsiteY27" fmla="*/ 269736 h 634736"/>
              <a:gd name="connsiteX28" fmla="*/ 62508 w 634672"/>
              <a:gd name="connsiteY28" fmla="*/ 254381 h 634736"/>
              <a:gd name="connsiteX29" fmla="*/ 87907 w 634672"/>
              <a:gd name="connsiteY29" fmla="*/ 189762 h 634736"/>
              <a:gd name="connsiteX30" fmla="*/ 52655 w 634672"/>
              <a:gd name="connsiteY30" fmla="*/ 135956 h 634736"/>
              <a:gd name="connsiteX31" fmla="*/ 126615 w 634672"/>
              <a:gd name="connsiteY31" fmla="*/ 59309 h 634736"/>
              <a:gd name="connsiteX32" fmla="*/ 181701 w 634672"/>
              <a:gd name="connsiteY32" fmla="*/ 92578 h 634736"/>
              <a:gd name="connsiteX33" fmla="*/ 181701 w 634672"/>
              <a:gd name="connsiteY33" fmla="*/ 92578 h 634736"/>
              <a:gd name="connsiteX34" fmla="*/ 238514 w 634672"/>
              <a:gd name="connsiteY34" fmla="*/ 234483 h 634736"/>
              <a:gd name="connsiteX35" fmla="*/ 241329 w 634672"/>
              <a:gd name="connsiteY35" fmla="*/ 396031 h 634736"/>
              <a:gd name="connsiteX36" fmla="*/ 402876 w 634672"/>
              <a:gd name="connsiteY36" fmla="*/ 393216 h 634736"/>
              <a:gd name="connsiteX37" fmla="*/ 400061 w 634672"/>
              <a:gd name="connsiteY37" fmla="*/ 231668 h 634736"/>
              <a:gd name="connsiteX38" fmla="*/ 238514 w 634672"/>
              <a:gd name="connsiteY38" fmla="*/ 234483 h 634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634672" h="634736">
                <a:moveTo>
                  <a:pt x="181701" y="92578"/>
                </a:moveTo>
                <a:cubicBezTo>
                  <a:pt x="201854" y="80422"/>
                  <a:pt x="223287" y="71209"/>
                  <a:pt x="245360" y="64875"/>
                </a:cubicBezTo>
                <a:lnTo>
                  <a:pt x="258476" y="1855"/>
                </a:lnTo>
                <a:lnTo>
                  <a:pt x="365001" y="0"/>
                </a:lnTo>
                <a:lnTo>
                  <a:pt x="380356" y="62508"/>
                </a:lnTo>
                <a:cubicBezTo>
                  <a:pt x="402685" y="68010"/>
                  <a:pt x="424437" y="76455"/>
                  <a:pt x="444975" y="87907"/>
                </a:cubicBezTo>
                <a:lnTo>
                  <a:pt x="498781" y="52655"/>
                </a:lnTo>
                <a:lnTo>
                  <a:pt x="575428" y="126679"/>
                </a:lnTo>
                <a:lnTo>
                  <a:pt x="542095" y="181701"/>
                </a:lnTo>
                <a:cubicBezTo>
                  <a:pt x="554251" y="201854"/>
                  <a:pt x="563464" y="223287"/>
                  <a:pt x="569798" y="245424"/>
                </a:cubicBezTo>
                <a:lnTo>
                  <a:pt x="632817" y="258540"/>
                </a:lnTo>
                <a:lnTo>
                  <a:pt x="634673" y="365065"/>
                </a:lnTo>
                <a:lnTo>
                  <a:pt x="572165" y="380420"/>
                </a:lnTo>
                <a:cubicBezTo>
                  <a:pt x="566663" y="402749"/>
                  <a:pt x="558218" y="424501"/>
                  <a:pt x="546765" y="445039"/>
                </a:cubicBezTo>
                <a:lnTo>
                  <a:pt x="582018" y="498845"/>
                </a:lnTo>
                <a:lnTo>
                  <a:pt x="508058" y="575492"/>
                </a:lnTo>
                <a:lnTo>
                  <a:pt x="453036" y="542159"/>
                </a:lnTo>
                <a:cubicBezTo>
                  <a:pt x="432883" y="554315"/>
                  <a:pt x="411450" y="563528"/>
                  <a:pt x="389313" y="569862"/>
                </a:cubicBezTo>
                <a:lnTo>
                  <a:pt x="376197" y="632881"/>
                </a:lnTo>
                <a:lnTo>
                  <a:pt x="269672" y="634737"/>
                </a:lnTo>
                <a:lnTo>
                  <a:pt x="254317" y="572229"/>
                </a:lnTo>
                <a:cubicBezTo>
                  <a:pt x="231988" y="566727"/>
                  <a:pt x="210235" y="558282"/>
                  <a:pt x="189698" y="546830"/>
                </a:cubicBezTo>
                <a:lnTo>
                  <a:pt x="135892" y="582082"/>
                </a:lnTo>
                <a:lnTo>
                  <a:pt x="59245" y="508122"/>
                </a:lnTo>
                <a:lnTo>
                  <a:pt x="92578" y="453100"/>
                </a:lnTo>
                <a:cubicBezTo>
                  <a:pt x="80422" y="432947"/>
                  <a:pt x="71209" y="411514"/>
                  <a:pt x="64875" y="389377"/>
                </a:cubicBezTo>
                <a:lnTo>
                  <a:pt x="1855" y="376261"/>
                </a:lnTo>
                <a:lnTo>
                  <a:pt x="0" y="269736"/>
                </a:lnTo>
                <a:lnTo>
                  <a:pt x="62508" y="254381"/>
                </a:lnTo>
                <a:cubicBezTo>
                  <a:pt x="68010" y="232052"/>
                  <a:pt x="76455" y="210299"/>
                  <a:pt x="87907" y="189762"/>
                </a:cubicBezTo>
                <a:lnTo>
                  <a:pt x="52655" y="135956"/>
                </a:lnTo>
                <a:lnTo>
                  <a:pt x="126615" y="59309"/>
                </a:lnTo>
                <a:lnTo>
                  <a:pt x="181701" y="92578"/>
                </a:lnTo>
                <a:lnTo>
                  <a:pt x="181701" y="92578"/>
                </a:lnTo>
                <a:close/>
                <a:moveTo>
                  <a:pt x="238514" y="234483"/>
                </a:moveTo>
                <a:cubicBezTo>
                  <a:pt x="194688" y="279909"/>
                  <a:pt x="195968" y="352205"/>
                  <a:pt x="241329" y="396031"/>
                </a:cubicBezTo>
                <a:cubicBezTo>
                  <a:pt x="286754" y="439856"/>
                  <a:pt x="359051" y="438577"/>
                  <a:pt x="402876" y="393216"/>
                </a:cubicBezTo>
                <a:cubicBezTo>
                  <a:pt x="446702" y="347791"/>
                  <a:pt x="445423" y="275494"/>
                  <a:pt x="400061" y="231668"/>
                </a:cubicBezTo>
                <a:cubicBezTo>
                  <a:pt x="354700" y="187779"/>
                  <a:pt x="282340" y="189058"/>
                  <a:pt x="238514" y="234483"/>
                </a:cubicBezTo>
                <a:close/>
              </a:path>
            </a:pathLst>
          </a:custGeom>
          <a:solidFill>
            <a:srgbClr val="45726D"/>
          </a:solidFill>
          <a:ln w="638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01" name="Freeform: Shape 900">
            <a:extLst>
              <a:ext uri="{FF2B5EF4-FFF2-40B4-BE49-F238E27FC236}">
                <a16:creationId xmlns="" xmlns:a16="http://schemas.microsoft.com/office/drawing/2014/main" id="{40F02335-5F4E-4A65-B3BD-452D974AAC29}"/>
              </a:ext>
            </a:extLst>
          </p:cNvPr>
          <p:cNvSpPr/>
          <p:nvPr/>
        </p:nvSpPr>
        <p:spPr>
          <a:xfrm>
            <a:off x="7541920" y="609600"/>
            <a:ext cx="870586" cy="911214"/>
          </a:xfrm>
          <a:custGeom>
            <a:avLst/>
            <a:gdLst>
              <a:gd name="connsiteX0" fmla="*/ 7151 w 978708"/>
              <a:gd name="connsiteY0" fmla="*/ 0 h 1024382"/>
              <a:gd name="connsiteX1" fmla="*/ 971558 w 978708"/>
              <a:gd name="connsiteY1" fmla="*/ 0 h 1024382"/>
              <a:gd name="connsiteX2" fmla="*/ 978708 w 978708"/>
              <a:gd name="connsiteY2" fmla="*/ 35418 h 1024382"/>
              <a:gd name="connsiteX3" fmla="*/ 978708 w 978708"/>
              <a:gd name="connsiteY3" fmla="*/ 861261 h 1024382"/>
              <a:gd name="connsiteX4" fmla="*/ 815587 w 978708"/>
              <a:gd name="connsiteY4" fmla="*/ 1024382 h 1024382"/>
              <a:gd name="connsiteX5" fmla="*/ 163121 w 978708"/>
              <a:gd name="connsiteY5" fmla="*/ 1024382 h 1024382"/>
              <a:gd name="connsiteX6" fmla="*/ 0 w 978708"/>
              <a:gd name="connsiteY6" fmla="*/ 861261 h 1024382"/>
              <a:gd name="connsiteX7" fmla="*/ 0 w 978708"/>
              <a:gd name="connsiteY7" fmla="*/ 35418 h 1024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78708" h="1024382">
                <a:moveTo>
                  <a:pt x="7151" y="0"/>
                </a:moveTo>
                <a:lnTo>
                  <a:pt x="971558" y="0"/>
                </a:lnTo>
                <a:lnTo>
                  <a:pt x="978708" y="35418"/>
                </a:lnTo>
                <a:lnTo>
                  <a:pt x="978708" y="861261"/>
                </a:lnTo>
                <a:cubicBezTo>
                  <a:pt x="978708" y="951350"/>
                  <a:pt x="905676" y="1024382"/>
                  <a:pt x="815587" y="1024382"/>
                </a:cubicBezTo>
                <a:lnTo>
                  <a:pt x="163121" y="1024382"/>
                </a:lnTo>
                <a:cubicBezTo>
                  <a:pt x="73032" y="1024382"/>
                  <a:pt x="0" y="951350"/>
                  <a:pt x="0" y="861261"/>
                </a:cubicBezTo>
                <a:lnTo>
                  <a:pt x="0" y="35418"/>
                </a:lnTo>
                <a:close/>
              </a:path>
            </a:pathLst>
          </a:custGeom>
          <a:solidFill>
            <a:srgbClr val="F7AB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04" name="TextBox 903">
            <a:extLst>
              <a:ext uri="{FF2B5EF4-FFF2-40B4-BE49-F238E27FC236}">
                <a16:creationId xmlns="" xmlns:a16="http://schemas.microsoft.com/office/drawing/2014/main" id="{2021E9C0-6120-4C0C-9E6D-7F7F87EDC1E0}"/>
              </a:ext>
            </a:extLst>
          </p:cNvPr>
          <p:cNvSpPr txBox="1"/>
          <p:nvPr/>
        </p:nvSpPr>
        <p:spPr>
          <a:xfrm>
            <a:off x="8666827" y="818986"/>
            <a:ext cx="2979074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lvl="0" indent="0">
              <a:buNone/>
            </a:pPr>
            <a:r>
              <a:rPr lang="en-US" dirty="0">
                <a:solidFill>
                  <a:schemeClr val="bg1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amet</a:t>
            </a:r>
            <a:r>
              <a:rPr lang="en-US" dirty="0">
                <a:solidFill>
                  <a:schemeClr val="bg1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, </a:t>
            </a:r>
            <a:r>
              <a:rPr lang="en-US" dirty="0" err="1">
                <a:solidFill>
                  <a:schemeClr val="bg1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consectetur</a:t>
            </a:r>
            <a:r>
              <a:rPr lang="en-US" dirty="0">
                <a:solidFill>
                  <a:schemeClr val="bg1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adipiscing</a:t>
            </a:r>
            <a:r>
              <a:rPr lang="en-US" dirty="0">
                <a:solidFill>
                  <a:schemeClr val="bg1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elit</a:t>
            </a:r>
            <a:r>
              <a:rPr lang="en-US" dirty="0">
                <a:solidFill>
                  <a:schemeClr val="bg1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, </a:t>
            </a:r>
          </a:p>
        </p:txBody>
      </p:sp>
      <p:grpSp>
        <p:nvGrpSpPr>
          <p:cNvPr id="909" name="Graphic 905" descr="Two circles, one solid and one filled with dots">
            <a:extLst>
              <a:ext uri="{FF2B5EF4-FFF2-40B4-BE49-F238E27FC236}">
                <a16:creationId xmlns="" xmlns:a16="http://schemas.microsoft.com/office/drawing/2014/main" id="{F474094B-0A6F-4796-8A19-67BB7B45287F}"/>
              </a:ext>
            </a:extLst>
          </p:cNvPr>
          <p:cNvGrpSpPr/>
          <p:nvPr/>
        </p:nvGrpSpPr>
        <p:grpSpPr>
          <a:xfrm>
            <a:off x="11249986" y="324373"/>
            <a:ext cx="545626" cy="545626"/>
            <a:chOff x="12567532" y="1668451"/>
            <a:chExt cx="2003545" cy="2003545"/>
          </a:xfrm>
          <a:solidFill>
            <a:srgbClr val="45726D"/>
          </a:solidFill>
        </p:grpSpPr>
        <p:sp>
          <p:nvSpPr>
            <p:cNvPr id="910" name="Freeform: Shape 909">
              <a:extLst>
                <a:ext uri="{FF2B5EF4-FFF2-40B4-BE49-F238E27FC236}">
                  <a16:creationId xmlns="" xmlns:a16="http://schemas.microsoft.com/office/drawing/2014/main" id="{1D4882D4-A369-42DA-BAFB-9021CB593555}"/>
                </a:ext>
              </a:extLst>
            </p:cNvPr>
            <p:cNvSpPr/>
            <p:nvPr/>
          </p:nvSpPr>
          <p:spPr>
            <a:xfrm>
              <a:off x="12996862" y="1668451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0 w 71551"/>
                <a:gd name="connsiteY2" fmla="*/ 35776 h 71551"/>
                <a:gd name="connsiteX3" fmla="*/ 35776 w 71551"/>
                <a:gd name="connsiteY3" fmla="*/ 71552 h 71551"/>
                <a:gd name="connsiteX4" fmla="*/ 71552 w 71551"/>
                <a:gd name="connsiteY4" fmla="*/ 35776 h 71551"/>
                <a:gd name="connsiteX5" fmla="*/ 71552 w 71551"/>
                <a:gd name="connsiteY5" fmla="*/ 35776 h 71551"/>
                <a:gd name="connsiteX6" fmla="*/ 35776 w 71551"/>
                <a:gd name="connsiteY6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lnTo>
                    <a:pt x="0" y="35776"/>
                  </a:ln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lnTo>
                    <a:pt x="71552" y="35776"/>
                  </a:lnTo>
                  <a:cubicBezTo>
                    <a:pt x="71561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1" name="Freeform: Shape 910">
              <a:extLst>
                <a:ext uri="{FF2B5EF4-FFF2-40B4-BE49-F238E27FC236}">
                  <a16:creationId xmlns="" xmlns:a16="http://schemas.microsoft.com/office/drawing/2014/main" id="{AA347B46-AF1B-43F2-9A69-4A664813D4AC}"/>
                </a:ext>
              </a:extLst>
            </p:cNvPr>
            <p:cNvSpPr/>
            <p:nvPr/>
          </p:nvSpPr>
          <p:spPr>
            <a:xfrm>
              <a:off x="13211526" y="1668451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0 w 71551"/>
                <a:gd name="connsiteY2" fmla="*/ 35776 h 71551"/>
                <a:gd name="connsiteX3" fmla="*/ 35776 w 71551"/>
                <a:gd name="connsiteY3" fmla="*/ 71552 h 71551"/>
                <a:gd name="connsiteX4" fmla="*/ 71552 w 71551"/>
                <a:gd name="connsiteY4" fmla="*/ 35776 h 71551"/>
                <a:gd name="connsiteX5" fmla="*/ 71552 w 71551"/>
                <a:gd name="connsiteY5" fmla="*/ 35776 h 71551"/>
                <a:gd name="connsiteX6" fmla="*/ 35776 w 71551"/>
                <a:gd name="connsiteY6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lnTo>
                    <a:pt x="0" y="35776"/>
                  </a:ln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lnTo>
                    <a:pt x="71552" y="35776"/>
                  </a:lnTo>
                  <a:cubicBezTo>
                    <a:pt x="71561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2" name="Freeform: Shape 911">
              <a:extLst>
                <a:ext uri="{FF2B5EF4-FFF2-40B4-BE49-F238E27FC236}">
                  <a16:creationId xmlns="" xmlns:a16="http://schemas.microsoft.com/office/drawing/2014/main" id="{FD37477E-B0BB-46DA-9557-DB3B053BBE20}"/>
                </a:ext>
              </a:extLst>
            </p:cNvPr>
            <p:cNvSpPr/>
            <p:nvPr/>
          </p:nvSpPr>
          <p:spPr>
            <a:xfrm>
              <a:off x="13426191" y="1668451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0 w 71551"/>
                <a:gd name="connsiteY2" fmla="*/ 35776 h 71551"/>
                <a:gd name="connsiteX3" fmla="*/ 35776 w 71551"/>
                <a:gd name="connsiteY3" fmla="*/ 71552 h 71551"/>
                <a:gd name="connsiteX4" fmla="*/ 71552 w 71551"/>
                <a:gd name="connsiteY4" fmla="*/ 35776 h 71551"/>
                <a:gd name="connsiteX5" fmla="*/ 71552 w 71551"/>
                <a:gd name="connsiteY5" fmla="*/ 35776 h 71551"/>
                <a:gd name="connsiteX6" fmla="*/ 35776 w 71551"/>
                <a:gd name="connsiteY6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lnTo>
                    <a:pt x="0" y="35776"/>
                  </a:ln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lnTo>
                    <a:pt x="71552" y="35776"/>
                  </a:lnTo>
                  <a:cubicBezTo>
                    <a:pt x="71561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3" name="Freeform: Shape 912">
              <a:extLst>
                <a:ext uri="{FF2B5EF4-FFF2-40B4-BE49-F238E27FC236}">
                  <a16:creationId xmlns="" xmlns:a16="http://schemas.microsoft.com/office/drawing/2014/main" id="{98DF180A-FA0F-4276-A373-406806E69477}"/>
                </a:ext>
              </a:extLst>
            </p:cNvPr>
            <p:cNvSpPr/>
            <p:nvPr/>
          </p:nvSpPr>
          <p:spPr>
            <a:xfrm>
              <a:off x="13640866" y="1668451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0 w 71551"/>
                <a:gd name="connsiteY2" fmla="*/ 35776 h 71551"/>
                <a:gd name="connsiteX3" fmla="*/ 35776 w 71551"/>
                <a:gd name="connsiteY3" fmla="*/ 71552 h 71551"/>
                <a:gd name="connsiteX4" fmla="*/ 71552 w 71551"/>
                <a:gd name="connsiteY4" fmla="*/ 35776 h 71551"/>
                <a:gd name="connsiteX5" fmla="*/ 71552 w 71551"/>
                <a:gd name="connsiteY5" fmla="*/ 35776 h 71551"/>
                <a:gd name="connsiteX6" fmla="*/ 35776 w 71551"/>
                <a:gd name="connsiteY6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lnTo>
                    <a:pt x="0" y="35776"/>
                  </a:ln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lnTo>
                    <a:pt x="71552" y="35776"/>
                  </a:ln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4" name="Freeform: Shape 913">
              <a:extLst>
                <a:ext uri="{FF2B5EF4-FFF2-40B4-BE49-F238E27FC236}">
                  <a16:creationId xmlns="" xmlns:a16="http://schemas.microsoft.com/office/drawing/2014/main" id="{4CF64EBF-7DFB-4A70-9120-4495E01B9675}"/>
                </a:ext>
              </a:extLst>
            </p:cNvPr>
            <p:cNvSpPr/>
            <p:nvPr/>
          </p:nvSpPr>
          <p:spPr>
            <a:xfrm>
              <a:off x="13855531" y="1668451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0 w 71551"/>
                <a:gd name="connsiteY2" fmla="*/ 35776 h 71551"/>
                <a:gd name="connsiteX3" fmla="*/ 35776 w 71551"/>
                <a:gd name="connsiteY3" fmla="*/ 71552 h 71551"/>
                <a:gd name="connsiteX4" fmla="*/ 71552 w 71551"/>
                <a:gd name="connsiteY4" fmla="*/ 35776 h 71551"/>
                <a:gd name="connsiteX5" fmla="*/ 71552 w 71551"/>
                <a:gd name="connsiteY5" fmla="*/ 35776 h 71551"/>
                <a:gd name="connsiteX6" fmla="*/ 35776 w 71551"/>
                <a:gd name="connsiteY6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lnTo>
                    <a:pt x="0" y="35776"/>
                  </a:ln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lnTo>
                    <a:pt x="71552" y="35776"/>
                  </a:ln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5" name="Freeform: Shape 914">
              <a:extLst>
                <a:ext uri="{FF2B5EF4-FFF2-40B4-BE49-F238E27FC236}">
                  <a16:creationId xmlns="" xmlns:a16="http://schemas.microsoft.com/office/drawing/2014/main" id="{6653B454-FA90-464F-AD5B-FCA66E3AC19B}"/>
                </a:ext>
              </a:extLst>
            </p:cNvPr>
            <p:cNvSpPr/>
            <p:nvPr/>
          </p:nvSpPr>
          <p:spPr>
            <a:xfrm>
              <a:off x="14070196" y="1668451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0 w 71551"/>
                <a:gd name="connsiteY2" fmla="*/ 35776 h 71551"/>
                <a:gd name="connsiteX3" fmla="*/ 35776 w 71551"/>
                <a:gd name="connsiteY3" fmla="*/ 71552 h 71551"/>
                <a:gd name="connsiteX4" fmla="*/ 71552 w 71551"/>
                <a:gd name="connsiteY4" fmla="*/ 35776 h 71551"/>
                <a:gd name="connsiteX5" fmla="*/ 71552 w 71551"/>
                <a:gd name="connsiteY5" fmla="*/ 35776 h 71551"/>
                <a:gd name="connsiteX6" fmla="*/ 35776 w 71551"/>
                <a:gd name="connsiteY6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lnTo>
                    <a:pt x="0" y="35776"/>
                  </a:ln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lnTo>
                    <a:pt x="71552" y="35776"/>
                  </a:ln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6" name="Freeform: Shape 915">
              <a:extLst>
                <a:ext uri="{FF2B5EF4-FFF2-40B4-BE49-F238E27FC236}">
                  <a16:creationId xmlns="" xmlns:a16="http://schemas.microsoft.com/office/drawing/2014/main" id="{A82ACD83-7F8D-4B45-BEE8-F1B441598381}"/>
                </a:ext>
              </a:extLst>
            </p:cNvPr>
            <p:cNvSpPr/>
            <p:nvPr/>
          </p:nvSpPr>
          <p:spPr>
            <a:xfrm>
              <a:off x="12782197" y="1883116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cubicBezTo>
                    <a:pt x="71552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7" name="Freeform: Shape 916">
              <a:extLst>
                <a:ext uri="{FF2B5EF4-FFF2-40B4-BE49-F238E27FC236}">
                  <a16:creationId xmlns="" xmlns:a16="http://schemas.microsoft.com/office/drawing/2014/main" id="{9695C363-5DB2-4A17-A7D6-DB02D5F63322}"/>
                </a:ext>
              </a:extLst>
            </p:cNvPr>
            <p:cNvSpPr/>
            <p:nvPr/>
          </p:nvSpPr>
          <p:spPr>
            <a:xfrm>
              <a:off x="12996862" y="1883116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cubicBezTo>
                    <a:pt x="71561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8" name="Freeform: Shape 917">
              <a:extLst>
                <a:ext uri="{FF2B5EF4-FFF2-40B4-BE49-F238E27FC236}">
                  <a16:creationId xmlns="" xmlns:a16="http://schemas.microsoft.com/office/drawing/2014/main" id="{EE286B4F-F473-4B49-AA93-C9CA71D77417}"/>
                </a:ext>
              </a:extLst>
            </p:cNvPr>
            <p:cNvSpPr/>
            <p:nvPr/>
          </p:nvSpPr>
          <p:spPr>
            <a:xfrm>
              <a:off x="13211526" y="1883116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cubicBezTo>
                    <a:pt x="71561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9" name="Freeform: Shape 918">
              <a:extLst>
                <a:ext uri="{FF2B5EF4-FFF2-40B4-BE49-F238E27FC236}">
                  <a16:creationId xmlns="" xmlns:a16="http://schemas.microsoft.com/office/drawing/2014/main" id="{F7E60B5D-D6FF-46FA-844A-2F8838EC9D0D}"/>
                </a:ext>
              </a:extLst>
            </p:cNvPr>
            <p:cNvSpPr/>
            <p:nvPr/>
          </p:nvSpPr>
          <p:spPr>
            <a:xfrm>
              <a:off x="13426191" y="1883116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cubicBezTo>
                    <a:pt x="71561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0" name="Freeform: Shape 919">
              <a:extLst>
                <a:ext uri="{FF2B5EF4-FFF2-40B4-BE49-F238E27FC236}">
                  <a16:creationId xmlns="" xmlns:a16="http://schemas.microsoft.com/office/drawing/2014/main" id="{E09D64B6-E311-4C46-97AA-BD65D11C79A4}"/>
                </a:ext>
              </a:extLst>
            </p:cNvPr>
            <p:cNvSpPr/>
            <p:nvPr/>
          </p:nvSpPr>
          <p:spPr>
            <a:xfrm>
              <a:off x="13640866" y="1883116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1" name="Freeform: Shape 920">
              <a:extLst>
                <a:ext uri="{FF2B5EF4-FFF2-40B4-BE49-F238E27FC236}">
                  <a16:creationId xmlns="" xmlns:a16="http://schemas.microsoft.com/office/drawing/2014/main" id="{86D703FC-1962-4222-8FBA-B3B43FB5EF66}"/>
                </a:ext>
              </a:extLst>
            </p:cNvPr>
            <p:cNvSpPr/>
            <p:nvPr/>
          </p:nvSpPr>
          <p:spPr>
            <a:xfrm>
              <a:off x="13855531" y="1883116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2" name="Freeform: Shape 921">
              <a:extLst>
                <a:ext uri="{FF2B5EF4-FFF2-40B4-BE49-F238E27FC236}">
                  <a16:creationId xmlns="" xmlns:a16="http://schemas.microsoft.com/office/drawing/2014/main" id="{F888E7CD-7D9B-40C7-B5AD-5D8AE573A9C2}"/>
                </a:ext>
              </a:extLst>
            </p:cNvPr>
            <p:cNvSpPr/>
            <p:nvPr/>
          </p:nvSpPr>
          <p:spPr>
            <a:xfrm>
              <a:off x="14070196" y="1883116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3" name="Freeform: Shape 922">
              <a:extLst>
                <a:ext uri="{FF2B5EF4-FFF2-40B4-BE49-F238E27FC236}">
                  <a16:creationId xmlns="" xmlns:a16="http://schemas.microsoft.com/office/drawing/2014/main" id="{6444D9A0-5FA6-4195-82BC-30873AC82B50}"/>
                </a:ext>
              </a:extLst>
            </p:cNvPr>
            <p:cNvSpPr/>
            <p:nvPr/>
          </p:nvSpPr>
          <p:spPr>
            <a:xfrm>
              <a:off x="14284861" y="1883116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4" name="Freeform: Shape 923">
              <a:extLst>
                <a:ext uri="{FF2B5EF4-FFF2-40B4-BE49-F238E27FC236}">
                  <a16:creationId xmlns="" xmlns:a16="http://schemas.microsoft.com/office/drawing/2014/main" id="{EAC4B74E-DCC3-4CA1-8E5A-3031211B446F}"/>
                </a:ext>
              </a:extLst>
            </p:cNvPr>
            <p:cNvSpPr/>
            <p:nvPr/>
          </p:nvSpPr>
          <p:spPr>
            <a:xfrm>
              <a:off x="12567532" y="2097781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cubicBezTo>
                    <a:pt x="71552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5" name="Freeform: Shape 924">
              <a:extLst>
                <a:ext uri="{FF2B5EF4-FFF2-40B4-BE49-F238E27FC236}">
                  <a16:creationId xmlns="" xmlns:a16="http://schemas.microsoft.com/office/drawing/2014/main" id="{907CA444-119D-4F64-8039-97493E050469}"/>
                </a:ext>
              </a:extLst>
            </p:cNvPr>
            <p:cNvSpPr/>
            <p:nvPr/>
          </p:nvSpPr>
          <p:spPr>
            <a:xfrm>
              <a:off x="12782197" y="2097781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cubicBezTo>
                    <a:pt x="71552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6" name="Freeform: Shape 925">
              <a:extLst>
                <a:ext uri="{FF2B5EF4-FFF2-40B4-BE49-F238E27FC236}">
                  <a16:creationId xmlns="" xmlns:a16="http://schemas.microsoft.com/office/drawing/2014/main" id="{3975BDE4-4AA6-41D7-8455-5687745095E9}"/>
                </a:ext>
              </a:extLst>
            </p:cNvPr>
            <p:cNvSpPr/>
            <p:nvPr/>
          </p:nvSpPr>
          <p:spPr>
            <a:xfrm>
              <a:off x="12996862" y="2097781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cubicBezTo>
                    <a:pt x="71552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7" name="Freeform: Shape 926">
              <a:extLst>
                <a:ext uri="{FF2B5EF4-FFF2-40B4-BE49-F238E27FC236}">
                  <a16:creationId xmlns="" xmlns:a16="http://schemas.microsoft.com/office/drawing/2014/main" id="{A1D7F65B-3B0F-4063-A31B-964FA5871A71}"/>
                </a:ext>
              </a:extLst>
            </p:cNvPr>
            <p:cNvSpPr/>
            <p:nvPr/>
          </p:nvSpPr>
          <p:spPr>
            <a:xfrm>
              <a:off x="13211526" y="2097781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cubicBezTo>
                    <a:pt x="71552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8" name="Freeform: Shape 927">
              <a:extLst>
                <a:ext uri="{FF2B5EF4-FFF2-40B4-BE49-F238E27FC236}">
                  <a16:creationId xmlns="" xmlns:a16="http://schemas.microsoft.com/office/drawing/2014/main" id="{A0F28A80-AB68-497A-8A13-C66D9857A951}"/>
                </a:ext>
              </a:extLst>
            </p:cNvPr>
            <p:cNvSpPr/>
            <p:nvPr/>
          </p:nvSpPr>
          <p:spPr>
            <a:xfrm>
              <a:off x="13426191" y="2097781"/>
              <a:ext cx="71551" cy="71551"/>
            </a:xfrm>
            <a:custGeom>
              <a:avLst/>
              <a:gdLst>
                <a:gd name="connsiteX0" fmla="*/ 71552 w 71551"/>
                <a:gd name="connsiteY0" fmla="*/ 35776 h 71551"/>
                <a:gd name="connsiteX1" fmla="*/ 35776 w 71551"/>
                <a:gd name="connsiteY1" fmla="*/ 71552 h 71551"/>
                <a:gd name="connsiteX2" fmla="*/ 0 w 71551"/>
                <a:gd name="connsiteY2" fmla="*/ 35776 h 71551"/>
                <a:gd name="connsiteX3" fmla="*/ 35776 w 71551"/>
                <a:gd name="connsiteY3" fmla="*/ 0 h 71551"/>
                <a:gd name="connsiteX4" fmla="*/ 71552 w 71551"/>
                <a:gd name="connsiteY4" fmla="*/ 35776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71552" y="35776"/>
                  </a:moveTo>
                  <a:cubicBezTo>
                    <a:pt x="71552" y="55534"/>
                    <a:pt x="55534" y="71552"/>
                    <a:pt x="35776" y="71552"/>
                  </a:cubicBezTo>
                  <a:cubicBezTo>
                    <a:pt x="16017" y="71552"/>
                    <a:pt x="0" y="55534"/>
                    <a:pt x="0" y="35776"/>
                  </a:cubicBezTo>
                  <a:cubicBezTo>
                    <a:pt x="0" y="16017"/>
                    <a:pt x="16018" y="0"/>
                    <a:pt x="35776" y="0"/>
                  </a:cubicBezTo>
                  <a:cubicBezTo>
                    <a:pt x="55534" y="0"/>
                    <a:pt x="71552" y="16017"/>
                    <a:pt x="71552" y="3577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9" name="Freeform: Shape 928">
              <a:extLst>
                <a:ext uri="{FF2B5EF4-FFF2-40B4-BE49-F238E27FC236}">
                  <a16:creationId xmlns="" xmlns:a16="http://schemas.microsoft.com/office/drawing/2014/main" id="{3BA1ED81-B377-472D-85D6-D88510D584FC}"/>
                </a:ext>
              </a:extLst>
            </p:cNvPr>
            <p:cNvSpPr/>
            <p:nvPr/>
          </p:nvSpPr>
          <p:spPr>
            <a:xfrm>
              <a:off x="13640866" y="2097781"/>
              <a:ext cx="71551" cy="71551"/>
            </a:xfrm>
            <a:custGeom>
              <a:avLst/>
              <a:gdLst>
                <a:gd name="connsiteX0" fmla="*/ 71552 w 71551"/>
                <a:gd name="connsiteY0" fmla="*/ 35776 h 71551"/>
                <a:gd name="connsiteX1" fmla="*/ 35776 w 71551"/>
                <a:gd name="connsiteY1" fmla="*/ 71552 h 71551"/>
                <a:gd name="connsiteX2" fmla="*/ 0 w 71551"/>
                <a:gd name="connsiteY2" fmla="*/ 35776 h 71551"/>
                <a:gd name="connsiteX3" fmla="*/ 35776 w 71551"/>
                <a:gd name="connsiteY3" fmla="*/ 0 h 71551"/>
                <a:gd name="connsiteX4" fmla="*/ 71552 w 71551"/>
                <a:gd name="connsiteY4" fmla="*/ 35776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71552" y="35776"/>
                  </a:moveTo>
                  <a:cubicBezTo>
                    <a:pt x="71552" y="55534"/>
                    <a:pt x="55534" y="71552"/>
                    <a:pt x="35776" y="71552"/>
                  </a:cubicBezTo>
                  <a:cubicBezTo>
                    <a:pt x="16017" y="71552"/>
                    <a:pt x="0" y="55534"/>
                    <a:pt x="0" y="35776"/>
                  </a:cubicBezTo>
                  <a:cubicBezTo>
                    <a:pt x="0" y="16017"/>
                    <a:pt x="16017" y="0"/>
                    <a:pt x="35776" y="0"/>
                  </a:cubicBezTo>
                  <a:cubicBezTo>
                    <a:pt x="55534" y="0"/>
                    <a:pt x="71552" y="16017"/>
                    <a:pt x="71552" y="3577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0" name="Freeform: Shape 929">
              <a:extLst>
                <a:ext uri="{FF2B5EF4-FFF2-40B4-BE49-F238E27FC236}">
                  <a16:creationId xmlns="" xmlns:a16="http://schemas.microsoft.com/office/drawing/2014/main" id="{9B54029F-FFAF-4A9D-9DFF-65A6C9A12CFB}"/>
                </a:ext>
              </a:extLst>
            </p:cNvPr>
            <p:cNvSpPr/>
            <p:nvPr/>
          </p:nvSpPr>
          <p:spPr>
            <a:xfrm>
              <a:off x="13855531" y="2097781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1" name="Freeform: Shape 930">
              <a:extLst>
                <a:ext uri="{FF2B5EF4-FFF2-40B4-BE49-F238E27FC236}">
                  <a16:creationId xmlns="" xmlns:a16="http://schemas.microsoft.com/office/drawing/2014/main" id="{4E110E4E-68E1-4918-8431-487C6D5FD464}"/>
                </a:ext>
              </a:extLst>
            </p:cNvPr>
            <p:cNvSpPr/>
            <p:nvPr/>
          </p:nvSpPr>
          <p:spPr>
            <a:xfrm>
              <a:off x="14070196" y="2097781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2" name="Freeform: Shape 931">
              <a:extLst>
                <a:ext uri="{FF2B5EF4-FFF2-40B4-BE49-F238E27FC236}">
                  <a16:creationId xmlns="" xmlns:a16="http://schemas.microsoft.com/office/drawing/2014/main" id="{CDF38ADB-02A1-4430-8689-0DA2CDCFC54A}"/>
                </a:ext>
              </a:extLst>
            </p:cNvPr>
            <p:cNvSpPr/>
            <p:nvPr/>
          </p:nvSpPr>
          <p:spPr>
            <a:xfrm>
              <a:off x="14284861" y="2097781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3" name="Freeform: Shape 932">
              <a:extLst>
                <a:ext uri="{FF2B5EF4-FFF2-40B4-BE49-F238E27FC236}">
                  <a16:creationId xmlns="" xmlns:a16="http://schemas.microsoft.com/office/drawing/2014/main" id="{2E5C0C63-512C-4F17-9ACD-423617174BC4}"/>
                </a:ext>
              </a:extLst>
            </p:cNvPr>
            <p:cNvSpPr/>
            <p:nvPr/>
          </p:nvSpPr>
          <p:spPr>
            <a:xfrm>
              <a:off x="14499526" y="2097790"/>
              <a:ext cx="71551" cy="71551"/>
            </a:xfrm>
            <a:custGeom>
              <a:avLst/>
              <a:gdLst>
                <a:gd name="connsiteX0" fmla="*/ 35776 w 71551"/>
                <a:gd name="connsiteY0" fmla="*/ 71552 h 71551"/>
                <a:gd name="connsiteX1" fmla="*/ 71552 w 71551"/>
                <a:gd name="connsiteY1" fmla="*/ 35776 h 71551"/>
                <a:gd name="connsiteX2" fmla="*/ 35776 w 71551"/>
                <a:gd name="connsiteY2" fmla="*/ 0 h 71551"/>
                <a:gd name="connsiteX3" fmla="*/ 0 w 71551"/>
                <a:gd name="connsiteY3" fmla="*/ 35776 h 71551"/>
                <a:gd name="connsiteX4" fmla="*/ 35776 w 71551"/>
                <a:gd name="connsiteY4" fmla="*/ 71552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71552"/>
                  </a:moveTo>
                  <a:cubicBezTo>
                    <a:pt x="55531" y="71552"/>
                    <a:pt x="71552" y="55531"/>
                    <a:pt x="71552" y="35776"/>
                  </a:cubicBezTo>
                  <a:cubicBezTo>
                    <a:pt x="71552" y="16021"/>
                    <a:pt x="55531" y="0"/>
                    <a:pt x="35776" y="0"/>
                  </a:cubicBezTo>
                  <a:cubicBezTo>
                    <a:pt x="16012" y="0"/>
                    <a:pt x="0" y="16021"/>
                    <a:pt x="0" y="35776"/>
                  </a:cubicBezTo>
                  <a:cubicBezTo>
                    <a:pt x="0" y="55531"/>
                    <a:pt x="16012" y="71552"/>
                    <a:pt x="35776" y="7155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4" name="Freeform: Shape 933">
              <a:extLst>
                <a:ext uri="{FF2B5EF4-FFF2-40B4-BE49-F238E27FC236}">
                  <a16:creationId xmlns="" xmlns:a16="http://schemas.microsoft.com/office/drawing/2014/main" id="{102D9242-07F1-4D65-9627-4CCA3EAF76DA}"/>
                </a:ext>
              </a:extLst>
            </p:cNvPr>
            <p:cNvSpPr/>
            <p:nvPr/>
          </p:nvSpPr>
          <p:spPr>
            <a:xfrm>
              <a:off x="12567532" y="2312445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cubicBezTo>
                    <a:pt x="71552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5" name="Freeform: Shape 934">
              <a:extLst>
                <a:ext uri="{FF2B5EF4-FFF2-40B4-BE49-F238E27FC236}">
                  <a16:creationId xmlns="" xmlns:a16="http://schemas.microsoft.com/office/drawing/2014/main" id="{D18356F8-693B-4A46-AD0E-CF234A100C2E}"/>
                </a:ext>
              </a:extLst>
            </p:cNvPr>
            <p:cNvSpPr/>
            <p:nvPr/>
          </p:nvSpPr>
          <p:spPr>
            <a:xfrm>
              <a:off x="12782197" y="2312445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cubicBezTo>
                    <a:pt x="71552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6" name="Freeform: Shape 935">
              <a:extLst>
                <a:ext uri="{FF2B5EF4-FFF2-40B4-BE49-F238E27FC236}">
                  <a16:creationId xmlns="" xmlns:a16="http://schemas.microsoft.com/office/drawing/2014/main" id="{6EDE40B4-ED62-4AF7-8EB3-C9534592846E}"/>
                </a:ext>
              </a:extLst>
            </p:cNvPr>
            <p:cNvSpPr/>
            <p:nvPr/>
          </p:nvSpPr>
          <p:spPr>
            <a:xfrm>
              <a:off x="12996862" y="2312445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cubicBezTo>
                    <a:pt x="71552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7" name="Freeform: Shape 936">
              <a:extLst>
                <a:ext uri="{FF2B5EF4-FFF2-40B4-BE49-F238E27FC236}">
                  <a16:creationId xmlns="" xmlns:a16="http://schemas.microsoft.com/office/drawing/2014/main" id="{2944D423-F7FB-4EF4-ACEC-89E5649D2EB9}"/>
                </a:ext>
              </a:extLst>
            </p:cNvPr>
            <p:cNvSpPr/>
            <p:nvPr/>
          </p:nvSpPr>
          <p:spPr>
            <a:xfrm>
              <a:off x="13211526" y="2312445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cubicBezTo>
                    <a:pt x="71552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8" name="Freeform: Shape 937">
              <a:extLst>
                <a:ext uri="{FF2B5EF4-FFF2-40B4-BE49-F238E27FC236}">
                  <a16:creationId xmlns="" xmlns:a16="http://schemas.microsoft.com/office/drawing/2014/main" id="{6A3B0347-051A-4F3D-943D-4F3EAD88E654}"/>
                </a:ext>
              </a:extLst>
            </p:cNvPr>
            <p:cNvSpPr/>
            <p:nvPr/>
          </p:nvSpPr>
          <p:spPr>
            <a:xfrm>
              <a:off x="13426191" y="2312445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cubicBezTo>
                    <a:pt x="71552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9" name="Freeform: Shape 938">
              <a:extLst>
                <a:ext uri="{FF2B5EF4-FFF2-40B4-BE49-F238E27FC236}">
                  <a16:creationId xmlns="" xmlns:a16="http://schemas.microsoft.com/office/drawing/2014/main" id="{F165A3CE-4FFE-4327-A41F-4EC6575451D4}"/>
                </a:ext>
              </a:extLst>
            </p:cNvPr>
            <p:cNvSpPr/>
            <p:nvPr/>
          </p:nvSpPr>
          <p:spPr>
            <a:xfrm>
              <a:off x="13640866" y="2312445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0" name="Freeform: Shape 939">
              <a:extLst>
                <a:ext uri="{FF2B5EF4-FFF2-40B4-BE49-F238E27FC236}">
                  <a16:creationId xmlns="" xmlns:a16="http://schemas.microsoft.com/office/drawing/2014/main" id="{2FF8863B-73AB-405B-8B3F-E8D49E78CFE1}"/>
                </a:ext>
              </a:extLst>
            </p:cNvPr>
            <p:cNvSpPr/>
            <p:nvPr/>
          </p:nvSpPr>
          <p:spPr>
            <a:xfrm>
              <a:off x="13855531" y="2312445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1" name="Freeform: Shape 940">
              <a:extLst>
                <a:ext uri="{FF2B5EF4-FFF2-40B4-BE49-F238E27FC236}">
                  <a16:creationId xmlns="" xmlns:a16="http://schemas.microsoft.com/office/drawing/2014/main" id="{B4F1CC44-5034-4CF7-89EC-CCF1DAD52B81}"/>
                </a:ext>
              </a:extLst>
            </p:cNvPr>
            <p:cNvSpPr/>
            <p:nvPr/>
          </p:nvSpPr>
          <p:spPr>
            <a:xfrm>
              <a:off x="14070196" y="2312445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2" name="Freeform: Shape 941">
              <a:extLst>
                <a:ext uri="{FF2B5EF4-FFF2-40B4-BE49-F238E27FC236}">
                  <a16:creationId xmlns="" xmlns:a16="http://schemas.microsoft.com/office/drawing/2014/main" id="{44FE2D7A-4142-46B9-9DAC-2E08CE6121F5}"/>
                </a:ext>
              </a:extLst>
            </p:cNvPr>
            <p:cNvSpPr/>
            <p:nvPr/>
          </p:nvSpPr>
          <p:spPr>
            <a:xfrm>
              <a:off x="14284861" y="2312445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3" name="Freeform: Shape 942">
              <a:extLst>
                <a:ext uri="{FF2B5EF4-FFF2-40B4-BE49-F238E27FC236}">
                  <a16:creationId xmlns="" xmlns:a16="http://schemas.microsoft.com/office/drawing/2014/main" id="{7EA30B57-64C5-48B9-87F7-FCCE253E3DDC}"/>
                </a:ext>
              </a:extLst>
            </p:cNvPr>
            <p:cNvSpPr/>
            <p:nvPr/>
          </p:nvSpPr>
          <p:spPr>
            <a:xfrm>
              <a:off x="14499526" y="2312455"/>
              <a:ext cx="71551" cy="71551"/>
            </a:xfrm>
            <a:custGeom>
              <a:avLst/>
              <a:gdLst>
                <a:gd name="connsiteX0" fmla="*/ 35776 w 71551"/>
                <a:gd name="connsiteY0" fmla="*/ 71552 h 71551"/>
                <a:gd name="connsiteX1" fmla="*/ 71552 w 71551"/>
                <a:gd name="connsiteY1" fmla="*/ 35776 h 71551"/>
                <a:gd name="connsiteX2" fmla="*/ 35776 w 71551"/>
                <a:gd name="connsiteY2" fmla="*/ 0 h 71551"/>
                <a:gd name="connsiteX3" fmla="*/ 0 w 71551"/>
                <a:gd name="connsiteY3" fmla="*/ 35776 h 71551"/>
                <a:gd name="connsiteX4" fmla="*/ 35776 w 71551"/>
                <a:gd name="connsiteY4" fmla="*/ 71552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71552"/>
                  </a:moveTo>
                  <a:cubicBezTo>
                    <a:pt x="55531" y="71552"/>
                    <a:pt x="71552" y="55531"/>
                    <a:pt x="71552" y="35776"/>
                  </a:cubicBezTo>
                  <a:cubicBezTo>
                    <a:pt x="71552" y="16021"/>
                    <a:pt x="55531" y="0"/>
                    <a:pt x="35776" y="0"/>
                  </a:cubicBezTo>
                  <a:cubicBezTo>
                    <a:pt x="16012" y="0"/>
                    <a:pt x="0" y="16021"/>
                    <a:pt x="0" y="35776"/>
                  </a:cubicBezTo>
                  <a:cubicBezTo>
                    <a:pt x="0" y="55531"/>
                    <a:pt x="16012" y="71552"/>
                    <a:pt x="35776" y="7155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4" name="Freeform: Shape 943">
              <a:extLst>
                <a:ext uri="{FF2B5EF4-FFF2-40B4-BE49-F238E27FC236}">
                  <a16:creationId xmlns="" xmlns:a16="http://schemas.microsoft.com/office/drawing/2014/main" id="{DA78853D-D000-4741-B99C-00963AF3EEAF}"/>
                </a:ext>
              </a:extLst>
            </p:cNvPr>
            <p:cNvSpPr/>
            <p:nvPr/>
          </p:nvSpPr>
          <p:spPr>
            <a:xfrm>
              <a:off x="12567532" y="2527110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cubicBezTo>
                    <a:pt x="71552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5" name="Freeform: Shape 944">
              <a:extLst>
                <a:ext uri="{FF2B5EF4-FFF2-40B4-BE49-F238E27FC236}">
                  <a16:creationId xmlns="" xmlns:a16="http://schemas.microsoft.com/office/drawing/2014/main" id="{125F6ECA-552C-4D5E-B047-3444526B6C43}"/>
                </a:ext>
              </a:extLst>
            </p:cNvPr>
            <p:cNvSpPr/>
            <p:nvPr/>
          </p:nvSpPr>
          <p:spPr>
            <a:xfrm>
              <a:off x="12782197" y="2527110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cubicBezTo>
                    <a:pt x="71552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6" name="Freeform: Shape 945">
              <a:extLst>
                <a:ext uri="{FF2B5EF4-FFF2-40B4-BE49-F238E27FC236}">
                  <a16:creationId xmlns="" xmlns:a16="http://schemas.microsoft.com/office/drawing/2014/main" id="{6C56C322-AD23-40CF-AC2F-64B2A64DACB8}"/>
                </a:ext>
              </a:extLst>
            </p:cNvPr>
            <p:cNvSpPr/>
            <p:nvPr/>
          </p:nvSpPr>
          <p:spPr>
            <a:xfrm>
              <a:off x="12996862" y="2527110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cubicBezTo>
                    <a:pt x="71552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7" name="Freeform: Shape 946">
              <a:extLst>
                <a:ext uri="{FF2B5EF4-FFF2-40B4-BE49-F238E27FC236}">
                  <a16:creationId xmlns="" xmlns:a16="http://schemas.microsoft.com/office/drawing/2014/main" id="{719C24E8-A84B-40FB-A9DF-F19FFF3B237C}"/>
                </a:ext>
              </a:extLst>
            </p:cNvPr>
            <p:cNvSpPr/>
            <p:nvPr/>
          </p:nvSpPr>
          <p:spPr>
            <a:xfrm>
              <a:off x="13211526" y="2527110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cubicBezTo>
                    <a:pt x="71552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8" name="Freeform: Shape 947">
              <a:extLst>
                <a:ext uri="{FF2B5EF4-FFF2-40B4-BE49-F238E27FC236}">
                  <a16:creationId xmlns="" xmlns:a16="http://schemas.microsoft.com/office/drawing/2014/main" id="{51B46CD8-5C9E-4934-AC18-3A66641089B3}"/>
                </a:ext>
              </a:extLst>
            </p:cNvPr>
            <p:cNvSpPr/>
            <p:nvPr/>
          </p:nvSpPr>
          <p:spPr>
            <a:xfrm>
              <a:off x="13426191" y="2527110"/>
              <a:ext cx="71551" cy="71551"/>
            </a:xfrm>
            <a:custGeom>
              <a:avLst/>
              <a:gdLst>
                <a:gd name="connsiteX0" fmla="*/ 71552 w 71551"/>
                <a:gd name="connsiteY0" fmla="*/ 35776 h 71551"/>
                <a:gd name="connsiteX1" fmla="*/ 35776 w 71551"/>
                <a:gd name="connsiteY1" fmla="*/ 71552 h 71551"/>
                <a:gd name="connsiteX2" fmla="*/ 0 w 71551"/>
                <a:gd name="connsiteY2" fmla="*/ 35776 h 71551"/>
                <a:gd name="connsiteX3" fmla="*/ 35776 w 71551"/>
                <a:gd name="connsiteY3" fmla="*/ 0 h 71551"/>
                <a:gd name="connsiteX4" fmla="*/ 71552 w 71551"/>
                <a:gd name="connsiteY4" fmla="*/ 35776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71552" y="35776"/>
                  </a:moveTo>
                  <a:cubicBezTo>
                    <a:pt x="71552" y="55534"/>
                    <a:pt x="55534" y="71552"/>
                    <a:pt x="35776" y="71552"/>
                  </a:cubicBezTo>
                  <a:cubicBezTo>
                    <a:pt x="16017" y="71552"/>
                    <a:pt x="0" y="55534"/>
                    <a:pt x="0" y="35776"/>
                  </a:cubicBezTo>
                  <a:cubicBezTo>
                    <a:pt x="0" y="16017"/>
                    <a:pt x="16018" y="0"/>
                    <a:pt x="35776" y="0"/>
                  </a:cubicBezTo>
                  <a:cubicBezTo>
                    <a:pt x="55534" y="0"/>
                    <a:pt x="71552" y="16018"/>
                    <a:pt x="71552" y="3577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9" name="Freeform: Shape 948">
              <a:extLst>
                <a:ext uri="{FF2B5EF4-FFF2-40B4-BE49-F238E27FC236}">
                  <a16:creationId xmlns="" xmlns:a16="http://schemas.microsoft.com/office/drawing/2014/main" id="{708D2B53-6D4D-40D4-AB09-E830BF813973}"/>
                </a:ext>
              </a:extLst>
            </p:cNvPr>
            <p:cNvSpPr/>
            <p:nvPr/>
          </p:nvSpPr>
          <p:spPr>
            <a:xfrm>
              <a:off x="13640866" y="2527110"/>
              <a:ext cx="71551" cy="71551"/>
            </a:xfrm>
            <a:custGeom>
              <a:avLst/>
              <a:gdLst>
                <a:gd name="connsiteX0" fmla="*/ 71552 w 71551"/>
                <a:gd name="connsiteY0" fmla="*/ 35776 h 71551"/>
                <a:gd name="connsiteX1" fmla="*/ 35776 w 71551"/>
                <a:gd name="connsiteY1" fmla="*/ 71552 h 71551"/>
                <a:gd name="connsiteX2" fmla="*/ 0 w 71551"/>
                <a:gd name="connsiteY2" fmla="*/ 35776 h 71551"/>
                <a:gd name="connsiteX3" fmla="*/ 35776 w 71551"/>
                <a:gd name="connsiteY3" fmla="*/ 0 h 71551"/>
                <a:gd name="connsiteX4" fmla="*/ 71552 w 71551"/>
                <a:gd name="connsiteY4" fmla="*/ 35776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71552" y="35776"/>
                  </a:moveTo>
                  <a:cubicBezTo>
                    <a:pt x="71552" y="55534"/>
                    <a:pt x="55534" y="71552"/>
                    <a:pt x="35776" y="71552"/>
                  </a:cubicBezTo>
                  <a:cubicBezTo>
                    <a:pt x="16017" y="71552"/>
                    <a:pt x="0" y="55534"/>
                    <a:pt x="0" y="35776"/>
                  </a:cubicBezTo>
                  <a:cubicBezTo>
                    <a:pt x="0" y="16017"/>
                    <a:pt x="16017" y="0"/>
                    <a:pt x="35776" y="0"/>
                  </a:cubicBezTo>
                  <a:cubicBezTo>
                    <a:pt x="55534" y="0"/>
                    <a:pt x="71552" y="16018"/>
                    <a:pt x="71552" y="3577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0" name="Freeform: Shape 949">
              <a:extLst>
                <a:ext uri="{FF2B5EF4-FFF2-40B4-BE49-F238E27FC236}">
                  <a16:creationId xmlns="" xmlns:a16="http://schemas.microsoft.com/office/drawing/2014/main" id="{1F379477-8BD3-4395-A133-9505939DD4F3}"/>
                </a:ext>
              </a:extLst>
            </p:cNvPr>
            <p:cNvSpPr/>
            <p:nvPr/>
          </p:nvSpPr>
          <p:spPr>
            <a:xfrm>
              <a:off x="13855531" y="2527110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1" name="Freeform: Shape 950">
              <a:extLst>
                <a:ext uri="{FF2B5EF4-FFF2-40B4-BE49-F238E27FC236}">
                  <a16:creationId xmlns="" xmlns:a16="http://schemas.microsoft.com/office/drawing/2014/main" id="{E8099D15-223C-4CBD-A8EE-22ACAAC91F88}"/>
                </a:ext>
              </a:extLst>
            </p:cNvPr>
            <p:cNvSpPr/>
            <p:nvPr/>
          </p:nvSpPr>
          <p:spPr>
            <a:xfrm>
              <a:off x="14070196" y="2527110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2" name="Freeform: Shape 951">
              <a:extLst>
                <a:ext uri="{FF2B5EF4-FFF2-40B4-BE49-F238E27FC236}">
                  <a16:creationId xmlns="" xmlns:a16="http://schemas.microsoft.com/office/drawing/2014/main" id="{1C57A235-5DE6-42CF-93F6-2635454ED6B5}"/>
                </a:ext>
              </a:extLst>
            </p:cNvPr>
            <p:cNvSpPr/>
            <p:nvPr/>
          </p:nvSpPr>
          <p:spPr>
            <a:xfrm>
              <a:off x="14284861" y="2527110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3" name="Freeform: Shape 952">
              <a:extLst>
                <a:ext uri="{FF2B5EF4-FFF2-40B4-BE49-F238E27FC236}">
                  <a16:creationId xmlns="" xmlns:a16="http://schemas.microsoft.com/office/drawing/2014/main" id="{FC890025-2020-40D5-8A9D-A037548CF715}"/>
                </a:ext>
              </a:extLst>
            </p:cNvPr>
            <p:cNvSpPr/>
            <p:nvPr/>
          </p:nvSpPr>
          <p:spPr>
            <a:xfrm>
              <a:off x="14499526" y="2527120"/>
              <a:ext cx="71551" cy="71551"/>
            </a:xfrm>
            <a:custGeom>
              <a:avLst/>
              <a:gdLst>
                <a:gd name="connsiteX0" fmla="*/ 35776 w 71551"/>
                <a:gd name="connsiteY0" fmla="*/ 71552 h 71551"/>
                <a:gd name="connsiteX1" fmla="*/ 71552 w 71551"/>
                <a:gd name="connsiteY1" fmla="*/ 35776 h 71551"/>
                <a:gd name="connsiteX2" fmla="*/ 35776 w 71551"/>
                <a:gd name="connsiteY2" fmla="*/ 0 h 71551"/>
                <a:gd name="connsiteX3" fmla="*/ 0 w 71551"/>
                <a:gd name="connsiteY3" fmla="*/ 35776 h 71551"/>
                <a:gd name="connsiteX4" fmla="*/ 35776 w 71551"/>
                <a:gd name="connsiteY4" fmla="*/ 71552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71552"/>
                  </a:moveTo>
                  <a:cubicBezTo>
                    <a:pt x="55531" y="71552"/>
                    <a:pt x="71552" y="55531"/>
                    <a:pt x="71552" y="35776"/>
                  </a:cubicBezTo>
                  <a:cubicBezTo>
                    <a:pt x="71552" y="16021"/>
                    <a:pt x="55531" y="0"/>
                    <a:pt x="35776" y="0"/>
                  </a:cubicBezTo>
                  <a:cubicBezTo>
                    <a:pt x="16012" y="0"/>
                    <a:pt x="0" y="16021"/>
                    <a:pt x="0" y="35776"/>
                  </a:cubicBezTo>
                  <a:cubicBezTo>
                    <a:pt x="0" y="55531"/>
                    <a:pt x="16012" y="71552"/>
                    <a:pt x="35776" y="7155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4" name="Freeform: Shape 953">
              <a:extLst>
                <a:ext uri="{FF2B5EF4-FFF2-40B4-BE49-F238E27FC236}">
                  <a16:creationId xmlns="" xmlns:a16="http://schemas.microsoft.com/office/drawing/2014/main" id="{9F50A0E9-5E97-4C98-819C-2DF8678A0098}"/>
                </a:ext>
              </a:extLst>
            </p:cNvPr>
            <p:cNvSpPr/>
            <p:nvPr/>
          </p:nvSpPr>
          <p:spPr>
            <a:xfrm>
              <a:off x="12567532" y="2741775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cubicBezTo>
                    <a:pt x="71552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5" name="Freeform: Shape 954">
              <a:extLst>
                <a:ext uri="{FF2B5EF4-FFF2-40B4-BE49-F238E27FC236}">
                  <a16:creationId xmlns="" xmlns:a16="http://schemas.microsoft.com/office/drawing/2014/main" id="{ABCF06A1-A79F-4D57-945A-EA0487CFCC34}"/>
                </a:ext>
              </a:extLst>
            </p:cNvPr>
            <p:cNvSpPr/>
            <p:nvPr/>
          </p:nvSpPr>
          <p:spPr>
            <a:xfrm>
              <a:off x="12782197" y="2741775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cubicBezTo>
                    <a:pt x="71552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6" name="Freeform: Shape 955">
              <a:extLst>
                <a:ext uri="{FF2B5EF4-FFF2-40B4-BE49-F238E27FC236}">
                  <a16:creationId xmlns="" xmlns:a16="http://schemas.microsoft.com/office/drawing/2014/main" id="{16ECD66F-D1FE-408D-ADA0-72FAF2DB8795}"/>
                </a:ext>
              </a:extLst>
            </p:cNvPr>
            <p:cNvSpPr/>
            <p:nvPr/>
          </p:nvSpPr>
          <p:spPr>
            <a:xfrm>
              <a:off x="12996862" y="2741775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cubicBezTo>
                    <a:pt x="71552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7" name="Freeform: Shape 956">
              <a:extLst>
                <a:ext uri="{FF2B5EF4-FFF2-40B4-BE49-F238E27FC236}">
                  <a16:creationId xmlns="" xmlns:a16="http://schemas.microsoft.com/office/drawing/2014/main" id="{F806C843-EDDC-4166-80CC-861D8DEBA51C}"/>
                </a:ext>
              </a:extLst>
            </p:cNvPr>
            <p:cNvSpPr/>
            <p:nvPr/>
          </p:nvSpPr>
          <p:spPr>
            <a:xfrm>
              <a:off x="13211526" y="2741775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cubicBezTo>
                    <a:pt x="71552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8" name="Freeform: Shape 957">
              <a:extLst>
                <a:ext uri="{FF2B5EF4-FFF2-40B4-BE49-F238E27FC236}">
                  <a16:creationId xmlns="" xmlns:a16="http://schemas.microsoft.com/office/drawing/2014/main" id="{536A97D7-C110-4503-9997-F7261E5246DE}"/>
                </a:ext>
              </a:extLst>
            </p:cNvPr>
            <p:cNvSpPr/>
            <p:nvPr/>
          </p:nvSpPr>
          <p:spPr>
            <a:xfrm>
              <a:off x="13426191" y="2741775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cubicBezTo>
                    <a:pt x="71552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9" name="Freeform: Shape 958">
              <a:extLst>
                <a:ext uri="{FF2B5EF4-FFF2-40B4-BE49-F238E27FC236}">
                  <a16:creationId xmlns="" xmlns:a16="http://schemas.microsoft.com/office/drawing/2014/main" id="{8EDE26B6-A833-4E09-AF0F-3668C91FD91F}"/>
                </a:ext>
              </a:extLst>
            </p:cNvPr>
            <p:cNvSpPr/>
            <p:nvPr/>
          </p:nvSpPr>
          <p:spPr>
            <a:xfrm>
              <a:off x="13640866" y="2741775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0" name="Freeform: Shape 959">
              <a:extLst>
                <a:ext uri="{FF2B5EF4-FFF2-40B4-BE49-F238E27FC236}">
                  <a16:creationId xmlns="" xmlns:a16="http://schemas.microsoft.com/office/drawing/2014/main" id="{81FC6784-DF88-46F1-9F51-731AA8CF6EBB}"/>
                </a:ext>
              </a:extLst>
            </p:cNvPr>
            <p:cNvSpPr/>
            <p:nvPr/>
          </p:nvSpPr>
          <p:spPr>
            <a:xfrm>
              <a:off x="13855531" y="2741775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1" name="Freeform: Shape 960">
              <a:extLst>
                <a:ext uri="{FF2B5EF4-FFF2-40B4-BE49-F238E27FC236}">
                  <a16:creationId xmlns="" xmlns:a16="http://schemas.microsoft.com/office/drawing/2014/main" id="{F0C61644-1CBC-436B-8706-0B94E893040A}"/>
                </a:ext>
              </a:extLst>
            </p:cNvPr>
            <p:cNvSpPr/>
            <p:nvPr/>
          </p:nvSpPr>
          <p:spPr>
            <a:xfrm>
              <a:off x="14070196" y="2741775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2" name="Freeform: Shape 961">
              <a:extLst>
                <a:ext uri="{FF2B5EF4-FFF2-40B4-BE49-F238E27FC236}">
                  <a16:creationId xmlns="" xmlns:a16="http://schemas.microsoft.com/office/drawing/2014/main" id="{46CAF4D4-02DB-4673-B1DF-020617FAD7BE}"/>
                </a:ext>
              </a:extLst>
            </p:cNvPr>
            <p:cNvSpPr/>
            <p:nvPr/>
          </p:nvSpPr>
          <p:spPr>
            <a:xfrm>
              <a:off x="14284861" y="2741775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3" name="Freeform: Shape 962">
              <a:extLst>
                <a:ext uri="{FF2B5EF4-FFF2-40B4-BE49-F238E27FC236}">
                  <a16:creationId xmlns="" xmlns:a16="http://schemas.microsoft.com/office/drawing/2014/main" id="{D91BE317-DF4A-492C-BEBE-AB1BFDDDB06B}"/>
                </a:ext>
              </a:extLst>
            </p:cNvPr>
            <p:cNvSpPr/>
            <p:nvPr/>
          </p:nvSpPr>
          <p:spPr>
            <a:xfrm>
              <a:off x="14499526" y="2741785"/>
              <a:ext cx="71551" cy="71551"/>
            </a:xfrm>
            <a:custGeom>
              <a:avLst/>
              <a:gdLst>
                <a:gd name="connsiteX0" fmla="*/ 35776 w 71551"/>
                <a:gd name="connsiteY0" fmla="*/ 71552 h 71551"/>
                <a:gd name="connsiteX1" fmla="*/ 71552 w 71551"/>
                <a:gd name="connsiteY1" fmla="*/ 35776 h 71551"/>
                <a:gd name="connsiteX2" fmla="*/ 35776 w 71551"/>
                <a:gd name="connsiteY2" fmla="*/ 0 h 71551"/>
                <a:gd name="connsiteX3" fmla="*/ 0 w 71551"/>
                <a:gd name="connsiteY3" fmla="*/ 35776 h 71551"/>
                <a:gd name="connsiteX4" fmla="*/ 35776 w 71551"/>
                <a:gd name="connsiteY4" fmla="*/ 71552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71552"/>
                  </a:moveTo>
                  <a:cubicBezTo>
                    <a:pt x="55531" y="71552"/>
                    <a:pt x="71552" y="55531"/>
                    <a:pt x="71552" y="35776"/>
                  </a:cubicBezTo>
                  <a:cubicBezTo>
                    <a:pt x="71552" y="16021"/>
                    <a:pt x="55531" y="0"/>
                    <a:pt x="35776" y="0"/>
                  </a:cubicBezTo>
                  <a:cubicBezTo>
                    <a:pt x="16012" y="0"/>
                    <a:pt x="0" y="16021"/>
                    <a:pt x="0" y="35776"/>
                  </a:cubicBezTo>
                  <a:cubicBezTo>
                    <a:pt x="0" y="55531"/>
                    <a:pt x="16012" y="71552"/>
                    <a:pt x="35776" y="7155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4" name="Freeform: Shape 963">
              <a:extLst>
                <a:ext uri="{FF2B5EF4-FFF2-40B4-BE49-F238E27FC236}">
                  <a16:creationId xmlns="" xmlns:a16="http://schemas.microsoft.com/office/drawing/2014/main" id="{27867C11-C625-4C37-8B6A-AC6475D95977}"/>
                </a:ext>
              </a:extLst>
            </p:cNvPr>
            <p:cNvSpPr/>
            <p:nvPr/>
          </p:nvSpPr>
          <p:spPr>
            <a:xfrm>
              <a:off x="12567532" y="2956440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0 w 71551"/>
                <a:gd name="connsiteY2" fmla="*/ 35776 h 71551"/>
                <a:gd name="connsiteX3" fmla="*/ 35776 w 71551"/>
                <a:gd name="connsiteY3" fmla="*/ 71552 h 71551"/>
                <a:gd name="connsiteX4" fmla="*/ 71552 w 71551"/>
                <a:gd name="connsiteY4" fmla="*/ 35776 h 71551"/>
                <a:gd name="connsiteX5" fmla="*/ 71552 w 71551"/>
                <a:gd name="connsiteY5" fmla="*/ 35776 h 71551"/>
                <a:gd name="connsiteX6" fmla="*/ 35776 w 71551"/>
                <a:gd name="connsiteY6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lnTo>
                    <a:pt x="0" y="35776"/>
                  </a:ln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lnTo>
                    <a:pt x="71552" y="35776"/>
                  </a:lnTo>
                  <a:cubicBezTo>
                    <a:pt x="71552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5" name="Freeform: Shape 964">
              <a:extLst>
                <a:ext uri="{FF2B5EF4-FFF2-40B4-BE49-F238E27FC236}">
                  <a16:creationId xmlns="" xmlns:a16="http://schemas.microsoft.com/office/drawing/2014/main" id="{66994F50-B340-46A2-93F3-C2370D74E8B7}"/>
                </a:ext>
              </a:extLst>
            </p:cNvPr>
            <p:cNvSpPr/>
            <p:nvPr/>
          </p:nvSpPr>
          <p:spPr>
            <a:xfrm>
              <a:off x="12782197" y="2956440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0 w 71551"/>
                <a:gd name="connsiteY2" fmla="*/ 35776 h 71551"/>
                <a:gd name="connsiteX3" fmla="*/ 35776 w 71551"/>
                <a:gd name="connsiteY3" fmla="*/ 71552 h 71551"/>
                <a:gd name="connsiteX4" fmla="*/ 71552 w 71551"/>
                <a:gd name="connsiteY4" fmla="*/ 35776 h 71551"/>
                <a:gd name="connsiteX5" fmla="*/ 71552 w 71551"/>
                <a:gd name="connsiteY5" fmla="*/ 35776 h 71551"/>
                <a:gd name="connsiteX6" fmla="*/ 35776 w 71551"/>
                <a:gd name="connsiteY6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lnTo>
                    <a:pt x="0" y="35776"/>
                  </a:ln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lnTo>
                    <a:pt x="71552" y="35776"/>
                  </a:lnTo>
                  <a:cubicBezTo>
                    <a:pt x="71552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6" name="Freeform: Shape 965">
              <a:extLst>
                <a:ext uri="{FF2B5EF4-FFF2-40B4-BE49-F238E27FC236}">
                  <a16:creationId xmlns="" xmlns:a16="http://schemas.microsoft.com/office/drawing/2014/main" id="{A8399831-83D4-4576-B017-3AD6CBF396A7}"/>
                </a:ext>
              </a:extLst>
            </p:cNvPr>
            <p:cNvSpPr/>
            <p:nvPr/>
          </p:nvSpPr>
          <p:spPr>
            <a:xfrm>
              <a:off x="12996862" y="2956440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0 w 71551"/>
                <a:gd name="connsiteY2" fmla="*/ 35776 h 71551"/>
                <a:gd name="connsiteX3" fmla="*/ 35776 w 71551"/>
                <a:gd name="connsiteY3" fmla="*/ 71552 h 71551"/>
                <a:gd name="connsiteX4" fmla="*/ 71552 w 71551"/>
                <a:gd name="connsiteY4" fmla="*/ 35776 h 71551"/>
                <a:gd name="connsiteX5" fmla="*/ 71552 w 71551"/>
                <a:gd name="connsiteY5" fmla="*/ 35776 h 71551"/>
                <a:gd name="connsiteX6" fmla="*/ 35776 w 71551"/>
                <a:gd name="connsiteY6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lnTo>
                    <a:pt x="0" y="35776"/>
                  </a:ln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lnTo>
                    <a:pt x="71552" y="35776"/>
                  </a:lnTo>
                  <a:cubicBezTo>
                    <a:pt x="71561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7" name="Freeform: Shape 966">
              <a:extLst>
                <a:ext uri="{FF2B5EF4-FFF2-40B4-BE49-F238E27FC236}">
                  <a16:creationId xmlns="" xmlns:a16="http://schemas.microsoft.com/office/drawing/2014/main" id="{869ED12F-0064-4D37-A9CA-03E7EBFAA135}"/>
                </a:ext>
              </a:extLst>
            </p:cNvPr>
            <p:cNvSpPr/>
            <p:nvPr/>
          </p:nvSpPr>
          <p:spPr>
            <a:xfrm>
              <a:off x="13211526" y="2956440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0 w 71551"/>
                <a:gd name="connsiteY2" fmla="*/ 35776 h 71551"/>
                <a:gd name="connsiteX3" fmla="*/ 35776 w 71551"/>
                <a:gd name="connsiteY3" fmla="*/ 71552 h 71551"/>
                <a:gd name="connsiteX4" fmla="*/ 71552 w 71551"/>
                <a:gd name="connsiteY4" fmla="*/ 35776 h 71551"/>
                <a:gd name="connsiteX5" fmla="*/ 71552 w 71551"/>
                <a:gd name="connsiteY5" fmla="*/ 35776 h 71551"/>
                <a:gd name="connsiteX6" fmla="*/ 35776 w 71551"/>
                <a:gd name="connsiteY6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lnTo>
                    <a:pt x="0" y="35776"/>
                  </a:ln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lnTo>
                    <a:pt x="71552" y="35776"/>
                  </a:lnTo>
                  <a:cubicBezTo>
                    <a:pt x="71561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8" name="Freeform: Shape 967">
              <a:extLst>
                <a:ext uri="{FF2B5EF4-FFF2-40B4-BE49-F238E27FC236}">
                  <a16:creationId xmlns="" xmlns:a16="http://schemas.microsoft.com/office/drawing/2014/main" id="{489C430F-D239-44CD-82B5-EA96021CA919}"/>
                </a:ext>
              </a:extLst>
            </p:cNvPr>
            <p:cNvSpPr/>
            <p:nvPr/>
          </p:nvSpPr>
          <p:spPr>
            <a:xfrm>
              <a:off x="13426191" y="2956440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0 w 71551"/>
                <a:gd name="connsiteY2" fmla="*/ 35776 h 71551"/>
                <a:gd name="connsiteX3" fmla="*/ 35776 w 71551"/>
                <a:gd name="connsiteY3" fmla="*/ 71552 h 71551"/>
                <a:gd name="connsiteX4" fmla="*/ 71552 w 71551"/>
                <a:gd name="connsiteY4" fmla="*/ 35776 h 71551"/>
                <a:gd name="connsiteX5" fmla="*/ 71552 w 71551"/>
                <a:gd name="connsiteY5" fmla="*/ 35776 h 71551"/>
                <a:gd name="connsiteX6" fmla="*/ 35776 w 71551"/>
                <a:gd name="connsiteY6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lnTo>
                    <a:pt x="0" y="35776"/>
                  </a:ln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lnTo>
                    <a:pt x="71552" y="35776"/>
                  </a:lnTo>
                  <a:cubicBezTo>
                    <a:pt x="71561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9" name="Freeform: Shape 968">
              <a:extLst>
                <a:ext uri="{FF2B5EF4-FFF2-40B4-BE49-F238E27FC236}">
                  <a16:creationId xmlns="" xmlns:a16="http://schemas.microsoft.com/office/drawing/2014/main" id="{91E7A4B5-6C8B-43AC-956F-ADB2650E9E18}"/>
                </a:ext>
              </a:extLst>
            </p:cNvPr>
            <p:cNvSpPr/>
            <p:nvPr/>
          </p:nvSpPr>
          <p:spPr>
            <a:xfrm>
              <a:off x="13640866" y="2956440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0 w 71551"/>
                <a:gd name="connsiteY2" fmla="*/ 35776 h 71551"/>
                <a:gd name="connsiteX3" fmla="*/ 35776 w 71551"/>
                <a:gd name="connsiteY3" fmla="*/ 71552 h 71551"/>
                <a:gd name="connsiteX4" fmla="*/ 71552 w 71551"/>
                <a:gd name="connsiteY4" fmla="*/ 35776 h 71551"/>
                <a:gd name="connsiteX5" fmla="*/ 71552 w 71551"/>
                <a:gd name="connsiteY5" fmla="*/ 35776 h 71551"/>
                <a:gd name="connsiteX6" fmla="*/ 35776 w 71551"/>
                <a:gd name="connsiteY6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lnTo>
                    <a:pt x="0" y="35776"/>
                  </a:ln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lnTo>
                    <a:pt x="71552" y="35776"/>
                  </a:ln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0" name="Freeform: Shape 969">
              <a:extLst>
                <a:ext uri="{FF2B5EF4-FFF2-40B4-BE49-F238E27FC236}">
                  <a16:creationId xmlns="" xmlns:a16="http://schemas.microsoft.com/office/drawing/2014/main" id="{4D7D3C12-5BC3-42D3-B146-78951A14A148}"/>
                </a:ext>
              </a:extLst>
            </p:cNvPr>
            <p:cNvSpPr/>
            <p:nvPr/>
          </p:nvSpPr>
          <p:spPr>
            <a:xfrm>
              <a:off x="13855531" y="2956440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0 w 71551"/>
                <a:gd name="connsiteY2" fmla="*/ 35776 h 71551"/>
                <a:gd name="connsiteX3" fmla="*/ 35776 w 71551"/>
                <a:gd name="connsiteY3" fmla="*/ 71552 h 71551"/>
                <a:gd name="connsiteX4" fmla="*/ 71552 w 71551"/>
                <a:gd name="connsiteY4" fmla="*/ 35776 h 71551"/>
                <a:gd name="connsiteX5" fmla="*/ 71552 w 71551"/>
                <a:gd name="connsiteY5" fmla="*/ 35776 h 71551"/>
                <a:gd name="connsiteX6" fmla="*/ 35776 w 71551"/>
                <a:gd name="connsiteY6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lnTo>
                    <a:pt x="0" y="35776"/>
                  </a:ln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lnTo>
                    <a:pt x="71552" y="35776"/>
                  </a:ln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1" name="Freeform: Shape 970">
              <a:extLst>
                <a:ext uri="{FF2B5EF4-FFF2-40B4-BE49-F238E27FC236}">
                  <a16:creationId xmlns="" xmlns:a16="http://schemas.microsoft.com/office/drawing/2014/main" id="{44ED1995-00DC-4936-9B6F-89CAB9C67D11}"/>
                </a:ext>
              </a:extLst>
            </p:cNvPr>
            <p:cNvSpPr/>
            <p:nvPr/>
          </p:nvSpPr>
          <p:spPr>
            <a:xfrm>
              <a:off x="14070196" y="2956440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0 w 71551"/>
                <a:gd name="connsiteY2" fmla="*/ 35776 h 71551"/>
                <a:gd name="connsiteX3" fmla="*/ 35776 w 71551"/>
                <a:gd name="connsiteY3" fmla="*/ 71552 h 71551"/>
                <a:gd name="connsiteX4" fmla="*/ 71552 w 71551"/>
                <a:gd name="connsiteY4" fmla="*/ 35776 h 71551"/>
                <a:gd name="connsiteX5" fmla="*/ 71552 w 71551"/>
                <a:gd name="connsiteY5" fmla="*/ 35776 h 71551"/>
                <a:gd name="connsiteX6" fmla="*/ 35776 w 71551"/>
                <a:gd name="connsiteY6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lnTo>
                    <a:pt x="0" y="35776"/>
                  </a:ln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lnTo>
                    <a:pt x="71552" y="35776"/>
                  </a:ln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2" name="Freeform: Shape 971">
              <a:extLst>
                <a:ext uri="{FF2B5EF4-FFF2-40B4-BE49-F238E27FC236}">
                  <a16:creationId xmlns="" xmlns:a16="http://schemas.microsoft.com/office/drawing/2014/main" id="{2C82EBF9-19EF-4A6F-859D-15AF0FCFCD2A}"/>
                </a:ext>
              </a:extLst>
            </p:cNvPr>
            <p:cNvSpPr/>
            <p:nvPr/>
          </p:nvSpPr>
          <p:spPr>
            <a:xfrm>
              <a:off x="14284861" y="2956440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0 w 71551"/>
                <a:gd name="connsiteY2" fmla="*/ 35776 h 71551"/>
                <a:gd name="connsiteX3" fmla="*/ 35776 w 71551"/>
                <a:gd name="connsiteY3" fmla="*/ 71552 h 71551"/>
                <a:gd name="connsiteX4" fmla="*/ 71552 w 71551"/>
                <a:gd name="connsiteY4" fmla="*/ 35776 h 71551"/>
                <a:gd name="connsiteX5" fmla="*/ 71552 w 71551"/>
                <a:gd name="connsiteY5" fmla="*/ 35776 h 71551"/>
                <a:gd name="connsiteX6" fmla="*/ 35776 w 71551"/>
                <a:gd name="connsiteY6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lnTo>
                    <a:pt x="0" y="35776"/>
                  </a:ln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lnTo>
                    <a:pt x="71552" y="35776"/>
                  </a:ln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3" name="Freeform: Shape 972">
              <a:extLst>
                <a:ext uri="{FF2B5EF4-FFF2-40B4-BE49-F238E27FC236}">
                  <a16:creationId xmlns="" xmlns:a16="http://schemas.microsoft.com/office/drawing/2014/main" id="{561F4729-F7F1-456F-80A4-D74629D2410E}"/>
                </a:ext>
              </a:extLst>
            </p:cNvPr>
            <p:cNvSpPr/>
            <p:nvPr/>
          </p:nvSpPr>
          <p:spPr>
            <a:xfrm>
              <a:off x="14499526" y="2956450"/>
              <a:ext cx="71551" cy="71551"/>
            </a:xfrm>
            <a:custGeom>
              <a:avLst/>
              <a:gdLst>
                <a:gd name="connsiteX0" fmla="*/ 35776 w 71551"/>
                <a:gd name="connsiteY0" fmla="*/ 71552 h 71551"/>
                <a:gd name="connsiteX1" fmla="*/ 71552 w 71551"/>
                <a:gd name="connsiteY1" fmla="*/ 35776 h 71551"/>
                <a:gd name="connsiteX2" fmla="*/ 71552 w 71551"/>
                <a:gd name="connsiteY2" fmla="*/ 35776 h 71551"/>
                <a:gd name="connsiteX3" fmla="*/ 35776 w 71551"/>
                <a:gd name="connsiteY3" fmla="*/ 0 h 71551"/>
                <a:gd name="connsiteX4" fmla="*/ 0 w 71551"/>
                <a:gd name="connsiteY4" fmla="*/ 35776 h 71551"/>
                <a:gd name="connsiteX5" fmla="*/ 0 w 71551"/>
                <a:gd name="connsiteY5" fmla="*/ 35776 h 71551"/>
                <a:gd name="connsiteX6" fmla="*/ 35776 w 71551"/>
                <a:gd name="connsiteY6" fmla="*/ 71552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1551" h="71551">
                  <a:moveTo>
                    <a:pt x="35776" y="71552"/>
                  </a:moveTo>
                  <a:cubicBezTo>
                    <a:pt x="55531" y="71552"/>
                    <a:pt x="71552" y="55531"/>
                    <a:pt x="71552" y="35776"/>
                  </a:cubicBezTo>
                  <a:lnTo>
                    <a:pt x="71552" y="35776"/>
                  </a:lnTo>
                  <a:cubicBezTo>
                    <a:pt x="71552" y="16021"/>
                    <a:pt x="55531" y="0"/>
                    <a:pt x="35776" y="0"/>
                  </a:cubicBezTo>
                  <a:cubicBezTo>
                    <a:pt x="16012" y="0"/>
                    <a:pt x="0" y="16021"/>
                    <a:pt x="0" y="35776"/>
                  </a:cubicBezTo>
                  <a:lnTo>
                    <a:pt x="0" y="35776"/>
                  </a:lnTo>
                  <a:cubicBezTo>
                    <a:pt x="0" y="55531"/>
                    <a:pt x="16012" y="71552"/>
                    <a:pt x="35776" y="7155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4" name="Freeform: Shape 973">
              <a:extLst>
                <a:ext uri="{FF2B5EF4-FFF2-40B4-BE49-F238E27FC236}">
                  <a16:creationId xmlns="" xmlns:a16="http://schemas.microsoft.com/office/drawing/2014/main" id="{D15E082D-CDA9-486D-A638-127317EA8FEF}"/>
                </a:ext>
              </a:extLst>
            </p:cNvPr>
            <p:cNvSpPr/>
            <p:nvPr/>
          </p:nvSpPr>
          <p:spPr>
            <a:xfrm>
              <a:off x="12567532" y="3171105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cubicBezTo>
                    <a:pt x="71552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5" name="Freeform: Shape 974">
              <a:extLst>
                <a:ext uri="{FF2B5EF4-FFF2-40B4-BE49-F238E27FC236}">
                  <a16:creationId xmlns="" xmlns:a16="http://schemas.microsoft.com/office/drawing/2014/main" id="{15850E1A-217B-4D2D-AB53-6473D2E10F71}"/>
                </a:ext>
              </a:extLst>
            </p:cNvPr>
            <p:cNvSpPr/>
            <p:nvPr/>
          </p:nvSpPr>
          <p:spPr>
            <a:xfrm>
              <a:off x="12782197" y="3171105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cubicBezTo>
                    <a:pt x="71552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6" name="Freeform: Shape 975">
              <a:extLst>
                <a:ext uri="{FF2B5EF4-FFF2-40B4-BE49-F238E27FC236}">
                  <a16:creationId xmlns="" xmlns:a16="http://schemas.microsoft.com/office/drawing/2014/main" id="{24434215-7BBD-404D-AD10-2398017A5536}"/>
                </a:ext>
              </a:extLst>
            </p:cNvPr>
            <p:cNvSpPr/>
            <p:nvPr/>
          </p:nvSpPr>
          <p:spPr>
            <a:xfrm>
              <a:off x="12996862" y="3171105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cubicBezTo>
                    <a:pt x="71561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7" name="Freeform: Shape 976">
              <a:extLst>
                <a:ext uri="{FF2B5EF4-FFF2-40B4-BE49-F238E27FC236}">
                  <a16:creationId xmlns="" xmlns:a16="http://schemas.microsoft.com/office/drawing/2014/main" id="{7F4DD820-0D6B-4F12-ABE9-9B667CA498CB}"/>
                </a:ext>
              </a:extLst>
            </p:cNvPr>
            <p:cNvSpPr/>
            <p:nvPr/>
          </p:nvSpPr>
          <p:spPr>
            <a:xfrm>
              <a:off x="13211526" y="3171105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cubicBezTo>
                    <a:pt x="71561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8" name="Freeform: Shape 977">
              <a:extLst>
                <a:ext uri="{FF2B5EF4-FFF2-40B4-BE49-F238E27FC236}">
                  <a16:creationId xmlns="" xmlns:a16="http://schemas.microsoft.com/office/drawing/2014/main" id="{442595E6-4822-4821-9F79-7AB8562AD370}"/>
                </a:ext>
              </a:extLst>
            </p:cNvPr>
            <p:cNvSpPr/>
            <p:nvPr/>
          </p:nvSpPr>
          <p:spPr>
            <a:xfrm>
              <a:off x="13426191" y="3171115"/>
              <a:ext cx="71551" cy="71551"/>
            </a:xfrm>
            <a:custGeom>
              <a:avLst/>
              <a:gdLst>
                <a:gd name="connsiteX0" fmla="*/ 71552 w 71551"/>
                <a:gd name="connsiteY0" fmla="*/ 35776 h 71551"/>
                <a:gd name="connsiteX1" fmla="*/ 35776 w 71551"/>
                <a:gd name="connsiteY1" fmla="*/ 71552 h 71551"/>
                <a:gd name="connsiteX2" fmla="*/ 0 w 71551"/>
                <a:gd name="connsiteY2" fmla="*/ 35776 h 71551"/>
                <a:gd name="connsiteX3" fmla="*/ 35776 w 71551"/>
                <a:gd name="connsiteY3" fmla="*/ 0 h 71551"/>
                <a:gd name="connsiteX4" fmla="*/ 71552 w 71551"/>
                <a:gd name="connsiteY4" fmla="*/ 35776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71552" y="35776"/>
                  </a:moveTo>
                  <a:cubicBezTo>
                    <a:pt x="71552" y="55534"/>
                    <a:pt x="55534" y="71552"/>
                    <a:pt x="35776" y="71552"/>
                  </a:cubicBezTo>
                  <a:cubicBezTo>
                    <a:pt x="16017" y="71552"/>
                    <a:pt x="0" y="55534"/>
                    <a:pt x="0" y="35776"/>
                  </a:cubicBezTo>
                  <a:cubicBezTo>
                    <a:pt x="0" y="16017"/>
                    <a:pt x="16018" y="0"/>
                    <a:pt x="35776" y="0"/>
                  </a:cubicBezTo>
                  <a:cubicBezTo>
                    <a:pt x="55534" y="0"/>
                    <a:pt x="71552" y="16018"/>
                    <a:pt x="71552" y="3577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9" name="Freeform: Shape 978">
              <a:extLst>
                <a:ext uri="{FF2B5EF4-FFF2-40B4-BE49-F238E27FC236}">
                  <a16:creationId xmlns="" xmlns:a16="http://schemas.microsoft.com/office/drawing/2014/main" id="{98816F8B-49D7-4246-8BF3-74F35A4B84D8}"/>
                </a:ext>
              </a:extLst>
            </p:cNvPr>
            <p:cNvSpPr/>
            <p:nvPr/>
          </p:nvSpPr>
          <p:spPr>
            <a:xfrm>
              <a:off x="13640866" y="3171115"/>
              <a:ext cx="71551" cy="71551"/>
            </a:xfrm>
            <a:custGeom>
              <a:avLst/>
              <a:gdLst>
                <a:gd name="connsiteX0" fmla="*/ 71552 w 71551"/>
                <a:gd name="connsiteY0" fmla="*/ 35776 h 71551"/>
                <a:gd name="connsiteX1" fmla="*/ 35776 w 71551"/>
                <a:gd name="connsiteY1" fmla="*/ 71552 h 71551"/>
                <a:gd name="connsiteX2" fmla="*/ 0 w 71551"/>
                <a:gd name="connsiteY2" fmla="*/ 35776 h 71551"/>
                <a:gd name="connsiteX3" fmla="*/ 35776 w 71551"/>
                <a:gd name="connsiteY3" fmla="*/ 0 h 71551"/>
                <a:gd name="connsiteX4" fmla="*/ 71552 w 71551"/>
                <a:gd name="connsiteY4" fmla="*/ 35776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71552" y="35776"/>
                  </a:moveTo>
                  <a:cubicBezTo>
                    <a:pt x="71552" y="55534"/>
                    <a:pt x="55534" y="71552"/>
                    <a:pt x="35776" y="71552"/>
                  </a:cubicBezTo>
                  <a:cubicBezTo>
                    <a:pt x="16017" y="71552"/>
                    <a:pt x="0" y="55534"/>
                    <a:pt x="0" y="35776"/>
                  </a:cubicBezTo>
                  <a:cubicBezTo>
                    <a:pt x="0" y="16017"/>
                    <a:pt x="16017" y="0"/>
                    <a:pt x="35776" y="0"/>
                  </a:cubicBezTo>
                  <a:cubicBezTo>
                    <a:pt x="55534" y="0"/>
                    <a:pt x="71552" y="16018"/>
                    <a:pt x="71552" y="3577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0" name="Freeform: Shape 979">
              <a:extLst>
                <a:ext uri="{FF2B5EF4-FFF2-40B4-BE49-F238E27FC236}">
                  <a16:creationId xmlns="" xmlns:a16="http://schemas.microsoft.com/office/drawing/2014/main" id="{F25D5224-6B60-4D00-A5F3-4DF890EFA327}"/>
                </a:ext>
              </a:extLst>
            </p:cNvPr>
            <p:cNvSpPr/>
            <p:nvPr/>
          </p:nvSpPr>
          <p:spPr>
            <a:xfrm>
              <a:off x="13855531" y="3171105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1" name="Freeform: Shape 980">
              <a:extLst>
                <a:ext uri="{FF2B5EF4-FFF2-40B4-BE49-F238E27FC236}">
                  <a16:creationId xmlns="" xmlns:a16="http://schemas.microsoft.com/office/drawing/2014/main" id="{DB957F66-6863-48E0-8655-BD9A1BBA6AEC}"/>
                </a:ext>
              </a:extLst>
            </p:cNvPr>
            <p:cNvSpPr/>
            <p:nvPr/>
          </p:nvSpPr>
          <p:spPr>
            <a:xfrm>
              <a:off x="14070196" y="3171105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2" name="Freeform: Shape 981">
              <a:extLst>
                <a:ext uri="{FF2B5EF4-FFF2-40B4-BE49-F238E27FC236}">
                  <a16:creationId xmlns="" xmlns:a16="http://schemas.microsoft.com/office/drawing/2014/main" id="{63DD759E-735A-431B-A9A5-8EE081DE673A}"/>
                </a:ext>
              </a:extLst>
            </p:cNvPr>
            <p:cNvSpPr/>
            <p:nvPr/>
          </p:nvSpPr>
          <p:spPr>
            <a:xfrm>
              <a:off x="14284861" y="3171105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3" name="Freeform: Shape 982">
              <a:extLst>
                <a:ext uri="{FF2B5EF4-FFF2-40B4-BE49-F238E27FC236}">
                  <a16:creationId xmlns="" xmlns:a16="http://schemas.microsoft.com/office/drawing/2014/main" id="{020A5440-6EEC-4633-9217-CA15728DAEF6}"/>
                </a:ext>
              </a:extLst>
            </p:cNvPr>
            <p:cNvSpPr/>
            <p:nvPr/>
          </p:nvSpPr>
          <p:spPr>
            <a:xfrm>
              <a:off x="14499526" y="3171115"/>
              <a:ext cx="71551" cy="71551"/>
            </a:xfrm>
            <a:custGeom>
              <a:avLst/>
              <a:gdLst>
                <a:gd name="connsiteX0" fmla="*/ 35776 w 71551"/>
                <a:gd name="connsiteY0" fmla="*/ 71552 h 71551"/>
                <a:gd name="connsiteX1" fmla="*/ 71552 w 71551"/>
                <a:gd name="connsiteY1" fmla="*/ 35776 h 71551"/>
                <a:gd name="connsiteX2" fmla="*/ 35776 w 71551"/>
                <a:gd name="connsiteY2" fmla="*/ 0 h 71551"/>
                <a:gd name="connsiteX3" fmla="*/ 0 w 71551"/>
                <a:gd name="connsiteY3" fmla="*/ 35776 h 71551"/>
                <a:gd name="connsiteX4" fmla="*/ 35776 w 71551"/>
                <a:gd name="connsiteY4" fmla="*/ 71552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71552"/>
                  </a:moveTo>
                  <a:cubicBezTo>
                    <a:pt x="55531" y="71552"/>
                    <a:pt x="71552" y="55531"/>
                    <a:pt x="71552" y="35776"/>
                  </a:cubicBezTo>
                  <a:cubicBezTo>
                    <a:pt x="71552" y="16012"/>
                    <a:pt x="55531" y="0"/>
                    <a:pt x="35776" y="0"/>
                  </a:cubicBezTo>
                  <a:cubicBezTo>
                    <a:pt x="16012" y="0"/>
                    <a:pt x="0" y="16021"/>
                    <a:pt x="0" y="35776"/>
                  </a:cubicBezTo>
                  <a:cubicBezTo>
                    <a:pt x="0" y="55531"/>
                    <a:pt x="16012" y="71552"/>
                    <a:pt x="35776" y="7155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4" name="Freeform: Shape 983">
              <a:extLst>
                <a:ext uri="{FF2B5EF4-FFF2-40B4-BE49-F238E27FC236}">
                  <a16:creationId xmlns="" xmlns:a16="http://schemas.microsoft.com/office/drawing/2014/main" id="{8D7E5F8A-6880-4CCA-A282-DC5E7DBD04D5}"/>
                </a:ext>
              </a:extLst>
            </p:cNvPr>
            <p:cNvSpPr/>
            <p:nvPr/>
          </p:nvSpPr>
          <p:spPr>
            <a:xfrm>
              <a:off x="12782197" y="3385780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cubicBezTo>
                    <a:pt x="71552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5" name="Freeform: Shape 984">
              <a:extLst>
                <a:ext uri="{FF2B5EF4-FFF2-40B4-BE49-F238E27FC236}">
                  <a16:creationId xmlns="" xmlns:a16="http://schemas.microsoft.com/office/drawing/2014/main" id="{3A3D5200-BEB3-4EB2-8D4F-A1C822D7A2C5}"/>
                </a:ext>
              </a:extLst>
            </p:cNvPr>
            <p:cNvSpPr/>
            <p:nvPr/>
          </p:nvSpPr>
          <p:spPr>
            <a:xfrm>
              <a:off x="12996862" y="3385780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cubicBezTo>
                    <a:pt x="71552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6" name="Freeform: Shape 985">
              <a:extLst>
                <a:ext uri="{FF2B5EF4-FFF2-40B4-BE49-F238E27FC236}">
                  <a16:creationId xmlns="" xmlns:a16="http://schemas.microsoft.com/office/drawing/2014/main" id="{7D7757B3-9117-4F29-82B9-0632C4AB2A62}"/>
                </a:ext>
              </a:extLst>
            </p:cNvPr>
            <p:cNvSpPr/>
            <p:nvPr/>
          </p:nvSpPr>
          <p:spPr>
            <a:xfrm>
              <a:off x="13211526" y="3385780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cubicBezTo>
                    <a:pt x="71552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7" name="Freeform: Shape 986">
              <a:extLst>
                <a:ext uri="{FF2B5EF4-FFF2-40B4-BE49-F238E27FC236}">
                  <a16:creationId xmlns="" xmlns:a16="http://schemas.microsoft.com/office/drawing/2014/main" id="{011EDDEC-39E2-4DD3-A040-A4DEBD1F5592}"/>
                </a:ext>
              </a:extLst>
            </p:cNvPr>
            <p:cNvSpPr/>
            <p:nvPr/>
          </p:nvSpPr>
          <p:spPr>
            <a:xfrm>
              <a:off x="13426191" y="3385780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cubicBezTo>
                    <a:pt x="71552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8" name="Freeform: Shape 987">
              <a:extLst>
                <a:ext uri="{FF2B5EF4-FFF2-40B4-BE49-F238E27FC236}">
                  <a16:creationId xmlns="" xmlns:a16="http://schemas.microsoft.com/office/drawing/2014/main" id="{4E6D0925-BF4C-488D-A973-CF06E2565B70}"/>
                </a:ext>
              </a:extLst>
            </p:cNvPr>
            <p:cNvSpPr/>
            <p:nvPr/>
          </p:nvSpPr>
          <p:spPr>
            <a:xfrm>
              <a:off x="13640866" y="3385780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9" name="Freeform: Shape 988">
              <a:extLst>
                <a:ext uri="{FF2B5EF4-FFF2-40B4-BE49-F238E27FC236}">
                  <a16:creationId xmlns="" xmlns:a16="http://schemas.microsoft.com/office/drawing/2014/main" id="{BB1D212E-10EE-4EE9-AD9A-3C1D1BDF573D}"/>
                </a:ext>
              </a:extLst>
            </p:cNvPr>
            <p:cNvSpPr/>
            <p:nvPr/>
          </p:nvSpPr>
          <p:spPr>
            <a:xfrm>
              <a:off x="13855531" y="3385780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0" name="Freeform: Shape 989">
              <a:extLst>
                <a:ext uri="{FF2B5EF4-FFF2-40B4-BE49-F238E27FC236}">
                  <a16:creationId xmlns="" xmlns:a16="http://schemas.microsoft.com/office/drawing/2014/main" id="{957D001B-824C-43BF-B058-72E1F7ADCDB7}"/>
                </a:ext>
              </a:extLst>
            </p:cNvPr>
            <p:cNvSpPr/>
            <p:nvPr/>
          </p:nvSpPr>
          <p:spPr>
            <a:xfrm>
              <a:off x="14070196" y="3385780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1" name="Freeform: Shape 990">
              <a:extLst>
                <a:ext uri="{FF2B5EF4-FFF2-40B4-BE49-F238E27FC236}">
                  <a16:creationId xmlns="" xmlns:a16="http://schemas.microsoft.com/office/drawing/2014/main" id="{08BE7B2A-97CE-4FFE-A7A1-2200AFA6D656}"/>
                </a:ext>
              </a:extLst>
            </p:cNvPr>
            <p:cNvSpPr/>
            <p:nvPr/>
          </p:nvSpPr>
          <p:spPr>
            <a:xfrm>
              <a:off x="14284861" y="3385780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2" name="Freeform: Shape 991">
              <a:extLst>
                <a:ext uri="{FF2B5EF4-FFF2-40B4-BE49-F238E27FC236}">
                  <a16:creationId xmlns="" xmlns:a16="http://schemas.microsoft.com/office/drawing/2014/main" id="{7B3F7073-BC70-4E9D-8205-8FFAE99E3BF2}"/>
                </a:ext>
              </a:extLst>
            </p:cNvPr>
            <p:cNvSpPr/>
            <p:nvPr/>
          </p:nvSpPr>
          <p:spPr>
            <a:xfrm>
              <a:off x="12996862" y="3600445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cubicBezTo>
                    <a:pt x="71552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3" name="Freeform: Shape 992">
              <a:extLst>
                <a:ext uri="{FF2B5EF4-FFF2-40B4-BE49-F238E27FC236}">
                  <a16:creationId xmlns="" xmlns:a16="http://schemas.microsoft.com/office/drawing/2014/main" id="{3E638BAE-CA28-4A76-B583-EA69A6C5516C}"/>
                </a:ext>
              </a:extLst>
            </p:cNvPr>
            <p:cNvSpPr/>
            <p:nvPr/>
          </p:nvSpPr>
          <p:spPr>
            <a:xfrm>
              <a:off x="13211526" y="3600445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cubicBezTo>
                    <a:pt x="71552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4" name="Freeform: Shape 993">
              <a:extLst>
                <a:ext uri="{FF2B5EF4-FFF2-40B4-BE49-F238E27FC236}">
                  <a16:creationId xmlns="" xmlns:a16="http://schemas.microsoft.com/office/drawing/2014/main" id="{AD9ECA79-A485-4F43-A62C-1C6C8C84D418}"/>
                </a:ext>
              </a:extLst>
            </p:cNvPr>
            <p:cNvSpPr/>
            <p:nvPr/>
          </p:nvSpPr>
          <p:spPr>
            <a:xfrm>
              <a:off x="13426191" y="3600445"/>
              <a:ext cx="71551" cy="71551"/>
            </a:xfrm>
            <a:custGeom>
              <a:avLst/>
              <a:gdLst>
                <a:gd name="connsiteX0" fmla="*/ 71552 w 71551"/>
                <a:gd name="connsiteY0" fmla="*/ 35776 h 71551"/>
                <a:gd name="connsiteX1" fmla="*/ 35776 w 71551"/>
                <a:gd name="connsiteY1" fmla="*/ 71552 h 71551"/>
                <a:gd name="connsiteX2" fmla="*/ 0 w 71551"/>
                <a:gd name="connsiteY2" fmla="*/ 35776 h 71551"/>
                <a:gd name="connsiteX3" fmla="*/ 35776 w 71551"/>
                <a:gd name="connsiteY3" fmla="*/ 0 h 71551"/>
                <a:gd name="connsiteX4" fmla="*/ 71552 w 71551"/>
                <a:gd name="connsiteY4" fmla="*/ 35776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71552" y="35776"/>
                  </a:moveTo>
                  <a:cubicBezTo>
                    <a:pt x="71552" y="55534"/>
                    <a:pt x="55534" y="71552"/>
                    <a:pt x="35776" y="71552"/>
                  </a:cubicBezTo>
                  <a:cubicBezTo>
                    <a:pt x="16017" y="71552"/>
                    <a:pt x="0" y="55535"/>
                    <a:pt x="0" y="35776"/>
                  </a:cubicBezTo>
                  <a:cubicBezTo>
                    <a:pt x="0" y="16017"/>
                    <a:pt x="16018" y="0"/>
                    <a:pt x="35776" y="0"/>
                  </a:cubicBezTo>
                  <a:cubicBezTo>
                    <a:pt x="55534" y="0"/>
                    <a:pt x="71552" y="16017"/>
                    <a:pt x="71552" y="3577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5" name="Freeform: Shape 994">
              <a:extLst>
                <a:ext uri="{FF2B5EF4-FFF2-40B4-BE49-F238E27FC236}">
                  <a16:creationId xmlns="" xmlns:a16="http://schemas.microsoft.com/office/drawing/2014/main" id="{14959298-C4D3-4481-A91A-253500DEDE04}"/>
                </a:ext>
              </a:extLst>
            </p:cNvPr>
            <p:cNvSpPr/>
            <p:nvPr/>
          </p:nvSpPr>
          <p:spPr>
            <a:xfrm>
              <a:off x="13640866" y="3600445"/>
              <a:ext cx="71551" cy="71551"/>
            </a:xfrm>
            <a:custGeom>
              <a:avLst/>
              <a:gdLst>
                <a:gd name="connsiteX0" fmla="*/ 71552 w 71551"/>
                <a:gd name="connsiteY0" fmla="*/ 35776 h 71551"/>
                <a:gd name="connsiteX1" fmla="*/ 35776 w 71551"/>
                <a:gd name="connsiteY1" fmla="*/ 71552 h 71551"/>
                <a:gd name="connsiteX2" fmla="*/ 0 w 71551"/>
                <a:gd name="connsiteY2" fmla="*/ 35776 h 71551"/>
                <a:gd name="connsiteX3" fmla="*/ 35776 w 71551"/>
                <a:gd name="connsiteY3" fmla="*/ 0 h 71551"/>
                <a:gd name="connsiteX4" fmla="*/ 71552 w 71551"/>
                <a:gd name="connsiteY4" fmla="*/ 35776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71552" y="35776"/>
                  </a:moveTo>
                  <a:cubicBezTo>
                    <a:pt x="71552" y="55534"/>
                    <a:pt x="55534" y="71552"/>
                    <a:pt x="35776" y="71552"/>
                  </a:cubicBezTo>
                  <a:cubicBezTo>
                    <a:pt x="16017" y="71552"/>
                    <a:pt x="0" y="55535"/>
                    <a:pt x="0" y="35776"/>
                  </a:cubicBezTo>
                  <a:cubicBezTo>
                    <a:pt x="0" y="16017"/>
                    <a:pt x="16017" y="0"/>
                    <a:pt x="35776" y="0"/>
                  </a:cubicBezTo>
                  <a:cubicBezTo>
                    <a:pt x="55534" y="0"/>
                    <a:pt x="71552" y="16017"/>
                    <a:pt x="71552" y="3577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6" name="Freeform: Shape 995">
              <a:extLst>
                <a:ext uri="{FF2B5EF4-FFF2-40B4-BE49-F238E27FC236}">
                  <a16:creationId xmlns="" xmlns:a16="http://schemas.microsoft.com/office/drawing/2014/main" id="{E0F89723-7BCD-4C89-8BC9-13005F9FE4CC}"/>
                </a:ext>
              </a:extLst>
            </p:cNvPr>
            <p:cNvSpPr/>
            <p:nvPr/>
          </p:nvSpPr>
          <p:spPr>
            <a:xfrm>
              <a:off x="13855531" y="3600445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7" name="Freeform: Shape 996">
              <a:extLst>
                <a:ext uri="{FF2B5EF4-FFF2-40B4-BE49-F238E27FC236}">
                  <a16:creationId xmlns="" xmlns:a16="http://schemas.microsoft.com/office/drawing/2014/main" id="{99A83C20-EEF3-4541-941B-1BBBE6F22210}"/>
                </a:ext>
              </a:extLst>
            </p:cNvPr>
            <p:cNvSpPr/>
            <p:nvPr/>
          </p:nvSpPr>
          <p:spPr>
            <a:xfrm>
              <a:off x="14070196" y="3600445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98" name="Freeform 176">
            <a:extLst>
              <a:ext uri="{FF2B5EF4-FFF2-40B4-BE49-F238E27FC236}">
                <a16:creationId xmlns="" xmlns:a16="http://schemas.microsoft.com/office/drawing/2014/main" id="{3F7B4F14-A4E6-4939-AB1D-F65ACF702470}"/>
              </a:ext>
            </a:extLst>
          </p:cNvPr>
          <p:cNvSpPr>
            <a:spLocks noEditPoints="1"/>
          </p:cNvSpPr>
          <p:nvPr/>
        </p:nvSpPr>
        <p:spPr bwMode="auto">
          <a:xfrm>
            <a:off x="7759578" y="825386"/>
            <a:ext cx="435271" cy="479643"/>
          </a:xfrm>
          <a:custGeom>
            <a:avLst/>
            <a:gdLst>
              <a:gd name="T0" fmla="*/ 81 w 87"/>
              <a:gd name="T1" fmla="*/ 39 h 96"/>
              <a:gd name="T2" fmla="*/ 78 w 87"/>
              <a:gd name="T3" fmla="*/ 34 h 96"/>
              <a:gd name="T4" fmla="*/ 40 w 87"/>
              <a:gd name="T5" fmla="*/ 0 h 96"/>
              <a:gd name="T6" fmla="*/ 0 w 87"/>
              <a:gd name="T7" fmla="*/ 40 h 96"/>
              <a:gd name="T8" fmla="*/ 16 w 87"/>
              <a:gd name="T9" fmla="*/ 72 h 96"/>
              <a:gd name="T10" fmla="*/ 16 w 87"/>
              <a:gd name="T11" fmla="*/ 94 h 96"/>
              <a:gd name="T12" fmla="*/ 18 w 87"/>
              <a:gd name="T13" fmla="*/ 96 h 96"/>
              <a:gd name="T14" fmla="*/ 58 w 87"/>
              <a:gd name="T15" fmla="*/ 96 h 96"/>
              <a:gd name="T16" fmla="*/ 60 w 87"/>
              <a:gd name="T17" fmla="*/ 94 h 96"/>
              <a:gd name="T18" fmla="*/ 60 w 87"/>
              <a:gd name="T19" fmla="*/ 82 h 96"/>
              <a:gd name="T20" fmla="*/ 74 w 87"/>
              <a:gd name="T21" fmla="*/ 78 h 96"/>
              <a:gd name="T22" fmla="*/ 78 w 87"/>
              <a:gd name="T23" fmla="*/ 60 h 96"/>
              <a:gd name="T24" fmla="*/ 82 w 87"/>
              <a:gd name="T25" fmla="*/ 60 h 96"/>
              <a:gd name="T26" fmla="*/ 86 w 87"/>
              <a:gd name="T27" fmla="*/ 58 h 96"/>
              <a:gd name="T28" fmla="*/ 87 w 87"/>
              <a:gd name="T29" fmla="*/ 55 h 96"/>
              <a:gd name="T30" fmla="*/ 87 w 87"/>
              <a:gd name="T31" fmla="*/ 54 h 96"/>
              <a:gd name="T32" fmla="*/ 81 w 87"/>
              <a:gd name="T33" fmla="*/ 39 h 96"/>
              <a:gd name="T34" fmla="*/ 41 w 87"/>
              <a:gd name="T35" fmla="*/ 60 h 96"/>
              <a:gd name="T36" fmla="*/ 40 w 87"/>
              <a:gd name="T37" fmla="*/ 60 h 96"/>
              <a:gd name="T38" fmla="*/ 39 w 87"/>
              <a:gd name="T39" fmla="*/ 60 h 96"/>
              <a:gd name="T40" fmla="*/ 18 w 87"/>
              <a:gd name="T41" fmla="*/ 33 h 96"/>
              <a:gd name="T42" fmla="*/ 30 w 87"/>
              <a:gd name="T43" fmla="*/ 20 h 96"/>
              <a:gd name="T44" fmla="*/ 40 w 87"/>
              <a:gd name="T45" fmla="*/ 26 h 96"/>
              <a:gd name="T46" fmla="*/ 50 w 87"/>
              <a:gd name="T47" fmla="*/ 20 h 96"/>
              <a:gd name="T48" fmla="*/ 62 w 87"/>
              <a:gd name="T49" fmla="*/ 33 h 96"/>
              <a:gd name="T50" fmla="*/ 41 w 87"/>
              <a:gd name="T51" fmla="*/ 6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87" h="96">
                <a:moveTo>
                  <a:pt x="81" y="39"/>
                </a:moveTo>
                <a:cubicBezTo>
                  <a:pt x="80" y="37"/>
                  <a:pt x="78" y="34"/>
                  <a:pt x="78" y="34"/>
                </a:cubicBezTo>
                <a:cubicBezTo>
                  <a:pt x="78" y="13"/>
                  <a:pt x="59" y="0"/>
                  <a:pt x="40" y="0"/>
                </a:cubicBezTo>
                <a:cubicBezTo>
                  <a:pt x="18" y="0"/>
                  <a:pt x="0" y="18"/>
                  <a:pt x="0" y="40"/>
                </a:cubicBezTo>
                <a:cubicBezTo>
                  <a:pt x="0" y="55"/>
                  <a:pt x="5" y="65"/>
                  <a:pt x="16" y="72"/>
                </a:cubicBezTo>
                <a:cubicBezTo>
                  <a:pt x="16" y="94"/>
                  <a:pt x="16" y="94"/>
                  <a:pt x="16" y="94"/>
                </a:cubicBezTo>
                <a:cubicBezTo>
                  <a:pt x="16" y="95"/>
                  <a:pt x="17" y="96"/>
                  <a:pt x="18" y="96"/>
                </a:cubicBezTo>
                <a:cubicBezTo>
                  <a:pt x="58" y="96"/>
                  <a:pt x="58" y="96"/>
                  <a:pt x="58" y="96"/>
                </a:cubicBezTo>
                <a:cubicBezTo>
                  <a:pt x="59" y="96"/>
                  <a:pt x="60" y="95"/>
                  <a:pt x="60" y="94"/>
                </a:cubicBezTo>
                <a:cubicBezTo>
                  <a:pt x="60" y="82"/>
                  <a:pt x="60" y="82"/>
                  <a:pt x="60" y="82"/>
                </a:cubicBezTo>
                <a:cubicBezTo>
                  <a:pt x="67" y="82"/>
                  <a:pt x="71" y="81"/>
                  <a:pt x="74" y="78"/>
                </a:cubicBezTo>
                <a:cubicBezTo>
                  <a:pt x="78" y="75"/>
                  <a:pt x="78" y="65"/>
                  <a:pt x="78" y="60"/>
                </a:cubicBezTo>
                <a:cubicBezTo>
                  <a:pt x="79" y="60"/>
                  <a:pt x="81" y="60"/>
                  <a:pt x="82" y="60"/>
                </a:cubicBezTo>
                <a:cubicBezTo>
                  <a:pt x="84" y="60"/>
                  <a:pt x="85" y="59"/>
                  <a:pt x="86" y="58"/>
                </a:cubicBezTo>
                <a:cubicBezTo>
                  <a:pt x="87" y="57"/>
                  <a:pt x="87" y="56"/>
                  <a:pt x="87" y="55"/>
                </a:cubicBezTo>
                <a:cubicBezTo>
                  <a:pt x="87" y="54"/>
                  <a:pt x="87" y="54"/>
                  <a:pt x="87" y="54"/>
                </a:cubicBezTo>
                <a:cubicBezTo>
                  <a:pt x="87" y="50"/>
                  <a:pt x="84" y="44"/>
                  <a:pt x="81" y="39"/>
                </a:cubicBezTo>
                <a:close/>
                <a:moveTo>
                  <a:pt x="41" y="60"/>
                </a:moveTo>
                <a:cubicBezTo>
                  <a:pt x="41" y="60"/>
                  <a:pt x="40" y="60"/>
                  <a:pt x="40" y="60"/>
                </a:cubicBezTo>
                <a:cubicBezTo>
                  <a:pt x="40" y="60"/>
                  <a:pt x="39" y="60"/>
                  <a:pt x="39" y="60"/>
                </a:cubicBezTo>
                <a:cubicBezTo>
                  <a:pt x="37" y="58"/>
                  <a:pt x="18" y="45"/>
                  <a:pt x="18" y="33"/>
                </a:cubicBezTo>
                <a:cubicBezTo>
                  <a:pt x="18" y="25"/>
                  <a:pt x="24" y="20"/>
                  <a:pt x="30" y="20"/>
                </a:cubicBezTo>
                <a:cubicBezTo>
                  <a:pt x="33" y="20"/>
                  <a:pt x="37" y="22"/>
                  <a:pt x="40" y="26"/>
                </a:cubicBezTo>
                <a:cubicBezTo>
                  <a:pt x="43" y="22"/>
                  <a:pt x="47" y="20"/>
                  <a:pt x="50" y="20"/>
                </a:cubicBezTo>
                <a:cubicBezTo>
                  <a:pt x="56" y="20"/>
                  <a:pt x="62" y="25"/>
                  <a:pt x="62" y="33"/>
                </a:cubicBezTo>
                <a:cubicBezTo>
                  <a:pt x="62" y="45"/>
                  <a:pt x="43" y="58"/>
                  <a:pt x="41" y="6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16" name="TextBox 1415">
            <a:extLst>
              <a:ext uri="{FF2B5EF4-FFF2-40B4-BE49-F238E27FC236}">
                <a16:creationId xmlns="" xmlns:a16="http://schemas.microsoft.com/office/drawing/2014/main" id="{97B1D155-0848-4D3A-A360-4879977B3528}"/>
              </a:ext>
            </a:extLst>
          </p:cNvPr>
          <p:cNvSpPr txBox="1"/>
          <p:nvPr/>
        </p:nvSpPr>
        <p:spPr>
          <a:xfrm>
            <a:off x="7224049" y="1870868"/>
            <a:ext cx="4435158" cy="386094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 lvl="0" indent="0">
              <a:buNone/>
            </a:pPr>
            <a:r>
              <a:rPr lang="en-US" sz="1600" dirty="0">
                <a:solidFill>
                  <a:schemeClr val="bg1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Lorem ipsum dolor sit </a:t>
            </a:r>
            <a:r>
              <a:rPr lang="en-US" sz="1600" dirty="0" err="1">
                <a:solidFill>
                  <a:schemeClr val="bg1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amet</a:t>
            </a:r>
            <a:r>
              <a:rPr lang="en-US" sz="1600" dirty="0">
                <a:solidFill>
                  <a:schemeClr val="bg1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, </a:t>
            </a:r>
            <a:r>
              <a:rPr lang="en-US" sz="1600" dirty="0" err="1">
                <a:solidFill>
                  <a:schemeClr val="bg1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consectetur</a:t>
            </a:r>
            <a:r>
              <a:rPr lang="en-US" sz="1600" dirty="0">
                <a:solidFill>
                  <a:schemeClr val="bg1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adipiscing</a:t>
            </a:r>
            <a:r>
              <a:rPr lang="en-US" sz="1600" dirty="0">
                <a:solidFill>
                  <a:schemeClr val="bg1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elit</a:t>
            </a:r>
            <a:r>
              <a:rPr lang="en-US" sz="1600" dirty="0">
                <a:solidFill>
                  <a:schemeClr val="bg1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, sed do </a:t>
            </a:r>
            <a:r>
              <a:rPr lang="en-US" sz="1600" dirty="0" err="1">
                <a:solidFill>
                  <a:schemeClr val="bg1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eiusmod</a:t>
            </a:r>
            <a:endParaRPr lang="en-US" sz="1600" dirty="0">
              <a:solidFill>
                <a:schemeClr val="bg1"/>
              </a:solidFill>
              <a:latin typeface="Georgia" panose="02040502050405020303" pitchFamily="18" charset="0"/>
              <a:cs typeface="Segoe UI" panose="020B0502040204020203" pitchFamily="34" charset="0"/>
            </a:endParaRPr>
          </a:p>
        </p:txBody>
      </p:sp>
      <p:sp>
        <p:nvSpPr>
          <p:cNvPr id="1417" name="TextBox 1416">
            <a:extLst>
              <a:ext uri="{FF2B5EF4-FFF2-40B4-BE49-F238E27FC236}">
                <a16:creationId xmlns="" xmlns:a16="http://schemas.microsoft.com/office/drawing/2014/main" id="{7D7B3631-1D8B-4B21-804A-F92A2BA52EA0}"/>
              </a:ext>
            </a:extLst>
          </p:cNvPr>
          <p:cNvSpPr txBox="1"/>
          <p:nvPr/>
        </p:nvSpPr>
        <p:spPr>
          <a:xfrm>
            <a:off x="7224049" y="2605714"/>
            <a:ext cx="4435158" cy="386094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 lvl="0" indent="0">
              <a:buNone/>
            </a:pPr>
            <a:r>
              <a:rPr lang="en-US" sz="1600" dirty="0">
                <a:solidFill>
                  <a:schemeClr val="bg1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Lorem ipsum dolor sit </a:t>
            </a:r>
            <a:r>
              <a:rPr lang="en-US" sz="1600" dirty="0" err="1">
                <a:solidFill>
                  <a:schemeClr val="bg1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amet</a:t>
            </a:r>
            <a:r>
              <a:rPr lang="en-US" sz="1600" dirty="0">
                <a:solidFill>
                  <a:schemeClr val="bg1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, </a:t>
            </a:r>
            <a:r>
              <a:rPr lang="en-US" sz="1600" dirty="0" err="1">
                <a:solidFill>
                  <a:schemeClr val="bg1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consectetur</a:t>
            </a:r>
            <a:r>
              <a:rPr lang="en-US" sz="1600" dirty="0">
                <a:solidFill>
                  <a:schemeClr val="bg1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adipiscing</a:t>
            </a:r>
            <a:r>
              <a:rPr lang="en-US" sz="1600" dirty="0">
                <a:solidFill>
                  <a:schemeClr val="bg1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elit</a:t>
            </a:r>
            <a:r>
              <a:rPr lang="en-US" sz="1600" dirty="0">
                <a:solidFill>
                  <a:schemeClr val="bg1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, sed do </a:t>
            </a:r>
            <a:r>
              <a:rPr lang="en-US" sz="1600" dirty="0" err="1">
                <a:solidFill>
                  <a:schemeClr val="bg1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eiusmod</a:t>
            </a:r>
            <a:endParaRPr lang="en-US" sz="1600" dirty="0">
              <a:solidFill>
                <a:schemeClr val="bg1"/>
              </a:solidFill>
              <a:latin typeface="Georgia" panose="02040502050405020303" pitchFamily="18" charset="0"/>
              <a:cs typeface="Segoe UI" panose="020B0502040204020203" pitchFamily="34" charset="0"/>
            </a:endParaRPr>
          </a:p>
        </p:txBody>
      </p:sp>
      <p:sp>
        <p:nvSpPr>
          <p:cNvPr id="1418" name="TextBox 1417">
            <a:extLst>
              <a:ext uri="{FF2B5EF4-FFF2-40B4-BE49-F238E27FC236}">
                <a16:creationId xmlns="" xmlns:a16="http://schemas.microsoft.com/office/drawing/2014/main" id="{6570A1CA-15B1-4658-B8D1-1BE0607E0D92}"/>
              </a:ext>
            </a:extLst>
          </p:cNvPr>
          <p:cNvSpPr txBox="1"/>
          <p:nvPr/>
        </p:nvSpPr>
        <p:spPr>
          <a:xfrm>
            <a:off x="7224049" y="3340560"/>
            <a:ext cx="4435158" cy="386094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 lvl="0" indent="0">
              <a:buNone/>
            </a:pPr>
            <a:r>
              <a:rPr lang="en-US" sz="1600" dirty="0">
                <a:solidFill>
                  <a:schemeClr val="bg1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Lorem ipsum dolor sit </a:t>
            </a:r>
            <a:r>
              <a:rPr lang="en-US" sz="1600" dirty="0" err="1">
                <a:solidFill>
                  <a:schemeClr val="bg1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amet</a:t>
            </a:r>
            <a:r>
              <a:rPr lang="en-US" sz="1600" dirty="0">
                <a:solidFill>
                  <a:schemeClr val="bg1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, </a:t>
            </a:r>
            <a:r>
              <a:rPr lang="en-US" sz="1600" dirty="0" err="1">
                <a:solidFill>
                  <a:schemeClr val="bg1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consectetur</a:t>
            </a:r>
            <a:r>
              <a:rPr lang="en-US" sz="1600" dirty="0">
                <a:solidFill>
                  <a:schemeClr val="bg1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adipiscing</a:t>
            </a:r>
            <a:r>
              <a:rPr lang="en-US" sz="1600" dirty="0">
                <a:solidFill>
                  <a:schemeClr val="bg1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elit</a:t>
            </a:r>
            <a:r>
              <a:rPr lang="en-US" sz="1600" dirty="0">
                <a:solidFill>
                  <a:schemeClr val="bg1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, sed do </a:t>
            </a:r>
            <a:r>
              <a:rPr lang="en-US" sz="1600" dirty="0" err="1">
                <a:solidFill>
                  <a:schemeClr val="bg1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eiusmod</a:t>
            </a:r>
            <a:endParaRPr lang="en-US" sz="1600" dirty="0">
              <a:solidFill>
                <a:schemeClr val="bg1"/>
              </a:solidFill>
              <a:latin typeface="Georgia" panose="02040502050405020303" pitchFamily="18" charset="0"/>
              <a:cs typeface="Segoe UI" panose="020B0502040204020203" pitchFamily="34" charset="0"/>
            </a:endParaRPr>
          </a:p>
        </p:txBody>
      </p:sp>
      <p:sp>
        <p:nvSpPr>
          <p:cNvPr id="1419" name="TextBox 1418">
            <a:extLst>
              <a:ext uri="{FF2B5EF4-FFF2-40B4-BE49-F238E27FC236}">
                <a16:creationId xmlns="" xmlns:a16="http://schemas.microsoft.com/office/drawing/2014/main" id="{4A1BB676-0876-48FA-8DD4-5E9BC0D1AD3B}"/>
              </a:ext>
            </a:extLst>
          </p:cNvPr>
          <p:cNvSpPr txBox="1"/>
          <p:nvPr/>
        </p:nvSpPr>
        <p:spPr>
          <a:xfrm>
            <a:off x="7224049" y="4075406"/>
            <a:ext cx="4435158" cy="386094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 lvl="0" indent="0">
              <a:buNone/>
            </a:pPr>
            <a:r>
              <a:rPr lang="en-US" sz="1600" dirty="0">
                <a:solidFill>
                  <a:schemeClr val="bg1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Lorem ipsum dolor sit </a:t>
            </a:r>
            <a:r>
              <a:rPr lang="en-US" sz="1600" dirty="0" err="1">
                <a:solidFill>
                  <a:schemeClr val="bg1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amet</a:t>
            </a:r>
            <a:r>
              <a:rPr lang="en-US" sz="1600" dirty="0">
                <a:solidFill>
                  <a:schemeClr val="bg1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, </a:t>
            </a:r>
            <a:r>
              <a:rPr lang="en-US" sz="1600" dirty="0" err="1">
                <a:solidFill>
                  <a:schemeClr val="bg1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consectetur</a:t>
            </a:r>
            <a:r>
              <a:rPr lang="en-US" sz="1600" dirty="0">
                <a:solidFill>
                  <a:schemeClr val="bg1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adipiscing</a:t>
            </a:r>
            <a:r>
              <a:rPr lang="en-US" sz="1600" dirty="0">
                <a:solidFill>
                  <a:schemeClr val="bg1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elit</a:t>
            </a:r>
            <a:r>
              <a:rPr lang="en-US" sz="1600" dirty="0">
                <a:solidFill>
                  <a:schemeClr val="bg1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, sed do </a:t>
            </a:r>
            <a:r>
              <a:rPr lang="en-US" sz="1600" dirty="0" err="1">
                <a:solidFill>
                  <a:schemeClr val="bg1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eiusmod</a:t>
            </a:r>
            <a:endParaRPr lang="en-US" sz="1600" dirty="0">
              <a:solidFill>
                <a:schemeClr val="bg1"/>
              </a:solidFill>
              <a:latin typeface="Georgia" panose="02040502050405020303" pitchFamily="18" charset="0"/>
              <a:cs typeface="Segoe UI" panose="020B0502040204020203" pitchFamily="34" charset="0"/>
            </a:endParaRPr>
          </a:p>
        </p:txBody>
      </p:sp>
      <p:sp>
        <p:nvSpPr>
          <p:cNvPr id="1420" name="TextBox 1419">
            <a:extLst>
              <a:ext uri="{FF2B5EF4-FFF2-40B4-BE49-F238E27FC236}">
                <a16:creationId xmlns="" xmlns:a16="http://schemas.microsoft.com/office/drawing/2014/main" id="{F260518B-D1AB-4BCC-8746-F4DA9001D021}"/>
              </a:ext>
            </a:extLst>
          </p:cNvPr>
          <p:cNvSpPr txBox="1"/>
          <p:nvPr/>
        </p:nvSpPr>
        <p:spPr>
          <a:xfrm>
            <a:off x="7224049" y="4810254"/>
            <a:ext cx="4435158" cy="386094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pPr lvl="0" indent="0">
              <a:buNone/>
            </a:pPr>
            <a:r>
              <a:rPr lang="en-US" sz="1600" dirty="0">
                <a:solidFill>
                  <a:schemeClr val="bg1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Lorem ipsum dolor sit </a:t>
            </a:r>
            <a:r>
              <a:rPr lang="en-US" sz="1600" dirty="0" err="1">
                <a:solidFill>
                  <a:schemeClr val="bg1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amet</a:t>
            </a:r>
            <a:r>
              <a:rPr lang="en-US" sz="1600" dirty="0">
                <a:solidFill>
                  <a:schemeClr val="bg1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, </a:t>
            </a:r>
            <a:r>
              <a:rPr lang="en-US" sz="1600" dirty="0" err="1">
                <a:solidFill>
                  <a:schemeClr val="bg1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consectetur</a:t>
            </a:r>
            <a:r>
              <a:rPr lang="en-US" sz="1600" dirty="0">
                <a:solidFill>
                  <a:schemeClr val="bg1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adipiscing</a:t>
            </a:r>
            <a:r>
              <a:rPr lang="en-US" sz="1600" dirty="0">
                <a:solidFill>
                  <a:schemeClr val="bg1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elit</a:t>
            </a:r>
            <a:r>
              <a:rPr lang="en-US" sz="1600" dirty="0">
                <a:solidFill>
                  <a:schemeClr val="bg1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, sed do </a:t>
            </a:r>
            <a:r>
              <a:rPr lang="en-US" sz="1600" dirty="0" err="1">
                <a:solidFill>
                  <a:schemeClr val="bg1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eiusmod</a:t>
            </a:r>
            <a:endParaRPr lang="en-US" sz="1600" dirty="0">
              <a:solidFill>
                <a:schemeClr val="bg1"/>
              </a:solidFill>
              <a:latin typeface="Georgia" panose="02040502050405020303" pitchFamily="18" charset="0"/>
              <a:cs typeface="Segoe UI" panose="020B0502040204020203" pitchFamily="34" charset="0"/>
            </a:endParaRPr>
          </a:p>
        </p:txBody>
      </p:sp>
      <p:cxnSp>
        <p:nvCxnSpPr>
          <p:cNvPr id="1424" name="Straight Connector 1423">
            <a:extLst>
              <a:ext uri="{FF2B5EF4-FFF2-40B4-BE49-F238E27FC236}">
                <a16:creationId xmlns="" xmlns:a16="http://schemas.microsoft.com/office/drawing/2014/main" id="{9EDC4EFE-618B-4FE4-840E-6E259C51F73D}"/>
              </a:ext>
            </a:extLst>
          </p:cNvPr>
          <p:cNvCxnSpPr>
            <a:cxnSpLocks/>
          </p:cNvCxnSpPr>
          <p:nvPr/>
        </p:nvCxnSpPr>
        <p:spPr>
          <a:xfrm>
            <a:off x="7224049" y="4635876"/>
            <a:ext cx="4967951" cy="0"/>
          </a:xfrm>
          <a:prstGeom prst="line">
            <a:avLst/>
          </a:prstGeom>
          <a:ln>
            <a:solidFill>
              <a:srgbClr val="4572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5" name="Straight Connector 1424">
            <a:extLst>
              <a:ext uri="{FF2B5EF4-FFF2-40B4-BE49-F238E27FC236}">
                <a16:creationId xmlns="" xmlns:a16="http://schemas.microsoft.com/office/drawing/2014/main" id="{04AB0E88-BBF6-4CE3-BABB-B090EE166475}"/>
              </a:ext>
            </a:extLst>
          </p:cNvPr>
          <p:cNvCxnSpPr>
            <a:cxnSpLocks/>
          </p:cNvCxnSpPr>
          <p:nvPr/>
        </p:nvCxnSpPr>
        <p:spPr>
          <a:xfrm>
            <a:off x="7224049" y="3901030"/>
            <a:ext cx="4967951" cy="0"/>
          </a:xfrm>
          <a:prstGeom prst="line">
            <a:avLst/>
          </a:prstGeom>
          <a:ln>
            <a:solidFill>
              <a:srgbClr val="4572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6" name="Straight Connector 1425">
            <a:extLst>
              <a:ext uri="{FF2B5EF4-FFF2-40B4-BE49-F238E27FC236}">
                <a16:creationId xmlns="" xmlns:a16="http://schemas.microsoft.com/office/drawing/2014/main" id="{7F05E920-E191-4A70-A128-BE6F975E7EE5}"/>
              </a:ext>
            </a:extLst>
          </p:cNvPr>
          <p:cNvCxnSpPr>
            <a:cxnSpLocks/>
          </p:cNvCxnSpPr>
          <p:nvPr/>
        </p:nvCxnSpPr>
        <p:spPr>
          <a:xfrm>
            <a:off x="7224049" y="3166184"/>
            <a:ext cx="4967951" cy="0"/>
          </a:xfrm>
          <a:prstGeom prst="line">
            <a:avLst/>
          </a:prstGeom>
          <a:ln>
            <a:solidFill>
              <a:srgbClr val="4572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7" name="Straight Connector 1426">
            <a:extLst>
              <a:ext uri="{FF2B5EF4-FFF2-40B4-BE49-F238E27FC236}">
                <a16:creationId xmlns="" xmlns:a16="http://schemas.microsoft.com/office/drawing/2014/main" id="{7D3450EA-14DB-47F8-88CF-F695586B0F1E}"/>
              </a:ext>
            </a:extLst>
          </p:cNvPr>
          <p:cNvCxnSpPr>
            <a:cxnSpLocks/>
          </p:cNvCxnSpPr>
          <p:nvPr/>
        </p:nvCxnSpPr>
        <p:spPr>
          <a:xfrm>
            <a:off x="7224049" y="2431338"/>
            <a:ext cx="4967951" cy="0"/>
          </a:xfrm>
          <a:prstGeom prst="line">
            <a:avLst/>
          </a:prstGeom>
          <a:ln>
            <a:solidFill>
              <a:srgbClr val="4572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33" name="Graphic 28">
            <a:extLst>
              <a:ext uri="{FF2B5EF4-FFF2-40B4-BE49-F238E27FC236}">
                <a16:creationId xmlns="" xmlns:a16="http://schemas.microsoft.com/office/drawing/2014/main" id="{125C154A-1CBD-4522-A4EC-040AC61290FD}"/>
              </a:ext>
            </a:extLst>
          </p:cNvPr>
          <p:cNvGrpSpPr/>
          <p:nvPr/>
        </p:nvGrpSpPr>
        <p:grpSpPr>
          <a:xfrm rot="8886293">
            <a:off x="11776635" y="5215221"/>
            <a:ext cx="209107" cy="209200"/>
            <a:chOff x="10517187" y="-377031"/>
            <a:chExt cx="214979" cy="215074"/>
          </a:xfrm>
          <a:solidFill>
            <a:srgbClr val="45726D"/>
          </a:solidFill>
        </p:grpSpPr>
        <p:sp>
          <p:nvSpPr>
            <p:cNvPr id="1434" name="Freeform: Shape 1433">
              <a:extLst>
                <a:ext uri="{FF2B5EF4-FFF2-40B4-BE49-F238E27FC236}">
                  <a16:creationId xmlns="" xmlns:a16="http://schemas.microsoft.com/office/drawing/2014/main" id="{4F749881-D063-4875-95C6-F18942F100D9}"/>
                </a:ext>
              </a:extLst>
            </p:cNvPr>
            <p:cNvSpPr/>
            <p:nvPr/>
          </p:nvSpPr>
          <p:spPr>
            <a:xfrm>
              <a:off x="10517187" y="-377031"/>
              <a:ext cx="214979" cy="214979"/>
            </a:xfrm>
            <a:custGeom>
              <a:avLst/>
              <a:gdLst>
                <a:gd name="connsiteX0" fmla="*/ 12573 w 214979"/>
                <a:gd name="connsiteY0" fmla="*/ 12573 h 214979"/>
                <a:gd name="connsiteX1" fmla="*/ 12573 w 214979"/>
                <a:gd name="connsiteY1" fmla="*/ 12573 h 214979"/>
                <a:gd name="connsiteX2" fmla="*/ 73247 w 214979"/>
                <a:gd name="connsiteY2" fmla="*/ 12573 h 214979"/>
                <a:gd name="connsiteX3" fmla="*/ 202406 w 214979"/>
                <a:gd name="connsiteY3" fmla="*/ 141732 h 214979"/>
                <a:gd name="connsiteX4" fmla="*/ 202406 w 214979"/>
                <a:gd name="connsiteY4" fmla="*/ 202406 h 214979"/>
                <a:gd name="connsiteX5" fmla="*/ 202406 w 214979"/>
                <a:gd name="connsiteY5" fmla="*/ 202406 h 214979"/>
                <a:gd name="connsiteX6" fmla="*/ 141732 w 214979"/>
                <a:gd name="connsiteY6" fmla="*/ 202406 h 214979"/>
                <a:gd name="connsiteX7" fmla="*/ 12573 w 214979"/>
                <a:gd name="connsiteY7" fmla="*/ 73247 h 214979"/>
                <a:gd name="connsiteX8" fmla="*/ 12573 w 214979"/>
                <a:gd name="connsiteY8" fmla="*/ 12573 h 214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4979" h="214979">
                  <a:moveTo>
                    <a:pt x="12573" y="12573"/>
                  </a:moveTo>
                  <a:lnTo>
                    <a:pt x="12573" y="12573"/>
                  </a:lnTo>
                  <a:cubicBezTo>
                    <a:pt x="29337" y="-4191"/>
                    <a:pt x="56483" y="-4191"/>
                    <a:pt x="73247" y="12573"/>
                  </a:cubicBezTo>
                  <a:lnTo>
                    <a:pt x="202406" y="141732"/>
                  </a:lnTo>
                  <a:cubicBezTo>
                    <a:pt x="219170" y="158496"/>
                    <a:pt x="219170" y="185642"/>
                    <a:pt x="202406" y="202406"/>
                  </a:cubicBezTo>
                  <a:lnTo>
                    <a:pt x="202406" y="202406"/>
                  </a:lnTo>
                  <a:cubicBezTo>
                    <a:pt x="185642" y="219170"/>
                    <a:pt x="158496" y="219170"/>
                    <a:pt x="141732" y="202406"/>
                  </a:cubicBezTo>
                  <a:lnTo>
                    <a:pt x="12573" y="73247"/>
                  </a:lnTo>
                  <a:cubicBezTo>
                    <a:pt x="-4191" y="56483"/>
                    <a:pt x="-4191" y="29337"/>
                    <a:pt x="12573" y="12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35" name="Freeform: Shape 1434">
              <a:extLst>
                <a:ext uri="{FF2B5EF4-FFF2-40B4-BE49-F238E27FC236}">
                  <a16:creationId xmlns="" xmlns:a16="http://schemas.microsoft.com/office/drawing/2014/main" id="{D9F8C98E-B5A8-48BE-A2DC-E4619DD25A20}"/>
                </a:ext>
              </a:extLst>
            </p:cNvPr>
            <p:cNvSpPr/>
            <p:nvPr/>
          </p:nvSpPr>
          <p:spPr>
            <a:xfrm>
              <a:off x="10517187" y="-377031"/>
              <a:ext cx="214979" cy="215074"/>
            </a:xfrm>
            <a:custGeom>
              <a:avLst/>
              <a:gdLst>
                <a:gd name="connsiteX0" fmla="*/ 202406 w 214979"/>
                <a:gd name="connsiteY0" fmla="*/ 12573 h 215074"/>
                <a:gd name="connsiteX1" fmla="*/ 202406 w 214979"/>
                <a:gd name="connsiteY1" fmla="*/ 12573 h 215074"/>
                <a:gd name="connsiteX2" fmla="*/ 202406 w 214979"/>
                <a:gd name="connsiteY2" fmla="*/ 73247 h 215074"/>
                <a:gd name="connsiteX3" fmla="*/ 73247 w 214979"/>
                <a:gd name="connsiteY3" fmla="*/ 202502 h 215074"/>
                <a:gd name="connsiteX4" fmla="*/ 12573 w 214979"/>
                <a:gd name="connsiteY4" fmla="*/ 202502 h 215074"/>
                <a:gd name="connsiteX5" fmla="*/ 12573 w 214979"/>
                <a:gd name="connsiteY5" fmla="*/ 202502 h 215074"/>
                <a:gd name="connsiteX6" fmla="*/ 12573 w 214979"/>
                <a:gd name="connsiteY6" fmla="*/ 141827 h 215074"/>
                <a:gd name="connsiteX7" fmla="*/ 141732 w 214979"/>
                <a:gd name="connsiteY7" fmla="*/ 12573 h 215074"/>
                <a:gd name="connsiteX8" fmla="*/ 202406 w 214979"/>
                <a:gd name="connsiteY8" fmla="*/ 12573 h 215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4979" h="215074">
                  <a:moveTo>
                    <a:pt x="202406" y="12573"/>
                  </a:moveTo>
                  <a:lnTo>
                    <a:pt x="202406" y="12573"/>
                  </a:lnTo>
                  <a:cubicBezTo>
                    <a:pt x="219170" y="29337"/>
                    <a:pt x="219170" y="56483"/>
                    <a:pt x="202406" y="73247"/>
                  </a:cubicBezTo>
                  <a:lnTo>
                    <a:pt x="73247" y="202502"/>
                  </a:lnTo>
                  <a:cubicBezTo>
                    <a:pt x="56483" y="219266"/>
                    <a:pt x="29337" y="219266"/>
                    <a:pt x="12573" y="202502"/>
                  </a:cubicBezTo>
                  <a:lnTo>
                    <a:pt x="12573" y="202502"/>
                  </a:lnTo>
                  <a:cubicBezTo>
                    <a:pt x="-4191" y="185738"/>
                    <a:pt x="-4191" y="158591"/>
                    <a:pt x="12573" y="141827"/>
                  </a:cubicBezTo>
                  <a:lnTo>
                    <a:pt x="141732" y="12573"/>
                  </a:lnTo>
                  <a:cubicBezTo>
                    <a:pt x="158496" y="-4191"/>
                    <a:pt x="185738" y="-4191"/>
                    <a:pt x="202406" y="12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436" name="Graphic 28">
            <a:extLst>
              <a:ext uri="{FF2B5EF4-FFF2-40B4-BE49-F238E27FC236}">
                <a16:creationId xmlns="" xmlns:a16="http://schemas.microsoft.com/office/drawing/2014/main" id="{9674826B-A4CC-4B54-8AC2-4BDBBB83956F}"/>
              </a:ext>
            </a:extLst>
          </p:cNvPr>
          <p:cNvGrpSpPr/>
          <p:nvPr/>
        </p:nvGrpSpPr>
        <p:grpSpPr>
          <a:xfrm rot="10800000">
            <a:off x="11586131" y="5486914"/>
            <a:ext cx="165637" cy="165711"/>
            <a:chOff x="10517187" y="-377031"/>
            <a:chExt cx="214979" cy="215074"/>
          </a:xfrm>
          <a:solidFill>
            <a:srgbClr val="45726D"/>
          </a:solidFill>
        </p:grpSpPr>
        <p:sp>
          <p:nvSpPr>
            <p:cNvPr id="1437" name="Freeform: Shape 1436">
              <a:extLst>
                <a:ext uri="{FF2B5EF4-FFF2-40B4-BE49-F238E27FC236}">
                  <a16:creationId xmlns="" xmlns:a16="http://schemas.microsoft.com/office/drawing/2014/main" id="{64CA534E-410B-42D2-A03F-1E972B15AC76}"/>
                </a:ext>
              </a:extLst>
            </p:cNvPr>
            <p:cNvSpPr/>
            <p:nvPr/>
          </p:nvSpPr>
          <p:spPr>
            <a:xfrm>
              <a:off x="10517187" y="-377031"/>
              <a:ext cx="214979" cy="214979"/>
            </a:xfrm>
            <a:custGeom>
              <a:avLst/>
              <a:gdLst>
                <a:gd name="connsiteX0" fmla="*/ 12573 w 214979"/>
                <a:gd name="connsiteY0" fmla="*/ 12573 h 214979"/>
                <a:gd name="connsiteX1" fmla="*/ 12573 w 214979"/>
                <a:gd name="connsiteY1" fmla="*/ 12573 h 214979"/>
                <a:gd name="connsiteX2" fmla="*/ 73247 w 214979"/>
                <a:gd name="connsiteY2" fmla="*/ 12573 h 214979"/>
                <a:gd name="connsiteX3" fmla="*/ 202406 w 214979"/>
                <a:gd name="connsiteY3" fmla="*/ 141732 h 214979"/>
                <a:gd name="connsiteX4" fmla="*/ 202406 w 214979"/>
                <a:gd name="connsiteY4" fmla="*/ 202406 h 214979"/>
                <a:gd name="connsiteX5" fmla="*/ 202406 w 214979"/>
                <a:gd name="connsiteY5" fmla="*/ 202406 h 214979"/>
                <a:gd name="connsiteX6" fmla="*/ 141732 w 214979"/>
                <a:gd name="connsiteY6" fmla="*/ 202406 h 214979"/>
                <a:gd name="connsiteX7" fmla="*/ 12573 w 214979"/>
                <a:gd name="connsiteY7" fmla="*/ 73247 h 214979"/>
                <a:gd name="connsiteX8" fmla="*/ 12573 w 214979"/>
                <a:gd name="connsiteY8" fmla="*/ 12573 h 214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4979" h="214979">
                  <a:moveTo>
                    <a:pt x="12573" y="12573"/>
                  </a:moveTo>
                  <a:lnTo>
                    <a:pt x="12573" y="12573"/>
                  </a:lnTo>
                  <a:cubicBezTo>
                    <a:pt x="29337" y="-4191"/>
                    <a:pt x="56483" y="-4191"/>
                    <a:pt x="73247" y="12573"/>
                  </a:cubicBezTo>
                  <a:lnTo>
                    <a:pt x="202406" y="141732"/>
                  </a:lnTo>
                  <a:cubicBezTo>
                    <a:pt x="219170" y="158496"/>
                    <a:pt x="219170" y="185642"/>
                    <a:pt x="202406" y="202406"/>
                  </a:cubicBezTo>
                  <a:lnTo>
                    <a:pt x="202406" y="202406"/>
                  </a:lnTo>
                  <a:cubicBezTo>
                    <a:pt x="185642" y="219170"/>
                    <a:pt x="158496" y="219170"/>
                    <a:pt x="141732" y="202406"/>
                  </a:cubicBezTo>
                  <a:lnTo>
                    <a:pt x="12573" y="73247"/>
                  </a:lnTo>
                  <a:cubicBezTo>
                    <a:pt x="-4191" y="56483"/>
                    <a:pt x="-4191" y="29337"/>
                    <a:pt x="12573" y="12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38" name="Freeform: Shape 1437">
              <a:extLst>
                <a:ext uri="{FF2B5EF4-FFF2-40B4-BE49-F238E27FC236}">
                  <a16:creationId xmlns="" xmlns:a16="http://schemas.microsoft.com/office/drawing/2014/main" id="{096EABB6-87C1-40EA-AD9F-37A40FE733CD}"/>
                </a:ext>
              </a:extLst>
            </p:cNvPr>
            <p:cNvSpPr/>
            <p:nvPr/>
          </p:nvSpPr>
          <p:spPr>
            <a:xfrm>
              <a:off x="10517187" y="-377031"/>
              <a:ext cx="214979" cy="215074"/>
            </a:xfrm>
            <a:custGeom>
              <a:avLst/>
              <a:gdLst>
                <a:gd name="connsiteX0" fmla="*/ 202406 w 214979"/>
                <a:gd name="connsiteY0" fmla="*/ 12573 h 215074"/>
                <a:gd name="connsiteX1" fmla="*/ 202406 w 214979"/>
                <a:gd name="connsiteY1" fmla="*/ 12573 h 215074"/>
                <a:gd name="connsiteX2" fmla="*/ 202406 w 214979"/>
                <a:gd name="connsiteY2" fmla="*/ 73247 h 215074"/>
                <a:gd name="connsiteX3" fmla="*/ 73247 w 214979"/>
                <a:gd name="connsiteY3" fmla="*/ 202502 h 215074"/>
                <a:gd name="connsiteX4" fmla="*/ 12573 w 214979"/>
                <a:gd name="connsiteY4" fmla="*/ 202502 h 215074"/>
                <a:gd name="connsiteX5" fmla="*/ 12573 w 214979"/>
                <a:gd name="connsiteY5" fmla="*/ 202502 h 215074"/>
                <a:gd name="connsiteX6" fmla="*/ 12573 w 214979"/>
                <a:gd name="connsiteY6" fmla="*/ 141827 h 215074"/>
                <a:gd name="connsiteX7" fmla="*/ 141732 w 214979"/>
                <a:gd name="connsiteY7" fmla="*/ 12573 h 215074"/>
                <a:gd name="connsiteX8" fmla="*/ 202406 w 214979"/>
                <a:gd name="connsiteY8" fmla="*/ 12573 h 215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4979" h="215074">
                  <a:moveTo>
                    <a:pt x="202406" y="12573"/>
                  </a:moveTo>
                  <a:lnTo>
                    <a:pt x="202406" y="12573"/>
                  </a:lnTo>
                  <a:cubicBezTo>
                    <a:pt x="219170" y="29337"/>
                    <a:pt x="219170" y="56483"/>
                    <a:pt x="202406" y="73247"/>
                  </a:cubicBezTo>
                  <a:lnTo>
                    <a:pt x="73247" y="202502"/>
                  </a:lnTo>
                  <a:cubicBezTo>
                    <a:pt x="56483" y="219266"/>
                    <a:pt x="29337" y="219266"/>
                    <a:pt x="12573" y="202502"/>
                  </a:cubicBezTo>
                  <a:lnTo>
                    <a:pt x="12573" y="202502"/>
                  </a:lnTo>
                  <a:cubicBezTo>
                    <a:pt x="-4191" y="185738"/>
                    <a:pt x="-4191" y="158591"/>
                    <a:pt x="12573" y="141827"/>
                  </a:cubicBezTo>
                  <a:lnTo>
                    <a:pt x="141732" y="12573"/>
                  </a:lnTo>
                  <a:cubicBezTo>
                    <a:pt x="158496" y="-4191"/>
                    <a:pt x="185738" y="-4191"/>
                    <a:pt x="202406" y="12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439" name="Group 1438">
            <a:extLst>
              <a:ext uri="{FF2B5EF4-FFF2-40B4-BE49-F238E27FC236}">
                <a16:creationId xmlns="" xmlns:a16="http://schemas.microsoft.com/office/drawing/2014/main" id="{F1C9172A-E491-47B8-97E3-A32F491CC78D}"/>
              </a:ext>
            </a:extLst>
          </p:cNvPr>
          <p:cNvGrpSpPr/>
          <p:nvPr/>
        </p:nvGrpSpPr>
        <p:grpSpPr>
          <a:xfrm>
            <a:off x="6632873" y="4860294"/>
            <a:ext cx="174495" cy="286014"/>
            <a:chOff x="9236075" y="723900"/>
            <a:chExt cx="211138" cy="346076"/>
          </a:xfrm>
          <a:solidFill>
            <a:schemeClr val="bg1"/>
          </a:solidFill>
        </p:grpSpPr>
        <p:sp>
          <p:nvSpPr>
            <p:cNvPr id="1440" name="Freeform 84">
              <a:extLst>
                <a:ext uri="{FF2B5EF4-FFF2-40B4-BE49-F238E27FC236}">
                  <a16:creationId xmlns="" xmlns:a16="http://schemas.microsoft.com/office/drawing/2014/main" id="{30AD21A8-670C-41D9-B26E-325AFFA917F4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1950" y="723900"/>
              <a:ext cx="179388" cy="195263"/>
            </a:xfrm>
            <a:custGeom>
              <a:avLst/>
              <a:gdLst>
                <a:gd name="T0" fmla="*/ 13 w 48"/>
                <a:gd name="T1" fmla="*/ 52 h 52"/>
                <a:gd name="T2" fmla="*/ 18 w 48"/>
                <a:gd name="T3" fmla="*/ 36 h 52"/>
                <a:gd name="T4" fmla="*/ 24 w 48"/>
                <a:gd name="T5" fmla="*/ 31 h 52"/>
                <a:gd name="T6" fmla="*/ 30 w 48"/>
                <a:gd name="T7" fmla="*/ 36 h 52"/>
                <a:gd name="T8" fmla="*/ 35 w 48"/>
                <a:gd name="T9" fmla="*/ 52 h 52"/>
                <a:gd name="T10" fmla="*/ 39 w 48"/>
                <a:gd name="T11" fmla="*/ 52 h 52"/>
                <a:gd name="T12" fmla="*/ 48 w 48"/>
                <a:gd name="T13" fmla="*/ 2 h 52"/>
                <a:gd name="T14" fmla="*/ 48 w 48"/>
                <a:gd name="T15" fmla="*/ 1 h 52"/>
                <a:gd name="T16" fmla="*/ 46 w 48"/>
                <a:gd name="T17" fmla="*/ 0 h 52"/>
                <a:gd name="T18" fmla="*/ 32 w 48"/>
                <a:gd name="T19" fmla="*/ 0 h 52"/>
                <a:gd name="T20" fmla="*/ 32 w 48"/>
                <a:gd name="T21" fmla="*/ 28 h 52"/>
                <a:gd name="T22" fmla="*/ 30 w 48"/>
                <a:gd name="T23" fmla="*/ 30 h 52"/>
                <a:gd name="T24" fmla="*/ 28 w 48"/>
                <a:gd name="T25" fmla="*/ 28 h 52"/>
                <a:gd name="T26" fmla="*/ 28 w 48"/>
                <a:gd name="T27" fmla="*/ 0 h 52"/>
                <a:gd name="T28" fmla="*/ 20 w 48"/>
                <a:gd name="T29" fmla="*/ 0 h 52"/>
                <a:gd name="T30" fmla="*/ 20 w 48"/>
                <a:gd name="T31" fmla="*/ 28 h 52"/>
                <a:gd name="T32" fmla="*/ 18 w 48"/>
                <a:gd name="T33" fmla="*/ 30 h 52"/>
                <a:gd name="T34" fmla="*/ 16 w 48"/>
                <a:gd name="T35" fmla="*/ 28 h 52"/>
                <a:gd name="T36" fmla="*/ 16 w 48"/>
                <a:gd name="T37" fmla="*/ 0 h 52"/>
                <a:gd name="T38" fmla="*/ 2 w 48"/>
                <a:gd name="T39" fmla="*/ 0 h 52"/>
                <a:gd name="T40" fmla="*/ 0 w 48"/>
                <a:gd name="T41" fmla="*/ 1 h 52"/>
                <a:gd name="T42" fmla="*/ 0 w 48"/>
                <a:gd name="T43" fmla="*/ 2 h 52"/>
                <a:gd name="T44" fmla="*/ 9 w 48"/>
                <a:gd name="T45" fmla="*/ 52 h 52"/>
                <a:gd name="T46" fmla="*/ 13 w 48"/>
                <a:gd name="T47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8" h="52">
                  <a:moveTo>
                    <a:pt x="13" y="52"/>
                  </a:moveTo>
                  <a:cubicBezTo>
                    <a:pt x="18" y="36"/>
                    <a:pt x="18" y="36"/>
                    <a:pt x="18" y="36"/>
                  </a:cubicBezTo>
                  <a:cubicBezTo>
                    <a:pt x="19" y="33"/>
                    <a:pt x="21" y="31"/>
                    <a:pt x="24" y="31"/>
                  </a:cubicBezTo>
                  <a:cubicBezTo>
                    <a:pt x="27" y="31"/>
                    <a:pt x="29" y="33"/>
                    <a:pt x="30" y="36"/>
                  </a:cubicBezTo>
                  <a:cubicBezTo>
                    <a:pt x="35" y="52"/>
                    <a:pt x="35" y="52"/>
                    <a:pt x="35" y="52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8" y="2"/>
                    <a:pt x="48" y="1"/>
                    <a:pt x="48" y="1"/>
                  </a:cubicBezTo>
                  <a:cubicBezTo>
                    <a:pt x="47" y="0"/>
                    <a:pt x="47" y="0"/>
                    <a:pt x="46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2" y="29"/>
                    <a:pt x="31" y="30"/>
                    <a:pt x="30" y="30"/>
                  </a:cubicBezTo>
                  <a:cubicBezTo>
                    <a:pt x="29" y="30"/>
                    <a:pt x="28" y="29"/>
                    <a:pt x="28" y="28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9"/>
                    <a:pt x="19" y="30"/>
                    <a:pt x="18" y="30"/>
                  </a:cubicBezTo>
                  <a:cubicBezTo>
                    <a:pt x="17" y="30"/>
                    <a:pt x="16" y="29"/>
                    <a:pt x="16" y="28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9" y="52"/>
                    <a:pt x="9" y="52"/>
                    <a:pt x="9" y="52"/>
                  </a:cubicBezTo>
                  <a:lnTo>
                    <a:pt x="13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1" name="Freeform 85">
              <a:extLst>
                <a:ext uri="{FF2B5EF4-FFF2-40B4-BE49-F238E27FC236}">
                  <a16:creationId xmlns="" xmlns:a16="http://schemas.microsoft.com/office/drawing/2014/main" id="{F6B3F6BA-765C-4868-86C0-C889068010E9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6075" y="855663"/>
              <a:ext cx="211138" cy="214313"/>
            </a:xfrm>
            <a:custGeom>
              <a:avLst/>
              <a:gdLst>
                <a:gd name="T0" fmla="*/ 56 w 56"/>
                <a:gd name="T1" fmla="*/ 22 h 57"/>
                <a:gd name="T2" fmla="*/ 54 w 56"/>
                <a:gd name="T3" fmla="*/ 21 h 57"/>
                <a:gd name="T4" fmla="*/ 40 w 56"/>
                <a:gd name="T5" fmla="*/ 21 h 57"/>
                <a:gd name="T6" fmla="*/ 37 w 56"/>
                <a:gd name="T7" fmla="*/ 21 h 57"/>
                <a:gd name="T8" fmla="*/ 35 w 56"/>
                <a:gd name="T9" fmla="*/ 20 h 57"/>
                <a:gd name="T10" fmla="*/ 30 w 56"/>
                <a:gd name="T11" fmla="*/ 2 h 57"/>
                <a:gd name="T12" fmla="*/ 29 w 56"/>
                <a:gd name="T13" fmla="*/ 0 h 57"/>
                <a:gd name="T14" fmla="*/ 28 w 56"/>
                <a:gd name="T15" fmla="*/ 0 h 57"/>
                <a:gd name="T16" fmla="*/ 26 w 56"/>
                <a:gd name="T17" fmla="*/ 2 h 57"/>
                <a:gd name="T18" fmla="*/ 21 w 56"/>
                <a:gd name="T19" fmla="*/ 20 h 57"/>
                <a:gd name="T20" fmla="*/ 19 w 56"/>
                <a:gd name="T21" fmla="*/ 21 h 57"/>
                <a:gd name="T22" fmla="*/ 16 w 56"/>
                <a:gd name="T23" fmla="*/ 21 h 57"/>
                <a:gd name="T24" fmla="*/ 2 w 56"/>
                <a:gd name="T25" fmla="*/ 21 h 57"/>
                <a:gd name="T26" fmla="*/ 0 w 56"/>
                <a:gd name="T27" fmla="*/ 22 h 57"/>
                <a:gd name="T28" fmla="*/ 1 w 56"/>
                <a:gd name="T29" fmla="*/ 25 h 57"/>
                <a:gd name="T30" fmla="*/ 6 w 56"/>
                <a:gd name="T31" fmla="*/ 28 h 57"/>
                <a:gd name="T32" fmla="*/ 16 w 56"/>
                <a:gd name="T33" fmla="*/ 36 h 57"/>
                <a:gd name="T34" fmla="*/ 15 w 56"/>
                <a:gd name="T35" fmla="*/ 37 h 57"/>
                <a:gd name="T36" fmla="*/ 8 w 56"/>
                <a:gd name="T37" fmla="*/ 54 h 57"/>
                <a:gd name="T38" fmla="*/ 9 w 56"/>
                <a:gd name="T39" fmla="*/ 57 h 57"/>
                <a:gd name="T40" fmla="*/ 11 w 56"/>
                <a:gd name="T41" fmla="*/ 57 h 57"/>
                <a:gd name="T42" fmla="*/ 28 w 56"/>
                <a:gd name="T43" fmla="*/ 44 h 57"/>
                <a:gd name="T44" fmla="*/ 45 w 56"/>
                <a:gd name="T45" fmla="*/ 57 h 57"/>
                <a:gd name="T46" fmla="*/ 46 w 56"/>
                <a:gd name="T47" fmla="*/ 57 h 57"/>
                <a:gd name="T48" fmla="*/ 47 w 56"/>
                <a:gd name="T49" fmla="*/ 57 h 57"/>
                <a:gd name="T50" fmla="*/ 48 w 56"/>
                <a:gd name="T51" fmla="*/ 54 h 57"/>
                <a:gd name="T52" fmla="*/ 41 w 56"/>
                <a:gd name="T53" fmla="*/ 37 h 57"/>
                <a:gd name="T54" fmla="*/ 40 w 56"/>
                <a:gd name="T55" fmla="*/ 36 h 57"/>
                <a:gd name="T56" fmla="*/ 50 w 56"/>
                <a:gd name="T57" fmla="*/ 28 h 57"/>
                <a:gd name="T58" fmla="*/ 55 w 56"/>
                <a:gd name="T59" fmla="*/ 25 h 57"/>
                <a:gd name="T60" fmla="*/ 56 w 56"/>
                <a:gd name="T61" fmla="*/ 2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6" h="57">
                  <a:moveTo>
                    <a:pt x="56" y="22"/>
                  </a:moveTo>
                  <a:cubicBezTo>
                    <a:pt x="56" y="22"/>
                    <a:pt x="55" y="21"/>
                    <a:pt x="54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6" y="21"/>
                    <a:pt x="35" y="20"/>
                    <a:pt x="35" y="20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1"/>
                    <a:pt x="29" y="0"/>
                    <a:pt x="29" y="0"/>
                  </a:cubicBezTo>
                  <a:cubicBezTo>
                    <a:pt x="29" y="0"/>
                    <a:pt x="28" y="0"/>
                    <a:pt x="28" y="0"/>
                  </a:cubicBezTo>
                  <a:cubicBezTo>
                    <a:pt x="27" y="0"/>
                    <a:pt x="26" y="1"/>
                    <a:pt x="26" y="2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0" y="21"/>
                    <a:pt x="19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1"/>
                    <a:pt x="0" y="22"/>
                    <a:pt x="0" y="22"/>
                  </a:cubicBezTo>
                  <a:cubicBezTo>
                    <a:pt x="0" y="23"/>
                    <a:pt x="0" y="24"/>
                    <a:pt x="1" y="25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8" y="55"/>
                    <a:pt x="8" y="56"/>
                    <a:pt x="9" y="57"/>
                  </a:cubicBezTo>
                  <a:cubicBezTo>
                    <a:pt x="10" y="57"/>
                    <a:pt x="11" y="57"/>
                    <a:pt x="11" y="57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5" y="57"/>
                    <a:pt x="46" y="57"/>
                    <a:pt x="46" y="57"/>
                  </a:cubicBezTo>
                  <a:cubicBezTo>
                    <a:pt x="46" y="57"/>
                    <a:pt x="47" y="57"/>
                    <a:pt x="47" y="57"/>
                  </a:cubicBezTo>
                  <a:cubicBezTo>
                    <a:pt x="48" y="56"/>
                    <a:pt x="48" y="55"/>
                    <a:pt x="48" y="54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56" y="24"/>
                    <a:pt x="56" y="23"/>
                    <a:pt x="56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442" name="Group 1441">
            <a:extLst>
              <a:ext uri="{FF2B5EF4-FFF2-40B4-BE49-F238E27FC236}">
                <a16:creationId xmlns="" xmlns:a16="http://schemas.microsoft.com/office/drawing/2014/main" id="{4375ECC8-6FBD-45B5-9B0C-7DFFEFDCF59B}"/>
              </a:ext>
            </a:extLst>
          </p:cNvPr>
          <p:cNvGrpSpPr/>
          <p:nvPr/>
        </p:nvGrpSpPr>
        <p:grpSpPr>
          <a:xfrm>
            <a:off x="6571210" y="2633300"/>
            <a:ext cx="297821" cy="300445"/>
            <a:chOff x="2676525" y="3611563"/>
            <a:chExt cx="360363" cy="363538"/>
          </a:xfrm>
          <a:solidFill>
            <a:schemeClr val="bg1"/>
          </a:solidFill>
        </p:grpSpPr>
        <p:sp>
          <p:nvSpPr>
            <p:cNvPr id="1443" name="Freeform 5">
              <a:extLst>
                <a:ext uri="{FF2B5EF4-FFF2-40B4-BE49-F238E27FC236}">
                  <a16:creationId xmlns="" xmlns:a16="http://schemas.microsoft.com/office/drawing/2014/main" id="{616F1A39-5B5F-4393-9D10-4FD006D566A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76525" y="3611563"/>
              <a:ext cx="285750" cy="363538"/>
            </a:xfrm>
            <a:custGeom>
              <a:avLst/>
              <a:gdLst>
                <a:gd name="T0" fmla="*/ 14 w 76"/>
                <a:gd name="T1" fmla="*/ 0 h 96"/>
                <a:gd name="T2" fmla="*/ 0 w 76"/>
                <a:gd name="T3" fmla="*/ 66 h 96"/>
                <a:gd name="T4" fmla="*/ 12 w 76"/>
                <a:gd name="T5" fmla="*/ 68 h 96"/>
                <a:gd name="T6" fmla="*/ 14 w 76"/>
                <a:gd name="T7" fmla="*/ 96 h 96"/>
                <a:gd name="T8" fmla="*/ 64 w 76"/>
                <a:gd name="T9" fmla="*/ 94 h 96"/>
                <a:gd name="T10" fmla="*/ 76 w 76"/>
                <a:gd name="T11" fmla="*/ 14 h 96"/>
                <a:gd name="T12" fmla="*/ 12 w 76"/>
                <a:gd name="T13" fmla="*/ 18 h 96"/>
                <a:gd name="T14" fmla="*/ 12 w 76"/>
                <a:gd name="T15" fmla="*/ 64 h 96"/>
                <a:gd name="T16" fmla="*/ 4 w 76"/>
                <a:gd name="T17" fmla="*/ 14 h 96"/>
                <a:gd name="T18" fmla="*/ 24 w 76"/>
                <a:gd name="T19" fmla="*/ 14 h 96"/>
                <a:gd name="T20" fmla="*/ 14 w 76"/>
                <a:gd name="T21" fmla="*/ 16 h 96"/>
                <a:gd name="T22" fmla="*/ 16 w 76"/>
                <a:gd name="T23" fmla="*/ 24 h 96"/>
                <a:gd name="T24" fmla="*/ 16 w 76"/>
                <a:gd name="T25" fmla="*/ 20 h 96"/>
                <a:gd name="T26" fmla="*/ 21 w 76"/>
                <a:gd name="T27" fmla="*/ 21 h 96"/>
                <a:gd name="T28" fmla="*/ 33 w 76"/>
                <a:gd name="T29" fmla="*/ 51 h 96"/>
                <a:gd name="T30" fmla="*/ 24 w 76"/>
                <a:gd name="T31" fmla="*/ 60 h 96"/>
                <a:gd name="T32" fmla="*/ 21 w 76"/>
                <a:gd name="T33" fmla="*/ 57 h 96"/>
                <a:gd name="T34" fmla="*/ 23 w 76"/>
                <a:gd name="T35" fmla="*/ 55 h 96"/>
                <a:gd name="T36" fmla="*/ 31 w 76"/>
                <a:gd name="T37" fmla="*/ 49 h 96"/>
                <a:gd name="T38" fmla="*/ 33 w 76"/>
                <a:gd name="T39" fmla="*/ 51 h 96"/>
                <a:gd name="T40" fmla="*/ 25 w 76"/>
                <a:gd name="T41" fmla="*/ 43 h 96"/>
                <a:gd name="T42" fmla="*/ 23 w 76"/>
                <a:gd name="T43" fmla="*/ 43 h 96"/>
                <a:gd name="T44" fmla="*/ 21 w 76"/>
                <a:gd name="T45" fmla="*/ 39 h 96"/>
                <a:gd name="T46" fmla="*/ 24 w 76"/>
                <a:gd name="T47" fmla="*/ 39 h 96"/>
                <a:gd name="T48" fmla="*/ 33 w 76"/>
                <a:gd name="T49" fmla="*/ 33 h 96"/>
                <a:gd name="T50" fmla="*/ 54 w 76"/>
                <a:gd name="T51" fmla="*/ 76 h 96"/>
                <a:gd name="T52" fmla="*/ 36 w 76"/>
                <a:gd name="T53" fmla="*/ 74 h 96"/>
                <a:gd name="T54" fmla="*/ 54 w 76"/>
                <a:gd name="T55" fmla="*/ 72 h 96"/>
                <a:gd name="T56" fmla="*/ 54 w 76"/>
                <a:gd name="T57" fmla="*/ 76 h 96"/>
                <a:gd name="T58" fmla="*/ 38 w 76"/>
                <a:gd name="T59" fmla="*/ 60 h 96"/>
                <a:gd name="T60" fmla="*/ 38 w 76"/>
                <a:gd name="T61" fmla="*/ 56 h 96"/>
                <a:gd name="T62" fmla="*/ 56 w 76"/>
                <a:gd name="T63" fmla="*/ 58 h 96"/>
                <a:gd name="T64" fmla="*/ 54 w 76"/>
                <a:gd name="T65" fmla="*/ 44 h 96"/>
                <a:gd name="T66" fmla="*/ 36 w 76"/>
                <a:gd name="T67" fmla="*/ 42 h 96"/>
                <a:gd name="T68" fmla="*/ 54 w 76"/>
                <a:gd name="T69" fmla="*/ 40 h 96"/>
                <a:gd name="T70" fmla="*/ 54 w 76"/>
                <a:gd name="T71" fmla="*/ 4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6" h="96">
                  <a:moveTo>
                    <a:pt x="62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1" y="68"/>
                    <a:pt x="2" y="68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94"/>
                    <a:pt x="12" y="94"/>
                    <a:pt x="12" y="94"/>
                  </a:cubicBezTo>
                  <a:cubicBezTo>
                    <a:pt x="12" y="95"/>
                    <a:pt x="13" y="96"/>
                    <a:pt x="14" y="96"/>
                  </a:cubicBezTo>
                  <a:cubicBezTo>
                    <a:pt x="62" y="96"/>
                    <a:pt x="62" y="96"/>
                    <a:pt x="62" y="96"/>
                  </a:cubicBezTo>
                  <a:cubicBezTo>
                    <a:pt x="63" y="96"/>
                    <a:pt x="64" y="95"/>
                    <a:pt x="64" y="94"/>
                  </a:cubicBezTo>
                  <a:cubicBezTo>
                    <a:pt x="64" y="28"/>
                    <a:pt x="64" y="28"/>
                    <a:pt x="64" y="28"/>
                  </a:cubicBezTo>
                  <a:cubicBezTo>
                    <a:pt x="71" y="27"/>
                    <a:pt x="76" y="21"/>
                    <a:pt x="76" y="14"/>
                  </a:cubicBezTo>
                  <a:cubicBezTo>
                    <a:pt x="76" y="6"/>
                    <a:pt x="70" y="0"/>
                    <a:pt x="62" y="0"/>
                  </a:cubicBezTo>
                  <a:close/>
                  <a:moveTo>
                    <a:pt x="12" y="18"/>
                  </a:moveTo>
                  <a:cubicBezTo>
                    <a:pt x="12" y="26"/>
                    <a:pt x="12" y="26"/>
                    <a:pt x="12" y="26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8"/>
                    <a:pt x="8" y="4"/>
                    <a:pt x="14" y="4"/>
                  </a:cubicBezTo>
                  <a:cubicBezTo>
                    <a:pt x="20" y="4"/>
                    <a:pt x="24" y="8"/>
                    <a:pt x="24" y="14"/>
                  </a:cubicBezTo>
                  <a:cubicBezTo>
                    <a:pt x="24" y="15"/>
                    <a:pt x="24" y="15"/>
                    <a:pt x="2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3" y="16"/>
                    <a:pt x="12" y="17"/>
                    <a:pt x="12" y="18"/>
                  </a:cubicBezTo>
                  <a:close/>
                  <a:moveTo>
                    <a:pt x="16" y="24"/>
                  </a:moveTo>
                  <a:cubicBezTo>
                    <a:pt x="16" y="24"/>
                    <a:pt x="16" y="24"/>
                    <a:pt x="16" y="24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20"/>
                    <a:pt x="22" y="20"/>
                    <a:pt x="21" y="21"/>
                  </a:cubicBezTo>
                  <a:cubicBezTo>
                    <a:pt x="20" y="22"/>
                    <a:pt x="18" y="23"/>
                    <a:pt x="16" y="24"/>
                  </a:cubicBezTo>
                  <a:close/>
                  <a:moveTo>
                    <a:pt x="33" y="51"/>
                  </a:moveTo>
                  <a:cubicBezTo>
                    <a:pt x="25" y="59"/>
                    <a:pt x="25" y="59"/>
                    <a:pt x="25" y="59"/>
                  </a:cubicBezTo>
                  <a:cubicBezTo>
                    <a:pt x="25" y="60"/>
                    <a:pt x="25" y="60"/>
                    <a:pt x="24" y="60"/>
                  </a:cubicBezTo>
                  <a:cubicBezTo>
                    <a:pt x="23" y="60"/>
                    <a:pt x="23" y="60"/>
                    <a:pt x="23" y="59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20" y="57"/>
                    <a:pt x="20" y="55"/>
                    <a:pt x="21" y="55"/>
                  </a:cubicBezTo>
                  <a:cubicBezTo>
                    <a:pt x="21" y="54"/>
                    <a:pt x="23" y="54"/>
                    <a:pt x="23" y="55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48"/>
                    <a:pt x="33" y="48"/>
                    <a:pt x="33" y="49"/>
                  </a:cubicBezTo>
                  <a:cubicBezTo>
                    <a:pt x="34" y="49"/>
                    <a:pt x="34" y="51"/>
                    <a:pt x="33" y="51"/>
                  </a:cubicBezTo>
                  <a:close/>
                  <a:moveTo>
                    <a:pt x="33" y="35"/>
                  </a:moveTo>
                  <a:cubicBezTo>
                    <a:pt x="25" y="43"/>
                    <a:pt x="25" y="43"/>
                    <a:pt x="25" y="43"/>
                  </a:cubicBezTo>
                  <a:cubicBezTo>
                    <a:pt x="25" y="44"/>
                    <a:pt x="25" y="44"/>
                    <a:pt x="24" y="44"/>
                  </a:cubicBezTo>
                  <a:cubicBezTo>
                    <a:pt x="23" y="44"/>
                    <a:pt x="23" y="44"/>
                    <a:pt x="23" y="43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0" y="41"/>
                    <a:pt x="20" y="39"/>
                    <a:pt x="21" y="39"/>
                  </a:cubicBezTo>
                  <a:cubicBezTo>
                    <a:pt x="21" y="38"/>
                    <a:pt x="23" y="38"/>
                    <a:pt x="23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1" y="32"/>
                    <a:pt x="33" y="32"/>
                    <a:pt x="33" y="33"/>
                  </a:cubicBezTo>
                  <a:cubicBezTo>
                    <a:pt x="34" y="33"/>
                    <a:pt x="34" y="35"/>
                    <a:pt x="33" y="35"/>
                  </a:cubicBezTo>
                  <a:close/>
                  <a:moveTo>
                    <a:pt x="54" y="76"/>
                  </a:moveTo>
                  <a:cubicBezTo>
                    <a:pt x="38" y="76"/>
                    <a:pt x="38" y="76"/>
                    <a:pt x="38" y="76"/>
                  </a:cubicBezTo>
                  <a:cubicBezTo>
                    <a:pt x="37" y="76"/>
                    <a:pt x="36" y="75"/>
                    <a:pt x="36" y="74"/>
                  </a:cubicBezTo>
                  <a:cubicBezTo>
                    <a:pt x="36" y="73"/>
                    <a:pt x="37" y="72"/>
                    <a:pt x="38" y="72"/>
                  </a:cubicBezTo>
                  <a:cubicBezTo>
                    <a:pt x="54" y="72"/>
                    <a:pt x="54" y="72"/>
                    <a:pt x="54" y="72"/>
                  </a:cubicBezTo>
                  <a:cubicBezTo>
                    <a:pt x="55" y="72"/>
                    <a:pt x="56" y="73"/>
                    <a:pt x="56" y="74"/>
                  </a:cubicBezTo>
                  <a:cubicBezTo>
                    <a:pt x="56" y="75"/>
                    <a:pt x="55" y="76"/>
                    <a:pt x="54" y="76"/>
                  </a:cubicBezTo>
                  <a:close/>
                  <a:moveTo>
                    <a:pt x="54" y="60"/>
                  </a:moveTo>
                  <a:cubicBezTo>
                    <a:pt x="38" y="60"/>
                    <a:pt x="38" y="60"/>
                    <a:pt x="38" y="60"/>
                  </a:cubicBezTo>
                  <a:cubicBezTo>
                    <a:pt x="37" y="60"/>
                    <a:pt x="36" y="59"/>
                    <a:pt x="36" y="58"/>
                  </a:cubicBezTo>
                  <a:cubicBezTo>
                    <a:pt x="36" y="57"/>
                    <a:pt x="37" y="56"/>
                    <a:pt x="38" y="56"/>
                  </a:cubicBezTo>
                  <a:cubicBezTo>
                    <a:pt x="54" y="56"/>
                    <a:pt x="54" y="56"/>
                    <a:pt x="54" y="56"/>
                  </a:cubicBezTo>
                  <a:cubicBezTo>
                    <a:pt x="55" y="56"/>
                    <a:pt x="56" y="57"/>
                    <a:pt x="56" y="58"/>
                  </a:cubicBezTo>
                  <a:cubicBezTo>
                    <a:pt x="56" y="59"/>
                    <a:pt x="55" y="60"/>
                    <a:pt x="54" y="60"/>
                  </a:cubicBezTo>
                  <a:close/>
                  <a:moveTo>
                    <a:pt x="54" y="44"/>
                  </a:moveTo>
                  <a:cubicBezTo>
                    <a:pt x="38" y="44"/>
                    <a:pt x="38" y="44"/>
                    <a:pt x="38" y="44"/>
                  </a:cubicBezTo>
                  <a:cubicBezTo>
                    <a:pt x="37" y="44"/>
                    <a:pt x="36" y="43"/>
                    <a:pt x="36" y="42"/>
                  </a:cubicBezTo>
                  <a:cubicBezTo>
                    <a:pt x="36" y="41"/>
                    <a:pt x="37" y="40"/>
                    <a:pt x="38" y="40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5" y="40"/>
                    <a:pt x="56" y="41"/>
                    <a:pt x="56" y="42"/>
                  </a:cubicBezTo>
                  <a:cubicBezTo>
                    <a:pt x="56" y="43"/>
                    <a:pt x="55" y="44"/>
                    <a:pt x="54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4" name="Rectangle 1443">
              <a:extLst>
                <a:ext uri="{FF2B5EF4-FFF2-40B4-BE49-F238E27FC236}">
                  <a16:creationId xmlns="" xmlns:a16="http://schemas.microsoft.com/office/drawing/2014/main" id="{43F77660-8A43-458A-B55D-8134CCAC28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6563" y="3838575"/>
              <a:ext cx="60325" cy="90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5" name="Freeform 7">
              <a:extLst>
                <a:ext uri="{FF2B5EF4-FFF2-40B4-BE49-F238E27FC236}">
                  <a16:creationId xmlns="" xmlns:a16="http://schemas.microsoft.com/office/drawing/2014/main" id="{11D413E5-C09F-492A-909A-602D74C4BC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6400" y="3694113"/>
              <a:ext cx="90488" cy="166688"/>
            </a:xfrm>
            <a:custGeom>
              <a:avLst/>
              <a:gdLst>
                <a:gd name="T0" fmla="*/ 16 w 24"/>
                <a:gd name="T1" fmla="*/ 0 h 44"/>
                <a:gd name="T2" fmla="*/ 9 w 24"/>
                <a:gd name="T3" fmla="*/ 4 h 44"/>
                <a:gd name="T4" fmla="*/ 8 w 24"/>
                <a:gd name="T5" fmla="*/ 4 h 44"/>
                <a:gd name="T6" fmla="*/ 0 w 24"/>
                <a:gd name="T7" fmla="*/ 12 h 44"/>
                <a:gd name="T8" fmla="*/ 0 w 24"/>
                <a:gd name="T9" fmla="*/ 42 h 44"/>
                <a:gd name="T10" fmla="*/ 2 w 24"/>
                <a:gd name="T11" fmla="*/ 44 h 44"/>
                <a:gd name="T12" fmla="*/ 4 w 24"/>
                <a:gd name="T13" fmla="*/ 42 h 44"/>
                <a:gd name="T14" fmla="*/ 4 w 24"/>
                <a:gd name="T15" fmla="*/ 12 h 44"/>
                <a:gd name="T16" fmla="*/ 8 w 24"/>
                <a:gd name="T17" fmla="*/ 8 h 44"/>
                <a:gd name="T18" fmla="*/ 8 w 24"/>
                <a:gd name="T19" fmla="*/ 34 h 44"/>
                <a:gd name="T20" fmla="*/ 24 w 24"/>
                <a:gd name="T21" fmla="*/ 34 h 44"/>
                <a:gd name="T22" fmla="*/ 24 w 24"/>
                <a:gd name="T23" fmla="*/ 8 h 44"/>
                <a:gd name="T24" fmla="*/ 16 w 24"/>
                <a:gd name="T25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44">
                  <a:moveTo>
                    <a:pt x="16" y="0"/>
                  </a:moveTo>
                  <a:cubicBezTo>
                    <a:pt x="13" y="0"/>
                    <a:pt x="11" y="2"/>
                    <a:pt x="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4" y="4"/>
                    <a:pt x="0" y="8"/>
                    <a:pt x="0" y="1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3"/>
                    <a:pt x="1" y="44"/>
                    <a:pt x="2" y="44"/>
                  </a:cubicBezTo>
                  <a:cubicBezTo>
                    <a:pt x="3" y="44"/>
                    <a:pt x="4" y="43"/>
                    <a:pt x="4" y="4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0"/>
                    <a:pt x="6" y="8"/>
                    <a:pt x="8" y="8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4"/>
                    <a:pt x="20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6" name="Freeform 8">
              <a:extLst>
                <a:ext uri="{FF2B5EF4-FFF2-40B4-BE49-F238E27FC236}">
                  <a16:creationId xmlns="" xmlns:a16="http://schemas.microsoft.com/office/drawing/2014/main" id="{B58C08A3-BB38-4023-87A3-11BD356162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6563" y="3944938"/>
              <a:ext cx="60325" cy="30163"/>
            </a:xfrm>
            <a:custGeom>
              <a:avLst/>
              <a:gdLst>
                <a:gd name="T0" fmla="*/ 8 w 16"/>
                <a:gd name="T1" fmla="*/ 8 h 8"/>
                <a:gd name="T2" fmla="*/ 16 w 16"/>
                <a:gd name="T3" fmla="*/ 0 h 8"/>
                <a:gd name="T4" fmla="*/ 0 w 16"/>
                <a:gd name="T5" fmla="*/ 0 h 8"/>
                <a:gd name="T6" fmla="*/ 8 w 16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8" y="8"/>
                  </a:moveTo>
                  <a:cubicBezTo>
                    <a:pt x="12" y="8"/>
                    <a:pt x="16" y="4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4" y="8"/>
                    <a:pt x="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447" name="Group 1446">
            <a:extLst>
              <a:ext uri="{FF2B5EF4-FFF2-40B4-BE49-F238E27FC236}">
                <a16:creationId xmlns="" xmlns:a16="http://schemas.microsoft.com/office/drawing/2014/main" id="{3C27FD2C-7616-469A-95BF-79FD9A235C85}"/>
              </a:ext>
            </a:extLst>
          </p:cNvPr>
          <p:cNvGrpSpPr/>
          <p:nvPr/>
        </p:nvGrpSpPr>
        <p:grpSpPr>
          <a:xfrm>
            <a:off x="6571210" y="3403067"/>
            <a:ext cx="297821" cy="261085"/>
            <a:chOff x="6276975" y="5068888"/>
            <a:chExt cx="360363" cy="315913"/>
          </a:xfrm>
          <a:solidFill>
            <a:schemeClr val="bg1"/>
          </a:solidFill>
        </p:grpSpPr>
        <p:sp>
          <p:nvSpPr>
            <p:cNvPr id="1448" name="Freeform 88">
              <a:extLst>
                <a:ext uri="{FF2B5EF4-FFF2-40B4-BE49-F238E27FC236}">
                  <a16:creationId xmlns="" xmlns:a16="http://schemas.microsoft.com/office/drawing/2014/main" id="{6E2BF43B-63F9-42FC-9DA3-331A12C004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6975" y="5084763"/>
              <a:ext cx="330200" cy="209550"/>
            </a:xfrm>
            <a:custGeom>
              <a:avLst/>
              <a:gdLst>
                <a:gd name="T0" fmla="*/ 61 w 88"/>
                <a:gd name="T1" fmla="*/ 32 h 56"/>
                <a:gd name="T2" fmla="*/ 72 w 88"/>
                <a:gd name="T3" fmla="*/ 37 h 56"/>
                <a:gd name="T4" fmla="*/ 83 w 88"/>
                <a:gd name="T5" fmla="*/ 32 h 56"/>
                <a:gd name="T6" fmla="*/ 88 w 88"/>
                <a:gd name="T7" fmla="*/ 33 h 56"/>
                <a:gd name="T8" fmla="*/ 88 w 88"/>
                <a:gd name="T9" fmla="*/ 4 h 56"/>
                <a:gd name="T10" fmla="*/ 87 w 88"/>
                <a:gd name="T11" fmla="*/ 0 h 56"/>
                <a:gd name="T12" fmla="*/ 45 w 88"/>
                <a:gd name="T13" fmla="*/ 26 h 56"/>
                <a:gd name="T14" fmla="*/ 44 w 88"/>
                <a:gd name="T15" fmla="*/ 26 h 56"/>
                <a:gd name="T16" fmla="*/ 43 w 88"/>
                <a:gd name="T17" fmla="*/ 26 h 56"/>
                <a:gd name="T18" fmla="*/ 1 w 88"/>
                <a:gd name="T19" fmla="*/ 0 h 56"/>
                <a:gd name="T20" fmla="*/ 0 w 88"/>
                <a:gd name="T21" fmla="*/ 4 h 56"/>
                <a:gd name="T22" fmla="*/ 0 w 88"/>
                <a:gd name="T23" fmla="*/ 48 h 56"/>
                <a:gd name="T24" fmla="*/ 8 w 88"/>
                <a:gd name="T25" fmla="*/ 56 h 56"/>
                <a:gd name="T26" fmla="*/ 45 w 88"/>
                <a:gd name="T27" fmla="*/ 56 h 56"/>
                <a:gd name="T28" fmla="*/ 44 w 88"/>
                <a:gd name="T29" fmla="*/ 50 h 56"/>
                <a:gd name="T30" fmla="*/ 61 w 88"/>
                <a:gd name="T31" fmla="*/ 3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8" h="56">
                  <a:moveTo>
                    <a:pt x="61" y="32"/>
                  </a:moveTo>
                  <a:cubicBezTo>
                    <a:pt x="65" y="32"/>
                    <a:pt x="69" y="34"/>
                    <a:pt x="72" y="37"/>
                  </a:cubicBezTo>
                  <a:cubicBezTo>
                    <a:pt x="75" y="34"/>
                    <a:pt x="79" y="32"/>
                    <a:pt x="83" y="32"/>
                  </a:cubicBezTo>
                  <a:cubicBezTo>
                    <a:pt x="85" y="32"/>
                    <a:pt x="86" y="32"/>
                    <a:pt x="88" y="33"/>
                  </a:cubicBezTo>
                  <a:cubicBezTo>
                    <a:pt x="88" y="4"/>
                    <a:pt x="88" y="4"/>
                    <a:pt x="88" y="4"/>
                  </a:cubicBezTo>
                  <a:cubicBezTo>
                    <a:pt x="88" y="2"/>
                    <a:pt x="88" y="1"/>
                    <a:pt x="87" y="0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6"/>
                    <a:pt x="44" y="26"/>
                    <a:pt x="44" y="26"/>
                  </a:cubicBezTo>
                  <a:cubicBezTo>
                    <a:pt x="44" y="26"/>
                    <a:pt x="43" y="26"/>
                    <a:pt x="43" y="26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2"/>
                    <a:pt x="0" y="4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2"/>
                    <a:pt x="4" y="56"/>
                    <a:pt x="8" y="56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44" y="54"/>
                    <a:pt x="44" y="52"/>
                    <a:pt x="44" y="50"/>
                  </a:cubicBezTo>
                  <a:cubicBezTo>
                    <a:pt x="44" y="39"/>
                    <a:pt x="53" y="32"/>
                    <a:pt x="61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9" name="Freeform 89">
              <a:extLst>
                <a:ext uri="{FF2B5EF4-FFF2-40B4-BE49-F238E27FC236}">
                  <a16:creationId xmlns="" xmlns:a16="http://schemas.microsoft.com/office/drawing/2014/main" id="{7811E781-FFE6-4F26-A8B0-D00F96394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1263" y="5068888"/>
              <a:ext cx="300038" cy="98425"/>
            </a:xfrm>
            <a:custGeom>
              <a:avLst/>
              <a:gdLst>
                <a:gd name="T0" fmla="*/ 80 w 80"/>
                <a:gd name="T1" fmla="*/ 1 h 26"/>
                <a:gd name="T2" fmla="*/ 76 w 80"/>
                <a:gd name="T3" fmla="*/ 0 h 26"/>
                <a:gd name="T4" fmla="*/ 4 w 80"/>
                <a:gd name="T5" fmla="*/ 0 h 26"/>
                <a:gd name="T6" fmla="*/ 0 w 80"/>
                <a:gd name="T7" fmla="*/ 1 h 26"/>
                <a:gd name="T8" fmla="*/ 40 w 80"/>
                <a:gd name="T9" fmla="*/ 26 h 26"/>
                <a:gd name="T10" fmla="*/ 80 w 80"/>
                <a:gd name="T11" fmla="*/ 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26">
                  <a:moveTo>
                    <a:pt x="80" y="1"/>
                  </a:moveTo>
                  <a:cubicBezTo>
                    <a:pt x="79" y="0"/>
                    <a:pt x="77" y="0"/>
                    <a:pt x="7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1" y="0"/>
                    <a:pt x="0" y="1"/>
                  </a:cubicBezTo>
                  <a:cubicBezTo>
                    <a:pt x="40" y="26"/>
                    <a:pt x="40" y="26"/>
                    <a:pt x="40" y="26"/>
                  </a:cubicBezTo>
                  <a:lnTo>
                    <a:pt x="8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0" name="Freeform 90">
              <a:extLst>
                <a:ext uri="{FF2B5EF4-FFF2-40B4-BE49-F238E27FC236}">
                  <a16:creationId xmlns="" xmlns:a16="http://schemas.microsoft.com/office/drawing/2014/main" id="{C532B1BE-ED73-41D5-962F-FCBF1F2F879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6363" y="5219701"/>
              <a:ext cx="180975" cy="165100"/>
            </a:xfrm>
            <a:custGeom>
              <a:avLst/>
              <a:gdLst>
                <a:gd name="T0" fmla="*/ 47 w 48"/>
                <a:gd name="T1" fmla="*/ 10 h 44"/>
                <a:gd name="T2" fmla="*/ 35 w 48"/>
                <a:gd name="T3" fmla="*/ 0 h 44"/>
                <a:gd name="T4" fmla="*/ 26 w 48"/>
                <a:gd name="T5" fmla="*/ 5 h 44"/>
                <a:gd name="T6" fmla="*/ 22 w 48"/>
                <a:gd name="T7" fmla="*/ 5 h 44"/>
                <a:gd name="T8" fmla="*/ 13 w 48"/>
                <a:gd name="T9" fmla="*/ 0 h 44"/>
                <a:gd name="T10" fmla="*/ 1 w 48"/>
                <a:gd name="T11" fmla="*/ 10 h 44"/>
                <a:gd name="T12" fmla="*/ 0 w 48"/>
                <a:gd name="T13" fmla="*/ 14 h 44"/>
                <a:gd name="T14" fmla="*/ 23 w 48"/>
                <a:gd name="T15" fmla="*/ 44 h 44"/>
                <a:gd name="T16" fmla="*/ 23 w 48"/>
                <a:gd name="T17" fmla="*/ 44 h 44"/>
                <a:gd name="T18" fmla="*/ 24 w 48"/>
                <a:gd name="T19" fmla="*/ 44 h 44"/>
                <a:gd name="T20" fmla="*/ 25 w 48"/>
                <a:gd name="T21" fmla="*/ 44 h 44"/>
                <a:gd name="T22" fmla="*/ 25 w 48"/>
                <a:gd name="T23" fmla="*/ 44 h 44"/>
                <a:gd name="T24" fmla="*/ 48 w 48"/>
                <a:gd name="T25" fmla="*/ 14 h 44"/>
                <a:gd name="T26" fmla="*/ 47 w 48"/>
                <a:gd name="T27" fmla="*/ 1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" h="44">
                  <a:moveTo>
                    <a:pt x="47" y="10"/>
                  </a:moveTo>
                  <a:cubicBezTo>
                    <a:pt x="46" y="3"/>
                    <a:pt x="40" y="0"/>
                    <a:pt x="35" y="0"/>
                  </a:cubicBezTo>
                  <a:cubicBezTo>
                    <a:pt x="31" y="0"/>
                    <a:pt x="28" y="2"/>
                    <a:pt x="26" y="5"/>
                  </a:cubicBezTo>
                  <a:cubicBezTo>
                    <a:pt x="25" y="6"/>
                    <a:pt x="23" y="6"/>
                    <a:pt x="22" y="5"/>
                  </a:cubicBezTo>
                  <a:cubicBezTo>
                    <a:pt x="20" y="2"/>
                    <a:pt x="17" y="0"/>
                    <a:pt x="13" y="0"/>
                  </a:cubicBezTo>
                  <a:cubicBezTo>
                    <a:pt x="8" y="0"/>
                    <a:pt x="2" y="3"/>
                    <a:pt x="1" y="10"/>
                  </a:cubicBezTo>
                  <a:cubicBezTo>
                    <a:pt x="0" y="11"/>
                    <a:pt x="0" y="12"/>
                    <a:pt x="0" y="14"/>
                  </a:cubicBezTo>
                  <a:cubicBezTo>
                    <a:pt x="0" y="24"/>
                    <a:pt x="15" y="38"/>
                    <a:pt x="23" y="44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3" y="44"/>
                    <a:pt x="24" y="44"/>
                    <a:pt x="24" y="44"/>
                  </a:cubicBezTo>
                  <a:cubicBezTo>
                    <a:pt x="24" y="44"/>
                    <a:pt x="25" y="44"/>
                    <a:pt x="25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33" y="38"/>
                    <a:pt x="48" y="24"/>
                    <a:pt x="48" y="14"/>
                  </a:cubicBezTo>
                  <a:cubicBezTo>
                    <a:pt x="48" y="12"/>
                    <a:pt x="48" y="11"/>
                    <a:pt x="47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451" name="Group 1450">
            <a:extLst>
              <a:ext uri="{FF2B5EF4-FFF2-40B4-BE49-F238E27FC236}">
                <a16:creationId xmlns="" xmlns:a16="http://schemas.microsoft.com/office/drawing/2014/main" id="{01D98011-0BED-4713-B7CA-C7A87D7EE1DC}"/>
              </a:ext>
            </a:extLst>
          </p:cNvPr>
          <p:cNvGrpSpPr/>
          <p:nvPr/>
        </p:nvGrpSpPr>
        <p:grpSpPr>
          <a:xfrm>
            <a:off x="6571210" y="4111926"/>
            <a:ext cx="297820" cy="297821"/>
            <a:chOff x="5554663" y="2887663"/>
            <a:chExt cx="360362" cy="360363"/>
          </a:xfrm>
          <a:solidFill>
            <a:schemeClr val="bg1"/>
          </a:solidFill>
        </p:grpSpPr>
        <p:sp>
          <p:nvSpPr>
            <p:cNvPr id="1452" name="Freeform 152">
              <a:extLst>
                <a:ext uri="{FF2B5EF4-FFF2-40B4-BE49-F238E27FC236}">
                  <a16:creationId xmlns="" xmlns:a16="http://schemas.microsoft.com/office/drawing/2014/main" id="{DD3BDD7A-2107-47B3-AEB3-CE87F8CFDC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4850" y="3052763"/>
              <a:ext cx="130175" cy="150813"/>
            </a:xfrm>
            <a:custGeom>
              <a:avLst/>
              <a:gdLst>
                <a:gd name="T0" fmla="*/ 35 w 35"/>
                <a:gd name="T1" fmla="*/ 37 h 40"/>
                <a:gd name="T2" fmla="*/ 24 w 35"/>
                <a:gd name="T3" fmla="*/ 22 h 40"/>
                <a:gd name="T4" fmla="*/ 29 w 35"/>
                <a:gd name="T5" fmla="*/ 12 h 40"/>
                <a:gd name="T6" fmla="*/ 17 w 35"/>
                <a:gd name="T7" fmla="*/ 0 h 40"/>
                <a:gd name="T8" fmla="*/ 5 w 35"/>
                <a:gd name="T9" fmla="*/ 12 h 40"/>
                <a:gd name="T10" fmla="*/ 10 w 35"/>
                <a:gd name="T11" fmla="*/ 22 h 40"/>
                <a:gd name="T12" fmla="*/ 0 w 35"/>
                <a:gd name="T13" fmla="*/ 32 h 40"/>
                <a:gd name="T14" fmla="*/ 7 w 35"/>
                <a:gd name="T15" fmla="*/ 40 h 40"/>
                <a:gd name="T16" fmla="*/ 33 w 35"/>
                <a:gd name="T17" fmla="*/ 40 h 40"/>
                <a:gd name="T18" fmla="*/ 33 w 35"/>
                <a:gd name="T19" fmla="*/ 40 h 40"/>
                <a:gd name="T20" fmla="*/ 35 w 35"/>
                <a:gd name="T21" fmla="*/ 38 h 40"/>
                <a:gd name="T22" fmla="*/ 35 w 35"/>
                <a:gd name="T23" fmla="*/ 3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40">
                  <a:moveTo>
                    <a:pt x="35" y="37"/>
                  </a:moveTo>
                  <a:cubicBezTo>
                    <a:pt x="35" y="30"/>
                    <a:pt x="30" y="24"/>
                    <a:pt x="24" y="22"/>
                  </a:cubicBezTo>
                  <a:cubicBezTo>
                    <a:pt x="27" y="19"/>
                    <a:pt x="29" y="16"/>
                    <a:pt x="29" y="12"/>
                  </a:cubicBezTo>
                  <a:cubicBezTo>
                    <a:pt x="29" y="5"/>
                    <a:pt x="24" y="0"/>
                    <a:pt x="17" y="0"/>
                  </a:cubicBezTo>
                  <a:cubicBezTo>
                    <a:pt x="10" y="0"/>
                    <a:pt x="5" y="5"/>
                    <a:pt x="5" y="12"/>
                  </a:cubicBezTo>
                  <a:cubicBezTo>
                    <a:pt x="5" y="16"/>
                    <a:pt x="7" y="19"/>
                    <a:pt x="10" y="22"/>
                  </a:cubicBezTo>
                  <a:cubicBezTo>
                    <a:pt x="5" y="24"/>
                    <a:pt x="2" y="28"/>
                    <a:pt x="0" y="32"/>
                  </a:cubicBezTo>
                  <a:cubicBezTo>
                    <a:pt x="3" y="34"/>
                    <a:pt x="5" y="37"/>
                    <a:pt x="7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4" y="40"/>
                    <a:pt x="35" y="39"/>
                    <a:pt x="35" y="38"/>
                  </a:cubicBezTo>
                  <a:cubicBezTo>
                    <a:pt x="35" y="38"/>
                    <a:pt x="35" y="38"/>
                    <a:pt x="35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3" name="Freeform 153">
              <a:extLst>
                <a:ext uri="{FF2B5EF4-FFF2-40B4-BE49-F238E27FC236}">
                  <a16:creationId xmlns="" xmlns:a16="http://schemas.microsoft.com/office/drawing/2014/main" id="{F6A3A99F-78E9-4855-99F2-655E14C2196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4663" y="3052763"/>
              <a:ext cx="131763" cy="150813"/>
            </a:xfrm>
            <a:custGeom>
              <a:avLst/>
              <a:gdLst>
                <a:gd name="T0" fmla="*/ 35 w 35"/>
                <a:gd name="T1" fmla="*/ 32 h 40"/>
                <a:gd name="T2" fmla="*/ 25 w 35"/>
                <a:gd name="T3" fmla="*/ 22 h 40"/>
                <a:gd name="T4" fmla="*/ 30 w 35"/>
                <a:gd name="T5" fmla="*/ 12 h 40"/>
                <a:gd name="T6" fmla="*/ 18 w 35"/>
                <a:gd name="T7" fmla="*/ 0 h 40"/>
                <a:gd name="T8" fmla="*/ 6 w 35"/>
                <a:gd name="T9" fmla="*/ 12 h 40"/>
                <a:gd name="T10" fmla="*/ 11 w 35"/>
                <a:gd name="T11" fmla="*/ 22 h 40"/>
                <a:gd name="T12" fmla="*/ 0 w 35"/>
                <a:gd name="T13" fmla="*/ 38 h 40"/>
                <a:gd name="T14" fmla="*/ 2 w 35"/>
                <a:gd name="T15" fmla="*/ 40 h 40"/>
                <a:gd name="T16" fmla="*/ 28 w 35"/>
                <a:gd name="T17" fmla="*/ 40 h 40"/>
                <a:gd name="T18" fmla="*/ 35 w 35"/>
                <a:gd name="T19" fmla="*/ 3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40">
                  <a:moveTo>
                    <a:pt x="35" y="32"/>
                  </a:moveTo>
                  <a:cubicBezTo>
                    <a:pt x="33" y="27"/>
                    <a:pt x="30" y="24"/>
                    <a:pt x="25" y="22"/>
                  </a:cubicBezTo>
                  <a:cubicBezTo>
                    <a:pt x="28" y="19"/>
                    <a:pt x="30" y="16"/>
                    <a:pt x="30" y="12"/>
                  </a:cubicBezTo>
                  <a:cubicBezTo>
                    <a:pt x="30" y="5"/>
                    <a:pt x="25" y="0"/>
                    <a:pt x="18" y="0"/>
                  </a:cubicBezTo>
                  <a:cubicBezTo>
                    <a:pt x="11" y="0"/>
                    <a:pt x="6" y="5"/>
                    <a:pt x="6" y="12"/>
                  </a:cubicBezTo>
                  <a:cubicBezTo>
                    <a:pt x="6" y="16"/>
                    <a:pt x="8" y="19"/>
                    <a:pt x="11" y="22"/>
                  </a:cubicBezTo>
                  <a:cubicBezTo>
                    <a:pt x="4" y="24"/>
                    <a:pt x="0" y="31"/>
                    <a:pt x="0" y="38"/>
                  </a:cubicBezTo>
                  <a:cubicBezTo>
                    <a:pt x="0" y="39"/>
                    <a:pt x="1" y="40"/>
                    <a:pt x="2" y="40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30" y="37"/>
                    <a:pt x="32" y="34"/>
                    <a:pt x="35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4" name="Freeform 154">
              <a:extLst>
                <a:ext uri="{FF2B5EF4-FFF2-40B4-BE49-F238E27FC236}">
                  <a16:creationId xmlns="" xmlns:a16="http://schemas.microsoft.com/office/drawing/2014/main" id="{6BA2CC8A-32F7-453A-829A-181E7111A04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7375" y="3098801"/>
              <a:ext cx="136525" cy="149225"/>
            </a:xfrm>
            <a:custGeom>
              <a:avLst/>
              <a:gdLst>
                <a:gd name="T0" fmla="*/ 36 w 36"/>
                <a:gd name="T1" fmla="*/ 37 h 40"/>
                <a:gd name="T2" fmla="*/ 25 w 36"/>
                <a:gd name="T3" fmla="*/ 22 h 40"/>
                <a:gd name="T4" fmla="*/ 30 w 36"/>
                <a:gd name="T5" fmla="*/ 12 h 40"/>
                <a:gd name="T6" fmla="*/ 18 w 36"/>
                <a:gd name="T7" fmla="*/ 0 h 40"/>
                <a:gd name="T8" fmla="*/ 6 w 36"/>
                <a:gd name="T9" fmla="*/ 12 h 40"/>
                <a:gd name="T10" fmla="*/ 11 w 36"/>
                <a:gd name="T11" fmla="*/ 22 h 40"/>
                <a:gd name="T12" fmla="*/ 0 w 36"/>
                <a:gd name="T13" fmla="*/ 38 h 40"/>
                <a:gd name="T14" fmla="*/ 2 w 36"/>
                <a:gd name="T15" fmla="*/ 40 h 40"/>
                <a:gd name="T16" fmla="*/ 34 w 36"/>
                <a:gd name="T17" fmla="*/ 40 h 40"/>
                <a:gd name="T18" fmla="*/ 34 w 36"/>
                <a:gd name="T19" fmla="*/ 40 h 40"/>
                <a:gd name="T20" fmla="*/ 36 w 36"/>
                <a:gd name="T21" fmla="*/ 38 h 40"/>
                <a:gd name="T22" fmla="*/ 36 w 36"/>
                <a:gd name="T23" fmla="*/ 3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40">
                  <a:moveTo>
                    <a:pt x="36" y="37"/>
                  </a:moveTo>
                  <a:cubicBezTo>
                    <a:pt x="36" y="30"/>
                    <a:pt x="31" y="24"/>
                    <a:pt x="25" y="22"/>
                  </a:cubicBezTo>
                  <a:cubicBezTo>
                    <a:pt x="28" y="19"/>
                    <a:pt x="30" y="16"/>
                    <a:pt x="30" y="12"/>
                  </a:cubicBezTo>
                  <a:cubicBezTo>
                    <a:pt x="30" y="5"/>
                    <a:pt x="25" y="0"/>
                    <a:pt x="18" y="0"/>
                  </a:cubicBezTo>
                  <a:cubicBezTo>
                    <a:pt x="11" y="0"/>
                    <a:pt x="6" y="5"/>
                    <a:pt x="6" y="12"/>
                  </a:cubicBezTo>
                  <a:cubicBezTo>
                    <a:pt x="6" y="16"/>
                    <a:pt x="8" y="19"/>
                    <a:pt x="11" y="22"/>
                  </a:cubicBezTo>
                  <a:cubicBezTo>
                    <a:pt x="4" y="24"/>
                    <a:pt x="0" y="31"/>
                    <a:pt x="0" y="38"/>
                  </a:cubicBezTo>
                  <a:cubicBezTo>
                    <a:pt x="0" y="39"/>
                    <a:pt x="1" y="40"/>
                    <a:pt x="2" y="40"/>
                  </a:cubicBezTo>
                  <a:cubicBezTo>
                    <a:pt x="34" y="40"/>
                    <a:pt x="34" y="40"/>
                    <a:pt x="34" y="40"/>
                  </a:cubicBezTo>
                  <a:cubicBezTo>
                    <a:pt x="34" y="40"/>
                    <a:pt x="34" y="40"/>
                    <a:pt x="34" y="40"/>
                  </a:cubicBezTo>
                  <a:cubicBezTo>
                    <a:pt x="35" y="40"/>
                    <a:pt x="36" y="39"/>
                    <a:pt x="36" y="38"/>
                  </a:cubicBezTo>
                  <a:cubicBezTo>
                    <a:pt x="36" y="38"/>
                    <a:pt x="36" y="38"/>
                    <a:pt x="36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5" name="Freeform 155">
              <a:extLst>
                <a:ext uri="{FF2B5EF4-FFF2-40B4-BE49-F238E27FC236}">
                  <a16:creationId xmlns="" xmlns:a16="http://schemas.microsoft.com/office/drawing/2014/main" id="{05D602CF-072C-411A-A826-21108DE7D1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30863" y="2887663"/>
              <a:ext cx="209550" cy="195263"/>
            </a:xfrm>
            <a:custGeom>
              <a:avLst/>
              <a:gdLst>
                <a:gd name="T0" fmla="*/ 50 w 56"/>
                <a:gd name="T1" fmla="*/ 0 h 52"/>
                <a:gd name="T2" fmla="*/ 6 w 56"/>
                <a:gd name="T3" fmla="*/ 0 h 52"/>
                <a:gd name="T4" fmla="*/ 0 w 56"/>
                <a:gd name="T5" fmla="*/ 6 h 52"/>
                <a:gd name="T6" fmla="*/ 0 w 56"/>
                <a:gd name="T7" fmla="*/ 34 h 52"/>
                <a:gd name="T8" fmla="*/ 6 w 56"/>
                <a:gd name="T9" fmla="*/ 40 h 52"/>
                <a:gd name="T10" fmla="*/ 9 w 56"/>
                <a:gd name="T11" fmla="*/ 40 h 52"/>
                <a:gd name="T12" fmla="*/ 21 w 56"/>
                <a:gd name="T13" fmla="*/ 51 h 52"/>
                <a:gd name="T14" fmla="*/ 22 w 56"/>
                <a:gd name="T15" fmla="*/ 52 h 52"/>
                <a:gd name="T16" fmla="*/ 23 w 56"/>
                <a:gd name="T17" fmla="*/ 52 h 52"/>
                <a:gd name="T18" fmla="*/ 24 w 56"/>
                <a:gd name="T19" fmla="*/ 50 h 52"/>
                <a:gd name="T20" fmla="*/ 24 w 56"/>
                <a:gd name="T21" fmla="*/ 40 h 52"/>
                <a:gd name="T22" fmla="*/ 50 w 56"/>
                <a:gd name="T23" fmla="*/ 40 h 52"/>
                <a:gd name="T24" fmla="*/ 56 w 56"/>
                <a:gd name="T25" fmla="*/ 34 h 52"/>
                <a:gd name="T26" fmla="*/ 56 w 56"/>
                <a:gd name="T27" fmla="*/ 6 h 52"/>
                <a:gd name="T28" fmla="*/ 50 w 56"/>
                <a:gd name="T29" fmla="*/ 0 h 52"/>
                <a:gd name="T30" fmla="*/ 42 w 56"/>
                <a:gd name="T31" fmla="*/ 28 h 52"/>
                <a:gd name="T32" fmla="*/ 14 w 56"/>
                <a:gd name="T33" fmla="*/ 28 h 52"/>
                <a:gd name="T34" fmla="*/ 12 w 56"/>
                <a:gd name="T35" fmla="*/ 26 h 52"/>
                <a:gd name="T36" fmla="*/ 14 w 56"/>
                <a:gd name="T37" fmla="*/ 24 h 52"/>
                <a:gd name="T38" fmla="*/ 42 w 56"/>
                <a:gd name="T39" fmla="*/ 24 h 52"/>
                <a:gd name="T40" fmla="*/ 44 w 56"/>
                <a:gd name="T41" fmla="*/ 26 h 52"/>
                <a:gd name="T42" fmla="*/ 42 w 56"/>
                <a:gd name="T43" fmla="*/ 28 h 52"/>
                <a:gd name="T44" fmla="*/ 42 w 56"/>
                <a:gd name="T45" fmla="*/ 20 h 52"/>
                <a:gd name="T46" fmla="*/ 14 w 56"/>
                <a:gd name="T47" fmla="*/ 20 h 52"/>
                <a:gd name="T48" fmla="*/ 12 w 56"/>
                <a:gd name="T49" fmla="*/ 18 h 52"/>
                <a:gd name="T50" fmla="*/ 14 w 56"/>
                <a:gd name="T51" fmla="*/ 16 h 52"/>
                <a:gd name="T52" fmla="*/ 42 w 56"/>
                <a:gd name="T53" fmla="*/ 16 h 52"/>
                <a:gd name="T54" fmla="*/ 44 w 56"/>
                <a:gd name="T55" fmla="*/ 18 h 52"/>
                <a:gd name="T56" fmla="*/ 42 w 56"/>
                <a:gd name="T57" fmla="*/ 20 h 52"/>
                <a:gd name="T58" fmla="*/ 42 w 56"/>
                <a:gd name="T59" fmla="*/ 12 h 52"/>
                <a:gd name="T60" fmla="*/ 14 w 56"/>
                <a:gd name="T61" fmla="*/ 12 h 52"/>
                <a:gd name="T62" fmla="*/ 12 w 56"/>
                <a:gd name="T63" fmla="*/ 10 h 52"/>
                <a:gd name="T64" fmla="*/ 14 w 56"/>
                <a:gd name="T65" fmla="*/ 8 h 52"/>
                <a:gd name="T66" fmla="*/ 42 w 56"/>
                <a:gd name="T67" fmla="*/ 8 h 52"/>
                <a:gd name="T68" fmla="*/ 44 w 56"/>
                <a:gd name="T69" fmla="*/ 10 h 52"/>
                <a:gd name="T70" fmla="*/ 42 w 56"/>
                <a:gd name="T71" fmla="*/ 1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6" h="52">
                  <a:moveTo>
                    <a:pt x="5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7"/>
                    <a:pt x="3" y="40"/>
                    <a:pt x="6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2"/>
                    <a:pt x="21" y="52"/>
                    <a:pt x="22" y="52"/>
                  </a:cubicBezTo>
                  <a:cubicBezTo>
                    <a:pt x="22" y="52"/>
                    <a:pt x="23" y="52"/>
                    <a:pt x="23" y="52"/>
                  </a:cubicBezTo>
                  <a:cubicBezTo>
                    <a:pt x="24" y="52"/>
                    <a:pt x="24" y="51"/>
                    <a:pt x="24" y="50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50" y="40"/>
                    <a:pt x="50" y="40"/>
                    <a:pt x="50" y="40"/>
                  </a:cubicBezTo>
                  <a:cubicBezTo>
                    <a:pt x="53" y="40"/>
                    <a:pt x="56" y="37"/>
                    <a:pt x="56" y="34"/>
                  </a:cubicBezTo>
                  <a:cubicBezTo>
                    <a:pt x="56" y="6"/>
                    <a:pt x="56" y="6"/>
                    <a:pt x="56" y="6"/>
                  </a:cubicBezTo>
                  <a:cubicBezTo>
                    <a:pt x="56" y="3"/>
                    <a:pt x="53" y="0"/>
                    <a:pt x="50" y="0"/>
                  </a:cubicBezTo>
                  <a:close/>
                  <a:moveTo>
                    <a:pt x="42" y="28"/>
                  </a:moveTo>
                  <a:cubicBezTo>
                    <a:pt x="14" y="28"/>
                    <a:pt x="14" y="28"/>
                    <a:pt x="14" y="28"/>
                  </a:cubicBezTo>
                  <a:cubicBezTo>
                    <a:pt x="13" y="28"/>
                    <a:pt x="12" y="27"/>
                    <a:pt x="12" y="26"/>
                  </a:cubicBezTo>
                  <a:cubicBezTo>
                    <a:pt x="12" y="25"/>
                    <a:pt x="13" y="24"/>
                    <a:pt x="14" y="24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3" y="24"/>
                    <a:pt x="44" y="25"/>
                    <a:pt x="44" y="26"/>
                  </a:cubicBezTo>
                  <a:cubicBezTo>
                    <a:pt x="44" y="27"/>
                    <a:pt x="43" y="28"/>
                    <a:pt x="42" y="28"/>
                  </a:cubicBezTo>
                  <a:close/>
                  <a:moveTo>
                    <a:pt x="42" y="20"/>
                  </a:moveTo>
                  <a:cubicBezTo>
                    <a:pt x="14" y="20"/>
                    <a:pt x="14" y="20"/>
                    <a:pt x="14" y="20"/>
                  </a:cubicBezTo>
                  <a:cubicBezTo>
                    <a:pt x="13" y="20"/>
                    <a:pt x="12" y="19"/>
                    <a:pt x="12" y="18"/>
                  </a:cubicBezTo>
                  <a:cubicBezTo>
                    <a:pt x="12" y="17"/>
                    <a:pt x="13" y="16"/>
                    <a:pt x="14" y="16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4" y="17"/>
                    <a:pt x="44" y="18"/>
                  </a:cubicBezTo>
                  <a:cubicBezTo>
                    <a:pt x="44" y="19"/>
                    <a:pt x="43" y="20"/>
                    <a:pt x="42" y="20"/>
                  </a:cubicBezTo>
                  <a:close/>
                  <a:moveTo>
                    <a:pt x="42" y="12"/>
                  </a:moveTo>
                  <a:cubicBezTo>
                    <a:pt x="14" y="12"/>
                    <a:pt x="14" y="12"/>
                    <a:pt x="14" y="12"/>
                  </a:cubicBezTo>
                  <a:cubicBezTo>
                    <a:pt x="13" y="12"/>
                    <a:pt x="12" y="11"/>
                    <a:pt x="12" y="10"/>
                  </a:cubicBezTo>
                  <a:cubicBezTo>
                    <a:pt x="12" y="9"/>
                    <a:pt x="13" y="8"/>
                    <a:pt x="14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3" y="8"/>
                    <a:pt x="44" y="9"/>
                    <a:pt x="44" y="10"/>
                  </a:cubicBezTo>
                  <a:cubicBezTo>
                    <a:pt x="44" y="11"/>
                    <a:pt x="43" y="12"/>
                    <a:pt x="4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456" name="Group 1455">
            <a:extLst>
              <a:ext uri="{FF2B5EF4-FFF2-40B4-BE49-F238E27FC236}">
                <a16:creationId xmlns="" xmlns:a16="http://schemas.microsoft.com/office/drawing/2014/main" id="{72B92450-A5C7-4F51-A602-2414E4A34DBB}"/>
              </a:ext>
            </a:extLst>
          </p:cNvPr>
          <p:cNvGrpSpPr/>
          <p:nvPr/>
        </p:nvGrpSpPr>
        <p:grpSpPr>
          <a:xfrm>
            <a:off x="6574490" y="1915005"/>
            <a:ext cx="291260" cy="297821"/>
            <a:chOff x="7726363" y="4332288"/>
            <a:chExt cx="352425" cy="360363"/>
          </a:xfrm>
          <a:solidFill>
            <a:schemeClr val="bg1"/>
          </a:solidFill>
        </p:grpSpPr>
        <p:sp>
          <p:nvSpPr>
            <p:cNvPr id="1457" name="Oval 132">
              <a:extLst>
                <a:ext uri="{FF2B5EF4-FFF2-40B4-BE49-F238E27FC236}">
                  <a16:creationId xmlns="" xmlns:a16="http://schemas.microsoft.com/office/drawing/2014/main" id="{916AF34B-0480-4483-BAB1-27B1EB02EE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56525" y="4332288"/>
              <a:ext cx="120650" cy="1206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8" name="Freeform 133">
              <a:extLst>
                <a:ext uri="{FF2B5EF4-FFF2-40B4-BE49-F238E27FC236}">
                  <a16:creationId xmlns="" xmlns:a16="http://schemas.microsoft.com/office/drawing/2014/main" id="{D189EF1D-03FB-40A6-BC41-4F0B51F8E8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6363" y="4467226"/>
              <a:ext cx="180975" cy="225425"/>
            </a:xfrm>
            <a:custGeom>
              <a:avLst/>
              <a:gdLst>
                <a:gd name="T0" fmla="*/ 28 w 48"/>
                <a:gd name="T1" fmla="*/ 0 h 60"/>
                <a:gd name="T2" fmla="*/ 30 w 48"/>
                <a:gd name="T3" fmla="*/ 27 h 60"/>
                <a:gd name="T4" fmla="*/ 24 w 48"/>
                <a:gd name="T5" fmla="*/ 33 h 60"/>
                <a:gd name="T6" fmla="*/ 18 w 48"/>
                <a:gd name="T7" fmla="*/ 27 h 60"/>
                <a:gd name="T8" fmla="*/ 20 w 48"/>
                <a:gd name="T9" fmla="*/ 0 h 60"/>
                <a:gd name="T10" fmla="*/ 0 w 48"/>
                <a:gd name="T11" fmla="*/ 0 h 60"/>
                <a:gd name="T12" fmla="*/ 0 w 48"/>
                <a:gd name="T13" fmla="*/ 2 h 60"/>
                <a:gd name="T14" fmla="*/ 14 w 48"/>
                <a:gd name="T15" fmla="*/ 33 h 60"/>
                <a:gd name="T16" fmla="*/ 14 w 48"/>
                <a:gd name="T17" fmla="*/ 60 h 60"/>
                <a:gd name="T18" fmla="*/ 34 w 48"/>
                <a:gd name="T19" fmla="*/ 60 h 60"/>
                <a:gd name="T20" fmla="*/ 34 w 48"/>
                <a:gd name="T21" fmla="*/ 33 h 60"/>
                <a:gd name="T22" fmla="*/ 48 w 48"/>
                <a:gd name="T23" fmla="*/ 2 h 60"/>
                <a:gd name="T24" fmla="*/ 48 w 48"/>
                <a:gd name="T25" fmla="*/ 0 h 60"/>
                <a:gd name="T26" fmla="*/ 28 w 48"/>
                <a:gd name="T27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" h="60">
                  <a:moveTo>
                    <a:pt x="28" y="0"/>
                  </a:moveTo>
                  <a:cubicBezTo>
                    <a:pt x="30" y="27"/>
                    <a:pt x="30" y="27"/>
                    <a:pt x="30" y="27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6"/>
                    <a:pt x="5" y="27"/>
                    <a:pt x="14" y="33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43" y="27"/>
                    <a:pt x="48" y="16"/>
                    <a:pt x="48" y="2"/>
                  </a:cubicBezTo>
                  <a:cubicBezTo>
                    <a:pt x="48" y="0"/>
                    <a:pt x="48" y="0"/>
                    <a:pt x="48" y="0"/>
                  </a:cubicBezTo>
                  <a:lnTo>
                    <a:pt x="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9" name="Freeform 134">
              <a:extLst>
                <a:ext uri="{FF2B5EF4-FFF2-40B4-BE49-F238E27FC236}">
                  <a16:creationId xmlns="" xmlns:a16="http://schemas.microsoft.com/office/drawing/2014/main" id="{85134177-74DC-4CAE-B840-6C6D9EE7FD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43850" y="4362451"/>
              <a:ext cx="106363" cy="134938"/>
            </a:xfrm>
            <a:custGeom>
              <a:avLst/>
              <a:gdLst>
                <a:gd name="T0" fmla="*/ 28 w 28"/>
                <a:gd name="T1" fmla="*/ 14 h 36"/>
                <a:gd name="T2" fmla="*/ 14 w 28"/>
                <a:gd name="T3" fmla="*/ 0 h 36"/>
                <a:gd name="T4" fmla="*/ 0 w 28"/>
                <a:gd name="T5" fmla="*/ 14 h 36"/>
                <a:gd name="T6" fmla="*/ 8 w 28"/>
                <a:gd name="T7" fmla="*/ 27 h 36"/>
                <a:gd name="T8" fmla="*/ 8 w 28"/>
                <a:gd name="T9" fmla="*/ 34 h 36"/>
                <a:gd name="T10" fmla="*/ 10 w 28"/>
                <a:gd name="T11" fmla="*/ 36 h 36"/>
                <a:gd name="T12" fmla="*/ 18 w 28"/>
                <a:gd name="T13" fmla="*/ 36 h 36"/>
                <a:gd name="T14" fmla="*/ 20 w 28"/>
                <a:gd name="T15" fmla="*/ 34 h 36"/>
                <a:gd name="T16" fmla="*/ 20 w 28"/>
                <a:gd name="T17" fmla="*/ 27 h 36"/>
                <a:gd name="T18" fmla="*/ 28 w 28"/>
                <a:gd name="T19" fmla="*/ 14 h 36"/>
                <a:gd name="T20" fmla="*/ 14 w 28"/>
                <a:gd name="T21" fmla="*/ 24 h 36"/>
                <a:gd name="T22" fmla="*/ 4 w 28"/>
                <a:gd name="T23" fmla="*/ 14 h 36"/>
                <a:gd name="T24" fmla="*/ 14 w 28"/>
                <a:gd name="T25" fmla="*/ 4 h 36"/>
                <a:gd name="T26" fmla="*/ 24 w 28"/>
                <a:gd name="T27" fmla="*/ 14 h 36"/>
                <a:gd name="T28" fmla="*/ 14 w 28"/>
                <a:gd name="T29" fmla="*/ 2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36">
                  <a:moveTo>
                    <a:pt x="28" y="14"/>
                  </a:moveTo>
                  <a:cubicBezTo>
                    <a:pt x="28" y="6"/>
                    <a:pt x="22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0"/>
                    <a:pt x="3" y="24"/>
                    <a:pt x="8" y="27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5"/>
                    <a:pt x="9" y="36"/>
                    <a:pt x="10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9" y="36"/>
                    <a:pt x="20" y="35"/>
                    <a:pt x="20" y="34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5" y="24"/>
                    <a:pt x="28" y="20"/>
                    <a:pt x="28" y="14"/>
                  </a:cubicBezTo>
                  <a:close/>
                  <a:moveTo>
                    <a:pt x="14" y="24"/>
                  </a:moveTo>
                  <a:cubicBezTo>
                    <a:pt x="9" y="24"/>
                    <a:pt x="4" y="20"/>
                    <a:pt x="4" y="14"/>
                  </a:cubicBezTo>
                  <a:cubicBezTo>
                    <a:pt x="4" y="8"/>
                    <a:pt x="9" y="4"/>
                    <a:pt x="14" y="4"/>
                  </a:cubicBezTo>
                  <a:cubicBezTo>
                    <a:pt x="20" y="4"/>
                    <a:pt x="24" y="8"/>
                    <a:pt x="24" y="14"/>
                  </a:cubicBezTo>
                  <a:cubicBezTo>
                    <a:pt x="24" y="20"/>
                    <a:pt x="20" y="24"/>
                    <a:pt x="14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0" name="Rectangle 135">
              <a:extLst>
                <a:ext uri="{FF2B5EF4-FFF2-40B4-BE49-F238E27FC236}">
                  <a16:creationId xmlns="" xmlns:a16="http://schemas.microsoft.com/office/drawing/2014/main" id="{FAA9A550-9D1E-42AE-AC16-330771ABAF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89888" y="4332288"/>
              <a:ext cx="14288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1" name="Freeform 136">
              <a:extLst>
                <a:ext uri="{FF2B5EF4-FFF2-40B4-BE49-F238E27FC236}">
                  <a16:creationId xmlns="" xmlns:a16="http://schemas.microsoft.com/office/drawing/2014/main" id="{35BB9DD7-EA52-4CF4-A5D7-1403F911E1B5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7513" y="4351338"/>
              <a:ext cx="23813" cy="22225"/>
            </a:xfrm>
            <a:custGeom>
              <a:avLst/>
              <a:gdLst>
                <a:gd name="T0" fmla="*/ 8 w 15"/>
                <a:gd name="T1" fmla="*/ 14 h 14"/>
                <a:gd name="T2" fmla="*/ 0 w 15"/>
                <a:gd name="T3" fmla="*/ 7 h 14"/>
                <a:gd name="T4" fmla="*/ 8 w 15"/>
                <a:gd name="T5" fmla="*/ 0 h 14"/>
                <a:gd name="T6" fmla="*/ 15 w 15"/>
                <a:gd name="T7" fmla="*/ 7 h 14"/>
                <a:gd name="T8" fmla="*/ 8 w 15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4">
                  <a:moveTo>
                    <a:pt x="8" y="14"/>
                  </a:moveTo>
                  <a:lnTo>
                    <a:pt x="0" y="7"/>
                  </a:lnTo>
                  <a:lnTo>
                    <a:pt x="8" y="0"/>
                  </a:lnTo>
                  <a:lnTo>
                    <a:pt x="15" y="7"/>
                  </a:lnTo>
                  <a:lnTo>
                    <a:pt x="8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2" name="Rectangle 137">
              <a:extLst>
                <a:ext uri="{FF2B5EF4-FFF2-40B4-BE49-F238E27FC236}">
                  <a16:creationId xmlns="" xmlns:a16="http://schemas.microsoft.com/office/drawing/2014/main" id="{D412C3F5-13E9-4AFE-8E2B-589631A259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64500" y="4406901"/>
              <a:ext cx="14288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3" name="Freeform 138">
              <a:extLst>
                <a:ext uri="{FF2B5EF4-FFF2-40B4-BE49-F238E27FC236}">
                  <a16:creationId xmlns="" xmlns:a16="http://schemas.microsoft.com/office/drawing/2014/main" id="{626DEB9E-486E-4795-871F-2F308EBDE48F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7513" y="4456113"/>
              <a:ext cx="23813" cy="22225"/>
            </a:xfrm>
            <a:custGeom>
              <a:avLst/>
              <a:gdLst>
                <a:gd name="T0" fmla="*/ 8 w 15"/>
                <a:gd name="T1" fmla="*/ 14 h 14"/>
                <a:gd name="T2" fmla="*/ 0 w 15"/>
                <a:gd name="T3" fmla="*/ 7 h 14"/>
                <a:gd name="T4" fmla="*/ 8 w 15"/>
                <a:gd name="T5" fmla="*/ 0 h 14"/>
                <a:gd name="T6" fmla="*/ 15 w 15"/>
                <a:gd name="T7" fmla="*/ 7 h 14"/>
                <a:gd name="T8" fmla="*/ 8 w 15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4">
                  <a:moveTo>
                    <a:pt x="8" y="14"/>
                  </a:moveTo>
                  <a:lnTo>
                    <a:pt x="0" y="7"/>
                  </a:lnTo>
                  <a:lnTo>
                    <a:pt x="8" y="0"/>
                  </a:lnTo>
                  <a:lnTo>
                    <a:pt x="15" y="7"/>
                  </a:lnTo>
                  <a:lnTo>
                    <a:pt x="8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4" name="Freeform 139">
              <a:extLst>
                <a:ext uri="{FF2B5EF4-FFF2-40B4-BE49-F238E27FC236}">
                  <a16:creationId xmlns="" xmlns:a16="http://schemas.microsoft.com/office/drawing/2014/main" id="{BFD55B08-0DAE-4101-BA1B-D4620AC383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2738" y="4456113"/>
              <a:ext cx="22225" cy="22225"/>
            </a:xfrm>
            <a:custGeom>
              <a:avLst/>
              <a:gdLst>
                <a:gd name="T0" fmla="*/ 7 w 14"/>
                <a:gd name="T1" fmla="*/ 14 h 14"/>
                <a:gd name="T2" fmla="*/ 0 w 14"/>
                <a:gd name="T3" fmla="*/ 7 h 14"/>
                <a:gd name="T4" fmla="*/ 7 w 14"/>
                <a:gd name="T5" fmla="*/ 0 h 14"/>
                <a:gd name="T6" fmla="*/ 14 w 14"/>
                <a:gd name="T7" fmla="*/ 7 h 14"/>
                <a:gd name="T8" fmla="*/ 7 w 14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7" y="14"/>
                  </a:moveTo>
                  <a:lnTo>
                    <a:pt x="0" y="7"/>
                  </a:lnTo>
                  <a:lnTo>
                    <a:pt x="7" y="0"/>
                  </a:lnTo>
                  <a:lnTo>
                    <a:pt x="14" y="7"/>
                  </a:lnTo>
                  <a:lnTo>
                    <a:pt x="7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5" name="Rectangle 140">
              <a:extLst>
                <a:ext uri="{FF2B5EF4-FFF2-40B4-BE49-F238E27FC236}">
                  <a16:creationId xmlns="" xmlns:a16="http://schemas.microsoft.com/office/drawing/2014/main" id="{A4286FDC-60FE-4160-BFB4-1F575F63D6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13688" y="4406901"/>
              <a:ext cx="15875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6" name="Freeform 141">
              <a:extLst>
                <a:ext uri="{FF2B5EF4-FFF2-40B4-BE49-F238E27FC236}">
                  <a16:creationId xmlns="" xmlns:a16="http://schemas.microsoft.com/office/drawing/2014/main" id="{E89B5F25-B685-4474-84CE-1E9F6698289C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2738" y="4351338"/>
              <a:ext cx="22225" cy="22225"/>
            </a:xfrm>
            <a:custGeom>
              <a:avLst/>
              <a:gdLst>
                <a:gd name="T0" fmla="*/ 7 w 14"/>
                <a:gd name="T1" fmla="*/ 14 h 14"/>
                <a:gd name="T2" fmla="*/ 0 w 14"/>
                <a:gd name="T3" fmla="*/ 7 h 14"/>
                <a:gd name="T4" fmla="*/ 7 w 14"/>
                <a:gd name="T5" fmla="*/ 0 h 14"/>
                <a:gd name="T6" fmla="*/ 14 w 14"/>
                <a:gd name="T7" fmla="*/ 7 h 14"/>
                <a:gd name="T8" fmla="*/ 7 w 14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7" y="14"/>
                  </a:moveTo>
                  <a:lnTo>
                    <a:pt x="0" y="7"/>
                  </a:lnTo>
                  <a:lnTo>
                    <a:pt x="7" y="0"/>
                  </a:lnTo>
                  <a:lnTo>
                    <a:pt x="14" y="7"/>
                  </a:lnTo>
                  <a:lnTo>
                    <a:pt x="7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467" name="Graphic 6">
            <a:extLst>
              <a:ext uri="{FF2B5EF4-FFF2-40B4-BE49-F238E27FC236}">
                <a16:creationId xmlns="" xmlns:a16="http://schemas.microsoft.com/office/drawing/2014/main" id="{697E1CBA-9B2A-46F5-9C90-8C2EADF655C2}"/>
              </a:ext>
            </a:extLst>
          </p:cNvPr>
          <p:cNvGrpSpPr/>
          <p:nvPr/>
        </p:nvGrpSpPr>
        <p:grpSpPr>
          <a:xfrm>
            <a:off x="431672" y="3600451"/>
            <a:ext cx="5109073" cy="2702706"/>
            <a:chOff x="3886199" y="2162915"/>
            <a:chExt cx="4532948" cy="2397935"/>
          </a:xfrm>
        </p:grpSpPr>
        <p:sp>
          <p:nvSpPr>
            <p:cNvPr id="1468" name="Freeform: Shape 1467">
              <a:extLst>
                <a:ext uri="{FF2B5EF4-FFF2-40B4-BE49-F238E27FC236}">
                  <a16:creationId xmlns="" xmlns:a16="http://schemas.microsoft.com/office/drawing/2014/main" id="{7A811BDA-9D33-4A69-B07B-A810CD0B5886}"/>
                </a:ext>
              </a:extLst>
            </p:cNvPr>
            <p:cNvSpPr/>
            <p:nvPr/>
          </p:nvSpPr>
          <p:spPr>
            <a:xfrm flipV="1">
              <a:off x="3886199" y="4211715"/>
              <a:ext cx="3780577" cy="198654"/>
            </a:xfrm>
            <a:custGeom>
              <a:avLst/>
              <a:gdLst>
                <a:gd name="connsiteX0" fmla="*/ 3112102 w 3780577"/>
                <a:gd name="connsiteY0" fmla="*/ -539 h 198654"/>
                <a:gd name="connsiteX1" fmla="*/ 2802350 w 3780577"/>
                <a:gd name="connsiteY1" fmla="*/ 22866 h 198654"/>
                <a:gd name="connsiteX2" fmla="*/ 2165142 w 3780577"/>
                <a:gd name="connsiteY2" fmla="*/ 18093 h 198654"/>
                <a:gd name="connsiteX3" fmla="*/ 2092930 w 3780577"/>
                <a:gd name="connsiteY3" fmla="*/ 18153 h 198654"/>
                <a:gd name="connsiteX4" fmla="*/ 2111586 w 3780577"/>
                <a:gd name="connsiteY4" fmla="*/ 22181 h 198654"/>
                <a:gd name="connsiteX5" fmla="*/ 2171416 w 3780577"/>
                <a:gd name="connsiteY5" fmla="*/ 47597 h 198654"/>
                <a:gd name="connsiteX6" fmla="*/ 2183151 w 3780577"/>
                <a:gd name="connsiteY6" fmla="*/ 60242 h 198654"/>
                <a:gd name="connsiteX7" fmla="*/ 2184560 w 3780577"/>
                <a:gd name="connsiteY7" fmla="*/ 78126 h 198654"/>
                <a:gd name="connsiteX8" fmla="*/ 2173092 w 3780577"/>
                <a:gd name="connsiteY8" fmla="*/ 90493 h 198654"/>
                <a:gd name="connsiteX9" fmla="*/ 2166044 w 3780577"/>
                <a:gd name="connsiteY9" fmla="*/ 94497 h 198654"/>
                <a:gd name="connsiteX10" fmla="*/ 2158640 w 3780577"/>
                <a:gd name="connsiteY10" fmla="*/ 97608 h 198654"/>
                <a:gd name="connsiteX11" fmla="*/ 2158640 w 3780577"/>
                <a:gd name="connsiteY11" fmla="*/ 97608 h 198654"/>
                <a:gd name="connsiteX12" fmla="*/ 2158640 w 3780577"/>
                <a:gd name="connsiteY12" fmla="*/ 97608 h 198654"/>
                <a:gd name="connsiteX13" fmla="*/ 2146041 w 3780577"/>
                <a:gd name="connsiteY13" fmla="*/ 99895 h 198654"/>
                <a:gd name="connsiteX14" fmla="*/ 2122648 w 3780577"/>
                <a:gd name="connsiteY14" fmla="*/ 94571 h 198654"/>
                <a:gd name="connsiteX15" fmla="*/ 2103535 w 3780577"/>
                <a:gd name="connsiteY15" fmla="*/ 89249 h 198654"/>
                <a:gd name="connsiteX16" fmla="*/ 2089171 w 3780577"/>
                <a:gd name="connsiteY16" fmla="*/ 104389 h 198654"/>
                <a:gd name="connsiteX17" fmla="*/ 1978922 w 3780577"/>
                <a:gd name="connsiteY17" fmla="*/ 104389 h 198654"/>
                <a:gd name="connsiteX18" fmla="*/ 1970680 w 3780577"/>
                <a:gd name="connsiteY18" fmla="*/ 48534 h 198654"/>
                <a:gd name="connsiteX19" fmla="*/ 1839236 w 3780577"/>
                <a:gd name="connsiteY19" fmla="*/ 85835 h 198654"/>
                <a:gd name="connsiteX20" fmla="*/ 1831323 w 3780577"/>
                <a:gd name="connsiteY20" fmla="*/ 87333 h 198654"/>
                <a:gd name="connsiteX21" fmla="*/ 1757664 w 3780577"/>
                <a:gd name="connsiteY21" fmla="*/ 87040 h 198654"/>
                <a:gd name="connsiteX22" fmla="*/ 1757651 w 3780577"/>
                <a:gd name="connsiteY22" fmla="*/ 87040 h 198654"/>
                <a:gd name="connsiteX23" fmla="*/ 1757473 w 3780577"/>
                <a:gd name="connsiteY23" fmla="*/ 87040 h 198654"/>
                <a:gd name="connsiteX24" fmla="*/ 1734639 w 3780577"/>
                <a:gd name="connsiteY24" fmla="*/ 86951 h 198654"/>
                <a:gd name="connsiteX25" fmla="*/ 1685363 w 3780577"/>
                <a:gd name="connsiteY25" fmla="*/ 86763 h 198654"/>
                <a:gd name="connsiteX26" fmla="*/ 1685058 w 3780577"/>
                <a:gd name="connsiteY26" fmla="*/ 86748 h 198654"/>
                <a:gd name="connsiteX27" fmla="*/ 1611373 w 3780577"/>
                <a:gd name="connsiteY27" fmla="*/ 86456 h 198654"/>
                <a:gd name="connsiteX28" fmla="*/ 1603715 w 3780577"/>
                <a:gd name="connsiteY28" fmla="*/ 84957 h 198654"/>
                <a:gd name="connsiteX29" fmla="*/ 1399283 w 3780577"/>
                <a:gd name="connsiteY29" fmla="*/ 25153 h 198654"/>
                <a:gd name="connsiteX30" fmla="*/ 678054 w 3780577"/>
                <a:gd name="connsiteY30" fmla="*/ 54150 h 198654"/>
                <a:gd name="connsiteX31" fmla="*/ 386992 w 3780577"/>
                <a:gd name="connsiteY31" fmla="*/ 34197 h 198654"/>
                <a:gd name="connsiteX32" fmla="*/ -1498 w 3780577"/>
                <a:gd name="connsiteY32" fmla="*/ 93227 h 198654"/>
                <a:gd name="connsiteX33" fmla="*/ 280566 w 3780577"/>
                <a:gd name="connsiteY33" fmla="*/ 150005 h 198654"/>
                <a:gd name="connsiteX34" fmla="*/ 291093 w 3780577"/>
                <a:gd name="connsiteY34" fmla="*/ 146870 h 198654"/>
                <a:gd name="connsiteX35" fmla="*/ 302800 w 3780577"/>
                <a:gd name="connsiteY35" fmla="*/ 150857 h 198654"/>
                <a:gd name="connsiteX36" fmla="*/ 386992 w 3780577"/>
                <a:gd name="connsiteY36" fmla="*/ 152257 h 198654"/>
                <a:gd name="connsiteX37" fmla="*/ 484450 w 3780577"/>
                <a:gd name="connsiteY37" fmla="*/ 150377 h 198654"/>
                <a:gd name="connsiteX38" fmla="*/ 494228 w 3780577"/>
                <a:gd name="connsiteY38" fmla="*/ 147693 h 198654"/>
                <a:gd name="connsiteX39" fmla="*/ 502561 w 3780577"/>
                <a:gd name="connsiteY39" fmla="*/ 149598 h 198654"/>
                <a:gd name="connsiteX40" fmla="*/ 698955 w 3780577"/>
                <a:gd name="connsiteY40" fmla="*/ 128390 h 198654"/>
                <a:gd name="connsiteX41" fmla="*/ 692059 w 3780577"/>
                <a:gd name="connsiteY41" fmla="*/ 81187 h 198654"/>
                <a:gd name="connsiteX42" fmla="*/ 863598 w 3780577"/>
                <a:gd name="connsiteY42" fmla="*/ 81171 h 198654"/>
                <a:gd name="connsiteX43" fmla="*/ 868520 w 3780577"/>
                <a:gd name="connsiteY43" fmla="*/ 112277 h 198654"/>
                <a:gd name="connsiteX44" fmla="*/ 1019110 w 3780577"/>
                <a:gd name="connsiteY44" fmla="*/ 118677 h 198654"/>
                <a:gd name="connsiteX45" fmla="*/ 1167890 w 3780577"/>
                <a:gd name="connsiteY45" fmla="*/ 98798 h 198654"/>
                <a:gd name="connsiteX46" fmla="*/ 1236063 w 3780577"/>
                <a:gd name="connsiteY46" fmla="*/ 119386 h 198654"/>
                <a:gd name="connsiteX47" fmla="*/ 1186876 w 3780577"/>
                <a:gd name="connsiteY47" fmla="*/ 140584 h 198654"/>
                <a:gd name="connsiteX48" fmla="*/ 1575241 w 3780577"/>
                <a:gd name="connsiteY48" fmla="*/ 198115 h 198654"/>
                <a:gd name="connsiteX49" fmla="*/ 1963733 w 3780577"/>
                <a:gd name="connsiteY49" fmla="*/ 139086 h 198654"/>
                <a:gd name="connsiteX50" fmla="*/ 1963048 w 3780577"/>
                <a:gd name="connsiteY50" fmla="*/ 135692 h 198654"/>
                <a:gd name="connsiteX51" fmla="*/ 2165142 w 3780577"/>
                <a:gd name="connsiteY51" fmla="*/ 136148 h 198654"/>
                <a:gd name="connsiteX52" fmla="*/ 2772988 w 3780577"/>
                <a:gd name="connsiteY52" fmla="*/ 131818 h 198654"/>
                <a:gd name="connsiteX53" fmla="*/ 2773547 w 3780577"/>
                <a:gd name="connsiteY53" fmla="*/ 129105 h 198654"/>
                <a:gd name="connsiteX54" fmla="*/ 2791962 w 3780577"/>
                <a:gd name="connsiteY54" fmla="*/ 115184 h 198654"/>
                <a:gd name="connsiteX55" fmla="*/ 2797220 w 3780577"/>
                <a:gd name="connsiteY55" fmla="*/ 115908 h 198654"/>
                <a:gd name="connsiteX56" fmla="*/ 2848997 w 3780577"/>
                <a:gd name="connsiteY56" fmla="*/ 130612 h 198654"/>
                <a:gd name="connsiteX57" fmla="*/ 2982461 w 3780577"/>
                <a:gd name="connsiteY57" fmla="*/ 128038 h 198654"/>
                <a:gd name="connsiteX58" fmla="*/ 2986398 w 3780577"/>
                <a:gd name="connsiteY58" fmla="*/ 120884 h 198654"/>
                <a:gd name="connsiteX59" fmla="*/ 3000838 w 3780577"/>
                <a:gd name="connsiteY59" fmla="*/ 114345 h 198654"/>
                <a:gd name="connsiteX60" fmla="*/ 3013436 w 3780577"/>
                <a:gd name="connsiteY60" fmla="*/ 119058 h 198654"/>
                <a:gd name="connsiteX61" fmla="*/ 3022682 w 3780577"/>
                <a:gd name="connsiteY61" fmla="*/ 127145 h 198654"/>
                <a:gd name="connsiteX62" fmla="*/ 3186194 w 3780577"/>
                <a:gd name="connsiteY62" fmla="*/ 122844 h 198654"/>
                <a:gd name="connsiteX63" fmla="*/ 3191261 w 3780577"/>
                <a:gd name="connsiteY63" fmla="*/ 118344 h 198654"/>
                <a:gd name="connsiteX64" fmla="*/ 3203974 w 3780577"/>
                <a:gd name="connsiteY64" fmla="*/ 113517 h 198654"/>
                <a:gd name="connsiteX65" fmla="*/ 3218300 w 3780577"/>
                <a:gd name="connsiteY65" fmla="*/ 119956 h 198654"/>
                <a:gd name="connsiteX66" fmla="*/ 3219747 w 3780577"/>
                <a:gd name="connsiteY66" fmla="*/ 121811 h 198654"/>
                <a:gd name="connsiteX67" fmla="*/ 3401979 w 3780577"/>
                <a:gd name="connsiteY67" fmla="*/ 115045 h 198654"/>
                <a:gd name="connsiteX68" fmla="*/ 3407453 w 3780577"/>
                <a:gd name="connsiteY68" fmla="*/ 113443 h 198654"/>
                <a:gd name="connsiteX69" fmla="*/ 3412838 w 3780577"/>
                <a:gd name="connsiteY69" fmla="*/ 112669 h 198654"/>
                <a:gd name="connsiteX70" fmla="*/ 3420394 w 3780577"/>
                <a:gd name="connsiteY70" fmla="*/ 114232 h 198654"/>
                <a:gd name="connsiteX71" fmla="*/ 3471232 w 3780577"/>
                <a:gd name="connsiteY71" fmla="*/ 111805 h 198654"/>
                <a:gd name="connsiteX72" fmla="*/ 3476084 w 3780577"/>
                <a:gd name="connsiteY72" fmla="*/ 81171 h 198654"/>
                <a:gd name="connsiteX73" fmla="*/ 3647622 w 3780577"/>
                <a:gd name="connsiteY73" fmla="*/ 81187 h 198654"/>
                <a:gd name="connsiteX74" fmla="*/ 3644777 w 3780577"/>
                <a:gd name="connsiteY74" fmla="*/ 100733 h 198654"/>
                <a:gd name="connsiteX75" fmla="*/ 3779080 w 3780577"/>
                <a:gd name="connsiteY75" fmla="*/ 77124 h 198654"/>
                <a:gd name="connsiteX76" fmla="*/ 3487501 w 3780577"/>
                <a:gd name="connsiteY76" fmla="*/ 43276 h 198654"/>
                <a:gd name="connsiteX77" fmla="*/ 3112102 w 3780577"/>
                <a:gd name="connsiteY77" fmla="*/ -539 h 198654"/>
                <a:gd name="connsiteX78" fmla="*/ 1921226 w 3780577"/>
                <a:gd name="connsiteY78" fmla="*/ 18764 h 198654"/>
                <a:gd name="connsiteX79" fmla="*/ 1842791 w 3780577"/>
                <a:gd name="connsiteY79" fmla="*/ 19274 h 198654"/>
                <a:gd name="connsiteX80" fmla="*/ 1813188 w 3780577"/>
                <a:gd name="connsiteY80" fmla="*/ 45116 h 198654"/>
                <a:gd name="connsiteX81" fmla="*/ 1828136 w 3780577"/>
                <a:gd name="connsiteY81" fmla="*/ 45181 h 198654"/>
                <a:gd name="connsiteX82" fmla="*/ 1921226 w 3780577"/>
                <a:gd name="connsiteY82" fmla="*/ 18764 h 198654"/>
                <a:gd name="connsiteX83" fmla="*/ 1778111 w 3780577"/>
                <a:gd name="connsiteY83" fmla="*/ 19805 h 198654"/>
                <a:gd name="connsiteX84" fmla="*/ 1666960 w 3780577"/>
                <a:gd name="connsiteY84" fmla="*/ 20961 h 198654"/>
                <a:gd name="connsiteX85" fmla="*/ 1693630 w 3780577"/>
                <a:gd name="connsiteY85" fmla="*/ 44635 h 198654"/>
                <a:gd name="connsiteX86" fmla="*/ 1721342 w 3780577"/>
                <a:gd name="connsiteY86" fmla="*/ 44749 h 198654"/>
                <a:gd name="connsiteX87" fmla="*/ 1749434 w 3780577"/>
                <a:gd name="connsiteY87" fmla="*/ 44864 h 198654"/>
                <a:gd name="connsiteX88" fmla="*/ 1778111 w 3780577"/>
                <a:gd name="connsiteY88" fmla="*/ 19805 h 198654"/>
                <a:gd name="connsiteX89" fmla="*/ 1604362 w 3780577"/>
                <a:gd name="connsiteY89" fmla="*/ 21750 h 198654"/>
                <a:gd name="connsiteX90" fmla="*/ 1540901 w 3780577"/>
                <a:gd name="connsiteY90" fmla="*/ 22678 h 198654"/>
                <a:gd name="connsiteX91" fmla="*/ 1614929 w 3780577"/>
                <a:gd name="connsiteY91" fmla="*/ 44333 h 198654"/>
                <a:gd name="connsiteX92" fmla="*/ 1629864 w 3780577"/>
                <a:gd name="connsiteY92" fmla="*/ 44382 h 198654"/>
                <a:gd name="connsiteX93" fmla="*/ 1604362 w 3780577"/>
                <a:gd name="connsiteY93" fmla="*/ 21750 h 198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3780577" h="198654">
                  <a:moveTo>
                    <a:pt x="3112102" y="-539"/>
                  </a:moveTo>
                  <a:cubicBezTo>
                    <a:pt x="2985624" y="-539"/>
                    <a:pt x="2873280" y="8658"/>
                    <a:pt x="2802350" y="22866"/>
                  </a:cubicBezTo>
                  <a:cubicBezTo>
                    <a:pt x="2606847" y="19795"/>
                    <a:pt x="2391456" y="18093"/>
                    <a:pt x="2165142" y="18093"/>
                  </a:cubicBezTo>
                  <a:cubicBezTo>
                    <a:pt x="2140949" y="18093"/>
                    <a:pt x="2116870" y="18119"/>
                    <a:pt x="2092930" y="18153"/>
                  </a:cubicBezTo>
                  <a:cubicBezTo>
                    <a:pt x="2099178" y="19324"/>
                    <a:pt x="2105401" y="20659"/>
                    <a:pt x="2111586" y="22181"/>
                  </a:cubicBezTo>
                  <a:cubicBezTo>
                    <a:pt x="2132325" y="27693"/>
                    <a:pt x="2153306" y="34262"/>
                    <a:pt x="2171416" y="47597"/>
                  </a:cubicBezTo>
                  <a:cubicBezTo>
                    <a:pt x="2175785" y="51123"/>
                    <a:pt x="2180115" y="54998"/>
                    <a:pt x="2183151" y="60242"/>
                  </a:cubicBezTo>
                  <a:cubicBezTo>
                    <a:pt x="2186288" y="65322"/>
                    <a:pt x="2187240" y="72549"/>
                    <a:pt x="2184560" y="78126"/>
                  </a:cubicBezTo>
                  <a:cubicBezTo>
                    <a:pt x="2181982" y="83623"/>
                    <a:pt x="2177690" y="87601"/>
                    <a:pt x="2173092" y="90493"/>
                  </a:cubicBezTo>
                  <a:cubicBezTo>
                    <a:pt x="2170895" y="92120"/>
                    <a:pt x="2168368" y="93163"/>
                    <a:pt x="2166044" y="94497"/>
                  </a:cubicBezTo>
                  <a:cubicBezTo>
                    <a:pt x="2163593" y="95613"/>
                    <a:pt x="2161091" y="96575"/>
                    <a:pt x="2158640" y="97608"/>
                  </a:cubicBezTo>
                  <a:lnTo>
                    <a:pt x="2158640" y="97608"/>
                  </a:lnTo>
                  <a:lnTo>
                    <a:pt x="2158640" y="97608"/>
                  </a:lnTo>
                  <a:cubicBezTo>
                    <a:pt x="2154373" y="99230"/>
                    <a:pt x="2150156" y="99895"/>
                    <a:pt x="2146041" y="99895"/>
                  </a:cubicBezTo>
                  <a:cubicBezTo>
                    <a:pt x="2137736" y="99895"/>
                    <a:pt x="2129836" y="97225"/>
                    <a:pt x="2122648" y="94571"/>
                  </a:cubicBezTo>
                  <a:cubicBezTo>
                    <a:pt x="2115447" y="91903"/>
                    <a:pt x="2108970" y="89249"/>
                    <a:pt x="2103535" y="89249"/>
                  </a:cubicBezTo>
                  <a:cubicBezTo>
                    <a:pt x="2097172" y="89249"/>
                    <a:pt x="2092219" y="92880"/>
                    <a:pt x="2089171" y="104389"/>
                  </a:cubicBezTo>
                  <a:lnTo>
                    <a:pt x="1978922" y="104389"/>
                  </a:lnTo>
                  <a:cubicBezTo>
                    <a:pt x="1978922" y="104389"/>
                    <a:pt x="1971658" y="74162"/>
                    <a:pt x="1970680" y="48534"/>
                  </a:cubicBezTo>
                  <a:lnTo>
                    <a:pt x="1839236" y="85835"/>
                  </a:lnTo>
                  <a:cubicBezTo>
                    <a:pt x="1836797" y="86813"/>
                    <a:pt x="1833965" y="87229"/>
                    <a:pt x="1831323" y="87333"/>
                  </a:cubicBezTo>
                  <a:lnTo>
                    <a:pt x="1757664" y="87040"/>
                  </a:lnTo>
                  <a:cubicBezTo>
                    <a:pt x="1757651" y="87040"/>
                    <a:pt x="1757651" y="87040"/>
                    <a:pt x="1757651" y="87040"/>
                  </a:cubicBezTo>
                  <a:cubicBezTo>
                    <a:pt x="1757587" y="87040"/>
                    <a:pt x="1757537" y="87040"/>
                    <a:pt x="1757473" y="87040"/>
                  </a:cubicBezTo>
                  <a:lnTo>
                    <a:pt x="1734639" y="86951"/>
                  </a:lnTo>
                  <a:lnTo>
                    <a:pt x="1685363" y="86763"/>
                  </a:lnTo>
                  <a:cubicBezTo>
                    <a:pt x="1685261" y="86763"/>
                    <a:pt x="1685159" y="86748"/>
                    <a:pt x="1685058" y="86748"/>
                  </a:cubicBezTo>
                  <a:lnTo>
                    <a:pt x="1611373" y="86456"/>
                  </a:lnTo>
                  <a:cubicBezTo>
                    <a:pt x="1608718" y="86446"/>
                    <a:pt x="1606128" y="85925"/>
                    <a:pt x="1603715" y="84957"/>
                  </a:cubicBezTo>
                  <a:lnTo>
                    <a:pt x="1399283" y="25153"/>
                  </a:lnTo>
                  <a:cubicBezTo>
                    <a:pt x="1077542" y="31503"/>
                    <a:pt x="821485" y="41738"/>
                    <a:pt x="678054" y="54150"/>
                  </a:cubicBezTo>
                  <a:cubicBezTo>
                    <a:pt x="606870" y="41906"/>
                    <a:pt x="502899" y="34197"/>
                    <a:pt x="386992" y="34197"/>
                  </a:cubicBezTo>
                  <a:cubicBezTo>
                    <a:pt x="172437" y="34197"/>
                    <a:pt x="-1498" y="60624"/>
                    <a:pt x="-1498" y="93227"/>
                  </a:cubicBezTo>
                  <a:cubicBezTo>
                    <a:pt x="-1498" y="120215"/>
                    <a:pt x="117748" y="142985"/>
                    <a:pt x="280566" y="150005"/>
                  </a:cubicBezTo>
                  <a:cubicBezTo>
                    <a:pt x="283736" y="147926"/>
                    <a:pt x="287406" y="146870"/>
                    <a:pt x="291093" y="146870"/>
                  </a:cubicBezTo>
                  <a:cubicBezTo>
                    <a:pt x="295205" y="146870"/>
                    <a:pt x="299343" y="148189"/>
                    <a:pt x="302800" y="150857"/>
                  </a:cubicBezTo>
                  <a:cubicBezTo>
                    <a:pt x="329912" y="151771"/>
                    <a:pt x="358080" y="152257"/>
                    <a:pt x="386992" y="152257"/>
                  </a:cubicBezTo>
                  <a:cubicBezTo>
                    <a:pt x="420646" y="152257"/>
                    <a:pt x="453310" y="151593"/>
                    <a:pt x="484450" y="150377"/>
                  </a:cubicBezTo>
                  <a:cubicBezTo>
                    <a:pt x="487466" y="148585"/>
                    <a:pt x="490849" y="147693"/>
                    <a:pt x="494228" y="147693"/>
                  </a:cubicBezTo>
                  <a:cubicBezTo>
                    <a:pt x="497090" y="147693"/>
                    <a:pt x="499948" y="148328"/>
                    <a:pt x="502561" y="149598"/>
                  </a:cubicBezTo>
                  <a:cubicBezTo>
                    <a:pt x="581991" y="145842"/>
                    <a:pt x="650471" y="138312"/>
                    <a:pt x="698955" y="128390"/>
                  </a:cubicBezTo>
                  <a:lnTo>
                    <a:pt x="692059" y="81187"/>
                  </a:lnTo>
                  <a:lnTo>
                    <a:pt x="863598" y="81171"/>
                  </a:lnTo>
                  <a:lnTo>
                    <a:pt x="868520" y="112277"/>
                  </a:lnTo>
                  <a:cubicBezTo>
                    <a:pt x="914527" y="114549"/>
                    <a:pt x="964893" y="116682"/>
                    <a:pt x="1019110" y="118677"/>
                  </a:cubicBezTo>
                  <a:cubicBezTo>
                    <a:pt x="1053679" y="111131"/>
                    <a:pt x="1117776" y="98813"/>
                    <a:pt x="1167890" y="98798"/>
                  </a:cubicBezTo>
                  <a:cubicBezTo>
                    <a:pt x="1200643" y="98798"/>
                    <a:pt x="1227415" y="104072"/>
                    <a:pt x="1236063" y="119386"/>
                  </a:cubicBezTo>
                  <a:cubicBezTo>
                    <a:pt x="1234044" y="122600"/>
                    <a:pt x="1212987" y="130424"/>
                    <a:pt x="1186876" y="140584"/>
                  </a:cubicBezTo>
                  <a:cubicBezTo>
                    <a:pt x="1192147" y="172498"/>
                    <a:pt x="1364015" y="198115"/>
                    <a:pt x="1575241" y="198115"/>
                  </a:cubicBezTo>
                  <a:cubicBezTo>
                    <a:pt x="1789794" y="198115"/>
                    <a:pt x="1963733" y="171684"/>
                    <a:pt x="1963733" y="139086"/>
                  </a:cubicBezTo>
                  <a:lnTo>
                    <a:pt x="1963048" y="135692"/>
                  </a:lnTo>
                  <a:cubicBezTo>
                    <a:pt x="2029278" y="136000"/>
                    <a:pt x="2096677" y="136148"/>
                    <a:pt x="2165142" y="136148"/>
                  </a:cubicBezTo>
                  <a:cubicBezTo>
                    <a:pt x="2380153" y="136148"/>
                    <a:pt x="2585397" y="134615"/>
                    <a:pt x="2772988" y="131818"/>
                  </a:cubicBezTo>
                  <a:cubicBezTo>
                    <a:pt x="2773102" y="130920"/>
                    <a:pt x="2773293" y="130017"/>
                    <a:pt x="2773547" y="129105"/>
                  </a:cubicBezTo>
                  <a:cubicBezTo>
                    <a:pt x="2775947" y="120681"/>
                    <a:pt x="2783605" y="115184"/>
                    <a:pt x="2791962" y="115184"/>
                  </a:cubicBezTo>
                  <a:cubicBezTo>
                    <a:pt x="2793702" y="115184"/>
                    <a:pt x="2795467" y="115412"/>
                    <a:pt x="2797220" y="115908"/>
                  </a:cubicBezTo>
                  <a:lnTo>
                    <a:pt x="2848997" y="130612"/>
                  </a:lnTo>
                  <a:cubicBezTo>
                    <a:pt x="2894704" y="129829"/>
                    <a:pt x="2939218" y="128960"/>
                    <a:pt x="2982461" y="128038"/>
                  </a:cubicBezTo>
                  <a:cubicBezTo>
                    <a:pt x="2983223" y="125468"/>
                    <a:pt x="2984531" y="123032"/>
                    <a:pt x="2986398" y="120884"/>
                  </a:cubicBezTo>
                  <a:cubicBezTo>
                    <a:pt x="2990183" y="116554"/>
                    <a:pt x="2995492" y="114345"/>
                    <a:pt x="3000838" y="114345"/>
                  </a:cubicBezTo>
                  <a:cubicBezTo>
                    <a:pt x="3005309" y="114345"/>
                    <a:pt x="3009804" y="115893"/>
                    <a:pt x="3013436" y="119058"/>
                  </a:cubicBezTo>
                  <a:lnTo>
                    <a:pt x="3022682" y="127145"/>
                  </a:lnTo>
                  <a:cubicBezTo>
                    <a:pt x="3079654" y="125826"/>
                    <a:pt x="3134315" y="124392"/>
                    <a:pt x="3186194" y="122844"/>
                  </a:cubicBezTo>
                  <a:lnTo>
                    <a:pt x="3191261" y="118344"/>
                  </a:lnTo>
                  <a:cubicBezTo>
                    <a:pt x="3194907" y="115104"/>
                    <a:pt x="3199440" y="113517"/>
                    <a:pt x="3203974" y="113517"/>
                  </a:cubicBezTo>
                  <a:cubicBezTo>
                    <a:pt x="3209257" y="113517"/>
                    <a:pt x="3214515" y="115690"/>
                    <a:pt x="3218300" y="119956"/>
                  </a:cubicBezTo>
                  <a:cubicBezTo>
                    <a:pt x="3218820" y="120557"/>
                    <a:pt x="3219316" y="121167"/>
                    <a:pt x="3219747" y="121811"/>
                  </a:cubicBezTo>
                  <a:cubicBezTo>
                    <a:pt x="3285330" y="119729"/>
                    <a:pt x="3346265" y="117470"/>
                    <a:pt x="3401979" y="115045"/>
                  </a:cubicBezTo>
                  <a:lnTo>
                    <a:pt x="3407453" y="113443"/>
                  </a:lnTo>
                  <a:cubicBezTo>
                    <a:pt x="3409244" y="112912"/>
                    <a:pt x="3411060" y="112669"/>
                    <a:pt x="3412838" y="112669"/>
                  </a:cubicBezTo>
                  <a:cubicBezTo>
                    <a:pt x="3415467" y="112669"/>
                    <a:pt x="3418045" y="113215"/>
                    <a:pt x="3420394" y="114232"/>
                  </a:cubicBezTo>
                  <a:cubicBezTo>
                    <a:pt x="3437895" y="113443"/>
                    <a:pt x="3454849" y="112629"/>
                    <a:pt x="3471232" y="111805"/>
                  </a:cubicBezTo>
                  <a:lnTo>
                    <a:pt x="3476084" y="81171"/>
                  </a:lnTo>
                  <a:lnTo>
                    <a:pt x="3647622" y="81187"/>
                  </a:lnTo>
                  <a:lnTo>
                    <a:pt x="3644777" y="100733"/>
                  </a:lnTo>
                  <a:cubicBezTo>
                    <a:pt x="3731150" y="93504"/>
                    <a:pt x="3779080" y="85517"/>
                    <a:pt x="3779080" y="77124"/>
                  </a:cubicBezTo>
                  <a:cubicBezTo>
                    <a:pt x="3779080" y="64538"/>
                    <a:pt x="3671206" y="52864"/>
                    <a:pt x="3487501" y="43276"/>
                  </a:cubicBezTo>
                  <a:cubicBezTo>
                    <a:pt x="3443330" y="18039"/>
                    <a:pt x="3292023" y="-539"/>
                    <a:pt x="3112102" y="-539"/>
                  </a:cubicBezTo>
                  <a:moveTo>
                    <a:pt x="1921226" y="18764"/>
                  </a:moveTo>
                  <a:cubicBezTo>
                    <a:pt x="1894849" y="18917"/>
                    <a:pt x="1868738" y="19081"/>
                    <a:pt x="1842791" y="19274"/>
                  </a:cubicBezTo>
                  <a:lnTo>
                    <a:pt x="1813188" y="45116"/>
                  </a:lnTo>
                  <a:lnTo>
                    <a:pt x="1828136" y="45181"/>
                  </a:lnTo>
                  <a:lnTo>
                    <a:pt x="1921226" y="18764"/>
                  </a:lnTo>
                  <a:moveTo>
                    <a:pt x="1778111" y="19805"/>
                  </a:moveTo>
                  <a:cubicBezTo>
                    <a:pt x="1740531" y="20138"/>
                    <a:pt x="1703447" y="20529"/>
                    <a:pt x="1666960" y="20961"/>
                  </a:cubicBezTo>
                  <a:lnTo>
                    <a:pt x="1693630" y="44635"/>
                  </a:lnTo>
                  <a:lnTo>
                    <a:pt x="1721342" y="44749"/>
                  </a:lnTo>
                  <a:lnTo>
                    <a:pt x="1749434" y="44864"/>
                  </a:lnTo>
                  <a:lnTo>
                    <a:pt x="1778111" y="19805"/>
                  </a:lnTo>
                  <a:moveTo>
                    <a:pt x="1604362" y="21750"/>
                  </a:moveTo>
                  <a:cubicBezTo>
                    <a:pt x="1583001" y="22043"/>
                    <a:pt x="1561830" y="22345"/>
                    <a:pt x="1540901" y="22678"/>
                  </a:cubicBezTo>
                  <a:lnTo>
                    <a:pt x="1614929" y="44333"/>
                  </a:lnTo>
                  <a:lnTo>
                    <a:pt x="1629864" y="44382"/>
                  </a:lnTo>
                  <a:lnTo>
                    <a:pt x="1604362" y="21750"/>
                  </a:ln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69" name="Freeform: Shape 1468">
              <a:extLst>
                <a:ext uri="{FF2B5EF4-FFF2-40B4-BE49-F238E27FC236}">
                  <a16:creationId xmlns="" xmlns:a16="http://schemas.microsoft.com/office/drawing/2014/main" id="{602A1008-8E83-435C-B300-0D5976D238EB}"/>
                </a:ext>
              </a:extLst>
            </p:cNvPr>
            <p:cNvSpPr/>
            <p:nvPr/>
          </p:nvSpPr>
          <p:spPr>
            <a:xfrm flipV="1">
              <a:off x="5627999" y="2625998"/>
              <a:ext cx="311720" cy="443851"/>
            </a:xfrm>
            <a:custGeom>
              <a:avLst/>
              <a:gdLst>
                <a:gd name="connsiteX0" fmla="*/ 33511 w 311720"/>
                <a:gd name="connsiteY0" fmla="*/ 442007 h 443851"/>
                <a:gd name="connsiteX1" fmla="*/ 177351 w 311720"/>
                <a:gd name="connsiteY1" fmla="*/ 103756 h 443851"/>
                <a:gd name="connsiteX2" fmla="*/ 310218 w 311720"/>
                <a:gd name="connsiteY2" fmla="*/ 37678 h 443851"/>
                <a:gd name="connsiteX3" fmla="*/ 284246 w 311720"/>
                <a:gd name="connsiteY3" fmla="*/ -1845 h 443851"/>
                <a:gd name="connsiteX4" fmla="*/ 107679 w 311720"/>
                <a:gd name="connsiteY4" fmla="*/ 47838 h 443851"/>
                <a:gd name="connsiteX5" fmla="*/ -1503 w 311720"/>
                <a:gd name="connsiteY5" fmla="*/ 287270 h 443851"/>
                <a:gd name="connsiteX6" fmla="*/ 33511 w 311720"/>
                <a:gd name="connsiteY6" fmla="*/ 442007 h 44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1720" h="443851">
                  <a:moveTo>
                    <a:pt x="33511" y="442007"/>
                  </a:moveTo>
                  <a:lnTo>
                    <a:pt x="177351" y="103756"/>
                  </a:lnTo>
                  <a:lnTo>
                    <a:pt x="310218" y="37678"/>
                  </a:lnTo>
                  <a:lnTo>
                    <a:pt x="284246" y="-1845"/>
                  </a:lnTo>
                  <a:lnTo>
                    <a:pt x="107679" y="47838"/>
                  </a:lnTo>
                  <a:lnTo>
                    <a:pt x="-1503" y="287270"/>
                  </a:lnTo>
                  <a:lnTo>
                    <a:pt x="33511" y="442007"/>
                  </a:lnTo>
                </a:path>
              </a:pathLst>
            </a:custGeom>
            <a:solidFill>
              <a:srgbClr val="F9AB66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70" name="Freeform: Shape 1469">
              <a:extLst>
                <a:ext uri="{FF2B5EF4-FFF2-40B4-BE49-F238E27FC236}">
                  <a16:creationId xmlns="" xmlns:a16="http://schemas.microsoft.com/office/drawing/2014/main" id="{FDED9435-5EEF-43B8-8D1D-1D86A2A6DAAF}"/>
                </a:ext>
              </a:extLst>
            </p:cNvPr>
            <p:cNvSpPr/>
            <p:nvPr/>
          </p:nvSpPr>
          <p:spPr>
            <a:xfrm flipV="1">
              <a:off x="5627999" y="2618086"/>
              <a:ext cx="216204" cy="428408"/>
            </a:xfrm>
            <a:custGeom>
              <a:avLst/>
              <a:gdLst>
                <a:gd name="connsiteX0" fmla="*/ 45977 w 216204"/>
                <a:gd name="connsiteY0" fmla="*/ 426550 h 428408"/>
                <a:gd name="connsiteX1" fmla="*/ 189804 w 216204"/>
                <a:gd name="connsiteY1" fmla="*/ 88286 h 428408"/>
                <a:gd name="connsiteX2" fmla="*/ 214734 w 216204"/>
                <a:gd name="connsiteY2" fmla="*/ 65299 h 428408"/>
                <a:gd name="connsiteX3" fmla="*/ 181092 w 216204"/>
                <a:gd name="connsiteY3" fmla="*/ 1926 h 428408"/>
                <a:gd name="connsiteX4" fmla="*/ 179263 w 216204"/>
                <a:gd name="connsiteY4" fmla="*/ -1859 h 428408"/>
                <a:gd name="connsiteX5" fmla="*/ 107711 w 216204"/>
                <a:gd name="connsiteY5" fmla="*/ 24469 h 428408"/>
                <a:gd name="connsiteX6" fmla="*/ -1470 w 216204"/>
                <a:gd name="connsiteY6" fmla="*/ 263914 h 428408"/>
                <a:gd name="connsiteX7" fmla="*/ 45977 w 216204"/>
                <a:gd name="connsiteY7" fmla="*/ 426550 h 428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6204" h="428408">
                  <a:moveTo>
                    <a:pt x="45977" y="426550"/>
                  </a:moveTo>
                  <a:lnTo>
                    <a:pt x="189804" y="88286"/>
                  </a:lnTo>
                  <a:lnTo>
                    <a:pt x="214734" y="65299"/>
                  </a:lnTo>
                  <a:cubicBezTo>
                    <a:pt x="201983" y="45144"/>
                    <a:pt x="191366" y="23478"/>
                    <a:pt x="181092" y="1926"/>
                  </a:cubicBezTo>
                  <a:cubicBezTo>
                    <a:pt x="180482" y="669"/>
                    <a:pt x="179872" y="-589"/>
                    <a:pt x="179263" y="-1859"/>
                  </a:cubicBezTo>
                  <a:lnTo>
                    <a:pt x="107711" y="24469"/>
                  </a:lnTo>
                  <a:lnTo>
                    <a:pt x="-1470" y="263914"/>
                  </a:lnTo>
                  <a:lnTo>
                    <a:pt x="45977" y="426550"/>
                  </a:lnTo>
                </a:path>
              </a:pathLst>
            </a:custGeom>
            <a:solidFill>
              <a:srgbClr val="094A44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71" name="Freeform: Shape 1470">
              <a:extLst>
                <a:ext uri="{FF2B5EF4-FFF2-40B4-BE49-F238E27FC236}">
                  <a16:creationId xmlns="" xmlns:a16="http://schemas.microsoft.com/office/drawing/2014/main" id="{F7E6FD53-CE55-4FF9-B446-27FFB008F5F9}"/>
                </a:ext>
              </a:extLst>
            </p:cNvPr>
            <p:cNvSpPr/>
            <p:nvPr/>
          </p:nvSpPr>
          <p:spPr>
            <a:xfrm flipV="1">
              <a:off x="5910166" y="2937014"/>
              <a:ext cx="221914" cy="161769"/>
            </a:xfrm>
            <a:custGeom>
              <a:avLst/>
              <a:gdLst>
                <a:gd name="connsiteX0" fmla="*/ -660 w 221914"/>
                <a:gd name="connsiteY0" fmla="*/ 28612 h 161769"/>
                <a:gd name="connsiteX1" fmla="*/ 30023 w 221914"/>
                <a:gd name="connsiteY1" fmla="*/ 21958 h 161769"/>
                <a:gd name="connsiteX2" fmla="*/ 169723 w 221914"/>
                <a:gd name="connsiteY2" fmla="*/ -394 h 161769"/>
                <a:gd name="connsiteX3" fmla="*/ 125527 w 221914"/>
                <a:gd name="connsiteY3" fmla="*/ 30860 h 161769"/>
                <a:gd name="connsiteX4" fmla="*/ 190538 w 221914"/>
                <a:gd name="connsiteY4" fmla="*/ 21196 h 161769"/>
                <a:gd name="connsiteX5" fmla="*/ 132093 w 221914"/>
                <a:gd name="connsiteY5" fmla="*/ 54914 h 161769"/>
                <a:gd name="connsiteX6" fmla="*/ 205765 w 221914"/>
                <a:gd name="connsiteY6" fmla="*/ 46786 h 161769"/>
                <a:gd name="connsiteX7" fmla="*/ 138341 w 221914"/>
                <a:gd name="connsiteY7" fmla="*/ 78295 h 161769"/>
                <a:gd name="connsiteX8" fmla="*/ 219659 w 221914"/>
                <a:gd name="connsiteY8" fmla="*/ 69697 h 161769"/>
                <a:gd name="connsiteX9" fmla="*/ 95136 w 221914"/>
                <a:gd name="connsiteY9" fmla="*/ 99288 h 161769"/>
                <a:gd name="connsiteX10" fmla="*/ 132918 w 221914"/>
                <a:gd name="connsiteY10" fmla="*/ 160057 h 161769"/>
                <a:gd name="connsiteX11" fmla="*/ -1206 w 221914"/>
                <a:gd name="connsiteY11" fmla="*/ 64007 h 161769"/>
                <a:gd name="connsiteX12" fmla="*/ -660 w 221914"/>
                <a:gd name="connsiteY12" fmla="*/ 28612 h 161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1914" h="161769">
                  <a:moveTo>
                    <a:pt x="-660" y="28612"/>
                  </a:moveTo>
                  <a:cubicBezTo>
                    <a:pt x="1220" y="29755"/>
                    <a:pt x="30023" y="21958"/>
                    <a:pt x="30023" y="21958"/>
                  </a:cubicBezTo>
                  <a:cubicBezTo>
                    <a:pt x="30023" y="21958"/>
                    <a:pt x="167183" y="-8230"/>
                    <a:pt x="169723" y="-394"/>
                  </a:cubicBezTo>
                  <a:cubicBezTo>
                    <a:pt x="172263" y="7454"/>
                    <a:pt x="125527" y="30860"/>
                    <a:pt x="125527" y="30860"/>
                  </a:cubicBezTo>
                  <a:cubicBezTo>
                    <a:pt x="125527" y="30860"/>
                    <a:pt x="188036" y="12090"/>
                    <a:pt x="190538" y="21196"/>
                  </a:cubicBezTo>
                  <a:cubicBezTo>
                    <a:pt x="193040" y="30301"/>
                    <a:pt x="132093" y="54914"/>
                    <a:pt x="132093" y="54914"/>
                  </a:cubicBezTo>
                  <a:cubicBezTo>
                    <a:pt x="132093" y="54914"/>
                    <a:pt x="209563" y="35813"/>
                    <a:pt x="205765" y="46786"/>
                  </a:cubicBezTo>
                  <a:cubicBezTo>
                    <a:pt x="201943" y="57759"/>
                    <a:pt x="138341" y="78295"/>
                    <a:pt x="138341" y="78295"/>
                  </a:cubicBezTo>
                  <a:cubicBezTo>
                    <a:pt x="138341" y="78295"/>
                    <a:pt x="228346" y="55917"/>
                    <a:pt x="219659" y="69697"/>
                  </a:cubicBezTo>
                  <a:cubicBezTo>
                    <a:pt x="210985" y="83476"/>
                    <a:pt x="95136" y="99288"/>
                    <a:pt x="95136" y="99288"/>
                  </a:cubicBezTo>
                  <a:cubicBezTo>
                    <a:pt x="95136" y="99288"/>
                    <a:pt x="149581" y="158482"/>
                    <a:pt x="132918" y="160057"/>
                  </a:cubicBezTo>
                  <a:cubicBezTo>
                    <a:pt x="116269" y="161645"/>
                    <a:pt x="-1206" y="64007"/>
                    <a:pt x="-1206" y="64007"/>
                  </a:cubicBezTo>
                  <a:cubicBezTo>
                    <a:pt x="-1206" y="64007"/>
                    <a:pt x="-2540" y="27469"/>
                    <a:pt x="-660" y="28612"/>
                  </a:cubicBezTo>
                </a:path>
              </a:pathLst>
            </a:custGeom>
            <a:solidFill>
              <a:srgbClr val="F9AB66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72" name="Freeform: Shape 1471">
              <a:extLst>
                <a:ext uri="{FF2B5EF4-FFF2-40B4-BE49-F238E27FC236}">
                  <a16:creationId xmlns="" xmlns:a16="http://schemas.microsoft.com/office/drawing/2014/main" id="{C4E01DC2-2097-4CA0-B572-B44DD4A4DE42}"/>
                </a:ext>
              </a:extLst>
            </p:cNvPr>
            <p:cNvSpPr/>
            <p:nvPr/>
          </p:nvSpPr>
          <p:spPr>
            <a:xfrm flipV="1">
              <a:off x="5306180" y="2221758"/>
              <a:ext cx="349805" cy="472149"/>
            </a:xfrm>
            <a:custGeom>
              <a:avLst/>
              <a:gdLst>
                <a:gd name="connsiteX0" fmla="*/ 57074 w 349805"/>
                <a:gd name="connsiteY0" fmla="*/ 438004 h 472149"/>
                <a:gd name="connsiteX1" fmla="*/ 420 w 349805"/>
                <a:gd name="connsiteY1" fmla="*/ 174251 h 472149"/>
                <a:gd name="connsiteX2" fmla="*/ 128918 w 349805"/>
                <a:gd name="connsiteY2" fmla="*/ 2014 h 472149"/>
                <a:gd name="connsiteX3" fmla="*/ 342011 w 349805"/>
                <a:gd name="connsiteY3" fmla="*/ 136685 h 472149"/>
                <a:gd name="connsiteX4" fmla="*/ 331318 w 349805"/>
                <a:gd name="connsiteY4" fmla="*/ 412058 h 472149"/>
                <a:gd name="connsiteX5" fmla="*/ 129147 w 349805"/>
                <a:gd name="connsiteY5" fmla="*/ 469957 h 472149"/>
                <a:gd name="connsiteX6" fmla="*/ 57074 w 349805"/>
                <a:gd name="connsiteY6" fmla="*/ 438004 h 472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9805" h="472149">
                  <a:moveTo>
                    <a:pt x="57074" y="438004"/>
                  </a:moveTo>
                  <a:cubicBezTo>
                    <a:pt x="57074" y="438004"/>
                    <a:pt x="19584" y="348546"/>
                    <a:pt x="420" y="174251"/>
                  </a:cubicBezTo>
                  <a:cubicBezTo>
                    <a:pt x="-18744" y="-43"/>
                    <a:pt x="128918" y="2014"/>
                    <a:pt x="128918" y="2014"/>
                  </a:cubicBezTo>
                  <a:cubicBezTo>
                    <a:pt x="128918" y="2014"/>
                    <a:pt x="322669" y="-39248"/>
                    <a:pt x="342011" y="136685"/>
                  </a:cubicBezTo>
                  <a:cubicBezTo>
                    <a:pt x="361366" y="312617"/>
                    <a:pt x="331318" y="412058"/>
                    <a:pt x="331318" y="412058"/>
                  </a:cubicBezTo>
                  <a:cubicBezTo>
                    <a:pt x="256108" y="422434"/>
                    <a:pt x="198869" y="443338"/>
                    <a:pt x="129147" y="469957"/>
                  </a:cubicBezTo>
                  <a:cubicBezTo>
                    <a:pt x="112103" y="452558"/>
                    <a:pt x="74702" y="453003"/>
                    <a:pt x="57074" y="438004"/>
                  </a:cubicBezTo>
                </a:path>
              </a:pathLst>
            </a:custGeom>
            <a:solidFill>
              <a:srgbClr val="4F301F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73" name="Freeform: Shape 1472">
              <a:extLst>
                <a:ext uri="{FF2B5EF4-FFF2-40B4-BE49-F238E27FC236}">
                  <a16:creationId xmlns="" xmlns:a16="http://schemas.microsoft.com/office/drawing/2014/main" id="{97F2E8CD-6C2D-45FF-AC11-792BB8D429DF}"/>
                </a:ext>
              </a:extLst>
            </p:cNvPr>
            <p:cNvSpPr/>
            <p:nvPr/>
          </p:nvSpPr>
          <p:spPr>
            <a:xfrm flipV="1">
              <a:off x="5334536" y="2221758"/>
              <a:ext cx="308131" cy="472112"/>
            </a:xfrm>
            <a:custGeom>
              <a:avLst/>
              <a:gdLst>
                <a:gd name="connsiteX0" fmla="*/ -1297 w 308131"/>
                <a:gd name="connsiteY0" fmla="*/ 195283 h 472112"/>
                <a:gd name="connsiteX1" fmla="*/ 95744 w 308131"/>
                <a:gd name="connsiteY1" fmla="*/ 434093 h 472112"/>
                <a:gd name="connsiteX2" fmla="*/ 100786 w 308131"/>
                <a:gd name="connsiteY2" fmla="*/ 469920 h 472112"/>
                <a:gd name="connsiteX3" fmla="*/ 302956 w 308131"/>
                <a:gd name="connsiteY3" fmla="*/ 412020 h 472112"/>
                <a:gd name="connsiteX4" fmla="*/ 306830 w 308131"/>
                <a:gd name="connsiteY4" fmla="*/ 396184 h 472112"/>
                <a:gd name="connsiteX5" fmla="*/ 257795 w 308131"/>
                <a:gd name="connsiteY5" fmla="*/ 182710 h 472112"/>
                <a:gd name="connsiteX6" fmla="*/ 207237 w 308131"/>
                <a:gd name="connsiteY6" fmla="*/ 54072 h 472112"/>
                <a:gd name="connsiteX7" fmla="*/ 178357 w 308131"/>
                <a:gd name="connsiteY7" fmla="*/ -373 h 472112"/>
                <a:gd name="connsiteX8" fmla="*/ 100557 w 308131"/>
                <a:gd name="connsiteY8" fmla="*/ 1976 h 472112"/>
                <a:gd name="connsiteX9" fmla="*/ 41591 w 308131"/>
                <a:gd name="connsiteY9" fmla="*/ 15997 h 472112"/>
                <a:gd name="connsiteX10" fmla="*/ -1297 w 308131"/>
                <a:gd name="connsiteY10" fmla="*/ 195283 h 472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8131" h="472112">
                  <a:moveTo>
                    <a:pt x="-1297" y="195283"/>
                  </a:moveTo>
                  <a:cubicBezTo>
                    <a:pt x="-1932" y="279953"/>
                    <a:pt x="59231" y="356179"/>
                    <a:pt x="95744" y="434093"/>
                  </a:cubicBezTo>
                  <a:cubicBezTo>
                    <a:pt x="108749" y="437878"/>
                    <a:pt x="92670" y="461652"/>
                    <a:pt x="100786" y="469920"/>
                  </a:cubicBezTo>
                  <a:cubicBezTo>
                    <a:pt x="170508" y="443300"/>
                    <a:pt x="227747" y="422396"/>
                    <a:pt x="302956" y="412020"/>
                  </a:cubicBezTo>
                  <a:cubicBezTo>
                    <a:pt x="302956" y="412020"/>
                    <a:pt x="304582" y="406598"/>
                    <a:pt x="306830" y="396184"/>
                  </a:cubicBezTo>
                  <a:cubicBezTo>
                    <a:pt x="300048" y="323375"/>
                    <a:pt x="281290" y="251785"/>
                    <a:pt x="257795" y="182710"/>
                  </a:cubicBezTo>
                  <a:cubicBezTo>
                    <a:pt x="243038" y="139301"/>
                    <a:pt x="227239" y="95372"/>
                    <a:pt x="207237" y="54072"/>
                  </a:cubicBezTo>
                  <a:cubicBezTo>
                    <a:pt x="198271" y="35568"/>
                    <a:pt x="188314" y="17597"/>
                    <a:pt x="178357" y="-373"/>
                  </a:cubicBezTo>
                  <a:cubicBezTo>
                    <a:pt x="136168" y="-5555"/>
                    <a:pt x="100557" y="1976"/>
                    <a:pt x="100557" y="1976"/>
                  </a:cubicBezTo>
                  <a:cubicBezTo>
                    <a:pt x="100557" y="1976"/>
                    <a:pt x="71982" y="1596"/>
                    <a:pt x="41591" y="15997"/>
                  </a:cubicBezTo>
                  <a:cubicBezTo>
                    <a:pt x="27024" y="75827"/>
                    <a:pt x="-852" y="135479"/>
                    <a:pt x="-1297" y="195283"/>
                  </a:cubicBezTo>
                </a:path>
              </a:pathLst>
            </a:custGeom>
            <a:solidFill>
              <a:srgbClr val="3A2419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74" name="Freeform: Shape 1473">
              <a:extLst>
                <a:ext uri="{FF2B5EF4-FFF2-40B4-BE49-F238E27FC236}">
                  <a16:creationId xmlns="" xmlns:a16="http://schemas.microsoft.com/office/drawing/2014/main" id="{B10A9598-A237-4814-9885-F14CC04122BD}"/>
                </a:ext>
              </a:extLst>
            </p:cNvPr>
            <p:cNvSpPr/>
            <p:nvPr/>
          </p:nvSpPr>
          <p:spPr>
            <a:xfrm flipV="1">
              <a:off x="4881900" y="3017476"/>
              <a:ext cx="213912" cy="160861"/>
            </a:xfrm>
            <a:custGeom>
              <a:avLst/>
              <a:gdLst>
                <a:gd name="connsiteX0" fmla="*/ 212769 w 213912"/>
                <a:gd name="connsiteY0" fmla="*/ 104441 h 160861"/>
                <a:gd name="connsiteX1" fmla="*/ 188842 w 213912"/>
                <a:gd name="connsiteY1" fmla="*/ 84134 h 160861"/>
                <a:gd name="connsiteX2" fmla="*/ 76130 w 213912"/>
                <a:gd name="connsiteY2" fmla="*/ -1363 h 160861"/>
                <a:gd name="connsiteX3" fmla="*/ 100400 w 213912"/>
                <a:gd name="connsiteY3" fmla="*/ 47012 h 160861"/>
                <a:gd name="connsiteX4" fmla="*/ 47593 w 213912"/>
                <a:gd name="connsiteY4" fmla="*/ 7870 h 160861"/>
                <a:gd name="connsiteX5" fmla="*/ 83280 w 213912"/>
                <a:gd name="connsiteY5" fmla="*/ 65134 h 160861"/>
                <a:gd name="connsiteX6" fmla="*/ 22117 w 213912"/>
                <a:gd name="connsiteY6" fmla="*/ 23275 h 160861"/>
                <a:gd name="connsiteX7" fmla="*/ 66758 w 213912"/>
                <a:gd name="connsiteY7" fmla="*/ 82826 h 160861"/>
                <a:gd name="connsiteX8" fmla="*/ -946 w 213912"/>
                <a:gd name="connsiteY8" fmla="*/ 36941 h 160861"/>
                <a:gd name="connsiteX9" fmla="*/ 95002 w 213912"/>
                <a:gd name="connsiteY9" fmla="*/ 121687 h 160861"/>
                <a:gd name="connsiteX10" fmla="*/ 33039 w 213912"/>
                <a:gd name="connsiteY10" fmla="*/ 157514 h 160861"/>
                <a:gd name="connsiteX11" fmla="*/ 196602 w 213912"/>
                <a:gd name="connsiteY11" fmla="*/ 135924 h 160861"/>
                <a:gd name="connsiteX12" fmla="*/ 212769 w 213912"/>
                <a:gd name="connsiteY12" fmla="*/ 104441 h 160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3912" h="160861">
                  <a:moveTo>
                    <a:pt x="212769" y="104441"/>
                  </a:moveTo>
                  <a:cubicBezTo>
                    <a:pt x="210585" y="104568"/>
                    <a:pt x="188842" y="84134"/>
                    <a:pt x="188842" y="84134"/>
                  </a:cubicBezTo>
                  <a:cubicBezTo>
                    <a:pt x="188842" y="84134"/>
                    <a:pt x="82061" y="-7090"/>
                    <a:pt x="76130" y="-1363"/>
                  </a:cubicBezTo>
                  <a:cubicBezTo>
                    <a:pt x="70187" y="4352"/>
                    <a:pt x="100400" y="47012"/>
                    <a:pt x="100400" y="47012"/>
                  </a:cubicBezTo>
                  <a:cubicBezTo>
                    <a:pt x="100400" y="47012"/>
                    <a:pt x="54083" y="1025"/>
                    <a:pt x="47593" y="7870"/>
                  </a:cubicBezTo>
                  <a:cubicBezTo>
                    <a:pt x="41091" y="14728"/>
                    <a:pt x="83280" y="65134"/>
                    <a:pt x="83280" y="65134"/>
                  </a:cubicBezTo>
                  <a:cubicBezTo>
                    <a:pt x="83280" y="65134"/>
                    <a:pt x="23921" y="11795"/>
                    <a:pt x="22117" y="23275"/>
                  </a:cubicBezTo>
                  <a:cubicBezTo>
                    <a:pt x="20327" y="34756"/>
                    <a:pt x="66758" y="82826"/>
                    <a:pt x="66758" y="82826"/>
                  </a:cubicBezTo>
                  <a:cubicBezTo>
                    <a:pt x="66758" y="82826"/>
                    <a:pt x="-2114" y="20697"/>
                    <a:pt x="-946" y="36941"/>
                  </a:cubicBezTo>
                  <a:cubicBezTo>
                    <a:pt x="235" y="53197"/>
                    <a:pt x="95002" y="121687"/>
                    <a:pt x="95002" y="121687"/>
                  </a:cubicBezTo>
                  <a:cubicBezTo>
                    <a:pt x="95002" y="121687"/>
                    <a:pt x="19082" y="148256"/>
                    <a:pt x="33039" y="157514"/>
                  </a:cubicBezTo>
                  <a:cubicBezTo>
                    <a:pt x="46984" y="166747"/>
                    <a:pt x="196602" y="135924"/>
                    <a:pt x="196602" y="135924"/>
                  </a:cubicBezTo>
                  <a:cubicBezTo>
                    <a:pt x="196602" y="135924"/>
                    <a:pt x="214966" y="104314"/>
                    <a:pt x="212769" y="104441"/>
                  </a:cubicBezTo>
                </a:path>
              </a:pathLst>
            </a:custGeom>
            <a:solidFill>
              <a:srgbClr val="F9AB66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75" name="Freeform: Shape 1474">
              <a:extLst>
                <a:ext uri="{FF2B5EF4-FFF2-40B4-BE49-F238E27FC236}">
                  <a16:creationId xmlns="" xmlns:a16="http://schemas.microsoft.com/office/drawing/2014/main" id="{990AA450-8A12-4555-8F4F-26B81354A350}"/>
                </a:ext>
              </a:extLst>
            </p:cNvPr>
            <p:cNvSpPr/>
            <p:nvPr/>
          </p:nvSpPr>
          <p:spPr>
            <a:xfrm flipV="1">
              <a:off x="5273658" y="3162153"/>
              <a:ext cx="472032" cy="1170778"/>
            </a:xfrm>
            <a:custGeom>
              <a:avLst/>
              <a:gdLst>
                <a:gd name="connsiteX0" fmla="*/ 19703 w 472032"/>
                <a:gd name="connsiteY0" fmla="*/ 1154535 h 1170778"/>
                <a:gd name="connsiteX1" fmla="*/ -1316 w 472032"/>
                <a:gd name="connsiteY1" fmla="*/ 76449 h 1170778"/>
                <a:gd name="connsiteX2" fmla="*/ 182796 w 472032"/>
                <a:gd name="connsiteY2" fmla="*/ 1837 h 1170778"/>
                <a:gd name="connsiteX3" fmla="*/ 98531 w 472032"/>
                <a:gd name="connsiteY3" fmla="*/ 129457 h 1170778"/>
                <a:gd name="connsiteX4" fmla="*/ 211764 w 472032"/>
                <a:gd name="connsiteY4" fmla="*/ 995950 h 1170778"/>
                <a:gd name="connsiteX5" fmla="*/ 219880 w 472032"/>
                <a:gd name="connsiteY5" fmla="*/ 102950 h 1170778"/>
                <a:gd name="connsiteX6" fmla="*/ 470717 w 472032"/>
                <a:gd name="connsiteY6" fmla="*/ 63203 h 1170778"/>
                <a:gd name="connsiteX7" fmla="*/ 323778 w 472032"/>
                <a:gd name="connsiteY7" fmla="*/ 160368 h 1170778"/>
                <a:gd name="connsiteX8" fmla="*/ 396435 w 472032"/>
                <a:gd name="connsiteY8" fmla="*/ 1169736 h 1170778"/>
                <a:gd name="connsiteX9" fmla="*/ 41889 w 472032"/>
                <a:gd name="connsiteY9" fmla="*/ 1169736 h 1170778"/>
                <a:gd name="connsiteX10" fmla="*/ 19703 w 472032"/>
                <a:gd name="connsiteY10" fmla="*/ 1154535 h 1170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72032" h="1170778">
                  <a:moveTo>
                    <a:pt x="19703" y="1154535"/>
                  </a:moveTo>
                  <a:cubicBezTo>
                    <a:pt x="44150" y="1002351"/>
                    <a:pt x="28999" y="103382"/>
                    <a:pt x="-1316" y="76449"/>
                  </a:cubicBezTo>
                  <a:cubicBezTo>
                    <a:pt x="-1316" y="76449"/>
                    <a:pt x="31691" y="-18597"/>
                    <a:pt x="182796" y="1837"/>
                  </a:cubicBezTo>
                  <a:cubicBezTo>
                    <a:pt x="204779" y="4809"/>
                    <a:pt x="98531" y="129457"/>
                    <a:pt x="98531" y="129457"/>
                  </a:cubicBezTo>
                  <a:cubicBezTo>
                    <a:pt x="98531" y="129457"/>
                    <a:pt x="167835" y="933911"/>
                    <a:pt x="211764" y="995950"/>
                  </a:cubicBezTo>
                  <a:cubicBezTo>
                    <a:pt x="226979" y="1017426"/>
                    <a:pt x="219880" y="102950"/>
                    <a:pt x="219880" y="102950"/>
                  </a:cubicBezTo>
                  <a:cubicBezTo>
                    <a:pt x="219880" y="102950"/>
                    <a:pt x="434890" y="16070"/>
                    <a:pt x="470717" y="63203"/>
                  </a:cubicBezTo>
                  <a:cubicBezTo>
                    <a:pt x="466742" y="72029"/>
                    <a:pt x="349889" y="125037"/>
                    <a:pt x="323778" y="160368"/>
                  </a:cubicBezTo>
                  <a:cubicBezTo>
                    <a:pt x="297654" y="195715"/>
                    <a:pt x="396435" y="1169736"/>
                    <a:pt x="396435" y="1169736"/>
                  </a:cubicBezTo>
                  <a:cubicBezTo>
                    <a:pt x="396435" y="1169736"/>
                    <a:pt x="134701" y="1169736"/>
                    <a:pt x="41889" y="1169736"/>
                  </a:cubicBezTo>
                  <a:cubicBezTo>
                    <a:pt x="17175" y="1169736"/>
                    <a:pt x="17429" y="1168746"/>
                    <a:pt x="19703" y="1154535"/>
                  </a:cubicBezTo>
                </a:path>
              </a:pathLst>
            </a:custGeom>
            <a:solidFill>
              <a:srgbClr val="141818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76" name="Freeform: Shape 1475">
              <a:extLst>
                <a:ext uri="{FF2B5EF4-FFF2-40B4-BE49-F238E27FC236}">
                  <a16:creationId xmlns="" xmlns:a16="http://schemas.microsoft.com/office/drawing/2014/main" id="{8B601F8A-3068-4CFF-9FAC-99097C239B3A}"/>
                </a:ext>
              </a:extLst>
            </p:cNvPr>
            <p:cNvSpPr/>
            <p:nvPr/>
          </p:nvSpPr>
          <p:spPr>
            <a:xfrm flipV="1">
              <a:off x="5293705" y="3162153"/>
              <a:ext cx="377702" cy="179234"/>
            </a:xfrm>
            <a:custGeom>
              <a:avLst/>
              <a:gdLst>
                <a:gd name="connsiteX0" fmla="*/ 336146 w 377702"/>
                <a:gd name="connsiteY0" fmla="*/ 139727 h 179234"/>
                <a:gd name="connsiteX1" fmla="*/ 268887 w 377702"/>
                <a:gd name="connsiteY1" fmla="*/ 123915 h 179234"/>
                <a:gd name="connsiteX2" fmla="*/ 189220 w 377702"/>
                <a:gd name="connsiteY2" fmla="*/ 115686 h 179234"/>
                <a:gd name="connsiteX3" fmla="*/ 119078 w 377702"/>
                <a:gd name="connsiteY3" fmla="*/ 120321 h 179234"/>
                <a:gd name="connsiteX4" fmla="*/ 73511 w 377702"/>
                <a:gd name="connsiteY4" fmla="*/ 111571 h 179234"/>
                <a:gd name="connsiteX5" fmla="*/ 53889 w 377702"/>
                <a:gd name="connsiteY5" fmla="*/ 81536 h 179234"/>
                <a:gd name="connsiteX6" fmla="*/ 9681 w 377702"/>
                <a:gd name="connsiteY6" fmla="*/ -1484 h 179234"/>
                <a:gd name="connsiteX7" fmla="*/ -327 w 377702"/>
                <a:gd name="connsiteY7" fmla="*/ 162549 h 179234"/>
                <a:gd name="connsiteX8" fmla="*/ 21860 w 377702"/>
                <a:gd name="connsiteY8" fmla="*/ 177751 h 179234"/>
                <a:gd name="connsiteX9" fmla="*/ 376405 w 377702"/>
                <a:gd name="connsiteY9" fmla="*/ 177751 h 179234"/>
                <a:gd name="connsiteX10" fmla="*/ 374348 w 377702"/>
                <a:gd name="connsiteY10" fmla="*/ 157215 h 179234"/>
                <a:gd name="connsiteX11" fmla="*/ 336146 w 377702"/>
                <a:gd name="connsiteY11" fmla="*/ 139727 h 179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7702" h="179234">
                  <a:moveTo>
                    <a:pt x="336146" y="139727"/>
                  </a:moveTo>
                  <a:cubicBezTo>
                    <a:pt x="314340" y="132374"/>
                    <a:pt x="291557" y="127700"/>
                    <a:pt x="268887" y="123915"/>
                  </a:cubicBezTo>
                  <a:cubicBezTo>
                    <a:pt x="242840" y="119572"/>
                    <a:pt x="215700" y="114822"/>
                    <a:pt x="189220" y="115686"/>
                  </a:cubicBezTo>
                  <a:cubicBezTo>
                    <a:pt x="165789" y="116460"/>
                    <a:pt x="142535" y="120270"/>
                    <a:pt x="119078" y="120321"/>
                  </a:cubicBezTo>
                  <a:cubicBezTo>
                    <a:pt x="104448" y="120359"/>
                    <a:pt x="86046" y="120359"/>
                    <a:pt x="73511" y="111571"/>
                  </a:cubicBezTo>
                  <a:cubicBezTo>
                    <a:pt x="63414" y="104497"/>
                    <a:pt x="58766" y="92369"/>
                    <a:pt x="53889" y="81536"/>
                  </a:cubicBezTo>
                  <a:cubicBezTo>
                    <a:pt x="40999" y="52884"/>
                    <a:pt x="24895" y="25935"/>
                    <a:pt x="9681" y="-1484"/>
                  </a:cubicBezTo>
                  <a:cubicBezTo>
                    <a:pt x="7750" y="73827"/>
                    <a:pt x="4486" y="132640"/>
                    <a:pt x="-327" y="162549"/>
                  </a:cubicBezTo>
                  <a:cubicBezTo>
                    <a:pt x="-2600" y="176760"/>
                    <a:pt x="-2854" y="177751"/>
                    <a:pt x="21860" y="177751"/>
                  </a:cubicBezTo>
                  <a:cubicBezTo>
                    <a:pt x="114671" y="177751"/>
                    <a:pt x="376405" y="177751"/>
                    <a:pt x="376405" y="177751"/>
                  </a:cubicBezTo>
                  <a:cubicBezTo>
                    <a:pt x="376405" y="177751"/>
                    <a:pt x="375656" y="170397"/>
                    <a:pt x="374348" y="157215"/>
                  </a:cubicBezTo>
                  <a:cubicBezTo>
                    <a:pt x="361825" y="150903"/>
                    <a:pt x="349481" y="144223"/>
                    <a:pt x="336146" y="139727"/>
                  </a:cubicBezTo>
                </a:path>
              </a:pathLst>
            </a:custGeom>
            <a:solidFill>
              <a:srgbClr val="00000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77" name="Freeform: Shape 1476">
              <a:extLst>
                <a:ext uri="{FF2B5EF4-FFF2-40B4-BE49-F238E27FC236}">
                  <a16:creationId xmlns="" xmlns:a16="http://schemas.microsoft.com/office/drawing/2014/main" id="{B6E27FD5-2E93-4054-9CDE-C0DBCC0ECCD2}"/>
                </a:ext>
              </a:extLst>
            </p:cNvPr>
            <p:cNvSpPr/>
            <p:nvPr/>
          </p:nvSpPr>
          <p:spPr>
            <a:xfrm flipV="1">
              <a:off x="5341018" y="2443246"/>
              <a:ext cx="267245" cy="213778"/>
            </a:xfrm>
            <a:custGeom>
              <a:avLst/>
              <a:gdLst>
                <a:gd name="connsiteX0" fmla="*/ 89792 w 267245"/>
                <a:gd name="connsiteY0" fmla="*/ 211668 h 213778"/>
                <a:gd name="connsiteX1" fmla="*/ 73016 w 267245"/>
                <a:gd name="connsiteY1" fmla="*/ 92238 h 213778"/>
                <a:gd name="connsiteX2" fmla="*/ -1292 w 267245"/>
                <a:gd name="connsiteY2" fmla="*/ 58659 h 213778"/>
                <a:gd name="connsiteX3" fmla="*/ 84280 w 267245"/>
                <a:gd name="connsiteY3" fmla="*/ -2110 h 213778"/>
                <a:gd name="connsiteX4" fmla="*/ 213579 w 267245"/>
                <a:gd name="connsiteY4" fmla="*/ 3782 h 213778"/>
                <a:gd name="connsiteX5" fmla="*/ 265953 w 267245"/>
                <a:gd name="connsiteY5" fmla="*/ 66965 h 213778"/>
                <a:gd name="connsiteX6" fmla="*/ 214481 w 267245"/>
                <a:gd name="connsiteY6" fmla="*/ 92238 h 213778"/>
                <a:gd name="connsiteX7" fmla="*/ 194237 w 267245"/>
                <a:gd name="connsiteY7" fmla="*/ 198117 h 213778"/>
                <a:gd name="connsiteX8" fmla="*/ 89792 w 267245"/>
                <a:gd name="connsiteY8" fmla="*/ 211668 h 213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7245" h="213778">
                  <a:moveTo>
                    <a:pt x="89792" y="211668"/>
                  </a:moveTo>
                  <a:cubicBezTo>
                    <a:pt x="89792" y="211668"/>
                    <a:pt x="114595" y="105179"/>
                    <a:pt x="73016" y="92238"/>
                  </a:cubicBezTo>
                  <a:cubicBezTo>
                    <a:pt x="59477" y="88021"/>
                    <a:pt x="-1292" y="58659"/>
                    <a:pt x="-1292" y="58659"/>
                  </a:cubicBezTo>
                  <a:lnTo>
                    <a:pt x="84280" y="-2110"/>
                  </a:lnTo>
                  <a:lnTo>
                    <a:pt x="213579" y="3782"/>
                  </a:lnTo>
                  <a:lnTo>
                    <a:pt x="265953" y="66965"/>
                  </a:lnTo>
                  <a:lnTo>
                    <a:pt x="214481" y="92238"/>
                  </a:lnTo>
                  <a:lnTo>
                    <a:pt x="194237" y="198117"/>
                  </a:lnTo>
                  <a:lnTo>
                    <a:pt x="89792" y="211668"/>
                  </a:lnTo>
                </a:path>
              </a:pathLst>
            </a:custGeom>
            <a:solidFill>
              <a:srgbClr val="F9AB66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78" name="Freeform: Shape 1477">
              <a:extLst>
                <a:ext uri="{FF2B5EF4-FFF2-40B4-BE49-F238E27FC236}">
                  <a16:creationId xmlns="" xmlns:a16="http://schemas.microsoft.com/office/drawing/2014/main" id="{3C87B9F8-B3F6-4C87-A498-A53E24F23698}"/>
                </a:ext>
              </a:extLst>
            </p:cNvPr>
            <p:cNvSpPr/>
            <p:nvPr/>
          </p:nvSpPr>
          <p:spPr>
            <a:xfrm flipV="1">
              <a:off x="5432102" y="2443246"/>
              <a:ext cx="111658" cy="132218"/>
            </a:xfrm>
            <a:custGeom>
              <a:avLst/>
              <a:gdLst>
                <a:gd name="connsiteX0" fmla="*/ 110357 w 111658"/>
                <a:gd name="connsiteY0" fmla="*/ 26211 h 132218"/>
                <a:gd name="connsiteX1" fmla="*/ 89339 w 111658"/>
                <a:gd name="connsiteY1" fmla="*/ 2234 h 132218"/>
                <a:gd name="connsiteX2" fmla="*/ 28684 w 111658"/>
                <a:gd name="connsiteY2" fmla="*/ 15010 h 132218"/>
                <a:gd name="connsiteX3" fmla="*/ 1798 w 111658"/>
                <a:gd name="connsiteY3" fmla="*/ 33908 h 132218"/>
                <a:gd name="connsiteX4" fmla="*/ -1301 w 111658"/>
                <a:gd name="connsiteY4" fmla="*/ 130072 h 132218"/>
                <a:gd name="connsiteX5" fmla="*/ 103143 w 111658"/>
                <a:gd name="connsiteY5" fmla="*/ 116521 h 132218"/>
                <a:gd name="connsiteX6" fmla="*/ 110357 w 111658"/>
                <a:gd name="connsiteY6" fmla="*/ 26211 h 132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658" h="132218">
                  <a:moveTo>
                    <a:pt x="110357" y="26211"/>
                  </a:moveTo>
                  <a:cubicBezTo>
                    <a:pt x="104528" y="16991"/>
                    <a:pt x="98521" y="7733"/>
                    <a:pt x="89339" y="2234"/>
                  </a:cubicBezTo>
                  <a:cubicBezTo>
                    <a:pt x="69616" y="-9577"/>
                    <a:pt x="46273" y="5168"/>
                    <a:pt x="28684" y="15010"/>
                  </a:cubicBezTo>
                  <a:cubicBezTo>
                    <a:pt x="19044" y="20420"/>
                    <a:pt x="10218" y="26910"/>
                    <a:pt x="1798" y="33908"/>
                  </a:cubicBezTo>
                  <a:cubicBezTo>
                    <a:pt x="12859" y="69201"/>
                    <a:pt x="-1301" y="130072"/>
                    <a:pt x="-1301" y="130072"/>
                  </a:cubicBezTo>
                  <a:lnTo>
                    <a:pt x="103143" y="116521"/>
                  </a:lnTo>
                  <a:cubicBezTo>
                    <a:pt x="103143" y="116521"/>
                    <a:pt x="97644" y="56437"/>
                    <a:pt x="110357" y="26211"/>
                  </a:cubicBezTo>
                </a:path>
              </a:pathLst>
            </a:custGeom>
            <a:solidFill>
              <a:srgbClr val="E86F42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79" name="Freeform: Shape 1478">
              <a:extLst>
                <a:ext uri="{FF2B5EF4-FFF2-40B4-BE49-F238E27FC236}">
                  <a16:creationId xmlns="" xmlns:a16="http://schemas.microsoft.com/office/drawing/2014/main" id="{4168AACD-5437-4D70-8FC5-4D70DC075423}"/>
                </a:ext>
              </a:extLst>
            </p:cNvPr>
            <p:cNvSpPr/>
            <p:nvPr/>
          </p:nvSpPr>
          <p:spPr>
            <a:xfrm flipV="1">
              <a:off x="5283538" y="2585701"/>
              <a:ext cx="396277" cy="604696"/>
            </a:xfrm>
            <a:custGeom>
              <a:avLst/>
              <a:gdLst>
                <a:gd name="connsiteX0" fmla="*/ 31456 w 396277"/>
                <a:gd name="connsiteY0" fmla="*/ 335579 h 604696"/>
                <a:gd name="connsiteX1" fmla="*/ -1297 w 396277"/>
                <a:gd name="connsiteY1" fmla="*/ 569372 h 604696"/>
                <a:gd name="connsiteX2" fmla="*/ 58114 w 396277"/>
                <a:gd name="connsiteY2" fmla="*/ 594861 h 604696"/>
                <a:gd name="connsiteX3" fmla="*/ 212278 w 396277"/>
                <a:gd name="connsiteY3" fmla="*/ 559568 h 604696"/>
                <a:gd name="connsiteX4" fmla="*/ 321257 w 396277"/>
                <a:gd name="connsiteY4" fmla="*/ 602888 h 604696"/>
                <a:gd name="connsiteX5" fmla="*/ 390612 w 396277"/>
                <a:gd name="connsiteY5" fmla="*/ 570503 h 604696"/>
                <a:gd name="connsiteX6" fmla="*/ 384173 w 396277"/>
                <a:gd name="connsiteY6" fmla="*/ 495370 h 604696"/>
                <a:gd name="connsiteX7" fmla="*/ 394980 w 396277"/>
                <a:gd name="connsiteY7" fmla="*/ 365258 h 604696"/>
                <a:gd name="connsiteX8" fmla="*/ 347063 w 396277"/>
                <a:gd name="connsiteY8" fmla="*/ 251365 h 604696"/>
                <a:gd name="connsiteX9" fmla="*/ 388681 w 396277"/>
                <a:gd name="connsiteY9" fmla="*/ 29789 h 604696"/>
                <a:gd name="connsiteX10" fmla="*/ 223035 w 396277"/>
                <a:gd name="connsiteY10" fmla="*/ -1809 h 604696"/>
                <a:gd name="connsiteX11" fmla="*/ 6984 w 396277"/>
                <a:gd name="connsiteY11" fmla="*/ 22093 h 604696"/>
                <a:gd name="connsiteX12" fmla="*/ 78751 w 396277"/>
                <a:gd name="connsiteY12" fmla="*/ 202597 h 604696"/>
                <a:gd name="connsiteX13" fmla="*/ 31456 w 396277"/>
                <a:gd name="connsiteY13" fmla="*/ 335579 h 604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6277" h="604696">
                  <a:moveTo>
                    <a:pt x="31456" y="335579"/>
                  </a:moveTo>
                  <a:lnTo>
                    <a:pt x="-1297" y="569372"/>
                  </a:lnTo>
                  <a:lnTo>
                    <a:pt x="58114" y="594861"/>
                  </a:lnTo>
                  <a:cubicBezTo>
                    <a:pt x="99896" y="577500"/>
                    <a:pt x="161415" y="559568"/>
                    <a:pt x="212278" y="559568"/>
                  </a:cubicBezTo>
                  <a:cubicBezTo>
                    <a:pt x="261453" y="559568"/>
                    <a:pt x="312532" y="589375"/>
                    <a:pt x="321257" y="602888"/>
                  </a:cubicBezTo>
                  <a:lnTo>
                    <a:pt x="390612" y="570503"/>
                  </a:lnTo>
                  <a:cubicBezTo>
                    <a:pt x="390612" y="570503"/>
                    <a:pt x="391424" y="548430"/>
                    <a:pt x="384173" y="495370"/>
                  </a:cubicBezTo>
                  <a:cubicBezTo>
                    <a:pt x="379436" y="460635"/>
                    <a:pt x="394980" y="365258"/>
                    <a:pt x="394980" y="365258"/>
                  </a:cubicBezTo>
                  <a:lnTo>
                    <a:pt x="347063" y="251365"/>
                  </a:lnTo>
                  <a:cubicBezTo>
                    <a:pt x="351254" y="133941"/>
                    <a:pt x="388681" y="29789"/>
                    <a:pt x="388681" y="29789"/>
                  </a:cubicBezTo>
                  <a:cubicBezTo>
                    <a:pt x="388681" y="29789"/>
                    <a:pt x="323543" y="-1809"/>
                    <a:pt x="223035" y="-1809"/>
                  </a:cubicBezTo>
                  <a:cubicBezTo>
                    <a:pt x="174217" y="-1809"/>
                    <a:pt x="40816" y="15590"/>
                    <a:pt x="6984" y="22093"/>
                  </a:cubicBezTo>
                  <a:lnTo>
                    <a:pt x="78751" y="202597"/>
                  </a:lnTo>
                  <a:lnTo>
                    <a:pt x="31456" y="335579"/>
                  </a:lnTo>
                </a:path>
              </a:pathLst>
            </a:custGeom>
            <a:solidFill>
              <a:srgbClr val="45726D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80" name="Freeform: Shape 1479">
              <a:extLst>
                <a:ext uri="{FF2B5EF4-FFF2-40B4-BE49-F238E27FC236}">
                  <a16:creationId xmlns="" xmlns:a16="http://schemas.microsoft.com/office/drawing/2014/main" id="{B2CD185F-EAA0-477C-B6B5-A404F940E8B7}"/>
                </a:ext>
              </a:extLst>
            </p:cNvPr>
            <p:cNvSpPr/>
            <p:nvPr/>
          </p:nvSpPr>
          <p:spPr>
            <a:xfrm flipV="1">
              <a:off x="5291819" y="2755982"/>
              <a:ext cx="135083" cy="423454"/>
            </a:xfrm>
            <a:custGeom>
              <a:avLst/>
              <a:gdLst>
                <a:gd name="connsiteX0" fmla="*/ 23260 w 135083"/>
                <a:gd name="connsiteY0" fmla="*/ 324690 h 423454"/>
                <a:gd name="connsiteX1" fmla="*/ 9670 w 135083"/>
                <a:gd name="connsiteY1" fmla="*/ 421717 h 423454"/>
                <a:gd name="connsiteX2" fmla="*/ 20250 w 135083"/>
                <a:gd name="connsiteY2" fmla="*/ 385726 h 423454"/>
                <a:gd name="connsiteX3" fmla="*/ 83559 w 135083"/>
                <a:gd name="connsiteY3" fmla="*/ 212587 h 423454"/>
                <a:gd name="connsiteX4" fmla="*/ 123615 w 135083"/>
                <a:gd name="connsiteY4" fmla="*/ 150979 h 423454"/>
                <a:gd name="connsiteX5" fmla="*/ 132695 w 135083"/>
                <a:gd name="connsiteY5" fmla="*/ 115775 h 423454"/>
                <a:gd name="connsiteX6" fmla="*/ 121964 w 135083"/>
                <a:gd name="connsiteY6" fmla="*/ 84140 h 423454"/>
                <a:gd name="connsiteX7" fmla="*/ 98291 w 135083"/>
                <a:gd name="connsiteY7" fmla="*/ 28857 h 423454"/>
                <a:gd name="connsiteX8" fmla="*/ 89223 w 135083"/>
                <a:gd name="connsiteY8" fmla="*/ -1738 h 423454"/>
                <a:gd name="connsiteX9" fmla="*/ -1213 w 135083"/>
                <a:gd name="connsiteY9" fmla="*/ 11204 h 423454"/>
                <a:gd name="connsiteX10" fmla="*/ 70554 w 135083"/>
                <a:gd name="connsiteY10" fmla="*/ 191708 h 423454"/>
                <a:gd name="connsiteX11" fmla="*/ 23260 w 135083"/>
                <a:gd name="connsiteY11" fmla="*/ 324690 h 423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5083" h="423454">
                  <a:moveTo>
                    <a:pt x="23260" y="324690"/>
                  </a:moveTo>
                  <a:lnTo>
                    <a:pt x="9670" y="421717"/>
                  </a:lnTo>
                  <a:cubicBezTo>
                    <a:pt x="12947" y="409678"/>
                    <a:pt x="16427" y="397676"/>
                    <a:pt x="20250" y="385726"/>
                  </a:cubicBezTo>
                  <a:cubicBezTo>
                    <a:pt x="39223" y="326430"/>
                    <a:pt x="55022" y="268302"/>
                    <a:pt x="83559" y="212587"/>
                  </a:cubicBezTo>
                  <a:cubicBezTo>
                    <a:pt x="95129" y="189981"/>
                    <a:pt x="107803" y="170575"/>
                    <a:pt x="123615" y="150979"/>
                  </a:cubicBezTo>
                  <a:cubicBezTo>
                    <a:pt x="132911" y="139448"/>
                    <a:pt x="135743" y="130304"/>
                    <a:pt x="132695" y="115775"/>
                  </a:cubicBezTo>
                  <a:cubicBezTo>
                    <a:pt x="130396" y="104879"/>
                    <a:pt x="126231" y="94376"/>
                    <a:pt x="121964" y="84140"/>
                  </a:cubicBezTo>
                  <a:cubicBezTo>
                    <a:pt x="114293" y="65699"/>
                    <a:pt x="104387" y="47906"/>
                    <a:pt x="98291" y="28857"/>
                  </a:cubicBezTo>
                  <a:cubicBezTo>
                    <a:pt x="95052" y="18735"/>
                    <a:pt x="92093" y="8511"/>
                    <a:pt x="89223" y="-1738"/>
                  </a:cubicBezTo>
                  <a:cubicBezTo>
                    <a:pt x="50044" y="3050"/>
                    <a:pt x="14154" y="8245"/>
                    <a:pt x="-1213" y="11204"/>
                  </a:cubicBezTo>
                  <a:lnTo>
                    <a:pt x="70554" y="191708"/>
                  </a:lnTo>
                  <a:lnTo>
                    <a:pt x="23260" y="324690"/>
                  </a:lnTo>
                </a:path>
              </a:pathLst>
            </a:custGeom>
            <a:solidFill>
              <a:srgbClr val="094A44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81" name="Freeform: Shape 1480">
              <a:extLst>
                <a:ext uri="{FF2B5EF4-FFF2-40B4-BE49-F238E27FC236}">
                  <a16:creationId xmlns="" xmlns:a16="http://schemas.microsoft.com/office/drawing/2014/main" id="{3AE68DE3-17A9-458E-8E32-4E5A326ACABB}"/>
                </a:ext>
              </a:extLst>
            </p:cNvPr>
            <p:cNvSpPr/>
            <p:nvPr/>
          </p:nvSpPr>
          <p:spPr>
            <a:xfrm flipV="1">
              <a:off x="5065670" y="2619216"/>
              <a:ext cx="264172" cy="466444"/>
            </a:xfrm>
            <a:custGeom>
              <a:avLst/>
              <a:gdLst>
                <a:gd name="connsiteX0" fmla="*/ 216765 w 264172"/>
                <a:gd name="connsiteY0" fmla="*/ 464604 h 466444"/>
                <a:gd name="connsiteX1" fmla="*/ 133098 w 264172"/>
                <a:gd name="connsiteY1" fmla="*/ 99238 h 466444"/>
                <a:gd name="connsiteX2" fmla="*/ -1103 w 264172"/>
                <a:gd name="connsiteY2" fmla="*/ 45022 h 466444"/>
                <a:gd name="connsiteX3" fmla="*/ 8955 w 264172"/>
                <a:gd name="connsiteY3" fmla="*/ -1841 h 466444"/>
                <a:gd name="connsiteX4" fmla="*/ 202770 w 264172"/>
                <a:gd name="connsiteY4" fmla="*/ 43333 h 466444"/>
                <a:gd name="connsiteX5" fmla="*/ 263069 w 264172"/>
                <a:gd name="connsiteY5" fmla="*/ 275997 h 466444"/>
                <a:gd name="connsiteX6" fmla="*/ 216765 w 264172"/>
                <a:gd name="connsiteY6" fmla="*/ 464604 h 4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4172" h="466444">
                  <a:moveTo>
                    <a:pt x="216765" y="464604"/>
                  </a:moveTo>
                  <a:lnTo>
                    <a:pt x="133098" y="99238"/>
                  </a:lnTo>
                  <a:lnTo>
                    <a:pt x="-1103" y="45022"/>
                  </a:lnTo>
                  <a:lnTo>
                    <a:pt x="8955" y="-1841"/>
                  </a:lnTo>
                  <a:lnTo>
                    <a:pt x="202770" y="43333"/>
                  </a:lnTo>
                  <a:lnTo>
                    <a:pt x="263069" y="275997"/>
                  </a:lnTo>
                  <a:lnTo>
                    <a:pt x="216765" y="464604"/>
                  </a:lnTo>
                </a:path>
              </a:pathLst>
            </a:custGeom>
            <a:solidFill>
              <a:srgbClr val="F9AB66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82" name="Freeform: Shape 1481">
              <a:extLst>
                <a:ext uri="{FF2B5EF4-FFF2-40B4-BE49-F238E27FC236}">
                  <a16:creationId xmlns="" xmlns:a16="http://schemas.microsoft.com/office/drawing/2014/main" id="{8B0EB42E-07E7-4A8C-BA65-8E5D211EE5CC}"/>
                </a:ext>
              </a:extLst>
            </p:cNvPr>
            <p:cNvSpPr/>
            <p:nvPr/>
          </p:nvSpPr>
          <p:spPr>
            <a:xfrm flipV="1">
              <a:off x="5165936" y="2619216"/>
              <a:ext cx="163905" cy="437526"/>
            </a:xfrm>
            <a:custGeom>
              <a:avLst/>
              <a:gdLst>
                <a:gd name="connsiteX0" fmla="*/ -1137 w 163905"/>
                <a:gd name="connsiteY0" fmla="*/ 56592 h 437526"/>
                <a:gd name="connsiteX1" fmla="*/ 32797 w 163905"/>
                <a:gd name="connsiteY1" fmla="*/ 70308 h 437526"/>
                <a:gd name="connsiteX2" fmla="*/ 116464 w 163905"/>
                <a:gd name="connsiteY2" fmla="*/ 435673 h 437526"/>
                <a:gd name="connsiteX3" fmla="*/ 162768 w 163905"/>
                <a:gd name="connsiteY3" fmla="*/ 247066 h 437526"/>
                <a:gd name="connsiteX4" fmla="*/ 102469 w 163905"/>
                <a:gd name="connsiteY4" fmla="*/ 14403 h 437526"/>
                <a:gd name="connsiteX5" fmla="*/ 32746 w 163905"/>
                <a:gd name="connsiteY5" fmla="*/ -1853 h 437526"/>
                <a:gd name="connsiteX6" fmla="*/ -1137 w 163905"/>
                <a:gd name="connsiteY6" fmla="*/ 56592 h 437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3905" h="437526">
                  <a:moveTo>
                    <a:pt x="-1137" y="56592"/>
                  </a:moveTo>
                  <a:lnTo>
                    <a:pt x="32797" y="70308"/>
                  </a:lnTo>
                  <a:lnTo>
                    <a:pt x="116464" y="435673"/>
                  </a:lnTo>
                  <a:lnTo>
                    <a:pt x="162768" y="247066"/>
                  </a:lnTo>
                  <a:lnTo>
                    <a:pt x="102469" y="14403"/>
                  </a:lnTo>
                  <a:lnTo>
                    <a:pt x="32746" y="-1853"/>
                  </a:lnTo>
                  <a:cubicBezTo>
                    <a:pt x="20059" y="16790"/>
                    <a:pt x="9073" y="36462"/>
                    <a:pt x="-1137" y="56592"/>
                  </a:cubicBezTo>
                </a:path>
              </a:pathLst>
            </a:custGeom>
            <a:solidFill>
              <a:srgbClr val="094A44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83" name="Freeform: Shape 1482">
              <a:extLst>
                <a:ext uri="{FF2B5EF4-FFF2-40B4-BE49-F238E27FC236}">
                  <a16:creationId xmlns="" xmlns:a16="http://schemas.microsoft.com/office/drawing/2014/main" id="{26847A31-3B4D-4E58-8A26-28956817ED66}"/>
                </a:ext>
              </a:extLst>
            </p:cNvPr>
            <p:cNvSpPr/>
            <p:nvPr/>
          </p:nvSpPr>
          <p:spPr>
            <a:xfrm flipV="1">
              <a:off x="5377915" y="2336513"/>
              <a:ext cx="31040" cy="76474"/>
            </a:xfrm>
            <a:custGeom>
              <a:avLst/>
              <a:gdLst>
                <a:gd name="connsiteX0" fmla="*/ 29050 w 31040"/>
                <a:gd name="connsiteY0" fmla="*/ 43484 h 76474"/>
                <a:gd name="connsiteX1" fmla="*/ 8438 w 31040"/>
                <a:gd name="connsiteY1" fmla="*/ 73647 h 76474"/>
                <a:gd name="connsiteX2" fmla="*/ -8 w 31040"/>
                <a:gd name="connsiteY2" fmla="*/ 30695 h 76474"/>
                <a:gd name="connsiteX3" fmla="*/ 7396 w 31040"/>
                <a:gd name="connsiteY3" fmla="*/ 10744 h 76474"/>
                <a:gd name="connsiteX4" fmla="*/ 16490 w 31040"/>
                <a:gd name="connsiteY4" fmla="*/ -2248 h 76474"/>
                <a:gd name="connsiteX5" fmla="*/ 29050 w 31040"/>
                <a:gd name="connsiteY5" fmla="*/ 43484 h 76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040" h="76474">
                  <a:moveTo>
                    <a:pt x="29050" y="43484"/>
                  </a:moveTo>
                  <a:cubicBezTo>
                    <a:pt x="25697" y="63677"/>
                    <a:pt x="16464" y="77177"/>
                    <a:pt x="8438" y="73647"/>
                  </a:cubicBezTo>
                  <a:cubicBezTo>
                    <a:pt x="412" y="70116"/>
                    <a:pt x="-3373" y="50888"/>
                    <a:pt x="-8" y="30695"/>
                  </a:cubicBezTo>
                  <a:cubicBezTo>
                    <a:pt x="1580" y="21158"/>
                    <a:pt x="3942" y="16217"/>
                    <a:pt x="7396" y="10744"/>
                  </a:cubicBezTo>
                  <a:cubicBezTo>
                    <a:pt x="11270" y="4648"/>
                    <a:pt x="12197" y="-1779"/>
                    <a:pt x="16490" y="-2248"/>
                  </a:cubicBezTo>
                  <a:cubicBezTo>
                    <a:pt x="23856" y="-3061"/>
                    <a:pt x="32415" y="23291"/>
                    <a:pt x="29050" y="43484"/>
                  </a:cubicBezTo>
                </a:path>
              </a:pathLst>
            </a:custGeom>
            <a:solidFill>
              <a:srgbClr val="E86F42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84" name="Freeform: Shape 1483">
              <a:extLst>
                <a:ext uri="{FF2B5EF4-FFF2-40B4-BE49-F238E27FC236}">
                  <a16:creationId xmlns="" xmlns:a16="http://schemas.microsoft.com/office/drawing/2014/main" id="{6A4EE723-0389-462C-BB2C-F91791AFD4D6}"/>
                </a:ext>
              </a:extLst>
            </p:cNvPr>
            <p:cNvSpPr/>
            <p:nvPr/>
          </p:nvSpPr>
          <p:spPr>
            <a:xfrm flipV="1">
              <a:off x="5402867" y="2204512"/>
              <a:ext cx="233569" cy="325643"/>
            </a:xfrm>
            <a:custGeom>
              <a:avLst/>
              <a:gdLst>
                <a:gd name="connsiteX0" fmla="*/ 129042 w 233569"/>
                <a:gd name="connsiteY0" fmla="*/ 322393 h 325643"/>
                <a:gd name="connsiteX1" fmla="*/ 887 w 233569"/>
                <a:gd name="connsiteY1" fmla="*/ 219803 h 325643"/>
                <a:gd name="connsiteX2" fmla="*/ 3287 w 233569"/>
                <a:gd name="connsiteY2" fmla="*/ 80700 h 325643"/>
                <a:gd name="connsiteX3" fmla="*/ 103414 w 233569"/>
                <a:gd name="connsiteY3" fmla="*/ -2040 h 325643"/>
                <a:gd name="connsiteX4" fmla="*/ 199260 w 233569"/>
                <a:gd name="connsiteY4" fmla="*/ 59161 h 325643"/>
                <a:gd name="connsiteX5" fmla="*/ 231836 w 233569"/>
                <a:gd name="connsiteY5" fmla="*/ 194403 h 325643"/>
                <a:gd name="connsiteX6" fmla="*/ 129042 w 233569"/>
                <a:gd name="connsiteY6" fmla="*/ 322393 h 325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3569" h="325643">
                  <a:moveTo>
                    <a:pt x="129042" y="322393"/>
                  </a:moveTo>
                  <a:cubicBezTo>
                    <a:pt x="13561" y="335093"/>
                    <a:pt x="887" y="219803"/>
                    <a:pt x="887" y="219803"/>
                  </a:cubicBezTo>
                  <a:cubicBezTo>
                    <a:pt x="887" y="219803"/>
                    <a:pt x="-5425" y="103103"/>
                    <a:pt x="3287" y="80700"/>
                  </a:cubicBezTo>
                  <a:cubicBezTo>
                    <a:pt x="12012" y="58323"/>
                    <a:pt x="68298" y="1821"/>
                    <a:pt x="103414" y="-2040"/>
                  </a:cubicBezTo>
                  <a:cubicBezTo>
                    <a:pt x="138529" y="-5901"/>
                    <a:pt x="185887" y="39196"/>
                    <a:pt x="199260" y="59161"/>
                  </a:cubicBezTo>
                  <a:cubicBezTo>
                    <a:pt x="212633" y="79113"/>
                    <a:pt x="231836" y="194403"/>
                    <a:pt x="231836" y="194403"/>
                  </a:cubicBezTo>
                  <a:cubicBezTo>
                    <a:pt x="231836" y="194403"/>
                    <a:pt x="244510" y="309693"/>
                    <a:pt x="129042" y="322393"/>
                  </a:cubicBezTo>
                </a:path>
              </a:pathLst>
            </a:custGeom>
            <a:solidFill>
              <a:srgbClr val="FAB767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85" name="Freeform: Shape 1484">
              <a:extLst>
                <a:ext uri="{FF2B5EF4-FFF2-40B4-BE49-F238E27FC236}">
                  <a16:creationId xmlns="" xmlns:a16="http://schemas.microsoft.com/office/drawing/2014/main" id="{A5B0541E-57C2-4273-B7B1-E6DB7083C88D}"/>
                </a:ext>
              </a:extLst>
            </p:cNvPr>
            <p:cNvSpPr/>
            <p:nvPr/>
          </p:nvSpPr>
          <p:spPr>
            <a:xfrm flipV="1">
              <a:off x="5403070" y="2204512"/>
              <a:ext cx="233366" cy="176909"/>
            </a:xfrm>
            <a:custGeom>
              <a:avLst/>
              <a:gdLst>
                <a:gd name="connsiteX0" fmla="*/ 222819 w 233366"/>
                <a:gd name="connsiteY0" fmla="*/ -2340 h 176909"/>
                <a:gd name="connsiteX1" fmla="*/ 166850 w 233366"/>
                <a:gd name="connsiteY1" fmla="*/ 30375 h 176909"/>
                <a:gd name="connsiteX2" fmla="*/ 78179 w 233366"/>
                <a:gd name="connsiteY2" fmla="*/ 91030 h 176909"/>
                <a:gd name="connsiteX3" fmla="*/ 60437 w 233366"/>
                <a:gd name="connsiteY3" fmla="*/ 100327 h 176909"/>
                <a:gd name="connsiteX4" fmla="*/ 46010 w 233366"/>
                <a:gd name="connsiteY4" fmla="*/ 81899 h 176909"/>
                <a:gd name="connsiteX5" fmla="*/ -1323 w 233366"/>
                <a:gd name="connsiteY5" fmla="*/ 13675 h 176909"/>
                <a:gd name="connsiteX6" fmla="*/ 684 w 233366"/>
                <a:gd name="connsiteY6" fmla="*/ 71003 h 176909"/>
                <a:gd name="connsiteX7" fmla="*/ 128839 w 233366"/>
                <a:gd name="connsiteY7" fmla="*/ 173593 h 176909"/>
                <a:gd name="connsiteX8" fmla="*/ 231633 w 233366"/>
                <a:gd name="connsiteY8" fmla="*/ 45603 h 176909"/>
                <a:gd name="connsiteX9" fmla="*/ 222819 w 233366"/>
                <a:gd name="connsiteY9" fmla="*/ -2340 h 176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3366" h="176909">
                  <a:moveTo>
                    <a:pt x="222819" y="-2340"/>
                  </a:moveTo>
                  <a:cubicBezTo>
                    <a:pt x="203744" y="7807"/>
                    <a:pt x="184948" y="18412"/>
                    <a:pt x="166850" y="30375"/>
                  </a:cubicBezTo>
                  <a:cubicBezTo>
                    <a:pt x="136955" y="50111"/>
                    <a:pt x="104722" y="66659"/>
                    <a:pt x="78179" y="91030"/>
                  </a:cubicBezTo>
                  <a:cubicBezTo>
                    <a:pt x="73772" y="95069"/>
                    <a:pt x="67371" y="102346"/>
                    <a:pt x="60437" y="100327"/>
                  </a:cubicBezTo>
                  <a:cubicBezTo>
                    <a:pt x="53643" y="98358"/>
                    <a:pt x="49096" y="87296"/>
                    <a:pt x="46010" y="81899"/>
                  </a:cubicBezTo>
                  <a:cubicBezTo>
                    <a:pt x="32396" y="58099"/>
                    <a:pt x="15441" y="35684"/>
                    <a:pt x="-1323" y="13675"/>
                  </a:cubicBezTo>
                  <a:cubicBezTo>
                    <a:pt x="-777" y="44116"/>
                    <a:pt x="684" y="71003"/>
                    <a:pt x="684" y="71003"/>
                  </a:cubicBezTo>
                  <a:cubicBezTo>
                    <a:pt x="684" y="71003"/>
                    <a:pt x="13358" y="186293"/>
                    <a:pt x="128839" y="173593"/>
                  </a:cubicBezTo>
                  <a:cubicBezTo>
                    <a:pt x="244307" y="160893"/>
                    <a:pt x="231633" y="45603"/>
                    <a:pt x="231633" y="45603"/>
                  </a:cubicBezTo>
                  <a:cubicBezTo>
                    <a:pt x="231633" y="45603"/>
                    <a:pt x="228013" y="23873"/>
                    <a:pt x="222819" y="-2340"/>
                  </a:cubicBezTo>
                </a:path>
              </a:pathLst>
            </a:custGeom>
            <a:solidFill>
              <a:srgbClr val="E86F42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86" name="Freeform: Shape 1485">
              <a:extLst>
                <a:ext uri="{FF2B5EF4-FFF2-40B4-BE49-F238E27FC236}">
                  <a16:creationId xmlns="" xmlns:a16="http://schemas.microsoft.com/office/drawing/2014/main" id="{B411ABC3-B9F8-4F7F-9CA7-B2E27F1E20A9}"/>
                </a:ext>
              </a:extLst>
            </p:cNvPr>
            <p:cNvSpPr/>
            <p:nvPr/>
          </p:nvSpPr>
          <p:spPr>
            <a:xfrm flipV="1">
              <a:off x="5461908" y="2342985"/>
              <a:ext cx="25732" cy="41567"/>
            </a:xfrm>
            <a:custGeom>
              <a:avLst/>
              <a:gdLst>
                <a:gd name="connsiteX0" fmla="*/ 15968 w 25732"/>
                <a:gd name="connsiteY0" fmla="*/ 38929 h 41567"/>
                <a:gd name="connsiteX1" fmla="*/ -516 w 25732"/>
                <a:gd name="connsiteY1" fmla="*/ 22355 h 41567"/>
                <a:gd name="connsiteX2" fmla="*/ 7180 w 25732"/>
                <a:gd name="connsiteY2" fmla="*/ -1915 h 41567"/>
                <a:gd name="connsiteX3" fmla="*/ 23664 w 25732"/>
                <a:gd name="connsiteY3" fmla="*/ 14659 h 41567"/>
                <a:gd name="connsiteX4" fmla="*/ 15968 w 25732"/>
                <a:gd name="connsiteY4" fmla="*/ 38929 h 41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732" h="41567">
                  <a:moveTo>
                    <a:pt x="15968" y="38929"/>
                  </a:moveTo>
                  <a:cubicBezTo>
                    <a:pt x="9288" y="41049"/>
                    <a:pt x="1909" y="33645"/>
                    <a:pt x="-516" y="22355"/>
                  </a:cubicBezTo>
                  <a:cubicBezTo>
                    <a:pt x="-2942" y="11090"/>
                    <a:pt x="512" y="219"/>
                    <a:pt x="7180" y="-1915"/>
                  </a:cubicBezTo>
                  <a:cubicBezTo>
                    <a:pt x="13860" y="-4035"/>
                    <a:pt x="21239" y="3381"/>
                    <a:pt x="23664" y="14659"/>
                  </a:cubicBezTo>
                  <a:cubicBezTo>
                    <a:pt x="26090" y="25924"/>
                    <a:pt x="22636" y="36795"/>
                    <a:pt x="15968" y="38929"/>
                  </a:cubicBezTo>
                </a:path>
              </a:pathLst>
            </a:custGeom>
            <a:solidFill>
              <a:srgbClr val="5F3017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87" name="Freeform: Shape 1486">
              <a:extLst>
                <a:ext uri="{FF2B5EF4-FFF2-40B4-BE49-F238E27FC236}">
                  <a16:creationId xmlns="" xmlns:a16="http://schemas.microsoft.com/office/drawing/2014/main" id="{B7824AA7-BC00-44D2-BF23-CDEA57A9B85C}"/>
                </a:ext>
              </a:extLst>
            </p:cNvPr>
            <p:cNvSpPr/>
            <p:nvPr/>
          </p:nvSpPr>
          <p:spPr>
            <a:xfrm flipV="1">
              <a:off x="5474770" y="2362690"/>
              <a:ext cx="6896" cy="9587"/>
            </a:xfrm>
            <a:custGeom>
              <a:avLst/>
              <a:gdLst>
                <a:gd name="connsiteX0" fmla="*/ 2901 w 6896"/>
                <a:gd name="connsiteY0" fmla="*/ 7264 h 9587"/>
                <a:gd name="connsiteX1" fmla="*/ 5517 w 6896"/>
                <a:gd name="connsiteY1" fmla="*/ 1841 h 9587"/>
                <a:gd name="connsiteX2" fmla="*/ 1402 w 6896"/>
                <a:gd name="connsiteY2" fmla="*/ -2223 h 9587"/>
                <a:gd name="connsiteX3" fmla="*/ -1214 w 6896"/>
                <a:gd name="connsiteY3" fmla="*/ 3200 h 9587"/>
                <a:gd name="connsiteX4" fmla="*/ 2901 w 6896"/>
                <a:gd name="connsiteY4" fmla="*/ 7264 h 9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96" h="9587">
                  <a:moveTo>
                    <a:pt x="2901" y="7264"/>
                  </a:moveTo>
                  <a:cubicBezTo>
                    <a:pt x="4755" y="6883"/>
                    <a:pt x="5936" y="4457"/>
                    <a:pt x="5517" y="1841"/>
                  </a:cubicBezTo>
                  <a:cubicBezTo>
                    <a:pt x="5111" y="-775"/>
                    <a:pt x="3269" y="-2604"/>
                    <a:pt x="1402" y="-2223"/>
                  </a:cubicBezTo>
                  <a:cubicBezTo>
                    <a:pt x="-452" y="-1842"/>
                    <a:pt x="-1620" y="584"/>
                    <a:pt x="-1214" y="3200"/>
                  </a:cubicBezTo>
                  <a:cubicBezTo>
                    <a:pt x="-795" y="5829"/>
                    <a:pt x="1047" y="7645"/>
                    <a:pt x="2901" y="7264"/>
                  </a:cubicBezTo>
                </a:path>
              </a:pathLst>
            </a:custGeom>
            <a:solidFill>
              <a:srgbClr val="FFFFFF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88" name="Freeform: Shape 1487">
              <a:extLst>
                <a:ext uri="{FF2B5EF4-FFF2-40B4-BE49-F238E27FC236}">
                  <a16:creationId xmlns="" xmlns:a16="http://schemas.microsoft.com/office/drawing/2014/main" id="{FC05FFBB-CAEF-49D4-B55B-DD388C8381AD}"/>
                </a:ext>
              </a:extLst>
            </p:cNvPr>
            <p:cNvSpPr/>
            <p:nvPr/>
          </p:nvSpPr>
          <p:spPr>
            <a:xfrm flipV="1">
              <a:off x="5562903" y="2354094"/>
              <a:ext cx="25727" cy="41562"/>
            </a:xfrm>
            <a:custGeom>
              <a:avLst/>
              <a:gdLst>
                <a:gd name="connsiteX0" fmla="*/ 15894 w 25727"/>
                <a:gd name="connsiteY0" fmla="*/ 38930 h 41562"/>
                <a:gd name="connsiteX1" fmla="*/ -590 w 25727"/>
                <a:gd name="connsiteY1" fmla="*/ 22369 h 41562"/>
                <a:gd name="connsiteX2" fmla="*/ 7106 w 25727"/>
                <a:gd name="connsiteY2" fmla="*/ -1901 h 41562"/>
                <a:gd name="connsiteX3" fmla="*/ 23590 w 25727"/>
                <a:gd name="connsiteY3" fmla="*/ 14660 h 41562"/>
                <a:gd name="connsiteX4" fmla="*/ 15894 w 25727"/>
                <a:gd name="connsiteY4" fmla="*/ 38930 h 41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727" h="41562">
                  <a:moveTo>
                    <a:pt x="15894" y="38930"/>
                  </a:moveTo>
                  <a:cubicBezTo>
                    <a:pt x="9214" y="41063"/>
                    <a:pt x="1835" y="33646"/>
                    <a:pt x="-590" y="22369"/>
                  </a:cubicBezTo>
                  <a:cubicBezTo>
                    <a:pt x="-3003" y="11091"/>
                    <a:pt x="438" y="233"/>
                    <a:pt x="7106" y="-1901"/>
                  </a:cubicBezTo>
                  <a:cubicBezTo>
                    <a:pt x="13786" y="-4034"/>
                    <a:pt x="21165" y="3383"/>
                    <a:pt x="23590" y="14660"/>
                  </a:cubicBezTo>
                  <a:cubicBezTo>
                    <a:pt x="26016" y="25938"/>
                    <a:pt x="22562" y="36796"/>
                    <a:pt x="15894" y="38930"/>
                  </a:cubicBezTo>
                </a:path>
              </a:pathLst>
            </a:custGeom>
            <a:solidFill>
              <a:srgbClr val="5F3017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89" name="Freeform: Shape 1488">
              <a:extLst>
                <a:ext uri="{FF2B5EF4-FFF2-40B4-BE49-F238E27FC236}">
                  <a16:creationId xmlns="" xmlns:a16="http://schemas.microsoft.com/office/drawing/2014/main" id="{EC90F3A4-43B1-4D21-824C-B2A88D960DDD}"/>
                </a:ext>
              </a:extLst>
            </p:cNvPr>
            <p:cNvSpPr/>
            <p:nvPr/>
          </p:nvSpPr>
          <p:spPr>
            <a:xfrm flipV="1">
              <a:off x="5575761" y="2373793"/>
              <a:ext cx="6891" cy="9594"/>
            </a:xfrm>
            <a:custGeom>
              <a:avLst/>
              <a:gdLst>
                <a:gd name="connsiteX0" fmla="*/ 2832 w 6891"/>
                <a:gd name="connsiteY0" fmla="*/ 7284 h 9594"/>
                <a:gd name="connsiteX1" fmla="*/ 5448 w 6891"/>
                <a:gd name="connsiteY1" fmla="*/ 1848 h 9594"/>
                <a:gd name="connsiteX2" fmla="*/ 1346 w 6891"/>
                <a:gd name="connsiteY2" fmla="*/ -2216 h 9594"/>
                <a:gd name="connsiteX3" fmla="*/ -1283 w 6891"/>
                <a:gd name="connsiteY3" fmla="*/ 3219 h 9594"/>
                <a:gd name="connsiteX4" fmla="*/ 2832 w 6891"/>
                <a:gd name="connsiteY4" fmla="*/ 7284 h 9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91" h="9594">
                  <a:moveTo>
                    <a:pt x="2832" y="7284"/>
                  </a:moveTo>
                  <a:cubicBezTo>
                    <a:pt x="4686" y="6903"/>
                    <a:pt x="5854" y="4464"/>
                    <a:pt x="5448" y="1848"/>
                  </a:cubicBezTo>
                  <a:cubicBezTo>
                    <a:pt x="5041" y="-768"/>
                    <a:pt x="3200" y="-2584"/>
                    <a:pt x="1346" y="-2216"/>
                  </a:cubicBezTo>
                  <a:cubicBezTo>
                    <a:pt x="-509" y="-1835"/>
                    <a:pt x="-1690" y="603"/>
                    <a:pt x="-1283" y="3219"/>
                  </a:cubicBezTo>
                  <a:cubicBezTo>
                    <a:pt x="-864" y="5836"/>
                    <a:pt x="977" y="7652"/>
                    <a:pt x="2832" y="7284"/>
                  </a:cubicBezTo>
                </a:path>
              </a:pathLst>
            </a:custGeom>
            <a:solidFill>
              <a:srgbClr val="FFFFFF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0" name="Freeform: Shape 1489">
              <a:extLst>
                <a:ext uri="{FF2B5EF4-FFF2-40B4-BE49-F238E27FC236}">
                  <a16:creationId xmlns="" xmlns:a16="http://schemas.microsoft.com/office/drawing/2014/main" id="{508DFB1E-A829-4168-B45A-45BF3AC3D8EF}"/>
                </a:ext>
              </a:extLst>
            </p:cNvPr>
            <p:cNvSpPr/>
            <p:nvPr/>
          </p:nvSpPr>
          <p:spPr>
            <a:xfrm flipV="1">
              <a:off x="5524572" y="2399304"/>
              <a:ext cx="19486" cy="34806"/>
            </a:xfrm>
            <a:custGeom>
              <a:avLst/>
              <a:gdLst>
                <a:gd name="connsiteX0" fmla="*/ 3759 w 19486"/>
                <a:gd name="connsiteY0" fmla="*/ 9083 h 34806"/>
                <a:gd name="connsiteX1" fmla="*/ 3746 w 19486"/>
                <a:gd name="connsiteY1" fmla="*/ 4155 h 34806"/>
                <a:gd name="connsiteX2" fmla="*/ -851 w 19486"/>
                <a:gd name="connsiteY2" fmla="*/ 116 h 34806"/>
                <a:gd name="connsiteX3" fmla="*/ 10236 w 19486"/>
                <a:gd name="connsiteY3" fmla="*/ -1001 h 34806"/>
                <a:gd name="connsiteX4" fmla="*/ 17716 w 19486"/>
                <a:gd name="connsiteY4" fmla="*/ 5679 h 34806"/>
                <a:gd name="connsiteX5" fmla="*/ 15189 w 19486"/>
                <a:gd name="connsiteY5" fmla="*/ 11864 h 34806"/>
                <a:gd name="connsiteX6" fmla="*/ 5448 w 19486"/>
                <a:gd name="connsiteY6" fmla="*/ 32171 h 34806"/>
                <a:gd name="connsiteX7" fmla="*/ 3759 w 19486"/>
                <a:gd name="connsiteY7" fmla="*/ 9083 h 3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486" h="34806">
                  <a:moveTo>
                    <a:pt x="3759" y="9083"/>
                  </a:moveTo>
                  <a:cubicBezTo>
                    <a:pt x="5283" y="5806"/>
                    <a:pt x="5232" y="6352"/>
                    <a:pt x="3746" y="4155"/>
                  </a:cubicBezTo>
                  <a:cubicBezTo>
                    <a:pt x="2718" y="2631"/>
                    <a:pt x="508" y="1310"/>
                    <a:pt x="-851" y="116"/>
                  </a:cubicBezTo>
                  <a:cubicBezTo>
                    <a:pt x="-3836" y="-2500"/>
                    <a:pt x="7937" y="-3008"/>
                    <a:pt x="10236" y="-1001"/>
                  </a:cubicBezTo>
                  <a:cubicBezTo>
                    <a:pt x="12141" y="675"/>
                    <a:pt x="16611" y="3279"/>
                    <a:pt x="17716" y="5679"/>
                  </a:cubicBezTo>
                  <a:cubicBezTo>
                    <a:pt x="19050" y="8524"/>
                    <a:pt x="17081" y="9870"/>
                    <a:pt x="15189" y="11864"/>
                  </a:cubicBezTo>
                  <a:cubicBezTo>
                    <a:pt x="9791" y="17604"/>
                    <a:pt x="6591" y="24411"/>
                    <a:pt x="5448" y="32171"/>
                  </a:cubicBezTo>
                  <a:cubicBezTo>
                    <a:pt x="4991" y="35244"/>
                    <a:pt x="-1448" y="20208"/>
                    <a:pt x="3759" y="9083"/>
                  </a:cubicBezTo>
                </a:path>
              </a:pathLst>
            </a:custGeom>
            <a:solidFill>
              <a:srgbClr val="E86D43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1" name="Freeform: Shape 1490">
              <a:extLst>
                <a:ext uri="{FF2B5EF4-FFF2-40B4-BE49-F238E27FC236}">
                  <a16:creationId xmlns="" xmlns:a16="http://schemas.microsoft.com/office/drawing/2014/main" id="{092A1317-23C5-4192-B4D9-9A77FDE0B97E}"/>
                </a:ext>
              </a:extLst>
            </p:cNvPr>
            <p:cNvSpPr/>
            <p:nvPr/>
          </p:nvSpPr>
          <p:spPr>
            <a:xfrm flipV="1">
              <a:off x="5362386" y="2219705"/>
              <a:ext cx="111067" cy="130296"/>
            </a:xfrm>
            <a:custGeom>
              <a:avLst/>
              <a:gdLst>
                <a:gd name="connsiteX0" fmla="*/ 109814 w 111067"/>
                <a:gd name="connsiteY0" fmla="*/ 108206 h 130296"/>
                <a:gd name="connsiteX1" fmla="*/ 39786 w 111067"/>
                <a:gd name="connsiteY1" fmla="*/ -2347 h 130296"/>
                <a:gd name="connsiteX2" fmla="*/ 6614 w 111067"/>
                <a:gd name="connsiteY2" fmla="*/ 101437 h 130296"/>
                <a:gd name="connsiteX3" fmla="*/ 109814 w 111067"/>
                <a:gd name="connsiteY3" fmla="*/ 108206 h 130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1067" h="130296">
                  <a:moveTo>
                    <a:pt x="109814" y="108206"/>
                  </a:moveTo>
                  <a:lnTo>
                    <a:pt x="39786" y="-2347"/>
                  </a:lnTo>
                  <a:cubicBezTo>
                    <a:pt x="39786" y="-2347"/>
                    <a:pt x="-22812" y="46027"/>
                    <a:pt x="6614" y="101437"/>
                  </a:cubicBezTo>
                  <a:cubicBezTo>
                    <a:pt x="36040" y="156847"/>
                    <a:pt x="109814" y="108206"/>
                    <a:pt x="109814" y="108206"/>
                  </a:cubicBezTo>
                </a:path>
              </a:pathLst>
            </a:custGeom>
            <a:solidFill>
              <a:srgbClr val="4F301F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2" name="Freeform: Shape 1491">
              <a:extLst>
                <a:ext uri="{FF2B5EF4-FFF2-40B4-BE49-F238E27FC236}">
                  <a16:creationId xmlns="" xmlns:a16="http://schemas.microsoft.com/office/drawing/2014/main" id="{5869975F-6543-4C21-9EEA-866453A63C0B}"/>
                </a:ext>
              </a:extLst>
            </p:cNvPr>
            <p:cNvSpPr/>
            <p:nvPr/>
          </p:nvSpPr>
          <p:spPr>
            <a:xfrm flipV="1">
              <a:off x="5410335" y="2162915"/>
              <a:ext cx="232412" cy="212169"/>
            </a:xfrm>
            <a:custGeom>
              <a:avLst/>
              <a:gdLst>
                <a:gd name="connsiteX0" fmla="*/ 219779 w 232412"/>
                <a:gd name="connsiteY0" fmla="*/ -2361 h 212169"/>
                <a:gd name="connsiteX1" fmla="*/ -1327 w 232412"/>
                <a:gd name="connsiteY1" fmla="*/ 155080 h 212169"/>
                <a:gd name="connsiteX2" fmla="*/ 129736 w 232412"/>
                <a:gd name="connsiteY2" fmla="*/ 198311 h 212169"/>
                <a:gd name="connsiteX3" fmla="*/ 219779 w 232412"/>
                <a:gd name="connsiteY3" fmla="*/ -2361 h 212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412" h="212169">
                  <a:moveTo>
                    <a:pt x="219779" y="-2361"/>
                  </a:moveTo>
                  <a:cubicBezTo>
                    <a:pt x="200780" y="6160"/>
                    <a:pt x="26790" y="123064"/>
                    <a:pt x="-1327" y="155080"/>
                  </a:cubicBezTo>
                  <a:cubicBezTo>
                    <a:pt x="-1327" y="155080"/>
                    <a:pt x="24657" y="239954"/>
                    <a:pt x="129736" y="198311"/>
                  </a:cubicBezTo>
                  <a:cubicBezTo>
                    <a:pt x="278123" y="139497"/>
                    <a:pt x="219779" y="-2361"/>
                    <a:pt x="219779" y="-2361"/>
                  </a:cubicBezTo>
                </a:path>
              </a:pathLst>
            </a:custGeom>
            <a:solidFill>
              <a:srgbClr val="4F301F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3" name="Freeform: Shape 1492">
              <a:extLst>
                <a:ext uri="{FF2B5EF4-FFF2-40B4-BE49-F238E27FC236}">
                  <a16:creationId xmlns="" xmlns:a16="http://schemas.microsoft.com/office/drawing/2014/main" id="{8ED575A9-45FE-49AA-BE26-B9FEB3745B04}"/>
                </a:ext>
              </a:extLst>
            </p:cNvPr>
            <p:cNvSpPr/>
            <p:nvPr/>
          </p:nvSpPr>
          <p:spPr>
            <a:xfrm flipV="1">
              <a:off x="5431585" y="2303991"/>
              <a:ext cx="75504" cy="18583"/>
            </a:xfrm>
            <a:custGeom>
              <a:avLst/>
              <a:gdLst>
                <a:gd name="connsiteX0" fmla="*/ 72609 w 75504"/>
                <a:gd name="connsiteY0" fmla="*/ 4401 h 18583"/>
                <a:gd name="connsiteX1" fmla="*/ 70552 w 75504"/>
                <a:gd name="connsiteY1" fmla="*/ 5023 h 18583"/>
                <a:gd name="connsiteX2" fmla="*/ 6493 w 75504"/>
                <a:gd name="connsiteY2" fmla="*/ -108 h 18583"/>
                <a:gd name="connsiteX3" fmla="*/ -238 w 75504"/>
                <a:gd name="connsiteY3" fmla="*/ -2266 h 18583"/>
                <a:gd name="connsiteX4" fmla="*/ 524 w 75504"/>
                <a:gd name="connsiteY4" fmla="*/ 1264 h 18583"/>
                <a:gd name="connsiteX5" fmla="*/ 71365 w 75504"/>
                <a:gd name="connsiteY5" fmla="*/ 11754 h 18583"/>
                <a:gd name="connsiteX6" fmla="*/ 72609 w 75504"/>
                <a:gd name="connsiteY6" fmla="*/ 4401 h 18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5504" h="18583">
                  <a:moveTo>
                    <a:pt x="72609" y="4401"/>
                  </a:moveTo>
                  <a:lnTo>
                    <a:pt x="70552" y="5023"/>
                  </a:lnTo>
                  <a:cubicBezTo>
                    <a:pt x="29594" y="18727"/>
                    <a:pt x="5820" y="-1047"/>
                    <a:pt x="6493" y="-108"/>
                  </a:cubicBezTo>
                  <a:cubicBezTo>
                    <a:pt x="4321" y="-1581"/>
                    <a:pt x="1375" y="-2571"/>
                    <a:pt x="-238" y="-2266"/>
                  </a:cubicBezTo>
                  <a:cubicBezTo>
                    <a:pt x="-1864" y="-1974"/>
                    <a:pt x="-1597" y="-374"/>
                    <a:pt x="524" y="1264"/>
                  </a:cubicBezTo>
                  <a:cubicBezTo>
                    <a:pt x="460" y="223"/>
                    <a:pt x="22216" y="26512"/>
                    <a:pt x="71365" y="11754"/>
                  </a:cubicBezTo>
                  <a:cubicBezTo>
                    <a:pt x="74705" y="10573"/>
                    <a:pt x="75098" y="3728"/>
                    <a:pt x="72609" y="4401"/>
                  </a:cubicBezTo>
                </a:path>
              </a:pathLst>
            </a:custGeom>
            <a:solidFill>
              <a:srgbClr val="63241E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4" name="Freeform: Shape 1493">
              <a:extLst>
                <a:ext uri="{FF2B5EF4-FFF2-40B4-BE49-F238E27FC236}">
                  <a16:creationId xmlns="" xmlns:a16="http://schemas.microsoft.com/office/drawing/2014/main" id="{6B3497A3-1D73-4935-A27C-BB89DBF2EE31}"/>
                </a:ext>
              </a:extLst>
            </p:cNvPr>
            <p:cNvSpPr/>
            <p:nvPr/>
          </p:nvSpPr>
          <p:spPr>
            <a:xfrm flipV="1">
              <a:off x="5556906" y="2323448"/>
              <a:ext cx="69545" cy="26530"/>
            </a:xfrm>
            <a:custGeom>
              <a:avLst/>
              <a:gdLst>
                <a:gd name="connsiteX0" fmla="*/ -65 w 69545"/>
                <a:gd name="connsiteY0" fmla="*/ 16750 h 26530"/>
                <a:gd name="connsiteX1" fmla="*/ 1866 w 69545"/>
                <a:gd name="connsiteY1" fmla="*/ 16928 h 26530"/>
                <a:gd name="connsiteX2" fmla="*/ 60679 w 69545"/>
                <a:gd name="connsiteY2" fmla="*/ 901 h 26530"/>
                <a:gd name="connsiteX3" fmla="*/ 66991 w 69545"/>
                <a:gd name="connsiteY3" fmla="*/ -2299 h 26530"/>
                <a:gd name="connsiteX4" fmla="*/ 66712 w 69545"/>
                <a:gd name="connsiteY4" fmla="*/ 1320 h 26530"/>
                <a:gd name="connsiteX5" fmla="*/ 1624 w 69545"/>
                <a:gd name="connsiteY5" fmla="*/ 23520 h 26530"/>
                <a:gd name="connsiteX6" fmla="*/ -65 w 69545"/>
                <a:gd name="connsiteY6" fmla="*/ 16750 h 26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545" h="26530">
                  <a:moveTo>
                    <a:pt x="-65" y="16750"/>
                  </a:moveTo>
                  <a:lnTo>
                    <a:pt x="1866" y="16928"/>
                  </a:lnTo>
                  <a:cubicBezTo>
                    <a:pt x="40410" y="22478"/>
                    <a:pt x="61314" y="126"/>
                    <a:pt x="60679" y="901"/>
                  </a:cubicBezTo>
                  <a:cubicBezTo>
                    <a:pt x="62584" y="-902"/>
                    <a:pt x="65340" y="-2350"/>
                    <a:pt x="66991" y="-2299"/>
                  </a:cubicBezTo>
                  <a:cubicBezTo>
                    <a:pt x="68629" y="-2261"/>
                    <a:pt x="68591" y="-648"/>
                    <a:pt x="66712" y="1320"/>
                  </a:cubicBezTo>
                  <a:cubicBezTo>
                    <a:pt x="66839" y="609"/>
                    <a:pt x="48068" y="29032"/>
                    <a:pt x="1624" y="23520"/>
                  </a:cubicBezTo>
                  <a:cubicBezTo>
                    <a:pt x="-1525" y="23012"/>
                    <a:pt x="-2363" y="16611"/>
                    <a:pt x="-65" y="16750"/>
                  </a:cubicBezTo>
                </a:path>
              </a:pathLst>
            </a:custGeom>
            <a:solidFill>
              <a:srgbClr val="63241E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5" name="Freeform: Shape 1494">
              <a:extLst>
                <a:ext uri="{FF2B5EF4-FFF2-40B4-BE49-F238E27FC236}">
                  <a16:creationId xmlns="" xmlns:a16="http://schemas.microsoft.com/office/drawing/2014/main" id="{4B7ED7EC-310F-4498-A0D0-EBCA3C65A529}"/>
                </a:ext>
              </a:extLst>
            </p:cNvPr>
            <p:cNvSpPr/>
            <p:nvPr/>
          </p:nvSpPr>
          <p:spPr>
            <a:xfrm flipV="1">
              <a:off x="5487728" y="2448300"/>
              <a:ext cx="66700" cy="26062"/>
            </a:xfrm>
            <a:custGeom>
              <a:avLst/>
              <a:gdLst>
                <a:gd name="connsiteX0" fmla="*/ 65376 w 66700"/>
                <a:gd name="connsiteY0" fmla="*/ 12595 h 26062"/>
                <a:gd name="connsiteX1" fmla="*/ 28636 w 66700"/>
                <a:gd name="connsiteY1" fmla="*/ -1819 h 26062"/>
                <a:gd name="connsiteX2" fmla="*/ -1324 w 66700"/>
                <a:gd name="connsiteY2" fmla="*/ 23873 h 26062"/>
                <a:gd name="connsiteX3" fmla="*/ 65376 w 66700"/>
                <a:gd name="connsiteY3" fmla="*/ 12595 h 26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700" h="26062">
                  <a:moveTo>
                    <a:pt x="65376" y="12595"/>
                  </a:moveTo>
                  <a:cubicBezTo>
                    <a:pt x="65376" y="12595"/>
                    <a:pt x="47063" y="-4931"/>
                    <a:pt x="28636" y="-1819"/>
                  </a:cubicBezTo>
                  <a:cubicBezTo>
                    <a:pt x="10221" y="1292"/>
                    <a:pt x="-1324" y="23873"/>
                    <a:pt x="-1324" y="23873"/>
                  </a:cubicBezTo>
                  <a:lnTo>
                    <a:pt x="65376" y="12595"/>
                  </a:lnTo>
                </a:path>
              </a:pathLst>
            </a:custGeom>
            <a:solidFill>
              <a:srgbClr val="FFFFFF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6" name="Freeform: Shape 1495">
              <a:extLst>
                <a:ext uri="{FF2B5EF4-FFF2-40B4-BE49-F238E27FC236}">
                  <a16:creationId xmlns="" xmlns:a16="http://schemas.microsoft.com/office/drawing/2014/main" id="{8BEB1A7A-8843-439A-8331-4793E2BED1B9}"/>
                </a:ext>
              </a:extLst>
            </p:cNvPr>
            <p:cNvSpPr/>
            <p:nvPr/>
          </p:nvSpPr>
          <p:spPr>
            <a:xfrm flipV="1">
              <a:off x="5405323" y="2880528"/>
              <a:ext cx="242437" cy="58133"/>
            </a:xfrm>
            <a:custGeom>
              <a:avLst/>
              <a:gdLst>
                <a:gd name="connsiteX0" fmla="*/ 1018 w 242437"/>
                <a:gd name="connsiteY0" fmla="*/ 42917 h 58133"/>
                <a:gd name="connsiteX1" fmla="*/ 46369 w 242437"/>
                <a:gd name="connsiteY1" fmla="*/ 54716 h 58133"/>
                <a:gd name="connsiteX2" fmla="*/ 155995 w 242437"/>
                <a:gd name="connsiteY2" fmla="*/ 54855 h 58133"/>
                <a:gd name="connsiteX3" fmla="*/ 202934 w 242437"/>
                <a:gd name="connsiteY3" fmla="*/ 56163 h 58133"/>
                <a:gd name="connsiteX4" fmla="*/ 210326 w 242437"/>
                <a:gd name="connsiteY4" fmla="*/ 56125 h 58133"/>
                <a:gd name="connsiteX5" fmla="*/ 241111 w 242437"/>
                <a:gd name="connsiteY5" fmla="*/ 49356 h 58133"/>
                <a:gd name="connsiteX6" fmla="*/ 223673 w 242437"/>
                <a:gd name="connsiteY6" fmla="*/ 17936 h 58133"/>
                <a:gd name="connsiteX7" fmla="*/ 221426 w 242437"/>
                <a:gd name="connsiteY7" fmla="*/ 17022 h 58133"/>
                <a:gd name="connsiteX8" fmla="*/ 188939 w 242437"/>
                <a:gd name="connsiteY8" fmla="*/ 5884 h 58133"/>
                <a:gd name="connsiteX9" fmla="*/ 125947 w 242437"/>
                <a:gd name="connsiteY9" fmla="*/ -1025 h 58133"/>
                <a:gd name="connsiteX10" fmla="*/ 63959 w 242437"/>
                <a:gd name="connsiteY10" fmla="*/ 11866 h 58133"/>
                <a:gd name="connsiteX11" fmla="*/ 19420 w 242437"/>
                <a:gd name="connsiteY11" fmla="*/ 26788 h 58133"/>
                <a:gd name="connsiteX12" fmla="*/ 1018 w 242437"/>
                <a:gd name="connsiteY12" fmla="*/ 42917 h 58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2437" h="58133">
                  <a:moveTo>
                    <a:pt x="1018" y="42917"/>
                  </a:moveTo>
                  <a:cubicBezTo>
                    <a:pt x="7812" y="47172"/>
                    <a:pt x="24868" y="51807"/>
                    <a:pt x="46369" y="54716"/>
                  </a:cubicBezTo>
                  <a:cubicBezTo>
                    <a:pt x="71337" y="58081"/>
                    <a:pt x="125731" y="55249"/>
                    <a:pt x="155995" y="54855"/>
                  </a:cubicBezTo>
                  <a:cubicBezTo>
                    <a:pt x="171794" y="54652"/>
                    <a:pt x="187098" y="56112"/>
                    <a:pt x="202934" y="56163"/>
                  </a:cubicBezTo>
                  <a:cubicBezTo>
                    <a:pt x="205474" y="56163"/>
                    <a:pt x="207926" y="56163"/>
                    <a:pt x="210326" y="56125"/>
                  </a:cubicBezTo>
                  <a:cubicBezTo>
                    <a:pt x="223470" y="54639"/>
                    <a:pt x="233757" y="52239"/>
                    <a:pt x="241111" y="49356"/>
                  </a:cubicBezTo>
                  <a:cubicBezTo>
                    <a:pt x="235116" y="38993"/>
                    <a:pt x="229388" y="28465"/>
                    <a:pt x="223673" y="17936"/>
                  </a:cubicBezTo>
                  <a:lnTo>
                    <a:pt x="221426" y="17022"/>
                  </a:lnTo>
                  <a:cubicBezTo>
                    <a:pt x="211355" y="13250"/>
                    <a:pt x="200941" y="9466"/>
                    <a:pt x="188939" y="5884"/>
                  </a:cubicBezTo>
                  <a:cubicBezTo>
                    <a:pt x="176379" y="2125"/>
                    <a:pt x="155144" y="-3933"/>
                    <a:pt x="125947" y="-1025"/>
                  </a:cubicBezTo>
                  <a:cubicBezTo>
                    <a:pt x="90400" y="2544"/>
                    <a:pt x="74461" y="6405"/>
                    <a:pt x="63959" y="11866"/>
                  </a:cubicBezTo>
                  <a:cubicBezTo>
                    <a:pt x="54561" y="16768"/>
                    <a:pt x="28958" y="21899"/>
                    <a:pt x="19420" y="26788"/>
                  </a:cubicBezTo>
                  <a:cubicBezTo>
                    <a:pt x="9501" y="31868"/>
                    <a:pt x="-7580" y="37533"/>
                    <a:pt x="1018" y="42917"/>
                  </a:cubicBezTo>
                </a:path>
              </a:pathLst>
            </a:custGeom>
            <a:solidFill>
              <a:srgbClr val="094A44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7" name="Freeform: Shape 1496">
              <a:extLst>
                <a:ext uri="{FF2B5EF4-FFF2-40B4-BE49-F238E27FC236}">
                  <a16:creationId xmlns="" xmlns:a16="http://schemas.microsoft.com/office/drawing/2014/main" id="{2E6BA702-A512-4177-8DD6-26CEA9BABBEE}"/>
                </a:ext>
              </a:extLst>
            </p:cNvPr>
            <p:cNvSpPr/>
            <p:nvPr/>
          </p:nvSpPr>
          <p:spPr>
            <a:xfrm flipV="1">
              <a:off x="5481899" y="4172157"/>
              <a:ext cx="273361" cy="128293"/>
            </a:xfrm>
            <a:custGeom>
              <a:avLst/>
              <a:gdLst>
                <a:gd name="connsiteX0" fmla="*/ 96 w 273361"/>
                <a:gd name="connsiteY0" fmla="*/ 93881 h 128293"/>
                <a:gd name="connsiteX1" fmla="*/ 83 w 273361"/>
                <a:gd name="connsiteY1" fmla="*/ 93881 h 128293"/>
                <a:gd name="connsiteX2" fmla="*/ 108 w 273361"/>
                <a:gd name="connsiteY2" fmla="*/ 93970 h 128293"/>
                <a:gd name="connsiteX3" fmla="*/ 1366 w 273361"/>
                <a:gd name="connsiteY3" fmla="*/ 99432 h 128293"/>
                <a:gd name="connsiteX4" fmla="*/ 1632 w 273361"/>
                <a:gd name="connsiteY4" fmla="*/ 100434 h 128293"/>
                <a:gd name="connsiteX5" fmla="*/ 2813 w 273361"/>
                <a:gd name="connsiteY5" fmla="*/ 104626 h 128293"/>
                <a:gd name="connsiteX6" fmla="*/ 3321 w 273361"/>
                <a:gd name="connsiteY6" fmla="*/ 106277 h 128293"/>
                <a:gd name="connsiteX7" fmla="*/ 4363 w 273361"/>
                <a:gd name="connsiteY7" fmla="*/ 109543 h 128293"/>
                <a:gd name="connsiteX8" fmla="*/ 4922 w 273361"/>
                <a:gd name="connsiteY8" fmla="*/ 111180 h 128293"/>
                <a:gd name="connsiteX9" fmla="*/ 5899 w 273361"/>
                <a:gd name="connsiteY9" fmla="*/ 113962 h 128293"/>
                <a:gd name="connsiteX10" fmla="*/ 6446 w 273361"/>
                <a:gd name="connsiteY10" fmla="*/ 115435 h 128293"/>
                <a:gd name="connsiteX11" fmla="*/ 7334 w 273361"/>
                <a:gd name="connsiteY11" fmla="*/ 117772 h 128293"/>
                <a:gd name="connsiteX12" fmla="*/ 7792 w 273361"/>
                <a:gd name="connsiteY12" fmla="*/ 118977 h 128293"/>
                <a:gd name="connsiteX13" fmla="*/ 8554 w 273361"/>
                <a:gd name="connsiteY13" fmla="*/ 120858 h 128293"/>
                <a:gd name="connsiteX14" fmla="*/ 8884 w 273361"/>
                <a:gd name="connsiteY14" fmla="*/ 121657 h 128293"/>
                <a:gd name="connsiteX15" fmla="*/ 9443 w 273361"/>
                <a:gd name="connsiteY15" fmla="*/ 122992 h 128293"/>
                <a:gd name="connsiteX16" fmla="*/ 9608 w 273361"/>
                <a:gd name="connsiteY16" fmla="*/ 123373 h 128293"/>
                <a:gd name="connsiteX17" fmla="*/ 9874 w 273361"/>
                <a:gd name="connsiteY17" fmla="*/ 123953 h 128293"/>
                <a:gd name="connsiteX18" fmla="*/ 48597 w 273361"/>
                <a:gd name="connsiteY18" fmla="*/ 99164 h 128293"/>
                <a:gd name="connsiteX19" fmla="*/ 68523 w 273361"/>
                <a:gd name="connsiteY19" fmla="*/ 93121 h 128293"/>
                <a:gd name="connsiteX20" fmla="*/ 71673 w 273361"/>
                <a:gd name="connsiteY20" fmla="*/ 92879 h 128293"/>
                <a:gd name="connsiteX21" fmla="*/ 90011 w 273361"/>
                <a:gd name="connsiteY21" fmla="*/ 100473 h 128293"/>
                <a:gd name="connsiteX22" fmla="*/ 92640 w 273361"/>
                <a:gd name="connsiteY22" fmla="*/ 104080 h 128293"/>
                <a:gd name="connsiteX23" fmla="*/ 94113 w 273361"/>
                <a:gd name="connsiteY23" fmla="*/ 106115 h 128293"/>
                <a:gd name="connsiteX24" fmla="*/ 131388 w 273361"/>
                <a:gd name="connsiteY24" fmla="*/ 122838 h 128293"/>
                <a:gd name="connsiteX25" fmla="*/ 153194 w 273361"/>
                <a:gd name="connsiteY25" fmla="*/ 106636 h 128293"/>
                <a:gd name="connsiteX26" fmla="*/ 157855 w 273361"/>
                <a:gd name="connsiteY26" fmla="*/ 103430 h 128293"/>
                <a:gd name="connsiteX27" fmla="*/ 168357 w 273361"/>
                <a:gd name="connsiteY27" fmla="*/ 96435 h 128293"/>
                <a:gd name="connsiteX28" fmla="*/ 170923 w 273361"/>
                <a:gd name="connsiteY28" fmla="*/ 94784 h 128293"/>
                <a:gd name="connsiteX29" fmla="*/ 179927 w 273361"/>
                <a:gd name="connsiteY29" fmla="*/ 89069 h 128293"/>
                <a:gd name="connsiteX30" fmla="*/ 184448 w 273361"/>
                <a:gd name="connsiteY30" fmla="*/ 86275 h 128293"/>
                <a:gd name="connsiteX31" fmla="*/ 194164 w 273361"/>
                <a:gd name="connsiteY31" fmla="*/ 80397 h 128293"/>
                <a:gd name="connsiteX32" fmla="*/ 198647 w 273361"/>
                <a:gd name="connsiteY32" fmla="*/ 77728 h 128293"/>
                <a:gd name="connsiteX33" fmla="*/ 231070 w 273361"/>
                <a:gd name="connsiteY33" fmla="*/ 58842 h 128293"/>
                <a:gd name="connsiteX34" fmla="*/ 231794 w 273361"/>
                <a:gd name="connsiteY34" fmla="*/ 58410 h 128293"/>
                <a:gd name="connsiteX35" fmla="*/ 235172 w 273361"/>
                <a:gd name="connsiteY35" fmla="*/ 56440 h 128293"/>
                <a:gd name="connsiteX36" fmla="*/ 236607 w 273361"/>
                <a:gd name="connsiteY36" fmla="*/ 55592 h 128293"/>
                <a:gd name="connsiteX37" fmla="*/ 239503 w 273361"/>
                <a:gd name="connsiteY37" fmla="*/ 53876 h 128293"/>
                <a:gd name="connsiteX38" fmla="*/ 241001 w 273361"/>
                <a:gd name="connsiteY38" fmla="*/ 52988 h 128293"/>
                <a:gd name="connsiteX39" fmla="*/ 243656 w 273361"/>
                <a:gd name="connsiteY39" fmla="*/ 51391 h 128293"/>
                <a:gd name="connsiteX40" fmla="*/ 245205 w 273361"/>
                <a:gd name="connsiteY40" fmla="*/ 50423 h 128293"/>
                <a:gd name="connsiteX41" fmla="*/ 247554 w 273361"/>
                <a:gd name="connsiteY41" fmla="*/ 48974 h 128293"/>
                <a:gd name="connsiteX42" fmla="*/ 249167 w 273361"/>
                <a:gd name="connsiteY42" fmla="*/ 47972 h 128293"/>
                <a:gd name="connsiteX43" fmla="*/ 251276 w 273361"/>
                <a:gd name="connsiteY43" fmla="*/ 46638 h 128293"/>
                <a:gd name="connsiteX44" fmla="*/ 252812 w 273361"/>
                <a:gd name="connsiteY44" fmla="*/ 45621 h 128293"/>
                <a:gd name="connsiteX45" fmla="*/ 254717 w 273361"/>
                <a:gd name="connsiteY45" fmla="*/ 44365 h 128293"/>
                <a:gd name="connsiteX46" fmla="*/ 256203 w 273361"/>
                <a:gd name="connsiteY46" fmla="*/ 43363 h 128293"/>
                <a:gd name="connsiteX47" fmla="*/ 257892 w 273361"/>
                <a:gd name="connsiteY47" fmla="*/ 42183 h 128293"/>
                <a:gd name="connsiteX48" fmla="*/ 259276 w 273361"/>
                <a:gd name="connsiteY48" fmla="*/ 41190 h 128293"/>
                <a:gd name="connsiteX49" fmla="*/ 260775 w 273361"/>
                <a:gd name="connsiteY49" fmla="*/ 40084 h 128293"/>
                <a:gd name="connsiteX50" fmla="*/ 262045 w 273361"/>
                <a:gd name="connsiteY50" fmla="*/ 39107 h 128293"/>
                <a:gd name="connsiteX51" fmla="*/ 263341 w 273361"/>
                <a:gd name="connsiteY51" fmla="*/ 38080 h 128293"/>
                <a:gd name="connsiteX52" fmla="*/ 264471 w 273361"/>
                <a:gd name="connsiteY52" fmla="*/ 37113 h 128293"/>
                <a:gd name="connsiteX53" fmla="*/ 265576 w 273361"/>
                <a:gd name="connsiteY53" fmla="*/ 36135 h 128293"/>
                <a:gd name="connsiteX54" fmla="*/ 266554 w 273361"/>
                <a:gd name="connsiteY54" fmla="*/ 35198 h 128293"/>
                <a:gd name="connsiteX55" fmla="*/ 267455 w 273361"/>
                <a:gd name="connsiteY55" fmla="*/ 34305 h 128293"/>
                <a:gd name="connsiteX56" fmla="*/ 268281 w 273361"/>
                <a:gd name="connsiteY56" fmla="*/ 33367 h 128293"/>
                <a:gd name="connsiteX57" fmla="*/ 268967 w 273361"/>
                <a:gd name="connsiteY57" fmla="*/ 32544 h 128293"/>
                <a:gd name="connsiteX58" fmla="*/ 269589 w 273361"/>
                <a:gd name="connsiteY58" fmla="*/ 31641 h 128293"/>
                <a:gd name="connsiteX59" fmla="*/ 271646 w 273361"/>
                <a:gd name="connsiteY59" fmla="*/ 22444 h 128293"/>
                <a:gd name="connsiteX60" fmla="*/ 244291 w 273361"/>
                <a:gd name="connsiteY60" fmla="*/ 2431 h 128293"/>
                <a:gd name="connsiteX61" fmla="*/ 215957 w 273361"/>
                <a:gd name="connsiteY61" fmla="*/ -606 h 128293"/>
                <a:gd name="connsiteX62" fmla="*/ 1302 w 273361"/>
                <a:gd name="connsiteY62" fmla="*/ 61382 h 128293"/>
                <a:gd name="connsiteX63" fmla="*/ 718 w 273361"/>
                <a:gd name="connsiteY63" fmla="*/ 67682 h 128293"/>
                <a:gd name="connsiteX64" fmla="*/ 1378 w 273361"/>
                <a:gd name="connsiteY64" fmla="*/ 68218 h 128293"/>
                <a:gd name="connsiteX65" fmla="*/ 96 w 273361"/>
                <a:gd name="connsiteY65" fmla="*/ 93881 h 128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273361" h="128293">
                  <a:moveTo>
                    <a:pt x="96" y="93881"/>
                  </a:moveTo>
                  <a:lnTo>
                    <a:pt x="83" y="93881"/>
                  </a:lnTo>
                  <a:lnTo>
                    <a:pt x="108" y="93970"/>
                  </a:lnTo>
                  <a:cubicBezTo>
                    <a:pt x="477" y="95810"/>
                    <a:pt x="908" y="97631"/>
                    <a:pt x="1366" y="99432"/>
                  </a:cubicBezTo>
                  <a:lnTo>
                    <a:pt x="1632" y="100434"/>
                  </a:lnTo>
                  <a:cubicBezTo>
                    <a:pt x="2013" y="101858"/>
                    <a:pt x="2394" y="103257"/>
                    <a:pt x="2813" y="104626"/>
                  </a:cubicBezTo>
                  <a:lnTo>
                    <a:pt x="3321" y="106277"/>
                  </a:lnTo>
                  <a:lnTo>
                    <a:pt x="4363" y="109543"/>
                  </a:lnTo>
                  <a:lnTo>
                    <a:pt x="4922" y="111180"/>
                  </a:lnTo>
                  <a:lnTo>
                    <a:pt x="5899" y="113962"/>
                  </a:lnTo>
                  <a:lnTo>
                    <a:pt x="6446" y="115435"/>
                  </a:lnTo>
                  <a:lnTo>
                    <a:pt x="7334" y="117772"/>
                  </a:lnTo>
                  <a:lnTo>
                    <a:pt x="7792" y="118977"/>
                  </a:lnTo>
                  <a:lnTo>
                    <a:pt x="8554" y="120858"/>
                  </a:lnTo>
                  <a:lnTo>
                    <a:pt x="8884" y="121657"/>
                  </a:lnTo>
                  <a:lnTo>
                    <a:pt x="9443" y="122992"/>
                  </a:lnTo>
                  <a:lnTo>
                    <a:pt x="9608" y="123373"/>
                  </a:lnTo>
                  <a:lnTo>
                    <a:pt x="9874" y="123953"/>
                  </a:lnTo>
                  <a:cubicBezTo>
                    <a:pt x="9874" y="123953"/>
                    <a:pt x="28505" y="108257"/>
                    <a:pt x="48597" y="99164"/>
                  </a:cubicBezTo>
                  <a:cubicBezTo>
                    <a:pt x="55290" y="96143"/>
                    <a:pt x="62135" y="93845"/>
                    <a:pt x="68523" y="93121"/>
                  </a:cubicBezTo>
                  <a:lnTo>
                    <a:pt x="71673" y="92879"/>
                  </a:lnTo>
                  <a:cubicBezTo>
                    <a:pt x="78911" y="92666"/>
                    <a:pt x="85363" y="94758"/>
                    <a:pt x="90011" y="100473"/>
                  </a:cubicBezTo>
                  <a:lnTo>
                    <a:pt x="92640" y="104080"/>
                  </a:lnTo>
                  <a:lnTo>
                    <a:pt x="94113" y="106115"/>
                  </a:lnTo>
                  <a:cubicBezTo>
                    <a:pt x="94113" y="106115"/>
                    <a:pt x="106382" y="139997"/>
                    <a:pt x="131388" y="122838"/>
                  </a:cubicBezTo>
                  <a:cubicBezTo>
                    <a:pt x="138462" y="117202"/>
                    <a:pt x="145790" y="111804"/>
                    <a:pt x="153194" y="106636"/>
                  </a:cubicBezTo>
                  <a:cubicBezTo>
                    <a:pt x="155315" y="106392"/>
                    <a:pt x="159061" y="104358"/>
                    <a:pt x="157855" y="103430"/>
                  </a:cubicBezTo>
                  <a:cubicBezTo>
                    <a:pt x="161347" y="101059"/>
                    <a:pt x="164852" y="98722"/>
                    <a:pt x="168357" y="96435"/>
                  </a:cubicBezTo>
                  <a:lnTo>
                    <a:pt x="170923" y="94784"/>
                  </a:lnTo>
                  <a:cubicBezTo>
                    <a:pt x="173933" y="92838"/>
                    <a:pt x="176943" y="90948"/>
                    <a:pt x="179927" y="89069"/>
                  </a:cubicBezTo>
                  <a:cubicBezTo>
                    <a:pt x="181819" y="88726"/>
                    <a:pt x="184588" y="87227"/>
                    <a:pt x="184448" y="86275"/>
                  </a:cubicBezTo>
                  <a:cubicBezTo>
                    <a:pt x="187725" y="84257"/>
                    <a:pt x="190951" y="82311"/>
                    <a:pt x="194164" y="80397"/>
                  </a:cubicBezTo>
                  <a:cubicBezTo>
                    <a:pt x="195980" y="80025"/>
                    <a:pt x="198545" y="78665"/>
                    <a:pt x="198647" y="77728"/>
                  </a:cubicBezTo>
                  <a:cubicBezTo>
                    <a:pt x="210255" y="70847"/>
                    <a:pt x="221278" y="64557"/>
                    <a:pt x="231070" y="58842"/>
                  </a:cubicBezTo>
                  <a:lnTo>
                    <a:pt x="231794" y="58410"/>
                  </a:lnTo>
                  <a:lnTo>
                    <a:pt x="235172" y="56440"/>
                  </a:lnTo>
                  <a:lnTo>
                    <a:pt x="236607" y="55592"/>
                  </a:lnTo>
                  <a:lnTo>
                    <a:pt x="239503" y="53876"/>
                  </a:lnTo>
                  <a:lnTo>
                    <a:pt x="241001" y="52988"/>
                  </a:lnTo>
                  <a:lnTo>
                    <a:pt x="243656" y="51391"/>
                  </a:lnTo>
                  <a:lnTo>
                    <a:pt x="245205" y="50423"/>
                  </a:lnTo>
                  <a:lnTo>
                    <a:pt x="247554" y="48974"/>
                  </a:lnTo>
                  <a:lnTo>
                    <a:pt x="249167" y="47972"/>
                  </a:lnTo>
                  <a:lnTo>
                    <a:pt x="251276" y="46638"/>
                  </a:lnTo>
                  <a:lnTo>
                    <a:pt x="252812" y="45621"/>
                  </a:lnTo>
                  <a:lnTo>
                    <a:pt x="254717" y="44365"/>
                  </a:lnTo>
                  <a:lnTo>
                    <a:pt x="256203" y="43363"/>
                  </a:lnTo>
                  <a:lnTo>
                    <a:pt x="257892" y="42183"/>
                  </a:lnTo>
                  <a:lnTo>
                    <a:pt x="259276" y="41190"/>
                  </a:lnTo>
                  <a:lnTo>
                    <a:pt x="260775" y="40084"/>
                  </a:lnTo>
                  <a:lnTo>
                    <a:pt x="262045" y="39107"/>
                  </a:lnTo>
                  <a:lnTo>
                    <a:pt x="263341" y="38080"/>
                  </a:lnTo>
                  <a:lnTo>
                    <a:pt x="264471" y="37113"/>
                  </a:lnTo>
                  <a:lnTo>
                    <a:pt x="265576" y="36135"/>
                  </a:lnTo>
                  <a:lnTo>
                    <a:pt x="266554" y="35198"/>
                  </a:lnTo>
                  <a:lnTo>
                    <a:pt x="267455" y="34305"/>
                  </a:lnTo>
                  <a:lnTo>
                    <a:pt x="268281" y="33367"/>
                  </a:lnTo>
                  <a:lnTo>
                    <a:pt x="268967" y="32544"/>
                  </a:lnTo>
                  <a:lnTo>
                    <a:pt x="269589" y="31641"/>
                  </a:lnTo>
                  <a:cubicBezTo>
                    <a:pt x="271596" y="30168"/>
                    <a:pt x="272510" y="24591"/>
                    <a:pt x="271646" y="22444"/>
                  </a:cubicBezTo>
                  <a:cubicBezTo>
                    <a:pt x="266871" y="10710"/>
                    <a:pt x="260089" y="6405"/>
                    <a:pt x="244291" y="2431"/>
                  </a:cubicBezTo>
                  <a:cubicBezTo>
                    <a:pt x="235934" y="323"/>
                    <a:pt x="226358" y="-606"/>
                    <a:pt x="215957" y="-606"/>
                  </a:cubicBezTo>
                  <a:cubicBezTo>
                    <a:pt x="137573" y="-606"/>
                    <a:pt x="11970" y="52507"/>
                    <a:pt x="1302" y="61382"/>
                  </a:cubicBezTo>
                  <a:cubicBezTo>
                    <a:pt x="-603" y="62959"/>
                    <a:pt x="-870" y="65767"/>
                    <a:pt x="718" y="67682"/>
                  </a:cubicBezTo>
                  <a:lnTo>
                    <a:pt x="1378" y="68218"/>
                  </a:lnTo>
                  <a:cubicBezTo>
                    <a:pt x="-2292" y="74423"/>
                    <a:pt x="-1873" y="84207"/>
                    <a:pt x="96" y="93881"/>
                  </a:cubicBezTo>
                </a:path>
              </a:pathLst>
            </a:custGeom>
            <a:solidFill>
              <a:srgbClr val="362018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8" name="Freeform: Shape 1497">
              <a:extLst>
                <a:ext uri="{FF2B5EF4-FFF2-40B4-BE49-F238E27FC236}">
                  <a16:creationId xmlns="" xmlns:a16="http://schemas.microsoft.com/office/drawing/2014/main" id="{7832D844-1C6D-441D-816A-228F6CE95305}"/>
                </a:ext>
              </a:extLst>
            </p:cNvPr>
            <p:cNvSpPr/>
            <p:nvPr/>
          </p:nvSpPr>
          <p:spPr>
            <a:xfrm flipV="1">
              <a:off x="5264300" y="4197180"/>
              <a:ext cx="202107" cy="151833"/>
            </a:xfrm>
            <a:custGeom>
              <a:avLst/>
              <a:gdLst>
                <a:gd name="connsiteX0" fmla="*/ 215 w 202107"/>
                <a:gd name="connsiteY0" fmla="*/ 94979 h 151833"/>
                <a:gd name="connsiteX1" fmla="*/ 571 w 202107"/>
                <a:gd name="connsiteY1" fmla="*/ 94434 h 151833"/>
                <a:gd name="connsiteX2" fmla="*/ 3860 w 202107"/>
                <a:gd name="connsiteY2" fmla="*/ 119476 h 151833"/>
                <a:gd name="connsiteX3" fmla="*/ 3834 w 202107"/>
                <a:gd name="connsiteY3" fmla="*/ 119467 h 151833"/>
                <a:gd name="connsiteX4" fmla="*/ 13994 w 202107"/>
                <a:gd name="connsiteY4" fmla="*/ 146846 h 151833"/>
                <a:gd name="connsiteX5" fmla="*/ 43103 w 202107"/>
                <a:gd name="connsiteY5" fmla="*/ 115806 h 151833"/>
                <a:gd name="connsiteX6" fmla="*/ 45681 w 202107"/>
                <a:gd name="connsiteY6" fmla="*/ 115567 h 151833"/>
                <a:gd name="connsiteX7" fmla="*/ 45681 w 202107"/>
                <a:gd name="connsiteY7" fmla="*/ 115553 h 151833"/>
                <a:gd name="connsiteX8" fmla="*/ 59587 w 202107"/>
                <a:gd name="connsiteY8" fmla="*/ 121168 h 151833"/>
                <a:gd name="connsiteX9" fmla="*/ 70751 w 202107"/>
                <a:gd name="connsiteY9" fmla="*/ 131492 h 151833"/>
                <a:gd name="connsiteX10" fmla="*/ 110857 w 202107"/>
                <a:gd name="connsiteY10" fmla="*/ 144063 h 151833"/>
                <a:gd name="connsiteX11" fmla="*/ 189749 w 202107"/>
                <a:gd name="connsiteY11" fmla="*/ 47583 h 151833"/>
                <a:gd name="connsiteX12" fmla="*/ 190422 w 202107"/>
                <a:gd name="connsiteY12" fmla="*/ 46615 h 151833"/>
                <a:gd name="connsiteX13" fmla="*/ 193661 w 202107"/>
                <a:gd name="connsiteY13" fmla="*/ 41714 h 151833"/>
                <a:gd name="connsiteX14" fmla="*/ 193953 w 202107"/>
                <a:gd name="connsiteY14" fmla="*/ 41258 h 151833"/>
                <a:gd name="connsiteX15" fmla="*/ 196798 w 202107"/>
                <a:gd name="connsiteY15" fmla="*/ 36128 h 151833"/>
                <a:gd name="connsiteX16" fmla="*/ 197153 w 202107"/>
                <a:gd name="connsiteY16" fmla="*/ 35354 h 151833"/>
                <a:gd name="connsiteX17" fmla="*/ 198804 w 202107"/>
                <a:gd name="connsiteY17" fmla="*/ 31375 h 151833"/>
                <a:gd name="connsiteX18" fmla="*/ 199211 w 202107"/>
                <a:gd name="connsiteY18" fmla="*/ 30225 h 151833"/>
                <a:gd name="connsiteX19" fmla="*/ 200201 w 202107"/>
                <a:gd name="connsiteY19" fmla="*/ 26246 h 151833"/>
                <a:gd name="connsiteX20" fmla="*/ 200290 w 202107"/>
                <a:gd name="connsiteY20" fmla="*/ 25814 h 151833"/>
                <a:gd name="connsiteX21" fmla="*/ 200417 w 202107"/>
                <a:gd name="connsiteY21" fmla="*/ 21801 h 151833"/>
                <a:gd name="connsiteX22" fmla="*/ 200265 w 202107"/>
                <a:gd name="connsiteY22" fmla="*/ 20824 h 151833"/>
                <a:gd name="connsiteX23" fmla="*/ 200151 w 202107"/>
                <a:gd name="connsiteY23" fmla="*/ 20025 h 151833"/>
                <a:gd name="connsiteX24" fmla="*/ 198690 w 202107"/>
                <a:gd name="connsiteY24" fmla="*/ 9662 h 151833"/>
                <a:gd name="connsiteX25" fmla="*/ 144182 w 202107"/>
                <a:gd name="connsiteY25" fmla="*/ -573 h 151833"/>
                <a:gd name="connsiteX26" fmla="*/ -522 w 202107"/>
                <a:gd name="connsiteY26" fmla="*/ 82964 h 151833"/>
                <a:gd name="connsiteX27" fmla="*/ 215 w 202107"/>
                <a:gd name="connsiteY27" fmla="*/ 94979 h 151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02107" h="151833">
                  <a:moveTo>
                    <a:pt x="215" y="94979"/>
                  </a:moveTo>
                  <a:lnTo>
                    <a:pt x="571" y="94434"/>
                  </a:lnTo>
                  <a:cubicBezTo>
                    <a:pt x="-153" y="101850"/>
                    <a:pt x="1472" y="110929"/>
                    <a:pt x="3860" y="119476"/>
                  </a:cubicBezTo>
                  <a:lnTo>
                    <a:pt x="3834" y="119467"/>
                  </a:lnTo>
                  <a:cubicBezTo>
                    <a:pt x="6908" y="133729"/>
                    <a:pt x="13994" y="146846"/>
                    <a:pt x="13994" y="146846"/>
                  </a:cubicBezTo>
                  <a:cubicBezTo>
                    <a:pt x="13994" y="146846"/>
                    <a:pt x="25780" y="118614"/>
                    <a:pt x="43103" y="115806"/>
                  </a:cubicBezTo>
                  <a:lnTo>
                    <a:pt x="45681" y="115567"/>
                  </a:lnTo>
                  <a:lnTo>
                    <a:pt x="45681" y="115553"/>
                  </a:lnTo>
                  <a:cubicBezTo>
                    <a:pt x="50024" y="115502"/>
                    <a:pt x="54698" y="117115"/>
                    <a:pt x="59587" y="121168"/>
                  </a:cubicBezTo>
                  <a:lnTo>
                    <a:pt x="70751" y="131492"/>
                  </a:lnTo>
                  <a:cubicBezTo>
                    <a:pt x="70751" y="131492"/>
                    <a:pt x="89661" y="165758"/>
                    <a:pt x="110857" y="144063"/>
                  </a:cubicBezTo>
                  <a:cubicBezTo>
                    <a:pt x="114845" y="121764"/>
                    <a:pt x="166826" y="79780"/>
                    <a:pt x="189749" y="47583"/>
                  </a:cubicBezTo>
                  <a:lnTo>
                    <a:pt x="190422" y="46615"/>
                  </a:lnTo>
                  <a:cubicBezTo>
                    <a:pt x="191578" y="44954"/>
                    <a:pt x="192670" y="43326"/>
                    <a:pt x="193661" y="41714"/>
                  </a:cubicBezTo>
                  <a:lnTo>
                    <a:pt x="193953" y="41258"/>
                  </a:lnTo>
                  <a:cubicBezTo>
                    <a:pt x="195020" y="39507"/>
                    <a:pt x="195972" y="37790"/>
                    <a:pt x="196798" y="36128"/>
                  </a:cubicBezTo>
                  <a:lnTo>
                    <a:pt x="197153" y="35354"/>
                  </a:lnTo>
                  <a:cubicBezTo>
                    <a:pt x="197788" y="33995"/>
                    <a:pt x="198347" y="32676"/>
                    <a:pt x="198804" y="31375"/>
                  </a:cubicBezTo>
                  <a:lnTo>
                    <a:pt x="199211" y="30225"/>
                  </a:lnTo>
                  <a:cubicBezTo>
                    <a:pt x="199655" y="28866"/>
                    <a:pt x="199985" y="27531"/>
                    <a:pt x="200201" y="26246"/>
                  </a:cubicBezTo>
                  <a:lnTo>
                    <a:pt x="200290" y="25814"/>
                  </a:lnTo>
                  <a:cubicBezTo>
                    <a:pt x="200493" y="24421"/>
                    <a:pt x="200519" y="23086"/>
                    <a:pt x="200417" y="21801"/>
                  </a:cubicBezTo>
                  <a:lnTo>
                    <a:pt x="200265" y="20824"/>
                  </a:lnTo>
                  <a:lnTo>
                    <a:pt x="200151" y="20025"/>
                  </a:lnTo>
                  <a:cubicBezTo>
                    <a:pt x="201636" y="18879"/>
                    <a:pt x="200747" y="10461"/>
                    <a:pt x="198690" y="9662"/>
                  </a:cubicBezTo>
                  <a:cubicBezTo>
                    <a:pt x="180326" y="2612"/>
                    <a:pt x="162000" y="-573"/>
                    <a:pt x="144182" y="-573"/>
                  </a:cubicBezTo>
                  <a:cubicBezTo>
                    <a:pt x="83349" y="-573"/>
                    <a:pt x="28574" y="36535"/>
                    <a:pt x="-522" y="82964"/>
                  </a:cubicBezTo>
                  <a:cubicBezTo>
                    <a:pt x="-1842" y="85063"/>
                    <a:pt x="-1106" y="97074"/>
                    <a:pt x="215" y="94979"/>
                  </a:cubicBezTo>
                </a:path>
              </a:pathLst>
            </a:custGeom>
            <a:solidFill>
              <a:srgbClr val="362018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9" name="Freeform: Shape 1498">
              <a:extLst>
                <a:ext uri="{FF2B5EF4-FFF2-40B4-BE49-F238E27FC236}">
                  <a16:creationId xmlns="" xmlns:a16="http://schemas.microsoft.com/office/drawing/2014/main" id="{96250EC9-7524-4A79-BF8A-3F737D38C952}"/>
                </a:ext>
              </a:extLst>
            </p:cNvPr>
            <p:cNvSpPr/>
            <p:nvPr/>
          </p:nvSpPr>
          <p:spPr>
            <a:xfrm flipV="1">
              <a:off x="5381963" y="2399304"/>
              <a:ext cx="17398" cy="17398"/>
            </a:xfrm>
            <a:custGeom>
              <a:avLst/>
              <a:gdLst>
                <a:gd name="connsiteX0" fmla="*/ -1235 w 17398"/>
                <a:gd name="connsiteY0" fmla="*/ 6462 h 17398"/>
                <a:gd name="connsiteX1" fmla="*/ 7477 w 17398"/>
                <a:gd name="connsiteY1" fmla="*/ -2237 h 17398"/>
                <a:gd name="connsiteX2" fmla="*/ 16164 w 17398"/>
                <a:gd name="connsiteY2" fmla="*/ 6462 h 17398"/>
                <a:gd name="connsiteX3" fmla="*/ 7477 w 17398"/>
                <a:gd name="connsiteY3" fmla="*/ 15162 h 17398"/>
                <a:gd name="connsiteX4" fmla="*/ -1235 w 17398"/>
                <a:gd name="connsiteY4" fmla="*/ 6462 h 17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398" h="17398">
                  <a:moveTo>
                    <a:pt x="-1235" y="6462"/>
                  </a:moveTo>
                  <a:cubicBezTo>
                    <a:pt x="-1235" y="1662"/>
                    <a:pt x="2664" y="-2237"/>
                    <a:pt x="7477" y="-2237"/>
                  </a:cubicBezTo>
                  <a:cubicBezTo>
                    <a:pt x="12278" y="-2237"/>
                    <a:pt x="16164" y="1662"/>
                    <a:pt x="16164" y="6462"/>
                  </a:cubicBezTo>
                  <a:cubicBezTo>
                    <a:pt x="16164" y="11263"/>
                    <a:pt x="12278" y="15162"/>
                    <a:pt x="7477" y="15162"/>
                  </a:cubicBezTo>
                  <a:cubicBezTo>
                    <a:pt x="2664" y="15162"/>
                    <a:pt x="-1235" y="11263"/>
                    <a:pt x="-1235" y="6462"/>
                  </a:cubicBezTo>
                </a:path>
              </a:pathLst>
            </a:custGeom>
            <a:solidFill>
              <a:srgbClr val="E8E9E9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0" name="Freeform: Shape 1499">
              <a:extLst>
                <a:ext uri="{FF2B5EF4-FFF2-40B4-BE49-F238E27FC236}">
                  <a16:creationId xmlns="" xmlns:a16="http://schemas.microsoft.com/office/drawing/2014/main" id="{272F9A56-53A3-43AF-AB15-0CE04C968B32}"/>
                </a:ext>
              </a:extLst>
            </p:cNvPr>
            <p:cNvSpPr/>
            <p:nvPr/>
          </p:nvSpPr>
          <p:spPr>
            <a:xfrm flipV="1">
              <a:off x="5412087" y="2561254"/>
              <a:ext cx="151066" cy="346112"/>
            </a:xfrm>
            <a:custGeom>
              <a:avLst/>
              <a:gdLst>
                <a:gd name="connsiteX0" fmla="*/ 134411 w 151066"/>
                <a:gd name="connsiteY0" fmla="*/ -1946 h 346112"/>
                <a:gd name="connsiteX1" fmla="*/ 149765 w 151066"/>
                <a:gd name="connsiteY1" fmla="*/ 340852 h 346112"/>
                <a:gd name="connsiteX2" fmla="*/ 144025 w 151066"/>
                <a:gd name="connsiteY2" fmla="*/ 342947 h 346112"/>
                <a:gd name="connsiteX3" fmla="*/ 129052 w 151066"/>
                <a:gd name="connsiteY3" fmla="*/ 29321 h 346112"/>
                <a:gd name="connsiteX4" fmla="*/ 4859 w 151066"/>
                <a:gd name="connsiteY4" fmla="*/ 344166 h 346112"/>
                <a:gd name="connsiteX5" fmla="*/ -1301 w 151066"/>
                <a:gd name="connsiteY5" fmla="*/ 342122 h 346112"/>
                <a:gd name="connsiteX6" fmla="*/ 134411 w 151066"/>
                <a:gd name="connsiteY6" fmla="*/ -1946 h 346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1066" h="346112">
                  <a:moveTo>
                    <a:pt x="134411" y="-1946"/>
                  </a:moveTo>
                  <a:lnTo>
                    <a:pt x="149765" y="340852"/>
                  </a:lnTo>
                  <a:lnTo>
                    <a:pt x="144025" y="342947"/>
                  </a:lnTo>
                  <a:lnTo>
                    <a:pt x="129052" y="29321"/>
                  </a:lnTo>
                  <a:lnTo>
                    <a:pt x="4859" y="344166"/>
                  </a:lnTo>
                  <a:lnTo>
                    <a:pt x="-1301" y="342122"/>
                  </a:lnTo>
                  <a:lnTo>
                    <a:pt x="134411" y="-1946"/>
                  </a:lnTo>
                </a:path>
              </a:pathLst>
            </a:custGeom>
            <a:solidFill>
              <a:srgbClr val="3A72C1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1" name="Freeform: Shape 1500">
              <a:extLst>
                <a:ext uri="{FF2B5EF4-FFF2-40B4-BE49-F238E27FC236}">
                  <a16:creationId xmlns="" xmlns:a16="http://schemas.microsoft.com/office/drawing/2014/main" id="{33B43F6D-EBCC-42C6-BAE2-60AD6337B948}"/>
                </a:ext>
              </a:extLst>
            </p:cNvPr>
            <p:cNvSpPr/>
            <p:nvPr/>
          </p:nvSpPr>
          <p:spPr>
            <a:xfrm flipV="1">
              <a:off x="5452740" y="2172850"/>
              <a:ext cx="175259" cy="140436"/>
            </a:xfrm>
            <a:custGeom>
              <a:avLst/>
              <a:gdLst>
                <a:gd name="connsiteX0" fmla="*/ -1337 w 175259"/>
                <a:gd name="connsiteY0" fmla="*/ 126177 h 140436"/>
                <a:gd name="connsiteX1" fmla="*/ 50466 w 175259"/>
                <a:gd name="connsiteY1" fmla="*/ 138052 h 140436"/>
                <a:gd name="connsiteX2" fmla="*/ 142211 w 175259"/>
                <a:gd name="connsiteY2" fmla="*/ 91202 h 140436"/>
                <a:gd name="connsiteX3" fmla="*/ 173923 w 175259"/>
                <a:gd name="connsiteY3" fmla="*/ -2384 h 140436"/>
                <a:gd name="connsiteX4" fmla="*/ 134553 w 175259"/>
                <a:gd name="connsiteY4" fmla="*/ 80026 h 140436"/>
                <a:gd name="connsiteX5" fmla="*/ 43177 w 175259"/>
                <a:gd name="connsiteY5" fmla="*/ 123752 h 140436"/>
                <a:gd name="connsiteX6" fmla="*/ -1337 w 175259"/>
                <a:gd name="connsiteY6" fmla="*/ 126177 h 140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5259" h="140436">
                  <a:moveTo>
                    <a:pt x="-1337" y="126177"/>
                  </a:moveTo>
                  <a:cubicBezTo>
                    <a:pt x="-1337" y="126177"/>
                    <a:pt x="35366" y="138052"/>
                    <a:pt x="50466" y="138052"/>
                  </a:cubicBezTo>
                  <a:cubicBezTo>
                    <a:pt x="65567" y="138052"/>
                    <a:pt x="119008" y="111268"/>
                    <a:pt x="142211" y="91202"/>
                  </a:cubicBezTo>
                  <a:cubicBezTo>
                    <a:pt x="165427" y="71123"/>
                    <a:pt x="173923" y="-2384"/>
                    <a:pt x="173923" y="-2384"/>
                  </a:cubicBezTo>
                  <a:cubicBezTo>
                    <a:pt x="173923" y="-2384"/>
                    <a:pt x="148104" y="65650"/>
                    <a:pt x="134553" y="80026"/>
                  </a:cubicBezTo>
                  <a:cubicBezTo>
                    <a:pt x="120989" y="94402"/>
                    <a:pt x="52092" y="123256"/>
                    <a:pt x="43177" y="123752"/>
                  </a:cubicBezTo>
                  <a:cubicBezTo>
                    <a:pt x="34274" y="124234"/>
                    <a:pt x="-1337" y="126177"/>
                    <a:pt x="-1337" y="126177"/>
                  </a:cubicBezTo>
                </a:path>
              </a:pathLst>
            </a:custGeom>
            <a:solidFill>
              <a:srgbClr val="705644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2" name="Freeform: Shape 1501">
              <a:extLst>
                <a:ext uri="{FF2B5EF4-FFF2-40B4-BE49-F238E27FC236}">
                  <a16:creationId xmlns="" xmlns:a16="http://schemas.microsoft.com/office/drawing/2014/main" id="{5DE5315E-76A0-4DC1-A08E-702E48D2AC0B}"/>
                </a:ext>
              </a:extLst>
            </p:cNvPr>
            <p:cNvSpPr/>
            <p:nvPr/>
          </p:nvSpPr>
          <p:spPr>
            <a:xfrm flipV="1">
              <a:off x="5534680" y="2871768"/>
              <a:ext cx="18097" cy="34531"/>
            </a:xfrm>
            <a:custGeom>
              <a:avLst/>
              <a:gdLst>
                <a:gd name="connsiteX0" fmla="*/ -1339 w 18097"/>
                <a:gd name="connsiteY0" fmla="*/ -1808 h 34531"/>
                <a:gd name="connsiteX1" fmla="*/ 16758 w 18097"/>
                <a:gd name="connsiteY1" fmla="*/ -1808 h 34531"/>
                <a:gd name="connsiteX2" fmla="*/ 16758 w 18097"/>
                <a:gd name="connsiteY2" fmla="*/ 32723 h 34531"/>
                <a:gd name="connsiteX3" fmla="*/ -1339 w 18097"/>
                <a:gd name="connsiteY3" fmla="*/ 32723 h 34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97" h="34531">
                  <a:moveTo>
                    <a:pt x="-1339" y="-1808"/>
                  </a:moveTo>
                  <a:lnTo>
                    <a:pt x="16758" y="-1808"/>
                  </a:lnTo>
                  <a:lnTo>
                    <a:pt x="16758" y="32723"/>
                  </a:lnTo>
                  <a:lnTo>
                    <a:pt x="-1339" y="32723"/>
                  </a:lnTo>
                  <a:close/>
                </a:path>
              </a:pathLst>
            </a:custGeom>
            <a:solidFill>
              <a:srgbClr val="2C3A93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3" name="Freeform: Shape 1502">
              <a:extLst>
                <a:ext uri="{FF2B5EF4-FFF2-40B4-BE49-F238E27FC236}">
                  <a16:creationId xmlns="" xmlns:a16="http://schemas.microsoft.com/office/drawing/2014/main" id="{E108041B-96C4-4839-A171-0443F2066879}"/>
                </a:ext>
              </a:extLst>
            </p:cNvPr>
            <p:cNvSpPr/>
            <p:nvPr/>
          </p:nvSpPr>
          <p:spPr>
            <a:xfrm flipV="1">
              <a:off x="5508289" y="2897676"/>
              <a:ext cx="70878" cy="135318"/>
            </a:xfrm>
            <a:custGeom>
              <a:avLst/>
              <a:gdLst>
                <a:gd name="connsiteX0" fmla="*/ -1339 w 70878"/>
                <a:gd name="connsiteY0" fmla="*/ -1740 h 135318"/>
                <a:gd name="connsiteX1" fmla="*/ 69539 w 70878"/>
                <a:gd name="connsiteY1" fmla="*/ -1740 h 135318"/>
                <a:gd name="connsiteX2" fmla="*/ 69539 w 70878"/>
                <a:gd name="connsiteY2" fmla="*/ 133578 h 135318"/>
                <a:gd name="connsiteX3" fmla="*/ -1339 w 70878"/>
                <a:gd name="connsiteY3" fmla="*/ 133578 h 135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878" h="135318">
                  <a:moveTo>
                    <a:pt x="-1339" y="-1740"/>
                  </a:moveTo>
                  <a:lnTo>
                    <a:pt x="69539" y="-1740"/>
                  </a:lnTo>
                  <a:lnTo>
                    <a:pt x="69539" y="133578"/>
                  </a:lnTo>
                  <a:lnTo>
                    <a:pt x="-1339" y="133578"/>
                  </a:lnTo>
                  <a:close/>
                </a:path>
              </a:pathLst>
            </a:custGeom>
            <a:solidFill>
              <a:srgbClr val="66686E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4" name="Freeform: Shape 1503">
              <a:extLst>
                <a:ext uri="{FF2B5EF4-FFF2-40B4-BE49-F238E27FC236}">
                  <a16:creationId xmlns="" xmlns:a16="http://schemas.microsoft.com/office/drawing/2014/main" id="{DB35C2DF-4191-40EB-9107-C6A6CF447F56}"/>
                </a:ext>
              </a:extLst>
            </p:cNvPr>
            <p:cNvSpPr/>
            <p:nvPr/>
          </p:nvSpPr>
          <p:spPr>
            <a:xfrm flipV="1">
              <a:off x="5513458" y="2902438"/>
              <a:ext cx="60654" cy="122059"/>
            </a:xfrm>
            <a:custGeom>
              <a:avLst/>
              <a:gdLst>
                <a:gd name="connsiteX0" fmla="*/ 59316 w 60654"/>
                <a:gd name="connsiteY0" fmla="*/ 697 h 122059"/>
                <a:gd name="connsiteX1" fmla="*/ -1339 w 60654"/>
                <a:gd name="connsiteY1" fmla="*/ -1741 h 122059"/>
                <a:gd name="connsiteX2" fmla="*/ -1339 w 60654"/>
                <a:gd name="connsiteY2" fmla="*/ 120318 h 122059"/>
                <a:gd name="connsiteX3" fmla="*/ 58313 w 60654"/>
                <a:gd name="connsiteY3" fmla="*/ 116457 h 122059"/>
                <a:gd name="connsiteX4" fmla="*/ 59316 w 60654"/>
                <a:gd name="connsiteY4" fmla="*/ 697 h 122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654" h="122059">
                  <a:moveTo>
                    <a:pt x="59316" y="697"/>
                  </a:moveTo>
                  <a:lnTo>
                    <a:pt x="-1339" y="-1741"/>
                  </a:lnTo>
                  <a:lnTo>
                    <a:pt x="-1339" y="120318"/>
                  </a:lnTo>
                  <a:lnTo>
                    <a:pt x="58313" y="116457"/>
                  </a:lnTo>
                  <a:lnTo>
                    <a:pt x="59316" y="697"/>
                  </a:lnTo>
                </a:path>
              </a:pathLst>
            </a:custGeom>
            <a:solidFill>
              <a:srgbClr val="E8E9E9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5" name="Freeform: Shape 1504">
              <a:extLst>
                <a:ext uri="{FF2B5EF4-FFF2-40B4-BE49-F238E27FC236}">
                  <a16:creationId xmlns="" xmlns:a16="http://schemas.microsoft.com/office/drawing/2014/main" id="{6D1709B2-F35A-42F5-B8A7-58D78F832D02}"/>
                </a:ext>
              </a:extLst>
            </p:cNvPr>
            <p:cNvSpPr/>
            <p:nvPr/>
          </p:nvSpPr>
          <p:spPr>
            <a:xfrm flipV="1">
              <a:off x="5501813" y="2891199"/>
              <a:ext cx="83832" cy="148272"/>
            </a:xfrm>
            <a:custGeom>
              <a:avLst/>
              <a:gdLst>
                <a:gd name="connsiteX0" fmla="*/ 5138 w 83832"/>
                <a:gd name="connsiteY0" fmla="*/ 140055 h 148272"/>
                <a:gd name="connsiteX1" fmla="*/ 76016 w 83832"/>
                <a:gd name="connsiteY1" fmla="*/ 140055 h 148272"/>
                <a:gd name="connsiteX2" fmla="*/ 76016 w 83832"/>
                <a:gd name="connsiteY2" fmla="*/ 4737 h 148272"/>
                <a:gd name="connsiteX3" fmla="*/ 5138 w 83832"/>
                <a:gd name="connsiteY3" fmla="*/ 4737 h 148272"/>
                <a:gd name="connsiteX4" fmla="*/ 5138 w 83832"/>
                <a:gd name="connsiteY4" fmla="*/ 140055 h 148272"/>
                <a:gd name="connsiteX5" fmla="*/ -1339 w 83832"/>
                <a:gd name="connsiteY5" fmla="*/ 140055 h 148272"/>
                <a:gd name="connsiteX6" fmla="*/ -1339 w 83832"/>
                <a:gd name="connsiteY6" fmla="*/ 4737 h 148272"/>
                <a:gd name="connsiteX7" fmla="*/ 5138 w 83832"/>
                <a:gd name="connsiteY7" fmla="*/ -1740 h 148272"/>
                <a:gd name="connsiteX8" fmla="*/ 76016 w 83832"/>
                <a:gd name="connsiteY8" fmla="*/ -1740 h 148272"/>
                <a:gd name="connsiteX9" fmla="*/ 82493 w 83832"/>
                <a:gd name="connsiteY9" fmla="*/ 4737 h 148272"/>
                <a:gd name="connsiteX10" fmla="*/ 82493 w 83832"/>
                <a:gd name="connsiteY10" fmla="*/ 140055 h 148272"/>
                <a:gd name="connsiteX11" fmla="*/ 76016 w 83832"/>
                <a:gd name="connsiteY11" fmla="*/ 146532 h 148272"/>
                <a:gd name="connsiteX12" fmla="*/ 5138 w 83832"/>
                <a:gd name="connsiteY12" fmla="*/ 146532 h 148272"/>
                <a:gd name="connsiteX13" fmla="*/ -1339 w 83832"/>
                <a:gd name="connsiteY13" fmla="*/ 140055 h 148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3832" h="148272">
                  <a:moveTo>
                    <a:pt x="5138" y="140055"/>
                  </a:moveTo>
                  <a:lnTo>
                    <a:pt x="76016" y="140055"/>
                  </a:lnTo>
                  <a:lnTo>
                    <a:pt x="76016" y="4737"/>
                  </a:lnTo>
                  <a:lnTo>
                    <a:pt x="5138" y="4737"/>
                  </a:lnTo>
                  <a:lnTo>
                    <a:pt x="5138" y="140055"/>
                  </a:lnTo>
                  <a:moveTo>
                    <a:pt x="-1339" y="140055"/>
                  </a:moveTo>
                  <a:lnTo>
                    <a:pt x="-1339" y="4737"/>
                  </a:lnTo>
                  <a:cubicBezTo>
                    <a:pt x="-1339" y="1156"/>
                    <a:pt x="1557" y="-1740"/>
                    <a:pt x="5138" y="-1740"/>
                  </a:cubicBezTo>
                  <a:lnTo>
                    <a:pt x="76016" y="-1740"/>
                  </a:lnTo>
                  <a:cubicBezTo>
                    <a:pt x="79585" y="-1740"/>
                    <a:pt x="82493" y="1156"/>
                    <a:pt x="82493" y="4737"/>
                  </a:cubicBezTo>
                  <a:lnTo>
                    <a:pt x="82493" y="140055"/>
                  </a:lnTo>
                  <a:cubicBezTo>
                    <a:pt x="82493" y="143637"/>
                    <a:pt x="79585" y="146532"/>
                    <a:pt x="76016" y="146532"/>
                  </a:cubicBezTo>
                  <a:lnTo>
                    <a:pt x="5138" y="146532"/>
                  </a:lnTo>
                  <a:cubicBezTo>
                    <a:pt x="1557" y="146532"/>
                    <a:pt x="-1339" y="143637"/>
                    <a:pt x="-1339" y="140055"/>
                  </a:cubicBezTo>
                </a:path>
              </a:pathLst>
            </a:custGeom>
            <a:solidFill>
              <a:srgbClr val="2C3A93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6" name="Freeform: Shape 1505">
              <a:extLst>
                <a:ext uri="{FF2B5EF4-FFF2-40B4-BE49-F238E27FC236}">
                  <a16:creationId xmlns="" xmlns:a16="http://schemas.microsoft.com/office/drawing/2014/main" id="{9A824E94-25DB-4698-BADA-A28A5E536FA9}"/>
                </a:ext>
              </a:extLst>
            </p:cNvPr>
            <p:cNvSpPr/>
            <p:nvPr/>
          </p:nvSpPr>
          <p:spPr>
            <a:xfrm flipV="1">
              <a:off x="5528432" y="2909601"/>
              <a:ext cx="30594" cy="46469"/>
            </a:xfrm>
            <a:custGeom>
              <a:avLst/>
              <a:gdLst>
                <a:gd name="connsiteX0" fmla="*/ -1339 w 30594"/>
                <a:gd name="connsiteY0" fmla="*/ -1769 h 46469"/>
                <a:gd name="connsiteX1" fmla="*/ 29255 w 30594"/>
                <a:gd name="connsiteY1" fmla="*/ -1769 h 46469"/>
                <a:gd name="connsiteX2" fmla="*/ 29255 w 30594"/>
                <a:gd name="connsiteY2" fmla="*/ 44700 h 46469"/>
                <a:gd name="connsiteX3" fmla="*/ -1339 w 30594"/>
                <a:gd name="connsiteY3" fmla="*/ 44700 h 46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594" h="46469">
                  <a:moveTo>
                    <a:pt x="-1339" y="-1769"/>
                  </a:moveTo>
                  <a:lnTo>
                    <a:pt x="29255" y="-1769"/>
                  </a:lnTo>
                  <a:lnTo>
                    <a:pt x="29255" y="44700"/>
                  </a:lnTo>
                  <a:lnTo>
                    <a:pt x="-1339" y="44700"/>
                  </a:lnTo>
                  <a:close/>
                </a:path>
              </a:pathLst>
            </a:custGeom>
            <a:solidFill>
              <a:srgbClr val="FFFFFF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7" name="Freeform: Shape 1506">
              <a:extLst>
                <a:ext uri="{FF2B5EF4-FFF2-40B4-BE49-F238E27FC236}">
                  <a16:creationId xmlns="" xmlns:a16="http://schemas.microsoft.com/office/drawing/2014/main" id="{1659ADF1-A358-4A7C-B77F-009684FE093E}"/>
                </a:ext>
              </a:extLst>
            </p:cNvPr>
            <p:cNvSpPr/>
            <p:nvPr/>
          </p:nvSpPr>
          <p:spPr>
            <a:xfrm flipV="1">
              <a:off x="5508289" y="3006896"/>
              <a:ext cx="10020" cy="26098"/>
            </a:xfrm>
            <a:custGeom>
              <a:avLst/>
              <a:gdLst>
                <a:gd name="connsiteX0" fmla="*/ 8702 w 10020"/>
                <a:gd name="connsiteY0" fmla="*/ -1691 h 26098"/>
                <a:gd name="connsiteX1" fmla="*/ -1318 w 10020"/>
                <a:gd name="connsiteY1" fmla="*/ -1691 h 26098"/>
                <a:gd name="connsiteX2" fmla="*/ -1318 w 10020"/>
                <a:gd name="connsiteY2" fmla="*/ 24407 h 26098"/>
                <a:gd name="connsiteX3" fmla="*/ 3851 w 10020"/>
                <a:gd name="connsiteY3" fmla="*/ 10920 h 26098"/>
                <a:gd name="connsiteX4" fmla="*/ 3851 w 10020"/>
                <a:gd name="connsiteY4" fmla="*/ 6805 h 26098"/>
                <a:gd name="connsiteX5" fmla="*/ 5413 w 10020"/>
                <a:gd name="connsiteY5" fmla="*/ 6869 h 26098"/>
                <a:gd name="connsiteX6" fmla="*/ 8702 w 10020"/>
                <a:gd name="connsiteY6" fmla="*/ -1691 h 26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20" h="26098">
                  <a:moveTo>
                    <a:pt x="8702" y="-1691"/>
                  </a:moveTo>
                  <a:lnTo>
                    <a:pt x="-1318" y="-1691"/>
                  </a:lnTo>
                  <a:lnTo>
                    <a:pt x="-1318" y="24407"/>
                  </a:lnTo>
                  <a:lnTo>
                    <a:pt x="3851" y="10920"/>
                  </a:lnTo>
                  <a:lnTo>
                    <a:pt x="3851" y="6805"/>
                  </a:lnTo>
                  <a:lnTo>
                    <a:pt x="5413" y="6869"/>
                  </a:lnTo>
                  <a:lnTo>
                    <a:pt x="8702" y="-1691"/>
                  </a:lnTo>
                </a:path>
              </a:pathLst>
            </a:custGeom>
            <a:solidFill>
              <a:srgbClr val="A9A5A6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8" name="Freeform: Shape 1507">
              <a:extLst>
                <a:ext uri="{FF2B5EF4-FFF2-40B4-BE49-F238E27FC236}">
                  <a16:creationId xmlns="" xmlns:a16="http://schemas.microsoft.com/office/drawing/2014/main" id="{408C6F16-48CE-42CF-9645-9439766B6E05}"/>
                </a:ext>
              </a:extLst>
            </p:cNvPr>
            <p:cNvSpPr/>
            <p:nvPr/>
          </p:nvSpPr>
          <p:spPr>
            <a:xfrm flipV="1">
              <a:off x="5513458" y="3020383"/>
              <a:ext cx="1562" cy="4114"/>
            </a:xfrm>
            <a:custGeom>
              <a:avLst/>
              <a:gdLst>
                <a:gd name="connsiteX0" fmla="*/ -1319 w 1562"/>
                <a:gd name="connsiteY0" fmla="*/ -1689 h 4114"/>
                <a:gd name="connsiteX1" fmla="*/ -1319 w 1562"/>
                <a:gd name="connsiteY1" fmla="*/ 2426 h 4114"/>
                <a:gd name="connsiteX2" fmla="*/ 243 w 1562"/>
                <a:gd name="connsiteY2" fmla="*/ -1625 h 4114"/>
                <a:gd name="connsiteX3" fmla="*/ -1319 w 1562"/>
                <a:gd name="connsiteY3" fmla="*/ -1689 h 4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62" h="4114">
                  <a:moveTo>
                    <a:pt x="-1319" y="-1689"/>
                  </a:moveTo>
                  <a:lnTo>
                    <a:pt x="-1319" y="2426"/>
                  </a:lnTo>
                  <a:lnTo>
                    <a:pt x="243" y="-1625"/>
                  </a:lnTo>
                  <a:lnTo>
                    <a:pt x="-1319" y="-1689"/>
                  </a:lnTo>
                </a:path>
              </a:pathLst>
            </a:custGeom>
            <a:solidFill>
              <a:srgbClr val="F4F4F4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9" name="Freeform: Shape 1508">
              <a:extLst>
                <a:ext uri="{FF2B5EF4-FFF2-40B4-BE49-F238E27FC236}">
                  <a16:creationId xmlns="" xmlns:a16="http://schemas.microsoft.com/office/drawing/2014/main" id="{81C6B3EF-C036-4EC6-81E1-F2E90ED320F4}"/>
                </a:ext>
              </a:extLst>
            </p:cNvPr>
            <p:cNvSpPr/>
            <p:nvPr/>
          </p:nvSpPr>
          <p:spPr>
            <a:xfrm flipV="1">
              <a:off x="5538058" y="2877699"/>
              <a:ext cx="11328" cy="11328"/>
            </a:xfrm>
            <a:custGeom>
              <a:avLst/>
              <a:gdLst>
                <a:gd name="connsiteX0" fmla="*/ -1339 w 11328"/>
                <a:gd name="connsiteY0" fmla="*/ 3851 h 11328"/>
                <a:gd name="connsiteX1" fmla="*/ 4338 w 11328"/>
                <a:gd name="connsiteY1" fmla="*/ -1813 h 11328"/>
                <a:gd name="connsiteX2" fmla="*/ 9989 w 11328"/>
                <a:gd name="connsiteY2" fmla="*/ 3851 h 11328"/>
                <a:gd name="connsiteX3" fmla="*/ 4338 w 11328"/>
                <a:gd name="connsiteY3" fmla="*/ 9515 h 11328"/>
                <a:gd name="connsiteX4" fmla="*/ -1339 w 11328"/>
                <a:gd name="connsiteY4" fmla="*/ 3851 h 11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8" h="11328">
                  <a:moveTo>
                    <a:pt x="-1339" y="3851"/>
                  </a:moveTo>
                  <a:cubicBezTo>
                    <a:pt x="-1339" y="714"/>
                    <a:pt x="1201" y="-1813"/>
                    <a:pt x="4338" y="-1813"/>
                  </a:cubicBezTo>
                  <a:cubicBezTo>
                    <a:pt x="7462" y="-1813"/>
                    <a:pt x="9989" y="714"/>
                    <a:pt x="9989" y="3851"/>
                  </a:cubicBezTo>
                  <a:cubicBezTo>
                    <a:pt x="9989" y="6975"/>
                    <a:pt x="7462" y="9515"/>
                    <a:pt x="4338" y="9515"/>
                  </a:cubicBezTo>
                  <a:cubicBezTo>
                    <a:pt x="1201" y="9515"/>
                    <a:pt x="-1339" y="6975"/>
                    <a:pt x="-1339" y="3851"/>
                  </a:cubicBezTo>
                </a:path>
              </a:pathLst>
            </a:custGeom>
            <a:solidFill>
              <a:srgbClr val="FFFFFF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10" name="Freeform: Shape 1509">
              <a:extLst>
                <a:ext uri="{FF2B5EF4-FFF2-40B4-BE49-F238E27FC236}">
                  <a16:creationId xmlns="" xmlns:a16="http://schemas.microsoft.com/office/drawing/2014/main" id="{DC179585-293B-420D-A213-37306CED53CD}"/>
                </a:ext>
              </a:extLst>
            </p:cNvPr>
            <p:cNvSpPr/>
            <p:nvPr/>
          </p:nvSpPr>
          <p:spPr>
            <a:xfrm flipV="1">
              <a:off x="6004775" y="2937014"/>
              <a:ext cx="43036" cy="61816"/>
            </a:xfrm>
            <a:custGeom>
              <a:avLst/>
              <a:gdLst>
                <a:gd name="connsiteX0" fmla="*/ -367 w 43036"/>
                <a:gd name="connsiteY0" fmla="*/ -1688 h 61816"/>
                <a:gd name="connsiteX1" fmla="*/ 38305 w 43036"/>
                <a:gd name="connsiteY1" fmla="*/ 60060 h 61816"/>
                <a:gd name="connsiteX2" fmla="*/ 1805 w 43036"/>
                <a:gd name="connsiteY2" fmla="*/ 39854 h 61816"/>
                <a:gd name="connsiteX3" fmla="*/ -367 w 43036"/>
                <a:gd name="connsiteY3" fmla="*/ -1688 h 61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036" h="61816">
                  <a:moveTo>
                    <a:pt x="-367" y="-1688"/>
                  </a:moveTo>
                  <a:cubicBezTo>
                    <a:pt x="7126" y="6593"/>
                    <a:pt x="53583" y="58612"/>
                    <a:pt x="38305" y="60060"/>
                  </a:cubicBezTo>
                  <a:cubicBezTo>
                    <a:pt x="33301" y="60542"/>
                    <a:pt x="19115" y="51970"/>
                    <a:pt x="1805" y="39854"/>
                  </a:cubicBezTo>
                  <a:cubicBezTo>
                    <a:pt x="1450" y="34177"/>
                    <a:pt x="-4138" y="-3288"/>
                    <a:pt x="-367" y="-1688"/>
                  </a:cubicBezTo>
                </a:path>
              </a:pathLst>
            </a:custGeom>
            <a:solidFill>
              <a:srgbClr val="F9AB66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11" name="Freeform: Shape 1510">
              <a:extLst>
                <a:ext uri="{FF2B5EF4-FFF2-40B4-BE49-F238E27FC236}">
                  <a16:creationId xmlns="" xmlns:a16="http://schemas.microsoft.com/office/drawing/2014/main" id="{9C36BACE-A3D8-463E-9190-EAF4D79DF5AF}"/>
                </a:ext>
              </a:extLst>
            </p:cNvPr>
            <p:cNvSpPr/>
            <p:nvPr/>
          </p:nvSpPr>
          <p:spPr>
            <a:xfrm flipV="1">
              <a:off x="6141954" y="3071259"/>
              <a:ext cx="255243" cy="365085"/>
            </a:xfrm>
            <a:custGeom>
              <a:avLst/>
              <a:gdLst>
                <a:gd name="connsiteX0" fmla="*/ 238754 w 255243"/>
                <a:gd name="connsiteY0" fmla="*/ 363604 h 365085"/>
                <a:gd name="connsiteX1" fmla="*/ 165285 w 255243"/>
                <a:gd name="connsiteY1" fmla="*/ 97044 h 365085"/>
                <a:gd name="connsiteX2" fmla="*/ -1834 w 255243"/>
                <a:gd name="connsiteY2" fmla="*/ 48086 h 365085"/>
                <a:gd name="connsiteX3" fmla="*/ 6383 w 255243"/>
                <a:gd name="connsiteY3" fmla="*/ -1482 h 365085"/>
                <a:gd name="connsiteX4" fmla="*/ 199625 w 255243"/>
                <a:gd name="connsiteY4" fmla="*/ 20082 h 365085"/>
                <a:gd name="connsiteX5" fmla="*/ 253409 w 255243"/>
                <a:gd name="connsiteY5" fmla="*/ 138459 h 365085"/>
                <a:gd name="connsiteX6" fmla="*/ 238754 w 255243"/>
                <a:gd name="connsiteY6" fmla="*/ 363604 h 365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5243" h="365085">
                  <a:moveTo>
                    <a:pt x="238754" y="363604"/>
                  </a:moveTo>
                  <a:lnTo>
                    <a:pt x="165285" y="97044"/>
                  </a:lnTo>
                  <a:lnTo>
                    <a:pt x="-1834" y="48086"/>
                  </a:lnTo>
                  <a:lnTo>
                    <a:pt x="6383" y="-1482"/>
                  </a:lnTo>
                  <a:lnTo>
                    <a:pt x="199625" y="20082"/>
                  </a:lnTo>
                  <a:lnTo>
                    <a:pt x="253409" y="138459"/>
                  </a:lnTo>
                  <a:lnTo>
                    <a:pt x="238754" y="363604"/>
                  </a:lnTo>
                </a:path>
              </a:pathLst>
            </a:custGeom>
            <a:solidFill>
              <a:srgbClr val="EF5739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12" name="Freeform: Shape 1511">
              <a:extLst>
                <a:ext uri="{FF2B5EF4-FFF2-40B4-BE49-F238E27FC236}">
                  <a16:creationId xmlns="" xmlns:a16="http://schemas.microsoft.com/office/drawing/2014/main" id="{AB3FB0D9-9819-431C-B46A-1AA258BA167F}"/>
                </a:ext>
              </a:extLst>
            </p:cNvPr>
            <p:cNvSpPr/>
            <p:nvPr/>
          </p:nvSpPr>
          <p:spPr>
            <a:xfrm flipV="1">
              <a:off x="6227057" y="4160091"/>
              <a:ext cx="709902" cy="111239"/>
            </a:xfrm>
            <a:custGeom>
              <a:avLst/>
              <a:gdLst>
                <a:gd name="connsiteX0" fmla="*/ 363965 w 709902"/>
                <a:gd name="connsiteY0" fmla="*/ -624 h 111239"/>
                <a:gd name="connsiteX1" fmla="*/ -2048 w 709902"/>
                <a:gd name="connsiteY1" fmla="*/ 55003 h 111239"/>
                <a:gd name="connsiteX2" fmla="*/ 255076 w 709902"/>
                <a:gd name="connsiteY2" fmla="*/ 108099 h 111239"/>
                <a:gd name="connsiteX3" fmla="*/ 262950 w 709902"/>
                <a:gd name="connsiteY3" fmla="*/ 106308 h 111239"/>
                <a:gd name="connsiteX4" fmla="*/ 272170 w 709902"/>
                <a:gd name="connsiteY4" fmla="*/ 108848 h 111239"/>
                <a:gd name="connsiteX5" fmla="*/ 363965 w 709902"/>
                <a:gd name="connsiteY5" fmla="*/ 110615 h 111239"/>
                <a:gd name="connsiteX6" fmla="*/ 434476 w 709902"/>
                <a:gd name="connsiteY6" fmla="*/ 109574 h 111239"/>
                <a:gd name="connsiteX7" fmla="*/ 430323 w 709902"/>
                <a:gd name="connsiteY7" fmla="*/ 90524 h 111239"/>
                <a:gd name="connsiteX8" fmla="*/ 279143 w 709902"/>
                <a:gd name="connsiteY8" fmla="*/ 30566 h 111239"/>
                <a:gd name="connsiteX9" fmla="*/ 396884 w 709902"/>
                <a:gd name="connsiteY9" fmla="*/ 1867 h 111239"/>
                <a:gd name="connsiteX10" fmla="*/ 432939 w 709902"/>
                <a:gd name="connsiteY10" fmla="*/ 2705 h 111239"/>
                <a:gd name="connsiteX11" fmla="*/ 432101 w 709902"/>
                <a:gd name="connsiteY11" fmla="*/ 329 h 111239"/>
                <a:gd name="connsiteX12" fmla="*/ 363965 w 709902"/>
                <a:gd name="connsiteY12" fmla="*/ -624 h 111239"/>
                <a:gd name="connsiteX13" fmla="*/ 569019 w 709902"/>
                <a:gd name="connsiteY13" fmla="*/ 8916 h 111239"/>
                <a:gd name="connsiteX14" fmla="*/ 664244 w 709902"/>
                <a:gd name="connsiteY14" fmla="*/ 35938 h 111239"/>
                <a:gd name="connsiteX15" fmla="*/ 677820 w 709902"/>
                <a:gd name="connsiteY15" fmla="*/ 35873 h 111239"/>
                <a:gd name="connsiteX16" fmla="*/ 662961 w 709902"/>
                <a:gd name="connsiteY16" fmla="*/ 22910 h 111239"/>
                <a:gd name="connsiteX17" fmla="*/ 569019 w 709902"/>
                <a:gd name="connsiteY17" fmla="*/ 8916 h 111239"/>
                <a:gd name="connsiteX18" fmla="*/ 524125 w 709902"/>
                <a:gd name="connsiteY18" fmla="*/ 36003 h 111239"/>
                <a:gd name="connsiteX19" fmla="*/ 532888 w 709902"/>
                <a:gd name="connsiteY19" fmla="*/ 104339 h 111239"/>
                <a:gd name="connsiteX20" fmla="*/ 610700 w 709902"/>
                <a:gd name="connsiteY20" fmla="*/ 96075 h 111239"/>
                <a:gd name="connsiteX21" fmla="*/ 608135 w 709902"/>
                <a:gd name="connsiteY21" fmla="*/ 82358 h 111239"/>
                <a:gd name="connsiteX22" fmla="*/ 614345 w 709902"/>
                <a:gd name="connsiteY22" fmla="*/ 61621 h 111239"/>
                <a:gd name="connsiteX23" fmla="*/ 524125 w 709902"/>
                <a:gd name="connsiteY23" fmla="*/ 36003 h 111239"/>
                <a:gd name="connsiteX24" fmla="*/ 707855 w 709902"/>
                <a:gd name="connsiteY24" fmla="*/ 74077 h 111239"/>
                <a:gd name="connsiteX25" fmla="*/ 682798 w 709902"/>
                <a:gd name="connsiteY25" fmla="*/ 74176 h 111239"/>
                <a:gd name="connsiteX26" fmla="*/ 683687 w 709902"/>
                <a:gd name="connsiteY26" fmla="*/ 82090 h 111239"/>
                <a:gd name="connsiteX27" fmla="*/ 707855 w 709902"/>
                <a:gd name="connsiteY27" fmla="*/ 74077 h 111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709902" h="111239">
                  <a:moveTo>
                    <a:pt x="363965" y="-624"/>
                  </a:moveTo>
                  <a:cubicBezTo>
                    <a:pt x="161820" y="-624"/>
                    <a:pt x="-2048" y="24279"/>
                    <a:pt x="-2048" y="55003"/>
                  </a:cubicBezTo>
                  <a:cubicBezTo>
                    <a:pt x="-2048" y="79946"/>
                    <a:pt x="106118" y="101065"/>
                    <a:pt x="255076" y="108099"/>
                  </a:cubicBezTo>
                  <a:cubicBezTo>
                    <a:pt x="257540" y="106909"/>
                    <a:pt x="260245" y="106308"/>
                    <a:pt x="262950" y="106308"/>
                  </a:cubicBezTo>
                  <a:cubicBezTo>
                    <a:pt x="266125" y="106308"/>
                    <a:pt x="269325" y="107147"/>
                    <a:pt x="272170" y="108848"/>
                  </a:cubicBezTo>
                  <a:cubicBezTo>
                    <a:pt x="301507" y="109995"/>
                    <a:pt x="332266" y="110615"/>
                    <a:pt x="363965" y="110615"/>
                  </a:cubicBezTo>
                  <a:cubicBezTo>
                    <a:pt x="388083" y="110615"/>
                    <a:pt x="411654" y="110258"/>
                    <a:pt x="434476" y="109574"/>
                  </a:cubicBezTo>
                  <a:cubicBezTo>
                    <a:pt x="434234" y="99771"/>
                    <a:pt x="432926" y="93192"/>
                    <a:pt x="430323" y="90524"/>
                  </a:cubicBezTo>
                  <a:cubicBezTo>
                    <a:pt x="401100" y="60564"/>
                    <a:pt x="284045" y="38389"/>
                    <a:pt x="279143" y="30566"/>
                  </a:cubicBezTo>
                  <a:cubicBezTo>
                    <a:pt x="291906" y="7964"/>
                    <a:pt x="344192" y="1867"/>
                    <a:pt x="396884" y="1867"/>
                  </a:cubicBezTo>
                  <a:cubicBezTo>
                    <a:pt x="409050" y="1867"/>
                    <a:pt x="421217" y="2184"/>
                    <a:pt x="432939" y="2705"/>
                  </a:cubicBezTo>
                  <a:cubicBezTo>
                    <a:pt x="432609" y="1941"/>
                    <a:pt x="432329" y="1143"/>
                    <a:pt x="432101" y="329"/>
                  </a:cubicBezTo>
                  <a:cubicBezTo>
                    <a:pt x="410028" y="-291"/>
                    <a:pt x="387245" y="-624"/>
                    <a:pt x="363965" y="-624"/>
                  </a:cubicBezTo>
                  <a:moveTo>
                    <a:pt x="569019" y="8916"/>
                  </a:moveTo>
                  <a:lnTo>
                    <a:pt x="664244" y="35938"/>
                  </a:lnTo>
                  <a:lnTo>
                    <a:pt x="677820" y="35873"/>
                  </a:lnTo>
                  <a:lnTo>
                    <a:pt x="662961" y="22910"/>
                  </a:lnTo>
                  <a:cubicBezTo>
                    <a:pt x="637459" y="17424"/>
                    <a:pt x="605608" y="12686"/>
                    <a:pt x="569019" y="8916"/>
                  </a:cubicBezTo>
                  <a:moveTo>
                    <a:pt x="524125" y="36003"/>
                  </a:moveTo>
                  <a:cubicBezTo>
                    <a:pt x="526207" y="52473"/>
                    <a:pt x="529218" y="76047"/>
                    <a:pt x="532888" y="104339"/>
                  </a:cubicBezTo>
                  <a:cubicBezTo>
                    <a:pt x="561209" y="102107"/>
                    <a:pt x="587333" y="99313"/>
                    <a:pt x="610700" y="96075"/>
                  </a:cubicBezTo>
                  <a:cubicBezTo>
                    <a:pt x="609049" y="91818"/>
                    <a:pt x="608135" y="87194"/>
                    <a:pt x="608135" y="82358"/>
                  </a:cubicBezTo>
                  <a:cubicBezTo>
                    <a:pt x="608135" y="74698"/>
                    <a:pt x="610421" y="67574"/>
                    <a:pt x="614345" y="61621"/>
                  </a:cubicBezTo>
                  <a:lnTo>
                    <a:pt x="524125" y="36003"/>
                  </a:lnTo>
                  <a:moveTo>
                    <a:pt x="707855" y="74077"/>
                  </a:moveTo>
                  <a:lnTo>
                    <a:pt x="682798" y="74176"/>
                  </a:lnTo>
                  <a:cubicBezTo>
                    <a:pt x="683357" y="76732"/>
                    <a:pt x="683662" y="79371"/>
                    <a:pt x="683687" y="82090"/>
                  </a:cubicBezTo>
                  <a:cubicBezTo>
                    <a:pt x="693073" y="79539"/>
                    <a:pt x="701175" y="76861"/>
                    <a:pt x="707855" y="74077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13" name="Freeform: Shape 1512">
              <a:extLst>
                <a:ext uri="{FF2B5EF4-FFF2-40B4-BE49-F238E27FC236}">
                  <a16:creationId xmlns="" xmlns:a16="http://schemas.microsoft.com/office/drawing/2014/main" id="{65AF8B02-06AF-400A-A69D-A29E08CA77A6}"/>
                </a:ext>
              </a:extLst>
            </p:cNvPr>
            <p:cNvSpPr/>
            <p:nvPr/>
          </p:nvSpPr>
          <p:spPr>
            <a:xfrm flipV="1">
              <a:off x="6848504" y="4161842"/>
              <a:ext cx="52996" cy="52998"/>
            </a:xfrm>
            <a:custGeom>
              <a:avLst/>
              <a:gdLst>
                <a:gd name="connsiteX0" fmla="*/ -2248 w 52996"/>
                <a:gd name="connsiteY0" fmla="*/ 25844 h 52998"/>
                <a:gd name="connsiteX1" fmla="*/ 24257 w 52996"/>
                <a:gd name="connsiteY1" fmla="*/ -648 h 52998"/>
                <a:gd name="connsiteX2" fmla="*/ 50749 w 52996"/>
                <a:gd name="connsiteY2" fmla="*/ 25844 h 52998"/>
                <a:gd name="connsiteX3" fmla="*/ 24257 w 52996"/>
                <a:gd name="connsiteY3" fmla="*/ 52350 h 52998"/>
                <a:gd name="connsiteX4" fmla="*/ -2248 w 52996"/>
                <a:gd name="connsiteY4" fmla="*/ 25844 h 52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996" h="52998">
                  <a:moveTo>
                    <a:pt x="-2248" y="25844"/>
                  </a:moveTo>
                  <a:cubicBezTo>
                    <a:pt x="-2248" y="11229"/>
                    <a:pt x="9627" y="-648"/>
                    <a:pt x="24257" y="-648"/>
                  </a:cubicBezTo>
                  <a:cubicBezTo>
                    <a:pt x="38900" y="-648"/>
                    <a:pt x="50749" y="11229"/>
                    <a:pt x="50749" y="25844"/>
                  </a:cubicBezTo>
                  <a:cubicBezTo>
                    <a:pt x="50749" y="40473"/>
                    <a:pt x="38900" y="52350"/>
                    <a:pt x="24257" y="52350"/>
                  </a:cubicBezTo>
                  <a:cubicBezTo>
                    <a:pt x="9627" y="52350"/>
                    <a:pt x="-2248" y="40473"/>
                    <a:pt x="-2248" y="25844"/>
                  </a:cubicBezTo>
                </a:path>
              </a:pathLst>
            </a:custGeom>
            <a:solidFill>
              <a:srgbClr val="3D3B3E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14" name="Freeform: Shape 1513">
              <a:extLst>
                <a:ext uri="{FF2B5EF4-FFF2-40B4-BE49-F238E27FC236}">
                  <a16:creationId xmlns="" xmlns:a16="http://schemas.microsoft.com/office/drawing/2014/main" id="{083D9C2C-A858-4C93-93C7-D2EBF501C3F3}"/>
                </a:ext>
              </a:extLst>
            </p:cNvPr>
            <p:cNvSpPr/>
            <p:nvPr/>
          </p:nvSpPr>
          <p:spPr>
            <a:xfrm flipV="1">
              <a:off x="6837239" y="4150566"/>
              <a:ext cx="75552" cy="75564"/>
            </a:xfrm>
            <a:custGeom>
              <a:avLst/>
              <a:gdLst>
                <a:gd name="connsiteX0" fmla="*/ 20308 w 75552"/>
                <a:gd name="connsiteY0" fmla="*/ 37134 h 75564"/>
                <a:gd name="connsiteX1" fmla="*/ 35522 w 75552"/>
                <a:gd name="connsiteY1" fmla="*/ 21918 h 75564"/>
                <a:gd name="connsiteX2" fmla="*/ 50749 w 75552"/>
                <a:gd name="connsiteY2" fmla="*/ 37134 h 75564"/>
                <a:gd name="connsiteX3" fmla="*/ 35522 w 75552"/>
                <a:gd name="connsiteY3" fmla="*/ 52349 h 75564"/>
                <a:gd name="connsiteX4" fmla="*/ 20308 w 75552"/>
                <a:gd name="connsiteY4" fmla="*/ 37134 h 75564"/>
                <a:gd name="connsiteX5" fmla="*/ -2248 w 75552"/>
                <a:gd name="connsiteY5" fmla="*/ 37134 h 75564"/>
                <a:gd name="connsiteX6" fmla="*/ 35522 w 75552"/>
                <a:gd name="connsiteY6" fmla="*/ 74916 h 75564"/>
                <a:gd name="connsiteX7" fmla="*/ 73304 w 75552"/>
                <a:gd name="connsiteY7" fmla="*/ 37134 h 75564"/>
                <a:gd name="connsiteX8" fmla="*/ 35522 w 75552"/>
                <a:gd name="connsiteY8" fmla="*/ -648 h 75564"/>
                <a:gd name="connsiteX9" fmla="*/ -2248 w 75552"/>
                <a:gd name="connsiteY9" fmla="*/ 37134 h 75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5552" h="75564">
                  <a:moveTo>
                    <a:pt x="20308" y="37134"/>
                  </a:moveTo>
                  <a:cubicBezTo>
                    <a:pt x="20308" y="28749"/>
                    <a:pt x="27128" y="21918"/>
                    <a:pt x="35522" y="21918"/>
                  </a:cubicBezTo>
                  <a:cubicBezTo>
                    <a:pt x="43904" y="21918"/>
                    <a:pt x="50749" y="28749"/>
                    <a:pt x="50749" y="37134"/>
                  </a:cubicBezTo>
                  <a:cubicBezTo>
                    <a:pt x="50749" y="45527"/>
                    <a:pt x="43904" y="52349"/>
                    <a:pt x="35522" y="52349"/>
                  </a:cubicBezTo>
                  <a:cubicBezTo>
                    <a:pt x="27128" y="52349"/>
                    <a:pt x="20308" y="45527"/>
                    <a:pt x="20308" y="37134"/>
                  </a:cubicBezTo>
                  <a:moveTo>
                    <a:pt x="-2248" y="37134"/>
                  </a:moveTo>
                  <a:cubicBezTo>
                    <a:pt x="-2248" y="57975"/>
                    <a:pt x="14694" y="74916"/>
                    <a:pt x="35522" y="74916"/>
                  </a:cubicBezTo>
                  <a:cubicBezTo>
                    <a:pt x="56350" y="74916"/>
                    <a:pt x="73304" y="57975"/>
                    <a:pt x="73304" y="37134"/>
                  </a:cubicBezTo>
                  <a:cubicBezTo>
                    <a:pt x="73304" y="16307"/>
                    <a:pt x="56350" y="-648"/>
                    <a:pt x="35522" y="-648"/>
                  </a:cubicBezTo>
                  <a:cubicBezTo>
                    <a:pt x="14694" y="-648"/>
                    <a:pt x="-2248" y="16307"/>
                    <a:pt x="-2248" y="37134"/>
                  </a:cubicBezTo>
                </a:path>
              </a:pathLst>
            </a:custGeom>
            <a:solidFill>
              <a:srgbClr val="00000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15" name="Freeform: Shape 1514">
              <a:extLst>
                <a:ext uri="{FF2B5EF4-FFF2-40B4-BE49-F238E27FC236}">
                  <a16:creationId xmlns="" xmlns:a16="http://schemas.microsoft.com/office/drawing/2014/main" id="{EE41E75D-2EE4-4957-87C9-8611AEB2DBF1}"/>
                </a:ext>
              </a:extLst>
            </p:cNvPr>
            <p:cNvSpPr/>
            <p:nvPr/>
          </p:nvSpPr>
          <p:spPr>
            <a:xfrm flipV="1">
              <a:off x="6833823" y="4147162"/>
              <a:ext cx="82372" cy="41185"/>
            </a:xfrm>
            <a:custGeom>
              <a:avLst/>
              <a:gdLst>
                <a:gd name="connsiteX0" fmla="*/ -2248 w 82372"/>
                <a:gd name="connsiteY0" fmla="*/ -667 h 41185"/>
                <a:gd name="connsiteX1" fmla="*/ -2248 w 82372"/>
                <a:gd name="connsiteY1" fmla="*/ -667 h 41185"/>
                <a:gd name="connsiteX2" fmla="*/ 38938 w 82372"/>
                <a:gd name="connsiteY2" fmla="*/ 40519 h 41185"/>
                <a:gd name="connsiteX3" fmla="*/ 80125 w 82372"/>
                <a:gd name="connsiteY3" fmla="*/ -667 h 41185"/>
                <a:gd name="connsiteX4" fmla="*/ -2248 w 82372"/>
                <a:gd name="connsiteY4" fmla="*/ -667 h 41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372" h="41185">
                  <a:moveTo>
                    <a:pt x="-2248" y="-667"/>
                  </a:moveTo>
                  <a:lnTo>
                    <a:pt x="-2248" y="-667"/>
                  </a:lnTo>
                  <a:cubicBezTo>
                    <a:pt x="-2248" y="22053"/>
                    <a:pt x="16231" y="40519"/>
                    <a:pt x="38938" y="40519"/>
                  </a:cubicBezTo>
                  <a:cubicBezTo>
                    <a:pt x="61646" y="40519"/>
                    <a:pt x="80125" y="22053"/>
                    <a:pt x="80125" y="-667"/>
                  </a:cubicBezTo>
                  <a:lnTo>
                    <a:pt x="-2248" y="-667"/>
                  </a:lnTo>
                </a:path>
              </a:pathLst>
            </a:custGeom>
            <a:solidFill>
              <a:srgbClr val="00000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16" name="Freeform: Shape 1515">
              <a:extLst>
                <a:ext uri="{FF2B5EF4-FFF2-40B4-BE49-F238E27FC236}">
                  <a16:creationId xmlns="" xmlns:a16="http://schemas.microsoft.com/office/drawing/2014/main" id="{3E6FFB1F-6D9D-49E9-AE7D-E16A4847392C}"/>
                </a:ext>
              </a:extLst>
            </p:cNvPr>
            <p:cNvSpPr/>
            <p:nvPr/>
          </p:nvSpPr>
          <p:spPr>
            <a:xfrm flipV="1">
              <a:off x="6264928" y="4161842"/>
              <a:ext cx="52996" cy="52998"/>
            </a:xfrm>
            <a:custGeom>
              <a:avLst/>
              <a:gdLst>
                <a:gd name="connsiteX0" fmla="*/ -1849 w 52996"/>
                <a:gd name="connsiteY0" fmla="*/ 25844 h 52998"/>
                <a:gd name="connsiteX1" fmla="*/ 24655 w 52996"/>
                <a:gd name="connsiteY1" fmla="*/ -648 h 52998"/>
                <a:gd name="connsiteX2" fmla="*/ 51148 w 52996"/>
                <a:gd name="connsiteY2" fmla="*/ 25844 h 52998"/>
                <a:gd name="connsiteX3" fmla="*/ 24655 w 52996"/>
                <a:gd name="connsiteY3" fmla="*/ 52350 h 52998"/>
                <a:gd name="connsiteX4" fmla="*/ -1849 w 52996"/>
                <a:gd name="connsiteY4" fmla="*/ 25844 h 52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996" h="52998">
                  <a:moveTo>
                    <a:pt x="-1849" y="25844"/>
                  </a:moveTo>
                  <a:cubicBezTo>
                    <a:pt x="-1849" y="11229"/>
                    <a:pt x="10025" y="-648"/>
                    <a:pt x="24655" y="-648"/>
                  </a:cubicBezTo>
                  <a:cubicBezTo>
                    <a:pt x="39286" y="-648"/>
                    <a:pt x="51148" y="11229"/>
                    <a:pt x="51148" y="25844"/>
                  </a:cubicBezTo>
                  <a:cubicBezTo>
                    <a:pt x="51148" y="40473"/>
                    <a:pt x="39286" y="52350"/>
                    <a:pt x="24655" y="52350"/>
                  </a:cubicBezTo>
                  <a:cubicBezTo>
                    <a:pt x="10025" y="52350"/>
                    <a:pt x="-1849" y="40473"/>
                    <a:pt x="-1849" y="25844"/>
                  </a:cubicBezTo>
                </a:path>
              </a:pathLst>
            </a:custGeom>
            <a:solidFill>
              <a:srgbClr val="3D3B3E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17" name="Freeform: Shape 1516">
              <a:extLst>
                <a:ext uri="{FF2B5EF4-FFF2-40B4-BE49-F238E27FC236}">
                  <a16:creationId xmlns="" xmlns:a16="http://schemas.microsoft.com/office/drawing/2014/main" id="{58457CA3-0F05-4835-9911-FFDBBC593BD9}"/>
                </a:ext>
              </a:extLst>
            </p:cNvPr>
            <p:cNvSpPr/>
            <p:nvPr/>
          </p:nvSpPr>
          <p:spPr>
            <a:xfrm flipV="1">
              <a:off x="6253663" y="4150566"/>
              <a:ext cx="75552" cy="75564"/>
            </a:xfrm>
            <a:custGeom>
              <a:avLst/>
              <a:gdLst>
                <a:gd name="connsiteX0" fmla="*/ 20706 w 75552"/>
                <a:gd name="connsiteY0" fmla="*/ 37134 h 75564"/>
                <a:gd name="connsiteX1" fmla="*/ 35908 w 75552"/>
                <a:gd name="connsiteY1" fmla="*/ 21918 h 75564"/>
                <a:gd name="connsiteX2" fmla="*/ 51122 w 75552"/>
                <a:gd name="connsiteY2" fmla="*/ 37134 h 75564"/>
                <a:gd name="connsiteX3" fmla="*/ 35908 w 75552"/>
                <a:gd name="connsiteY3" fmla="*/ 52349 h 75564"/>
                <a:gd name="connsiteX4" fmla="*/ 20706 w 75552"/>
                <a:gd name="connsiteY4" fmla="*/ 37134 h 75564"/>
                <a:gd name="connsiteX5" fmla="*/ -1849 w 75552"/>
                <a:gd name="connsiteY5" fmla="*/ 37134 h 75564"/>
                <a:gd name="connsiteX6" fmla="*/ 35908 w 75552"/>
                <a:gd name="connsiteY6" fmla="*/ 74916 h 75564"/>
                <a:gd name="connsiteX7" fmla="*/ 73703 w 75552"/>
                <a:gd name="connsiteY7" fmla="*/ 37134 h 75564"/>
                <a:gd name="connsiteX8" fmla="*/ 35908 w 75552"/>
                <a:gd name="connsiteY8" fmla="*/ -648 h 75564"/>
                <a:gd name="connsiteX9" fmla="*/ -1849 w 75552"/>
                <a:gd name="connsiteY9" fmla="*/ 37134 h 75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5552" h="75564">
                  <a:moveTo>
                    <a:pt x="20706" y="37134"/>
                  </a:moveTo>
                  <a:cubicBezTo>
                    <a:pt x="20706" y="28749"/>
                    <a:pt x="27526" y="21918"/>
                    <a:pt x="35908" y="21918"/>
                  </a:cubicBezTo>
                  <a:cubicBezTo>
                    <a:pt x="44302" y="21918"/>
                    <a:pt x="51122" y="28749"/>
                    <a:pt x="51122" y="37134"/>
                  </a:cubicBezTo>
                  <a:cubicBezTo>
                    <a:pt x="51122" y="45527"/>
                    <a:pt x="44302" y="52349"/>
                    <a:pt x="35908" y="52349"/>
                  </a:cubicBezTo>
                  <a:cubicBezTo>
                    <a:pt x="27526" y="52349"/>
                    <a:pt x="20706" y="45527"/>
                    <a:pt x="20706" y="37134"/>
                  </a:cubicBezTo>
                  <a:close/>
                  <a:moveTo>
                    <a:pt x="-1849" y="37134"/>
                  </a:moveTo>
                  <a:cubicBezTo>
                    <a:pt x="-1849" y="57975"/>
                    <a:pt x="15092" y="74916"/>
                    <a:pt x="35908" y="74916"/>
                  </a:cubicBezTo>
                  <a:cubicBezTo>
                    <a:pt x="56748" y="74916"/>
                    <a:pt x="73703" y="57975"/>
                    <a:pt x="73703" y="37134"/>
                  </a:cubicBezTo>
                  <a:cubicBezTo>
                    <a:pt x="73703" y="16307"/>
                    <a:pt x="56748" y="-648"/>
                    <a:pt x="35908" y="-648"/>
                  </a:cubicBezTo>
                  <a:cubicBezTo>
                    <a:pt x="15092" y="-648"/>
                    <a:pt x="-1849" y="16307"/>
                    <a:pt x="-1849" y="37134"/>
                  </a:cubicBezTo>
                </a:path>
              </a:pathLst>
            </a:custGeom>
            <a:solidFill>
              <a:srgbClr val="00000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18" name="Freeform: Shape 1517">
              <a:extLst>
                <a:ext uri="{FF2B5EF4-FFF2-40B4-BE49-F238E27FC236}">
                  <a16:creationId xmlns="" xmlns:a16="http://schemas.microsoft.com/office/drawing/2014/main" id="{58116C17-17C2-4851-8B67-BE0E6AABC405}"/>
                </a:ext>
              </a:extLst>
            </p:cNvPr>
            <p:cNvSpPr/>
            <p:nvPr/>
          </p:nvSpPr>
          <p:spPr>
            <a:xfrm flipV="1">
              <a:off x="6250247" y="4147162"/>
              <a:ext cx="82359" cy="41185"/>
            </a:xfrm>
            <a:custGeom>
              <a:avLst/>
              <a:gdLst>
                <a:gd name="connsiteX0" fmla="*/ -1849 w 82359"/>
                <a:gd name="connsiteY0" fmla="*/ -667 h 41185"/>
                <a:gd name="connsiteX1" fmla="*/ -1849 w 82359"/>
                <a:gd name="connsiteY1" fmla="*/ -667 h 41185"/>
                <a:gd name="connsiteX2" fmla="*/ 39337 w 82359"/>
                <a:gd name="connsiteY2" fmla="*/ 40519 h 41185"/>
                <a:gd name="connsiteX3" fmla="*/ 80510 w 82359"/>
                <a:gd name="connsiteY3" fmla="*/ -667 h 41185"/>
                <a:gd name="connsiteX4" fmla="*/ -1849 w 82359"/>
                <a:gd name="connsiteY4" fmla="*/ -667 h 41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359" h="41185">
                  <a:moveTo>
                    <a:pt x="-1849" y="-667"/>
                  </a:moveTo>
                  <a:lnTo>
                    <a:pt x="-1849" y="-667"/>
                  </a:lnTo>
                  <a:cubicBezTo>
                    <a:pt x="-1849" y="22053"/>
                    <a:pt x="16629" y="40519"/>
                    <a:pt x="39337" y="40519"/>
                  </a:cubicBezTo>
                  <a:cubicBezTo>
                    <a:pt x="62044" y="40519"/>
                    <a:pt x="80510" y="22053"/>
                    <a:pt x="80510" y="-667"/>
                  </a:cubicBezTo>
                  <a:lnTo>
                    <a:pt x="-1849" y="-667"/>
                  </a:lnTo>
                </a:path>
              </a:pathLst>
            </a:custGeom>
            <a:solidFill>
              <a:srgbClr val="00000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19" name="Freeform: Shape 1518">
              <a:extLst>
                <a:ext uri="{FF2B5EF4-FFF2-40B4-BE49-F238E27FC236}">
                  <a16:creationId xmlns="" xmlns:a16="http://schemas.microsoft.com/office/drawing/2014/main" id="{E39B2935-8558-4016-A8AF-DDC1D176538B}"/>
                </a:ext>
              </a:extLst>
            </p:cNvPr>
            <p:cNvSpPr/>
            <p:nvPr/>
          </p:nvSpPr>
          <p:spPr>
            <a:xfrm flipV="1">
              <a:off x="6447033" y="4161842"/>
              <a:ext cx="52984" cy="52998"/>
            </a:xfrm>
            <a:custGeom>
              <a:avLst/>
              <a:gdLst>
                <a:gd name="connsiteX0" fmla="*/ -1974 w 52984"/>
                <a:gd name="connsiteY0" fmla="*/ 25844 h 52998"/>
                <a:gd name="connsiteX1" fmla="*/ 24519 w 52984"/>
                <a:gd name="connsiteY1" fmla="*/ -648 h 52998"/>
                <a:gd name="connsiteX2" fmla="*/ 51011 w 52984"/>
                <a:gd name="connsiteY2" fmla="*/ 25844 h 52998"/>
                <a:gd name="connsiteX3" fmla="*/ 24519 w 52984"/>
                <a:gd name="connsiteY3" fmla="*/ 52350 h 52998"/>
                <a:gd name="connsiteX4" fmla="*/ -1974 w 52984"/>
                <a:gd name="connsiteY4" fmla="*/ 25844 h 52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984" h="52998">
                  <a:moveTo>
                    <a:pt x="-1974" y="25844"/>
                  </a:moveTo>
                  <a:cubicBezTo>
                    <a:pt x="-1974" y="11229"/>
                    <a:pt x="9888" y="-648"/>
                    <a:pt x="24519" y="-648"/>
                  </a:cubicBezTo>
                  <a:cubicBezTo>
                    <a:pt x="39149" y="-648"/>
                    <a:pt x="51011" y="11229"/>
                    <a:pt x="51011" y="25844"/>
                  </a:cubicBezTo>
                  <a:cubicBezTo>
                    <a:pt x="51011" y="40473"/>
                    <a:pt x="39149" y="52350"/>
                    <a:pt x="24519" y="52350"/>
                  </a:cubicBezTo>
                  <a:cubicBezTo>
                    <a:pt x="9888" y="52350"/>
                    <a:pt x="-1974" y="40473"/>
                    <a:pt x="-1974" y="25844"/>
                  </a:cubicBezTo>
                </a:path>
              </a:pathLst>
            </a:custGeom>
            <a:solidFill>
              <a:srgbClr val="3D3B3E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20" name="Freeform: Shape 1519">
              <a:extLst>
                <a:ext uri="{FF2B5EF4-FFF2-40B4-BE49-F238E27FC236}">
                  <a16:creationId xmlns="" xmlns:a16="http://schemas.microsoft.com/office/drawing/2014/main" id="{7560E757-15F2-4D68-8D80-6141F04ACA21}"/>
                </a:ext>
              </a:extLst>
            </p:cNvPr>
            <p:cNvSpPr/>
            <p:nvPr/>
          </p:nvSpPr>
          <p:spPr>
            <a:xfrm flipV="1">
              <a:off x="6435743" y="4150566"/>
              <a:ext cx="75564" cy="75564"/>
            </a:xfrm>
            <a:custGeom>
              <a:avLst/>
              <a:gdLst>
                <a:gd name="connsiteX0" fmla="*/ 20594 w 75564"/>
                <a:gd name="connsiteY0" fmla="*/ 37134 h 75564"/>
                <a:gd name="connsiteX1" fmla="*/ 35809 w 75564"/>
                <a:gd name="connsiteY1" fmla="*/ 21918 h 75564"/>
                <a:gd name="connsiteX2" fmla="*/ 51023 w 75564"/>
                <a:gd name="connsiteY2" fmla="*/ 37134 h 75564"/>
                <a:gd name="connsiteX3" fmla="*/ 35809 w 75564"/>
                <a:gd name="connsiteY3" fmla="*/ 52349 h 75564"/>
                <a:gd name="connsiteX4" fmla="*/ 20594 w 75564"/>
                <a:gd name="connsiteY4" fmla="*/ 37134 h 75564"/>
                <a:gd name="connsiteX5" fmla="*/ -1974 w 75564"/>
                <a:gd name="connsiteY5" fmla="*/ 37134 h 75564"/>
                <a:gd name="connsiteX6" fmla="*/ 35809 w 75564"/>
                <a:gd name="connsiteY6" fmla="*/ 74916 h 75564"/>
                <a:gd name="connsiteX7" fmla="*/ 73591 w 75564"/>
                <a:gd name="connsiteY7" fmla="*/ 37134 h 75564"/>
                <a:gd name="connsiteX8" fmla="*/ 35809 w 75564"/>
                <a:gd name="connsiteY8" fmla="*/ -648 h 75564"/>
                <a:gd name="connsiteX9" fmla="*/ -1974 w 75564"/>
                <a:gd name="connsiteY9" fmla="*/ 37134 h 75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5564" h="75564">
                  <a:moveTo>
                    <a:pt x="20594" y="37134"/>
                  </a:moveTo>
                  <a:cubicBezTo>
                    <a:pt x="20594" y="28749"/>
                    <a:pt x="27414" y="21918"/>
                    <a:pt x="35809" y="21918"/>
                  </a:cubicBezTo>
                  <a:cubicBezTo>
                    <a:pt x="44191" y="21918"/>
                    <a:pt x="51023" y="28749"/>
                    <a:pt x="51023" y="37134"/>
                  </a:cubicBezTo>
                  <a:cubicBezTo>
                    <a:pt x="51023" y="45527"/>
                    <a:pt x="44191" y="52349"/>
                    <a:pt x="35809" y="52349"/>
                  </a:cubicBezTo>
                  <a:cubicBezTo>
                    <a:pt x="27414" y="52349"/>
                    <a:pt x="20594" y="45527"/>
                    <a:pt x="20594" y="37134"/>
                  </a:cubicBezTo>
                  <a:close/>
                  <a:moveTo>
                    <a:pt x="-1974" y="37134"/>
                  </a:moveTo>
                  <a:cubicBezTo>
                    <a:pt x="-1974" y="57975"/>
                    <a:pt x="14968" y="74916"/>
                    <a:pt x="35809" y="74916"/>
                  </a:cubicBezTo>
                  <a:cubicBezTo>
                    <a:pt x="56637" y="74916"/>
                    <a:pt x="73591" y="57975"/>
                    <a:pt x="73591" y="37134"/>
                  </a:cubicBezTo>
                  <a:cubicBezTo>
                    <a:pt x="73591" y="16307"/>
                    <a:pt x="56637" y="-648"/>
                    <a:pt x="35809" y="-648"/>
                  </a:cubicBezTo>
                  <a:cubicBezTo>
                    <a:pt x="14968" y="-648"/>
                    <a:pt x="-1974" y="16307"/>
                    <a:pt x="-1974" y="37134"/>
                  </a:cubicBezTo>
                </a:path>
              </a:pathLst>
            </a:custGeom>
            <a:solidFill>
              <a:srgbClr val="00000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21" name="Freeform: Shape 1520">
              <a:extLst>
                <a:ext uri="{FF2B5EF4-FFF2-40B4-BE49-F238E27FC236}">
                  <a16:creationId xmlns="" xmlns:a16="http://schemas.microsoft.com/office/drawing/2014/main" id="{F187D221-0DE8-4533-9FCB-C8E45A2C3F69}"/>
                </a:ext>
              </a:extLst>
            </p:cNvPr>
            <p:cNvSpPr/>
            <p:nvPr/>
          </p:nvSpPr>
          <p:spPr>
            <a:xfrm flipV="1">
              <a:off x="6432339" y="4147162"/>
              <a:ext cx="82371" cy="41185"/>
            </a:xfrm>
            <a:custGeom>
              <a:avLst/>
              <a:gdLst>
                <a:gd name="connsiteX0" fmla="*/ -1974 w 82371"/>
                <a:gd name="connsiteY0" fmla="*/ -667 h 41185"/>
                <a:gd name="connsiteX1" fmla="*/ -1974 w 82371"/>
                <a:gd name="connsiteY1" fmla="*/ -667 h 41185"/>
                <a:gd name="connsiteX2" fmla="*/ 39212 w 82371"/>
                <a:gd name="connsiteY2" fmla="*/ 40519 h 41185"/>
                <a:gd name="connsiteX3" fmla="*/ 80398 w 82371"/>
                <a:gd name="connsiteY3" fmla="*/ -667 h 41185"/>
                <a:gd name="connsiteX4" fmla="*/ -1974 w 82371"/>
                <a:gd name="connsiteY4" fmla="*/ -667 h 41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371" h="41185">
                  <a:moveTo>
                    <a:pt x="-1974" y="-667"/>
                  </a:moveTo>
                  <a:lnTo>
                    <a:pt x="-1974" y="-667"/>
                  </a:lnTo>
                  <a:cubicBezTo>
                    <a:pt x="-1974" y="22053"/>
                    <a:pt x="16505" y="40519"/>
                    <a:pt x="39212" y="40519"/>
                  </a:cubicBezTo>
                  <a:cubicBezTo>
                    <a:pt x="61920" y="40519"/>
                    <a:pt x="80398" y="22053"/>
                    <a:pt x="80398" y="-667"/>
                  </a:cubicBezTo>
                  <a:lnTo>
                    <a:pt x="-1974" y="-667"/>
                  </a:lnTo>
                </a:path>
              </a:pathLst>
            </a:custGeom>
            <a:solidFill>
              <a:srgbClr val="00000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22" name="Freeform: Shape 1521">
              <a:extLst>
                <a:ext uri="{FF2B5EF4-FFF2-40B4-BE49-F238E27FC236}">
                  <a16:creationId xmlns="" xmlns:a16="http://schemas.microsoft.com/office/drawing/2014/main" id="{236B79F6-081C-4325-BFBA-7571C485B10D}"/>
                </a:ext>
              </a:extLst>
            </p:cNvPr>
            <p:cNvSpPr/>
            <p:nvPr/>
          </p:nvSpPr>
          <p:spPr>
            <a:xfrm flipV="1">
              <a:off x="6675442" y="4161842"/>
              <a:ext cx="52984" cy="52998"/>
            </a:xfrm>
            <a:custGeom>
              <a:avLst/>
              <a:gdLst>
                <a:gd name="connsiteX0" fmla="*/ -2130 w 52984"/>
                <a:gd name="connsiteY0" fmla="*/ 25844 h 52998"/>
                <a:gd name="connsiteX1" fmla="*/ 24363 w 52984"/>
                <a:gd name="connsiteY1" fmla="*/ -648 h 52998"/>
                <a:gd name="connsiteX2" fmla="*/ 50855 w 52984"/>
                <a:gd name="connsiteY2" fmla="*/ 25844 h 52998"/>
                <a:gd name="connsiteX3" fmla="*/ 24363 w 52984"/>
                <a:gd name="connsiteY3" fmla="*/ 52350 h 52998"/>
                <a:gd name="connsiteX4" fmla="*/ -2130 w 52984"/>
                <a:gd name="connsiteY4" fmla="*/ 25844 h 52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984" h="52998">
                  <a:moveTo>
                    <a:pt x="-2130" y="25844"/>
                  </a:moveTo>
                  <a:cubicBezTo>
                    <a:pt x="-2130" y="11229"/>
                    <a:pt x="9732" y="-648"/>
                    <a:pt x="24363" y="-648"/>
                  </a:cubicBezTo>
                  <a:cubicBezTo>
                    <a:pt x="39006" y="-648"/>
                    <a:pt x="50855" y="11229"/>
                    <a:pt x="50855" y="25844"/>
                  </a:cubicBezTo>
                  <a:cubicBezTo>
                    <a:pt x="50855" y="40473"/>
                    <a:pt x="39006" y="52350"/>
                    <a:pt x="24363" y="52350"/>
                  </a:cubicBezTo>
                  <a:cubicBezTo>
                    <a:pt x="9732" y="52350"/>
                    <a:pt x="-2130" y="40473"/>
                    <a:pt x="-2130" y="25844"/>
                  </a:cubicBezTo>
                </a:path>
              </a:pathLst>
            </a:custGeom>
            <a:solidFill>
              <a:srgbClr val="3D3B3E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23" name="Freeform: Shape 1522">
              <a:extLst>
                <a:ext uri="{FF2B5EF4-FFF2-40B4-BE49-F238E27FC236}">
                  <a16:creationId xmlns="" xmlns:a16="http://schemas.microsoft.com/office/drawing/2014/main" id="{76D6CAE4-9E92-42DF-B2C5-2B9556ED7170}"/>
                </a:ext>
              </a:extLst>
            </p:cNvPr>
            <p:cNvSpPr/>
            <p:nvPr/>
          </p:nvSpPr>
          <p:spPr>
            <a:xfrm flipV="1">
              <a:off x="6664164" y="4150566"/>
              <a:ext cx="75552" cy="75564"/>
            </a:xfrm>
            <a:custGeom>
              <a:avLst/>
              <a:gdLst>
                <a:gd name="connsiteX0" fmla="*/ 20426 w 75552"/>
                <a:gd name="connsiteY0" fmla="*/ 37134 h 75564"/>
                <a:gd name="connsiteX1" fmla="*/ 35640 w 75552"/>
                <a:gd name="connsiteY1" fmla="*/ 21918 h 75564"/>
                <a:gd name="connsiteX2" fmla="*/ 50868 w 75552"/>
                <a:gd name="connsiteY2" fmla="*/ 37134 h 75564"/>
                <a:gd name="connsiteX3" fmla="*/ 35640 w 75552"/>
                <a:gd name="connsiteY3" fmla="*/ 52349 h 75564"/>
                <a:gd name="connsiteX4" fmla="*/ 20426 w 75552"/>
                <a:gd name="connsiteY4" fmla="*/ 37134 h 75564"/>
                <a:gd name="connsiteX5" fmla="*/ -2130 w 75552"/>
                <a:gd name="connsiteY5" fmla="*/ 37134 h 75564"/>
                <a:gd name="connsiteX6" fmla="*/ 35640 w 75552"/>
                <a:gd name="connsiteY6" fmla="*/ 74916 h 75564"/>
                <a:gd name="connsiteX7" fmla="*/ 73423 w 75552"/>
                <a:gd name="connsiteY7" fmla="*/ 37134 h 75564"/>
                <a:gd name="connsiteX8" fmla="*/ 35640 w 75552"/>
                <a:gd name="connsiteY8" fmla="*/ -648 h 75564"/>
                <a:gd name="connsiteX9" fmla="*/ -2130 w 75552"/>
                <a:gd name="connsiteY9" fmla="*/ 37134 h 75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5552" h="75564">
                  <a:moveTo>
                    <a:pt x="20426" y="37134"/>
                  </a:moveTo>
                  <a:cubicBezTo>
                    <a:pt x="20426" y="28749"/>
                    <a:pt x="27258" y="21918"/>
                    <a:pt x="35640" y="21918"/>
                  </a:cubicBezTo>
                  <a:cubicBezTo>
                    <a:pt x="44048" y="21918"/>
                    <a:pt x="50868" y="28749"/>
                    <a:pt x="50868" y="37134"/>
                  </a:cubicBezTo>
                  <a:cubicBezTo>
                    <a:pt x="50868" y="45527"/>
                    <a:pt x="44048" y="52349"/>
                    <a:pt x="35640" y="52349"/>
                  </a:cubicBezTo>
                  <a:cubicBezTo>
                    <a:pt x="27258" y="52349"/>
                    <a:pt x="20426" y="45527"/>
                    <a:pt x="20426" y="37134"/>
                  </a:cubicBezTo>
                  <a:close/>
                  <a:moveTo>
                    <a:pt x="-2130" y="37134"/>
                  </a:moveTo>
                  <a:cubicBezTo>
                    <a:pt x="-2130" y="57975"/>
                    <a:pt x="14825" y="74916"/>
                    <a:pt x="35640" y="74916"/>
                  </a:cubicBezTo>
                  <a:cubicBezTo>
                    <a:pt x="56481" y="74916"/>
                    <a:pt x="73423" y="57975"/>
                    <a:pt x="73423" y="37134"/>
                  </a:cubicBezTo>
                  <a:cubicBezTo>
                    <a:pt x="73423" y="16307"/>
                    <a:pt x="56481" y="-648"/>
                    <a:pt x="35640" y="-648"/>
                  </a:cubicBezTo>
                  <a:cubicBezTo>
                    <a:pt x="14825" y="-648"/>
                    <a:pt x="-2130" y="16307"/>
                    <a:pt x="-2130" y="37134"/>
                  </a:cubicBezTo>
                </a:path>
              </a:pathLst>
            </a:custGeom>
            <a:solidFill>
              <a:srgbClr val="00000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24" name="Freeform: Shape 1523">
              <a:extLst>
                <a:ext uri="{FF2B5EF4-FFF2-40B4-BE49-F238E27FC236}">
                  <a16:creationId xmlns="" xmlns:a16="http://schemas.microsoft.com/office/drawing/2014/main" id="{8EB46FA2-79EB-4808-B2CB-C5784A730B24}"/>
                </a:ext>
              </a:extLst>
            </p:cNvPr>
            <p:cNvSpPr/>
            <p:nvPr/>
          </p:nvSpPr>
          <p:spPr>
            <a:xfrm flipV="1">
              <a:off x="6660748" y="4147162"/>
              <a:ext cx="82384" cy="41185"/>
            </a:xfrm>
            <a:custGeom>
              <a:avLst/>
              <a:gdLst>
                <a:gd name="connsiteX0" fmla="*/ -2130 w 82384"/>
                <a:gd name="connsiteY0" fmla="*/ -667 h 41185"/>
                <a:gd name="connsiteX1" fmla="*/ -2130 w 82384"/>
                <a:gd name="connsiteY1" fmla="*/ -667 h 41185"/>
                <a:gd name="connsiteX2" fmla="*/ 39057 w 82384"/>
                <a:gd name="connsiteY2" fmla="*/ 40519 h 41185"/>
                <a:gd name="connsiteX3" fmla="*/ 80255 w 82384"/>
                <a:gd name="connsiteY3" fmla="*/ -667 h 41185"/>
                <a:gd name="connsiteX4" fmla="*/ -2130 w 82384"/>
                <a:gd name="connsiteY4" fmla="*/ -667 h 41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384" h="41185">
                  <a:moveTo>
                    <a:pt x="-2130" y="-667"/>
                  </a:moveTo>
                  <a:lnTo>
                    <a:pt x="-2130" y="-667"/>
                  </a:lnTo>
                  <a:cubicBezTo>
                    <a:pt x="-2130" y="22053"/>
                    <a:pt x="16349" y="40519"/>
                    <a:pt x="39057" y="40519"/>
                  </a:cubicBezTo>
                  <a:cubicBezTo>
                    <a:pt x="61764" y="40519"/>
                    <a:pt x="80255" y="22053"/>
                    <a:pt x="80255" y="-667"/>
                  </a:cubicBezTo>
                  <a:lnTo>
                    <a:pt x="-2130" y="-667"/>
                  </a:lnTo>
                </a:path>
              </a:pathLst>
            </a:custGeom>
            <a:solidFill>
              <a:srgbClr val="00000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25" name="Freeform: Shape 1524">
              <a:extLst>
                <a:ext uri="{FF2B5EF4-FFF2-40B4-BE49-F238E27FC236}">
                  <a16:creationId xmlns="" xmlns:a16="http://schemas.microsoft.com/office/drawing/2014/main" id="{8394233C-E50A-4B37-B9FF-D54A5121736B}"/>
                </a:ext>
              </a:extLst>
            </p:cNvPr>
            <p:cNvSpPr/>
            <p:nvPr/>
          </p:nvSpPr>
          <p:spPr>
            <a:xfrm flipV="1">
              <a:off x="6565739" y="3758124"/>
              <a:ext cx="30924" cy="331570"/>
            </a:xfrm>
            <a:custGeom>
              <a:avLst/>
              <a:gdLst>
                <a:gd name="connsiteX0" fmla="*/ -2047 w 30924"/>
                <a:gd name="connsiteY0" fmla="*/ -884 h 331570"/>
                <a:gd name="connsiteX1" fmla="*/ 28877 w 30924"/>
                <a:gd name="connsiteY1" fmla="*/ -884 h 331570"/>
                <a:gd name="connsiteX2" fmla="*/ 28877 w 30924"/>
                <a:gd name="connsiteY2" fmla="*/ 330686 h 331570"/>
                <a:gd name="connsiteX3" fmla="*/ -2047 w 30924"/>
                <a:gd name="connsiteY3" fmla="*/ 330686 h 331570"/>
                <a:gd name="connsiteX4" fmla="*/ -2047 w 30924"/>
                <a:gd name="connsiteY4" fmla="*/ -884 h 331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924" h="331570">
                  <a:moveTo>
                    <a:pt x="-2047" y="-884"/>
                  </a:moveTo>
                  <a:lnTo>
                    <a:pt x="28877" y="-884"/>
                  </a:lnTo>
                  <a:lnTo>
                    <a:pt x="28877" y="330686"/>
                  </a:lnTo>
                  <a:lnTo>
                    <a:pt x="-2047" y="330686"/>
                  </a:lnTo>
                  <a:lnTo>
                    <a:pt x="-2047" y="-884"/>
                  </a:lnTo>
                </a:path>
              </a:pathLst>
            </a:custGeom>
            <a:solidFill>
              <a:srgbClr val="A5A5A8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26" name="Freeform: Shape 1525">
              <a:extLst>
                <a:ext uri="{FF2B5EF4-FFF2-40B4-BE49-F238E27FC236}">
                  <a16:creationId xmlns="" xmlns:a16="http://schemas.microsoft.com/office/drawing/2014/main" id="{D67ED58B-1D2D-4D1C-A9A5-C4A143CB6EE3}"/>
                </a:ext>
              </a:extLst>
            </p:cNvPr>
            <p:cNvSpPr/>
            <p:nvPr/>
          </p:nvSpPr>
          <p:spPr>
            <a:xfrm flipV="1">
              <a:off x="6586301" y="3758124"/>
              <a:ext cx="6768" cy="331570"/>
            </a:xfrm>
            <a:custGeom>
              <a:avLst/>
              <a:gdLst>
                <a:gd name="connsiteX0" fmla="*/ -2053 w 6768"/>
                <a:gd name="connsiteY0" fmla="*/ -884 h 331570"/>
                <a:gd name="connsiteX1" fmla="*/ 4716 w 6768"/>
                <a:gd name="connsiteY1" fmla="*/ -884 h 331570"/>
                <a:gd name="connsiteX2" fmla="*/ 4716 w 6768"/>
                <a:gd name="connsiteY2" fmla="*/ 330686 h 331570"/>
                <a:gd name="connsiteX3" fmla="*/ -2053 w 6768"/>
                <a:gd name="connsiteY3" fmla="*/ 330686 h 331570"/>
                <a:gd name="connsiteX4" fmla="*/ -2053 w 6768"/>
                <a:gd name="connsiteY4" fmla="*/ -884 h 331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68" h="331570">
                  <a:moveTo>
                    <a:pt x="-2053" y="-884"/>
                  </a:moveTo>
                  <a:lnTo>
                    <a:pt x="4716" y="-884"/>
                  </a:lnTo>
                  <a:lnTo>
                    <a:pt x="4716" y="330686"/>
                  </a:lnTo>
                  <a:lnTo>
                    <a:pt x="-2053" y="330686"/>
                  </a:lnTo>
                  <a:lnTo>
                    <a:pt x="-2053" y="-884"/>
                  </a:lnTo>
                </a:path>
              </a:pathLst>
            </a:custGeom>
            <a:solidFill>
              <a:srgbClr val="FFFFFF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27" name="Freeform: Shape 1526">
              <a:extLst>
                <a:ext uri="{FF2B5EF4-FFF2-40B4-BE49-F238E27FC236}">
                  <a16:creationId xmlns="" xmlns:a16="http://schemas.microsoft.com/office/drawing/2014/main" id="{E1DD00B2-9111-44D2-87D2-A987C5B518DB}"/>
                </a:ext>
              </a:extLst>
            </p:cNvPr>
            <p:cNvSpPr/>
            <p:nvPr/>
          </p:nvSpPr>
          <p:spPr>
            <a:xfrm flipV="1">
              <a:off x="6548887" y="3758124"/>
              <a:ext cx="66090" cy="126618"/>
            </a:xfrm>
            <a:custGeom>
              <a:avLst/>
              <a:gdLst>
                <a:gd name="connsiteX0" fmla="*/ -2048 w 66090"/>
                <a:gd name="connsiteY0" fmla="*/ -976 h 126618"/>
                <a:gd name="connsiteX1" fmla="*/ 64043 w 66090"/>
                <a:gd name="connsiteY1" fmla="*/ -976 h 126618"/>
                <a:gd name="connsiteX2" fmla="*/ 64043 w 66090"/>
                <a:gd name="connsiteY2" fmla="*/ 125643 h 126618"/>
                <a:gd name="connsiteX3" fmla="*/ -2048 w 66090"/>
                <a:gd name="connsiteY3" fmla="*/ 125643 h 126618"/>
                <a:gd name="connsiteX4" fmla="*/ -2048 w 66090"/>
                <a:gd name="connsiteY4" fmla="*/ -976 h 126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090" h="126618">
                  <a:moveTo>
                    <a:pt x="-2048" y="-976"/>
                  </a:moveTo>
                  <a:lnTo>
                    <a:pt x="64043" y="-976"/>
                  </a:lnTo>
                  <a:lnTo>
                    <a:pt x="64043" y="125643"/>
                  </a:lnTo>
                  <a:lnTo>
                    <a:pt x="-2048" y="125643"/>
                  </a:lnTo>
                  <a:lnTo>
                    <a:pt x="-2048" y="-976"/>
                  </a:lnTo>
                </a:path>
              </a:pathLst>
            </a:custGeom>
            <a:solidFill>
              <a:srgbClr val="211D1D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28" name="Freeform: Shape 1527">
              <a:extLst>
                <a:ext uri="{FF2B5EF4-FFF2-40B4-BE49-F238E27FC236}">
                  <a16:creationId xmlns="" xmlns:a16="http://schemas.microsoft.com/office/drawing/2014/main" id="{3522C4B9-55ED-4969-942C-24E287F08144}"/>
                </a:ext>
              </a:extLst>
            </p:cNvPr>
            <p:cNvSpPr/>
            <p:nvPr/>
          </p:nvSpPr>
          <p:spPr>
            <a:xfrm flipV="1">
              <a:off x="6589234" y="3758124"/>
              <a:ext cx="14846" cy="126618"/>
            </a:xfrm>
            <a:custGeom>
              <a:avLst/>
              <a:gdLst>
                <a:gd name="connsiteX0" fmla="*/ -2058 w 14846"/>
                <a:gd name="connsiteY0" fmla="*/ -976 h 126618"/>
                <a:gd name="connsiteX1" fmla="*/ 12789 w 14846"/>
                <a:gd name="connsiteY1" fmla="*/ -976 h 126618"/>
                <a:gd name="connsiteX2" fmla="*/ 12789 w 14846"/>
                <a:gd name="connsiteY2" fmla="*/ 125643 h 126618"/>
                <a:gd name="connsiteX3" fmla="*/ -2058 w 14846"/>
                <a:gd name="connsiteY3" fmla="*/ 125643 h 126618"/>
                <a:gd name="connsiteX4" fmla="*/ -2058 w 14846"/>
                <a:gd name="connsiteY4" fmla="*/ -976 h 126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846" h="126618">
                  <a:moveTo>
                    <a:pt x="-2058" y="-976"/>
                  </a:moveTo>
                  <a:lnTo>
                    <a:pt x="12789" y="-976"/>
                  </a:lnTo>
                  <a:lnTo>
                    <a:pt x="12789" y="125643"/>
                  </a:lnTo>
                  <a:lnTo>
                    <a:pt x="-2058" y="125643"/>
                  </a:lnTo>
                  <a:lnTo>
                    <a:pt x="-2058" y="-976"/>
                  </a:lnTo>
                </a:path>
              </a:pathLst>
            </a:custGeom>
            <a:solidFill>
              <a:srgbClr val="FFFFFF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29" name="Freeform: Shape 1528">
              <a:extLst>
                <a:ext uri="{FF2B5EF4-FFF2-40B4-BE49-F238E27FC236}">
                  <a16:creationId xmlns="" xmlns:a16="http://schemas.microsoft.com/office/drawing/2014/main" id="{9A904074-C40E-4783-92A5-060BB3BEFBCE}"/>
                </a:ext>
              </a:extLst>
            </p:cNvPr>
            <p:cNvSpPr/>
            <p:nvPr/>
          </p:nvSpPr>
          <p:spPr>
            <a:xfrm flipV="1">
              <a:off x="6533596" y="3758124"/>
              <a:ext cx="99250" cy="63309"/>
            </a:xfrm>
            <a:custGeom>
              <a:avLst/>
              <a:gdLst>
                <a:gd name="connsiteX0" fmla="*/ -2048 w 99250"/>
                <a:gd name="connsiteY0" fmla="*/ -1004 h 63309"/>
                <a:gd name="connsiteX1" fmla="*/ 97202 w 99250"/>
                <a:gd name="connsiteY1" fmla="*/ -1004 h 63309"/>
                <a:gd name="connsiteX2" fmla="*/ 97202 w 99250"/>
                <a:gd name="connsiteY2" fmla="*/ 62305 h 63309"/>
                <a:gd name="connsiteX3" fmla="*/ -2048 w 99250"/>
                <a:gd name="connsiteY3" fmla="*/ 62305 h 63309"/>
                <a:gd name="connsiteX4" fmla="*/ -2048 w 99250"/>
                <a:gd name="connsiteY4" fmla="*/ -1004 h 63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250" h="63309">
                  <a:moveTo>
                    <a:pt x="-2048" y="-1004"/>
                  </a:moveTo>
                  <a:lnTo>
                    <a:pt x="97202" y="-1004"/>
                  </a:lnTo>
                  <a:lnTo>
                    <a:pt x="97202" y="62305"/>
                  </a:lnTo>
                  <a:lnTo>
                    <a:pt x="-2048" y="62305"/>
                  </a:lnTo>
                  <a:lnTo>
                    <a:pt x="-2048" y="-1004"/>
                  </a:lnTo>
                </a:path>
              </a:pathLst>
            </a:custGeom>
            <a:solidFill>
              <a:srgbClr val="00000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30" name="Freeform: Shape 1529">
              <a:extLst>
                <a:ext uri="{FF2B5EF4-FFF2-40B4-BE49-F238E27FC236}">
                  <a16:creationId xmlns="" xmlns:a16="http://schemas.microsoft.com/office/drawing/2014/main" id="{9F8FE3EE-8F4F-4313-830E-28C6FE8F9FAC}"/>
                </a:ext>
              </a:extLst>
            </p:cNvPr>
            <p:cNvSpPr/>
            <p:nvPr/>
          </p:nvSpPr>
          <p:spPr>
            <a:xfrm flipV="1">
              <a:off x="6594213" y="3758124"/>
              <a:ext cx="22288" cy="63309"/>
            </a:xfrm>
            <a:custGeom>
              <a:avLst/>
              <a:gdLst>
                <a:gd name="connsiteX0" fmla="*/ -2064 w 22288"/>
                <a:gd name="connsiteY0" fmla="*/ -1004 h 63309"/>
                <a:gd name="connsiteX1" fmla="*/ 20225 w 22288"/>
                <a:gd name="connsiteY1" fmla="*/ -1004 h 63309"/>
                <a:gd name="connsiteX2" fmla="*/ 20225 w 22288"/>
                <a:gd name="connsiteY2" fmla="*/ 62305 h 63309"/>
                <a:gd name="connsiteX3" fmla="*/ -2064 w 22288"/>
                <a:gd name="connsiteY3" fmla="*/ 62305 h 63309"/>
                <a:gd name="connsiteX4" fmla="*/ -2064 w 22288"/>
                <a:gd name="connsiteY4" fmla="*/ -1004 h 63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288" h="63309">
                  <a:moveTo>
                    <a:pt x="-2064" y="-1004"/>
                  </a:moveTo>
                  <a:lnTo>
                    <a:pt x="20225" y="-1004"/>
                  </a:lnTo>
                  <a:lnTo>
                    <a:pt x="20225" y="62305"/>
                  </a:lnTo>
                  <a:lnTo>
                    <a:pt x="-2064" y="62305"/>
                  </a:lnTo>
                  <a:lnTo>
                    <a:pt x="-2064" y="-1004"/>
                  </a:lnTo>
                </a:path>
              </a:pathLst>
            </a:custGeom>
            <a:solidFill>
              <a:srgbClr val="FFFFFF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31" name="Freeform: Shape 1530">
              <a:extLst>
                <a:ext uri="{FF2B5EF4-FFF2-40B4-BE49-F238E27FC236}">
                  <a16:creationId xmlns="" xmlns:a16="http://schemas.microsoft.com/office/drawing/2014/main" id="{A978984D-ADB1-4C0D-892B-60480F51D6FF}"/>
                </a:ext>
              </a:extLst>
            </p:cNvPr>
            <p:cNvSpPr/>
            <p:nvPr/>
          </p:nvSpPr>
          <p:spPr>
            <a:xfrm flipV="1">
              <a:off x="6548887" y="3935873"/>
              <a:ext cx="66090" cy="153822"/>
            </a:xfrm>
            <a:custGeom>
              <a:avLst/>
              <a:gdLst>
                <a:gd name="connsiteX0" fmla="*/ -2048 w 66090"/>
                <a:gd name="connsiteY0" fmla="*/ 153017 h 153822"/>
                <a:gd name="connsiteX1" fmla="*/ 64043 w 66090"/>
                <a:gd name="connsiteY1" fmla="*/ 153017 h 153822"/>
                <a:gd name="connsiteX2" fmla="*/ 64043 w 66090"/>
                <a:gd name="connsiteY2" fmla="*/ -805 h 153822"/>
                <a:gd name="connsiteX3" fmla="*/ -2048 w 66090"/>
                <a:gd name="connsiteY3" fmla="*/ -805 h 153822"/>
                <a:gd name="connsiteX4" fmla="*/ -2048 w 66090"/>
                <a:gd name="connsiteY4" fmla="*/ 153017 h 153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090" h="153822">
                  <a:moveTo>
                    <a:pt x="-2048" y="153017"/>
                  </a:moveTo>
                  <a:lnTo>
                    <a:pt x="64043" y="153017"/>
                  </a:lnTo>
                  <a:lnTo>
                    <a:pt x="64043" y="-805"/>
                  </a:lnTo>
                  <a:lnTo>
                    <a:pt x="-2048" y="-805"/>
                  </a:lnTo>
                  <a:lnTo>
                    <a:pt x="-2048" y="153017"/>
                  </a:lnTo>
                </a:path>
              </a:pathLst>
            </a:custGeom>
            <a:solidFill>
              <a:srgbClr val="211D1D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32" name="Freeform: Shape 1531">
              <a:extLst>
                <a:ext uri="{FF2B5EF4-FFF2-40B4-BE49-F238E27FC236}">
                  <a16:creationId xmlns="" xmlns:a16="http://schemas.microsoft.com/office/drawing/2014/main" id="{E618AD2E-C0B1-43B6-9167-6FA6FD460039}"/>
                </a:ext>
              </a:extLst>
            </p:cNvPr>
            <p:cNvSpPr/>
            <p:nvPr/>
          </p:nvSpPr>
          <p:spPr>
            <a:xfrm flipV="1">
              <a:off x="6589234" y="3935873"/>
              <a:ext cx="14846" cy="153822"/>
            </a:xfrm>
            <a:custGeom>
              <a:avLst/>
              <a:gdLst>
                <a:gd name="connsiteX0" fmla="*/ -2058 w 14846"/>
                <a:gd name="connsiteY0" fmla="*/ 153017 h 153822"/>
                <a:gd name="connsiteX1" fmla="*/ 12789 w 14846"/>
                <a:gd name="connsiteY1" fmla="*/ 153017 h 153822"/>
                <a:gd name="connsiteX2" fmla="*/ 12789 w 14846"/>
                <a:gd name="connsiteY2" fmla="*/ -805 h 153822"/>
                <a:gd name="connsiteX3" fmla="*/ -2058 w 14846"/>
                <a:gd name="connsiteY3" fmla="*/ -805 h 153822"/>
                <a:gd name="connsiteX4" fmla="*/ -2058 w 14846"/>
                <a:gd name="connsiteY4" fmla="*/ 153017 h 153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846" h="153822">
                  <a:moveTo>
                    <a:pt x="-2058" y="153017"/>
                  </a:moveTo>
                  <a:lnTo>
                    <a:pt x="12789" y="153017"/>
                  </a:lnTo>
                  <a:lnTo>
                    <a:pt x="12789" y="-805"/>
                  </a:lnTo>
                  <a:lnTo>
                    <a:pt x="-2058" y="-805"/>
                  </a:lnTo>
                  <a:lnTo>
                    <a:pt x="-2058" y="153017"/>
                  </a:lnTo>
                </a:path>
              </a:pathLst>
            </a:custGeom>
            <a:solidFill>
              <a:srgbClr val="FFFFFF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33" name="Freeform: Shape 1532">
              <a:extLst>
                <a:ext uri="{FF2B5EF4-FFF2-40B4-BE49-F238E27FC236}">
                  <a16:creationId xmlns="" xmlns:a16="http://schemas.microsoft.com/office/drawing/2014/main" id="{7619433E-7A75-426A-AF3D-6201A2BB0E69}"/>
                </a:ext>
              </a:extLst>
            </p:cNvPr>
            <p:cNvSpPr/>
            <p:nvPr/>
          </p:nvSpPr>
          <p:spPr>
            <a:xfrm flipV="1">
              <a:off x="6277218" y="4071077"/>
              <a:ext cx="621036" cy="94882"/>
            </a:xfrm>
            <a:custGeom>
              <a:avLst/>
              <a:gdLst>
                <a:gd name="connsiteX0" fmla="*/ 600934 w 621036"/>
                <a:gd name="connsiteY0" fmla="*/ -711 h 94882"/>
                <a:gd name="connsiteX1" fmla="*/ 618256 w 621036"/>
                <a:gd name="connsiteY1" fmla="*/ 12271 h 94882"/>
                <a:gd name="connsiteX2" fmla="*/ 606001 w 621036"/>
                <a:gd name="connsiteY2" fmla="*/ 34660 h 94882"/>
                <a:gd name="connsiteX3" fmla="*/ 409520 w 621036"/>
                <a:gd name="connsiteY3" fmla="*/ 92127 h 94882"/>
                <a:gd name="connsiteX4" fmla="*/ 402967 w 621036"/>
                <a:gd name="connsiteY4" fmla="*/ 93423 h 94882"/>
                <a:gd name="connsiteX5" fmla="*/ 214575 w 621036"/>
                <a:gd name="connsiteY5" fmla="*/ 94172 h 94882"/>
                <a:gd name="connsiteX6" fmla="*/ 207793 w 621036"/>
                <a:gd name="connsiteY6" fmla="*/ 92889 h 94882"/>
                <a:gd name="connsiteX7" fmla="*/ 11071 w 621036"/>
                <a:gd name="connsiteY7" fmla="*/ 37062 h 94882"/>
                <a:gd name="connsiteX8" fmla="*/ -1362 w 621036"/>
                <a:gd name="connsiteY8" fmla="*/ 14772 h 94882"/>
                <a:gd name="connsiteX9" fmla="*/ 20939 w 621036"/>
                <a:gd name="connsiteY9" fmla="*/ 2340 h 94882"/>
                <a:gd name="connsiteX10" fmla="*/ 217305 w 621036"/>
                <a:gd name="connsiteY10" fmla="*/ 58066 h 94882"/>
                <a:gd name="connsiteX11" fmla="*/ 399906 w 621036"/>
                <a:gd name="connsiteY11" fmla="*/ 57332 h 94882"/>
                <a:gd name="connsiteX12" fmla="*/ 595854 w 621036"/>
                <a:gd name="connsiteY12" fmla="*/ 3 h 94882"/>
                <a:gd name="connsiteX13" fmla="*/ 600934 w 621036"/>
                <a:gd name="connsiteY13" fmla="*/ -711 h 94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21036" h="94882">
                  <a:moveTo>
                    <a:pt x="600934" y="-711"/>
                  </a:moveTo>
                  <a:cubicBezTo>
                    <a:pt x="608757" y="-711"/>
                    <a:pt x="615945" y="4393"/>
                    <a:pt x="618256" y="12271"/>
                  </a:cubicBezTo>
                  <a:cubicBezTo>
                    <a:pt x="621050" y="21832"/>
                    <a:pt x="615564" y="31852"/>
                    <a:pt x="606001" y="34660"/>
                  </a:cubicBezTo>
                  <a:lnTo>
                    <a:pt x="409520" y="92127"/>
                  </a:lnTo>
                  <a:cubicBezTo>
                    <a:pt x="407449" y="92966"/>
                    <a:pt x="405227" y="93410"/>
                    <a:pt x="402967" y="93423"/>
                  </a:cubicBezTo>
                  <a:lnTo>
                    <a:pt x="214575" y="94172"/>
                  </a:lnTo>
                  <a:cubicBezTo>
                    <a:pt x="212314" y="94070"/>
                    <a:pt x="209889" y="93728"/>
                    <a:pt x="207793" y="92889"/>
                  </a:cubicBezTo>
                  <a:lnTo>
                    <a:pt x="11071" y="37062"/>
                  </a:lnTo>
                  <a:cubicBezTo>
                    <a:pt x="1482" y="34329"/>
                    <a:pt x="-4080" y="24362"/>
                    <a:pt x="-1362" y="14772"/>
                  </a:cubicBezTo>
                  <a:cubicBezTo>
                    <a:pt x="1368" y="5182"/>
                    <a:pt x="11325" y="-393"/>
                    <a:pt x="20939" y="2340"/>
                  </a:cubicBezTo>
                  <a:lnTo>
                    <a:pt x="217305" y="58066"/>
                  </a:lnTo>
                  <a:lnTo>
                    <a:pt x="399906" y="57332"/>
                  </a:lnTo>
                  <a:lnTo>
                    <a:pt x="595854" y="3"/>
                  </a:lnTo>
                  <a:cubicBezTo>
                    <a:pt x="597555" y="-492"/>
                    <a:pt x="599257" y="-711"/>
                    <a:pt x="600934" y="-711"/>
                  </a:cubicBezTo>
                </a:path>
              </a:pathLst>
            </a:custGeom>
            <a:solidFill>
              <a:srgbClr val="00000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34" name="Freeform: Shape 1533">
              <a:extLst>
                <a:ext uri="{FF2B5EF4-FFF2-40B4-BE49-F238E27FC236}">
                  <a16:creationId xmlns="" xmlns:a16="http://schemas.microsoft.com/office/drawing/2014/main" id="{983BE8D8-ED23-44AC-A6B6-0C21ABFFBE6B}"/>
                </a:ext>
              </a:extLst>
            </p:cNvPr>
            <p:cNvSpPr/>
            <p:nvPr/>
          </p:nvSpPr>
          <p:spPr>
            <a:xfrm flipV="1">
              <a:off x="6473991" y="4071329"/>
              <a:ext cx="227492" cy="93842"/>
            </a:xfrm>
            <a:custGeom>
              <a:avLst/>
              <a:gdLst>
                <a:gd name="connsiteX0" fmla="*/ 207375 w 227492"/>
                <a:gd name="connsiteY0" fmla="*/ -711 h 93842"/>
                <a:gd name="connsiteX1" fmla="*/ 220888 w 227492"/>
                <a:gd name="connsiteY1" fmla="*/ 5361 h 93842"/>
                <a:gd name="connsiteX2" fmla="*/ 219377 w 227492"/>
                <a:gd name="connsiteY2" fmla="*/ 30836 h 93842"/>
                <a:gd name="connsiteX3" fmla="*/ 155572 w 227492"/>
                <a:gd name="connsiteY3" fmla="*/ 87478 h 93842"/>
                <a:gd name="connsiteX4" fmla="*/ 142809 w 227492"/>
                <a:gd name="connsiteY4" fmla="*/ 92888 h 93842"/>
                <a:gd name="connsiteX5" fmla="*/ 81176 w 227492"/>
                <a:gd name="connsiteY5" fmla="*/ 93129 h 93842"/>
                <a:gd name="connsiteX6" fmla="*/ 68361 w 227492"/>
                <a:gd name="connsiteY6" fmla="*/ 87871 h 93842"/>
                <a:gd name="connsiteX7" fmla="*/ 68057 w 227492"/>
                <a:gd name="connsiteY7" fmla="*/ 87554 h 93842"/>
                <a:gd name="connsiteX8" fmla="*/ 4112 w 227492"/>
                <a:gd name="connsiteY8" fmla="*/ 31713 h 93842"/>
                <a:gd name="connsiteX9" fmla="*/ 2410 w 227492"/>
                <a:gd name="connsiteY9" fmla="*/ 6235 h 93842"/>
                <a:gd name="connsiteX10" fmla="*/ 27874 w 227492"/>
                <a:gd name="connsiteY10" fmla="*/ 4507 h 93842"/>
                <a:gd name="connsiteX11" fmla="*/ 87957 w 227492"/>
                <a:gd name="connsiteY11" fmla="*/ 57009 h 93842"/>
                <a:gd name="connsiteX12" fmla="*/ 135747 w 227492"/>
                <a:gd name="connsiteY12" fmla="*/ 56806 h 93842"/>
                <a:gd name="connsiteX13" fmla="*/ 195399 w 227492"/>
                <a:gd name="connsiteY13" fmla="*/ 3838 h 93842"/>
                <a:gd name="connsiteX14" fmla="*/ 207375 w 227492"/>
                <a:gd name="connsiteY14" fmla="*/ -711 h 93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7492" h="93842">
                  <a:moveTo>
                    <a:pt x="207375" y="-711"/>
                  </a:moveTo>
                  <a:cubicBezTo>
                    <a:pt x="212366" y="-711"/>
                    <a:pt x="217319" y="1332"/>
                    <a:pt x="220888" y="5361"/>
                  </a:cubicBezTo>
                  <a:cubicBezTo>
                    <a:pt x="227505" y="12812"/>
                    <a:pt x="226832" y="24218"/>
                    <a:pt x="219377" y="30836"/>
                  </a:cubicBezTo>
                  <a:lnTo>
                    <a:pt x="155572" y="87478"/>
                  </a:lnTo>
                  <a:cubicBezTo>
                    <a:pt x="152308" y="90792"/>
                    <a:pt x="147812" y="92862"/>
                    <a:pt x="142809" y="92888"/>
                  </a:cubicBezTo>
                  <a:lnTo>
                    <a:pt x="81176" y="93129"/>
                  </a:lnTo>
                  <a:cubicBezTo>
                    <a:pt x="76337" y="93205"/>
                    <a:pt x="71778" y="91250"/>
                    <a:pt x="68361" y="87871"/>
                  </a:cubicBezTo>
                  <a:lnTo>
                    <a:pt x="68057" y="87554"/>
                  </a:lnTo>
                  <a:lnTo>
                    <a:pt x="4112" y="31713"/>
                  </a:lnTo>
                  <a:cubicBezTo>
                    <a:pt x="-3381" y="25145"/>
                    <a:pt x="-4155" y="13740"/>
                    <a:pt x="2410" y="6235"/>
                  </a:cubicBezTo>
                  <a:cubicBezTo>
                    <a:pt x="8951" y="-1272"/>
                    <a:pt x="20368" y="-2030"/>
                    <a:pt x="27874" y="4507"/>
                  </a:cubicBezTo>
                  <a:lnTo>
                    <a:pt x="87957" y="57009"/>
                  </a:lnTo>
                  <a:lnTo>
                    <a:pt x="135747" y="56806"/>
                  </a:lnTo>
                  <a:lnTo>
                    <a:pt x="195399" y="3838"/>
                  </a:lnTo>
                  <a:cubicBezTo>
                    <a:pt x="198841" y="788"/>
                    <a:pt x="203108" y="-711"/>
                    <a:pt x="207375" y="-711"/>
                  </a:cubicBezTo>
                </a:path>
              </a:pathLst>
            </a:custGeom>
            <a:solidFill>
              <a:srgbClr val="00000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35" name="Freeform: Shape 1534">
              <a:extLst>
                <a:ext uri="{FF2B5EF4-FFF2-40B4-BE49-F238E27FC236}">
                  <a16:creationId xmlns="" xmlns:a16="http://schemas.microsoft.com/office/drawing/2014/main" id="{0973CFDF-E159-46A4-BB16-A93E6B9CFBC1}"/>
                </a:ext>
              </a:extLst>
            </p:cNvPr>
            <p:cNvSpPr/>
            <p:nvPr/>
          </p:nvSpPr>
          <p:spPr>
            <a:xfrm flipV="1">
              <a:off x="6625854" y="4091130"/>
              <a:ext cx="35414" cy="30478"/>
            </a:xfrm>
            <a:custGeom>
              <a:avLst/>
              <a:gdLst>
                <a:gd name="connsiteX0" fmla="*/ 33325 w 35414"/>
                <a:gd name="connsiteY0" fmla="*/ -722 h 30478"/>
                <a:gd name="connsiteX1" fmla="*/ -1841 w 35414"/>
                <a:gd name="connsiteY1" fmla="*/ 26379 h 30478"/>
                <a:gd name="connsiteX2" fmla="*/ 11303 w 35414"/>
                <a:gd name="connsiteY2" fmla="*/ 29757 h 30478"/>
                <a:gd name="connsiteX3" fmla="*/ 17691 w 35414"/>
                <a:gd name="connsiteY3" fmla="*/ 28576 h 30478"/>
                <a:gd name="connsiteX4" fmla="*/ 31788 w 35414"/>
                <a:gd name="connsiteY4" fmla="*/ 12509 h 30478"/>
                <a:gd name="connsiteX5" fmla="*/ 33325 w 35414"/>
                <a:gd name="connsiteY5" fmla="*/ -722 h 30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414" h="30478">
                  <a:moveTo>
                    <a:pt x="33325" y="-722"/>
                  </a:moveTo>
                  <a:lnTo>
                    <a:pt x="-1841" y="26379"/>
                  </a:lnTo>
                  <a:cubicBezTo>
                    <a:pt x="-3657" y="28157"/>
                    <a:pt x="4864" y="29757"/>
                    <a:pt x="11303" y="29757"/>
                  </a:cubicBezTo>
                  <a:cubicBezTo>
                    <a:pt x="14301" y="29757"/>
                    <a:pt x="16841" y="29414"/>
                    <a:pt x="17691" y="28576"/>
                  </a:cubicBezTo>
                  <a:cubicBezTo>
                    <a:pt x="17691" y="28576"/>
                    <a:pt x="24181" y="21235"/>
                    <a:pt x="31788" y="12509"/>
                  </a:cubicBezTo>
                  <a:cubicBezTo>
                    <a:pt x="32360" y="7925"/>
                    <a:pt x="32868" y="3505"/>
                    <a:pt x="33325" y="-722"/>
                  </a:cubicBezTo>
                </a:path>
              </a:pathLst>
            </a:custGeom>
            <a:solidFill>
              <a:srgbClr val="4C434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36" name="Freeform: Shape 1535">
              <a:extLst>
                <a:ext uri="{FF2B5EF4-FFF2-40B4-BE49-F238E27FC236}">
                  <a16:creationId xmlns="" xmlns:a16="http://schemas.microsoft.com/office/drawing/2014/main" id="{C6758938-A730-48EE-9353-9C1E04DA4D97}"/>
                </a:ext>
              </a:extLst>
            </p:cNvPr>
            <p:cNvSpPr/>
            <p:nvPr/>
          </p:nvSpPr>
          <p:spPr>
            <a:xfrm flipV="1">
              <a:off x="6625854" y="4091130"/>
              <a:ext cx="35414" cy="30478"/>
            </a:xfrm>
            <a:custGeom>
              <a:avLst/>
              <a:gdLst>
                <a:gd name="connsiteX0" fmla="*/ 33325 w 35414"/>
                <a:gd name="connsiteY0" fmla="*/ -722 h 30478"/>
                <a:gd name="connsiteX1" fmla="*/ -1841 w 35414"/>
                <a:gd name="connsiteY1" fmla="*/ 26379 h 30478"/>
                <a:gd name="connsiteX2" fmla="*/ 11303 w 35414"/>
                <a:gd name="connsiteY2" fmla="*/ 29757 h 30478"/>
                <a:gd name="connsiteX3" fmla="*/ 17691 w 35414"/>
                <a:gd name="connsiteY3" fmla="*/ 28576 h 30478"/>
                <a:gd name="connsiteX4" fmla="*/ 31788 w 35414"/>
                <a:gd name="connsiteY4" fmla="*/ 12509 h 30478"/>
                <a:gd name="connsiteX5" fmla="*/ 33325 w 35414"/>
                <a:gd name="connsiteY5" fmla="*/ -722 h 30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414" h="30478">
                  <a:moveTo>
                    <a:pt x="33325" y="-722"/>
                  </a:moveTo>
                  <a:lnTo>
                    <a:pt x="-1841" y="26379"/>
                  </a:lnTo>
                  <a:cubicBezTo>
                    <a:pt x="-3657" y="28157"/>
                    <a:pt x="4864" y="29757"/>
                    <a:pt x="11303" y="29757"/>
                  </a:cubicBezTo>
                  <a:cubicBezTo>
                    <a:pt x="14301" y="29757"/>
                    <a:pt x="16841" y="29414"/>
                    <a:pt x="17691" y="28576"/>
                  </a:cubicBezTo>
                  <a:cubicBezTo>
                    <a:pt x="17691" y="28576"/>
                    <a:pt x="24181" y="21235"/>
                    <a:pt x="31788" y="12509"/>
                  </a:cubicBezTo>
                  <a:cubicBezTo>
                    <a:pt x="32360" y="7925"/>
                    <a:pt x="32868" y="3505"/>
                    <a:pt x="33325" y="-722"/>
                  </a:cubicBezTo>
                </a:path>
              </a:pathLst>
            </a:custGeom>
            <a:solidFill>
              <a:srgbClr val="4C434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37" name="Freeform: Shape 1536">
              <a:extLst>
                <a:ext uri="{FF2B5EF4-FFF2-40B4-BE49-F238E27FC236}">
                  <a16:creationId xmlns="" xmlns:a16="http://schemas.microsoft.com/office/drawing/2014/main" id="{2F4D366F-DBB2-4232-BCE5-F26A789EF49E}"/>
                </a:ext>
              </a:extLst>
            </p:cNvPr>
            <p:cNvSpPr/>
            <p:nvPr/>
          </p:nvSpPr>
          <p:spPr>
            <a:xfrm flipV="1">
              <a:off x="6303307" y="4079827"/>
              <a:ext cx="184761" cy="50483"/>
            </a:xfrm>
            <a:custGeom>
              <a:avLst/>
              <a:gdLst>
                <a:gd name="connsiteX0" fmla="*/ -1908 w 184761"/>
                <a:gd name="connsiteY0" fmla="*/ -723 h 50483"/>
                <a:gd name="connsiteX1" fmla="*/ -1870 w 184761"/>
                <a:gd name="connsiteY1" fmla="*/ -697 h 50483"/>
                <a:gd name="connsiteX2" fmla="*/ 171891 w 184761"/>
                <a:gd name="connsiteY2" fmla="*/ 49697 h 50483"/>
                <a:gd name="connsiteX3" fmla="*/ 172348 w 184761"/>
                <a:gd name="connsiteY3" fmla="*/ 49761 h 50483"/>
                <a:gd name="connsiteX4" fmla="*/ 182089 w 184761"/>
                <a:gd name="connsiteY4" fmla="*/ 36540 h 50483"/>
                <a:gd name="connsiteX5" fmla="*/ -1908 w 184761"/>
                <a:gd name="connsiteY5" fmla="*/ -723 h 50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4761" h="50483">
                  <a:moveTo>
                    <a:pt x="-1908" y="-723"/>
                  </a:moveTo>
                  <a:cubicBezTo>
                    <a:pt x="-1933" y="-723"/>
                    <a:pt x="-1921" y="-707"/>
                    <a:pt x="-1870" y="-697"/>
                  </a:cubicBezTo>
                  <a:lnTo>
                    <a:pt x="171891" y="49697"/>
                  </a:lnTo>
                  <a:cubicBezTo>
                    <a:pt x="172031" y="49736"/>
                    <a:pt x="172183" y="49761"/>
                    <a:pt x="172348" y="49761"/>
                  </a:cubicBezTo>
                  <a:cubicBezTo>
                    <a:pt x="176260" y="49761"/>
                    <a:pt x="185531" y="37556"/>
                    <a:pt x="182089" y="36540"/>
                  </a:cubicBezTo>
                  <a:cubicBezTo>
                    <a:pt x="182089" y="36540"/>
                    <a:pt x="-295" y="-723"/>
                    <a:pt x="-1908" y="-723"/>
                  </a:cubicBezTo>
                </a:path>
              </a:pathLst>
            </a:custGeom>
            <a:solidFill>
              <a:srgbClr val="4C434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38" name="Freeform: Shape 1537">
              <a:extLst>
                <a:ext uri="{FF2B5EF4-FFF2-40B4-BE49-F238E27FC236}">
                  <a16:creationId xmlns="" xmlns:a16="http://schemas.microsoft.com/office/drawing/2014/main" id="{56F638DB-99E4-43B3-83FE-BDC55F260D16}"/>
                </a:ext>
              </a:extLst>
            </p:cNvPr>
            <p:cNvSpPr/>
            <p:nvPr/>
          </p:nvSpPr>
          <p:spPr>
            <a:xfrm flipV="1">
              <a:off x="6303307" y="4079827"/>
              <a:ext cx="184761" cy="50483"/>
            </a:xfrm>
            <a:custGeom>
              <a:avLst/>
              <a:gdLst>
                <a:gd name="connsiteX0" fmla="*/ -1908 w 184761"/>
                <a:gd name="connsiteY0" fmla="*/ -723 h 50483"/>
                <a:gd name="connsiteX1" fmla="*/ -1870 w 184761"/>
                <a:gd name="connsiteY1" fmla="*/ -697 h 50483"/>
                <a:gd name="connsiteX2" fmla="*/ 171891 w 184761"/>
                <a:gd name="connsiteY2" fmla="*/ 49697 h 50483"/>
                <a:gd name="connsiteX3" fmla="*/ 172348 w 184761"/>
                <a:gd name="connsiteY3" fmla="*/ 49761 h 50483"/>
                <a:gd name="connsiteX4" fmla="*/ 182089 w 184761"/>
                <a:gd name="connsiteY4" fmla="*/ 36540 h 50483"/>
                <a:gd name="connsiteX5" fmla="*/ -1908 w 184761"/>
                <a:gd name="connsiteY5" fmla="*/ -723 h 50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4761" h="50483">
                  <a:moveTo>
                    <a:pt x="-1908" y="-723"/>
                  </a:moveTo>
                  <a:cubicBezTo>
                    <a:pt x="-1933" y="-723"/>
                    <a:pt x="-1921" y="-707"/>
                    <a:pt x="-1870" y="-697"/>
                  </a:cubicBezTo>
                  <a:lnTo>
                    <a:pt x="171891" y="49697"/>
                  </a:lnTo>
                  <a:cubicBezTo>
                    <a:pt x="172031" y="49736"/>
                    <a:pt x="172183" y="49761"/>
                    <a:pt x="172348" y="49761"/>
                  </a:cubicBezTo>
                  <a:cubicBezTo>
                    <a:pt x="176260" y="49761"/>
                    <a:pt x="185531" y="37556"/>
                    <a:pt x="182089" y="36540"/>
                  </a:cubicBezTo>
                  <a:cubicBezTo>
                    <a:pt x="182089" y="36540"/>
                    <a:pt x="-295" y="-723"/>
                    <a:pt x="-1908" y="-723"/>
                  </a:cubicBezTo>
                </a:path>
              </a:pathLst>
            </a:custGeom>
            <a:solidFill>
              <a:srgbClr val="4C434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39" name="Freeform: Shape 1538">
              <a:extLst>
                <a:ext uri="{FF2B5EF4-FFF2-40B4-BE49-F238E27FC236}">
                  <a16:creationId xmlns="" xmlns:a16="http://schemas.microsoft.com/office/drawing/2014/main" id="{604F3043-0D38-4A34-98C9-C3E5CD5A6A13}"/>
                </a:ext>
              </a:extLst>
            </p:cNvPr>
            <p:cNvSpPr/>
            <p:nvPr/>
          </p:nvSpPr>
          <p:spPr>
            <a:xfrm flipV="1">
              <a:off x="6171075" y="3542704"/>
              <a:ext cx="481417" cy="226600"/>
            </a:xfrm>
            <a:custGeom>
              <a:avLst/>
              <a:gdLst>
                <a:gd name="connsiteX0" fmla="*/ -1017 w 481417"/>
                <a:gd name="connsiteY0" fmla="*/ 201941 h 226600"/>
                <a:gd name="connsiteX1" fmla="*/ 570 w 481417"/>
                <a:gd name="connsiteY1" fmla="*/ 203706 h 226600"/>
                <a:gd name="connsiteX2" fmla="*/ 5790 w 481417"/>
                <a:gd name="connsiteY2" fmla="*/ 204659 h 226600"/>
                <a:gd name="connsiteX3" fmla="*/ 20560 w 481417"/>
                <a:gd name="connsiteY3" fmla="*/ 207237 h 226600"/>
                <a:gd name="connsiteX4" fmla="*/ 457668 w 481417"/>
                <a:gd name="connsiteY4" fmla="*/ 207122 h 226600"/>
                <a:gd name="connsiteX5" fmla="*/ 471752 w 481417"/>
                <a:gd name="connsiteY5" fmla="*/ 204659 h 226600"/>
                <a:gd name="connsiteX6" fmla="*/ 477073 w 481417"/>
                <a:gd name="connsiteY6" fmla="*/ 203693 h 226600"/>
                <a:gd name="connsiteX7" fmla="*/ 478610 w 481417"/>
                <a:gd name="connsiteY7" fmla="*/ 201903 h 226600"/>
                <a:gd name="connsiteX8" fmla="*/ 479486 w 481417"/>
                <a:gd name="connsiteY8" fmla="*/ 200353 h 226600"/>
                <a:gd name="connsiteX9" fmla="*/ 478686 w 481417"/>
                <a:gd name="connsiteY9" fmla="*/ 196912 h 226600"/>
                <a:gd name="connsiteX10" fmla="*/ 475892 w 481417"/>
                <a:gd name="connsiteY10" fmla="*/ 184643 h 226600"/>
                <a:gd name="connsiteX11" fmla="*/ 454607 w 481417"/>
                <a:gd name="connsiteY11" fmla="*/ 91718 h 226600"/>
                <a:gd name="connsiteX12" fmla="*/ 450480 w 481417"/>
                <a:gd name="connsiteY12" fmla="*/ 85990 h 226600"/>
                <a:gd name="connsiteX13" fmla="*/ 433233 w 481417"/>
                <a:gd name="connsiteY13" fmla="*/ 89051 h 226600"/>
                <a:gd name="connsiteX14" fmla="*/ 431798 w 481417"/>
                <a:gd name="connsiteY14" fmla="*/ 95744 h 226600"/>
                <a:gd name="connsiteX15" fmla="*/ 433830 w 481417"/>
                <a:gd name="connsiteY15" fmla="*/ 188936 h 226600"/>
                <a:gd name="connsiteX16" fmla="*/ 44487 w 481417"/>
                <a:gd name="connsiteY16" fmla="*/ 189050 h 226600"/>
                <a:gd name="connsiteX17" fmla="*/ 64223 w 481417"/>
                <a:gd name="connsiteY17" fmla="*/ 8419 h 226600"/>
                <a:gd name="connsiteX18" fmla="*/ 62953 w 481417"/>
                <a:gd name="connsiteY18" fmla="*/ 1751 h 226600"/>
                <a:gd name="connsiteX19" fmla="*/ 46836 w 481417"/>
                <a:gd name="connsiteY19" fmla="*/ -1106 h 226600"/>
                <a:gd name="connsiteX20" fmla="*/ 42887 w 481417"/>
                <a:gd name="connsiteY20" fmla="*/ 4647 h 226600"/>
                <a:gd name="connsiteX21" fmla="*/ 1663 w 481417"/>
                <a:gd name="connsiteY21" fmla="*/ 184643 h 226600"/>
                <a:gd name="connsiteX22" fmla="*/ -1144 w 481417"/>
                <a:gd name="connsiteY22" fmla="*/ 196912 h 226600"/>
                <a:gd name="connsiteX23" fmla="*/ -1932 w 481417"/>
                <a:gd name="connsiteY23" fmla="*/ 200353 h 226600"/>
                <a:gd name="connsiteX24" fmla="*/ -1017 w 481417"/>
                <a:gd name="connsiteY24" fmla="*/ 201941 h 226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1417" h="226600">
                  <a:moveTo>
                    <a:pt x="-1017" y="201941"/>
                  </a:moveTo>
                  <a:lnTo>
                    <a:pt x="570" y="203706"/>
                  </a:lnTo>
                  <a:cubicBezTo>
                    <a:pt x="2310" y="204024"/>
                    <a:pt x="4037" y="204354"/>
                    <a:pt x="5790" y="204659"/>
                  </a:cubicBezTo>
                  <a:cubicBezTo>
                    <a:pt x="10718" y="205548"/>
                    <a:pt x="15632" y="206411"/>
                    <a:pt x="20560" y="207237"/>
                  </a:cubicBezTo>
                  <a:cubicBezTo>
                    <a:pt x="165022" y="231595"/>
                    <a:pt x="313231" y="231557"/>
                    <a:pt x="457668" y="207122"/>
                  </a:cubicBezTo>
                  <a:cubicBezTo>
                    <a:pt x="462379" y="206322"/>
                    <a:pt x="467066" y="205510"/>
                    <a:pt x="471752" y="204659"/>
                  </a:cubicBezTo>
                  <a:cubicBezTo>
                    <a:pt x="473530" y="204341"/>
                    <a:pt x="475308" y="204011"/>
                    <a:pt x="477073" y="203693"/>
                  </a:cubicBezTo>
                  <a:lnTo>
                    <a:pt x="478610" y="201903"/>
                  </a:lnTo>
                  <a:lnTo>
                    <a:pt x="479486" y="200353"/>
                  </a:lnTo>
                  <a:cubicBezTo>
                    <a:pt x="479219" y="199198"/>
                    <a:pt x="478966" y="198067"/>
                    <a:pt x="478686" y="196912"/>
                  </a:cubicBezTo>
                  <a:cubicBezTo>
                    <a:pt x="477759" y="192822"/>
                    <a:pt x="476819" y="188720"/>
                    <a:pt x="475892" y="184643"/>
                  </a:cubicBezTo>
                  <a:cubicBezTo>
                    <a:pt x="468793" y="153668"/>
                    <a:pt x="461693" y="122680"/>
                    <a:pt x="454607" y="91718"/>
                  </a:cubicBezTo>
                  <a:cubicBezTo>
                    <a:pt x="453807" y="88276"/>
                    <a:pt x="451965" y="85724"/>
                    <a:pt x="450480" y="85990"/>
                  </a:cubicBezTo>
                  <a:cubicBezTo>
                    <a:pt x="444739" y="87044"/>
                    <a:pt x="438986" y="88060"/>
                    <a:pt x="433233" y="89051"/>
                  </a:cubicBezTo>
                  <a:cubicBezTo>
                    <a:pt x="431747" y="89292"/>
                    <a:pt x="431099" y="92289"/>
                    <a:pt x="431798" y="95744"/>
                  </a:cubicBezTo>
                  <a:cubicBezTo>
                    <a:pt x="432966" y="126757"/>
                    <a:pt x="433627" y="157834"/>
                    <a:pt x="433830" y="188936"/>
                  </a:cubicBezTo>
                  <a:cubicBezTo>
                    <a:pt x="304976" y="208697"/>
                    <a:pt x="173353" y="208735"/>
                    <a:pt x="44487" y="189050"/>
                  </a:cubicBezTo>
                  <a:cubicBezTo>
                    <a:pt x="50113" y="128726"/>
                    <a:pt x="56692" y="68502"/>
                    <a:pt x="64223" y="8419"/>
                  </a:cubicBezTo>
                  <a:cubicBezTo>
                    <a:pt x="64921" y="4977"/>
                    <a:pt x="64350" y="1980"/>
                    <a:pt x="62953" y="1751"/>
                  </a:cubicBezTo>
                  <a:cubicBezTo>
                    <a:pt x="57581" y="837"/>
                    <a:pt x="52208" y="-116"/>
                    <a:pt x="46836" y="-1106"/>
                  </a:cubicBezTo>
                  <a:cubicBezTo>
                    <a:pt x="45439" y="-1360"/>
                    <a:pt x="43674" y="1218"/>
                    <a:pt x="42887" y="4647"/>
                  </a:cubicBezTo>
                  <a:cubicBezTo>
                    <a:pt x="29145" y="64654"/>
                    <a:pt x="15404" y="124636"/>
                    <a:pt x="1663" y="184643"/>
                  </a:cubicBezTo>
                  <a:cubicBezTo>
                    <a:pt x="735" y="188720"/>
                    <a:pt x="-217" y="192822"/>
                    <a:pt x="-1144" y="196912"/>
                  </a:cubicBezTo>
                  <a:cubicBezTo>
                    <a:pt x="-1398" y="198067"/>
                    <a:pt x="-1678" y="199198"/>
                    <a:pt x="-1932" y="200353"/>
                  </a:cubicBezTo>
                  <a:lnTo>
                    <a:pt x="-1017" y="201941"/>
                  </a:lnTo>
                </a:path>
              </a:pathLst>
            </a:custGeom>
            <a:solidFill>
              <a:srgbClr val="00000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40" name="Freeform: Shape 1539">
              <a:extLst>
                <a:ext uri="{FF2B5EF4-FFF2-40B4-BE49-F238E27FC236}">
                  <a16:creationId xmlns="" xmlns:a16="http://schemas.microsoft.com/office/drawing/2014/main" id="{A45F7A07-834E-4B67-B47C-0CBD64D3810F}"/>
                </a:ext>
              </a:extLst>
            </p:cNvPr>
            <p:cNvSpPr/>
            <p:nvPr/>
          </p:nvSpPr>
          <p:spPr>
            <a:xfrm flipV="1">
              <a:off x="6290493" y="3223074"/>
              <a:ext cx="645399" cy="579639"/>
            </a:xfrm>
            <a:custGeom>
              <a:avLst/>
              <a:gdLst>
                <a:gd name="connsiteX0" fmla="*/ 30811 w 645399"/>
                <a:gd name="connsiteY0" fmla="*/ 93135 h 579639"/>
                <a:gd name="connsiteX1" fmla="*/ 290665 w 645399"/>
                <a:gd name="connsiteY1" fmla="*/ 100107 h 579639"/>
                <a:gd name="connsiteX2" fmla="*/ 348654 w 645399"/>
                <a:gd name="connsiteY2" fmla="*/ 553903 h 579639"/>
                <a:gd name="connsiteX3" fmla="*/ 565404 w 645399"/>
                <a:gd name="connsiteY3" fmla="*/ 578388 h 579639"/>
                <a:gd name="connsiteX4" fmla="*/ 610438 w 645399"/>
                <a:gd name="connsiteY4" fmla="*/ 578388 h 579639"/>
                <a:gd name="connsiteX5" fmla="*/ 643331 w 645399"/>
                <a:gd name="connsiteY5" fmla="*/ 545495 h 579639"/>
                <a:gd name="connsiteX6" fmla="*/ 577571 w 645399"/>
                <a:gd name="connsiteY6" fmla="*/ 31642 h 579639"/>
                <a:gd name="connsiteX7" fmla="*/ 544677 w 645399"/>
                <a:gd name="connsiteY7" fmla="*/ -1251 h 579639"/>
                <a:gd name="connsiteX8" fmla="*/ 425628 w 645399"/>
                <a:gd name="connsiteY8" fmla="*/ -1251 h 579639"/>
                <a:gd name="connsiteX9" fmla="*/ 30811 w 645399"/>
                <a:gd name="connsiteY9" fmla="*/ -1251 h 579639"/>
                <a:gd name="connsiteX10" fmla="*/ -2069 w 645399"/>
                <a:gd name="connsiteY10" fmla="*/ 31642 h 579639"/>
                <a:gd name="connsiteX11" fmla="*/ -2069 w 645399"/>
                <a:gd name="connsiteY11" fmla="*/ 60255 h 579639"/>
                <a:gd name="connsiteX12" fmla="*/ 30811 w 645399"/>
                <a:gd name="connsiteY12" fmla="*/ 93135 h 579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45399" h="579639">
                  <a:moveTo>
                    <a:pt x="30811" y="93135"/>
                  </a:moveTo>
                  <a:lnTo>
                    <a:pt x="290665" y="100107"/>
                  </a:lnTo>
                  <a:lnTo>
                    <a:pt x="348654" y="553903"/>
                  </a:lnTo>
                  <a:cubicBezTo>
                    <a:pt x="348654" y="572064"/>
                    <a:pt x="547230" y="578388"/>
                    <a:pt x="565404" y="578388"/>
                  </a:cubicBezTo>
                  <a:lnTo>
                    <a:pt x="610438" y="578388"/>
                  </a:lnTo>
                  <a:cubicBezTo>
                    <a:pt x="628612" y="578388"/>
                    <a:pt x="643331" y="563669"/>
                    <a:pt x="643331" y="545495"/>
                  </a:cubicBezTo>
                  <a:lnTo>
                    <a:pt x="577571" y="31642"/>
                  </a:lnTo>
                  <a:cubicBezTo>
                    <a:pt x="577571" y="13468"/>
                    <a:pt x="562826" y="-1251"/>
                    <a:pt x="544677" y="-1251"/>
                  </a:cubicBezTo>
                  <a:lnTo>
                    <a:pt x="425628" y="-1251"/>
                  </a:lnTo>
                  <a:lnTo>
                    <a:pt x="30811" y="-1251"/>
                  </a:lnTo>
                  <a:cubicBezTo>
                    <a:pt x="12650" y="-1251"/>
                    <a:pt x="-2069" y="13468"/>
                    <a:pt x="-2069" y="31642"/>
                  </a:cubicBezTo>
                  <a:lnTo>
                    <a:pt x="-2069" y="60255"/>
                  </a:lnTo>
                  <a:cubicBezTo>
                    <a:pt x="-2069" y="78416"/>
                    <a:pt x="12650" y="93135"/>
                    <a:pt x="30811" y="93135"/>
                  </a:cubicBezTo>
                </a:path>
              </a:pathLst>
            </a:custGeom>
            <a:solidFill>
              <a:srgbClr val="4181CB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41" name="Freeform: Shape 1540">
              <a:extLst>
                <a:ext uri="{FF2B5EF4-FFF2-40B4-BE49-F238E27FC236}">
                  <a16:creationId xmlns="" xmlns:a16="http://schemas.microsoft.com/office/drawing/2014/main" id="{7F3894A6-200C-4202-9A1B-8D6B22E3078E}"/>
                </a:ext>
              </a:extLst>
            </p:cNvPr>
            <p:cNvSpPr/>
            <p:nvPr/>
          </p:nvSpPr>
          <p:spPr>
            <a:xfrm flipV="1">
              <a:off x="6110332" y="3232371"/>
              <a:ext cx="620482" cy="567828"/>
            </a:xfrm>
            <a:custGeom>
              <a:avLst/>
              <a:gdLst>
                <a:gd name="connsiteX0" fmla="*/ 29685 w 620482"/>
                <a:gd name="connsiteY0" fmla="*/ 100072 h 567828"/>
                <a:gd name="connsiteX1" fmla="*/ 448759 w 620482"/>
                <a:gd name="connsiteY1" fmla="*/ 100072 h 567828"/>
                <a:gd name="connsiteX2" fmla="*/ 511992 w 620482"/>
                <a:gd name="connsiteY2" fmla="*/ 534957 h 567828"/>
                <a:gd name="connsiteX3" fmla="*/ 586935 w 620482"/>
                <a:gd name="connsiteY3" fmla="*/ 566580 h 567828"/>
                <a:gd name="connsiteX4" fmla="*/ 618545 w 620482"/>
                <a:gd name="connsiteY4" fmla="*/ 534957 h 567828"/>
                <a:gd name="connsiteX5" fmla="*/ 555299 w 620482"/>
                <a:gd name="connsiteY5" fmla="*/ 40954 h 567828"/>
                <a:gd name="connsiteX6" fmla="*/ 523689 w 620482"/>
                <a:gd name="connsiteY6" fmla="*/ 9331 h 567828"/>
                <a:gd name="connsiteX7" fmla="*/ 198481 w 620482"/>
                <a:gd name="connsiteY7" fmla="*/ -1248 h 567828"/>
                <a:gd name="connsiteX8" fmla="*/ 29685 w 620482"/>
                <a:gd name="connsiteY8" fmla="*/ 9331 h 567828"/>
                <a:gd name="connsiteX9" fmla="*/ -1937 w 620482"/>
                <a:gd name="connsiteY9" fmla="*/ 40954 h 567828"/>
                <a:gd name="connsiteX10" fmla="*/ -1937 w 620482"/>
                <a:gd name="connsiteY10" fmla="*/ 68462 h 567828"/>
                <a:gd name="connsiteX11" fmla="*/ 29685 w 620482"/>
                <a:gd name="connsiteY11" fmla="*/ 100072 h 567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20482" h="567828">
                  <a:moveTo>
                    <a:pt x="29685" y="100072"/>
                  </a:moveTo>
                  <a:lnTo>
                    <a:pt x="448759" y="100072"/>
                  </a:lnTo>
                  <a:lnTo>
                    <a:pt x="511992" y="534957"/>
                  </a:lnTo>
                  <a:cubicBezTo>
                    <a:pt x="513681" y="562300"/>
                    <a:pt x="586935" y="566580"/>
                    <a:pt x="586935" y="566580"/>
                  </a:cubicBezTo>
                  <a:cubicBezTo>
                    <a:pt x="604397" y="566580"/>
                    <a:pt x="618545" y="552420"/>
                    <a:pt x="618545" y="534957"/>
                  </a:cubicBezTo>
                  <a:lnTo>
                    <a:pt x="555299" y="40954"/>
                  </a:lnTo>
                  <a:cubicBezTo>
                    <a:pt x="555299" y="23491"/>
                    <a:pt x="541151" y="9331"/>
                    <a:pt x="523689" y="9331"/>
                  </a:cubicBezTo>
                  <a:lnTo>
                    <a:pt x="198481" y="-1248"/>
                  </a:lnTo>
                  <a:lnTo>
                    <a:pt x="29685" y="9331"/>
                  </a:lnTo>
                  <a:cubicBezTo>
                    <a:pt x="12223" y="9331"/>
                    <a:pt x="-1937" y="23491"/>
                    <a:pt x="-1937" y="40954"/>
                  </a:cubicBezTo>
                  <a:lnTo>
                    <a:pt x="-1937" y="68462"/>
                  </a:lnTo>
                  <a:cubicBezTo>
                    <a:pt x="-1937" y="85924"/>
                    <a:pt x="12223" y="100072"/>
                    <a:pt x="29685" y="100072"/>
                  </a:cubicBezTo>
                </a:path>
              </a:pathLst>
            </a:custGeom>
            <a:solidFill>
              <a:srgbClr val="45726D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42" name="Freeform: Shape 1541">
              <a:extLst>
                <a:ext uri="{FF2B5EF4-FFF2-40B4-BE49-F238E27FC236}">
                  <a16:creationId xmlns="" xmlns:a16="http://schemas.microsoft.com/office/drawing/2014/main" id="{AD00C716-7975-493D-9981-73E3E03AF794}"/>
                </a:ext>
              </a:extLst>
            </p:cNvPr>
            <p:cNvSpPr/>
            <p:nvPr/>
          </p:nvSpPr>
          <p:spPr>
            <a:xfrm flipV="1">
              <a:off x="6290493" y="3232371"/>
              <a:ext cx="628534" cy="570342"/>
            </a:xfrm>
            <a:custGeom>
              <a:avLst/>
              <a:gdLst>
                <a:gd name="connsiteX0" fmla="*/ 30817 w 628534"/>
                <a:gd name="connsiteY0" fmla="*/ 93139 h 570342"/>
                <a:gd name="connsiteX1" fmla="*/ 491064 w 628534"/>
                <a:gd name="connsiteY1" fmla="*/ 69327 h 570342"/>
                <a:gd name="connsiteX2" fmla="*/ 532517 w 628534"/>
                <a:gd name="connsiteY2" fmla="*/ 545499 h 570342"/>
                <a:gd name="connsiteX3" fmla="*/ 598836 w 628534"/>
                <a:gd name="connsiteY3" fmla="*/ 569096 h 570342"/>
                <a:gd name="connsiteX4" fmla="*/ 626471 w 628534"/>
                <a:gd name="connsiteY4" fmla="*/ 545499 h 570342"/>
                <a:gd name="connsiteX5" fmla="*/ 565054 w 628534"/>
                <a:gd name="connsiteY5" fmla="*/ 35926 h 570342"/>
                <a:gd name="connsiteX6" fmla="*/ 520350 w 628534"/>
                <a:gd name="connsiteY6" fmla="*/ -1247 h 570342"/>
                <a:gd name="connsiteX7" fmla="*/ 425634 w 628534"/>
                <a:gd name="connsiteY7" fmla="*/ -1247 h 570342"/>
                <a:gd name="connsiteX8" fmla="*/ 30817 w 628534"/>
                <a:gd name="connsiteY8" fmla="*/ -1247 h 570342"/>
                <a:gd name="connsiteX9" fmla="*/ -2063 w 628534"/>
                <a:gd name="connsiteY9" fmla="*/ 31646 h 570342"/>
                <a:gd name="connsiteX10" fmla="*/ -2063 w 628534"/>
                <a:gd name="connsiteY10" fmla="*/ 60259 h 570342"/>
                <a:gd name="connsiteX11" fmla="*/ 30817 w 628534"/>
                <a:gd name="connsiteY11" fmla="*/ 93139 h 570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28534" h="570342">
                  <a:moveTo>
                    <a:pt x="30817" y="93139"/>
                  </a:moveTo>
                  <a:lnTo>
                    <a:pt x="491064" y="69327"/>
                  </a:lnTo>
                  <a:lnTo>
                    <a:pt x="532517" y="545499"/>
                  </a:lnTo>
                  <a:lnTo>
                    <a:pt x="598836" y="569096"/>
                  </a:lnTo>
                  <a:lnTo>
                    <a:pt x="626471" y="545499"/>
                  </a:lnTo>
                  <a:lnTo>
                    <a:pt x="565054" y="35926"/>
                  </a:lnTo>
                  <a:lnTo>
                    <a:pt x="520350" y="-1247"/>
                  </a:lnTo>
                  <a:lnTo>
                    <a:pt x="425634" y="-1247"/>
                  </a:lnTo>
                  <a:lnTo>
                    <a:pt x="30817" y="-1247"/>
                  </a:lnTo>
                  <a:cubicBezTo>
                    <a:pt x="12656" y="-1247"/>
                    <a:pt x="-2063" y="13472"/>
                    <a:pt x="-2063" y="31646"/>
                  </a:cubicBezTo>
                  <a:lnTo>
                    <a:pt x="-2063" y="60259"/>
                  </a:lnTo>
                  <a:cubicBezTo>
                    <a:pt x="-2063" y="78420"/>
                    <a:pt x="12656" y="93139"/>
                    <a:pt x="30817" y="93139"/>
                  </a:cubicBezTo>
                </a:path>
              </a:pathLst>
            </a:custGeom>
            <a:solidFill>
              <a:srgbClr val="094A44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43" name="Freeform: Shape 1542">
              <a:extLst>
                <a:ext uri="{FF2B5EF4-FFF2-40B4-BE49-F238E27FC236}">
                  <a16:creationId xmlns="" xmlns:a16="http://schemas.microsoft.com/office/drawing/2014/main" id="{655E9FC4-6DB1-468A-8E45-A8856C975662}"/>
                </a:ext>
              </a:extLst>
            </p:cNvPr>
            <p:cNvSpPr/>
            <p:nvPr/>
          </p:nvSpPr>
          <p:spPr>
            <a:xfrm flipV="1">
              <a:off x="6290569" y="3770634"/>
              <a:ext cx="490853" cy="32080"/>
            </a:xfrm>
            <a:custGeom>
              <a:avLst/>
              <a:gdLst>
                <a:gd name="connsiteX0" fmla="*/ 488838 w 490853"/>
                <a:gd name="connsiteY0" fmla="*/ -1007 h 32080"/>
                <a:gd name="connsiteX1" fmla="*/ 30788 w 490853"/>
                <a:gd name="connsiteY1" fmla="*/ -1007 h 32080"/>
                <a:gd name="connsiteX2" fmla="*/ -2016 w 490853"/>
                <a:gd name="connsiteY2" fmla="*/ 31073 h 32080"/>
                <a:gd name="connsiteX3" fmla="*/ 488838 w 490853"/>
                <a:gd name="connsiteY3" fmla="*/ -1007 h 32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0853" h="32080">
                  <a:moveTo>
                    <a:pt x="488838" y="-1007"/>
                  </a:moveTo>
                  <a:lnTo>
                    <a:pt x="30788" y="-1007"/>
                  </a:lnTo>
                  <a:cubicBezTo>
                    <a:pt x="12919" y="-1007"/>
                    <a:pt x="-1572" y="13281"/>
                    <a:pt x="-2016" y="31073"/>
                  </a:cubicBezTo>
                  <a:cubicBezTo>
                    <a:pt x="-2016" y="31073"/>
                    <a:pt x="475744" y="352"/>
                    <a:pt x="488838" y="-1007"/>
                  </a:cubicBezTo>
                </a:path>
              </a:pathLst>
            </a:custGeom>
            <a:solidFill>
              <a:srgbClr val="052D29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44" name="Freeform: Shape 1543">
              <a:extLst>
                <a:ext uri="{FF2B5EF4-FFF2-40B4-BE49-F238E27FC236}">
                  <a16:creationId xmlns="" xmlns:a16="http://schemas.microsoft.com/office/drawing/2014/main" id="{71C6F7EC-0CEE-4EE7-AB92-C6C97D705C6A}"/>
                </a:ext>
              </a:extLst>
            </p:cNvPr>
            <p:cNvSpPr/>
            <p:nvPr/>
          </p:nvSpPr>
          <p:spPr>
            <a:xfrm flipV="1">
              <a:off x="6141954" y="3255967"/>
              <a:ext cx="683118" cy="476172"/>
            </a:xfrm>
            <a:custGeom>
              <a:avLst/>
              <a:gdLst>
                <a:gd name="connsiteX0" fmla="*/ -1980 w 683118"/>
                <a:gd name="connsiteY0" fmla="*/ 31993 h 476172"/>
                <a:gd name="connsiteX1" fmla="*/ 417093 w 683118"/>
                <a:gd name="connsiteY1" fmla="*/ 31993 h 476172"/>
                <a:gd name="connsiteX2" fmla="*/ 480326 w 683118"/>
                <a:gd name="connsiteY2" fmla="*/ 466878 h 476172"/>
                <a:gd name="connsiteX3" fmla="*/ 681138 w 683118"/>
                <a:gd name="connsiteY3" fmla="*/ 474905 h 476172"/>
                <a:gd name="connsiteX4" fmla="*/ 639685 w 683118"/>
                <a:gd name="connsiteY4" fmla="*/ -1268 h 476172"/>
                <a:gd name="connsiteX5" fmla="*/ 179439 w 683118"/>
                <a:gd name="connsiteY5" fmla="*/ 22544 h 476172"/>
                <a:gd name="connsiteX6" fmla="*/ -1980 w 683118"/>
                <a:gd name="connsiteY6" fmla="*/ 31993 h 476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3118" h="476172">
                  <a:moveTo>
                    <a:pt x="-1980" y="31993"/>
                  </a:moveTo>
                  <a:lnTo>
                    <a:pt x="417093" y="31993"/>
                  </a:lnTo>
                  <a:lnTo>
                    <a:pt x="480326" y="466878"/>
                  </a:lnTo>
                  <a:lnTo>
                    <a:pt x="681138" y="474905"/>
                  </a:lnTo>
                  <a:lnTo>
                    <a:pt x="639685" y="-1268"/>
                  </a:lnTo>
                  <a:lnTo>
                    <a:pt x="179439" y="22544"/>
                  </a:lnTo>
                  <a:lnTo>
                    <a:pt x="-1980" y="31993"/>
                  </a:lnTo>
                </a:path>
              </a:pathLst>
            </a:custGeom>
            <a:solidFill>
              <a:srgbClr val="052D29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45" name="Freeform: Shape 1544">
              <a:extLst>
                <a:ext uri="{FF2B5EF4-FFF2-40B4-BE49-F238E27FC236}">
                  <a16:creationId xmlns="" xmlns:a16="http://schemas.microsoft.com/office/drawing/2014/main" id="{D0C5F53C-4603-481E-9CA1-F203EBCCD1D3}"/>
                </a:ext>
              </a:extLst>
            </p:cNvPr>
            <p:cNvSpPr/>
            <p:nvPr/>
          </p:nvSpPr>
          <p:spPr>
            <a:xfrm flipV="1">
              <a:off x="6110420" y="3759851"/>
              <a:ext cx="205053" cy="40347"/>
            </a:xfrm>
            <a:custGeom>
              <a:avLst/>
              <a:gdLst>
                <a:gd name="connsiteX0" fmla="*/ 178366 w 205053"/>
                <a:gd name="connsiteY0" fmla="*/ 28553 h 40347"/>
                <a:gd name="connsiteX1" fmla="*/ 203258 w 205053"/>
                <a:gd name="connsiteY1" fmla="*/ -848 h 40347"/>
                <a:gd name="connsiteX2" fmla="*/ 198534 w 205053"/>
                <a:gd name="connsiteY2" fmla="*/ -1013 h 40347"/>
                <a:gd name="connsiteX3" fmla="*/ 29738 w 205053"/>
                <a:gd name="connsiteY3" fmla="*/ 9566 h 40347"/>
                <a:gd name="connsiteX4" fmla="*/ -1796 w 205053"/>
                <a:gd name="connsiteY4" fmla="*/ 39335 h 40347"/>
                <a:gd name="connsiteX5" fmla="*/ 178366 w 205053"/>
                <a:gd name="connsiteY5" fmla="*/ 28553 h 40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5053" h="40347">
                  <a:moveTo>
                    <a:pt x="178366" y="28553"/>
                  </a:moveTo>
                  <a:lnTo>
                    <a:pt x="203258" y="-848"/>
                  </a:lnTo>
                  <a:lnTo>
                    <a:pt x="198534" y="-1013"/>
                  </a:lnTo>
                  <a:lnTo>
                    <a:pt x="29738" y="9566"/>
                  </a:lnTo>
                  <a:cubicBezTo>
                    <a:pt x="12885" y="9566"/>
                    <a:pt x="-831" y="22749"/>
                    <a:pt x="-1796" y="39335"/>
                  </a:cubicBezTo>
                  <a:lnTo>
                    <a:pt x="178366" y="28553"/>
                  </a:lnTo>
                </a:path>
              </a:pathLst>
            </a:custGeom>
            <a:solidFill>
              <a:srgbClr val="45726D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46" name="Freeform: Shape 1545">
              <a:extLst>
                <a:ext uri="{FF2B5EF4-FFF2-40B4-BE49-F238E27FC236}">
                  <a16:creationId xmlns="" xmlns:a16="http://schemas.microsoft.com/office/drawing/2014/main" id="{7E22B37E-320F-4F4B-865B-32358A4DF84F}"/>
                </a:ext>
              </a:extLst>
            </p:cNvPr>
            <p:cNvSpPr/>
            <p:nvPr/>
          </p:nvSpPr>
          <p:spPr>
            <a:xfrm flipV="1">
              <a:off x="5892693" y="3470305"/>
              <a:ext cx="364681" cy="464981"/>
            </a:xfrm>
            <a:custGeom>
              <a:avLst/>
              <a:gdLst>
                <a:gd name="connsiteX0" fmla="*/ 115251 w 364681"/>
                <a:gd name="connsiteY0" fmla="*/ 106344 h 464981"/>
                <a:gd name="connsiteX1" fmla="*/ 262850 w 364681"/>
                <a:gd name="connsiteY1" fmla="*/ 463899 h 464981"/>
                <a:gd name="connsiteX2" fmla="*/ 362761 w 364681"/>
                <a:gd name="connsiteY2" fmla="*/ 400603 h 464981"/>
                <a:gd name="connsiteX3" fmla="*/ 351725 w 364681"/>
                <a:gd name="connsiteY3" fmla="*/ 345904 h 464981"/>
                <a:gd name="connsiteX4" fmla="*/ 177875 w 364681"/>
                <a:gd name="connsiteY4" fmla="*/ 26614 h 464981"/>
                <a:gd name="connsiteX5" fmla="*/ -204 w 364681"/>
                <a:gd name="connsiteY5" fmla="*/ 32304 h 464981"/>
                <a:gd name="connsiteX6" fmla="*/ 115251 w 364681"/>
                <a:gd name="connsiteY6" fmla="*/ 106344 h 464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4681" h="464981">
                  <a:moveTo>
                    <a:pt x="115251" y="106344"/>
                  </a:moveTo>
                  <a:cubicBezTo>
                    <a:pt x="115251" y="106344"/>
                    <a:pt x="213752" y="269247"/>
                    <a:pt x="262850" y="463899"/>
                  </a:cubicBezTo>
                  <a:cubicBezTo>
                    <a:pt x="299439" y="439058"/>
                    <a:pt x="340561" y="436290"/>
                    <a:pt x="362761" y="400603"/>
                  </a:cubicBezTo>
                  <a:cubicBezTo>
                    <a:pt x="364983" y="397021"/>
                    <a:pt x="349489" y="349473"/>
                    <a:pt x="351725" y="345904"/>
                  </a:cubicBezTo>
                  <a:cubicBezTo>
                    <a:pt x="254176" y="118613"/>
                    <a:pt x="169442" y="45131"/>
                    <a:pt x="177875" y="26614"/>
                  </a:cubicBezTo>
                  <a:cubicBezTo>
                    <a:pt x="177875" y="26614"/>
                    <a:pt x="116293" y="-39337"/>
                    <a:pt x="-204" y="32304"/>
                  </a:cubicBezTo>
                  <a:cubicBezTo>
                    <a:pt x="-17146" y="42718"/>
                    <a:pt x="115251" y="106344"/>
                    <a:pt x="115251" y="106344"/>
                  </a:cubicBezTo>
                </a:path>
              </a:pathLst>
            </a:custGeom>
            <a:solidFill>
              <a:srgbClr val="00000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47" name="Freeform: Shape 1546">
              <a:extLst>
                <a:ext uri="{FF2B5EF4-FFF2-40B4-BE49-F238E27FC236}">
                  <a16:creationId xmlns="" xmlns:a16="http://schemas.microsoft.com/office/drawing/2014/main" id="{80A3CCB6-8D29-4221-8DE1-EB368E448956}"/>
                </a:ext>
              </a:extLst>
            </p:cNvPr>
            <p:cNvSpPr/>
            <p:nvPr/>
          </p:nvSpPr>
          <p:spPr>
            <a:xfrm flipV="1">
              <a:off x="5793137" y="3533607"/>
              <a:ext cx="871776" cy="676848"/>
            </a:xfrm>
            <a:custGeom>
              <a:avLst/>
              <a:gdLst>
                <a:gd name="connsiteX0" fmla="*/ 140611 w 871776"/>
                <a:gd name="connsiteY0" fmla="*/ 86899 h 676848"/>
                <a:gd name="connsiteX1" fmla="*/ 173173 w 871776"/>
                <a:gd name="connsiteY1" fmla="*/ 675059 h 676848"/>
                <a:gd name="connsiteX2" fmla="*/ 702622 w 871776"/>
                <a:gd name="connsiteY2" fmla="*/ 639462 h 676848"/>
                <a:gd name="connsiteX3" fmla="*/ 869741 w 871776"/>
                <a:gd name="connsiteY3" fmla="*/ 500321 h 676848"/>
                <a:gd name="connsiteX4" fmla="*/ 298611 w 871776"/>
                <a:gd name="connsiteY4" fmla="*/ 536655 h 676848"/>
                <a:gd name="connsiteX5" fmla="*/ 225916 w 871776"/>
                <a:gd name="connsiteY5" fmla="*/ 23209 h 676848"/>
                <a:gd name="connsiteX6" fmla="*/ -1807 w 871776"/>
                <a:gd name="connsiteY6" fmla="*/ 18457 h 676848"/>
                <a:gd name="connsiteX7" fmla="*/ 140611 w 871776"/>
                <a:gd name="connsiteY7" fmla="*/ 86899 h 676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1776" h="676848">
                  <a:moveTo>
                    <a:pt x="140611" y="86899"/>
                  </a:moveTo>
                  <a:cubicBezTo>
                    <a:pt x="168131" y="115105"/>
                    <a:pt x="173173" y="675059"/>
                    <a:pt x="173173" y="675059"/>
                  </a:cubicBezTo>
                  <a:cubicBezTo>
                    <a:pt x="173173" y="675059"/>
                    <a:pt x="610929" y="684686"/>
                    <a:pt x="702622" y="639462"/>
                  </a:cubicBezTo>
                  <a:cubicBezTo>
                    <a:pt x="693186" y="611839"/>
                    <a:pt x="877336" y="528578"/>
                    <a:pt x="869741" y="500321"/>
                  </a:cubicBezTo>
                  <a:cubicBezTo>
                    <a:pt x="856330" y="450473"/>
                    <a:pt x="283727" y="587925"/>
                    <a:pt x="298611" y="536655"/>
                  </a:cubicBezTo>
                  <a:cubicBezTo>
                    <a:pt x="271738" y="390440"/>
                    <a:pt x="225916" y="23209"/>
                    <a:pt x="225916" y="23209"/>
                  </a:cubicBezTo>
                  <a:cubicBezTo>
                    <a:pt x="225916" y="23209"/>
                    <a:pt x="24292" y="-27783"/>
                    <a:pt x="-1807" y="18457"/>
                  </a:cubicBezTo>
                  <a:cubicBezTo>
                    <a:pt x="2803" y="25824"/>
                    <a:pt x="113090" y="58680"/>
                    <a:pt x="140611" y="86899"/>
                  </a:cubicBezTo>
                </a:path>
              </a:pathLst>
            </a:custGeom>
            <a:solidFill>
              <a:srgbClr val="141818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48" name="Freeform: Shape 1547">
              <a:extLst>
                <a:ext uri="{FF2B5EF4-FFF2-40B4-BE49-F238E27FC236}">
                  <a16:creationId xmlns="" xmlns:a16="http://schemas.microsoft.com/office/drawing/2014/main" id="{0E40740C-4C89-414E-8F78-170C192F7536}"/>
                </a:ext>
              </a:extLst>
            </p:cNvPr>
            <p:cNvSpPr/>
            <p:nvPr/>
          </p:nvSpPr>
          <p:spPr>
            <a:xfrm flipV="1">
              <a:off x="5759476" y="4105064"/>
              <a:ext cx="274401" cy="112336"/>
            </a:xfrm>
            <a:custGeom>
              <a:avLst/>
              <a:gdLst>
                <a:gd name="connsiteX0" fmla="*/ 158776 w 274401"/>
                <a:gd name="connsiteY0" fmla="*/ 109813 h 112336"/>
                <a:gd name="connsiteX1" fmla="*/ 197688 w 274401"/>
                <a:gd name="connsiteY1" fmla="*/ 86154 h 112336"/>
                <a:gd name="connsiteX2" fmla="*/ 205232 w 274401"/>
                <a:gd name="connsiteY2" fmla="*/ 74139 h 112336"/>
                <a:gd name="connsiteX3" fmla="*/ 272821 w 274401"/>
                <a:gd name="connsiteY3" fmla="*/ 77720 h 112336"/>
                <a:gd name="connsiteX4" fmla="*/ 251104 w 274401"/>
                <a:gd name="connsiteY4" fmla="*/ 26490 h 112336"/>
                <a:gd name="connsiteX5" fmla="*/ -711 w 274401"/>
                <a:gd name="connsiteY5" fmla="*/ 35900 h 112336"/>
                <a:gd name="connsiteX6" fmla="*/ 158776 w 274401"/>
                <a:gd name="connsiteY6" fmla="*/ 109813 h 112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4401" h="112336">
                  <a:moveTo>
                    <a:pt x="158776" y="109813"/>
                  </a:moveTo>
                  <a:cubicBezTo>
                    <a:pt x="193002" y="119794"/>
                    <a:pt x="197688" y="86154"/>
                    <a:pt x="197688" y="86154"/>
                  </a:cubicBezTo>
                  <a:lnTo>
                    <a:pt x="205232" y="74139"/>
                  </a:lnTo>
                  <a:cubicBezTo>
                    <a:pt x="223926" y="48228"/>
                    <a:pt x="272821" y="77720"/>
                    <a:pt x="272821" y="77720"/>
                  </a:cubicBezTo>
                  <a:cubicBezTo>
                    <a:pt x="272821" y="77720"/>
                    <a:pt x="271031" y="36242"/>
                    <a:pt x="251104" y="26490"/>
                  </a:cubicBezTo>
                  <a:cubicBezTo>
                    <a:pt x="185242" y="-5722"/>
                    <a:pt x="75692" y="-16859"/>
                    <a:pt x="-711" y="35900"/>
                  </a:cubicBezTo>
                  <a:cubicBezTo>
                    <a:pt x="-14363" y="64624"/>
                    <a:pt x="136982" y="86443"/>
                    <a:pt x="158776" y="109813"/>
                  </a:cubicBezTo>
                </a:path>
              </a:pathLst>
            </a:custGeom>
            <a:solidFill>
              <a:srgbClr val="593317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49" name="Freeform: Shape 1548">
              <a:extLst>
                <a:ext uri="{FF2B5EF4-FFF2-40B4-BE49-F238E27FC236}">
                  <a16:creationId xmlns="" xmlns:a16="http://schemas.microsoft.com/office/drawing/2014/main" id="{997B8D03-0DA0-4507-B060-41D5089AA348}"/>
                </a:ext>
              </a:extLst>
            </p:cNvPr>
            <p:cNvSpPr/>
            <p:nvPr/>
          </p:nvSpPr>
          <p:spPr>
            <a:xfrm flipV="1">
              <a:off x="5754891" y="4176970"/>
              <a:ext cx="262734" cy="44231"/>
            </a:xfrm>
            <a:custGeom>
              <a:avLst/>
              <a:gdLst>
                <a:gd name="connsiteX0" fmla="*/ 56244 w 262734"/>
                <a:gd name="connsiteY0" fmla="*/ 10242 h 44231"/>
                <a:gd name="connsiteX1" fmla="*/ 72 w 262734"/>
                <a:gd name="connsiteY1" fmla="*/ 36962 h 44231"/>
                <a:gd name="connsiteX2" fmla="*/ -17 w 262734"/>
                <a:gd name="connsiteY2" fmla="*/ 42439 h 44231"/>
                <a:gd name="connsiteX3" fmla="*/ 7705 w 262734"/>
                <a:gd name="connsiteY3" fmla="*/ 42489 h 44231"/>
                <a:gd name="connsiteX4" fmla="*/ 252586 w 262734"/>
                <a:gd name="connsiteY4" fmla="*/ 33500 h 44231"/>
                <a:gd name="connsiteX5" fmla="*/ 260193 w 262734"/>
                <a:gd name="connsiteY5" fmla="*/ 32522 h 44231"/>
                <a:gd name="connsiteX6" fmla="*/ 258809 w 262734"/>
                <a:gd name="connsiteY6" fmla="*/ 27150 h 44231"/>
                <a:gd name="connsiteX7" fmla="*/ 56244 w 262734"/>
                <a:gd name="connsiteY7" fmla="*/ 10242 h 44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2734" h="44231">
                  <a:moveTo>
                    <a:pt x="56244" y="10242"/>
                  </a:moveTo>
                  <a:cubicBezTo>
                    <a:pt x="36267" y="16324"/>
                    <a:pt x="17268" y="25090"/>
                    <a:pt x="72" y="36962"/>
                  </a:cubicBezTo>
                  <a:cubicBezTo>
                    <a:pt x="-2087" y="38465"/>
                    <a:pt x="-2125" y="40901"/>
                    <a:pt x="-17" y="42439"/>
                  </a:cubicBezTo>
                  <a:cubicBezTo>
                    <a:pt x="2079" y="43952"/>
                    <a:pt x="5520" y="43986"/>
                    <a:pt x="7705" y="42489"/>
                  </a:cubicBezTo>
                  <a:cubicBezTo>
                    <a:pt x="79345" y="-6978"/>
                    <a:pt x="185136" y="514"/>
                    <a:pt x="252586" y="33500"/>
                  </a:cubicBezTo>
                  <a:cubicBezTo>
                    <a:pt x="255088" y="34715"/>
                    <a:pt x="258466" y="34273"/>
                    <a:pt x="260193" y="32522"/>
                  </a:cubicBezTo>
                  <a:cubicBezTo>
                    <a:pt x="261907" y="30781"/>
                    <a:pt x="261285" y="28365"/>
                    <a:pt x="258809" y="27150"/>
                  </a:cubicBezTo>
                  <a:cubicBezTo>
                    <a:pt x="203780" y="236"/>
                    <a:pt x="124456" y="-10509"/>
                    <a:pt x="56244" y="10242"/>
                  </a:cubicBezTo>
                </a:path>
              </a:pathLst>
            </a:custGeom>
            <a:solidFill>
              <a:srgbClr val="362018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50" name="Freeform: Shape 1549">
              <a:extLst>
                <a:ext uri="{FF2B5EF4-FFF2-40B4-BE49-F238E27FC236}">
                  <a16:creationId xmlns="" xmlns:a16="http://schemas.microsoft.com/office/drawing/2014/main" id="{5A796E4A-AC36-4CF3-A55C-57D810EB1D45}"/>
                </a:ext>
              </a:extLst>
            </p:cNvPr>
            <p:cNvSpPr/>
            <p:nvPr/>
          </p:nvSpPr>
          <p:spPr>
            <a:xfrm flipV="1">
              <a:off x="6447262" y="2930721"/>
              <a:ext cx="246328" cy="198106"/>
            </a:xfrm>
            <a:custGeom>
              <a:avLst/>
              <a:gdLst>
                <a:gd name="connsiteX0" fmla="*/ 173347 w 246328"/>
                <a:gd name="connsiteY0" fmla="*/ 196425 h 198106"/>
                <a:gd name="connsiteX1" fmla="*/ 178503 w 246328"/>
                <a:gd name="connsiteY1" fmla="*/ 84576 h 198106"/>
                <a:gd name="connsiteX2" fmla="*/ 244289 w 246328"/>
                <a:gd name="connsiteY2" fmla="*/ 47098 h 198106"/>
                <a:gd name="connsiteX3" fmla="*/ 159923 w 246328"/>
                <a:gd name="connsiteY3" fmla="*/ -1682 h 198106"/>
                <a:gd name="connsiteX4" fmla="*/ 40899 w 246328"/>
                <a:gd name="connsiteY4" fmla="*/ 14980 h 198106"/>
                <a:gd name="connsiteX5" fmla="*/ -2040 w 246328"/>
                <a:gd name="connsiteY5" fmla="*/ 77934 h 198106"/>
                <a:gd name="connsiteX6" fmla="*/ 47731 w 246328"/>
                <a:gd name="connsiteY6" fmla="*/ 96831 h 198106"/>
                <a:gd name="connsiteX7" fmla="*/ 75620 w 246328"/>
                <a:gd name="connsiteY7" fmla="*/ 192957 h 198106"/>
                <a:gd name="connsiteX8" fmla="*/ 173347 w 246328"/>
                <a:gd name="connsiteY8" fmla="*/ 196425 h 198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6328" h="198106">
                  <a:moveTo>
                    <a:pt x="173347" y="196425"/>
                  </a:moveTo>
                  <a:cubicBezTo>
                    <a:pt x="173347" y="196425"/>
                    <a:pt x="141191" y="100133"/>
                    <a:pt x="178503" y="84576"/>
                  </a:cubicBezTo>
                  <a:cubicBezTo>
                    <a:pt x="190657" y="79509"/>
                    <a:pt x="244289" y="47098"/>
                    <a:pt x="244289" y="47098"/>
                  </a:cubicBezTo>
                  <a:lnTo>
                    <a:pt x="159923" y="-1682"/>
                  </a:lnTo>
                  <a:lnTo>
                    <a:pt x="40899" y="14980"/>
                  </a:lnTo>
                  <a:lnTo>
                    <a:pt x="-2040" y="77934"/>
                  </a:lnTo>
                  <a:lnTo>
                    <a:pt x="47731" y="96831"/>
                  </a:lnTo>
                  <a:lnTo>
                    <a:pt x="75620" y="192957"/>
                  </a:lnTo>
                  <a:lnTo>
                    <a:pt x="173347" y="196425"/>
                  </a:lnTo>
                </a:path>
              </a:pathLst>
            </a:custGeom>
            <a:solidFill>
              <a:srgbClr val="F9AB66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51" name="Freeform: Shape 1550">
              <a:extLst>
                <a:ext uri="{FF2B5EF4-FFF2-40B4-BE49-F238E27FC236}">
                  <a16:creationId xmlns="" xmlns:a16="http://schemas.microsoft.com/office/drawing/2014/main" id="{2B30D26E-4BDA-421A-BF0B-E5260AC9BCA5}"/>
                </a:ext>
              </a:extLst>
            </p:cNvPr>
            <p:cNvSpPr/>
            <p:nvPr/>
          </p:nvSpPr>
          <p:spPr>
            <a:xfrm flipV="1">
              <a:off x="6510431" y="2930721"/>
              <a:ext cx="112216" cy="115913"/>
            </a:xfrm>
            <a:custGeom>
              <a:avLst/>
              <a:gdLst>
                <a:gd name="connsiteX0" fmla="*/ -2037 w 112216"/>
                <a:gd name="connsiteY0" fmla="*/ 27873 h 115913"/>
                <a:gd name="connsiteX1" fmla="*/ 15311 w 112216"/>
                <a:gd name="connsiteY1" fmla="*/ 3882 h 115913"/>
                <a:gd name="connsiteX2" fmla="*/ 72474 w 112216"/>
                <a:gd name="connsiteY2" fmla="*/ 10436 h 115913"/>
                <a:gd name="connsiteX3" fmla="*/ 98978 w 112216"/>
                <a:gd name="connsiteY3" fmla="*/ 25574 h 115913"/>
                <a:gd name="connsiteX4" fmla="*/ 110180 w 112216"/>
                <a:gd name="connsiteY4" fmla="*/ 114194 h 115913"/>
                <a:gd name="connsiteX5" fmla="*/ 12453 w 112216"/>
                <a:gd name="connsiteY5" fmla="*/ 110727 h 115913"/>
                <a:gd name="connsiteX6" fmla="*/ -2037 w 112216"/>
                <a:gd name="connsiteY6" fmla="*/ 27873 h 115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2216" h="115913">
                  <a:moveTo>
                    <a:pt x="-2037" y="27873"/>
                  </a:moveTo>
                  <a:cubicBezTo>
                    <a:pt x="2547" y="18843"/>
                    <a:pt x="7310" y="9762"/>
                    <a:pt x="15311" y="3882"/>
                  </a:cubicBezTo>
                  <a:cubicBezTo>
                    <a:pt x="32519" y="-8741"/>
                    <a:pt x="55379" y="2866"/>
                    <a:pt x="72474" y="10436"/>
                  </a:cubicBezTo>
                  <a:cubicBezTo>
                    <a:pt x="81871" y="14601"/>
                    <a:pt x="90584" y="19821"/>
                    <a:pt x="98978" y="25574"/>
                  </a:cubicBezTo>
                  <a:cubicBezTo>
                    <a:pt x="91816" y="59153"/>
                    <a:pt x="110180" y="114194"/>
                    <a:pt x="110180" y="114194"/>
                  </a:cubicBezTo>
                  <a:lnTo>
                    <a:pt x="12453" y="110727"/>
                  </a:lnTo>
                  <a:cubicBezTo>
                    <a:pt x="12453" y="110727"/>
                    <a:pt x="12339" y="54708"/>
                    <a:pt x="-2037" y="27873"/>
                  </a:cubicBezTo>
                </a:path>
              </a:pathLst>
            </a:custGeom>
            <a:solidFill>
              <a:srgbClr val="E86F42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52" name="Freeform: Shape 1551">
              <a:extLst>
                <a:ext uri="{FF2B5EF4-FFF2-40B4-BE49-F238E27FC236}">
                  <a16:creationId xmlns="" xmlns:a16="http://schemas.microsoft.com/office/drawing/2014/main" id="{659F0930-8272-429F-B10D-CA7DCF455B29}"/>
                </a:ext>
              </a:extLst>
            </p:cNvPr>
            <p:cNvSpPr/>
            <p:nvPr/>
          </p:nvSpPr>
          <p:spPr>
            <a:xfrm flipV="1">
              <a:off x="6337445" y="3047319"/>
              <a:ext cx="407300" cy="569239"/>
            </a:xfrm>
            <a:custGeom>
              <a:avLst/>
              <a:gdLst>
                <a:gd name="connsiteX0" fmla="*/ 354722 w 407300"/>
                <a:gd name="connsiteY0" fmla="*/ 295590 h 569239"/>
                <a:gd name="connsiteX1" fmla="*/ 405281 w 407300"/>
                <a:gd name="connsiteY1" fmla="*/ 508873 h 569239"/>
                <a:gd name="connsiteX2" fmla="*/ 352563 w 407300"/>
                <a:gd name="connsiteY2" fmla="*/ 537588 h 569239"/>
                <a:gd name="connsiteX3" fmla="*/ 206983 w 407300"/>
                <a:gd name="connsiteY3" fmla="*/ 518335 h 569239"/>
                <a:gd name="connsiteX4" fmla="*/ 109994 w 407300"/>
                <a:gd name="connsiteY4" fmla="*/ 567826 h 569239"/>
                <a:gd name="connsiteX5" fmla="*/ 43078 w 407300"/>
                <a:gd name="connsiteY5" fmla="*/ 543887 h 569239"/>
                <a:gd name="connsiteX6" fmla="*/ 42506 w 407300"/>
                <a:gd name="connsiteY6" fmla="*/ 473885 h 569239"/>
                <a:gd name="connsiteX7" fmla="*/ 21246 w 407300"/>
                <a:gd name="connsiteY7" fmla="*/ 354543 h 569239"/>
                <a:gd name="connsiteX8" fmla="*/ 55663 w 407300"/>
                <a:gd name="connsiteY8" fmla="*/ 245108 h 569239"/>
                <a:gd name="connsiteX9" fmla="*/ -2020 w 407300"/>
                <a:gd name="connsiteY9" fmla="*/ 43889 h 569239"/>
                <a:gd name="connsiteX10" fmla="*/ 148373 w 407300"/>
                <a:gd name="connsiteY10" fmla="*/ 316 h 569239"/>
                <a:gd name="connsiteX11" fmla="*/ 350176 w 407300"/>
                <a:gd name="connsiteY11" fmla="*/ 3681 h 569239"/>
                <a:gd name="connsiteX12" fmla="*/ 299477 w 407300"/>
                <a:gd name="connsiteY12" fmla="*/ 176769 h 569239"/>
                <a:gd name="connsiteX13" fmla="*/ 354722 w 407300"/>
                <a:gd name="connsiteY13" fmla="*/ 295590 h 569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07300" h="569239">
                  <a:moveTo>
                    <a:pt x="354722" y="295590"/>
                  </a:moveTo>
                  <a:lnTo>
                    <a:pt x="405281" y="508873"/>
                  </a:lnTo>
                  <a:lnTo>
                    <a:pt x="352563" y="537588"/>
                  </a:lnTo>
                  <a:cubicBezTo>
                    <a:pt x="312431" y="525167"/>
                    <a:pt x="253999" y="513928"/>
                    <a:pt x="206983" y="518335"/>
                  </a:cubicBezTo>
                  <a:cubicBezTo>
                    <a:pt x="161530" y="522602"/>
                    <a:pt x="116890" y="554580"/>
                    <a:pt x="109994" y="567826"/>
                  </a:cubicBezTo>
                  <a:lnTo>
                    <a:pt x="43078" y="543887"/>
                  </a:lnTo>
                  <a:cubicBezTo>
                    <a:pt x="43078" y="543887"/>
                    <a:pt x="40411" y="523567"/>
                    <a:pt x="42506" y="473885"/>
                  </a:cubicBezTo>
                  <a:cubicBezTo>
                    <a:pt x="43878" y="441360"/>
                    <a:pt x="21246" y="354543"/>
                    <a:pt x="21246" y="354543"/>
                  </a:cubicBezTo>
                  <a:lnTo>
                    <a:pt x="55663" y="245108"/>
                  </a:lnTo>
                  <a:cubicBezTo>
                    <a:pt x="41604" y="136916"/>
                    <a:pt x="-2020" y="43889"/>
                    <a:pt x="-2020" y="43889"/>
                  </a:cubicBezTo>
                  <a:cubicBezTo>
                    <a:pt x="-2020" y="43889"/>
                    <a:pt x="55460" y="9028"/>
                    <a:pt x="148373" y="316"/>
                  </a:cubicBezTo>
                  <a:cubicBezTo>
                    <a:pt x="193509" y="-3926"/>
                    <a:pt x="318324" y="595"/>
                    <a:pt x="350176" y="3681"/>
                  </a:cubicBezTo>
                  <a:lnTo>
                    <a:pt x="299477" y="176769"/>
                  </a:lnTo>
                  <a:lnTo>
                    <a:pt x="354722" y="295590"/>
                  </a:lnTo>
                </a:path>
              </a:pathLst>
            </a:custGeom>
            <a:solidFill>
              <a:srgbClr val="F3836D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53" name="Freeform: Shape 1552">
              <a:extLst>
                <a:ext uri="{FF2B5EF4-FFF2-40B4-BE49-F238E27FC236}">
                  <a16:creationId xmlns="" xmlns:a16="http://schemas.microsoft.com/office/drawing/2014/main" id="{BA343C61-BD72-4FCB-8F01-BB3BC4F8DD0C}"/>
                </a:ext>
              </a:extLst>
            </p:cNvPr>
            <p:cNvSpPr/>
            <p:nvPr/>
          </p:nvSpPr>
          <p:spPr>
            <a:xfrm flipV="1">
              <a:off x="6574542" y="3231050"/>
              <a:ext cx="140612" cy="384542"/>
            </a:xfrm>
            <a:custGeom>
              <a:avLst/>
              <a:gdLst>
                <a:gd name="connsiteX0" fmla="*/ 117555 w 140612"/>
                <a:gd name="connsiteY0" fmla="*/ 294705 h 384542"/>
                <a:gd name="connsiteX1" fmla="*/ 138522 w 140612"/>
                <a:gd name="connsiteY1" fmla="*/ 383211 h 384542"/>
                <a:gd name="connsiteX2" fmla="*/ 125632 w 140612"/>
                <a:gd name="connsiteY2" fmla="*/ 350865 h 384542"/>
                <a:gd name="connsiteX3" fmla="*/ 52099 w 140612"/>
                <a:gd name="connsiteY3" fmla="*/ 196306 h 384542"/>
                <a:gd name="connsiteX4" fmla="*/ 9719 w 140612"/>
                <a:gd name="connsiteY4" fmla="*/ 142826 h 384542"/>
                <a:gd name="connsiteX5" fmla="*/ -1723 w 140612"/>
                <a:gd name="connsiteY5" fmla="*/ 111064 h 384542"/>
                <a:gd name="connsiteX6" fmla="*/ 5452 w 140612"/>
                <a:gd name="connsiteY6" fmla="*/ 80889 h 384542"/>
                <a:gd name="connsiteX7" fmla="*/ 22546 w 140612"/>
                <a:gd name="connsiteY7" fmla="*/ 27739 h 384542"/>
                <a:gd name="connsiteX8" fmla="*/ 28287 w 140612"/>
                <a:gd name="connsiteY8" fmla="*/ -1331 h 384542"/>
                <a:gd name="connsiteX9" fmla="*/ 113008 w 140612"/>
                <a:gd name="connsiteY9" fmla="*/ 2796 h 384542"/>
                <a:gd name="connsiteX10" fmla="*/ 62310 w 140612"/>
                <a:gd name="connsiteY10" fmla="*/ 175884 h 384542"/>
                <a:gd name="connsiteX11" fmla="*/ 117555 w 140612"/>
                <a:gd name="connsiteY11" fmla="*/ 294705 h 384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0612" h="384542">
                  <a:moveTo>
                    <a:pt x="117555" y="294705"/>
                  </a:moveTo>
                  <a:lnTo>
                    <a:pt x="138522" y="383211"/>
                  </a:lnTo>
                  <a:cubicBezTo>
                    <a:pt x="134459" y="372378"/>
                    <a:pt x="130204" y="361583"/>
                    <a:pt x="125632" y="350865"/>
                  </a:cubicBezTo>
                  <a:cubicBezTo>
                    <a:pt x="102950" y="297690"/>
                    <a:pt x="83303" y="245328"/>
                    <a:pt x="52099" y="196306"/>
                  </a:cubicBezTo>
                  <a:cubicBezTo>
                    <a:pt x="39437" y="176405"/>
                    <a:pt x="26039" y="159565"/>
                    <a:pt x="9719" y="142826"/>
                  </a:cubicBezTo>
                  <a:cubicBezTo>
                    <a:pt x="131" y="132984"/>
                    <a:pt x="-3298" y="124767"/>
                    <a:pt x="-1723" y="111064"/>
                  </a:cubicBezTo>
                  <a:cubicBezTo>
                    <a:pt x="-542" y="100802"/>
                    <a:pt x="2404" y="90731"/>
                    <a:pt x="5452" y="80889"/>
                  </a:cubicBezTo>
                  <a:cubicBezTo>
                    <a:pt x="10951" y="63185"/>
                    <a:pt x="18559" y="45875"/>
                    <a:pt x="22546" y="27739"/>
                  </a:cubicBezTo>
                  <a:cubicBezTo>
                    <a:pt x="24655" y="18100"/>
                    <a:pt x="26509" y="8384"/>
                    <a:pt x="28287" y="-1331"/>
                  </a:cubicBezTo>
                  <a:cubicBezTo>
                    <a:pt x="64913" y="-302"/>
                    <a:pt x="98543" y="1387"/>
                    <a:pt x="113008" y="2796"/>
                  </a:cubicBezTo>
                  <a:lnTo>
                    <a:pt x="62310" y="175884"/>
                  </a:lnTo>
                  <a:lnTo>
                    <a:pt x="117555" y="294705"/>
                  </a:lnTo>
                </a:path>
              </a:pathLst>
            </a:custGeom>
            <a:solidFill>
              <a:srgbClr val="928DAA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54" name="Freeform: Shape 1553">
              <a:extLst>
                <a:ext uri="{FF2B5EF4-FFF2-40B4-BE49-F238E27FC236}">
                  <a16:creationId xmlns="" xmlns:a16="http://schemas.microsoft.com/office/drawing/2014/main" id="{13904342-3782-4297-8EF0-9A2BEA353A88}"/>
                </a:ext>
              </a:extLst>
            </p:cNvPr>
            <p:cNvSpPr/>
            <p:nvPr/>
          </p:nvSpPr>
          <p:spPr>
            <a:xfrm flipV="1">
              <a:off x="6384778" y="3319124"/>
              <a:ext cx="223286" cy="60149"/>
            </a:xfrm>
            <a:custGeom>
              <a:avLst/>
              <a:gdLst>
                <a:gd name="connsiteX0" fmla="*/ 219384 w 223286"/>
                <a:gd name="connsiteY0" fmla="*/ 28400 h 60149"/>
                <a:gd name="connsiteX1" fmla="*/ 178490 w 223286"/>
                <a:gd name="connsiteY1" fmla="*/ 43220 h 60149"/>
                <a:gd name="connsiteX2" fmla="*/ 77170 w 223286"/>
                <a:gd name="connsiteY2" fmla="*/ 52860 h 60149"/>
                <a:gd name="connsiteX3" fmla="*/ 33888 w 223286"/>
                <a:gd name="connsiteY3" fmla="*/ 58143 h 60149"/>
                <a:gd name="connsiteX4" fmla="*/ 27056 w 223286"/>
                <a:gd name="connsiteY4" fmla="*/ 58753 h 60149"/>
                <a:gd name="connsiteX5" fmla="*/ -1989 w 223286"/>
                <a:gd name="connsiteY5" fmla="*/ 55158 h 60149"/>
                <a:gd name="connsiteX6" fmla="*/ 11397 w 223286"/>
                <a:gd name="connsiteY6" fmla="*/ 24590 h 60149"/>
                <a:gd name="connsiteX7" fmla="*/ 13403 w 223286"/>
                <a:gd name="connsiteY7" fmla="*/ 23561 h 60149"/>
                <a:gd name="connsiteX8" fmla="*/ 42473 w 223286"/>
                <a:gd name="connsiteY8" fmla="*/ 10454 h 60149"/>
                <a:gd name="connsiteX9" fmla="*/ 100106 w 223286"/>
                <a:gd name="connsiteY9" fmla="*/ -1395 h 60149"/>
                <a:gd name="connsiteX10" fmla="*/ 158513 w 223286"/>
                <a:gd name="connsiteY10" fmla="*/ 5159 h 60149"/>
                <a:gd name="connsiteX11" fmla="*/ 200982 w 223286"/>
                <a:gd name="connsiteY11" fmla="*/ 15077 h 60149"/>
                <a:gd name="connsiteX12" fmla="*/ 219384 w 223286"/>
                <a:gd name="connsiteY12" fmla="*/ 28400 h 60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3286" h="60149">
                  <a:moveTo>
                    <a:pt x="219384" y="28400"/>
                  </a:moveTo>
                  <a:cubicBezTo>
                    <a:pt x="213491" y="32921"/>
                    <a:pt x="198124" y="38674"/>
                    <a:pt x="178490" y="43220"/>
                  </a:cubicBezTo>
                  <a:cubicBezTo>
                    <a:pt x="155706" y="48504"/>
                    <a:pt x="105186" y="50612"/>
                    <a:pt x="77170" y="52860"/>
                  </a:cubicBezTo>
                  <a:cubicBezTo>
                    <a:pt x="62552" y="54041"/>
                    <a:pt x="48519" y="56733"/>
                    <a:pt x="33888" y="58143"/>
                  </a:cubicBezTo>
                  <a:cubicBezTo>
                    <a:pt x="31539" y="58371"/>
                    <a:pt x="29278" y="58575"/>
                    <a:pt x="27056" y="58753"/>
                  </a:cubicBezTo>
                  <a:cubicBezTo>
                    <a:pt x="14775" y="58511"/>
                    <a:pt x="5047" y="57190"/>
                    <a:pt x="-1989" y="55158"/>
                  </a:cubicBezTo>
                  <a:cubicBezTo>
                    <a:pt x="2659" y="45062"/>
                    <a:pt x="7041" y="34838"/>
                    <a:pt x="11397" y="24590"/>
                  </a:cubicBezTo>
                  <a:lnTo>
                    <a:pt x="13403" y="23561"/>
                  </a:lnTo>
                  <a:cubicBezTo>
                    <a:pt x="22382" y="19205"/>
                    <a:pt x="31678" y="14798"/>
                    <a:pt x="42473" y="10454"/>
                  </a:cubicBezTo>
                  <a:cubicBezTo>
                    <a:pt x="53751" y="5883"/>
                    <a:pt x="72865" y="-1560"/>
                    <a:pt x="100106" y="-1395"/>
                  </a:cubicBezTo>
                  <a:cubicBezTo>
                    <a:pt x="133265" y="-1179"/>
                    <a:pt x="148340" y="1006"/>
                    <a:pt x="158513" y="5159"/>
                  </a:cubicBezTo>
                  <a:cubicBezTo>
                    <a:pt x="167632" y="8854"/>
                    <a:pt x="191749" y="11382"/>
                    <a:pt x="200982" y="15077"/>
                  </a:cubicBezTo>
                  <a:cubicBezTo>
                    <a:pt x="210596" y="18913"/>
                    <a:pt x="226877" y="22672"/>
                    <a:pt x="219384" y="28400"/>
                  </a:cubicBezTo>
                </a:path>
              </a:pathLst>
            </a:custGeom>
            <a:solidFill>
              <a:srgbClr val="EF5739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55" name="Freeform: Shape 1554">
              <a:extLst>
                <a:ext uri="{FF2B5EF4-FFF2-40B4-BE49-F238E27FC236}">
                  <a16:creationId xmlns="" xmlns:a16="http://schemas.microsoft.com/office/drawing/2014/main" id="{583B6717-5499-4FCD-9436-B5CE16ACCD96}"/>
                </a:ext>
              </a:extLst>
            </p:cNvPr>
            <p:cNvSpPr/>
            <p:nvPr/>
          </p:nvSpPr>
          <p:spPr>
            <a:xfrm flipV="1">
              <a:off x="6475456" y="3030060"/>
              <a:ext cx="155295" cy="319670"/>
            </a:xfrm>
            <a:custGeom>
              <a:avLst/>
              <a:gdLst>
                <a:gd name="connsiteX0" fmla="*/ -2028 w 155295"/>
                <a:gd name="connsiteY0" fmla="*/ -1539 h 319670"/>
                <a:gd name="connsiteX1" fmla="*/ 13504 w 155295"/>
                <a:gd name="connsiteY1" fmla="*/ 316684 h 319670"/>
                <a:gd name="connsiteX2" fmla="*/ 18991 w 155295"/>
                <a:gd name="connsiteY2" fmla="*/ 318131 h 319670"/>
                <a:gd name="connsiteX3" fmla="*/ 5656 w 155295"/>
                <a:gd name="connsiteY3" fmla="*/ 26896 h 319670"/>
                <a:gd name="connsiteX4" fmla="*/ 147743 w 155295"/>
                <a:gd name="connsiteY4" fmla="*/ 307184 h 319670"/>
                <a:gd name="connsiteX5" fmla="*/ 153267 w 155295"/>
                <a:gd name="connsiteY5" fmla="*/ 304771 h 319670"/>
                <a:gd name="connsiteX6" fmla="*/ -2028 w 155295"/>
                <a:gd name="connsiteY6" fmla="*/ -1539 h 319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5295" h="319670">
                  <a:moveTo>
                    <a:pt x="-2028" y="-1539"/>
                  </a:moveTo>
                  <a:lnTo>
                    <a:pt x="13504" y="316684"/>
                  </a:lnTo>
                  <a:lnTo>
                    <a:pt x="18991" y="318131"/>
                  </a:lnTo>
                  <a:lnTo>
                    <a:pt x="5656" y="26896"/>
                  </a:lnTo>
                  <a:lnTo>
                    <a:pt x="147743" y="307184"/>
                  </a:lnTo>
                  <a:lnTo>
                    <a:pt x="153267" y="304771"/>
                  </a:lnTo>
                  <a:lnTo>
                    <a:pt x="-2028" y="-1539"/>
                  </a:lnTo>
                </a:path>
              </a:pathLst>
            </a:custGeom>
            <a:solidFill>
              <a:srgbClr val="3A72C1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56" name="Freeform: Shape 1555">
              <a:extLst>
                <a:ext uri="{FF2B5EF4-FFF2-40B4-BE49-F238E27FC236}">
                  <a16:creationId xmlns="" xmlns:a16="http://schemas.microsoft.com/office/drawing/2014/main" id="{C4FEDE96-3A82-4CAA-98F0-951065403A09}"/>
                </a:ext>
              </a:extLst>
            </p:cNvPr>
            <p:cNvSpPr/>
            <p:nvPr/>
          </p:nvSpPr>
          <p:spPr>
            <a:xfrm flipV="1">
              <a:off x="6470960" y="3316394"/>
              <a:ext cx="19710" cy="33489"/>
            </a:xfrm>
            <a:custGeom>
              <a:avLst/>
              <a:gdLst>
                <a:gd name="connsiteX0" fmla="*/ 14734 w 19710"/>
                <a:gd name="connsiteY0" fmla="*/ -1412 h 33489"/>
                <a:gd name="connsiteX1" fmla="*/ -1979 w 19710"/>
                <a:gd name="connsiteY1" fmla="*/ 151 h 33489"/>
                <a:gd name="connsiteX2" fmla="*/ 1006 w 19710"/>
                <a:gd name="connsiteY2" fmla="*/ 32078 h 33489"/>
                <a:gd name="connsiteX3" fmla="*/ 17732 w 19710"/>
                <a:gd name="connsiteY3" fmla="*/ 30516 h 33489"/>
                <a:gd name="connsiteX4" fmla="*/ 14734 w 19710"/>
                <a:gd name="connsiteY4" fmla="*/ -1412 h 33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710" h="33489">
                  <a:moveTo>
                    <a:pt x="14734" y="-1412"/>
                  </a:moveTo>
                  <a:lnTo>
                    <a:pt x="-1979" y="151"/>
                  </a:lnTo>
                  <a:lnTo>
                    <a:pt x="1006" y="32078"/>
                  </a:lnTo>
                  <a:lnTo>
                    <a:pt x="17732" y="30516"/>
                  </a:lnTo>
                  <a:lnTo>
                    <a:pt x="14734" y="-1412"/>
                  </a:lnTo>
                </a:path>
              </a:pathLst>
            </a:custGeom>
            <a:solidFill>
              <a:srgbClr val="2C3A93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57" name="Freeform: Shape 1556">
              <a:extLst>
                <a:ext uri="{FF2B5EF4-FFF2-40B4-BE49-F238E27FC236}">
                  <a16:creationId xmlns="" xmlns:a16="http://schemas.microsoft.com/office/drawing/2014/main" id="{F3CE8FB8-D1F0-4D22-96E1-C377D079A0AB}"/>
                </a:ext>
              </a:extLst>
            </p:cNvPr>
            <p:cNvSpPr/>
            <p:nvPr/>
          </p:nvSpPr>
          <p:spPr>
            <a:xfrm flipV="1">
              <a:off x="6435578" y="3338047"/>
              <a:ext cx="77254" cy="131254"/>
            </a:xfrm>
            <a:custGeom>
              <a:avLst/>
              <a:gdLst>
                <a:gd name="connsiteX0" fmla="*/ -1974 w 77254"/>
                <a:gd name="connsiteY0" fmla="*/ 4811 h 131254"/>
                <a:gd name="connsiteX1" fmla="*/ 63545 w 77254"/>
                <a:gd name="connsiteY1" fmla="*/ -1349 h 131254"/>
                <a:gd name="connsiteX2" fmla="*/ 75280 w 77254"/>
                <a:gd name="connsiteY2" fmla="*/ 123759 h 131254"/>
                <a:gd name="connsiteX3" fmla="*/ 9761 w 77254"/>
                <a:gd name="connsiteY3" fmla="*/ 129906 h 131254"/>
                <a:gd name="connsiteX4" fmla="*/ -1974 w 77254"/>
                <a:gd name="connsiteY4" fmla="*/ 4811 h 131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254" h="131254">
                  <a:moveTo>
                    <a:pt x="-1974" y="4811"/>
                  </a:moveTo>
                  <a:lnTo>
                    <a:pt x="63545" y="-1349"/>
                  </a:lnTo>
                  <a:lnTo>
                    <a:pt x="75280" y="123759"/>
                  </a:lnTo>
                  <a:lnTo>
                    <a:pt x="9761" y="129906"/>
                  </a:lnTo>
                  <a:lnTo>
                    <a:pt x="-1974" y="4811"/>
                  </a:lnTo>
                </a:path>
              </a:pathLst>
            </a:custGeom>
            <a:solidFill>
              <a:srgbClr val="66686E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58" name="Freeform: Shape 1557">
              <a:extLst>
                <a:ext uri="{FF2B5EF4-FFF2-40B4-BE49-F238E27FC236}">
                  <a16:creationId xmlns="" xmlns:a16="http://schemas.microsoft.com/office/drawing/2014/main" id="{420B2ADE-A2D3-40BA-B7A2-8BF786E3651C}"/>
                </a:ext>
              </a:extLst>
            </p:cNvPr>
            <p:cNvSpPr/>
            <p:nvPr/>
          </p:nvSpPr>
          <p:spPr>
            <a:xfrm flipV="1">
              <a:off x="6441191" y="3346556"/>
              <a:ext cx="66446" cy="114439"/>
            </a:xfrm>
            <a:custGeom>
              <a:avLst/>
              <a:gdLst>
                <a:gd name="connsiteX0" fmla="*/ -1974 w 66446"/>
                <a:gd name="connsiteY0" fmla="*/ 6170 h 114439"/>
                <a:gd name="connsiteX1" fmla="*/ 53880 w 66446"/>
                <a:gd name="connsiteY1" fmla="*/ -1349 h 114439"/>
                <a:gd name="connsiteX2" fmla="*/ 64472 w 66446"/>
                <a:gd name="connsiteY2" fmla="*/ 111491 h 114439"/>
                <a:gd name="connsiteX3" fmla="*/ 8986 w 66446"/>
                <a:gd name="connsiteY3" fmla="*/ 113091 h 114439"/>
                <a:gd name="connsiteX4" fmla="*/ -1974 w 66446"/>
                <a:gd name="connsiteY4" fmla="*/ 6170 h 114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446" h="114439">
                  <a:moveTo>
                    <a:pt x="-1974" y="6170"/>
                  </a:moveTo>
                  <a:lnTo>
                    <a:pt x="53880" y="-1349"/>
                  </a:lnTo>
                  <a:lnTo>
                    <a:pt x="64472" y="111491"/>
                  </a:lnTo>
                  <a:lnTo>
                    <a:pt x="8986" y="113091"/>
                  </a:lnTo>
                  <a:lnTo>
                    <a:pt x="-1974" y="6170"/>
                  </a:lnTo>
                </a:path>
              </a:pathLst>
            </a:custGeom>
            <a:solidFill>
              <a:srgbClr val="E8E9E9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59" name="Freeform: Shape 1558">
              <a:extLst>
                <a:ext uri="{FF2B5EF4-FFF2-40B4-BE49-F238E27FC236}">
                  <a16:creationId xmlns="" xmlns:a16="http://schemas.microsoft.com/office/drawing/2014/main" id="{A61FE38A-2ADF-47AC-86F8-15E803C5E129}"/>
                </a:ext>
              </a:extLst>
            </p:cNvPr>
            <p:cNvSpPr/>
            <p:nvPr/>
          </p:nvSpPr>
          <p:spPr>
            <a:xfrm flipV="1">
              <a:off x="6429557" y="3332040"/>
              <a:ext cx="89283" cy="143269"/>
            </a:xfrm>
            <a:custGeom>
              <a:avLst/>
              <a:gdLst>
                <a:gd name="connsiteX0" fmla="*/ 69565 w 89283"/>
                <a:gd name="connsiteY0" fmla="*/ 4659 h 143269"/>
                <a:gd name="connsiteX1" fmla="*/ 4046 w 89283"/>
                <a:gd name="connsiteY1" fmla="*/ 10818 h 143269"/>
                <a:gd name="connsiteX2" fmla="*/ 15781 w 89283"/>
                <a:gd name="connsiteY2" fmla="*/ 135913 h 143269"/>
                <a:gd name="connsiteX3" fmla="*/ 81300 w 89283"/>
                <a:gd name="connsiteY3" fmla="*/ 129766 h 143269"/>
                <a:gd name="connsiteX4" fmla="*/ 69565 w 89283"/>
                <a:gd name="connsiteY4" fmla="*/ 4659 h 143269"/>
                <a:gd name="connsiteX5" fmla="*/ 81859 w 89283"/>
                <a:gd name="connsiteY5" fmla="*/ 135748 h 143269"/>
                <a:gd name="connsiteX6" fmla="*/ 16340 w 89283"/>
                <a:gd name="connsiteY6" fmla="*/ 141895 h 143269"/>
                <a:gd name="connsiteX7" fmla="*/ 9787 w 89283"/>
                <a:gd name="connsiteY7" fmla="*/ 136472 h 143269"/>
                <a:gd name="connsiteX8" fmla="*/ -1948 w 89283"/>
                <a:gd name="connsiteY8" fmla="*/ 11365 h 143269"/>
                <a:gd name="connsiteX9" fmla="*/ 3475 w 89283"/>
                <a:gd name="connsiteY9" fmla="*/ 4824 h 143269"/>
                <a:gd name="connsiteX10" fmla="*/ 69007 w 89283"/>
                <a:gd name="connsiteY10" fmla="*/ -1323 h 143269"/>
                <a:gd name="connsiteX11" fmla="*/ 75560 w 89283"/>
                <a:gd name="connsiteY11" fmla="*/ 4100 h 143269"/>
                <a:gd name="connsiteX12" fmla="*/ 87282 w 89283"/>
                <a:gd name="connsiteY12" fmla="*/ 129195 h 143269"/>
                <a:gd name="connsiteX13" fmla="*/ 81859 w 89283"/>
                <a:gd name="connsiteY13" fmla="*/ 135748 h 143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9283" h="143269">
                  <a:moveTo>
                    <a:pt x="69565" y="4659"/>
                  </a:moveTo>
                  <a:lnTo>
                    <a:pt x="4046" y="10818"/>
                  </a:lnTo>
                  <a:lnTo>
                    <a:pt x="15781" y="135913"/>
                  </a:lnTo>
                  <a:lnTo>
                    <a:pt x="81300" y="129766"/>
                  </a:lnTo>
                  <a:lnTo>
                    <a:pt x="69565" y="4659"/>
                  </a:lnTo>
                  <a:moveTo>
                    <a:pt x="81859" y="135748"/>
                  </a:moveTo>
                  <a:lnTo>
                    <a:pt x="16340" y="141895"/>
                  </a:lnTo>
                  <a:cubicBezTo>
                    <a:pt x="13025" y="142199"/>
                    <a:pt x="10091" y="139774"/>
                    <a:pt x="9787" y="136472"/>
                  </a:cubicBezTo>
                  <a:lnTo>
                    <a:pt x="-1948" y="11365"/>
                  </a:lnTo>
                  <a:cubicBezTo>
                    <a:pt x="-2253" y="8075"/>
                    <a:pt x="173" y="5129"/>
                    <a:pt x="3475" y="4824"/>
                  </a:cubicBezTo>
                  <a:lnTo>
                    <a:pt x="69007" y="-1323"/>
                  </a:lnTo>
                  <a:cubicBezTo>
                    <a:pt x="72308" y="-1628"/>
                    <a:pt x="75242" y="798"/>
                    <a:pt x="75560" y="4100"/>
                  </a:cubicBezTo>
                  <a:lnTo>
                    <a:pt x="87282" y="129195"/>
                  </a:lnTo>
                  <a:cubicBezTo>
                    <a:pt x="87599" y="132509"/>
                    <a:pt x="85161" y="135430"/>
                    <a:pt x="81859" y="135748"/>
                  </a:cubicBezTo>
                </a:path>
              </a:pathLst>
            </a:custGeom>
            <a:solidFill>
              <a:srgbClr val="2C3A93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60" name="Freeform: Shape 1559">
              <a:extLst>
                <a:ext uri="{FF2B5EF4-FFF2-40B4-BE49-F238E27FC236}">
                  <a16:creationId xmlns="" xmlns:a16="http://schemas.microsoft.com/office/drawing/2014/main" id="{85A0295F-CE89-4633-8577-55181FFE9AF7}"/>
                </a:ext>
              </a:extLst>
            </p:cNvPr>
            <p:cNvSpPr/>
            <p:nvPr/>
          </p:nvSpPr>
          <p:spPr>
            <a:xfrm flipV="1">
              <a:off x="6460863" y="3350823"/>
              <a:ext cx="32308" cy="45618"/>
            </a:xfrm>
            <a:custGeom>
              <a:avLst/>
              <a:gdLst>
                <a:gd name="connsiteX0" fmla="*/ 26294 w 32308"/>
                <a:gd name="connsiteY0" fmla="*/ -1375 h 45618"/>
                <a:gd name="connsiteX1" fmla="*/ -1976 w 32308"/>
                <a:gd name="connsiteY1" fmla="*/ 1279 h 45618"/>
                <a:gd name="connsiteX2" fmla="*/ 2050 w 32308"/>
                <a:gd name="connsiteY2" fmla="*/ 44243 h 45618"/>
                <a:gd name="connsiteX3" fmla="*/ 30333 w 32308"/>
                <a:gd name="connsiteY3" fmla="*/ 41601 h 45618"/>
                <a:gd name="connsiteX4" fmla="*/ 26294 w 32308"/>
                <a:gd name="connsiteY4" fmla="*/ -1375 h 45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308" h="45618">
                  <a:moveTo>
                    <a:pt x="26294" y="-1375"/>
                  </a:moveTo>
                  <a:lnTo>
                    <a:pt x="-1976" y="1279"/>
                  </a:lnTo>
                  <a:lnTo>
                    <a:pt x="2050" y="44243"/>
                  </a:lnTo>
                  <a:lnTo>
                    <a:pt x="30333" y="41601"/>
                  </a:lnTo>
                  <a:lnTo>
                    <a:pt x="26294" y="-1375"/>
                  </a:lnTo>
                </a:path>
              </a:pathLst>
            </a:custGeom>
            <a:solidFill>
              <a:srgbClr val="FFFFFF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61" name="Freeform: Shape 1560">
              <a:extLst>
                <a:ext uri="{FF2B5EF4-FFF2-40B4-BE49-F238E27FC236}">
                  <a16:creationId xmlns="" xmlns:a16="http://schemas.microsoft.com/office/drawing/2014/main" id="{1808EE95-CFFD-40D0-9ECA-1B5372FBC16F}"/>
                </a:ext>
              </a:extLst>
            </p:cNvPr>
            <p:cNvSpPr/>
            <p:nvPr/>
          </p:nvSpPr>
          <p:spPr>
            <a:xfrm flipV="1">
              <a:off x="6435578" y="3338047"/>
              <a:ext cx="55765" cy="126758"/>
            </a:xfrm>
            <a:custGeom>
              <a:avLst/>
              <a:gdLst>
                <a:gd name="connsiteX0" fmla="*/ 15750 w 55765"/>
                <a:gd name="connsiteY0" fmla="*/ -1351 h 126758"/>
                <a:gd name="connsiteX1" fmla="*/ -1967 w 55765"/>
                <a:gd name="connsiteY1" fmla="*/ 313 h 126758"/>
                <a:gd name="connsiteX2" fmla="*/ 9768 w 55765"/>
                <a:gd name="connsiteY2" fmla="*/ 125408 h 126758"/>
                <a:gd name="connsiteX3" fmla="*/ 53799 w 55765"/>
                <a:gd name="connsiteY3" fmla="*/ 121267 h 126758"/>
                <a:gd name="connsiteX4" fmla="*/ 52110 w 55765"/>
                <a:gd name="connsiteY4" fmla="*/ 115819 h 126758"/>
                <a:gd name="connsiteX5" fmla="*/ 14607 w 55765"/>
                <a:gd name="connsiteY5" fmla="*/ 116899 h 126758"/>
                <a:gd name="connsiteX6" fmla="*/ 3647 w 55765"/>
                <a:gd name="connsiteY6" fmla="*/ 9978 h 126758"/>
                <a:gd name="connsiteX7" fmla="*/ 18646 w 55765"/>
                <a:gd name="connsiteY7" fmla="*/ 7958 h 126758"/>
                <a:gd name="connsiteX8" fmla="*/ 15750 w 55765"/>
                <a:gd name="connsiteY8" fmla="*/ -1351 h 126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765" h="126758">
                  <a:moveTo>
                    <a:pt x="15750" y="-1351"/>
                  </a:moveTo>
                  <a:lnTo>
                    <a:pt x="-1967" y="313"/>
                  </a:lnTo>
                  <a:lnTo>
                    <a:pt x="9768" y="125408"/>
                  </a:lnTo>
                  <a:lnTo>
                    <a:pt x="53799" y="121267"/>
                  </a:lnTo>
                  <a:lnTo>
                    <a:pt x="52110" y="115819"/>
                  </a:lnTo>
                  <a:lnTo>
                    <a:pt x="14607" y="116899"/>
                  </a:lnTo>
                  <a:lnTo>
                    <a:pt x="3647" y="9978"/>
                  </a:lnTo>
                  <a:lnTo>
                    <a:pt x="18646" y="7958"/>
                  </a:lnTo>
                  <a:lnTo>
                    <a:pt x="15750" y="-1351"/>
                  </a:lnTo>
                </a:path>
              </a:pathLst>
            </a:custGeom>
            <a:solidFill>
              <a:srgbClr val="A9A5A6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62" name="Freeform: Shape 1561">
              <a:extLst>
                <a:ext uri="{FF2B5EF4-FFF2-40B4-BE49-F238E27FC236}">
                  <a16:creationId xmlns="" xmlns:a16="http://schemas.microsoft.com/office/drawing/2014/main" id="{44E3D0A9-874D-414F-8336-408025B36EB1}"/>
                </a:ext>
              </a:extLst>
            </p:cNvPr>
            <p:cNvSpPr/>
            <p:nvPr/>
          </p:nvSpPr>
          <p:spPr>
            <a:xfrm flipV="1">
              <a:off x="6441191" y="3346556"/>
              <a:ext cx="48462" cy="108940"/>
            </a:xfrm>
            <a:custGeom>
              <a:avLst/>
              <a:gdLst>
                <a:gd name="connsiteX0" fmla="*/ 13031 w 48462"/>
                <a:gd name="connsiteY0" fmla="*/ -1351 h 108940"/>
                <a:gd name="connsiteX1" fmla="*/ -1968 w 48462"/>
                <a:gd name="connsiteY1" fmla="*/ 668 h 108940"/>
                <a:gd name="connsiteX2" fmla="*/ 8992 w 48462"/>
                <a:gd name="connsiteY2" fmla="*/ 107589 h 108940"/>
                <a:gd name="connsiteX3" fmla="*/ 46495 w 48462"/>
                <a:gd name="connsiteY3" fmla="*/ 106510 h 108940"/>
                <a:gd name="connsiteX4" fmla="*/ 44844 w 48462"/>
                <a:gd name="connsiteY4" fmla="*/ 101163 h 108940"/>
                <a:gd name="connsiteX5" fmla="*/ 21730 w 48462"/>
                <a:gd name="connsiteY5" fmla="*/ 103322 h 108940"/>
                <a:gd name="connsiteX6" fmla="*/ 17704 w 48462"/>
                <a:gd name="connsiteY6" fmla="*/ 60358 h 108940"/>
                <a:gd name="connsiteX7" fmla="*/ 31763 w 48462"/>
                <a:gd name="connsiteY7" fmla="*/ 59037 h 108940"/>
                <a:gd name="connsiteX8" fmla="*/ 13031 w 48462"/>
                <a:gd name="connsiteY8" fmla="*/ -1351 h 108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462" h="108940">
                  <a:moveTo>
                    <a:pt x="13031" y="-1351"/>
                  </a:moveTo>
                  <a:lnTo>
                    <a:pt x="-1968" y="668"/>
                  </a:lnTo>
                  <a:lnTo>
                    <a:pt x="8992" y="107589"/>
                  </a:lnTo>
                  <a:lnTo>
                    <a:pt x="46495" y="106510"/>
                  </a:lnTo>
                  <a:lnTo>
                    <a:pt x="44844" y="101163"/>
                  </a:lnTo>
                  <a:lnTo>
                    <a:pt x="21730" y="103322"/>
                  </a:lnTo>
                  <a:lnTo>
                    <a:pt x="17704" y="60358"/>
                  </a:lnTo>
                  <a:lnTo>
                    <a:pt x="31763" y="59037"/>
                  </a:lnTo>
                  <a:lnTo>
                    <a:pt x="13031" y="-1351"/>
                  </a:lnTo>
                </a:path>
              </a:pathLst>
            </a:custGeom>
            <a:solidFill>
              <a:srgbClr val="F4F4F4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63" name="Freeform: Shape 1562">
              <a:extLst>
                <a:ext uri="{FF2B5EF4-FFF2-40B4-BE49-F238E27FC236}">
                  <a16:creationId xmlns="" xmlns:a16="http://schemas.microsoft.com/office/drawing/2014/main" id="{8B57E38D-BDD9-40C2-824D-67C9DC9E4A0B}"/>
                </a:ext>
              </a:extLst>
            </p:cNvPr>
            <p:cNvSpPr/>
            <p:nvPr/>
          </p:nvSpPr>
          <p:spPr>
            <a:xfrm flipV="1">
              <a:off x="6460863" y="3350823"/>
              <a:ext cx="27139" cy="44284"/>
            </a:xfrm>
            <a:custGeom>
              <a:avLst/>
              <a:gdLst>
                <a:gd name="connsiteX0" fmla="*/ 12085 w 27139"/>
                <a:gd name="connsiteY0" fmla="*/ -1376 h 44284"/>
                <a:gd name="connsiteX1" fmla="*/ -1974 w 27139"/>
                <a:gd name="connsiteY1" fmla="*/ -55 h 44284"/>
                <a:gd name="connsiteX2" fmla="*/ 2052 w 27139"/>
                <a:gd name="connsiteY2" fmla="*/ 42909 h 44284"/>
                <a:gd name="connsiteX3" fmla="*/ 25165 w 27139"/>
                <a:gd name="connsiteY3" fmla="*/ 40750 h 44284"/>
                <a:gd name="connsiteX4" fmla="*/ 12085 w 27139"/>
                <a:gd name="connsiteY4" fmla="*/ -1376 h 44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39" h="44284">
                  <a:moveTo>
                    <a:pt x="12085" y="-1376"/>
                  </a:moveTo>
                  <a:lnTo>
                    <a:pt x="-1974" y="-55"/>
                  </a:lnTo>
                  <a:lnTo>
                    <a:pt x="2052" y="42909"/>
                  </a:lnTo>
                  <a:lnTo>
                    <a:pt x="25165" y="40750"/>
                  </a:lnTo>
                  <a:lnTo>
                    <a:pt x="12085" y="-1376"/>
                  </a:lnTo>
                </a:path>
              </a:pathLst>
            </a:custGeom>
            <a:solidFill>
              <a:srgbClr val="FFFFFF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64" name="Freeform: Shape 1563">
              <a:extLst>
                <a:ext uri="{FF2B5EF4-FFF2-40B4-BE49-F238E27FC236}">
                  <a16:creationId xmlns="" xmlns:a16="http://schemas.microsoft.com/office/drawing/2014/main" id="{D68F386D-9728-4125-B86F-82A1CB9F285A}"/>
                </a:ext>
              </a:extLst>
            </p:cNvPr>
            <p:cNvSpPr/>
            <p:nvPr/>
          </p:nvSpPr>
          <p:spPr>
            <a:xfrm flipV="1">
              <a:off x="6473042" y="3344042"/>
              <a:ext cx="39789" cy="125259"/>
            </a:xfrm>
            <a:custGeom>
              <a:avLst/>
              <a:gdLst>
                <a:gd name="connsiteX0" fmla="*/ 26067 w 39789"/>
                <a:gd name="connsiteY0" fmla="*/ -1346 h 125259"/>
                <a:gd name="connsiteX1" fmla="*/ 26067 w 39789"/>
                <a:gd name="connsiteY1" fmla="*/ -1346 h 125259"/>
                <a:gd name="connsiteX2" fmla="*/ -1987 w 39789"/>
                <a:gd name="connsiteY2" fmla="*/ 1296 h 125259"/>
                <a:gd name="connsiteX3" fmla="*/ 668 w 39789"/>
                <a:gd name="connsiteY3" fmla="*/ 9843 h 125259"/>
                <a:gd name="connsiteX4" fmla="*/ 22016 w 39789"/>
                <a:gd name="connsiteY4" fmla="*/ 6960 h 125259"/>
                <a:gd name="connsiteX5" fmla="*/ 31655 w 39789"/>
                <a:gd name="connsiteY5" fmla="*/ 109766 h 125259"/>
                <a:gd name="connsiteX6" fmla="*/ 36050 w 39789"/>
                <a:gd name="connsiteY6" fmla="*/ 123914 h 125259"/>
                <a:gd name="connsiteX7" fmla="*/ 37802 w 39789"/>
                <a:gd name="connsiteY7" fmla="*/ 123761 h 125259"/>
                <a:gd name="connsiteX8" fmla="*/ 26067 w 39789"/>
                <a:gd name="connsiteY8" fmla="*/ -1346 h 125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789" h="125259">
                  <a:moveTo>
                    <a:pt x="26067" y="-1346"/>
                  </a:moveTo>
                  <a:lnTo>
                    <a:pt x="26067" y="-1346"/>
                  </a:lnTo>
                  <a:lnTo>
                    <a:pt x="-1987" y="1296"/>
                  </a:lnTo>
                  <a:lnTo>
                    <a:pt x="668" y="9843"/>
                  </a:lnTo>
                  <a:lnTo>
                    <a:pt x="22016" y="6960"/>
                  </a:lnTo>
                  <a:lnTo>
                    <a:pt x="31655" y="109766"/>
                  </a:lnTo>
                  <a:lnTo>
                    <a:pt x="36050" y="123914"/>
                  </a:lnTo>
                  <a:lnTo>
                    <a:pt x="37802" y="123761"/>
                  </a:lnTo>
                  <a:lnTo>
                    <a:pt x="26067" y="-1346"/>
                  </a:lnTo>
                </a:path>
              </a:pathLst>
            </a:custGeom>
            <a:solidFill>
              <a:srgbClr val="A9A5A6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65" name="Freeform: Shape 1564">
              <a:extLst>
                <a:ext uri="{FF2B5EF4-FFF2-40B4-BE49-F238E27FC236}">
                  <a16:creationId xmlns="" xmlns:a16="http://schemas.microsoft.com/office/drawing/2014/main" id="{81D3AFAA-B0BA-455D-9AB3-2DA711696952}"/>
                </a:ext>
              </a:extLst>
            </p:cNvPr>
            <p:cNvSpPr/>
            <p:nvPr/>
          </p:nvSpPr>
          <p:spPr>
            <a:xfrm flipV="1">
              <a:off x="6475697" y="3358189"/>
              <a:ext cx="30987" cy="102806"/>
            </a:xfrm>
            <a:custGeom>
              <a:avLst/>
              <a:gdLst>
                <a:gd name="connsiteX0" fmla="*/ 19363 w 30987"/>
                <a:gd name="connsiteY0" fmla="*/ -1343 h 102806"/>
                <a:gd name="connsiteX1" fmla="*/ -1986 w 30987"/>
                <a:gd name="connsiteY1" fmla="*/ 1539 h 102806"/>
                <a:gd name="connsiteX2" fmla="*/ 29002 w 30987"/>
                <a:gd name="connsiteY2" fmla="*/ 101463 h 102806"/>
                <a:gd name="connsiteX3" fmla="*/ 19363 w 30987"/>
                <a:gd name="connsiteY3" fmla="*/ -1343 h 102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987" h="102806">
                  <a:moveTo>
                    <a:pt x="19363" y="-1343"/>
                  </a:moveTo>
                  <a:lnTo>
                    <a:pt x="-1986" y="1539"/>
                  </a:lnTo>
                  <a:lnTo>
                    <a:pt x="29002" y="101463"/>
                  </a:lnTo>
                  <a:lnTo>
                    <a:pt x="19363" y="-1343"/>
                  </a:lnTo>
                </a:path>
              </a:pathLst>
            </a:custGeom>
            <a:solidFill>
              <a:srgbClr val="F4F4F4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66" name="Freeform: Shape 1565">
              <a:extLst>
                <a:ext uri="{FF2B5EF4-FFF2-40B4-BE49-F238E27FC236}">
                  <a16:creationId xmlns="" xmlns:a16="http://schemas.microsoft.com/office/drawing/2014/main" id="{FECD0EB4-1887-46F4-9671-9676CD0806BD}"/>
                </a:ext>
              </a:extLst>
            </p:cNvPr>
            <p:cNvSpPr/>
            <p:nvPr/>
          </p:nvSpPr>
          <p:spPr>
            <a:xfrm flipV="1">
              <a:off x="6476043" y="3322643"/>
              <a:ext cx="10522" cy="10524"/>
            </a:xfrm>
            <a:custGeom>
              <a:avLst/>
              <a:gdLst>
                <a:gd name="connsiteX0" fmla="*/ 8521 w 10522"/>
                <a:gd name="connsiteY0" fmla="*/ 3356 h 10524"/>
                <a:gd name="connsiteX1" fmla="*/ 2793 w 10522"/>
                <a:gd name="connsiteY1" fmla="*/ -1394 h 10524"/>
                <a:gd name="connsiteX2" fmla="*/ -1956 w 10522"/>
                <a:gd name="connsiteY2" fmla="*/ 4334 h 10524"/>
                <a:gd name="connsiteX3" fmla="*/ 3771 w 10522"/>
                <a:gd name="connsiteY3" fmla="*/ 9084 h 10524"/>
                <a:gd name="connsiteX4" fmla="*/ 8521 w 10522"/>
                <a:gd name="connsiteY4" fmla="*/ 3356 h 10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22" h="10524">
                  <a:moveTo>
                    <a:pt x="8521" y="3356"/>
                  </a:moveTo>
                  <a:cubicBezTo>
                    <a:pt x="8255" y="461"/>
                    <a:pt x="5689" y="-1660"/>
                    <a:pt x="2793" y="-1394"/>
                  </a:cubicBezTo>
                  <a:cubicBezTo>
                    <a:pt x="-102" y="-1114"/>
                    <a:pt x="-2223" y="1451"/>
                    <a:pt x="-1956" y="4334"/>
                  </a:cubicBezTo>
                  <a:cubicBezTo>
                    <a:pt x="-1677" y="7230"/>
                    <a:pt x="888" y="9363"/>
                    <a:pt x="3771" y="9084"/>
                  </a:cubicBezTo>
                  <a:cubicBezTo>
                    <a:pt x="6667" y="8817"/>
                    <a:pt x="8788" y="6252"/>
                    <a:pt x="8521" y="3356"/>
                  </a:cubicBezTo>
                </a:path>
              </a:pathLst>
            </a:custGeom>
            <a:solidFill>
              <a:srgbClr val="FFFFFF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67" name="Freeform: Shape 1566">
              <a:extLst>
                <a:ext uri="{FF2B5EF4-FFF2-40B4-BE49-F238E27FC236}">
                  <a16:creationId xmlns="" xmlns:a16="http://schemas.microsoft.com/office/drawing/2014/main" id="{BE9B6780-CD53-4EEA-9C47-545D168A144F}"/>
                </a:ext>
              </a:extLst>
            </p:cNvPr>
            <p:cNvSpPr/>
            <p:nvPr/>
          </p:nvSpPr>
          <p:spPr>
            <a:xfrm flipV="1">
              <a:off x="6629221" y="2866345"/>
              <a:ext cx="40908" cy="63923"/>
            </a:xfrm>
            <a:custGeom>
              <a:avLst/>
              <a:gdLst>
                <a:gd name="connsiteX0" fmla="*/ 7615 w 40908"/>
                <a:gd name="connsiteY0" fmla="*/ 41994 h 63923"/>
                <a:gd name="connsiteX1" fmla="*/ 36266 w 40908"/>
                <a:gd name="connsiteY1" fmla="*/ 60167 h 63923"/>
                <a:gd name="connsiteX2" fmla="*/ 27731 w 40908"/>
                <a:gd name="connsiteY2" fmla="*/ 20442 h 63923"/>
                <a:gd name="connsiteX3" fmla="*/ 14104 w 40908"/>
                <a:gd name="connsiteY3" fmla="*/ 6129 h 63923"/>
                <a:gd name="connsiteX4" fmla="*/ 1595 w 40908"/>
                <a:gd name="connsiteY4" fmla="*/ -1631 h 63923"/>
                <a:gd name="connsiteX5" fmla="*/ 7615 w 40908"/>
                <a:gd name="connsiteY5" fmla="*/ 41994 h 63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908" h="63923">
                  <a:moveTo>
                    <a:pt x="7615" y="41994"/>
                  </a:moveTo>
                  <a:cubicBezTo>
                    <a:pt x="17889" y="57983"/>
                    <a:pt x="30716" y="66136"/>
                    <a:pt x="36266" y="60167"/>
                  </a:cubicBezTo>
                  <a:cubicBezTo>
                    <a:pt x="41816" y="54224"/>
                    <a:pt x="38006" y="36431"/>
                    <a:pt x="27731" y="20442"/>
                  </a:cubicBezTo>
                  <a:cubicBezTo>
                    <a:pt x="22905" y="12885"/>
                    <a:pt x="19057" y="9533"/>
                    <a:pt x="14104" y="6129"/>
                  </a:cubicBezTo>
                  <a:cubicBezTo>
                    <a:pt x="8580" y="2344"/>
                    <a:pt x="5430" y="-2799"/>
                    <a:pt x="1595" y="-1631"/>
                  </a:cubicBezTo>
                  <a:cubicBezTo>
                    <a:pt x="-4984" y="376"/>
                    <a:pt x="-2634" y="26004"/>
                    <a:pt x="7615" y="41994"/>
                  </a:cubicBezTo>
                </a:path>
              </a:pathLst>
            </a:custGeom>
            <a:solidFill>
              <a:srgbClr val="E86F42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68" name="Freeform: Shape 1567">
              <a:extLst>
                <a:ext uri="{FF2B5EF4-FFF2-40B4-BE49-F238E27FC236}">
                  <a16:creationId xmlns="" xmlns:a16="http://schemas.microsoft.com/office/drawing/2014/main" id="{DDB66176-9830-40EB-B29F-A44000E8AD4D}"/>
                </a:ext>
              </a:extLst>
            </p:cNvPr>
            <p:cNvSpPr/>
            <p:nvPr/>
          </p:nvSpPr>
          <p:spPr>
            <a:xfrm flipV="1">
              <a:off x="6434745" y="2696697"/>
              <a:ext cx="233036" cy="294123"/>
            </a:xfrm>
            <a:custGeom>
              <a:avLst/>
              <a:gdLst>
                <a:gd name="connsiteX0" fmla="*/ 154774 w 233036"/>
                <a:gd name="connsiteY0" fmla="*/ 286291 h 294123"/>
                <a:gd name="connsiteX1" fmla="*/ 226503 w 233036"/>
                <a:gd name="connsiteY1" fmla="*/ 151811 h 294123"/>
                <a:gd name="connsiteX2" fmla="*/ 173506 w 233036"/>
                <a:gd name="connsiteY2" fmla="*/ 34032 h 294123"/>
                <a:gd name="connsiteX3" fmla="*/ 57759 w 233036"/>
                <a:gd name="connsiteY3" fmla="*/ 123 h 294123"/>
                <a:gd name="connsiteX4" fmla="*/ -1588 w 233036"/>
                <a:gd name="connsiteY4" fmla="*/ 87448 h 294123"/>
                <a:gd name="connsiteX5" fmla="*/ 20167 w 233036"/>
                <a:gd name="connsiteY5" fmla="*/ 214765 h 294123"/>
                <a:gd name="connsiteX6" fmla="*/ 154774 w 233036"/>
                <a:gd name="connsiteY6" fmla="*/ 286291 h 294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3036" h="294123">
                  <a:moveTo>
                    <a:pt x="154774" y="286291"/>
                  </a:moveTo>
                  <a:cubicBezTo>
                    <a:pt x="257936" y="254821"/>
                    <a:pt x="226503" y="151811"/>
                    <a:pt x="226503" y="151811"/>
                  </a:cubicBezTo>
                  <a:cubicBezTo>
                    <a:pt x="226503" y="151811"/>
                    <a:pt x="189140" y="49945"/>
                    <a:pt x="173506" y="34032"/>
                  </a:cubicBezTo>
                  <a:cubicBezTo>
                    <a:pt x="157860" y="18132"/>
                    <a:pt x="89128" y="-9453"/>
                    <a:pt x="57759" y="123"/>
                  </a:cubicBezTo>
                  <a:cubicBezTo>
                    <a:pt x="26390" y="9686"/>
                    <a:pt x="2527" y="65515"/>
                    <a:pt x="-1588" y="87448"/>
                  </a:cubicBezTo>
                  <a:cubicBezTo>
                    <a:pt x="-5677" y="109368"/>
                    <a:pt x="20167" y="214765"/>
                    <a:pt x="20167" y="214765"/>
                  </a:cubicBezTo>
                  <a:cubicBezTo>
                    <a:pt x="20167" y="214765"/>
                    <a:pt x="51599" y="317775"/>
                    <a:pt x="154774" y="286291"/>
                  </a:cubicBezTo>
                </a:path>
              </a:pathLst>
            </a:custGeom>
            <a:solidFill>
              <a:srgbClr val="FAB767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69" name="Freeform: Shape 1568">
              <a:extLst>
                <a:ext uri="{FF2B5EF4-FFF2-40B4-BE49-F238E27FC236}">
                  <a16:creationId xmlns="" xmlns:a16="http://schemas.microsoft.com/office/drawing/2014/main" id="{B6E9F9EC-FE2E-45C9-8D8B-DD759940C88F}"/>
                </a:ext>
              </a:extLst>
            </p:cNvPr>
            <p:cNvSpPr/>
            <p:nvPr/>
          </p:nvSpPr>
          <p:spPr>
            <a:xfrm flipV="1">
              <a:off x="6446893" y="2696697"/>
              <a:ext cx="220888" cy="190094"/>
            </a:xfrm>
            <a:custGeom>
              <a:avLst/>
              <a:gdLst>
                <a:gd name="connsiteX0" fmla="*/ -2031 w 220888"/>
                <a:gd name="connsiteY0" fmla="*/ 66558 h 190094"/>
                <a:gd name="connsiteX1" fmla="*/ 57697 w 220888"/>
                <a:gd name="connsiteY1" fmla="*/ 73962 h 190094"/>
                <a:gd name="connsiteX2" fmla="*/ 155588 w 220888"/>
                <a:gd name="connsiteY2" fmla="*/ 93228 h 190094"/>
                <a:gd name="connsiteX3" fmla="*/ 174130 w 220888"/>
                <a:gd name="connsiteY3" fmla="*/ 94663 h 190094"/>
                <a:gd name="connsiteX4" fmla="*/ 179680 w 220888"/>
                <a:gd name="connsiteY4" fmla="*/ 73658 h 190094"/>
                <a:gd name="connsiteX5" fmla="*/ 195073 w 220888"/>
                <a:gd name="connsiteY5" fmla="*/ -1895 h 190094"/>
                <a:gd name="connsiteX6" fmla="*/ 214351 w 220888"/>
                <a:gd name="connsiteY6" fmla="*/ 47737 h 190094"/>
                <a:gd name="connsiteX7" fmla="*/ 142622 w 220888"/>
                <a:gd name="connsiteY7" fmla="*/ 182217 h 190094"/>
                <a:gd name="connsiteX8" fmla="*/ 8015 w 220888"/>
                <a:gd name="connsiteY8" fmla="*/ 110691 h 190094"/>
                <a:gd name="connsiteX9" fmla="*/ -2031 w 220888"/>
                <a:gd name="connsiteY9" fmla="*/ 66558 h 190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888" h="190094">
                  <a:moveTo>
                    <a:pt x="-2031" y="66558"/>
                  </a:moveTo>
                  <a:cubicBezTo>
                    <a:pt x="17972" y="68235"/>
                    <a:pt x="37885" y="70394"/>
                    <a:pt x="57697" y="73962"/>
                  </a:cubicBezTo>
                  <a:cubicBezTo>
                    <a:pt x="90463" y="79855"/>
                    <a:pt x="124004" y="82154"/>
                    <a:pt x="155588" y="93228"/>
                  </a:cubicBezTo>
                  <a:cubicBezTo>
                    <a:pt x="160834" y="95057"/>
                    <a:pt x="168949" y="98918"/>
                    <a:pt x="174130" y="94663"/>
                  </a:cubicBezTo>
                  <a:cubicBezTo>
                    <a:pt x="179198" y="90498"/>
                    <a:pt x="179033" y="79385"/>
                    <a:pt x="179680" y="73658"/>
                  </a:cubicBezTo>
                  <a:cubicBezTo>
                    <a:pt x="182588" y="48346"/>
                    <a:pt x="188837" y="23023"/>
                    <a:pt x="195073" y="-1895"/>
                  </a:cubicBezTo>
                  <a:cubicBezTo>
                    <a:pt x="205753" y="24267"/>
                    <a:pt x="214351" y="47737"/>
                    <a:pt x="214351" y="47737"/>
                  </a:cubicBezTo>
                  <a:cubicBezTo>
                    <a:pt x="214351" y="47737"/>
                    <a:pt x="245784" y="150746"/>
                    <a:pt x="142622" y="182217"/>
                  </a:cubicBezTo>
                  <a:cubicBezTo>
                    <a:pt x="39447" y="213700"/>
                    <a:pt x="8015" y="110691"/>
                    <a:pt x="8015" y="110691"/>
                  </a:cubicBezTo>
                  <a:cubicBezTo>
                    <a:pt x="8015" y="110691"/>
                    <a:pt x="3163" y="90828"/>
                    <a:pt x="-2031" y="66558"/>
                  </a:cubicBezTo>
                </a:path>
              </a:pathLst>
            </a:custGeom>
            <a:solidFill>
              <a:srgbClr val="E86F42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70" name="Freeform: Shape 1569">
              <a:extLst>
                <a:ext uri="{FF2B5EF4-FFF2-40B4-BE49-F238E27FC236}">
                  <a16:creationId xmlns="" xmlns:a16="http://schemas.microsoft.com/office/drawing/2014/main" id="{12BA2195-3F4F-4880-9022-D99B5DDDE53B}"/>
                </a:ext>
              </a:extLst>
            </p:cNvPr>
            <p:cNvSpPr/>
            <p:nvPr/>
          </p:nvSpPr>
          <p:spPr>
            <a:xfrm flipV="1">
              <a:off x="6571117" y="2840060"/>
              <a:ext cx="24605" cy="38129"/>
            </a:xfrm>
            <a:custGeom>
              <a:avLst/>
              <a:gdLst>
                <a:gd name="connsiteX0" fmla="*/ 13986 w 24605"/>
                <a:gd name="connsiteY0" fmla="*/ 36261 h 38129"/>
                <a:gd name="connsiteX1" fmla="*/ 21975 w 24605"/>
                <a:gd name="connsiteY1" fmla="*/ 16094 h 38129"/>
                <a:gd name="connsiteX2" fmla="*/ 6506 w 24605"/>
                <a:gd name="connsiteY2" fmla="*/ -1801 h 38129"/>
                <a:gd name="connsiteX3" fmla="*/ -1457 w 24605"/>
                <a:gd name="connsiteY3" fmla="*/ 18367 h 38129"/>
                <a:gd name="connsiteX4" fmla="*/ 13986 w 24605"/>
                <a:gd name="connsiteY4" fmla="*/ 36261 h 38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605" h="38129">
                  <a:moveTo>
                    <a:pt x="13986" y="36261"/>
                  </a:moveTo>
                  <a:cubicBezTo>
                    <a:pt x="20463" y="35626"/>
                    <a:pt x="24032" y="26596"/>
                    <a:pt x="21975" y="16094"/>
                  </a:cubicBezTo>
                  <a:cubicBezTo>
                    <a:pt x="19917" y="5591"/>
                    <a:pt x="12996" y="-2423"/>
                    <a:pt x="6506" y="-1801"/>
                  </a:cubicBezTo>
                  <a:cubicBezTo>
                    <a:pt x="54" y="-1178"/>
                    <a:pt x="-3540" y="7864"/>
                    <a:pt x="-1457" y="18367"/>
                  </a:cubicBezTo>
                  <a:cubicBezTo>
                    <a:pt x="601" y="28870"/>
                    <a:pt x="7522" y="36883"/>
                    <a:pt x="13986" y="36261"/>
                  </a:cubicBezTo>
                </a:path>
              </a:pathLst>
            </a:custGeom>
            <a:solidFill>
              <a:srgbClr val="5F3017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71" name="Freeform: Shape 1570">
              <a:extLst>
                <a:ext uri="{FF2B5EF4-FFF2-40B4-BE49-F238E27FC236}">
                  <a16:creationId xmlns="" xmlns:a16="http://schemas.microsoft.com/office/drawing/2014/main" id="{7CC1808C-0B2C-4B90-A467-C1F476D38FB5}"/>
                </a:ext>
              </a:extLst>
            </p:cNvPr>
            <p:cNvSpPr/>
            <p:nvPr/>
          </p:nvSpPr>
          <p:spPr>
            <a:xfrm flipV="1">
              <a:off x="6575804" y="2856667"/>
              <a:ext cx="6629" cy="8735"/>
            </a:xfrm>
            <a:custGeom>
              <a:avLst/>
              <a:gdLst>
                <a:gd name="connsiteX0" fmla="*/ 2368 w 6629"/>
                <a:gd name="connsiteY0" fmla="*/ 6852 h 8735"/>
                <a:gd name="connsiteX1" fmla="*/ -1862 w 6629"/>
                <a:gd name="connsiteY1" fmla="*/ 3181 h 8735"/>
                <a:gd name="connsiteX2" fmla="*/ 170 w 6629"/>
                <a:gd name="connsiteY2" fmla="*/ -1784 h 8735"/>
                <a:gd name="connsiteX3" fmla="*/ 4399 w 6629"/>
                <a:gd name="connsiteY3" fmla="*/ 1886 h 8735"/>
                <a:gd name="connsiteX4" fmla="*/ 2368 w 6629"/>
                <a:gd name="connsiteY4" fmla="*/ 6852 h 8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29" h="8735">
                  <a:moveTo>
                    <a:pt x="2368" y="6852"/>
                  </a:moveTo>
                  <a:cubicBezTo>
                    <a:pt x="653" y="7220"/>
                    <a:pt x="-1252" y="5569"/>
                    <a:pt x="-1862" y="3181"/>
                  </a:cubicBezTo>
                  <a:cubicBezTo>
                    <a:pt x="-2459" y="794"/>
                    <a:pt x="-1557" y="-1429"/>
                    <a:pt x="170" y="-1784"/>
                  </a:cubicBezTo>
                  <a:cubicBezTo>
                    <a:pt x="1885" y="-2140"/>
                    <a:pt x="3777" y="-502"/>
                    <a:pt x="4399" y="1886"/>
                  </a:cubicBezTo>
                  <a:cubicBezTo>
                    <a:pt x="4996" y="4274"/>
                    <a:pt x="4095" y="6496"/>
                    <a:pt x="2368" y="6852"/>
                  </a:cubicBezTo>
                </a:path>
              </a:pathLst>
            </a:custGeom>
            <a:solidFill>
              <a:srgbClr val="FFFFFF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72" name="Freeform: Shape 1571">
              <a:extLst>
                <a:ext uri="{FF2B5EF4-FFF2-40B4-BE49-F238E27FC236}">
                  <a16:creationId xmlns="" xmlns:a16="http://schemas.microsoft.com/office/drawing/2014/main" id="{5BC5572C-E8C5-4A61-8C7B-6C523E44EFE8}"/>
                </a:ext>
              </a:extLst>
            </p:cNvPr>
            <p:cNvSpPr/>
            <p:nvPr/>
          </p:nvSpPr>
          <p:spPr>
            <a:xfrm flipV="1">
              <a:off x="6480881" y="2812539"/>
              <a:ext cx="24621" cy="38129"/>
            </a:xfrm>
            <a:custGeom>
              <a:avLst/>
              <a:gdLst>
                <a:gd name="connsiteX0" fmla="*/ 14064 w 24621"/>
                <a:gd name="connsiteY0" fmla="*/ 36237 h 38129"/>
                <a:gd name="connsiteX1" fmla="*/ 22052 w 24621"/>
                <a:gd name="connsiteY1" fmla="*/ 16069 h 38129"/>
                <a:gd name="connsiteX2" fmla="*/ 6583 w 24621"/>
                <a:gd name="connsiteY2" fmla="*/ -1825 h 38129"/>
                <a:gd name="connsiteX3" fmla="*/ -1405 w 24621"/>
                <a:gd name="connsiteY3" fmla="*/ 18342 h 38129"/>
                <a:gd name="connsiteX4" fmla="*/ 14064 w 24621"/>
                <a:gd name="connsiteY4" fmla="*/ 36237 h 38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621" h="38129">
                  <a:moveTo>
                    <a:pt x="14064" y="36237"/>
                  </a:moveTo>
                  <a:cubicBezTo>
                    <a:pt x="20541" y="35614"/>
                    <a:pt x="24109" y="26585"/>
                    <a:pt x="22052" y="16069"/>
                  </a:cubicBezTo>
                  <a:cubicBezTo>
                    <a:pt x="19982" y="5553"/>
                    <a:pt x="13060" y="-2447"/>
                    <a:pt x="6583" y="-1825"/>
                  </a:cubicBezTo>
                  <a:cubicBezTo>
                    <a:pt x="106" y="-1190"/>
                    <a:pt x="-3462" y="7840"/>
                    <a:pt x="-1405" y="18342"/>
                  </a:cubicBezTo>
                  <a:cubicBezTo>
                    <a:pt x="665" y="28858"/>
                    <a:pt x="7587" y="36859"/>
                    <a:pt x="14064" y="36237"/>
                  </a:cubicBezTo>
                </a:path>
              </a:pathLst>
            </a:custGeom>
            <a:solidFill>
              <a:srgbClr val="5F3017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73" name="Freeform: Shape 1572">
              <a:extLst>
                <a:ext uri="{FF2B5EF4-FFF2-40B4-BE49-F238E27FC236}">
                  <a16:creationId xmlns="" xmlns:a16="http://schemas.microsoft.com/office/drawing/2014/main" id="{4B7A10E7-17E5-4185-999B-392B0A381318}"/>
                </a:ext>
              </a:extLst>
            </p:cNvPr>
            <p:cNvSpPr/>
            <p:nvPr/>
          </p:nvSpPr>
          <p:spPr>
            <a:xfrm flipV="1">
              <a:off x="6485577" y="2829146"/>
              <a:ext cx="6618" cy="8735"/>
            </a:xfrm>
            <a:custGeom>
              <a:avLst/>
              <a:gdLst>
                <a:gd name="connsiteX0" fmla="*/ 2436 w 6618"/>
                <a:gd name="connsiteY0" fmla="*/ 6827 h 8735"/>
                <a:gd name="connsiteX1" fmla="*/ -1794 w 6618"/>
                <a:gd name="connsiteY1" fmla="*/ 3157 h 8735"/>
                <a:gd name="connsiteX2" fmla="*/ 226 w 6618"/>
                <a:gd name="connsiteY2" fmla="*/ -1809 h 8735"/>
                <a:gd name="connsiteX3" fmla="*/ 4442 w 6618"/>
                <a:gd name="connsiteY3" fmla="*/ 1861 h 8735"/>
                <a:gd name="connsiteX4" fmla="*/ 2436 w 6618"/>
                <a:gd name="connsiteY4" fmla="*/ 6827 h 8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8" h="8735">
                  <a:moveTo>
                    <a:pt x="2436" y="6827"/>
                  </a:moveTo>
                  <a:cubicBezTo>
                    <a:pt x="708" y="7195"/>
                    <a:pt x="-1184" y="5544"/>
                    <a:pt x="-1794" y="3157"/>
                  </a:cubicBezTo>
                  <a:cubicBezTo>
                    <a:pt x="-2403" y="782"/>
                    <a:pt x="-1502" y="-1441"/>
                    <a:pt x="226" y="-1809"/>
                  </a:cubicBezTo>
                  <a:cubicBezTo>
                    <a:pt x="1953" y="-2165"/>
                    <a:pt x="3833" y="-526"/>
                    <a:pt x="4442" y="1861"/>
                  </a:cubicBezTo>
                  <a:cubicBezTo>
                    <a:pt x="5052" y="4249"/>
                    <a:pt x="4163" y="6471"/>
                    <a:pt x="2436" y="6827"/>
                  </a:cubicBezTo>
                </a:path>
              </a:pathLst>
            </a:custGeom>
            <a:solidFill>
              <a:srgbClr val="FFFFFF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74" name="Freeform: Shape 1573">
              <a:extLst>
                <a:ext uri="{FF2B5EF4-FFF2-40B4-BE49-F238E27FC236}">
                  <a16:creationId xmlns="" xmlns:a16="http://schemas.microsoft.com/office/drawing/2014/main" id="{A7EE655A-444E-4A16-9052-5C4B7BFD21C6}"/>
                </a:ext>
              </a:extLst>
            </p:cNvPr>
            <p:cNvSpPr/>
            <p:nvPr/>
          </p:nvSpPr>
          <p:spPr>
            <a:xfrm flipV="1">
              <a:off x="6501805" y="2868796"/>
              <a:ext cx="20938" cy="31202"/>
            </a:xfrm>
            <a:custGeom>
              <a:avLst/>
              <a:gdLst>
                <a:gd name="connsiteX0" fmla="*/ 11160 w 20938"/>
                <a:gd name="connsiteY0" fmla="*/ 8803 h 31202"/>
                <a:gd name="connsiteX1" fmla="*/ 9369 w 20938"/>
                <a:gd name="connsiteY1" fmla="*/ 4600 h 31202"/>
                <a:gd name="connsiteX2" fmla="*/ 11820 w 20938"/>
                <a:gd name="connsiteY2" fmla="*/ -531 h 31202"/>
                <a:gd name="connsiteX3" fmla="*/ 1939 w 20938"/>
                <a:gd name="connsiteY3" fmla="*/ 2580 h 31202"/>
                <a:gd name="connsiteX4" fmla="*/ -1997 w 20938"/>
                <a:gd name="connsiteY4" fmla="*/ 11013 h 31202"/>
                <a:gd name="connsiteX5" fmla="*/ 2422 w 20938"/>
                <a:gd name="connsiteY5" fmla="*/ 15369 h 31202"/>
                <a:gd name="connsiteX6" fmla="*/ 18170 w 20938"/>
                <a:gd name="connsiteY6" fmla="*/ 29123 h 31202"/>
                <a:gd name="connsiteX7" fmla="*/ 11160 w 20938"/>
                <a:gd name="connsiteY7" fmla="*/ 8803 h 3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938" h="31202">
                  <a:moveTo>
                    <a:pt x="11160" y="8803"/>
                  </a:moveTo>
                  <a:cubicBezTo>
                    <a:pt x="8645" y="6568"/>
                    <a:pt x="8899" y="7025"/>
                    <a:pt x="9369" y="4600"/>
                  </a:cubicBezTo>
                  <a:cubicBezTo>
                    <a:pt x="9686" y="2923"/>
                    <a:pt x="11096" y="980"/>
                    <a:pt x="11820" y="-531"/>
                  </a:cubicBezTo>
                  <a:cubicBezTo>
                    <a:pt x="13407" y="-3846"/>
                    <a:pt x="3159" y="28"/>
                    <a:pt x="1939" y="2580"/>
                  </a:cubicBezTo>
                  <a:cubicBezTo>
                    <a:pt x="924" y="4701"/>
                    <a:pt x="-1934" y="8575"/>
                    <a:pt x="-1997" y="11013"/>
                  </a:cubicBezTo>
                  <a:cubicBezTo>
                    <a:pt x="-2086" y="13934"/>
                    <a:pt x="85" y="14353"/>
                    <a:pt x="2422" y="15369"/>
                  </a:cubicBezTo>
                  <a:cubicBezTo>
                    <a:pt x="9140" y="18277"/>
                    <a:pt x="14360" y="22926"/>
                    <a:pt x="18170" y="29123"/>
                  </a:cubicBezTo>
                  <a:cubicBezTo>
                    <a:pt x="19694" y="31587"/>
                    <a:pt x="19681" y="16398"/>
                    <a:pt x="11160" y="8803"/>
                  </a:cubicBezTo>
                </a:path>
              </a:pathLst>
            </a:custGeom>
            <a:solidFill>
              <a:srgbClr val="E86D43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75" name="Freeform: Shape 1574">
              <a:extLst>
                <a:ext uri="{FF2B5EF4-FFF2-40B4-BE49-F238E27FC236}">
                  <a16:creationId xmlns="" xmlns:a16="http://schemas.microsoft.com/office/drawing/2014/main" id="{563DB9B2-4426-433A-9CEF-72878EC8D3A3}"/>
                </a:ext>
              </a:extLst>
            </p:cNvPr>
            <p:cNvSpPr/>
            <p:nvPr/>
          </p:nvSpPr>
          <p:spPr>
            <a:xfrm flipV="1">
              <a:off x="6630090" y="2751944"/>
              <a:ext cx="85792" cy="121576"/>
            </a:xfrm>
            <a:custGeom>
              <a:avLst/>
              <a:gdLst>
                <a:gd name="connsiteX0" fmla="*/ -2110 w 85792"/>
                <a:gd name="connsiteY0" fmla="*/ 118101 h 121576"/>
                <a:gd name="connsiteX1" fmla="*/ 17131 w 85792"/>
                <a:gd name="connsiteY1" fmla="*/ -1876 h 121576"/>
                <a:gd name="connsiteX2" fmla="*/ 83450 w 85792"/>
                <a:gd name="connsiteY2" fmla="*/ 74514 h 121576"/>
                <a:gd name="connsiteX3" fmla="*/ -2110 w 85792"/>
                <a:gd name="connsiteY3" fmla="*/ 118101 h 121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792" h="121576">
                  <a:moveTo>
                    <a:pt x="-2110" y="118101"/>
                  </a:moveTo>
                  <a:lnTo>
                    <a:pt x="17131" y="-1876"/>
                  </a:lnTo>
                  <a:cubicBezTo>
                    <a:pt x="17131" y="-1876"/>
                    <a:pt x="88250" y="16463"/>
                    <a:pt x="83450" y="74514"/>
                  </a:cubicBezTo>
                  <a:cubicBezTo>
                    <a:pt x="78662" y="132566"/>
                    <a:pt x="-2110" y="118101"/>
                    <a:pt x="-2110" y="118101"/>
                  </a:cubicBezTo>
                </a:path>
              </a:pathLst>
            </a:custGeom>
            <a:solidFill>
              <a:srgbClr val="4F301F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76" name="Freeform: Shape 1575">
              <a:extLst>
                <a:ext uri="{FF2B5EF4-FFF2-40B4-BE49-F238E27FC236}">
                  <a16:creationId xmlns="" xmlns:a16="http://schemas.microsoft.com/office/drawing/2014/main" id="{8E8E7AE8-4F49-4C11-9C85-84F408FC56E4}"/>
                </a:ext>
              </a:extLst>
            </p:cNvPr>
            <p:cNvSpPr/>
            <p:nvPr/>
          </p:nvSpPr>
          <p:spPr>
            <a:xfrm flipV="1">
              <a:off x="6445611" y="2673088"/>
              <a:ext cx="246504" cy="138291"/>
            </a:xfrm>
            <a:custGeom>
              <a:avLst/>
              <a:gdLst>
                <a:gd name="connsiteX0" fmla="*/ -2039 w 246504"/>
                <a:gd name="connsiteY0" fmla="*/ -1939 h 138291"/>
                <a:gd name="connsiteX1" fmla="*/ 244277 w 246504"/>
                <a:gd name="connsiteY1" fmla="*/ 51376 h 138291"/>
                <a:gd name="connsiteX2" fmla="*/ 148316 w 246504"/>
                <a:gd name="connsiteY2" fmla="*/ 136262 h 138291"/>
                <a:gd name="connsiteX3" fmla="*/ -2039 w 246504"/>
                <a:gd name="connsiteY3" fmla="*/ -1939 h 138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6504" h="138291">
                  <a:moveTo>
                    <a:pt x="-2039" y="-1939"/>
                  </a:moveTo>
                  <a:cubicBezTo>
                    <a:pt x="17291" y="-1621"/>
                    <a:pt x="208565" y="34358"/>
                    <a:pt x="244277" y="51376"/>
                  </a:cubicBezTo>
                  <a:cubicBezTo>
                    <a:pt x="244277" y="51376"/>
                    <a:pt x="253205" y="133303"/>
                    <a:pt x="148316" y="136262"/>
                  </a:cubicBezTo>
                  <a:cubicBezTo>
                    <a:pt x="158" y="140453"/>
                    <a:pt x="-2039" y="-1939"/>
                    <a:pt x="-2039" y="-1939"/>
                  </a:cubicBezTo>
                </a:path>
              </a:pathLst>
            </a:custGeom>
            <a:solidFill>
              <a:srgbClr val="4F301F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77" name="Freeform: Shape 1576">
              <a:extLst>
                <a:ext uri="{FF2B5EF4-FFF2-40B4-BE49-F238E27FC236}">
                  <a16:creationId xmlns="" xmlns:a16="http://schemas.microsoft.com/office/drawing/2014/main" id="{CFD01532-446E-4C2C-AF5C-4842BDDFEF74}"/>
                </a:ext>
              </a:extLst>
            </p:cNvPr>
            <p:cNvSpPr/>
            <p:nvPr/>
          </p:nvSpPr>
          <p:spPr>
            <a:xfrm flipV="1">
              <a:off x="6573899" y="2801175"/>
              <a:ext cx="61950" cy="38244"/>
            </a:xfrm>
            <a:custGeom>
              <a:avLst/>
              <a:gdLst>
                <a:gd name="connsiteX0" fmla="*/ -1193 w 61950"/>
                <a:gd name="connsiteY0" fmla="*/ 30553 h 38244"/>
                <a:gd name="connsiteX1" fmla="*/ 801 w 61950"/>
                <a:gd name="connsiteY1" fmla="*/ 30337 h 38244"/>
                <a:gd name="connsiteX2" fmla="*/ 53557 w 61950"/>
                <a:gd name="connsiteY2" fmla="*/ 2486 h 38244"/>
                <a:gd name="connsiteX3" fmla="*/ 58522 w 61950"/>
                <a:gd name="connsiteY3" fmla="*/ -1819 h 38244"/>
                <a:gd name="connsiteX4" fmla="*/ 59157 w 61950"/>
                <a:gd name="connsiteY4" fmla="*/ 1457 h 38244"/>
                <a:gd name="connsiteX5" fmla="*/ 2579 w 61950"/>
                <a:gd name="connsiteY5" fmla="*/ 36369 h 38244"/>
                <a:gd name="connsiteX6" fmla="*/ -1193 w 61950"/>
                <a:gd name="connsiteY6" fmla="*/ 30553 h 38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950" h="38244">
                  <a:moveTo>
                    <a:pt x="-1193" y="30553"/>
                  </a:moveTo>
                  <a:lnTo>
                    <a:pt x="801" y="30337"/>
                  </a:lnTo>
                  <a:cubicBezTo>
                    <a:pt x="40755" y="27022"/>
                    <a:pt x="53798" y="1445"/>
                    <a:pt x="53557" y="2486"/>
                  </a:cubicBezTo>
                  <a:cubicBezTo>
                    <a:pt x="54877" y="429"/>
                    <a:pt x="57037" y="-1489"/>
                    <a:pt x="58522" y="-1819"/>
                  </a:cubicBezTo>
                  <a:cubicBezTo>
                    <a:pt x="60021" y="-2162"/>
                    <a:pt x="60364" y="-702"/>
                    <a:pt x="59157" y="1457"/>
                  </a:cubicBezTo>
                  <a:cubicBezTo>
                    <a:pt x="58827" y="556"/>
                    <a:pt x="49899" y="30959"/>
                    <a:pt x="2579" y="36369"/>
                  </a:cubicBezTo>
                  <a:cubicBezTo>
                    <a:pt x="-710" y="36585"/>
                    <a:pt x="-3555" y="30896"/>
                    <a:pt x="-1193" y="30553"/>
                  </a:cubicBezTo>
                </a:path>
              </a:pathLst>
            </a:custGeom>
            <a:solidFill>
              <a:srgbClr val="63241E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78" name="Freeform: Shape 1577">
              <a:extLst>
                <a:ext uri="{FF2B5EF4-FFF2-40B4-BE49-F238E27FC236}">
                  <a16:creationId xmlns="" xmlns:a16="http://schemas.microsoft.com/office/drawing/2014/main" id="{3CB905ED-18E0-4005-BE06-BBDEBF8B95A5}"/>
                </a:ext>
              </a:extLst>
            </p:cNvPr>
            <p:cNvSpPr/>
            <p:nvPr/>
          </p:nvSpPr>
          <p:spPr>
            <a:xfrm flipV="1">
              <a:off x="6459350" y="2783191"/>
              <a:ext cx="67229" cy="17461"/>
            </a:xfrm>
            <a:custGeom>
              <a:avLst/>
              <a:gdLst>
                <a:gd name="connsiteX0" fmla="*/ 62924 w 67229"/>
                <a:gd name="connsiteY0" fmla="*/ -1789 h 17461"/>
                <a:gd name="connsiteX1" fmla="*/ 61349 w 67229"/>
                <a:gd name="connsiteY1" fmla="*/ -913 h 17461"/>
                <a:gd name="connsiteX2" fmla="*/ 5292 w 67229"/>
                <a:gd name="connsiteY2" fmla="*/ 6949 h 17461"/>
                <a:gd name="connsiteX3" fmla="*/ -1261 w 67229"/>
                <a:gd name="connsiteY3" fmla="*/ 6530 h 17461"/>
                <a:gd name="connsiteX4" fmla="*/ 313 w 67229"/>
                <a:gd name="connsiteY4" fmla="*/ 9514 h 17461"/>
                <a:gd name="connsiteX5" fmla="*/ 63966 w 67229"/>
                <a:gd name="connsiteY5" fmla="*/ 4612 h 17461"/>
                <a:gd name="connsiteX6" fmla="*/ 62924 w 67229"/>
                <a:gd name="connsiteY6" fmla="*/ -1789 h 17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7229" h="17461">
                  <a:moveTo>
                    <a:pt x="62924" y="-1789"/>
                  </a:moveTo>
                  <a:lnTo>
                    <a:pt x="61349" y="-913"/>
                  </a:lnTo>
                  <a:cubicBezTo>
                    <a:pt x="30489" y="17934"/>
                    <a:pt x="4479" y="6530"/>
                    <a:pt x="5292" y="6949"/>
                  </a:cubicBezTo>
                  <a:cubicBezTo>
                    <a:pt x="3006" y="6110"/>
                    <a:pt x="136" y="5895"/>
                    <a:pt x="-1261" y="6530"/>
                  </a:cubicBezTo>
                  <a:cubicBezTo>
                    <a:pt x="-2646" y="7165"/>
                    <a:pt x="-2011" y="8536"/>
                    <a:pt x="313" y="9514"/>
                  </a:cubicBezTo>
                  <a:cubicBezTo>
                    <a:pt x="-67" y="8955"/>
                    <a:pt x="26361" y="26329"/>
                    <a:pt x="63966" y="4612"/>
                  </a:cubicBezTo>
                  <a:cubicBezTo>
                    <a:pt x="66468" y="3024"/>
                    <a:pt x="64842" y="-2741"/>
                    <a:pt x="62924" y="-1789"/>
                  </a:cubicBezTo>
                </a:path>
              </a:pathLst>
            </a:custGeom>
            <a:solidFill>
              <a:srgbClr val="63241E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79" name="Freeform: Shape 1578">
              <a:extLst>
                <a:ext uri="{FF2B5EF4-FFF2-40B4-BE49-F238E27FC236}">
                  <a16:creationId xmlns="" xmlns:a16="http://schemas.microsoft.com/office/drawing/2014/main" id="{8F3AC0E2-1566-40D8-8F69-95645A12983C}"/>
                </a:ext>
              </a:extLst>
            </p:cNvPr>
            <p:cNvSpPr/>
            <p:nvPr/>
          </p:nvSpPr>
          <p:spPr>
            <a:xfrm flipV="1">
              <a:off x="6480358" y="2911684"/>
              <a:ext cx="61036" cy="26460"/>
            </a:xfrm>
            <a:custGeom>
              <a:avLst/>
              <a:gdLst>
                <a:gd name="connsiteX0" fmla="*/ -1999 w 61036"/>
                <a:gd name="connsiteY0" fmla="*/ 24685 h 26460"/>
                <a:gd name="connsiteX1" fmla="*/ 24061 w 61036"/>
                <a:gd name="connsiteY1" fmla="*/ -1070 h 26460"/>
                <a:gd name="connsiteX2" fmla="*/ 59037 w 61036"/>
                <a:gd name="connsiteY2" fmla="*/ 9864 h 26460"/>
                <a:gd name="connsiteX3" fmla="*/ -1999 w 61036"/>
                <a:gd name="connsiteY3" fmla="*/ 24685 h 2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036" h="26460">
                  <a:moveTo>
                    <a:pt x="-1999" y="24685"/>
                  </a:moveTo>
                  <a:cubicBezTo>
                    <a:pt x="-1999" y="24685"/>
                    <a:pt x="7208" y="3019"/>
                    <a:pt x="24061" y="-1070"/>
                  </a:cubicBezTo>
                  <a:cubicBezTo>
                    <a:pt x="40914" y="-5160"/>
                    <a:pt x="59037" y="9864"/>
                    <a:pt x="59037" y="9864"/>
                  </a:cubicBezTo>
                  <a:lnTo>
                    <a:pt x="-1999" y="24685"/>
                  </a:lnTo>
                </a:path>
              </a:pathLst>
            </a:custGeom>
            <a:solidFill>
              <a:srgbClr val="FFFFFF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80" name="Freeform: Shape 1579">
              <a:extLst>
                <a:ext uri="{FF2B5EF4-FFF2-40B4-BE49-F238E27FC236}">
                  <a16:creationId xmlns="" xmlns:a16="http://schemas.microsoft.com/office/drawing/2014/main" id="{9F19D84F-31E3-4F4D-84E5-876731C5FC8F}"/>
                </a:ext>
              </a:extLst>
            </p:cNvPr>
            <p:cNvSpPr/>
            <p:nvPr/>
          </p:nvSpPr>
          <p:spPr>
            <a:xfrm flipV="1">
              <a:off x="6630884" y="2919597"/>
              <a:ext cx="16160" cy="16164"/>
            </a:xfrm>
            <a:custGeom>
              <a:avLst/>
              <a:gdLst>
                <a:gd name="connsiteX0" fmla="*/ 13413 w 16160"/>
                <a:gd name="connsiteY0" fmla="*/ 3127 h 16164"/>
                <a:gd name="connsiteX1" fmla="*/ 2796 w 16160"/>
                <a:gd name="connsiteY1" fmla="*/ -1114 h 16164"/>
                <a:gd name="connsiteX2" fmla="*/ -1433 w 16160"/>
                <a:gd name="connsiteY2" fmla="*/ 9503 h 16164"/>
                <a:gd name="connsiteX3" fmla="*/ 9184 w 16160"/>
                <a:gd name="connsiteY3" fmla="*/ 13732 h 16164"/>
                <a:gd name="connsiteX4" fmla="*/ 13413 w 16160"/>
                <a:gd name="connsiteY4" fmla="*/ 3127 h 16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160" h="16164">
                  <a:moveTo>
                    <a:pt x="13413" y="3127"/>
                  </a:moveTo>
                  <a:cubicBezTo>
                    <a:pt x="11661" y="-975"/>
                    <a:pt x="6911" y="-2880"/>
                    <a:pt x="2796" y="-1114"/>
                  </a:cubicBezTo>
                  <a:cubicBezTo>
                    <a:pt x="-1293" y="651"/>
                    <a:pt x="-3185" y="5401"/>
                    <a:pt x="-1433" y="9503"/>
                  </a:cubicBezTo>
                  <a:cubicBezTo>
                    <a:pt x="333" y="13592"/>
                    <a:pt x="5082" y="15497"/>
                    <a:pt x="9184" y="13732"/>
                  </a:cubicBezTo>
                  <a:cubicBezTo>
                    <a:pt x="13287" y="11966"/>
                    <a:pt x="15179" y="7217"/>
                    <a:pt x="13413" y="3127"/>
                  </a:cubicBezTo>
                </a:path>
              </a:pathLst>
            </a:custGeom>
            <a:solidFill>
              <a:srgbClr val="E8E9E9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81" name="Freeform: Shape 1580">
              <a:extLst>
                <a:ext uri="{FF2B5EF4-FFF2-40B4-BE49-F238E27FC236}">
                  <a16:creationId xmlns="" xmlns:a16="http://schemas.microsoft.com/office/drawing/2014/main" id="{761B417E-9DEF-4B04-9780-863D1868CF69}"/>
                </a:ext>
              </a:extLst>
            </p:cNvPr>
            <p:cNvSpPr/>
            <p:nvPr/>
          </p:nvSpPr>
          <p:spPr>
            <a:xfrm flipV="1">
              <a:off x="6471176" y="2682610"/>
              <a:ext cx="196646" cy="77309"/>
            </a:xfrm>
            <a:custGeom>
              <a:avLst/>
              <a:gdLst>
                <a:gd name="connsiteX0" fmla="*/ 194607 w 196646"/>
                <a:gd name="connsiteY0" fmla="*/ 43508 h 77309"/>
                <a:gd name="connsiteX1" fmla="*/ 154755 w 196646"/>
                <a:gd name="connsiteY1" fmla="*/ 72629 h 77309"/>
                <a:gd name="connsiteX2" fmla="*/ 59314 w 196646"/>
                <a:gd name="connsiteY2" fmla="*/ 66267 h 77309"/>
                <a:gd name="connsiteX3" fmla="*/ -2039 w 196646"/>
                <a:gd name="connsiteY3" fmla="*/ -1958 h 77309"/>
                <a:gd name="connsiteX4" fmla="*/ 61766 w 196646"/>
                <a:gd name="connsiteY4" fmla="*/ 53922 h 77309"/>
                <a:gd name="connsiteX5" fmla="*/ 155720 w 196646"/>
                <a:gd name="connsiteY5" fmla="*/ 57745 h 77309"/>
                <a:gd name="connsiteX6" fmla="*/ 194607 w 196646"/>
                <a:gd name="connsiteY6" fmla="*/ 43508 h 77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6646" h="77309">
                  <a:moveTo>
                    <a:pt x="194607" y="43508"/>
                  </a:moveTo>
                  <a:cubicBezTo>
                    <a:pt x="194607" y="43508"/>
                    <a:pt x="167633" y="67092"/>
                    <a:pt x="154755" y="72629"/>
                  </a:cubicBezTo>
                  <a:cubicBezTo>
                    <a:pt x="141877" y="78154"/>
                    <a:pt x="86467" y="74890"/>
                    <a:pt x="59314" y="66267"/>
                  </a:cubicBezTo>
                  <a:cubicBezTo>
                    <a:pt x="32162" y="57643"/>
                    <a:pt x="-2039" y="-1958"/>
                    <a:pt x="-2039" y="-1958"/>
                  </a:cubicBezTo>
                  <a:cubicBezTo>
                    <a:pt x="-2039" y="-1958"/>
                    <a:pt x="44938" y="46633"/>
                    <a:pt x="61766" y="53922"/>
                  </a:cubicBezTo>
                  <a:cubicBezTo>
                    <a:pt x="78593" y="61237"/>
                    <a:pt x="147948" y="60602"/>
                    <a:pt x="155720" y="57745"/>
                  </a:cubicBezTo>
                  <a:cubicBezTo>
                    <a:pt x="163505" y="54900"/>
                    <a:pt x="194607" y="43508"/>
                    <a:pt x="194607" y="43508"/>
                  </a:cubicBezTo>
                </a:path>
              </a:pathLst>
            </a:custGeom>
            <a:solidFill>
              <a:srgbClr val="705644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82" name="Freeform: Shape 1581">
              <a:extLst>
                <a:ext uri="{FF2B5EF4-FFF2-40B4-BE49-F238E27FC236}">
                  <a16:creationId xmlns="" xmlns:a16="http://schemas.microsoft.com/office/drawing/2014/main" id="{DFE493AF-090B-48D0-AC7A-5587D51B4CE4}"/>
                </a:ext>
              </a:extLst>
            </p:cNvPr>
            <p:cNvSpPr/>
            <p:nvPr/>
          </p:nvSpPr>
          <p:spPr>
            <a:xfrm flipV="1">
              <a:off x="6150171" y="3406932"/>
              <a:ext cx="561467" cy="318111"/>
            </a:xfrm>
            <a:custGeom>
              <a:avLst/>
              <a:gdLst>
                <a:gd name="connsiteX0" fmla="*/ 110920 w 561467"/>
                <a:gd name="connsiteY0" fmla="*/ 174744 h 318111"/>
                <a:gd name="connsiteX1" fmla="*/ -1945 w 561467"/>
                <a:gd name="connsiteY1" fmla="*/ 226115 h 318111"/>
                <a:gd name="connsiteX2" fmla="*/ 119251 w 561467"/>
                <a:gd name="connsiteY2" fmla="*/ 313605 h 318111"/>
                <a:gd name="connsiteX3" fmla="*/ 535734 w 561467"/>
                <a:gd name="connsiteY3" fmla="*/ 133494 h 318111"/>
                <a:gd name="connsiteX4" fmla="*/ 462976 w 561467"/>
                <a:gd name="connsiteY4" fmla="*/ -719 h 318111"/>
                <a:gd name="connsiteX5" fmla="*/ 111199 w 561467"/>
                <a:gd name="connsiteY5" fmla="*/ 175417 h 318111"/>
                <a:gd name="connsiteX6" fmla="*/ 110920 w 561467"/>
                <a:gd name="connsiteY6" fmla="*/ 174744 h 318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1467" h="318111">
                  <a:moveTo>
                    <a:pt x="110920" y="174744"/>
                  </a:moveTo>
                  <a:cubicBezTo>
                    <a:pt x="73315" y="191901"/>
                    <a:pt x="35736" y="209122"/>
                    <a:pt x="-1945" y="226115"/>
                  </a:cubicBezTo>
                  <a:cubicBezTo>
                    <a:pt x="10717" y="274324"/>
                    <a:pt x="-1119" y="331309"/>
                    <a:pt x="119251" y="313605"/>
                  </a:cubicBezTo>
                  <a:cubicBezTo>
                    <a:pt x="138695" y="310748"/>
                    <a:pt x="504987" y="177563"/>
                    <a:pt x="535734" y="133494"/>
                  </a:cubicBezTo>
                  <a:cubicBezTo>
                    <a:pt x="614537" y="20528"/>
                    <a:pt x="473174" y="-5240"/>
                    <a:pt x="462976" y="-719"/>
                  </a:cubicBezTo>
                  <a:cubicBezTo>
                    <a:pt x="449806" y="5110"/>
                    <a:pt x="111199" y="175417"/>
                    <a:pt x="111199" y="175417"/>
                  </a:cubicBezTo>
                  <a:lnTo>
                    <a:pt x="110920" y="174744"/>
                  </a:lnTo>
                </a:path>
              </a:pathLst>
            </a:custGeom>
            <a:solidFill>
              <a:srgbClr val="152127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83" name="Freeform: Shape 1582">
              <a:extLst>
                <a:ext uri="{FF2B5EF4-FFF2-40B4-BE49-F238E27FC236}">
                  <a16:creationId xmlns="" xmlns:a16="http://schemas.microsoft.com/office/drawing/2014/main" id="{A56B08F6-77B9-4F34-98E8-514AAFAD42AF}"/>
                </a:ext>
              </a:extLst>
            </p:cNvPr>
            <p:cNvSpPr/>
            <p:nvPr/>
          </p:nvSpPr>
          <p:spPr>
            <a:xfrm flipV="1">
              <a:off x="6356889" y="3522824"/>
              <a:ext cx="505052" cy="262917"/>
            </a:xfrm>
            <a:custGeom>
              <a:avLst/>
              <a:gdLst>
                <a:gd name="connsiteX0" fmla="*/ -1088 w 505052"/>
                <a:gd name="connsiteY0" fmla="*/ 234479 h 262917"/>
                <a:gd name="connsiteX1" fmla="*/ 563 w 505052"/>
                <a:gd name="connsiteY1" fmla="*/ 236524 h 262917"/>
                <a:gd name="connsiteX2" fmla="*/ 6036 w 505052"/>
                <a:gd name="connsiteY2" fmla="*/ 237629 h 262917"/>
                <a:gd name="connsiteX3" fmla="*/ 21543 w 505052"/>
                <a:gd name="connsiteY3" fmla="*/ 240626 h 262917"/>
                <a:gd name="connsiteX4" fmla="*/ 480101 w 505052"/>
                <a:gd name="connsiteY4" fmla="*/ 240486 h 262917"/>
                <a:gd name="connsiteX5" fmla="*/ 494883 w 505052"/>
                <a:gd name="connsiteY5" fmla="*/ 237629 h 262917"/>
                <a:gd name="connsiteX6" fmla="*/ 500459 w 505052"/>
                <a:gd name="connsiteY6" fmla="*/ 236511 h 262917"/>
                <a:gd name="connsiteX7" fmla="*/ 502084 w 505052"/>
                <a:gd name="connsiteY7" fmla="*/ 234441 h 262917"/>
                <a:gd name="connsiteX8" fmla="*/ 502986 w 505052"/>
                <a:gd name="connsiteY8" fmla="*/ 232638 h 262917"/>
                <a:gd name="connsiteX9" fmla="*/ 502161 w 505052"/>
                <a:gd name="connsiteY9" fmla="*/ 228637 h 262917"/>
                <a:gd name="connsiteX10" fmla="*/ 499201 w 505052"/>
                <a:gd name="connsiteY10" fmla="*/ 214401 h 262917"/>
                <a:gd name="connsiteX11" fmla="*/ 476875 w 505052"/>
                <a:gd name="connsiteY11" fmla="*/ 106578 h 262917"/>
                <a:gd name="connsiteX12" fmla="*/ 472557 w 505052"/>
                <a:gd name="connsiteY12" fmla="*/ 99948 h 262917"/>
                <a:gd name="connsiteX13" fmla="*/ 454472 w 505052"/>
                <a:gd name="connsiteY13" fmla="*/ 103479 h 262917"/>
                <a:gd name="connsiteX14" fmla="*/ 452961 w 505052"/>
                <a:gd name="connsiteY14" fmla="*/ 111264 h 262917"/>
                <a:gd name="connsiteX15" fmla="*/ 455094 w 505052"/>
                <a:gd name="connsiteY15" fmla="*/ 219379 h 262917"/>
                <a:gd name="connsiteX16" fmla="*/ 46625 w 505052"/>
                <a:gd name="connsiteY16" fmla="*/ 219519 h 262917"/>
                <a:gd name="connsiteX17" fmla="*/ 67339 w 505052"/>
                <a:gd name="connsiteY17" fmla="*/ 9931 h 262917"/>
                <a:gd name="connsiteX18" fmla="*/ 66018 w 505052"/>
                <a:gd name="connsiteY18" fmla="*/ 2197 h 262917"/>
                <a:gd name="connsiteX19" fmla="*/ 49115 w 505052"/>
                <a:gd name="connsiteY19" fmla="*/ -1105 h 262917"/>
                <a:gd name="connsiteX20" fmla="*/ 44974 w 505052"/>
                <a:gd name="connsiteY20" fmla="*/ 5562 h 262917"/>
                <a:gd name="connsiteX21" fmla="*/ 1718 w 505052"/>
                <a:gd name="connsiteY21" fmla="*/ 214401 h 262917"/>
                <a:gd name="connsiteX22" fmla="*/ -1228 w 505052"/>
                <a:gd name="connsiteY22" fmla="*/ 228637 h 262917"/>
                <a:gd name="connsiteX23" fmla="*/ -2066 w 505052"/>
                <a:gd name="connsiteY23" fmla="*/ 232638 h 262917"/>
                <a:gd name="connsiteX24" fmla="*/ -1088 w 505052"/>
                <a:gd name="connsiteY24" fmla="*/ 234479 h 262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05052" h="262917">
                  <a:moveTo>
                    <a:pt x="-1088" y="234479"/>
                  </a:moveTo>
                  <a:lnTo>
                    <a:pt x="563" y="236524"/>
                  </a:lnTo>
                  <a:cubicBezTo>
                    <a:pt x="2391" y="236892"/>
                    <a:pt x="4220" y="237273"/>
                    <a:pt x="6036" y="237629"/>
                  </a:cubicBezTo>
                  <a:cubicBezTo>
                    <a:pt x="11205" y="238670"/>
                    <a:pt x="16374" y="239661"/>
                    <a:pt x="21543" y="240626"/>
                  </a:cubicBezTo>
                  <a:cubicBezTo>
                    <a:pt x="173079" y="268896"/>
                    <a:pt x="328577" y="268845"/>
                    <a:pt x="480101" y="240486"/>
                  </a:cubicBezTo>
                  <a:cubicBezTo>
                    <a:pt x="485028" y="239559"/>
                    <a:pt x="489969" y="238619"/>
                    <a:pt x="494883" y="237629"/>
                  </a:cubicBezTo>
                  <a:cubicBezTo>
                    <a:pt x="496738" y="237261"/>
                    <a:pt x="498592" y="236880"/>
                    <a:pt x="500459" y="236511"/>
                  </a:cubicBezTo>
                  <a:lnTo>
                    <a:pt x="502084" y="234441"/>
                  </a:lnTo>
                  <a:lnTo>
                    <a:pt x="502986" y="232638"/>
                  </a:lnTo>
                  <a:cubicBezTo>
                    <a:pt x="502719" y="231304"/>
                    <a:pt x="502427" y="229971"/>
                    <a:pt x="502161" y="228637"/>
                  </a:cubicBezTo>
                  <a:cubicBezTo>
                    <a:pt x="501170" y="223888"/>
                    <a:pt x="500179" y="219150"/>
                    <a:pt x="499201" y="214401"/>
                  </a:cubicBezTo>
                  <a:cubicBezTo>
                    <a:pt x="491759" y="178472"/>
                    <a:pt x="484317" y="142519"/>
                    <a:pt x="476875" y="106578"/>
                  </a:cubicBezTo>
                  <a:cubicBezTo>
                    <a:pt x="476049" y="102590"/>
                    <a:pt x="474119" y="99631"/>
                    <a:pt x="472557" y="99948"/>
                  </a:cubicBezTo>
                  <a:cubicBezTo>
                    <a:pt x="466524" y="101180"/>
                    <a:pt x="460492" y="102361"/>
                    <a:pt x="454472" y="103479"/>
                  </a:cubicBezTo>
                  <a:cubicBezTo>
                    <a:pt x="452897" y="103784"/>
                    <a:pt x="452224" y="107251"/>
                    <a:pt x="452961" y="111264"/>
                  </a:cubicBezTo>
                  <a:cubicBezTo>
                    <a:pt x="454167" y="147256"/>
                    <a:pt x="454891" y="183298"/>
                    <a:pt x="455094" y="219379"/>
                  </a:cubicBezTo>
                  <a:cubicBezTo>
                    <a:pt x="319903" y="242315"/>
                    <a:pt x="181829" y="242366"/>
                    <a:pt x="46625" y="219519"/>
                  </a:cubicBezTo>
                  <a:cubicBezTo>
                    <a:pt x="52543" y="149516"/>
                    <a:pt x="59440" y="79654"/>
                    <a:pt x="67339" y="9931"/>
                  </a:cubicBezTo>
                  <a:cubicBezTo>
                    <a:pt x="68076" y="5931"/>
                    <a:pt x="67479" y="2464"/>
                    <a:pt x="66018" y="2197"/>
                  </a:cubicBezTo>
                  <a:cubicBezTo>
                    <a:pt x="60367" y="1143"/>
                    <a:pt x="54741" y="38"/>
                    <a:pt x="49115" y="-1105"/>
                  </a:cubicBezTo>
                  <a:cubicBezTo>
                    <a:pt x="47654" y="-1397"/>
                    <a:pt x="45787" y="1575"/>
                    <a:pt x="44974" y="5562"/>
                  </a:cubicBezTo>
                  <a:cubicBezTo>
                    <a:pt x="30547" y="75183"/>
                    <a:pt x="16133" y="144792"/>
                    <a:pt x="1718" y="214401"/>
                  </a:cubicBezTo>
                  <a:cubicBezTo>
                    <a:pt x="728" y="219150"/>
                    <a:pt x="-250" y="223888"/>
                    <a:pt x="-1228" y="228637"/>
                  </a:cubicBezTo>
                  <a:cubicBezTo>
                    <a:pt x="-1507" y="229971"/>
                    <a:pt x="-1787" y="231304"/>
                    <a:pt x="-2066" y="232638"/>
                  </a:cubicBezTo>
                  <a:lnTo>
                    <a:pt x="-1088" y="234479"/>
                  </a:lnTo>
                </a:path>
              </a:pathLst>
            </a:custGeom>
            <a:solidFill>
              <a:srgbClr val="2E2A2B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84" name="Freeform: Shape 1583">
              <a:extLst>
                <a:ext uri="{FF2B5EF4-FFF2-40B4-BE49-F238E27FC236}">
                  <a16:creationId xmlns="" xmlns:a16="http://schemas.microsoft.com/office/drawing/2014/main" id="{C7361B26-DEDC-43CC-BF1F-F0E7F0E158AC}"/>
                </a:ext>
              </a:extLst>
            </p:cNvPr>
            <p:cNvSpPr/>
            <p:nvPr/>
          </p:nvSpPr>
          <p:spPr>
            <a:xfrm flipV="1">
              <a:off x="6139649" y="3339279"/>
              <a:ext cx="127728" cy="97065"/>
            </a:xfrm>
            <a:custGeom>
              <a:avLst/>
              <a:gdLst>
                <a:gd name="connsiteX0" fmla="*/ 516 w 127728"/>
                <a:gd name="connsiteY0" fmla="*/ 48205 h 97065"/>
                <a:gd name="connsiteX1" fmla="*/ 51684 w 127728"/>
                <a:gd name="connsiteY1" fmla="*/ 95703 h 97065"/>
                <a:gd name="connsiteX2" fmla="*/ 123427 w 127728"/>
                <a:gd name="connsiteY2" fmla="*/ 71141 h 97065"/>
                <a:gd name="connsiteX3" fmla="*/ 112225 w 127728"/>
                <a:gd name="connsiteY3" fmla="*/ -1363 h 97065"/>
                <a:gd name="connsiteX4" fmla="*/ 8733 w 127728"/>
                <a:gd name="connsiteY4" fmla="*/ -1363 h 97065"/>
                <a:gd name="connsiteX5" fmla="*/ 516 w 127728"/>
                <a:gd name="connsiteY5" fmla="*/ 48205 h 97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7728" h="97065">
                  <a:moveTo>
                    <a:pt x="516" y="48205"/>
                  </a:moveTo>
                  <a:cubicBezTo>
                    <a:pt x="8733" y="65846"/>
                    <a:pt x="40381" y="95703"/>
                    <a:pt x="51684" y="95703"/>
                  </a:cubicBezTo>
                  <a:cubicBezTo>
                    <a:pt x="63000" y="95703"/>
                    <a:pt x="113863" y="86559"/>
                    <a:pt x="123427" y="71141"/>
                  </a:cubicBezTo>
                  <a:cubicBezTo>
                    <a:pt x="132977" y="55711"/>
                    <a:pt x="112225" y="-1363"/>
                    <a:pt x="112225" y="-1363"/>
                  </a:cubicBezTo>
                  <a:lnTo>
                    <a:pt x="8733" y="-1363"/>
                  </a:lnTo>
                  <a:cubicBezTo>
                    <a:pt x="8733" y="-1363"/>
                    <a:pt x="-7713" y="30552"/>
                    <a:pt x="516" y="48205"/>
                  </a:cubicBezTo>
                </a:path>
              </a:pathLst>
            </a:custGeom>
            <a:solidFill>
              <a:srgbClr val="E86F42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85" name="Freeform: Shape 1584">
              <a:extLst>
                <a:ext uri="{FF2B5EF4-FFF2-40B4-BE49-F238E27FC236}">
                  <a16:creationId xmlns="" xmlns:a16="http://schemas.microsoft.com/office/drawing/2014/main" id="{7E1989F5-0535-4E25-A89D-6ADED057348A}"/>
                </a:ext>
              </a:extLst>
            </p:cNvPr>
            <p:cNvSpPr/>
            <p:nvPr/>
          </p:nvSpPr>
          <p:spPr>
            <a:xfrm flipV="1">
              <a:off x="6165855" y="3338044"/>
              <a:ext cx="160223" cy="104333"/>
            </a:xfrm>
            <a:custGeom>
              <a:avLst/>
              <a:gdLst>
                <a:gd name="connsiteX0" fmla="*/ 158405 w 160223"/>
                <a:gd name="connsiteY0" fmla="*/ 72198 h 104333"/>
                <a:gd name="connsiteX1" fmla="*/ 85405 w 160223"/>
                <a:gd name="connsiteY1" fmla="*/ 102970 h 104333"/>
                <a:gd name="connsiteX2" fmla="*/ 4532 w 160223"/>
                <a:gd name="connsiteY2" fmla="*/ 79830 h 104333"/>
                <a:gd name="connsiteX3" fmla="*/ 24877 w 160223"/>
                <a:gd name="connsiteY3" fmla="*/ 1256 h 104333"/>
                <a:gd name="connsiteX4" fmla="*/ 141400 w 160223"/>
                <a:gd name="connsiteY4" fmla="*/ -1361 h 104333"/>
                <a:gd name="connsiteX5" fmla="*/ 158405 w 160223"/>
                <a:gd name="connsiteY5" fmla="*/ 72198 h 10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0223" h="104333">
                  <a:moveTo>
                    <a:pt x="158405" y="72198"/>
                  </a:moveTo>
                  <a:cubicBezTo>
                    <a:pt x="158405" y="72198"/>
                    <a:pt x="109447" y="102728"/>
                    <a:pt x="85405" y="102970"/>
                  </a:cubicBezTo>
                  <a:cubicBezTo>
                    <a:pt x="61352" y="103198"/>
                    <a:pt x="26579" y="92264"/>
                    <a:pt x="4532" y="79830"/>
                  </a:cubicBezTo>
                  <a:cubicBezTo>
                    <a:pt x="-17502" y="67384"/>
                    <a:pt x="24877" y="1256"/>
                    <a:pt x="24877" y="1256"/>
                  </a:cubicBezTo>
                  <a:lnTo>
                    <a:pt x="141400" y="-1361"/>
                  </a:lnTo>
                  <a:lnTo>
                    <a:pt x="158405" y="72198"/>
                  </a:lnTo>
                </a:path>
              </a:pathLst>
            </a:custGeom>
            <a:solidFill>
              <a:srgbClr val="F9AB66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86" name="Freeform: Shape 1585">
              <a:extLst>
                <a:ext uri="{FF2B5EF4-FFF2-40B4-BE49-F238E27FC236}">
                  <a16:creationId xmlns="" xmlns:a16="http://schemas.microsoft.com/office/drawing/2014/main" id="{BC80E579-F829-4E03-AF5B-6CADA8B865D4}"/>
                </a:ext>
              </a:extLst>
            </p:cNvPr>
            <p:cNvSpPr/>
            <p:nvPr/>
          </p:nvSpPr>
          <p:spPr>
            <a:xfrm flipV="1">
              <a:off x="6309073" y="3106273"/>
              <a:ext cx="441853" cy="336104"/>
            </a:xfrm>
            <a:custGeom>
              <a:avLst/>
              <a:gdLst>
                <a:gd name="connsiteX0" fmla="*/ 14993 w 441853"/>
                <a:gd name="connsiteY0" fmla="*/ 72094 h 336104"/>
                <a:gd name="connsiteX1" fmla="*/ 207753 w 441853"/>
                <a:gd name="connsiteY1" fmla="*/ 67979 h 336104"/>
                <a:gd name="connsiteX2" fmla="*/ 361905 w 441853"/>
                <a:gd name="connsiteY2" fmla="*/ 293404 h 336104"/>
                <a:gd name="connsiteX3" fmla="*/ 433660 w 441853"/>
                <a:gd name="connsiteY3" fmla="*/ 334641 h 336104"/>
                <a:gd name="connsiteX4" fmla="*/ 433660 w 441853"/>
                <a:gd name="connsiteY4" fmla="*/ 228532 h 336104"/>
                <a:gd name="connsiteX5" fmla="*/ 288512 w 441853"/>
                <a:gd name="connsiteY5" fmla="*/ 7286 h 336104"/>
                <a:gd name="connsiteX6" fmla="*/ -2012 w 441853"/>
                <a:gd name="connsiteY6" fmla="*/ -1464 h 336104"/>
                <a:gd name="connsiteX7" fmla="*/ 14993 w 441853"/>
                <a:gd name="connsiteY7" fmla="*/ 72094 h 3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1853" h="336104">
                  <a:moveTo>
                    <a:pt x="14993" y="72094"/>
                  </a:moveTo>
                  <a:lnTo>
                    <a:pt x="207753" y="67979"/>
                  </a:lnTo>
                  <a:cubicBezTo>
                    <a:pt x="207753" y="67979"/>
                    <a:pt x="341306" y="274735"/>
                    <a:pt x="361905" y="293404"/>
                  </a:cubicBezTo>
                  <a:cubicBezTo>
                    <a:pt x="382505" y="312086"/>
                    <a:pt x="433660" y="334641"/>
                    <a:pt x="433660" y="334641"/>
                  </a:cubicBezTo>
                  <a:cubicBezTo>
                    <a:pt x="433660" y="334641"/>
                    <a:pt x="447567" y="265642"/>
                    <a:pt x="433660" y="228532"/>
                  </a:cubicBezTo>
                  <a:cubicBezTo>
                    <a:pt x="419728" y="191410"/>
                    <a:pt x="288512" y="7286"/>
                    <a:pt x="288512" y="7286"/>
                  </a:cubicBezTo>
                  <a:lnTo>
                    <a:pt x="-2012" y="-1464"/>
                  </a:lnTo>
                  <a:lnTo>
                    <a:pt x="14993" y="72094"/>
                  </a:lnTo>
                </a:path>
              </a:pathLst>
            </a:custGeom>
            <a:solidFill>
              <a:srgbClr val="F7AB9B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87" name="Freeform: Shape 1586">
              <a:extLst>
                <a:ext uri="{FF2B5EF4-FFF2-40B4-BE49-F238E27FC236}">
                  <a16:creationId xmlns="" xmlns:a16="http://schemas.microsoft.com/office/drawing/2014/main" id="{89DE6DC6-5EFA-4C3A-9B22-738A4835645E}"/>
                </a:ext>
              </a:extLst>
            </p:cNvPr>
            <p:cNvSpPr/>
            <p:nvPr/>
          </p:nvSpPr>
          <p:spPr>
            <a:xfrm flipV="1">
              <a:off x="7594891" y="3347009"/>
              <a:ext cx="208472" cy="152231"/>
            </a:xfrm>
            <a:custGeom>
              <a:avLst/>
              <a:gdLst>
                <a:gd name="connsiteX0" fmla="*/ 204952 w 208472"/>
                <a:gd name="connsiteY0" fmla="*/ 31173 h 152231"/>
                <a:gd name="connsiteX1" fmla="*/ 176416 w 208472"/>
                <a:gd name="connsiteY1" fmla="*/ 24188 h 152231"/>
                <a:gd name="connsiteX2" fmla="*/ 46203 w 208472"/>
                <a:gd name="connsiteY2" fmla="*/ -246 h 152231"/>
                <a:gd name="connsiteX3" fmla="*/ 86792 w 208472"/>
                <a:gd name="connsiteY3" fmla="*/ 30119 h 152231"/>
                <a:gd name="connsiteX4" fmla="*/ 26175 w 208472"/>
                <a:gd name="connsiteY4" fmla="*/ 19426 h 152231"/>
                <a:gd name="connsiteX5" fmla="*/ 80035 w 208472"/>
                <a:gd name="connsiteY5" fmla="*/ 52459 h 152231"/>
                <a:gd name="connsiteX6" fmla="*/ 11291 w 208472"/>
                <a:gd name="connsiteY6" fmla="*/ 42997 h 152231"/>
                <a:gd name="connsiteX7" fmla="*/ 73596 w 208472"/>
                <a:gd name="connsiteY7" fmla="*/ 74188 h 152231"/>
                <a:gd name="connsiteX8" fmla="*/ -2299 w 208472"/>
                <a:gd name="connsiteY8" fmla="*/ 64104 h 152231"/>
                <a:gd name="connsiteX9" fmla="*/ 113525 w 208472"/>
                <a:gd name="connsiteY9" fmla="*/ 94927 h 152231"/>
                <a:gd name="connsiteX10" fmla="*/ 76619 w 208472"/>
                <a:gd name="connsiteY10" fmla="*/ 150871 h 152231"/>
                <a:gd name="connsiteX11" fmla="*/ 204584 w 208472"/>
                <a:gd name="connsiteY11" fmla="*/ 64333 h 152231"/>
                <a:gd name="connsiteX12" fmla="*/ 204952 w 208472"/>
                <a:gd name="connsiteY12" fmla="*/ 31173 h 152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8472" h="152231">
                  <a:moveTo>
                    <a:pt x="204952" y="31173"/>
                  </a:moveTo>
                  <a:cubicBezTo>
                    <a:pt x="203174" y="32202"/>
                    <a:pt x="176416" y="24188"/>
                    <a:pt x="176416" y="24188"/>
                  </a:cubicBezTo>
                  <a:cubicBezTo>
                    <a:pt x="176416" y="24188"/>
                    <a:pt x="48781" y="-7523"/>
                    <a:pt x="46203" y="-246"/>
                  </a:cubicBezTo>
                  <a:cubicBezTo>
                    <a:pt x="43637" y="7031"/>
                    <a:pt x="86792" y="30119"/>
                    <a:pt x="86792" y="30119"/>
                  </a:cubicBezTo>
                  <a:cubicBezTo>
                    <a:pt x="86792" y="30119"/>
                    <a:pt x="28753" y="10968"/>
                    <a:pt x="26175" y="19426"/>
                  </a:cubicBezTo>
                  <a:cubicBezTo>
                    <a:pt x="23609" y="27884"/>
                    <a:pt x="80035" y="52459"/>
                    <a:pt x="80035" y="52459"/>
                  </a:cubicBezTo>
                  <a:cubicBezTo>
                    <a:pt x="80035" y="52459"/>
                    <a:pt x="7988" y="32621"/>
                    <a:pt x="11291" y="42997"/>
                  </a:cubicBezTo>
                  <a:cubicBezTo>
                    <a:pt x="14580" y="53360"/>
                    <a:pt x="73596" y="74188"/>
                    <a:pt x="73596" y="74188"/>
                  </a:cubicBezTo>
                  <a:cubicBezTo>
                    <a:pt x="73596" y="74188"/>
                    <a:pt x="-10084" y="50985"/>
                    <a:pt x="-2299" y="64104"/>
                  </a:cubicBezTo>
                  <a:cubicBezTo>
                    <a:pt x="5474" y="77224"/>
                    <a:pt x="113525" y="94927"/>
                    <a:pt x="113525" y="94927"/>
                  </a:cubicBezTo>
                  <a:cubicBezTo>
                    <a:pt x="113525" y="94927"/>
                    <a:pt x="61062" y="148966"/>
                    <a:pt x="76619" y="150871"/>
                  </a:cubicBezTo>
                  <a:cubicBezTo>
                    <a:pt x="92164" y="152763"/>
                    <a:pt x="204584" y="64333"/>
                    <a:pt x="204584" y="64333"/>
                  </a:cubicBezTo>
                  <a:cubicBezTo>
                    <a:pt x="204584" y="64333"/>
                    <a:pt x="206743" y="30157"/>
                    <a:pt x="204952" y="31173"/>
                  </a:cubicBezTo>
                </a:path>
              </a:pathLst>
            </a:custGeom>
            <a:solidFill>
              <a:srgbClr val="EC8A43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88" name="Freeform: Shape 1587">
              <a:extLst>
                <a:ext uri="{FF2B5EF4-FFF2-40B4-BE49-F238E27FC236}">
                  <a16:creationId xmlns="" xmlns:a16="http://schemas.microsoft.com/office/drawing/2014/main" id="{CF5A3D23-23EE-4D7F-8BCC-732C8DD9E31E}"/>
                </a:ext>
              </a:extLst>
            </p:cNvPr>
            <p:cNvSpPr/>
            <p:nvPr/>
          </p:nvSpPr>
          <p:spPr>
            <a:xfrm flipV="1">
              <a:off x="7765455" y="3049482"/>
              <a:ext cx="381903" cy="425331"/>
            </a:xfrm>
            <a:custGeom>
              <a:avLst/>
              <a:gdLst>
                <a:gd name="connsiteX0" fmla="*/ 358341 w 381903"/>
                <a:gd name="connsiteY0" fmla="*/ 418589 h 425331"/>
                <a:gd name="connsiteX1" fmla="*/ 172210 w 381903"/>
                <a:gd name="connsiteY1" fmla="*/ 98601 h 425331"/>
                <a:gd name="connsiteX2" fmla="*/ 2526 w 381903"/>
                <a:gd name="connsiteY2" fmla="*/ 64044 h 425331"/>
                <a:gd name="connsiteX3" fmla="*/ -2986 w 381903"/>
                <a:gd name="connsiteY3" fmla="*/ -1475 h 425331"/>
                <a:gd name="connsiteX4" fmla="*/ 240841 w 381903"/>
                <a:gd name="connsiteY4" fmla="*/ 26249 h 425331"/>
                <a:gd name="connsiteX5" fmla="*/ 358341 w 381903"/>
                <a:gd name="connsiteY5" fmla="*/ 418589 h 425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903" h="425331">
                  <a:moveTo>
                    <a:pt x="358341" y="418589"/>
                  </a:moveTo>
                  <a:cubicBezTo>
                    <a:pt x="281773" y="472221"/>
                    <a:pt x="172210" y="98601"/>
                    <a:pt x="172210" y="98601"/>
                  </a:cubicBezTo>
                  <a:lnTo>
                    <a:pt x="2526" y="64044"/>
                  </a:lnTo>
                  <a:cubicBezTo>
                    <a:pt x="1955" y="42111"/>
                    <a:pt x="-1" y="20267"/>
                    <a:pt x="-2986" y="-1475"/>
                  </a:cubicBezTo>
                  <a:lnTo>
                    <a:pt x="240841" y="26249"/>
                  </a:lnTo>
                  <a:cubicBezTo>
                    <a:pt x="240841" y="26249"/>
                    <a:pt x="442605" y="359522"/>
                    <a:pt x="358341" y="418589"/>
                  </a:cubicBezTo>
                </a:path>
              </a:pathLst>
            </a:custGeom>
            <a:solidFill>
              <a:srgbClr val="EC8A43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89" name="Freeform: Shape 1588">
              <a:extLst>
                <a:ext uri="{FF2B5EF4-FFF2-40B4-BE49-F238E27FC236}">
                  <a16:creationId xmlns="" xmlns:a16="http://schemas.microsoft.com/office/drawing/2014/main" id="{93D86213-DF17-4B63-B4AB-4A2AD256E8AD}"/>
                </a:ext>
              </a:extLst>
            </p:cNvPr>
            <p:cNvSpPr/>
            <p:nvPr/>
          </p:nvSpPr>
          <p:spPr>
            <a:xfrm flipV="1">
              <a:off x="7804291" y="3049482"/>
              <a:ext cx="343067" cy="448559"/>
            </a:xfrm>
            <a:custGeom>
              <a:avLst/>
              <a:gdLst>
                <a:gd name="connsiteX0" fmla="*/ 319491 w 343067"/>
                <a:gd name="connsiteY0" fmla="*/ 441828 h 448559"/>
                <a:gd name="connsiteX1" fmla="*/ 133361 w 343067"/>
                <a:gd name="connsiteY1" fmla="*/ 121839 h 448559"/>
                <a:gd name="connsiteX2" fmla="*/ -2999 w 343067"/>
                <a:gd name="connsiteY2" fmla="*/ 94065 h 448559"/>
                <a:gd name="connsiteX3" fmla="*/ -1856 w 343067"/>
                <a:gd name="connsiteY3" fmla="*/ 17954 h 448559"/>
                <a:gd name="connsiteX4" fmla="*/ 201991 w 343067"/>
                <a:gd name="connsiteY4" fmla="*/ -1465 h 448559"/>
                <a:gd name="connsiteX5" fmla="*/ 319491 w 343067"/>
                <a:gd name="connsiteY5" fmla="*/ 441828 h 448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3067" h="448559">
                  <a:moveTo>
                    <a:pt x="319491" y="441828"/>
                  </a:moveTo>
                  <a:cubicBezTo>
                    <a:pt x="242923" y="495460"/>
                    <a:pt x="133361" y="121839"/>
                    <a:pt x="133361" y="121839"/>
                  </a:cubicBezTo>
                  <a:lnTo>
                    <a:pt x="-2999" y="94065"/>
                  </a:lnTo>
                  <a:cubicBezTo>
                    <a:pt x="-2110" y="68703"/>
                    <a:pt x="-1767" y="43328"/>
                    <a:pt x="-1856" y="17954"/>
                  </a:cubicBezTo>
                  <a:lnTo>
                    <a:pt x="201991" y="-1465"/>
                  </a:lnTo>
                  <a:cubicBezTo>
                    <a:pt x="201991" y="-1465"/>
                    <a:pt x="403755" y="382760"/>
                    <a:pt x="319491" y="441828"/>
                  </a:cubicBezTo>
                </a:path>
              </a:pathLst>
            </a:custGeom>
            <a:solidFill>
              <a:srgbClr val="EF5739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90" name="Freeform: Shape 1589">
              <a:extLst>
                <a:ext uri="{FF2B5EF4-FFF2-40B4-BE49-F238E27FC236}">
                  <a16:creationId xmlns="" xmlns:a16="http://schemas.microsoft.com/office/drawing/2014/main" id="{1E6C45B7-1A49-48CA-AEFA-4D375EBBCA15}"/>
                </a:ext>
              </a:extLst>
            </p:cNvPr>
            <p:cNvSpPr/>
            <p:nvPr/>
          </p:nvSpPr>
          <p:spPr>
            <a:xfrm flipV="1">
              <a:off x="7538075" y="3522903"/>
              <a:ext cx="652637" cy="675186"/>
            </a:xfrm>
            <a:custGeom>
              <a:avLst/>
              <a:gdLst>
                <a:gd name="connsiteX0" fmla="*/ 148245 w 652637"/>
                <a:gd name="connsiteY0" fmla="*/ 87718 h 675186"/>
                <a:gd name="connsiteX1" fmla="*/ 83094 w 652637"/>
                <a:gd name="connsiteY1" fmla="*/ 667065 h 675186"/>
                <a:gd name="connsiteX2" fmla="*/ 649589 w 652637"/>
                <a:gd name="connsiteY2" fmla="*/ 591703 h 675186"/>
                <a:gd name="connsiteX3" fmla="*/ 547100 w 652637"/>
                <a:gd name="connsiteY3" fmla="*/ 458659 h 675186"/>
                <a:gd name="connsiteX4" fmla="*/ 315961 w 652637"/>
                <a:gd name="connsiteY4" fmla="*/ 552397 h 675186"/>
                <a:gd name="connsiteX5" fmla="*/ 238796 w 652637"/>
                <a:gd name="connsiteY5" fmla="*/ 7416 h 675186"/>
                <a:gd name="connsiteX6" fmla="*/ -2923 w 652637"/>
                <a:gd name="connsiteY6" fmla="*/ 27761 h 675186"/>
                <a:gd name="connsiteX7" fmla="*/ 148245 w 652637"/>
                <a:gd name="connsiteY7" fmla="*/ 87718 h 675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52637" h="675186">
                  <a:moveTo>
                    <a:pt x="148245" y="87718"/>
                  </a:moveTo>
                  <a:cubicBezTo>
                    <a:pt x="177442" y="117652"/>
                    <a:pt x="43432" y="640103"/>
                    <a:pt x="83094" y="667065"/>
                  </a:cubicBezTo>
                  <a:cubicBezTo>
                    <a:pt x="122743" y="694040"/>
                    <a:pt x="552269" y="639735"/>
                    <a:pt x="649589" y="591703"/>
                  </a:cubicBezTo>
                  <a:cubicBezTo>
                    <a:pt x="639594" y="562405"/>
                    <a:pt x="687067" y="437589"/>
                    <a:pt x="547100" y="458659"/>
                  </a:cubicBezTo>
                  <a:cubicBezTo>
                    <a:pt x="384185" y="483182"/>
                    <a:pt x="307452" y="581671"/>
                    <a:pt x="315961" y="552397"/>
                  </a:cubicBezTo>
                  <a:cubicBezTo>
                    <a:pt x="287436" y="397216"/>
                    <a:pt x="238796" y="7416"/>
                    <a:pt x="238796" y="7416"/>
                  </a:cubicBezTo>
                  <a:cubicBezTo>
                    <a:pt x="238796" y="7416"/>
                    <a:pt x="24776" y="-21313"/>
                    <a:pt x="-2923" y="27761"/>
                  </a:cubicBezTo>
                  <a:cubicBezTo>
                    <a:pt x="1980" y="35574"/>
                    <a:pt x="119035" y="57760"/>
                    <a:pt x="148245" y="87718"/>
                  </a:cubicBezTo>
                </a:path>
              </a:pathLst>
            </a:custGeom>
            <a:solidFill>
              <a:srgbClr val="211D1D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91" name="Freeform: Shape 1590">
              <a:extLst>
                <a:ext uri="{FF2B5EF4-FFF2-40B4-BE49-F238E27FC236}">
                  <a16:creationId xmlns="" xmlns:a16="http://schemas.microsoft.com/office/drawing/2014/main" id="{7C2C4FDD-EFE9-4ACB-8F05-EDA44FD23BC7}"/>
                </a:ext>
              </a:extLst>
            </p:cNvPr>
            <p:cNvSpPr/>
            <p:nvPr/>
          </p:nvSpPr>
          <p:spPr>
            <a:xfrm flipV="1">
              <a:off x="7961250" y="2823004"/>
              <a:ext cx="156924" cy="236620"/>
            </a:xfrm>
            <a:custGeom>
              <a:avLst/>
              <a:gdLst>
                <a:gd name="connsiteX0" fmla="*/ 59721 w 156924"/>
                <a:gd name="connsiteY0" fmla="*/ 182641 h 236620"/>
                <a:gd name="connsiteX1" fmla="*/ -3042 w 156924"/>
                <a:gd name="connsiteY1" fmla="*/ 142865 h 236620"/>
                <a:gd name="connsiteX2" fmla="*/ 60000 w 156924"/>
                <a:gd name="connsiteY2" fmla="*/ 31664 h 236620"/>
                <a:gd name="connsiteX3" fmla="*/ 121341 w 156924"/>
                <a:gd name="connsiteY3" fmla="*/ 739 h 236620"/>
                <a:gd name="connsiteX4" fmla="*/ 151262 w 156924"/>
                <a:gd name="connsiteY4" fmla="*/ 62576 h 236620"/>
                <a:gd name="connsiteX5" fmla="*/ 104298 w 156924"/>
                <a:gd name="connsiteY5" fmla="*/ 228831 h 236620"/>
                <a:gd name="connsiteX6" fmla="*/ 59721 w 156924"/>
                <a:gd name="connsiteY6" fmla="*/ 182641 h 23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6924" h="236620">
                  <a:moveTo>
                    <a:pt x="59721" y="182641"/>
                  </a:moveTo>
                  <a:cubicBezTo>
                    <a:pt x="34613" y="174145"/>
                    <a:pt x="-3042" y="142865"/>
                    <a:pt x="-3042" y="142865"/>
                  </a:cubicBezTo>
                  <a:cubicBezTo>
                    <a:pt x="56457" y="101920"/>
                    <a:pt x="60000" y="31664"/>
                    <a:pt x="60000" y="31664"/>
                  </a:cubicBezTo>
                  <a:cubicBezTo>
                    <a:pt x="68649" y="6150"/>
                    <a:pt x="96259" y="-7769"/>
                    <a:pt x="121341" y="739"/>
                  </a:cubicBezTo>
                  <a:cubicBezTo>
                    <a:pt x="146436" y="9236"/>
                    <a:pt x="159911" y="37074"/>
                    <a:pt x="151262" y="62576"/>
                  </a:cubicBezTo>
                  <a:lnTo>
                    <a:pt x="104298" y="228831"/>
                  </a:lnTo>
                  <a:cubicBezTo>
                    <a:pt x="95662" y="254345"/>
                    <a:pt x="84816" y="191150"/>
                    <a:pt x="59721" y="182641"/>
                  </a:cubicBezTo>
                </a:path>
              </a:pathLst>
            </a:custGeom>
            <a:solidFill>
              <a:srgbClr val="EC8A43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92" name="Freeform: Shape 1591">
              <a:extLst>
                <a:ext uri="{FF2B5EF4-FFF2-40B4-BE49-F238E27FC236}">
                  <a16:creationId xmlns="" xmlns:a16="http://schemas.microsoft.com/office/drawing/2014/main" id="{1D1F9604-753E-4C6B-A86A-90FA07B3AAC3}"/>
                </a:ext>
              </a:extLst>
            </p:cNvPr>
            <p:cNvSpPr/>
            <p:nvPr/>
          </p:nvSpPr>
          <p:spPr>
            <a:xfrm flipV="1">
              <a:off x="7968197" y="2755002"/>
              <a:ext cx="104820" cy="194959"/>
            </a:xfrm>
            <a:custGeom>
              <a:avLst/>
              <a:gdLst>
                <a:gd name="connsiteX0" fmla="*/ 82645 w 104820"/>
                <a:gd name="connsiteY0" fmla="*/ 75794 h 194959"/>
                <a:gd name="connsiteX1" fmla="*/ 97275 w 104820"/>
                <a:gd name="connsiteY1" fmla="*/ 141085 h 194959"/>
                <a:gd name="connsiteX2" fmla="*/ 100806 w 104820"/>
                <a:gd name="connsiteY2" fmla="*/ 192863 h 194959"/>
                <a:gd name="connsiteX3" fmla="*/ 59747 w 104820"/>
                <a:gd name="connsiteY3" fmla="*/ 140933 h 194959"/>
                <a:gd name="connsiteX4" fmla="*/ -3029 w 104820"/>
                <a:gd name="connsiteY4" fmla="*/ 101156 h 194959"/>
                <a:gd name="connsiteX5" fmla="*/ 59099 w 104820"/>
                <a:gd name="connsiteY5" fmla="*/ -1840 h 194959"/>
                <a:gd name="connsiteX6" fmla="*/ 82645 w 104820"/>
                <a:gd name="connsiteY6" fmla="*/ 75794 h 194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20" h="194959">
                  <a:moveTo>
                    <a:pt x="82645" y="75794"/>
                  </a:moveTo>
                  <a:cubicBezTo>
                    <a:pt x="87915" y="97397"/>
                    <a:pt x="93147" y="119228"/>
                    <a:pt x="97275" y="141085"/>
                  </a:cubicBezTo>
                  <a:cubicBezTo>
                    <a:pt x="100374" y="157481"/>
                    <a:pt x="103409" y="175832"/>
                    <a:pt x="100806" y="192863"/>
                  </a:cubicBezTo>
                  <a:cubicBezTo>
                    <a:pt x="92614" y="197067"/>
                    <a:pt x="81578" y="148337"/>
                    <a:pt x="59747" y="140933"/>
                  </a:cubicBezTo>
                  <a:cubicBezTo>
                    <a:pt x="34639" y="132436"/>
                    <a:pt x="-3029" y="101156"/>
                    <a:pt x="-3029" y="101156"/>
                  </a:cubicBezTo>
                  <a:cubicBezTo>
                    <a:pt x="44138" y="68708"/>
                    <a:pt x="56153" y="17857"/>
                    <a:pt x="59099" y="-1840"/>
                  </a:cubicBezTo>
                  <a:cubicBezTo>
                    <a:pt x="68383" y="23572"/>
                    <a:pt x="76244" y="49531"/>
                    <a:pt x="82645" y="75794"/>
                  </a:cubicBezTo>
                </a:path>
              </a:pathLst>
            </a:custGeom>
            <a:solidFill>
              <a:srgbClr val="EC8A43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93" name="Freeform: Shape 1592">
              <a:extLst>
                <a:ext uri="{FF2B5EF4-FFF2-40B4-BE49-F238E27FC236}">
                  <a16:creationId xmlns="" xmlns:a16="http://schemas.microsoft.com/office/drawing/2014/main" id="{E70F83E9-E4F6-4146-B2EE-8CBCE023239B}"/>
                </a:ext>
              </a:extLst>
            </p:cNvPr>
            <p:cNvSpPr/>
            <p:nvPr/>
          </p:nvSpPr>
          <p:spPr>
            <a:xfrm flipV="1">
              <a:off x="7933142" y="2799333"/>
              <a:ext cx="7232" cy="7838"/>
            </a:xfrm>
            <a:custGeom>
              <a:avLst/>
              <a:gdLst>
                <a:gd name="connsiteX0" fmla="*/ -2766 w 7232"/>
                <a:gd name="connsiteY0" fmla="*/ 3127 h 7838"/>
                <a:gd name="connsiteX1" fmla="*/ -569 w 7232"/>
                <a:gd name="connsiteY1" fmla="*/ -1724 h 7838"/>
                <a:gd name="connsiteX2" fmla="*/ 4041 w 7232"/>
                <a:gd name="connsiteY2" fmla="*/ 930 h 7838"/>
                <a:gd name="connsiteX3" fmla="*/ 1869 w 7232"/>
                <a:gd name="connsiteY3" fmla="*/ 5794 h 7838"/>
                <a:gd name="connsiteX4" fmla="*/ -2766 w 7232"/>
                <a:gd name="connsiteY4" fmla="*/ 3127 h 7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32" h="7838">
                  <a:moveTo>
                    <a:pt x="-2766" y="3127"/>
                  </a:moveTo>
                  <a:cubicBezTo>
                    <a:pt x="-3426" y="1057"/>
                    <a:pt x="-2449" y="-1127"/>
                    <a:pt x="-569" y="-1724"/>
                  </a:cubicBezTo>
                  <a:cubicBezTo>
                    <a:pt x="1311" y="-2334"/>
                    <a:pt x="3381" y="-1153"/>
                    <a:pt x="4041" y="930"/>
                  </a:cubicBezTo>
                  <a:cubicBezTo>
                    <a:pt x="4727" y="3013"/>
                    <a:pt x="3749" y="5185"/>
                    <a:pt x="1869" y="5794"/>
                  </a:cubicBezTo>
                  <a:cubicBezTo>
                    <a:pt x="-23" y="6404"/>
                    <a:pt x="-2093" y="5210"/>
                    <a:pt x="-2766" y="3127"/>
                  </a:cubicBezTo>
                </a:path>
              </a:pathLst>
            </a:custGeom>
            <a:solidFill>
              <a:srgbClr val="FFFFFF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94" name="Freeform: Shape 1593">
              <a:extLst>
                <a:ext uri="{FF2B5EF4-FFF2-40B4-BE49-F238E27FC236}">
                  <a16:creationId xmlns="" xmlns:a16="http://schemas.microsoft.com/office/drawing/2014/main" id="{7AF87C25-C106-4E45-A61D-34E8F65D313D}"/>
                </a:ext>
              </a:extLst>
            </p:cNvPr>
            <p:cNvSpPr/>
            <p:nvPr/>
          </p:nvSpPr>
          <p:spPr>
            <a:xfrm flipV="1">
              <a:off x="7871956" y="2673071"/>
              <a:ext cx="310730" cy="312053"/>
            </a:xfrm>
            <a:custGeom>
              <a:avLst/>
              <a:gdLst>
                <a:gd name="connsiteX0" fmla="*/ 288012 w 310730"/>
                <a:gd name="connsiteY0" fmla="*/ 149341 h 312053"/>
                <a:gd name="connsiteX1" fmla="*/ 307697 w 310730"/>
                <a:gd name="connsiteY1" fmla="*/ 233771 h 312053"/>
                <a:gd name="connsiteX2" fmla="*/ 207532 w 310730"/>
                <a:gd name="connsiteY2" fmla="*/ 309323 h 312053"/>
                <a:gd name="connsiteX3" fmla="*/ 64353 w 310730"/>
                <a:gd name="connsiteY3" fmla="*/ 264123 h 312053"/>
                <a:gd name="connsiteX4" fmla="*/ 37353 w 310730"/>
                <a:gd name="connsiteY4" fmla="*/ 150802 h 312053"/>
                <a:gd name="connsiteX5" fmla="*/ -2970 w 310730"/>
                <a:gd name="connsiteY5" fmla="*/ 117426 h 312053"/>
                <a:gd name="connsiteX6" fmla="*/ 31523 w 310730"/>
                <a:gd name="connsiteY6" fmla="*/ 101856 h 312053"/>
                <a:gd name="connsiteX7" fmla="*/ 27358 w 310730"/>
                <a:gd name="connsiteY7" fmla="*/ 82450 h 312053"/>
                <a:gd name="connsiteX8" fmla="*/ 62943 w 310730"/>
                <a:gd name="connsiteY8" fmla="*/ 72837 h 312053"/>
                <a:gd name="connsiteX9" fmla="*/ 32933 w 310730"/>
                <a:gd name="connsiteY9" fmla="*/ 50586 h 312053"/>
                <a:gd name="connsiteX10" fmla="*/ 29707 w 310730"/>
                <a:gd name="connsiteY10" fmla="*/ 3139 h 312053"/>
                <a:gd name="connsiteX11" fmla="*/ 202427 w 310730"/>
                <a:gd name="connsiteY11" fmla="*/ 105679 h 312053"/>
                <a:gd name="connsiteX12" fmla="*/ 288012 w 310730"/>
                <a:gd name="connsiteY12" fmla="*/ 149341 h 312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0730" h="312053">
                  <a:moveTo>
                    <a:pt x="288012" y="149341"/>
                  </a:moveTo>
                  <a:cubicBezTo>
                    <a:pt x="296813" y="176430"/>
                    <a:pt x="304992" y="205119"/>
                    <a:pt x="307697" y="233771"/>
                  </a:cubicBezTo>
                  <a:cubicBezTo>
                    <a:pt x="296737" y="261418"/>
                    <a:pt x="279947" y="303163"/>
                    <a:pt x="207532" y="309323"/>
                  </a:cubicBezTo>
                  <a:cubicBezTo>
                    <a:pt x="130748" y="315838"/>
                    <a:pt x="94591" y="284266"/>
                    <a:pt x="64353" y="264123"/>
                  </a:cubicBezTo>
                  <a:cubicBezTo>
                    <a:pt x="45938" y="251855"/>
                    <a:pt x="40464" y="167997"/>
                    <a:pt x="37353" y="150802"/>
                  </a:cubicBezTo>
                  <a:cubicBezTo>
                    <a:pt x="34254" y="133606"/>
                    <a:pt x="-1179" y="127383"/>
                    <a:pt x="-2970" y="117426"/>
                  </a:cubicBezTo>
                  <a:cubicBezTo>
                    <a:pt x="-4760" y="107469"/>
                    <a:pt x="31523" y="101856"/>
                    <a:pt x="31523" y="101856"/>
                  </a:cubicBezTo>
                  <a:lnTo>
                    <a:pt x="27358" y="82450"/>
                  </a:lnTo>
                  <a:cubicBezTo>
                    <a:pt x="23218" y="76862"/>
                    <a:pt x="49024" y="75732"/>
                    <a:pt x="62943" y="72837"/>
                  </a:cubicBezTo>
                  <a:cubicBezTo>
                    <a:pt x="62943" y="72837"/>
                    <a:pt x="57914" y="62245"/>
                    <a:pt x="32933" y="50586"/>
                  </a:cubicBezTo>
                  <a:cubicBezTo>
                    <a:pt x="30342" y="42357"/>
                    <a:pt x="32666" y="15141"/>
                    <a:pt x="29707" y="3139"/>
                  </a:cubicBezTo>
                  <a:cubicBezTo>
                    <a:pt x="71922" y="-15111"/>
                    <a:pt x="195378" y="16042"/>
                    <a:pt x="202427" y="105679"/>
                  </a:cubicBezTo>
                  <a:cubicBezTo>
                    <a:pt x="238317" y="131599"/>
                    <a:pt x="274855" y="108727"/>
                    <a:pt x="288012" y="149341"/>
                  </a:cubicBezTo>
                </a:path>
              </a:pathLst>
            </a:custGeom>
            <a:solidFill>
              <a:srgbClr val="FAB767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95" name="Freeform: Shape 1594">
              <a:extLst>
                <a:ext uri="{FF2B5EF4-FFF2-40B4-BE49-F238E27FC236}">
                  <a16:creationId xmlns="" xmlns:a16="http://schemas.microsoft.com/office/drawing/2014/main" id="{0BA13AB6-327C-4CF0-997D-EB65CCA789B4}"/>
                </a:ext>
              </a:extLst>
            </p:cNvPr>
            <p:cNvSpPr/>
            <p:nvPr/>
          </p:nvSpPr>
          <p:spPr>
            <a:xfrm flipV="1">
              <a:off x="7943229" y="2673078"/>
              <a:ext cx="239457" cy="311732"/>
            </a:xfrm>
            <a:custGeom>
              <a:avLst/>
              <a:gdLst>
                <a:gd name="connsiteX0" fmla="*/ 136235 w 239457"/>
                <a:gd name="connsiteY0" fmla="*/ 309008 h 311732"/>
                <a:gd name="connsiteX1" fmla="*/ 61191 w 239457"/>
                <a:gd name="connsiteY1" fmla="*/ 301579 h 311732"/>
                <a:gd name="connsiteX2" fmla="*/ 71744 w 239457"/>
                <a:gd name="connsiteY2" fmla="*/ 263847 h 311732"/>
                <a:gd name="connsiteX3" fmla="*/ 96827 w 239457"/>
                <a:gd name="connsiteY3" fmla="*/ 153992 h 311732"/>
                <a:gd name="connsiteX4" fmla="*/ 81028 w 239457"/>
                <a:gd name="connsiteY4" fmla="*/ 47897 h 311732"/>
                <a:gd name="connsiteX5" fmla="*/ -3058 w 239457"/>
                <a:gd name="connsiteY5" fmla="*/ -1861 h 311732"/>
                <a:gd name="connsiteX6" fmla="*/ 131129 w 239457"/>
                <a:gd name="connsiteY6" fmla="*/ 105364 h 311732"/>
                <a:gd name="connsiteX7" fmla="*/ 216715 w 239457"/>
                <a:gd name="connsiteY7" fmla="*/ 149027 h 311732"/>
                <a:gd name="connsiteX8" fmla="*/ 236400 w 239457"/>
                <a:gd name="connsiteY8" fmla="*/ 233456 h 311732"/>
                <a:gd name="connsiteX9" fmla="*/ 136235 w 239457"/>
                <a:gd name="connsiteY9" fmla="*/ 309008 h 311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9457" h="311732">
                  <a:moveTo>
                    <a:pt x="136235" y="309008"/>
                  </a:moveTo>
                  <a:cubicBezTo>
                    <a:pt x="105399" y="311625"/>
                    <a:pt x="81168" y="308043"/>
                    <a:pt x="61191" y="301579"/>
                  </a:cubicBezTo>
                  <a:cubicBezTo>
                    <a:pt x="66906" y="289590"/>
                    <a:pt x="69636" y="275315"/>
                    <a:pt x="71744" y="263847"/>
                  </a:cubicBezTo>
                  <a:cubicBezTo>
                    <a:pt x="78501" y="227119"/>
                    <a:pt x="98288" y="191457"/>
                    <a:pt x="96827" y="153992"/>
                  </a:cubicBezTo>
                  <a:cubicBezTo>
                    <a:pt x="95430" y="118267"/>
                    <a:pt x="103596" y="76192"/>
                    <a:pt x="81028" y="47897"/>
                  </a:cubicBezTo>
                  <a:cubicBezTo>
                    <a:pt x="51513" y="10902"/>
                    <a:pt x="25466" y="3828"/>
                    <a:pt x="-3058" y="-1861"/>
                  </a:cubicBezTo>
                  <a:cubicBezTo>
                    <a:pt x="50231" y="1555"/>
                    <a:pt x="125668" y="35857"/>
                    <a:pt x="131129" y="105364"/>
                  </a:cubicBezTo>
                  <a:cubicBezTo>
                    <a:pt x="167020" y="131285"/>
                    <a:pt x="203557" y="108412"/>
                    <a:pt x="216715" y="149027"/>
                  </a:cubicBezTo>
                  <a:cubicBezTo>
                    <a:pt x="225516" y="176116"/>
                    <a:pt x="233694" y="204805"/>
                    <a:pt x="236400" y="233456"/>
                  </a:cubicBezTo>
                  <a:cubicBezTo>
                    <a:pt x="225439" y="261104"/>
                    <a:pt x="208650" y="302849"/>
                    <a:pt x="136235" y="309008"/>
                  </a:cubicBezTo>
                </a:path>
              </a:pathLst>
            </a:custGeom>
            <a:solidFill>
              <a:srgbClr val="EC8A43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96" name="Freeform: Shape 1595">
              <a:extLst>
                <a:ext uri="{FF2B5EF4-FFF2-40B4-BE49-F238E27FC236}">
                  <a16:creationId xmlns="" xmlns:a16="http://schemas.microsoft.com/office/drawing/2014/main" id="{AD4502D9-C951-49A9-A7AB-8C70A01B0245}"/>
                </a:ext>
              </a:extLst>
            </p:cNvPr>
            <p:cNvSpPr/>
            <p:nvPr/>
          </p:nvSpPr>
          <p:spPr>
            <a:xfrm flipV="1">
              <a:off x="7925144" y="2673071"/>
              <a:ext cx="257542" cy="162731"/>
            </a:xfrm>
            <a:custGeom>
              <a:avLst/>
              <a:gdLst>
                <a:gd name="connsiteX0" fmla="*/ 2256 w 257542"/>
                <a:gd name="connsiteY0" fmla="*/ 83480 h 162731"/>
                <a:gd name="connsiteX1" fmla="*/ 33638 w 257542"/>
                <a:gd name="connsiteY1" fmla="*/ 82438 h 162731"/>
                <a:gd name="connsiteX2" fmla="*/ 90064 w 257542"/>
                <a:gd name="connsiteY2" fmla="*/ 86642 h 162731"/>
                <a:gd name="connsiteX3" fmla="*/ 111502 w 257542"/>
                <a:gd name="connsiteY3" fmla="*/ 52809 h 162731"/>
                <a:gd name="connsiteX4" fmla="*/ 141156 w 257542"/>
                <a:gd name="connsiteY4" fmla="*/ 6924 h 162731"/>
                <a:gd name="connsiteX5" fmla="*/ 200668 w 257542"/>
                <a:gd name="connsiteY5" fmla="*/ -1699 h 162731"/>
                <a:gd name="connsiteX6" fmla="*/ 234234 w 257542"/>
                <a:gd name="connsiteY6" fmla="*/ -1775 h 162731"/>
                <a:gd name="connsiteX7" fmla="*/ 234806 w 257542"/>
                <a:gd name="connsiteY7" fmla="*/ -48 h 162731"/>
                <a:gd name="connsiteX8" fmla="*/ 254491 w 257542"/>
                <a:gd name="connsiteY8" fmla="*/ 84382 h 162731"/>
                <a:gd name="connsiteX9" fmla="*/ 154326 w 257542"/>
                <a:gd name="connsiteY9" fmla="*/ 159934 h 162731"/>
                <a:gd name="connsiteX10" fmla="*/ 11146 w 257542"/>
                <a:gd name="connsiteY10" fmla="*/ 114734 h 162731"/>
                <a:gd name="connsiteX11" fmla="*/ -3052 w 257542"/>
                <a:gd name="connsiteY11" fmla="*/ 84864 h 162731"/>
                <a:gd name="connsiteX12" fmla="*/ 2256 w 257542"/>
                <a:gd name="connsiteY12" fmla="*/ 83480 h 162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7542" h="162731">
                  <a:moveTo>
                    <a:pt x="2256" y="83480"/>
                  </a:moveTo>
                  <a:cubicBezTo>
                    <a:pt x="12480" y="81689"/>
                    <a:pt x="23275" y="82349"/>
                    <a:pt x="33638" y="82438"/>
                  </a:cubicBezTo>
                  <a:cubicBezTo>
                    <a:pt x="52751" y="82591"/>
                    <a:pt x="71090" y="84978"/>
                    <a:pt x="90064" y="86642"/>
                  </a:cubicBezTo>
                  <a:cubicBezTo>
                    <a:pt x="112162" y="88560"/>
                    <a:pt x="108962" y="70234"/>
                    <a:pt x="111502" y="52809"/>
                  </a:cubicBezTo>
                  <a:cubicBezTo>
                    <a:pt x="114549" y="32007"/>
                    <a:pt x="119337" y="14074"/>
                    <a:pt x="141156" y="6924"/>
                  </a:cubicBezTo>
                  <a:cubicBezTo>
                    <a:pt x="160257" y="676"/>
                    <a:pt x="180691" y="-1102"/>
                    <a:pt x="200668" y="-1699"/>
                  </a:cubicBezTo>
                  <a:cubicBezTo>
                    <a:pt x="211857" y="-2054"/>
                    <a:pt x="223058" y="-1928"/>
                    <a:pt x="234234" y="-1775"/>
                  </a:cubicBezTo>
                  <a:lnTo>
                    <a:pt x="234806" y="-48"/>
                  </a:lnTo>
                  <a:cubicBezTo>
                    <a:pt x="243607" y="27041"/>
                    <a:pt x="251785" y="55730"/>
                    <a:pt x="254491" y="84382"/>
                  </a:cubicBezTo>
                  <a:cubicBezTo>
                    <a:pt x="243530" y="112029"/>
                    <a:pt x="226741" y="153774"/>
                    <a:pt x="154326" y="159934"/>
                  </a:cubicBezTo>
                  <a:cubicBezTo>
                    <a:pt x="77542" y="166449"/>
                    <a:pt x="41385" y="134877"/>
                    <a:pt x="11146" y="114734"/>
                  </a:cubicBezTo>
                  <a:cubicBezTo>
                    <a:pt x="5165" y="110759"/>
                    <a:pt x="555" y="99215"/>
                    <a:pt x="-3052" y="84864"/>
                  </a:cubicBezTo>
                  <a:cubicBezTo>
                    <a:pt x="-1338" y="84305"/>
                    <a:pt x="402" y="83797"/>
                    <a:pt x="2256" y="83480"/>
                  </a:cubicBezTo>
                </a:path>
              </a:pathLst>
            </a:custGeom>
            <a:solidFill>
              <a:srgbClr val="EC8A43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97" name="Freeform: Shape 1596">
              <a:extLst>
                <a:ext uri="{FF2B5EF4-FFF2-40B4-BE49-F238E27FC236}">
                  <a16:creationId xmlns="" xmlns:a16="http://schemas.microsoft.com/office/drawing/2014/main" id="{1396ABF6-D0EC-4507-B897-8BD2EE92CC4B}"/>
                </a:ext>
              </a:extLst>
            </p:cNvPr>
            <p:cNvSpPr/>
            <p:nvPr/>
          </p:nvSpPr>
          <p:spPr>
            <a:xfrm flipV="1">
              <a:off x="7930208" y="2812066"/>
              <a:ext cx="22991" cy="34071"/>
            </a:xfrm>
            <a:custGeom>
              <a:avLst/>
              <a:gdLst>
                <a:gd name="connsiteX0" fmla="*/ 19976 w 22991"/>
                <a:gd name="connsiteY0" fmla="*/ 15816 h 34071"/>
                <a:gd name="connsiteX1" fmla="*/ 9461 w 22991"/>
                <a:gd name="connsiteY1" fmla="*/ -1850 h 34071"/>
                <a:gd name="connsiteX2" fmla="*/ -2934 w 22991"/>
                <a:gd name="connsiteY2" fmla="*/ 14533 h 34071"/>
                <a:gd name="connsiteX3" fmla="*/ 7569 w 22991"/>
                <a:gd name="connsiteY3" fmla="*/ 32199 h 34071"/>
                <a:gd name="connsiteX4" fmla="*/ 19976 w 22991"/>
                <a:gd name="connsiteY4" fmla="*/ 15816 h 34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991" h="34071">
                  <a:moveTo>
                    <a:pt x="19976" y="15816"/>
                  </a:moveTo>
                  <a:cubicBezTo>
                    <a:pt x="20497" y="6418"/>
                    <a:pt x="15798" y="-1494"/>
                    <a:pt x="9461" y="-1850"/>
                  </a:cubicBezTo>
                  <a:cubicBezTo>
                    <a:pt x="3136" y="-2193"/>
                    <a:pt x="-2426" y="5135"/>
                    <a:pt x="-2934" y="14533"/>
                  </a:cubicBezTo>
                  <a:cubicBezTo>
                    <a:pt x="-3468" y="23944"/>
                    <a:pt x="1244" y="31843"/>
                    <a:pt x="7569" y="32199"/>
                  </a:cubicBezTo>
                  <a:cubicBezTo>
                    <a:pt x="13893" y="32542"/>
                    <a:pt x="19456" y="25214"/>
                    <a:pt x="19976" y="15816"/>
                  </a:cubicBezTo>
                </a:path>
              </a:pathLst>
            </a:custGeom>
            <a:solidFill>
              <a:srgbClr val="362019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98" name="Freeform: Shape 1597">
              <a:extLst>
                <a:ext uri="{FF2B5EF4-FFF2-40B4-BE49-F238E27FC236}">
                  <a16:creationId xmlns="" xmlns:a16="http://schemas.microsoft.com/office/drawing/2014/main" id="{63ECAA5F-4330-4B75-8096-4AA9B77F71FB}"/>
                </a:ext>
              </a:extLst>
            </p:cNvPr>
            <p:cNvSpPr/>
            <p:nvPr/>
          </p:nvSpPr>
          <p:spPr>
            <a:xfrm flipV="1">
              <a:off x="7934745" y="2828609"/>
              <a:ext cx="7697" cy="11425"/>
            </a:xfrm>
            <a:custGeom>
              <a:avLst/>
              <a:gdLst>
                <a:gd name="connsiteX0" fmla="*/ 4711 w 7697"/>
                <a:gd name="connsiteY0" fmla="*/ 4078 h 11425"/>
                <a:gd name="connsiteX1" fmla="*/ 1193 w 7697"/>
                <a:gd name="connsiteY1" fmla="*/ -1853 h 11425"/>
                <a:gd name="connsiteX2" fmla="*/ -2960 w 7697"/>
                <a:gd name="connsiteY2" fmla="*/ 3646 h 11425"/>
                <a:gd name="connsiteX3" fmla="*/ 558 w 7697"/>
                <a:gd name="connsiteY3" fmla="*/ 9564 h 11425"/>
                <a:gd name="connsiteX4" fmla="*/ 4711 w 7697"/>
                <a:gd name="connsiteY4" fmla="*/ 4078 h 11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97" h="11425">
                  <a:moveTo>
                    <a:pt x="4711" y="4078"/>
                  </a:moveTo>
                  <a:cubicBezTo>
                    <a:pt x="4889" y="916"/>
                    <a:pt x="3314" y="-1726"/>
                    <a:pt x="1193" y="-1853"/>
                  </a:cubicBezTo>
                  <a:cubicBezTo>
                    <a:pt x="-928" y="-1967"/>
                    <a:pt x="-2795" y="497"/>
                    <a:pt x="-2960" y="3646"/>
                  </a:cubicBezTo>
                  <a:cubicBezTo>
                    <a:pt x="-3138" y="6796"/>
                    <a:pt x="-1563" y="9450"/>
                    <a:pt x="558" y="9564"/>
                  </a:cubicBezTo>
                  <a:cubicBezTo>
                    <a:pt x="2679" y="9691"/>
                    <a:pt x="4533" y="7228"/>
                    <a:pt x="4711" y="4078"/>
                  </a:cubicBezTo>
                </a:path>
              </a:pathLst>
            </a:custGeom>
            <a:solidFill>
              <a:srgbClr val="FFFFFF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99" name="Freeform: Shape 1598">
              <a:extLst>
                <a:ext uri="{FF2B5EF4-FFF2-40B4-BE49-F238E27FC236}">
                  <a16:creationId xmlns="" xmlns:a16="http://schemas.microsoft.com/office/drawing/2014/main" id="{904F5732-5047-482B-A6BC-0516A2F796E4}"/>
                </a:ext>
              </a:extLst>
            </p:cNvPr>
            <p:cNvSpPr/>
            <p:nvPr/>
          </p:nvSpPr>
          <p:spPr>
            <a:xfrm flipV="1">
              <a:off x="7905732" y="2653864"/>
              <a:ext cx="296137" cy="291995"/>
            </a:xfrm>
            <a:custGeom>
              <a:avLst/>
              <a:gdLst>
                <a:gd name="connsiteX0" fmla="*/ 249074 w 296137"/>
                <a:gd name="connsiteY0" fmla="*/ 270451 h 291995"/>
                <a:gd name="connsiteX1" fmla="*/ 215254 w 296137"/>
                <a:gd name="connsiteY1" fmla="*/ 284306 h 291995"/>
                <a:gd name="connsiteX2" fmla="*/ 98656 w 296137"/>
                <a:gd name="connsiteY2" fmla="*/ 282223 h 291995"/>
                <a:gd name="connsiteX3" fmla="*/ 18252 w 296137"/>
                <a:gd name="connsiteY3" fmla="*/ 281093 h 291995"/>
                <a:gd name="connsiteX4" fmla="*/ -2754 w 296137"/>
                <a:gd name="connsiteY4" fmla="*/ 235894 h 291995"/>
                <a:gd name="connsiteX5" fmla="*/ 4333 w 296137"/>
                <a:gd name="connsiteY5" fmla="*/ 209897 h 291995"/>
                <a:gd name="connsiteX6" fmla="*/ 15700 w 296137"/>
                <a:gd name="connsiteY6" fmla="*/ 204906 h 291995"/>
                <a:gd name="connsiteX7" fmla="*/ 121224 w 296137"/>
                <a:gd name="connsiteY7" fmla="*/ 212081 h 291995"/>
                <a:gd name="connsiteX8" fmla="*/ 137949 w 296137"/>
                <a:gd name="connsiteY8" fmla="*/ 209427 h 291995"/>
                <a:gd name="connsiteX9" fmla="*/ 141620 w 296137"/>
                <a:gd name="connsiteY9" fmla="*/ 201858 h 291995"/>
                <a:gd name="connsiteX10" fmla="*/ 146852 w 296137"/>
                <a:gd name="connsiteY10" fmla="*/ 120972 h 291995"/>
                <a:gd name="connsiteX11" fmla="*/ 166270 w 296137"/>
                <a:gd name="connsiteY11" fmla="*/ 80827 h 291995"/>
                <a:gd name="connsiteX12" fmla="*/ 192648 w 296137"/>
                <a:gd name="connsiteY12" fmla="*/ -1887 h 291995"/>
                <a:gd name="connsiteX13" fmla="*/ 292978 w 296137"/>
                <a:gd name="connsiteY13" fmla="*/ 124274 h 291995"/>
                <a:gd name="connsiteX14" fmla="*/ 280367 w 296137"/>
                <a:gd name="connsiteY14" fmla="*/ 225797 h 291995"/>
                <a:gd name="connsiteX15" fmla="*/ 255335 w 296137"/>
                <a:gd name="connsiteY15" fmla="*/ 239590 h 291995"/>
                <a:gd name="connsiteX16" fmla="*/ 249074 w 296137"/>
                <a:gd name="connsiteY16" fmla="*/ 270451 h 291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6137" h="291995">
                  <a:moveTo>
                    <a:pt x="249074" y="270451"/>
                  </a:moveTo>
                  <a:cubicBezTo>
                    <a:pt x="239054" y="277512"/>
                    <a:pt x="227179" y="281487"/>
                    <a:pt x="215254" y="284306"/>
                  </a:cubicBezTo>
                  <a:cubicBezTo>
                    <a:pt x="177078" y="293311"/>
                    <a:pt x="136832" y="291228"/>
                    <a:pt x="98656" y="282223"/>
                  </a:cubicBezTo>
                  <a:cubicBezTo>
                    <a:pt x="80368" y="277905"/>
                    <a:pt x="34826" y="272229"/>
                    <a:pt x="18252" y="281093"/>
                  </a:cubicBezTo>
                  <a:cubicBezTo>
                    <a:pt x="9959" y="285525"/>
                    <a:pt x="-506" y="259313"/>
                    <a:pt x="-2754" y="235894"/>
                  </a:cubicBezTo>
                  <a:cubicBezTo>
                    <a:pt x="-3642" y="226572"/>
                    <a:pt x="-2893" y="215853"/>
                    <a:pt x="4333" y="209897"/>
                  </a:cubicBezTo>
                  <a:cubicBezTo>
                    <a:pt x="7534" y="207243"/>
                    <a:pt x="11648" y="205922"/>
                    <a:pt x="15700" y="204906"/>
                  </a:cubicBezTo>
                  <a:cubicBezTo>
                    <a:pt x="50180" y="196270"/>
                    <a:pt x="86184" y="206036"/>
                    <a:pt x="121224" y="212081"/>
                  </a:cubicBezTo>
                  <a:cubicBezTo>
                    <a:pt x="127027" y="213072"/>
                    <a:pt x="133860" y="213669"/>
                    <a:pt x="137949" y="209427"/>
                  </a:cubicBezTo>
                  <a:cubicBezTo>
                    <a:pt x="139905" y="207383"/>
                    <a:pt x="140845" y="204589"/>
                    <a:pt x="141620" y="201858"/>
                  </a:cubicBezTo>
                  <a:cubicBezTo>
                    <a:pt x="147665" y="181056"/>
                    <a:pt x="137518" y="140530"/>
                    <a:pt x="146852" y="120972"/>
                  </a:cubicBezTo>
                  <a:cubicBezTo>
                    <a:pt x="155463" y="102925"/>
                    <a:pt x="162803" y="100525"/>
                    <a:pt x="166270" y="80827"/>
                  </a:cubicBezTo>
                  <a:cubicBezTo>
                    <a:pt x="168061" y="70540"/>
                    <a:pt x="192648" y="-1887"/>
                    <a:pt x="192648" y="-1887"/>
                  </a:cubicBezTo>
                  <a:cubicBezTo>
                    <a:pt x="192648" y="-1887"/>
                    <a:pt x="296889" y="98201"/>
                    <a:pt x="292978" y="124274"/>
                  </a:cubicBezTo>
                  <a:cubicBezTo>
                    <a:pt x="292978" y="124274"/>
                    <a:pt x="289740" y="206887"/>
                    <a:pt x="280367" y="225797"/>
                  </a:cubicBezTo>
                  <a:cubicBezTo>
                    <a:pt x="277916" y="230738"/>
                    <a:pt x="255335" y="239590"/>
                    <a:pt x="255335" y="239590"/>
                  </a:cubicBezTo>
                  <a:cubicBezTo>
                    <a:pt x="255335" y="239590"/>
                    <a:pt x="257113" y="264786"/>
                    <a:pt x="249074" y="270451"/>
                  </a:cubicBezTo>
                </a:path>
              </a:pathLst>
            </a:custGeom>
            <a:solidFill>
              <a:srgbClr val="5A3419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00" name="Freeform: Shape 1599">
              <a:extLst>
                <a:ext uri="{FF2B5EF4-FFF2-40B4-BE49-F238E27FC236}">
                  <a16:creationId xmlns="" xmlns:a16="http://schemas.microsoft.com/office/drawing/2014/main" id="{42C922CC-0779-45C8-AA0D-5EB6EDB5EC9F}"/>
                </a:ext>
              </a:extLst>
            </p:cNvPr>
            <p:cNvSpPr/>
            <p:nvPr/>
          </p:nvSpPr>
          <p:spPr>
            <a:xfrm flipV="1">
              <a:off x="8132540" y="2674271"/>
              <a:ext cx="53423" cy="40830"/>
            </a:xfrm>
            <a:custGeom>
              <a:avLst/>
              <a:gdLst>
                <a:gd name="connsiteX0" fmla="*/ -3066 w 53423"/>
                <a:gd name="connsiteY0" fmla="*/ 11595 h 40830"/>
                <a:gd name="connsiteX1" fmla="*/ 8898 w 53423"/>
                <a:gd name="connsiteY1" fmla="*/ 2857 h 40830"/>
                <a:gd name="connsiteX2" fmla="*/ 50299 w 53423"/>
                <a:gd name="connsiteY2" fmla="*/ -1981 h 40830"/>
                <a:gd name="connsiteX3" fmla="*/ 28456 w 53423"/>
                <a:gd name="connsiteY3" fmla="*/ 8738 h 40830"/>
                <a:gd name="connsiteX4" fmla="*/ 23007 w 53423"/>
                <a:gd name="connsiteY4" fmla="*/ 38849 h 40830"/>
                <a:gd name="connsiteX5" fmla="*/ 10739 w 53423"/>
                <a:gd name="connsiteY5" fmla="*/ 27610 h 40830"/>
                <a:gd name="connsiteX6" fmla="*/ -3066 w 53423"/>
                <a:gd name="connsiteY6" fmla="*/ 11595 h 40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423" h="40830">
                  <a:moveTo>
                    <a:pt x="-3066" y="11595"/>
                  </a:moveTo>
                  <a:cubicBezTo>
                    <a:pt x="-3879" y="4305"/>
                    <a:pt x="4021" y="4051"/>
                    <a:pt x="8898" y="2857"/>
                  </a:cubicBezTo>
                  <a:cubicBezTo>
                    <a:pt x="22448" y="-444"/>
                    <a:pt x="36355" y="-1410"/>
                    <a:pt x="50299" y="-1981"/>
                  </a:cubicBezTo>
                  <a:cubicBezTo>
                    <a:pt x="43416" y="2870"/>
                    <a:pt x="28456" y="8738"/>
                    <a:pt x="28456" y="8738"/>
                  </a:cubicBezTo>
                  <a:cubicBezTo>
                    <a:pt x="28456" y="8738"/>
                    <a:pt x="30081" y="32080"/>
                    <a:pt x="23007" y="38849"/>
                  </a:cubicBezTo>
                  <a:cubicBezTo>
                    <a:pt x="18905" y="35128"/>
                    <a:pt x="14739" y="31458"/>
                    <a:pt x="10739" y="27610"/>
                  </a:cubicBezTo>
                  <a:cubicBezTo>
                    <a:pt x="7323" y="24333"/>
                    <a:pt x="-2545" y="16332"/>
                    <a:pt x="-3066" y="11595"/>
                  </a:cubicBezTo>
                </a:path>
              </a:pathLst>
            </a:custGeom>
            <a:solidFill>
              <a:srgbClr val="362019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01" name="Freeform: Shape 1600">
              <a:extLst>
                <a:ext uri="{FF2B5EF4-FFF2-40B4-BE49-F238E27FC236}">
                  <a16:creationId xmlns="" xmlns:a16="http://schemas.microsoft.com/office/drawing/2014/main" id="{191D9350-FAE2-40C5-8FA9-FB716E98756C}"/>
                </a:ext>
              </a:extLst>
            </p:cNvPr>
            <p:cNvSpPr/>
            <p:nvPr/>
          </p:nvSpPr>
          <p:spPr>
            <a:xfrm flipV="1">
              <a:off x="7905733" y="2708497"/>
              <a:ext cx="153986" cy="58064"/>
            </a:xfrm>
            <a:custGeom>
              <a:avLst/>
              <a:gdLst>
                <a:gd name="connsiteX0" fmla="*/ 137998 w 153986"/>
                <a:gd name="connsiteY0" fmla="*/ 30074 h 58064"/>
                <a:gd name="connsiteX1" fmla="*/ 141668 w 153986"/>
                <a:gd name="connsiteY1" fmla="*/ 22504 h 58064"/>
                <a:gd name="connsiteX2" fmla="*/ 143662 w 153986"/>
                <a:gd name="connsiteY2" fmla="*/ -1943 h 58064"/>
                <a:gd name="connsiteX3" fmla="*/ 146304 w 153986"/>
                <a:gd name="connsiteY3" fmla="*/ 11417 h 58064"/>
                <a:gd name="connsiteX4" fmla="*/ 150977 w 153986"/>
                <a:gd name="connsiteY4" fmla="*/ 35204 h 58064"/>
                <a:gd name="connsiteX5" fmla="*/ 136969 w 153986"/>
                <a:gd name="connsiteY5" fmla="*/ 49555 h 58064"/>
                <a:gd name="connsiteX6" fmla="*/ 84810 w 153986"/>
                <a:gd name="connsiteY6" fmla="*/ 49263 h 58064"/>
                <a:gd name="connsiteX7" fmla="*/ 18821 w 153986"/>
                <a:gd name="connsiteY7" fmla="*/ 44310 h 58064"/>
                <a:gd name="connsiteX8" fmla="*/ -2743 w 153986"/>
                <a:gd name="connsiteY8" fmla="*/ 56121 h 58064"/>
                <a:gd name="connsiteX9" fmla="*/ 4381 w 153986"/>
                <a:gd name="connsiteY9" fmla="*/ 30543 h 58064"/>
                <a:gd name="connsiteX10" fmla="*/ 15748 w 153986"/>
                <a:gd name="connsiteY10" fmla="*/ 25552 h 58064"/>
                <a:gd name="connsiteX11" fmla="*/ 121272 w 153986"/>
                <a:gd name="connsiteY11" fmla="*/ 32728 h 58064"/>
                <a:gd name="connsiteX12" fmla="*/ 137998 w 153986"/>
                <a:gd name="connsiteY12" fmla="*/ 30074 h 58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3986" h="58064">
                  <a:moveTo>
                    <a:pt x="137998" y="30074"/>
                  </a:moveTo>
                  <a:cubicBezTo>
                    <a:pt x="139954" y="28029"/>
                    <a:pt x="140893" y="25235"/>
                    <a:pt x="141668" y="22504"/>
                  </a:cubicBezTo>
                  <a:cubicBezTo>
                    <a:pt x="143586" y="15913"/>
                    <a:pt x="143878" y="7328"/>
                    <a:pt x="143662" y="-1943"/>
                  </a:cubicBezTo>
                  <a:cubicBezTo>
                    <a:pt x="144551" y="2502"/>
                    <a:pt x="145427" y="6960"/>
                    <a:pt x="146304" y="11417"/>
                  </a:cubicBezTo>
                  <a:cubicBezTo>
                    <a:pt x="147789" y="18974"/>
                    <a:pt x="150787" y="27521"/>
                    <a:pt x="150977" y="35204"/>
                  </a:cubicBezTo>
                  <a:cubicBezTo>
                    <a:pt x="151206" y="44272"/>
                    <a:pt x="144817" y="46050"/>
                    <a:pt x="136969" y="49555"/>
                  </a:cubicBezTo>
                  <a:cubicBezTo>
                    <a:pt x="120154" y="57074"/>
                    <a:pt x="102158" y="52857"/>
                    <a:pt x="84810" y="49263"/>
                  </a:cubicBezTo>
                  <a:cubicBezTo>
                    <a:pt x="63576" y="44856"/>
                    <a:pt x="40564" y="41465"/>
                    <a:pt x="18821" y="44310"/>
                  </a:cubicBezTo>
                  <a:cubicBezTo>
                    <a:pt x="9245" y="45555"/>
                    <a:pt x="2540" y="49898"/>
                    <a:pt x="-2743" y="56121"/>
                  </a:cubicBezTo>
                  <a:cubicBezTo>
                    <a:pt x="-3569" y="46901"/>
                    <a:pt x="-2743" y="36423"/>
                    <a:pt x="4381" y="30543"/>
                  </a:cubicBezTo>
                  <a:cubicBezTo>
                    <a:pt x="7582" y="27889"/>
                    <a:pt x="11697" y="26568"/>
                    <a:pt x="15748" y="25552"/>
                  </a:cubicBezTo>
                  <a:cubicBezTo>
                    <a:pt x="50228" y="16916"/>
                    <a:pt x="86233" y="26682"/>
                    <a:pt x="121272" y="32728"/>
                  </a:cubicBezTo>
                  <a:cubicBezTo>
                    <a:pt x="127076" y="33718"/>
                    <a:pt x="133908" y="34315"/>
                    <a:pt x="137998" y="30074"/>
                  </a:cubicBezTo>
                </a:path>
              </a:pathLst>
            </a:custGeom>
            <a:solidFill>
              <a:srgbClr val="362019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02" name="Freeform: Shape 1601">
              <a:extLst>
                <a:ext uri="{FF2B5EF4-FFF2-40B4-BE49-F238E27FC236}">
                  <a16:creationId xmlns="" xmlns:a16="http://schemas.microsoft.com/office/drawing/2014/main" id="{28278040-8D0C-4D11-A825-06070E94CDD7}"/>
                </a:ext>
              </a:extLst>
            </p:cNvPr>
            <p:cNvSpPr/>
            <p:nvPr/>
          </p:nvSpPr>
          <p:spPr>
            <a:xfrm flipV="1">
              <a:off x="8081544" y="2822581"/>
              <a:ext cx="120230" cy="123278"/>
            </a:xfrm>
            <a:custGeom>
              <a:avLst/>
              <a:gdLst>
                <a:gd name="connsiteX0" fmla="*/ 39573 w 120230"/>
                <a:gd name="connsiteY0" fmla="*/ 90466 h 123278"/>
                <a:gd name="connsiteX1" fmla="*/ -3112 w 120230"/>
                <a:gd name="connsiteY1" fmla="*/ 58487 h 123278"/>
                <a:gd name="connsiteX2" fmla="*/ 16776 w 120230"/>
                <a:gd name="connsiteY2" fmla="*/ -1812 h 123278"/>
                <a:gd name="connsiteX3" fmla="*/ 117119 w 120230"/>
                <a:gd name="connsiteY3" fmla="*/ 121466 h 123278"/>
                <a:gd name="connsiteX4" fmla="*/ 39573 w 120230"/>
                <a:gd name="connsiteY4" fmla="*/ 90466 h 123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230" h="123278">
                  <a:moveTo>
                    <a:pt x="39573" y="90466"/>
                  </a:moveTo>
                  <a:cubicBezTo>
                    <a:pt x="24256" y="81284"/>
                    <a:pt x="10414" y="70095"/>
                    <a:pt x="-3112" y="58487"/>
                  </a:cubicBezTo>
                  <a:cubicBezTo>
                    <a:pt x="4724" y="33659"/>
                    <a:pt x="16776" y="-1812"/>
                    <a:pt x="16776" y="-1812"/>
                  </a:cubicBezTo>
                  <a:cubicBezTo>
                    <a:pt x="16776" y="-1812"/>
                    <a:pt x="114121" y="91672"/>
                    <a:pt x="117119" y="121466"/>
                  </a:cubicBezTo>
                  <a:cubicBezTo>
                    <a:pt x="90741" y="112310"/>
                    <a:pt x="63588" y="104880"/>
                    <a:pt x="39573" y="90466"/>
                  </a:cubicBezTo>
                </a:path>
              </a:pathLst>
            </a:custGeom>
            <a:solidFill>
              <a:srgbClr val="362019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03" name="Freeform: Shape 1602">
              <a:extLst>
                <a:ext uri="{FF2B5EF4-FFF2-40B4-BE49-F238E27FC236}">
                  <a16:creationId xmlns="" xmlns:a16="http://schemas.microsoft.com/office/drawing/2014/main" id="{C2B58B61-32D4-4FE9-83E6-0CA9B2111E0A}"/>
                </a:ext>
              </a:extLst>
            </p:cNvPr>
            <p:cNvSpPr/>
            <p:nvPr/>
          </p:nvSpPr>
          <p:spPr>
            <a:xfrm flipV="1">
              <a:off x="8060722" y="2796699"/>
              <a:ext cx="48583" cy="80897"/>
            </a:xfrm>
            <a:custGeom>
              <a:avLst/>
              <a:gdLst>
                <a:gd name="connsiteX0" fmla="*/ -717 w 48583"/>
                <a:gd name="connsiteY0" fmla="*/ 46926 h 80897"/>
                <a:gd name="connsiteX1" fmla="*/ 13622 w 48583"/>
                <a:gd name="connsiteY1" fmla="*/ -1842 h 80897"/>
                <a:gd name="connsiteX2" fmla="*/ 28684 w 48583"/>
                <a:gd name="connsiteY2" fmla="*/ 11709 h 80897"/>
                <a:gd name="connsiteX3" fmla="*/ 41905 w 48583"/>
                <a:gd name="connsiteY3" fmla="*/ 32676 h 80897"/>
                <a:gd name="connsiteX4" fmla="*/ 33497 w 48583"/>
                <a:gd name="connsiteY4" fmla="*/ 78383 h 80897"/>
                <a:gd name="connsiteX5" fmla="*/ -717 w 48583"/>
                <a:gd name="connsiteY5" fmla="*/ 46926 h 80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583" h="80897">
                  <a:moveTo>
                    <a:pt x="-717" y="46926"/>
                  </a:moveTo>
                  <a:cubicBezTo>
                    <a:pt x="-7841" y="25615"/>
                    <a:pt x="2421" y="-2515"/>
                    <a:pt x="13622" y="-1842"/>
                  </a:cubicBezTo>
                  <a:cubicBezTo>
                    <a:pt x="20162" y="-1449"/>
                    <a:pt x="22220" y="5333"/>
                    <a:pt x="28684" y="11709"/>
                  </a:cubicBezTo>
                  <a:cubicBezTo>
                    <a:pt x="34463" y="17411"/>
                    <a:pt x="38539" y="22618"/>
                    <a:pt x="41905" y="32676"/>
                  </a:cubicBezTo>
                  <a:cubicBezTo>
                    <a:pt x="49029" y="53987"/>
                    <a:pt x="45270" y="74459"/>
                    <a:pt x="33497" y="78383"/>
                  </a:cubicBezTo>
                  <a:cubicBezTo>
                    <a:pt x="21737" y="82320"/>
                    <a:pt x="6421" y="68236"/>
                    <a:pt x="-717" y="46926"/>
                  </a:cubicBezTo>
                </a:path>
              </a:pathLst>
            </a:custGeom>
            <a:solidFill>
              <a:srgbClr val="EC8A43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04" name="Freeform: Shape 1603">
              <a:extLst>
                <a:ext uri="{FF2B5EF4-FFF2-40B4-BE49-F238E27FC236}">
                  <a16:creationId xmlns="" xmlns:a16="http://schemas.microsoft.com/office/drawing/2014/main" id="{1D1E701D-B6E1-411B-BED5-D72F30EF9E4D}"/>
                </a:ext>
              </a:extLst>
            </p:cNvPr>
            <p:cNvSpPr/>
            <p:nvPr/>
          </p:nvSpPr>
          <p:spPr>
            <a:xfrm flipV="1">
              <a:off x="8073886" y="2807546"/>
              <a:ext cx="27304" cy="50810"/>
            </a:xfrm>
            <a:custGeom>
              <a:avLst/>
              <a:gdLst>
                <a:gd name="connsiteX0" fmla="*/ 21906 w 27304"/>
                <a:gd name="connsiteY0" fmla="*/ 44776 h 50810"/>
                <a:gd name="connsiteX1" fmla="*/ 17004 w 27304"/>
                <a:gd name="connsiteY1" fmla="*/ 47989 h 50810"/>
                <a:gd name="connsiteX2" fmla="*/ 10641 w 27304"/>
                <a:gd name="connsiteY2" fmla="*/ 48917 h 50810"/>
                <a:gd name="connsiteX3" fmla="*/ 4088 w 27304"/>
                <a:gd name="connsiteY3" fmla="*/ 46859 h 50810"/>
                <a:gd name="connsiteX4" fmla="*/ -2199 w 27304"/>
                <a:gd name="connsiteY4" fmla="*/ 36420 h 50810"/>
                <a:gd name="connsiteX5" fmla="*/ -865 w 27304"/>
                <a:gd name="connsiteY5" fmla="*/ 30425 h 50810"/>
                <a:gd name="connsiteX6" fmla="*/ 2411 w 27304"/>
                <a:gd name="connsiteY6" fmla="*/ 25955 h 50810"/>
                <a:gd name="connsiteX7" fmla="*/ 3174 w 27304"/>
                <a:gd name="connsiteY7" fmla="*/ 25130 h 50810"/>
                <a:gd name="connsiteX8" fmla="*/ 5167 w 27304"/>
                <a:gd name="connsiteY8" fmla="*/ 22805 h 50810"/>
                <a:gd name="connsiteX9" fmla="*/ 6412 w 27304"/>
                <a:gd name="connsiteY9" fmla="*/ 20024 h 50810"/>
                <a:gd name="connsiteX10" fmla="*/ 4634 w 27304"/>
                <a:gd name="connsiteY10" fmla="*/ 13839 h 50810"/>
                <a:gd name="connsiteX11" fmla="*/ 4304 w 27304"/>
                <a:gd name="connsiteY11" fmla="*/ 13458 h 50810"/>
                <a:gd name="connsiteX12" fmla="*/ 4088 w 27304"/>
                <a:gd name="connsiteY12" fmla="*/ 13230 h 50810"/>
                <a:gd name="connsiteX13" fmla="*/ 3809 w 27304"/>
                <a:gd name="connsiteY13" fmla="*/ 12988 h 50810"/>
                <a:gd name="connsiteX14" fmla="*/ 3402 w 27304"/>
                <a:gd name="connsiteY14" fmla="*/ 12658 h 50810"/>
                <a:gd name="connsiteX15" fmla="*/ 3123 w 27304"/>
                <a:gd name="connsiteY15" fmla="*/ 12455 h 50810"/>
                <a:gd name="connsiteX16" fmla="*/ 2602 w 27304"/>
                <a:gd name="connsiteY16" fmla="*/ 12125 h 50810"/>
                <a:gd name="connsiteX17" fmla="*/ 2259 w 27304"/>
                <a:gd name="connsiteY17" fmla="*/ 11922 h 50810"/>
                <a:gd name="connsiteX18" fmla="*/ 1522 w 27304"/>
                <a:gd name="connsiteY18" fmla="*/ 11490 h 50810"/>
                <a:gd name="connsiteX19" fmla="*/ -802 w 27304"/>
                <a:gd name="connsiteY19" fmla="*/ 9039 h 50810"/>
                <a:gd name="connsiteX20" fmla="*/ -1297 w 27304"/>
                <a:gd name="connsiteY20" fmla="*/ 6219 h 50810"/>
                <a:gd name="connsiteX21" fmla="*/ -1018 w 27304"/>
                <a:gd name="connsiteY21" fmla="*/ 4124 h 50810"/>
                <a:gd name="connsiteX22" fmla="*/ -840 w 27304"/>
                <a:gd name="connsiteY22" fmla="*/ 1952 h 50810"/>
                <a:gd name="connsiteX23" fmla="*/ -1297 w 27304"/>
                <a:gd name="connsiteY23" fmla="*/ 187 h 50810"/>
                <a:gd name="connsiteX24" fmla="*/ -2643 w 27304"/>
                <a:gd name="connsiteY24" fmla="*/ -829 h 50810"/>
                <a:gd name="connsiteX25" fmla="*/ -3075 w 27304"/>
                <a:gd name="connsiteY25" fmla="*/ -1401 h 50810"/>
                <a:gd name="connsiteX26" fmla="*/ -2491 w 27304"/>
                <a:gd name="connsiteY26" fmla="*/ -1858 h 50810"/>
                <a:gd name="connsiteX27" fmla="*/ -1018 w 27304"/>
                <a:gd name="connsiteY27" fmla="*/ -1566 h 50810"/>
                <a:gd name="connsiteX28" fmla="*/ 189 w 27304"/>
                <a:gd name="connsiteY28" fmla="*/ -702 h 50810"/>
                <a:gd name="connsiteX29" fmla="*/ 1497 w 27304"/>
                <a:gd name="connsiteY29" fmla="*/ 1571 h 50810"/>
                <a:gd name="connsiteX30" fmla="*/ 1891 w 27304"/>
                <a:gd name="connsiteY30" fmla="*/ 3997 h 50810"/>
                <a:gd name="connsiteX31" fmla="*/ 2119 w 27304"/>
                <a:gd name="connsiteY31" fmla="*/ 6029 h 50810"/>
                <a:gd name="connsiteX32" fmla="*/ 2665 w 27304"/>
                <a:gd name="connsiteY32" fmla="*/ 7426 h 50810"/>
                <a:gd name="connsiteX33" fmla="*/ 3681 w 27304"/>
                <a:gd name="connsiteY33" fmla="*/ 8099 h 50810"/>
                <a:gd name="connsiteX34" fmla="*/ 4101 w 27304"/>
                <a:gd name="connsiteY34" fmla="*/ 8251 h 50810"/>
                <a:gd name="connsiteX35" fmla="*/ 6031 w 27304"/>
                <a:gd name="connsiteY35" fmla="*/ 9064 h 50810"/>
                <a:gd name="connsiteX36" fmla="*/ 6984 w 27304"/>
                <a:gd name="connsiteY36" fmla="*/ 9585 h 50810"/>
                <a:gd name="connsiteX37" fmla="*/ 7682 w 27304"/>
                <a:gd name="connsiteY37" fmla="*/ 10055 h 50810"/>
                <a:gd name="connsiteX38" fmla="*/ 8495 w 27304"/>
                <a:gd name="connsiteY38" fmla="*/ 10664 h 50810"/>
                <a:gd name="connsiteX39" fmla="*/ 11898 w 27304"/>
                <a:gd name="connsiteY39" fmla="*/ 15084 h 50810"/>
                <a:gd name="connsiteX40" fmla="*/ 13016 w 27304"/>
                <a:gd name="connsiteY40" fmla="*/ 20494 h 50810"/>
                <a:gd name="connsiteX41" fmla="*/ 11390 w 27304"/>
                <a:gd name="connsiteY41" fmla="*/ 25993 h 50810"/>
                <a:gd name="connsiteX42" fmla="*/ 9257 w 27304"/>
                <a:gd name="connsiteY42" fmla="*/ 29130 h 50810"/>
                <a:gd name="connsiteX43" fmla="*/ 8609 w 27304"/>
                <a:gd name="connsiteY43" fmla="*/ 30019 h 50810"/>
                <a:gd name="connsiteX44" fmla="*/ 7009 w 27304"/>
                <a:gd name="connsiteY44" fmla="*/ 33016 h 50810"/>
                <a:gd name="connsiteX45" fmla="*/ 7047 w 27304"/>
                <a:gd name="connsiteY45" fmla="*/ 35607 h 50810"/>
                <a:gd name="connsiteX46" fmla="*/ 9828 w 27304"/>
                <a:gd name="connsiteY46" fmla="*/ 40293 h 50810"/>
                <a:gd name="connsiteX47" fmla="*/ 23290 w 27304"/>
                <a:gd name="connsiteY47" fmla="*/ 39608 h 50810"/>
                <a:gd name="connsiteX48" fmla="*/ 23925 w 27304"/>
                <a:gd name="connsiteY48" fmla="*/ 39544 h 50810"/>
                <a:gd name="connsiteX49" fmla="*/ 24230 w 27304"/>
                <a:gd name="connsiteY49" fmla="*/ 40052 h 50810"/>
                <a:gd name="connsiteX50" fmla="*/ 21906 w 27304"/>
                <a:gd name="connsiteY50" fmla="*/ 44776 h 50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7304" h="50810">
                  <a:moveTo>
                    <a:pt x="21906" y="44776"/>
                  </a:moveTo>
                  <a:cubicBezTo>
                    <a:pt x="20636" y="46135"/>
                    <a:pt x="18934" y="47253"/>
                    <a:pt x="17004" y="47989"/>
                  </a:cubicBezTo>
                  <a:cubicBezTo>
                    <a:pt x="15010" y="48739"/>
                    <a:pt x="12813" y="49069"/>
                    <a:pt x="10641" y="48917"/>
                  </a:cubicBezTo>
                  <a:cubicBezTo>
                    <a:pt x="8355" y="48777"/>
                    <a:pt x="6031" y="48053"/>
                    <a:pt x="4088" y="46859"/>
                  </a:cubicBezTo>
                  <a:cubicBezTo>
                    <a:pt x="303" y="44535"/>
                    <a:pt x="-2046" y="40624"/>
                    <a:pt x="-2199" y="36420"/>
                  </a:cubicBezTo>
                  <a:cubicBezTo>
                    <a:pt x="-2249" y="34324"/>
                    <a:pt x="-1792" y="32254"/>
                    <a:pt x="-865" y="30425"/>
                  </a:cubicBezTo>
                  <a:cubicBezTo>
                    <a:pt x="75" y="28533"/>
                    <a:pt x="1307" y="27162"/>
                    <a:pt x="2411" y="25955"/>
                  </a:cubicBezTo>
                  <a:lnTo>
                    <a:pt x="3174" y="25130"/>
                  </a:lnTo>
                  <a:lnTo>
                    <a:pt x="5167" y="22805"/>
                  </a:lnTo>
                  <a:lnTo>
                    <a:pt x="6412" y="20024"/>
                  </a:lnTo>
                  <a:cubicBezTo>
                    <a:pt x="6793" y="17954"/>
                    <a:pt x="6107" y="15579"/>
                    <a:pt x="4634" y="13839"/>
                  </a:cubicBezTo>
                  <a:lnTo>
                    <a:pt x="4304" y="13458"/>
                  </a:lnTo>
                  <a:lnTo>
                    <a:pt x="4088" y="13230"/>
                  </a:lnTo>
                  <a:lnTo>
                    <a:pt x="3809" y="12988"/>
                  </a:lnTo>
                  <a:lnTo>
                    <a:pt x="3402" y="12658"/>
                  </a:lnTo>
                  <a:lnTo>
                    <a:pt x="3123" y="12455"/>
                  </a:lnTo>
                  <a:lnTo>
                    <a:pt x="2602" y="12125"/>
                  </a:lnTo>
                  <a:lnTo>
                    <a:pt x="2259" y="11922"/>
                  </a:lnTo>
                  <a:lnTo>
                    <a:pt x="1522" y="11490"/>
                  </a:lnTo>
                  <a:lnTo>
                    <a:pt x="-802" y="9039"/>
                  </a:lnTo>
                  <a:lnTo>
                    <a:pt x="-1297" y="6219"/>
                  </a:lnTo>
                  <a:lnTo>
                    <a:pt x="-1018" y="4124"/>
                  </a:lnTo>
                  <a:lnTo>
                    <a:pt x="-840" y="1952"/>
                  </a:lnTo>
                  <a:lnTo>
                    <a:pt x="-1297" y="187"/>
                  </a:lnTo>
                  <a:lnTo>
                    <a:pt x="-2643" y="-829"/>
                  </a:lnTo>
                  <a:lnTo>
                    <a:pt x="-3075" y="-1401"/>
                  </a:lnTo>
                  <a:lnTo>
                    <a:pt x="-2491" y="-1858"/>
                  </a:lnTo>
                  <a:lnTo>
                    <a:pt x="-1018" y="-1566"/>
                  </a:lnTo>
                  <a:lnTo>
                    <a:pt x="189" y="-702"/>
                  </a:lnTo>
                  <a:lnTo>
                    <a:pt x="1497" y="1571"/>
                  </a:lnTo>
                  <a:lnTo>
                    <a:pt x="1891" y="3997"/>
                  </a:lnTo>
                  <a:lnTo>
                    <a:pt x="2119" y="6029"/>
                  </a:lnTo>
                  <a:lnTo>
                    <a:pt x="2665" y="7426"/>
                  </a:lnTo>
                  <a:lnTo>
                    <a:pt x="3681" y="8099"/>
                  </a:lnTo>
                  <a:lnTo>
                    <a:pt x="4101" y="8251"/>
                  </a:lnTo>
                  <a:lnTo>
                    <a:pt x="6031" y="9064"/>
                  </a:lnTo>
                  <a:lnTo>
                    <a:pt x="6984" y="9585"/>
                  </a:lnTo>
                  <a:lnTo>
                    <a:pt x="7682" y="10055"/>
                  </a:lnTo>
                  <a:lnTo>
                    <a:pt x="8495" y="10664"/>
                  </a:lnTo>
                  <a:cubicBezTo>
                    <a:pt x="9930" y="11896"/>
                    <a:pt x="11086" y="13382"/>
                    <a:pt x="11898" y="15084"/>
                  </a:cubicBezTo>
                  <a:cubicBezTo>
                    <a:pt x="12686" y="16798"/>
                    <a:pt x="13067" y="18614"/>
                    <a:pt x="13016" y="20494"/>
                  </a:cubicBezTo>
                  <a:cubicBezTo>
                    <a:pt x="12991" y="22259"/>
                    <a:pt x="12394" y="24266"/>
                    <a:pt x="11390" y="25993"/>
                  </a:cubicBezTo>
                  <a:cubicBezTo>
                    <a:pt x="10717" y="27187"/>
                    <a:pt x="9942" y="28216"/>
                    <a:pt x="9257" y="29130"/>
                  </a:cubicBezTo>
                  <a:lnTo>
                    <a:pt x="8609" y="30019"/>
                  </a:lnTo>
                  <a:lnTo>
                    <a:pt x="7009" y="33016"/>
                  </a:lnTo>
                  <a:lnTo>
                    <a:pt x="7047" y="35607"/>
                  </a:lnTo>
                  <a:cubicBezTo>
                    <a:pt x="7504" y="37360"/>
                    <a:pt x="8482" y="39023"/>
                    <a:pt x="9828" y="40293"/>
                  </a:cubicBezTo>
                  <a:cubicBezTo>
                    <a:pt x="12038" y="42478"/>
                    <a:pt x="18096" y="43481"/>
                    <a:pt x="23290" y="39608"/>
                  </a:cubicBezTo>
                  <a:lnTo>
                    <a:pt x="23925" y="39544"/>
                  </a:lnTo>
                  <a:lnTo>
                    <a:pt x="24230" y="40052"/>
                  </a:lnTo>
                  <a:cubicBezTo>
                    <a:pt x="24078" y="41627"/>
                    <a:pt x="23290" y="43252"/>
                    <a:pt x="21906" y="44776"/>
                  </a:cubicBezTo>
                </a:path>
              </a:pathLst>
            </a:custGeom>
            <a:solidFill>
              <a:srgbClr val="AC5435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05" name="Freeform: Shape 1604">
              <a:extLst>
                <a:ext uri="{FF2B5EF4-FFF2-40B4-BE49-F238E27FC236}">
                  <a16:creationId xmlns="" xmlns:a16="http://schemas.microsoft.com/office/drawing/2014/main" id="{2FAC15C7-F116-4696-ADC2-4AD021A53D69}"/>
                </a:ext>
              </a:extLst>
            </p:cNvPr>
            <p:cNvSpPr/>
            <p:nvPr/>
          </p:nvSpPr>
          <p:spPr>
            <a:xfrm flipV="1">
              <a:off x="7961441" y="2991249"/>
              <a:ext cx="196696" cy="107873"/>
            </a:xfrm>
            <a:custGeom>
              <a:avLst/>
              <a:gdLst>
                <a:gd name="connsiteX0" fmla="*/ 192180 w 196696"/>
                <a:gd name="connsiteY0" fmla="*/ 89276 h 107873"/>
                <a:gd name="connsiteX1" fmla="*/ 130294 w 196696"/>
                <a:gd name="connsiteY1" fmla="*/ 104198 h 107873"/>
                <a:gd name="connsiteX2" fmla="*/ 10152 w 196696"/>
                <a:gd name="connsiteY2" fmla="*/ 106205 h 107873"/>
                <a:gd name="connsiteX3" fmla="*/ -3056 w 196696"/>
                <a:gd name="connsiteY3" fmla="*/ 46972 h 107873"/>
                <a:gd name="connsiteX4" fmla="*/ 193641 w 196696"/>
                <a:gd name="connsiteY4" fmla="*/ -1669 h 107873"/>
                <a:gd name="connsiteX5" fmla="*/ 192180 w 196696"/>
                <a:gd name="connsiteY5" fmla="*/ 89276 h 107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6696" h="107873">
                  <a:moveTo>
                    <a:pt x="192180" y="89276"/>
                  </a:moveTo>
                  <a:lnTo>
                    <a:pt x="130294" y="104198"/>
                  </a:lnTo>
                  <a:lnTo>
                    <a:pt x="10152" y="106205"/>
                  </a:lnTo>
                  <a:lnTo>
                    <a:pt x="-3056" y="46972"/>
                  </a:lnTo>
                  <a:lnTo>
                    <a:pt x="193641" y="-1669"/>
                  </a:lnTo>
                  <a:lnTo>
                    <a:pt x="192180" y="89276"/>
                  </a:lnTo>
                </a:path>
              </a:pathLst>
            </a:custGeom>
            <a:solidFill>
              <a:srgbClr val="F3836D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06" name="Freeform: Shape 1605">
              <a:extLst>
                <a:ext uri="{FF2B5EF4-FFF2-40B4-BE49-F238E27FC236}">
                  <a16:creationId xmlns="" xmlns:a16="http://schemas.microsoft.com/office/drawing/2014/main" id="{15693A12-CE78-4B61-86A1-DD212A11F387}"/>
                </a:ext>
              </a:extLst>
            </p:cNvPr>
            <p:cNvSpPr/>
            <p:nvPr/>
          </p:nvSpPr>
          <p:spPr>
            <a:xfrm flipV="1">
              <a:off x="7230215" y="3564092"/>
              <a:ext cx="925333" cy="728538"/>
            </a:xfrm>
            <a:custGeom>
              <a:avLst/>
              <a:gdLst>
                <a:gd name="connsiteX0" fmla="*/ 148362 w 925333"/>
                <a:gd name="connsiteY0" fmla="*/ 92339 h 728538"/>
                <a:gd name="connsiteX1" fmla="*/ 182931 w 925333"/>
                <a:gd name="connsiteY1" fmla="*/ 716632 h 728538"/>
                <a:gd name="connsiteX2" fmla="*/ 744879 w 925333"/>
                <a:gd name="connsiteY2" fmla="*/ 678825 h 728538"/>
                <a:gd name="connsiteX3" fmla="*/ 922285 w 925333"/>
                <a:gd name="connsiteY3" fmla="*/ 531162 h 728538"/>
                <a:gd name="connsiteX4" fmla="*/ 609625 w 925333"/>
                <a:gd name="connsiteY4" fmla="*/ 550733 h 728538"/>
                <a:gd name="connsiteX5" fmla="*/ 316065 w 925333"/>
                <a:gd name="connsiteY5" fmla="*/ 569719 h 728538"/>
                <a:gd name="connsiteX6" fmla="*/ 238913 w 925333"/>
                <a:gd name="connsiteY6" fmla="*/ 24736 h 728538"/>
                <a:gd name="connsiteX7" fmla="*/ -2806 w 925333"/>
                <a:gd name="connsiteY7" fmla="*/ 19696 h 728538"/>
                <a:gd name="connsiteX8" fmla="*/ 148362 w 925333"/>
                <a:gd name="connsiteY8" fmla="*/ 92339 h 728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5333" h="728538">
                  <a:moveTo>
                    <a:pt x="148362" y="92339"/>
                  </a:moveTo>
                  <a:cubicBezTo>
                    <a:pt x="177572" y="122288"/>
                    <a:pt x="147714" y="693798"/>
                    <a:pt x="182931" y="716632"/>
                  </a:cubicBezTo>
                  <a:cubicBezTo>
                    <a:pt x="218161" y="739454"/>
                    <a:pt x="647572" y="726843"/>
                    <a:pt x="744879" y="678825"/>
                  </a:cubicBezTo>
                  <a:cubicBezTo>
                    <a:pt x="734884" y="649526"/>
                    <a:pt x="930350" y="561134"/>
                    <a:pt x="922285" y="531162"/>
                  </a:cubicBezTo>
                  <a:cubicBezTo>
                    <a:pt x="915186" y="504797"/>
                    <a:pt x="760830" y="527771"/>
                    <a:pt x="609625" y="550733"/>
                  </a:cubicBezTo>
                  <a:cubicBezTo>
                    <a:pt x="457276" y="573885"/>
                    <a:pt x="308140" y="597024"/>
                    <a:pt x="316065" y="569719"/>
                  </a:cubicBezTo>
                  <a:cubicBezTo>
                    <a:pt x="287553" y="414526"/>
                    <a:pt x="238913" y="24736"/>
                    <a:pt x="238913" y="24736"/>
                  </a:cubicBezTo>
                  <a:cubicBezTo>
                    <a:pt x="238913" y="24736"/>
                    <a:pt x="24905" y="-29378"/>
                    <a:pt x="-2806" y="19696"/>
                  </a:cubicBezTo>
                  <a:cubicBezTo>
                    <a:pt x="2096" y="27509"/>
                    <a:pt x="119152" y="62380"/>
                    <a:pt x="148362" y="92339"/>
                  </a:cubicBezTo>
                </a:path>
              </a:pathLst>
            </a:custGeom>
            <a:solidFill>
              <a:srgbClr val="152127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07" name="Freeform: Shape 1606">
              <a:extLst>
                <a:ext uri="{FF2B5EF4-FFF2-40B4-BE49-F238E27FC236}">
                  <a16:creationId xmlns="" xmlns:a16="http://schemas.microsoft.com/office/drawing/2014/main" id="{41E00E5F-18BF-4EF9-9A7F-F1533BC8912A}"/>
                </a:ext>
              </a:extLst>
            </p:cNvPr>
            <p:cNvSpPr/>
            <p:nvPr/>
          </p:nvSpPr>
          <p:spPr>
            <a:xfrm flipV="1">
              <a:off x="7919137" y="3035674"/>
              <a:ext cx="302475" cy="702219"/>
            </a:xfrm>
            <a:custGeom>
              <a:avLst/>
              <a:gdLst>
                <a:gd name="connsiteX0" fmla="*/ 7516 w 302475"/>
                <a:gd name="connsiteY0" fmla="*/ 683939 h 702219"/>
                <a:gd name="connsiteX1" fmla="*/ 155572 w 302475"/>
                <a:gd name="connsiteY1" fmla="*/ 700856 h 702219"/>
                <a:gd name="connsiteX2" fmla="*/ 252866 w 302475"/>
                <a:gd name="connsiteY2" fmla="*/ 677589 h 702219"/>
                <a:gd name="connsiteX3" fmla="*/ 276145 w 302475"/>
                <a:gd name="connsiteY3" fmla="*/ 633178 h 702219"/>
                <a:gd name="connsiteX4" fmla="*/ 299412 w 302475"/>
                <a:gd name="connsiteY4" fmla="*/ -1364 h 702219"/>
                <a:gd name="connsiteX5" fmla="*/ 30782 w 302475"/>
                <a:gd name="connsiteY5" fmla="*/ 43061 h 702219"/>
                <a:gd name="connsiteX6" fmla="*/ -3063 w 302475"/>
                <a:gd name="connsiteY6" fmla="*/ 138234 h 702219"/>
                <a:gd name="connsiteX7" fmla="*/ 70965 w 302475"/>
                <a:gd name="connsiteY7" fmla="*/ 347631 h 702219"/>
                <a:gd name="connsiteX8" fmla="*/ 7516 w 302475"/>
                <a:gd name="connsiteY8" fmla="*/ 683939 h 702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2475" h="702219">
                  <a:moveTo>
                    <a:pt x="7516" y="683939"/>
                  </a:moveTo>
                  <a:cubicBezTo>
                    <a:pt x="7516" y="683939"/>
                    <a:pt x="94244" y="700856"/>
                    <a:pt x="155572" y="700856"/>
                  </a:cubicBezTo>
                  <a:cubicBezTo>
                    <a:pt x="216900" y="700856"/>
                    <a:pt x="252866" y="677589"/>
                    <a:pt x="252866" y="677589"/>
                  </a:cubicBezTo>
                  <a:lnTo>
                    <a:pt x="276145" y="633178"/>
                  </a:lnTo>
                  <a:lnTo>
                    <a:pt x="299412" y="-1364"/>
                  </a:lnTo>
                  <a:lnTo>
                    <a:pt x="30782" y="43061"/>
                  </a:lnTo>
                  <a:lnTo>
                    <a:pt x="-3063" y="138234"/>
                  </a:lnTo>
                  <a:lnTo>
                    <a:pt x="70965" y="347631"/>
                  </a:lnTo>
                  <a:lnTo>
                    <a:pt x="7516" y="683939"/>
                  </a:lnTo>
                </a:path>
              </a:pathLst>
            </a:custGeom>
            <a:solidFill>
              <a:srgbClr val="F7AB9B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08" name="Freeform: Shape 1607">
              <a:extLst>
                <a:ext uri="{FF2B5EF4-FFF2-40B4-BE49-F238E27FC236}">
                  <a16:creationId xmlns="" xmlns:a16="http://schemas.microsoft.com/office/drawing/2014/main" id="{634567B4-45AB-4ABA-BBD2-938ED5009C04}"/>
                </a:ext>
              </a:extLst>
            </p:cNvPr>
            <p:cNvSpPr/>
            <p:nvPr/>
          </p:nvSpPr>
          <p:spPr>
            <a:xfrm flipV="1">
              <a:off x="7928307" y="3051193"/>
              <a:ext cx="195573" cy="521181"/>
            </a:xfrm>
            <a:custGeom>
              <a:avLst/>
              <a:gdLst>
                <a:gd name="connsiteX0" fmla="*/ 75834 w 195573"/>
                <a:gd name="connsiteY0" fmla="*/ 22268 h 521181"/>
                <a:gd name="connsiteX1" fmla="*/ 163057 w 195573"/>
                <a:gd name="connsiteY1" fmla="*/ 58615 h 521181"/>
                <a:gd name="connsiteX2" fmla="*/ 190083 w 195573"/>
                <a:gd name="connsiteY2" fmla="*/ 120819 h 521181"/>
                <a:gd name="connsiteX3" fmla="*/ 166448 w 195573"/>
                <a:gd name="connsiteY3" fmla="*/ 276203 h 521181"/>
                <a:gd name="connsiteX4" fmla="*/ 87149 w 195573"/>
                <a:gd name="connsiteY4" fmla="*/ 425758 h 521181"/>
                <a:gd name="connsiteX5" fmla="*/ 5882 w 195573"/>
                <a:gd name="connsiteY5" fmla="*/ 519751 h 521181"/>
                <a:gd name="connsiteX6" fmla="*/ -1624 w 195573"/>
                <a:gd name="connsiteY6" fmla="*/ 518354 h 521181"/>
                <a:gd name="connsiteX7" fmla="*/ 61826 w 195573"/>
                <a:gd name="connsiteY7" fmla="*/ 182046 h 521181"/>
                <a:gd name="connsiteX8" fmla="*/ -3033 w 195573"/>
                <a:gd name="connsiteY8" fmla="*/ -1431 h 521181"/>
                <a:gd name="connsiteX9" fmla="*/ 75834 w 195573"/>
                <a:gd name="connsiteY9" fmla="*/ 22268 h 521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5573" h="521181">
                  <a:moveTo>
                    <a:pt x="75834" y="22268"/>
                  </a:moveTo>
                  <a:cubicBezTo>
                    <a:pt x="105082" y="30992"/>
                    <a:pt x="140311" y="36504"/>
                    <a:pt x="163057" y="58615"/>
                  </a:cubicBezTo>
                  <a:cubicBezTo>
                    <a:pt x="179173" y="74274"/>
                    <a:pt x="186641" y="99191"/>
                    <a:pt x="190083" y="120819"/>
                  </a:cubicBezTo>
                  <a:cubicBezTo>
                    <a:pt x="198350" y="173003"/>
                    <a:pt x="184571" y="227512"/>
                    <a:pt x="166448" y="276203"/>
                  </a:cubicBezTo>
                  <a:cubicBezTo>
                    <a:pt x="146725" y="329124"/>
                    <a:pt x="119293" y="379378"/>
                    <a:pt x="87149" y="425758"/>
                  </a:cubicBezTo>
                  <a:cubicBezTo>
                    <a:pt x="63845" y="459375"/>
                    <a:pt x="37480" y="493043"/>
                    <a:pt x="5882" y="519751"/>
                  </a:cubicBezTo>
                  <a:cubicBezTo>
                    <a:pt x="1120" y="518887"/>
                    <a:pt x="-1624" y="518354"/>
                    <a:pt x="-1624" y="518354"/>
                  </a:cubicBezTo>
                  <a:lnTo>
                    <a:pt x="61826" y="182046"/>
                  </a:lnTo>
                  <a:lnTo>
                    <a:pt x="-3033" y="-1431"/>
                  </a:lnTo>
                  <a:cubicBezTo>
                    <a:pt x="23243" y="6418"/>
                    <a:pt x="49506" y="14419"/>
                    <a:pt x="75834" y="22268"/>
                  </a:cubicBezTo>
                </a:path>
              </a:pathLst>
            </a:custGeom>
            <a:solidFill>
              <a:srgbClr val="EF5739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09" name="Freeform: Shape 1608">
              <a:extLst>
                <a:ext uri="{FF2B5EF4-FFF2-40B4-BE49-F238E27FC236}">
                  <a16:creationId xmlns="" xmlns:a16="http://schemas.microsoft.com/office/drawing/2014/main" id="{11CF35E9-3C03-490E-909E-2C3483788EDB}"/>
                </a:ext>
              </a:extLst>
            </p:cNvPr>
            <p:cNvSpPr/>
            <p:nvPr/>
          </p:nvSpPr>
          <p:spPr>
            <a:xfrm flipV="1">
              <a:off x="7642176" y="4221661"/>
              <a:ext cx="776971" cy="118060"/>
            </a:xfrm>
            <a:custGeom>
              <a:avLst/>
              <a:gdLst>
                <a:gd name="connsiteX0" fmla="*/ 385443 w 776971"/>
                <a:gd name="connsiteY0" fmla="*/ -566 h 118060"/>
                <a:gd name="connsiteX1" fmla="*/ -3036 w 776971"/>
                <a:gd name="connsiteY1" fmla="*/ 58455 h 118060"/>
                <a:gd name="connsiteX2" fmla="*/ 269861 w 776971"/>
                <a:gd name="connsiteY2" fmla="*/ 114841 h 118060"/>
                <a:gd name="connsiteX3" fmla="*/ 278217 w 776971"/>
                <a:gd name="connsiteY3" fmla="*/ 112936 h 118060"/>
                <a:gd name="connsiteX4" fmla="*/ 288022 w 776971"/>
                <a:gd name="connsiteY4" fmla="*/ 115615 h 118060"/>
                <a:gd name="connsiteX5" fmla="*/ 385443 w 776971"/>
                <a:gd name="connsiteY5" fmla="*/ 117494 h 118060"/>
                <a:gd name="connsiteX6" fmla="*/ 469644 w 776971"/>
                <a:gd name="connsiteY6" fmla="*/ 116101 h 118060"/>
                <a:gd name="connsiteX7" fmla="*/ 481353 w 776971"/>
                <a:gd name="connsiteY7" fmla="*/ 112112 h 118060"/>
                <a:gd name="connsiteX8" fmla="*/ 491881 w 776971"/>
                <a:gd name="connsiteY8" fmla="*/ 115248 h 118060"/>
                <a:gd name="connsiteX9" fmla="*/ 773935 w 776971"/>
                <a:gd name="connsiteY9" fmla="*/ 58455 h 118060"/>
                <a:gd name="connsiteX10" fmla="*/ 385443 w 776971"/>
                <a:gd name="connsiteY10" fmla="*/ -566 h 118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6971" h="118060">
                  <a:moveTo>
                    <a:pt x="385443" y="-566"/>
                  </a:moveTo>
                  <a:cubicBezTo>
                    <a:pt x="170890" y="-566"/>
                    <a:pt x="-3036" y="25866"/>
                    <a:pt x="-3036" y="58455"/>
                  </a:cubicBezTo>
                  <a:cubicBezTo>
                    <a:pt x="-3036" y="84945"/>
                    <a:pt x="111759" y="107360"/>
                    <a:pt x="269861" y="114841"/>
                  </a:cubicBezTo>
                  <a:cubicBezTo>
                    <a:pt x="272490" y="113571"/>
                    <a:pt x="275347" y="112936"/>
                    <a:pt x="278217" y="112936"/>
                  </a:cubicBezTo>
                  <a:cubicBezTo>
                    <a:pt x="281596" y="112936"/>
                    <a:pt x="284986" y="113824"/>
                    <a:pt x="288022" y="115615"/>
                  </a:cubicBezTo>
                  <a:cubicBezTo>
                    <a:pt x="319149" y="116850"/>
                    <a:pt x="351801" y="117494"/>
                    <a:pt x="385443" y="117494"/>
                  </a:cubicBezTo>
                  <a:cubicBezTo>
                    <a:pt x="414361" y="117494"/>
                    <a:pt x="442530" y="117013"/>
                    <a:pt x="469644" y="116101"/>
                  </a:cubicBezTo>
                  <a:cubicBezTo>
                    <a:pt x="473098" y="113431"/>
                    <a:pt x="477238" y="112112"/>
                    <a:pt x="481353" y="112112"/>
                  </a:cubicBezTo>
                  <a:cubicBezTo>
                    <a:pt x="485036" y="112112"/>
                    <a:pt x="488706" y="113163"/>
                    <a:pt x="491881" y="115248"/>
                  </a:cubicBezTo>
                  <a:cubicBezTo>
                    <a:pt x="654695" y="108223"/>
                    <a:pt x="773935" y="85452"/>
                    <a:pt x="773935" y="58455"/>
                  </a:cubicBezTo>
                  <a:cubicBezTo>
                    <a:pt x="773935" y="25866"/>
                    <a:pt x="600009" y="-566"/>
                    <a:pt x="385443" y="-566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10" name="Freeform: Shape 1609">
              <a:extLst>
                <a:ext uri="{FF2B5EF4-FFF2-40B4-BE49-F238E27FC236}">
                  <a16:creationId xmlns="" xmlns:a16="http://schemas.microsoft.com/office/drawing/2014/main" id="{9C7A6FB8-FA94-459C-8D04-2BF673C62C98}"/>
                </a:ext>
              </a:extLst>
            </p:cNvPr>
            <p:cNvSpPr/>
            <p:nvPr/>
          </p:nvSpPr>
          <p:spPr>
            <a:xfrm flipV="1">
              <a:off x="8301800" y="4223526"/>
              <a:ext cx="56247" cy="56237"/>
            </a:xfrm>
            <a:custGeom>
              <a:avLst/>
              <a:gdLst>
                <a:gd name="connsiteX0" fmla="*/ -3240 w 56247"/>
                <a:gd name="connsiteY0" fmla="*/ 27542 h 56237"/>
                <a:gd name="connsiteX1" fmla="*/ 24877 w 56247"/>
                <a:gd name="connsiteY1" fmla="*/ -592 h 56237"/>
                <a:gd name="connsiteX2" fmla="*/ 53007 w 56247"/>
                <a:gd name="connsiteY2" fmla="*/ 27542 h 56237"/>
                <a:gd name="connsiteX3" fmla="*/ 24877 w 56247"/>
                <a:gd name="connsiteY3" fmla="*/ 55646 h 56237"/>
                <a:gd name="connsiteX4" fmla="*/ -3240 w 56247"/>
                <a:gd name="connsiteY4" fmla="*/ 27542 h 56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247" h="56237">
                  <a:moveTo>
                    <a:pt x="-3240" y="27542"/>
                  </a:moveTo>
                  <a:cubicBezTo>
                    <a:pt x="-3240" y="11995"/>
                    <a:pt x="9345" y="-592"/>
                    <a:pt x="24877" y="-592"/>
                  </a:cubicBezTo>
                  <a:cubicBezTo>
                    <a:pt x="40422" y="-592"/>
                    <a:pt x="53007" y="11995"/>
                    <a:pt x="53007" y="27542"/>
                  </a:cubicBezTo>
                  <a:cubicBezTo>
                    <a:pt x="53007" y="43059"/>
                    <a:pt x="40422" y="55646"/>
                    <a:pt x="24877" y="55646"/>
                  </a:cubicBezTo>
                  <a:cubicBezTo>
                    <a:pt x="9345" y="55646"/>
                    <a:pt x="-3240" y="43059"/>
                    <a:pt x="-3240" y="27542"/>
                  </a:cubicBezTo>
                </a:path>
              </a:pathLst>
            </a:custGeom>
            <a:solidFill>
              <a:srgbClr val="3D3B3E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11" name="Freeform: Shape 1610">
              <a:extLst>
                <a:ext uri="{FF2B5EF4-FFF2-40B4-BE49-F238E27FC236}">
                  <a16:creationId xmlns="" xmlns:a16="http://schemas.microsoft.com/office/drawing/2014/main" id="{72088D23-9868-4551-9143-F0C2E17AE322}"/>
                </a:ext>
              </a:extLst>
            </p:cNvPr>
            <p:cNvSpPr/>
            <p:nvPr/>
          </p:nvSpPr>
          <p:spPr>
            <a:xfrm flipV="1">
              <a:off x="8289824" y="4211551"/>
              <a:ext cx="80187" cy="80197"/>
            </a:xfrm>
            <a:custGeom>
              <a:avLst/>
              <a:gdLst>
                <a:gd name="connsiteX0" fmla="*/ 20699 w 80187"/>
                <a:gd name="connsiteY0" fmla="*/ 39512 h 80197"/>
                <a:gd name="connsiteX1" fmla="*/ 36853 w 80187"/>
                <a:gd name="connsiteY1" fmla="*/ 23359 h 80197"/>
                <a:gd name="connsiteX2" fmla="*/ 52995 w 80187"/>
                <a:gd name="connsiteY2" fmla="*/ 39512 h 80197"/>
                <a:gd name="connsiteX3" fmla="*/ 36853 w 80187"/>
                <a:gd name="connsiteY3" fmla="*/ 55665 h 80197"/>
                <a:gd name="connsiteX4" fmla="*/ 20699 w 80187"/>
                <a:gd name="connsiteY4" fmla="*/ 39512 h 80197"/>
                <a:gd name="connsiteX5" fmla="*/ -3240 w 80187"/>
                <a:gd name="connsiteY5" fmla="*/ 39512 h 80197"/>
                <a:gd name="connsiteX6" fmla="*/ 36853 w 80187"/>
                <a:gd name="connsiteY6" fmla="*/ 79606 h 80197"/>
                <a:gd name="connsiteX7" fmla="*/ 76947 w 80187"/>
                <a:gd name="connsiteY7" fmla="*/ 39512 h 80197"/>
                <a:gd name="connsiteX8" fmla="*/ 36853 w 80187"/>
                <a:gd name="connsiteY8" fmla="*/ -592 h 80197"/>
                <a:gd name="connsiteX9" fmla="*/ -3240 w 80187"/>
                <a:gd name="connsiteY9" fmla="*/ 39512 h 80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187" h="80197">
                  <a:moveTo>
                    <a:pt x="20699" y="39512"/>
                  </a:moveTo>
                  <a:cubicBezTo>
                    <a:pt x="20699" y="30607"/>
                    <a:pt x="27951" y="23359"/>
                    <a:pt x="36853" y="23359"/>
                  </a:cubicBezTo>
                  <a:cubicBezTo>
                    <a:pt x="45756" y="23359"/>
                    <a:pt x="52995" y="30607"/>
                    <a:pt x="52995" y="39512"/>
                  </a:cubicBezTo>
                  <a:cubicBezTo>
                    <a:pt x="52995" y="48417"/>
                    <a:pt x="45756" y="55665"/>
                    <a:pt x="36853" y="55665"/>
                  </a:cubicBezTo>
                  <a:cubicBezTo>
                    <a:pt x="27951" y="55665"/>
                    <a:pt x="20699" y="48417"/>
                    <a:pt x="20699" y="39512"/>
                  </a:cubicBezTo>
                  <a:close/>
                  <a:moveTo>
                    <a:pt x="-3240" y="39512"/>
                  </a:moveTo>
                  <a:cubicBezTo>
                    <a:pt x="-3240" y="61623"/>
                    <a:pt x="14756" y="79606"/>
                    <a:pt x="36853" y="79606"/>
                  </a:cubicBezTo>
                  <a:cubicBezTo>
                    <a:pt x="58964" y="79606"/>
                    <a:pt x="76947" y="61623"/>
                    <a:pt x="76947" y="39512"/>
                  </a:cubicBezTo>
                  <a:cubicBezTo>
                    <a:pt x="76947" y="17401"/>
                    <a:pt x="58964" y="-592"/>
                    <a:pt x="36853" y="-592"/>
                  </a:cubicBezTo>
                  <a:cubicBezTo>
                    <a:pt x="14756" y="-592"/>
                    <a:pt x="-3240" y="17401"/>
                    <a:pt x="-3240" y="39512"/>
                  </a:cubicBezTo>
                </a:path>
              </a:pathLst>
            </a:custGeom>
            <a:solidFill>
              <a:srgbClr val="00000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12" name="Freeform: Shape 1611">
              <a:extLst>
                <a:ext uri="{FF2B5EF4-FFF2-40B4-BE49-F238E27FC236}">
                  <a16:creationId xmlns="" xmlns:a16="http://schemas.microsoft.com/office/drawing/2014/main" id="{D17212FD-8F43-4D8B-8534-643B92E7A980}"/>
                </a:ext>
              </a:extLst>
            </p:cNvPr>
            <p:cNvSpPr/>
            <p:nvPr/>
          </p:nvSpPr>
          <p:spPr>
            <a:xfrm flipV="1">
              <a:off x="8286192" y="4207929"/>
              <a:ext cx="87439" cy="43700"/>
            </a:xfrm>
            <a:custGeom>
              <a:avLst/>
              <a:gdLst>
                <a:gd name="connsiteX0" fmla="*/ -3240 w 87439"/>
                <a:gd name="connsiteY0" fmla="*/ -611 h 43700"/>
                <a:gd name="connsiteX1" fmla="*/ -3240 w 87439"/>
                <a:gd name="connsiteY1" fmla="*/ -611 h 43700"/>
                <a:gd name="connsiteX2" fmla="*/ 40485 w 87439"/>
                <a:gd name="connsiteY2" fmla="*/ 43089 h 43700"/>
                <a:gd name="connsiteX3" fmla="*/ 84199 w 87439"/>
                <a:gd name="connsiteY3" fmla="*/ -611 h 43700"/>
                <a:gd name="connsiteX4" fmla="*/ -3240 w 87439"/>
                <a:gd name="connsiteY4" fmla="*/ -611 h 43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439" h="43700">
                  <a:moveTo>
                    <a:pt x="-3240" y="-611"/>
                  </a:moveTo>
                  <a:lnTo>
                    <a:pt x="-3240" y="-611"/>
                  </a:lnTo>
                  <a:cubicBezTo>
                    <a:pt x="-3240" y="23478"/>
                    <a:pt x="16381" y="43089"/>
                    <a:pt x="40485" y="43089"/>
                  </a:cubicBezTo>
                  <a:cubicBezTo>
                    <a:pt x="64590" y="43089"/>
                    <a:pt x="84199" y="23478"/>
                    <a:pt x="84199" y="-611"/>
                  </a:cubicBezTo>
                  <a:lnTo>
                    <a:pt x="-3240" y="-611"/>
                  </a:lnTo>
                </a:path>
              </a:pathLst>
            </a:custGeom>
            <a:solidFill>
              <a:srgbClr val="00000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13" name="Freeform: Shape 1612">
              <a:extLst>
                <a:ext uri="{FF2B5EF4-FFF2-40B4-BE49-F238E27FC236}">
                  <a16:creationId xmlns="" xmlns:a16="http://schemas.microsoft.com/office/drawing/2014/main" id="{7A8DDADC-D687-4772-B97E-CC4671723728}"/>
                </a:ext>
              </a:extLst>
            </p:cNvPr>
            <p:cNvSpPr/>
            <p:nvPr/>
          </p:nvSpPr>
          <p:spPr>
            <a:xfrm flipV="1">
              <a:off x="7682372" y="4223526"/>
              <a:ext cx="56247" cy="56237"/>
            </a:xfrm>
            <a:custGeom>
              <a:avLst/>
              <a:gdLst>
                <a:gd name="connsiteX0" fmla="*/ -2818 w 56247"/>
                <a:gd name="connsiteY0" fmla="*/ 27542 h 56237"/>
                <a:gd name="connsiteX1" fmla="*/ 25300 w 56247"/>
                <a:gd name="connsiteY1" fmla="*/ -592 h 56237"/>
                <a:gd name="connsiteX2" fmla="*/ 53430 w 56247"/>
                <a:gd name="connsiteY2" fmla="*/ 27542 h 56237"/>
                <a:gd name="connsiteX3" fmla="*/ 25300 w 56247"/>
                <a:gd name="connsiteY3" fmla="*/ 55646 h 56237"/>
                <a:gd name="connsiteX4" fmla="*/ -2818 w 56247"/>
                <a:gd name="connsiteY4" fmla="*/ 27542 h 56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247" h="56237">
                  <a:moveTo>
                    <a:pt x="-2818" y="27542"/>
                  </a:moveTo>
                  <a:cubicBezTo>
                    <a:pt x="-2818" y="11995"/>
                    <a:pt x="9781" y="-592"/>
                    <a:pt x="25300" y="-592"/>
                  </a:cubicBezTo>
                  <a:cubicBezTo>
                    <a:pt x="40832" y="-592"/>
                    <a:pt x="53430" y="11995"/>
                    <a:pt x="53430" y="27542"/>
                  </a:cubicBezTo>
                  <a:cubicBezTo>
                    <a:pt x="53430" y="43059"/>
                    <a:pt x="40832" y="55646"/>
                    <a:pt x="25300" y="55646"/>
                  </a:cubicBezTo>
                  <a:cubicBezTo>
                    <a:pt x="9781" y="55646"/>
                    <a:pt x="-2818" y="43059"/>
                    <a:pt x="-2818" y="27542"/>
                  </a:cubicBezTo>
                </a:path>
              </a:pathLst>
            </a:custGeom>
            <a:solidFill>
              <a:srgbClr val="3D3B3E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14" name="Freeform: Shape 1613">
              <a:extLst>
                <a:ext uri="{FF2B5EF4-FFF2-40B4-BE49-F238E27FC236}">
                  <a16:creationId xmlns="" xmlns:a16="http://schemas.microsoft.com/office/drawing/2014/main" id="{B1F49852-6313-4AA8-8D42-98AD88927ECC}"/>
                </a:ext>
              </a:extLst>
            </p:cNvPr>
            <p:cNvSpPr/>
            <p:nvPr/>
          </p:nvSpPr>
          <p:spPr>
            <a:xfrm flipV="1">
              <a:off x="7670396" y="4211551"/>
              <a:ext cx="80200" cy="80197"/>
            </a:xfrm>
            <a:custGeom>
              <a:avLst/>
              <a:gdLst>
                <a:gd name="connsiteX0" fmla="*/ 21135 w 80200"/>
                <a:gd name="connsiteY0" fmla="*/ 39512 h 80197"/>
                <a:gd name="connsiteX1" fmla="*/ 37276 w 80200"/>
                <a:gd name="connsiteY1" fmla="*/ 23359 h 80197"/>
                <a:gd name="connsiteX2" fmla="*/ 53430 w 80200"/>
                <a:gd name="connsiteY2" fmla="*/ 39512 h 80197"/>
                <a:gd name="connsiteX3" fmla="*/ 37276 w 80200"/>
                <a:gd name="connsiteY3" fmla="*/ 55665 h 80197"/>
                <a:gd name="connsiteX4" fmla="*/ 21135 w 80200"/>
                <a:gd name="connsiteY4" fmla="*/ 39512 h 80197"/>
                <a:gd name="connsiteX5" fmla="*/ -2818 w 80200"/>
                <a:gd name="connsiteY5" fmla="*/ 39512 h 80197"/>
                <a:gd name="connsiteX6" fmla="*/ 37276 w 80200"/>
                <a:gd name="connsiteY6" fmla="*/ 79606 h 80197"/>
                <a:gd name="connsiteX7" fmla="*/ 77383 w 80200"/>
                <a:gd name="connsiteY7" fmla="*/ 39512 h 80197"/>
                <a:gd name="connsiteX8" fmla="*/ 37276 w 80200"/>
                <a:gd name="connsiteY8" fmla="*/ -592 h 80197"/>
                <a:gd name="connsiteX9" fmla="*/ -2818 w 80200"/>
                <a:gd name="connsiteY9" fmla="*/ 39512 h 80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200" h="80197">
                  <a:moveTo>
                    <a:pt x="21135" y="39512"/>
                  </a:moveTo>
                  <a:cubicBezTo>
                    <a:pt x="21135" y="30607"/>
                    <a:pt x="28373" y="23359"/>
                    <a:pt x="37276" y="23359"/>
                  </a:cubicBezTo>
                  <a:cubicBezTo>
                    <a:pt x="46192" y="23359"/>
                    <a:pt x="53430" y="30607"/>
                    <a:pt x="53430" y="39512"/>
                  </a:cubicBezTo>
                  <a:cubicBezTo>
                    <a:pt x="53430" y="48417"/>
                    <a:pt x="46192" y="55665"/>
                    <a:pt x="37276" y="55665"/>
                  </a:cubicBezTo>
                  <a:cubicBezTo>
                    <a:pt x="28373" y="55665"/>
                    <a:pt x="21135" y="48417"/>
                    <a:pt x="21135" y="39512"/>
                  </a:cubicBezTo>
                  <a:close/>
                  <a:moveTo>
                    <a:pt x="-2818" y="39512"/>
                  </a:moveTo>
                  <a:cubicBezTo>
                    <a:pt x="-2818" y="61623"/>
                    <a:pt x="15166" y="79606"/>
                    <a:pt x="37276" y="79606"/>
                  </a:cubicBezTo>
                  <a:cubicBezTo>
                    <a:pt x="59399" y="79606"/>
                    <a:pt x="77383" y="61623"/>
                    <a:pt x="77383" y="39512"/>
                  </a:cubicBezTo>
                  <a:cubicBezTo>
                    <a:pt x="77383" y="17401"/>
                    <a:pt x="59399" y="-592"/>
                    <a:pt x="37276" y="-592"/>
                  </a:cubicBezTo>
                  <a:cubicBezTo>
                    <a:pt x="15166" y="-592"/>
                    <a:pt x="-2818" y="17401"/>
                    <a:pt x="-2818" y="39512"/>
                  </a:cubicBezTo>
                </a:path>
              </a:pathLst>
            </a:custGeom>
            <a:solidFill>
              <a:srgbClr val="00000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15" name="Freeform: Shape 1614">
              <a:extLst>
                <a:ext uri="{FF2B5EF4-FFF2-40B4-BE49-F238E27FC236}">
                  <a16:creationId xmlns="" xmlns:a16="http://schemas.microsoft.com/office/drawing/2014/main" id="{D86C2A97-908F-467F-9484-020E58F4BB4C}"/>
                </a:ext>
              </a:extLst>
            </p:cNvPr>
            <p:cNvSpPr/>
            <p:nvPr/>
          </p:nvSpPr>
          <p:spPr>
            <a:xfrm flipV="1">
              <a:off x="7666776" y="4207929"/>
              <a:ext cx="87439" cy="43700"/>
            </a:xfrm>
            <a:custGeom>
              <a:avLst/>
              <a:gdLst>
                <a:gd name="connsiteX0" fmla="*/ -2818 w 87439"/>
                <a:gd name="connsiteY0" fmla="*/ -611 h 43700"/>
                <a:gd name="connsiteX1" fmla="*/ -2818 w 87439"/>
                <a:gd name="connsiteY1" fmla="*/ -611 h 43700"/>
                <a:gd name="connsiteX2" fmla="*/ 40895 w 87439"/>
                <a:gd name="connsiteY2" fmla="*/ 43089 h 43700"/>
                <a:gd name="connsiteX3" fmla="*/ 84621 w 87439"/>
                <a:gd name="connsiteY3" fmla="*/ -611 h 43700"/>
                <a:gd name="connsiteX4" fmla="*/ -2818 w 87439"/>
                <a:gd name="connsiteY4" fmla="*/ -611 h 43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439" h="43700">
                  <a:moveTo>
                    <a:pt x="-2818" y="-611"/>
                  </a:moveTo>
                  <a:lnTo>
                    <a:pt x="-2818" y="-611"/>
                  </a:lnTo>
                  <a:cubicBezTo>
                    <a:pt x="-2818" y="23478"/>
                    <a:pt x="16804" y="43089"/>
                    <a:pt x="40895" y="43089"/>
                  </a:cubicBezTo>
                  <a:cubicBezTo>
                    <a:pt x="65013" y="43089"/>
                    <a:pt x="84621" y="23478"/>
                    <a:pt x="84621" y="-611"/>
                  </a:cubicBezTo>
                  <a:lnTo>
                    <a:pt x="-2818" y="-611"/>
                  </a:lnTo>
                </a:path>
              </a:pathLst>
            </a:custGeom>
            <a:solidFill>
              <a:srgbClr val="00000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16" name="Freeform: Shape 1615">
              <a:extLst>
                <a:ext uri="{FF2B5EF4-FFF2-40B4-BE49-F238E27FC236}">
                  <a16:creationId xmlns="" xmlns:a16="http://schemas.microsoft.com/office/drawing/2014/main" id="{2DC85100-6EB5-4144-855D-A0049DF25126}"/>
                </a:ext>
              </a:extLst>
            </p:cNvPr>
            <p:cNvSpPr/>
            <p:nvPr/>
          </p:nvSpPr>
          <p:spPr>
            <a:xfrm flipV="1">
              <a:off x="7875653" y="4223526"/>
              <a:ext cx="56248" cy="56237"/>
            </a:xfrm>
            <a:custGeom>
              <a:avLst/>
              <a:gdLst>
                <a:gd name="connsiteX0" fmla="*/ -2950 w 56248"/>
                <a:gd name="connsiteY0" fmla="*/ 27542 h 56237"/>
                <a:gd name="connsiteX1" fmla="*/ 25168 w 56248"/>
                <a:gd name="connsiteY1" fmla="*/ -592 h 56237"/>
                <a:gd name="connsiteX2" fmla="*/ 53299 w 56248"/>
                <a:gd name="connsiteY2" fmla="*/ 27542 h 56237"/>
                <a:gd name="connsiteX3" fmla="*/ 25168 w 56248"/>
                <a:gd name="connsiteY3" fmla="*/ 55646 h 56237"/>
                <a:gd name="connsiteX4" fmla="*/ -2950 w 56248"/>
                <a:gd name="connsiteY4" fmla="*/ 27542 h 56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248" h="56237">
                  <a:moveTo>
                    <a:pt x="-2950" y="27542"/>
                  </a:moveTo>
                  <a:cubicBezTo>
                    <a:pt x="-2950" y="11995"/>
                    <a:pt x="9649" y="-592"/>
                    <a:pt x="25168" y="-592"/>
                  </a:cubicBezTo>
                  <a:cubicBezTo>
                    <a:pt x="40713" y="-592"/>
                    <a:pt x="53299" y="11995"/>
                    <a:pt x="53299" y="27542"/>
                  </a:cubicBezTo>
                  <a:cubicBezTo>
                    <a:pt x="53299" y="43059"/>
                    <a:pt x="40713" y="55646"/>
                    <a:pt x="25168" y="55646"/>
                  </a:cubicBezTo>
                  <a:cubicBezTo>
                    <a:pt x="9649" y="55646"/>
                    <a:pt x="-2950" y="43059"/>
                    <a:pt x="-2950" y="27542"/>
                  </a:cubicBezTo>
                </a:path>
              </a:pathLst>
            </a:custGeom>
            <a:solidFill>
              <a:srgbClr val="3D3B3E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17" name="Freeform: Shape 1616">
              <a:extLst>
                <a:ext uri="{FF2B5EF4-FFF2-40B4-BE49-F238E27FC236}">
                  <a16:creationId xmlns="" xmlns:a16="http://schemas.microsoft.com/office/drawing/2014/main" id="{AFB26D80-4DDF-42E8-9D8E-E80666C23A04}"/>
                </a:ext>
              </a:extLst>
            </p:cNvPr>
            <p:cNvSpPr/>
            <p:nvPr/>
          </p:nvSpPr>
          <p:spPr>
            <a:xfrm flipV="1">
              <a:off x="7863676" y="4211551"/>
              <a:ext cx="80187" cy="80197"/>
            </a:xfrm>
            <a:custGeom>
              <a:avLst/>
              <a:gdLst>
                <a:gd name="connsiteX0" fmla="*/ 21003 w 80187"/>
                <a:gd name="connsiteY0" fmla="*/ 39512 h 80197"/>
                <a:gd name="connsiteX1" fmla="*/ 37144 w 80187"/>
                <a:gd name="connsiteY1" fmla="*/ 23359 h 80197"/>
                <a:gd name="connsiteX2" fmla="*/ 53299 w 80187"/>
                <a:gd name="connsiteY2" fmla="*/ 39512 h 80197"/>
                <a:gd name="connsiteX3" fmla="*/ 37144 w 80187"/>
                <a:gd name="connsiteY3" fmla="*/ 55665 h 80197"/>
                <a:gd name="connsiteX4" fmla="*/ 21003 w 80187"/>
                <a:gd name="connsiteY4" fmla="*/ 39512 h 80197"/>
                <a:gd name="connsiteX5" fmla="*/ -2950 w 80187"/>
                <a:gd name="connsiteY5" fmla="*/ 39512 h 80197"/>
                <a:gd name="connsiteX6" fmla="*/ 37144 w 80187"/>
                <a:gd name="connsiteY6" fmla="*/ 79606 h 80197"/>
                <a:gd name="connsiteX7" fmla="*/ 77238 w 80187"/>
                <a:gd name="connsiteY7" fmla="*/ 39512 h 80197"/>
                <a:gd name="connsiteX8" fmla="*/ 37144 w 80187"/>
                <a:gd name="connsiteY8" fmla="*/ -592 h 80197"/>
                <a:gd name="connsiteX9" fmla="*/ -2950 w 80187"/>
                <a:gd name="connsiteY9" fmla="*/ 39512 h 80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187" h="80197">
                  <a:moveTo>
                    <a:pt x="21003" y="39512"/>
                  </a:moveTo>
                  <a:cubicBezTo>
                    <a:pt x="21003" y="30607"/>
                    <a:pt x="28242" y="23359"/>
                    <a:pt x="37144" y="23359"/>
                  </a:cubicBezTo>
                  <a:cubicBezTo>
                    <a:pt x="46047" y="23359"/>
                    <a:pt x="53299" y="30607"/>
                    <a:pt x="53299" y="39512"/>
                  </a:cubicBezTo>
                  <a:cubicBezTo>
                    <a:pt x="53299" y="48417"/>
                    <a:pt x="46047" y="55665"/>
                    <a:pt x="37144" y="55665"/>
                  </a:cubicBezTo>
                  <a:cubicBezTo>
                    <a:pt x="28242" y="55665"/>
                    <a:pt x="21003" y="48417"/>
                    <a:pt x="21003" y="39512"/>
                  </a:cubicBezTo>
                  <a:close/>
                  <a:moveTo>
                    <a:pt x="-2950" y="39512"/>
                  </a:moveTo>
                  <a:cubicBezTo>
                    <a:pt x="-2950" y="61623"/>
                    <a:pt x="15046" y="79606"/>
                    <a:pt x="37144" y="79606"/>
                  </a:cubicBezTo>
                  <a:cubicBezTo>
                    <a:pt x="59255" y="79606"/>
                    <a:pt x="77238" y="61623"/>
                    <a:pt x="77238" y="39512"/>
                  </a:cubicBezTo>
                  <a:cubicBezTo>
                    <a:pt x="77238" y="17401"/>
                    <a:pt x="59255" y="-592"/>
                    <a:pt x="37144" y="-592"/>
                  </a:cubicBezTo>
                  <a:cubicBezTo>
                    <a:pt x="15046" y="-592"/>
                    <a:pt x="-2950" y="17401"/>
                    <a:pt x="-2950" y="39512"/>
                  </a:cubicBezTo>
                </a:path>
              </a:pathLst>
            </a:custGeom>
            <a:solidFill>
              <a:srgbClr val="00000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18" name="Freeform: Shape 1617">
              <a:extLst>
                <a:ext uri="{FF2B5EF4-FFF2-40B4-BE49-F238E27FC236}">
                  <a16:creationId xmlns="" xmlns:a16="http://schemas.microsoft.com/office/drawing/2014/main" id="{1E020A87-4FCB-48CD-AB8F-9F4A6320F90F}"/>
                </a:ext>
              </a:extLst>
            </p:cNvPr>
            <p:cNvSpPr/>
            <p:nvPr/>
          </p:nvSpPr>
          <p:spPr>
            <a:xfrm flipV="1">
              <a:off x="7860057" y="4207929"/>
              <a:ext cx="87439" cy="43700"/>
            </a:xfrm>
            <a:custGeom>
              <a:avLst/>
              <a:gdLst>
                <a:gd name="connsiteX0" fmla="*/ -2950 w 87439"/>
                <a:gd name="connsiteY0" fmla="*/ -611 h 43700"/>
                <a:gd name="connsiteX1" fmla="*/ -2950 w 87439"/>
                <a:gd name="connsiteY1" fmla="*/ -611 h 43700"/>
                <a:gd name="connsiteX2" fmla="*/ 40764 w 87439"/>
                <a:gd name="connsiteY2" fmla="*/ 43089 h 43700"/>
                <a:gd name="connsiteX3" fmla="*/ 84489 w 87439"/>
                <a:gd name="connsiteY3" fmla="*/ -611 h 43700"/>
                <a:gd name="connsiteX4" fmla="*/ -2950 w 87439"/>
                <a:gd name="connsiteY4" fmla="*/ -611 h 43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439" h="43700">
                  <a:moveTo>
                    <a:pt x="-2950" y="-611"/>
                  </a:moveTo>
                  <a:lnTo>
                    <a:pt x="-2950" y="-611"/>
                  </a:lnTo>
                  <a:cubicBezTo>
                    <a:pt x="-2950" y="23478"/>
                    <a:pt x="16672" y="43089"/>
                    <a:pt x="40764" y="43089"/>
                  </a:cubicBezTo>
                  <a:cubicBezTo>
                    <a:pt x="64881" y="43089"/>
                    <a:pt x="84489" y="23478"/>
                    <a:pt x="84489" y="-611"/>
                  </a:cubicBezTo>
                  <a:lnTo>
                    <a:pt x="-2950" y="-611"/>
                  </a:lnTo>
                </a:path>
              </a:pathLst>
            </a:custGeom>
            <a:solidFill>
              <a:srgbClr val="00000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19" name="Freeform: Shape 1618">
              <a:extLst>
                <a:ext uri="{FF2B5EF4-FFF2-40B4-BE49-F238E27FC236}">
                  <a16:creationId xmlns="" xmlns:a16="http://schemas.microsoft.com/office/drawing/2014/main" id="{CE2FD8EC-130C-4C39-9C81-17664FB4D6F1}"/>
                </a:ext>
              </a:extLst>
            </p:cNvPr>
            <p:cNvSpPr/>
            <p:nvPr/>
          </p:nvSpPr>
          <p:spPr>
            <a:xfrm flipV="1">
              <a:off x="8118095" y="4223526"/>
              <a:ext cx="56248" cy="56237"/>
            </a:xfrm>
            <a:custGeom>
              <a:avLst/>
              <a:gdLst>
                <a:gd name="connsiteX0" fmla="*/ -3115 w 56248"/>
                <a:gd name="connsiteY0" fmla="*/ 27542 h 56237"/>
                <a:gd name="connsiteX1" fmla="*/ 25003 w 56248"/>
                <a:gd name="connsiteY1" fmla="*/ -592 h 56237"/>
                <a:gd name="connsiteX2" fmla="*/ 53133 w 56248"/>
                <a:gd name="connsiteY2" fmla="*/ 27542 h 56237"/>
                <a:gd name="connsiteX3" fmla="*/ 25003 w 56248"/>
                <a:gd name="connsiteY3" fmla="*/ 55646 h 56237"/>
                <a:gd name="connsiteX4" fmla="*/ -3115 w 56248"/>
                <a:gd name="connsiteY4" fmla="*/ 27542 h 56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248" h="56237">
                  <a:moveTo>
                    <a:pt x="-3115" y="27542"/>
                  </a:moveTo>
                  <a:cubicBezTo>
                    <a:pt x="-3115" y="11995"/>
                    <a:pt x="9471" y="-592"/>
                    <a:pt x="25003" y="-592"/>
                  </a:cubicBezTo>
                  <a:cubicBezTo>
                    <a:pt x="40548" y="-592"/>
                    <a:pt x="53133" y="11995"/>
                    <a:pt x="53133" y="27542"/>
                  </a:cubicBezTo>
                  <a:cubicBezTo>
                    <a:pt x="53133" y="43059"/>
                    <a:pt x="40548" y="55646"/>
                    <a:pt x="25003" y="55646"/>
                  </a:cubicBezTo>
                  <a:cubicBezTo>
                    <a:pt x="9471" y="55646"/>
                    <a:pt x="-3115" y="43059"/>
                    <a:pt x="-3115" y="27542"/>
                  </a:cubicBezTo>
                </a:path>
              </a:pathLst>
            </a:custGeom>
            <a:solidFill>
              <a:srgbClr val="3D3B3E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20" name="Freeform: Shape 1619">
              <a:extLst>
                <a:ext uri="{FF2B5EF4-FFF2-40B4-BE49-F238E27FC236}">
                  <a16:creationId xmlns="" xmlns:a16="http://schemas.microsoft.com/office/drawing/2014/main" id="{7D472814-B6C9-4121-B3E8-D7E73F53E10F}"/>
                </a:ext>
              </a:extLst>
            </p:cNvPr>
            <p:cNvSpPr/>
            <p:nvPr/>
          </p:nvSpPr>
          <p:spPr>
            <a:xfrm flipV="1">
              <a:off x="8106119" y="4211551"/>
              <a:ext cx="80187" cy="80197"/>
            </a:xfrm>
            <a:custGeom>
              <a:avLst/>
              <a:gdLst>
                <a:gd name="connsiteX0" fmla="*/ 20837 w 80187"/>
                <a:gd name="connsiteY0" fmla="*/ 39512 h 80197"/>
                <a:gd name="connsiteX1" fmla="*/ 36979 w 80187"/>
                <a:gd name="connsiteY1" fmla="*/ 23359 h 80197"/>
                <a:gd name="connsiteX2" fmla="*/ 53133 w 80187"/>
                <a:gd name="connsiteY2" fmla="*/ 39512 h 80197"/>
                <a:gd name="connsiteX3" fmla="*/ 36979 w 80187"/>
                <a:gd name="connsiteY3" fmla="*/ 55665 h 80197"/>
                <a:gd name="connsiteX4" fmla="*/ 20837 w 80187"/>
                <a:gd name="connsiteY4" fmla="*/ 39512 h 80197"/>
                <a:gd name="connsiteX5" fmla="*/ -3115 w 80187"/>
                <a:gd name="connsiteY5" fmla="*/ 39512 h 80197"/>
                <a:gd name="connsiteX6" fmla="*/ 36979 w 80187"/>
                <a:gd name="connsiteY6" fmla="*/ 79606 h 80197"/>
                <a:gd name="connsiteX7" fmla="*/ 77072 w 80187"/>
                <a:gd name="connsiteY7" fmla="*/ 39512 h 80197"/>
                <a:gd name="connsiteX8" fmla="*/ 36979 w 80187"/>
                <a:gd name="connsiteY8" fmla="*/ -592 h 80197"/>
                <a:gd name="connsiteX9" fmla="*/ -3115 w 80187"/>
                <a:gd name="connsiteY9" fmla="*/ 39512 h 80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187" h="80197">
                  <a:moveTo>
                    <a:pt x="20837" y="39512"/>
                  </a:moveTo>
                  <a:cubicBezTo>
                    <a:pt x="20837" y="30607"/>
                    <a:pt x="28076" y="23359"/>
                    <a:pt x="36979" y="23359"/>
                  </a:cubicBezTo>
                  <a:cubicBezTo>
                    <a:pt x="45881" y="23359"/>
                    <a:pt x="53133" y="30607"/>
                    <a:pt x="53133" y="39512"/>
                  </a:cubicBezTo>
                  <a:cubicBezTo>
                    <a:pt x="53133" y="48417"/>
                    <a:pt x="45881" y="55665"/>
                    <a:pt x="36979" y="55665"/>
                  </a:cubicBezTo>
                  <a:cubicBezTo>
                    <a:pt x="28076" y="55665"/>
                    <a:pt x="20837" y="48417"/>
                    <a:pt x="20837" y="39512"/>
                  </a:cubicBezTo>
                  <a:close/>
                  <a:moveTo>
                    <a:pt x="-3115" y="39512"/>
                  </a:moveTo>
                  <a:cubicBezTo>
                    <a:pt x="-3115" y="61623"/>
                    <a:pt x="14881" y="79606"/>
                    <a:pt x="36979" y="79606"/>
                  </a:cubicBezTo>
                  <a:cubicBezTo>
                    <a:pt x="59089" y="79606"/>
                    <a:pt x="77072" y="61623"/>
                    <a:pt x="77072" y="39512"/>
                  </a:cubicBezTo>
                  <a:cubicBezTo>
                    <a:pt x="77072" y="17401"/>
                    <a:pt x="59089" y="-592"/>
                    <a:pt x="36979" y="-592"/>
                  </a:cubicBezTo>
                  <a:cubicBezTo>
                    <a:pt x="14881" y="-592"/>
                    <a:pt x="-3115" y="17401"/>
                    <a:pt x="-3115" y="39512"/>
                  </a:cubicBezTo>
                </a:path>
              </a:pathLst>
            </a:custGeom>
            <a:solidFill>
              <a:srgbClr val="00000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21" name="Freeform: Shape 1620">
              <a:extLst>
                <a:ext uri="{FF2B5EF4-FFF2-40B4-BE49-F238E27FC236}">
                  <a16:creationId xmlns="" xmlns:a16="http://schemas.microsoft.com/office/drawing/2014/main" id="{A21F5D85-45AF-44AD-9BCD-5D6D31FFC98D}"/>
                </a:ext>
              </a:extLst>
            </p:cNvPr>
            <p:cNvSpPr/>
            <p:nvPr/>
          </p:nvSpPr>
          <p:spPr>
            <a:xfrm flipV="1">
              <a:off x="8102512" y="4207929"/>
              <a:ext cx="87413" cy="43700"/>
            </a:xfrm>
            <a:custGeom>
              <a:avLst/>
              <a:gdLst>
                <a:gd name="connsiteX0" fmla="*/ -3115 w 87413"/>
                <a:gd name="connsiteY0" fmla="*/ -611 h 43700"/>
                <a:gd name="connsiteX1" fmla="*/ -3115 w 87413"/>
                <a:gd name="connsiteY1" fmla="*/ -611 h 43700"/>
                <a:gd name="connsiteX2" fmla="*/ 40586 w 87413"/>
                <a:gd name="connsiteY2" fmla="*/ 43089 h 43700"/>
                <a:gd name="connsiteX3" fmla="*/ 84299 w 87413"/>
                <a:gd name="connsiteY3" fmla="*/ -611 h 43700"/>
                <a:gd name="connsiteX4" fmla="*/ -3115 w 87413"/>
                <a:gd name="connsiteY4" fmla="*/ -611 h 43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413" h="43700">
                  <a:moveTo>
                    <a:pt x="-3115" y="-611"/>
                  </a:moveTo>
                  <a:lnTo>
                    <a:pt x="-3115" y="-611"/>
                  </a:lnTo>
                  <a:cubicBezTo>
                    <a:pt x="-3115" y="23478"/>
                    <a:pt x="16494" y="43089"/>
                    <a:pt x="40586" y="43089"/>
                  </a:cubicBezTo>
                  <a:cubicBezTo>
                    <a:pt x="64690" y="43089"/>
                    <a:pt x="84299" y="23478"/>
                    <a:pt x="84299" y="-611"/>
                  </a:cubicBezTo>
                  <a:lnTo>
                    <a:pt x="-3115" y="-611"/>
                  </a:lnTo>
                </a:path>
              </a:pathLst>
            </a:custGeom>
            <a:solidFill>
              <a:srgbClr val="00000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22" name="Freeform: Shape 1621">
              <a:extLst>
                <a:ext uri="{FF2B5EF4-FFF2-40B4-BE49-F238E27FC236}">
                  <a16:creationId xmlns="" xmlns:a16="http://schemas.microsoft.com/office/drawing/2014/main" id="{8D8B6CAF-0695-4FBD-8079-2D9218B89FE8}"/>
                </a:ext>
              </a:extLst>
            </p:cNvPr>
            <p:cNvSpPr/>
            <p:nvPr/>
          </p:nvSpPr>
          <p:spPr>
            <a:xfrm flipV="1">
              <a:off x="8001649" y="3795005"/>
              <a:ext cx="32829" cy="351930"/>
            </a:xfrm>
            <a:custGeom>
              <a:avLst/>
              <a:gdLst>
                <a:gd name="connsiteX0" fmla="*/ -3028 w 32829"/>
                <a:gd name="connsiteY0" fmla="*/ -842 h 351930"/>
                <a:gd name="connsiteX1" fmla="*/ 29802 w 32829"/>
                <a:gd name="connsiteY1" fmla="*/ -842 h 351930"/>
                <a:gd name="connsiteX2" fmla="*/ 29802 w 32829"/>
                <a:gd name="connsiteY2" fmla="*/ 351088 h 351930"/>
                <a:gd name="connsiteX3" fmla="*/ -3028 w 32829"/>
                <a:gd name="connsiteY3" fmla="*/ 351088 h 351930"/>
                <a:gd name="connsiteX4" fmla="*/ -3028 w 32829"/>
                <a:gd name="connsiteY4" fmla="*/ -842 h 35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829" h="351930">
                  <a:moveTo>
                    <a:pt x="-3028" y="-842"/>
                  </a:moveTo>
                  <a:lnTo>
                    <a:pt x="29802" y="-842"/>
                  </a:lnTo>
                  <a:lnTo>
                    <a:pt x="29802" y="351088"/>
                  </a:lnTo>
                  <a:lnTo>
                    <a:pt x="-3028" y="351088"/>
                  </a:lnTo>
                  <a:lnTo>
                    <a:pt x="-3028" y="-842"/>
                  </a:lnTo>
                </a:path>
              </a:pathLst>
            </a:custGeom>
            <a:solidFill>
              <a:srgbClr val="A5A5A8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23" name="Freeform: Shape 1622">
              <a:extLst>
                <a:ext uri="{FF2B5EF4-FFF2-40B4-BE49-F238E27FC236}">
                  <a16:creationId xmlns="" xmlns:a16="http://schemas.microsoft.com/office/drawing/2014/main" id="{8A62716E-2D7E-4B87-BE53-DCF971CC973C}"/>
                </a:ext>
              </a:extLst>
            </p:cNvPr>
            <p:cNvSpPr/>
            <p:nvPr/>
          </p:nvSpPr>
          <p:spPr>
            <a:xfrm flipV="1">
              <a:off x="8023480" y="3795005"/>
              <a:ext cx="7175" cy="351930"/>
            </a:xfrm>
            <a:custGeom>
              <a:avLst/>
              <a:gdLst>
                <a:gd name="connsiteX0" fmla="*/ -3034 w 7175"/>
                <a:gd name="connsiteY0" fmla="*/ -842 h 351930"/>
                <a:gd name="connsiteX1" fmla="*/ 4142 w 7175"/>
                <a:gd name="connsiteY1" fmla="*/ -842 h 351930"/>
                <a:gd name="connsiteX2" fmla="*/ 4142 w 7175"/>
                <a:gd name="connsiteY2" fmla="*/ 351088 h 351930"/>
                <a:gd name="connsiteX3" fmla="*/ -3034 w 7175"/>
                <a:gd name="connsiteY3" fmla="*/ 351088 h 351930"/>
                <a:gd name="connsiteX4" fmla="*/ -3034 w 7175"/>
                <a:gd name="connsiteY4" fmla="*/ -842 h 35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75" h="351930">
                  <a:moveTo>
                    <a:pt x="-3034" y="-842"/>
                  </a:moveTo>
                  <a:lnTo>
                    <a:pt x="4142" y="-842"/>
                  </a:lnTo>
                  <a:lnTo>
                    <a:pt x="4142" y="351088"/>
                  </a:lnTo>
                  <a:lnTo>
                    <a:pt x="-3034" y="351088"/>
                  </a:lnTo>
                  <a:lnTo>
                    <a:pt x="-3034" y="-842"/>
                  </a:lnTo>
                </a:path>
              </a:pathLst>
            </a:custGeom>
            <a:solidFill>
              <a:srgbClr val="FFFFFF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24" name="Freeform: Shape 1623">
              <a:extLst>
                <a:ext uri="{FF2B5EF4-FFF2-40B4-BE49-F238E27FC236}">
                  <a16:creationId xmlns="" xmlns:a16="http://schemas.microsoft.com/office/drawing/2014/main" id="{4A6799E2-9400-439C-A46A-2F7D697DA176}"/>
                </a:ext>
              </a:extLst>
            </p:cNvPr>
            <p:cNvSpPr/>
            <p:nvPr/>
          </p:nvSpPr>
          <p:spPr>
            <a:xfrm flipV="1">
              <a:off x="7983755" y="3795005"/>
              <a:ext cx="70141" cy="134378"/>
            </a:xfrm>
            <a:custGeom>
              <a:avLst/>
              <a:gdLst>
                <a:gd name="connsiteX0" fmla="*/ -3028 w 70141"/>
                <a:gd name="connsiteY0" fmla="*/ -939 h 134378"/>
                <a:gd name="connsiteX1" fmla="*/ 67114 w 70141"/>
                <a:gd name="connsiteY1" fmla="*/ -939 h 134378"/>
                <a:gd name="connsiteX2" fmla="*/ 67114 w 70141"/>
                <a:gd name="connsiteY2" fmla="*/ 133439 h 134378"/>
                <a:gd name="connsiteX3" fmla="*/ -3028 w 70141"/>
                <a:gd name="connsiteY3" fmla="*/ 133439 h 134378"/>
                <a:gd name="connsiteX4" fmla="*/ -3028 w 70141"/>
                <a:gd name="connsiteY4" fmla="*/ -939 h 134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141" h="134378">
                  <a:moveTo>
                    <a:pt x="-3028" y="-939"/>
                  </a:moveTo>
                  <a:lnTo>
                    <a:pt x="67114" y="-939"/>
                  </a:lnTo>
                  <a:lnTo>
                    <a:pt x="67114" y="133439"/>
                  </a:lnTo>
                  <a:lnTo>
                    <a:pt x="-3028" y="133439"/>
                  </a:lnTo>
                  <a:lnTo>
                    <a:pt x="-3028" y="-939"/>
                  </a:lnTo>
                </a:path>
              </a:pathLst>
            </a:custGeom>
            <a:solidFill>
              <a:srgbClr val="211D1D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25" name="Freeform: Shape 1624">
              <a:extLst>
                <a:ext uri="{FF2B5EF4-FFF2-40B4-BE49-F238E27FC236}">
                  <a16:creationId xmlns="" xmlns:a16="http://schemas.microsoft.com/office/drawing/2014/main" id="{3F0F3477-4CCC-45F8-A06F-7B300090BB35}"/>
                </a:ext>
              </a:extLst>
            </p:cNvPr>
            <p:cNvSpPr/>
            <p:nvPr/>
          </p:nvSpPr>
          <p:spPr>
            <a:xfrm flipV="1">
              <a:off x="8026591" y="3795005"/>
              <a:ext cx="15748" cy="134378"/>
            </a:xfrm>
            <a:custGeom>
              <a:avLst/>
              <a:gdLst>
                <a:gd name="connsiteX0" fmla="*/ -3039 w 15748"/>
                <a:gd name="connsiteY0" fmla="*/ -939 h 134378"/>
                <a:gd name="connsiteX1" fmla="*/ 12709 w 15748"/>
                <a:gd name="connsiteY1" fmla="*/ -939 h 134378"/>
                <a:gd name="connsiteX2" fmla="*/ 12709 w 15748"/>
                <a:gd name="connsiteY2" fmla="*/ 133439 h 134378"/>
                <a:gd name="connsiteX3" fmla="*/ -3039 w 15748"/>
                <a:gd name="connsiteY3" fmla="*/ 133439 h 134378"/>
                <a:gd name="connsiteX4" fmla="*/ -3039 w 15748"/>
                <a:gd name="connsiteY4" fmla="*/ -939 h 134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48" h="134378">
                  <a:moveTo>
                    <a:pt x="-3039" y="-939"/>
                  </a:moveTo>
                  <a:lnTo>
                    <a:pt x="12709" y="-939"/>
                  </a:lnTo>
                  <a:lnTo>
                    <a:pt x="12709" y="133439"/>
                  </a:lnTo>
                  <a:lnTo>
                    <a:pt x="-3039" y="133439"/>
                  </a:lnTo>
                  <a:lnTo>
                    <a:pt x="-3039" y="-939"/>
                  </a:lnTo>
                </a:path>
              </a:pathLst>
            </a:custGeom>
            <a:solidFill>
              <a:srgbClr val="FFFFFF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26" name="Freeform: Shape 1625">
              <a:extLst>
                <a:ext uri="{FF2B5EF4-FFF2-40B4-BE49-F238E27FC236}">
                  <a16:creationId xmlns="" xmlns:a16="http://schemas.microsoft.com/office/drawing/2014/main" id="{CCB2B7BD-E418-4FDB-A1DE-F1601798BB67}"/>
                </a:ext>
              </a:extLst>
            </p:cNvPr>
            <p:cNvSpPr/>
            <p:nvPr/>
          </p:nvSpPr>
          <p:spPr>
            <a:xfrm flipV="1">
              <a:off x="7967537" y="3795005"/>
              <a:ext cx="105346" cy="67182"/>
            </a:xfrm>
            <a:custGeom>
              <a:avLst/>
              <a:gdLst>
                <a:gd name="connsiteX0" fmla="*/ -3029 w 105346"/>
                <a:gd name="connsiteY0" fmla="*/ -969 h 67182"/>
                <a:gd name="connsiteX1" fmla="*/ 102317 w 105346"/>
                <a:gd name="connsiteY1" fmla="*/ -969 h 67182"/>
                <a:gd name="connsiteX2" fmla="*/ 102317 w 105346"/>
                <a:gd name="connsiteY2" fmla="*/ 66213 h 67182"/>
                <a:gd name="connsiteX3" fmla="*/ -3029 w 105346"/>
                <a:gd name="connsiteY3" fmla="*/ 66213 h 67182"/>
                <a:gd name="connsiteX4" fmla="*/ -3029 w 105346"/>
                <a:gd name="connsiteY4" fmla="*/ -969 h 67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346" h="67182">
                  <a:moveTo>
                    <a:pt x="-3029" y="-969"/>
                  </a:moveTo>
                  <a:lnTo>
                    <a:pt x="102317" y="-969"/>
                  </a:lnTo>
                  <a:lnTo>
                    <a:pt x="102317" y="66213"/>
                  </a:lnTo>
                  <a:lnTo>
                    <a:pt x="-3029" y="66213"/>
                  </a:lnTo>
                  <a:lnTo>
                    <a:pt x="-3029" y="-969"/>
                  </a:lnTo>
                </a:path>
              </a:pathLst>
            </a:custGeom>
            <a:solidFill>
              <a:srgbClr val="00000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27" name="Freeform: Shape 1626">
              <a:extLst>
                <a:ext uri="{FF2B5EF4-FFF2-40B4-BE49-F238E27FC236}">
                  <a16:creationId xmlns="" xmlns:a16="http://schemas.microsoft.com/office/drawing/2014/main" id="{F58327ED-BD6D-498C-A4B8-D98408520BF9}"/>
                </a:ext>
              </a:extLst>
            </p:cNvPr>
            <p:cNvSpPr/>
            <p:nvPr/>
          </p:nvSpPr>
          <p:spPr>
            <a:xfrm flipV="1">
              <a:off x="8031875" y="3795005"/>
              <a:ext cx="23647" cy="67182"/>
            </a:xfrm>
            <a:custGeom>
              <a:avLst/>
              <a:gdLst>
                <a:gd name="connsiteX0" fmla="*/ -3045 w 23647"/>
                <a:gd name="connsiteY0" fmla="*/ -969 h 67182"/>
                <a:gd name="connsiteX1" fmla="*/ 20602 w 23647"/>
                <a:gd name="connsiteY1" fmla="*/ -969 h 67182"/>
                <a:gd name="connsiteX2" fmla="*/ 20602 w 23647"/>
                <a:gd name="connsiteY2" fmla="*/ 66213 h 67182"/>
                <a:gd name="connsiteX3" fmla="*/ -3045 w 23647"/>
                <a:gd name="connsiteY3" fmla="*/ 66213 h 67182"/>
                <a:gd name="connsiteX4" fmla="*/ -3045 w 23647"/>
                <a:gd name="connsiteY4" fmla="*/ -969 h 67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647" h="67182">
                  <a:moveTo>
                    <a:pt x="-3045" y="-969"/>
                  </a:moveTo>
                  <a:lnTo>
                    <a:pt x="20602" y="-969"/>
                  </a:lnTo>
                  <a:lnTo>
                    <a:pt x="20602" y="66213"/>
                  </a:lnTo>
                  <a:lnTo>
                    <a:pt x="-3045" y="66213"/>
                  </a:lnTo>
                  <a:lnTo>
                    <a:pt x="-3045" y="-969"/>
                  </a:lnTo>
                </a:path>
              </a:pathLst>
            </a:custGeom>
            <a:solidFill>
              <a:srgbClr val="FFFFFF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28" name="Freeform: Shape 1627">
              <a:extLst>
                <a:ext uri="{FF2B5EF4-FFF2-40B4-BE49-F238E27FC236}">
                  <a16:creationId xmlns="" xmlns:a16="http://schemas.microsoft.com/office/drawing/2014/main" id="{8E077D01-B702-4B91-865A-D96A8BCE0691}"/>
                </a:ext>
              </a:extLst>
            </p:cNvPr>
            <p:cNvSpPr/>
            <p:nvPr/>
          </p:nvSpPr>
          <p:spPr>
            <a:xfrm flipV="1">
              <a:off x="7983755" y="3983675"/>
              <a:ext cx="70141" cy="163259"/>
            </a:xfrm>
            <a:custGeom>
              <a:avLst/>
              <a:gdLst>
                <a:gd name="connsiteX0" fmla="*/ -3028 w 70141"/>
                <a:gd name="connsiteY0" fmla="*/ 162501 h 163259"/>
                <a:gd name="connsiteX1" fmla="*/ 67114 w 70141"/>
                <a:gd name="connsiteY1" fmla="*/ 162501 h 163259"/>
                <a:gd name="connsiteX2" fmla="*/ 67114 w 70141"/>
                <a:gd name="connsiteY2" fmla="*/ -758 h 163259"/>
                <a:gd name="connsiteX3" fmla="*/ -3028 w 70141"/>
                <a:gd name="connsiteY3" fmla="*/ -758 h 163259"/>
                <a:gd name="connsiteX4" fmla="*/ -3028 w 70141"/>
                <a:gd name="connsiteY4" fmla="*/ 162501 h 163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141" h="163259">
                  <a:moveTo>
                    <a:pt x="-3028" y="162501"/>
                  </a:moveTo>
                  <a:lnTo>
                    <a:pt x="67114" y="162501"/>
                  </a:lnTo>
                  <a:lnTo>
                    <a:pt x="67114" y="-758"/>
                  </a:lnTo>
                  <a:lnTo>
                    <a:pt x="-3028" y="-758"/>
                  </a:lnTo>
                  <a:lnTo>
                    <a:pt x="-3028" y="162501"/>
                  </a:lnTo>
                </a:path>
              </a:pathLst>
            </a:custGeom>
            <a:solidFill>
              <a:srgbClr val="211D1D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29" name="Freeform: Shape 1628">
              <a:extLst>
                <a:ext uri="{FF2B5EF4-FFF2-40B4-BE49-F238E27FC236}">
                  <a16:creationId xmlns="" xmlns:a16="http://schemas.microsoft.com/office/drawing/2014/main" id="{4EAABEBB-9F0C-45E0-B919-4DB60387B87C}"/>
                </a:ext>
              </a:extLst>
            </p:cNvPr>
            <p:cNvSpPr/>
            <p:nvPr/>
          </p:nvSpPr>
          <p:spPr>
            <a:xfrm flipV="1">
              <a:off x="8026591" y="3983675"/>
              <a:ext cx="15748" cy="163259"/>
            </a:xfrm>
            <a:custGeom>
              <a:avLst/>
              <a:gdLst>
                <a:gd name="connsiteX0" fmla="*/ -3039 w 15748"/>
                <a:gd name="connsiteY0" fmla="*/ 162501 h 163259"/>
                <a:gd name="connsiteX1" fmla="*/ 12709 w 15748"/>
                <a:gd name="connsiteY1" fmla="*/ 162501 h 163259"/>
                <a:gd name="connsiteX2" fmla="*/ 12709 w 15748"/>
                <a:gd name="connsiteY2" fmla="*/ -758 h 163259"/>
                <a:gd name="connsiteX3" fmla="*/ -3039 w 15748"/>
                <a:gd name="connsiteY3" fmla="*/ -758 h 163259"/>
                <a:gd name="connsiteX4" fmla="*/ -3039 w 15748"/>
                <a:gd name="connsiteY4" fmla="*/ 162501 h 163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48" h="163259">
                  <a:moveTo>
                    <a:pt x="-3039" y="162501"/>
                  </a:moveTo>
                  <a:lnTo>
                    <a:pt x="12709" y="162501"/>
                  </a:lnTo>
                  <a:lnTo>
                    <a:pt x="12709" y="-758"/>
                  </a:lnTo>
                  <a:lnTo>
                    <a:pt x="-3039" y="-758"/>
                  </a:lnTo>
                  <a:lnTo>
                    <a:pt x="-3039" y="162501"/>
                  </a:lnTo>
                </a:path>
              </a:pathLst>
            </a:custGeom>
            <a:solidFill>
              <a:srgbClr val="FFFFFF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30" name="Freeform: Shape 1629">
              <a:extLst>
                <a:ext uri="{FF2B5EF4-FFF2-40B4-BE49-F238E27FC236}">
                  <a16:creationId xmlns="" xmlns:a16="http://schemas.microsoft.com/office/drawing/2014/main" id="{0B313889-333B-40B5-AD82-E6B5C0BF67EE}"/>
                </a:ext>
              </a:extLst>
            </p:cNvPr>
            <p:cNvSpPr/>
            <p:nvPr/>
          </p:nvSpPr>
          <p:spPr>
            <a:xfrm flipV="1">
              <a:off x="7695415" y="4127170"/>
              <a:ext cx="659174" cy="100712"/>
            </a:xfrm>
            <a:custGeom>
              <a:avLst/>
              <a:gdLst>
                <a:gd name="connsiteX0" fmla="*/ 636982 w 659174"/>
                <a:gd name="connsiteY0" fmla="*/ -658 h 100712"/>
                <a:gd name="connsiteX1" fmla="*/ 655372 w 659174"/>
                <a:gd name="connsiteY1" fmla="*/ 13119 h 100712"/>
                <a:gd name="connsiteX2" fmla="*/ 642354 w 659174"/>
                <a:gd name="connsiteY2" fmla="*/ 36882 h 100712"/>
                <a:gd name="connsiteX3" fmla="*/ 433808 w 659174"/>
                <a:gd name="connsiteY3" fmla="*/ 97881 h 100712"/>
                <a:gd name="connsiteX4" fmla="*/ 426848 w 659174"/>
                <a:gd name="connsiteY4" fmla="*/ 99250 h 100712"/>
                <a:gd name="connsiteX5" fmla="*/ 226887 w 659174"/>
                <a:gd name="connsiteY5" fmla="*/ 100054 h 100712"/>
                <a:gd name="connsiteX6" fmla="*/ 219699 w 659174"/>
                <a:gd name="connsiteY6" fmla="*/ 98694 h 100712"/>
                <a:gd name="connsiteX7" fmla="*/ 10899 w 659174"/>
                <a:gd name="connsiteY7" fmla="*/ 39436 h 100712"/>
                <a:gd name="connsiteX8" fmla="*/ -2296 w 659174"/>
                <a:gd name="connsiteY8" fmla="*/ 15772 h 100712"/>
                <a:gd name="connsiteX9" fmla="*/ 21351 w 659174"/>
                <a:gd name="connsiteY9" fmla="*/ 2582 h 100712"/>
                <a:gd name="connsiteX10" fmla="*/ 229796 w 659174"/>
                <a:gd name="connsiteY10" fmla="*/ 61736 h 100712"/>
                <a:gd name="connsiteX11" fmla="*/ 423623 w 659174"/>
                <a:gd name="connsiteY11" fmla="*/ 60947 h 100712"/>
                <a:gd name="connsiteX12" fmla="*/ 631597 w 659174"/>
                <a:gd name="connsiteY12" fmla="*/ 101 h 100712"/>
                <a:gd name="connsiteX13" fmla="*/ 636982 w 659174"/>
                <a:gd name="connsiteY13" fmla="*/ -658 h 100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59174" h="100712">
                  <a:moveTo>
                    <a:pt x="636982" y="-658"/>
                  </a:moveTo>
                  <a:cubicBezTo>
                    <a:pt x="645275" y="-658"/>
                    <a:pt x="652920" y="4750"/>
                    <a:pt x="655372" y="13119"/>
                  </a:cubicBezTo>
                  <a:cubicBezTo>
                    <a:pt x="658331" y="23269"/>
                    <a:pt x="652514" y="33900"/>
                    <a:pt x="642354" y="36882"/>
                  </a:cubicBezTo>
                  <a:lnTo>
                    <a:pt x="433808" y="97881"/>
                  </a:lnTo>
                  <a:cubicBezTo>
                    <a:pt x="431623" y="98769"/>
                    <a:pt x="429261" y="99240"/>
                    <a:pt x="426848" y="99250"/>
                  </a:cubicBezTo>
                  <a:lnTo>
                    <a:pt x="226887" y="100054"/>
                  </a:lnTo>
                  <a:cubicBezTo>
                    <a:pt x="224487" y="99964"/>
                    <a:pt x="221922" y="99583"/>
                    <a:pt x="219699" y="98694"/>
                  </a:cubicBezTo>
                  <a:lnTo>
                    <a:pt x="10899" y="39436"/>
                  </a:lnTo>
                  <a:cubicBezTo>
                    <a:pt x="714" y="36539"/>
                    <a:pt x="-5192" y="25947"/>
                    <a:pt x="-2296" y="15772"/>
                  </a:cubicBezTo>
                  <a:cubicBezTo>
                    <a:pt x="587" y="5588"/>
                    <a:pt x="11166" y="-316"/>
                    <a:pt x="21351" y="2582"/>
                  </a:cubicBezTo>
                  <a:lnTo>
                    <a:pt x="229796" y="61736"/>
                  </a:lnTo>
                  <a:lnTo>
                    <a:pt x="423623" y="60947"/>
                  </a:lnTo>
                  <a:lnTo>
                    <a:pt x="631597" y="101"/>
                  </a:lnTo>
                  <a:cubicBezTo>
                    <a:pt x="633388" y="-429"/>
                    <a:pt x="635204" y="-658"/>
                    <a:pt x="636982" y="-658"/>
                  </a:cubicBezTo>
                </a:path>
              </a:pathLst>
            </a:custGeom>
            <a:solidFill>
              <a:srgbClr val="00000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31" name="Freeform: Shape 1630">
              <a:extLst>
                <a:ext uri="{FF2B5EF4-FFF2-40B4-BE49-F238E27FC236}">
                  <a16:creationId xmlns="" xmlns:a16="http://schemas.microsoft.com/office/drawing/2014/main" id="{28831C52-460D-40D3-B02D-FC7255A2F1F7}"/>
                </a:ext>
              </a:extLst>
            </p:cNvPr>
            <p:cNvSpPr/>
            <p:nvPr/>
          </p:nvSpPr>
          <p:spPr>
            <a:xfrm flipV="1">
              <a:off x="7904264" y="4127435"/>
              <a:ext cx="241466" cy="99608"/>
            </a:xfrm>
            <a:custGeom>
              <a:avLst/>
              <a:gdLst>
                <a:gd name="connsiteX0" fmla="*/ 219269 w 241466"/>
                <a:gd name="connsiteY0" fmla="*/ -658 h 99608"/>
                <a:gd name="connsiteX1" fmla="*/ 233595 w 241466"/>
                <a:gd name="connsiteY1" fmla="*/ 5781 h 99608"/>
                <a:gd name="connsiteX2" fmla="*/ 231994 w 241466"/>
                <a:gd name="connsiteY2" fmla="*/ 32818 h 99608"/>
                <a:gd name="connsiteX3" fmla="*/ 164278 w 241466"/>
                <a:gd name="connsiteY3" fmla="*/ 92939 h 99608"/>
                <a:gd name="connsiteX4" fmla="*/ 150740 w 241466"/>
                <a:gd name="connsiteY4" fmla="*/ 98680 h 99608"/>
                <a:gd name="connsiteX5" fmla="*/ 85310 w 241466"/>
                <a:gd name="connsiteY5" fmla="*/ 98948 h 99608"/>
                <a:gd name="connsiteX6" fmla="*/ 71708 w 241466"/>
                <a:gd name="connsiteY6" fmla="*/ 93356 h 99608"/>
                <a:gd name="connsiteX7" fmla="*/ 71391 w 241466"/>
                <a:gd name="connsiteY7" fmla="*/ 93029 h 99608"/>
                <a:gd name="connsiteX8" fmla="*/ 3522 w 241466"/>
                <a:gd name="connsiteY8" fmla="*/ 33746 h 99608"/>
                <a:gd name="connsiteX9" fmla="*/ 1693 w 241466"/>
                <a:gd name="connsiteY9" fmla="*/ 6709 h 99608"/>
                <a:gd name="connsiteX10" fmla="*/ 28732 w 241466"/>
                <a:gd name="connsiteY10" fmla="*/ 4888 h 99608"/>
                <a:gd name="connsiteX11" fmla="*/ 92511 w 241466"/>
                <a:gd name="connsiteY11" fmla="*/ 60604 h 99608"/>
                <a:gd name="connsiteX12" fmla="*/ 143234 w 241466"/>
                <a:gd name="connsiteY12" fmla="*/ 60401 h 99608"/>
                <a:gd name="connsiteX13" fmla="*/ 206557 w 241466"/>
                <a:gd name="connsiteY13" fmla="*/ 4169 h 99608"/>
                <a:gd name="connsiteX14" fmla="*/ 219269 w 241466"/>
                <a:gd name="connsiteY14" fmla="*/ -658 h 99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41466" h="99608">
                  <a:moveTo>
                    <a:pt x="219269" y="-658"/>
                  </a:moveTo>
                  <a:cubicBezTo>
                    <a:pt x="224552" y="-658"/>
                    <a:pt x="229810" y="1510"/>
                    <a:pt x="233595" y="5781"/>
                  </a:cubicBezTo>
                  <a:cubicBezTo>
                    <a:pt x="240630" y="13694"/>
                    <a:pt x="239906" y="25793"/>
                    <a:pt x="231994" y="32818"/>
                  </a:cubicBezTo>
                  <a:lnTo>
                    <a:pt x="164278" y="92939"/>
                  </a:lnTo>
                  <a:cubicBezTo>
                    <a:pt x="160824" y="96457"/>
                    <a:pt x="156036" y="98654"/>
                    <a:pt x="150740" y="98680"/>
                  </a:cubicBezTo>
                  <a:lnTo>
                    <a:pt x="85310" y="98948"/>
                  </a:lnTo>
                  <a:cubicBezTo>
                    <a:pt x="80179" y="99036"/>
                    <a:pt x="75328" y="96963"/>
                    <a:pt x="71708" y="93356"/>
                  </a:cubicBezTo>
                  <a:lnTo>
                    <a:pt x="71391" y="93029"/>
                  </a:lnTo>
                  <a:lnTo>
                    <a:pt x="3522" y="33746"/>
                  </a:lnTo>
                  <a:cubicBezTo>
                    <a:pt x="-4441" y="26785"/>
                    <a:pt x="-5266" y="14681"/>
                    <a:pt x="1693" y="6709"/>
                  </a:cubicBezTo>
                  <a:cubicBezTo>
                    <a:pt x="8653" y="-1259"/>
                    <a:pt x="20769" y="-2056"/>
                    <a:pt x="28732" y="4888"/>
                  </a:cubicBezTo>
                  <a:lnTo>
                    <a:pt x="92511" y="60604"/>
                  </a:lnTo>
                  <a:lnTo>
                    <a:pt x="143234" y="60401"/>
                  </a:lnTo>
                  <a:lnTo>
                    <a:pt x="206557" y="4169"/>
                  </a:lnTo>
                  <a:cubicBezTo>
                    <a:pt x="210201" y="929"/>
                    <a:pt x="214748" y="-658"/>
                    <a:pt x="219269" y="-658"/>
                  </a:cubicBezTo>
                </a:path>
              </a:pathLst>
            </a:custGeom>
            <a:solidFill>
              <a:srgbClr val="00000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32" name="Freeform: Shape 1631">
              <a:extLst>
                <a:ext uri="{FF2B5EF4-FFF2-40B4-BE49-F238E27FC236}">
                  <a16:creationId xmlns="" xmlns:a16="http://schemas.microsoft.com/office/drawing/2014/main" id="{8882AA47-7EC6-48F9-8797-086393B10318}"/>
                </a:ext>
              </a:extLst>
            </p:cNvPr>
            <p:cNvSpPr/>
            <p:nvPr/>
          </p:nvSpPr>
          <p:spPr>
            <a:xfrm flipV="1">
              <a:off x="8065456" y="4148442"/>
              <a:ext cx="61170" cy="48731"/>
            </a:xfrm>
            <a:custGeom>
              <a:avLst/>
              <a:gdLst>
                <a:gd name="connsiteX0" fmla="*/ 58029 w 61170"/>
                <a:gd name="connsiteY0" fmla="*/ -662 h 48731"/>
                <a:gd name="connsiteX1" fmla="*/ 51032 w 61170"/>
                <a:gd name="connsiteY1" fmla="*/ 2953 h 48731"/>
                <a:gd name="connsiteX2" fmla="*/ -2816 w 61170"/>
                <a:gd name="connsiteY2" fmla="*/ 44462 h 48731"/>
                <a:gd name="connsiteX3" fmla="*/ 11141 w 61170"/>
                <a:gd name="connsiteY3" fmla="*/ 48069 h 48731"/>
                <a:gd name="connsiteX4" fmla="*/ 17910 w 61170"/>
                <a:gd name="connsiteY4" fmla="*/ 46809 h 48731"/>
                <a:gd name="connsiteX5" fmla="*/ 58029 w 61170"/>
                <a:gd name="connsiteY5" fmla="*/ -662 h 48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170" h="48731">
                  <a:moveTo>
                    <a:pt x="58029" y="-662"/>
                  </a:moveTo>
                  <a:cubicBezTo>
                    <a:pt x="56213" y="-662"/>
                    <a:pt x="52441" y="1569"/>
                    <a:pt x="51032" y="2953"/>
                  </a:cubicBezTo>
                  <a:lnTo>
                    <a:pt x="-2816" y="44462"/>
                  </a:lnTo>
                  <a:cubicBezTo>
                    <a:pt x="-4747" y="46367"/>
                    <a:pt x="4296" y="48069"/>
                    <a:pt x="11141" y="48069"/>
                  </a:cubicBezTo>
                  <a:cubicBezTo>
                    <a:pt x="14316" y="48069"/>
                    <a:pt x="17008" y="47697"/>
                    <a:pt x="17910" y="46809"/>
                  </a:cubicBezTo>
                  <a:cubicBezTo>
                    <a:pt x="17910" y="46809"/>
                    <a:pt x="59896" y="-662"/>
                    <a:pt x="58029" y="-662"/>
                  </a:cubicBezTo>
                </a:path>
              </a:pathLst>
            </a:custGeom>
            <a:solidFill>
              <a:srgbClr val="4C434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33" name="Freeform: Shape 1632">
              <a:extLst>
                <a:ext uri="{FF2B5EF4-FFF2-40B4-BE49-F238E27FC236}">
                  <a16:creationId xmlns="" xmlns:a16="http://schemas.microsoft.com/office/drawing/2014/main" id="{CCDE6488-AC33-4E49-9CCF-BE9691C1C112}"/>
                </a:ext>
              </a:extLst>
            </p:cNvPr>
            <p:cNvSpPr/>
            <p:nvPr/>
          </p:nvSpPr>
          <p:spPr>
            <a:xfrm flipV="1">
              <a:off x="8065456" y="4148442"/>
              <a:ext cx="61170" cy="48731"/>
            </a:xfrm>
            <a:custGeom>
              <a:avLst/>
              <a:gdLst>
                <a:gd name="connsiteX0" fmla="*/ 58029 w 61170"/>
                <a:gd name="connsiteY0" fmla="*/ -662 h 48731"/>
                <a:gd name="connsiteX1" fmla="*/ 51032 w 61170"/>
                <a:gd name="connsiteY1" fmla="*/ 2953 h 48731"/>
                <a:gd name="connsiteX2" fmla="*/ -2816 w 61170"/>
                <a:gd name="connsiteY2" fmla="*/ 44462 h 48731"/>
                <a:gd name="connsiteX3" fmla="*/ 11141 w 61170"/>
                <a:gd name="connsiteY3" fmla="*/ 48069 h 48731"/>
                <a:gd name="connsiteX4" fmla="*/ 17910 w 61170"/>
                <a:gd name="connsiteY4" fmla="*/ 46809 h 48731"/>
                <a:gd name="connsiteX5" fmla="*/ 58029 w 61170"/>
                <a:gd name="connsiteY5" fmla="*/ -662 h 48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170" h="48731">
                  <a:moveTo>
                    <a:pt x="58029" y="-662"/>
                  </a:moveTo>
                  <a:cubicBezTo>
                    <a:pt x="56213" y="-662"/>
                    <a:pt x="52441" y="1569"/>
                    <a:pt x="51032" y="2953"/>
                  </a:cubicBezTo>
                  <a:lnTo>
                    <a:pt x="-2816" y="44462"/>
                  </a:lnTo>
                  <a:cubicBezTo>
                    <a:pt x="-4747" y="46367"/>
                    <a:pt x="4296" y="48069"/>
                    <a:pt x="11141" y="48069"/>
                  </a:cubicBezTo>
                  <a:cubicBezTo>
                    <a:pt x="14316" y="48069"/>
                    <a:pt x="17008" y="47697"/>
                    <a:pt x="17910" y="46809"/>
                  </a:cubicBezTo>
                  <a:cubicBezTo>
                    <a:pt x="17910" y="46809"/>
                    <a:pt x="59896" y="-662"/>
                    <a:pt x="58029" y="-662"/>
                  </a:cubicBezTo>
                </a:path>
              </a:pathLst>
            </a:custGeom>
            <a:solidFill>
              <a:srgbClr val="4C434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34" name="Freeform: Shape 1633">
              <a:extLst>
                <a:ext uri="{FF2B5EF4-FFF2-40B4-BE49-F238E27FC236}">
                  <a16:creationId xmlns="" xmlns:a16="http://schemas.microsoft.com/office/drawing/2014/main" id="{09D8FC16-FA86-4F25-95F5-1A8C3483F656}"/>
                </a:ext>
              </a:extLst>
            </p:cNvPr>
            <p:cNvSpPr/>
            <p:nvPr/>
          </p:nvSpPr>
          <p:spPr>
            <a:xfrm flipV="1">
              <a:off x="7723101" y="4136468"/>
              <a:ext cx="196107" cy="53567"/>
            </a:xfrm>
            <a:custGeom>
              <a:avLst/>
              <a:gdLst>
                <a:gd name="connsiteX0" fmla="*/ -2881 w 196107"/>
                <a:gd name="connsiteY0" fmla="*/ -671 h 53567"/>
                <a:gd name="connsiteX1" fmla="*/ -2830 w 196107"/>
                <a:gd name="connsiteY1" fmla="*/ -647 h 53567"/>
                <a:gd name="connsiteX2" fmla="*/ 181599 w 196107"/>
                <a:gd name="connsiteY2" fmla="*/ 52833 h 53567"/>
                <a:gd name="connsiteX3" fmla="*/ 182082 w 196107"/>
                <a:gd name="connsiteY3" fmla="*/ 52896 h 53567"/>
                <a:gd name="connsiteX4" fmla="*/ 192419 w 196107"/>
                <a:gd name="connsiteY4" fmla="*/ 38863 h 53567"/>
                <a:gd name="connsiteX5" fmla="*/ -2881 w 196107"/>
                <a:gd name="connsiteY5" fmla="*/ -671 h 53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6107" h="53567">
                  <a:moveTo>
                    <a:pt x="-2881" y="-671"/>
                  </a:moveTo>
                  <a:cubicBezTo>
                    <a:pt x="-2906" y="-671"/>
                    <a:pt x="-2894" y="-661"/>
                    <a:pt x="-2830" y="-647"/>
                  </a:cubicBezTo>
                  <a:lnTo>
                    <a:pt x="181599" y="52833"/>
                  </a:lnTo>
                  <a:cubicBezTo>
                    <a:pt x="181751" y="52882"/>
                    <a:pt x="181904" y="52896"/>
                    <a:pt x="182082" y="52896"/>
                  </a:cubicBezTo>
                  <a:cubicBezTo>
                    <a:pt x="186222" y="52896"/>
                    <a:pt x="196064" y="39969"/>
                    <a:pt x="192419" y="38863"/>
                  </a:cubicBezTo>
                  <a:cubicBezTo>
                    <a:pt x="192419" y="38863"/>
                    <a:pt x="-1192" y="-671"/>
                    <a:pt x="-2881" y="-671"/>
                  </a:cubicBezTo>
                </a:path>
              </a:pathLst>
            </a:custGeom>
            <a:solidFill>
              <a:srgbClr val="4C434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35" name="Freeform: Shape 1634">
              <a:extLst>
                <a:ext uri="{FF2B5EF4-FFF2-40B4-BE49-F238E27FC236}">
                  <a16:creationId xmlns="" xmlns:a16="http://schemas.microsoft.com/office/drawing/2014/main" id="{AB2C519D-24C6-40F5-BC37-8D883ACFE6FC}"/>
                </a:ext>
              </a:extLst>
            </p:cNvPr>
            <p:cNvSpPr/>
            <p:nvPr/>
          </p:nvSpPr>
          <p:spPr>
            <a:xfrm flipV="1">
              <a:off x="7723101" y="4136468"/>
              <a:ext cx="196107" cy="53567"/>
            </a:xfrm>
            <a:custGeom>
              <a:avLst/>
              <a:gdLst>
                <a:gd name="connsiteX0" fmla="*/ -2881 w 196107"/>
                <a:gd name="connsiteY0" fmla="*/ -671 h 53567"/>
                <a:gd name="connsiteX1" fmla="*/ -2830 w 196107"/>
                <a:gd name="connsiteY1" fmla="*/ -647 h 53567"/>
                <a:gd name="connsiteX2" fmla="*/ 181599 w 196107"/>
                <a:gd name="connsiteY2" fmla="*/ 52833 h 53567"/>
                <a:gd name="connsiteX3" fmla="*/ 182082 w 196107"/>
                <a:gd name="connsiteY3" fmla="*/ 52896 h 53567"/>
                <a:gd name="connsiteX4" fmla="*/ 192419 w 196107"/>
                <a:gd name="connsiteY4" fmla="*/ 38863 h 53567"/>
                <a:gd name="connsiteX5" fmla="*/ -2881 w 196107"/>
                <a:gd name="connsiteY5" fmla="*/ -671 h 53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6107" h="53567">
                  <a:moveTo>
                    <a:pt x="-2881" y="-671"/>
                  </a:moveTo>
                  <a:cubicBezTo>
                    <a:pt x="-2906" y="-671"/>
                    <a:pt x="-2894" y="-661"/>
                    <a:pt x="-2830" y="-647"/>
                  </a:cubicBezTo>
                  <a:lnTo>
                    <a:pt x="181599" y="52833"/>
                  </a:lnTo>
                  <a:cubicBezTo>
                    <a:pt x="181751" y="52882"/>
                    <a:pt x="181904" y="52896"/>
                    <a:pt x="182082" y="52896"/>
                  </a:cubicBezTo>
                  <a:cubicBezTo>
                    <a:pt x="186222" y="52896"/>
                    <a:pt x="196064" y="39969"/>
                    <a:pt x="192419" y="38863"/>
                  </a:cubicBezTo>
                  <a:cubicBezTo>
                    <a:pt x="192419" y="38863"/>
                    <a:pt x="-1192" y="-671"/>
                    <a:pt x="-2881" y="-671"/>
                  </a:cubicBezTo>
                </a:path>
              </a:pathLst>
            </a:custGeom>
            <a:solidFill>
              <a:srgbClr val="4C434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36" name="Freeform: Shape 1635">
              <a:extLst>
                <a:ext uri="{FF2B5EF4-FFF2-40B4-BE49-F238E27FC236}">
                  <a16:creationId xmlns="" xmlns:a16="http://schemas.microsoft.com/office/drawing/2014/main" id="{A20C016E-56CC-4CE0-B238-A2E3844CD88F}"/>
                </a:ext>
              </a:extLst>
            </p:cNvPr>
            <p:cNvSpPr/>
            <p:nvPr/>
          </p:nvSpPr>
          <p:spPr>
            <a:xfrm flipV="1">
              <a:off x="7518275" y="3220547"/>
              <a:ext cx="876272" cy="621777"/>
            </a:xfrm>
            <a:custGeom>
              <a:avLst/>
              <a:gdLst>
                <a:gd name="connsiteX0" fmla="*/ 838375 w 876272"/>
                <a:gd name="connsiteY0" fmla="*/ 603055 h 621777"/>
                <a:gd name="connsiteX1" fmla="*/ 622044 w 876272"/>
                <a:gd name="connsiteY1" fmla="*/ 620543 h 621777"/>
                <a:gd name="connsiteX2" fmla="*/ 542516 w 876272"/>
                <a:gd name="connsiteY2" fmla="*/ 586990 h 621777"/>
                <a:gd name="connsiteX3" fmla="*/ 475397 w 876272"/>
                <a:gd name="connsiteY3" fmla="*/ 108976 h 621777"/>
                <a:gd name="connsiteX4" fmla="*/ 30568 w 876272"/>
                <a:gd name="connsiteY4" fmla="*/ 108976 h 621777"/>
                <a:gd name="connsiteX5" fmla="*/ -2986 w 876272"/>
                <a:gd name="connsiteY5" fmla="*/ 75410 h 621777"/>
                <a:gd name="connsiteX6" fmla="*/ -2986 w 876272"/>
                <a:gd name="connsiteY6" fmla="*/ 46212 h 621777"/>
                <a:gd name="connsiteX7" fmla="*/ 30568 w 876272"/>
                <a:gd name="connsiteY7" fmla="*/ 12659 h 621777"/>
                <a:gd name="connsiteX8" fmla="*/ 209739 w 876272"/>
                <a:gd name="connsiteY8" fmla="*/ 1445 h 621777"/>
                <a:gd name="connsiteX9" fmla="*/ 223137 w 876272"/>
                <a:gd name="connsiteY9" fmla="*/ -1235 h 621777"/>
                <a:gd name="connsiteX10" fmla="*/ 642198 w 876272"/>
                <a:gd name="connsiteY10" fmla="*/ -1235 h 621777"/>
                <a:gd name="connsiteX11" fmla="*/ 768563 w 876272"/>
                <a:gd name="connsiteY11" fmla="*/ -1235 h 621777"/>
                <a:gd name="connsiteX12" fmla="*/ 803475 w 876272"/>
                <a:gd name="connsiteY12" fmla="*/ 33678 h 621777"/>
                <a:gd name="connsiteX13" fmla="*/ 873287 w 876272"/>
                <a:gd name="connsiteY13" fmla="*/ 568143 h 621777"/>
                <a:gd name="connsiteX14" fmla="*/ 838375 w 876272"/>
                <a:gd name="connsiteY14" fmla="*/ 603055 h 621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76272" h="621777">
                  <a:moveTo>
                    <a:pt x="838375" y="603055"/>
                  </a:moveTo>
                  <a:cubicBezTo>
                    <a:pt x="838375" y="603055"/>
                    <a:pt x="630629" y="620543"/>
                    <a:pt x="622044" y="620543"/>
                  </a:cubicBezTo>
                  <a:cubicBezTo>
                    <a:pt x="622044" y="620543"/>
                    <a:pt x="544294" y="616009"/>
                    <a:pt x="542516" y="586990"/>
                  </a:cubicBezTo>
                  <a:lnTo>
                    <a:pt x="475397" y="108976"/>
                  </a:lnTo>
                  <a:lnTo>
                    <a:pt x="30568" y="108976"/>
                  </a:lnTo>
                  <a:cubicBezTo>
                    <a:pt x="12039" y="108976"/>
                    <a:pt x="-2986" y="93952"/>
                    <a:pt x="-2986" y="75410"/>
                  </a:cubicBezTo>
                  <a:lnTo>
                    <a:pt x="-2986" y="46212"/>
                  </a:lnTo>
                  <a:cubicBezTo>
                    <a:pt x="-2986" y="27683"/>
                    <a:pt x="12039" y="12659"/>
                    <a:pt x="30568" y="12659"/>
                  </a:cubicBezTo>
                  <a:lnTo>
                    <a:pt x="209739" y="1445"/>
                  </a:lnTo>
                  <a:cubicBezTo>
                    <a:pt x="213866" y="-282"/>
                    <a:pt x="218388" y="-1235"/>
                    <a:pt x="223137" y="-1235"/>
                  </a:cubicBezTo>
                  <a:lnTo>
                    <a:pt x="642198" y="-1235"/>
                  </a:lnTo>
                  <a:lnTo>
                    <a:pt x="768563" y="-1235"/>
                  </a:lnTo>
                  <a:cubicBezTo>
                    <a:pt x="787842" y="-1235"/>
                    <a:pt x="803475" y="14386"/>
                    <a:pt x="803475" y="33678"/>
                  </a:cubicBezTo>
                  <a:lnTo>
                    <a:pt x="873287" y="568143"/>
                  </a:lnTo>
                  <a:cubicBezTo>
                    <a:pt x="873287" y="587422"/>
                    <a:pt x="857653" y="603055"/>
                    <a:pt x="838375" y="603055"/>
                  </a:cubicBezTo>
                </a:path>
              </a:pathLst>
            </a:custGeom>
            <a:solidFill>
              <a:srgbClr val="052D29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37" name="Freeform: Shape 1636">
              <a:extLst>
                <a:ext uri="{FF2B5EF4-FFF2-40B4-BE49-F238E27FC236}">
                  <a16:creationId xmlns="" xmlns:a16="http://schemas.microsoft.com/office/drawing/2014/main" id="{9F5D111D-E225-42C3-A7A6-E4D7E2D54A75}"/>
                </a:ext>
              </a:extLst>
            </p:cNvPr>
            <p:cNvSpPr/>
            <p:nvPr/>
          </p:nvSpPr>
          <p:spPr>
            <a:xfrm flipV="1">
              <a:off x="7517932" y="3249503"/>
              <a:ext cx="667154" cy="592821"/>
            </a:xfrm>
            <a:custGeom>
              <a:avLst/>
              <a:gdLst>
                <a:gd name="connsiteX0" fmla="*/ 30982 w 667154"/>
                <a:gd name="connsiteY0" fmla="*/ 108989 h 592821"/>
                <a:gd name="connsiteX1" fmla="*/ 476650 w 667154"/>
                <a:gd name="connsiteY1" fmla="*/ 82827 h 592821"/>
                <a:gd name="connsiteX2" fmla="*/ 553231 w 667154"/>
                <a:gd name="connsiteY2" fmla="*/ 569705 h 592821"/>
                <a:gd name="connsiteX3" fmla="*/ 589489 w 667154"/>
                <a:gd name="connsiteY3" fmla="*/ 591600 h 592821"/>
                <a:gd name="connsiteX4" fmla="*/ 664241 w 667154"/>
                <a:gd name="connsiteY4" fmla="*/ 568156 h 592821"/>
                <a:gd name="connsiteX5" fmla="*/ 599052 w 667154"/>
                <a:gd name="connsiteY5" fmla="*/ 38224 h 592821"/>
                <a:gd name="connsiteX6" fmla="*/ 551592 w 667154"/>
                <a:gd name="connsiteY6" fmla="*/ -1222 h 592821"/>
                <a:gd name="connsiteX7" fmla="*/ 451059 w 667154"/>
                <a:gd name="connsiteY7" fmla="*/ -1222 h 592821"/>
                <a:gd name="connsiteX8" fmla="*/ 31998 w 667154"/>
                <a:gd name="connsiteY8" fmla="*/ -1222 h 592821"/>
                <a:gd name="connsiteX9" fmla="*/ -2914 w 667154"/>
                <a:gd name="connsiteY9" fmla="*/ 33691 h 592821"/>
                <a:gd name="connsiteX10" fmla="*/ -2914 w 667154"/>
                <a:gd name="connsiteY10" fmla="*/ 64056 h 592821"/>
                <a:gd name="connsiteX11" fmla="*/ 30982 w 667154"/>
                <a:gd name="connsiteY11" fmla="*/ 108989 h 592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67154" h="592821">
                  <a:moveTo>
                    <a:pt x="30982" y="108989"/>
                  </a:moveTo>
                  <a:lnTo>
                    <a:pt x="476650" y="82827"/>
                  </a:lnTo>
                  <a:lnTo>
                    <a:pt x="553231" y="569705"/>
                  </a:lnTo>
                  <a:lnTo>
                    <a:pt x="589489" y="591600"/>
                  </a:lnTo>
                  <a:lnTo>
                    <a:pt x="664241" y="568156"/>
                  </a:lnTo>
                  <a:lnTo>
                    <a:pt x="599052" y="38224"/>
                  </a:lnTo>
                  <a:lnTo>
                    <a:pt x="551592" y="-1222"/>
                  </a:lnTo>
                  <a:lnTo>
                    <a:pt x="451059" y="-1222"/>
                  </a:lnTo>
                  <a:lnTo>
                    <a:pt x="31998" y="-1222"/>
                  </a:lnTo>
                  <a:cubicBezTo>
                    <a:pt x="12732" y="-1222"/>
                    <a:pt x="-2914" y="14399"/>
                    <a:pt x="-2914" y="33691"/>
                  </a:cubicBezTo>
                  <a:lnTo>
                    <a:pt x="-2914" y="64056"/>
                  </a:lnTo>
                  <a:cubicBezTo>
                    <a:pt x="-2914" y="83335"/>
                    <a:pt x="11716" y="108989"/>
                    <a:pt x="30982" y="108989"/>
                  </a:cubicBezTo>
                </a:path>
              </a:pathLst>
            </a:custGeom>
            <a:solidFill>
              <a:srgbClr val="45726D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38" name="Freeform: Shape 1637">
              <a:extLst>
                <a:ext uri="{FF2B5EF4-FFF2-40B4-BE49-F238E27FC236}">
                  <a16:creationId xmlns="" xmlns:a16="http://schemas.microsoft.com/office/drawing/2014/main" id="{332C496F-1B2E-4AFC-8E01-F227726F1BAA}"/>
                </a:ext>
              </a:extLst>
            </p:cNvPr>
            <p:cNvSpPr/>
            <p:nvPr/>
          </p:nvSpPr>
          <p:spPr>
            <a:xfrm flipV="1">
              <a:off x="7555588" y="3545253"/>
              <a:ext cx="536065" cy="279059"/>
            </a:xfrm>
            <a:custGeom>
              <a:avLst/>
              <a:gdLst>
                <a:gd name="connsiteX0" fmla="*/ -1879 w 536065"/>
                <a:gd name="connsiteY0" fmla="*/ 248974 h 279059"/>
                <a:gd name="connsiteX1" fmla="*/ -101 w 536065"/>
                <a:gd name="connsiteY1" fmla="*/ 251145 h 279059"/>
                <a:gd name="connsiteX2" fmla="*/ 5703 w 536065"/>
                <a:gd name="connsiteY2" fmla="*/ 252327 h 279059"/>
                <a:gd name="connsiteX3" fmla="*/ 22162 w 536065"/>
                <a:gd name="connsiteY3" fmla="*/ 255502 h 279059"/>
                <a:gd name="connsiteX4" fmla="*/ 508876 w 536065"/>
                <a:gd name="connsiteY4" fmla="*/ 255349 h 279059"/>
                <a:gd name="connsiteX5" fmla="*/ 524560 w 536065"/>
                <a:gd name="connsiteY5" fmla="*/ 252327 h 279059"/>
                <a:gd name="connsiteX6" fmla="*/ 530478 w 536065"/>
                <a:gd name="connsiteY6" fmla="*/ 251120 h 279059"/>
                <a:gd name="connsiteX7" fmla="*/ 532205 w 536065"/>
                <a:gd name="connsiteY7" fmla="*/ 248923 h 279059"/>
                <a:gd name="connsiteX8" fmla="*/ 533171 w 536065"/>
                <a:gd name="connsiteY8" fmla="*/ 247031 h 279059"/>
                <a:gd name="connsiteX9" fmla="*/ 532294 w 536065"/>
                <a:gd name="connsiteY9" fmla="*/ 242776 h 279059"/>
                <a:gd name="connsiteX10" fmla="*/ 529170 w 536065"/>
                <a:gd name="connsiteY10" fmla="*/ 227676 h 279059"/>
                <a:gd name="connsiteX11" fmla="*/ 505459 w 536065"/>
                <a:gd name="connsiteY11" fmla="*/ 113224 h 279059"/>
                <a:gd name="connsiteX12" fmla="*/ 500862 w 536065"/>
                <a:gd name="connsiteY12" fmla="*/ 106175 h 279059"/>
                <a:gd name="connsiteX13" fmla="*/ 481660 w 536065"/>
                <a:gd name="connsiteY13" fmla="*/ 109935 h 279059"/>
                <a:gd name="connsiteX14" fmla="*/ 480059 w 536065"/>
                <a:gd name="connsiteY14" fmla="*/ 118190 h 279059"/>
                <a:gd name="connsiteX15" fmla="*/ 482333 w 536065"/>
                <a:gd name="connsiteY15" fmla="*/ 232959 h 279059"/>
                <a:gd name="connsiteX16" fmla="*/ 48794 w 536065"/>
                <a:gd name="connsiteY16" fmla="*/ 233086 h 279059"/>
                <a:gd name="connsiteX17" fmla="*/ 70778 w 536065"/>
                <a:gd name="connsiteY17" fmla="*/ 10646 h 279059"/>
                <a:gd name="connsiteX18" fmla="*/ 69368 w 536065"/>
                <a:gd name="connsiteY18" fmla="*/ 2429 h 279059"/>
                <a:gd name="connsiteX19" fmla="*/ 51423 w 536065"/>
                <a:gd name="connsiteY19" fmla="*/ -1076 h 279059"/>
                <a:gd name="connsiteX20" fmla="*/ 47029 w 536065"/>
                <a:gd name="connsiteY20" fmla="*/ 6011 h 279059"/>
                <a:gd name="connsiteX21" fmla="*/ 1118 w 536065"/>
                <a:gd name="connsiteY21" fmla="*/ 227676 h 279059"/>
                <a:gd name="connsiteX22" fmla="*/ -2006 w 536065"/>
                <a:gd name="connsiteY22" fmla="*/ 242776 h 279059"/>
                <a:gd name="connsiteX23" fmla="*/ -2895 w 536065"/>
                <a:gd name="connsiteY23" fmla="*/ 247031 h 279059"/>
                <a:gd name="connsiteX24" fmla="*/ -1879 w 536065"/>
                <a:gd name="connsiteY24" fmla="*/ 248974 h 279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36065" h="279059">
                  <a:moveTo>
                    <a:pt x="-1879" y="248974"/>
                  </a:moveTo>
                  <a:cubicBezTo>
                    <a:pt x="-1485" y="250130"/>
                    <a:pt x="-926" y="250993"/>
                    <a:pt x="-101" y="251145"/>
                  </a:cubicBezTo>
                  <a:cubicBezTo>
                    <a:pt x="1829" y="251552"/>
                    <a:pt x="3773" y="251933"/>
                    <a:pt x="5703" y="252327"/>
                  </a:cubicBezTo>
                  <a:cubicBezTo>
                    <a:pt x="11189" y="253419"/>
                    <a:pt x="16663" y="254473"/>
                    <a:pt x="22162" y="255502"/>
                  </a:cubicBezTo>
                  <a:cubicBezTo>
                    <a:pt x="183020" y="285499"/>
                    <a:pt x="348043" y="285448"/>
                    <a:pt x="508876" y="255349"/>
                  </a:cubicBezTo>
                  <a:cubicBezTo>
                    <a:pt x="514108" y="254371"/>
                    <a:pt x="519340" y="253368"/>
                    <a:pt x="524560" y="252327"/>
                  </a:cubicBezTo>
                  <a:cubicBezTo>
                    <a:pt x="526541" y="251933"/>
                    <a:pt x="528510" y="251539"/>
                    <a:pt x="530478" y="251120"/>
                  </a:cubicBezTo>
                  <a:cubicBezTo>
                    <a:pt x="531291" y="250968"/>
                    <a:pt x="531850" y="250091"/>
                    <a:pt x="532205" y="248923"/>
                  </a:cubicBezTo>
                  <a:lnTo>
                    <a:pt x="533171" y="247031"/>
                  </a:lnTo>
                  <a:cubicBezTo>
                    <a:pt x="532878" y="245608"/>
                    <a:pt x="532574" y="244186"/>
                    <a:pt x="532294" y="242776"/>
                  </a:cubicBezTo>
                  <a:cubicBezTo>
                    <a:pt x="531253" y="237747"/>
                    <a:pt x="530212" y="232705"/>
                    <a:pt x="529170" y="227676"/>
                  </a:cubicBezTo>
                  <a:cubicBezTo>
                    <a:pt x="521258" y="189525"/>
                    <a:pt x="513359" y="151375"/>
                    <a:pt x="505459" y="113224"/>
                  </a:cubicBezTo>
                  <a:cubicBezTo>
                    <a:pt x="504583" y="108995"/>
                    <a:pt x="502526" y="105845"/>
                    <a:pt x="500862" y="106175"/>
                  </a:cubicBezTo>
                  <a:cubicBezTo>
                    <a:pt x="494474" y="107483"/>
                    <a:pt x="488073" y="108728"/>
                    <a:pt x="481660" y="109935"/>
                  </a:cubicBezTo>
                  <a:cubicBezTo>
                    <a:pt x="480009" y="110252"/>
                    <a:pt x="479285" y="113948"/>
                    <a:pt x="480059" y="118190"/>
                  </a:cubicBezTo>
                  <a:cubicBezTo>
                    <a:pt x="481368" y="156391"/>
                    <a:pt x="482117" y="194643"/>
                    <a:pt x="482333" y="232959"/>
                  </a:cubicBezTo>
                  <a:cubicBezTo>
                    <a:pt x="338848" y="257305"/>
                    <a:pt x="192291" y="257343"/>
                    <a:pt x="48794" y="233086"/>
                  </a:cubicBezTo>
                  <a:cubicBezTo>
                    <a:pt x="55068" y="158804"/>
                    <a:pt x="62395" y="84649"/>
                    <a:pt x="70778" y="10646"/>
                  </a:cubicBezTo>
                  <a:cubicBezTo>
                    <a:pt x="71539" y="6392"/>
                    <a:pt x="70917" y="2721"/>
                    <a:pt x="69368" y="2429"/>
                  </a:cubicBezTo>
                  <a:cubicBezTo>
                    <a:pt x="63373" y="1299"/>
                    <a:pt x="57392" y="143"/>
                    <a:pt x="51423" y="-1076"/>
                  </a:cubicBezTo>
                  <a:cubicBezTo>
                    <a:pt x="49861" y="-1393"/>
                    <a:pt x="47892" y="1782"/>
                    <a:pt x="47029" y="6011"/>
                  </a:cubicBezTo>
                  <a:cubicBezTo>
                    <a:pt x="31725" y="79886"/>
                    <a:pt x="16422" y="153775"/>
                    <a:pt x="1118" y="227676"/>
                  </a:cubicBezTo>
                  <a:cubicBezTo>
                    <a:pt x="77" y="232705"/>
                    <a:pt x="-965" y="237747"/>
                    <a:pt x="-2006" y="242776"/>
                  </a:cubicBezTo>
                  <a:cubicBezTo>
                    <a:pt x="-2311" y="244186"/>
                    <a:pt x="-2590" y="245608"/>
                    <a:pt x="-2895" y="247031"/>
                  </a:cubicBezTo>
                  <a:lnTo>
                    <a:pt x="-1879" y="248974"/>
                  </a:lnTo>
                </a:path>
              </a:pathLst>
            </a:custGeom>
            <a:solidFill>
              <a:srgbClr val="2E2A2B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39" name="Freeform: Shape 1638">
              <a:extLst>
                <a:ext uri="{FF2B5EF4-FFF2-40B4-BE49-F238E27FC236}">
                  <a16:creationId xmlns="" xmlns:a16="http://schemas.microsoft.com/office/drawing/2014/main" id="{FE873645-C4E3-4F20-A962-A5CB5AABC774}"/>
                </a:ext>
              </a:extLst>
            </p:cNvPr>
            <p:cNvSpPr/>
            <p:nvPr/>
          </p:nvSpPr>
          <p:spPr>
            <a:xfrm flipV="1">
              <a:off x="8115593" y="3225754"/>
              <a:ext cx="269074" cy="42875"/>
            </a:xfrm>
            <a:custGeom>
              <a:avLst/>
              <a:gdLst>
                <a:gd name="connsiteX0" fmla="*/ -3186 w 269074"/>
                <a:gd name="connsiteY0" fmla="*/ 31354 h 42875"/>
                <a:gd name="connsiteX1" fmla="*/ 25084 w 269074"/>
                <a:gd name="connsiteY1" fmla="*/ 41387 h 42875"/>
                <a:gd name="connsiteX2" fmla="*/ 250394 w 269074"/>
                <a:gd name="connsiteY2" fmla="*/ 17638 h 42875"/>
                <a:gd name="connsiteX3" fmla="*/ 265888 w 269074"/>
                <a:gd name="connsiteY3" fmla="*/ -1488 h 42875"/>
                <a:gd name="connsiteX4" fmla="*/ 78906 w 269074"/>
                <a:gd name="connsiteY4" fmla="*/ -1488 h 42875"/>
                <a:gd name="connsiteX5" fmla="*/ -3186 w 269074"/>
                <a:gd name="connsiteY5" fmla="*/ 31354 h 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9074" h="42875">
                  <a:moveTo>
                    <a:pt x="-3186" y="31354"/>
                  </a:moveTo>
                  <a:lnTo>
                    <a:pt x="25084" y="41387"/>
                  </a:lnTo>
                  <a:lnTo>
                    <a:pt x="250394" y="17638"/>
                  </a:lnTo>
                  <a:lnTo>
                    <a:pt x="265888" y="-1488"/>
                  </a:lnTo>
                  <a:lnTo>
                    <a:pt x="78906" y="-1488"/>
                  </a:lnTo>
                  <a:lnTo>
                    <a:pt x="-3186" y="31354"/>
                  </a:lnTo>
                </a:path>
              </a:pathLst>
            </a:custGeom>
            <a:solidFill>
              <a:srgbClr val="094A44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40" name="Freeform: Shape 1639">
              <a:extLst>
                <a:ext uri="{FF2B5EF4-FFF2-40B4-BE49-F238E27FC236}">
                  <a16:creationId xmlns="" xmlns:a16="http://schemas.microsoft.com/office/drawing/2014/main" id="{815D3841-8793-4959-9DB9-D1128FBAA9FF}"/>
                </a:ext>
              </a:extLst>
            </p:cNvPr>
            <p:cNvSpPr/>
            <p:nvPr/>
          </p:nvSpPr>
          <p:spPr>
            <a:xfrm flipV="1">
              <a:off x="7618782" y="3541356"/>
              <a:ext cx="196754" cy="149028"/>
            </a:xfrm>
            <a:custGeom>
              <a:avLst/>
              <a:gdLst>
                <a:gd name="connsiteX0" fmla="*/ 193774 w 196754"/>
                <a:gd name="connsiteY0" fmla="*/ 104583 h 149028"/>
                <a:gd name="connsiteX1" fmla="*/ 172388 w 196754"/>
                <a:gd name="connsiteY1" fmla="*/ 84441 h 149028"/>
                <a:gd name="connsiteX2" fmla="*/ 71093 w 196754"/>
                <a:gd name="connsiteY2" fmla="*/ -954 h 149028"/>
                <a:gd name="connsiteX3" fmla="*/ 91463 w 196754"/>
                <a:gd name="connsiteY3" fmla="*/ 45452 h 149028"/>
                <a:gd name="connsiteX4" fmla="*/ 43965 w 196754"/>
                <a:gd name="connsiteY4" fmla="*/ 6310 h 149028"/>
                <a:gd name="connsiteX5" fmla="*/ 74572 w 196754"/>
                <a:gd name="connsiteY5" fmla="*/ 61568 h 149028"/>
                <a:gd name="connsiteX6" fmla="*/ 19417 w 196754"/>
                <a:gd name="connsiteY6" fmla="*/ 19480 h 149028"/>
                <a:gd name="connsiteX7" fmla="*/ 58266 w 196754"/>
                <a:gd name="connsiteY7" fmla="*/ 77329 h 149028"/>
                <a:gd name="connsiteX8" fmla="*/ -2821 w 196754"/>
                <a:gd name="connsiteY8" fmla="*/ 31152 h 149028"/>
                <a:gd name="connsiteX9" fmla="*/ 82802 w 196754"/>
                <a:gd name="connsiteY9" fmla="*/ 115022 h 149028"/>
                <a:gd name="connsiteX10" fmla="*/ 23138 w 196754"/>
                <a:gd name="connsiteY10" fmla="*/ 145540 h 149028"/>
                <a:gd name="connsiteX11" fmla="*/ 177125 w 196754"/>
                <a:gd name="connsiteY11" fmla="*/ 133247 h 149028"/>
                <a:gd name="connsiteX12" fmla="*/ 193774 w 196754"/>
                <a:gd name="connsiteY12" fmla="*/ 104583 h 149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6754" h="149028">
                  <a:moveTo>
                    <a:pt x="193774" y="104583"/>
                  </a:moveTo>
                  <a:cubicBezTo>
                    <a:pt x="191717" y="104595"/>
                    <a:pt x="172388" y="84441"/>
                    <a:pt x="172388" y="84441"/>
                  </a:cubicBezTo>
                  <a:cubicBezTo>
                    <a:pt x="172388" y="84441"/>
                    <a:pt x="76922" y="-6021"/>
                    <a:pt x="71093" y="-954"/>
                  </a:cubicBezTo>
                  <a:cubicBezTo>
                    <a:pt x="65263" y="4113"/>
                    <a:pt x="91463" y="45452"/>
                    <a:pt x="91463" y="45452"/>
                  </a:cubicBezTo>
                  <a:cubicBezTo>
                    <a:pt x="91463" y="45452"/>
                    <a:pt x="50366" y="214"/>
                    <a:pt x="43965" y="6310"/>
                  </a:cubicBezTo>
                  <a:cubicBezTo>
                    <a:pt x="37565" y="12394"/>
                    <a:pt x="74572" y="61568"/>
                    <a:pt x="74572" y="61568"/>
                  </a:cubicBezTo>
                  <a:cubicBezTo>
                    <a:pt x="74572" y="61568"/>
                    <a:pt x="21652" y="8838"/>
                    <a:pt x="19417" y="19480"/>
                  </a:cubicBezTo>
                  <a:cubicBezTo>
                    <a:pt x="17169" y="30135"/>
                    <a:pt x="58266" y="77329"/>
                    <a:pt x="58266" y="77329"/>
                  </a:cubicBezTo>
                  <a:cubicBezTo>
                    <a:pt x="58266" y="77329"/>
                    <a:pt x="-3139" y="15912"/>
                    <a:pt x="-2821" y="31152"/>
                  </a:cubicBezTo>
                  <a:cubicBezTo>
                    <a:pt x="-2504" y="46404"/>
                    <a:pt x="82802" y="115022"/>
                    <a:pt x="82802" y="115022"/>
                  </a:cubicBezTo>
                  <a:cubicBezTo>
                    <a:pt x="82802" y="115022"/>
                    <a:pt x="10539" y="136206"/>
                    <a:pt x="23138" y="145540"/>
                  </a:cubicBezTo>
                  <a:cubicBezTo>
                    <a:pt x="35736" y="154849"/>
                    <a:pt x="177125" y="133247"/>
                    <a:pt x="177125" y="133247"/>
                  </a:cubicBezTo>
                  <a:cubicBezTo>
                    <a:pt x="177125" y="133247"/>
                    <a:pt x="195832" y="104570"/>
                    <a:pt x="193774" y="104583"/>
                  </a:cubicBezTo>
                </a:path>
              </a:pathLst>
            </a:custGeom>
            <a:solidFill>
              <a:srgbClr val="EC8A43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41" name="Freeform: Shape 1640">
              <a:extLst>
                <a:ext uri="{FF2B5EF4-FFF2-40B4-BE49-F238E27FC236}">
                  <a16:creationId xmlns="" xmlns:a16="http://schemas.microsoft.com/office/drawing/2014/main" id="{3D573297-51DF-4047-A14A-EE8B7332D100}"/>
                </a:ext>
              </a:extLst>
            </p:cNvPr>
            <p:cNvSpPr/>
            <p:nvPr/>
          </p:nvSpPr>
          <p:spPr>
            <a:xfrm flipV="1">
              <a:off x="7772503" y="3049677"/>
              <a:ext cx="279678" cy="556415"/>
            </a:xfrm>
            <a:custGeom>
              <a:avLst/>
              <a:gdLst>
                <a:gd name="connsiteX0" fmla="*/ 160645 w 279678"/>
                <a:gd name="connsiteY0" fmla="*/ 554842 h 556415"/>
                <a:gd name="connsiteX1" fmla="*/ 168938 w 279678"/>
                <a:gd name="connsiteY1" fmla="*/ 184676 h 556415"/>
                <a:gd name="connsiteX2" fmla="*/ -2956 w 279678"/>
                <a:gd name="connsiteY2" fmla="*/ 53752 h 556415"/>
                <a:gd name="connsiteX3" fmla="*/ 24616 w 279678"/>
                <a:gd name="connsiteY3" fmla="*/ -1416 h 556415"/>
                <a:gd name="connsiteX4" fmla="*/ 276723 w 279678"/>
                <a:gd name="connsiteY4" fmla="*/ 111182 h 556415"/>
                <a:gd name="connsiteX5" fmla="*/ 160645 w 279678"/>
                <a:gd name="connsiteY5" fmla="*/ 554842 h 556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9678" h="556415">
                  <a:moveTo>
                    <a:pt x="160645" y="554842"/>
                  </a:moveTo>
                  <a:cubicBezTo>
                    <a:pt x="67605" y="563821"/>
                    <a:pt x="168938" y="184676"/>
                    <a:pt x="168938" y="184676"/>
                  </a:cubicBezTo>
                  <a:lnTo>
                    <a:pt x="-2956" y="53752"/>
                  </a:lnTo>
                  <a:lnTo>
                    <a:pt x="24616" y="-1416"/>
                  </a:lnTo>
                  <a:lnTo>
                    <a:pt x="276723" y="111182"/>
                  </a:lnTo>
                  <a:cubicBezTo>
                    <a:pt x="276723" y="111182"/>
                    <a:pt x="263083" y="544949"/>
                    <a:pt x="160645" y="554842"/>
                  </a:cubicBezTo>
                </a:path>
              </a:pathLst>
            </a:custGeom>
            <a:solidFill>
              <a:srgbClr val="EC8A43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42" name="Freeform: Shape 1641">
              <a:extLst>
                <a:ext uri="{FF2B5EF4-FFF2-40B4-BE49-F238E27FC236}">
                  <a16:creationId xmlns="" xmlns:a16="http://schemas.microsoft.com/office/drawing/2014/main" id="{24B48A7B-6564-4A14-B669-CC03839BDA22}"/>
                </a:ext>
              </a:extLst>
            </p:cNvPr>
            <p:cNvSpPr/>
            <p:nvPr/>
          </p:nvSpPr>
          <p:spPr>
            <a:xfrm flipV="1">
              <a:off x="7792950" y="3049677"/>
              <a:ext cx="259231" cy="565559"/>
            </a:xfrm>
            <a:custGeom>
              <a:avLst/>
              <a:gdLst>
                <a:gd name="connsiteX0" fmla="*/ -2962 w 259231"/>
                <a:gd name="connsiteY0" fmla="*/ 78471 h 565559"/>
                <a:gd name="connsiteX1" fmla="*/ 28038 w 259231"/>
                <a:gd name="connsiteY1" fmla="*/ -1412 h 565559"/>
                <a:gd name="connsiteX2" fmla="*/ 256269 w 259231"/>
                <a:gd name="connsiteY2" fmla="*/ 120330 h 565559"/>
                <a:gd name="connsiteX3" fmla="*/ 140192 w 259231"/>
                <a:gd name="connsiteY3" fmla="*/ 563991 h 565559"/>
                <a:gd name="connsiteX4" fmla="*/ 148485 w 259231"/>
                <a:gd name="connsiteY4" fmla="*/ 193824 h 565559"/>
                <a:gd name="connsiteX5" fmla="*/ -2962 w 259231"/>
                <a:gd name="connsiteY5" fmla="*/ 78471 h 565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9231" h="565559">
                  <a:moveTo>
                    <a:pt x="-2962" y="78471"/>
                  </a:moveTo>
                  <a:cubicBezTo>
                    <a:pt x="4759" y="57262"/>
                    <a:pt x="20494" y="19848"/>
                    <a:pt x="28038" y="-1412"/>
                  </a:cubicBezTo>
                  <a:lnTo>
                    <a:pt x="256269" y="120330"/>
                  </a:lnTo>
                  <a:cubicBezTo>
                    <a:pt x="256269" y="120330"/>
                    <a:pt x="242630" y="554097"/>
                    <a:pt x="140192" y="563991"/>
                  </a:cubicBezTo>
                  <a:cubicBezTo>
                    <a:pt x="47152" y="572969"/>
                    <a:pt x="148485" y="193824"/>
                    <a:pt x="148485" y="193824"/>
                  </a:cubicBezTo>
                  <a:lnTo>
                    <a:pt x="-2962" y="78471"/>
                  </a:lnTo>
                </a:path>
              </a:pathLst>
            </a:custGeom>
            <a:solidFill>
              <a:srgbClr val="F7AB9B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43" name="Freeform: Shape 1642">
              <a:extLst>
                <a:ext uri="{FF2B5EF4-FFF2-40B4-BE49-F238E27FC236}">
                  <a16:creationId xmlns="" xmlns:a16="http://schemas.microsoft.com/office/drawing/2014/main" id="{EA2B35CA-8307-4D6E-98A3-14FF1E20EFA9}"/>
                </a:ext>
              </a:extLst>
            </p:cNvPr>
            <p:cNvSpPr/>
            <p:nvPr/>
          </p:nvSpPr>
          <p:spPr>
            <a:xfrm flipV="1">
              <a:off x="7923949" y="2778381"/>
              <a:ext cx="57262" cy="19448"/>
            </a:xfrm>
            <a:custGeom>
              <a:avLst/>
              <a:gdLst>
                <a:gd name="connsiteX0" fmla="*/ 51501 w 57262"/>
                <a:gd name="connsiteY0" fmla="*/ 8592 h 19448"/>
                <a:gd name="connsiteX1" fmla="*/ -556 w 57262"/>
                <a:gd name="connsiteY1" fmla="*/ 13317 h 19448"/>
                <a:gd name="connsiteX2" fmla="*/ -2284 w 57262"/>
                <a:gd name="connsiteY2" fmla="*/ -1898 h 19448"/>
                <a:gd name="connsiteX3" fmla="*/ -886 w 57262"/>
                <a:gd name="connsiteY3" fmla="*/ -1682 h 19448"/>
                <a:gd name="connsiteX4" fmla="*/ 47856 w 57262"/>
                <a:gd name="connsiteY4" fmla="*/ -387 h 19448"/>
                <a:gd name="connsiteX5" fmla="*/ 53901 w 57262"/>
                <a:gd name="connsiteY5" fmla="*/ 2369 h 19448"/>
                <a:gd name="connsiteX6" fmla="*/ 51501 w 57262"/>
                <a:gd name="connsiteY6" fmla="*/ 8592 h 19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262" h="19448">
                  <a:moveTo>
                    <a:pt x="51501" y="8592"/>
                  </a:moveTo>
                  <a:cubicBezTo>
                    <a:pt x="50155" y="9342"/>
                    <a:pt x="27854" y="24810"/>
                    <a:pt x="-556" y="13317"/>
                  </a:cubicBezTo>
                  <a:cubicBezTo>
                    <a:pt x="-2525" y="12529"/>
                    <a:pt x="-3871" y="-1796"/>
                    <a:pt x="-2284" y="-1898"/>
                  </a:cubicBezTo>
                  <a:lnTo>
                    <a:pt x="-886" y="-1682"/>
                  </a:lnTo>
                  <a:cubicBezTo>
                    <a:pt x="25504" y="8351"/>
                    <a:pt x="47386" y="-107"/>
                    <a:pt x="47856" y="-387"/>
                  </a:cubicBezTo>
                  <a:cubicBezTo>
                    <a:pt x="50129" y="-1352"/>
                    <a:pt x="52873" y="-133"/>
                    <a:pt x="53901" y="2369"/>
                  </a:cubicBezTo>
                  <a:cubicBezTo>
                    <a:pt x="54917" y="4859"/>
                    <a:pt x="53812" y="7640"/>
                    <a:pt x="51501" y="8592"/>
                  </a:cubicBezTo>
                </a:path>
              </a:pathLst>
            </a:custGeom>
            <a:solidFill>
              <a:srgbClr val="7B3D1A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44" name="Freeform: Shape 1643">
              <a:extLst>
                <a:ext uri="{FF2B5EF4-FFF2-40B4-BE49-F238E27FC236}">
                  <a16:creationId xmlns="" xmlns:a16="http://schemas.microsoft.com/office/drawing/2014/main" id="{CCA03341-10DB-4AE4-8E9A-3B07D7859916}"/>
                </a:ext>
              </a:extLst>
            </p:cNvPr>
            <p:cNvSpPr/>
            <p:nvPr/>
          </p:nvSpPr>
          <p:spPr>
            <a:xfrm flipV="1">
              <a:off x="7218916" y="4185771"/>
              <a:ext cx="267177" cy="119229"/>
            </a:xfrm>
            <a:custGeom>
              <a:avLst/>
              <a:gdLst>
                <a:gd name="connsiteX0" fmla="*/ 153556 w 267177"/>
                <a:gd name="connsiteY0" fmla="*/ 116664 h 119229"/>
                <a:gd name="connsiteX1" fmla="*/ 191465 w 267177"/>
                <a:gd name="connsiteY1" fmla="*/ 91543 h 119229"/>
                <a:gd name="connsiteX2" fmla="*/ 198806 w 267177"/>
                <a:gd name="connsiteY2" fmla="*/ 78808 h 119229"/>
                <a:gd name="connsiteX3" fmla="*/ 264604 w 267177"/>
                <a:gd name="connsiteY3" fmla="*/ 82603 h 119229"/>
                <a:gd name="connsiteX4" fmla="*/ 243459 w 267177"/>
                <a:gd name="connsiteY4" fmla="*/ 28236 h 119229"/>
                <a:gd name="connsiteX5" fmla="*/ -1727 w 267177"/>
                <a:gd name="connsiteY5" fmla="*/ 38203 h 119229"/>
                <a:gd name="connsiteX6" fmla="*/ 153556 w 267177"/>
                <a:gd name="connsiteY6" fmla="*/ 116664 h 119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7177" h="119229">
                  <a:moveTo>
                    <a:pt x="153556" y="116664"/>
                  </a:moveTo>
                  <a:cubicBezTo>
                    <a:pt x="186881" y="127271"/>
                    <a:pt x="191465" y="91543"/>
                    <a:pt x="191465" y="91543"/>
                  </a:cubicBezTo>
                  <a:lnTo>
                    <a:pt x="198806" y="78808"/>
                  </a:lnTo>
                  <a:cubicBezTo>
                    <a:pt x="216992" y="51300"/>
                    <a:pt x="264604" y="82603"/>
                    <a:pt x="264604" y="82603"/>
                  </a:cubicBezTo>
                  <a:cubicBezTo>
                    <a:pt x="264604" y="82603"/>
                    <a:pt x="262877" y="38575"/>
                    <a:pt x="243459" y="28236"/>
                  </a:cubicBezTo>
                  <a:cubicBezTo>
                    <a:pt x="179349" y="-5954"/>
                    <a:pt x="72657" y="-17776"/>
                    <a:pt x="-1727" y="38203"/>
                  </a:cubicBezTo>
                  <a:cubicBezTo>
                    <a:pt x="-15024" y="68698"/>
                    <a:pt x="132347" y="91875"/>
                    <a:pt x="153556" y="116664"/>
                  </a:cubicBezTo>
                </a:path>
              </a:pathLst>
            </a:custGeom>
            <a:solidFill>
              <a:srgbClr val="593317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45" name="Freeform: Shape 1644">
              <a:extLst>
                <a:ext uri="{FF2B5EF4-FFF2-40B4-BE49-F238E27FC236}">
                  <a16:creationId xmlns="" xmlns:a16="http://schemas.microsoft.com/office/drawing/2014/main" id="{14E7072B-902E-4289-8BB9-F418CB7D2D2C}"/>
                </a:ext>
              </a:extLst>
            </p:cNvPr>
            <p:cNvSpPr/>
            <p:nvPr/>
          </p:nvSpPr>
          <p:spPr>
            <a:xfrm flipV="1">
              <a:off x="7214446" y="4262088"/>
              <a:ext cx="255831" cy="46951"/>
            </a:xfrm>
            <a:custGeom>
              <a:avLst/>
              <a:gdLst>
                <a:gd name="connsiteX0" fmla="*/ 53728 w 255831"/>
                <a:gd name="connsiteY0" fmla="*/ 10984 h 46951"/>
                <a:gd name="connsiteX1" fmla="*/ -958 w 255831"/>
                <a:gd name="connsiteY1" fmla="*/ 39355 h 46951"/>
                <a:gd name="connsiteX2" fmla="*/ -1059 w 255831"/>
                <a:gd name="connsiteY2" fmla="*/ 45161 h 46951"/>
                <a:gd name="connsiteX3" fmla="*/ 6472 w 255831"/>
                <a:gd name="connsiteY3" fmla="*/ 45215 h 46951"/>
                <a:gd name="connsiteX4" fmla="*/ 244926 w 255831"/>
                <a:gd name="connsiteY4" fmla="*/ 35690 h 46951"/>
                <a:gd name="connsiteX5" fmla="*/ 252318 w 255831"/>
                <a:gd name="connsiteY5" fmla="*/ 34634 h 46951"/>
                <a:gd name="connsiteX6" fmla="*/ 250971 w 255831"/>
                <a:gd name="connsiteY6" fmla="*/ 28933 h 46951"/>
                <a:gd name="connsiteX7" fmla="*/ 53728 w 255831"/>
                <a:gd name="connsiteY7" fmla="*/ 10984 h 46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5831" h="46951">
                  <a:moveTo>
                    <a:pt x="53728" y="10984"/>
                  </a:moveTo>
                  <a:cubicBezTo>
                    <a:pt x="34272" y="17438"/>
                    <a:pt x="15768" y="26746"/>
                    <a:pt x="-958" y="39355"/>
                  </a:cubicBezTo>
                  <a:cubicBezTo>
                    <a:pt x="-3066" y="40943"/>
                    <a:pt x="-3104" y="43538"/>
                    <a:pt x="-1059" y="45161"/>
                  </a:cubicBezTo>
                  <a:cubicBezTo>
                    <a:pt x="985" y="46777"/>
                    <a:pt x="4338" y="46803"/>
                    <a:pt x="6472" y="45215"/>
                  </a:cubicBezTo>
                  <a:cubicBezTo>
                    <a:pt x="76232" y="-7286"/>
                    <a:pt x="179242" y="675"/>
                    <a:pt x="244926" y="35690"/>
                  </a:cubicBezTo>
                  <a:cubicBezTo>
                    <a:pt x="247352" y="36969"/>
                    <a:pt x="250641" y="36488"/>
                    <a:pt x="252318" y="34634"/>
                  </a:cubicBezTo>
                  <a:cubicBezTo>
                    <a:pt x="253994" y="32778"/>
                    <a:pt x="253384" y="30228"/>
                    <a:pt x="250971" y="28933"/>
                  </a:cubicBezTo>
                  <a:cubicBezTo>
                    <a:pt x="197390" y="368"/>
                    <a:pt x="120162" y="-11037"/>
                    <a:pt x="53728" y="10984"/>
                  </a:cubicBezTo>
                </a:path>
              </a:pathLst>
            </a:custGeom>
            <a:solidFill>
              <a:srgbClr val="362018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46" name="Freeform: Shape 1645">
              <a:extLst>
                <a:ext uri="{FF2B5EF4-FFF2-40B4-BE49-F238E27FC236}">
                  <a16:creationId xmlns="" xmlns:a16="http://schemas.microsoft.com/office/drawing/2014/main" id="{3933DBB5-60B3-40D1-A589-C34B8B972040}"/>
                </a:ext>
              </a:extLst>
            </p:cNvPr>
            <p:cNvSpPr/>
            <p:nvPr/>
          </p:nvSpPr>
          <p:spPr>
            <a:xfrm flipV="1">
              <a:off x="4566733" y="4259444"/>
              <a:ext cx="56243" cy="56231"/>
            </a:xfrm>
            <a:custGeom>
              <a:avLst/>
              <a:gdLst>
                <a:gd name="connsiteX0" fmla="*/ 55551 w 56243"/>
                <a:gd name="connsiteY0" fmla="*/ 27554 h 56231"/>
                <a:gd name="connsiteX1" fmla="*/ 27427 w 56243"/>
                <a:gd name="connsiteY1" fmla="*/ -560 h 56231"/>
                <a:gd name="connsiteX2" fmla="*/ -692 w 56243"/>
                <a:gd name="connsiteY2" fmla="*/ 27554 h 56231"/>
                <a:gd name="connsiteX3" fmla="*/ 27427 w 56243"/>
                <a:gd name="connsiteY3" fmla="*/ 55672 h 56231"/>
                <a:gd name="connsiteX4" fmla="*/ 55551 w 56243"/>
                <a:gd name="connsiteY4" fmla="*/ 27554 h 56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243" h="56231">
                  <a:moveTo>
                    <a:pt x="55551" y="27554"/>
                  </a:moveTo>
                  <a:cubicBezTo>
                    <a:pt x="55551" y="12021"/>
                    <a:pt x="42965" y="-560"/>
                    <a:pt x="27427" y="-560"/>
                  </a:cubicBezTo>
                  <a:cubicBezTo>
                    <a:pt x="11900" y="-560"/>
                    <a:pt x="-692" y="12021"/>
                    <a:pt x="-692" y="27554"/>
                  </a:cubicBezTo>
                  <a:cubicBezTo>
                    <a:pt x="-692" y="43086"/>
                    <a:pt x="11900" y="55672"/>
                    <a:pt x="27427" y="55672"/>
                  </a:cubicBezTo>
                  <a:cubicBezTo>
                    <a:pt x="42965" y="55672"/>
                    <a:pt x="55551" y="43086"/>
                    <a:pt x="55551" y="27554"/>
                  </a:cubicBezTo>
                </a:path>
              </a:pathLst>
            </a:custGeom>
            <a:solidFill>
              <a:srgbClr val="3D3B3E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47" name="Freeform: Shape 1646">
              <a:extLst>
                <a:ext uri="{FF2B5EF4-FFF2-40B4-BE49-F238E27FC236}">
                  <a16:creationId xmlns="" xmlns:a16="http://schemas.microsoft.com/office/drawing/2014/main" id="{DB5D631E-D6A2-4AA8-8D86-C0FFCB12FCDA}"/>
                </a:ext>
              </a:extLst>
            </p:cNvPr>
            <p:cNvSpPr/>
            <p:nvPr/>
          </p:nvSpPr>
          <p:spPr>
            <a:xfrm flipV="1">
              <a:off x="4554758" y="4247453"/>
              <a:ext cx="80192" cy="80204"/>
            </a:xfrm>
            <a:custGeom>
              <a:avLst/>
              <a:gdLst>
                <a:gd name="connsiteX0" fmla="*/ 39412 w 80192"/>
                <a:gd name="connsiteY0" fmla="*/ 55692 h 80204"/>
                <a:gd name="connsiteX1" fmla="*/ 23254 w 80192"/>
                <a:gd name="connsiteY1" fmla="*/ 39535 h 80204"/>
                <a:gd name="connsiteX2" fmla="*/ 39412 w 80192"/>
                <a:gd name="connsiteY2" fmla="*/ 23382 h 80204"/>
                <a:gd name="connsiteX3" fmla="*/ 55560 w 80192"/>
                <a:gd name="connsiteY3" fmla="*/ 39535 h 80204"/>
                <a:gd name="connsiteX4" fmla="*/ 39412 w 80192"/>
                <a:gd name="connsiteY4" fmla="*/ 55692 h 80204"/>
                <a:gd name="connsiteX5" fmla="*/ 39412 w 80192"/>
                <a:gd name="connsiteY5" fmla="*/ -560 h 80204"/>
                <a:gd name="connsiteX6" fmla="*/ -692 w 80192"/>
                <a:gd name="connsiteY6" fmla="*/ 39535 h 80204"/>
                <a:gd name="connsiteX7" fmla="*/ 39412 w 80192"/>
                <a:gd name="connsiteY7" fmla="*/ 79644 h 80204"/>
                <a:gd name="connsiteX8" fmla="*/ 79501 w 80192"/>
                <a:gd name="connsiteY8" fmla="*/ 39535 h 80204"/>
                <a:gd name="connsiteX9" fmla="*/ 39412 w 80192"/>
                <a:gd name="connsiteY9" fmla="*/ -560 h 80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192" h="80204">
                  <a:moveTo>
                    <a:pt x="39412" y="55692"/>
                  </a:moveTo>
                  <a:cubicBezTo>
                    <a:pt x="30497" y="55692"/>
                    <a:pt x="23254" y="48449"/>
                    <a:pt x="23254" y="39535"/>
                  </a:cubicBezTo>
                  <a:cubicBezTo>
                    <a:pt x="23254" y="30635"/>
                    <a:pt x="30497" y="23382"/>
                    <a:pt x="39412" y="23382"/>
                  </a:cubicBezTo>
                  <a:cubicBezTo>
                    <a:pt x="48312" y="23382"/>
                    <a:pt x="55560" y="30635"/>
                    <a:pt x="55560" y="39535"/>
                  </a:cubicBezTo>
                  <a:cubicBezTo>
                    <a:pt x="55560" y="48449"/>
                    <a:pt x="48312" y="55692"/>
                    <a:pt x="39412" y="55692"/>
                  </a:cubicBezTo>
                  <a:close/>
                  <a:moveTo>
                    <a:pt x="39412" y="-560"/>
                  </a:moveTo>
                  <a:cubicBezTo>
                    <a:pt x="17297" y="-560"/>
                    <a:pt x="-692" y="17425"/>
                    <a:pt x="-692" y="39535"/>
                  </a:cubicBezTo>
                  <a:cubicBezTo>
                    <a:pt x="-692" y="61646"/>
                    <a:pt x="17297" y="79644"/>
                    <a:pt x="39412" y="79644"/>
                  </a:cubicBezTo>
                  <a:cubicBezTo>
                    <a:pt x="61518" y="79644"/>
                    <a:pt x="79501" y="61646"/>
                    <a:pt x="79501" y="39535"/>
                  </a:cubicBezTo>
                  <a:cubicBezTo>
                    <a:pt x="79501" y="17425"/>
                    <a:pt x="61518" y="-560"/>
                    <a:pt x="39412" y="-560"/>
                  </a:cubicBezTo>
                </a:path>
              </a:pathLst>
            </a:custGeom>
            <a:solidFill>
              <a:srgbClr val="00000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48" name="Freeform: Shape 1647">
              <a:extLst>
                <a:ext uri="{FF2B5EF4-FFF2-40B4-BE49-F238E27FC236}">
                  <a16:creationId xmlns="" xmlns:a16="http://schemas.microsoft.com/office/drawing/2014/main" id="{C2C1DF89-4D0C-47EB-9FDF-DA9BC7004873}"/>
                </a:ext>
              </a:extLst>
            </p:cNvPr>
            <p:cNvSpPr/>
            <p:nvPr/>
          </p:nvSpPr>
          <p:spPr>
            <a:xfrm flipV="1">
              <a:off x="4551141" y="4243837"/>
              <a:ext cx="87431" cy="43724"/>
            </a:xfrm>
            <a:custGeom>
              <a:avLst/>
              <a:gdLst>
                <a:gd name="connsiteX0" fmla="*/ 86740 w 87431"/>
                <a:gd name="connsiteY0" fmla="*/ -579 h 43724"/>
                <a:gd name="connsiteX1" fmla="*/ 86740 w 87431"/>
                <a:gd name="connsiteY1" fmla="*/ -579 h 43724"/>
                <a:gd name="connsiteX2" fmla="*/ 43019 w 87431"/>
                <a:gd name="connsiteY2" fmla="*/ 43145 h 43724"/>
                <a:gd name="connsiteX3" fmla="*/ -692 w 87431"/>
                <a:gd name="connsiteY3" fmla="*/ -579 h 43724"/>
                <a:gd name="connsiteX4" fmla="*/ 86740 w 87431"/>
                <a:gd name="connsiteY4" fmla="*/ -579 h 43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431" h="43724">
                  <a:moveTo>
                    <a:pt x="86740" y="-579"/>
                  </a:moveTo>
                  <a:lnTo>
                    <a:pt x="86740" y="-579"/>
                  </a:lnTo>
                  <a:cubicBezTo>
                    <a:pt x="86740" y="23540"/>
                    <a:pt x="67125" y="43145"/>
                    <a:pt x="43019" y="43145"/>
                  </a:cubicBezTo>
                  <a:cubicBezTo>
                    <a:pt x="18920" y="43145"/>
                    <a:pt x="-692" y="23540"/>
                    <a:pt x="-692" y="-579"/>
                  </a:cubicBezTo>
                  <a:lnTo>
                    <a:pt x="86740" y="-579"/>
                  </a:lnTo>
                </a:path>
              </a:pathLst>
            </a:custGeom>
            <a:solidFill>
              <a:srgbClr val="00000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49" name="Freeform: Shape 1648">
              <a:extLst>
                <a:ext uri="{FF2B5EF4-FFF2-40B4-BE49-F238E27FC236}">
                  <a16:creationId xmlns="" xmlns:a16="http://schemas.microsoft.com/office/drawing/2014/main" id="{EC1F5CEF-829D-404E-99EE-53E8D2861AA1}"/>
                </a:ext>
              </a:extLst>
            </p:cNvPr>
            <p:cNvSpPr/>
            <p:nvPr/>
          </p:nvSpPr>
          <p:spPr>
            <a:xfrm flipV="1">
              <a:off x="4373456" y="4259444"/>
              <a:ext cx="56241" cy="56231"/>
            </a:xfrm>
            <a:custGeom>
              <a:avLst/>
              <a:gdLst>
                <a:gd name="connsiteX0" fmla="*/ 55682 w 56241"/>
                <a:gd name="connsiteY0" fmla="*/ 27554 h 56231"/>
                <a:gd name="connsiteX1" fmla="*/ 27559 w 56241"/>
                <a:gd name="connsiteY1" fmla="*/ -560 h 56231"/>
                <a:gd name="connsiteX2" fmla="*/ -560 w 56241"/>
                <a:gd name="connsiteY2" fmla="*/ 27554 h 56231"/>
                <a:gd name="connsiteX3" fmla="*/ 27559 w 56241"/>
                <a:gd name="connsiteY3" fmla="*/ 55672 h 56231"/>
                <a:gd name="connsiteX4" fmla="*/ 55682 w 56241"/>
                <a:gd name="connsiteY4" fmla="*/ 27554 h 56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241" h="56231">
                  <a:moveTo>
                    <a:pt x="55682" y="27554"/>
                  </a:moveTo>
                  <a:cubicBezTo>
                    <a:pt x="55682" y="12021"/>
                    <a:pt x="43096" y="-560"/>
                    <a:pt x="27559" y="-560"/>
                  </a:cubicBezTo>
                  <a:cubicBezTo>
                    <a:pt x="12036" y="-560"/>
                    <a:pt x="-560" y="12021"/>
                    <a:pt x="-560" y="27554"/>
                  </a:cubicBezTo>
                  <a:cubicBezTo>
                    <a:pt x="-560" y="43086"/>
                    <a:pt x="12036" y="55672"/>
                    <a:pt x="27559" y="55672"/>
                  </a:cubicBezTo>
                  <a:cubicBezTo>
                    <a:pt x="43096" y="55672"/>
                    <a:pt x="55682" y="43086"/>
                    <a:pt x="55682" y="27554"/>
                  </a:cubicBezTo>
                </a:path>
              </a:pathLst>
            </a:custGeom>
            <a:solidFill>
              <a:srgbClr val="3D3B3E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50" name="Freeform: Shape 1649">
              <a:extLst>
                <a:ext uri="{FF2B5EF4-FFF2-40B4-BE49-F238E27FC236}">
                  <a16:creationId xmlns="" xmlns:a16="http://schemas.microsoft.com/office/drawing/2014/main" id="{08B52244-1FDB-4529-B609-4E4C14E0A457}"/>
                </a:ext>
              </a:extLst>
            </p:cNvPr>
            <p:cNvSpPr/>
            <p:nvPr/>
          </p:nvSpPr>
          <p:spPr>
            <a:xfrm flipV="1">
              <a:off x="4361480" y="4247453"/>
              <a:ext cx="80193" cy="80204"/>
            </a:xfrm>
            <a:custGeom>
              <a:avLst/>
              <a:gdLst>
                <a:gd name="connsiteX0" fmla="*/ 39535 w 80193"/>
                <a:gd name="connsiteY0" fmla="*/ 55692 h 80204"/>
                <a:gd name="connsiteX1" fmla="*/ 23392 w 80193"/>
                <a:gd name="connsiteY1" fmla="*/ 39535 h 80204"/>
                <a:gd name="connsiteX2" fmla="*/ 39535 w 80193"/>
                <a:gd name="connsiteY2" fmla="*/ 23382 h 80204"/>
                <a:gd name="connsiteX3" fmla="*/ 55692 w 80193"/>
                <a:gd name="connsiteY3" fmla="*/ 39535 h 80204"/>
                <a:gd name="connsiteX4" fmla="*/ 39535 w 80193"/>
                <a:gd name="connsiteY4" fmla="*/ 55692 h 80204"/>
                <a:gd name="connsiteX5" fmla="*/ 39535 w 80193"/>
                <a:gd name="connsiteY5" fmla="*/ -560 h 80204"/>
                <a:gd name="connsiteX6" fmla="*/ -560 w 80193"/>
                <a:gd name="connsiteY6" fmla="*/ 39535 h 80204"/>
                <a:gd name="connsiteX7" fmla="*/ 39535 w 80193"/>
                <a:gd name="connsiteY7" fmla="*/ 79644 h 80204"/>
                <a:gd name="connsiteX8" fmla="*/ 79634 w 80193"/>
                <a:gd name="connsiteY8" fmla="*/ 39535 h 80204"/>
                <a:gd name="connsiteX9" fmla="*/ 39535 w 80193"/>
                <a:gd name="connsiteY9" fmla="*/ -560 h 80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193" h="80204">
                  <a:moveTo>
                    <a:pt x="39535" y="55692"/>
                  </a:moveTo>
                  <a:cubicBezTo>
                    <a:pt x="30635" y="55692"/>
                    <a:pt x="23392" y="48449"/>
                    <a:pt x="23392" y="39535"/>
                  </a:cubicBezTo>
                  <a:cubicBezTo>
                    <a:pt x="23392" y="30635"/>
                    <a:pt x="30635" y="23382"/>
                    <a:pt x="39535" y="23382"/>
                  </a:cubicBezTo>
                  <a:cubicBezTo>
                    <a:pt x="48439" y="23382"/>
                    <a:pt x="55692" y="30635"/>
                    <a:pt x="55692" y="39535"/>
                  </a:cubicBezTo>
                  <a:cubicBezTo>
                    <a:pt x="55692" y="48449"/>
                    <a:pt x="48439" y="55692"/>
                    <a:pt x="39535" y="55692"/>
                  </a:cubicBezTo>
                  <a:close/>
                  <a:moveTo>
                    <a:pt x="39535" y="-560"/>
                  </a:moveTo>
                  <a:cubicBezTo>
                    <a:pt x="17429" y="-560"/>
                    <a:pt x="-560" y="17425"/>
                    <a:pt x="-560" y="39535"/>
                  </a:cubicBezTo>
                  <a:cubicBezTo>
                    <a:pt x="-560" y="61646"/>
                    <a:pt x="17429" y="79644"/>
                    <a:pt x="39535" y="79644"/>
                  </a:cubicBezTo>
                  <a:cubicBezTo>
                    <a:pt x="61646" y="79644"/>
                    <a:pt x="79634" y="61646"/>
                    <a:pt x="79634" y="39535"/>
                  </a:cubicBezTo>
                  <a:cubicBezTo>
                    <a:pt x="79634" y="17425"/>
                    <a:pt x="61646" y="-560"/>
                    <a:pt x="39535" y="-560"/>
                  </a:cubicBezTo>
                </a:path>
              </a:pathLst>
            </a:custGeom>
            <a:solidFill>
              <a:srgbClr val="00000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51" name="Freeform: Shape 1650">
              <a:extLst>
                <a:ext uri="{FF2B5EF4-FFF2-40B4-BE49-F238E27FC236}">
                  <a16:creationId xmlns="" xmlns:a16="http://schemas.microsoft.com/office/drawing/2014/main" id="{8CFCBB86-C549-401F-BBA0-908B52594127}"/>
                </a:ext>
              </a:extLst>
            </p:cNvPr>
            <p:cNvSpPr/>
            <p:nvPr/>
          </p:nvSpPr>
          <p:spPr>
            <a:xfrm flipV="1">
              <a:off x="4357859" y="4243837"/>
              <a:ext cx="87435" cy="43724"/>
            </a:xfrm>
            <a:custGeom>
              <a:avLst/>
              <a:gdLst>
                <a:gd name="connsiteX0" fmla="*/ 86876 w 87435"/>
                <a:gd name="connsiteY0" fmla="*/ -579 h 43724"/>
                <a:gd name="connsiteX1" fmla="*/ 86876 w 87435"/>
                <a:gd name="connsiteY1" fmla="*/ -579 h 43724"/>
                <a:gd name="connsiteX2" fmla="*/ 43156 w 87435"/>
                <a:gd name="connsiteY2" fmla="*/ 43145 h 43724"/>
                <a:gd name="connsiteX3" fmla="*/ -560 w 87435"/>
                <a:gd name="connsiteY3" fmla="*/ -579 h 43724"/>
                <a:gd name="connsiteX4" fmla="*/ 86876 w 87435"/>
                <a:gd name="connsiteY4" fmla="*/ -579 h 43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435" h="43724">
                  <a:moveTo>
                    <a:pt x="86876" y="-579"/>
                  </a:moveTo>
                  <a:lnTo>
                    <a:pt x="86876" y="-579"/>
                  </a:lnTo>
                  <a:cubicBezTo>
                    <a:pt x="86876" y="23540"/>
                    <a:pt x="67261" y="43145"/>
                    <a:pt x="43156" y="43145"/>
                  </a:cubicBezTo>
                  <a:cubicBezTo>
                    <a:pt x="19055" y="43145"/>
                    <a:pt x="-560" y="23540"/>
                    <a:pt x="-560" y="-579"/>
                  </a:cubicBezTo>
                  <a:lnTo>
                    <a:pt x="86876" y="-579"/>
                  </a:lnTo>
                </a:path>
              </a:pathLst>
            </a:custGeom>
            <a:solidFill>
              <a:srgbClr val="00000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52" name="Freeform: Shape 1651">
              <a:extLst>
                <a:ext uri="{FF2B5EF4-FFF2-40B4-BE49-F238E27FC236}">
                  <a16:creationId xmlns="" xmlns:a16="http://schemas.microsoft.com/office/drawing/2014/main" id="{C05D0F45-C4A1-4F9B-9BF0-80563048151C}"/>
                </a:ext>
              </a:extLst>
            </p:cNvPr>
            <p:cNvSpPr/>
            <p:nvPr/>
          </p:nvSpPr>
          <p:spPr>
            <a:xfrm flipV="1">
              <a:off x="4131011" y="4259444"/>
              <a:ext cx="56246" cy="56231"/>
            </a:xfrm>
            <a:custGeom>
              <a:avLst/>
              <a:gdLst>
                <a:gd name="connsiteX0" fmla="*/ 55853 w 56246"/>
                <a:gd name="connsiteY0" fmla="*/ 27554 h 56231"/>
                <a:gd name="connsiteX1" fmla="*/ 27723 w 56246"/>
                <a:gd name="connsiteY1" fmla="*/ -560 h 56231"/>
                <a:gd name="connsiteX2" fmla="*/ -394 w 56246"/>
                <a:gd name="connsiteY2" fmla="*/ 27554 h 56231"/>
                <a:gd name="connsiteX3" fmla="*/ 27723 w 56246"/>
                <a:gd name="connsiteY3" fmla="*/ 55672 h 56231"/>
                <a:gd name="connsiteX4" fmla="*/ 55853 w 56246"/>
                <a:gd name="connsiteY4" fmla="*/ 27554 h 56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246" h="56231">
                  <a:moveTo>
                    <a:pt x="55853" y="27554"/>
                  </a:moveTo>
                  <a:cubicBezTo>
                    <a:pt x="55853" y="12021"/>
                    <a:pt x="43262" y="-560"/>
                    <a:pt x="27723" y="-560"/>
                  </a:cubicBezTo>
                  <a:cubicBezTo>
                    <a:pt x="12196" y="-560"/>
                    <a:pt x="-394" y="12021"/>
                    <a:pt x="-394" y="27554"/>
                  </a:cubicBezTo>
                  <a:cubicBezTo>
                    <a:pt x="-394" y="43086"/>
                    <a:pt x="12196" y="55672"/>
                    <a:pt x="27723" y="55672"/>
                  </a:cubicBezTo>
                  <a:cubicBezTo>
                    <a:pt x="43262" y="55672"/>
                    <a:pt x="55853" y="43086"/>
                    <a:pt x="55853" y="27554"/>
                  </a:cubicBezTo>
                </a:path>
              </a:pathLst>
            </a:custGeom>
            <a:solidFill>
              <a:srgbClr val="3D3B3E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53" name="Freeform: Shape 1652">
              <a:extLst>
                <a:ext uri="{FF2B5EF4-FFF2-40B4-BE49-F238E27FC236}">
                  <a16:creationId xmlns="" xmlns:a16="http://schemas.microsoft.com/office/drawing/2014/main" id="{4E5B8D86-998F-4616-ADB3-117B62EC8F3D}"/>
                </a:ext>
              </a:extLst>
            </p:cNvPr>
            <p:cNvSpPr/>
            <p:nvPr/>
          </p:nvSpPr>
          <p:spPr>
            <a:xfrm flipV="1">
              <a:off x="4119040" y="4247453"/>
              <a:ext cx="80192" cy="80204"/>
            </a:xfrm>
            <a:custGeom>
              <a:avLst/>
              <a:gdLst>
                <a:gd name="connsiteX0" fmla="*/ 39700 w 80192"/>
                <a:gd name="connsiteY0" fmla="*/ 55692 h 80204"/>
                <a:gd name="connsiteX1" fmla="*/ 23546 w 80192"/>
                <a:gd name="connsiteY1" fmla="*/ 39535 h 80204"/>
                <a:gd name="connsiteX2" fmla="*/ 39700 w 80192"/>
                <a:gd name="connsiteY2" fmla="*/ 23382 h 80204"/>
                <a:gd name="connsiteX3" fmla="*/ 55853 w 80192"/>
                <a:gd name="connsiteY3" fmla="*/ 39535 h 80204"/>
                <a:gd name="connsiteX4" fmla="*/ 39700 w 80192"/>
                <a:gd name="connsiteY4" fmla="*/ 55692 h 80204"/>
                <a:gd name="connsiteX5" fmla="*/ 39700 w 80192"/>
                <a:gd name="connsiteY5" fmla="*/ -560 h 80204"/>
                <a:gd name="connsiteX6" fmla="*/ -394 w 80192"/>
                <a:gd name="connsiteY6" fmla="*/ 39535 h 80204"/>
                <a:gd name="connsiteX7" fmla="*/ 39700 w 80192"/>
                <a:gd name="connsiteY7" fmla="*/ 79644 h 80204"/>
                <a:gd name="connsiteX8" fmla="*/ 79798 w 80192"/>
                <a:gd name="connsiteY8" fmla="*/ 39535 h 80204"/>
                <a:gd name="connsiteX9" fmla="*/ 39700 w 80192"/>
                <a:gd name="connsiteY9" fmla="*/ -560 h 80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192" h="80204">
                  <a:moveTo>
                    <a:pt x="39700" y="55692"/>
                  </a:moveTo>
                  <a:cubicBezTo>
                    <a:pt x="30794" y="55692"/>
                    <a:pt x="23546" y="48449"/>
                    <a:pt x="23546" y="39535"/>
                  </a:cubicBezTo>
                  <a:cubicBezTo>
                    <a:pt x="23546" y="30635"/>
                    <a:pt x="30794" y="23382"/>
                    <a:pt x="39700" y="23382"/>
                  </a:cubicBezTo>
                  <a:cubicBezTo>
                    <a:pt x="48610" y="23382"/>
                    <a:pt x="55853" y="30635"/>
                    <a:pt x="55853" y="39535"/>
                  </a:cubicBezTo>
                  <a:cubicBezTo>
                    <a:pt x="55853" y="48449"/>
                    <a:pt x="48610" y="55692"/>
                    <a:pt x="39700" y="55692"/>
                  </a:cubicBezTo>
                  <a:close/>
                  <a:moveTo>
                    <a:pt x="39700" y="-560"/>
                  </a:moveTo>
                  <a:cubicBezTo>
                    <a:pt x="17589" y="-560"/>
                    <a:pt x="-394" y="17425"/>
                    <a:pt x="-394" y="39535"/>
                  </a:cubicBezTo>
                  <a:cubicBezTo>
                    <a:pt x="-394" y="61646"/>
                    <a:pt x="17589" y="79644"/>
                    <a:pt x="39700" y="79644"/>
                  </a:cubicBezTo>
                  <a:cubicBezTo>
                    <a:pt x="61810" y="79644"/>
                    <a:pt x="79798" y="61646"/>
                    <a:pt x="79798" y="39535"/>
                  </a:cubicBezTo>
                  <a:cubicBezTo>
                    <a:pt x="79798" y="17425"/>
                    <a:pt x="61810" y="-560"/>
                    <a:pt x="39700" y="-560"/>
                  </a:cubicBezTo>
                </a:path>
              </a:pathLst>
            </a:custGeom>
            <a:solidFill>
              <a:srgbClr val="00000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54" name="Freeform: Shape 1653">
              <a:extLst>
                <a:ext uri="{FF2B5EF4-FFF2-40B4-BE49-F238E27FC236}">
                  <a16:creationId xmlns="" xmlns:a16="http://schemas.microsoft.com/office/drawing/2014/main" id="{1CCB85B9-55F0-4314-9991-28A46E58E084}"/>
                </a:ext>
              </a:extLst>
            </p:cNvPr>
            <p:cNvSpPr/>
            <p:nvPr/>
          </p:nvSpPr>
          <p:spPr>
            <a:xfrm flipV="1">
              <a:off x="4115418" y="4243837"/>
              <a:ext cx="87431" cy="43724"/>
            </a:xfrm>
            <a:custGeom>
              <a:avLst/>
              <a:gdLst>
                <a:gd name="connsiteX0" fmla="*/ 87037 w 87431"/>
                <a:gd name="connsiteY0" fmla="*/ -579 h 43724"/>
                <a:gd name="connsiteX1" fmla="*/ 87037 w 87431"/>
                <a:gd name="connsiteY1" fmla="*/ -579 h 43724"/>
                <a:gd name="connsiteX2" fmla="*/ 43316 w 87431"/>
                <a:gd name="connsiteY2" fmla="*/ 43145 h 43724"/>
                <a:gd name="connsiteX3" fmla="*/ -394 w 87431"/>
                <a:gd name="connsiteY3" fmla="*/ -579 h 43724"/>
                <a:gd name="connsiteX4" fmla="*/ 87037 w 87431"/>
                <a:gd name="connsiteY4" fmla="*/ -579 h 43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431" h="43724">
                  <a:moveTo>
                    <a:pt x="87037" y="-579"/>
                  </a:moveTo>
                  <a:lnTo>
                    <a:pt x="87037" y="-579"/>
                  </a:lnTo>
                  <a:cubicBezTo>
                    <a:pt x="87037" y="23540"/>
                    <a:pt x="67427" y="43145"/>
                    <a:pt x="43316" y="43145"/>
                  </a:cubicBezTo>
                  <a:cubicBezTo>
                    <a:pt x="19217" y="43145"/>
                    <a:pt x="-394" y="23540"/>
                    <a:pt x="-394" y="-579"/>
                  </a:cubicBezTo>
                  <a:lnTo>
                    <a:pt x="87037" y="-579"/>
                  </a:lnTo>
                </a:path>
              </a:pathLst>
            </a:custGeom>
            <a:solidFill>
              <a:srgbClr val="00000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55" name="Freeform: Shape 1654">
              <a:extLst>
                <a:ext uri="{FF2B5EF4-FFF2-40B4-BE49-F238E27FC236}">
                  <a16:creationId xmlns="" xmlns:a16="http://schemas.microsoft.com/office/drawing/2014/main" id="{7B0DB218-B7DC-4380-8862-2A5D91E332B9}"/>
                </a:ext>
              </a:extLst>
            </p:cNvPr>
            <p:cNvSpPr/>
            <p:nvPr/>
          </p:nvSpPr>
          <p:spPr>
            <a:xfrm flipV="1">
              <a:off x="4270874" y="3830920"/>
              <a:ext cx="32820" cy="351926"/>
            </a:xfrm>
            <a:custGeom>
              <a:avLst/>
              <a:gdLst>
                <a:gd name="connsiteX0" fmla="*/ 32339 w 32820"/>
                <a:gd name="connsiteY0" fmla="*/ -810 h 351926"/>
                <a:gd name="connsiteX1" fmla="*/ -482 w 32820"/>
                <a:gd name="connsiteY1" fmla="*/ -810 h 351926"/>
                <a:gd name="connsiteX2" fmla="*/ -482 w 32820"/>
                <a:gd name="connsiteY2" fmla="*/ 351116 h 351926"/>
                <a:gd name="connsiteX3" fmla="*/ 32339 w 32820"/>
                <a:gd name="connsiteY3" fmla="*/ 351116 h 351926"/>
                <a:gd name="connsiteX4" fmla="*/ 32339 w 32820"/>
                <a:gd name="connsiteY4" fmla="*/ -810 h 35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820" h="351926">
                  <a:moveTo>
                    <a:pt x="32339" y="-810"/>
                  </a:moveTo>
                  <a:lnTo>
                    <a:pt x="-482" y="-810"/>
                  </a:lnTo>
                  <a:lnTo>
                    <a:pt x="-482" y="351116"/>
                  </a:lnTo>
                  <a:lnTo>
                    <a:pt x="32339" y="351116"/>
                  </a:lnTo>
                  <a:lnTo>
                    <a:pt x="32339" y="-810"/>
                  </a:lnTo>
                </a:path>
              </a:pathLst>
            </a:custGeom>
            <a:solidFill>
              <a:srgbClr val="A5A5A8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56" name="Freeform: Shape 1655">
              <a:extLst>
                <a:ext uri="{FF2B5EF4-FFF2-40B4-BE49-F238E27FC236}">
                  <a16:creationId xmlns="" xmlns:a16="http://schemas.microsoft.com/office/drawing/2014/main" id="{5D531198-E0F1-406D-8625-82BFD626756A}"/>
                </a:ext>
              </a:extLst>
            </p:cNvPr>
            <p:cNvSpPr/>
            <p:nvPr/>
          </p:nvSpPr>
          <p:spPr>
            <a:xfrm flipV="1">
              <a:off x="4274693" y="3830920"/>
              <a:ext cx="7179" cy="351926"/>
            </a:xfrm>
            <a:custGeom>
              <a:avLst/>
              <a:gdLst>
                <a:gd name="connsiteX0" fmla="*/ 6704 w 7179"/>
                <a:gd name="connsiteY0" fmla="*/ -810 h 351926"/>
                <a:gd name="connsiteX1" fmla="*/ -476 w 7179"/>
                <a:gd name="connsiteY1" fmla="*/ -810 h 351926"/>
                <a:gd name="connsiteX2" fmla="*/ -476 w 7179"/>
                <a:gd name="connsiteY2" fmla="*/ 351116 h 351926"/>
                <a:gd name="connsiteX3" fmla="*/ 6704 w 7179"/>
                <a:gd name="connsiteY3" fmla="*/ 351116 h 351926"/>
                <a:gd name="connsiteX4" fmla="*/ 6704 w 7179"/>
                <a:gd name="connsiteY4" fmla="*/ -810 h 35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79" h="351926">
                  <a:moveTo>
                    <a:pt x="6704" y="-810"/>
                  </a:moveTo>
                  <a:lnTo>
                    <a:pt x="-476" y="-810"/>
                  </a:lnTo>
                  <a:lnTo>
                    <a:pt x="-476" y="351116"/>
                  </a:lnTo>
                  <a:lnTo>
                    <a:pt x="6704" y="351116"/>
                  </a:lnTo>
                  <a:lnTo>
                    <a:pt x="6704" y="-810"/>
                  </a:lnTo>
                </a:path>
              </a:pathLst>
            </a:custGeom>
            <a:solidFill>
              <a:srgbClr val="FFFFFF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57" name="Freeform: Shape 1656">
              <a:extLst>
                <a:ext uri="{FF2B5EF4-FFF2-40B4-BE49-F238E27FC236}">
                  <a16:creationId xmlns="" xmlns:a16="http://schemas.microsoft.com/office/drawing/2014/main" id="{0C6AA7F6-A1F7-4B2F-A823-F16D89DF793B}"/>
                </a:ext>
              </a:extLst>
            </p:cNvPr>
            <p:cNvSpPr/>
            <p:nvPr/>
          </p:nvSpPr>
          <p:spPr>
            <a:xfrm flipV="1">
              <a:off x="4251447" y="3830920"/>
              <a:ext cx="70146" cy="134391"/>
            </a:xfrm>
            <a:custGeom>
              <a:avLst/>
              <a:gdLst>
                <a:gd name="connsiteX0" fmla="*/ 69666 w 70146"/>
                <a:gd name="connsiteY0" fmla="*/ -907 h 134391"/>
                <a:gd name="connsiteX1" fmla="*/ -481 w 70146"/>
                <a:gd name="connsiteY1" fmla="*/ -907 h 134391"/>
                <a:gd name="connsiteX2" fmla="*/ -481 w 70146"/>
                <a:gd name="connsiteY2" fmla="*/ 133484 h 134391"/>
                <a:gd name="connsiteX3" fmla="*/ 69666 w 70146"/>
                <a:gd name="connsiteY3" fmla="*/ 133484 h 134391"/>
                <a:gd name="connsiteX4" fmla="*/ 69666 w 70146"/>
                <a:gd name="connsiteY4" fmla="*/ -907 h 13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146" h="134391">
                  <a:moveTo>
                    <a:pt x="69666" y="-907"/>
                  </a:moveTo>
                  <a:lnTo>
                    <a:pt x="-481" y="-907"/>
                  </a:lnTo>
                  <a:lnTo>
                    <a:pt x="-481" y="133484"/>
                  </a:lnTo>
                  <a:lnTo>
                    <a:pt x="69666" y="133484"/>
                  </a:lnTo>
                  <a:lnTo>
                    <a:pt x="69666" y="-907"/>
                  </a:lnTo>
                </a:path>
              </a:pathLst>
            </a:custGeom>
            <a:solidFill>
              <a:srgbClr val="211D1D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58" name="Freeform: Shape 1657">
              <a:extLst>
                <a:ext uri="{FF2B5EF4-FFF2-40B4-BE49-F238E27FC236}">
                  <a16:creationId xmlns="" xmlns:a16="http://schemas.microsoft.com/office/drawing/2014/main" id="{C0C3F64A-A941-425C-9738-A90007DE937C}"/>
                </a:ext>
              </a:extLst>
            </p:cNvPr>
            <p:cNvSpPr/>
            <p:nvPr/>
          </p:nvSpPr>
          <p:spPr>
            <a:xfrm flipV="1">
              <a:off x="4263000" y="3830920"/>
              <a:ext cx="15751" cy="134391"/>
            </a:xfrm>
            <a:custGeom>
              <a:avLst/>
              <a:gdLst>
                <a:gd name="connsiteX0" fmla="*/ 15281 w 15751"/>
                <a:gd name="connsiteY0" fmla="*/ -907 h 134391"/>
                <a:gd name="connsiteX1" fmla="*/ -471 w 15751"/>
                <a:gd name="connsiteY1" fmla="*/ -907 h 134391"/>
                <a:gd name="connsiteX2" fmla="*/ -471 w 15751"/>
                <a:gd name="connsiteY2" fmla="*/ 133484 h 134391"/>
                <a:gd name="connsiteX3" fmla="*/ 15281 w 15751"/>
                <a:gd name="connsiteY3" fmla="*/ 133484 h 134391"/>
                <a:gd name="connsiteX4" fmla="*/ 15281 w 15751"/>
                <a:gd name="connsiteY4" fmla="*/ -907 h 13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51" h="134391">
                  <a:moveTo>
                    <a:pt x="15281" y="-907"/>
                  </a:moveTo>
                  <a:lnTo>
                    <a:pt x="-471" y="-907"/>
                  </a:lnTo>
                  <a:lnTo>
                    <a:pt x="-471" y="133484"/>
                  </a:lnTo>
                  <a:lnTo>
                    <a:pt x="15281" y="133484"/>
                  </a:lnTo>
                  <a:lnTo>
                    <a:pt x="15281" y="-907"/>
                  </a:lnTo>
                </a:path>
              </a:pathLst>
            </a:custGeom>
            <a:solidFill>
              <a:srgbClr val="FFFFFF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59" name="Freeform: Shape 1658">
              <a:extLst>
                <a:ext uri="{FF2B5EF4-FFF2-40B4-BE49-F238E27FC236}">
                  <a16:creationId xmlns="" xmlns:a16="http://schemas.microsoft.com/office/drawing/2014/main" id="{2A406F13-456F-4EDB-9E1C-A8D31D9FADAF}"/>
                </a:ext>
              </a:extLst>
            </p:cNvPr>
            <p:cNvSpPr/>
            <p:nvPr/>
          </p:nvSpPr>
          <p:spPr>
            <a:xfrm flipV="1">
              <a:off x="4232471" y="3830920"/>
              <a:ext cx="105344" cy="67195"/>
            </a:xfrm>
            <a:custGeom>
              <a:avLst/>
              <a:gdLst>
                <a:gd name="connsiteX0" fmla="*/ 104865 w 105344"/>
                <a:gd name="connsiteY0" fmla="*/ -937 h 67195"/>
                <a:gd name="connsiteX1" fmla="*/ -480 w 105344"/>
                <a:gd name="connsiteY1" fmla="*/ -937 h 67195"/>
                <a:gd name="connsiteX2" fmla="*/ -480 w 105344"/>
                <a:gd name="connsiteY2" fmla="*/ 66258 h 67195"/>
                <a:gd name="connsiteX3" fmla="*/ 104865 w 105344"/>
                <a:gd name="connsiteY3" fmla="*/ 66258 h 67195"/>
                <a:gd name="connsiteX4" fmla="*/ 104865 w 105344"/>
                <a:gd name="connsiteY4" fmla="*/ -937 h 67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344" h="67195">
                  <a:moveTo>
                    <a:pt x="104865" y="-937"/>
                  </a:moveTo>
                  <a:lnTo>
                    <a:pt x="-480" y="-937"/>
                  </a:lnTo>
                  <a:lnTo>
                    <a:pt x="-480" y="66258"/>
                  </a:lnTo>
                  <a:lnTo>
                    <a:pt x="104865" y="66258"/>
                  </a:lnTo>
                  <a:lnTo>
                    <a:pt x="104865" y="-937"/>
                  </a:lnTo>
                </a:path>
              </a:pathLst>
            </a:custGeom>
            <a:solidFill>
              <a:srgbClr val="00000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60" name="Freeform: Shape 1659">
              <a:extLst>
                <a:ext uri="{FF2B5EF4-FFF2-40B4-BE49-F238E27FC236}">
                  <a16:creationId xmlns="" xmlns:a16="http://schemas.microsoft.com/office/drawing/2014/main" id="{FC41E587-4315-4BBF-B43B-8275AAADA9F5}"/>
                </a:ext>
              </a:extLst>
            </p:cNvPr>
            <p:cNvSpPr/>
            <p:nvPr/>
          </p:nvSpPr>
          <p:spPr>
            <a:xfrm flipV="1">
              <a:off x="4249829" y="3830920"/>
              <a:ext cx="23648" cy="67195"/>
            </a:xfrm>
            <a:custGeom>
              <a:avLst/>
              <a:gdLst>
                <a:gd name="connsiteX0" fmla="*/ 23184 w 23648"/>
                <a:gd name="connsiteY0" fmla="*/ -937 h 67195"/>
                <a:gd name="connsiteX1" fmla="*/ -464 w 23648"/>
                <a:gd name="connsiteY1" fmla="*/ -937 h 67195"/>
                <a:gd name="connsiteX2" fmla="*/ -464 w 23648"/>
                <a:gd name="connsiteY2" fmla="*/ 66258 h 67195"/>
                <a:gd name="connsiteX3" fmla="*/ 23184 w 23648"/>
                <a:gd name="connsiteY3" fmla="*/ 66258 h 67195"/>
                <a:gd name="connsiteX4" fmla="*/ 23184 w 23648"/>
                <a:gd name="connsiteY4" fmla="*/ -937 h 67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648" h="67195">
                  <a:moveTo>
                    <a:pt x="23184" y="-937"/>
                  </a:moveTo>
                  <a:lnTo>
                    <a:pt x="-464" y="-937"/>
                  </a:lnTo>
                  <a:lnTo>
                    <a:pt x="-464" y="66258"/>
                  </a:lnTo>
                  <a:lnTo>
                    <a:pt x="23184" y="66258"/>
                  </a:lnTo>
                  <a:lnTo>
                    <a:pt x="23184" y="-937"/>
                  </a:lnTo>
                </a:path>
              </a:pathLst>
            </a:custGeom>
            <a:solidFill>
              <a:srgbClr val="FFFFFF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61" name="Freeform: Shape 1660">
              <a:extLst>
                <a:ext uri="{FF2B5EF4-FFF2-40B4-BE49-F238E27FC236}">
                  <a16:creationId xmlns="" xmlns:a16="http://schemas.microsoft.com/office/drawing/2014/main" id="{DAB9E5BF-DBBA-4FDE-947B-87B0404D5B12}"/>
                </a:ext>
              </a:extLst>
            </p:cNvPr>
            <p:cNvSpPr/>
            <p:nvPr/>
          </p:nvSpPr>
          <p:spPr>
            <a:xfrm flipV="1">
              <a:off x="4251447" y="4019591"/>
              <a:ext cx="70146" cy="163255"/>
            </a:xfrm>
            <a:custGeom>
              <a:avLst/>
              <a:gdLst>
                <a:gd name="connsiteX0" fmla="*/ 69666 w 70146"/>
                <a:gd name="connsiteY0" fmla="*/ 162529 h 163255"/>
                <a:gd name="connsiteX1" fmla="*/ -481 w 70146"/>
                <a:gd name="connsiteY1" fmla="*/ 162529 h 163255"/>
                <a:gd name="connsiteX2" fmla="*/ -481 w 70146"/>
                <a:gd name="connsiteY2" fmla="*/ -726 h 163255"/>
                <a:gd name="connsiteX3" fmla="*/ 69666 w 70146"/>
                <a:gd name="connsiteY3" fmla="*/ -726 h 163255"/>
                <a:gd name="connsiteX4" fmla="*/ 69666 w 70146"/>
                <a:gd name="connsiteY4" fmla="*/ 162529 h 163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146" h="163255">
                  <a:moveTo>
                    <a:pt x="69666" y="162529"/>
                  </a:moveTo>
                  <a:lnTo>
                    <a:pt x="-481" y="162529"/>
                  </a:lnTo>
                  <a:lnTo>
                    <a:pt x="-481" y="-726"/>
                  </a:lnTo>
                  <a:lnTo>
                    <a:pt x="69666" y="-726"/>
                  </a:lnTo>
                  <a:lnTo>
                    <a:pt x="69666" y="162529"/>
                  </a:lnTo>
                </a:path>
              </a:pathLst>
            </a:custGeom>
            <a:solidFill>
              <a:srgbClr val="211D1D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62" name="Freeform: Shape 1661">
              <a:extLst>
                <a:ext uri="{FF2B5EF4-FFF2-40B4-BE49-F238E27FC236}">
                  <a16:creationId xmlns="" xmlns:a16="http://schemas.microsoft.com/office/drawing/2014/main" id="{F362F30E-37E5-4F9A-8D42-3CA31C5A6BE2}"/>
                </a:ext>
              </a:extLst>
            </p:cNvPr>
            <p:cNvSpPr/>
            <p:nvPr/>
          </p:nvSpPr>
          <p:spPr>
            <a:xfrm flipV="1">
              <a:off x="4263000" y="4019591"/>
              <a:ext cx="15751" cy="163255"/>
            </a:xfrm>
            <a:custGeom>
              <a:avLst/>
              <a:gdLst>
                <a:gd name="connsiteX0" fmla="*/ 15281 w 15751"/>
                <a:gd name="connsiteY0" fmla="*/ 162529 h 163255"/>
                <a:gd name="connsiteX1" fmla="*/ -471 w 15751"/>
                <a:gd name="connsiteY1" fmla="*/ 162529 h 163255"/>
                <a:gd name="connsiteX2" fmla="*/ -471 w 15751"/>
                <a:gd name="connsiteY2" fmla="*/ -726 h 163255"/>
                <a:gd name="connsiteX3" fmla="*/ 15281 w 15751"/>
                <a:gd name="connsiteY3" fmla="*/ -726 h 163255"/>
                <a:gd name="connsiteX4" fmla="*/ 15281 w 15751"/>
                <a:gd name="connsiteY4" fmla="*/ 162529 h 163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51" h="163255">
                  <a:moveTo>
                    <a:pt x="15281" y="162529"/>
                  </a:moveTo>
                  <a:lnTo>
                    <a:pt x="-471" y="162529"/>
                  </a:lnTo>
                  <a:lnTo>
                    <a:pt x="-471" y="-726"/>
                  </a:lnTo>
                  <a:lnTo>
                    <a:pt x="15281" y="-726"/>
                  </a:lnTo>
                  <a:lnTo>
                    <a:pt x="15281" y="162529"/>
                  </a:lnTo>
                </a:path>
              </a:pathLst>
            </a:custGeom>
            <a:solidFill>
              <a:srgbClr val="FFFFFF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63" name="Freeform: Shape 1662">
              <a:extLst>
                <a:ext uri="{FF2B5EF4-FFF2-40B4-BE49-F238E27FC236}">
                  <a16:creationId xmlns="" xmlns:a16="http://schemas.microsoft.com/office/drawing/2014/main" id="{D7AADF53-E22F-4709-957A-BA4B6BCC38B8}"/>
                </a:ext>
              </a:extLst>
            </p:cNvPr>
            <p:cNvSpPr/>
            <p:nvPr/>
          </p:nvSpPr>
          <p:spPr>
            <a:xfrm flipV="1">
              <a:off x="3950763" y="4163088"/>
              <a:ext cx="659180" cy="100710"/>
            </a:xfrm>
            <a:custGeom>
              <a:avLst/>
              <a:gdLst>
                <a:gd name="connsiteX0" fmla="*/ 18679 w 659180"/>
                <a:gd name="connsiteY0" fmla="*/ -626 h 100710"/>
                <a:gd name="connsiteX1" fmla="*/ 299 w 659180"/>
                <a:gd name="connsiteY1" fmla="*/ 13141 h 100710"/>
                <a:gd name="connsiteX2" fmla="*/ 13311 w 659180"/>
                <a:gd name="connsiteY2" fmla="*/ 36913 h 100710"/>
                <a:gd name="connsiteX3" fmla="*/ 221848 w 659180"/>
                <a:gd name="connsiteY3" fmla="*/ 97913 h 100710"/>
                <a:gd name="connsiteX4" fmla="*/ 228814 w 659180"/>
                <a:gd name="connsiteY4" fmla="*/ 99287 h 100710"/>
                <a:gd name="connsiteX5" fmla="*/ 428774 w 659180"/>
                <a:gd name="connsiteY5" fmla="*/ 100085 h 100710"/>
                <a:gd name="connsiteX6" fmla="*/ 435962 w 659180"/>
                <a:gd name="connsiteY6" fmla="*/ 98726 h 100710"/>
                <a:gd name="connsiteX7" fmla="*/ 644773 w 659180"/>
                <a:gd name="connsiteY7" fmla="*/ 39468 h 100710"/>
                <a:gd name="connsiteX8" fmla="*/ 657969 w 659180"/>
                <a:gd name="connsiteY8" fmla="*/ 15809 h 100710"/>
                <a:gd name="connsiteX9" fmla="*/ 634315 w 659180"/>
                <a:gd name="connsiteY9" fmla="*/ 2599 h 100710"/>
                <a:gd name="connsiteX10" fmla="*/ 425867 w 659180"/>
                <a:gd name="connsiteY10" fmla="*/ 61768 h 100710"/>
                <a:gd name="connsiteX11" fmla="*/ 232044 w 659180"/>
                <a:gd name="connsiteY11" fmla="*/ 60983 h 100710"/>
                <a:gd name="connsiteX12" fmla="*/ 24067 w 659180"/>
                <a:gd name="connsiteY12" fmla="*/ 137 h 100710"/>
                <a:gd name="connsiteX13" fmla="*/ 18679 w 659180"/>
                <a:gd name="connsiteY13" fmla="*/ -626 h 100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59180" h="100710">
                  <a:moveTo>
                    <a:pt x="18679" y="-626"/>
                  </a:moveTo>
                  <a:cubicBezTo>
                    <a:pt x="10390" y="-626"/>
                    <a:pt x="2745" y="4785"/>
                    <a:pt x="299" y="13141"/>
                  </a:cubicBezTo>
                  <a:cubicBezTo>
                    <a:pt x="-2673" y="23301"/>
                    <a:pt x="3156" y="33941"/>
                    <a:pt x="13311" y="36913"/>
                  </a:cubicBezTo>
                  <a:lnTo>
                    <a:pt x="221848" y="97913"/>
                  </a:lnTo>
                  <a:cubicBezTo>
                    <a:pt x="224047" y="98801"/>
                    <a:pt x="226397" y="99287"/>
                    <a:pt x="228814" y="99287"/>
                  </a:cubicBezTo>
                  <a:lnTo>
                    <a:pt x="428774" y="100085"/>
                  </a:lnTo>
                  <a:cubicBezTo>
                    <a:pt x="431176" y="99981"/>
                    <a:pt x="433740" y="99614"/>
                    <a:pt x="435962" y="98726"/>
                  </a:cubicBezTo>
                  <a:lnTo>
                    <a:pt x="644773" y="39468"/>
                  </a:lnTo>
                  <a:cubicBezTo>
                    <a:pt x="654953" y="36571"/>
                    <a:pt x="660861" y="25979"/>
                    <a:pt x="657969" y="15809"/>
                  </a:cubicBezTo>
                  <a:cubicBezTo>
                    <a:pt x="655081" y="5634"/>
                    <a:pt x="644500" y="-284"/>
                    <a:pt x="634315" y="2599"/>
                  </a:cubicBezTo>
                  <a:lnTo>
                    <a:pt x="425867" y="61768"/>
                  </a:lnTo>
                  <a:lnTo>
                    <a:pt x="232044" y="60983"/>
                  </a:lnTo>
                  <a:lnTo>
                    <a:pt x="24067" y="137"/>
                  </a:lnTo>
                  <a:cubicBezTo>
                    <a:pt x="22271" y="-383"/>
                    <a:pt x="20460" y="-626"/>
                    <a:pt x="18679" y="-626"/>
                  </a:cubicBezTo>
                </a:path>
              </a:pathLst>
            </a:custGeom>
            <a:solidFill>
              <a:srgbClr val="00000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64" name="Freeform: Shape 1663">
              <a:extLst>
                <a:ext uri="{FF2B5EF4-FFF2-40B4-BE49-F238E27FC236}">
                  <a16:creationId xmlns="" xmlns:a16="http://schemas.microsoft.com/office/drawing/2014/main" id="{E6EF424E-D336-4A96-98CE-6273ED92EF42}"/>
                </a:ext>
              </a:extLst>
            </p:cNvPr>
            <p:cNvSpPr/>
            <p:nvPr/>
          </p:nvSpPr>
          <p:spPr>
            <a:xfrm flipV="1">
              <a:off x="4159625" y="4163352"/>
              <a:ext cx="241462" cy="99608"/>
            </a:xfrm>
            <a:custGeom>
              <a:avLst/>
              <a:gdLst>
                <a:gd name="connsiteX0" fmla="*/ 18687 w 241462"/>
                <a:gd name="connsiteY0" fmla="*/ -626 h 99608"/>
                <a:gd name="connsiteX1" fmla="*/ 4355 w 241462"/>
                <a:gd name="connsiteY1" fmla="*/ 5813 h 99608"/>
                <a:gd name="connsiteX2" fmla="*/ 5962 w 241462"/>
                <a:gd name="connsiteY2" fmla="*/ 32865 h 99608"/>
                <a:gd name="connsiteX3" fmla="*/ 73679 w 241462"/>
                <a:gd name="connsiteY3" fmla="*/ 92971 h 99608"/>
                <a:gd name="connsiteX4" fmla="*/ 87212 w 241462"/>
                <a:gd name="connsiteY4" fmla="*/ 98712 h 99608"/>
                <a:gd name="connsiteX5" fmla="*/ 152641 w 241462"/>
                <a:gd name="connsiteY5" fmla="*/ 98980 h 99608"/>
                <a:gd name="connsiteX6" fmla="*/ 166239 w 241462"/>
                <a:gd name="connsiteY6" fmla="*/ 93393 h 99608"/>
                <a:gd name="connsiteX7" fmla="*/ 166572 w 241462"/>
                <a:gd name="connsiteY7" fmla="*/ 93060 h 99608"/>
                <a:gd name="connsiteX8" fmla="*/ 234428 w 241462"/>
                <a:gd name="connsiteY8" fmla="*/ 33778 h 99608"/>
                <a:gd name="connsiteX9" fmla="*/ 236253 w 241462"/>
                <a:gd name="connsiteY9" fmla="*/ 6750 h 99608"/>
                <a:gd name="connsiteX10" fmla="*/ 209221 w 241462"/>
                <a:gd name="connsiteY10" fmla="*/ 4925 h 99608"/>
                <a:gd name="connsiteX11" fmla="*/ 145448 w 241462"/>
                <a:gd name="connsiteY11" fmla="*/ 60641 h 99608"/>
                <a:gd name="connsiteX12" fmla="*/ 94723 w 241462"/>
                <a:gd name="connsiteY12" fmla="*/ 60438 h 99608"/>
                <a:gd name="connsiteX13" fmla="*/ 31397 w 241462"/>
                <a:gd name="connsiteY13" fmla="*/ 4201 h 99608"/>
                <a:gd name="connsiteX14" fmla="*/ 18687 w 241462"/>
                <a:gd name="connsiteY14" fmla="*/ -626 h 99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41462" h="99608">
                  <a:moveTo>
                    <a:pt x="18687" y="-626"/>
                  </a:moveTo>
                  <a:cubicBezTo>
                    <a:pt x="13404" y="-626"/>
                    <a:pt x="8135" y="1547"/>
                    <a:pt x="4355" y="5813"/>
                  </a:cubicBezTo>
                  <a:cubicBezTo>
                    <a:pt x="-2670" y="13726"/>
                    <a:pt x="-1950" y="25830"/>
                    <a:pt x="5962" y="32865"/>
                  </a:cubicBezTo>
                  <a:lnTo>
                    <a:pt x="73679" y="92971"/>
                  </a:lnTo>
                  <a:cubicBezTo>
                    <a:pt x="77131" y="96489"/>
                    <a:pt x="81919" y="98686"/>
                    <a:pt x="87212" y="98712"/>
                  </a:cubicBezTo>
                  <a:lnTo>
                    <a:pt x="152641" y="98980"/>
                  </a:lnTo>
                  <a:cubicBezTo>
                    <a:pt x="157776" y="99069"/>
                    <a:pt x="162629" y="96984"/>
                    <a:pt x="166239" y="93393"/>
                  </a:cubicBezTo>
                  <a:lnTo>
                    <a:pt x="166572" y="93060"/>
                  </a:lnTo>
                  <a:lnTo>
                    <a:pt x="234428" y="33778"/>
                  </a:lnTo>
                  <a:cubicBezTo>
                    <a:pt x="242400" y="26817"/>
                    <a:pt x="243219" y="14718"/>
                    <a:pt x="236253" y="6750"/>
                  </a:cubicBezTo>
                  <a:cubicBezTo>
                    <a:pt x="229288" y="-1222"/>
                    <a:pt x="217184" y="-2026"/>
                    <a:pt x="209221" y="4925"/>
                  </a:cubicBezTo>
                  <a:lnTo>
                    <a:pt x="145448" y="60641"/>
                  </a:lnTo>
                  <a:lnTo>
                    <a:pt x="94723" y="60438"/>
                  </a:lnTo>
                  <a:lnTo>
                    <a:pt x="31397" y="4201"/>
                  </a:lnTo>
                  <a:cubicBezTo>
                    <a:pt x="27750" y="961"/>
                    <a:pt x="23206" y="-626"/>
                    <a:pt x="18687" y="-626"/>
                  </a:cubicBezTo>
                </a:path>
              </a:pathLst>
            </a:custGeom>
            <a:solidFill>
              <a:srgbClr val="00000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65" name="Freeform: Shape 1664">
              <a:extLst>
                <a:ext uri="{FF2B5EF4-FFF2-40B4-BE49-F238E27FC236}">
                  <a16:creationId xmlns="" xmlns:a16="http://schemas.microsoft.com/office/drawing/2014/main" id="{C823C000-1C2B-4054-B673-904B7BF3BA2E}"/>
                </a:ext>
              </a:extLst>
            </p:cNvPr>
            <p:cNvSpPr/>
            <p:nvPr/>
          </p:nvSpPr>
          <p:spPr>
            <a:xfrm flipV="1">
              <a:off x="4178724" y="4184374"/>
              <a:ext cx="61169" cy="48717"/>
            </a:xfrm>
            <a:custGeom>
              <a:avLst/>
              <a:gdLst>
                <a:gd name="connsiteX0" fmla="*/ -368 w 61169"/>
                <a:gd name="connsiteY0" fmla="*/ -630 h 48717"/>
                <a:gd name="connsiteX1" fmla="*/ 39751 w 61169"/>
                <a:gd name="connsiteY1" fmla="*/ 46841 h 48717"/>
                <a:gd name="connsiteX2" fmla="*/ 46522 w 61169"/>
                <a:gd name="connsiteY2" fmla="*/ 48087 h 48717"/>
                <a:gd name="connsiteX3" fmla="*/ 60477 w 61169"/>
                <a:gd name="connsiteY3" fmla="*/ 44495 h 48717"/>
                <a:gd name="connsiteX4" fmla="*/ 6622 w 61169"/>
                <a:gd name="connsiteY4" fmla="*/ 2992 h 48717"/>
                <a:gd name="connsiteX5" fmla="*/ -368 w 61169"/>
                <a:gd name="connsiteY5" fmla="*/ -630 h 48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169" h="48717">
                  <a:moveTo>
                    <a:pt x="-368" y="-630"/>
                  </a:moveTo>
                  <a:cubicBezTo>
                    <a:pt x="-2229" y="-630"/>
                    <a:pt x="39751" y="46841"/>
                    <a:pt x="39751" y="46841"/>
                  </a:cubicBezTo>
                  <a:cubicBezTo>
                    <a:pt x="40649" y="47720"/>
                    <a:pt x="43347" y="48087"/>
                    <a:pt x="46522" y="48087"/>
                  </a:cubicBezTo>
                  <a:cubicBezTo>
                    <a:pt x="53359" y="48087"/>
                    <a:pt x="62408" y="46400"/>
                    <a:pt x="60477" y="44495"/>
                  </a:cubicBezTo>
                  <a:lnTo>
                    <a:pt x="6622" y="2992"/>
                  </a:lnTo>
                  <a:cubicBezTo>
                    <a:pt x="5227" y="1608"/>
                    <a:pt x="1451" y="-630"/>
                    <a:pt x="-368" y="-630"/>
                  </a:cubicBezTo>
                </a:path>
              </a:pathLst>
            </a:custGeom>
            <a:solidFill>
              <a:srgbClr val="4C434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66" name="Freeform: Shape 1665">
              <a:extLst>
                <a:ext uri="{FF2B5EF4-FFF2-40B4-BE49-F238E27FC236}">
                  <a16:creationId xmlns="" xmlns:a16="http://schemas.microsoft.com/office/drawing/2014/main" id="{C493A2B0-E5BC-481B-8D47-8B5F6D060B96}"/>
                </a:ext>
              </a:extLst>
            </p:cNvPr>
            <p:cNvSpPr/>
            <p:nvPr/>
          </p:nvSpPr>
          <p:spPr>
            <a:xfrm flipV="1">
              <a:off x="4178724" y="4184374"/>
              <a:ext cx="61169" cy="48717"/>
            </a:xfrm>
            <a:custGeom>
              <a:avLst/>
              <a:gdLst>
                <a:gd name="connsiteX0" fmla="*/ -368 w 61169"/>
                <a:gd name="connsiteY0" fmla="*/ -630 h 48717"/>
                <a:gd name="connsiteX1" fmla="*/ 39751 w 61169"/>
                <a:gd name="connsiteY1" fmla="*/ 46841 h 48717"/>
                <a:gd name="connsiteX2" fmla="*/ 46522 w 61169"/>
                <a:gd name="connsiteY2" fmla="*/ 48087 h 48717"/>
                <a:gd name="connsiteX3" fmla="*/ 60477 w 61169"/>
                <a:gd name="connsiteY3" fmla="*/ 44495 h 48717"/>
                <a:gd name="connsiteX4" fmla="*/ 6622 w 61169"/>
                <a:gd name="connsiteY4" fmla="*/ 2992 h 48717"/>
                <a:gd name="connsiteX5" fmla="*/ -368 w 61169"/>
                <a:gd name="connsiteY5" fmla="*/ -630 h 48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169" h="48717">
                  <a:moveTo>
                    <a:pt x="-368" y="-630"/>
                  </a:moveTo>
                  <a:cubicBezTo>
                    <a:pt x="-2229" y="-630"/>
                    <a:pt x="39751" y="46841"/>
                    <a:pt x="39751" y="46841"/>
                  </a:cubicBezTo>
                  <a:cubicBezTo>
                    <a:pt x="40649" y="47720"/>
                    <a:pt x="43347" y="48087"/>
                    <a:pt x="46522" y="48087"/>
                  </a:cubicBezTo>
                  <a:cubicBezTo>
                    <a:pt x="53359" y="48087"/>
                    <a:pt x="62408" y="46400"/>
                    <a:pt x="60477" y="44495"/>
                  </a:cubicBezTo>
                  <a:lnTo>
                    <a:pt x="6622" y="2992"/>
                  </a:lnTo>
                  <a:cubicBezTo>
                    <a:pt x="5227" y="1608"/>
                    <a:pt x="1451" y="-630"/>
                    <a:pt x="-368" y="-630"/>
                  </a:cubicBezTo>
                </a:path>
              </a:pathLst>
            </a:custGeom>
            <a:solidFill>
              <a:srgbClr val="4C434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67" name="Freeform: Shape 1666">
              <a:extLst>
                <a:ext uri="{FF2B5EF4-FFF2-40B4-BE49-F238E27FC236}">
                  <a16:creationId xmlns="" xmlns:a16="http://schemas.microsoft.com/office/drawing/2014/main" id="{7BB7F4BD-E0D1-4B55-BB27-E138C87C8B94}"/>
                </a:ext>
              </a:extLst>
            </p:cNvPr>
            <p:cNvSpPr/>
            <p:nvPr/>
          </p:nvSpPr>
          <p:spPr>
            <a:xfrm flipV="1">
              <a:off x="4386135" y="4172369"/>
              <a:ext cx="196117" cy="53583"/>
            </a:xfrm>
            <a:custGeom>
              <a:avLst/>
              <a:gdLst>
                <a:gd name="connsiteX0" fmla="*/ 195490 w 196117"/>
                <a:gd name="connsiteY0" fmla="*/ -639 h 53583"/>
                <a:gd name="connsiteX1" fmla="*/ 178 w 196117"/>
                <a:gd name="connsiteY1" fmla="*/ 38895 h 53583"/>
                <a:gd name="connsiteX2" fmla="*/ 10528 w 196117"/>
                <a:gd name="connsiteY2" fmla="*/ 52945 h 53583"/>
                <a:gd name="connsiteX3" fmla="*/ 11009 w 196117"/>
                <a:gd name="connsiteY3" fmla="*/ 52880 h 53583"/>
                <a:gd name="connsiteX4" fmla="*/ 195446 w 196117"/>
                <a:gd name="connsiteY4" fmla="*/ -613 h 53583"/>
                <a:gd name="connsiteX5" fmla="*/ 195490 w 196117"/>
                <a:gd name="connsiteY5" fmla="*/ -639 h 53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6117" h="53583">
                  <a:moveTo>
                    <a:pt x="195490" y="-639"/>
                  </a:moveTo>
                  <a:cubicBezTo>
                    <a:pt x="193793" y="-639"/>
                    <a:pt x="178" y="38895"/>
                    <a:pt x="178" y="38895"/>
                  </a:cubicBezTo>
                  <a:cubicBezTo>
                    <a:pt x="-3468" y="40001"/>
                    <a:pt x="6385" y="52945"/>
                    <a:pt x="10528" y="52945"/>
                  </a:cubicBezTo>
                  <a:cubicBezTo>
                    <a:pt x="10702" y="52945"/>
                    <a:pt x="10860" y="52915"/>
                    <a:pt x="11009" y="52880"/>
                  </a:cubicBezTo>
                  <a:lnTo>
                    <a:pt x="195446" y="-613"/>
                  </a:lnTo>
                  <a:cubicBezTo>
                    <a:pt x="195500" y="-629"/>
                    <a:pt x="195515" y="-639"/>
                    <a:pt x="195490" y="-639"/>
                  </a:cubicBezTo>
                </a:path>
              </a:pathLst>
            </a:custGeom>
            <a:solidFill>
              <a:srgbClr val="4C434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68" name="Freeform: Shape 1667">
              <a:extLst>
                <a:ext uri="{FF2B5EF4-FFF2-40B4-BE49-F238E27FC236}">
                  <a16:creationId xmlns="" xmlns:a16="http://schemas.microsoft.com/office/drawing/2014/main" id="{9AA8D2F3-E831-4371-A3E1-B3ECC1E6EB0D}"/>
                </a:ext>
              </a:extLst>
            </p:cNvPr>
            <p:cNvSpPr/>
            <p:nvPr/>
          </p:nvSpPr>
          <p:spPr>
            <a:xfrm flipV="1">
              <a:off x="4386135" y="4172369"/>
              <a:ext cx="196117" cy="53583"/>
            </a:xfrm>
            <a:custGeom>
              <a:avLst/>
              <a:gdLst>
                <a:gd name="connsiteX0" fmla="*/ 195490 w 196117"/>
                <a:gd name="connsiteY0" fmla="*/ -639 h 53583"/>
                <a:gd name="connsiteX1" fmla="*/ 178 w 196117"/>
                <a:gd name="connsiteY1" fmla="*/ 38895 h 53583"/>
                <a:gd name="connsiteX2" fmla="*/ 10528 w 196117"/>
                <a:gd name="connsiteY2" fmla="*/ 52945 h 53583"/>
                <a:gd name="connsiteX3" fmla="*/ 11009 w 196117"/>
                <a:gd name="connsiteY3" fmla="*/ 52880 h 53583"/>
                <a:gd name="connsiteX4" fmla="*/ 195446 w 196117"/>
                <a:gd name="connsiteY4" fmla="*/ -613 h 53583"/>
                <a:gd name="connsiteX5" fmla="*/ 195490 w 196117"/>
                <a:gd name="connsiteY5" fmla="*/ -639 h 53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6117" h="53583">
                  <a:moveTo>
                    <a:pt x="195490" y="-639"/>
                  </a:moveTo>
                  <a:cubicBezTo>
                    <a:pt x="193793" y="-639"/>
                    <a:pt x="178" y="38895"/>
                    <a:pt x="178" y="38895"/>
                  </a:cubicBezTo>
                  <a:cubicBezTo>
                    <a:pt x="-3468" y="40001"/>
                    <a:pt x="6385" y="52945"/>
                    <a:pt x="10528" y="52945"/>
                  </a:cubicBezTo>
                  <a:cubicBezTo>
                    <a:pt x="10702" y="52945"/>
                    <a:pt x="10860" y="52915"/>
                    <a:pt x="11009" y="52880"/>
                  </a:cubicBezTo>
                  <a:lnTo>
                    <a:pt x="195446" y="-613"/>
                  </a:lnTo>
                  <a:cubicBezTo>
                    <a:pt x="195500" y="-629"/>
                    <a:pt x="195515" y="-639"/>
                    <a:pt x="195490" y="-639"/>
                  </a:cubicBezTo>
                </a:path>
              </a:pathLst>
            </a:custGeom>
            <a:solidFill>
              <a:srgbClr val="4C434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69" name="Freeform: Shape 1668">
              <a:extLst>
                <a:ext uri="{FF2B5EF4-FFF2-40B4-BE49-F238E27FC236}">
                  <a16:creationId xmlns="" xmlns:a16="http://schemas.microsoft.com/office/drawing/2014/main" id="{205B8A3C-B2E5-40B3-BACB-C6281B0FEDD1}"/>
                </a:ext>
              </a:extLst>
            </p:cNvPr>
            <p:cNvSpPr/>
            <p:nvPr/>
          </p:nvSpPr>
          <p:spPr>
            <a:xfrm flipV="1">
              <a:off x="4211615" y="3602262"/>
              <a:ext cx="510990" cy="240514"/>
            </a:xfrm>
            <a:custGeom>
              <a:avLst/>
              <a:gdLst>
                <a:gd name="connsiteX0" fmla="*/ 509419 w 510990"/>
                <a:gd name="connsiteY0" fmla="*/ 214474 h 240514"/>
                <a:gd name="connsiteX1" fmla="*/ 507732 w 510990"/>
                <a:gd name="connsiteY1" fmla="*/ 216341 h 240514"/>
                <a:gd name="connsiteX2" fmla="*/ 502196 w 510990"/>
                <a:gd name="connsiteY2" fmla="*/ 217357 h 240514"/>
                <a:gd name="connsiteX3" fmla="*/ 486504 w 510990"/>
                <a:gd name="connsiteY3" fmla="*/ 220087 h 240514"/>
                <a:gd name="connsiteX4" fmla="*/ 22554 w 510990"/>
                <a:gd name="connsiteY4" fmla="*/ 219960 h 240514"/>
                <a:gd name="connsiteX5" fmla="*/ 7596 w 510990"/>
                <a:gd name="connsiteY5" fmla="*/ 217357 h 240514"/>
                <a:gd name="connsiteX6" fmla="*/ 1961 w 510990"/>
                <a:gd name="connsiteY6" fmla="*/ 216328 h 240514"/>
                <a:gd name="connsiteX7" fmla="*/ 314 w 510990"/>
                <a:gd name="connsiteY7" fmla="*/ 214436 h 240514"/>
                <a:gd name="connsiteX8" fmla="*/ -604 w 510990"/>
                <a:gd name="connsiteY8" fmla="*/ 212798 h 240514"/>
                <a:gd name="connsiteX9" fmla="*/ 239 w 510990"/>
                <a:gd name="connsiteY9" fmla="*/ 209127 h 240514"/>
                <a:gd name="connsiteX10" fmla="*/ 3216 w 510990"/>
                <a:gd name="connsiteY10" fmla="*/ 196097 h 240514"/>
                <a:gd name="connsiteX11" fmla="*/ 25813 w 510990"/>
                <a:gd name="connsiteY11" fmla="*/ 97469 h 240514"/>
                <a:gd name="connsiteX12" fmla="*/ 30193 w 510990"/>
                <a:gd name="connsiteY12" fmla="*/ 91399 h 240514"/>
                <a:gd name="connsiteX13" fmla="*/ 48490 w 510990"/>
                <a:gd name="connsiteY13" fmla="*/ 94637 h 240514"/>
                <a:gd name="connsiteX14" fmla="*/ 50018 w 510990"/>
                <a:gd name="connsiteY14" fmla="*/ 101749 h 240514"/>
                <a:gd name="connsiteX15" fmla="*/ 47855 w 510990"/>
                <a:gd name="connsiteY15" fmla="*/ 200657 h 240514"/>
                <a:gd name="connsiteX16" fmla="*/ 461119 w 510990"/>
                <a:gd name="connsiteY16" fmla="*/ 200771 h 240514"/>
                <a:gd name="connsiteX17" fmla="*/ 440170 w 510990"/>
                <a:gd name="connsiteY17" fmla="*/ 9065 h 240514"/>
                <a:gd name="connsiteX18" fmla="*/ 441513 w 510990"/>
                <a:gd name="connsiteY18" fmla="*/ 1978 h 240514"/>
                <a:gd name="connsiteX19" fmla="*/ 458609 w 510990"/>
                <a:gd name="connsiteY19" fmla="*/ -1044 h 240514"/>
                <a:gd name="connsiteX20" fmla="*/ 462811 w 510990"/>
                <a:gd name="connsiteY20" fmla="*/ 5052 h 240514"/>
                <a:gd name="connsiteX21" fmla="*/ 506566 w 510990"/>
                <a:gd name="connsiteY21" fmla="*/ 196097 h 240514"/>
                <a:gd name="connsiteX22" fmla="*/ 509548 w 510990"/>
                <a:gd name="connsiteY22" fmla="*/ 209127 h 240514"/>
                <a:gd name="connsiteX23" fmla="*/ 510386 w 510990"/>
                <a:gd name="connsiteY23" fmla="*/ 212798 h 240514"/>
                <a:gd name="connsiteX24" fmla="*/ 509419 w 510990"/>
                <a:gd name="connsiteY24" fmla="*/ 214474 h 240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10990" h="240514">
                  <a:moveTo>
                    <a:pt x="509419" y="214474"/>
                  </a:moveTo>
                  <a:lnTo>
                    <a:pt x="507732" y="216341"/>
                  </a:lnTo>
                  <a:cubicBezTo>
                    <a:pt x="505882" y="216671"/>
                    <a:pt x="504036" y="217027"/>
                    <a:pt x="502196" y="217357"/>
                  </a:cubicBezTo>
                  <a:cubicBezTo>
                    <a:pt x="496966" y="218297"/>
                    <a:pt x="491738" y="219211"/>
                    <a:pt x="486504" y="220087"/>
                  </a:cubicBezTo>
                  <a:cubicBezTo>
                    <a:pt x="333177" y="245945"/>
                    <a:pt x="175870" y="245907"/>
                    <a:pt x="22554" y="219960"/>
                  </a:cubicBezTo>
                  <a:cubicBezTo>
                    <a:pt x="17558" y="219122"/>
                    <a:pt x="12572" y="218246"/>
                    <a:pt x="7596" y="217357"/>
                  </a:cubicBezTo>
                  <a:cubicBezTo>
                    <a:pt x="5716" y="217014"/>
                    <a:pt x="3835" y="216671"/>
                    <a:pt x="1961" y="216328"/>
                  </a:cubicBezTo>
                  <a:lnTo>
                    <a:pt x="314" y="214436"/>
                  </a:lnTo>
                  <a:lnTo>
                    <a:pt x="-604" y="212798"/>
                  </a:lnTo>
                  <a:cubicBezTo>
                    <a:pt x="-326" y="211566"/>
                    <a:pt x="-43" y="210347"/>
                    <a:pt x="239" y="209127"/>
                  </a:cubicBezTo>
                  <a:cubicBezTo>
                    <a:pt x="1232" y="204784"/>
                    <a:pt x="2224" y="200441"/>
                    <a:pt x="3216" y="196097"/>
                  </a:cubicBezTo>
                  <a:cubicBezTo>
                    <a:pt x="10752" y="163217"/>
                    <a:pt x="18287" y="130350"/>
                    <a:pt x="25813" y="97469"/>
                  </a:cubicBezTo>
                  <a:cubicBezTo>
                    <a:pt x="26651" y="93824"/>
                    <a:pt x="28611" y="91107"/>
                    <a:pt x="30193" y="91399"/>
                  </a:cubicBezTo>
                  <a:cubicBezTo>
                    <a:pt x="36285" y="92516"/>
                    <a:pt x="42382" y="93596"/>
                    <a:pt x="48490" y="94637"/>
                  </a:cubicBezTo>
                  <a:cubicBezTo>
                    <a:pt x="50072" y="94904"/>
                    <a:pt x="50762" y="98079"/>
                    <a:pt x="50018" y="101749"/>
                  </a:cubicBezTo>
                  <a:cubicBezTo>
                    <a:pt x="48782" y="134667"/>
                    <a:pt x="48063" y="167649"/>
                    <a:pt x="47855" y="200657"/>
                  </a:cubicBezTo>
                  <a:cubicBezTo>
                    <a:pt x="184627" y="221637"/>
                    <a:pt x="324332" y="221675"/>
                    <a:pt x="461119" y="200771"/>
                  </a:cubicBezTo>
                  <a:cubicBezTo>
                    <a:pt x="455142" y="136750"/>
                    <a:pt x="448157" y="72831"/>
                    <a:pt x="440170" y="9065"/>
                  </a:cubicBezTo>
                  <a:cubicBezTo>
                    <a:pt x="439425" y="5395"/>
                    <a:pt x="440030" y="2232"/>
                    <a:pt x="441513" y="1978"/>
                  </a:cubicBezTo>
                  <a:cubicBezTo>
                    <a:pt x="447219" y="1013"/>
                    <a:pt x="452919" y="10"/>
                    <a:pt x="458609" y="-1044"/>
                  </a:cubicBezTo>
                  <a:cubicBezTo>
                    <a:pt x="460097" y="-1324"/>
                    <a:pt x="461973" y="1407"/>
                    <a:pt x="462811" y="5052"/>
                  </a:cubicBezTo>
                  <a:cubicBezTo>
                    <a:pt x="477396" y="68742"/>
                    <a:pt x="491982" y="132432"/>
                    <a:pt x="506566" y="196097"/>
                  </a:cubicBezTo>
                  <a:cubicBezTo>
                    <a:pt x="507558" y="200441"/>
                    <a:pt x="508555" y="204784"/>
                    <a:pt x="509548" y="209127"/>
                  </a:cubicBezTo>
                  <a:cubicBezTo>
                    <a:pt x="509825" y="210347"/>
                    <a:pt x="510103" y="211566"/>
                    <a:pt x="510386" y="212798"/>
                  </a:cubicBezTo>
                  <a:lnTo>
                    <a:pt x="509419" y="214474"/>
                  </a:lnTo>
                </a:path>
              </a:pathLst>
            </a:custGeom>
            <a:solidFill>
              <a:srgbClr val="00000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70" name="Freeform: Shape 1669">
              <a:extLst>
                <a:ext uri="{FF2B5EF4-FFF2-40B4-BE49-F238E27FC236}">
                  <a16:creationId xmlns="" xmlns:a16="http://schemas.microsoft.com/office/drawing/2014/main" id="{3A4B2694-58D6-406C-BF38-E7C975E00207}"/>
                </a:ext>
              </a:extLst>
            </p:cNvPr>
            <p:cNvSpPr/>
            <p:nvPr/>
          </p:nvSpPr>
          <p:spPr>
            <a:xfrm flipV="1">
              <a:off x="3910810" y="3263003"/>
              <a:ext cx="130541" cy="615237"/>
            </a:xfrm>
            <a:custGeom>
              <a:avLst/>
              <a:gdLst>
                <a:gd name="connsiteX0" fmla="*/ 130272 w 130541"/>
                <a:gd name="connsiteY0" fmla="*/ -1200 h 615237"/>
                <a:gd name="connsiteX1" fmla="*/ 104451 w 130541"/>
                <a:gd name="connsiteY1" fmla="*/ -1200 h 615237"/>
                <a:gd name="connsiteX2" fmla="*/ 69546 w 130541"/>
                <a:gd name="connsiteY2" fmla="*/ 33713 h 615237"/>
                <a:gd name="connsiteX3" fmla="*/ -269 w 130541"/>
                <a:gd name="connsiteY3" fmla="*/ 579125 h 615237"/>
                <a:gd name="connsiteX4" fmla="*/ 34635 w 130541"/>
                <a:gd name="connsiteY4" fmla="*/ 614038 h 615237"/>
                <a:gd name="connsiteX5" fmla="*/ 82454 w 130541"/>
                <a:gd name="connsiteY5" fmla="*/ 614038 h 615237"/>
                <a:gd name="connsiteX6" fmla="*/ 117200 w 130541"/>
                <a:gd name="connsiteY6" fmla="*/ 613060 h 615237"/>
                <a:gd name="connsiteX7" fmla="*/ 123779 w 130541"/>
                <a:gd name="connsiteY7" fmla="*/ 578871 h 615237"/>
                <a:gd name="connsiteX8" fmla="*/ 117369 w 130541"/>
                <a:gd name="connsiteY8" fmla="*/ 579125 h 615237"/>
                <a:gd name="connsiteX9" fmla="*/ 46963 w 130541"/>
                <a:gd name="connsiteY9" fmla="*/ 604170 h 615237"/>
                <a:gd name="connsiteX10" fmla="*/ 17630 w 130541"/>
                <a:gd name="connsiteY10" fmla="*/ 579125 h 615237"/>
                <a:gd name="connsiteX11" fmla="*/ 82821 w 130541"/>
                <a:gd name="connsiteY11" fmla="*/ 38246 h 615237"/>
                <a:gd name="connsiteX12" fmla="*/ 130272 w 130541"/>
                <a:gd name="connsiteY12" fmla="*/ -1200 h 615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0541" h="615237">
                  <a:moveTo>
                    <a:pt x="130272" y="-1200"/>
                  </a:moveTo>
                  <a:lnTo>
                    <a:pt x="104451" y="-1200"/>
                  </a:lnTo>
                  <a:cubicBezTo>
                    <a:pt x="85172" y="-1200"/>
                    <a:pt x="69546" y="14421"/>
                    <a:pt x="69546" y="33713"/>
                  </a:cubicBezTo>
                  <a:lnTo>
                    <a:pt x="-269" y="579125"/>
                  </a:lnTo>
                  <a:cubicBezTo>
                    <a:pt x="-269" y="598404"/>
                    <a:pt x="15358" y="614038"/>
                    <a:pt x="34635" y="614038"/>
                  </a:cubicBezTo>
                  <a:lnTo>
                    <a:pt x="82454" y="614038"/>
                  </a:lnTo>
                  <a:cubicBezTo>
                    <a:pt x="86582" y="614038"/>
                    <a:pt x="99480" y="613733"/>
                    <a:pt x="117200" y="613060"/>
                  </a:cubicBezTo>
                  <a:cubicBezTo>
                    <a:pt x="119175" y="602112"/>
                    <a:pt x="121382" y="590682"/>
                    <a:pt x="123779" y="578871"/>
                  </a:cubicBezTo>
                  <a:lnTo>
                    <a:pt x="117369" y="579125"/>
                  </a:lnTo>
                  <a:lnTo>
                    <a:pt x="46963" y="604170"/>
                  </a:lnTo>
                  <a:lnTo>
                    <a:pt x="17630" y="579125"/>
                  </a:lnTo>
                  <a:lnTo>
                    <a:pt x="82821" y="38246"/>
                  </a:lnTo>
                  <a:lnTo>
                    <a:pt x="130272" y="-1200"/>
                  </a:lnTo>
                </a:path>
              </a:pathLst>
            </a:custGeom>
            <a:solidFill>
              <a:srgbClr val="45726D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71" name="Freeform: Shape 1670">
              <a:extLst>
                <a:ext uri="{FF2B5EF4-FFF2-40B4-BE49-F238E27FC236}">
                  <a16:creationId xmlns="" xmlns:a16="http://schemas.microsoft.com/office/drawing/2014/main" id="{D25DF486-5B17-4A98-84F2-FCE8CAE76971}"/>
                </a:ext>
              </a:extLst>
            </p:cNvPr>
            <p:cNvSpPr/>
            <p:nvPr/>
          </p:nvSpPr>
          <p:spPr>
            <a:xfrm flipV="1">
              <a:off x="4560949" y="3772856"/>
              <a:ext cx="99996" cy="102704"/>
            </a:xfrm>
            <a:custGeom>
              <a:avLst/>
              <a:gdLst>
                <a:gd name="connsiteX0" fmla="*/ 12736 w 99996"/>
                <a:gd name="connsiteY0" fmla="*/ -973 h 102704"/>
                <a:gd name="connsiteX1" fmla="*/ 34202 w 99996"/>
                <a:gd name="connsiteY1" fmla="*/ 31259 h 102704"/>
                <a:gd name="connsiteX2" fmla="*/ 34202 w 99996"/>
                <a:gd name="connsiteY2" fmla="*/ 61625 h 102704"/>
                <a:gd name="connsiteX3" fmla="*/ -703 w 99996"/>
                <a:gd name="connsiteY3" fmla="*/ 96537 h 102704"/>
                <a:gd name="connsiteX4" fmla="*/ 99294 w 99996"/>
                <a:gd name="connsiteY4" fmla="*/ 101731 h 102704"/>
                <a:gd name="connsiteX5" fmla="*/ 84952 w 99996"/>
                <a:gd name="connsiteY5" fmla="*/ 3548 h 102704"/>
                <a:gd name="connsiteX6" fmla="*/ 12736 w 99996"/>
                <a:gd name="connsiteY6" fmla="*/ -973 h 10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9996" h="102704">
                  <a:moveTo>
                    <a:pt x="12736" y="-973"/>
                  </a:moveTo>
                  <a:cubicBezTo>
                    <a:pt x="25343" y="4297"/>
                    <a:pt x="34202" y="16743"/>
                    <a:pt x="34202" y="31259"/>
                  </a:cubicBezTo>
                  <a:lnTo>
                    <a:pt x="34202" y="61625"/>
                  </a:lnTo>
                  <a:cubicBezTo>
                    <a:pt x="34202" y="80903"/>
                    <a:pt x="18575" y="96537"/>
                    <a:pt x="-703" y="96537"/>
                  </a:cubicBezTo>
                  <a:lnTo>
                    <a:pt x="99294" y="101731"/>
                  </a:lnTo>
                  <a:lnTo>
                    <a:pt x="84952" y="3548"/>
                  </a:lnTo>
                  <a:lnTo>
                    <a:pt x="12736" y="-973"/>
                  </a:lnTo>
                </a:path>
              </a:pathLst>
            </a:custGeom>
            <a:solidFill>
              <a:srgbClr val="45726D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72" name="Freeform: Shape 1671">
              <a:extLst>
                <a:ext uri="{FF2B5EF4-FFF2-40B4-BE49-F238E27FC236}">
                  <a16:creationId xmlns="" xmlns:a16="http://schemas.microsoft.com/office/drawing/2014/main" id="{0B6513A0-C1A2-44FA-9B71-7A79E6A7AB64}"/>
                </a:ext>
              </a:extLst>
            </p:cNvPr>
            <p:cNvSpPr/>
            <p:nvPr/>
          </p:nvSpPr>
          <p:spPr>
            <a:xfrm flipV="1">
              <a:off x="3928709" y="3272871"/>
              <a:ext cx="667144" cy="605369"/>
            </a:xfrm>
            <a:custGeom>
              <a:avLst/>
              <a:gdLst>
                <a:gd name="connsiteX0" fmla="*/ 631775 w 667144"/>
                <a:gd name="connsiteY0" fmla="*/ 98995 h 605369"/>
                <a:gd name="connsiteX1" fmla="*/ 143272 w 667144"/>
                <a:gd name="connsiteY1" fmla="*/ 73709 h 605369"/>
                <a:gd name="connsiteX2" fmla="*/ 99275 w 667144"/>
                <a:gd name="connsiteY2" fmla="*/ 579130 h 605369"/>
                <a:gd name="connsiteX3" fmla="*/ 28868 w 667144"/>
                <a:gd name="connsiteY3" fmla="*/ 604174 h 605369"/>
                <a:gd name="connsiteX4" fmla="*/ -465 w 667144"/>
                <a:gd name="connsiteY4" fmla="*/ 579130 h 605369"/>
                <a:gd name="connsiteX5" fmla="*/ 64727 w 667144"/>
                <a:gd name="connsiteY5" fmla="*/ 38251 h 605369"/>
                <a:gd name="connsiteX6" fmla="*/ 112178 w 667144"/>
                <a:gd name="connsiteY6" fmla="*/ -1195 h 605369"/>
                <a:gd name="connsiteX7" fmla="*/ 212716 w 667144"/>
                <a:gd name="connsiteY7" fmla="*/ -1195 h 605369"/>
                <a:gd name="connsiteX8" fmla="*/ 631775 w 667144"/>
                <a:gd name="connsiteY8" fmla="*/ -1195 h 605369"/>
                <a:gd name="connsiteX9" fmla="*/ 666680 w 667144"/>
                <a:gd name="connsiteY9" fmla="*/ 33717 h 605369"/>
                <a:gd name="connsiteX10" fmla="*/ 666680 w 667144"/>
                <a:gd name="connsiteY10" fmla="*/ 64083 h 605369"/>
                <a:gd name="connsiteX11" fmla="*/ 631775 w 667144"/>
                <a:gd name="connsiteY11" fmla="*/ 98995 h 605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67144" h="605369">
                  <a:moveTo>
                    <a:pt x="631775" y="98995"/>
                  </a:moveTo>
                  <a:lnTo>
                    <a:pt x="143272" y="73709"/>
                  </a:lnTo>
                  <a:lnTo>
                    <a:pt x="99275" y="579130"/>
                  </a:lnTo>
                  <a:lnTo>
                    <a:pt x="28868" y="604174"/>
                  </a:lnTo>
                  <a:lnTo>
                    <a:pt x="-465" y="579130"/>
                  </a:lnTo>
                  <a:lnTo>
                    <a:pt x="64727" y="38251"/>
                  </a:lnTo>
                  <a:lnTo>
                    <a:pt x="112178" y="-1195"/>
                  </a:lnTo>
                  <a:lnTo>
                    <a:pt x="212716" y="-1195"/>
                  </a:lnTo>
                  <a:lnTo>
                    <a:pt x="631775" y="-1195"/>
                  </a:lnTo>
                  <a:cubicBezTo>
                    <a:pt x="651053" y="-1195"/>
                    <a:pt x="666680" y="14426"/>
                    <a:pt x="666680" y="33717"/>
                  </a:cubicBezTo>
                  <a:lnTo>
                    <a:pt x="666680" y="64083"/>
                  </a:lnTo>
                  <a:cubicBezTo>
                    <a:pt x="666680" y="83361"/>
                    <a:pt x="651053" y="98995"/>
                    <a:pt x="631775" y="98995"/>
                  </a:cubicBezTo>
                </a:path>
              </a:pathLst>
            </a:custGeom>
            <a:solidFill>
              <a:srgbClr val="094A44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73" name="Freeform: Shape 1672">
              <a:extLst>
                <a:ext uri="{FF2B5EF4-FFF2-40B4-BE49-F238E27FC236}">
                  <a16:creationId xmlns="" xmlns:a16="http://schemas.microsoft.com/office/drawing/2014/main" id="{CEDA6BFF-C90A-4D45-B22D-583E839430F7}"/>
                </a:ext>
              </a:extLst>
            </p:cNvPr>
            <p:cNvSpPr/>
            <p:nvPr/>
          </p:nvSpPr>
          <p:spPr>
            <a:xfrm flipV="1">
              <a:off x="4074768" y="3844204"/>
              <a:ext cx="520997" cy="34035"/>
            </a:xfrm>
            <a:custGeom>
              <a:avLst/>
              <a:gdLst>
                <a:gd name="connsiteX0" fmla="*/ -514 w 520997"/>
                <a:gd name="connsiteY0" fmla="*/ -940 h 34035"/>
                <a:gd name="connsiteX1" fmla="*/ 485667 w 520997"/>
                <a:gd name="connsiteY1" fmla="*/ -940 h 34035"/>
                <a:gd name="connsiteX2" fmla="*/ 520483 w 520997"/>
                <a:gd name="connsiteY2" fmla="*/ 33096 h 34035"/>
                <a:gd name="connsiteX3" fmla="*/ -514 w 520997"/>
                <a:gd name="connsiteY3" fmla="*/ -940 h 34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0997" h="34035">
                  <a:moveTo>
                    <a:pt x="-514" y="-940"/>
                  </a:moveTo>
                  <a:lnTo>
                    <a:pt x="485667" y="-940"/>
                  </a:lnTo>
                  <a:cubicBezTo>
                    <a:pt x="504647" y="-940"/>
                    <a:pt x="520012" y="14223"/>
                    <a:pt x="520483" y="33096"/>
                  </a:cubicBezTo>
                  <a:cubicBezTo>
                    <a:pt x="520483" y="33096"/>
                    <a:pt x="13387" y="495"/>
                    <a:pt x="-514" y="-940"/>
                  </a:cubicBezTo>
                </a:path>
              </a:pathLst>
            </a:custGeom>
            <a:solidFill>
              <a:srgbClr val="052D29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74" name="Freeform: Shape 1673">
              <a:extLst>
                <a:ext uri="{FF2B5EF4-FFF2-40B4-BE49-F238E27FC236}">
                  <a16:creationId xmlns="" xmlns:a16="http://schemas.microsoft.com/office/drawing/2014/main" id="{7CE11A05-8F0E-4F7B-928B-F8156AB37E3F}"/>
                </a:ext>
              </a:extLst>
            </p:cNvPr>
            <p:cNvSpPr/>
            <p:nvPr/>
          </p:nvSpPr>
          <p:spPr>
            <a:xfrm flipV="1">
              <a:off x="4028449" y="3297915"/>
              <a:ext cx="725069" cy="505420"/>
            </a:xfrm>
            <a:custGeom>
              <a:avLst/>
              <a:gdLst>
                <a:gd name="connsiteX0" fmla="*/ 724517 w 725069"/>
                <a:gd name="connsiteY0" fmla="*/ 34089 h 505420"/>
                <a:gd name="connsiteX1" fmla="*/ 279695 w 725069"/>
                <a:gd name="connsiteY1" fmla="*/ 34089 h 505420"/>
                <a:gd name="connsiteX2" fmla="*/ 212578 w 725069"/>
                <a:gd name="connsiteY2" fmla="*/ 495682 h 505420"/>
                <a:gd name="connsiteX3" fmla="*/ -552 w 725069"/>
                <a:gd name="connsiteY3" fmla="*/ 504203 h 505420"/>
                <a:gd name="connsiteX4" fmla="*/ 43445 w 725069"/>
                <a:gd name="connsiteY4" fmla="*/ -1217 h 505420"/>
                <a:gd name="connsiteX5" fmla="*/ 531948 w 725069"/>
                <a:gd name="connsiteY5" fmla="*/ 24068 h 505420"/>
                <a:gd name="connsiteX6" fmla="*/ 724517 w 725069"/>
                <a:gd name="connsiteY6" fmla="*/ 34089 h 505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5069" h="505420">
                  <a:moveTo>
                    <a:pt x="724517" y="34089"/>
                  </a:moveTo>
                  <a:lnTo>
                    <a:pt x="279695" y="34089"/>
                  </a:lnTo>
                  <a:lnTo>
                    <a:pt x="212578" y="495682"/>
                  </a:lnTo>
                  <a:lnTo>
                    <a:pt x="-552" y="504203"/>
                  </a:lnTo>
                  <a:lnTo>
                    <a:pt x="43445" y="-1217"/>
                  </a:lnTo>
                  <a:lnTo>
                    <a:pt x="531948" y="24068"/>
                  </a:lnTo>
                  <a:lnTo>
                    <a:pt x="724517" y="34089"/>
                  </a:lnTo>
                </a:path>
              </a:pathLst>
            </a:custGeom>
            <a:solidFill>
              <a:srgbClr val="052D29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75" name="Freeform: Shape 1674">
              <a:extLst>
                <a:ext uri="{FF2B5EF4-FFF2-40B4-BE49-F238E27FC236}">
                  <a16:creationId xmlns="" xmlns:a16="http://schemas.microsoft.com/office/drawing/2014/main" id="{A25508FB-C816-44FE-98C1-E9DF06628541}"/>
                </a:ext>
              </a:extLst>
            </p:cNvPr>
            <p:cNvSpPr/>
            <p:nvPr/>
          </p:nvSpPr>
          <p:spPr>
            <a:xfrm flipV="1">
              <a:off x="4569338" y="3832749"/>
              <a:ext cx="217640" cy="42811"/>
            </a:xfrm>
            <a:custGeom>
              <a:avLst/>
              <a:gdLst>
                <a:gd name="connsiteX0" fmla="*/ 25679 w 217640"/>
                <a:gd name="connsiteY0" fmla="*/ 30410 h 42811"/>
                <a:gd name="connsiteX1" fmla="*/ -748 w 217640"/>
                <a:gd name="connsiteY1" fmla="*/ -781 h 42811"/>
                <a:gd name="connsiteX2" fmla="*/ 4267 w 217640"/>
                <a:gd name="connsiteY2" fmla="*/ -947 h 42811"/>
                <a:gd name="connsiteX3" fmla="*/ 183432 w 217640"/>
                <a:gd name="connsiteY3" fmla="*/ 10267 h 42811"/>
                <a:gd name="connsiteX4" fmla="*/ 216892 w 217640"/>
                <a:gd name="connsiteY4" fmla="*/ 41865 h 42811"/>
                <a:gd name="connsiteX5" fmla="*/ 25679 w 217640"/>
                <a:gd name="connsiteY5" fmla="*/ 30410 h 42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7640" h="42811">
                  <a:moveTo>
                    <a:pt x="25679" y="30410"/>
                  </a:moveTo>
                  <a:lnTo>
                    <a:pt x="-748" y="-781"/>
                  </a:lnTo>
                  <a:lnTo>
                    <a:pt x="4267" y="-947"/>
                  </a:lnTo>
                  <a:lnTo>
                    <a:pt x="183432" y="10267"/>
                  </a:lnTo>
                  <a:cubicBezTo>
                    <a:pt x="201306" y="10267"/>
                    <a:pt x="215871" y="24250"/>
                    <a:pt x="216892" y="41865"/>
                  </a:cubicBezTo>
                  <a:lnTo>
                    <a:pt x="25679" y="30410"/>
                  </a:lnTo>
                </a:path>
              </a:pathLst>
            </a:custGeom>
            <a:solidFill>
              <a:srgbClr val="45726D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76" name="Freeform: Shape 1675">
              <a:extLst>
                <a:ext uri="{FF2B5EF4-FFF2-40B4-BE49-F238E27FC236}">
                  <a16:creationId xmlns="" xmlns:a16="http://schemas.microsoft.com/office/drawing/2014/main" id="{EA8DDE81-A9AC-4781-9F01-EFD8276699FC}"/>
                </a:ext>
              </a:extLst>
            </p:cNvPr>
            <p:cNvSpPr/>
            <p:nvPr/>
          </p:nvSpPr>
          <p:spPr>
            <a:xfrm flipV="1">
              <a:off x="3947312" y="4256332"/>
              <a:ext cx="56241" cy="56232"/>
            </a:xfrm>
            <a:custGeom>
              <a:avLst/>
              <a:gdLst>
                <a:gd name="connsiteX0" fmla="*/ 55973 w 56241"/>
                <a:gd name="connsiteY0" fmla="*/ 27567 h 56232"/>
                <a:gd name="connsiteX1" fmla="*/ 27855 w 56241"/>
                <a:gd name="connsiteY1" fmla="*/ -563 h 56232"/>
                <a:gd name="connsiteX2" fmla="*/ -269 w 56241"/>
                <a:gd name="connsiteY2" fmla="*/ 27567 h 56232"/>
                <a:gd name="connsiteX3" fmla="*/ 27855 w 56241"/>
                <a:gd name="connsiteY3" fmla="*/ 55670 h 56232"/>
                <a:gd name="connsiteX4" fmla="*/ 55973 w 56241"/>
                <a:gd name="connsiteY4" fmla="*/ 27567 h 56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241" h="56232">
                  <a:moveTo>
                    <a:pt x="55973" y="27567"/>
                  </a:moveTo>
                  <a:cubicBezTo>
                    <a:pt x="55973" y="12023"/>
                    <a:pt x="43387" y="-563"/>
                    <a:pt x="27855" y="-563"/>
                  </a:cubicBezTo>
                  <a:cubicBezTo>
                    <a:pt x="12317" y="-563"/>
                    <a:pt x="-269" y="12023"/>
                    <a:pt x="-269" y="27567"/>
                  </a:cubicBezTo>
                  <a:cubicBezTo>
                    <a:pt x="-269" y="43083"/>
                    <a:pt x="12317" y="55670"/>
                    <a:pt x="27855" y="55670"/>
                  </a:cubicBezTo>
                  <a:cubicBezTo>
                    <a:pt x="43387" y="55670"/>
                    <a:pt x="55973" y="43083"/>
                    <a:pt x="55973" y="27567"/>
                  </a:cubicBezTo>
                </a:path>
              </a:pathLst>
            </a:custGeom>
            <a:solidFill>
              <a:srgbClr val="3D3B3E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77" name="Freeform: Shape 1676">
              <a:extLst>
                <a:ext uri="{FF2B5EF4-FFF2-40B4-BE49-F238E27FC236}">
                  <a16:creationId xmlns="" xmlns:a16="http://schemas.microsoft.com/office/drawing/2014/main" id="{D601FDAD-222A-4052-BAA1-8AF3FF8C748D}"/>
                </a:ext>
              </a:extLst>
            </p:cNvPr>
            <p:cNvSpPr/>
            <p:nvPr/>
          </p:nvSpPr>
          <p:spPr>
            <a:xfrm flipV="1">
              <a:off x="3935336" y="4244342"/>
              <a:ext cx="80193" cy="80197"/>
            </a:xfrm>
            <a:custGeom>
              <a:avLst/>
              <a:gdLst>
                <a:gd name="connsiteX0" fmla="*/ 39831 w 80193"/>
                <a:gd name="connsiteY0" fmla="*/ 55684 h 80197"/>
                <a:gd name="connsiteX1" fmla="*/ 23683 w 80193"/>
                <a:gd name="connsiteY1" fmla="*/ 39541 h 80197"/>
                <a:gd name="connsiteX2" fmla="*/ 39831 w 80193"/>
                <a:gd name="connsiteY2" fmla="*/ 23373 h 80197"/>
                <a:gd name="connsiteX3" fmla="*/ 55983 w 80193"/>
                <a:gd name="connsiteY3" fmla="*/ 39541 h 80197"/>
                <a:gd name="connsiteX4" fmla="*/ 39831 w 80193"/>
                <a:gd name="connsiteY4" fmla="*/ 55684 h 80197"/>
                <a:gd name="connsiteX5" fmla="*/ 39831 w 80193"/>
                <a:gd name="connsiteY5" fmla="*/ -563 h 80197"/>
                <a:gd name="connsiteX6" fmla="*/ -269 w 80193"/>
                <a:gd name="connsiteY6" fmla="*/ 39541 h 80197"/>
                <a:gd name="connsiteX7" fmla="*/ 39831 w 80193"/>
                <a:gd name="connsiteY7" fmla="*/ 79635 h 80197"/>
                <a:gd name="connsiteX8" fmla="*/ 79925 w 80193"/>
                <a:gd name="connsiteY8" fmla="*/ 39541 h 80197"/>
                <a:gd name="connsiteX9" fmla="*/ 39831 w 80193"/>
                <a:gd name="connsiteY9" fmla="*/ -563 h 80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193" h="80197">
                  <a:moveTo>
                    <a:pt x="39831" y="55684"/>
                  </a:moveTo>
                  <a:cubicBezTo>
                    <a:pt x="30926" y="55684"/>
                    <a:pt x="23683" y="48445"/>
                    <a:pt x="23683" y="39541"/>
                  </a:cubicBezTo>
                  <a:cubicBezTo>
                    <a:pt x="23683" y="30626"/>
                    <a:pt x="30926" y="23373"/>
                    <a:pt x="39831" y="23373"/>
                  </a:cubicBezTo>
                  <a:cubicBezTo>
                    <a:pt x="48730" y="23373"/>
                    <a:pt x="55983" y="30626"/>
                    <a:pt x="55983" y="39541"/>
                  </a:cubicBezTo>
                  <a:cubicBezTo>
                    <a:pt x="55983" y="48445"/>
                    <a:pt x="48730" y="55684"/>
                    <a:pt x="39831" y="55684"/>
                  </a:cubicBezTo>
                  <a:close/>
                  <a:moveTo>
                    <a:pt x="39831" y="-563"/>
                  </a:moveTo>
                  <a:cubicBezTo>
                    <a:pt x="17719" y="-563"/>
                    <a:pt x="-269" y="17421"/>
                    <a:pt x="-269" y="39541"/>
                  </a:cubicBezTo>
                  <a:cubicBezTo>
                    <a:pt x="-269" y="61642"/>
                    <a:pt x="17719" y="79635"/>
                    <a:pt x="39831" y="79635"/>
                  </a:cubicBezTo>
                  <a:cubicBezTo>
                    <a:pt x="61937" y="79635"/>
                    <a:pt x="79925" y="61642"/>
                    <a:pt x="79925" y="39541"/>
                  </a:cubicBezTo>
                  <a:cubicBezTo>
                    <a:pt x="79925" y="17421"/>
                    <a:pt x="61937" y="-563"/>
                    <a:pt x="39831" y="-563"/>
                  </a:cubicBezTo>
                </a:path>
              </a:pathLst>
            </a:custGeom>
            <a:solidFill>
              <a:srgbClr val="00000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78" name="Freeform: Shape 1677">
              <a:extLst>
                <a:ext uri="{FF2B5EF4-FFF2-40B4-BE49-F238E27FC236}">
                  <a16:creationId xmlns="" xmlns:a16="http://schemas.microsoft.com/office/drawing/2014/main" id="{70A5CEB2-CF2A-42F0-AACA-178612AB62C3}"/>
                </a:ext>
              </a:extLst>
            </p:cNvPr>
            <p:cNvSpPr/>
            <p:nvPr/>
          </p:nvSpPr>
          <p:spPr>
            <a:xfrm flipV="1">
              <a:off x="3931720" y="4240720"/>
              <a:ext cx="87431" cy="43715"/>
            </a:xfrm>
            <a:custGeom>
              <a:avLst/>
              <a:gdLst>
                <a:gd name="connsiteX0" fmla="*/ 87163 w 87431"/>
                <a:gd name="connsiteY0" fmla="*/ -582 h 43715"/>
                <a:gd name="connsiteX1" fmla="*/ 87163 w 87431"/>
                <a:gd name="connsiteY1" fmla="*/ -582 h 43715"/>
                <a:gd name="connsiteX2" fmla="*/ 43447 w 87431"/>
                <a:gd name="connsiteY2" fmla="*/ 43134 h 43715"/>
                <a:gd name="connsiteX3" fmla="*/ -269 w 87431"/>
                <a:gd name="connsiteY3" fmla="*/ -582 h 43715"/>
                <a:gd name="connsiteX4" fmla="*/ 87163 w 87431"/>
                <a:gd name="connsiteY4" fmla="*/ -582 h 43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431" h="43715">
                  <a:moveTo>
                    <a:pt x="87163" y="-582"/>
                  </a:moveTo>
                  <a:lnTo>
                    <a:pt x="87163" y="-582"/>
                  </a:lnTo>
                  <a:cubicBezTo>
                    <a:pt x="87163" y="23522"/>
                    <a:pt x="67546" y="43134"/>
                    <a:pt x="43447" y="43134"/>
                  </a:cubicBezTo>
                  <a:cubicBezTo>
                    <a:pt x="19341" y="43134"/>
                    <a:pt x="-269" y="23522"/>
                    <a:pt x="-269" y="-582"/>
                  </a:cubicBezTo>
                  <a:lnTo>
                    <a:pt x="87163" y="-582"/>
                  </a:lnTo>
                </a:path>
              </a:pathLst>
            </a:custGeom>
            <a:solidFill>
              <a:srgbClr val="00000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79" name="Freeform: Shape 1678">
              <a:extLst>
                <a:ext uri="{FF2B5EF4-FFF2-40B4-BE49-F238E27FC236}">
                  <a16:creationId xmlns="" xmlns:a16="http://schemas.microsoft.com/office/drawing/2014/main" id="{17FE7BA6-4330-469A-AB90-F494165FF83B}"/>
                </a:ext>
              </a:extLst>
            </p:cNvPr>
            <p:cNvSpPr/>
            <p:nvPr/>
          </p:nvSpPr>
          <p:spPr>
            <a:xfrm flipV="1">
              <a:off x="4426999" y="3102247"/>
              <a:ext cx="166562" cy="412444"/>
            </a:xfrm>
            <a:custGeom>
              <a:avLst/>
              <a:gdLst>
                <a:gd name="connsiteX0" fmla="*/ 2536 w 166562"/>
                <a:gd name="connsiteY0" fmla="*/ 411011 h 412444"/>
                <a:gd name="connsiteX1" fmla="*/ 165929 w 166562"/>
                <a:gd name="connsiteY1" fmla="*/ 74715 h 412444"/>
                <a:gd name="connsiteX2" fmla="*/ 113582 w 166562"/>
                <a:gd name="connsiteY2" fmla="*/ -1434 h 412444"/>
                <a:gd name="connsiteX3" fmla="*/ -634 w 166562"/>
                <a:gd name="connsiteY3" fmla="*/ 144514 h 412444"/>
                <a:gd name="connsiteX4" fmla="*/ 2536 w 166562"/>
                <a:gd name="connsiteY4" fmla="*/ 411011 h 412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562" h="412444">
                  <a:moveTo>
                    <a:pt x="2536" y="411011"/>
                  </a:moveTo>
                  <a:lnTo>
                    <a:pt x="165929" y="74715"/>
                  </a:lnTo>
                  <a:lnTo>
                    <a:pt x="113582" y="-1434"/>
                  </a:lnTo>
                  <a:lnTo>
                    <a:pt x="-634" y="144514"/>
                  </a:lnTo>
                  <a:lnTo>
                    <a:pt x="2536" y="411011"/>
                  </a:lnTo>
                </a:path>
              </a:pathLst>
            </a:custGeom>
            <a:solidFill>
              <a:srgbClr val="EF5739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80" name="Freeform: Shape 1679">
              <a:extLst>
                <a:ext uri="{FF2B5EF4-FFF2-40B4-BE49-F238E27FC236}">
                  <a16:creationId xmlns="" xmlns:a16="http://schemas.microsoft.com/office/drawing/2014/main" id="{9D3631D9-0D85-498C-B69E-0C61B7EBEB90}"/>
                </a:ext>
              </a:extLst>
            </p:cNvPr>
            <p:cNvSpPr/>
            <p:nvPr/>
          </p:nvSpPr>
          <p:spPr>
            <a:xfrm flipV="1">
              <a:off x="4523763" y="3411580"/>
              <a:ext cx="96772" cy="103110"/>
            </a:xfrm>
            <a:custGeom>
              <a:avLst/>
              <a:gdLst>
                <a:gd name="connsiteX0" fmla="*/ 8844 w 96772"/>
                <a:gd name="connsiteY0" fmla="*/ 101815 h 103110"/>
                <a:gd name="connsiteX1" fmla="*/ 77057 w 96772"/>
                <a:gd name="connsiteY1" fmla="*/ 95465 h 103110"/>
                <a:gd name="connsiteX2" fmla="*/ 96096 w 96772"/>
                <a:gd name="connsiteY2" fmla="*/ 25679 h 103110"/>
                <a:gd name="connsiteX3" fmla="*/ 51676 w 96772"/>
                <a:gd name="connsiteY3" fmla="*/ -1296 h 103110"/>
                <a:gd name="connsiteX4" fmla="*/ -676 w 96772"/>
                <a:gd name="connsiteY4" fmla="*/ 25679 h 103110"/>
                <a:gd name="connsiteX5" fmla="*/ 8844 w 96772"/>
                <a:gd name="connsiteY5" fmla="*/ 101815 h 103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6772" h="103110">
                  <a:moveTo>
                    <a:pt x="8844" y="101815"/>
                  </a:moveTo>
                  <a:lnTo>
                    <a:pt x="77057" y="95465"/>
                  </a:lnTo>
                  <a:lnTo>
                    <a:pt x="96096" y="25679"/>
                  </a:lnTo>
                  <a:lnTo>
                    <a:pt x="51676" y="-1296"/>
                  </a:lnTo>
                  <a:lnTo>
                    <a:pt x="-676" y="25679"/>
                  </a:lnTo>
                  <a:lnTo>
                    <a:pt x="8844" y="101815"/>
                  </a:lnTo>
                </a:path>
              </a:pathLst>
            </a:custGeom>
            <a:solidFill>
              <a:srgbClr val="CBC1E6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81" name="Freeform: Shape 1680">
              <a:extLst>
                <a:ext uri="{FF2B5EF4-FFF2-40B4-BE49-F238E27FC236}">
                  <a16:creationId xmlns="" xmlns:a16="http://schemas.microsoft.com/office/drawing/2014/main" id="{F72564A4-A7C1-4002-BB9C-EAD3F1A42210}"/>
                </a:ext>
              </a:extLst>
            </p:cNvPr>
            <p:cNvSpPr/>
            <p:nvPr/>
          </p:nvSpPr>
          <p:spPr>
            <a:xfrm flipV="1">
              <a:off x="4630999" y="3525423"/>
              <a:ext cx="387073" cy="493535"/>
            </a:xfrm>
            <a:custGeom>
              <a:avLst/>
              <a:gdLst>
                <a:gd name="connsiteX0" fmla="*/ 262094 w 387073"/>
                <a:gd name="connsiteY0" fmla="*/ 113003 h 493535"/>
                <a:gd name="connsiteX1" fmla="*/ 105447 w 387073"/>
                <a:gd name="connsiteY1" fmla="*/ 492516 h 493535"/>
                <a:gd name="connsiteX2" fmla="*/ -616 w 387073"/>
                <a:gd name="connsiteY2" fmla="*/ 425333 h 493535"/>
                <a:gd name="connsiteX3" fmla="*/ 11101 w 387073"/>
                <a:gd name="connsiteY3" fmla="*/ 367281 h 493535"/>
                <a:gd name="connsiteX4" fmla="*/ 195622 w 387073"/>
                <a:gd name="connsiteY4" fmla="*/ 28370 h 493535"/>
                <a:gd name="connsiteX5" fmla="*/ 384636 w 387073"/>
                <a:gd name="connsiteY5" fmla="*/ 34415 h 493535"/>
                <a:gd name="connsiteX6" fmla="*/ 262094 w 387073"/>
                <a:gd name="connsiteY6" fmla="*/ 113003 h 493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7073" h="493535">
                  <a:moveTo>
                    <a:pt x="262094" y="113003"/>
                  </a:moveTo>
                  <a:cubicBezTo>
                    <a:pt x="262094" y="113003"/>
                    <a:pt x="157562" y="285913"/>
                    <a:pt x="105447" y="492516"/>
                  </a:cubicBezTo>
                  <a:cubicBezTo>
                    <a:pt x="66603" y="466151"/>
                    <a:pt x="22957" y="463204"/>
                    <a:pt x="-616" y="425333"/>
                  </a:cubicBezTo>
                  <a:cubicBezTo>
                    <a:pt x="-2974" y="421536"/>
                    <a:pt x="13472" y="371066"/>
                    <a:pt x="11101" y="367281"/>
                  </a:cubicBezTo>
                  <a:cubicBezTo>
                    <a:pt x="114645" y="126020"/>
                    <a:pt x="204582" y="48042"/>
                    <a:pt x="195622" y="28370"/>
                  </a:cubicBezTo>
                  <a:cubicBezTo>
                    <a:pt x="195622" y="28370"/>
                    <a:pt x="260989" y="-41619"/>
                    <a:pt x="384636" y="34415"/>
                  </a:cubicBezTo>
                  <a:cubicBezTo>
                    <a:pt x="402619" y="45477"/>
                    <a:pt x="262094" y="113003"/>
                    <a:pt x="262094" y="113003"/>
                  </a:cubicBezTo>
                </a:path>
              </a:pathLst>
            </a:custGeom>
            <a:solidFill>
              <a:srgbClr val="00000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82" name="Freeform: Shape 1681">
              <a:extLst>
                <a:ext uri="{FF2B5EF4-FFF2-40B4-BE49-F238E27FC236}">
                  <a16:creationId xmlns="" xmlns:a16="http://schemas.microsoft.com/office/drawing/2014/main" id="{507E1A08-82A9-4DD7-8C50-F10237173B9E}"/>
                </a:ext>
              </a:extLst>
            </p:cNvPr>
            <p:cNvSpPr/>
            <p:nvPr/>
          </p:nvSpPr>
          <p:spPr>
            <a:xfrm flipV="1">
              <a:off x="4198434" y="3592598"/>
              <a:ext cx="925325" cy="718424"/>
            </a:xfrm>
            <a:custGeom>
              <a:avLst/>
              <a:gdLst>
                <a:gd name="connsiteX0" fmla="*/ 773421 w 925325"/>
                <a:gd name="connsiteY0" fmla="*/ 92361 h 718424"/>
                <a:gd name="connsiteX1" fmla="*/ 738852 w 925325"/>
                <a:gd name="connsiteY1" fmla="*/ 716656 h 718424"/>
                <a:gd name="connsiteX2" fmla="*/ 176900 w 925325"/>
                <a:gd name="connsiteY2" fmla="*/ 678848 h 718424"/>
                <a:gd name="connsiteX3" fmla="*/ -493 w 925325"/>
                <a:gd name="connsiteY3" fmla="*/ 531173 h 718424"/>
                <a:gd name="connsiteX4" fmla="*/ 312158 w 925325"/>
                <a:gd name="connsiteY4" fmla="*/ 550756 h 718424"/>
                <a:gd name="connsiteX5" fmla="*/ 605712 w 925325"/>
                <a:gd name="connsiteY5" fmla="*/ 569730 h 718424"/>
                <a:gd name="connsiteX6" fmla="*/ 682870 w 925325"/>
                <a:gd name="connsiteY6" fmla="*/ 24749 h 718424"/>
                <a:gd name="connsiteX7" fmla="*/ 924589 w 925325"/>
                <a:gd name="connsiteY7" fmla="*/ 19719 h 718424"/>
                <a:gd name="connsiteX8" fmla="*/ 773421 w 925325"/>
                <a:gd name="connsiteY8" fmla="*/ 92361 h 718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5325" h="718424">
                  <a:moveTo>
                    <a:pt x="773421" y="92361"/>
                  </a:moveTo>
                  <a:cubicBezTo>
                    <a:pt x="744211" y="122310"/>
                    <a:pt x="738852" y="716656"/>
                    <a:pt x="738852" y="716656"/>
                  </a:cubicBezTo>
                  <a:cubicBezTo>
                    <a:pt x="738852" y="716656"/>
                    <a:pt x="274213" y="726867"/>
                    <a:pt x="176900" y="678848"/>
                  </a:cubicBezTo>
                  <a:cubicBezTo>
                    <a:pt x="186891" y="649550"/>
                    <a:pt x="-8565" y="561171"/>
                    <a:pt x="-493" y="531173"/>
                  </a:cubicBezTo>
                  <a:cubicBezTo>
                    <a:pt x="6591" y="504821"/>
                    <a:pt x="160955" y="527795"/>
                    <a:pt x="312158" y="550756"/>
                  </a:cubicBezTo>
                  <a:cubicBezTo>
                    <a:pt x="464505" y="573908"/>
                    <a:pt x="613644" y="597048"/>
                    <a:pt x="605712" y="569730"/>
                  </a:cubicBezTo>
                  <a:cubicBezTo>
                    <a:pt x="634227" y="414562"/>
                    <a:pt x="682870" y="24749"/>
                    <a:pt x="682870" y="24749"/>
                  </a:cubicBezTo>
                  <a:cubicBezTo>
                    <a:pt x="682870" y="24749"/>
                    <a:pt x="896890" y="-29354"/>
                    <a:pt x="924589" y="19719"/>
                  </a:cubicBezTo>
                  <a:cubicBezTo>
                    <a:pt x="919687" y="27533"/>
                    <a:pt x="802631" y="62403"/>
                    <a:pt x="773421" y="92361"/>
                  </a:cubicBezTo>
                </a:path>
              </a:pathLst>
            </a:custGeom>
            <a:solidFill>
              <a:srgbClr val="141818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83" name="Freeform: Shape 1682">
              <a:extLst>
                <a:ext uri="{FF2B5EF4-FFF2-40B4-BE49-F238E27FC236}">
                  <a16:creationId xmlns="" xmlns:a16="http://schemas.microsoft.com/office/drawing/2014/main" id="{EE7782B1-CF94-4108-8269-2CBD30B2E79E}"/>
                </a:ext>
              </a:extLst>
            </p:cNvPr>
            <p:cNvSpPr/>
            <p:nvPr/>
          </p:nvSpPr>
          <p:spPr>
            <a:xfrm flipV="1">
              <a:off x="4140937" y="3036296"/>
              <a:ext cx="178241" cy="37109"/>
            </a:xfrm>
            <a:custGeom>
              <a:avLst/>
              <a:gdLst>
                <a:gd name="connsiteX0" fmla="*/ 127678 w 178241"/>
                <a:gd name="connsiteY0" fmla="*/ 35449 h 37109"/>
                <a:gd name="connsiteX1" fmla="*/ 24203 w 178241"/>
                <a:gd name="connsiteY1" fmla="*/ 15955 h 37109"/>
                <a:gd name="connsiteX2" fmla="*/ -443 w 178241"/>
                <a:gd name="connsiteY2" fmla="*/ -1660 h 37109"/>
                <a:gd name="connsiteX3" fmla="*/ 177799 w 178241"/>
                <a:gd name="connsiteY3" fmla="*/ 26369 h 37109"/>
                <a:gd name="connsiteX4" fmla="*/ 127678 w 178241"/>
                <a:gd name="connsiteY4" fmla="*/ 35449 h 37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241" h="37109">
                  <a:moveTo>
                    <a:pt x="127678" y="35449"/>
                  </a:moveTo>
                  <a:lnTo>
                    <a:pt x="24203" y="15955"/>
                  </a:lnTo>
                  <a:lnTo>
                    <a:pt x="-443" y="-1660"/>
                  </a:lnTo>
                  <a:lnTo>
                    <a:pt x="177799" y="26369"/>
                  </a:lnTo>
                  <a:lnTo>
                    <a:pt x="127678" y="35449"/>
                  </a:lnTo>
                </a:path>
              </a:pathLst>
            </a:custGeom>
            <a:solidFill>
              <a:srgbClr val="928DAA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84" name="Freeform: Shape 1683">
              <a:extLst>
                <a:ext uri="{FF2B5EF4-FFF2-40B4-BE49-F238E27FC236}">
                  <a16:creationId xmlns="" xmlns:a16="http://schemas.microsoft.com/office/drawing/2014/main" id="{30C3D8AC-4853-44CA-B3E1-85A1D800B0A4}"/>
                </a:ext>
              </a:extLst>
            </p:cNvPr>
            <p:cNvSpPr/>
            <p:nvPr/>
          </p:nvSpPr>
          <p:spPr>
            <a:xfrm flipV="1">
              <a:off x="4036812" y="2901459"/>
              <a:ext cx="471581" cy="832723"/>
            </a:xfrm>
            <a:custGeom>
              <a:avLst/>
              <a:gdLst>
                <a:gd name="connsiteX0" fmla="*/ 8235 w 471581"/>
                <a:gd name="connsiteY0" fmla="*/ 603409 h 832723"/>
                <a:gd name="connsiteX1" fmla="*/ 138667 w 471581"/>
                <a:gd name="connsiteY1" fmla="*/ 675532 h 832723"/>
                <a:gd name="connsiteX2" fmla="*/ 122521 w 471581"/>
                <a:gd name="connsiteY2" fmla="*/ 796563 h 832723"/>
                <a:gd name="connsiteX3" fmla="*/ 164062 w 471581"/>
                <a:gd name="connsiteY3" fmla="*/ 830599 h 832723"/>
                <a:gd name="connsiteX4" fmla="*/ 222820 w 471581"/>
                <a:gd name="connsiteY4" fmla="*/ 788092 h 832723"/>
                <a:gd name="connsiteX5" fmla="*/ 238596 w 471581"/>
                <a:gd name="connsiteY5" fmla="*/ 694659 h 832723"/>
                <a:gd name="connsiteX6" fmla="*/ 376018 w 471581"/>
                <a:gd name="connsiteY6" fmla="*/ 650831 h 832723"/>
                <a:gd name="connsiteX7" fmla="*/ 471109 w 471581"/>
                <a:gd name="connsiteY7" fmla="*/ 69083 h 832723"/>
                <a:gd name="connsiteX8" fmla="*/ 113452 w 471581"/>
                <a:gd name="connsiteY8" fmla="*/ 6612 h 832723"/>
                <a:gd name="connsiteX9" fmla="*/ 8235 w 471581"/>
                <a:gd name="connsiteY9" fmla="*/ 603409 h 832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71581" h="832723">
                  <a:moveTo>
                    <a:pt x="8235" y="603409"/>
                  </a:moveTo>
                  <a:cubicBezTo>
                    <a:pt x="36071" y="625202"/>
                    <a:pt x="95959" y="655289"/>
                    <a:pt x="138667" y="675532"/>
                  </a:cubicBezTo>
                  <a:lnTo>
                    <a:pt x="122521" y="796563"/>
                  </a:lnTo>
                  <a:cubicBezTo>
                    <a:pt x="117792" y="824605"/>
                    <a:pt x="136485" y="825951"/>
                    <a:pt x="164062" y="830599"/>
                  </a:cubicBezTo>
                  <a:cubicBezTo>
                    <a:pt x="191645" y="835260"/>
                    <a:pt x="218083" y="816134"/>
                    <a:pt x="222820" y="788092"/>
                  </a:cubicBezTo>
                  <a:lnTo>
                    <a:pt x="238596" y="694659"/>
                  </a:lnTo>
                  <a:cubicBezTo>
                    <a:pt x="284737" y="688004"/>
                    <a:pt x="348421" y="672929"/>
                    <a:pt x="376018" y="650831"/>
                  </a:cubicBezTo>
                  <a:cubicBezTo>
                    <a:pt x="422909" y="614623"/>
                    <a:pt x="470077" y="73185"/>
                    <a:pt x="471109" y="69083"/>
                  </a:cubicBezTo>
                  <a:cubicBezTo>
                    <a:pt x="362793" y="7133"/>
                    <a:pt x="236225" y="-14927"/>
                    <a:pt x="113452" y="6612"/>
                  </a:cubicBezTo>
                  <a:cubicBezTo>
                    <a:pt x="112955" y="11997"/>
                    <a:pt x="-37683" y="570275"/>
                    <a:pt x="8235" y="603409"/>
                  </a:cubicBezTo>
                </a:path>
              </a:pathLst>
            </a:custGeom>
            <a:solidFill>
              <a:srgbClr val="EC8A43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85" name="Freeform: Shape 1684">
              <a:extLst>
                <a:ext uri="{FF2B5EF4-FFF2-40B4-BE49-F238E27FC236}">
                  <a16:creationId xmlns="" xmlns:a16="http://schemas.microsoft.com/office/drawing/2014/main" id="{94357DD1-9BB9-4E03-957F-71DC6E001FF4}"/>
                </a:ext>
              </a:extLst>
            </p:cNvPr>
            <p:cNvSpPr/>
            <p:nvPr/>
          </p:nvSpPr>
          <p:spPr>
            <a:xfrm flipV="1">
              <a:off x="4159073" y="2901459"/>
              <a:ext cx="158781" cy="168702"/>
            </a:xfrm>
            <a:custGeom>
              <a:avLst/>
              <a:gdLst>
                <a:gd name="connsiteX0" fmla="*/ 7243 w 158781"/>
                <a:gd name="connsiteY0" fmla="*/ 80087 h 168702"/>
                <a:gd name="connsiteX1" fmla="*/ 67513 w 158781"/>
                <a:gd name="connsiteY1" fmla="*/ 10212 h 168702"/>
                <a:gd name="connsiteX2" fmla="*/ 158333 w 158781"/>
                <a:gd name="connsiteY2" fmla="*/ 22683 h 168702"/>
                <a:gd name="connsiteX3" fmla="*/ 116358 w 158781"/>
                <a:gd name="connsiteY3" fmla="*/ 30341 h 168702"/>
                <a:gd name="connsiteX4" fmla="*/ 100582 w 158781"/>
                <a:gd name="connsiteY4" fmla="*/ 123775 h 168702"/>
                <a:gd name="connsiteX5" fmla="*/ 41825 w 158781"/>
                <a:gd name="connsiteY5" fmla="*/ 166282 h 168702"/>
                <a:gd name="connsiteX6" fmla="*/ 283 w 158781"/>
                <a:gd name="connsiteY6" fmla="*/ 132246 h 168702"/>
                <a:gd name="connsiteX7" fmla="*/ 7243 w 158781"/>
                <a:gd name="connsiteY7" fmla="*/ 80087 h 168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8781" h="168702">
                  <a:moveTo>
                    <a:pt x="7243" y="80087"/>
                  </a:moveTo>
                  <a:cubicBezTo>
                    <a:pt x="20117" y="51614"/>
                    <a:pt x="42763" y="27395"/>
                    <a:pt x="67513" y="10212"/>
                  </a:cubicBezTo>
                  <a:cubicBezTo>
                    <a:pt x="99739" y="-12153"/>
                    <a:pt x="132208" y="-266"/>
                    <a:pt x="158333" y="22683"/>
                  </a:cubicBezTo>
                  <a:cubicBezTo>
                    <a:pt x="143747" y="25858"/>
                    <a:pt x="129356" y="28474"/>
                    <a:pt x="116358" y="30341"/>
                  </a:cubicBezTo>
                  <a:lnTo>
                    <a:pt x="100582" y="123775"/>
                  </a:lnTo>
                  <a:cubicBezTo>
                    <a:pt x="95845" y="151816"/>
                    <a:pt x="69408" y="170943"/>
                    <a:pt x="41825" y="166282"/>
                  </a:cubicBezTo>
                  <a:cubicBezTo>
                    <a:pt x="14248" y="161634"/>
                    <a:pt x="-4445" y="160287"/>
                    <a:pt x="283" y="132246"/>
                  </a:cubicBezTo>
                  <a:lnTo>
                    <a:pt x="7243" y="80087"/>
                  </a:lnTo>
                </a:path>
              </a:pathLst>
            </a:custGeom>
            <a:solidFill>
              <a:srgbClr val="AB6A3A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86" name="Freeform: Shape 1685">
              <a:extLst>
                <a:ext uri="{FF2B5EF4-FFF2-40B4-BE49-F238E27FC236}">
                  <a16:creationId xmlns="" xmlns:a16="http://schemas.microsoft.com/office/drawing/2014/main" id="{E5EDE54A-8CE8-44A6-B3B7-A22FA9AE5999}"/>
                </a:ext>
              </a:extLst>
            </p:cNvPr>
            <p:cNvSpPr/>
            <p:nvPr/>
          </p:nvSpPr>
          <p:spPr>
            <a:xfrm flipV="1">
              <a:off x="4036812" y="3058026"/>
              <a:ext cx="454243" cy="669794"/>
            </a:xfrm>
            <a:custGeom>
              <a:avLst/>
              <a:gdLst>
                <a:gd name="connsiteX0" fmla="*/ 8241 w 454243"/>
                <a:gd name="connsiteY0" fmla="*/ 597114 h 669794"/>
                <a:gd name="connsiteX1" fmla="*/ 60485 w 454243"/>
                <a:gd name="connsiteY1" fmla="*/ 629727 h 669794"/>
                <a:gd name="connsiteX2" fmla="*/ 203870 w 454243"/>
                <a:gd name="connsiteY2" fmla="*/ 599679 h 669794"/>
                <a:gd name="connsiteX3" fmla="*/ 326419 w 454243"/>
                <a:gd name="connsiteY3" fmla="*/ 668437 h 669794"/>
                <a:gd name="connsiteX4" fmla="*/ 376024 w 454243"/>
                <a:gd name="connsiteY4" fmla="*/ 644535 h 669794"/>
                <a:gd name="connsiteX5" fmla="*/ 453777 w 454243"/>
                <a:gd name="connsiteY5" fmla="*/ 232904 h 669794"/>
                <a:gd name="connsiteX6" fmla="*/ 113457 w 454243"/>
                <a:gd name="connsiteY6" fmla="*/ 317 h 669794"/>
                <a:gd name="connsiteX7" fmla="*/ 8241 w 454243"/>
                <a:gd name="connsiteY7" fmla="*/ 597114 h 669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4243" h="669794">
                  <a:moveTo>
                    <a:pt x="8241" y="597114"/>
                  </a:moveTo>
                  <a:cubicBezTo>
                    <a:pt x="20693" y="606867"/>
                    <a:pt x="39594" y="618285"/>
                    <a:pt x="60485" y="629727"/>
                  </a:cubicBezTo>
                  <a:cubicBezTo>
                    <a:pt x="83022" y="602156"/>
                    <a:pt x="140375" y="588960"/>
                    <a:pt x="203870" y="599679"/>
                  </a:cubicBezTo>
                  <a:cubicBezTo>
                    <a:pt x="263094" y="609674"/>
                    <a:pt x="310391" y="637588"/>
                    <a:pt x="326419" y="668437"/>
                  </a:cubicBezTo>
                  <a:cubicBezTo>
                    <a:pt x="346635" y="661757"/>
                    <a:pt x="364495" y="653768"/>
                    <a:pt x="376024" y="644535"/>
                  </a:cubicBezTo>
                  <a:cubicBezTo>
                    <a:pt x="422915" y="608328"/>
                    <a:pt x="452745" y="236981"/>
                    <a:pt x="453777" y="232904"/>
                  </a:cubicBezTo>
                  <a:cubicBezTo>
                    <a:pt x="345464" y="170954"/>
                    <a:pt x="236231" y="-21222"/>
                    <a:pt x="113457" y="317"/>
                  </a:cubicBezTo>
                  <a:cubicBezTo>
                    <a:pt x="112961" y="5702"/>
                    <a:pt x="-37677" y="563980"/>
                    <a:pt x="8241" y="597114"/>
                  </a:cubicBezTo>
                </a:path>
              </a:pathLst>
            </a:custGeom>
            <a:solidFill>
              <a:srgbClr val="E8E9E9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87" name="Freeform: Shape 1686">
              <a:extLst>
                <a:ext uri="{FF2B5EF4-FFF2-40B4-BE49-F238E27FC236}">
                  <a16:creationId xmlns="" xmlns:a16="http://schemas.microsoft.com/office/drawing/2014/main" id="{C6E0F15F-2916-4029-84E7-ED0041F61227}"/>
                </a:ext>
              </a:extLst>
            </p:cNvPr>
            <p:cNvSpPr/>
            <p:nvPr/>
          </p:nvSpPr>
          <p:spPr>
            <a:xfrm flipV="1">
              <a:off x="4148837" y="3458142"/>
              <a:ext cx="595954" cy="337657"/>
            </a:xfrm>
            <a:custGeom>
              <a:avLst/>
              <a:gdLst>
                <a:gd name="connsiteX0" fmla="*/ 475576 w 595954"/>
                <a:gd name="connsiteY0" fmla="*/ 185598 h 337657"/>
                <a:gd name="connsiteX1" fmla="*/ 595364 w 595954"/>
                <a:gd name="connsiteY1" fmla="*/ 240119 h 337657"/>
                <a:gd name="connsiteX2" fmla="*/ 466722 w 595954"/>
                <a:gd name="connsiteY2" fmla="*/ 333006 h 337657"/>
                <a:gd name="connsiteX3" fmla="*/ 24659 w 595954"/>
                <a:gd name="connsiteY3" fmla="*/ 141821 h 337657"/>
                <a:gd name="connsiteX4" fmla="*/ 101900 w 595954"/>
                <a:gd name="connsiteY4" fmla="*/ -635 h 337657"/>
                <a:gd name="connsiteX5" fmla="*/ 475264 w 595954"/>
                <a:gd name="connsiteY5" fmla="*/ 186322 h 337657"/>
                <a:gd name="connsiteX6" fmla="*/ 475576 w 595954"/>
                <a:gd name="connsiteY6" fmla="*/ 185598 h 33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95954" h="337657">
                  <a:moveTo>
                    <a:pt x="475576" y="185598"/>
                  </a:moveTo>
                  <a:cubicBezTo>
                    <a:pt x="515487" y="203822"/>
                    <a:pt x="555373" y="222085"/>
                    <a:pt x="595364" y="240119"/>
                  </a:cubicBezTo>
                  <a:cubicBezTo>
                    <a:pt x="581920" y="291287"/>
                    <a:pt x="594490" y="351789"/>
                    <a:pt x="466722" y="333006"/>
                  </a:cubicBezTo>
                  <a:cubicBezTo>
                    <a:pt x="446079" y="329958"/>
                    <a:pt x="57296" y="188595"/>
                    <a:pt x="24659" y="141821"/>
                  </a:cubicBezTo>
                  <a:cubicBezTo>
                    <a:pt x="-58983" y="21921"/>
                    <a:pt x="91061" y="-5435"/>
                    <a:pt x="101900" y="-635"/>
                  </a:cubicBezTo>
                  <a:cubicBezTo>
                    <a:pt x="115865" y="5550"/>
                    <a:pt x="475264" y="186322"/>
                    <a:pt x="475264" y="186322"/>
                  </a:cubicBezTo>
                  <a:lnTo>
                    <a:pt x="475576" y="185598"/>
                  </a:lnTo>
                </a:path>
              </a:pathLst>
            </a:custGeom>
            <a:solidFill>
              <a:srgbClr val="152127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88" name="Freeform: Shape 1687">
              <a:extLst>
                <a:ext uri="{FF2B5EF4-FFF2-40B4-BE49-F238E27FC236}">
                  <a16:creationId xmlns="" xmlns:a16="http://schemas.microsoft.com/office/drawing/2014/main" id="{9DE389AA-77CF-4876-8809-DE53DD01386A}"/>
                </a:ext>
              </a:extLst>
            </p:cNvPr>
            <p:cNvSpPr/>
            <p:nvPr/>
          </p:nvSpPr>
          <p:spPr>
            <a:xfrm flipV="1">
              <a:off x="4017425" y="3039674"/>
              <a:ext cx="473629" cy="748726"/>
            </a:xfrm>
            <a:custGeom>
              <a:avLst/>
              <a:gdLst>
                <a:gd name="connsiteX0" fmla="*/ 7116 w 473629"/>
                <a:gd name="connsiteY0" fmla="*/ 645864 h 748726"/>
                <a:gd name="connsiteX1" fmla="*/ 148622 w 473629"/>
                <a:gd name="connsiteY1" fmla="*/ 726292 h 748726"/>
                <a:gd name="connsiteX2" fmla="*/ 253574 w 473629"/>
                <a:gd name="connsiteY2" fmla="*/ 580941 h 748726"/>
                <a:gd name="connsiteX3" fmla="*/ 273032 w 473629"/>
                <a:gd name="connsiteY3" fmla="*/ 747387 h 748726"/>
                <a:gd name="connsiteX4" fmla="*/ 369065 w 473629"/>
                <a:gd name="connsiteY4" fmla="*/ 725822 h 748726"/>
                <a:gd name="connsiteX5" fmla="*/ 435373 w 473629"/>
                <a:gd name="connsiteY5" fmla="*/ 625848 h 748726"/>
                <a:gd name="connsiteX6" fmla="*/ 473170 w 473629"/>
                <a:gd name="connsiteY6" fmla="*/ 281730 h 748726"/>
                <a:gd name="connsiteX7" fmla="*/ 138784 w 473629"/>
                <a:gd name="connsiteY7" fmla="*/ 25788 h 748726"/>
                <a:gd name="connsiteX8" fmla="*/ 7116 w 473629"/>
                <a:gd name="connsiteY8" fmla="*/ 645864 h 748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3629" h="748726">
                  <a:moveTo>
                    <a:pt x="7116" y="645864"/>
                  </a:moveTo>
                  <a:cubicBezTo>
                    <a:pt x="32893" y="666552"/>
                    <a:pt x="106964" y="706036"/>
                    <a:pt x="148622" y="726292"/>
                  </a:cubicBezTo>
                  <a:cubicBezTo>
                    <a:pt x="156892" y="676851"/>
                    <a:pt x="243569" y="630077"/>
                    <a:pt x="253574" y="580941"/>
                  </a:cubicBezTo>
                  <a:cubicBezTo>
                    <a:pt x="247215" y="629506"/>
                    <a:pt x="287418" y="699762"/>
                    <a:pt x="273032" y="747387"/>
                  </a:cubicBezTo>
                  <a:cubicBezTo>
                    <a:pt x="317109" y="739539"/>
                    <a:pt x="369065" y="725822"/>
                    <a:pt x="369065" y="725822"/>
                  </a:cubicBezTo>
                  <a:cubicBezTo>
                    <a:pt x="369065" y="725822"/>
                    <a:pt x="418699" y="716526"/>
                    <a:pt x="435373" y="625848"/>
                  </a:cubicBezTo>
                  <a:cubicBezTo>
                    <a:pt x="471121" y="431386"/>
                    <a:pt x="450722" y="393540"/>
                    <a:pt x="473170" y="281730"/>
                  </a:cubicBezTo>
                  <a:cubicBezTo>
                    <a:pt x="203882" y="148317"/>
                    <a:pt x="243028" y="-79927"/>
                    <a:pt x="138784" y="25788"/>
                  </a:cubicBezTo>
                  <a:cubicBezTo>
                    <a:pt x="138784" y="25788"/>
                    <a:pt x="-38768" y="612310"/>
                    <a:pt x="7116" y="645864"/>
                  </a:cubicBezTo>
                </a:path>
              </a:pathLst>
            </a:custGeom>
            <a:solidFill>
              <a:srgbClr val="F7AB9B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89" name="Freeform: Shape 1688">
              <a:extLst>
                <a:ext uri="{FF2B5EF4-FFF2-40B4-BE49-F238E27FC236}">
                  <a16:creationId xmlns="" xmlns:a16="http://schemas.microsoft.com/office/drawing/2014/main" id="{B20A9C03-E0ED-4EC2-90B9-5CDD522ACEF9}"/>
                </a:ext>
              </a:extLst>
            </p:cNvPr>
            <p:cNvSpPr/>
            <p:nvPr/>
          </p:nvSpPr>
          <p:spPr>
            <a:xfrm flipV="1">
              <a:off x="4137103" y="3694967"/>
              <a:ext cx="71491" cy="93433"/>
            </a:xfrm>
            <a:custGeom>
              <a:avLst/>
              <a:gdLst>
                <a:gd name="connsiteX0" fmla="*/ -404 w 71491"/>
                <a:gd name="connsiteY0" fmla="*/ -1047 h 93433"/>
                <a:gd name="connsiteX1" fmla="*/ 71088 w 71491"/>
                <a:gd name="connsiteY1" fmla="*/ -1047 h 93433"/>
                <a:gd name="connsiteX2" fmla="*/ 71088 w 71491"/>
                <a:gd name="connsiteY2" fmla="*/ 92387 h 93433"/>
                <a:gd name="connsiteX3" fmla="*/ -404 w 71491"/>
                <a:gd name="connsiteY3" fmla="*/ 92387 h 93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491" h="93433">
                  <a:moveTo>
                    <a:pt x="-404" y="-1047"/>
                  </a:moveTo>
                  <a:lnTo>
                    <a:pt x="71088" y="-1047"/>
                  </a:lnTo>
                  <a:lnTo>
                    <a:pt x="71088" y="92387"/>
                  </a:lnTo>
                  <a:lnTo>
                    <a:pt x="-404" y="92387"/>
                  </a:lnTo>
                  <a:close/>
                </a:path>
              </a:pathLst>
            </a:custGeom>
            <a:solidFill>
              <a:srgbClr val="094A44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90" name="Freeform: Shape 1689">
              <a:extLst>
                <a:ext uri="{FF2B5EF4-FFF2-40B4-BE49-F238E27FC236}">
                  <a16:creationId xmlns="" xmlns:a16="http://schemas.microsoft.com/office/drawing/2014/main" id="{C45056D4-0C2D-4E3F-86A9-5C80BF15C72D}"/>
                </a:ext>
              </a:extLst>
            </p:cNvPr>
            <p:cNvSpPr/>
            <p:nvPr/>
          </p:nvSpPr>
          <p:spPr>
            <a:xfrm flipV="1">
              <a:off x="4208594" y="3694078"/>
              <a:ext cx="71447" cy="93306"/>
            </a:xfrm>
            <a:custGeom>
              <a:avLst/>
              <a:gdLst>
                <a:gd name="connsiteX0" fmla="*/ -452 w 71447"/>
                <a:gd name="connsiteY0" fmla="*/ -1048 h 93306"/>
                <a:gd name="connsiteX1" fmla="*/ -452 w 71447"/>
                <a:gd name="connsiteY1" fmla="*/ -1048 h 93306"/>
                <a:gd name="connsiteX2" fmla="*/ 70995 w 71447"/>
                <a:gd name="connsiteY2" fmla="*/ 92259 h 93306"/>
                <a:gd name="connsiteX3" fmla="*/ -452 w 71447"/>
                <a:gd name="connsiteY3" fmla="*/ -1048 h 93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447" h="93306">
                  <a:moveTo>
                    <a:pt x="-452" y="-1048"/>
                  </a:moveTo>
                  <a:lnTo>
                    <a:pt x="-452" y="-1048"/>
                  </a:lnTo>
                  <a:cubicBezTo>
                    <a:pt x="22329" y="5518"/>
                    <a:pt x="39166" y="43237"/>
                    <a:pt x="70995" y="92259"/>
                  </a:cubicBezTo>
                  <a:cubicBezTo>
                    <a:pt x="39171" y="43237"/>
                    <a:pt x="22334" y="5505"/>
                    <a:pt x="-452" y="-1048"/>
                  </a:cubicBezTo>
                </a:path>
              </a:pathLst>
            </a:custGeom>
            <a:solidFill>
              <a:srgbClr val="182125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91" name="Freeform: Shape 1690">
              <a:extLst>
                <a:ext uri="{FF2B5EF4-FFF2-40B4-BE49-F238E27FC236}">
                  <a16:creationId xmlns="" xmlns:a16="http://schemas.microsoft.com/office/drawing/2014/main" id="{1DC1AD0C-8C19-4BE2-B329-1B71704F8D36}"/>
                </a:ext>
              </a:extLst>
            </p:cNvPr>
            <p:cNvSpPr/>
            <p:nvPr/>
          </p:nvSpPr>
          <p:spPr>
            <a:xfrm flipV="1">
              <a:off x="4137107" y="3547000"/>
              <a:ext cx="283060" cy="241400"/>
            </a:xfrm>
            <a:custGeom>
              <a:avLst/>
              <a:gdLst>
                <a:gd name="connsiteX0" fmla="*/ 63828 w 283060"/>
                <a:gd name="connsiteY0" fmla="*/ -1113 h 241400"/>
                <a:gd name="connsiteX1" fmla="*/ 63814 w 283060"/>
                <a:gd name="connsiteY1" fmla="*/ -1113 h 241400"/>
                <a:gd name="connsiteX2" fmla="*/ 20317 w 283060"/>
                <a:gd name="connsiteY2" fmla="*/ 24770 h 241400"/>
                <a:gd name="connsiteX3" fmla="*/ 19086 w 283060"/>
                <a:gd name="connsiteY3" fmla="*/ 26014 h 241400"/>
                <a:gd name="connsiteX4" fmla="*/ 19086 w 283060"/>
                <a:gd name="connsiteY4" fmla="*/ 26014 h 241400"/>
                <a:gd name="connsiteX5" fmla="*/ 19086 w 283060"/>
                <a:gd name="connsiteY5" fmla="*/ 26014 h 241400"/>
                <a:gd name="connsiteX6" fmla="*/ 19086 w 283060"/>
                <a:gd name="connsiteY6" fmla="*/ 26014 h 241400"/>
                <a:gd name="connsiteX7" fmla="*/ 19086 w 283060"/>
                <a:gd name="connsiteY7" fmla="*/ 26014 h 241400"/>
                <a:gd name="connsiteX8" fmla="*/ 19081 w 283060"/>
                <a:gd name="connsiteY8" fmla="*/ 26027 h 241400"/>
                <a:gd name="connsiteX9" fmla="*/ 19081 w 283060"/>
                <a:gd name="connsiteY9" fmla="*/ 26027 h 241400"/>
                <a:gd name="connsiteX10" fmla="*/ 19081 w 283060"/>
                <a:gd name="connsiteY10" fmla="*/ 26027 h 241400"/>
                <a:gd name="connsiteX11" fmla="*/ 19061 w 283060"/>
                <a:gd name="connsiteY11" fmla="*/ 26103 h 241400"/>
                <a:gd name="connsiteX12" fmla="*/ 19050 w 283060"/>
                <a:gd name="connsiteY12" fmla="*/ 26128 h 241400"/>
                <a:gd name="connsiteX13" fmla="*/ 19047 w 283060"/>
                <a:gd name="connsiteY13" fmla="*/ 26141 h 241400"/>
                <a:gd name="connsiteX14" fmla="*/ 19041 w 283060"/>
                <a:gd name="connsiteY14" fmla="*/ 26154 h 241400"/>
                <a:gd name="connsiteX15" fmla="*/ 19041 w 283060"/>
                <a:gd name="connsiteY15" fmla="*/ 26167 h 241400"/>
                <a:gd name="connsiteX16" fmla="*/ 19036 w 283060"/>
                <a:gd name="connsiteY16" fmla="*/ 26179 h 241400"/>
                <a:gd name="connsiteX17" fmla="*/ 19026 w 283060"/>
                <a:gd name="connsiteY17" fmla="*/ 26205 h 241400"/>
                <a:gd name="connsiteX18" fmla="*/ 19026 w 283060"/>
                <a:gd name="connsiteY18" fmla="*/ 26217 h 241400"/>
                <a:gd name="connsiteX19" fmla="*/ 19011 w 283060"/>
                <a:gd name="connsiteY19" fmla="*/ 26256 h 241400"/>
                <a:gd name="connsiteX20" fmla="*/ 19011 w 283060"/>
                <a:gd name="connsiteY20" fmla="*/ 26256 h 241400"/>
                <a:gd name="connsiteX21" fmla="*/ 18992 w 283060"/>
                <a:gd name="connsiteY21" fmla="*/ 26332 h 241400"/>
                <a:gd name="connsiteX22" fmla="*/ 18987 w 283060"/>
                <a:gd name="connsiteY22" fmla="*/ 26344 h 241400"/>
                <a:gd name="connsiteX23" fmla="*/ 18972 w 283060"/>
                <a:gd name="connsiteY23" fmla="*/ 26382 h 241400"/>
                <a:gd name="connsiteX24" fmla="*/ 18941 w 283060"/>
                <a:gd name="connsiteY24" fmla="*/ 26484 h 241400"/>
                <a:gd name="connsiteX25" fmla="*/ 18937 w 283060"/>
                <a:gd name="connsiteY25" fmla="*/ 26509 h 241400"/>
                <a:gd name="connsiteX26" fmla="*/ -476 w 283060"/>
                <a:gd name="connsiteY26" fmla="*/ 92321 h 241400"/>
                <a:gd name="connsiteX27" fmla="*/ 152714 w 283060"/>
                <a:gd name="connsiteY27" fmla="*/ 178985 h 241400"/>
                <a:gd name="connsiteX28" fmla="*/ 207581 w 283060"/>
                <a:gd name="connsiteY28" fmla="*/ 176433 h 241400"/>
                <a:gd name="connsiteX29" fmla="*/ 142458 w 283060"/>
                <a:gd name="connsiteY29" fmla="*/ 93210 h 241400"/>
                <a:gd name="connsiteX30" fmla="*/ 71011 w 283060"/>
                <a:gd name="connsiteY30" fmla="*/ -97 h 241400"/>
                <a:gd name="connsiteX31" fmla="*/ 63858 w 283060"/>
                <a:gd name="connsiteY31" fmla="*/ -1113 h 241400"/>
                <a:gd name="connsiteX32" fmla="*/ 63828 w 283060"/>
                <a:gd name="connsiteY32" fmla="*/ -1113 h 241400"/>
                <a:gd name="connsiteX33" fmla="*/ 233229 w 283060"/>
                <a:gd name="connsiteY33" fmla="*/ 201261 h 241400"/>
                <a:gd name="connsiteX34" fmla="*/ 223228 w 283060"/>
                <a:gd name="connsiteY34" fmla="*/ 202074 h 241400"/>
                <a:gd name="connsiteX35" fmla="*/ 228909 w 283060"/>
                <a:gd name="connsiteY35" fmla="*/ 207497 h 241400"/>
                <a:gd name="connsiteX36" fmla="*/ 230278 w 283060"/>
                <a:gd name="connsiteY36" fmla="*/ 217022 h 241400"/>
                <a:gd name="connsiteX37" fmla="*/ 279708 w 283060"/>
                <a:gd name="connsiteY37" fmla="*/ 239031 h 241400"/>
                <a:gd name="connsiteX38" fmla="*/ 282585 w 283060"/>
                <a:gd name="connsiteY38" fmla="*/ 240288 h 241400"/>
                <a:gd name="connsiteX39" fmla="*/ 233229 w 283060"/>
                <a:gd name="connsiteY39" fmla="*/ 201261 h 241400"/>
                <a:gd name="connsiteX40" fmla="*/ 220529 w 283060"/>
                <a:gd name="connsiteY40" fmla="*/ 202290 h 241400"/>
                <a:gd name="connsiteX41" fmla="*/ 201717 w 283060"/>
                <a:gd name="connsiteY41" fmla="*/ 203585 h 241400"/>
                <a:gd name="connsiteX42" fmla="*/ 203965 w 283060"/>
                <a:gd name="connsiteY42" fmla="*/ 204665 h 241400"/>
                <a:gd name="connsiteX43" fmla="*/ 220529 w 283060"/>
                <a:gd name="connsiteY43" fmla="*/ 202290 h 241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83060" h="241400">
                  <a:moveTo>
                    <a:pt x="63828" y="-1113"/>
                  </a:moveTo>
                  <a:cubicBezTo>
                    <a:pt x="63823" y="-1113"/>
                    <a:pt x="63818" y="-1113"/>
                    <a:pt x="63814" y="-1113"/>
                  </a:cubicBezTo>
                  <a:cubicBezTo>
                    <a:pt x="52031" y="-1100"/>
                    <a:pt x="38329" y="6774"/>
                    <a:pt x="20317" y="24770"/>
                  </a:cubicBezTo>
                  <a:cubicBezTo>
                    <a:pt x="19909" y="25176"/>
                    <a:pt x="19497" y="25595"/>
                    <a:pt x="19086" y="26014"/>
                  </a:cubicBezTo>
                  <a:lnTo>
                    <a:pt x="19086" y="26014"/>
                  </a:lnTo>
                  <a:lnTo>
                    <a:pt x="19086" y="26014"/>
                  </a:lnTo>
                  <a:lnTo>
                    <a:pt x="19086" y="26014"/>
                  </a:lnTo>
                  <a:lnTo>
                    <a:pt x="19086" y="26014"/>
                  </a:lnTo>
                  <a:cubicBezTo>
                    <a:pt x="19086" y="26014"/>
                    <a:pt x="19086" y="26027"/>
                    <a:pt x="19081" y="26027"/>
                  </a:cubicBezTo>
                  <a:lnTo>
                    <a:pt x="19081" y="26027"/>
                  </a:lnTo>
                  <a:lnTo>
                    <a:pt x="19081" y="26027"/>
                  </a:lnTo>
                  <a:cubicBezTo>
                    <a:pt x="19076" y="26052"/>
                    <a:pt x="19066" y="26065"/>
                    <a:pt x="19061" y="26103"/>
                  </a:cubicBezTo>
                  <a:cubicBezTo>
                    <a:pt x="19055" y="26116"/>
                    <a:pt x="19050" y="26116"/>
                    <a:pt x="19050" y="26128"/>
                  </a:cubicBezTo>
                  <a:lnTo>
                    <a:pt x="19047" y="26141"/>
                  </a:lnTo>
                  <a:lnTo>
                    <a:pt x="19041" y="26154"/>
                  </a:lnTo>
                  <a:cubicBezTo>
                    <a:pt x="19041" y="26167"/>
                    <a:pt x="19041" y="26167"/>
                    <a:pt x="19041" y="26167"/>
                  </a:cubicBezTo>
                  <a:cubicBezTo>
                    <a:pt x="19041" y="26167"/>
                    <a:pt x="19036" y="26167"/>
                    <a:pt x="19036" y="26179"/>
                  </a:cubicBezTo>
                  <a:cubicBezTo>
                    <a:pt x="19036" y="26179"/>
                    <a:pt x="19031" y="26192"/>
                    <a:pt x="19026" y="26205"/>
                  </a:cubicBezTo>
                  <a:cubicBezTo>
                    <a:pt x="19026" y="26217"/>
                    <a:pt x="19026" y="26217"/>
                    <a:pt x="19026" y="26217"/>
                  </a:cubicBezTo>
                  <a:cubicBezTo>
                    <a:pt x="19021" y="26230"/>
                    <a:pt x="19016" y="26243"/>
                    <a:pt x="19011" y="26256"/>
                  </a:cubicBezTo>
                  <a:lnTo>
                    <a:pt x="19011" y="26256"/>
                  </a:lnTo>
                  <a:cubicBezTo>
                    <a:pt x="19006" y="26281"/>
                    <a:pt x="18996" y="26306"/>
                    <a:pt x="18992" y="26332"/>
                  </a:cubicBezTo>
                  <a:cubicBezTo>
                    <a:pt x="18987" y="26332"/>
                    <a:pt x="18987" y="26344"/>
                    <a:pt x="18987" y="26344"/>
                  </a:cubicBezTo>
                  <a:cubicBezTo>
                    <a:pt x="18982" y="26357"/>
                    <a:pt x="18977" y="26370"/>
                    <a:pt x="18972" y="26382"/>
                  </a:cubicBezTo>
                  <a:cubicBezTo>
                    <a:pt x="18961" y="26420"/>
                    <a:pt x="18951" y="26459"/>
                    <a:pt x="18941" y="26484"/>
                  </a:cubicBezTo>
                  <a:cubicBezTo>
                    <a:pt x="18941" y="26497"/>
                    <a:pt x="18937" y="26497"/>
                    <a:pt x="18937" y="26509"/>
                  </a:cubicBezTo>
                  <a:cubicBezTo>
                    <a:pt x="17811" y="30230"/>
                    <a:pt x="10394" y="54856"/>
                    <a:pt x="-476" y="92321"/>
                  </a:cubicBezTo>
                  <a:cubicBezTo>
                    <a:pt x="49645" y="122839"/>
                    <a:pt x="100658" y="151896"/>
                    <a:pt x="152714" y="178985"/>
                  </a:cubicBezTo>
                  <a:cubicBezTo>
                    <a:pt x="171014" y="178528"/>
                    <a:pt x="189310" y="177664"/>
                    <a:pt x="207581" y="176433"/>
                  </a:cubicBezTo>
                  <a:cubicBezTo>
                    <a:pt x="179790" y="147489"/>
                    <a:pt x="159088" y="118813"/>
                    <a:pt x="142458" y="93210"/>
                  </a:cubicBezTo>
                  <a:cubicBezTo>
                    <a:pt x="110630" y="44188"/>
                    <a:pt x="93792" y="6469"/>
                    <a:pt x="71011" y="-97"/>
                  </a:cubicBezTo>
                  <a:cubicBezTo>
                    <a:pt x="68695" y="-770"/>
                    <a:pt x="66318" y="-1113"/>
                    <a:pt x="63858" y="-1113"/>
                  </a:cubicBezTo>
                  <a:cubicBezTo>
                    <a:pt x="63848" y="-1113"/>
                    <a:pt x="63838" y="-1113"/>
                    <a:pt x="63828" y="-1113"/>
                  </a:cubicBezTo>
                  <a:moveTo>
                    <a:pt x="233229" y="201261"/>
                  </a:moveTo>
                  <a:cubicBezTo>
                    <a:pt x="229895" y="201540"/>
                    <a:pt x="226562" y="201820"/>
                    <a:pt x="223228" y="202074"/>
                  </a:cubicBezTo>
                  <a:cubicBezTo>
                    <a:pt x="226080" y="202340"/>
                    <a:pt x="228487" y="204538"/>
                    <a:pt x="228909" y="207497"/>
                  </a:cubicBezTo>
                  <a:lnTo>
                    <a:pt x="230278" y="217022"/>
                  </a:lnTo>
                  <a:cubicBezTo>
                    <a:pt x="246658" y="224553"/>
                    <a:pt x="263149" y="231868"/>
                    <a:pt x="279708" y="239031"/>
                  </a:cubicBezTo>
                  <a:lnTo>
                    <a:pt x="282585" y="240288"/>
                  </a:lnTo>
                  <a:cubicBezTo>
                    <a:pt x="264279" y="227575"/>
                    <a:pt x="247918" y="214469"/>
                    <a:pt x="233229" y="201261"/>
                  </a:cubicBezTo>
                  <a:moveTo>
                    <a:pt x="220529" y="202290"/>
                  </a:moveTo>
                  <a:cubicBezTo>
                    <a:pt x="214263" y="202760"/>
                    <a:pt x="207983" y="203191"/>
                    <a:pt x="201717" y="203585"/>
                  </a:cubicBezTo>
                  <a:cubicBezTo>
                    <a:pt x="202461" y="203941"/>
                    <a:pt x="203215" y="204309"/>
                    <a:pt x="203965" y="204665"/>
                  </a:cubicBezTo>
                  <a:lnTo>
                    <a:pt x="220529" y="202290"/>
                  </a:lnTo>
                </a:path>
              </a:pathLst>
            </a:custGeom>
            <a:solidFill>
              <a:srgbClr val="EF5739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92" name="Freeform: Shape 1691">
              <a:extLst>
                <a:ext uri="{FF2B5EF4-FFF2-40B4-BE49-F238E27FC236}">
                  <a16:creationId xmlns="" xmlns:a16="http://schemas.microsoft.com/office/drawing/2014/main" id="{0A2AF332-4970-4066-84F5-3108B5A315AE}"/>
                </a:ext>
              </a:extLst>
            </p:cNvPr>
            <p:cNvSpPr/>
            <p:nvPr/>
          </p:nvSpPr>
          <p:spPr>
            <a:xfrm flipV="1">
              <a:off x="4489010" y="3494739"/>
              <a:ext cx="2044" cy="10807"/>
            </a:xfrm>
            <a:custGeom>
              <a:avLst/>
              <a:gdLst>
                <a:gd name="connsiteX0" fmla="*/ 978 w 2044"/>
                <a:gd name="connsiteY0" fmla="*/ -1263 h 10807"/>
                <a:gd name="connsiteX1" fmla="*/ 1425 w 2044"/>
                <a:gd name="connsiteY1" fmla="*/ -1047 h 10807"/>
                <a:gd name="connsiteX2" fmla="*/ 1425 w 2044"/>
                <a:gd name="connsiteY2" fmla="*/ -1047 h 10807"/>
                <a:gd name="connsiteX3" fmla="*/ 978 w 2044"/>
                <a:gd name="connsiteY3" fmla="*/ -1263 h 10807"/>
                <a:gd name="connsiteX4" fmla="*/ 978 w 2044"/>
                <a:gd name="connsiteY4" fmla="*/ -1263 h 10807"/>
                <a:gd name="connsiteX5" fmla="*/ 1425 w 2044"/>
                <a:gd name="connsiteY5" fmla="*/ -1047 h 10807"/>
                <a:gd name="connsiteX6" fmla="*/ -620 w 2044"/>
                <a:gd name="connsiteY6" fmla="*/ 9545 h 10807"/>
                <a:gd name="connsiteX7" fmla="*/ -615 w 2044"/>
                <a:gd name="connsiteY7" fmla="*/ 9545 h 10807"/>
                <a:gd name="connsiteX8" fmla="*/ 1425 w 2044"/>
                <a:gd name="connsiteY8" fmla="*/ -1047 h 10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44" h="10807">
                  <a:moveTo>
                    <a:pt x="978" y="-1263"/>
                  </a:moveTo>
                  <a:cubicBezTo>
                    <a:pt x="1126" y="-1186"/>
                    <a:pt x="1275" y="-1123"/>
                    <a:pt x="1425" y="-1047"/>
                  </a:cubicBezTo>
                  <a:lnTo>
                    <a:pt x="1425" y="-1047"/>
                  </a:lnTo>
                  <a:cubicBezTo>
                    <a:pt x="1275" y="-1123"/>
                    <a:pt x="1126" y="-1186"/>
                    <a:pt x="978" y="-1263"/>
                  </a:cubicBezTo>
                  <a:lnTo>
                    <a:pt x="978" y="-1263"/>
                  </a:lnTo>
                  <a:moveTo>
                    <a:pt x="1425" y="-1047"/>
                  </a:moveTo>
                  <a:cubicBezTo>
                    <a:pt x="699" y="2560"/>
                    <a:pt x="20" y="6091"/>
                    <a:pt x="-620" y="9545"/>
                  </a:cubicBezTo>
                  <a:lnTo>
                    <a:pt x="-615" y="9545"/>
                  </a:lnTo>
                  <a:cubicBezTo>
                    <a:pt x="20" y="6091"/>
                    <a:pt x="699" y="2560"/>
                    <a:pt x="1425" y="-1047"/>
                  </a:cubicBezTo>
                </a:path>
              </a:pathLst>
            </a:custGeom>
            <a:solidFill>
              <a:srgbClr val="B46D4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93" name="Freeform: Shape 1692">
              <a:extLst>
                <a:ext uri="{FF2B5EF4-FFF2-40B4-BE49-F238E27FC236}">
                  <a16:creationId xmlns="" xmlns:a16="http://schemas.microsoft.com/office/drawing/2014/main" id="{67E2AF0A-8CD1-4F84-9AB4-760C4497AE65}"/>
                </a:ext>
              </a:extLst>
            </p:cNvPr>
            <p:cNvSpPr/>
            <p:nvPr/>
          </p:nvSpPr>
          <p:spPr>
            <a:xfrm flipV="1">
              <a:off x="4478369" y="3392428"/>
              <a:ext cx="10646" cy="102311"/>
            </a:xfrm>
            <a:custGeom>
              <a:avLst/>
              <a:gdLst>
                <a:gd name="connsiteX0" fmla="*/ 10026 w 10646"/>
                <a:gd name="connsiteY0" fmla="*/ -1313 h 102311"/>
                <a:gd name="connsiteX1" fmla="*/ -616 w 10646"/>
                <a:gd name="connsiteY1" fmla="*/ 100998 h 102311"/>
                <a:gd name="connsiteX2" fmla="*/ -611 w 10646"/>
                <a:gd name="connsiteY2" fmla="*/ 100998 h 102311"/>
                <a:gd name="connsiteX3" fmla="*/ 10031 w 10646"/>
                <a:gd name="connsiteY3" fmla="*/ -1313 h 102311"/>
                <a:gd name="connsiteX4" fmla="*/ 10026 w 10646"/>
                <a:gd name="connsiteY4" fmla="*/ -1313 h 102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46" h="102311">
                  <a:moveTo>
                    <a:pt x="10026" y="-1313"/>
                  </a:moveTo>
                  <a:cubicBezTo>
                    <a:pt x="2788" y="37930"/>
                    <a:pt x="859" y="68270"/>
                    <a:pt x="-616" y="100998"/>
                  </a:cubicBezTo>
                  <a:cubicBezTo>
                    <a:pt x="-611" y="100998"/>
                    <a:pt x="-611" y="100998"/>
                    <a:pt x="-611" y="100998"/>
                  </a:cubicBezTo>
                  <a:cubicBezTo>
                    <a:pt x="863" y="68270"/>
                    <a:pt x="2793" y="37930"/>
                    <a:pt x="10031" y="-1313"/>
                  </a:cubicBezTo>
                  <a:lnTo>
                    <a:pt x="10026" y="-1313"/>
                  </a:lnTo>
                </a:path>
              </a:pathLst>
            </a:custGeom>
            <a:solidFill>
              <a:srgbClr val="AFAAAA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94" name="Freeform: Shape 1693">
              <a:extLst>
                <a:ext uri="{FF2B5EF4-FFF2-40B4-BE49-F238E27FC236}">
                  <a16:creationId xmlns="" xmlns:a16="http://schemas.microsoft.com/office/drawing/2014/main" id="{27A3EDD6-F363-49A0-8A91-12FD6309CAA4}"/>
                </a:ext>
              </a:extLst>
            </p:cNvPr>
            <p:cNvSpPr/>
            <p:nvPr/>
          </p:nvSpPr>
          <p:spPr>
            <a:xfrm flipV="1">
              <a:off x="4165879" y="3392428"/>
              <a:ext cx="325176" cy="162635"/>
            </a:xfrm>
            <a:custGeom>
              <a:avLst/>
              <a:gdLst>
                <a:gd name="connsiteX0" fmla="*/ 21330 w 325176"/>
                <a:gd name="connsiteY0" fmla="*/ -1286 h 162635"/>
                <a:gd name="connsiteX1" fmla="*/ 4047 w 325176"/>
                <a:gd name="connsiteY1" fmla="*/ 4150 h 162635"/>
                <a:gd name="connsiteX2" fmla="*/ -473 w 325176"/>
                <a:gd name="connsiteY2" fmla="*/ 22907 h 162635"/>
                <a:gd name="connsiteX3" fmla="*/ 117434 w 325176"/>
                <a:gd name="connsiteY3" fmla="*/ 94751 h 162635"/>
                <a:gd name="connsiteX4" fmla="*/ 135779 w 325176"/>
                <a:gd name="connsiteY4" fmla="*/ 103882 h 162635"/>
                <a:gd name="connsiteX5" fmla="*/ 121491 w 325176"/>
                <a:gd name="connsiteY5" fmla="*/ 4365 h 162635"/>
                <a:gd name="connsiteX6" fmla="*/ 121209 w 325176"/>
                <a:gd name="connsiteY6" fmla="*/ 4365 h 162635"/>
                <a:gd name="connsiteX7" fmla="*/ 43089 w 325176"/>
                <a:gd name="connsiteY7" fmla="*/ 1140 h 162635"/>
                <a:gd name="connsiteX8" fmla="*/ 21330 w 325176"/>
                <a:gd name="connsiteY8" fmla="*/ -1286 h 162635"/>
                <a:gd name="connsiteX9" fmla="*/ 204731 w 325176"/>
                <a:gd name="connsiteY9" fmla="*/ 6194 h 162635"/>
                <a:gd name="connsiteX10" fmla="*/ 218953 w 325176"/>
                <a:gd name="connsiteY10" fmla="*/ 105216 h 162635"/>
                <a:gd name="connsiteX11" fmla="*/ 213576 w 325176"/>
                <a:gd name="connsiteY11" fmla="*/ 112404 h 162635"/>
                <a:gd name="connsiteX12" fmla="*/ 187978 w 325176"/>
                <a:gd name="connsiteY12" fmla="*/ 116087 h 162635"/>
                <a:gd name="connsiteX13" fmla="*/ 189555 w 325176"/>
                <a:gd name="connsiteY13" fmla="*/ 127047 h 162635"/>
                <a:gd name="connsiteX14" fmla="*/ 311986 w 325176"/>
                <a:gd name="connsiteY14" fmla="*/ 161350 h 162635"/>
                <a:gd name="connsiteX15" fmla="*/ 322622 w 325176"/>
                <a:gd name="connsiteY15" fmla="*/ 59039 h 162635"/>
                <a:gd name="connsiteX16" fmla="*/ 324667 w 325176"/>
                <a:gd name="connsiteY16" fmla="*/ 48447 h 162635"/>
                <a:gd name="connsiteX17" fmla="*/ 324667 w 325176"/>
                <a:gd name="connsiteY17" fmla="*/ 48447 h 162635"/>
                <a:gd name="connsiteX18" fmla="*/ 324220 w 325176"/>
                <a:gd name="connsiteY18" fmla="*/ 48231 h 162635"/>
                <a:gd name="connsiteX19" fmla="*/ 322419 w 325176"/>
                <a:gd name="connsiteY19" fmla="*/ 47329 h 162635"/>
                <a:gd name="connsiteX20" fmla="*/ 319467 w 325176"/>
                <a:gd name="connsiteY20" fmla="*/ 45843 h 162635"/>
                <a:gd name="connsiteX21" fmla="*/ 318525 w 325176"/>
                <a:gd name="connsiteY21" fmla="*/ 45361 h 162635"/>
                <a:gd name="connsiteX22" fmla="*/ 317677 w 325176"/>
                <a:gd name="connsiteY22" fmla="*/ 44929 h 162635"/>
                <a:gd name="connsiteX23" fmla="*/ 309555 w 325176"/>
                <a:gd name="connsiteY23" fmla="*/ 45120 h 162635"/>
                <a:gd name="connsiteX24" fmla="*/ 299757 w 325176"/>
                <a:gd name="connsiteY24" fmla="*/ 44891 h 162635"/>
                <a:gd name="connsiteX25" fmla="*/ 254241 w 325176"/>
                <a:gd name="connsiteY25" fmla="*/ 41729 h 162635"/>
                <a:gd name="connsiteX26" fmla="*/ 204731 w 325176"/>
                <a:gd name="connsiteY26" fmla="*/ 6194 h 162635"/>
                <a:gd name="connsiteX27" fmla="*/ 170436 w 325176"/>
                <a:gd name="connsiteY27" fmla="*/ 118602 h 162635"/>
                <a:gd name="connsiteX28" fmla="*/ 168993 w 325176"/>
                <a:gd name="connsiteY28" fmla="*/ 118818 h 162635"/>
                <a:gd name="connsiteX29" fmla="*/ 170560 w 325176"/>
                <a:gd name="connsiteY29" fmla="*/ 119465 h 162635"/>
                <a:gd name="connsiteX30" fmla="*/ 170436 w 325176"/>
                <a:gd name="connsiteY30" fmla="*/ 118602 h 162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25176" h="162635">
                  <a:moveTo>
                    <a:pt x="21330" y="-1286"/>
                  </a:moveTo>
                  <a:cubicBezTo>
                    <a:pt x="14569" y="-1286"/>
                    <a:pt x="8159" y="-29"/>
                    <a:pt x="4047" y="4150"/>
                  </a:cubicBezTo>
                  <a:cubicBezTo>
                    <a:pt x="-270" y="8531"/>
                    <a:pt x="-661" y="15897"/>
                    <a:pt x="-473" y="22907"/>
                  </a:cubicBezTo>
                  <a:cubicBezTo>
                    <a:pt x="35712" y="51482"/>
                    <a:pt x="76560" y="73682"/>
                    <a:pt x="117434" y="94751"/>
                  </a:cubicBezTo>
                  <a:cubicBezTo>
                    <a:pt x="123531" y="97888"/>
                    <a:pt x="129647" y="100936"/>
                    <a:pt x="135779" y="103882"/>
                  </a:cubicBezTo>
                  <a:lnTo>
                    <a:pt x="121491" y="4365"/>
                  </a:lnTo>
                  <a:cubicBezTo>
                    <a:pt x="121397" y="4365"/>
                    <a:pt x="121303" y="4365"/>
                    <a:pt x="121209" y="4365"/>
                  </a:cubicBezTo>
                  <a:cubicBezTo>
                    <a:pt x="95074" y="3959"/>
                    <a:pt x="68995" y="4581"/>
                    <a:pt x="43089" y="1140"/>
                  </a:cubicBezTo>
                  <a:cubicBezTo>
                    <a:pt x="37315" y="365"/>
                    <a:pt x="29089" y="-1286"/>
                    <a:pt x="21330" y="-1286"/>
                  </a:cubicBezTo>
                  <a:moveTo>
                    <a:pt x="204731" y="6194"/>
                  </a:moveTo>
                  <a:lnTo>
                    <a:pt x="218953" y="105216"/>
                  </a:lnTo>
                  <a:cubicBezTo>
                    <a:pt x="219455" y="108683"/>
                    <a:pt x="217043" y="111909"/>
                    <a:pt x="213576" y="112404"/>
                  </a:cubicBezTo>
                  <a:lnTo>
                    <a:pt x="187978" y="116087"/>
                  </a:lnTo>
                  <a:lnTo>
                    <a:pt x="189555" y="127047"/>
                  </a:lnTo>
                  <a:cubicBezTo>
                    <a:pt x="229426" y="142300"/>
                    <a:pt x="270195" y="153692"/>
                    <a:pt x="311986" y="161350"/>
                  </a:cubicBezTo>
                  <a:cubicBezTo>
                    <a:pt x="313455" y="128622"/>
                    <a:pt x="315384" y="98282"/>
                    <a:pt x="322622" y="59039"/>
                  </a:cubicBezTo>
                  <a:cubicBezTo>
                    <a:pt x="323262" y="55584"/>
                    <a:pt x="323941" y="52054"/>
                    <a:pt x="324667" y="48447"/>
                  </a:cubicBezTo>
                  <a:lnTo>
                    <a:pt x="324667" y="48447"/>
                  </a:lnTo>
                  <a:cubicBezTo>
                    <a:pt x="324517" y="48371"/>
                    <a:pt x="324368" y="48307"/>
                    <a:pt x="324220" y="48231"/>
                  </a:cubicBezTo>
                  <a:cubicBezTo>
                    <a:pt x="323615" y="47926"/>
                    <a:pt x="323025" y="47634"/>
                    <a:pt x="322419" y="47329"/>
                  </a:cubicBezTo>
                  <a:cubicBezTo>
                    <a:pt x="321437" y="46834"/>
                    <a:pt x="320440" y="46339"/>
                    <a:pt x="319467" y="45843"/>
                  </a:cubicBezTo>
                  <a:cubicBezTo>
                    <a:pt x="319145" y="45678"/>
                    <a:pt x="318847" y="45526"/>
                    <a:pt x="318525" y="45361"/>
                  </a:cubicBezTo>
                  <a:cubicBezTo>
                    <a:pt x="318252" y="45221"/>
                    <a:pt x="317950" y="45069"/>
                    <a:pt x="317677" y="44929"/>
                  </a:cubicBezTo>
                  <a:cubicBezTo>
                    <a:pt x="314978" y="45069"/>
                    <a:pt x="312269" y="45120"/>
                    <a:pt x="309555" y="45120"/>
                  </a:cubicBezTo>
                  <a:cubicBezTo>
                    <a:pt x="306296" y="45120"/>
                    <a:pt x="303027" y="45043"/>
                    <a:pt x="299757" y="44891"/>
                  </a:cubicBezTo>
                  <a:cubicBezTo>
                    <a:pt x="284904" y="44243"/>
                    <a:pt x="268891" y="44294"/>
                    <a:pt x="254241" y="41729"/>
                  </a:cubicBezTo>
                  <a:cubicBezTo>
                    <a:pt x="232795" y="37957"/>
                    <a:pt x="223856" y="14170"/>
                    <a:pt x="204731" y="6194"/>
                  </a:cubicBezTo>
                  <a:moveTo>
                    <a:pt x="170436" y="118602"/>
                  </a:moveTo>
                  <a:lnTo>
                    <a:pt x="168993" y="118818"/>
                  </a:lnTo>
                  <a:cubicBezTo>
                    <a:pt x="169514" y="119033"/>
                    <a:pt x="170039" y="119249"/>
                    <a:pt x="170560" y="119465"/>
                  </a:cubicBezTo>
                  <a:lnTo>
                    <a:pt x="170436" y="118602"/>
                  </a:lnTo>
                </a:path>
              </a:pathLst>
            </a:custGeom>
            <a:solidFill>
              <a:srgbClr val="ABA2AF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95" name="Freeform: Shape 1694">
              <a:extLst>
                <a:ext uri="{FF2B5EF4-FFF2-40B4-BE49-F238E27FC236}">
                  <a16:creationId xmlns="" xmlns:a16="http://schemas.microsoft.com/office/drawing/2014/main" id="{80C347C1-5F6D-4C19-A5EF-CA98804BA075}"/>
                </a:ext>
              </a:extLst>
            </p:cNvPr>
            <p:cNvSpPr/>
            <p:nvPr/>
          </p:nvSpPr>
          <p:spPr>
            <a:xfrm flipV="1">
              <a:off x="4021537" y="3221995"/>
              <a:ext cx="462611" cy="472972"/>
            </a:xfrm>
            <a:custGeom>
              <a:avLst/>
              <a:gdLst>
                <a:gd name="connsiteX0" fmla="*/ 444150 w 462611"/>
                <a:gd name="connsiteY0" fmla="*/ 184780 h 472972"/>
                <a:gd name="connsiteX1" fmla="*/ 398634 w 462611"/>
                <a:gd name="connsiteY1" fmla="*/ 181618 h 472972"/>
                <a:gd name="connsiteX2" fmla="*/ 343369 w 462611"/>
                <a:gd name="connsiteY2" fmla="*/ 144267 h 472972"/>
                <a:gd name="connsiteX3" fmla="*/ 308474 w 462611"/>
                <a:gd name="connsiteY3" fmla="*/ 144344 h 472972"/>
                <a:gd name="connsiteX4" fmla="*/ 265602 w 462611"/>
                <a:gd name="connsiteY4" fmla="*/ 144255 h 472972"/>
                <a:gd name="connsiteX5" fmla="*/ 187482 w 462611"/>
                <a:gd name="connsiteY5" fmla="*/ 141029 h 472972"/>
                <a:gd name="connsiteX6" fmla="*/ 148440 w 462611"/>
                <a:gd name="connsiteY6" fmla="*/ 144039 h 472972"/>
                <a:gd name="connsiteX7" fmla="*/ 144173 w 462611"/>
                <a:gd name="connsiteY7" fmla="*/ 174036 h 472972"/>
                <a:gd name="connsiteX8" fmla="*/ 143225 w 462611"/>
                <a:gd name="connsiteY8" fmla="*/ 217838 h 472972"/>
                <a:gd name="connsiteX9" fmla="*/ 145890 w 462611"/>
                <a:gd name="connsiteY9" fmla="*/ 308503 h 472972"/>
                <a:gd name="connsiteX10" fmla="*/ 144654 w 462611"/>
                <a:gd name="connsiteY10" fmla="*/ 349169 h 472972"/>
                <a:gd name="connsiteX11" fmla="*/ 96370 w 462611"/>
                <a:gd name="connsiteY11" fmla="*/ 415831 h 472972"/>
                <a:gd name="connsiteX12" fmla="*/ -458 w 462611"/>
                <a:gd name="connsiteY12" fmla="*/ 471673 h 472972"/>
                <a:gd name="connsiteX13" fmla="*/ 115108 w 462611"/>
                <a:gd name="connsiteY13" fmla="*/ -1300 h 472972"/>
                <a:gd name="connsiteX14" fmla="*/ 284632 w 462611"/>
                <a:gd name="connsiteY14" fmla="*/ 93785 h 472972"/>
                <a:gd name="connsiteX15" fmla="*/ 395296 w 462611"/>
                <a:gd name="connsiteY15" fmla="*/ 145410 h 472972"/>
                <a:gd name="connsiteX16" fmla="*/ 398292 w 462611"/>
                <a:gd name="connsiteY16" fmla="*/ 146719 h 472972"/>
                <a:gd name="connsiteX17" fmla="*/ 462153 w 462611"/>
                <a:gd name="connsiteY17" fmla="*/ 184818 h 472972"/>
                <a:gd name="connsiteX18" fmla="*/ 444150 w 462611"/>
                <a:gd name="connsiteY18" fmla="*/ 184780 h 472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62611" h="472972">
                  <a:moveTo>
                    <a:pt x="444150" y="184780"/>
                  </a:moveTo>
                  <a:cubicBezTo>
                    <a:pt x="429297" y="184133"/>
                    <a:pt x="413284" y="184183"/>
                    <a:pt x="398634" y="181618"/>
                  </a:cubicBezTo>
                  <a:cubicBezTo>
                    <a:pt x="375148" y="177491"/>
                    <a:pt x="366656" y="149347"/>
                    <a:pt x="343369" y="144267"/>
                  </a:cubicBezTo>
                  <a:cubicBezTo>
                    <a:pt x="331979" y="141804"/>
                    <a:pt x="319963" y="143797"/>
                    <a:pt x="308474" y="144344"/>
                  </a:cubicBezTo>
                  <a:cubicBezTo>
                    <a:pt x="294222" y="145029"/>
                    <a:pt x="279869" y="144458"/>
                    <a:pt x="265602" y="144255"/>
                  </a:cubicBezTo>
                  <a:cubicBezTo>
                    <a:pt x="239467" y="143848"/>
                    <a:pt x="213388" y="144471"/>
                    <a:pt x="187482" y="141029"/>
                  </a:cubicBezTo>
                  <a:cubicBezTo>
                    <a:pt x="176672" y="139581"/>
                    <a:pt x="157270" y="135073"/>
                    <a:pt x="148440" y="144039"/>
                  </a:cubicBezTo>
                  <a:cubicBezTo>
                    <a:pt x="141619" y="150973"/>
                    <a:pt x="144600" y="165349"/>
                    <a:pt x="144173" y="174036"/>
                  </a:cubicBezTo>
                  <a:cubicBezTo>
                    <a:pt x="143454" y="188628"/>
                    <a:pt x="143201" y="203233"/>
                    <a:pt x="143225" y="217838"/>
                  </a:cubicBezTo>
                  <a:cubicBezTo>
                    <a:pt x="143265" y="248090"/>
                    <a:pt x="144833" y="278277"/>
                    <a:pt x="145890" y="308503"/>
                  </a:cubicBezTo>
                  <a:cubicBezTo>
                    <a:pt x="146351" y="321534"/>
                    <a:pt x="149039" y="336634"/>
                    <a:pt x="144654" y="349169"/>
                  </a:cubicBezTo>
                  <a:cubicBezTo>
                    <a:pt x="139639" y="363494"/>
                    <a:pt x="107696" y="407131"/>
                    <a:pt x="96370" y="415831"/>
                  </a:cubicBezTo>
                  <a:cubicBezTo>
                    <a:pt x="72930" y="433827"/>
                    <a:pt x="14628" y="460941"/>
                    <a:pt x="-458" y="471673"/>
                  </a:cubicBezTo>
                  <a:cubicBezTo>
                    <a:pt x="16524" y="347086"/>
                    <a:pt x="81919" y="113051"/>
                    <a:pt x="115108" y="-1300"/>
                  </a:cubicBezTo>
                  <a:cubicBezTo>
                    <a:pt x="170461" y="32406"/>
                    <a:pt x="226897" y="64321"/>
                    <a:pt x="284632" y="93785"/>
                  </a:cubicBezTo>
                  <a:cubicBezTo>
                    <a:pt x="320906" y="112302"/>
                    <a:pt x="357920" y="129243"/>
                    <a:pt x="395296" y="145410"/>
                  </a:cubicBezTo>
                  <a:lnTo>
                    <a:pt x="398292" y="146719"/>
                  </a:lnTo>
                  <a:cubicBezTo>
                    <a:pt x="417352" y="159939"/>
                    <a:pt x="438549" y="172741"/>
                    <a:pt x="462153" y="184818"/>
                  </a:cubicBezTo>
                  <a:cubicBezTo>
                    <a:pt x="456186" y="185110"/>
                    <a:pt x="450168" y="185047"/>
                    <a:pt x="444150" y="184780"/>
                  </a:cubicBezTo>
                </a:path>
              </a:pathLst>
            </a:custGeom>
            <a:solidFill>
              <a:srgbClr val="EF5739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96" name="Freeform: Shape 1695">
              <a:extLst>
                <a:ext uri="{FF2B5EF4-FFF2-40B4-BE49-F238E27FC236}">
                  <a16:creationId xmlns="" xmlns:a16="http://schemas.microsoft.com/office/drawing/2014/main" id="{E885C54E-2F7F-4493-B977-F5CA9C52CF0D}"/>
                </a:ext>
              </a:extLst>
            </p:cNvPr>
            <p:cNvSpPr/>
            <p:nvPr/>
          </p:nvSpPr>
          <p:spPr>
            <a:xfrm flipV="1">
              <a:off x="4326654" y="3255447"/>
              <a:ext cx="122462" cy="113136"/>
            </a:xfrm>
            <a:custGeom>
              <a:avLst/>
              <a:gdLst>
                <a:gd name="connsiteX0" fmla="*/ 107474 w 122462"/>
                <a:gd name="connsiteY0" fmla="*/ 111261 h 113136"/>
                <a:gd name="connsiteX1" fmla="*/ 109567 w 122462"/>
                <a:gd name="connsiteY1" fmla="*/ 111706 h 113136"/>
                <a:gd name="connsiteX2" fmla="*/ 121514 w 122462"/>
                <a:gd name="connsiteY2" fmla="*/ 40967 h 113136"/>
                <a:gd name="connsiteX3" fmla="*/ 98103 w 122462"/>
                <a:gd name="connsiteY3" fmla="*/ 8049 h 113136"/>
                <a:gd name="connsiteX4" fmla="*/ 44297 w 122462"/>
                <a:gd name="connsiteY4" fmla="*/ -1032 h 113136"/>
                <a:gd name="connsiteX5" fmla="*/ 11376 w 122462"/>
                <a:gd name="connsiteY5" fmla="*/ 22374 h 113136"/>
                <a:gd name="connsiteX6" fmla="*/ -550 w 122462"/>
                <a:gd name="connsiteY6" fmla="*/ 93024 h 113136"/>
                <a:gd name="connsiteX7" fmla="*/ 107474 w 122462"/>
                <a:gd name="connsiteY7" fmla="*/ 111261 h 113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2462" h="113136">
                  <a:moveTo>
                    <a:pt x="107474" y="111261"/>
                  </a:moveTo>
                  <a:lnTo>
                    <a:pt x="109567" y="111706"/>
                  </a:lnTo>
                  <a:lnTo>
                    <a:pt x="121514" y="40967"/>
                  </a:lnTo>
                  <a:cubicBezTo>
                    <a:pt x="124128" y="25486"/>
                    <a:pt x="113596" y="10665"/>
                    <a:pt x="98103" y="8049"/>
                  </a:cubicBezTo>
                  <a:lnTo>
                    <a:pt x="44297" y="-1032"/>
                  </a:lnTo>
                  <a:cubicBezTo>
                    <a:pt x="28804" y="-3648"/>
                    <a:pt x="13991" y="6893"/>
                    <a:pt x="11376" y="22374"/>
                  </a:cubicBezTo>
                  <a:lnTo>
                    <a:pt x="-550" y="93024"/>
                  </a:lnTo>
                  <a:lnTo>
                    <a:pt x="107474" y="111261"/>
                  </a:lnTo>
                </a:path>
              </a:pathLst>
            </a:custGeom>
            <a:solidFill>
              <a:srgbClr val="F3836D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97" name="Freeform: Shape 1696">
              <a:extLst>
                <a:ext uri="{FF2B5EF4-FFF2-40B4-BE49-F238E27FC236}">
                  <a16:creationId xmlns="" xmlns:a16="http://schemas.microsoft.com/office/drawing/2014/main" id="{50D60BCF-3C0F-473B-AFDA-292CFFCD157D}"/>
                </a:ext>
              </a:extLst>
            </p:cNvPr>
            <p:cNvSpPr/>
            <p:nvPr/>
          </p:nvSpPr>
          <p:spPr>
            <a:xfrm flipV="1">
              <a:off x="3989311" y="3581169"/>
              <a:ext cx="536057" cy="279061"/>
            </a:xfrm>
            <a:custGeom>
              <a:avLst/>
              <a:gdLst>
                <a:gd name="connsiteX0" fmla="*/ 534580 w 536057"/>
                <a:gd name="connsiteY0" fmla="*/ 249008 h 279061"/>
                <a:gd name="connsiteX1" fmla="*/ 532809 w 536057"/>
                <a:gd name="connsiteY1" fmla="*/ 251179 h 279061"/>
                <a:gd name="connsiteX2" fmla="*/ 527000 w 536057"/>
                <a:gd name="connsiteY2" fmla="*/ 252360 h 279061"/>
                <a:gd name="connsiteX3" fmla="*/ 510545 w 536057"/>
                <a:gd name="connsiteY3" fmla="*/ 255535 h 279061"/>
                <a:gd name="connsiteX4" fmla="*/ 23824 w 536057"/>
                <a:gd name="connsiteY4" fmla="*/ 255383 h 279061"/>
                <a:gd name="connsiteX5" fmla="*/ 8137 w 536057"/>
                <a:gd name="connsiteY5" fmla="*/ 252360 h 279061"/>
                <a:gd name="connsiteX6" fmla="*/ 2218 w 536057"/>
                <a:gd name="connsiteY6" fmla="*/ 251167 h 279061"/>
                <a:gd name="connsiteX7" fmla="*/ 501 w 536057"/>
                <a:gd name="connsiteY7" fmla="*/ 248957 h 279061"/>
                <a:gd name="connsiteX8" fmla="*/ -461 w 536057"/>
                <a:gd name="connsiteY8" fmla="*/ 247064 h 279061"/>
                <a:gd name="connsiteX9" fmla="*/ 412 w 536057"/>
                <a:gd name="connsiteY9" fmla="*/ 242810 h 279061"/>
                <a:gd name="connsiteX10" fmla="*/ 3548 w 536057"/>
                <a:gd name="connsiteY10" fmla="*/ 227710 h 279061"/>
                <a:gd name="connsiteX11" fmla="*/ 27246 w 536057"/>
                <a:gd name="connsiteY11" fmla="*/ 113258 h 279061"/>
                <a:gd name="connsiteX12" fmla="*/ 31840 w 536057"/>
                <a:gd name="connsiteY12" fmla="*/ 106209 h 279061"/>
                <a:gd name="connsiteX13" fmla="*/ 51033 w 536057"/>
                <a:gd name="connsiteY13" fmla="*/ 109968 h 279061"/>
                <a:gd name="connsiteX14" fmla="*/ 52641 w 536057"/>
                <a:gd name="connsiteY14" fmla="*/ 118211 h 279061"/>
                <a:gd name="connsiteX15" fmla="*/ 50369 w 536057"/>
                <a:gd name="connsiteY15" fmla="*/ 232993 h 279061"/>
                <a:gd name="connsiteX16" fmla="*/ 483914 w 536057"/>
                <a:gd name="connsiteY16" fmla="*/ 233120 h 279061"/>
                <a:gd name="connsiteX17" fmla="*/ 461932 w 536057"/>
                <a:gd name="connsiteY17" fmla="*/ 10680 h 279061"/>
                <a:gd name="connsiteX18" fmla="*/ 463342 w 536057"/>
                <a:gd name="connsiteY18" fmla="*/ 2463 h 279061"/>
                <a:gd name="connsiteX19" fmla="*/ 481285 w 536057"/>
                <a:gd name="connsiteY19" fmla="*/ -1042 h 279061"/>
                <a:gd name="connsiteX20" fmla="*/ 485685 w 536057"/>
                <a:gd name="connsiteY20" fmla="*/ 6032 h 279061"/>
                <a:gd name="connsiteX21" fmla="*/ 531589 w 536057"/>
                <a:gd name="connsiteY21" fmla="*/ 227710 h 279061"/>
                <a:gd name="connsiteX22" fmla="*/ 534719 w 536057"/>
                <a:gd name="connsiteY22" fmla="*/ 242810 h 279061"/>
                <a:gd name="connsiteX23" fmla="*/ 535597 w 536057"/>
                <a:gd name="connsiteY23" fmla="*/ 247064 h 279061"/>
                <a:gd name="connsiteX24" fmla="*/ 534580 w 536057"/>
                <a:gd name="connsiteY24" fmla="*/ 249008 h 279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36057" h="279061">
                  <a:moveTo>
                    <a:pt x="534580" y="249008"/>
                  </a:moveTo>
                  <a:cubicBezTo>
                    <a:pt x="534199" y="250163"/>
                    <a:pt x="533627" y="251027"/>
                    <a:pt x="532809" y="251179"/>
                  </a:cubicBezTo>
                  <a:cubicBezTo>
                    <a:pt x="530874" y="251573"/>
                    <a:pt x="528940" y="251979"/>
                    <a:pt x="527000" y="252360"/>
                  </a:cubicBezTo>
                  <a:cubicBezTo>
                    <a:pt x="521513" y="253453"/>
                    <a:pt x="516036" y="254507"/>
                    <a:pt x="510545" y="255535"/>
                  </a:cubicBezTo>
                  <a:cubicBezTo>
                    <a:pt x="349691" y="285533"/>
                    <a:pt x="184661" y="285482"/>
                    <a:pt x="23824" y="255383"/>
                  </a:cubicBezTo>
                  <a:cubicBezTo>
                    <a:pt x="18589" y="254418"/>
                    <a:pt x="13360" y="253402"/>
                    <a:pt x="8137" y="252360"/>
                  </a:cubicBezTo>
                  <a:cubicBezTo>
                    <a:pt x="6162" y="251967"/>
                    <a:pt x="4188" y="251560"/>
                    <a:pt x="2218" y="251167"/>
                  </a:cubicBezTo>
                  <a:cubicBezTo>
                    <a:pt x="1420" y="251002"/>
                    <a:pt x="858" y="250138"/>
                    <a:pt x="501" y="248957"/>
                  </a:cubicBezTo>
                  <a:lnTo>
                    <a:pt x="-461" y="247064"/>
                  </a:lnTo>
                  <a:cubicBezTo>
                    <a:pt x="-168" y="245642"/>
                    <a:pt x="119" y="244220"/>
                    <a:pt x="412" y="242810"/>
                  </a:cubicBezTo>
                  <a:cubicBezTo>
                    <a:pt x="1459" y="237781"/>
                    <a:pt x="2500" y="232739"/>
                    <a:pt x="3548" y="227710"/>
                  </a:cubicBezTo>
                  <a:cubicBezTo>
                    <a:pt x="11445" y="189559"/>
                    <a:pt x="19343" y="151408"/>
                    <a:pt x="27246" y="113258"/>
                  </a:cubicBezTo>
                  <a:cubicBezTo>
                    <a:pt x="28124" y="109029"/>
                    <a:pt x="30188" y="105879"/>
                    <a:pt x="31840" y="106209"/>
                  </a:cubicBezTo>
                  <a:cubicBezTo>
                    <a:pt x="38234" y="107530"/>
                    <a:pt x="44634" y="108774"/>
                    <a:pt x="51033" y="109968"/>
                  </a:cubicBezTo>
                  <a:cubicBezTo>
                    <a:pt x="52701" y="110273"/>
                    <a:pt x="53415" y="113969"/>
                    <a:pt x="52641" y="118211"/>
                  </a:cubicBezTo>
                  <a:cubicBezTo>
                    <a:pt x="51341" y="156425"/>
                    <a:pt x="50588" y="194677"/>
                    <a:pt x="50369" y="232993"/>
                  </a:cubicBezTo>
                  <a:cubicBezTo>
                    <a:pt x="193853" y="257339"/>
                    <a:pt x="340415" y="257377"/>
                    <a:pt x="483914" y="233120"/>
                  </a:cubicBezTo>
                  <a:cubicBezTo>
                    <a:pt x="477634" y="158838"/>
                    <a:pt x="470311" y="84683"/>
                    <a:pt x="461932" y="10680"/>
                  </a:cubicBezTo>
                  <a:cubicBezTo>
                    <a:pt x="461153" y="6425"/>
                    <a:pt x="461793" y="2755"/>
                    <a:pt x="463342" y="2463"/>
                  </a:cubicBezTo>
                  <a:cubicBezTo>
                    <a:pt x="469333" y="1346"/>
                    <a:pt x="475311" y="164"/>
                    <a:pt x="481285" y="-1042"/>
                  </a:cubicBezTo>
                  <a:cubicBezTo>
                    <a:pt x="482837" y="-1372"/>
                    <a:pt x="484807" y="1803"/>
                    <a:pt x="485685" y="6032"/>
                  </a:cubicBezTo>
                  <a:cubicBezTo>
                    <a:pt x="500984" y="79933"/>
                    <a:pt x="516289" y="153809"/>
                    <a:pt x="531589" y="227710"/>
                  </a:cubicBezTo>
                  <a:cubicBezTo>
                    <a:pt x="532635" y="232739"/>
                    <a:pt x="533677" y="237781"/>
                    <a:pt x="534719" y="242810"/>
                  </a:cubicBezTo>
                  <a:cubicBezTo>
                    <a:pt x="535006" y="244220"/>
                    <a:pt x="535305" y="245642"/>
                    <a:pt x="535597" y="247064"/>
                  </a:cubicBezTo>
                  <a:lnTo>
                    <a:pt x="534580" y="249008"/>
                  </a:lnTo>
                </a:path>
              </a:pathLst>
            </a:custGeom>
            <a:solidFill>
              <a:srgbClr val="2E2A2B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98" name="Freeform: Shape 1697">
              <a:extLst>
                <a:ext uri="{FF2B5EF4-FFF2-40B4-BE49-F238E27FC236}">
                  <a16:creationId xmlns="" xmlns:a16="http://schemas.microsoft.com/office/drawing/2014/main" id="{4A2FE48C-3CEC-4EF3-BE07-0170D43F1637}"/>
                </a:ext>
              </a:extLst>
            </p:cNvPr>
            <p:cNvSpPr/>
            <p:nvPr/>
          </p:nvSpPr>
          <p:spPr>
            <a:xfrm flipV="1">
              <a:off x="4868224" y="4199168"/>
              <a:ext cx="291258" cy="119224"/>
            </a:xfrm>
            <a:custGeom>
              <a:avLst/>
              <a:gdLst>
                <a:gd name="connsiteX0" fmla="*/ 120079 w 291258"/>
                <a:gd name="connsiteY0" fmla="*/ 116670 h 119224"/>
                <a:gd name="connsiteX1" fmla="*/ 78766 w 291258"/>
                <a:gd name="connsiteY1" fmla="*/ 91578 h 119224"/>
                <a:gd name="connsiteX2" fmla="*/ 70777 w 291258"/>
                <a:gd name="connsiteY2" fmla="*/ 78823 h 119224"/>
                <a:gd name="connsiteX3" fmla="*/ -978 w 291258"/>
                <a:gd name="connsiteY3" fmla="*/ 82608 h 119224"/>
                <a:gd name="connsiteX4" fmla="*/ 22086 w 291258"/>
                <a:gd name="connsiteY4" fmla="*/ 28242 h 119224"/>
                <a:gd name="connsiteX5" fmla="*/ 289356 w 291258"/>
                <a:gd name="connsiteY5" fmla="*/ 38223 h 119224"/>
                <a:gd name="connsiteX6" fmla="*/ 120079 w 291258"/>
                <a:gd name="connsiteY6" fmla="*/ 116670 h 119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1258" h="119224">
                  <a:moveTo>
                    <a:pt x="120079" y="116670"/>
                  </a:moveTo>
                  <a:cubicBezTo>
                    <a:pt x="83757" y="127276"/>
                    <a:pt x="78766" y="91578"/>
                    <a:pt x="78766" y="91578"/>
                  </a:cubicBezTo>
                  <a:lnTo>
                    <a:pt x="70777" y="78823"/>
                  </a:lnTo>
                  <a:cubicBezTo>
                    <a:pt x="50927" y="51315"/>
                    <a:pt x="-978" y="82608"/>
                    <a:pt x="-978" y="82608"/>
                  </a:cubicBezTo>
                  <a:cubicBezTo>
                    <a:pt x="-978" y="82608"/>
                    <a:pt x="927" y="38590"/>
                    <a:pt x="22086" y="28242"/>
                  </a:cubicBezTo>
                  <a:cubicBezTo>
                    <a:pt x="91973" y="-5935"/>
                    <a:pt x="208267" y="-17772"/>
                    <a:pt x="289356" y="38223"/>
                  </a:cubicBezTo>
                  <a:cubicBezTo>
                    <a:pt x="303860" y="68718"/>
                    <a:pt x="143205" y="91880"/>
                    <a:pt x="120079" y="116670"/>
                  </a:cubicBezTo>
                </a:path>
              </a:pathLst>
            </a:custGeom>
            <a:solidFill>
              <a:srgbClr val="593317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99" name="Freeform: Shape 1698">
              <a:extLst>
                <a:ext uri="{FF2B5EF4-FFF2-40B4-BE49-F238E27FC236}">
                  <a16:creationId xmlns="" xmlns:a16="http://schemas.microsoft.com/office/drawing/2014/main" id="{1C7A2C36-F262-42A3-BFBD-6885524F6AEF}"/>
                </a:ext>
              </a:extLst>
            </p:cNvPr>
            <p:cNvSpPr/>
            <p:nvPr/>
          </p:nvSpPr>
          <p:spPr>
            <a:xfrm flipV="1">
              <a:off x="4885477" y="4275486"/>
              <a:ext cx="278870" cy="46945"/>
            </a:xfrm>
            <a:custGeom>
              <a:avLst/>
              <a:gdLst>
                <a:gd name="connsiteX0" fmla="*/ 216520 w 278870"/>
                <a:gd name="connsiteY0" fmla="*/ 10994 h 46945"/>
                <a:gd name="connsiteX1" fmla="*/ 276134 w 278870"/>
                <a:gd name="connsiteY1" fmla="*/ 39364 h 46945"/>
                <a:gd name="connsiteX2" fmla="*/ 276236 w 278870"/>
                <a:gd name="connsiteY2" fmla="*/ 45170 h 46945"/>
                <a:gd name="connsiteX3" fmla="*/ 268044 w 278870"/>
                <a:gd name="connsiteY3" fmla="*/ 45229 h 46945"/>
                <a:gd name="connsiteX4" fmla="*/ 8114 w 278870"/>
                <a:gd name="connsiteY4" fmla="*/ 35694 h 46945"/>
                <a:gd name="connsiteX5" fmla="*/ 49 w 278870"/>
                <a:gd name="connsiteY5" fmla="*/ 34651 h 46945"/>
                <a:gd name="connsiteX6" fmla="*/ 1523 w 278870"/>
                <a:gd name="connsiteY6" fmla="*/ 28947 h 46945"/>
                <a:gd name="connsiteX7" fmla="*/ 216520 w 278870"/>
                <a:gd name="connsiteY7" fmla="*/ 10994 h 46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8870" h="46945">
                  <a:moveTo>
                    <a:pt x="216520" y="10994"/>
                  </a:moveTo>
                  <a:cubicBezTo>
                    <a:pt x="237717" y="17443"/>
                    <a:pt x="257897" y="26765"/>
                    <a:pt x="276134" y="39364"/>
                  </a:cubicBezTo>
                  <a:cubicBezTo>
                    <a:pt x="278433" y="40952"/>
                    <a:pt x="278471" y="43541"/>
                    <a:pt x="276236" y="45170"/>
                  </a:cubicBezTo>
                  <a:cubicBezTo>
                    <a:pt x="274013" y="46781"/>
                    <a:pt x="270355" y="46807"/>
                    <a:pt x="268044" y="45229"/>
                  </a:cubicBezTo>
                  <a:cubicBezTo>
                    <a:pt x="191997" y="-7283"/>
                    <a:pt x="79704" y="679"/>
                    <a:pt x="8114" y="35694"/>
                  </a:cubicBezTo>
                  <a:cubicBezTo>
                    <a:pt x="5472" y="36974"/>
                    <a:pt x="1878" y="36493"/>
                    <a:pt x="49" y="34651"/>
                  </a:cubicBezTo>
                  <a:cubicBezTo>
                    <a:pt x="-1779" y="32787"/>
                    <a:pt x="-1119" y="30232"/>
                    <a:pt x="1523" y="28947"/>
                  </a:cubicBezTo>
                  <a:cubicBezTo>
                    <a:pt x="59917" y="387"/>
                    <a:pt x="144105" y="-11028"/>
                    <a:pt x="216520" y="10994"/>
                  </a:cubicBezTo>
                </a:path>
              </a:pathLst>
            </a:custGeom>
            <a:solidFill>
              <a:srgbClr val="362018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00" name="Freeform: Shape 1699">
              <a:extLst>
                <a:ext uri="{FF2B5EF4-FFF2-40B4-BE49-F238E27FC236}">
                  <a16:creationId xmlns="" xmlns:a16="http://schemas.microsoft.com/office/drawing/2014/main" id="{EC243D7A-0D32-4E17-9738-21B3F84D5823}"/>
                </a:ext>
              </a:extLst>
            </p:cNvPr>
            <p:cNvSpPr/>
            <p:nvPr/>
          </p:nvSpPr>
          <p:spPr>
            <a:xfrm flipV="1">
              <a:off x="4172737" y="3119189"/>
              <a:ext cx="181947" cy="335507"/>
            </a:xfrm>
            <a:custGeom>
              <a:avLst/>
              <a:gdLst>
                <a:gd name="connsiteX0" fmla="*/ 181482 w 181947"/>
                <a:gd name="connsiteY0" fmla="*/ -1453 h 335507"/>
                <a:gd name="connsiteX1" fmla="*/ 146055 w 181947"/>
                <a:gd name="connsiteY1" fmla="*/ 332874 h 335507"/>
                <a:gd name="connsiteX2" fmla="*/ 140197 w 181947"/>
                <a:gd name="connsiteY2" fmla="*/ 334055 h 335507"/>
                <a:gd name="connsiteX3" fmla="*/ 171689 w 181947"/>
                <a:gd name="connsiteY3" fmla="*/ 28037 h 335507"/>
                <a:gd name="connsiteX4" fmla="*/ 5195 w 181947"/>
                <a:gd name="connsiteY4" fmla="*/ 314815 h 335507"/>
                <a:gd name="connsiteX5" fmla="*/ -466 w 181947"/>
                <a:gd name="connsiteY5" fmla="*/ 311932 h 335507"/>
                <a:gd name="connsiteX6" fmla="*/ 181482 w 181947"/>
                <a:gd name="connsiteY6" fmla="*/ -1453 h 335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947" h="335507">
                  <a:moveTo>
                    <a:pt x="181482" y="-1453"/>
                  </a:moveTo>
                  <a:lnTo>
                    <a:pt x="146055" y="332874"/>
                  </a:lnTo>
                  <a:lnTo>
                    <a:pt x="140197" y="334055"/>
                  </a:lnTo>
                  <a:lnTo>
                    <a:pt x="171689" y="28037"/>
                  </a:lnTo>
                  <a:lnTo>
                    <a:pt x="5195" y="314815"/>
                  </a:lnTo>
                  <a:lnTo>
                    <a:pt x="-466" y="311932"/>
                  </a:lnTo>
                  <a:lnTo>
                    <a:pt x="181482" y="-1453"/>
                  </a:lnTo>
                </a:path>
              </a:pathLst>
            </a:custGeom>
            <a:solidFill>
              <a:srgbClr val="3A72C1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01" name="Freeform: Shape 1700">
              <a:extLst>
                <a:ext uri="{FF2B5EF4-FFF2-40B4-BE49-F238E27FC236}">
                  <a16:creationId xmlns="" xmlns:a16="http://schemas.microsoft.com/office/drawing/2014/main" id="{2C73AE37-13AB-41A8-871E-DED70159D498}"/>
                </a:ext>
              </a:extLst>
            </p:cNvPr>
            <p:cNvSpPr/>
            <p:nvPr/>
          </p:nvSpPr>
          <p:spPr>
            <a:xfrm flipV="1">
              <a:off x="4334721" y="3416330"/>
              <a:ext cx="22349" cy="36017"/>
            </a:xfrm>
            <a:custGeom>
              <a:avLst/>
              <a:gdLst>
                <a:gd name="connsiteX0" fmla="*/ -522 w 22349"/>
                <a:gd name="connsiteY0" fmla="*/ 1206 h 36017"/>
                <a:gd name="connsiteX1" fmla="*/ 17025 w 22349"/>
                <a:gd name="connsiteY1" fmla="*/ -1321 h 36017"/>
                <a:gd name="connsiteX2" fmla="*/ 21828 w 22349"/>
                <a:gd name="connsiteY2" fmla="*/ 32169 h 36017"/>
                <a:gd name="connsiteX3" fmla="*/ 4290 w 22349"/>
                <a:gd name="connsiteY3" fmla="*/ 34696 h 36017"/>
                <a:gd name="connsiteX4" fmla="*/ -522 w 22349"/>
                <a:gd name="connsiteY4" fmla="*/ 1206 h 36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349" h="36017">
                  <a:moveTo>
                    <a:pt x="-522" y="1206"/>
                  </a:moveTo>
                  <a:lnTo>
                    <a:pt x="17025" y="-1321"/>
                  </a:lnTo>
                  <a:lnTo>
                    <a:pt x="21828" y="32169"/>
                  </a:lnTo>
                  <a:lnTo>
                    <a:pt x="4290" y="34696"/>
                  </a:lnTo>
                  <a:lnTo>
                    <a:pt x="-522" y="1206"/>
                  </a:lnTo>
                </a:path>
              </a:pathLst>
            </a:custGeom>
            <a:solidFill>
              <a:srgbClr val="2C3A93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02" name="Freeform: Shape 1701">
              <a:extLst>
                <a:ext uri="{FF2B5EF4-FFF2-40B4-BE49-F238E27FC236}">
                  <a16:creationId xmlns="" xmlns:a16="http://schemas.microsoft.com/office/drawing/2014/main" id="{53C420CD-F08D-4A05-B023-DC84F9267194}"/>
                </a:ext>
              </a:extLst>
            </p:cNvPr>
            <p:cNvSpPr/>
            <p:nvPr/>
          </p:nvSpPr>
          <p:spPr>
            <a:xfrm flipV="1">
              <a:off x="4291476" y="3437780"/>
              <a:ext cx="87590" cy="141109"/>
            </a:xfrm>
            <a:custGeom>
              <a:avLst/>
              <a:gdLst>
                <a:gd name="connsiteX0" fmla="*/ 68224 w 87590"/>
                <a:gd name="connsiteY0" fmla="*/ -1255 h 141109"/>
                <a:gd name="connsiteX1" fmla="*/ -514 w 87590"/>
                <a:gd name="connsiteY1" fmla="*/ 8625 h 141109"/>
                <a:gd name="connsiteX2" fmla="*/ 18327 w 87590"/>
                <a:gd name="connsiteY2" fmla="*/ 139854 h 141109"/>
                <a:gd name="connsiteX3" fmla="*/ 87076 w 87590"/>
                <a:gd name="connsiteY3" fmla="*/ 129974 h 141109"/>
                <a:gd name="connsiteX4" fmla="*/ 68224 w 87590"/>
                <a:gd name="connsiteY4" fmla="*/ -1255 h 141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590" h="141109">
                  <a:moveTo>
                    <a:pt x="68224" y="-1255"/>
                  </a:moveTo>
                  <a:lnTo>
                    <a:pt x="-514" y="8625"/>
                  </a:lnTo>
                  <a:lnTo>
                    <a:pt x="18327" y="139854"/>
                  </a:lnTo>
                  <a:lnTo>
                    <a:pt x="87076" y="129974"/>
                  </a:lnTo>
                  <a:lnTo>
                    <a:pt x="68224" y="-1255"/>
                  </a:lnTo>
                </a:path>
              </a:pathLst>
            </a:custGeom>
            <a:solidFill>
              <a:srgbClr val="66686E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03" name="Freeform: Shape 1702">
              <a:extLst>
                <a:ext uri="{FF2B5EF4-FFF2-40B4-BE49-F238E27FC236}">
                  <a16:creationId xmlns="" xmlns:a16="http://schemas.microsoft.com/office/drawing/2014/main" id="{0463E7B1-72AF-4832-993F-185BD54F9AE9}"/>
                </a:ext>
              </a:extLst>
            </p:cNvPr>
            <p:cNvSpPr/>
            <p:nvPr/>
          </p:nvSpPr>
          <p:spPr>
            <a:xfrm flipV="1">
              <a:off x="4297678" y="3443114"/>
              <a:ext cx="74310" cy="124472"/>
            </a:xfrm>
            <a:custGeom>
              <a:avLst/>
              <a:gdLst>
                <a:gd name="connsiteX0" fmla="*/ 58645 w 74310"/>
                <a:gd name="connsiteY0" fmla="*/ -1258 h 124472"/>
                <a:gd name="connsiteX1" fmla="*/ -514 w 74310"/>
                <a:gd name="connsiteY1" fmla="*/ 4825 h 124472"/>
                <a:gd name="connsiteX2" fmla="*/ 16487 w 74310"/>
                <a:gd name="connsiteY2" fmla="*/ 123215 h 124472"/>
                <a:gd name="connsiteX3" fmla="*/ 73796 w 74310"/>
                <a:gd name="connsiteY3" fmla="*/ 111150 h 124472"/>
                <a:gd name="connsiteX4" fmla="*/ 58645 w 74310"/>
                <a:gd name="connsiteY4" fmla="*/ -1258 h 124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310" h="124472">
                  <a:moveTo>
                    <a:pt x="58645" y="-1258"/>
                  </a:moveTo>
                  <a:lnTo>
                    <a:pt x="-514" y="4825"/>
                  </a:lnTo>
                  <a:lnTo>
                    <a:pt x="16487" y="123215"/>
                  </a:lnTo>
                  <a:lnTo>
                    <a:pt x="73796" y="111150"/>
                  </a:lnTo>
                  <a:lnTo>
                    <a:pt x="58645" y="-1258"/>
                  </a:lnTo>
                </a:path>
              </a:pathLst>
            </a:custGeom>
            <a:solidFill>
              <a:srgbClr val="E8E9E9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04" name="Freeform: Shape 1703">
              <a:extLst>
                <a:ext uri="{FF2B5EF4-FFF2-40B4-BE49-F238E27FC236}">
                  <a16:creationId xmlns="" xmlns:a16="http://schemas.microsoft.com/office/drawing/2014/main" id="{1219DEAC-FEA4-4447-A1D0-89877C8AD160}"/>
                </a:ext>
              </a:extLst>
            </p:cNvPr>
            <p:cNvSpPr/>
            <p:nvPr/>
          </p:nvSpPr>
          <p:spPr>
            <a:xfrm flipV="1">
              <a:off x="4285129" y="3431429"/>
              <a:ext cx="100278" cy="153811"/>
            </a:xfrm>
            <a:custGeom>
              <a:avLst/>
              <a:gdLst>
                <a:gd name="connsiteX0" fmla="*/ 24675 w 100278"/>
                <a:gd name="connsiteY0" fmla="*/ 146205 h 153811"/>
                <a:gd name="connsiteX1" fmla="*/ 93423 w 100278"/>
                <a:gd name="connsiteY1" fmla="*/ 136325 h 153811"/>
                <a:gd name="connsiteX2" fmla="*/ 74572 w 100278"/>
                <a:gd name="connsiteY2" fmla="*/ 5096 h 153811"/>
                <a:gd name="connsiteX3" fmla="*/ 5833 w 100278"/>
                <a:gd name="connsiteY3" fmla="*/ 14976 h 153811"/>
                <a:gd name="connsiteX4" fmla="*/ 24675 w 100278"/>
                <a:gd name="connsiteY4" fmla="*/ 146205 h 153811"/>
                <a:gd name="connsiteX5" fmla="*/ 18395 w 100278"/>
                <a:gd name="connsiteY5" fmla="*/ 147107 h 153811"/>
                <a:gd name="connsiteX6" fmla="*/ -447 w 100278"/>
                <a:gd name="connsiteY6" fmla="*/ 15865 h 153811"/>
                <a:gd name="connsiteX7" fmla="*/ 4925 w 100278"/>
                <a:gd name="connsiteY7" fmla="*/ 8677 h 153811"/>
                <a:gd name="connsiteX8" fmla="*/ 73664 w 100278"/>
                <a:gd name="connsiteY8" fmla="*/ -1191 h 153811"/>
                <a:gd name="connsiteX9" fmla="*/ 80848 w 100278"/>
                <a:gd name="connsiteY9" fmla="*/ 4194 h 153811"/>
                <a:gd name="connsiteX10" fmla="*/ 99698 w 100278"/>
                <a:gd name="connsiteY10" fmla="*/ 135423 h 153811"/>
                <a:gd name="connsiteX11" fmla="*/ 94321 w 100278"/>
                <a:gd name="connsiteY11" fmla="*/ 142611 h 153811"/>
                <a:gd name="connsiteX12" fmla="*/ 25583 w 100278"/>
                <a:gd name="connsiteY12" fmla="*/ 152492 h 153811"/>
                <a:gd name="connsiteX13" fmla="*/ 18395 w 100278"/>
                <a:gd name="connsiteY13" fmla="*/ 147107 h 153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0278" h="153811">
                  <a:moveTo>
                    <a:pt x="24675" y="146205"/>
                  </a:moveTo>
                  <a:lnTo>
                    <a:pt x="93423" y="136325"/>
                  </a:lnTo>
                  <a:lnTo>
                    <a:pt x="74572" y="5096"/>
                  </a:lnTo>
                  <a:lnTo>
                    <a:pt x="5833" y="14976"/>
                  </a:lnTo>
                  <a:lnTo>
                    <a:pt x="24675" y="146205"/>
                  </a:lnTo>
                  <a:moveTo>
                    <a:pt x="18395" y="147107"/>
                  </a:moveTo>
                  <a:lnTo>
                    <a:pt x="-447" y="15865"/>
                  </a:lnTo>
                  <a:cubicBezTo>
                    <a:pt x="-954" y="12398"/>
                    <a:pt x="1453" y="9185"/>
                    <a:pt x="4925" y="8677"/>
                  </a:cubicBezTo>
                  <a:lnTo>
                    <a:pt x="73664" y="-1191"/>
                  </a:lnTo>
                  <a:cubicBezTo>
                    <a:pt x="77132" y="-1686"/>
                    <a:pt x="80351" y="727"/>
                    <a:pt x="80848" y="4194"/>
                  </a:cubicBezTo>
                  <a:lnTo>
                    <a:pt x="99698" y="135423"/>
                  </a:lnTo>
                  <a:cubicBezTo>
                    <a:pt x="100200" y="138890"/>
                    <a:pt x="97788" y="142116"/>
                    <a:pt x="94321" y="142611"/>
                  </a:cubicBezTo>
                  <a:lnTo>
                    <a:pt x="25583" y="152492"/>
                  </a:lnTo>
                  <a:cubicBezTo>
                    <a:pt x="22111" y="152987"/>
                    <a:pt x="18895" y="150574"/>
                    <a:pt x="18395" y="147107"/>
                  </a:cubicBezTo>
                </a:path>
              </a:pathLst>
            </a:custGeom>
            <a:solidFill>
              <a:srgbClr val="2C3A93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05" name="Freeform: Shape 1704">
              <a:extLst>
                <a:ext uri="{FF2B5EF4-FFF2-40B4-BE49-F238E27FC236}">
                  <a16:creationId xmlns="" xmlns:a16="http://schemas.microsoft.com/office/drawing/2014/main" id="{E4171319-D5D9-41AE-9C65-574BADCBF102}"/>
                </a:ext>
              </a:extLst>
            </p:cNvPr>
            <p:cNvSpPr/>
            <p:nvPr/>
          </p:nvSpPr>
          <p:spPr>
            <a:xfrm flipV="1">
              <a:off x="4321724" y="3452144"/>
              <a:ext cx="36140" cy="49339"/>
            </a:xfrm>
            <a:custGeom>
              <a:avLst/>
              <a:gdLst>
                <a:gd name="connsiteX0" fmla="*/ -518 w 36140"/>
                <a:gd name="connsiteY0" fmla="*/ 2984 h 49339"/>
                <a:gd name="connsiteX1" fmla="*/ 29148 w 36140"/>
                <a:gd name="connsiteY1" fmla="*/ -1283 h 49339"/>
                <a:gd name="connsiteX2" fmla="*/ 35623 w 36140"/>
                <a:gd name="connsiteY2" fmla="*/ 43802 h 49339"/>
                <a:gd name="connsiteX3" fmla="*/ 5956 w 36140"/>
                <a:gd name="connsiteY3" fmla="*/ 48056 h 49339"/>
                <a:gd name="connsiteX4" fmla="*/ -518 w 36140"/>
                <a:gd name="connsiteY4" fmla="*/ 2984 h 49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140" h="49339">
                  <a:moveTo>
                    <a:pt x="-518" y="2984"/>
                  </a:moveTo>
                  <a:lnTo>
                    <a:pt x="29148" y="-1283"/>
                  </a:lnTo>
                  <a:lnTo>
                    <a:pt x="35623" y="43802"/>
                  </a:lnTo>
                  <a:lnTo>
                    <a:pt x="5956" y="48056"/>
                  </a:lnTo>
                  <a:lnTo>
                    <a:pt x="-518" y="2984"/>
                  </a:lnTo>
                </a:path>
              </a:pathLst>
            </a:custGeom>
            <a:solidFill>
              <a:srgbClr val="FFFFFF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06" name="Freeform: Shape 1705">
              <a:extLst>
                <a:ext uri="{FF2B5EF4-FFF2-40B4-BE49-F238E27FC236}">
                  <a16:creationId xmlns="" xmlns:a16="http://schemas.microsoft.com/office/drawing/2014/main" id="{8D8BAE93-4C7B-4C8B-8E9E-2EB071CF6967}"/>
                </a:ext>
              </a:extLst>
            </p:cNvPr>
            <p:cNvSpPr/>
            <p:nvPr/>
          </p:nvSpPr>
          <p:spPr>
            <a:xfrm flipV="1">
              <a:off x="4332855" y="3441018"/>
              <a:ext cx="46211" cy="137870"/>
            </a:xfrm>
            <a:custGeom>
              <a:avLst/>
              <a:gdLst>
                <a:gd name="connsiteX0" fmla="*/ 26831 w 46211"/>
                <a:gd name="connsiteY0" fmla="*/ -1254 h 137870"/>
                <a:gd name="connsiteX1" fmla="*/ 8228 w 46211"/>
                <a:gd name="connsiteY1" fmla="*/ 1426 h 137870"/>
                <a:gd name="connsiteX2" fmla="*/ 7563 w 46211"/>
                <a:gd name="connsiteY2" fmla="*/ 11688 h 137870"/>
                <a:gd name="connsiteX3" fmla="*/ 23453 w 46211"/>
                <a:gd name="connsiteY3" fmla="*/ 10049 h 137870"/>
                <a:gd name="connsiteX4" fmla="*/ 38604 w 46211"/>
                <a:gd name="connsiteY4" fmla="*/ 122457 h 137870"/>
                <a:gd name="connsiteX5" fmla="*/ -141 w 46211"/>
                <a:gd name="connsiteY5" fmla="*/ 130610 h 137870"/>
                <a:gd name="connsiteX6" fmla="*/ -529 w 46211"/>
                <a:gd name="connsiteY6" fmla="*/ 136617 h 137870"/>
                <a:gd name="connsiteX7" fmla="*/ 45683 w 46211"/>
                <a:gd name="connsiteY7" fmla="*/ 129975 h 137870"/>
                <a:gd name="connsiteX8" fmla="*/ 26831 w 46211"/>
                <a:gd name="connsiteY8" fmla="*/ -1254 h 137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211" h="137870">
                  <a:moveTo>
                    <a:pt x="26831" y="-1254"/>
                  </a:moveTo>
                  <a:lnTo>
                    <a:pt x="8228" y="1426"/>
                  </a:lnTo>
                  <a:lnTo>
                    <a:pt x="7563" y="11688"/>
                  </a:lnTo>
                  <a:lnTo>
                    <a:pt x="23453" y="10049"/>
                  </a:lnTo>
                  <a:lnTo>
                    <a:pt x="38604" y="122457"/>
                  </a:lnTo>
                  <a:lnTo>
                    <a:pt x="-141" y="130610"/>
                  </a:lnTo>
                  <a:lnTo>
                    <a:pt x="-529" y="136617"/>
                  </a:lnTo>
                  <a:lnTo>
                    <a:pt x="45683" y="129975"/>
                  </a:lnTo>
                  <a:lnTo>
                    <a:pt x="26831" y="-1254"/>
                  </a:lnTo>
                </a:path>
              </a:pathLst>
            </a:custGeom>
            <a:solidFill>
              <a:srgbClr val="A9A5A6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07" name="Freeform: Shape 1706">
              <a:extLst>
                <a:ext uri="{FF2B5EF4-FFF2-40B4-BE49-F238E27FC236}">
                  <a16:creationId xmlns="" xmlns:a16="http://schemas.microsoft.com/office/drawing/2014/main" id="{B0BA4211-E8A9-4822-96D2-6486790AB4C1}"/>
                </a:ext>
              </a:extLst>
            </p:cNvPr>
            <p:cNvSpPr/>
            <p:nvPr/>
          </p:nvSpPr>
          <p:spPr>
            <a:xfrm flipV="1">
              <a:off x="4333243" y="3447026"/>
              <a:ext cx="38745" cy="120560"/>
            </a:xfrm>
            <a:custGeom>
              <a:avLst/>
              <a:gdLst>
                <a:gd name="connsiteX0" fmla="*/ 23068 w 38745"/>
                <a:gd name="connsiteY0" fmla="*/ -1256 h 120560"/>
                <a:gd name="connsiteX1" fmla="*/ 7177 w 38745"/>
                <a:gd name="connsiteY1" fmla="*/ 382 h 120560"/>
                <a:gd name="connsiteX2" fmla="*/ 2867 w 38745"/>
                <a:gd name="connsiteY2" fmla="*/ 66968 h 120560"/>
                <a:gd name="connsiteX3" fmla="*/ 17621 w 38745"/>
                <a:gd name="connsiteY3" fmla="*/ 64847 h 120560"/>
                <a:gd name="connsiteX4" fmla="*/ 24095 w 38745"/>
                <a:gd name="connsiteY4" fmla="*/ 109932 h 120560"/>
                <a:gd name="connsiteX5" fmla="*/ -144 w 38745"/>
                <a:gd name="connsiteY5" fmla="*/ 113399 h 120560"/>
                <a:gd name="connsiteX6" fmla="*/ -526 w 38745"/>
                <a:gd name="connsiteY6" fmla="*/ 119305 h 120560"/>
                <a:gd name="connsiteX7" fmla="*/ 38219 w 38745"/>
                <a:gd name="connsiteY7" fmla="*/ 111151 h 120560"/>
                <a:gd name="connsiteX8" fmla="*/ 23068 w 38745"/>
                <a:gd name="connsiteY8" fmla="*/ -1256 h 120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745" h="120560">
                  <a:moveTo>
                    <a:pt x="23068" y="-1256"/>
                  </a:moveTo>
                  <a:lnTo>
                    <a:pt x="7177" y="382"/>
                  </a:lnTo>
                  <a:lnTo>
                    <a:pt x="2867" y="66968"/>
                  </a:lnTo>
                  <a:lnTo>
                    <a:pt x="17621" y="64847"/>
                  </a:lnTo>
                  <a:lnTo>
                    <a:pt x="24095" y="109932"/>
                  </a:lnTo>
                  <a:lnTo>
                    <a:pt x="-144" y="113399"/>
                  </a:lnTo>
                  <a:lnTo>
                    <a:pt x="-526" y="119305"/>
                  </a:lnTo>
                  <a:lnTo>
                    <a:pt x="38219" y="111151"/>
                  </a:lnTo>
                  <a:lnTo>
                    <a:pt x="23068" y="-1256"/>
                  </a:lnTo>
                </a:path>
              </a:pathLst>
            </a:custGeom>
            <a:solidFill>
              <a:srgbClr val="F4F4F4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08" name="Freeform: Shape 1707">
              <a:extLst>
                <a:ext uri="{FF2B5EF4-FFF2-40B4-BE49-F238E27FC236}">
                  <a16:creationId xmlns="" xmlns:a16="http://schemas.microsoft.com/office/drawing/2014/main" id="{A28A9A3E-07B5-4C87-B512-9B1053EABB42}"/>
                </a:ext>
              </a:extLst>
            </p:cNvPr>
            <p:cNvSpPr/>
            <p:nvPr/>
          </p:nvSpPr>
          <p:spPr>
            <a:xfrm flipV="1">
              <a:off x="4341612" y="3447661"/>
              <a:ext cx="37454" cy="131228"/>
            </a:xfrm>
            <a:custGeom>
              <a:avLst/>
              <a:gdLst>
                <a:gd name="connsiteX0" fmla="*/ 18071 w 37454"/>
                <a:gd name="connsiteY0" fmla="*/ -1251 h 131228"/>
                <a:gd name="connsiteX1" fmla="*/ -532 w 37454"/>
                <a:gd name="connsiteY1" fmla="*/ 1416 h 131228"/>
                <a:gd name="connsiteX2" fmla="*/ -532 w 37454"/>
                <a:gd name="connsiteY2" fmla="*/ 1429 h 131228"/>
                <a:gd name="connsiteX3" fmla="*/ 18071 w 37454"/>
                <a:gd name="connsiteY3" fmla="*/ -1251 h 131228"/>
                <a:gd name="connsiteX4" fmla="*/ 36923 w 37454"/>
                <a:gd name="connsiteY4" fmla="*/ 129978 h 131228"/>
                <a:gd name="connsiteX5" fmla="*/ 18071 w 37454"/>
                <a:gd name="connsiteY5" fmla="*/ -1251 h 131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454" h="131228">
                  <a:moveTo>
                    <a:pt x="18071" y="-1251"/>
                  </a:moveTo>
                  <a:lnTo>
                    <a:pt x="-532" y="1416"/>
                  </a:lnTo>
                  <a:lnTo>
                    <a:pt x="-532" y="1429"/>
                  </a:lnTo>
                  <a:lnTo>
                    <a:pt x="18071" y="-1251"/>
                  </a:lnTo>
                  <a:lnTo>
                    <a:pt x="36923" y="129978"/>
                  </a:lnTo>
                  <a:lnTo>
                    <a:pt x="18071" y="-1251"/>
                  </a:lnTo>
                </a:path>
              </a:pathLst>
            </a:custGeom>
            <a:solidFill>
              <a:srgbClr val="877FC3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09" name="Freeform: Shape 1708">
              <a:extLst>
                <a:ext uri="{FF2B5EF4-FFF2-40B4-BE49-F238E27FC236}">
                  <a16:creationId xmlns="" xmlns:a16="http://schemas.microsoft.com/office/drawing/2014/main" id="{D15FA73D-D9F4-4D62-8CC6-FC7950528B13}"/>
                </a:ext>
              </a:extLst>
            </p:cNvPr>
            <p:cNvSpPr/>
            <p:nvPr/>
          </p:nvSpPr>
          <p:spPr>
            <a:xfrm flipV="1">
              <a:off x="4333625" y="3452931"/>
              <a:ext cx="24239" cy="48551"/>
            </a:xfrm>
            <a:custGeom>
              <a:avLst/>
              <a:gdLst>
                <a:gd name="connsiteX0" fmla="*/ 17243 w 24239"/>
                <a:gd name="connsiteY0" fmla="*/ -1283 h 48551"/>
                <a:gd name="connsiteX1" fmla="*/ 2490 w 24239"/>
                <a:gd name="connsiteY1" fmla="*/ 838 h 48551"/>
                <a:gd name="connsiteX2" fmla="*/ -522 w 24239"/>
                <a:gd name="connsiteY2" fmla="*/ 47269 h 48551"/>
                <a:gd name="connsiteX3" fmla="*/ 23718 w 24239"/>
                <a:gd name="connsiteY3" fmla="*/ 43802 h 48551"/>
                <a:gd name="connsiteX4" fmla="*/ 17243 w 24239"/>
                <a:gd name="connsiteY4" fmla="*/ -1283 h 48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39" h="48551">
                  <a:moveTo>
                    <a:pt x="17243" y="-1283"/>
                  </a:moveTo>
                  <a:lnTo>
                    <a:pt x="2490" y="838"/>
                  </a:lnTo>
                  <a:lnTo>
                    <a:pt x="-522" y="47269"/>
                  </a:lnTo>
                  <a:lnTo>
                    <a:pt x="23718" y="43802"/>
                  </a:lnTo>
                  <a:lnTo>
                    <a:pt x="17243" y="-1283"/>
                  </a:lnTo>
                </a:path>
              </a:pathLst>
            </a:custGeom>
            <a:solidFill>
              <a:srgbClr val="FFFFFF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10" name="Freeform: Shape 1709">
              <a:extLst>
                <a:ext uri="{FF2B5EF4-FFF2-40B4-BE49-F238E27FC236}">
                  <a16:creationId xmlns="" xmlns:a16="http://schemas.microsoft.com/office/drawing/2014/main" id="{71A1A918-E58C-47AD-BB4F-2E2CC0821087}"/>
                </a:ext>
              </a:extLst>
            </p:cNvPr>
            <p:cNvSpPr/>
            <p:nvPr/>
          </p:nvSpPr>
          <p:spPr>
            <a:xfrm flipV="1">
              <a:off x="4291476" y="3437780"/>
              <a:ext cx="29428" cy="135457"/>
            </a:xfrm>
            <a:custGeom>
              <a:avLst/>
              <a:gdLst>
                <a:gd name="connsiteX0" fmla="*/ 28934 w 29428"/>
                <a:gd name="connsiteY0" fmla="*/ -1258 h 135457"/>
                <a:gd name="connsiteX1" fmla="*/ -495 w 29428"/>
                <a:gd name="connsiteY1" fmla="*/ 2971 h 135457"/>
                <a:gd name="connsiteX2" fmla="*/ 18347 w 29428"/>
                <a:gd name="connsiteY2" fmla="*/ 134200 h 135457"/>
                <a:gd name="connsiteX3" fmla="*/ 20178 w 29428"/>
                <a:gd name="connsiteY3" fmla="*/ 133933 h 135457"/>
                <a:gd name="connsiteX4" fmla="*/ 21189 w 29428"/>
                <a:gd name="connsiteY4" fmla="*/ 118300 h 135457"/>
                <a:gd name="connsiteX5" fmla="*/ 5707 w 29428"/>
                <a:gd name="connsiteY5" fmla="*/ 10477 h 135457"/>
                <a:gd name="connsiteX6" fmla="*/ 28324 w 29428"/>
                <a:gd name="connsiteY6" fmla="*/ 8153 h 135457"/>
                <a:gd name="connsiteX7" fmla="*/ 28934 w 29428"/>
                <a:gd name="connsiteY7" fmla="*/ -1258 h 135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428" h="135457">
                  <a:moveTo>
                    <a:pt x="28934" y="-1258"/>
                  </a:moveTo>
                  <a:lnTo>
                    <a:pt x="-495" y="2971"/>
                  </a:lnTo>
                  <a:lnTo>
                    <a:pt x="18347" y="134200"/>
                  </a:lnTo>
                  <a:lnTo>
                    <a:pt x="20178" y="133933"/>
                  </a:lnTo>
                  <a:lnTo>
                    <a:pt x="21189" y="118300"/>
                  </a:lnTo>
                  <a:lnTo>
                    <a:pt x="5707" y="10477"/>
                  </a:lnTo>
                  <a:lnTo>
                    <a:pt x="28324" y="8153"/>
                  </a:lnTo>
                  <a:lnTo>
                    <a:pt x="28934" y="-1258"/>
                  </a:lnTo>
                </a:path>
              </a:pathLst>
            </a:custGeom>
            <a:solidFill>
              <a:srgbClr val="A9A5A6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11" name="Freeform: Shape 1710">
              <a:extLst>
                <a:ext uri="{FF2B5EF4-FFF2-40B4-BE49-F238E27FC236}">
                  <a16:creationId xmlns="" xmlns:a16="http://schemas.microsoft.com/office/drawing/2014/main" id="{435FB81A-C7FD-458F-B0E1-8DF837E2DDD1}"/>
                </a:ext>
              </a:extLst>
            </p:cNvPr>
            <p:cNvSpPr/>
            <p:nvPr/>
          </p:nvSpPr>
          <p:spPr>
            <a:xfrm flipV="1">
              <a:off x="4297678" y="3453680"/>
              <a:ext cx="22617" cy="110146"/>
            </a:xfrm>
            <a:custGeom>
              <a:avLst/>
              <a:gdLst>
                <a:gd name="connsiteX0" fmla="*/ 22121 w 22617"/>
                <a:gd name="connsiteY0" fmla="*/ -1255 h 110146"/>
                <a:gd name="connsiteX1" fmla="*/ -497 w 22617"/>
                <a:gd name="connsiteY1" fmla="*/ 1069 h 110146"/>
                <a:gd name="connsiteX2" fmla="*/ 14986 w 22617"/>
                <a:gd name="connsiteY2" fmla="*/ 108892 h 110146"/>
                <a:gd name="connsiteX3" fmla="*/ 22121 w 22617"/>
                <a:gd name="connsiteY3" fmla="*/ -1255 h 110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17" h="110146">
                  <a:moveTo>
                    <a:pt x="22121" y="-1255"/>
                  </a:moveTo>
                  <a:lnTo>
                    <a:pt x="-497" y="1069"/>
                  </a:lnTo>
                  <a:lnTo>
                    <a:pt x="14986" y="108892"/>
                  </a:lnTo>
                  <a:lnTo>
                    <a:pt x="22121" y="-1255"/>
                  </a:lnTo>
                </a:path>
              </a:pathLst>
            </a:custGeom>
            <a:solidFill>
              <a:srgbClr val="F4F4F4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12" name="Freeform: Shape 1711">
              <a:extLst>
                <a:ext uri="{FF2B5EF4-FFF2-40B4-BE49-F238E27FC236}">
                  <a16:creationId xmlns="" xmlns:a16="http://schemas.microsoft.com/office/drawing/2014/main" id="{B655B611-A806-49FD-8861-7C474A9D6432}"/>
                </a:ext>
              </a:extLst>
            </p:cNvPr>
            <p:cNvSpPr/>
            <p:nvPr/>
          </p:nvSpPr>
          <p:spPr>
            <a:xfrm flipV="1">
              <a:off x="4291476" y="3437780"/>
              <a:ext cx="29428" cy="135457"/>
            </a:xfrm>
            <a:custGeom>
              <a:avLst/>
              <a:gdLst>
                <a:gd name="connsiteX0" fmla="*/ 28934 w 29428"/>
                <a:gd name="connsiteY0" fmla="*/ -1258 h 135457"/>
                <a:gd name="connsiteX1" fmla="*/ -495 w 29428"/>
                <a:gd name="connsiteY1" fmla="*/ 2971 h 135457"/>
                <a:gd name="connsiteX2" fmla="*/ 28934 w 29428"/>
                <a:gd name="connsiteY2" fmla="*/ -1258 h 135457"/>
                <a:gd name="connsiteX3" fmla="*/ 28934 w 29428"/>
                <a:gd name="connsiteY3" fmla="*/ -1258 h 135457"/>
                <a:gd name="connsiteX4" fmla="*/ 20178 w 29428"/>
                <a:gd name="connsiteY4" fmla="*/ 133933 h 135457"/>
                <a:gd name="connsiteX5" fmla="*/ 18347 w 29428"/>
                <a:gd name="connsiteY5" fmla="*/ 134200 h 135457"/>
                <a:gd name="connsiteX6" fmla="*/ 20178 w 29428"/>
                <a:gd name="connsiteY6" fmla="*/ 133933 h 135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428" h="135457">
                  <a:moveTo>
                    <a:pt x="28934" y="-1258"/>
                  </a:moveTo>
                  <a:lnTo>
                    <a:pt x="-495" y="2971"/>
                  </a:lnTo>
                  <a:lnTo>
                    <a:pt x="28934" y="-1258"/>
                  </a:lnTo>
                  <a:lnTo>
                    <a:pt x="28934" y="-1258"/>
                  </a:lnTo>
                  <a:moveTo>
                    <a:pt x="20178" y="133933"/>
                  </a:moveTo>
                  <a:lnTo>
                    <a:pt x="18347" y="134200"/>
                  </a:lnTo>
                  <a:lnTo>
                    <a:pt x="20178" y="133933"/>
                  </a:lnTo>
                </a:path>
              </a:pathLst>
            </a:custGeom>
            <a:solidFill>
              <a:srgbClr val="877FC3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13" name="Freeform: Shape 1712">
              <a:extLst>
                <a:ext uri="{FF2B5EF4-FFF2-40B4-BE49-F238E27FC236}">
                  <a16:creationId xmlns="" xmlns:a16="http://schemas.microsoft.com/office/drawing/2014/main" id="{53120876-CD05-42C2-A4DB-600424D3F8A9}"/>
                </a:ext>
              </a:extLst>
            </p:cNvPr>
            <p:cNvSpPr/>
            <p:nvPr/>
          </p:nvSpPr>
          <p:spPr>
            <a:xfrm flipV="1">
              <a:off x="4341134" y="3423294"/>
              <a:ext cx="11102" cy="11100"/>
            </a:xfrm>
            <a:custGeom>
              <a:avLst/>
              <a:gdLst>
                <a:gd name="connsiteX0" fmla="*/ -466 w 11102"/>
                <a:gd name="connsiteY0" fmla="*/ 5017 h 11100"/>
                <a:gd name="connsiteX1" fmla="*/ 4242 w 11102"/>
                <a:gd name="connsiteY1" fmla="*/ -1270 h 11100"/>
                <a:gd name="connsiteX2" fmla="*/ 10522 w 11102"/>
                <a:gd name="connsiteY2" fmla="*/ 3442 h 11100"/>
                <a:gd name="connsiteX3" fmla="*/ 5824 w 11102"/>
                <a:gd name="connsiteY3" fmla="*/ 9716 h 11100"/>
                <a:gd name="connsiteX4" fmla="*/ -466 w 11102"/>
                <a:gd name="connsiteY4" fmla="*/ 5017 h 11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02" h="11100">
                  <a:moveTo>
                    <a:pt x="-466" y="5017"/>
                  </a:moveTo>
                  <a:cubicBezTo>
                    <a:pt x="-898" y="1981"/>
                    <a:pt x="1205" y="-838"/>
                    <a:pt x="4242" y="-1270"/>
                  </a:cubicBezTo>
                  <a:cubicBezTo>
                    <a:pt x="7277" y="-1702"/>
                    <a:pt x="10085" y="394"/>
                    <a:pt x="10522" y="3442"/>
                  </a:cubicBezTo>
                  <a:cubicBezTo>
                    <a:pt x="10964" y="6464"/>
                    <a:pt x="8856" y="9284"/>
                    <a:pt x="5824" y="9716"/>
                  </a:cubicBezTo>
                  <a:cubicBezTo>
                    <a:pt x="2783" y="10160"/>
                    <a:pt x="-34" y="8052"/>
                    <a:pt x="-466" y="5017"/>
                  </a:cubicBezTo>
                </a:path>
              </a:pathLst>
            </a:custGeom>
            <a:solidFill>
              <a:srgbClr val="FFFFFF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14" name="Freeform: Shape 1713">
              <a:extLst>
                <a:ext uri="{FF2B5EF4-FFF2-40B4-BE49-F238E27FC236}">
                  <a16:creationId xmlns="" xmlns:a16="http://schemas.microsoft.com/office/drawing/2014/main" id="{C6BB632E-A009-4E7D-9802-8AD2A1CA9B0A}"/>
                </a:ext>
              </a:extLst>
            </p:cNvPr>
            <p:cNvSpPr/>
            <p:nvPr/>
          </p:nvSpPr>
          <p:spPr>
            <a:xfrm flipV="1">
              <a:off x="4272174" y="3039674"/>
              <a:ext cx="76209" cy="136867"/>
            </a:xfrm>
            <a:custGeom>
              <a:avLst/>
              <a:gdLst>
                <a:gd name="connsiteX0" fmla="*/ 75713 w 76209"/>
                <a:gd name="connsiteY0" fmla="*/ 7087 h 136867"/>
                <a:gd name="connsiteX1" fmla="*/ 16325 w 76209"/>
                <a:gd name="connsiteY1" fmla="*/ 13348 h 136867"/>
                <a:gd name="connsiteX2" fmla="*/ -497 w 76209"/>
                <a:gd name="connsiteY2" fmla="*/ -1612 h 136867"/>
                <a:gd name="connsiteX3" fmla="*/ 18245 w 76209"/>
                <a:gd name="connsiteY3" fmla="*/ 135255 h 136867"/>
                <a:gd name="connsiteX4" fmla="*/ 46508 w 76209"/>
                <a:gd name="connsiteY4" fmla="*/ 129553 h 136867"/>
                <a:gd name="connsiteX5" fmla="*/ 75713 w 76209"/>
                <a:gd name="connsiteY5" fmla="*/ 7087 h 136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9" h="136867">
                  <a:moveTo>
                    <a:pt x="75713" y="7087"/>
                  </a:moveTo>
                  <a:cubicBezTo>
                    <a:pt x="60795" y="13780"/>
                    <a:pt x="31625" y="19127"/>
                    <a:pt x="16325" y="13348"/>
                  </a:cubicBezTo>
                  <a:cubicBezTo>
                    <a:pt x="6235" y="9538"/>
                    <a:pt x="9876" y="1004"/>
                    <a:pt x="-497" y="-1612"/>
                  </a:cubicBezTo>
                  <a:cubicBezTo>
                    <a:pt x="5689" y="43142"/>
                    <a:pt x="29908" y="96635"/>
                    <a:pt x="18245" y="135255"/>
                  </a:cubicBezTo>
                  <a:cubicBezTo>
                    <a:pt x="27373" y="133630"/>
                    <a:pt x="36903" y="131725"/>
                    <a:pt x="46508" y="129553"/>
                  </a:cubicBezTo>
                  <a:cubicBezTo>
                    <a:pt x="59892" y="114173"/>
                    <a:pt x="75643" y="48235"/>
                    <a:pt x="75713" y="7087"/>
                  </a:cubicBezTo>
                </a:path>
              </a:pathLst>
            </a:custGeom>
            <a:solidFill>
              <a:srgbClr val="F3836D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15" name="Freeform: Shape 1714">
              <a:extLst>
                <a:ext uri="{FF2B5EF4-FFF2-40B4-BE49-F238E27FC236}">
                  <a16:creationId xmlns="" xmlns:a16="http://schemas.microsoft.com/office/drawing/2014/main" id="{0FCD8F11-C238-4EF8-9DFF-7AD8210D93A5}"/>
                </a:ext>
              </a:extLst>
            </p:cNvPr>
            <p:cNvSpPr/>
            <p:nvPr/>
          </p:nvSpPr>
          <p:spPr>
            <a:xfrm flipV="1">
              <a:off x="4140937" y="3055790"/>
              <a:ext cx="115470" cy="152895"/>
            </a:xfrm>
            <a:custGeom>
              <a:avLst/>
              <a:gdLst>
                <a:gd name="connsiteX0" fmla="*/ 50998 w 115470"/>
                <a:gd name="connsiteY0" fmla="*/ -1591 h 152895"/>
                <a:gd name="connsiteX1" fmla="*/ 48776 w 115470"/>
                <a:gd name="connsiteY1" fmla="*/ 10 h 152895"/>
                <a:gd name="connsiteX2" fmla="*/ -421 w 115470"/>
                <a:gd name="connsiteY2" fmla="*/ 143456 h 152895"/>
                <a:gd name="connsiteX3" fmla="*/ 24224 w 115470"/>
                <a:gd name="connsiteY3" fmla="*/ 151304 h 152895"/>
                <a:gd name="connsiteX4" fmla="*/ 115049 w 115470"/>
                <a:gd name="connsiteY4" fmla="*/ 31556 h 152895"/>
                <a:gd name="connsiteX5" fmla="*/ 50998 w 115470"/>
                <a:gd name="connsiteY5" fmla="*/ -1591 h 152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5470" h="152895">
                  <a:moveTo>
                    <a:pt x="50998" y="-1591"/>
                  </a:moveTo>
                  <a:lnTo>
                    <a:pt x="48776" y="10"/>
                  </a:lnTo>
                  <a:cubicBezTo>
                    <a:pt x="18212" y="37487"/>
                    <a:pt x="765" y="95145"/>
                    <a:pt x="-421" y="143456"/>
                  </a:cubicBezTo>
                  <a:cubicBezTo>
                    <a:pt x="8349" y="147875"/>
                    <a:pt x="16065" y="147329"/>
                    <a:pt x="24224" y="151304"/>
                  </a:cubicBezTo>
                  <a:cubicBezTo>
                    <a:pt x="30769" y="112214"/>
                    <a:pt x="87139" y="69809"/>
                    <a:pt x="115049" y="31556"/>
                  </a:cubicBezTo>
                  <a:cubicBezTo>
                    <a:pt x="93995" y="42148"/>
                    <a:pt x="52070" y="-1692"/>
                    <a:pt x="50998" y="-1591"/>
                  </a:cubicBezTo>
                </a:path>
              </a:pathLst>
            </a:custGeom>
            <a:solidFill>
              <a:srgbClr val="F3836D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16" name="Freeform: Shape 1715">
              <a:extLst>
                <a:ext uri="{FF2B5EF4-FFF2-40B4-BE49-F238E27FC236}">
                  <a16:creationId xmlns="" xmlns:a16="http://schemas.microsoft.com/office/drawing/2014/main" id="{0616BFA1-6CBA-4D51-AAA6-E93C55B9EC62}"/>
                </a:ext>
              </a:extLst>
            </p:cNvPr>
            <p:cNvSpPr/>
            <p:nvPr/>
          </p:nvSpPr>
          <p:spPr>
            <a:xfrm flipV="1">
              <a:off x="4000275" y="3141198"/>
              <a:ext cx="396581" cy="539425"/>
            </a:xfrm>
            <a:custGeom>
              <a:avLst/>
              <a:gdLst>
                <a:gd name="connsiteX0" fmla="*/ 24304 w 396581"/>
                <a:gd name="connsiteY0" fmla="*/ 538084 h 539425"/>
                <a:gd name="connsiteX1" fmla="*/ 140762 w 396581"/>
                <a:gd name="connsiteY1" fmla="*/ 367650 h 539425"/>
                <a:gd name="connsiteX2" fmla="*/ 151864 w 396581"/>
                <a:gd name="connsiteY2" fmla="*/ 153491 h 539425"/>
                <a:gd name="connsiteX3" fmla="*/ 377130 w 396581"/>
                <a:gd name="connsiteY3" fmla="*/ 212190 h 539425"/>
                <a:gd name="connsiteX4" fmla="*/ 396161 w 396581"/>
                <a:gd name="connsiteY4" fmla="*/ 139216 h 539425"/>
                <a:gd name="connsiteX5" fmla="*/ 96342 w 396581"/>
                <a:gd name="connsiteY5" fmla="*/ -382 h 539425"/>
                <a:gd name="connsiteX6" fmla="*/ -421 w 396581"/>
                <a:gd name="connsiteY6" fmla="*/ 351788 h 539425"/>
                <a:gd name="connsiteX7" fmla="*/ 24304 w 396581"/>
                <a:gd name="connsiteY7" fmla="*/ 538084 h 539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6581" h="539425">
                  <a:moveTo>
                    <a:pt x="24304" y="538084"/>
                  </a:moveTo>
                  <a:lnTo>
                    <a:pt x="140762" y="367650"/>
                  </a:lnTo>
                  <a:lnTo>
                    <a:pt x="151864" y="153491"/>
                  </a:lnTo>
                  <a:lnTo>
                    <a:pt x="377130" y="212190"/>
                  </a:lnTo>
                  <a:lnTo>
                    <a:pt x="396161" y="139216"/>
                  </a:lnTo>
                  <a:cubicBezTo>
                    <a:pt x="396161" y="139216"/>
                    <a:pt x="132964" y="-14860"/>
                    <a:pt x="96342" y="-382"/>
                  </a:cubicBezTo>
                  <a:cubicBezTo>
                    <a:pt x="59726" y="14083"/>
                    <a:pt x="-421" y="351788"/>
                    <a:pt x="-421" y="351788"/>
                  </a:cubicBezTo>
                  <a:lnTo>
                    <a:pt x="24304" y="538084"/>
                  </a:lnTo>
                </a:path>
              </a:pathLst>
            </a:custGeom>
            <a:solidFill>
              <a:srgbClr val="F3836D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17" name="Freeform: Shape 1716">
              <a:extLst>
                <a:ext uri="{FF2B5EF4-FFF2-40B4-BE49-F238E27FC236}">
                  <a16:creationId xmlns="" xmlns:a16="http://schemas.microsoft.com/office/drawing/2014/main" id="{5DDF882E-6837-4B6A-85C6-80AD2F32D451}"/>
                </a:ext>
              </a:extLst>
            </p:cNvPr>
            <p:cNvSpPr/>
            <p:nvPr/>
          </p:nvSpPr>
          <p:spPr>
            <a:xfrm flipV="1">
              <a:off x="4377826" y="3416343"/>
              <a:ext cx="136420" cy="123722"/>
            </a:xfrm>
            <a:custGeom>
              <a:avLst/>
              <a:gdLst>
                <a:gd name="connsiteX0" fmla="*/ -590 w 136420"/>
                <a:gd name="connsiteY0" fmla="*/ 71692 h 123722"/>
                <a:gd name="connsiteX1" fmla="*/ 40656 w 136420"/>
                <a:gd name="connsiteY1" fmla="*/ 122441 h 123722"/>
                <a:gd name="connsiteX2" fmla="*/ 129486 w 136420"/>
                <a:gd name="connsiteY2" fmla="*/ 117691 h 123722"/>
                <a:gd name="connsiteX3" fmla="*/ 135830 w 136420"/>
                <a:gd name="connsiteY3" fmla="*/ 66929 h 123722"/>
                <a:gd name="connsiteX4" fmla="*/ 42233 w 136420"/>
                <a:gd name="connsiteY4" fmla="*/ 3480 h 123722"/>
                <a:gd name="connsiteX5" fmla="*/ 18441 w 136420"/>
                <a:gd name="connsiteY5" fmla="*/ -1282 h 123722"/>
                <a:gd name="connsiteX6" fmla="*/ -590 w 136420"/>
                <a:gd name="connsiteY6" fmla="*/ 71692 h 123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6420" h="123722">
                  <a:moveTo>
                    <a:pt x="-590" y="71692"/>
                  </a:moveTo>
                  <a:lnTo>
                    <a:pt x="40656" y="122441"/>
                  </a:lnTo>
                  <a:lnTo>
                    <a:pt x="129486" y="117691"/>
                  </a:lnTo>
                  <a:lnTo>
                    <a:pt x="135830" y="66929"/>
                  </a:lnTo>
                  <a:lnTo>
                    <a:pt x="42233" y="3480"/>
                  </a:lnTo>
                  <a:lnTo>
                    <a:pt x="18441" y="-1282"/>
                  </a:lnTo>
                  <a:lnTo>
                    <a:pt x="-590" y="71692"/>
                  </a:lnTo>
                </a:path>
              </a:pathLst>
            </a:custGeom>
            <a:solidFill>
              <a:srgbClr val="AB6A3A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18" name="Freeform: Shape 1717">
              <a:extLst>
                <a:ext uri="{FF2B5EF4-FFF2-40B4-BE49-F238E27FC236}">
                  <a16:creationId xmlns="" xmlns:a16="http://schemas.microsoft.com/office/drawing/2014/main" id="{F9F34390-6261-4A5E-ACD2-F18AEC4546E0}"/>
                </a:ext>
              </a:extLst>
            </p:cNvPr>
            <p:cNvSpPr/>
            <p:nvPr/>
          </p:nvSpPr>
          <p:spPr>
            <a:xfrm flipV="1">
              <a:off x="4382583" y="3392543"/>
              <a:ext cx="150699" cy="142760"/>
            </a:xfrm>
            <a:custGeom>
              <a:avLst/>
              <a:gdLst>
                <a:gd name="connsiteX0" fmla="*/ 150101 w 150699"/>
                <a:gd name="connsiteY0" fmla="*/ 122428 h 142760"/>
                <a:gd name="connsiteX1" fmla="*/ 69202 w 150699"/>
                <a:gd name="connsiteY1" fmla="*/ 141465 h 142760"/>
                <a:gd name="connsiteX2" fmla="*/ -598 w 150699"/>
                <a:gd name="connsiteY2" fmla="*/ 101803 h 142760"/>
                <a:gd name="connsiteX3" fmla="*/ 37467 w 150699"/>
                <a:gd name="connsiteY3" fmla="*/ -1295 h 142760"/>
                <a:gd name="connsiteX4" fmla="*/ 140581 w 150699"/>
                <a:gd name="connsiteY4" fmla="*/ 46292 h 142760"/>
                <a:gd name="connsiteX5" fmla="*/ 150101 w 150699"/>
                <a:gd name="connsiteY5" fmla="*/ 122428 h 142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0699" h="142760">
                  <a:moveTo>
                    <a:pt x="150101" y="122428"/>
                  </a:moveTo>
                  <a:lnTo>
                    <a:pt x="69202" y="141465"/>
                  </a:lnTo>
                  <a:lnTo>
                    <a:pt x="-598" y="101803"/>
                  </a:lnTo>
                  <a:lnTo>
                    <a:pt x="37467" y="-1295"/>
                  </a:lnTo>
                  <a:lnTo>
                    <a:pt x="140581" y="46292"/>
                  </a:lnTo>
                  <a:lnTo>
                    <a:pt x="150101" y="122428"/>
                  </a:lnTo>
                </a:path>
              </a:pathLst>
            </a:custGeom>
            <a:solidFill>
              <a:srgbClr val="EC8A43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19" name="Freeform: Shape 1718">
              <a:extLst>
                <a:ext uri="{FF2B5EF4-FFF2-40B4-BE49-F238E27FC236}">
                  <a16:creationId xmlns="" xmlns:a16="http://schemas.microsoft.com/office/drawing/2014/main" id="{B88BA994-F8E3-4E32-8862-CAE355613D44}"/>
                </a:ext>
              </a:extLst>
            </p:cNvPr>
            <p:cNvSpPr/>
            <p:nvPr/>
          </p:nvSpPr>
          <p:spPr>
            <a:xfrm flipV="1">
              <a:off x="4453431" y="3404722"/>
              <a:ext cx="79948" cy="101663"/>
            </a:xfrm>
            <a:custGeom>
              <a:avLst/>
              <a:gdLst>
                <a:gd name="connsiteX0" fmla="*/ 79229 w 79948"/>
                <a:gd name="connsiteY0" fmla="*/ 93503 h 101663"/>
                <a:gd name="connsiteX1" fmla="*/ -622 w 79948"/>
                <a:gd name="connsiteY1" fmla="*/ 100361 h 101663"/>
                <a:gd name="connsiteX2" fmla="*/ 29277 w 79948"/>
                <a:gd name="connsiteY2" fmla="*/ -1302 h 101663"/>
                <a:gd name="connsiteX3" fmla="*/ 69709 w 79948"/>
                <a:gd name="connsiteY3" fmla="*/ 17367 h 101663"/>
                <a:gd name="connsiteX4" fmla="*/ 79229 w 79948"/>
                <a:gd name="connsiteY4" fmla="*/ 93503 h 101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948" h="101663">
                  <a:moveTo>
                    <a:pt x="79229" y="93503"/>
                  </a:moveTo>
                  <a:cubicBezTo>
                    <a:pt x="82552" y="95395"/>
                    <a:pt x="-622" y="100361"/>
                    <a:pt x="-622" y="100361"/>
                  </a:cubicBezTo>
                  <a:lnTo>
                    <a:pt x="29277" y="-1302"/>
                  </a:lnTo>
                  <a:lnTo>
                    <a:pt x="69709" y="17367"/>
                  </a:lnTo>
                  <a:lnTo>
                    <a:pt x="79229" y="93503"/>
                  </a:lnTo>
                </a:path>
              </a:pathLst>
            </a:custGeom>
            <a:solidFill>
              <a:srgbClr val="AB6A3A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20" name="Freeform: Shape 1719">
              <a:extLst>
                <a:ext uri="{FF2B5EF4-FFF2-40B4-BE49-F238E27FC236}">
                  <a16:creationId xmlns="" xmlns:a16="http://schemas.microsoft.com/office/drawing/2014/main" id="{B6560870-090F-4E20-BC46-72748D1355F5}"/>
                </a:ext>
              </a:extLst>
            </p:cNvPr>
            <p:cNvSpPr/>
            <p:nvPr/>
          </p:nvSpPr>
          <p:spPr>
            <a:xfrm flipV="1">
              <a:off x="4097926" y="2756919"/>
              <a:ext cx="65434" cy="181726"/>
            </a:xfrm>
            <a:custGeom>
              <a:avLst/>
              <a:gdLst>
                <a:gd name="connsiteX0" fmla="*/ 48099 w 65434"/>
                <a:gd name="connsiteY0" fmla="*/ 178558 h 181726"/>
                <a:gd name="connsiteX1" fmla="*/ 3123 w 65434"/>
                <a:gd name="connsiteY1" fmla="*/ 170989 h 181726"/>
                <a:gd name="connsiteX2" fmla="*/ 65060 w 65434"/>
                <a:gd name="connsiteY2" fmla="*/ -1845 h 181726"/>
                <a:gd name="connsiteX3" fmla="*/ 48099 w 65434"/>
                <a:gd name="connsiteY3" fmla="*/ 178558 h 181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434" h="181726">
                  <a:moveTo>
                    <a:pt x="48099" y="178558"/>
                  </a:moveTo>
                  <a:cubicBezTo>
                    <a:pt x="48099" y="178558"/>
                    <a:pt x="14151" y="184565"/>
                    <a:pt x="3123" y="170989"/>
                  </a:cubicBezTo>
                  <a:cubicBezTo>
                    <a:pt x="-7910" y="157413"/>
                    <a:pt x="5688" y="83461"/>
                    <a:pt x="65060" y="-1845"/>
                  </a:cubicBezTo>
                  <a:lnTo>
                    <a:pt x="48099" y="178558"/>
                  </a:lnTo>
                </a:path>
              </a:pathLst>
            </a:custGeom>
            <a:solidFill>
              <a:srgbClr val="4F301F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21" name="Freeform: Shape 1720">
              <a:extLst>
                <a:ext uri="{FF2B5EF4-FFF2-40B4-BE49-F238E27FC236}">
                  <a16:creationId xmlns="" xmlns:a16="http://schemas.microsoft.com/office/drawing/2014/main" id="{4E7BE9BD-8E56-488C-A910-6315CCC0EEB7}"/>
                </a:ext>
              </a:extLst>
            </p:cNvPr>
            <p:cNvSpPr/>
            <p:nvPr/>
          </p:nvSpPr>
          <p:spPr>
            <a:xfrm flipV="1">
              <a:off x="4121885" y="2859223"/>
              <a:ext cx="53444" cy="69920"/>
            </a:xfrm>
            <a:custGeom>
              <a:avLst/>
              <a:gdLst>
                <a:gd name="connsiteX0" fmla="*/ 5310 w 53444"/>
                <a:gd name="connsiteY0" fmla="*/ 22768 h 69920"/>
                <a:gd name="connsiteX1" fmla="*/ 42824 w 53444"/>
                <a:gd name="connsiteY1" fmla="*/ -219 h 69920"/>
                <a:gd name="connsiteX2" fmla="*/ 47360 w 53444"/>
                <a:gd name="connsiteY2" fmla="*/ 43546 h 69920"/>
                <a:gd name="connsiteX3" fmla="*/ 9845 w 53444"/>
                <a:gd name="connsiteY3" fmla="*/ 66533 h 69920"/>
                <a:gd name="connsiteX4" fmla="*/ 5310 w 53444"/>
                <a:gd name="connsiteY4" fmla="*/ 22768 h 69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444" h="69920">
                  <a:moveTo>
                    <a:pt x="5310" y="22768"/>
                  </a:moveTo>
                  <a:cubicBezTo>
                    <a:pt x="14413" y="4341"/>
                    <a:pt x="31212" y="-5946"/>
                    <a:pt x="42824" y="-219"/>
                  </a:cubicBezTo>
                  <a:cubicBezTo>
                    <a:pt x="54439" y="5522"/>
                    <a:pt x="56468" y="25118"/>
                    <a:pt x="47360" y="43546"/>
                  </a:cubicBezTo>
                  <a:cubicBezTo>
                    <a:pt x="38256" y="61973"/>
                    <a:pt x="21458" y="72260"/>
                    <a:pt x="9845" y="66533"/>
                  </a:cubicBezTo>
                  <a:cubicBezTo>
                    <a:pt x="-1769" y="60792"/>
                    <a:pt x="-3797" y="41196"/>
                    <a:pt x="5310" y="22768"/>
                  </a:cubicBezTo>
                </a:path>
              </a:pathLst>
            </a:custGeom>
            <a:solidFill>
              <a:srgbClr val="DD7342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22" name="Freeform: Shape 1721">
              <a:extLst>
                <a:ext uri="{FF2B5EF4-FFF2-40B4-BE49-F238E27FC236}">
                  <a16:creationId xmlns="" xmlns:a16="http://schemas.microsoft.com/office/drawing/2014/main" id="{9DB8B74C-A680-4E72-AF2B-127099887B1E}"/>
                </a:ext>
              </a:extLst>
            </p:cNvPr>
            <p:cNvSpPr/>
            <p:nvPr/>
          </p:nvSpPr>
          <p:spPr>
            <a:xfrm flipV="1">
              <a:off x="4276876" y="2738776"/>
              <a:ext cx="89302" cy="192974"/>
            </a:xfrm>
            <a:custGeom>
              <a:avLst/>
              <a:gdLst>
                <a:gd name="connsiteX0" fmla="*/ 79019 w 89302"/>
                <a:gd name="connsiteY0" fmla="*/ 178382 h 192974"/>
                <a:gd name="connsiteX1" fmla="*/ 62912 w 89302"/>
                <a:gd name="connsiteY1" fmla="*/ -1856 h 192974"/>
                <a:gd name="connsiteX2" fmla="*/ 3767 w 89302"/>
                <a:gd name="connsiteY2" fmla="*/ 123277 h 192974"/>
                <a:gd name="connsiteX3" fmla="*/ 31290 w 89302"/>
                <a:gd name="connsiteY3" fmla="*/ 189914 h 192974"/>
                <a:gd name="connsiteX4" fmla="*/ 79019 w 89302"/>
                <a:gd name="connsiteY4" fmla="*/ 178382 h 192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302" h="192974">
                  <a:moveTo>
                    <a:pt x="79019" y="178382"/>
                  </a:moveTo>
                  <a:cubicBezTo>
                    <a:pt x="108150" y="78941"/>
                    <a:pt x="62912" y="-1856"/>
                    <a:pt x="62912" y="-1856"/>
                  </a:cubicBezTo>
                  <a:cubicBezTo>
                    <a:pt x="62912" y="-1856"/>
                    <a:pt x="14358" y="73214"/>
                    <a:pt x="3767" y="123277"/>
                  </a:cubicBezTo>
                  <a:cubicBezTo>
                    <a:pt x="-6829" y="173353"/>
                    <a:pt x="2264" y="184084"/>
                    <a:pt x="31290" y="189914"/>
                  </a:cubicBezTo>
                  <a:cubicBezTo>
                    <a:pt x="60312" y="195768"/>
                    <a:pt x="79019" y="178382"/>
                    <a:pt x="79019" y="178382"/>
                  </a:cubicBezTo>
                </a:path>
              </a:pathLst>
            </a:custGeom>
            <a:solidFill>
              <a:srgbClr val="4F301F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23" name="Freeform: Shape 1722">
              <a:extLst>
                <a:ext uri="{FF2B5EF4-FFF2-40B4-BE49-F238E27FC236}">
                  <a16:creationId xmlns="" xmlns:a16="http://schemas.microsoft.com/office/drawing/2014/main" id="{36622AB3-C893-42C8-AAA7-B0DEB5A81D04}"/>
                </a:ext>
              </a:extLst>
            </p:cNvPr>
            <p:cNvSpPr/>
            <p:nvPr/>
          </p:nvSpPr>
          <p:spPr>
            <a:xfrm flipV="1">
              <a:off x="4130004" y="2753133"/>
              <a:ext cx="93141" cy="195673"/>
            </a:xfrm>
            <a:custGeom>
              <a:avLst/>
              <a:gdLst>
                <a:gd name="connsiteX0" fmla="*/ 660 w 93141"/>
                <a:gd name="connsiteY0" fmla="*/ 154939 h 195673"/>
                <a:gd name="connsiteX1" fmla="*/ 40541 w 93141"/>
                <a:gd name="connsiteY1" fmla="*/ -1842 h 195673"/>
                <a:gd name="connsiteX2" fmla="*/ 92735 w 93141"/>
                <a:gd name="connsiteY2" fmla="*/ 134251 h 195673"/>
                <a:gd name="connsiteX3" fmla="*/ 46865 w 93141"/>
                <a:gd name="connsiteY3" fmla="*/ 193827 h 195673"/>
                <a:gd name="connsiteX4" fmla="*/ 660 w 93141"/>
                <a:gd name="connsiteY4" fmla="*/ 154939 h 195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141" h="195673">
                  <a:moveTo>
                    <a:pt x="660" y="154939"/>
                  </a:moveTo>
                  <a:cubicBezTo>
                    <a:pt x="-8151" y="51638"/>
                    <a:pt x="40541" y="-1842"/>
                    <a:pt x="40541" y="-1842"/>
                  </a:cubicBezTo>
                  <a:cubicBezTo>
                    <a:pt x="40541" y="-1842"/>
                    <a:pt x="92784" y="83070"/>
                    <a:pt x="92735" y="134251"/>
                  </a:cubicBezTo>
                  <a:cubicBezTo>
                    <a:pt x="92689" y="185432"/>
                    <a:pt x="80178" y="194068"/>
                    <a:pt x="46865" y="193827"/>
                  </a:cubicBezTo>
                  <a:cubicBezTo>
                    <a:pt x="13553" y="193598"/>
                    <a:pt x="660" y="154939"/>
                    <a:pt x="660" y="154939"/>
                  </a:cubicBezTo>
                </a:path>
              </a:pathLst>
            </a:custGeom>
            <a:solidFill>
              <a:srgbClr val="4F301F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24" name="Freeform: Shape 1723">
              <a:extLst>
                <a:ext uri="{FF2B5EF4-FFF2-40B4-BE49-F238E27FC236}">
                  <a16:creationId xmlns="" xmlns:a16="http://schemas.microsoft.com/office/drawing/2014/main" id="{2928A8E1-F756-4208-872D-55C1C06FBD77}"/>
                </a:ext>
              </a:extLst>
            </p:cNvPr>
            <p:cNvSpPr/>
            <p:nvPr/>
          </p:nvSpPr>
          <p:spPr>
            <a:xfrm flipV="1">
              <a:off x="4145103" y="2726600"/>
              <a:ext cx="216779" cy="302359"/>
            </a:xfrm>
            <a:custGeom>
              <a:avLst/>
              <a:gdLst>
                <a:gd name="connsiteX0" fmla="*/ 95978 w 216779"/>
                <a:gd name="connsiteY0" fmla="*/ 299709 h 302359"/>
                <a:gd name="connsiteX1" fmla="*/ 214471 w 216779"/>
                <a:gd name="connsiteY1" fmla="*/ 204917 h 302359"/>
                <a:gd name="connsiteX2" fmla="*/ 214653 w 216779"/>
                <a:gd name="connsiteY2" fmla="*/ 202859 h 302359"/>
                <a:gd name="connsiteX3" fmla="*/ 211751 w 216779"/>
                <a:gd name="connsiteY3" fmla="*/ 74551 h 302359"/>
                <a:gd name="connsiteX4" fmla="*/ 168175 w 216779"/>
                <a:gd name="connsiteY4" fmla="*/ 9134 h 302359"/>
                <a:gd name="connsiteX5" fmla="*/ 153282 w 216779"/>
                <a:gd name="connsiteY5" fmla="*/ 1781 h 302359"/>
                <a:gd name="connsiteX6" fmla="*/ 148426 w 216779"/>
                <a:gd name="connsiteY6" fmla="*/ 1260 h 302359"/>
                <a:gd name="connsiteX7" fmla="*/ 125209 w 216779"/>
                <a:gd name="connsiteY7" fmla="*/ -1178 h 302359"/>
                <a:gd name="connsiteX8" fmla="*/ 120346 w 216779"/>
                <a:gd name="connsiteY8" fmla="*/ -1686 h 302359"/>
                <a:gd name="connsiteX9" fmla="*/ 104254 w 216779"/>
                <a:gd name="connsiteY9" fmla="*/ 2416 h 302359"/>
                <a:gd name="connsiteX10" fmla="*/ 29541 w 216779"/>
                <a:gd name="connsiteY10" fmla="*/ 55400 h 302359"/>
                <a:gd name="connsiteX11" fmla="*/ 29 w 216779"/>
                <a:gd name="connsiteY11" fmla="*/ 180304 h 302359"/>
                <a:gd name="connsiteX12" fmla="*/ -214 w 216779"/>
                <a:gd name="connsiteY12" fmla="*/ 182349 h 302359"/>
                <a:gd name="connsiteX13" fmla="*/ 95978 w 216779"/>
                <a:gd name="connsiteY13" fmla="*/ 299709 h 302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16779" h="302359">
                  <a:moveTo>
                    <a:pt x="95978" y="299709"/>
                  </a:moveTo>
                  <a:cubicBezTo>
                    <a:pt x="196868" y="310314"/>
                    <a:pt x="212902" y="216296"/>
                    <a:pt x="214471" y="204917"/>
                  </a:cubicBezTo>
                  <a:lnTo>
                    <a:pt x="214653" y="202859"/>
                  </a:lnTo>
                  <a:cubicBezTo>
                    <a:pt x="215150" y="192255"/>
                    <a:pt x="219510" y="94186"/>
                    <a:pt x="211751" y="74551"/>
                  </a:cubicBezTo>
                  <a:cubicBezTo>
                    <a:pt x="205323" y="58270"/>
                    <a:pt x="181956" y="23713"/>
                    <a:pt x="168175" y="9134"/>
                  </a:cubicBezTo>
                  <a:cubicBezTo>
                    <a:pt x="164246" y="4981"/>
                    <a:pt x="158972" y="2378"/>
                    <a:pt x="153282" y="1781"/>
                  </a:cubicBezTo>
                  <a:lnTo>
                    <a:pt x="148426" y="1260"/>
                  </a:lnTo>
                  <a:lnTo>
                    <a:pt x="125209" y="-1178"/>
                  </a:lnTo>
                  <a:lnTo>
                    <a:pt x="120346" y="-1686"/>
                  </a:lnTo>
                  <a:cubicBezTo>
                    <a:pt x="114661" y="-2283"/>
                    <a:pt x="108962" y="-836"/>
                    <a:pt x="104254" y="2416"/>
                  </a:cubicBezTo>
                  <a:cubicBezTo>
                    <a:pt x="87739" y="13808"/>
                    <a:pt x="39220" y="40808"/>
                    <a:pt x="29541" y="55400"/>
                  </a:cubicBezTo>
                  <a:cubicBezTo>
                    <a:pt x="17879" y="73002"/>
                    <a:pt x="1751" y="169827"/>
                    <a:pt x="29" y="180304"/>
                  </a:cubicBezTo>
                  <a:lnTo>
                    <a:pt x="-214" y="182349"/>
                  </a:lnTo>
                  <a:cubicBezTo>
                    <a:pt x="-1048" y="193804"/>
                    <a:pt x="-4913" y="289105"/>
                    <a:pt x="95978" y="299709"/>
                  </a:cubicBezTo>
                </a:path>
              </a:pathLst>
            </a:custGeom>
            <a:solidFill>
              <a:srgbClr val="EC8A43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25" name="Freeform: Shape 1724">
              <a:extLst>
                <a:ext uri="{FF2B5EF4-FFF2-40B4-BE49-F238E27FC236}">
                  <a16:creationId xmlns="" xmlns:a16="http://schemas.microsoft.com/office/drawing/2014/main" id="{99AC9E46-2329-4FE4-B5B8-FD759204FF60}"/>
                </a:ext>
              </a:extLst>
            </p:cNvPr>
            <p:cNvSpPr/>
            <p:nvPr/>
          </p:nvSpPr>
          <p:spPr>
            <a:xfrm flipV="1">
              <a:off x="4118914" y="2675111"/>
              <a:ext cx="240897" cy="93812"/>
            </a:xfrm>
            <a:custGeom>
              <a:avLst/>
              <a:gdLst>
                <a:gd name="connsiteX0" fmla="*/ 237036 w 240897"/>
                <a:gd name="connsiteY0" fmla="*/ 15454 h 93812"/>
                <a:gd name="connsiteX1" fmla="*/ 23707 w 240897"/>
                <a:gd name="connsiteY1" fmla="*/ -205 h 93812"/>
                <a:gd name="connsiteX2" fmla="*/ -279 w 240897"/>
                <a:gd name="connsiteY2" fmla="*/ -1335 h 93812"/>
                <a:gd name="connsiteX3" fmla="*/ 9082 w 240897"/>
                <a:gd name="connsiteY3" fmla="*/ 55002 h 93812"/>
                <a:gd name="connsiteX4" fmla="*/ 61906 w 240897"/>
                <a:gd name="connsiteY4" fmla="*/ 80656 h 93812"/>
                <a:gd name="connsiteX5" fmla="*/ 169732 w 240897"/>
                <a:gd name="connsiteY5" fmla="*/ 90956 h 93812"/>
                <a:gd name="connsiteX6" fmla="*/ 228489 w 240897"/>
                <a:gd name="connsiteY6" fmla="*/ 74611 h 93812"/>
                <a:gd name="connsiteX7" fmla="*/ 237036 w 240897"/>
                <a:gd name="connsiteY7" fmla="*/ 15454 h 93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0897" h="93812">
                  <a:moveTo>
                    <a:pt x="237036" y="15454"/>
                  </a:moveTo>
                  <a:cubicBezTo>
                    <a:pt x="166046" y="21842"/>
                    <a:pt x="93250" y="16508"/>
                    <a:pt x="23707" y="-205"/>
                  </a:cubicBezTo>
                  <a:cubicBezTo>
                    <a:pt x="21241" y="-802"/>
                    <a:pt x="1269" y="-3024"/>
                    <a:pt x="-279" y="-1335"/>
                  </a:cubicBezTo>
                  <a:cubicBezTo>
                    <a:pt x="-939" y="-624"/>
                    <a:pt x="-40" y="44410"/>
                    <a:pt x="9082" y="55002"/>
                  </a:cubicBezTo>
                  <a:cubicBezTo>
                    <a:pt x="18206" y="65594"/>
                    <a:pt x="48015" y="75259"/>
                    <a:pt x="61906" y="80656"/>
                  </a:cubicBezTo>
                  <a:cubicBezTo>
                    <a:pt x="95512" y="93686"/>
                    <a:pt x="133427" y="92454"/>
                    <a:pt x="169732" y="90956"/>
                  </a:cubicBezTo>
                  <a:cubicBezTo>
                    <a:pt x="177600" y="90638"/>
                    <a:pt x="221161" y="76947"/>
                    <a:pt x="228489" y="74611"/>
                  </a:cubicBezTo>
                  <a:cubicBezTo>
                    <a:pt x="248859" y="68057"/>
                    <a:pt x="237036" y="15454"/>
                    <a:pt x="237036" y="15454"/>
                  </a:cubicBezTo>
                </a:path>
              </a:pathLst>
            </a:custGeom>
            <a:solidFill>
              <a:srgbClr val="4F301F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26" name="Freeform: Shape 1725">
              <a:extLst>
                <a:ext uri="{FF2B5EF4-FFF2-40B4-BE49-F238E27FC236}">
                  <a16:creationId xmlns="" xmlns:a16="http://schemas.microsoft.com/office/drawing/2014/main" id="{6F710A92-6B93-4DD9-AF08-848CDEF87E4E}"/>
                </a:ext>
              </a:extLst>
            </p:cNvPr>
            <p:cNvSpPr/>
            <p:nvPr/>
          </p:nvSpPr>
          <p:spPr>
            <a:xfrm flipV="1">
              <a:off x="4329139" y="2763336"/>
              <a:ext cx="33204" cy="44691"/>
            </a:xfrm>
            <a:custGeom>
              <a:avLst/>
              <a:gdLst>
                <a:gd name="connsiteX0" fmla="*/ 17557 w 33204"/>
                <a:gd name="connsiteY0" fmla="*/ 42791 h 44691"/>
                <a:gd name="connsiteX1" fmla="*/ 79 w 33204"/>
                <a:gd name="connsiteY1" fmla="*/ 16515 h 44691"/>
                <a:gd name="connsiteX2" fmla="*/ -522 w 33204"/>
                <a:gd name="connsiteY2" fmla="*/ 13467 h 44691"/>
                <a:gd name="connsiteX3" fmla="*/ 734 w 33204"/>
                <a:gd name="connsiteY3" fmla="*/ 12591 h 44691"/>
                <a:gd name="connsiteX4" fmla="*/ 32682 w 33204"/>
                <a:gd name="connsiteY4" fmla="*/ -1900 h 44691"/>
                <a:gd name="connsiteX5" fmla="*/ 17557 w 33204"/>
                <a:gd name="connsiteY5" fmla="*/ 42791 h 44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3204" h="44691">
                  <a:moveTo>
                    <a:pt x="17557" y="42791"/>
                  </a:moveTo>
                  <a:cubicBezTo>
                    <a:pt x="11707" y="34054"/>
                    <a:pt x="5883" y="25291"/>
                    <a:pt x="79" y="16515"/>
                  </a:cubicBezTo>
                  <a:lnTo>
                    <a:pt x="-522" y="13467"/>
                  </a:lnTo>
                  <a:lnTo>
                    <a:pt x="734" y="12591"/>
                  </a:lnTo>
                  <a:cubicBezTo>
                    <a:pt x="11381" y="7765"/>
                    <a:pt x="22026" y="2926"/>
                    <a:pt x="32682" y="-1900"/>
                  </a:cubicBezTo>
                  <a:lnTo>
                    <a:pt x="17557" y="42791"/>
                  </a:lnTo>
                </a:path>
              </a:pathLst>
            </a:custGeom>
            <a:solidFill>
              <a:srgbClr val="4F301F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27" name="Freeform: Shape 1726">
              <a:extLst>
                <a:ext uri="{FF2B5EF4-FFF2-40B4-BE49-F238E27FC236}">
                  <a16:creationId xmlns="" xmlns:a16="http://schemas.microsoft.com/office/drawing/2014/main" id="{5E7D8F4C-700B-4C2A-BCD8-DB63E5076CC2}"/>
                </a:ext>
              </a:extLst>
            </p:cNvPr>
            <p:cNvSpPr/>
            <p:nvPr/>
          </p:nvSpPr>
          <p:spPr>
            <a:xfrm flipV="1">
              <a:off x="4140133" y="2784519"/>
              <a:ext cx="29279" cy="46862"/>
            </a:xfrm>
            <a:custGeom>
              <a:avLst/>
              <a:gdLst>
                <a:gd name="connsiteX0" fmla="*/ 5105 w 29279"/>
                <a:gd name="connsiteY0" fmla="*/ 44983 h 46862"/>
                <a:gd name="connsiteX1" fmla="*/ 27668 w 29279"/>
                <a:gd name="connsiteY1" fmla="*/ 22910 h 46862"/>
                <a:gd name="connsiteX2" fmla="*/ 28888 w 29279"/>
                <a:gd name="connsiteY2" fmla="*/ 20053 h 46862"/>
                <a:gd name="connsiteX3" fmla="*/ 27847 w 29279"/>
                <a:gd name="connsiteY3" fmla="*/ 18935 h 46862"/>
                <a:gd name="connsiteX4" fmla="*/ -391 w 29279"/>
                <a:gd name="connsiteY4" fmla="*/ -1880 h 46862"/>
                <a:gd name="connsiteX5" fmla="*/ 5105 w 29279"/>
                <a:gd name="connsiteY5" fmla="*/ 44983 h 46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279" h="46862">
                  <a:moveTo>
                    <a:pt x="5105" y="44983"/>
                  </a:moveTo>
                  <a:cubicBezTo>
                    <a:pt x="12646" y="37642"/>
                    <a:pt x="20162" y="30289"/>
                    <a:pt x="27668" y="22910"/>
                  </a:cubicBezTo>
                  <a:lnTo>
                    <a:pt x="28888" y="20053"/>
                  </a:lnTo>
                  <a:lnTo>
                    <a:pt x="27847" y="18935"/>
                  </a:lnTo>
                  <a:cubicBezTo>
                    <a:pt x="18431" y="12001"/>
                    <a:pt x="9024" y="5054"/>
                    <a:pt x="-391" y="-1880"/>
                  </a:cubicBezTo>
                  <a:lnTo>
                    <a:pt x="5105" y="44983"/>
                  </a:lnTo>
                </a:path>
              </a:pathLst>
            </a:custGeom>
            <a:solidFill>
              <a:srgbClr val="4F301F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28" name="Freeform: Shape 1727">
              <a:extLst>
                <a:ext uri="{FF2B5EF4-FFF2-40B4-BE49-F238E27FC236}">
                  <a16:creationId xmlns="" xmlns:a16="http://schemas.microsoft.com/office/drawing/2014/main" id="{8F97A34F-104D-4681-9AF8-C2251B913FD1}"/>
                </a:ext>
              </a:extLst>
            </p:cNvPr>
            <p:cNvSpPr/>
            <p:nvPr/>
          </p:nvSpPr>
          <p:spPr>
            <a:xfrm flipV="1">
              <a:off x="4309522" y="2845737"/>
              <a:ext cx="26739" cy="37621"/>
            </a:xfrm>
            <a:custGeom>
              <a:avLst/>
              <a:gdLst>
                <a:gd name="connsiteX0" fmla="*/ 11075 w 26739"/>
                <a:gd name="connsiteY0" fmla="*/ 35783 h 37621"/>
                <a:gd name="connsiteX1" fmla="*/ -384 w 26739"/>
                <a:gd name="connsiteY1" fmla="*/ 16428 h 37621"/>
                <a:gd name="connsiteX2" fmla="*/ 14657 w 26739"/>
                <a:gd name="connsiteY2" fmla="*/ -1821 h 37621"/>
                <a:gd name="connsiteX3" fmla="*/ 26111 w 26739"/>
                <a:gd name="connsiteY3" fmla="*/ 17521 h 37621"/>
                <a:gd name="connsiteX4" fmla="*/ 11075 w 26739"/>
                <a:gd name="connsiteY4" fmla="*/ 35783 h 37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39" h="37621">
                  <a:moveTo>
                    <a:pt x="11075" y="35783"/>
                  </a:moveTo>
                  <a:cubicBezTo>
                    <a:pt x="3758" y="35478"/>
                    <a:pt x="-1371" y="26817"/>
                    <a:pt x="-384" y="16428"/>
                  </a:cubicBezTo>
                  <a:cubicBezTo>
                    <a:pt x="602" y="6040"/>
                    <a:pt x="7340" y="-2126"/>
                    <a:pt x="14657" y="-1821"/>
                  </a:cubicBezTo>
                  <a:cubicBezTo>
                    <a:pt x="21969" y="-1529"/>
                    <a:pt x="27100" y="7132"/>
                    <a:pt x="26111" y="17521"/>
                  </a:cubicBezTo>
                  <a:cubicBezTo>
                    <a:pt x="25125" y="27909"/>
                    <a:pt x="18392" y="36088"/>
                    <a:pt x="11075" y="35783"/>
                  </a:cubicBezTo>
                </a:path>
              </a:pathLst>
            </a:custGeom>
            <a:solidFill>
              <a:srgbClr val="211D1D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29" name="Freeform: Shape 1728">
              <a:extLst>
                <a:ext uri="{FF2B5EF4-FFF2-40B4-BE49-F238E27FC236}">
                  <a16:creationId xmlns="" xmlns:a16="http://schemas.microsoft.com/office/drawing/2014/main" id="{727C177D-ACB2-44BE-AC26-14FFA5CC86A2}"/>
                </a:ext>
              </a:extLst>
            </p:cNvPr>
            <p:cNvSpPr/>
            <p:nvPr/>
          </p:nvSpPr>
          <p:spPr>
            <a:xfrm flipV="1">
              <a:off x="4324548" y="2854242"/>
              <a:ext cx="7269" cy="8623"/>
            </a:xfrm>
            <a:custGeom>
              <a:avLst/>
              <a:gdLst>
                <a:gd name="connsiteX0" fmla="*/ 2435 w 7269"/>
                <a:gd name="connsiteY0" fmla="*/ 6763 h 8623"/>
                <a:gd name="connsiteX1" fmla="*/ 6691 w 7269"/>
                <a:gd name="connsiteY1" fmla="*/ 2965 h 8623"/>
                <a:gd name="connsiteX2" fmla="*/ 3815 w 7269"/>
                <a:gd name="connsiteY2" fmla="*/ -1810 h 8623"/>
                <a:gd name="connsiteX3" fmla="*/ -442 w 7269"/>
                <a:gd name="connsiteY3" fmla="*/ 1987 h 8623"/>
                <a:gd name="connsiteX4" fmla="*/ 2435 w 7269"/>
                <a:gd name="connsiteY4" fmla="*/ 6763 h 8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69" h="8623">
                  <a:moveTo>
                    <a:pt x="2435" y="6763"/>
                  </a:moveTo>
                  <a:cubicBezTo>
                    <a:pt x="4409" y="7017"/>
                    <a:pt x="6314" y="5328"/>
                    <a:pt x="6691" y="2965"/>
                  </a:cubicBezTo>
                  <a:cubicBezTo>
                    <a:pt x="7079" y="590"/>
                    <a:pt x="5788" y="-1530"/>
                    <a:pt x="3815" y="-1810"/>
                  </a:cubicBezTo>
                  <a:cubicBezTo>
                    <a:pt x="1845" y="-2064"/>
                    <a:pt x="-65" y="-375"/>
                    <a:pt x="-442" y="1987"/>
                  </a:cubicBezTo>
                  <a:cubicBezTo>
                    <a:pt x="-825" y="4350"/>
                    <a:pt x="461" y="6483"/>
                    <a:pt x="2435" y="6763"/>
                  </a:cubicBezTo>
                </a:path>
              </a:pathLst>
            </a:custGeom>
            <a:solidFill>
              <a:srgbClr val="FFFFFF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30" name="Freeform: Shape 1729">
              <a:extLst>
                <a:ext uri="{FF2B5EF4-FFF2-40B4-BE49-F238E27FC236}">
                  <a16:creationId xmlns="" xmlns:a16="http://schemas.microsoft.com/office/drawing/2014/main" id="{62ACF45A-0383-4C4E-9372-3765DE7DC935}"/>
                </a:ext>
              </a:extLst>
            </p:cNvPr>
            <p:cNvSpPr/>
            <p:nvPr/>
          </p:nvSpPr>
          <p:spPr>
            <a:xfrm flipV="1">
              <a:off x="4215427" y="2860203"/>
              <a:ext cx="26735" cy="37620"/>
            </a:xfrm>
            <a:custGeom>
              <a:avLst/>
              <a:gdLst>
                <a:gd name="connsiteX0" fmla="*/ 11140 w 26735"/>
                <a:gd name="connsiteY0" fmla="*/ 35796 h 37620"/>
                <a:gd name="connsiteX1" fmla="*/ -319 w 26735"/>
                <a:gd name="connsiteY1" fmla="*/ 16441 h 37620"/>
                <a:gd name="connsiteX2" fmla="*/ 14713 w 26735"/>
                <a:gd name="connsiteY2" fmla="*/ -1809 h 37620"/>
                <a:gd name="connsiteX3" fmla="*/ 26172 w 26735"/>
                <a:gd name="connsiteY3" fmla="*/ 17533 h 37620"/>
                <a:gd name="connsiteX4" fmla="*/ 11140 w 26735"/>
                <a:gd name="connsiteY4" fmla="*/ 35796 h 37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35" h="37620">
                  <a:moveTo>
                    <a:pt x="11140" y="35796"/>
                  </a:moveTo>
                  <a:cubicBezTo>
                    <a:pt x="3819" y="35491"/>
                    <a:pt x="-1311" y="26830"/>
                    <a:pt x="-319" y="16441"/>
                  </a:cubicBezTo>
                  <a:cubicBezTo>
                    <a:pt x="663" y="6065"/>
                    <a:pt x="7395" y="-2113"/>
                    <a:pt x="14713" y="-1809"/>
                  </a:cubicBezTo>
                  <a:cubicBezTo>
                    <a:pt x="22030" y="-1504"/>
                    <a:pt x="27160" y="7158"/>
                    <a:pt x="26172" y="17533"/>
                  </a:cubicBezTo>
                  <a:cubicBezTo>
                    <a:pt x="25185" y="27922"/>
                    <a:pt x="18448" y="36088"/>
                    <a:pt x="11140" y="35796"/>
                  </a:cubicBezTo>
                </a:path>
              </a:pathLst>
            </a:custGeom>
            <a:solidFill>
              <a:srgbClr val="211D1D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31" name="Freeform: Shape 1730">
              <a:extLst>
                <a:ext uri="{FF2B5EF4-FFF2-40B4-BE49-F238E27FC236}">
                  <a16:creationId xmlns="" xmlns:a16="http://schemas.microsoft.com/office/drawing/2014/main" id="{C371C435-4A21-4EA4-BEE9-8F4E085CEE4C}"/>
                </a:ext>
              </a:extLst>
            </p:cNvPr>
            <p:cNvSpPr/>
            <p:nvPr/>
          </p:nvSpPr>
          <p:spPr>
            <a:xfrm flipV="1">
              <a:off x="4230449" y="2868705"/>
              <a:ext cx="7271" cy="8627"/>
            </a:xfrm>
            <a:custGeom>
              <a:avLst/>
              <a:gdLst>
                <a:gd name="connsiteX0" fmla="*/ 2499 w 7271"/>
                <a:gd name="connsiteY0" fmla="*/ 6778 h 8627"/>
                <a:gd name="connsiteX1" fmla="*/ 6760 w 7271"/>
                <a:gd name="connsiteY1" fmla="*/ 2968 h 8627"/>
                <a:gd name="connsiteX2" fmla="*/ 3879 w 7271"/>
                <a:gd name="connsiteY2" fmla="*/ -1795 h 8627"/>
                <a:gd name="connsiteX3" fmla="*/ -378 w 7271"/>
                <a:gd name="connsiteY3" fmla="*/ 2015 h 8627"/>
                <a:gd name="connsiteX4" fmla="*/ 2499 w 7271"/>
                <a:gd name="connsiteY4" fmla="*/ 6778 h 8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71" h="8627">
                  <a:moveTo>
                    <a:pt x="2499" y="6778"/>
                  </a:moveTo>
                  <a:cubicBezTo>
                    <a:pt x="4474" y="7045"/>
                    <a:pt x="6374" y="5343"/>
                    <a:pt x="6760" y="2968"/>
                  </a:cubicBezTo>
                  <a:cubicBezTo>
                    <a:pt x="7137" y="606"/>
                    <a:pt x="5848" y="-1528"/>
                    <a:pt x="3879" y="-1795"/>
                  </a:cubicBezTo>
                  <a:cubicBezTo>
                    <a:pt x="1904" y="-2061"/>
                    <a:pt x="4" y="-360"/>
                    <a:pt x="-378" y="2015"/>
                  </a:cubicBezTo>
                  <a:cubicBezTo>
                    <a:pt x="-761" y="4378"/>
                    <a:pt x="530" y="6511"/>
                    <a:pt x="2499" y="6778"/>
                  </a:cubicBezTo>
                </a:path>
              </a:pathLst>
            </a:custGeom>
            <a:solidFill>
              <a:srgbClr val="FFFFFF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32" name="Freeform: Shape 1731">
              <a:extLst>
                <a:ext uri="{FF2B5EF4-FFF2-40B4-BE49-F238E27FC236}">
                  <a16:creationId xmlns="" xmlns:a16="http://schemas.microsoft.com/office/drawing/2014/main" id="{2B862AAD-A88C-4A75-947F-BE98B38E0332}"/>
                </a:ext>
              </a:extLst>
            </p:cNvPr>
            <p:cNvSpPr/>
            <p:nvPr/>
          </p:nvSpPr>
          <p:spPr>
            <a:xfrm flipV="1">
              <a:off x="4169195" y="2825335"/>
              <a:ext cx="91090" cy="28675"/>
            </a:xfrm>
            <a:custGeom>
              <a:avLst/>
              <a:gdLst>
                <a:gd name="connsiteX0" fmla="*/ 3025 w 91090"/>
                <a:gd name="connsiteY0" fmla="*/ 6820 h 28675"/>
                <a:gd name="connsiteX1" fmla="*/ 83848 w 91090"/>
                <a:gd name="connsiteY1" fmla="*/ 26543 h 28675"/>
                <a:gd name="connsiteX2" fmla="*/ 90030 w 91090"/>
                <a:gd name="connsiteY2" fmla="*/ 12192 h 28675"/>
                <a:gd name="connsiteX3" fmla="*/ 87787 w 91090"/>
                <a:gd name="connsiteY3" fmla="*/ 12001 h 28675"/>
                <a:gd name="connsiteX4" fmla="*/ 10799 w 91090"/>
                <a:gd name="connsiteY4" fmla="*/ -876 h 28675"/>
                <a:gd name="connsiteX5" fmla="*/ 689 w 91090"/>
                <a:gd name="connsiteY5" fmla="*/ 63 h 28675"/>
                <a:gd name="connsiteX6" fmla="*/ 3025 w 91090"/>
                <a:gd name="connsiteY6" fmla="*/ 6820 h 28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090" h="28675">
                  <a:moveTo>
                    <a:pt x="3025" y="6820"/>
                  </a:moveTo>
                  <a:cubicBezTo>
                    <a:pt x="4999" y="7950"/>
                    <a:pt x="36551" y="29515"/>
                    <a:pt x="83848" y="26543"/>
                  </a:cubicBezTo>
                  <a:cubicBezTo>
                    <a:pt x="87113" y="26340"/>
                    <a:pt x="92500" y="12751"/>
                    <a:pt x="90030" y="12192"/>
                  </a:cubicBezTo>
                  <a:lnTo>
                    <a:pt x="87787" y="12001"/>
                  </a:lnTo>
                  <a:cubicBezTo>
                    <a:pt x="43983" y="14135"/>
                    <a:pt x="11489" y="-457"/>
                    <a:pt x="10799" y="-876"/>
                  </a:cubicBezTo>
                  <a:cubicBezTo>
                    <a:pt x="7460" y="-2477"/>
                    <a:pt x="2861" y="-2070"/>
                    <a:pt x="689" y="63"/>
                  </a:cubicBezTo>
                  <a:cubicBezTo>
                    <a:pt x="-1495" y="2197"/>
                    <a:pt x="-368" y="5232"/>
                    <a:pt x="3025" y="6820"/>
                  </a:cubicBezTo>
                </a:path>
              </a:pathLst>
            </a:custGeom>
            <a:solidFill>
              <a:srgbClr val="7B3D1A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33" name="Freeform: Shape 1732">
              <a:extLst>
                <a:ext uri="{FF2B5EF4-FFF2-40B4-BE49-F238E27FC236}">
                  <a16:creationId xmlns="" xmlns:a16="http://schemas.microsoft.com/office/drawing/2014/main" id="{F9027533-511F-4C50-9186-4AC83219B286}"/>
                </a:ext>
              </a:extLst>
            </p:cNvPr>
            <p:cNvSpPr/>
            <p:nvPr/>
          </p:nvSpPr>
          <p:spPr>
            <a:xfrm flipV="1">
              <a:off x="4291081" y="2812892"/>
              <a:ext cx="56865" cy="22059"/>
            </a:xfrm>
            <a:custGeom>
              <a:avLst/>
              <a:gdLst>
                <a:gd name="connsiteX0" fmla="*/ 53128 w 56865"/>
                <a:gd name="connsiteY0" fmla="*/ 14200 h 22059"/>
                <a:gd name="connsiteX1" fmla="*/ 865 w 56865"/>
                <a:gd name="connsiteY1" fmla="*/ 13450 h 22059"/>
                <a:gd name="connsiteX2" fmla="*/ 725 w 56865"/>
                <a:gd name="connsiteY2" fmla="*/ -1866 h 22059"/>
                <a:gd name="connsiteX3" fmla="*/ 2090 w 56865"/>
                <a:gd name="connsiteY3" fmla="*/ -1497 h 22059"/>
                <a:gd name="connsiteX4" fmla="*/ 50444 w 56865"/>
                <a:gd name="connsiteY4" fmla="*/ 4891 h 22059"/>
                <a:gd name="connsiteX5" fmla="*/ 56154 w 56865"/>
                <a:gd name="connsiteY5" fmla="*/ 8256 h 22059"/>
                <a:gd name="connsiteX6" fmla="*/ 53128 w 56865"/>
                <a:gd name="connsiteY6" fmla="*/ 14200 h 22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865" h="22059">
                  <a:moveTo>
                    <a:pt x="53128" y="14200"/>
                  </a:moveTo>
                  <a:cubicBezTo>
                    <a:pt x="51699" y="14797"/>
                    <a:pt x="27907" y="27852"/>
                    <a:pt x="865" y="13450"/>
                  </a:cubicBezTo>
                  <a:cubicBezTo>
                    <a:pt x="-1011" y="12473"/>
                    <a:pt x="-862" y="-1929"/>
                    <a:pt x="725" y="-1866"/>
                  </a:cubicBezTo>
                  <a:lnTo>
                    <a:pt x="2090" y="-1497"/>
                  </a:lnTo>
                  <a:cubicBezTo>
                    <a:pt x="27301" y="11241"/>
                    <a:pt x="49948" y="5119"/>
                    <a:pt x="50444" y="4891"/>
                  </a:cubicBezTo>
                  <a:cubicBezTo>
                    <a:pt x="52791" y="4154"/>
                    <a:pt x="55395" y="5665"/>
                    <a:pt x="56154" y="8256"/>
                  </a:cubicBezTo>
                  <a:cubicBezTo>
                    <a:pt x="56914" y="10834"/>
                    <a:pt x="55514" y="13488"/>
                    <a:pt x="53128" y="14200"/>
                  </a:cubicBezTo>
                </a:path>
              </a:pathLst>
            </a:custGeom>
            <a:solidFill>
              <a:srgbClr val="7B3D1A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34" name="Freeform: Shape 1733">
              <a:extLst>
                <a:ext uri="{FF2B5EF4-FFF2-40B4-BE49-F238E27FC236}">
                  <a16:creationId xmlns="" xmlns:a16="http://schemas.microsoft.com/office/drawing/2014/main" id="{34220812-DBDE-4DAC-A831-0A320D113D7E}"/>
                </a:ext>
              </a:extLst>
            </p:cNvPr>
            <p:cNvSpPr/>
            <p:nvPr/>
          </p:nvSpPr>
          <p:spPr>
            <a:xfrm flipV="1">
              <a:off x="4241381" y="2952514"/>
              <a:ext cx="77310" cy="16929"/>
            </a:xfrm>
            <a:custGeom>
              <a:avLst/>
              <a:gdLst>
                <a:gd name="connsiteX0" fmla="*/ 37643 w 77310"/>
                <a:gd name="connsiteY0" fmla="*/ -1692 h 16929"/>
                <a:gd name="connsiteX1" fmla="*/ 76681 w 77310"/>
                <a:gd name="connsiteY1" fmla="*/ 14640 h 16929"/>
                <a:gd name="connsiteX2" fmla="*/ 76269 w 77310"/>
                <a:gd name="connsiteY2" fmla="*/ 15186 h 16929"/>
                <a:gd name="connsiteX3" fmla="*/ -477 w 77310"/>
                <a:gd name="connsiteY3" fmla="*/ 8989 h 16929"/>
                <a:gd name="connsiteX4" fmla="*/ 37643 w 77310"/>
                <a:gd name="connsiteY4" fmla="*/ -1692 h 16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310" h="16929">
                  <a:moveTo>
                    <a:pt x="37643" y="-1692"/>
                  </a:moveTo>
                  <a:cubicBezTo>
                    <a:pt x="61524" y="-968"/>
                    <a:pt x="78645" y="10830"/>
                    <a:pt x="76681" y="14640"/>
                  </a:cubicBezTo>
                  <a:lnTo>
                    <a:pt x="76269" y="15186"/>
                  </a:lnTo>
                  <a:cubicBezTo>
                    <a:pt x="56812" y="6842"/>
                    <a:pt x="17704" y="4569"/>
                    <a:pt x="-477" y="8989"/>
                  </a:cubicBezTo>
                  <a:cubicBezTo>
                    <a:pt x="3229" y="4416"/>
                    <a:pt x="18375" y="-2403"/>
                    <a:pt x="37643" y="-1692"/>
                  </a:cubicBezTo>
                </a:path>
              </a:pathLst>
            </a:custGeom>
            <a:solidFill>
              <a:srgbClr val="AB6A3A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35" name="Freeform: Shape 1734">
              <a:extLst>
                <a:ext uri="{FF2B5EF4-FFF2-40B4-BE49-F238E27FC236}">
                  <a16:creationId xmlns="" xmlns:a16="http://schemas.microsoft.com/office/drawing/2014/main" id="{ED382EC8-677A-46C8-8848-A9CB348334FF}"/>
                </a:ext>
              </a:extLst>
            </p:cNvPr>
            <p:cNvSpPr/>
            <p:nvPr/>
          </p:nvSpPr>
          <p:spPr>
            <a:xfrm flipV="1">
              <a:off x="4287246" y="2874150"/>
              <a:ext cx="29235" cy="51488"/>
            </a:xfrm>
            <a:custGeom>
              <a:avLst/>
              <a:gdLst>
                <a:gd name="connsiteX0" fmla="*/ 5833 w 29235"/>
                <a:gd name="connsiteY0" fmla="*/ 14912 h 51488"/>
                <a:gd name="connsiteX1" fmla="*/ 6661 w 29235"/>
                <a:gd name="connsiteY1" fmla="*/ 7673 h 51488"/>
                <a:gd name="connsiteX2" fmla="*/ 132 w 29235"/>
                <a:gd name="connsiteY2" fmla="*/ 1069 h 51488"/>
                <a:gd name="connsiteX3" fmla="*/ 17734 w 29235"/>
                <a:gd name="connsiteY3" fmla="*/ 1043 h 51488"/>
                <a:gd name="connsiteX4" fmla="*/ 28335 w 29235"/>
                <a:gd name="connsiteY4" fmla="*/ 11978 h 51488"/>
                <a:gd name="connsiteX5" fmla="*/ 23300 w 29235"/>
                <a:gd name="connsiteY5" fmla="*/ 20703 h 51488"/>
                <a:gd name="connsiteX6" fmla="*/ 4508 w 29235"/>
                <a:gd name="connsiteY6" fmla="*/ 49125 h 51488"/>
                <a:gd name="connsiteX7" fmla="*/ 5833 w 29235"/>
                <a:gd name="connsiteY7" fmla="*/ 14912 h 51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235" h="51488">
                  <a:moveTo>
                    <a:pt x="5833" y="14912"/>
                  </a:moveTo>
                  <a:cubicBezTo>
                    <a:pt x="8794" y="10327"/>
                    <a:pt x="8610" y="11140"/>
                    <a:pt x="6661" y="7673"/>
                  </a:cubicBezTo>
                  <a:cubicBezTo>
                    <a:pt x="5307" y="5285"/>
                    <a:pt x="2062" y="3012"/>
                    <a:pt x="132" y="1069"/>
                  </a:cubicBezTo>
                  <a:cubicBezTo>
                    <a:pt x="-4100" y="-3224"/>
                    <a:pt x="14479" y="-2246"/>
                    <a:pt x="17734" y="1043"/>
                  </a:cubicBezTo>
                  <a:cubicBezTo>
                    <a:pt x="20443" y="3799"/>
                    <a:pt x="27010" y="8295"/>
                    <a:pt x="28335" y="11978"/>
                  </a:cubicBezTo>
                  <a:cubicBezTo>
                    <a:pt x="29922" y="16360"/>
                    <a:pt x="26609" y="18036"/>
                    <a:pt x="23300" y="20703"/>
                  </a:cubicBezTo>
                  <a:cubicBezTo>
                    <a:pt x="13839" y="28336"/>
                    <a:pt x="7648" y="37873"/>
                    <a:pt x="4508" y="49125"/>
                  </a:cubicBezTo>
                  <a:cubicBezTo>
                    <a:pt x="3267" y="53596"/>
                    <a:pt x="-4259" y="30533"/>
                    <a:pt x="5833" y="14912"/>
                  </a:cubicBezTo>
                </a:path>
              </a:pathLst>
            </a:custGeom>
            <a:solidFill>
              <a:srgbClr val="AB6A3A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36" name="Freeform: Shape 1735">
              <a:extLst>
                <a:ext uri="{FF2B5EF4-FFF2-40B4-BE49-F238E27FC236}">
                  <a16:creationId xmlns="" xmlns:a16="http://schemas.microsoft.com/office/drawing/2014/main" id="{885B1574-44AF-4B89-9E7E-A8F942B126E9}"/>
                </a:ext>
              </a:extLst>
            </p:cNvPr>
            <p:cNvSpPr/>
            <p:nvPr/>
          </p:nvSpPr>
          <p:spPr>
            <a:xfrm flipV="1">
              <a:off x="7406884" y="3261911"/>
              <a:ext cx="111048" cy="175640"/>
            </a:xfrm>
            <a:custGeom>
              <a:avLst/>
              <a:gdLst>
                <a:gd name="connsiteX0" fmla="*/ 101034 w 111048"/>
                <a:gd name="connsiteY0" fmla="*/ -1397 h 175640"/>
                <a:gd name="connsiteX1" fmla="*/ 3206 w 111048"/>
                <a:gd name="connsiteY1" fmla="*/ -978 h 175640"/>
                <a:gd name="connsiteX2" fmla="*/ -2648 w 111048"/>
                <a:gd name="connsiteY2" fmla="*/ 174244 h 175640"/>
                <a:gd name="connsiteX3" fmla="*/ 108400 w 111048"/>
                <a:gd name="connsiteY3" fmla="*/ 173761 h 175640"/>
                <a:gd name="connsiteX4" fmla="*/ 101034 w 111048"/>
                <a:gd name="connsiteY4" fmla="*/ -1397 h 175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048" h="175640">
                  <a:moveTo>
                    <a:pt x="101034" y="-1397"/>
                  </a:moveTo>
                  <a:lnTo>
                    <a:pt x="3206" y="-978"/>
                  </a:lnTo>
                  <a:lnTo>
                    <a:pt x="-2648" y="174244"/>
                  </a:lnTo>
                  <a:lnTo>
                    <a:pt x="108400" y="173761"/>
                  </a:lnTo>
                  <a:lnTo>
                    <a:pt x="101034" y="-1397"/>
                  </a:lnTo>
                </a:path>
              </a:pathLst>
            </a:custGeom>
            <a:solidFill>
              <a:srgbClr val="EFFAFE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37" name="Freeform: Shape 1736">
              <a:extLst>
                <a:ext uri="{FF2B5EF4-FFF2-40B4-BE49-F238E27FC236}">
                  <a16:creationId xmlns="" xmlns:a16="http://schemas.microsoft.com/office/drawing/2014/main" id="{460C28FA-19B4-4C38-841D-C94EF81C5FF9}"/>
                </a:ext>
              </a:extLst>
            </p:cNvPr>
            <p:cNvSpPr/>
            <p:nvPr/>
          </p:nvSpPr>
          <p:spPr>
            <a:xfrm flipV="1">
              <a:off x="7423940" y="3420153"/>
              <a:ext cx="75577" cy="11899"/>
            </a:xfrm>
            <a:custGeom>
              <a:avLst/>
              <a:gdLst>
                <a:gd name="connsiteX0" fmla="*/ 68383 w 75577"/>
                <a:gd name="connsiteY0" fmla="*/ -1329 h 11899"/>
                <a:gd name="connsiteX1" fmla="*/ 1810 w 75577"/>
                <a:gd name="connsiteY1" fmla="*/ -1037 h 11899"/>
                <a:gd name="connsiteX2" fmla="*/ -2648 w 75577"/>
                <a:gd name="connsiteY2" fmla="*/ 10571 h 11899"/>
                <a:gd name="connsiteX3" fmla="*/ 72930 w 75577"/>
                <a:gd name="connsiteY3" fmla="*/ 10241 h 11899"/>
                <a:gd name="connsiteX4" fmla="*/ 68383 w 75577"/>
                <a:gd name="connsiteY4" fmla="*/ -1329 h 11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577" h="11899">
                  <a:moveTo>
                    <a:pt x="68383" y="-1329"/>
                  </a:moveTo>
                  <a:lnTo>
                    <a:pt x="1810" y="-1037"/>
                  </a:lnTo>
                  <a:lnTo>
                    <a:pt x="-2648" y="10571"/>
                  </a:lnTo>
                  <a:lnTo>
                    <a:pt x="72930" y="10241"/>
                  </a:lnTo>
                  <a:lnTo>
                    <a:pt x="68383" y="-1329"/>
                  </a:lnTo>
                </a:path>
              </a:pathLst>
            </a:custGeom>
            <a:solidFill>
              <a:srgbClr val="B1E4F6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38" name="Freeform: Shape 1737">
              <a:extLst>
                <a:ext uri="{FF2B5EF4-FFF2-40B4-BE49-F238E27FC236}">
                  <a16:creationId xmlns="" xmlns:a16="http://schemas.microsoft.com/office/drawing/2014/main" id="{29125A55-766E-4758-BC53-CC59DD6FB189}"/>
                </a:ext>
              </a:extLst>
            </p:cNvPr>
            <p:cNvSpPr/>
            <p:nvPr/>
          </p:nvSpPr>
          <p:spPr>
            <a:xfrm flipV="1">
              <a:off x="7413971" y="3268845"/>
              <a:ext cx="96799" cy="146151"/>
            </a:xfrm>
            <a:custGeom>
              <a:avLst/>
              <a:gdLst>
                <a:gd name="connsiteX0" fmla="*/ 87750 w 96799"/>
                <a:gd name="connsiteY0" fmla="*/ -1404 h 146151"/>
                <a:gd name="connsiteX1" fmla="*/ 2521 w 96799"/>
                <a:gd name="connsiteY1" fmla="*/ -1023 h 146151"/>
                <a:gd name="connsiteX2" fmla="*/ -2648 w 96799"/>
                <a:gd name="connsiteY2" fmla="*/ 138550 h 146151"/>
                <a:gd name="connsiteX3" fmla="*/ 94151 w 96799"/>
                <a:gd name="connsiteY3" fmla="*/ 144747 h 146151"/>
                <a:gd name="connsiteX4" fmla="*/ 87750 w 96799"/>
                <a:gd name="connsiteY4" fmla="*/ -1404 h 146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799" h="146151">
                  <a:moveTo>
                    <a:pt x="87750" y="-1404"/>
                  </a:moveTo>
                  <a:lnTo>
                    <a:pt x="2521" y="-1023"/>
                  </a:lnTo>
                  <a:lnTo>
                    <a:pt x="-2648" y="138550"/>
                  </a:lnTo>
                  <a:lnTo>
                    <a:pt x="94151" y="144747"/>
                  </a:lnTo>
                  <a:lnTo>
                    <a:pt x="87750" y="-1404"/>
                  </a:lnTo>
                </a:path>
              </a:pathLst>
            </a:custGeom>
            <a:solidFill>
              <a:srgbClr val="D1F0FA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39" name="Freeform: Shape 1738">
              <a:extLst>
                <a:ext uri="{FF2B5EF4-FFF2-40B4-BE49-F238E27FC236}">
                  <a16:creationId xmlns="" xmlns:a16="http://schemas.microsoft.com/office/drawing/2014/main" id="{E6084E55-FCA6-461C-BE73-49D13BDB85C4}"/>
                </a:ext>
              </a:extLst>
            </p:cNvPr>
            <p:cNvSpPr/>
            <p:nvPr/>
          </p:nvSpPr>
          <p:spPr>
            <a:xfrm flipV="1">
              <a:off x="7415926" y="3328014"/>
              <a:ext cx="94563" cy="86982"/>
            </a:xfrm>
            <a:custGeom>
              <a:avLst/>
              <a:gdLst>
                <a:gd name="connsiteX0" fmla="*/ 85793 w 94563"/>
                <a:gd name="connsiteY0" fmla="*/ -1377 h 86982"/>
                <a:gd name="connsiteX1" fmla="*/ 564 w 94563"/>
                <a:gd name="connsiteY1" fmla="*/ -996 h 86982"/>
                <a:gd name="connsiteX2" fmla="*/ -2649 w 94563"/>
                <a:gd name="connsiteY2" fmla="*/ 85605 h 86982"/>
                <a:gd name="connsiteX3" fmla="*/ 91915 w 94563"/>
                <a:gd name="connsiteY3" fmla="*/ 81350 h 86982"/>
                <a:gd name="connsiteX4" fmla="*/ 85793 w 94563"/>
                <a:gd name="connsiteY4" fmla="*/ -1377 h 86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563" h="86982">
                  <a:moveTo>
                    <a:pt x="85793" y="-1377"/>
                  </a:moveTo>
                  <a:lnTo>
                    <a:pt x="564" y="-996"/>
                  </a:lnTo>
                  <a:lnTo>
                    <a:pt x="-2649" y="85605"/>
                  </a:lnTo>
                  <a:lnTo>
                    <a:pt x="91915" y="81350"/>
                  </a:lnTo>
                  <a:lnTo>
                    <a:pt x="85793" y="-1377"/>
                  </a:lnTo>
                </a:path>
              </a:pathLst>
            </a:custGeom>
            <a:solidFill>
              <a:srgbClr val="B1E4F6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40" name="Freeform: Shape 1739">
              <a:extLst>
                <a:ext uri="{FF2B5EF4-FFF2-40B4-BE49-F238E27FC236}">
                  <a16:creationId xmlns="" xmlns:a16="http://schemas.microsoft.com/office/drawing/2014/main" id="{3F1F350F-201F-45A6-9220-96C81ACA9B1B}"/>
                </a:ext>
              </a:extLst>
            </p:cNvPr>
            <p:cNvSpPr/>
            <p:nvPr/>
          </p:nvSpPr>
          <p:spPr>
            <a:xfrm flipV="1">
              <a:off x="7473203" y="3275982"/>
              <a:ext cx="29197" cy="118465"/>
            </a:xfrm>
            <a:custGeom>
              <a:avLst/>
              <a:gdLst>
                <a:gd name="connsiteX0" fmla="*/ 19458 w 29197"/>
                <a:gd name="connsiteY0" fmla="*/ 11735 h 118465"/>
                <a:gd name="connsiteX1" fmla="*/ -2666 w 29197"/>
                <a:gd name="connsiteY1" fmla="*/ -1410 h 118465"/>
                <a:gd name="connsiteX2" fmla="*/ -2183 w 29197"/>
                <a:gd name="connsiteY2" fmla="*/ 110566 h 118465"/>
                <a:gd name="connsiteX3" fmla="*/ 26531 w 29197"/>
                <a:gd name="connsiteY3" fmla="*/ 117056 h 118465"/>
                <a:gd name="connsiteX4" fmla="*/ 19458 w 29197"/>
                <a:gd name="connsiteY4" fmla="*/ 11735 h 118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197" h="118465">
                  <a:moveTo>
                    <a:pt x="19458" y="11735"/>
                  </a:moveTo>
                  <a:lnTo>
                    <a:pt x="-2666" y="-1410"/>
                  </a:lnTo>
                  <a:lnTo>
                    <a:pt x="-2183" y="110566"/>
                  </a:lnTo>
                  <a:lnTo>
                    <a:pt x="26531" y="117056"/>
                  </a:lnTo>
                  <a:lnTo>
                    <a:pt x="19458" y="11735"/>
                  </a:lnTo>
                </a:path>
              </a:pathLst>
            </a:custGeom>
            <a:solidFill>
              <a:srgbClr val="FFFFFF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41" name="Freeform: Shape 1740">
              <a:extLst>
                <a:ext uri="{FF2B5EF4-FFF2-40B4-BE49-F238E27FC236}">
                  <a16:creationId xmlns="" xmlns:a16="http://schemas.microsoft.com/office/drawing/2014/main" id="{792E5067-11AC-4E3D-80F0-5CEF2581DA9A}"/>
                </a:ext>
              </a:extLst>
            </p:cNvPr>
            <p:cNvSpPr/>
            <p:nvPr/>
          </p:nvSpPr>
          <p:spPr>
            <a:xfrm flipV="1">
              <a:off x="4716584" y="3271728"/>
              <a:ext cx="111054" cy="175195"/>
            </a:xfrm>
            <a:custGeom>
              <a:avLst/>
              <a:gdLst>
                <a:gd name="connsiteX0" fmla="*/ 103629 w 111054"/>
                <a:gd name="connsiteY0" fmla="*/ -1388 h 175195"/>
                <a:gd name="connsiteX1" fmla="*/ 5805 w 111054"/>
                <a:gd name="connsiteY1" fmla="*/ -1388 h 175195"/>
                <a:gd name="connsiteX2" fmla="*/ -813 w 111054"/>
                <a:gd name="connsiteY2" fmla="*/ 173808 h 175195"/>
                <a:gd name="connsiteX3" fmla="*/ 110242 w 111054"/>
                <a:gd name="connsiteY3" fmla="*/ 173808 h 175195"/>
                <a:gd name="connsiteX4" fmla="*/ 103629 w 111054"/>
                <a:gd name="connsiteY4" fmla="*/ -1388 h 175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054" h="175195">
                  <a:moveTo>
                    <a:pt x="103629" y="-1388"/>
                  </a:moveTo>
                  <a:lnTo>
                    <a:pt x="5805" y="-1388"/>
                  </a:lnTo>
                  <a:lnTo>
                    <a:pt x="-813" y="173808"/>
                  </a:lnTo>
                  <a:lnTo>
                    <a:pt x="110242" y="173808"/>
                  </a:lnTo>
                  <a:lnTo>
                    <a:pt x="103629" y="-1388"/>
                  </a:lnTo>
                </a:path>
              </a:pathLst>
            </a:custGeom>
            <a:solidFill>
              <a:srgbClr val="EFFAFE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42" name="Freeform: Shape 1741">
              <a:extLst>
                <a:ext uri="{FF2B5EF4-FFF2-40B4-BE49-F238E27FC236}">
                  <a16:creationId xmlns="" xmlns:a16="http://schemas.microsoft.com/office/drawing/2014/main" id="{EFC9AADC-5AFD-4F88-8A2A-DA295087A35E}"/>
                </a:ext>
              </a:extLst>
            </p:cNvPr>
            <p:cNvSpPr/>
            <p:nvPr/>
          </p:nvSpPr>
          <p:spPr>
            <a:xfrm flipV="1">
              <a:off x="4734323" y="3429906"/>
              <a:ext cx="75580" cy="11569"/>
            </a:xfrm>
            <a:custGeom>
              <a:avLst/>
              <a:gdLst>
                <a:gd name="connsiteX0" fmla="*/ 70258 w 75580"/>
                <a:gd name="connsiteY0" fmla="*/ -1320 h 11569"/>
                <a:gd name="connsiteX1" fmla="*/ 3692 w 75580"/>
                <a:gd name="connsiteY1" fmla="*/ -1320 h 11569"/>
                <a:gd name="connsiteX2" fmla="*/ -813 w 75580"/>
                <a:gd name="connsiteY2" fmla="*/ 10250 h 11569"/>
                <a:gd name="connsiteX3" fmla="*/ 74768 w 75580"/>
                <a:gd name="connsiteY3" fmla="*/ 10250 h 11569"/>
                <a:gd name="connsiteX4" fmla="*/ 70258 w 75580"/>
                <a:gd name="connsiteY4" fmla="*/ -1320 h 11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580" h="11569">
                  <a:moveTo>
                    <a:pt x="70258" y="-1320"/>
                  </a:moveTo>
                  <a:lnTo>
                    <a:pt x="3692" y="-1320"/>
                  </a:lnTo>
                  <a:lnTo>
                    <a:pt x="-813" y="10250"/>
                  </a:lnTo>
                  <a:lnTo>
                    <a:pt x="74768" y="10250"/>
                  </a:lnTo>
                  <a:lnTo>
                    <a:pt x="70258" y="-1320"/>
                  </a:lnTo>
                </a:path>
              </a:pathLst>
            </a:custGeom>
            <a:solidFill>
              <a:srgbClr val="B1E4F6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43" name="Freeform: Shape 1742">
              <a:extLst>
                <a:ext uri="{FF2B5EF4-FFF2-40B4-BE49-F238E27FC236}">
                  <a16:creationId xmlns="" xmlns:a16="http://schemas.microsoft.com/office/drawing/2014/main" id="{7C0924FD-01B7-4876-8A78-7A69F4824CAF}"/>
                </a:ext>
              </a:extLst>
            </p:cNvPr>
            <p:cNvSpPr/>
            <p:nvPr/>
          </p:nvSpPr>
          <p:spPr>
            <a:xfrm flipV="1">
              <a:off x="4723727" y="3278218"/>
              <a:ext cx="96767" cy="146163"/>
            </a:xfrm>
            <a:custGeom>
              <a:avLst/>
              <a:gdLst>
                <a:gd name="connsiteX0" fmla="*/ 90190 w 96767"/>
                <a:gd name="connsiteY0" fmla="*/ -1395 h 146163"/>
                <a:gd name="connsiteX1" fmla="*/ 4957 w 96767"/>
                <a:gd name="connsiteY1" fmla="*/ -1395 h 146163"/>
                <a:gd name="connsiteX2" fmla="*/ -813 w 96767"/>
                <a:gd name="connsiteY2" fmla="*/ 138152 h 146163"/>
                <a:gd name="connsiteX3" fmla="*/ 95955 w 96767"/>
                <a:gd name="connsiteY3" fmla="*/ 144769 h 146163"/>
                <a:gd name="connsiteX4" fmla="*/ 90190 w 96767"/>
                <a:gd name="connsiteY4" fmla="*/ -1395 h 146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767" h="146163">
                  <a:moveTo>
                    <a:pt x="90190" y="-1395"/>
                  </a:moveTo>
                  <a:lnTo>
                    <a:pt x="4957" y="-1395"/>
                  </a:lnTo>
                  <a:lnTo>
                    <a:pt x="-813" y="138152"/>
                  </a:lnTo>
                  <a:lnTo>
                    <a:pt x="95955" y="144769"/>
                  </a:lnTo>
                  <a:lnTo>
                    <a:pt x="90190" y="-1395"/>
                  </a:lnTo>
                </a:path>
              </a:pathLst>
            </a:custGeom>
            <a:solidFill>
              <a:srgbClr val="D1F0FA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44" name="Freeform: Shape 1743">
              <a:extLst>
                <a:ext uri="{FF2B5EF4-FFF2-40B4-BE49-F238E27FC236}">
                  <a16:creationId xmlns="" xmlns:a16="http://schemas.microsoft.com/office/drawing/2014/main" id="{FA9EE8D0-75ED-4E34-B1DD-2B1D3B92B5EE}"/>
                </a:ext>
              </a:extLst>
            </p:cNvPr>
            <p:cNvSpPr/>
            <p:nvPr/>
          </p:nvSpPr>
          <p:spPr>
            <a:xfrm flipV="1">
              <a:off x="4725914" y="3337793"/>
              <a:ext cx="94580" cy="86588"/>
            </a:xfrm>
            <a:custGeom>
              <a:avLst/>
              <a:gdLst>
                <a:gd name="connsiteX0" fmla="*/ 88003 w 94580"/>
                <a:gd name="connsiteY0" fmla="*/ -1369 h 86588"/>
                <a:gd name="connsiteX1" fmla="*/ 2769 w 94580"/>
                <a:gd name="connsiteY1" fmla="*/ -1369 h 86588"/>
                <a:gd name="connsiteX2" fmla="*/ -813 w 94580"/>
                <a:gd name="connsiteY2" fmla="*/ 85220 h 86588"/>
                <a:gd name="connsiteX3" fmla="*/ 93767 w 94580"/>
                <a:gd name="connsiteY3" fmla="*/ 81372 h 86588"/>
                <a:gd name="connsiteX4" fmla="*/ 88003 w 94580"/>
                <a:gd name="connsiteY4" fmla="*/ -1369 h 86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580" h="86588">
                  <a:moveTo>
                    <a:pt x="88003" y="-1369"/>
                  </a:moveTo>
                  <a:lnTo>
                    <a:pt x="2769" y="-1369"/>
                  </a:lnTo>
                  <a:lnTo>
                    <a:pt x="-813" y="85220"/>
                  </a:lnTo>
                  <a:lnTo>
                    <a:pt x="93767" y="81372"/>
                  </a:lnTo>
                  <a:lnTo>
                    <a:pt x="88003" y="-1369"/>
                  </a:lnTo>
                </a:path>
              </a:pathLst>
            </a:custGeom>
            <a:solidFill>
              <a:srgbClr val="B1E4F6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45" name="Freeform: Shape 1744">
              <a:extLst>
                <a:ext uri="{FF2B5EF4-FFF2-40B4-BE49-F238E27FC236}">
                  <a16:creationId xmlns="" xmlns:a16="http://schemas.microsoft.com/office/drawing/2014/main" id="{3D792AD0-A03F-4B47-9DD1-3CBF9340CD83}"/>
                </a:ext>
              </a:extLst>
            </p:cNvPr>
            <p:cNvSpPr/>
            <p:nvPr/>
          </p:nvSpPr>
          <p:spPr>
            <a:xfrm flipV="1">
              <a:off x="4783477" y="3285380"/>
              <a:ext cx="28682" cy="118592"/>
            </a:xfrm>
            <a:custGeom>
              <a:avLst/>
              <a:gdLst>
                <a:gd name="connsiteX0" fmla="*/ 21231 w 28682"/>
                <a:gd name="connsiteY0" fmla="*/ 11832 h 118592"/>
                <a:gd name="connsiteX1" fmla="*/ -830 w 28682"/>
                <a:gd name="connsiteY1" fmla="*/ -1401 h 118592"/>
                <a:gd name="connsiteX2" fmla="*/ -830 w 28682"/>
                <a:gd name="connsiteY2" fmla="*/ 110574 h 118592"/>
                <a:gd name="connsiteX3" fmla="*/ 27853 w 28682"/>
                <a:gd name="connsiteY3" fmla="*/ 117191 h 118592"/>
                <a:gd name="connsiteX4" fmla="*/ 21231 w 28682"/>
                <a:gd name="connsiteY4" fmla="*/ 11832 h 118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682" h="118592">
                  <a:moveTo>
                    <a:pt x="21231" y="11832"/>
                  </a:moveTo>
                  <a:lnTo>
                    <a:pt x="-830" y="-1401"/>
                  </a:lnTo>
                  <a:lnTo>
                    <a:pt x="-830" y="110574"/>
                  </a:lnTo>
                  <a:lnTo>
                    <a:pt x="27853" y="117191"/>
                  </a:lnTo>
                  <a:lnTo>
                    <a:pt x="21231" y="11832"/>
                  </a:lnTo>
                </a:path>
              </a:pathLst>
            </a:custGeom>
            <a:solidFill>
              <a:srgbClr val="FFFFFF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46" name="Freeform: Shape 1745">
              <a:extLst>
                <a:ext uri="{FF2B5EF4-FFF2-40B4-BE49-F238E27FC236}">
                  <a16:creationId xmlns="" xmlns:a16="http://schemas.microsoft.com/office/drawing/2014/main" id="{DA9CC069-B590-45ED-B4F2-514102721731}"/>
                </a:ext>
              </a:extLst>
            </p:cNvPr>
            <p:cNvSpPr/>
            <p:nvPr/>
          </p:nvSpPr>
          <p:spPr>
            <a:xfrm flipV="1">
              <a:off x="5984107" y="3359751"/>
              <a:ext cx="119430" cy="92989"/>
            </a:xfrm>
            <a:custGeom>
              <a:avLst/>
              <a:gdLst>
                <a:gd name="connsiteX0" fmla="*/ 117750 w 119430"/>
                <a:gd name="connsiteY0" fmla="*/ 91643 h 92989"/>
                <a:gd name="connsiteX1" fmla="*/ 117750 w 119430"/>
                <a:gd name="connsiteY1" fmla="*/ 46164 h 92989"/>
                <a:gd name="connsiteX2" fmla="*/ 58035 w 119430"/>
                <a:gd name="connsiteY2" fmla="*/ -1346 h 92989"/>
                <a:gd name="connsiteX3" fmla="*/ -1680 w 119430"/>
                <a:gd name="connsiteY3" fmla="*/ 46164 h 92989"/>
                <a:gd name="connsiteX4" fmla="*/ -1680 w 119430"/>
                <a:gd name="connsiteY4" fmla="*/ 91643 h 92989"/>
                <a:gd name="connsiteX5" fmla="*/ 117750 w 119430"/>
                <a:gd name="connsiteY5" fmla="*/ 91643 h 92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9430" h="92989">
                  <a:moveTo>
                    <a:pt x="117750" y="91643"/>
                  </a:moveTo>
                  <a:lnTo>
                    <a:pt x="117750" y="46164"/>
                  </a:lnTo>
                  <a:cubicBezTo>
                    <a:pt x="117750" y="20028"/>
                    <a:pt x="90877" y="-1346"/>
                    <a:pt x="58035" y="-1346"/>
                  </a:cubicBezTo>
                  <a:cubicBezTo>
                    <a:pt x="25193" y="-1346"/>
                    <a:pt x="-1680" y="20028"/>
                    <a:pt x="-1680" y="46164"/>
                  </a:cubicBezTo>
                  <a:lnTo>
                    <a:pt x="-1680" y="91643"/>
                  </a:lnTo>
                  <a:lnTo>
                    <a:pt x="117750" y="91643"/>
                  </a:lnTo>
                </a:path>
              </a:pathLst>
            </a:custGeom>
            <a:solidFill>
              <a:srgbClr val="E7E9E7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47" name="Freeform: Shape 1746">
              <a:extLst>
                <a:ext uri="{FF2B5EF4-FFF2-40B4-BE49-F238E27FC236}">
                  <a16:creationId xmlns="" xmlns:a16="http://schemas.microsoft.com/office/drawing/2014/main" id="{17A4A9F6-3E24-4D7C-B010-90D09C93DE7A}"/>
                </a:ext>
              </a:extLst>
            </p:cNvPr>
            <p:cNvSpPr/>
            <p:nvPr/>
          </p:nvSpPr>
          <p:spPr>
            <a:xfrm flipV="1">
              <a:off x="6014752" y="3441209"/>
              <a:ext cx="67906" cy="11531"/>
            </a:xfrm>
            <a:custGeom>
              <a:avLst/>
              <a:gdLst>
                <a:gd name="connsiteX0" fmla="*/ 15664 w 67906"/>
                <a:gd name="connsiteY0" fmla="*/ 4926 h 11531"/>
                <a:gd name="connsiteX1" fmla="*/ 66223 w 67906"/>
                <a:gd name="connsiteY1" fmla="*/ 10222 h 11531"/>
                <a:gd name="connsiteX2" fmla="*/ 27387 w 67906"/>
                <a:gd name="connsiteY2" fmla="*/ -1310 h 11531"/>
                <a:gd name="connsiteX3" fmla="*/ -1684 w 67906"/>
                <a:gd name="connsiteY3" fmla="*/ 4773 h 11531"/>
                <a:gd name="connsiteX4" fmla="*/ 15664 w 67906"/>
                <a:gd name="connsiteY4" fmla="*/ 4926 h 11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906" h="11531">
                  <a:moveTo>
                    <a:pt x="15664" y="4926"/>
                  </a:moveTo>
                  <a:cubicBezTo>
                    <a:pt x="32797" y="5103"/>
                    <a:pt x="49383" y="8151"/>
                    <a:pt x="66223" y="10222"/>
                  </a:cubicBezTo>
                  <a:cubicBezTo>
                    <a:pt x="55745" y="3071"/>
                    <a:pt x="42195" y="-1310"/>
                    <a:pt x="27387" y="-1310"/>
                  </a:cubicBezTo>
                  <a:cubicBezTo>
                    <a:pt x="16845" y="-1310"/>
                    <a:pt x="6939" y="925"/>
                    <a:pt x="-1684" y="4773"/>
                  </a:cubicBezTo>
                  <a:cubicBezTo>
                    <a:pt x="4095" y="4799"/>
                    <a:pt x="9873" y="4875"/>
                    <a:pt x="15664" y="4926"/>
                  </a:cubicBezTo>
                </a:path>
              </a:pathLst>
            </a:custGeom>
            <a:solidFill>
              <a:srgbClr val="A5A5A8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48" name="Freeform: Shape 1747">
              <a:extLst>
                <a:ext uri="{FF2B5EF4-FFF2-40B4-BE49-F238E27FC236}">
                  <a16:creationId xmlns="" xmlns:a16="http://schemas.microsoft.com/office/drawing/2014/main" id="{B98B1F7E-E873-4437-A218-7557777BE2D8}"/>
                </a:ext>
              </a:extLst>
            </p:cNvPr>
            <p:cNvSpPr/>
            <p:nvPr/>
          </p:nvSpPr>
          <p:spPr>
            <a:xfrm flipV="1">
              <a:off x="5984107" y="3359751"/>
              <a:ext cx="40462" cy="90385"/>
            </a:xfrm>
            <a:custGeom>
              <a:avLst/>
              <a:gdLst>
                <a:gd name="connsiteX0" fmla="*/ 27391 w 40462"/>
                <a:gd name="connsiteY0" fmla="*/ 89038 h 90385"/>
                <a:gd name="connsiteX1" fmla="*/ 27315 w 40462"/>
                <a:gd name="connsiteY1" fmla="*/ 18236 h 90385"/>
                <a:gd name="connsiteX2" fmla="*/ 38809 w 40462"/>
                <a:gd name="connsiteY2" fmla="*/ -1347 h 90385"/>
                <a:gd name="connsiteX3" fmla="*/ -1653 w 40462"/>
                <a:gd name="connsiteY3" fmla="*/ 43560 h 90385"/>
                <a:gd name="connsiteX4" fmla="*/ -1653 w 40462"/>
                <a:gd name="connsiteY4" fmla="*/ 89038 h 90385"/>
                <a:gd name="connsiteX5" fmla="*/ 27391 w 40462"/>
                <a:gd name="connsiteY5" fmla="*/ 89038 h 90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462" h="90385">
                  <a:moveTo>
                    <a:pt x="27391" y="89038"/>
                  </a:moveTo>
                  <a:cubicBezTo>
                    <a:pt x="24775" y="65315"/>
                    <a:pt x="19721" y="40385"/>
                    <a:pt x="27315" y="18236"/>
                  </a:cubicBezTo>
                  <a:cubicBezTo>
                    <a:pt x="29830" y="10895"/>
                    <a:pt x="33970" y="4533"/>
                    <a:pt x="38809" y="-1347"/>
                  </a:cubicBezTo>
                  <a:cubicBezTo>
                    <a:pt x="15352" y="5066"/>
                    <a:pt x="-1653" y="22782"/>
                    <a:pt x="-1653" y="43560"/>
                  </a:cubicBezTo>
                  <a:lnTo>
                    <a:pt x="-1653" y="89038"/>
                  </a:lnTo>
                  <a:lnTo>
                    <a:pt x="27391" y="89038"/>
                  </a:lnTo>
                </a:path>
              </a:pathLst>
            </a:custGeom>
            <a:solidFill>
              <a:srgbClr val="A5A5A8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49" name="Freeform: Shape 1748">
              <a:extLst>
                <a:ext uri="{FF2B5EF4-FFF2-40B4-BE49-F238E27FC236}">
                  <a16:creationId xmlns="" xmlns:a16="http://schemas.microsoft.com/office/drawing/2014/main" id="{B8E54D03-EDAE-4A98-9515-A6746C002153}"/>
                </a:ext>
              </a:extLst>
            </p:cNvPr>
            <p:cNvSpPr/>
            <p:nvPr/>
          </p:nvSpPr>
          <p:spPr>
            <a:xfrm flipV="1">
              <a:off x="6081884" y="3362317"/>
              <a:ext cx="55498" cy="69519"/>
            </a:xfrm>
            <a:custGeom>
              <a:avLst/>
              <a:gdLst>
                <a:gd name="connsiteX0" fmla="*/ 8041 w 55498"/>
                <a:gd name="connsiteY0" fmla="*/ 40416 h 69519"/>
                <a:gd name="connsiteX1" fmla="*/ 8041 w 55498"/>
                <a:gd name="connsiteY1" fmla="*/ 26382 h 69519"/>
                <a:gd name="connsiteX2" fmla="*/ 26024 w 55498"/>
                <a:gd name="connsiteY2" fmla="*/ 8399 h 69519"/>
                <a:gd name="connsiteX3" fmla="*/ 44020 w 55498"/>
                <a:gd name="connsiteY3" fmla="*/ 26382 h 69519"/>
                <a:gd name="connsiteX4" fmla="*/ 44020 w 55498"/>
                <a:gd name="connsiteY4" fmla="*/ 40416 h 69519"/>
                <a:gd name="connsiteX5" fmla="*/ 26024 w 55498"/>
                <a:gd name="connsiteY5" fmla="*/ 58411 h 69519"/>
                <a:gd name="connsiteX6" fmla="*/ 8041 w 55498"/>
                <a:gd name="connsiteY6" fmla="*/ 40416 h 69519"/>
                <a:gd name="connsiteX7" fmla="*/ -1725 w 55498"/>
                <a:gd name="connsiteY7" fmla="*/ 26382 h 69519"/>
                <a:gd name="connsiteX8" fmla="*/ -1725 w 55498"/>
                <a:gd name="connsiteY8" fmla="*/ 40416 h 69519"/>
                <a:gd name="connsiteX9" fmla="*/ 26024 w 55498"/>
                <a:gd name="connsiteY9" fmla="*/ 68165 h 69519"/>
                <a:gd name="connsiteX10" fmla="*/ 53773 w 55498"/>
                <a:gd name="connsiteY10" fmla="*/ 40416 h 69519"/>
                <a:gd name="connsiteX11" fmla="*/ 53773 w 55498"/>
                <a:gd name="connsiteY11" fmla="*/ 26382 h 69519"/>
                <a:gd name="connsiteX12" fmla="*/ 26024 w 55498"/>
                <a:gd name="connsiteY12" fmla="*/ -1354 h 69519"/>
                <a:gd name="connsiteX13" fmla="*/ -1725 w 55498"/>
                <a:gd name="connsiteY13" fmla="*/ 26382 h 69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498" h="69519">
                  <a:moveTo>
                    <a:pt x="8041" y="40416"/>
                  </a:moveTo>
                  <a:lnTo>
                    <a:pt x="8041" y="26382"/>
                  </a:lnTo>
                  <a:cubicBezTo>
                    <a:pt x="8041" y="16476"/>
                    <a:pt x="16105" y="8399"/>
                    <a:pt x="26024" y="8399"/>
                  </a:cubicBezTo>
                  <a:cubicBezTo>
                    <a:pt x="35943" y="8399"/>
                    <a:pt x="44020" y="16476"/>
                    <a:pt x="44020" y="26382"/>
                  </a:cubicBezTo>
                  <a:lnTo>
                    <a:pt x="44020" y="40416"/>
                  </a:lnTo>
                  <a:cubicBezTo>
                    <a:pt x="44020" y="50334"/>
                    <a:pt x="35943" y="58411"/>
                    <a:pt x="26024" y="58411"/>
                  </a:cubicBezTo>
                  <a:cubicBezTo>
                    <a:pt x="16105" y="58411"/>
                    <a:pt x="8041" y="50334"/>
                    <a:pt x="8041" y="40416"/>
                  </a:cubicBezTo>
                  <a:close/>
                  <a:moveTo>
                    <a:pt x="-1725" y="26382"/>
                  </a:moveTo>
                  <a:lnTo>
                    <a:pt x="-1725" y="40416"/>
                  </a:lnTo>
                  <a:cubicBezTo>
                    <a:pt x="-1725" y="55719"/>
                    <a:pt x="10721" y="68165"/>
                    <a:pt x="26024" y="68165"/>
                  </a:cubicBezTo>
                  <a:cubicBezTo>
                    <a:pt x="41340" y="68165"/>
                    <a:pt x="53773" y="55719"/>
                    <a:pt x="53773" y="40416"/>
                  </a:cubicBezTo>
                  <a:lnTo>
                    <a:pt x="53773" y="26382"/>
                  </a:lnTo>
                  <a:cubicBezTo>
                    <a:pt x="53773" y="11091"/>
                    <a:pt x="41340" y="-1354"/>
                    <a:pt x="26024" y="-1354"/>
                  </a:cubicBezTo>
                  <a:cubicBezTo>
                    <a:pt x="10721" y="-1354"/>
                    <a:pt x="-1725" y="11091"/>
                    <a:pt x="-1725" y="26382"/>
                  </a:cubicBezTo>
                </a:path>
              </a:pathLst>
            </a:custGeom>
            <a:solidFill>
              <a:srgbClr val="E7E9E7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50" name="Freeform: Shape 1749">
              <a:extLst>
                <a:ext uri="{FF2B5EF4-FFF2-40B4-BE49-F238E27FC236}">
                  <a16:creationId xmlns="" xmlns:a16="http://schemas.microsoft.com/office/drawing/2014/main" id="{8E689A27-EEB9-4BA3-9E91-020AEBE130F9}"/>
                </a:ext>
              </a:extLst>
            </p:cNvPr>
            <p:cNvSpPr/>
            <p:nvPr/>
          </p:nvSpPr>
          <p:spPr>
            <a:xfrm flipV="1">
              <a:off x="4579755" y="3494739"/>
              <a:ext cx="303339" cy="833919"/>
            </a:xfrm>
            <a:custGeom>
              <a:avLst/>
              <a:gdLst>
                <a:gd name="connsiteX0" fmla="*/ 121036 w 303339"/>
                <a:gd name="connsiteY0" fmla="*/ 833024 h 833919"/>
                <a:gd name="connsiteX1" fmla="*/ 302555 w 303339"/>
                <a:gd name="connsiteY1" fmla="*/ 832414 h 833919"/>
                <a:gd name="connsiteX2" fmla="*/ 170755 w 303339"/>
                <a:gd name="connsiteY2" fmla="*/ -895 h 833919"/>
                <a:gd name="connsiteX3" fmla="*/ -785 w 303339"/>
                <a:gd name="connsiteY3" fmla="*/ -880 h 833919"/>
                <a:gd name="connsiteX4" fmla="*/ 121036 w 303339"/>
                <a:gd name="connsiteY4" fmla="*/ 833024 h 833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3339" h="833919">
                  <a:moveTo>
                    <a:pt x="121036" y="833024"/>
                  </a:moveTo>
                  <a:lnTo>
                    <a:pt x="302555" y="832414"/>
                  </a:lnTo>
                  <a:lnTo>
                    <a:pt x="170755" y="-895"/>
                  </a:lnTo>
                  <a:lnTo>
                    <a:pt x="-785" y="-880"/>
                  </a:lnTo>
                  <a:lnTo>
                    <a:pt x="121036" y="833024"/>
                  </a:lnTo>
                </a:path>
              </a:pathLst>
            </a:custGeom>
            <a:solidFill>
              <a:srgbClr val="4F4C4C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51" name="Freeform: Shape 1750">
              <a:extLst>
                <a:ext uri="{FF2B5EF4-FFF2-40B4-BE49-F238E27FC236}">
                  <a16:creationId xmlns="" xmlns:a16="http://schemas.microsoft.com/office/drawing/2014/main" id="{94ACB967-37CA-4D32-A925-00872C8DDC2A}"/>
                </a:ext>
              </a:extLst>
            </p:cNvPr>
            <p:cNvSpPr/>
            <p:nvPr/>
          </p:nvSpPr>
          <p:spPr>
            <a:xfrm flipV="1">
              <a:off x="4611183" y="3501115"/>
              <a:ext cx="232619" cy="818068"/>
            </a:xfrm>
            <a:custGeom>
              <a:avLst/>
              <a:gdLst>
                <a:gd name="connsiteX0" fmla="*/ 136944 w 232619"/>
                <a:gd name="connsiteY0" fmla="*/ 789613 h 818068"/>
                <a:gd name="connsiteX1" fmla="*/ 231837 w 232619"/>
                <a:gd name="connsiteY1" fmla="*/ 817172 h 818068"/>
                <a:gd name="connsiteX2" fmla="*/ 94642 w 232619"/>
                <a:gd name="connsiteY2" fmla="*/ -897 h 818068"/>
                <a:gd name="connsiteX3" fmla="*/ -782 w 232619"/>
                <a:gd name="connsiteY3" fmla="*/ 1237 h 818068"/>
                <a:gd name="connsiteX4" fmla="*/ 136944 w 232619"/>
                <a:gd name="connsiteY4" fmla="*/ 789613 h 818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2619" h="818068">
                  <a:moveTo>
                    <a:pt x="136944" y="789613"/>
                  </a:moveTo>
                  <a:lnTo>
                    <a:pt x="231837" y="817172"/>
                  </a:lnTo>
                  <a:lnTo>
                    <a:pt x="94642" y="-897"/>
                  </a:lnTo>
                  <a:lnTo>
                    <a:pt x="-782" y="1237"/>
                  </a:lnTo>
                  <a:lnTo>
                    <a:pt x="136944" y="789613"/>
                  </a:lnTo>
                </a:path>
              </a:pathLst>
            </a:custGeom>
            <a:solidFill>
              <a:srgbClr val="393536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52" name="Freeform: Shape 1751">
              <a:extLst>
                <a:ext uri="{FF2B5EF4-FFF2-40B4-BE49-F238E27FC236}">
                  <a16:creationId xmlns="" xmlns:a16="http://schemas.microsoft.com/office/drawing/2014/main" id="{019C3B98-F421-44DA-95E1-6FFF3D0623CF}"/>
                </a:ext>
              </a:extLst>
            </p:cNvPr>
            <p:cNvSpPr/>
            <p:nvPr/>
          </p:nvSpPr>
          <p:spPr>
            <a:xfrm flipV="1">
              <a:off x="7231980" y="3494739"/>
              <a:ext cx="303338" cy="833919"/>
            </a:xfrm>
            <a:custGeom>
              <a:avLst/>
              <a:gdLst>
                <a:gd name="connsiteX0" fmla="*/ 178926 w 303338"/>
                <a:gd name="connsiteY0" fmla="*/ 833024 h 833919"/>
                <a:gd name="connsiteX1" fmla="*/ -2595 w 303338"/>
                <a:gd name="connsiteY1" fmla="*/ 832414 h 833919"/>
                <a:gd name="connsiteX2" fmla="*/ 129206 w 303338"/>
                <a:gd name="connsiteY2" fmla="*/ -895 h 833919"/>
                <a:gd name="connsiteX3" fmla="*/ 300744 w 303338"/>
                <a:gd name="connsiteY3" fmla="*/ -880 h 833919"/>
                <a:gd name="connsiteX4" fmla="*/ 178926 w 303338"/>
                <a:gd name="connsiteY4" fmla="*/ 833024 h 833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3338" h="833919">
                  <a:moveTo>
                    <a:pt x="178926" y="833024"/>
                  </a:moveTo>
                  <a:lnTo>
                    <a:pt x="-2595" y="832414"/>
                  </a:lnTo>
                  <a:lnTo>
                    <a:pt x="129206" y="-895"/>
                  </a:lnTo>
                  <a:lnTo>
                    <a:pt x="300744" y="-880"/>
                  </a:lnTo>
                  <a:lnTo>
                    <a:pt x="178926" y="833024"/>
                  </a:lnTo>
                </a:path>
              </a:pathLst>
            </a:custGeom>
            <a:solidFill>
              <a:srgbClr val="4F4C4C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53" name="Freeform: Shape 1752">
              <a:extLst>
                <a:ext uri="{FF2B5EF4-FFF2-40B4-BE49-F238E27FC236}">
                  <a16:creationId xmlns="" xmlns:a16="http://schemas.microsoft.com/office/drawing/2014/main" id="{7884D8B8-8A0D-4530-B16C-718A00A741C0}"/>
                </a:ext>
              </a:extLst>
            </p:cNvPr>
            <p:cNvSpPr/>
            <p:nvPr/>
          </p:nvSpPr>
          <p:spPr>
            <a:xfrm flipV="1">
              <a:off x="7271274" y="3501115"/>
              <a:ext cx="232625" cy="818068"/>
            </a:xfrm>
            <a:custGeom>
              <a:avLst/>
              <a:gdLst>
                <a:gd name="connsiteX0" fmla="*/ 92297 w 232625"/>
                <a:gd name="connsiteY0" fmla="*/ 789613 h 818068"/>
                <a:gd name="connsiteX1" fmla="*/ -2597 w 232625"/>
                <a:gd name="connsiteY1" fmla="*/ 817172 h 818068"/>
                <a:gd name="connsiteX2" fmla="*/ 134600 w 232625"/>
                <a:gd name="connsiteY2" fmla="*/ -897 h 818068"/>
                <a:gd name="connsiteX3" fmla="*/ 230028 w 232625"/>
                <a:gd name="connsiteY3" fmla="*/ 1237 h 818068"/>
                <a:gd name="connsiteX4" fmla="*/ 92297 w 232625"/>
                <a:gd name="connsiteY4" fmla="*/ 789613 h 818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2625" h="818068">
                  <a:moveTo>
                    <a:pt x="92297" y="789613"/>
                  </a:moveTo>
                  <a:lnTo>
                    <a:pt x="-2597" y="817172"/>
                  </a:lnTo>
                  <a:lnTo>
                    <a:pt x="134600" y="-897"/>
                  </a:lnTo>
                  <a:lnTo>
                    <a:pt x="230028" y="1237"/>
                  </a:lnTo>
                  <a:lnTo>
                    <a:pt x="92297" y="789613"/>
                  </a:lnTo>
                </a:path>
              </a:pathLst>
            </a:custGeom>
            <a:solidFill>
              <a:srgbClr val="393536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754" name="Graphic 6">
              <a:extLst>
                <a:ext uri="{FF2B5EF4-FFF2-40B4-BE49-F238E27FC236}">
                  <a16:creationId xmlns="" xmlns:a16="http://schemas.microsoft.com/office/drawing/2014/main" id="{486B815A-D541-4BEA-98C6-4CF65CC5C25B}"/>
                </a:ext>
              </a:extLst>
            </p:cNvPr>
            <p:cNvGrpSpPr/>
            <p:nvPr/>
          </p:nvGrpSpPr>
          <p:grpSpPr>
            <a:xfrm>
              <a:off x="4686991" y="3579766"/>
              <a:ext cx="2162" cy="14820"/>
              <a:chOff x="4686991" y="3579766"/>
              <a:chExt cx="2162" cy="14820"/>
            </a:xfrm>
          </p:grpSpPr>
          <p:sp>
            <p:nvSpPr>
              <p:cNvPr id="1878" name="Freeform: Shape 1877">
                <a:extLst>
                  <a:ext uri="{FF2B5EF4-FFF2-40B4-BE49-F238E27FC236}">
                    <a16:creationId xmlns="" xmlns:a16="http://schemas.microsoft.com/office/drawing/2014/main" id="{D993DE6B-44B7-411B-BC34-68155E5F6767}"/>
                  </a:ext>
                </a:extLst>
              </p:cNvPr>
              <p:cNvSpPr/>
              <p:nvPr/>
            </p:nvSpPr>
            <p:spPr>
              <a:xfrm flipV="1">
                <a:off x="4686991" y="3579766"/>
                <a:ext cx="2162" cy="14820"/>
              </a:xfrm>
              <a:custGeom>
                <a:avLst/>
                <a:gdLst>
                  <a:gd name="connsiteX0" fmla="*/ -755 w 2162"/>
                  <a:gd name="connsiteY0" fmla="*/ -1185 h 14820"/>
                  <a:gd name="connsiteX1" fmla="*/ 1408 w 2162"/>
                  <a:gd name="connsiteY1" fmla="*/ -1185 h 14820"/>
                  <a:gd name="connsiteX2" fmla="*/ 1408 w 2162"/>
                  <a:gd name="connsiteY2" fmla="*/ 13636 h 14820"/>
                  <a:gd name="connsiteX3" fmla="*/ -755 w 2162"/>
                  <a:gd name="connsiteY3" fmla="*/ 13636 h 14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62" h="14820">
                    <a:moveTo>
                      <a:pt x="-755" y="-1185"/>
                    </a:moveTo>
                    <a:lnTo>
                      <a:pt x="1408" y="-1185"/>
                    </a:lnTo>
                    <a:lnTo>
                      <a:pt x="1408" y="13636"/>
                    </a:lnTo>
                    <a:lnTo>
                      <a:pt x="-755" y="13636"/>
                    </a:lnTo>
                    <a:close/>
                  </a:path>
                </a:pathLst>
              </a:custGeom>
              <a:solidFill>
                <a:srgbClr val="4C4340"/>
              </a:solidFill>
              <a:ln w="12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79" name="Freeform: Shape 1878">
                <a:extLst>
                  <a:ext uri="{FF2B5EF4-FFF2-40B4-BE49-F238E27FC236}">
                    <a16:creationId xmlns="" xmlns:a16="http://schemas.microsoft.com/office/drawing/2014/main" id="{701E69CC-A724-4E5B-B982-FBE53538790F}"/>
                  </a:ext>
                </a:extLst>
              </p:cNvPr>
              <p:cNvSpPr/>
              <p:nvPr/>
            </p:nvSpPr>
            <p:spPr>
              <a:xfrm flipV="1">
                <a:off x="4686991" y="3579766"/>
                <a:ext cx="2162" cy="14820"/>
              </a:xfrm>
              <a:custGeom>
                <a:avLst/>
                <a:gdLst>
                  <a:gd name="connsiteX0" fmla="*/ -755 w 2162"/>
                  <a:gd name="connsiteY0" fmla="*/ -1185 h 14820"/>
                  <a:gd name="connsiteX1" fmla="*/ 1408 w 2162"/>
                  <a:gd name="connsiteY1" fmla="*/ -1185 h 14820"/>
                  <a:gd name="connsiteX2" fmla="*/ 1408 w 2162"/>
                  <a:gd name="connsiteY2" fmla="*/ 13636 h 14820"/>
                  <a:gd name="connsiteX3" fmla="*/ -755 w 2162"/>
                  <a:gd name="connsiteY3" fmla="*/ 13636 h 14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62" h="14820">
                    <a:moveTo>
                      <a:pt x="-755" y="-1185"/>
                    </a:moveTo>
                    <a:lnTo>
                      <a:pt x="1408" y="-1185"/>
                    </a:lnTo>
                    <a:lnTo>
                      <a:pt x="1408" y="13636"/>
                    </a:lnTo>
                    <a:lnTo>
                      <a:pt x="-755" y="13636"/>
                    </a:lnTo>
                    <a:close/>
                  </a:path>
                </a:pathLst>
              </a:custGeom>
              <a:solidFill>
                <a:srgbClr val="110B09"/>
              </a:solidFill>
              <a:ln w="12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755" name="Freeform: Shape 1754">
              <a:extLst>
                <a:ext uri="{FF2B5EF4-FFF2-40B4-BE49-F238E27FC236}">
                  <a16:creationId xmlns="" xmlns:a16="http://schemas.microsoft.com/office/drawing/2014/main" id="{AD1844CD-AB02-4DA7-9BFD-3C580A5C86E1}"/>
                </a:ext>
              </a:extLst>
            </p:cNvPr>
            <p:cNvSpPr/>
            <p:nvPr/>
          </p:nvSpPr>
          <p:spPr>
            <a:xfrm flipV="1">
              <a:off x="4675398" y="3594587"/>
              <a:ext cx="11593" cy="79362"/>
            </a:xfrm>
            <a:custGeom>
              <a:avLst/>
              <a:gdLst>
                <a:gd name="connsiteX0" fmla="*/ -751 w 11593"/>
                <a:gd name="connsiteY0" fmla="*/ -1143 h 79362"/>
                <a:gd name="connsiteX1" fmla="*/ 10843 w 11593"/>
                <a:gd name="connsiteY1" fmla="*/ 78219 h 79362"/>
                <a:gd name="connsiteX2" fmla="*/ 10843 w 11593"/>
                <a:gd name="connsiteY2" fmla="*/ 78219 h 79362"/>
                <a:gd name="connsiteX3" fmla="*/ -751 w 11593"/>
                <a:gd name="connsiteY3" fmla="*/ -1143 h 79362"/>
                <a:gd name="connsiteX4" fmla="*/ -751 w 11593"/>
                <a:gd name="connsiteY4" fmla="*/ -1143 h 79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93" h="79362">
                  <a:moveTo>
                    <a:pt x="-751" y="-1143"/>
                  </a:moveTo>
                  <a:lnTo>
                    <a:pt x="10843" y="78219"/>
                  </a:lnTo>
                  <a:lnTo>
                    <a:pt x="10843" y="78219"/>
                  </a:lnTo>
                  <a:lnTo>
                    <a:pt x="-751" y="-1143"/>
                  </a:lnTo>
                  <a:lnTo>
                    <a:pt x="-751" y="-1143"/>
                  </a:lnTo>
                </a:path>
              </a:pathLst>
            </a:custGeom>
            <a:solidFill>
              <a:srgbClr val="221E1E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56" name="Freeform: Shape 1755">
              <a:extLst>
                <a:ext uri="{FF2B5EF4-FFF2-40B4-BE49-F238E27FC236}">
                  <a16:creationId xmlns="" xmlns:a16="http://schemas.microsoft.com/office/drawing/2014/main" id="{2B9C6B76-DA83-484E-8903-AACD0B7E54E6}"/>
                </a:ext>
              </a:extLst>
            </p:cNvPr>
            <p:cNvSpPr/>
            <p:nvPr/>
          </p:nvSpPr>
          <p:spPr>
            <a:xfrm flipV="1">
              <a:off x="4689154" y="3494739"/>
              <a:ext cx="12421" cy="85026"/>
            </a:xfrm>
            <a:custGeom>
              <a:avLst/>
              <a:gdLst>
                <a:gd name="connsiteX0" fmla="*/ -760 w 12421"/>
                <a:gd name="connsiteY0" fmla="*/ -1229 h 85026"/>
                <a:gd name="connsiteX1" fmla="*/ 11662 w 12421"/>
                <a:gd name="connsiteY1" fmla="*/ 83797 h 85026"/>
                <a:gd name="connsiteX2" fmla="*/ -760 w 12421"/>
                <a:gd name="connsiteY2" fmla="*/ -1229 h 85026"/>
                <a:gd name="connsiteX3" fmla="*/ -760 w 12421"/>
                <a:gd name="connsiteY3" fmla="*/ -1229 h 85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21" h="85026">
                  <a:moveTo>
                    <a:pt x="-760" y="-1229"/>
                  </a:moveTo>
                  <a:lnTo>
                    <a:pt x="11662" y="83797"/>
                  </a:lnTo>
                  <a:lnTo>
                    <a:pt x="-760" y="-1229"/>
                  </a:lnTo>
                  <a:lnTo>
                    <a:pt x="-760" y="-1229"/>
                  </a:lnTo>
                </a:path>
              </a:pathLst>
            </a:custGeom>
            <a:solidFill>
              <a:srgbClr val="272628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57" name="Freeform: Shape 1756">
              <a:extLst>
                <a:ext uri="{FF2B5EF4-FFF2-40B4-BE49-F238E27FC236}">
                  <a16:creationId xmlns="" xmlns:a16="http://schemas.microsoft.com/office/drawing/2014/main" id="{845D5856-BB8E-45E2-9FDE-9AE4FCF7DFD9}"/>
                </a:ext>
              </a:extLst>
            </p:cNvPr>
            <p:cNvSpPr/>
            <p:nvPr/>
          </p:nvSpPr>
          <p:spPr>
            <a:xfrm flipV="1">
              <a:off x="4675398" y="3494739"/>
              <a:ext cx="207697" cy="179209"/>
            </a:xfrm>
            <a:custGeom>
              <a:avLst/>
              <a:gdLst>
                <a:gd name="connsiteX0" fmla="*/ -817 w 207697"/>
                <a:gd name="connsiteY0" fmla="*/ -1187 h 179209"/>
                <a:gd name="connsiteX1" fmla="*/ 10776 w 207697"/>
                <a:gd name="connsiteY1" fmla="*/ 78175 h 179209"/>
                <a:gd name="connsiteX2" fmla="*/ 12939 w 207697"/>
                <a:gd name="connsiteY2" fmla="*/ 92996 h 179209"/>
                <a:gd name="connsiteX3" fmla="*/ 25361 w 207697"/>
                <a:gd name="connsiteY3" fmla="*/ 178022 h 179209"/>
                <a:gd name="connsiteX4" fmla="*/ 206880 w 207697"/>
                <a:gd name="connsiteY4" fmla="*/ 177412 h 179209"/>
                <a:gd name="connsiteX5" fmla="*/ 179994 w 207697"/>
                <a:gd name="connsiteY5" fmla="*/ 7474 h 179209"/>
                <a:gd name="connsiteX6" fmla="*/ 139850 w 207697"/>
                <a:gd name="connsiteY6" fmla="*/ 6267 h 179209"/>
                <a:gd name="connsiteX7" fmla="*/ 167587 w 207697"/>
                <a:gd name="connsiteY7" fmla="*/ 171646 h 179209"/>
                <a:gd name="connsiteX8" fmla="*/ 72694 w 207697"/>
                <a:gd name="connsiteY8" fmla="*/ 144088 h 179209"/>
                <a:gd name="connsiteX9" fmla="*/ 47889 w 207697"/>
                <a:gd name="connsiteY9" fmla="*/ 2089 h 179209"/>
                <a:gd name="connsiteX10" fmla="*/ -817 w 207697"/>
                <a:gd name="connsiteY10" fmla="*/ -1187 h 179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7697" h="179209">
                  <a:moveTo>
                    <a:pt x="-817" y="-1187"/>
                  </a:moveTo>
                  <a:lnTo>
                    <a:pt x="10776" y="78175"/>
                  </a:lnTo>
                  <a:lnTo>
                    <a:pt x="12939" y="92996"/>
                  </a:lnTo>
                  <a:lnTo>
                    <a:pt x="25361" y="178022"/>
                  </a:lnTo>
                  <a:lnTo>
                    <a:pt x="206880" y="177412"/>
                  </a:lnTo>
                  <a:lnTo>
                    <a:pt x="179994" y="7474"/>
                  </a:lnTo>
                  <a:cubicBezTo>
                    <a:pt x="166614" y="7118"/>
                    <a:pt x="153229" y="6725"/>
                    <a:pt x="139850" y="6267"/>
                  </a:cubicBezTo>
                  <a:lnTo>
                    <a:pt x="167587" y="171646"/>
                  </a:lnTo>
                  <a:lnTo>
                    <a:pt x="72694" y="144088"/>
                  </a:lnTo>
                  <a:lnTo>
                    <a:pt x="47889" y="2089"/>
                  </a:lnTo>
                  <a:cubicBezTo>
                    <a:pt x="31642" y="1137"/>
                    <a:pt x="15404" y="57"/>
                    <a:pt x="-817" y="-1187"/>
                  </a:cubicBezTo>
                </a:path>
              </a:pathLst>
            </a:custGeom>
            <a:solidFill>
              <a:srgbClr val="383536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58" name="Freeform: Shape 1757">
              <a:extLst>
                <a:ext uri="{FF2B5EF4-FFF2-40B4-BE49-F238E27FC236}">
                  <a16:creationId xmlns="" xmlns:a16="http://schemas.microsoft.com/office/drawing/2014/main" id="{7EA6F40E-172C-4995-9D69-34A3C99AF5BA}"/>
                </a:ext>
              </a:extLst>
            </p:cNvPr>
            <p:cNvSpPr/>
            <p:nvPr/>
          </p:nvSpPr>
          <p:spPr>
            <a:xfrm flipV="1">
              <a:off x="4724105" y="3501115"/>
              <a:ext cx="119697" cy="169557"/>
            </a:xfrm>
            <a:custGeom>
              <a:avLst/>
              <a:gdLst>
                <a:gd name="connsiteX0" fmla="*/ -821 w 119697"/>
                <a:gd name="connsiteY0" fmla="*/ -1186 h 169557"/>
                <a:gd name="connsiteX1" fmla="*/ 23984 w 119697"/>
                <a:gd name="connsiteY1" fmla="*/ 140812 h 169557"/>
                <a:gd name="connsiteX2" fmla="*/ 118877 w 119697"/>
                <a:gd name="connsiteY2" fmla="*/ 168371 h 169557"/>
                <a:gd name="connsiteX3" fmla="*/ 91140 w 119697"/>
                <a:gd name="connsiteY3" fmla="*/ 2992 h 169557"/>
                <a:gd name="connsiteX4" fmla="*/ -821 w 119697"/>
                <a:gd name="connsiteY4" fmla="*/ -1186 h 169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697" h="169557">
                  <a:moveTo>
                    <a:pt x="-821" y="-1186"/>
                  </a:moveTo>
                  <a:lnTo>
                    <a:pt x="23984" y="140812"/>
                  </a:lnTo>
                  <a:lnTo>
                    <a:pt x="118877" y="168371"/>
                  </a:lnTo>
                  <a:lnTo>
                    <a:pt x="91140" y="2992"/>
                  </a:lnTo>
                  <a:cubicBezTo>
                    <a:pt x="60461" y="1938"/>
                    <a:pt x="29808" y="605"/>
                    <a:pt x="-821" y="-1186"/>
                  </a:cubicBezTo>
                </a:path>
              </a:pathLst>
            </a:custGeom>
            <a:solidFill>
              <a:srgbClr val="2E2A2B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59" name="Freeform: Shape 1758">
              <a:extLst>
                <a:ext uri="{FF2B5EF4-FFF2-40B4-BE49-F238E27FC236}">
                  <a16:creationId xmlns="" xmlns:a16="http://schemas.microsoft.com/office/drawing/2014/main" id="{79198014-AD71-475A-B89E-FA4BBDEA73BE}"/>
                </a:ext>
              </a:extLst>
            </p:cNvPr>
            <p:cNvSpPr/>
            <p:nvPr/>
          </p:nvSpPr>
          <p:spPr>
            <a:xfrm flipV="1">
              <a:off x="7413501" y="3494739"/>
              <a:ext cx="11252" cy="77050"/>
            </a:xfrm>
            <a:custGeom>
              <a:avLst/>
              <a:gdLst>
                <a:gd name="connsiteX0" fmla="*/ 8633 w 11252"/>
                <a:gd name="connsiteY0" fmla="*/ -1233 h 77050"/>
                <a:gd name="connsiteX1" fmla="*/ -2619 w 11252"/>
                <a:gd name="connsiteY1" fmla="*/ 75818 h 77050"/>
                <a:gd name="connsiteX2" fmla="*/ 8633 w 11252"/>
                <a:gd name="connsiteY2" fmla="*/ -1233 h 77050"/>
                <a:gd name="connsiteX3" fmla="*/ 8633 w 11252"/>
                <a:gd name="connsiteY3" fmla="*/ -1233 h 77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252" h="77050">
                  <a:moveTo>
                    <a:pt x="8633" y="-1233"/>
                  </a:moveTo>
                  <a:lnTo>
                    <a:pt x="-2619" y="75818"/>
                  </a:lnTo>
                  <a:lnTo>
                    <a:pt x="8633" y="-1233"/>
                  </a:lnTo>
                  <a:lnTo>
                    <a:pt x="8633" y="-1233"/>
                  </a:lnTo>
                </a:path>
              </a:pathLst>
            </a:custGeom>
            <a:solidFill>
              <a:srgbClr val="918F8F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60" name="Freeform: Shape 1759">
              <a:extLst>
                <a:ext uri="{FF2B5EF4-FFF2-40B4-BE49-F238E27FC236}">
                  <a16:creationId xmlns="" xmlns:a16="http://schemas.microsoft.com/office/drawing/2014/main" id="{FDD07583-A293-40C2-8DE7-AB9652F0044B}"/>
                </a:ext>
              </a:extLst>
            </p:cNvPr>
            <p:cNvSpPr/>
            <p:nvPr/>
          </p:nvSpPr>
          <p:spPr>
            <a:xfrm flipV="1">
              <a:off x="7424753" y="3571790"/>
              <a:ext cx="15417" cy="105511"/>
            </a:xfrm>
            <a:custGeom>
              <a:avLst/>
              <a:gdLst>
                <a:gd name="connsiteX0" fmla="*/ 12790 w 15417"/>
                <a:gd name="connsiteY0" fmla="*/ -1152 h 105511"/>
                <a:gd name="connsiteX1" fmla="*/ -2628 w 15417"/>
                <a:gd name="connsiteY1" fmla="*/ 104360 h 105511"/>
                <a:gd name="connsiteX2" fmla="*/ -2628 w 15417"/>
                <a:gd name="connsiteY2" fmla="*/ 104360 h 105511"/>
                <a:gd name="connsiteX3" fmla="*/ 12790 w 15417"/>
                <a:gd name="connsiteY3" fmla="*/ -1152 h 105511"/>
                <a:gd name="connsiteX4" fmla="*/ 12790 w 15417"/>
                <a:gd name="connsiteY4" fmla="*/ -1152 h 105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17" h="105511">
                  <a:moveTo>
                    <a:pt x="12790" y="-1152"/>
                  </a:moveTo>
                  <a:lnTo>
                    <a:pt x="-2628" y="104360"/>
                  </a:lnTo>
                  <a:lnTo>
                    <a:pt x="-2628" y="104360"/>
                  </a:lnTo>
                  <a:lnTo>
                    <a:pt x="12790" y="-1152"/>
                  </a:lnTo>
                  <a:lnTo>
                    <a:pt x="12790" y="-1152"/>
                  </a:lnTo>
                </a:path>
              </a:pathLst>
            </a:custGeom>
            <a:solidFill>
              <a:srgbClr val="272628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61" name="Freeform: Shape 1760">
              <a:extLst>
                <a:ext uri="{FF2B5EF4-FFF2-40B4-BE49-F238E27FC236}">
                  <a16:creationId xmlns="" xmlns:a16="http://schemas.microsoft.com/office/drawing/2014/main" id="{DC0A3A74-337A-4930-9E24-2032E5F55B41}"/>
                </a:ext>
              </a:extLst>
            </p:cNvPr>
            <p:cNvSpPr/>
            <p:nvPr/>
          </p:nvSpPr>
          <p:spPr>
            <a:xfrm flipV="1">
              <a:off x="7231980" y="3494739"/>
              <a:ext cx="208190" cy="202412"/>
            </a:xfrm>
            <a:custGeom>
              <a:avLst/>
              <a:gdLst>
                <a:gd name="connsiteX0" fmla="*/ 29353 w 208190"/>
                <a:gd name="connsiteY0" fmla="*/ -1177 h 202412"/>
                <a:gd name="connsiteX1" fmla="*/ -2562 w 208190"/>
                <a:gd name="connsiteY1" fmla="*/ 200626 h 202412"/>
                <a:gd name="connsiteX2" fmla="*/ 178958 w 208190"/>
                <a:gd name="connsiteY2" fmla="*/ 201235 h 202412"/>
                <a:gd name="connsiteX3" fmla="*/ 190211 w 208190"/>
                <a:gd name="connsiteY3" fmla="*/ 124184 h 202412"/>
                <a:gd name="connsiteX4" fmla="*/ 205628 w 208190"/>
                <a:gd name="connsiteY4" fmla="*/ 18673 h 202412"/>
                <a:gd name="connsiteX5" fmla="*/ 158295 w 208190"/>
                <a:gd name="connsiteY5" fmla="*/ 14685 h 202412"/>
                <a:gd name="connsiteX6" fmla="*/ 131626 w 208190"/>
                <a:gd name="connsiteY6" fmla="*/ 167301 h 202412"/>
                <a:gd name="connsiteX7" fmla="*/ 36731 w 208190"/>
                <a:gd name="connsiteY7" fmla="*/ 194860 h 202412"/>
                <a:gd name="connsiteX8" fmla="*/ 68634 w 208190"/>
                <a:gd name="connsiteY8" fmla="*/ 4640 h 202412"/>
                <a:gd name="connsiteX9" fmla="*/ 29353 w 208190"/>
                <a:gd name="connsiteY9" fmla="*/ -1177 h 202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8190" h="202412">
                  <a:moveTo>
                    <a:pt x="29353" y="-1177"/>
                  </a:moveTo>
                  <a:lnTo>
                    <a:pt x="-2562" y="200626"/>
                  </a:lnTo>
                  <a:lnTo>
                    <a:pt x="178958" y="201235"/>
                  </a:lnTo>
                  <a:lnTo>
                    <a:pt x="190211" y="124184"/>
                  </a:lnTo>
                  <a:lnTo>
                    <a:pt x="205628" y="18673"/>
                  </a:lnTo>
                  <a:cubicBezTo>
                    <a:pt x="189830" y="17454"/>
                    <a:pt x="174056" y="16133"/>
                    <a:pt x="158295" y="14685"/>
                  </a:cubicBezTo>
                  <a:lnTo>
                    <a:pt x="131626" y="167301"/>
                  </a:lnTo>
                  <a:lnTo>
                    <a:pt x="36731" y="194860"/>
                  </a:lnTo>
                  <a:lnTo>
                    <a:pt x="68634" y="4640"/>
                  </a:lnTo>
                  <a:cubicBezTo>
                    <a:pt x="55527" y="2862"/>
                    <a:pt x="42434" y="931"/>
                    <a:pt x="29353" y="-1177"/>
                  </a:cubicBezTo>
                </a:path>
              </a:pathLst>
            </a:custGeom>
            <a:solidFill>
              <a:srgbClr val="383536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62" name="Freeform: Shape 1761">
              <a:extLst>
                <a:ext uri="{FF2B5EF4-FFF2-40B4-BE49-F238E27FC236}">
                  <a16:creationId xmlns="" xmlns:a16="http://schemas.microsoft.com/office/drawing/2014/main" id="{0FFC62F1-FFFD-4826-9960-00A8571757BA}"/>
                </a:ext>
              </a:extLst>
            </p:cNvPr>
            <p:cNvSpPr/>
            <p:nvPr/>
          </p:nvSpPr>
          <p:spPr>
            <a:xfrm flipV="1">
              <a:off x="7271274" y="3501115"/>
              <a:ext cx="121564" cy="190220"/>
            </a:xfrm>
            <a:custGeom>
              <a:avLst/>
              <a:gdLst>
                <a:gd name="connsiteX0" fmla="*/ 29343 w 121564"/>
                <a:gd name="connsiteY0" fmla="*/ -1177 h 190220"/>
                <a:gd name="connsiteX1" fmla="*/ -2560 w 121564"/>
                <a:gd name="connsiteY1" fmla="*/ 189043 h 190220"/>
                <a:gd name="connsiteX2" fmla="*/ 92335 w 121564"/>
                <a:gd name="connsiteY2" fmla="*/ 161485 h 190220"/>
                <a:gd name="connsiteX3" fmla="*/ 119005 w 121564"/>
                <a:gd name="connsiteY3" fmla="*/ 8869 h 190220"/>
                <a:gd name="connsiteX4" fmla="*/ 29343 w 121564"/>
                <a:gd name="connsiteY4" fmla="*/ -1177 h 190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564" h="190220">
                  <a:moveTo>
                    <a:pt x="29343" y="-1177"/>
                  </a:moveTo>
                  <a:lnTo>
                    <a:pt x="-2560" y="189043"/>
                  </a:lnTo>
                  <a:lnTo>
                    <a:pt x="92335" y="161485"/>
                  </a:lnTo>
                  <a:lnTo>
                    <a:pt x="119005" y="8869"/>
                  </a:lnTo>
                  <a:cubicBezTo>
                    <a:pt x="89046" y="6113"/>
                    <a:pt x="59150" y="2862"/>
                    <a:pt x="29343" y="-1177"/>
                  </a:cubicBezTo>
                </a:path>
              </a:pathLst>
            </a:custGeom>
            <a:solidFill>
              <a:srgbClr val="2E2A2B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63" name="Freeform: Shape 1762">
              <a:extLst>
                <a:ext uri="{FF2B5EF4-FFF2-40B4-BE49-F238E27FC236}">
                  <a16:creationId xmlns="" xmlns:a16="http://schemas.microsoft.com/office/drawing/2014/main" id="{B7C03D14-05EA-4E51-9DB4-2C2691DF8A2D}"/>
                </a:ext>
              </a:extLst>
            </p:cNvPr>
            <p:cNvSpPr/>
            <p:nvPr/>
          </p:nvSpPr>
          <p:spPr>
            <a:xfrm flipV="1">
              <a:off x="4534403" y="3425931"/>
              <a:ext cx="3046267" cy="117246"/>
            </a:xfrm>
            <a:custGeom>
              <a:avLst/>
              <a:gdLst>
                <a:gd name="connsiteX0" fmla="*/ 3038177 w 3046267"/>
                <a:gd name="connsiteY0" fmla="*/ 20453 h 117246"/>
                <a:gd name="connsiteX1" fmla="*/ 2815 w 3046267"/>
                <a:gd name="connsiteY1" fmla="*/ -1276 h 117246"/>
                <a:gd name="connsiteX2" fmla="*/ -1690 w 3046267"/>
                <a:gd name="connsiteY2" fmla="*/ 92081 h 117246"/>
                <a:gd name="connsiteX3" fmla="*/ 3044578 w 3046267"/>
                <a:gd name="connsiteY3" fmla="*/ 115970 h 117246"/>
                <a:gd name="connsiteX4" fmla="*/ 3038177 w 3046267"/>
                <a:gd name="connsiteY4" fmla="*/ 20453 h 117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6267" h="117246">
                  <a:moveTo>
                    <a:pt x="3038177" y="20453"/>
                  </a:moveTo>
                  <a:lnTo>
                    <a:pt x="2815" y="-1276"/>
                  </a:lnTo>
                  <a:lnTo>
                    <a:pt x="-1690" y="92081"/>
                  </a:lnTo>
                  <a:lnTo>
                    <a:pt x="3044578" y="115970"/>
                  </a:lnTo>
                  <a:lnTo>
                    <a:pt x="3038177" y="20453"/>
                  </a:lnTo>
                </a:path>
              </a:pathLst>
            </a:custGeom>
            <a:solidFill>
              <a:srgbClr val="BDBCBC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64" name="Freeform: Shape 1763">
              <a:extLst>
                <a:ext uri="{FF2B5EF4-FFF2-40B4-BE49-F238E27FC236}">
                  <a16:creationId xmlns="" xmlns:a16="http://schemas.microsoft.com/office/drawing/2014/main" id="{98466AF5-5D1B-4A1E-A394-66829E2F9244}"/>
                </a:ext>
              </a:extLst>
            </p:cNvPr>
            <p:cNvSpPr/>
            <p:nvPr/>
          </p:nvSpPr>
          <p:spPr>
            <a:xfrm flipV="1">
              <a:off x="4560374" y="3439368"/>
              <a:ext cx="2997042" cy="79768"/>
            </a:xfrm>
            <a:custGeom>
              <a:avLst/>
              <a:gdLst>
                <a:gd name="connsiteX0" fmla="*/ 2968822 w 2997042"/>
                <a:gd name="connsiteY0" fmla="*/ 13629 h 79768"/>
                <a:gd name="connsiteX1" fmla="*/ 6950 w 2997042"/>
                <a:gd name="connsiteY1" fmla="*/ -1281 h 79768"/>
                <a:gd name="connsiteX2" fmla="*/ -1691 w 2997042"/>
                <a:gd name="connsiteY2" fmla="*/ 42584 h 79768"/>
                <a:gd name="connsiteX3" fmla="*/ 2995352 w 2997042"/>
                <a:gd name="connsiteY3" fmla="*/ 78487 h 79768"/>
                <a:gd name="connsiteX4" fmla="*/ 2968822 w 2997042"/>
                <a:gd name="connsiteY4" fmla="*/ 13629 h 79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97042" h="79768">
                  <a:moveTo>
                    <a:pt x="2968822" y="13629"/>
                  </a:moveTo>
                  <a:lnTo>
                    <a:pt x="6950" y="-1281"/>
                  </a:lnTo>
                  <a:lnTo>
                    <a:pt x="-1691" y="42584"/>
                  </a:lnTo>
                  <a:lnTo>
                    <a:pt x="2995352" y="78487"/>
                  </a:lnTo>
                  <a:lnTo>
                    <a:pt x="2968822" y="13629"/>
                  </a:lnTo>
                </a:path>
              </a:pathLst>
            </a:custGeom>
            <a:solidFill>
              <a:srgbClr val="E9E9E9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65" name="Freeform: Shape 1764">
              <a:extLst>
                <a:ext uri="{FF2B5EF4-FFF2-40B4-BE49-F238E27FC236}">
                  <a16:creationId xmlns="" xmlns:a16="http://schemas.microsoft.com/office/drawing/2014/main" id="{E7862851-8A51-44FB-B61B-52030368C44A}"/>
                </a:ext>
              </a:extLst>
            </p:cNvPr>
            <p:cNvSpPr/>
            <p:nvPr/>
          </p:nvSpPr>
          <p:spPr>
            <a:xfrm flipV="1">
              <a:off x="6959159" y="2931129"/>
              <a:ext cx="165659" cy="253175"/>
            </a:xfrm>
            <a:custGeom>
              <a:avLst/>
              <a:gdLst>
                <a:gd name="connsiteX0" fmla="*/ 65672 w 165659"/>
                <a:gd name="connsiteY0" fmla="*/ 196592 h 253175"/>
                <a:gd name="connsiteX1" fmla="*/ -2362 w 165659"/>
                <a:gd name="connsiteY1" fmla="*/ 155470 h 253175"/>
                <a:gd name="connsiteX2" fmla="*/ 62561 w 165659"/>
                <a:gd name="connsiteY2" fmla="*/ 35138 h 253175"/>
                <a:gd name="connsiteX3" fmla="*/ 127457 w 165659"/>
                <a:gd name="connsiteY3" fmla="*/ 683 h 253175"/>
                <a:gd name="connsiteX4" fmla="*/ 160846 w 165659"/>
                <a:gd name="connsiteY4" fmla="*/ 66138 h 253175"/>
                <a:gd name="connsiteX5" fmla="*/ 114389 w 165659"/>
                <a:gd name="connsiteY5" fmla="*/ 244966 h 253175"/>
                <a:gd name="connsiteX6" fmla="*/ 65672 w 165659"/>
                <a:gd name="connsiteY6" fmla="*/ 196592 h 253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5659" h="253175">
                  <a:moveTo>
                    <a:pt x="65672" y="196592"/>
                  </a:moveTo>
                  <a:cubicBezTo>
                    <a:pt x="38634" y="188071"/>
                    <a:pt x="-2362" y="155470"/>
                    <a:pt x="-2362" y="155470"/>
                  </a:cubicBezTo>
                  <a:cubicBezTo>
                    <a:pt x="60364" y="110347"/>
                    <a:pt x="62561" y="35138"/>
                    <a:pt x="62561" y="35138"/>
                  </a:cubicBezTo>
                  <a:cubicBezTo>
                    <a:pt x="71222" y="7655"/>
                    <a:pt x="100432" y="-7839"/>
                    <a:pt x="127457" y="683"/>
                  </a:cubicBezTo>
                  <a:cubicBezTo>
                    <a:pt x="154483" y="9204"/>
                    <a:pt x="169507" y="38656"/>
                    <a:pt x="160846" y="66138"/>
                  </a:cubicBezTo>
                  <a:lnTo>
                    <a:pt x="114389" y="244966"/>
                  </a:lnTo>
                  <a:cubicBezTo>
                    <a:pt x="105715" y="272449"/>
                    <a:pt x="92698" y="205114"/>
                    <a:pt x="65672" y="196592"/>
                  </a:cubicBezTo>
                </a:path>
              </a:pathLst>
            </a:custGeom>
            <a:solidFill>
              <a:srgbClr val="99655C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66" name="Freeform: Shape 1765">
              <a:extLst>
                <a:ext uri="{FF2B5EF4-FFF2-40B4-BE49-F238E27FC236}">
                  <a16:creationId xmlns="" xmlns:a16="http://schemas.microsoft.com/office/drawing/2014/main" id="{E9BA9D49-13C7-4244-9257-8236EC31CA74}"/>
                </a:ext>
              </a:extLst>
            </p:cNvPr>
            <p:cNvSpPr/>
            <p:nvPr/>
          </p:nvSpPr>
          <p:spPr>
            <a:xfrm flipV="1">
              <a:off x="6959159" y="2931160"/>
              <a:ext cx="113886" cy="207560"/>
            </a:xfrm>
            <a:custGeom>
              <a:avLst/>
              <a:gdLst>
                <a:gd name="connsiteX0" fmla="*/ 88690 w 113886"/>
                <a:gd name="connsiteY0" fmla="*/ 80809 h 207560"/>
                <a:gd name="connsiteX1" fmla="*/ 105822 w 113886"/>
                <a:gd name="connsiteY1" fmla="*/ 150290 h 207560"/>
                <a:gd name="connsiteX2" fmla="*/ 110775 w 113886"/>
                <a:gd name="connsiteY2" fmla="*/ 205586 h 207560"/>
                <a:gd name="connsiteX3" fmla="*/ 65690 w 113886"/>
                <a:gd name="connsiteY3" fmla="*/ 150989 h 207560"/>
                <a:gd name="connsiteX4" fmla="*/ -2344 w 113886"/>
                <a:gd name="connsiteY4" fmla="*/ 109866 h 207560"/>
                <a:gd name="connsiteX5" fmla="*/ 61766 w 113886"/>
                <a:gd name="connsiteY5" fmla="*/ -1678 h 207560"/>
                <a:gd name="connsiteX6" fmla="*/ 88690 w 113886"/>
                <a:gd name="connsiteY6" fmla="*/ 80809 h 207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886" h="207560">
                  <a:moveTo>
                    <a:pt x="88690" y="80809"/>
                  </a:moveTo>
                  <a:cubicBezTo>
                    <a:pt x="94811" y="103796"/>
                    <a:pt x="100907" y="127024"/>
                    <a:pt x="105822" y="150290"/>
                  </a:cubicBezTo>
                  <a:cubicBezTo>
                    <a:pt x="109505" y="167753"/>
                    <a:pt x="113175" y="187323"/>
                    <a:pt x="110775" y="205586"/>
                  </a:cubicBezTo>
                  <a:cubicBezTo>
                    <a:pt x="102101" y="210259"/>
                    <a:pt x="89185" y="158406"/>
                    <a:pt x="65690" y="150989"/>
                  </a:cubicBezTo>
                  <a:cubicBezTo>
                    <a:pt x="38652" y="142467"/>
                    <a:pt x="-2344" y="109866"/>
                    <a:pt x="-2344" y="109866"/>
                  </a:cubicBezTo>
                  <a:cubicBezTo>
                    <a:pt x="47364" y="74103"/>
                    <a:pt x="59048" y="19455"/>
                    <a:pt x="61766" y="-1678"/>
                  </a:cubicBezTo>
                  <a:cubicBezTo>
                    <a:pt x="72268" y="25297"/>
                    <a:pt x="81247" y="52869"/>
                    <a:pt x="88690" y="80809"/>
                  </a:cubicBezTo>
                </a:path>
              </a:pathLst>
            </a:custGeom>
            <a:solidFill>
              <a:srgbClr val="99655C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67" name="Freeform: Shape 1766">
              <a:extLst>
                <a:ext uri="{FF2B5EF4-FFF2-40B4-BE49-F238E27FC236}">
                  <a16:creationId xmlns="" xmlns:a16="http://schemas.microsoft.com/office/drawing/2014/main" id="{30C62C6C-0986-4602-B969-0A490EEC1748}"/>
                </a:ext>
              </a:extLst>
            </p:cNvPr>
            <p:cNvSpPr/>
            <p:nvPr/>
          </p:nvSpPr>
          <p:spPr>
            <a:xfrm flipV="1">
              <a:off x="6895420" y="2740152"/>
              <a:ext cx="105070" cy="135813"/>
            </a:xfrm>
            <a:custGeom>
              <a:avLst/>
              <a:gdLst>
                <a:gd name="connsiteX0" fmla="*/ 876 w 105070"/>
                <a:gd name="connsiteY0" fmla="*/ 79330 h 135813"/>
                <a:gd name="connsiteX1" fmla="*/ 32283 w 105070"/>
                <a:gd name="connsiteY1" fmla="*/ -553 h 135813"/>
                <a:gd name="connsiteX2" fmla="*/ 99593 w 105070"/>
                <a:gd name="connsiteY2" fmla="*/ 52723 h 135813"/>
                <a:gd name="connsiteX3" fmla="*/ 68199 w 105070"/>
                <a:gd name="connsiteY3" fmla="*/ 132606 h 135813"/>
                <a:gd name="connsiteX4" fmla="*/ 876 w 105070"/>
                <a:gd name="connsiteY4" fmla="*/ 79330 h 135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070" h="135813">
                  <a:moveTo>
                    <a:pt x="876" y="79330"/>
                  </a:moveTo>
                  <a:cubicBezTo>
                    <a:pt x="-9030" y="42563"/>
                    <a:pt x="5029" y="6800"/>
                    <a:pt x="32283" y="-553"/>
                  </a:cubicBezTo>
                  <a:cubicBezTo>
                    <a:pt x="59550" y="-7894"/>
                    <a:pt x="89687" y="15957"/>
                    <a:pt x="99593" y="52723"/>
                  </a:cubicBezTo>
                  <a:cubicBezTo>
                    <a:pt x="109512" y="89490"/>
                    <a:pt x="95453" y="125253"/>
                    <a:pt x="68199" y="132606"/>
                  </a:cubicBezTo>
                  <a:cubicBezTo>
                    <a:pt x="40932" y="139947"/>
                    <a:pt x="10795" y="116096"/>
                    <a:pt x="876" y="79330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68" name="Freeform: Shape 1767">
              <a:extLst>
                <a:ext uri="{FF2B5EF4-FFF2-40B4-BE49-F238E27FC236}">
                  <a16:creationId xmlns="" xmlns:a16="http://schemas.microsoft.com/office/drawing/2014/main" id="{54785B97-8E5A-454C-9C22-F84CF5A8B903}"/>
                </a:ext>
              </a:extLst>
            </p:cNvPr>
            <p:cNvSpPr/>
            <p:nvPr/>
          </p:nvSpPr>
          <p:spPr>
            <a:xfrm flipV="1">
              <a:off x="6866815" y="2726555"/>
              <a:ext cx="331043" cy="318126"/>
            </a:xfrm>
            <a:custGeom>
              <a:avLst/>
              <a:gdLst>
                <a:gd name="connsiteX0" fmla="*/ 79360 w 331043"/>
                <a:gd name="connsiteY0" fmla="*/ 279180 h 318126"/>
                <a:gd name="connsiteX1" fmla="*/ 41908 w 331043"/>
                <a:gd name="connsiteY1" fmla="*/ 165680 h 318126"/>
                <a:gd name="connsiteX2" fmla="*/ -2212 w 331043"/>
                <a:gd name="connsiteY2" fmla="*/ 135073 h 318126"/>
                <a:gd name="connsiteX3" fmla="*/ 31697 w 331043"/>
                <a:gd name="connsiteY3" fmla="*/ 116150 h 318126"/>
                <a:gd name="connsiteX4" fmla="*/ 25753 w 331043"/>
                <a:gd name="connsiteY4" fmla="*/ 96668 h 318126"/>
                <a:gd name="connsiteX5" fmla="*/ 28687 w 331043"/>
                <a:gd name="connsiteY5" fmla="*/ 63623 h 318126"/>
                <a:gd name="connsiteX6" fmla="*/ 21245 w 331043"/>
                <a:gd name="connsiteY6" fmla="*/ 15401 h 318126"/>
                <a:gd name="connsiteX7" fmla="*/ 211135 w 331043"/>
                <a:gd name="connsiteY7" fmla="*/ 115261 h 318126"/>
                <a:gd name="connsiteX8" fmla="*/ 296770 w 331043"/>
                <a:gd name="connsiteY8" fmla="*/ 101837 h 318126"/>
                <a:gd name="connsiteX9" fmla="*/ 327035 w 331043"/>
                <a:gd name="connsiteY9" fmla="*/ 221865 h 318126"/>
                <a:gd name="connsiteX10" fmla="*/ 229664 w 331043"/>
                <a:gd name="connsiteY10" fmla="*/ 312923 h 318126"/>
                <a:gd name="connsiteX11" fmla="*/ 79360 w 331043"/>
                <a:gd name="connsiteY11" fmla="*/ 279180 h 318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1043" h="318126">
                  <a:moveTo>
                    <a:pt x="79360" y="279180"/>
                  </a:moveTo>
                  <a:cubicBezTo>
                    <a:pt x="59471" y="268232"/>
                    <a:pt x="46581" y="182977"/>
                    <a:pt x="41908" y="165680"/>
                  </a:cubicBezTo>
                  <a:cubicBezTo>
                    <a:pt x="37246" y="148370"/>
                    <a:pt x="480" y="145093"/>
                    <a:pt x="-2212" y="135073"/>
                  </a:cubicBezTo>
                  <a:cubicBezTo>
                    <a:pt x="-4917" y="125053"/>
                    <a:pt x="31697" y="116150"/>
                    <a:pt x="31697" y="116150"/>
                  </a:cubicBezTo>
                  <a:lnTo>
                    <a:pt x="25753" y="96668"/>
                  </a:lnTo>
                  <a:lnTo>
                    <a:pt x="28687" y="63623"/>
                  </a:lnTo>
                  <a:cubicBezTo>
                    <a:pt x="28687" y="63623"/>
                    <a:pt x="25321" y="27415"/>
                    <a:pt x="21245" y="15401"/>
                  </a:cubicBezTo>
                  <a:cubicBezTo>
                    <a:pt x="65987" y="-8627"/>
                    <a:pt x="213090" y="-29747"/>
                    <a:pt x="211135" y="115261"/>
                  </a:cubicBezTo>
                  <a:cubicBezTo>
                    <a:pt x="210855" y="136279"/>
                    <a:pt x="287334" y="77212"/>
                    <a:pt x="296770" y="101837"/>
                  </a:cubicBezTo>
                  <a:cubicBezTo>
                    <a:pt x="306194" y="126475"/>
                    <a:pt x="335975" y="192985"/>
                    <a:pt x="327035" y="221865"/>
                  </a:cubicBezTo>
                  <a:cubicBezTo>
                    <a:pt x="318106" y="250757"/>
                    <a:pt x="307578" y="299576"/>
                    <a:pt x="229664" y="312923"/>
                  </a:cubicBezTo>
                  <a:cubicBezTo>
                    <a:pt x="151750" y="326271"/>
                    <a:pt x="112024" y="297137"/>
                    <a:pt x="79360" y="279180"/>
                  </a:cubicBezTo>
                </a:path>
              </a:pathLst>
            </a:custGeom>
            <a:solidFill>
              <a:srgbClr val="99655C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69" name="Freeform: Shape 1768">
              <a:extLst>
                <a:ext uri="{FF2B5EF4-FFF2-40B4-BE49-F238E27FC236}">
                  <a16:creationId xmlns="" xmlns:a16="http://schemas.microsoft.com/office/drawing/2014/main" id="{76D0F163-0D65-4A82-BB11-0F3D7D486C28}"/>
                </a:ext>
              </a:extLst>
            </p:cNvPr>
            <p:cNvSpPr/>
            <p:nvPr/>
          </p:nvSpPr>
          <p:spPr>
            <a:xfrm flipV="1">
              <a:off x="6906886" y="2726555"/>
              <a:ext cx="290971" cy="318129"/>
            </a:xfrm>
            <a:custGeom>
              <a:avLst/>
              <a:gdLst>
                <a:gd name="connsiteX0" fmla="*/ 286949 w 290971"/>
                <a:gd name="connsiteY0" fmla="*/ 221868 h 318129"/>
                <a:gd name="connsiteX1" fmla="*/ 189579 w 290971"/>
                <a:gd name="connsiteY1" fmla="*/ 312926 h 318129"/>
                <a:gd name="connsiteX2" fmla="*/ 39275 w 290971"/>
                <a:gd name="connsiteY2" fmla="*/ 279183 h 318129"/>
                <a:gd name="connsiteX3" fmla="*/ 12643 w 290971"/>
                <a:gd name="connsiteY3" fmla="*/ 215721 h 318129"/>
                <a:gd name="connsiteX4" fmla="*/ 73857 w 290971"/>
                <a:gd name="connsiteY4" fmla="*/ 180707 h 318129"/>
                <a:gd name="connsiteX5" fmla="*/ 136582 w 290971"/>
                <a:gd name="connsiteY5" fmla="*/ 129818 h 318129"/>
                <a:gd name="connsiteX6" fmla="*/ 132251 w 290971"/>
                <a:gd name="connsiteY6" fmla="*/ 53822 h 318129"/>
                <a:gd name="connsiteX7" fmla="*/ 52787 w 290971"/>
                <a:gd name="connsiteY7" fmla="*/ 10527 h 318129"/>
                <a:gd name="connsiteX8" fmla="*/ -2369 w 290971"/>
                <a:gd name="connsiteY8" fmla="*/ 8368 h 318129"/>
                <a:gd name="connsiteX9" fmla="*/ 171049 w 290971"/>
                <a:gd name="connsiteY9" fmla="*/ 115264 h 318129"/>
                <a:gd name="connsiteX10" fmla="*/ 256685 w 290971"/>
                <a:gd name="connsiteY10" fmla="*/ 101840 h 318129"/>
                <a:gd name="connsiteX11" fmla="*/ 286949 w 290971"/>
                <a:gd name="connsiteY11" fmla="*/ 221868 h 318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90971" h="318129">
                  <a:moveTo>
                    <a:pt x="286949" y="221868"/>
                  </a:moveTo>
                  <a:cubicBezTo>
                    <a:pt x="278021" y="250760"/>
                    <a:pt x="267493" y="299579"/>
                    <a:pt x="189579" y="312926"/>
                  </a:cubicBezTo>
                  <a:cubicBezTo>
                    <a:pt x="111664" y="326274"/>
                    <a:pt x="71939" y="297140"/>
                    <a:pt x="39275" y="279183"/>
                  </a:cubicBezTo>
                  <a:cubicBezTo>
                    <a:pt x="28111" y="273048"/>
                    <a:pt x="19170" y="243521"/>
                    <a:pt x="12643" y="215721"/>
                  </a:cubicBezTo>
                  <a:cubicBezTo>
                    <a:pt x="28873" y="199452"/>
                    <a:pt x="53041" y="189889"/>
                    <a:pt x="73857" y="180707"/>
                  </a:cubicBezTo>
                  <a:cubicBezTo>
                    <a:pt x="99396" y="169442"/>
                    <a:pt x="124872" y="156831"/>
                    <a:pt x="136582" y="129818"/>
                  </a:cubicBezTo>
                  <a:cubicBezTo>
                    <a:pt x="147046" y="105637"/>
                    <a:pt x="144926" y="76758"/>
                    <a:pt x="132251" y="53822"/>
                  </a:cubicBezTo>
                  <a:cubicBezTo>
                    <a:pt x="115677" y="23850"/>
                    <a:pt x="84804" y="15049"/>
                    <a:pt x="52787" y="10527"/>
                  </a:cubicBezTo>
                  <a:cubicBezTo>
                    <a:pt x="34449" y="7949"/>
                    <a:pt x="16021" y="7517"/>
                    <a:pt x="-2369" y="8368"/>
                  </a:cubicBezTo>
                  <a:cubicBezTo>
                    <a:pt x="54133" y="-11202"/>
                    <a:pt x="172802" y="-15076"/>
                    <a:pt x="171049" y="115264"/>
                  </a:cubicBezTo>
                  <a:cubicBezTo>
                    <a:pt x="170770" y="136282"/>
                    <a:pt x="247249" y="77215"/>
                    <a:pt x="256685" y="101840"/>
                  </a:cubicBezTo>
                  <a:cubicBezTo>
                    <a:pt x="266109" y="126478"/>
                    <a:pt x="295890" y="192988"/>
                    <a:pt x="286949" y="221868"/>
                  </a:cubicBezTo>
                </a:path>
              </a:pathLst>
            </a:custGeom>
            <a:solidFill>
              <a:srgbClr val="99655C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70" name="Freeform: Shape 1769">
              <a:extLst>
                <a:ext uri="{FF2B5EF4-FFF2-40B4-BE49-F238E27FC236}">
                  <a16:creationId xmlns="" xmlns:a16="http://schemas.microsoft.com/office/drawing/2014/main" id="{E1B7FF05-4E20-42D6-894C-2F03D3ABE492}"/>
                </a:ext>
              </a:extLst>
            </p:cNvPr>
            <p:cNvSpPr/>
            <p:nvPr/>
          </p:nvSpPr>
          <p:spPr>
            <a:xfrm flipV="1">
              <a:off x="6940086" y="2862092"/>
              <a:ext cx="24494" cy="34337"/>
            </a:xfrm>
            <a:custGeom>
              <a:avLst/>
              <a:gdLst>
                <a:gd name="connsiteX0" fmla="*/ 21319 w 24494"/>
                <a:gd name="connsiteY0" fmla="*/ 12292 h 34337"/>
                <a:gd name="connsiteX1" fmla="*/ 5394 w 24494"/>
                <a:gd name="connsiteY1" fmla="*/ -1539 h 34337"/>
                <a:gd name="connsiteX2" fmla="*/ -1413 w 24494"/>
                <a:gd name="connsiteY2" fmla="*/ 18426 h 34337"/>
                <a:gd name="connsiteX3" fmla="*/ 14500 w 24494"/>
                <a:gd name="connsiteY3" fmla="*/ 32243 h 34337"/>
                <a:gd name="connsiteX4" fmla="*/ 21319 w 24494"/>
                <a:gd name="connsiteY4" fmla="*/ 12292 h 34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494" h="34337">
                  <a:moveTo>
                    <a:pt x="21319" y="12292"/>
                  </a:moveTo>
                  <a:cubicBezTo>
                    <a:pt x="18792" y="2957"/>
                    <a:pt x="11667" y="-3228"/>
                    <a:pt x="5394" y="-1539"/>
                  </a:cubicBezTo>
                  <a:cubicBezTo>
                    <a:pt x="-880" y="163"/>
                    <a:pt x="-3941" y="9091"/>
                    <a:pt x="-1413" y="18426"/>
                  </a:cubicBezTo>
                  <a:cubicBezTo>
                    <a:pt x="1088" y="27747"/>
                    <a:pt x="8213" y="33932"/>
                    <a:pt x="14500" y="32243"/>
                  </a:cubicBezTo>
                  <a:cubicBezTo>
                    <a:pt x="20773" y="30554"/>
                    <a:pt x="23821" y="21613"/>
                    <a:pt x="21319" y="12292"/>
                  </a:cubicBezTo>
                </a:path>
              </a:pathLst>
            </a:custGeom>
            <a:solidFill>
              <a:srgbClr val="231F2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71" name="Freeform: Shape 1770">
              <a:extLst>
                <a:ext uri="{FF2B5EF4-FFF2-40B4-BE49-F238E27FC236}">
                  <a16:creationId xmlns="" xmlns:a16="http://schemas.microsoft.com/office/drawing/2014/main" id="{491E3D68-F90A-421F-8FC8-ABD8E6A07E07}"/>
                </a:ext>
              </a:extLst>
            </p:cNvPr>
            <p:cNvSpPr/>
            <p:nvPr/>
          </p:nvSpPr>
          <p:spPr>
            <a:xfrm flipV="1">
              <a:off x="6914441" y="2706581"/>
              <a:ext cx="309734" cy="334400"/>
            </a:xfrm>
            <a:custGeom>
              <a:avLst/>
              <a:gdLst>
                <a:gd name="connsiteX0" fmla="*/ 263343 w 309734"/>
                <a:gd name="connsiteY0" fmla="*/ 60053 h 334400"/>
                <a:gd name="connsiteX1" fmla="*/ 281263 w 309734"/>
                <a:gd name="connsiteY1" fmla="*/ 82125 h 334400"/>
                <a:gd name="connsiteX2" fmla="*/ 293061 w 309734"/>
                <a:gd name="connsiteY2" fmla="*/ 128849 h 334400"/>
                <a:gd name="connsiteX3" fmla="*/ 304466 w 309734"/>
                <a:gd name="connsiteY3" fmla="*/ 164726 h 334400"/>
                <a:gd name="connsiteX4" fmla="*/ 300148 w 309734"/>
                <a:gd name="connsiteY4" fmla="*/ 216389 h 334400"/>
                <a:gd name="connsiteX5" fmla="*/ 280374 w 309734"/>
                <a:gd name="connsiteY5" fmla="*/ 248546 h 334400"/>
                <a:gd name="connsiteX6" fmla="*/ 259076 w 309734"/>
                <a:gd name="connsiteY6" fmla="*/ 303092 h 334400"/>
                <a:gd name="connsiteX7" fmla="*/ 225688 w 309734"/>
                <a:gd name="connsiteY7" fmla="*/ 320199 h 334400"/>
                <a:gd name="connsiteX8" fmla="*/ 109166 w 309734"/>
                <a:gd name="connsiteY8" fmla="*/ 328619 h 334400"/>
                <a:gd name="connsiteX9" fmla="*/ 49425 w 309734"/>
                <a:gd name="connsiteY9" fmla="*/ 332137 h 334400"/>
                <a:gd name="connsiteX10" fmla="*/ -1375 w 309734"/>
                <a:gd name="connsiteY10" fmla="*/ 289681 h 334400"/>
                <a:gd name="connsiteX11" fmla="*/ 3603 w 309734"/>
                <a:gd name="connsiteY11" fmla="*/ 262478 h 334400"/>
                <a:gd name="connsiteX12" fmla="*/ 10029 w 309734"/>
                <a:gd name="connsiteY12" fmla="*/ 258337 h 334400"/>
                <a:gd name="connsiteX13" fmla="*/ 140039 w 309734"/>
                <a:gd name="connsiteY13" fmla="*/ 165780 h 334400"/>
                <a:gd name="connsiteX14" fmla="*/ 141563 w 309734"/>
                <a:gd name="connsiteY14" fmla="*/ 159176 h 334400"/>
                <a:gd name="connsiteX15" fmla="*/ 157908 w 309734"/>
                <a:gd name="connsiteY15" fmla="*/ 116453 h 334400"/>
                <a:gd name="connsiteX16" fmla="*/ 161756 w 309734"/>
                <a:gd name="connsiteY16" fmla="*/ 95867 h 334400"/>
                <a:gd name="connsiteX17" fmla="*/ 186191 w 309734"/>
                <a:gd name="connsiteY17" fmla="*/ -1821 h 334400"/>
                <a:gd name="connsiteX18" fmla="*/ 263343 w 309734"/>
                <a:gd name="connsiteY18" fmla="*/ 60053 h 33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09734" h="334400">
                  <a:moveTo>
                    <a:pt x="263343" y="60053"/>
                  </a:moveTo>
                  <a:cubicBezTo>
                    <a:pt x="272462" y="64129"/>
                    <a:pt x="278545" y="72511"/>
                    <a:pt x="281263" y="82125"/>
                  </a:cubicBezTo>
                  <a:cubicBezTo>
                    <a:pt x="285644" y="97568"/>
                    <a:pt x="299944" y="113837"/>
                    <a:pt x="293061" y="128849"/>
                  </a:cubicBezTo>
                  <a:cubicBezTo>
                    <a:pt x="290318" y="134830"/>
                    <a:pt x="306117" y="158389"/>
                    <a:pt x="304466" y="164726"/>
                  </a:cubicBezTo>
                  <a:cubicBezTo>
                    <a:pt x="312911" y="191675"/>
                    <a:pt x="300148" y="216389"/>
                    <a:pt x="300148" y="216389"/>
                  </a:cubicBezTo>
                  <a:lnTo>
                    <a:pt x="280374" y="248546"/>
                  </a:lnTo>
                  <a:cubicBezTo>
                    <a:pt x="280374" y="248546"/>
                    <a:pt x="267979" y="295612"/>
                    <a:pt x="259076" y="303092"/>
                  </a:cubicBezTo>
                  <a:cubicBezTo>
                    <a:pt x="249437" y="311182"/>
                    <a:pt x="237638" y="316275"/>
                    <a:pt x="225688" y="320199"/>
                  </a:cubicBezTo>
                  <a:cubicBezTo>
                    <a:pt x="188350" y="332416"/>
                    <a:pt x="148091" y="334016"/>
                    <a:pt x="109166" y="328619"/>
                  </a:cubicBezTo>
                  <a:cubicBezTo>
                    <a:pt x="89239" y="325850"/>
                    <a:pt x="67903" y="324187"/>
                    <a:pt x="49425" y="332137"/>
                  </a:cubicBezTo>
                  <a:cubicBezTo>
                    <a:pt x="40243" y="336087"/>
                    <a:pt x="2867" y="312909"/>
                    <a:pt x="-1375" y="289681"/>
                  </a:cubicBezTo>
                  <a:cubicBezTo>
                    <a:pt x="-3102" y="280232"/>
                    <a:pt x="-3267" y="269208"/>
                    <a:pt x="3603" y="262478"/>
                  </a:cubicBezTo>
                  <a:cubicBezTo>
                    <a:pt x="5445" y="260687"/>
                    <a:pt x="7680" y="259417"/>
                    <a:pt x="10029" y="258337"/>
                  </a:cubicBezTo>
                  <a:cubicBezTo>
                    <a:pt x="30578" y="184970"/>
                    <a:pt x="113293" y="169019"/>
                    <a:pt x="140039" y="165780"/>
                  </a:cubicBezTo>
                  <a:cubicBezTo>
                    <a:pt x="140420" y="163469"/>
                    <a:pt x="140814" y="161157"/>
                    <a:pt x="141563" y="159176"/>
                  </a:cubicBezTo>
                  <a:cubicBezTo>
                    <a:pt x="148802" y="139986"/>
                    <a:pt x="156092" y="136888"/>
                    <a:pt x="157908" y="116453"/>
                  </a:cubicBezTo>
                  <a:cubicBezTo>
                    <a:pt x="158162" y="113545"/>
                    <a:pt x="159699" y="105671"/>
                    <a:pt x="161756" y="95867"/>
                  </a:cubicBezTo>
                  <a:cubicBezTo>
                    <a:pt x="156257" y="62199"/>
                    <a:pt x="166595" y="25941"/>
                    <a:pt x="186191" y="-1821"/>
                  </a:cubicBezTo>
                  <a:cubicBezTo>
                    <a:pt x="188147" y="8516"/>
                    <a:pt x="232444" y="46286"/>
                    <a:pt x="263343" y="60053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72" name="Freeform: Shape 1771">
              <a:extLst>
                <a:ext uri="{FF2B5EF4-FFF2-40B4-BE49-F238E27FC236}">
                  <a16:creationId xmlns="" xmlns:a16="http://schemas.microsoft.com/office/drawing/2014/main" id="{618A6CCE-CE2E-4848-BA92-01D4CE99D368}"/>
                </a:ext>
              </a:extLst>
            </p:cNvPr>
            <p:cNvSpPr/>
            <p:nvPr/>
          </p:nvSpPr>
          <p:spPr>
            <a:xfrm flipV="1">
              <a:off x="6931169" y="2707622"/>
              <a:ext cx="293006" cy="333359"/>
            </a:xfrm>
            <a:custGeom>
              <a:avLst/>
              <a:gdLst>
                <a:gd name="connsiteX0" fmla="*/ 276328 w 293006"/>
                <a:gd name="connsiteY0" fmla="*/ 128849 h 333359"/>
                <a:gd name="connsiteX1" fmla="*/ 287732 w 293006"/>
                <a:gd name="connsiteY1" fmla="*/ 164726 h 333359"/>
                <a:gd name="connsiteX2" fmla="*/ 283414 w 293006"/>
                <a:gd name="connsiteY2" fmla="*/ 216390 h 333359"/>
                <a:gd name="connsiteX3" fmla="*/ 263640 w 293006"/>
                <a:gd name="connsiteY3" fmla="*/ 248546 h 333359"/>
                <a:gd name="connsiteX4" fmla="*/ 242342 w 293006"/>
                <a:gd name="connsiteY4" fmla="*/ 303093 h 333359"/>
                <a:gd name="connsiteX5" fmla="*/ 208954 w 293006"/>
                <a:gd name="connsiteY5" fmla="*/ 320199 h 333359"/>
                <a:gd name="connsiteX6" fmla="*/ 126049 w 293006"/>
                <a:gd name="connsiteY6" fmla="*/ 331426 h 333359"/>
                <a:gd name="connsiteX7" fmla="*/ 190603 w 293006"/>
                <a:gd name="connsiteY7" fmla="*/ 300108 h 333359"/>
                <a:gd name="connsiteX8" fmla="*/ 226899 w 293006"/>
                <a:gd name="connsiteY8" fmla="*/ 222727 h 333359"/>
                <a:gd name="connsiteX9" fmla="*/ 243409 w 293006"/>
                <a:gd name="connsiteY9" fmla="*/ 181351 h 333359"/>
                <a:gd name="connsiteX10" fmla="*/ 241568 w 293006"/>
                <a:gd name="connsiteY10" fmla="*/ 149359 h 333359"/>
                <a:gd name="connsiteX11" fmla="*/ 222098 w 293006"/>
                <a:gd name="connsiteY11" fmla="*/ 120365 h 333359"/>
                <a:gd name="connsiteX12" fmla="*/ 196584 w 293006"/>
                <a:gd name="connsiteY12" fmla="*/ 92578 h 333359"/>
                <a:gd name="connsiteX13" fmla="*/ 175731 w 293006"/>
                <a:gd name="connsiteY13" fmla="*/ 70188 h 333359"/>
                <a:gd name="connsiteX14" fmla="*/ 158205 w 293006"/>
                <a:gd name="connsiteY14" fmla="*/ 145207 h 333359"/>
                <a:gd name="connsiteX15" fmla="*/ 80456 w 293006"/>
                <a:gd name="connsiteY15" fmla="*/ 198623 h 333359"/>
                <a:gd name="connsiteX16" fmla="*/ 1919 w 293006"/>
                <a:gd name="connsiteY16" fmla="*/ 242412 h 333359"/>
                <a:gd name="connsiteX17" fmla="*/ -2386 w 293006"/>
                <a:gd name="connsiteY17" fmla="*/ 245828 h 333359"/>
                <a:gd name="connsiteX18" fmla="*/ 123306 w 293006"/>
                <a:gd name="connsiteY18" fmla="*/ 165780 h 333359"/>
                <a:gd name="connsiteX19" fmla="*/ 124830 w 293006"/>
                <a:gd name="connsiteY19" fmla="*/ 159177 h 333359"/>
                <a:gd name="connsiteX20" fmla="*/ 141174 w 293006"/>
                <a:gd name="connsiteY20" fmla="*/ 116454 h 333359"/>
                <a:gd name="connsiteX21" fmla="*/ 145022 w 293006"/>
                <a:gd name="connsiteY21" fmla="*/ 95867 h 333359"/>
                <a:gd name="connsiteX22" fmla="*/ 169457 w 293006"/>
                <a:gd name="connsiteY22" fmla="*/ -1821 h 333359"/>
                <a:gd name="connsiteX23" fmla="*/ 246609 w 293006"/>
                <a:gd name="connsiteY23" fmla="*/ 60053 h 333359"/>
                <a:gd name="connsiteX24" fmla="*/ 264529 w 293006"/>
                <a:gd name="connsiteY24" fmla="*/ 82126 h 333359"/>
                <a:gd name="connsiteX25" fmla="*/ 276328 w 293006"/>
                <a:gd name="connsiteY25" fmla="*/ 128849 h 333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93006" h="333359">
                  <a:moveTo>
                    <a:pt x="276328" y="128849"/>
                  </a:moveTo>
                  <a:cubicBezTo>
                    <a:pt x="273584" y="134831"/>
                    <a:pt x="289383" y="158389"/>
                    <a:pt x="287732" y="164726"/>
                  </a:cubicBezTo>
                  <a:cubicBezTo>
                    <a:pt x="296177" y="191676"/>
                    <a:pt x="283414" y="216390"/>
                    <a:pt x="283414" y="216390"/>
                  </a:cubicBezTo>
                  <a:lnTo>
                    <a:pt x="263640" y="248546"/>
                  </a:lnTo>
                  <a:cubicBezTo>
                    <a:pt x="263640" y="248546"/>
                    <a:pt x="251245" y="295612"/>
                    <a:pt x="242342" y="303093"/>
                  </a:cubicBezTo>
                  <a:cubicBezTo>
                    <a:pt x="232703" y="311182"/>
                    <a:pt x="220905" y="316275"/>
                    <a:pt x="208954" y="320199"/>
                  </a:cubicBezTo>
                  <a:cubicBezTo>
                    <a:pt x="182297" y="328924"/>
                    <a:pt x="154141" y="332214"/>
                    <a:pt x="126049" y="331426"/>
                  </a:cubicBezTo>
                  <a:cubicBezTo>
                    <a:pt x="139904" y="313443"/>
                    <a:pt x="172378" y="309227"/>
                    <a:pt x="190603" y="300108"/>
                  </a:cubicBezTo>
                  <a:cubicBezTo>
                    <a:pt x="220663" y="285071"/>
                    <a:pt x="219914" y="251340"/>
                    <a:pt x="226899" y="222727"/>
                  </a:cubicBezTo>
                  <a:cubicBezTo>
                    <a:pt x="230481" y="208059"/>
                    <a:pt x="239663" y="195867"/>
                    <a:pt x="243409" y="181351"/>
                  </a:cubicBezTo>
                  <a:cubicBezTo>
                    <a:pt x="246165" y="170632"/>
                    <a:pt x="244755" y="159824"/>
                    <a:pt x="241568" y="149359"/>
                  </a:cubicBezTo>
                  <a:cubicBezTo>
                    <a:pt x="237910" y="137383"/>
                    <a:pt x="232043" y="128023"/>
                    <a:pt x="222098" y="120365"/>
                  </a:cubicBezTo>
                  <a:cubicBezTo>
                    <a:pt x="211646" y="112326"/>
                    <a:pt x="201778" y="105189"/>
                    <a:pt x="196584" y="92578"/>
                  </a:cubicBezTo>
                  <a:cubicBezTo>
                    <a:pt x="193371" y="84767"/>
                    <a:pt x="188812" y="60142"/>
                    <a:pt x="175731" y="70188"/>
                  </a:cubicBezTo>
                  <a:cubicBezTo>
                    <a:pt x="152109" y="88336"/>
                    <a:pt x="160554" y="120200"/>
                    <a:pt x="158205" y="145207"/>
                  </a:cubicBezTo>
                  <a:cubicBezTo>
                    <a:pt x="154471" y="184792"/>
                    <a:pt x="110758" y="188221"/>
                    <a:pt x="80456" y="198623"/>
                  </a:cubicBezTo>
                  <a:cubicBezTo>
                    <a:pt x="51678" y="208503"/>
                    <a:pt x="25897" y="223832"/>
                    <a:pt x="1919" y="242412"/>
                  </a:cubicBezTo>
                  <a:cubicBezTo>
                    <a:pt x="497" y="243517"/>
                    <a:pt x="-951" y="244685"/>
                    <a:pt x="-2386" y="245828"/>
                  </a:cubicBezTo>
                  <a:cubicBezTo>
                    <a:pt x="23522" y="183129"/>
                    <a:pt x="98147" y="168828"/>
                    <a:pt x="123306" y="165780"/>
                  </a:cubicBezTo>
                  <a:cubicBezTo>
                    <a:pt x="123686" y="163469"/>
                    <a:pt x="124080" y="161158"/>
                    <a:pt x="124830" y="159177"/>
                  </a:cubicBezTo>
                  <a:cubicBezTo>
                    <a:pt x="132056" y="139987"/>
                    <a:pt x="139358" y="136888"/>
                    <a:pt x="141174" y="116454"/>
                  </a:cubicBezTo>
                  <a:cubicBezTo>
                    <a:pt x="141429" y="113545"/>
                    <a:pt x="142965" y="105672"/>
                    <a:pt x="145022" y="95867"/>
                  </a:cubicBezTo>
                  <a:cubicBezTo>
                    <a:pt x="139524" y="62199"/>
                    <a:pt x="149861" y="25941"/>
                    <a:pt x="169457" y="-1821"/>
                  </a:cubicBezTo>
                  <a:cubicBezTo>
                    <a:pt x="171413" y="8517"/>
                    <a:pt x="215711" y="46286"/>
                    <a:pt x="246609" y="60053"/>
                  </a:cubicBezTo>
                  <a:cubicBezTo>
                    <a:pt x="255728" y="64130"/>
                    <a:pt x="261811" y="72512"/>
                    <a:pt x="264529" y="82126"/>
                  </a:cubicBezTo>
                  <a:cubicBezTo>
                    <a:pt x="268911" y="97569"/>
                    <a:pt x="283211" y="113838"/>
                    <a:pt x="276328" y="128849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73" name="Freeform: Shape 1772">
              <a:extLst>
                <a:ext uri="{FF2B5EF4-FFF2-40B4-BE49-F238E27FC236}">
                  <a16:creationId xmlns="" xmlns:a16="http://schemas.microsoft.com/office/drawing/2014/main" id="{BCFA3C13-78E6-4741-B904-B0338C738773}"/>
                </a:ext>
              </a:extLst>
            </p:cNvPr>
            <p:cNvSpPr/>
            <p:nvPr/>
          </p:nvSpPr>
          <p:spPr>
            <a:xfrm flipV="1">
              <a:off x="7061531" y="2856305"/>
              <a:ext cx="51986" cy="81377"/>
            </a:xfrm>
            <a:custGeom>
              <a:avLst/>
              <a:gdLst>
                <a:gd name="connsiteX0" fmla="*/ 1559 w 51986"/>
                <a:gd name="connsiteY0" fmla="*/ 49306 h 81377"/>
                <a:gd name="connsiteX1" fmla="*/ 11986 w 51986"/>
                <a:gd name="connsiteY1" fmla="*/ -1798 h 81377"/>
                <a:gd name="connsiteX2" fmla="*/ 28547 w 51986"/>
                <a:gd name="connsiteY2" fmla="*/ 10762 h 81377"/>
                <a:gd name="connsiteX3" fmla="*/ 43888 w 51986"/>
                <a:gd name="connsiteY3" fmla="*/ 31031 h 81377"/>
                <a:gd name="connsiteX4" fmla="*/ 39278 w 51986"/>
                <a:gd name="connsiteY4" fmla="*/ 78491 h 81377"/>
                <a:gd name="connsiteX5" fmla="*/ 1559 w 51986"/>
                <a:gd name="connsiteY5" fmla="*/ 49306 h 81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986" h="81377">
                  <a:moveTo>
                    <a:pt x="1559" y="49306"/>
                  </a:moveTo>
                  <a:cubicBezTo>
                    <a:pt x="-7572" y="28148"/>
                    <a:pt x="467" y="-1506"/>
                    <a:pt x="11986" y="-1798"/>
                  </a:cubicBezTo>
                  <a:cubicBezTo>
                    <a:pt x="18704" y="-1951"/>
                    <a:pt x="21384" y="4793"/>
                    <a:pt x="28547" y="10762"/>
                  </a:cubicBezTo>
                  <a:cubicBezTo>
                    <a:pt x="34948" y="16083"/>
                    <a:pt x="39583" y="21036"/>
                    <a:pt x="43888" y="31031"/>
                  </a:cubicBezTo>
                  <a:cubicBezTo>
                    <a:pt x="53032" y="52189"/>
                    <a:pt x="50962" y="73449"/>
                    <a:pt x="39278" y="78491"/>
                  </a:cubicBezTo>
                  <a:cubicBezTo>
                    <a:pt x="27594" y="83546"/>
                    <a:pt x="10704" y="70477"/>
                    <a:pt x="1559" y="49306"/>
                  </a:cubicBezTo>
                </a:path>
              </a:pathLst>
            </a:custGeom>
            <a:solidFill>
              <a:srgbClr val="99655C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74" name="Freeform: Shape 1773">
              <a:extLst>
                <a:ext uri="{FF2B5EF4-FFF2-40B4-BE49-F238E27FC236}">
                  <a16:creationId xmlns="" xmlns:a16="http://schemas.microsoft.com/office/drawing/2014/main" id="{92984ABE-9EF9-46C6-B5DE-4A7DE08639D1}"/>
                </a:ext>
              </a:extLst>
            </p:cNvPr>
            <p:cNvSpPr/>
            <p:nvPr/>
          </p:nvSpPr>
          <p:spPr>
            <a:xfrm flipV="1">
              <a:off x="7074005" y="2866989"/>
              <a:ext cx="31533" cy="50777"/>
            </a:xfrm>
            <a:custGeom>
              <a:avLst/>
              <a:gdLst>
                <a:gd name="connsiteX0" fmla="*/ 27146 w 31533"/>
                <a:gd name="connsiteY0" fmla="*/ 43750 h 50777"/>
                <a:gd name="connsiteX1" fmla="*/ 22421 w 31533"/>
                <a:gd name="connsiteY1" fmla="*/ 47471 h 50777"/>
                <a:gd name="connsiteX2" fmla="*/ 16008 w 31533"/>
                <a:gd name="connsiteY2" fmla="*/ 48970 h 50777"/>
                <a:gd name="connsiteX3" fmla="*/ 9137 w 31533"/>
                <a:gd name="connsiteY3" fmla="*/ 47433 h 50777"/>
                <a:gd name="connsiteX4" fmla="*/ 1797 w 31533"/>
                <a:gd name="connsiteY4" fmla="*/ 37298 h 50777"/>
                <a:gd name="connsiteX5" fmla="*/ 2635 w 31533"/>
                <a:gd name="connsiteY5" fmla="*/ 31063 h 50777"/>
                <a:gd name="connsiteX6" fmla="*/ 5594 w 31533"/>
                <a:gd name="connsiteY6" fmla="*/ 26198 h 50777"/>
                <a:gd name="connsiteX7" fmla="*/ 6305 w 31533"/>
                <a:gd name="connsiteY7" fmla="*/ 25297 h 50777"/>
                <a:gd name="connsiteX8" fmla="*/ 8134 w 31533"/>
                <a:gd name="connsiteY8" fmla="*/ 22757 h 50777"/>
                <a:gd name="connsiteX9" fmla="*/ 9163 w 31533"/>
                <a:gd name="connsiteY9" fmla="*/ 19798 h 50777"/>
                <a:gd name="connsiteX10" fmla="*/ 6813 w 31533"/>
                <a:gd name="connsiteY10" fmla="*/ 13625 h 50777"/>
                <a:gd name="connsiteX11" fmla="*/ 6445 w 31533"/>
                <a:gd name="connsiteY11" fmla="*/ 13270 h 50777"/>
                <a:gd name="connsiteX12" fmla="*/ 6204 w 31533"/>
                <a:gd name="connsiteY12" fmla="*/ 13054 h 50777"/>
                <a:gd name="connsiteX13" fmla="*/ 5899 w 31533"/>
                <a:gd name="connsiteY13" fmla="*/ 12838 h 50777"/>
                <a:gd name="connsiteX14" fmla="*/ 5442 w 31533"/>
                <a:gd name="connsiteY14" fmla="*/ 12521 h 50777"/>
                <a:gd name="connsiteX15" fmla="*/ 5150 w 31533"/>
                <a:gd name="connsiteY15" fmla="*/ 12343 h 50777"/>
                <a:gd name="connsiteX16" fmla="*/ 4591 w 31533"/>
                <a:gd name="connsiteY16" fmla="*/ 12051 h 50777"/>
                <a:gd name="connsiteX17" fmla="*/ 4210 w 31533"/>
                <a:gd name="connsiteY17" fmla="*/ 11860 h 50777"/>
                <a:gd name="connsiteX18" fmla="*/ 3422 w 31533"/>
                <a:gd name="connsiteY18" fmla="*/ 11492 h 50777"/>
                <a:gd name="connsiteX19" fmla="*/ 844 w 31533"/>
                <a:gd name="connsiteY19" fmla="*/ 9193 h 50777"/>
                <a:gd name="connsiteX20" fmla="*/ 108 w 31533"/>
                <a:gd name="connsiteY20" fmla="*/ 6348 h 50777"/>
                <a:gd name="connsiteX21" fmla="*/ 171 w 31533"/>
                <a:gd name="connsiteY21" fmla="*/ 4189 h 50777"/>
                <a:gd name="connsiteX22" fmla="*/ 184 w 31533"/>
                <a:gd name="connsiteY22" fmla="*/ 1942 h 50777"/>
                <a:gd name="connsiteX23" fmla="*/ -426 w 31533"/>
                <a:gd name="connsiteY23" fmla="*/ 189 h 50777"/>
                <a:gd name="connsiteX24" fmla="*/ -1912 w 31533"/>
                <a:gd name="connsiteY24" fmla="*/ -738 h 50777"/>
                <a:gd name="connsiteX25" fmla="*/ -2394 w 31533"/>
                <a:gd name="connsiteY25" fmla="*/ -1297 h 50777"/>
                <a:gd name="connsiteX26" fmla="*/ -1848 w 31533"/>
                <a:gd name="connsiteY26" fmla="*/ -1805 h 50777"/>
                <a:gd name="connsiteX27" fmla="*/ -1848 w 31533"/>
                <a:gd name="connsiteY27" fmla="*/ -1805 h 50777"/>
                <a:gd name="connsiteX28" fmla="*/ -312 w 31533"/>
                <a:gd name="connsiteY28" fmla="*/ -1627 h 50777"/>
                <a:gd name="connsiteX29" fmla="*/ 997 w 31533"/>
                <a:gd name="connsiteY29" fmla="*/ -852 h 50777"/>
                <a:gd name="connsiteX30" fmla="*/ 2546 w 31533"/>
                <a:gd name="connsiteY30" fmla="*/ 1357 h 50777"/>
                <a:gd name="connsiteX31" fmla="*/ 3168 w 31533"/>
                <a:gd name="connsiteY31" fmla="*/ 3796 h 50777"/>
                <a:gd name="connsiteX32" fmla="*/ 3562 w 31533"/>
                <a:gd name="connsiteY32" fmla="*/ 5853 h 50777"/>
                <a:gd name="connsiteX33" fmla="*/ 4235 w 31533"/>
                <a:gd name="connsiteY33" fmla="*/ 7250 h 50777"/>
                <a:gd name="connsiteX34" fmla="*/ 5340 w 31533"/>
                <a:gd name="connsiteY34" fmla="*/ 7847 h 50777"/>
                <a:gd name="connsiteX35" fmla="*/ 5785 w 31533"/>
                <a:gd name="connsiteY35" fmla="*/ 7961 h 50777"/>
                <a:gd name="connsiteX36" fmla="*/ 7842 w 31533"/>
                <a:gd name="connsiteY36" fmla="*/ 8622 h 50777"/>
                <a:gd name="connsiteX37" fmla="*/ 8845 w 31533"/>
                <a:gd name="connsiteY37" fmla="*/ 9079 h 50777"/>
                <a:gd name="connsiteX38" fmla="*/ 9607 w 31533"/>
                <a:gd name="connsiteY38" fmla="*/ 9485 h 50777"/>
                <a:gd name="connsiteX39" fmla="*/ 10483 w 31533"/>
                <a:gd name="connsiteY39" fmla="*/ 10044 h 50777"/>
                <a:gd name="connsiteX40" fmla="*/ 14357 w 31533"/>
                <a:gd name="connsiteY40" fmla="*/ 14260 h 50777"/>
                <a:gd name="connsiteX41" fmla="*/ 15970 w 31533"/>
                <a:gd name="connsiteY41" fmla="*/ 19696 h 50777"/>
                <a:gd name="connsiteX42" fmla="*/ 14776 w 31533"/>
                <a:gd name="connsiteY42" fmla="*/ 25462 h 50777"/>
                <a:gd name="connsiteX43" fmla="*/ 12871 w 31533"/>
                <a:gd name="connsiteY43" fmla="*/ 28853 h 50777"/>
                <a:gd name="connsiteX44" fmla="*/ 12287 w 31533"/>
                <a:gd name="connsiteY44" fmla="*/ 29831 h 50777"/>
                <a:gd name="connsiteX45" fmla="*/ 10903 w 31533"/>
                <a:gd name="connsiteY45" fmla="*/ 33018 h 50777"/>
                <a:gd name="connsiteX46" fmla="*/ 11169 w 31533"/>
                <a:gd name="connsiteY46" fmla="*/ 35673 h 50777"/>
                <a:gd name="connsiteX47" fmla="*/ 14421 w 31533"/>
                <a:gd name="connsiteY47" fmla="*/ 40207 h 50777"/>
                <a:gd name="connsiteX48" fmla="*/ 28124 w 31533"/>
                <a:gd name="connsiteY48" fmla="*/ 38340 h 50777"/>
                <a:gd name="connsiteX49" fmla="*/ 28771 w 31533"/>
                <a:gd name="connsiteY49" fmla="*/ 38225 h 50777"/>
                <a:gd name="connsiteX50" fmla="*/ 29140 w 31533"/>
                <a:gd name="connsiteY50" fmla="*/ 38721 h 50777"/>
                <a:gd name="connsiteX51" fmla="*/ 27146 w 31533"/>
                <a:gd name="connsiteY51" fmla="*/ 43750 h 50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31533" h="50777">
                  <a:moveTo>
                    <a:pt x="27146" y="43750"/>
                  </a:moveTo>
                  <a:cubicBezTo>
                    <a:pt x="25977" y="45248"/>
                    <a:pt x="24352" y="46531"/>
                    <a:pt x="22421" y="47471"/>
                  </a:cubicBezTo>
                  <a:cubicBezTo>
                    <a:pt x="20453" y="48411"/>
                    <a:pt x="18231" y="48931"/>
                    <a:pt x="16008" y="48970"/>
                  </a:cubicBezTo>
                  <a:cubicBezTo>
                    <a:pt x="13658" y="49020"/>
                    <a:pt x="11220" y="48474"/>
                    <a:pt x="9137" y="47433"/>
                  </a:cubicBezTo>
                  <a:cubicBezTo>
                    <a:pt x="5048" y="45375"/>
                    <a:pt x="2305" y="41591"/>
                    <a:pt x="1797" y="37298"/>
                  </a:cubicBezTo>
                  <a:cubicBezTo>
                    <a:pt x="1568" y="35165"/>
                    <a:pt x="1847" y="33006"/>
                    <a:pt x="2635" y="31063"/>
                  </a:cubicBezTo>
                  <a:cubicBezTo>
                    <a:pt x="3422" y="29043"/>
                    <a:pt x="4578" y="27532"/>
                    <a:pt x="5594" y="26198"/>
                  </a:cubicBezTo>
                  <a:lnTo>
                    <a:pt x="6305" y="25297"/>
                  </a:lnTo>
                  <a:lnTo>
                    <a:pt x="8134" y="22757"/>
                  </a:lnTo>
                  <a:lnTo>
                    <a:pt x="9163" y="19798"/>
                  </a:lnTo>
                  <a:cubicBezTo>
                    <a:pt x="9379" y="17639"/>
                    <a:pt x="8477" y="15277"/>
                    <a:pt x="6813" y="13625"/>
                  </a:cubicBezTo>
                  <a:lnTo>
                    <a:pt x="6445" y="13270"/>
                  </a:lnTo>
                  <a:lnTo>
                    <a:pt x="6204" y="13054"/>
                  </a:lnTo>
                  <a:lnTo>
                    <a:pt x="5899" y="12838"/>
                  </a:lnTo>
                  <a:lnTo>
                    <a:pt x="5442" y="12521"/>
                  </a:lnTo>
                  <a:lnTo>
                    <a:pt x="5150" y="12343"/>
                  </a:lnTo>
                  <a:lnTo>
                    <a:pt x="4591" y="12051"/>
                  </a:lnTo>
                  <a:lnTo>
                    <a:pt x="4210" y="11860"/>
                  </a:lnTo>
                  <a:lnTo>
                    <a:pt x="3422" y="11492"/>
                  </a:lnTo>
                  <a:lnTo>
                    <a:pt x="844" y="9193"/>
                  </a:lnTo>
                  <a:lnTo>
                    <a:pt x="108" y="6348"/>
                  </a:lnTo>
                  <a:lnTo>
                    <a:pt x="171" y="4189"/>
                  </a:lnTo>
                  <a:lnTo>
                    <a:pt x="184" y="1942"/>
                  </a:lnTo>
                  <a:lnTo>
                    <a:pt x="-426" y="189"/>
                  </a:lnTo>
                  <a:lnTo>
                    <a:pt x="-1912" y="-738"/>
                  </a:lnTo>
                  <a:lnTo>
                    <a:pt x="-2394" y="-1297"/>
                  </a:lnTo>
                  <a:lnTo>
                    <a:pt x="-1848" y="-1805"/>
                  </a:lnTo>
                  <a:lnTo>
                    <a:pt x="-1848" y="-1805"/>
                  </a:lnTo>
                  <a:lnTo>
                    <a:pt x="-312" y="-1627"/>
                  </a:lnTo>
                  <a:lnTo>
                    <a:pt x="997" y="-852"/>
                  </a:lnTo>
                  <a:lnTo>
                    <a:pt x="2546" y="1357"/>
                  </a:lnTo>
                  <a:lnTo>
                    <a:pt x="3168" y="3796"/>
                  </a:lnTo>
                  <a:lnTo>
                    <a:pt x="3562" y="5853"/>
                  </a:lnTo>
                  <a:lnTo>
                    <a:pt x="4235" y="7250"/>
                  </a:lnTo>
                  <a:lnTo>
                    <a:pt x="5340" y="7847"/>
                  </a:lnTo>
                  <a:lnTo>
                    <a:pt x="5785" y="7961"/>
                  </a:lnTo>
                  <a:lnTo>
                    <a:pt x="7842" y="8622"/>
                  </a:lnTo>
                  <a:lnTo>
                    <a:pt x="8845" y="9079"/>
                  </a:lnTo>
                  <a:lnTo>
                    <a:pt x="9607" y="9485"/>
                  </a:lnTo>
                  <a:lnTo>
                    <a:pt x="10483" y="10044"/>
                  </a:lnTo>
                  <a:cubicBezTo>
                    <a:pt x="12058" y="11174"/>
                    <a:pt x="13366" y="12597"/>
                    <a:pt x="14357" y="14260"/>
                  </a:cubicBezTo>
                  <a:cubicBezTo>
                    <a:pt x="15310" y="15950"/>
                    <a:pt x="15856" y="17778"/>
                    <a:pt x="15970" y="19696"/>
                  </a:cubicBezTo>
                  <a:cubicBezTo>
                    <a:pt x="16097" y="21512"/>
                    <a:pt x="15652" y="23608"/>
                    <a:pt x="14776" y="25462"/>
                  </a:cubicBezTo>
                  <a:cubicBezTo>
                    <a:pt x="14179" y="26745"/>
                    <a:pt x="13481" y="27862"/>
                    <a:pt x="12871" y="28853"/>
                  </a:cubicBezTo>
                  <a:lnTo>
                    <a:pt x="12287" y="29831"/>
                  </a:lnTo>
                  <a:lnTo>
                    <a:pt x="10903" y="33018"/>
                  </a:lnTo>
                  <a:lnTo>
                    <a:pt x="11169" y="35673"/>
                  </a:lnTo>
                  <a:cubicBezTo>
                    <a:pt x="11779" y="37425"/>
                    <a:pt x="12934" y="39038"/>
                    <a:pt x="14421" y="40207"/>
                  </a:cubicBezTo>
                  <a:cubicBezTo>
                    <a:pt x="16872" y="42251"/>
                    <a:pt x="23145" y="42759"/>
                    <a:pt x="28124" y="38340"/>
                  </a:cubicBezTo>
                  <a:lnTo>
                    <a:pt x="28771" y="38225"/>
                  </a:lnTo>
                  <a:lnTo>
                    <a:pt x="29140" y="38721"/>
                  </a:lnTo>
                  <a:cubicBezTo>
                    <a:pt x="29114" y="40334"/>
                    <a:pt x="28429" y="42073"/>
                    <a:pt x="27146" y="43750"/>
                  </a:cubicBezTo>
                </a:path>
              </a:pathLst>
            </a:custGeom>
            <a:solidFill>
              <a:srgbClr val="AC5435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75" name="Freeform: Shape 1774">
              <a:extLst>
                <a:ext uri="{FF2B5EF4-FFF2-40B4-BE49-F238E27FC236}">
                  <a16:creationId xmlns="" xmlns:a16="http://schemas.microsoft.com/office/drawing/2014/main" id="{03A41074-53AD-4AC3-BC8E-3FD6771779A6}"/>
                </a:ext>
              </a:extLst>
            </p:cNvPr>
            <p:cNvSpPr/>
            <p:nvPr/>
          </p:nvSpPr>
          <p:spPr>
            <a:xfrm flipV="1">
              <a:off x="6943110" y="2867414"/>
              <a:ext cx="12049" cy="13024"/>
            </a:xfrm>
            <a:custGeom>
              <a:avLst/>
              <a:gdLst>
                <a:gd name="connsiteX0" fmla="*/ -1895 w 12049"/>
                <a:gd name="connsiteY0" fmla="*/ 6647 h 13024"/>
                <a:gd name="connsiteX1" fmla="*/ 1572 w 12049"/>
                <a:gd name="connsiteY1" fmla="*/ -1519 h 13024"/>
                <a:gd name="connsiteX2" fmla="*/ 9357 w 12049"/>
                <a:gd name="connsiteY2" fmla="*/ 2748 h 13024"/>
                <a:gd name="connsiteX3" fmla="*/ 5877 w 12049"/>
                <a:gd name="connsiteY3" fmla="*/ 10901 h 13024"/>
                <a:gd name="connsiteX4" fmla="*/ -1895 w 12049"/>
                <a:gd name="connsiteY4" fmla="*/ 6647 h 13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49" h="13024">
                  <a:moveTo>
                    <a:pt x="-1895" y="6647"/>
                  </a:moveTo>
                  <a:cubicBezTo>
                    <a:pt x="-3089" y="3205"/>
                    <a:pt x="-1540" y="-440"/>
                    <a:pt x="1572" y="-1519"/>
                  </a:cubicBezTo>
                  <a:cubicBezTo>
                    <a:pt x="4670" y="-2599"/>
                    <a:pt x="8163" y="-694"/>
                    <a:pt x="9357" y="2748"/>
                  </a:cubicBezTo>
                  <a:cubicBezTo>
                    <a:pt x="10538" y="6177"/>
                    <a:pt x="8976" y="9822"/>
                    <a:pt x="5877" y="10901"/>
                  </a:cubicBezTo>
                  <a:cubicBezTo>
                    <a:pt x="2778" y="11981"/>
                    <a:pt x="-702" y="10076"/>
                    <a:pt x="-1895" y="6647"/>
                  </a:cubicBezTo>
                </a:path>
              </a:pathLst>
            </a:custGeom>
            <a:solidFill>
              <a:srgbClr val="FFFFFF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76" name="Freeform: Shape 1775">
              <a:extLst>
                <a:ext uri="{FF2B5EF4-FFF2-40B4-BE49-F238E27FC236}">
                  <a16:creationId xmlns="" xmlns:a16="http://schemas.microsoft.com/office/drawing/2014/main" id="{3B70F406-827B-4449-8FE8-F9208BE961EB}"/>
                </a:ext>
              </a:extLst>
            </p:cNvPr>
            <p:cNvSpPr/>
            <p:nvPr/>
          </p:nvSpPr>
          <p:spPr>
            <a:xfrm flipV="1">
              <a:off x="6884306" y="2860523"/>
              <a:ext cx="184183" cy="183012"/>
            </a:xfrm>
            <a:custGeom>
              <a:avLst/>
              <a:gdLst>
                <a:gd name="connsiteX0" fmla="*/ 174530 w 184183"/>
                <a:gd name="connsiteY0" fmla="*/ 96381 h 183012"/>
                <a:gd name="connsiteX1" fmla="*/ 180474 w 184183"/>
                <a:gd name="connsiteY1" fmla="*/ 166599 h 183012"/>
                <a:gd name="connsiteX2" fmla="*/ 152458 w 184183"/>
                <a:gd name="connsiteY2" fmla="*/ 181014 h 183012"/>
                <a:gd name="connsiteX3" fmla="*/ 156687 w 184183"/>
                <a:gd name="connsiteY3" fmla="*/ 162865 h 183012"/>
                <a:gd name="connsiteX4" fmla="*/ 151086 w 184183"/>
                <a:gd name="connsiteY4" fmla="*/ 101905 h 183012"/>
                <a:gd name="connsiteX5" fmla="*/ 132087 w 184183"/>
                <a:gd name="connsiteY5" fmla="*/ 53557 h 183012"/>
                <a:gd name="connsiteX6" fmla="*/ 74607 w 184183"/>
                <a:gd name="connsiteY6" fmla="*/ 23140 h 183012"/>
                <a:gd name="connsiteX7" fmla="*/ 4846 w 184183"/>
                <a:gd name="connsiteY7" fmla="*/ 29084 h 183012"/>
                <a:gd name="connsiteX8" fmla="*/ 795 w 184183"/>
                <a:gd name="connsiteY8" fmla="*/ 26302 h 183012"/>
                <a:gd name="connsiteX9" fmla="*/ -2317 w 184183"/>
                <a:gd name="connsiteY9" fmla="*/ 9450 h 183012"/>
                <a:gd name="connsiteX10" fmla="*/ -1758 w 184183"/>
                <a:gd name="connsiteY10" fmla="*/ 6846 h 183012"/>
                <a:gd name="connsiteX11" fmla="*/ -43 w 184183"/>
                <a:gd name="connsiteY11" fmla="*/ 5538 h 183012"/>
                <a:gd name="connsiteX12" fmla="*/ 477 w 184183"/>
                <a:gd name="connsiteY12" fmla="*/ 5398 h 183012"/>
                <a:gd name="connsiteX13" fmla="*/ 77363 w 184183"/>
                <a:gd name="connsiteY13" fmla="*/ -774 h 183012"/>
                <a:gd name="connsiteX14" fmla="*/ 151455 w 184183"/>
                <a:gd name="connsiteY14" fmla="*/ 39244 h 183012"/>
                <a:gd name="connsiteX15" fmla="*/ 174530 w 184183"/>
                <a:gd name="connsiteY15" fmla="*/ 96381 h 183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4183" h="183012">
                  <a:moveTo>
                    <a:pt x="174530" y="96381"/>
                  </a:moveTo>
                  <a:cubicBezTo>
                    <a:pt x="179826" y="118860"/>
                    <a:pt x="184208" y="142914"/>
                    <a:pt x="180474" y="166599"/>
                  </a:cubicBezTo>
                  <a:cubicBezTo>
                    <a:pt x="179331" y="173901"/>
                    <a:pt x="151962" y="182868"/>
                    <a:pt x="152458" y="181014"/>
                  </a:cubicBezTo>
                  <a:cubicBezTo>
                    <a:pt x="154172" y="174689"/>
                    <a:pt x="155760" y="168809"/>
                    <a:pt x="156687" y="162865"/>
                  </a:cubicBezTo>
                  <a:cubicBezTo>
                    <a:pt x="159773" y="143269"/>
                    <a:pt x="155823" y="121984"/>
                    <a:pt x="151086" y="101905"/>
                  </a:cubicBezTo>
                  <a:cubicBezTo>
                    <a:pt x="147289" y="85815"/>
                    <a:pt x="142374" y="67476"/>
                    <a:pt x="132087" y="53557"/>
                  </a:cubicBezTo>
                  <a:cubicBezTo>
                    <a:pt x="119857" y="37009"/>
                    <a:pt x="98902" y="25934"/>
                    <a:pt x="74607" y="23140"/>
                  </a:cubicBezTo>
                  <a:cubicBezTo>
                    <a:pt x="51531" y="20499"/>
                    <a:pt x="27795" y="24867"/>
                    <a:pt x="4846" y="29084"/>
                  </a:cubicBezTo>
                  <a:cubicBezTo>
                    <a:pt x="2966" y="29427"/>
                    <a:pt x="1138" y="28182"/>
                    <a:pt x="795" y="26302"/>
                  </a:cubicBezTo>
                  <a:lnTo>
                    <a:pt x="-2317" y="9450"/>
                  </a:lnTo>
                  <a:lnTo>
                    <a:pt x="-1758" y="6846"/>
                  </a:lnTo>
                  <a:lnTo>
                    <a:pt x="-43" y="5538"/>
                  </a:lnTo>
                  <a:lnTo>
                    <a:pt x="477" y="5398"/>
                  </a:lnTo>
                  <a:cubicBezTo>
                    <a:pt x="25166" y="864"/>
                    <a:pt x="50706" y="-3835"/>
                    <a:pt x="77363" y="-774"/>
                  </a:cubicBezTo>
                  <a:cubicBezTo>
                    <a:pt x="108275" y="2757"/>
                    <a:pt x="135275" y="17349"/>
                    <a:pt x="151455" y="39244"/>
                  </a:cubicBezTo>
                  <a:cubicBezTo>
                    <a:pt x="164472" y="56833"/>
                    <a:pt x="170187" y="77966"/>
                    <a:pt x="174530" y="96381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77" name="Freeform: Shape 1776">
              <a:extLst>
                <a:ext uri="{FF2B5EF4-FFF2-40B4-BE49-F238E27FC236}">
                  <a16:creationId xmlns="" xmlns:a16="http://schemas.microsoft.com/office/drawing/2014/main" id="{F547F31C-6929-4152-9EA3-089152DA732A}"/>
                </a:ext>
              </a:extLst>
            </p:cNvPr>
            <p:cNvSpPr/>
            <p:nvPr/>
          </p:nvSpPr>
          <p:spPr>
            <a:xfrm flipV="1">
              <a:off x="6902009" y="2948184"/>
              <a:ext cx="38531" cy="15581"/>
            </a:xfrm>
            <a:custGeom>
              <a:avLst/>
              <a:gdLst>
                <a:gd name="connsiteX0" fmla="*/ -2279 w 38531"/>
                <a:gd name="connsiteY0" fmla="*/ 13833 h 15581"/>
                <a:gd name="connsiteX1" fmla="*/ 14536 w 38531"/>
                <a:gd name="connsiteY1" fmla="*/ 181 h 15581"/>
                <a:gd name="connsiteX2" fmla="*/ 36253 w 38531"/>
                <a:gd name="connsiteY2" fmla="*/ 219 h 15581"/>
                <a:gd name="connsiteX3" fmla="*/ 15945 w 38531"/>
                <a:gd name="connsiteY3" fmla="*/ 4168 h 15581"/>
                <a:gd name="connsiteX4" fmla="*/ -2279 w 38531"/>
                <a:gd name="connsiteY4" fmla="*/ 13833 h 15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531" h="15581">
                  <a:moveTo>
                    <a:pt x="-2279" y="13833"/>
                  </a:moveTo>
                  <a:cubicBezTo>
                    <a:pt x="1137" y="7381"/>
                    <a:pt x="7601" y="2847"/>
                    <a:pt x="14536" y="181"/>
                  </a:cubicBezTo>
                  <a:cubicBezTo>
                    <a:pt x="21597" y="-2118"/>
                    <a:pt x="29496" y="-2664"/>
                    <a:pt x="36253" y="219"/>
                  </a:cubicBezTo>
                  <a:cubicBezTo>
                    <a:pt x="29026" y="866"/>
                    <a:pt x="22308" y="1679"/>
                    <a:pt x="15945" y="4168"/>
                  </a:cubicBezTo>
                  <a:cubicBezTo>
                    <a:pt x="9443" y="6238"/>
                    <a:pt x="3703" y="9807"/>
                    <a:pt x="-2279" y="13833"/>
                  </a:cubicBezTo>
                </a:path>
              </a:pathLst>
            </a:custGeom>
            <a:solidFill>
              <a:srgbClr val="45726D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78" name="Freeform: Shape 1777">
              <a:extLst>
                <a:ext uri="{FF2B5EF4-FFF2-40B4-BE49-F238E27FC236}">
                  <a16:creationId xmlns="" xmlns:a16="http://schemas.microsoft.com/office/drawing/2014/main" id="{D35F9415-CB90-4E46-9428-6D366A67A053}"/>
                </a:ext>
              </a:extLst>
            </p:cNvPr>
            <p:cNvSpPr/>
            <p:nvPr/>
          </p:nvSpPr>
          <p:spPr>
            <a:xfrm flipV="1">
              <a:off x="6924472" y="2827597"/>
              <a:ext cx="74383" cy="34742"/>
            </a:xfrm>
            <a:custGeom>
              <a:avLst/>
              <a:gdLst>
                <a:gd name="connsiteX0" fmla="*/ 69820 w 74383"/>
                <a:gd name="connsiteY0" fmla="*/ 6454 h 34742"/>
                <a:gd name="connsiteX1" fmla="*/ 5470 w 74383"/>
                <a:gd name="connsiteY1" fmla="*/ 32895 h 34742"/>
                <a:gd name="connsiteX2" fmla="*/ -1947 w 74383"/>
                <a:gd name="connsiteY2" fmla="*/ 19319 h 34742"/>
                <a:gd name="connsiteX3" fmla="*/ -93 w 74383"/>
                <a:gd name="connsiteY3" fmla="*/ 18925 h 34742"/>
                <a:gd name="connsiteX4" fmla="*/ 62124 w 74383"/>
                <a:gd name="connsiteY4" fmla="*/ -442 h 34742"/>
                <a:gd name="connsiteX5" fmla="*/ 70709 w 74383"/>
                <a:gd name="connsiteY5" fmla="*/ -404 h 34742"/>
                <a:gd name="connsiteX6" fmla="*/ 69820 w 74383"/>
                <a:gd name="connsiteY6" fmla="*/ 6454 h 34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383" h="34742">
                  <a:moveTo>
                    <a:pt x="69820" y="6454"/>
                  </a:moveTo>
                  <a:cubicBezTo>
                    <a:pt x="68347" y="7737"/>
                    <a:pt x="45411" y="31701"/>
                    <a:pt x="5470" y="32895"/>
                  </a:cubicBezTo>
                  <a:cubicBezTo>
                    <a:pt x="2714" y="32984"/>
                    <a:pt x="-3916" y="20081"/>
                    <a:pt x="-1947" y="19319"/>
                  </a:cubicBezTo>
                  <a:lnTo>
                    <a:pt x="-93" y="18925"/>
                  </a:lnTo>
                  <a:cubicBezTo>
                    <a:pt x="36788" y="17211"/>
                    <a:pt x="61616" y="28"/>
                    <a:pt x="62124" y="-442"/>
                  </a:cubicBezTo>
                  <a:cubicBezTo>
                    <a:pt x="64652" y="-2322"/>
                    <a:pt x="68550" y="-2322"/>
                    <a:pt x="70709" y="-404"/>
                  </a:cubicBezTo>
                  <a:cubicBezTo>
                    <a:pt x="72856" y="1501"/>
                    <a:pt x="72411" y="4587"/>
                    <a:pt x="69820" y="6454"/>
                  </a:cubicBezTo>
                </a:path>
              </a:pathLst>
            </a:custGeom>
            <a:solidFill>
              <a:schemeClr val="tx1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79" name="Freeform: Shape 1778">
              <a:extLst>
                <a:ext uri="{FF2B5EF4-FFF2-40B4-BE49-F238E27FC236}">
                  <a16:creationId xmlns="" xmlns:a16="http://schemas.microsoft.com/office/drawing/2014/main" id="{BC376022-70BC-42BE-BAB0-0A22C0FE2320}"/>
                </a:ext>
              </a:extLst>
            </p:cNvPr>
            <p:cNvSpPr/>
            <p:nvPr/>
          </p:nvSpPr>
          <p:spPr>
            <a:xfrm flipV="1">
              <a:off x="6508247" y="3593649"/>
              <a:ext cx="652637" cy="675191"/>
            </a:xfrm>
            <a:custGeom>
              <a:avLst/>
              <a:gdLst>
                <a:gd name="connsiteX0" fmla="*/ 148960 w 652637"/>
                <a:gd name="connsiteY0" fmla="*/ 87780 h 675191"/>
                <a:gd name="connsiteX1" fmla="*/ 83797 w 652637"/>
                <a:gd name="connsiteY1" fmla="*/ 667140 h 675191"/>
                <a:gd name="connsiteX2" fmla="*/ 650291 w 652637"/>
                <a:gd name="connsiteY2" fmla="*/ 591779 h 675191"/>
                <a:gd name="connsiteX3" fmla="*/ 547803 w 652637"/>
                <a:gd name="connsiteY3" fmla="*/ 458721 h 675191"/>
                <a:gd name="connsiteX4" fmla="*/ 316663 w 652637"/>
                <a:gd name="connsiteY4" fmla="*/ 552447 h 675191"/>
                <a:gd name="connsiteX5" fmla="*/ 239511 w 652637"/>
                <a:gd name="connsiteY5" fmla="*/ 7477 h 675191"/>
                <a:gd name="connsiteX6" fmla="*/ -2220 w 652637"/>
                <a:gd name="connsiteY6" fmla="*/ 27823 h 675191"/>
                <a:gd name="connsiteX7" fmla="*/ 148960 w 652637"/>
                <a:gd name="connsiteY7" fmla="*/ 87780 h 675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52637" h="675191">
                  <a:moveTo>
                    <a:pt x="148960" y="87780"/>
                  </a:moveTo>
                  <a:cubicBezTo>
                    <a:pt x="178170" y="117729"/>
                    <a:pt x="44135" y="640165"/>
                    <a:pt x="83797" y="667140"/>
                  </a:cubicBezTo>
                  <a:cubicBezTo>
                    <a:pt x="123459" y="694102"/>
                    <a:pt x="552972" y="639785"/>
                    <a:pt x="650291" y="591779"/>
                  </a:cubicBezTo>
                  <a:cubicBezTo>
                    <a:pt x="640297" y="562454"/>
                    <a:pt x="687769" y="437639"/>
                    <a:pt x="547803" y="458721"/>
                  </a:cubicBezTo>
                  <a:cubicBezTo>
                    <a:pt x="384887" y="483245"/>
                    <a:pt x="308167" y="581733"/>
                    <a:pt x="316663" y="552447"/>
                  </a:cubicBezTo>
                  <a:cubicBezTo>
                    <a:pt x="288152" y="397279"/>
                    <a:pt x="239511" y="7477"/>
                    <a:pt x="239511" y="7477"/>
                  </a:cubicBezTo>
                  <a:cubicBezTo>
                    <a:pt x="239511" y="7477"/>
                    <a:pt x="25491" y="-21246"/>
                    <a:pt x="-2220" y="27823"/>
                  </a:cubicBezTo>
                  <a:cubicBezTo>
                    <a:pt x="2682" y="35646"/>
                    <a:pt x="119738" y="57821"/>
                    <a:pt x="148960" y="87780"/>
                  </a:cubicBezTo>
                </a:path>
              </a:pathLst>
            </a:custGeom>
            <a:solidFill>
              <a:srgbClr val="211D1D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80" name="Freeform: Shape 1779">
              <a:extLst>
                <a:ext uri="{FF2B5EF4-FFF2-40B4-BE49-F238E27FC236}">
                  <a16:creationId xmlns="" xmlns:a16="http://schemas.microsoft.com/office/drawing/2014/main" id="{1DCB1FFC-CEAA-4477-A576-714CA4C57601}"/>
                </a:ext>
              </a:extLst>
            </p:cNvPr>
            <p:cNvSpPr/>
            <p:nvPr/>
          </p:nvSpPr>
          <p:spPr>
            <a:xfrm flipV="1">
              <a:off x="6948860" y="3062013"/>
              <a:ext cx="233907" cy="107860"/>
            </a:xfrm>
            <a:custGeom>
              <a:avLst/>
              <a:gdLst>
                <a:gd name="connsiteX0" fmla="*/ 229778 w 233907"/>
                <a:gd name="connsiteY0" fmla="*/ 89339 h 107860"/>
                <a:gd name="connsiteX1" fmla="*/ 156194 w 233907"/>
                <a:gd name="connsiteY1" fmla="*/ 104262 h 107860"/>
                <a:gd name="connsiteX2" fmla="*/ 13332 w 233907"/>
                <a:gd name="connsiteY2" fmla="*/ 106255 h 107860"/>
                <a:gd name="connsiteX3" fmla="*/ -2378 w 233907"/>
                <a:gd name="connsiteY3" fmla="*/ 47035 h 107860"/>
                <a:gd name="connsiteX4" fmla="*/ 231530 w 233907"/>
                <a:gd name="connsiteY4" fmla="*/ -1605 h 107860"/>
                <a:gd name="connsiteX5" fmla="*/ 229778 w 233907"/>
                <a:gd name="connsiteY5" fmla="*/ 89339 h 107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3907" h="107860">
                  <a:moveTo>
                    <a:pt x="229778" y="89339"/>
                  </a:moveTo>
                  <a:lnTo>
                    <a:pt x="156194" y="104262"/>
                  </a:lnTo>
                  <a:lnTo>
                    <a:pt x="13332" y="106255"/>
                  </a:lnTo>
                  <a:lnTo>
                    <a:pt x="-2378" y="47035"/>
                  </a:lnTo>
                  <a:lnTo>
                    <a:pt x="231530" y="-1605"/>
                  </a:lnTo>
                  <a:lnTo>
                    <a:pt x="229778" y="89339"/>
                  </a:lnTo>
                </a:path>
              </a:pathLst>
            </a:custGeom>
            <a:solidFill>
              <a:srgbClr val="F3836D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81" name="Freeform: Shape 1780">
              <a:extLst>
                <a:ext uri="{FF2B5EF4-FFF2-40B4-BE49-F238E27FC236}">
                  <a16:creationId xmlns="" xmlns:a16="http://schemas.microsoft.com/office/drawing/2014/main" id="{6C5C8ED7-E4D2-44B8-B112-9223D1B4268F}"/>
                </a:ext>
              </a:extLst>
            </p:cNvPr>
            <p:cNvSpPr/>
            <p:nvPr/>
          </p:nvSpPr>
          <p:spPr>
            <a:xfrm flipV="1">
              <a:off x="6200400" y="3634838"/>
              <a:ext cx="925322" cy="728544"/>
            </a:xfrm>
            <a:custGeom>
              <a:avLst/>
              <a:gdLst>
                <a:gd name="connsiteX0" fmla="*/ 149065 w 925322"/>
                <a:gd name="connsiteY0" fmla="*/ 92407 h 728544"/>
                <a:gd name="connsiteX1" fmla="*/ 183621 w 925322"/>
                <a:gd name="connsiteY1" fmla="*/ 716697 h 728544"/>
                <a:gd name="connsiteX2" fmla="*/ 745582 w 925322"/>
                <a:gd name="connsiteY2" fmla="*/ 678889 h 728544"/>
                <a:gd name="connsiteX3" fmla="*/ 922976 w 925322"/>
                <a:gd name="connsiteY3" fmla="*/ 531214 h 728544"/>
                <a:gd name="connsiteX4" fmla="*/ 316781 w 925322"/>
                <a:gd name="connsiteY4" fmla="*/ 569771 h 728544"/>
                <a:gd name="connsiteX5" fmla="*/ 239616 w 925322"/>
                <a:gd name="connsiteY5" fmla="*/ 24790 h 728544"/>
                <a:gd name="connsiteX6" fmla="*/ -2103 w 925322"/>
                <a:gd name="connsiteY6" fmla="*/ 19759 h 728544"/>
                <a:gd name="connsiteX7" fmla="*/ 149065 w 925322"/>
                <a:gd name="connsiteY7" fmla="*/ 92407 h 728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25322" h="728544">
                  <a:moveTo>
                    <a:pt x="149065" y="92407"/>
                  </a:moveTo>
                  <a:cubicBezTo>
                    <a:pt x="178262" y="122351"/>
                    <a:pt x="148417" y="693862"/>
                    <a:pt x="183621" y="716697"/>
                  </a:cubicBezTo>
                  <a:cubicBezTo>
                    <a:pt x="218851" y="739531"/>
                    <a:pt x="648263" y="726908"/>
                    <a:pt x="745582" y="678889"/>
                  </a:cubicBezTo>
                  <a:cubicBezTo>
                    <a:pt x="735588" y="649590"/>
                    <a:pt x="931053" y="561211"/>
                    <a:pt x="922976" y="531214"/>
                  </a:cubicBezTo>
                  <a:cubicBezTo>
                    <a:pt x="908751" y="478293"/>
                    <a:pt x="300957" y="624216"/>
                    <a:pt x="316781" y="569771"/>
                  </a:cubicBezTo>
                  <a:cubicBezTo>
                    <a:pt x="288244" y="414603"/>
                    <a:pt x="239616" y="24790"/>
                    <a:pt x="239616" y="24790"/>
                  </a:cubicBezTo>
                  <a:cubicBezTo>
                    <a:pt x="239616" y="24790"/>
                    <a:pt x="25596" y="-29310"/>
                    <a:pt x="-2103" y="19759"/>
                  </a:cubicBezTo>
                  <a:cubicBezTo>
                    <a:pt x="2799" y="27582"/>
                    <a:pt x="119855" y="62458"/>
                    <a:pt x="149065" y="92407"/>
                  </a:cubicBezTo>
                </a:path>
              </a:pathLst>
            </a:custGeom>
            <a:solidFill>
              <a:srgbClr val="152127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82" name="Freeform: Shape 1781">
              <a:extLst>
                <a:ext uri="{FF2B5EF4-FFF2-40B4-BE49-F238E27FC236}">
                  <a16:creationId xmlns="" xmlns:a16="http://schemas.microsoft.com/office/drawing/2014/main" id="{ED6AA22F-4232-442E-86D9-9CE8B65F9F4E}"/>
                </a:ext>
              </a:extLst>
            </p:cNvPr>
            <p:cNvSpPr/>
            <p:nvPr/>
          </p:nvSpPr>
          <p:spPr>
            <a:xfrm flipV="1">
              <a:off x="6889322" y="3106425"/>
              <a:ext cx="364108" cy="702219"/>
            </a:xfrm>
            <a:custGeom>
              <a:avLst/>
              <a:gdLst>
                <a:gd name="connsiteX0" fmla="*/ 8185 w 364108"/>
                <a:gd name="connsiteY0" fmla="*/ 667010 h 702219"/>
                <a:gd name="connsiteX1" fmla="*/ 156254 w 364108"/>
                <a:gd name="connsiteY1" fmla="*/ 700919 h 702219"/>
                <a:gd name="connsiteX2" fmla="*/ 338460 w 364108"/>
                <a:gd name="connsiteY2" fmla="*/ 677653 h 702219"/>
                <a:gd name="connsiteX3" fmla="*/ 361727 w 364108"/>
                <a:gd name="connsiteY3" fmla="*/ 633241 h 702219"/>
                <a:gd name="connsiteX4" fmla="*/ 300081 w 364108"/>
                <a:gd name="connsiteY4" fmla="*/ -1301 h 702219"/>
                <a:gd name="connsiteX5" fmla="*/ 31451 w 364108"/>
                <a:gd name="connsiteY5" fmla="*/ 43111 h 702219"/>
                <a:gd name="connsiteX6" fmla="*/ -2382 w 364108"/>
                <a:gd name="connsiteY6" fmla="*/ 138310 h 702219"/>
                <a:gd name="connsiteX7" fmla="*/ 71647 w 364108"/>
                <a:gd name="connsiteY7" fmla="*/ 347695 h 702219"/>
                <a:gd name="connsiteX8" fmla="*/ 8185 w 364108"/>
                <a:gd name="connsiteY8" fmla="*/ 667010 h 702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4108" h="702219">
                  <a:moveTo>
                    <a:pt x="8185" y="667010"/>
                  </a:moveTo>
                  <a:cubicBezTo>
                    <a:pt x="8185" y="667010"/>
                    <a:pt x="94913" y="700919"/>
                    <a:pt x="156254" y="700919"/>
                  </a:cubicBezTo>
                  <a:cubicBezTo>
                    <a:pt x="217582" y="700919"/>
                    <a:pt x="338460" y="677653"/>
                    <a:pt x="338460" y="677653"/>
                  </a:cubicBezTo>
                  <a:lnTo>
                    <a:pt x="361727" y="633241"/>
                  </a:lnTo>
                  <a:lnTo>
                    <a:pt x="300081" y="-1301"/>
                  </a:lnTo>
                  <a:lnTo>
                    <a:pt x="31451" y="43111"/>
                  </a:lnTo>
                  <a:lnTo>
                    <a:pt x="-2382" y="138310"/>
                  </a:lnTo>
                  <a:lnTo>
                    <a:pt x="71647" y="347695"/>
                  </a:lnTo>
                  <a:lnTo>
                    <a:pt x="8185" y="667010"/>
                  </a:lnTo>
                </a:path>
              </a:pathLst>
            </a:custGeom>
            <a:solidFill>
              <a:srgbClr val="F7AB9B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83" name="Freeform: Shape 1782">
              <a:extLst>
                <a:ext uri="{FF2B5EF4-FFF2-40B4-BE49-F238E27FC236}">
                  <a16:creationId xmlns="" xmlns:a16="http://schemas.microsoft.com/office/drawing/2014/main" id="{46BB8408-3475-405C-A80B-80DEB915743B}"/>
                </a:ext>
              </a:extLst>
            </p:cNvPr>
            <p:cNvSpPr/>
            <p:nvPr/>
          </p:nvSpPr>
          <p:spPr>
            <a:xfrm flipV="1">
              <a:off x="6898479" y="3138937"/>
              <a:ext cx="195573" cy="504188"/>
            </a:xfrm>
            <a:custGeom>
              <a:avLst/>
              <a:gdLst>
                <a:gd name="connsiteX0" fmla="*/ 76537 w 195573"/>
                <a:gd name="connsiteY0" fmla="*/ 22338 h 504188"/>
                <a:gd name="connsiteX1" fmla="*/ 163760 w 195573"/>
                <a:gd name="connsiteY1" fmla="*/ 58686 h 504188"/>
                <a:gd name="connsiteX2" fmla="*/ 190785 w 195573"/>
                <a:gd name="connsiteY2" fmla="*/ 120890 h 504188"/>
                <a:gd name="connsiteX3" fmla="*/ 167151 w 195573"/>
                <a:gd name="connsiteY3" fmla="*/ 276274 h 504188"/>
                <a:gd name="connsiteX4" fmla="*/ 87865 w 195573"/>
                <a:gd name="connsiteY4" fmla="*/ 425816 h 504188"/>
                <a:gd name="connsiteX5" fmla="*/ 6598 w 195573"/>
                <a:gd name="connsiteY5" fmla="*/ 502829 h 504188"/>
                <a:gd name="connsiteX6" fmla="*/ -921 w 195573"/>
                <a:gd name="connsiteY6" fmla="*/ 501432 h 504188"/>
                <a:gd name="connsiteX7" fmla="*/ 62541 w 195573"/>
                <a:gd name="connsiteY7" fmla="*/ 182117 h 504188"/>
                <a:gd name="connsiteX8" fmla="*/ -2330 w 195573"/>
                <a:gd name="connsiteY8" fmla="*/ -1360 h 504188"/>
                <a:gd name="connsiteX9" fmla="*/ 76537 w 195573"/>
                <a:gd name="connsiteY9" fmla="*/ 22338 h 504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5573" h="504188">
                  <a:moveTo>
                    <a:pt x="76537" y="22338"/>
                  </a:moveTo>
                  <a:cubicBezTo>
                    <a:pt x="105810" y="31050"/>
                    <a:pt x="141027" y="36575"/>
                    <a:pt x="163760" y="58686"/>
                  </a:cubicBezTo>
                  <a:cubicBezTo>
                    <a:pt x="179876" y="74357"/>
                    <a:pt x="187357" y="99249"/>
                    <a:pt x="190785" y="120890"/>
                  </a:cubicBezTo>
                  <a:cubicBezTo>
                    <a:pt x="199053" y="173074"/>
                    <a:pt x="185274" y="227582"/>
                    <a:pt x="167151" y="276274"/>
                  </a:cubicBezTo>
                  <a:cubicBezTo>
                    <a:pt x="147441" y="329195"/>
                    <a:pt x="120009" y="379449"/>
                    <a:pt x="87865" y="425816"/>
                  </a:cubicBezTo>
                  <a:cubicBezTo>
                    <a:pt x="64561" y="459446"/>
                    <a:pt x="38183" y="476134"/>
                    <a:pt x="6598" y="502829"/>
                  </a:cubicBezTo>
                  <a:cubicBezTo>
                    <a:pt x="1823" y="501965"/>
                    <a:pt x="-921" y="501432"/>
                    <a:pt x="-921" y="501432"/>
                  </a:cubicBezTo>
                  <a:lnTo>
                    <a:pt x="62541" y="182117"/>
                  </a:lnTo>
                  <a:lnTo>
                    <a:pt x="-2330" y="-1360"/>
                  </a:lnTo>
                  <a:cubicBezTo>
                    <a:pt x="23946" y="6489"/>
                    <a:pt x="50210" y="14490"/>
                    <a:pt x="76537" y="22338"/>
                  </a:cubicBezTo>
                </a:path>
              </a:pathLst>
            </a:custGeom>
            <a:solidFill>
              <a:srgbClr val="F3836D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84" name="Freeform: Shape 1783">
              <a:extLst>
                <a:ext uri="{FF2B5EF4-FFF2-40B4-BE49-F238E27FC236}">
                  <a16:creationId xmlns="" xmlns:a16="http://schemas.microsoft.com/office/drawing/2014/main" id="{F39E0CFD-943F-4846-9E4E-D63FE106BE11}"/>
                </a:ext>
              </a:extLst>
            </p:cNvPr>
            <p:cNvSpPr/>
            <p:nvPr/>
          </p:nvSpPr>
          <p:spPr>
            <a:xfrm flipV="1">
              <a:off x="6260826" y="3371562"/>
              <a:ext cx="195465" cy="69430"/>
            </a:xfrm>
            <a:custGeom>
              <a:avLst/>
              <a:gdLst>
                <a:gd name="connsiteX0" fmla="*/ 193570 w 195465"/>
                <a:gd name="connsiteY0" fmla="*/ 68084 h 69430"/>
                <a:gd name="connsiteX1" fmla="*/ 83029 w 195465"/>
                <a:gd name="connsiteY1" fmla="*/ 54241 h 69430"/>
                <a:gd name="connsiteX2" fmla="*/ -1895 w 195465"/>
                <a:gd name="connsiteY2" fmla="*/ 1651 h 69430"/>
                <a:gd name="connsiteX3" fmla="*/ 174317 w 195465"/>
                <a:gd name="connsiteY3" fmla="*/ -1346 h 69430"/>
                <a:gd name="connsiteX4" fmla="*/ 193570 w 195465"/>
                <a:gd name="connsiteY4" fmla="*/ 68084 h 69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465" h="69430">
                  <a:moveTo>
                    <a:pt x="193570" y="68084"/>
                  </a:moveTo>
                  <a:lnTo>
                    <a:pt x="83029" y="54241"/>
                  </a:lnTo>
                  <a:lnTo>
                    <a:pt x="-1895" y="1651"/>
                  </a:lnTo>
                  <a:lnTo>
                    <a:pt x="174317" y="-1346"/>
                  </a:lnTo>
                  <a:lnTo>
                    <a:pt x="193570" y="68084"/>
                  </a:lnTo>
                </a:path>
              </a:pathLst>
            </a:custGeom>
            <a:solidFill>
              <a:srgbClr val="99655C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85" name="Freeform: Shape 1784">
              <a:extLst>
                <a:ext uri="{FF2B5EF4-FFF2-40B4-BE49-F238E27FC236}">
                  <a16:creationId xmlns="" xmlns:a16="http://schemas.microsoft.com/office/drawing/2014/main" id="{4303708B-B19A-4387-9D5F-00787E52D632}"/>
                </a:ext>
              </a:extLst>
            </p:cNvPr>
            <p:cNvSpPr/>
            <p:nvPr/>
          </p:nvSpPr>
          <p:spPr>
            <a:xfrm flipV="1">
              <a:off x="6420045" y="3122912"/>
              <a:ext cx="568040" cy="324265"/>
            </a:xfrm>
            <a:custGeom>
              <a:avLst/>
              <a:gdLst>
                <a:gd name="connsiteX0" fmla="*/ 562586 w 568040"/>
                <a:gd name="connsiteY0" fmla="*/ 305123 h 324265"/>
                <a:gd name="connsiteX1" fmla="*/ 212295 w 568040"/>
                <a:gd name="connsiteY1" fmla="*/ 114636 h 324265"/>
                <a:gd name="connsiteX2" fmla="*/ 24412 w 568040"/>
                <a:gd name="connsiteY2" fmla="*/ 73717 h 324265"/>
                <a:gd name="connsiteX3" fmla="*/ -2131 w 568040"/>
                <a:gd name="connsiteY3" fmla="*/ 7728 h 324265"/>
                <a:gd name="connsiteX4" fmla="*/ 200954 w 568040"/>
                <a:gd name="connsiteY4" fmla="*/ -1454 h 324265"/>
                <a:gd name="connsiteX5" fmla="*/ 533744 w 568040"/>
                <a:gd name="connsiteY5" fmla="*/ 173335 h 324265"/>
                <a:gd name="connsiteX6" fmla="*/ 562586 w 568040"/>
                <a:gd name="connsiteY6" fmla="*/ 305123 h 324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8040" h="324265">
                  <a:moveTo>
                    <a:pt x="562586" y="305123"/>
                  </a:moveTo>
                  <a:cubicBezTo>
                    <a:pt x="536043" y="394747"/>
                    <a:pt x="212295" y="114636"/>
                    <a:pt x="212295" y="114636"/>
                  </a:cubicBezTo>
                  <a:lnTo>
                    <a:pt x="24412" y="73717"/>
                  </a:lnTo>
                  <a:lnTo>
                    <a:pt x="-2131" y="7728"/>
                  </a:lnTo>
                  <a:lnTo>
                    <a:pt x="200954" y="-1454"/>
                  </a:lnTo>
                  <a:cubicBezTo>
                    <a:pt x="200954" y="-1454"/>
                    <a:pt x="435624" y="73475"/>
                    <a:pt x="533744" y="173335"/>
                  </a:cubicBezTo>
                  <a:cubicBezTo>
                    <a:pt x="566942" y="207117"/>
                    <a:pt x="569977" y="280193"/>
                    <a:pt x="562586" y="305123"/>
                  </a:cubicBezTo>
                </a:path>
              </a:pathLst>
            </a:custGeom>
            <a:solidFill>
              <a:srgbClr val="F3836D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86" name="Freeform: Shape 1785">
              <a:extLst>
                <a:ext uri="{FF2B5EF4-FFF2-40B4-BE49-F238E27FC236}">
                  <a16:creationId xmlns="" xmlns:a16="http://schemas.microsoft.com/office/drawing/2014/main" id="{A294B557-F5A3-4E27-AD14-443E672CBFAD}"/>
                </a:ext>
              </a:extLst>
            </p:cNvPr>
            <p:cNvSpPr/>
            <p:nvPr/>
          </p:nvSpPr>
          <p:spPr>
            <a:xfrm flipV="1">
              <a:off x="6189088" y="4256527"/>
              <a:ext cx="259837" cy="119224"/>
            </a:xfrm>
            <a:custGeom>
              <a:avLst/>
              <a:gdLst>
                <a:gd name="connsiteX0" fmla="*/ 154274 w 259837"/>
                <a:gd name="connsiteY0" fmla="*/ 116726 h 119224"/>
                <a:gd name="connsiteX1" fmla="*/ 192171 w 259837"/>
                <a:gd name="connsiteY1" fmla="*/ 91619 h 119224"/>
                <a:gd name="connsiteX2" fmla="*/ 199511 w 259837"/>
                <a:gd name="connsiteY2" fmla="*/ 78870 h 119224"/>
                <a:gd name="connsiteX3" fmla="*/ 256826 w 259837"/>
                <a:gd name="connsiteY3" fmla="*/ 82183 h 119224"/>
                <a:gd name="connsiteX4" fmla="*/ 244190 w 259837"/>
                <a:gd name="connsiteY4" fmla="*/ 28297 h 119224"/>
                <a:gd name="connsiteX5" fmla="*/ -1021 w 259837"/>
                <a:gd name="connsiteY5" fmla="*/ 38279 h 119224"/>
                <a:gd name="connsiteX6" fmla="*/ 154274 w 259837"/>
                <a:gd name="connsiteY6" fmla="*/ 116726 h 119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9837" h="119224">
                  <a:moveTo>
                    <a:pt x="154274" y="116726"/>
                  </a:moveTo>
                  <a:cubicBezTo>
                    <a:pt x="187611" y="127317"/>
                    <a:pt x="192171" y="91619"/>
                    <a:pt x="192171" y="91619"/>
                  </a:cubicBezTo>
                  <a:lnTo>
                    <a:pt x="199511" y="78870"/>
                  </a:lnTo>
                  <a:cubicBezTo>
                    <a:pt x="217723" y="51361"/>
                    <a:pt x="256826" y="82183"/>
                    <a:pt x="256826" y="82183"/>
                  </a:cubicBezTo>
                  <a:cubicBezTo>
                    <a:pt x="256826" y="82183"/>
                    <a:pt x="263595" y="38646"/>
                    <a:pt x="244190" y="28297"/>
                  </a:cubicBezTo>
                  <a:cubicBezTo>
                    <a:pt x="180068" y="-5893"/>
                    <a:pt x="73375" y="-17715"/>
                    <a:pt x="-1021" y="38279"/>
                  </a:cubicBezTo>
                  <a:cubicBezTo>
                    <a:pt x="-14318" y="68774"/>
                    <a:pt x="133065" y="91926"/>
                    <a:pt x="154274" y="116726"/>
                  </a:cubicBezTo>
                </a:path>
              </a:pathLst>
            </a:custGeom>
            <a:solidFill>
              <a:srgbClr val="362018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87" name="Freeform: Shape 1786">
              <a:extLst>
                <a:ext uri="{FF2B5EF4-FFF2-40B4-BE49-F238E27FC236}">
                  <a16:creationId xmlns="" xmlns:a16="http://schemas.microsoft.com/office/drawing/2014/main" id="{215AD0CC-9CC2-47D4-A973-BDCE365A8EA1}"/>
                </a:ext>
              </a:extLst>
            </p:cNvPr>
            <p:cNvSpPr/>
            <p:nvPr/>
          </p:nvSpPr>
          <p:spPr>
            <a:xfrm flipV="1">
              <a:off x="6184629" y="4332848"/>
              <a:ext cx="255829" cy="46937"/>
            </a:xfrm>
            <a:custGeom>
              <a:avLst/>
              <a:gdLst>
                <a:gd name="connsiteX0" fmla="*/ 54433 w 255829"/>
                <a:gd name="connsiteY0" fmla="*/ 11045 h 46937"/>
                <a:gd name="connsiteX1" fmla="*/ -266 w 255829"/>
                <a:gd name="connsiteY1" fmla="*/ 39402 h 46937"/>
                <a:gd name="connsiteX2" fmla="*/ -355 w 255829"/>
                <a:gd name="connsiteY2" fmla="*/ 45206 h 46937"/>
                <a:gd name="connsiteX3" fmla="*/ 7163 w 255829"/>
                <a:gd name="connsiteY3" fmla="*/ 45271 h 46937"/>
                <a:gd name="connsiteX4" fmla="*/ 245618 w 255829"/>
                <a:gd name="connsiteY4" fmla="*/ 35731 h 46937"/>
                <a:gd name="connsiteX5" fmla="*/ 253022 w 255829"/>
                <a:gd name="connsiteY5" fmla="*/ 34689 h 46937"/>
                <a:gd name="connsiteX6" fmla="*/ 251675 w 255829"/>
                <a:gd name="connsiteY6" fmla="*/ 28988 h 46937"/>
                <a:gd name="connsiteX7" fmla="*/ 54433 w 255829"/>
                <a:gd name="connsiteY7" fmla="*/ 11045 h 46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5829" h="46937">
                  <a:moveTo>
                    <a:pt x="54433" y="11045"/>
                  </a:moveTo>
                  <a:cubicBezTo>
                    <a:pt x="34976" y="17509"/>
                    <a:pt x="16459" y="26815"/>
                    <a:pt x="-266" y="39402"/>
                  </a:cubicBezTo>
                  <a:cubicBezTo>
                    <a:pt x="-2362" y="40990"/>
                    <a:pt x="-2400" y="43579"/>
                    <a:pt x="-355" y="45206"/>
                  </a:cubicBezTo>
                  <a:cubicBezTo>
                    <a:pt x="1677" y="46818"/>
                    <a:pt x="5042" y="46859"/>
                    <a:pt x="7163" y="45271"/>
                  </a:cubicBezTo>
                  <a:cubicBezTo>
                    <a:pt x="76924" y="-7246"/>
                    <a:pt x="179933" y="717"/>
                    <a:pt x="245618" y="35731"/>
                  </a:cubicBezTo>
                  <a:cubicBezTo>
                    <a:pt x="248056" y="37025"/>
                    <a:pt x="251345" y="36559"/>
                    <a:pt x="253022" y="34689"/>
                  </a:cubicBezTo>
                  <a:cubicBezTo>
                    <a:pt x="254698" y="32839"/>
                    <a:pt x="254076" y="30284"/>
                    <a:pt x="251675" y="28988"/>
                  </a:cubicBezTo>
                  <a:cubicBezTo>
                    <a:pt x="198094" y="439"/>
                    <a:pt x="120853" y="-10976"/>
                    <a:pt x="54433" y="11045"/>
                  </a:cubicBezTo>
                </a:path>
              </a:pathLst>
            </a:custGeom>
            <a:solidFill>
              <a:srgbClr val="393536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88" name="Freeform: Shape 1787">
              <a:extLst>
                <a:ext uri="{FF2B5EF4-FFF2-40B4-BE49-F238E27FC236}">
                  <a16:creationId xmlns="" xmlns:a16="http://schemas.microsoft.com/office/drawing/2014/main" id="{6DD0A61A-3187-40E0-868D-0E549372053E}"/>
                </a:ext>
              </a:extLst>
            </p:cNvPr>
            <p:cNvSpPr/>
            <p:nvPr/>
          </p:nvSpPr>
          <p:spPr>
            <a:xfrm flipV="1">
              <a:off x="7266905" y="4292790"/>
              <a:ext cx="56235" cy="56237"/>
            </a:xfrm>
            <a:custGeom>
              <a:avLst/>
              <a:gdLst>
                <a:gd name="connsiteX0" fmla="*/ -2534 w 56235"/>
                <a:gd name="connsiteY0" fmla="*/ 27574 h 56237"/>
                <a:gd name="connsiteX1" fmla="*/ 25584 w 56235"/>
                <a:gd name="connsiteY1" fmla="*/ -530 h 56237"/>
                <a:gd name="connsiteX2" fmla="*/ 53701 w 56235"/>
                <a:gd name="connsiteY2" fmla="*/ 27574 h 56237"/>
                <a:gd name="connsiteX3" fmla="*/ 25584 w 56235"/>
                <a:gd name="connsiteY3" fmla="*/ 55708 h 56237"/>
                <a:gd name="connsiteX4" fmla="*/ -2534 w 56235"/>
                <a:gd name="connsiteY4" fmla="*/ 27574 h 56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235" h="56237">
                  <a:moveTo>
                    <a:pt x="-2534" y="27574"/>
                  </a:moveTo>
                  <a:cubicBezTo>
                    <a:pt x="-2534" y="12056"/>
                    <a:pt x="10051" y="-530"/>
                    <a:pt x="25584" y="-530"/>
                  </a:cubicBezTo>
                  <a:cubicBezTo>
                    <a:pt x="41116" y="-530"/>
                    <a:pt x="53701" y="12056"/>
                    <a:pt x="53701" y="27574"/>
                  </a:cubicBezTo>
                  <a:cubicBezTo>
                    <a:pt x="53701" y="43121"/>
                    <a:pt x="41116" y="55708"/>
                    <a:pt x="25584" y="55708"/>
                  </a:cubicBezTo>
                  <a:cubicBezTo>
                    <a:pt x="10051" y="55708"/>
                    <a:pt x="-2534" y="43121"/>
                    <a:pt x="-2534" y="27574"/>
                  </a:cubicBezTo>
                </a:path>
              </a:pathLst>
            </a:custGeom>
            <a:solidFill>
              <a:srgbClr val="3D3B3E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89" name="Freeform: Shape 1788">
              <a:extLst>
                <a:ext uri="{FF2B5EF4-FFF2-40B4-BE49-F238E27FC236}">
                  <a16:creationId xmlns="" xmlns:a16="http://schemas.microsoft.com/office/drawing/2014/main" id="{59DE6462-E7DC-4E42-BD92-0CFE4EB60794}"/>
                </a:ext>
              </a:extLst>
            </p:cNvPr>
            <p:cNvSpPr/>
            <p:nvPr/>
          </p:nvSpPr>
          <p:spPr>
            <a:xfrm flipV="1">
              <a:off x="7254916" y="4280815"/>
              <a:ext cx="80200" cy="80202"/>
            </a:xfrm>
            <a:custGeom>
              <a:avLst/>
              <a:gdLst>
                <a:gd name="connsiteX0" fmla="*/ 21418 w 80200"/>
                <a:gd name="connsiteY0" fmla="*/ 39564 h 80202"/>
                <a:gd name="connsiteX1" fmla="*/ 37572 w 80200"/>
                <a:gd name="connsiteY1" fmla="*/ 23421 h 80202"/>
                <a:gd name="connsiteX2" fmla="*/ 53714 w 80200"/>
                <a:gd name="connsiteY2" fmla="*/ 39564 h 80202"/>
                <a:gd name="connsiteX3" fmla="*/ 37572 w 80200"/>
                <a:gd name="connsiteY3" fmla="*/ 55722 h 80202"/>
                <a:gd name="connsiteX4" fmla="*/ 21418 w 80200"/>
                <a:gd name="connsiteY4" fmla="*/ 39564 h 80202"/>
                <a:gd name="connsiteX5" fmla="*/ -2534 w 80200"/>
                <a:gd name="connsiteY5" fmla="*/ 39564 h 80202"/>
                <a:gd name="connsiteX6" fmla="*/ 37572 w 80200"/>
                <a:gd name="connsiteY6" fmla="*/ 79673 h 80202"/>
                <a:gd name="connsiteX7" fmla="*/ 77666 w 80200"/>
                <a:gd name="connsiteY7" fmla="*/ 39564 h 80202"/>
                <a:gd name="connsiteX8" fmla="*/ 37572 w 80200"/>
                <a:gd name="connsiteY8" fmla="*/ -530 h 80202"/>
                <a:gd name="connsiteX9" fmla="*/ -2534 w 80200"/>
                <a:gd name="connsiteY9" fmla="*/ 39564 h 80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200" h="80202">
                  <a:moveTo>
                    <a:pt x="21418" y="39564"/>
                  </a:moveTo>
                  <a:cubicBezTo>
                    <a:pt x="21418" y="30664"/>
                    <a:pt x="28657" y="23421"/>
                    <a:pt x="37572" y="23421"/>
                  </a:cubicBezTo>
                  <a:cubicBezTo>
                    <a:pt x="46475" y="23421"/>
                    <a:pt x="53714" y="30664"/>
                    <a:pt x="53714" y="39564"/>
                  </a:cubicBezTo>
                  <a:cubicBezTo>
                    <a:pt x="53714" y="48479"/>
                    <a:pt x="46475" y="55722"/>
                    <a:pt x="37572" y="55722"/>
                  </a:cubicBezTo>
                  <a:cubicBezTo>
                    <a:pt x="28657" y="55722"/>
                    <a:pt x="21418" y="48479"/>
                    <a:pt x="21418" y="39564"/>
                  </a:cubicBezTo>
                  <a:close/>
                  <a:moveTo>
                    <a:pt x="-2534" y="39564"/>
                  </a:moveTo>
                  <a:cubicBezTo>
                    <a:pt x="-2534" y="61690"/>
                    <a:pt x="15462" y="79673"/>
                    <a:pt x="37572" y="79673"/>
                  </a:cubicBezTo>
                  <a:cubicBezTo>
                    <a:pt x="59683" y="79673"/>
                    <a:pt x="77666" y="61690"/>
                    <a:pt x="77666" y="39564"/>
                  </a:cubicBezTo>
                  <a:cubicBezTo>
                    <a:pt x="77666" y="17468"/>
                    <a:pt x="59683" y="-530"/>
                    <a:pt x="37572" y="-530"/>
                  </a:cubicBezTo>
                  <a:cubicBezTo>
                    <a:pt x="15462" y="-530"/>
                    <a:pt x="-2534" y="17468"/>
                    <a:pt x="-2534" y="39564"/>
                  </a:cubicBezTo>
                </a:path>
              </a:pathLst>
            </a:custGeom>
            <a:solidFill>
              <a:srgbClr val="00000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90" name="Freeform: Shape 1789">
              <a:extLst>
                <a:ext uri="{FF2B5EF4-FFF2-40B4-BE49-F238E27FC236}">
                  <a16:creationId xmlns="" xmlns:a16="http://schemas.microsoft.com/office/drawing/2014/main" id="{9BA3A097-5E58-42AF-BE80-ABAB9F317F06}"/>
                </a:ext>
              </a:extLst>
            </p:cNvPr>
            <p:cNvSpPr/>
            <p:nvPr/>
          </p:nvSpPr>
          <p:spPr>
            <a:xfrm flipV="1">
              <a:off x="7251297" y="4277198"/>
              <a:ext cx="87439" cy="43726"/>
            </a:xfrm>
            <a:custGeom>
              <a:avLst/>
              <a:gdLst>
                <a:gd name="connsiteX0" fmla="*/ -2534 w 87439"/>
                <a:gd name="connsiteY0" fmla="*/ -550 h 43726"/>
                <a:gd name="connsiteX1" fmla="*/ -2534 w 87439"/>
                <a:gd name="connsiteY1" fmla="*/ -550 h 43726"/>
                <a:gd name="connsiteX2" fmla="*/ 41192 w 87439"/>
                <a:gd name="connsiteY2" fmla="*/ 43176 h 43726"/>
                <a:gd name="connsiteX3" fmla="*/ 84905 w 87439"/>
                <a:gd name="connsiteY3" fmla="*/ -550 h 43726"/>
                <a:gd name="connsiteX4" fmla="*/ -2534 w 87439"/>
                <a:gd name="connsiteY4" fmla="*/ -550 h 43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439" h="43726">
                  <a:moveTo>
                    <a:pt x="-2534" y="-550"/>
                  </a:moveTo>
                  <a:lnTo>
                    <a:pt x="-2534" y="-550"/>
                  </a:lnTo>
                  <a:cubicBezTo>
                    <a:pt x="-2534" y="23570"/>
                    <a:pt x="17087" y="43176"/>
                    <a:pt x="41192" y="43176"/>
                  </a:cubicBezTo>
                  <a:cubicBezTo>
                    <a:pt x="65296" y="43176"/>
                    <a:pt x="84905" y="23570"/>
                    <a:pt x="84905" y="-550"/>
                  </a:cubicBezTo>
                  <a:lnTo>
                    <a:pt x="-2534" y="-550"/>
                  </a:lnTo>
                </a:path>
              </a:pathLst>
            </a:custGeom>
            <a:solidFill>
              <a:srgbClr val="00000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91" name="Freeform: Shape 1790">
              <a:extLst>
                <a:ext uri="{FF2B5EF4-FFF2-40B4-BE49-F238E27FC236}">
                  <a16:creationId xmlns="" xmlns:a16="http://schemas.microsoft.com/office/drawing/2014/main" id="{EDEBAEAC-91EB-424A-B4C2-621E1B7A4795}"/>
                </a:ext>
              </a:extLst>
            </p:cNvPr>
            <p:cNvSpPr/>
            <p:nvPr/>
          </p:nvSpPr>
          <p:spPr>
            <a:xfrm flipV="1">
              <a:off x="6647477" y="4292790"/>
              <a:ext cx="56248" cy="56237"/>
            </a:xfrm>
            <a:custGeom>
              <a:avLst/>
              <a:gdLst>
                <a:gd name="connsiteX0" fmla="*/ -2112 w 56248"/>
                <a:gd name="connsiteY0" fmla="*/ 27574 h 56237"/>
                <a:gd name="connsiteX1" fmla="*/ 26006 w 56248"/>
                <a:gd name="connsiteY1" fmla="*/ -530 h 56237"/>
                <a:gd name="connsiteX2" fmla="*/ 54137 w 56248"/>
                <a:gd name="connsiteY2" fmla="*/ 27574 h 56237"/>
                <a:gd name="connsiteX3" fmla="*/ 26006 w 56248"/>
                <a:gd name="connsiteY3" fmla="*/ 55708 h 56237"/>
                <a:gd name="connsiteX4" fmla="*/ -2112 w 56248"/>
                <a:gd name="connsiteY4" fmla="*/ 27574 h 56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248" h="56237">
                  <a:moveTo>
                    <a:pt x="-2112" y="27574"/>
                  </a:moveTo>
                  <a:cubicBezTo>
                    <a:pt x="-2112" y="12056"/>
                    <a:pt x="10487" y="-530"/>
                    <a:pt x="26006" y="-530"/>
                  </a:cubicBezTo>
                  <a:cubicBezTo>
                    <a:pt x="41538" y="-530"/>
                    <a:pt x="54137" y="12056"/>
                    <a:pt x="54137" y="27574"/>
                  </a:cubicBezTo>
                  <a:cubicBezTo>
                    <a:pt x="54137" y="43121"/>
                    <a:pt x="41538" y="55708"/>
                    <a:pt x="26006" y="55708"/>
                  </a:cubicBezTo>
                  <a:cubicBezTo>
                    <a:pt x="10487" y="55708"/>
                    <a:pt x="-2112" y="43121"/>
                    <a:pt x="-2112" y="27574"/>
                  </a:cubicBezTo>
                </a:path>
              </a:pathLst>
            </a:custGeom>
            <a:solidFill>
              <a:srgbClr val="3D3B3E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92" name="Freeform: Shape 1791">
              <a:extLst>
                <a:ext uri="{FF2B5EF4-FFF2-40B4-BE49-F238E27FC236}">
                  <a16:creationId xmlns="" xmlns:a16="http://schemas.microsoft.com/office/drawing/2014/main" id="{9B246584-C9DC-473B-823C-143C68F30100}"/>
                </a:ext>
              </a:extLst>
            </p:cNvPr>
            <p:cNvSpPr/>
            <p:nvPr/>
          </p:nvSpPr>
          <p:spPr>
            <a:xfrm flipV="1">
              <a:off x="6635501" y="4280815"/>
              <a:ext cx="80187" cy="80202"/>
            </a:xfrm>
            <a:custGeom>
              <a:avLst/>
              <a:gdLst>
                <a:gd name="connsiteX0" fmla="*/ 21840 w 80187"/>
                <a:gd name="connsiteY0" fmla="*/ 39564 h 80202"/>
                <a:gd name="connsiteX1" fmla="*/ 37982 w 80187"/>
                <a:gd name="connsiteY1" fmla="*/ 23421 h 80202"/>
                <a:gd name="connsiteX2" fmla="*/ 54137 w 80187"/>
                <a:gd name="connsiteY2" fmla="*/ 39564 h 80202"/>
                <a:gd name="connsiteX3" fmla="*/ 37982 w 80187"/>
                <a:gd name="connsiteY3" fmla="*/ 55722 h 80202"/>
                <a:gd name="connsiteX4" fmla="*/ 21840 w 80187"/>
                <a:gd name="connsiteY4" fmla="*/ 39564 h 80202"/>
                <a:gd name="connsiteX5" fmla="*/ -2112 w 80187"/>
                <a:gd name="connsiteY5" fmla="*/ 39564 h 80202"/>
                <a:gd name="connsiteX6" fmla="*/ 37982 w 80187"/>
                <a:gd name="connsiteY6" fmla="*/ 79673 h 80202"/>
                <a:gd name="connsiteX7" fmla="*/ 78076 w 80187"/>
                <a:gd name="connsiteY7" fmla="*/ 39564 h 80202"/>
                <a:gd name="connsiteX8" fmla="*/ 37982 w 80187"/>
                <a:gd name="connsiteY8" fmla="*/ -530 h 80202"/>
                <a:gd name="connsiteX9" fmla="*/ -2112 w 80187"/>
                <a:gd name="connsiteY9" fmla="*/ 39564 h 80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187" h="80202">
                  <a:moveTo>
                    <a:pt x="21840" y="39564"/>
                  </a:moveTo>
                  <a:cubicBezTo>
                    <a:pt x="21840" y="30664"/>
                    <a:pt x="29080" y="23421"/>
                    <a:pt x="37982" y="23421"/>
                  </a:cubicBezTo>
                  <a:cubicBezTo>
                    <a:pt x="46885" y="23421"/>
                    <a:pt x="54137" y="30664"/>
                    <a:pt x="54137" y="39564"/>
                  </a:cubicBezTo>
                  <a:cubicBezTo>
                    <a:pt x="54137" y="48479"/>
                    <a:pt x="46885" y="55722"/>
                    <a:pt x="37982" y="55722"/>
                  </a:cubicBezTo>
                  <a:cubicBezTo>
                    <a:pt x="29080" y="55722"/>
                    <a:pt x="21840" y="48479"/>
                    <a:pt x="21840" y="39564"/>
                  </a:cubicBezTo>
                  <a:close/>
                  <a:moveTo>
                    <a:pt x="-2112" y="39564"/>
                  </a:moveTo>
                  <a:cubicBezTo>
                    <a:pt x="-2112" y="61690"/>
                    <a:pt x="15872" y="79673"/>
                    <a:pt x="37982" y="79673"/>
                  </a:cubicBezTo>
                  <a:cubicBezTo>
                    <a:pt x="60093" y="79673"/>
                    <a:pt x="78076" y="61690"/>
                    <a:pt x="78076" y="39564"/>
                  </a:cubicBezTo>
                  <a:cubicBezTo>
                    <a:pt x="78076" y="17468"/>
                    <a:pt x="60093" y="-530"/>
                    <a:pt x="37982" y="-530"/>
                  </a:cubicBezTo>
                  <a:cubicBezTo>
                    <a:pt x="15872" y="-530"/>
                    <a:pt x="-2112" y="17468"/>
                    <a:pt x="-2112" y="39564"/>
                  </a:cubicBezTo>
                </a:path>
              </a:pathLst>
            </a:custGeom>
            <a:solidFill>
              <a:srgbClr val="00000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93" name="Freeform: Shape 1792">
              <a:extLst>
                <a:ext uri="{FF2B5EF4-FFF2-40B4-BE49-F238E27FC236}">
                  <a16:creationId xmlns="" xmlns:a16="http://schemas.microsoft.com/office/drawing/2014/main" id="{C13CB925-E9A5-4A37-9AF3-17CCFCE5CE7A}"/>
                </a:ext>
              </a:extLst>
            </p:cNvPr>
            <p:cNvSpPr/>
            <p:nvPr/>
          </p:nvSpPr>
          <p:spPr>
            <a:xfrm flipV="1">
              <a:off x="6631881" y="4277198"/>
              <a:ext cx="87439" cy="43726"/>
            </a:xfrm>
            <a:custGeom>
              <a:avLst/>
              <a:gdLst>
                <a:gd name="connsiteX0" fmla="*/ -2112 w 87439"/>
                <a:gd name="connsiteY0" fmla="*/ -550 h 43726"/>
                <a:gd name="connsiteX1" fmla="*/ -2112 w 87439"/>
                <a:gd name="connsiteY1" fmla="*/ -550 h 43726"/>
                <a:gd name="connsiteX2" fmla="*/ 41602 w 87439"/>
                <a:gd name="connsiteY2" fmla="*/ 43176 h 43726"/>
                <a:gd name="connsiteX3" fmla="*/ 85328 w 87439"/>
                <a:gd name="connsiteY3" fmla="*/ -550 h 43726"/>
                <a:gd name="connsiteX4" fmla="*/ -2112 w 87439"/>
                <a:gd name="connsiteY4" fmla="*/ -550 h 43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439" h="43726">
                  <a:moveTo>
                    <a:pt x="-2112" y="-550"/>
                  </a:moveTo>
                  <a:lnTo>
                    <a:pt x="-2112" y="-550"/>
                  </a:lnTo>
                  <a:cubicBezTo>
                    <a:pt x="-2112" y="23570"/>
                    <a:pt x="17510" y="43176"/>
                    <a:pt x="41602" y="43176"/>
                  </a:cubicBezTo>
                  <a:cubicBezTo>
                    <a:pt x="65719" y="43176"/>
                    <a:pt x="85328" y="23570"/>
                    <a:pt x="85328" y="-550"/>
                  </a:cubicBezTo>
                  <a:lnTo>
                    <a:pt x="-2112" y="-550"/>
                  </a:lnTo>
                </a:path>
              </a:pathLst>
            </a:custGeom>
            <a:solidFill>
              <a:srgbClr val="00000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94" name="Freeform: Shape 1793">
              <a:extLst>
                <a:ext uri="{FF2B5EF4-FFF2-40B4-BE49-F238E27FC236}">
                  <a16:creationId xmlns="" xmlns:a16="http://schemas.microsoft.com/office/drawing/2014/main" id="{EE90B0FF-1028-4152-A367-A84843FCB51D}"/>
                </a:ext>
              </a:extLst>
            </p:cNvPr>
            <p:cNvSpPr/>
            <p:nvPr/>
          </p:nvSpPr>
          <p:spPr>
            <a:xfrm flipV="1">
              <a:off x="6840757" y="4292790"/>
              <a:ext cx="56248" cy="56237"/>
            </a:xfrm>
            <a:custGeom>
              <a:avLst/>
              <a:gdLst>
                <a:gd name="connsiteX0" fmla="*/ -2243 w 56248"/>
                <a:gd name="connsiteY0" fmla="*/ 27574 h 56237"/>
                <a:gd name="connsiteX1" fmla="*/ 25874 w 56248"/>
                <a:gd name="connsiteY1" fmla="*/ -530 h 56237"/>
                <a:gd name="connsiteX2" fmla="*/ 54005 w 56248"/>
                <a:gd name="connsiteY2" fmla="*/ 27574 h 56237"/>
                <a:gd name="connsiteX3" fmla="*/ 25874 w 56248"/>
                <a:gd name="connsiteY3" fmla="*/ 55708 h 56237"/>
                <a:gd name="connsiteX4" fmla="*/ -2243 w 56248"/>
                <a:gd name="connsiteY4" fmla="*/ 27574 h 56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248" h="56237">
                  <a:moveTo>
                    <a:pt x="-2243" y="27574"/>
                  </a:moveTo>
                  <a:cubicBezTo>
                    <a:pt x="-2243" y="12056"/>
                    <a:pt x="10342" y="-530"/>
                    <a:pt x="25874" y="-530"/>
                  </a:cubicBezTo>
                  <a:cubicBezTo>
                    <a:pt x="41419" y="-530"/>
                    <a:pt x="54005" y="12056"/>
                    <a:pt x="54005" y="27574"/>
                  </a:cubicBezTo>
                  <a:cubicBezTo>
                    <a:pt x="54005" y="43121"/>
                    <a:pt x="41419" y="55708"/>
                    <a:pt x="25874" y="55708"/>
                  </a:cubicBezTo>
                  <a:cubicBezTo>
                    <a:pt x="10342" y="55708"/>
                    <a:pt x="-2243" y="43121"/>
                    <a:pt x="-2243" y="27574"/>
                  </a:cubicBezTo>
                </a:path>
              </a:pathLst>
            </a:custGeom>
            <a:solidFill>
              <a:srgbClr val="3D3B3E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95" name="Freeform: Shape 1794">
              <a:extLst>
                <a:ext uri="{FF2B5EF4-FFF2-40B4-BE49-F238E27FC236}">
                  <a16:creationId xmlns="" xmlns:a16="http://schemas.microsoft.com/office/drawing/2014/main" id="{973FEB22-25D6-4B48-A566-074A93749ED6}"/>
                </a:ext>
              </a:extLst>
            </p:cNvPr>
            <p:cNvSpPr/>
            <p:nvPr/>
          </p:nvSpPr>
          <p:spPr>
            <a:xfrm flipV="1">
              <a:off x="6828781" y="4280815"/>
              <a:ext cx="80187" cy="80202"/>
            </a:xfrm>
            <a:custGeom>
              <a:avLst/>
              <a:gdLst>
                <a:gd name="connsiteX0" fmla="*/ 21696 w 80187"/>
                <a:gd name="connsiteY0" fmla="*/ 39564 h 80202"/>
                <a:gd name="connsiteX1" fmla="*/ 37850 w 80187"/>
                <a:gd name="connsiteY1" fmla="*/ 23421 h 80202"/>
                <a:gd name="connsiteX2" fmla="*/ 53992 w 80187"/>
                <a:gd name="connsiteY2" fmla="*/ 39564 h 80202"/>
                <a:gd name="connsiteX3" fmla="*/ 37850 w 80187"/>
                <a:gd name="connsiteY3" fmla="*/ 55722 h 80202"/>
                <a:gd name="connsiteX4" fmla="*/ 21696 w 80187"/>
                <a:gd name="connsiteY4" fmla="*/ 39564 h 80202"/>
                <a:gd name="connsiteX5" fmla="*/ -2243 w 80187"/>
                <a:gd name="connsiteY5" fmla="*/ 39564 h 80202"/>
                <a:gd name="connsiteX6" fmla="*/ 37850 w 80187"/>
                <a:gd name="connsiteY6" fmla="*/ 79673 h 80202"/>
                <a:gd name="connsiteX7" fmla="*/ 77944 w 80187"/>
                <a:gd name="connsiteY7" fmla="*/ 39564 h 80202"/>
                <a:gd name="connsiteX8" fmla="*/ 37850 w 80187"/>
                <a:gd name="connsiteY8" fmla="*/ -530 h 80202"/>
                <a:gd name="connsiteX9" fmla="*/ -2243 w 80187"/>
                <a:gd name="connsiteY9" fmla="*/ 39564 h 80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187" h="80202">
                  <a:moveTo>
                    <a:pt x="21696" y="39564"/>
                  </a:moveTo>
                  <a:cubicBezTo>
                    <a:pt x="21696" y="30664"/>
                    <a:pt x="28948" y="23421"/>
                    <a:pt x="37850" y="23421"/>
                  </a:cubicBezTo>
                  <a:cubicBezTo>
                    <a:pt x="46753" y="23421"/>
                    <a:pt x="53992" y="30664"/>
                    <a:pt x="53992" y="39564"/>
                  </a:cubicBezTo>
                  <a:cubicBezTo>
                    <a:pt x="53992" y="48479"/>
                    <a:pt x="46753" y="55722"/>
                    <a:pt x="37850" y="55722"/>
                  </a:cubicBezTo>
                  <a:cubicBezTo>
                    <a:pt x="28948" y="55722"/>
                    <a:pt x="21696" y="48479"/>
                    <a:pt x="21696" y="39564"/>
                  </a:cubicBezTo>
                  <a:close/>
                  <a:moveTo>
                    <a:pt x="-2243" y="39564"/>
                  </a:moveTo>
                  <a:cubicBezTo>
                    <a:pt x="-2243" y="61690"/>
                    <a:pt x="15752" y="79673"/>
                    <a:pt x="37850" y="79673"/>
                  </a:cubicBezTo>
                  <a:cubicBezTo>
                    <a:pt x="59961" y="79673"/>
                    <a:pt x="77944" y="61690"/>
                    <a:pt x="77944" y="39564"/>
                  </a:cubicBezTo>
                  <a:cubicBezTo>
                    <a:pt x="77944" y="17468"/>
                    <a:pt x="59961" y="-530"/>
                    <a:pt x="37850" y="-530"/>
                  </a:cubicBezTo>
                  <a:cubicBezTo>
                    <a:pt x="15752" y="-530"/>
                    <a:pt x="-2243" y="17468"/>
                    <a:pt x="-2243" y="39564"/>
                  </a:cubicBezTo>
                </a:path>
              </a:pathLst>
            </a:custGeom>
            <a:solidFill>
              <a:srgbClr val="00000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96" name="Freeform: Shape 1795">
              <a:extLst>
                <a:ext uri="{FF2B5EF4-FFF2-40B4-BE49-F238E27FC236}">
                  <a16:creationId xmlns="" xmlns:a16="http://schemas.microsoft.com/office/drawing/2014/main" id="{6D2BBB4E-15B6-43E7-A116-A2E17E80A16E}"/>
                </a:ext>
              </a:extLst>
            </p:cNvPr>
            <p:cNvSpPr/>
            <p:nvPr/>
          </p:nvSpPr>
          <p:spPr>
            <a:xfrm flipV="1">
              <a:off x="6825162" y="4277198"/>
              <a:ext cx="87426" cy="43726"/>
            </a:xfrm>
            <a:custGeom>
              <a:avLst/>
              <a:gdLst>
                <a:gd name="connsiteX0" fmla="*/ -2243 w 87426"/>
                <a:gd name="connsiteY0" fmla="*/ -550 h 43726"/>
                <a:gd name="connsiteX1" fmla="*/ -2243 w 87426"/>
                <a:gd name="connsiteY1" fmla="*/ -550 h 43726"/>
                <a:gd name="connsiteX2" fmla="*/ 41470 w 87426"/>
                <a:gd name="connsiteY2" fmla="*/ 43176 h 43726"/>
                <a:gd name="connsiteX3" fmla="*/ 85183 w 87426"/>
                <a:gd name="connsiteY3" fmla="*/ -550 h 43726"/>
                <a:gd name="connsiteX4" fmla="*/ -2243 w 87426"/>
                <a:gd name="connsiteY4" fmla="*/ -550 h 43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426" h="43726">
                  <a:moveTo>
                    <a:pt x="-2243" y="-550"/>
                  </a:moveTo>
                  <a:lnTo>
                    <a:pt x="-2243" y="-550"/>
                  </a:lnTo>
                  <a:cubicBezTo>
                    <a:pt x="-2243" y="23570"/>
                    <a:pt x="17366" y="43176"/>
                    <a:pt x="41470" y="43176"/>
                  </a:cubicBezTo>
                  <a:cubicBezTo>
                    <a:pt x="65575" y="43176"/>
                    <a:pt x="85183" y="23570"/>
                    <a:pt x="85183" y="-550"/>
                  </a:cubicBezTo>
                  <a:lnTo>
                    <a:pt x="-2243" y="-550"/>
                  </a:lnTo>
                </a:path>
              </a:pathLst>
            </a:custGeom>
            <a:solidFill>
              <a:srgbClr val="00000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97" name="Freeform: Shape 1796">
              <a:extLst>
                <a:ext uri="{FF2B5EF4-FFF2-40B4-BE49-F238E27FC236}">
                  <a16:creationId xmlns="" xmlns:a16="http://schemas.microsoft.com/office/drawing/2014/main" id="{3353E80D-EB62-487A-BBB7-609A24B7611A}"/>
                </a:ext>
              </a:extLst>
            </p:cNvPr>
            <p:cNvSpPr/>
            <p:nvPr/>
          </p:nvSpPr>
          <p:spPr>
            <a:xfrm flipV="1">
              <a:off x="7083200" y="4292790"/>
              <a:ext cx="56248" cy="56237"/>
            </a:xfrm>
            <a:custGeom>
              <a:avLst/>
              <a:gdLst>
                <a:gd name="connsiteX0" fmla="*/ -2409 w 56248"/>
                <a:gd name="connsiteY0" fmla="*/ 27574 h 56237"/>
                <a:gd name="connsiteX1" fmla="*/ 25721 w 56248"/>
                <a:gd name="connsiteY1" fmla="*/ -530 h 56237"/>
                <a:gd name="connsiteX2" fmla="*/ 53839 w 56248"/>
                <a:gd name="connsiteY2" fmla="*/ 27574 h 56237"/>
                <a:gd name="connsiteX3" fmla="*/ 25721 w 56248"/>
                <a:gd name="connsiteY3" fmla="*/ 55708 h 56237"/>
                <a:gd name="connsiteX4" fmla="*/ -2409 w 56248"/>
                <a:gd name="connsiteY4" fmla="*/ 27574 h 56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248" h="56237">
                  <a:moveTo>
                    <a:pt x="-2409" y="27574"/>
                  </a:moveTo>
                  <a:cubicBezTo>
                    <a:pt x="-2409" y="12056"/>
                    <a:pt x="10177" y="-530"/>
                    <a:pt x="25721" y="-530"/>
                  </a:cubicBezTo>
                  <a:cubicBezTo>
                    <a:pt x="41241" y="-530"/>
                    <a:pt x="53839" y="12056"/>
                    <a:pt x="53839" y="27574"/>
                  </a:cubicBezTo>
                  <a:cubicBezTo>
                    <a:pt x="53839" y="43121"/>
                    <a:pt x="41241" y="55708"/>
                    <a:pt x="25721" y="55708"/>
                  </a:cubicBezTo>
                  <a:cubicBezTo>
                    <a:pt x="10177" y="55708"/>
                    <a:pt x="-2409" y="43121"/>
                    <a:pt x="-2409" y="27574"/>
                  </a:cubicBezTo>
                </a:path>
              </a:pathLst>
            </a:custGeom>
            <a:solidFill>
              <a:srgbClr val="3D3B3E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98" name="Freeform: Shape 1797">
              <a:extLst>
                <a:ext uri="{FF2B5EF4-FFF2-40B4-BE49-F238E27FC236}">
                  <a16:creationId xmlns="" xmlns:a16="http://schemas.microsoft.com/office/drawing/2014/main" id="{64CA1CF6-15FD-451E-8A30-A7FDB8B151A9}"/>
                </a:ext>
              </a:extLst>
            </p:cNvPr>
            <p:cNvSpPr/>
            <p:nvPr/>
          </p:nvSpPr>
          <p:spPr>
            <a:xfrm flipV="1">
              <a:off x="7071224" y="4280815"/>
              <a:ext cx="80200" cy="80202"/>
            </a:xfrm>
            <a:custGeom>
              <a:avLst/>
              <a:gdLst>
                <a:gd name="connsiteX0" fmla="*/ 21531 w 80200"/>
                <a:gd name="connsiteY0" fmla="*/ 39564 h 80202"/>
                <a:gd name="connsiteX1" fmla="*/ 37685 w 80200"/>
                <a:gd name="connsiteY1" fmla="*/ 23421 h 80202"/>
                <a:gd name="connsiteX2" fmla="*/ 53839 w 80200"/>
                <a:gd name="connsiteY2" fmla="*/ 39564 h 80202"/>
                <a:gd name="connsiteX3" fmla="*/ 37685 w 80200"/>
                <a:gd name="connsiteY3" fmla="*/ 55722 h 80202"/>
                <a:gd name="connsiteX4" fmla="*/ 21531 w 80200"/>
                <a:gd name="connsiteY4" fmla="*/ 39564 h 80202"/>
                <a:gd name="connsiteX5" fmla="*/ -2409 w 80200"/>
                <a:gd name="connsiteY5" fmla="*/ 39564 h 80202"/>
                <a:gd name="connsiteX6" fmla="*/ 37685 w 80200"/>
                <a:gd name="connsiteY6" fmla="*/ 79673 h 80202"/>
                <a:gd name="connsiteX7" fmla="*/ 77792 w 80200"/>
                <a:gd name="connsiteY7" fmla="*/ 39564 h 80202"/>
                <a:gd name="connsiteX8" fmla="*/ 37685 w 80200"/>
                <a:gd name="connsiteY8" fmla="*/ -530 h 80202"/>
                <a:gd name="connsiteX9" fmla="*/ -2409 w 80200"/>
                <a:gd name="connsiteY9" fmla="*/ 39564 h 80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200" h="80202">
                  <a:moveTo>
                    <a:pt x="21531" y="39564"/>
                  </a:moveTo>
                  <a:cubicBezTo>
                    <a:pt x="21531" y="30664"/>
                    <a:pt x="28782" y="23421"/>
                    <a:pt x="37685" y="23421"/>
                  </a:cubicBezTo>
                  <a:cubicBezTo>
                    <a:pt x="46600" y="23421"/>
                    <a:pt x="53839" y="30664"/>
                    <a:pt x="53839" y="39564"/>
                  </a:cubicBezTo>
                  <a:cubicBezTo>
                    <a:pt x="53839" y="48479"/>
                    <a:pt x="46600" y="55722"/>
                    <a:pt x="37685" y="55722"/>
                  </a:cubicBezTo>
                  <a:cubicBezTo>
                    <a:pt x="28782" y="55722"/>
                    <a:pt x="21531" y="48479"/>
                    <a:pt x="21531" y="39564"/>
                  </a:cubicBezTo>
                  <a:close/>
                  <a:moveTo>
                    <a:pt x="-2409" y="39564"/>
                  </a:moveTo>
                  <a:cubicBezTo>
                    <a:pt x="-2409" y="61690"/>
                    <a:pt x="15587" y="79673"/>
                    <a:pt x="37685" y="79673"/>
                  </a:cubicBezTo>
                  <a:cubicBezTo>
                    <a:pt x="59796" y="79673"/>
                    <a:pt x="77792" y="61690"/>
                    <a:pt x="77792" y="39564"/>
                  </a:cubicBezTo>
                  <a:cubicBezTo>
                    <a:pt x="77792" y="17468"/>
                    <a:pt x="59796" y="-530"/>
                    <a:pt x="37685" y="-530"/>
                  </a:cubicBezTo>
                  <a:cubicBezTo>
                    <a:pt x="15587" y="-530"/>
                    <a:pt x="-2409" y="17468"/>
                    <a:pt x="-2409" y="39564"/>
                  </a:cubicBezTo>
                </a:path>
              </a:pathLst>
            </a:custGeom>
            <a:solidFill>
              <a:srgbClr val="00000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99" name="Freeform: Shape 1798">
              <a:extLst>
                <a:ext uri="{FF2B5EF4-FFF2-40B4-BE49-F238E27FC236}">
                  <a16:creationId xmlns="" xmlns:a16="http://schemas.microsoft.com/office/drawing/2014/main" id="{3C48C123-1BB2-41EE-A34D-B018024200D0}"/>
                </a:ext>
              </a:extLst>
            </p:cNvPr>
            <p:cNvSpPr/>
            <p:nvPr/>
          </p:nvSpPr>
          <p:spPr>
            <a:xfrm flipV="1">
              <a:off x="7067604" y="4277198"/>
              <a:ext cx="87426" cy="43726"/>
            </a:xfrm>
            <a:custGeom>
              <a:avLst/>
              <a:gdLst>
                <a:gd name="connsiteX0" fmla="*/ -2409 w 87426"/>
                <a:gd name="connsiteY0" fmla="*/ -550 h 43726"/>
                <a:gd name="connsiteX1" fmla="*/ -2409 w 87426"/>
                <a:gd name="connsiteY1" fmla="*/ -550 h 43726"/>
                <a:gd name="connsiteX2" fmla="*/ 41317 w 87426"/>
                <a:gd name="connsiteY2" fmla="*/ 43176 h 43726"/>
                <a:gd name="connsiteX3" fmla="*/ 85018 w 87426"/>
                <a:gd name="connsiteY3" fmla="*/ -550 h 43726"/>
                <a:gd name="connsiteX4" fmla="*/ -2409 w 87426"/>
                <a:gd name="connsiteY4" fmla="*/ -550 h 43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426" h="43726">
                  <a:moveTo>
                    <a:pt x="-2409" y="-550"/>
                  </a:moveTo>
                  <a:lnTo>
                    <a:pt x="-2409" y="-550"/>
                  </a:lnTo>
                  <a:cubicBezTo>
                    <a:pt x="-2409" y="23570"/>
                    <a:pt x="17200" y="43176"/>
                    <a:pt x="41317" y="43176"/>
                  </a:cubicBezTo>
                  <a:cubicBezTo>
                    <a:pt x="65409" y="43176"/>
                    <a:pt x="85018" y="23570"/>
                    <a:pt x="85018" y="-550"/>
                  </a:cubicBezTo>
                  <a:lnTo>
                    <a:pt x="-2409" y="-550"/>
                  </a:lnTo>
                </a:path>
              </a:pathLst>
            </a:custGeom>
            <a:solidFill>
              <a:srgbClr val="00000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00" name="Freeform: Shape 1799">
              <a:extLst>
                <a:ext uri="{FF2B5EF4-FFF2-40B4-BE49-F238E27FC236}">
                  <a16:creationId xmlns="" xmlns:a16="http://schemas.microsoft.com/office/drawing/2014/main" id="{FE6235E1-F24F-4067-9898-13E8FFED9340}"/>
                </a:ext>
              </a:extLst>
            </p:cNvPr>
            <p:cNvSpPr/>
            <p:nvPr/>
          </p:nvSpPr>
          <p:spPr>
            <a:xfrm flipV="1">
              <a:off x="6966754" y="3914689"/>
              <a:ext cx="32829" cy="301509"/>
            </a:xfrm>
            <a:custGeom>
              <a:avLst/>
              <a:gdLst>
                <a:gd name="connsiteX0" fmla="*/ -2321 w 32829"/>
                <a:gd name="connsiteY0" fmla="*/ -758 h 301509"/>
                <a:gd name="connsiteX1" fmla="*/ 30508 w 32829"/>
                <a:gd name="connsiteY1" fmla="*/ -758 h 301509"/>
                <a:gd name="connsiteX2" fmla="*/ 30508 w 32829"/>
                <a:gd name="connsiteY2" fmla="*/ 300752 h 301509"/>
                <a:gd name="connsiteX3" fmla="*/ -2321 w 32829"/>
                <a:gd name="connsiteY3" fmla="*/ 300752 h 301509"/>
                <a:gd name="connsiteX4" fmla="*/ -2321 w 32829"/>
                <a:gd name="connsiteY4" fmla="*/ -758 h 301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829" h="301509">
                  <a:moveTo>
                    <a:pt x="-2321" y="-758"/>
                  </a:moveTo>
                  <a:lnTo>
                    <a:pt x="30508" y="-758"/>
                  </a:lnTo>
                  <a:lnTo>
                    <a:pt x="30508" y="300752"/>
                  </a:lnTo>
                  <a:lnTo>
                    <a:pt x="-2321" y="300752"/>
                  </a:lnTo>
                  <a:lnTo>
                    <a:pt x="-2321" y="-758"/>
                  </a:lnTo>
                </a:path>
              </a:pathLst>
            </a:custGeom>
            <a:solidFill>
              <a:srgbClr val="A5A5A8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01" name="Freeform: Shape 1800">
              <a:extLst>
                <a:ext uri="{FF2B5EF4-FFF2-40B4-BE49-F238E27FC236}">
                  <a16:creationId xmlns="" xmlns:a16="http://schemas.microsoft.com/office/drawing/2014/main" id="{77A367FA-614D-429F-9333-58EE04C636DF}"/>
                </a:ext>
              </a:extLst>
            </p:cNvPr>
            <p:cNvSpPr/>
            <p:nvPr/>
          </p:nvSpPr>
          <p:spPr>
            <a:xfrm flipV="1">
              <a:off x="6988585" y="3914689"/>
              <a:ext cx="7175" cy="301509"/>
            </a:xfrm>
            <a:custGeom>
              <a:avLst/>
              <a:gdLst>
                <a:gd name="connsiteX0" fmla="*/ -2328 w 7175"/>
                <a:gd name="connsiteY0" fmla="*/ -758 h 301509"/>
                <a:gd name="connsiteX1" fmla="*/ 4848 w 7175"/>
                <a:gd name="connsiteY1" fmla="*/ -758 h 301509"/>
                <a:gd name="connsiteX2" fmla="*/ 4848 w 7175"/>
                <a:gd name="connsiteY2" fmla="*/ 300752 h 301509"/>
                <a:gd name="connsiteX3" fmla="*/ -2328 w 7175"/>
                <a:gd name="connsiteY3" fmla="*/ 300752 h 301509"/>
                <a:gd name="connsiteX4" fmla="*/ -2328 w 7175"/>
                <a:gd name="connsiteY4" fmla="*/ -758 h 301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75" h="301509">
                  <a:moveTo>
                    <a:pt x="-2328" y="-758"/>
                  </a:moveTo>
                  <a:lnTo>
                    <a:pt x="4848" y="-758"/>
                  </a:lnTo>
                  <a:lnTo>
                    <a:pt x="4848" y="300752"/>
                  </a:lnTo>
                  <a:lnTo>
                    <a:pt x="-2328" y="300752"/>
                  </a:lnTo>
                  <a:lnTo>
                    <a:pt x="-2328" y="-758"/>
                  </a:lnTo>
                </a:path>
              </a:pathLst>
            </a:custGeom>
            <a:solidFill>
              <a:srgbClr val="FFFFFF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02" name="Freeform: Shape 1801">
              <a:extLst>
                <a:ext uri="{FF2B5EF4-FFF2-40B4-BE49-F238E27FC236}">
                  <a16:creationId xmlns="" xmlns:a16="http://schemas.microsoft.com/office/drawing/2014/main" id="{74FE2ECE-53A0-4D2F-B6EB-739FA4626CED}"/>
                </a:ext>
              </a:extLst>
            </p:cNvPr>
            <p:cNvSpPr/>
            <p:nvPr/>
          </p:nvSpPr>
          <p:spPr>
            <a:xfrm flipV="1">
              <a:off x="6948860" y="3911590"/>
              <a:ext cx="70141" cy="87071"/>
            </a:xfrm>
            <a:custGeom>
              <a:avLst/>
              <a:gdLst>
                <a:gd name="connsiteX0" fmla="*/ -2322 w 70141"/>
                <a:gd name="connsiteY0" fmla="*/ -856 h 87071"/>
                <a:gd name="connsiteX1" fmla="*/ 67820 w 70141"/>
                <a:gd name="connsiteY1" fmla="*/ -856 h 87071"/>
                <a:gd name="connsiteX2" fmla="*/ 67820 w 70141"/>
                <a:gd name="connsiteY2" fmla="*/ 86215 h 87071"/>
                <a:gd name="connsiteX3" fmla="*/ -2322 w 70141"/>
                <a:gd name="connsiteY3" fmla="*/ 86215 h 87071"/>
                <a:gd name="connsiteX4" fmla="*/ -2322 w 70141"/>
                <a:gd name="connsiteY4" fmla="*/ -856 h 87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141" h="87071">
                  <a:moveTo>
                    <a:pt x="-2322" y="-856"/>
                  </a:moveTo>
                  <a:lnTo>
                    <a:pt x="67820" y="-856"/>
                  </a:lnTo>
                  <a:lnTo>
                    <a:pt x="67820" y="86215"/>
                  </a:lnTo>
                  <a:lnTo>
                    <a:pt x="-2322" y="86215"/>
                  </a:lnTo>
                  <a:lnTo>
                    <a:pt x="-2322" y="-856"/>
                  </a:lnTo>
                </a:path>
              </a:pathLst>
            </a:custGeom>
            <a:solidFill>
              <a:srgbClr val="211D1D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03" name="Freeform: Shape 1802">
              <a:extLst>
                <a:ext uri="{FF2B5EF4-FFF2-40B4-BE49-F238E27FC236}">
                  <a16:creationId xmlns="" xmlns:a16="http://schemas.microsoft.com/office/drawing/2014/main" id="{50D35FAA-A5B5-4AEE-BEB4-1283AEFB3D2C}"/>
                </a:ext>
              </a:extLst>
            </p:cNvPr>
            <p:cNvSpPr/>
            <p:nvPr/>
          </p:nvSpPr>
          <p:spPr>
            <a:xfrm flipV="1">
              <a:off x="6991709" y="3911590"/>
              <a:ext cx="15747" cy="87071"/>
            </a:xfrm>
            <a:custGeom>
              <a:avLst/>
              <a:gdLst>
                <a:gd name="connsiteX0" fmla="*/ -2333 w 15747"/>
                <a:gd name="connsiteY0" fmla="*/ -856 h 87071"/>
                <a:gd name="connsiteX1" fmla="*/ 13415 w 15747"/>
                <a:gd name="connsiteY1" fmla="*/ -856 h 87071"/>
                <a:gd name="connsiteX2" fmla="*/ 13415 w 15747"/>
                <a:gd name="connsiteY2" fmla="*/ 86215 h 87071"/>
                <a:gd name="connsiteX3" fmla="*/ -2333 w 15747"/>
                <a:gd name="connsiteY3" fmla="*/ 86215 h 87071"/>
                <a:gd name="connsiteX4" fmla="*/ -2333 w 15747"/>
                <a:gd name="connsiteY4" fmla="*/ -856 h 87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47" h="87071">
                  <a:moveTo>
                    <a:pt x="-2333" y="-856"/>
                  </a:moveTo>
                  <a:lnTo>
                    <a:pt x="13415" y="-856"/>
                  </a:lnTo>
                  <a:lnTo>
                    <a:pt x="13415" y="86215"/>
                  </a:lnTo>
                  <a:lnTo>
                    <a:pt x="-2333" y="86215"/>
                  </a:lnTo>
                  <a:lnTo>
                    <a:pt x="-2333" y="-856"/>
                  </a:lnTo>
                </a:path>
              </a:pathLst>
            </a:custGeom>
            <a:solidFill>
              <a:srgbClr val="FFFFFF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04" name="Freeform: Shape 1803">
              <a:extLst>
                <a:ext uri="{FF2B5EF4-FFF2-40B4-BE49-F238E27FC236}">
                  <a16:creationId xmlns="" xmlns:a16="http://schemas.microsoft.com/office/drawing/2014/main" id="{867C3504-395E-489F-B5D1-55AEEFBB0E1D}"/>
                </a:ext>
              </a:extLst>
            </p:cNvPr>
            <p:cNvSpPr/>
            <p:nvPr/>
          </p:nvSpPr>
          <p:spPr>
            <a:xfrm flipV="1">
              <a:off x="6932629" y="3911590"/>
              <a:ext cx="105346" cy="43535"/>
            </a:xfrm>
            <a:custGeom>
              <a:avLst/>
              <a:gdLst>
                <a:gd name="connsiteX0" fmla="*/ -2323 w 105346"/>
                <a:gd name="connsiteY0" fmla="*/ -876 h 43535"/>
                <a:gd name="connsiteX1" fmla="*/ 103023 w 105346"/>
                <a:gd name="connsiteY1" fmla="*/ -876 h 43535"/>
                <a:gd name="connsiteX2" fmla="*/ 103023 w 105346"/>
                <a:gd name="connsiteY2" fmla="*/ 42660 h 43535"/>
                <a:gd name="connsiteX3" fmla="*/ -2323 w 105346"/>
                <a:gd name="connsiteY3" fmla="*/ 42660 h 43535"/>
                <a:gd name="connsiteX4" fmla="*/ -2323 w 105346"/>
                <a:gd name="connsiteY4" fmla="*/ -876 h 43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346" h="43535">
                  <a:moveTo>
                    <a:pt x="-2323" y="-876"/>
                  </a:moveTo>
                  <a:lnTo>
                    <a:pt x="103023" y="-876"/>
                  </a:lnTo>
                  <a:lnTo>
                    <a:pt x="103023" y="42660"/>
                  </a:lnTo>
                  <a:lnTo>
                    <a:pt x="-2323" y="42660"/>
                  </a:lnTo>
                  <a:lnTo>
                    <a:pt x="-2323" y="-876"/>
                  </a:lnTo>
                </a:path>
              </a:pathLst>
            </a:custGeom>
            <a:solidFill>
              <a:srgbClr val="00000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05" name="Freeform: Shape 1804">
              <a:extLst>
                <a:ext uri="{FF2B5EF4-FFF2-40B4-BE49-F238E27FC236}">
                  <a16:creationId xmlns="" xmlns:a16="http://schemas.microsoft.com/office/drawing/2014/main" id="{7A33B0AD-ACE0-470C-954F-B9920E45E38E}"/>
                </a:ext>
              </a:extLst>
            </p:cNvPr>
            <p:cNvSpPr/>
            <p:nvPr/>
          </p:nvSpPr>
          <p:spPr>
            <a:xfrm flipV="1">
              <a:off x="6996980" y="3911590"/>
              <a:ext cx="23647" cy="43535"/>
            </a:xfrm>
            <a:custGeom>
              <a:avLst/>
              <a:gdLst>
                <a:gd name="connsiteX0" fmla="*/ -2339 w 23647"/>
                <a:gd name="connsiteY0" fmla="*/ -876 h 43535"/>
                <a:gd name="connsiteX1" fmla="*/ 21309 w 23647"/>
                <a:gd name="connsiteY1" fmla="*/ -876 h 43535"/>
                <a:gd name="connsiteX2" fmla="*/ 21309 w 23647"/>
                <a:gd name="connsiteY2" fmla="*/ 42660 h 43535"/>
                <a:gd name="connsiteX3" fmla="*/ -2339 w 23647"/>
                <a:gd name="connsiteY3" fmla="*/ 42660 h 43535"/>
                <a:gd name="connsiteX4" fmla="*/ -2339 w 23647"/>
                <a:gd name="connsiteY4" fmla="*/ -876 h 43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647" h="43535">
                  <a:moveTo>
                    <a:pt x="-2339" y="-876"/>
                  </a:moveTo>
                  <a:lnTo>
                    <a:pt x="21309" y="-876"/>
                  </a:lnTo>
                  <a:lnTo>
                    <a:pt x="21309" y="42660"/>
                  </a:lnTo>
                  <a:lnTo>
                    <a:pt x="-2339" y="42660"/>
                  </a:lnTo>
                  <a:lnTo>
                    <a:pt x="-2339" y="-876"/>
                  </a:lnTo>
                </a:path>
              </a:pathLst>
            </a:custGeom>
            <a:solidFill>
              <a:srgbClr val="FFFFFF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06" name="Freeform: Shape 1805">
              <a:extLst>
                <a:ext uri="{FF2B5EF4-FFF2-40B4-BE49-F238E27FC236}">
                  <a16:creationId xmlns="" xmlns:a16="http://schemas.microsoft.com/office/drawing/2014/main" id="{A9EE7735-90D8-4D0B-B245-274BD5BC1D15}"/>
                </a:ext>
              </a:extLst>
            </p:cNvPr>
            <p:cNvSpPr/>
            <p:nvPr/>
          </p:nvSpPr>
          <p:spPr>
            <a:xfrm flipV="1">
              <a:off x="6948860" y="4052941"/>
              <a:ext cx="70141" cy="163258"/>
            </a:xfrm>
            <a:custGeom>
              <a:avLst/>
              <a:gdLst>
                <a:gd name="connsiteX0" fmla="*/ -2322 w 70141"/>
                <a:gd name="connsiteY0" fmla="*/ 162562 h 163258"/>
                <a:gd name="connsiteX1" fmla="*/ 67820 w 70141"/>
                <a:gd name="connsiteY1" fmla="*/ 162562 h 163258"/>
                <a:gd name="connsiteX2" fmla="*/ 67820 w 70141"/>
                <a:gd name="connsiteY2" fmla="*/ -696 h 163258"/>
                <a:gd name="connsiteX3" fmla="*/ -2322 w 70141"/>
                <a:gd name="connsiteY3" fmla="*/ -696 h 163258"/>
                <a:gd name="connsiteX4" fmla="*/ -2322 w 70141"/>
                <a:gd name="connsiteY4" fmla="*/ 162562 h 163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141" h="163258">
                  <a:moveTo>
                    <a:pt x="-2322" y="162562"/>
                  </a:moveTo>
                  <a:lnTo>
                    <a:pt x="67820" y="162562"/>
                  </a:lnTo>
                  <a:lnTo>
                    <a:pt x="67820" y="-696"/>
                  </a:lnTo>
                  <a:lnTo>
                    <a:pt x="-2322" y="-696"/>
                  </a:lnTo>
                  <a:lnTo>
                    <a:pt x="-2322" y="162562"/>
                  </a:lnTo>
                </a:path>
              </a:pathLst>
            </a:custGeom>
            <a:solidFill>
              <a:srgbClr val="211D1D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07" name="Freeform: Shape 1806">
              <a:extLst>
                <a:ext uri="{FF2B5EF4-FFF2-40B4-BE49-F238E27FC236}">
                  <a16:creationId xmlns="" xmlns:a16="http://schemas.microsoft.com/office/drawing/2014/main" id="{DF0CB2DE-D010-4556-9F75-2DB63D0E48DB}"/>
                </a:ext>
              </a:extLst>
            </p:cNvPr>
            <p:cNvSpPr/>
            <p:nvPr/>
          </p:nvSpPr>
          <p:spPr>
            <a:xfrm flipV="1">
              <a:off x="6991709" y="4052941"/>
              <a:ext cx="15747" cy="163258"/>
            </a:xfrm>
            <a:custGeom>
              <a:avLst/>
              <a:gdLst>
                <a:gd name="connsiteX0" fmla="*/ -2333 w 15747"/>
                <a:gd name="connsiteY0" fmla="*/ 162562 h 163258"/>
                <a:gd name="connsiteX1" fmla="*/ 13415 w 15747"/>
                <a:gd name="connsiteY1" fmla="*/ 162562 h 163258"/>
                <a:gd name="connsiteX2" fmla="*/ 13415 w 15747"/>
                <a:gd name="connsiteY2" fmla="*/ -696 h 163258"/>
                <a:gd name="connsiteX3" fmla="*/ -2333 w 15747"/>
                <a:gd name="connsiteY3" fmla="*/ -696 h 163258"/>
                <a:gd name="connsiteX4" fmla="*/ -2333 w 15747"/>
                <a:gd name="connsiteY4" fmla="*/ 162562 h 163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47" h="163258">
                  <a:moveTo>
                    <a:pt x="-2333" y="162562"/>
                  </a:moveTo>
                  <a:lnTo>
                    <a:pt x="13415" y="162562"/>
                  </a:lnTo>
                  <a:lnTo>
                    <a:pt x="13415" y="-696"/>
                  </a:lnTo>
                  <a:lnTo>
                    <a:pt x="-2333" y="-696"/>
                  </a:lnTo>
                  <a:lnTo>
                    <a:pt x="-2333" y="162562"/>
                  </a:lnTo>
                </a:path>
              </a:pathLst>
            </a:custGeom>
            <a:solidFill>
              <a:srgbClr val="FFFFFF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08" name="Freeform: Shape 1807">
              <a:extLst>
                <a:ext uri="{FF2B5EF4-FFF2-40B4-BE49-F238E27FC236}">
                  <a16:creationId xmlns="" xmlns:a16="http://schemas.microsoft.com/office/drawing/2014/main" id="{43940E9B-D212-495B-B6D8-A3A40732D57A}"/>
                </a:ext>
              </a:extLst>
            </p:cNvPr>
            <p:cNvSpPr/>
            <p:nvPr/>
          </p:nvSpPr>
          <p:spPr>
            <a:xfrm flipV="1">
              <a:off x="6660513" y="4196439"/>
              <a:ext cx="659175" cy="100722"/>
            </a:xfrm>
            <a:custGeom>
              <a:avLst/>
              <a:gdLst>
                <a:gd name="connsiteX0" fmla="*/ 637695 w 659175"/>
                <a:gd name="connsiteY0" fmla="*/ -596 h 100722"/>
                <a:gd name="connsiteX1" fmla="*/ 656072 w 659175"/>
                <a:gd name="connsiteY1" fmla="*/ 13186 h 100722"/>
                <a:gd name="connsiteX2" fmla="*/ 643067 w 659175"/>
                <a:gd name="connsiteY2" fmla="*/ 36958 h 100722"/>
                <a:gd name="connsiteX3" fmla="*/ 434521 w 659175"/>
                <a:gd name="connsiteY3" fmla="*/ 97958 h 100722"/>
                <a:gd name="connsiteX4" fmla="*/ 427562 w 659175"/>
                <a:gd name="connsiteY4" fmla="*/ 99327 h 100722"/>
                <a:gd name="connsiteX5" fmla="*/ 227601 w 659175"/>
                <a:gd name="connsiteY5" fmla="*/ 100126 h 100722"/>
                <a:gd name="connsiteX6" fmla="*/ 220412 w 659175"/>
                <a:gd name="connsiteY6" fmla="*/ 98766 h 100722"/>
                <a:gd name="connsiteX7" fmla="*/ 11600 w 659175"/>
                <a:gd name="connsiteY7" fmla="*/ 39508 h 100722"/>
                <a:gd name="connsiteX8" fmla="*/ -1596 w 659175"/>
                <a:gd name="connsiteY8" fmla="*/ 15840 h 100722"/>
                <a:gd name="connsiteX9" fmla="*/ 22077 w 659175"/>
                <a:gd name="connsiteY9" fmla="*/ 2644 h 100722"/>
                <a:gd name="connsiteX10" fmla="*/ 230509 w 659175"/>
                <a:gd name="connsiteY10" fmla="*/ 61798 h 100722"/>
                <a:gd name="connsiteX11" fmla="*/ 424323 w 659175"/>
                <a:gd name="connsiteY11" fmla="*/ 61024 h 100722"/>
                <a:gd name="connsiteX12" fmla="*/ 632311 w 659175"/>
                <a:gd name="connsiteY12" fmla="*/ 179 h 100722"/>
                <a:gd name="connsiteX13" fmla="*/ 637695 w 659175"/>
                <a:gd name="connsiteY13" fmla="*/ -596 h 100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59175" h="100722">
                  <a:moveTo>
                    <a:pt x="637695" y="-596"/>
                  </a:moveTo>
                  <a:cubicBezTo>
                    <a:pt x="645976" y="-596"/>
                    <a:pt x="653634" y="4827"/>
                    <a:pt x="656072" y="13186"/>
                  </a:cubicBezTo>
                  <a:cubicBezTo>
                    <a:pt x="659044" y="23331"/>
                    <a:pt x="653227" y="33972"/>
                    <a:pt x="643067" y="36958"/>
                  </a:cubicBezTo>
                  <a:lnTo>
                    <a:pt x="434521" y="97958"/>
                  </a:lnTo>
                  <a:cubicBezTo>
                    <a:pt x="432324" y="98846"/>
                    <a:pt x="429975" y="99317"/>
                    <a:pt x="427562" y="99327"/>
                  </a:cubicBezTo>
                  <a:lnTo>
                    <a:pt x="227601" y="100126"/>
                  </a:lnTo>
                  <a:cubicBezTo>
                    <a:pt x="225200" y="100027"/>
                    <a:pt x="222635" y="99660"/>
                    <a:pt x="220412" y="98766"/>
                  </a:cubicBezTo>
                  <a:lnTo>
                    <a:pt x="11600" y="39508"/>
                  </a:lnTo>
                  <a:cubicBezTo>
                    <a:pt x="1427" y="36616"/>
                    <a:pt x="-4478" y="26024"/>
                    <a:pt x="-1596" y="15840"/>
                  </a:cubicBezTo>
                  <a:cubicBezTo>
                    <a:pt x="1300" y="5665"/>
                    <a:pt x="11879" y="-239"/>
                    <a:pt x="22077" y="2644"/>
                  </a:cubicBezTo>
                  <a:lnTo>
                    <a:pt x="230509" y="61798"/>
                  </a:lnTo>
                  <a:lnTo>
                    <a:pt x="424323" y="61024"/>
                  </a:lnTo>
                  <a:lnTo>
                    <a:pt x="632311" y="179"/>
                  </a:lnTo>
                  <a:cubicBezTo>
                    <a:pt x="634101" y="-352"/>
                    <a:pt x="635917" y="-596"/>
                    <a:pt x="637695" y="-596"/>
                  </a:cubicBezTo>
                </a:path>
              </a:pathLst>
            </a:custGeom>
            <a:solidFill>
              <a:srgbClr val="00000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09" name="Freeform: Shape 1808">
              <a:extLst>
                <a:ext uri="{FF2B5EF4-FFF2-40B4-BE49-F238E27FC236}">
                  <a16:creationId xmlns="" xmlns:a16="http://schemas.microsoft.com/office/drawing/2014/main" id="{56BE65E5-3C92-40BC-88D8-857FE1DB04A0}"/>
                </a:ext>
              </a:extLst>
            </p:cNvPr>
            <p:cNvSpPr/>
            <p:nvPr/>
          </p:nvSpPr>
          <p:spPr>
            <a:xfrm flipV="1">
              <a:off x="6869369" y="4196699"/>
              <a:ext cx="241466" cy="99613"/>
            </a:xfrm>
            <a:custGeom>
              <a:avLst/>
              <a:gdLst>
                <a:gd name="connsiteX0" fmla="*/ 219975 w 241466"/>
                <a:gd name="connsiteY0" fmla="*/ -596 h 99613"/>
                <a:gd name="connsiteX1" fmla="*/ 234301 w 241466"/>
                <a:gd name="connsiteY1" fmla="*/ 5842 h 99613"/>
                <a:gd name="connsiteX2" fmla="*/ 232701 w 241466"/>
                <a:gd name="connsiteY2" fmla="*/ 32884 h 99613"/>
                <a:gd name="connsiteX3" fmla="*/ 164984 w 241466"/>
                <a:gd name="connsiteY3" fmla="*/ 93006 h 99613"/>
                <a:gd name="connsiteX4" fmla="*/ 151434 w 241466"/>
                <a:gd name="connsiteY4" fmla="*/ 98747 h 99613"/>
                <a:gd name="connsiteX5" fmla="*/ 86016 w 241466"/>
                <a:gd name="connsiteY5" fmla="*/ 99014 h 99613"/>
                <a:gd name="connsiteX6" fmla="*/ 72415 w 241466"/>
                <a:gd name="connsiteY6" fmla="*/ 93423 h 99613"/>
                <a:gd name="connsiteX7" fmla="*/ 72084 w 241466"/>
                <a:gd name="connsiteY7" fmla="*/ 93096 h 99613"/>
                <a:gd name="connsiteX8" fmla="*/ 4229 w 241466"/>
                <a:gd name="connsiteY8" fmla="*/ 33813 h 99613"/>
                <a:gd name="connsiteX9" fmla="*/ 2399 w 241466"/>
                <a:gd name="connsiteY9" fmla="*/ 6771 h 99613"/>
                <a:gd name="connsiteX10" fmla="*/ 29438 w 241466"/>
                <a:gd name="connsiteY10" fmla="*/ 4944 h 99613"/>
                <a:gd name="connsiteX11" fmla="*/ 93204 w 241466"/>
                <a:gd name="connsiteY11" fmla="*/ 60657 h 99613"/>
                <a:gd name="connsiteX12" fmla="*/ 143941 w 241466"/>
                <a:gd name="connsiteY12" fmla="*/ 60467 h 99613"/>
                <a:gd name="connsiteX13" fmla="*/ 207263 w 241466"/>
                <a:gd name="connsiteY13" fmla="*/ 4231 h 99613"/>
                <a:gd name="connsiteX14" fmla="*/ 219975 w 241466"/>
                <a:gd name="connsiteY14" fmla="*/ -596 h 99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41466" h="99613">
                  <a:moveTo>
                    <a:pt x="219975" y="-596"/>
                  </a:moveTo>
                  <a:cubicBezTo>
                    <a:pt x="225258" y="-596"/>
                    <a:pt x="230516" y="1576"/>
                    <a:pt x="234301" y="5842"/>
                  </a:cubicBezTo>
                  <a:cubicBezTo>
                    <a:pt x="241337" y="13756"/>
                    <a:pt x="240613" y="25860"/>
                    <a:pt x="232701" y="32884"/>
                  </a:cubicBezTo>
                  <a:lnTo>
                    <a:pt x="164984" y="93006"/>
                  </a:lnTo>
                  <a:cubicBezTo>
                    <a:pt x="161517" y="96524"/>
                    <a:pt x="156730" y="98721"/>
                    <a:pt x="151434" y="98747"/>
                  </a:cubicBezTo>
                  <a:lnTo>
                    <a:pt x="86016" y="99014"/>
                  </a:lnTo>
                  <a:cubicBezTo>
                    <a:pt x="80885" y="99103"/>
                    <a:pt x="76034" y="97019"/>
                    <a:pt x="72415" y="93423"/>
                  </a:cubicBezTo>
                  <a:lnTo>
                    <a:pt x="72084" y="93096"/>
                  </a:lnTo>
                  <a:lnTo>
                    <a:pt x="4229" y="33813"/>
                  </a:lnTo>
                  <a:cubicBezTo>
                    <a:pt x="-3734" y="26838"/>
                    <a:pt x="-4560" y="14748"/>
                    <a:pt x="2399" y="6771"/>
                  </a:cubicBezTo>
                  <a:cubicBezTo>
                    <a:pt x="9359" y="-1192"/>
                    <a:pt x="21475" y="-1991"/>
                    <a:pt x="29438" y="4944"/>
                  </a:cubicBezTo>
                  <a:lnTo>
                    <a:pt x="93204" y="60657"/>
                  </a:lnTo>
                  <a:lnTo>
                    <a:pt x="143941" y="60467"/>
                  </a:lnTo>
                  <a:lnTo>
                    <a:pt x="207263" y="4231"/>
                  </a:lnTo>
                  <a:cubicBezTo>
                    <a:pt x="210908" y="991"/>
                    <a:pt x="215441" y="-596"/>
                    <a:pt x="219975" y="-596"/>
                  </a:cubicBezTo>
                </a:path>
              </a:pathLst>
            </a:custGeom>
            <a:solidFill>
              <a:srgbClr val="00000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10" name="Freeform: Shape 1809">
              <a:extLst>
                <a:ext uri="{FF2B5EF4-FFF2-40B4-BE49-F238E27FC236}">
                  <a16:creationId xmlns="" xmlns:a16="http://schemas.microsoft.com/office/drawing/2014/main" id="{46CF59C5-7286-46CB-B213-50AEE9E34411}"/>
                </a:ext>
              </a:extLst>
            </p:cNvPr>
            <p:cNvSpPr/>
            <p:nvPr/>
          </p:nvSpPr>
          <p:spPr>
            <a:xfrm flipV="1">
              <a:off x="7030561" y="4217722"/>
              <a:ext cx="61169" cy="48715"/>
            </a:xfrm>
            <a:custGeom>
              <a:avLst/>
              <a:gdLst>
                <a:gd name="connsiteX0" fmla="*/ 58735 w 61169"/>
                <a:gd name="connsiteY0" fmla="*/ -600 h 48715"/>
                <a:gd name="connsiteX1" fmla="*/ 51738 w 61169"/>
                <a:gd name="connsiteY1" fmla="*/ 3015 h 48715"/>
                <a:gd name="connsiteX2" fmla="*/ -2110 w 61169"/>
                <a:gd name="connsiteY2" fmla="*/ 44519 h 48715"/>
                <a:gd name="connsiteX3" fmla="*/ 11834 w 61169"/>
                <a:gd name="connsiteY3" fmla="*/ 48115 h 48715"/>
                <a:gd name="connsiteX4" fmla="*/ 18616 w 61169"/>
                <a:gd name="connsiteY4" fmla="*/ 46870 h 48715"/>
                <a:gd name="connsiteX5" fmla="*/ 58735 w 61169"/>
                <a:gd name="connsiteY5" fmla="*/ -600 h 48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169" h="48715">
                  <a:moveTo>
                    <a:pt x="58735" y="-600"/>
                  </a:moveTo>
                  <a:cubicBezTo>
                    <a:pt x="56907" y="-600"/>
                    <a:pt x="53135" y="1622"/>
                    <a:pt x="51738" y="3015"/>
                  </a:cubicBezTo>
                  <a:lnTo>
                    <a:pt x="-2110" y="44519"/>
                  </a:lnTo>
                  <a:cubicBezTo>
                    <a:pt x="-4041" y="46424"/>
                    <a:pt x="5002" y="48115"/>
                    <a:pt x="11834" y="48115"/>
                  </a:cubicBezTo>
                  <a:cubicBezTo>
                    <a:pt x="15009" y="48115"/>
                    <a:pt x="17714" y="47748"/>
                    <a:pt x="18616" y="46870"/>
                  </a:cubicBezTo>
                  <a:cubicBezTo>
                    <a:pt x="18616" y="46870"/>
                    <a:pt x="60589" y="-600"/>
                    <a:pt x="58735" y="-600"/>
                  </a:cubicBezTo>
                </a:path>
              </a:pathLst>
            </a:custGeom>
            <a:solidFill>
              <a:srgbClr val="4C434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11" name="Freeform: Shape 1810">
              <a:extLst>
                <a:ext uri="{FF2B5EF4-FFF2-40B4-BE49-F238E27FC236}">
                  <a16:creationId xmlns="" xmlns:a16="http://schemas.microsoft.com/office/drawing/2014/main" id="{8AA1C354-C092-4F4E-B92F-89F262060DB5}"/>
                </a:ext>
              </a:extLst>
            </p:cNvPr>
            <p:cNvSpPr/>
            <p:nvPr/>
          </p:nvSpPr>
          <p:spPr>
            <a:xfrm flipV="1">
              <a:off x="7030561" y="4217722"/>
              <a:ext cx="61169" cy="48715"/>
            </a:xfrm>
            <a:custGeom>
              <a:avLst/>
              <a:gdLst>
                <a:gd name="connsiteX0" fmla="*/ 58735 w 61169"/>
                <a:gd name="connsiteY0" fmla="*/ -600 h 48715"/>
                <a:gd name="connsiteX1" fmla="*/ 51738 w 61169"/>
                <a:gd name="connsiteY1" fmla="*/ 3015 h 48715"/>
                <a:gd name="connsiteX2" fmla="*/ -2110 w 61169"/>
                <a:gd name="connsiteY2" fmla="*/ 44519 h 48715"/>
                <a:gd name="connsiteX3" fmla="*/ 11834 w 61169"/>
                <a:gd name="connsiteY3" fmla="*/ 48115 h 48715"/>
                <a:gd name="connsiteX4" fmla="*/ 18616 w 61169"/>
                <a:gd name="connsiteY4" fmla="*/ 46870 h 48715"/>
                <a:gd name="connsiteX5" fmla="*/ 58735 w 61169"/>
                <a:gd name="connsiteY5" fmla="*/ -600 h 48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169" h="48715">
                  <a:moveTo>
                    <a:pt x="58735" y="-600"/>
                  </a:moveTo>
                  <a:cubicBezTo>
                    <a:pt x="56907" y="-600"/>
                    <a:pt x="53135" y="1622"/>
                    <a:pt x="51738" y="3015"/>
                  </a:cubicBezTo>
                  <a:lnTo>
                    <a:pt x="-2110" y="44519"/>
                  </a:lnTo>
                  <a:cubicBezTo>
                    <a:pt x="-4041" y="46424"/>
                    <a:pt x="5002" y="48115"/>
                    <a:pt x="11834" y="48115"/>
                  </a:cubicBezTo>
                  <a:cubicBezTo>
                    <a:pt x="15009" y="48115"/>
                    <a:pt x="17714" y="47748"/>
                    <a:pt x="18616" y="46870"/>
                  </a:cubicBezTo>
                  <a:cubicBezTo>
                    <a:pt x="18616" y="46870"/>
                    <a:pt x="60589" y="-600"/>
                    <a:pt x="58735" y="-600"/>
                  </a:cubicBezTo>
                </a:path>
              </a:pathLst>
            </a:custGeom>
            <a:solidFill>
              <a:srgbClr val="4C434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12" name="Freeform: Shape 1811">
              <a:extLst>
                <a:ext uri="{FF2B5EF4-FFF2-40B4-BE49-F238E27FC236}">
                  <a16:creationId xmlns="" xmlns:a16="http://schemas.microsoft.com/office/drawing/2014/main" id="{D1BCF68E-D03D-4FB0-8B71-68C2C066C87C}"/>
                </a:ext>
              </a:extLst>
            </p:cNvPr>
            <p:cNvSpPr/>
            <p:nvPr/>
          </p:nvSpPr>
          <p:spPr>
            <a:xfrm flipV="1">
              <a:off x="6688206" y="4205737"/>
              <a:ext cx="196111" cy="53567"/>
            </a:xfrm>
            <a:custGeom>
              <a:avLst/>
              <a:gdLst>
                <a:gd name="connsiteX0" fmla="*/ -2174 w 196111"/>
                <a:gd name="connsiteY0" fmla="*/ -609 h 53567"/>
                <a:gd name="connsiteX1" fmla="*/ -2136 w 196111"/>
                <a:gd name="connsiteY1" fmla="*/ -585 h 53567"/>
                <a:gd name="connsiteX2" fmla="*/ 182305 w 196111"/>
                <a:gd name="connsiteY2" fmla="*/ 52900 h 53567"/>
                <a:gd name="connsiteX3" fmla="*/ 182775 w 196111"/>
                <a:gd name="connsiteY3" fmla="*/ 52958 h 53567"/>
                <a:gd name="connsiteX4" fmla="*/ 193126 w 196111"/>
                <a:gd name="connsiteY4" fmla="*/ 38930 h 53567"/>
                <a:gd name="connsiteX5" fmla="*/ -2174 w 196111"/>
                <a:gd name="connsiteY5" fmla="*/ -609 h 53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6111" h="53567">
                  <a:moveTo>
                    <a:pt x="-2174" y="-609"/>
                  </a:moveTo>
                  <a:cubicBezTo>
                    <a:pt x="-2200" y="-609"/>
                    <a:pt x="-2187" y="-595"/>
                    <a:pt x="-2136" y="-585"/>
                  </a:cubicBezTo>
                  <a:lnTo>
                    <a:pt x="182305" y="52900"/>
                  </a:lnTo>
                  <a:cubicBezTo>
                    <a:pt x="182445" y="52934"/>
                    <a:pt x="182610" y="52958"/>
                    <a:pt x="182775" y="52958"/>
                  </a:cubicBezTo>
                  <a:cubicBezTo>
                    <a:pt x="186928" y="52958"/>
                    <a:pt x="196783" y="40031"/>
                    <a:pt x="193126" y="38930"/>
                  </a:cubicBezTo>
                  <a:cubicBezTo>
                    <a:pt x="193126" y="38930"/>
                    <a:pt x="-485" y="-609"/>
                    <a:pt x="-2174" y="-609"/>
                  </a:cubicBezTo>
                </a:path>
              </a:pathLst>
            </a:custGeom>
            <a:solidFill>
              <a:srgbClr val="4C434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13" name="Freeform: Shape 1812">
              <a:extLst>
                <a:ext uri="{FF2B5EF4-FFF2-40B4-BE49-F238E27FC236}">
                  <a16:creationId xmlns="" xmlns:a16="http://schemas.microsoft.com/office/drawing/2014/main" id="{594F841F-7066-4E19-A586-BF643ECE019C}"/>
                </a:ext>
              </a:extLst>
            </p:cNvPr>
            <p:cNvSpPr/>
            <p:nvPr/>
          </p:nvSpPr>
          <p:spPr>
            <a:xfrm flipV="1">
              <a:off x="6688206" y="4205737"/>
              <a:ext cx="196111" cy="53567"/>
            </a:xfrm>
            <a:custGeom>
              <a:avLst/>
              <a:gdLst>
                <a:gd name="connsiteX0" fmla="*/ -2174 w 196111"/>
                <a:gd name="connsiteY0" fmla="*/ -609 h 53567"/>
                <a:gd name="connsiteX1" fmla="*/ -2136 w 196111"/>
                <a:gd name="connsiteY1" fmla="*/ -585 h 53567"/>
                <a:gd name="connsiteX2" fmla="*/ 182305 w 196111"/>
                <a:gd name="connsiteY2" fmla="*/ 52900 h 53567"/>
                <a:gd name="connsiteX3" fmla="*/ 182775 w 196111"/>
                <a:gd name="connsiteY3" fmla="*/ 52958 h 53567"/>
                <a:gd name="connsiteX4" fmla="*/ 193126 w 196111"/>
                <a:gd name="connsiteY4" fmla="*/ 38930 h 53567"/>
                <a:gd name="connsiteX5" fmla="*/ -2174 w 196111"/>
                <a:gd name="connsiteY5" fmla="*/ -609 h 53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6111" h="53567">
                  <a:moveTo>
                    <a:pt x="-2174" y="-609"/>
                  </a:moveTo>
                  <a:cubicBezTo>
                    <a:pt x="-2200" y="-609"/>
                    <a:pt x="-2187" y="-595"/>
                    <a:pt x="-2136" y="-585"/>
                  </a:cubicBezTo>
                  <a:lnTo>
                    <a:pt x="182305" y="52900"/>
                  </a:lnTo>
                  <a:cubicBezTo>
                    <a:pt x="182445" y="52934"/>
                    <a:pt x="182610" y="52958"/>
                    <a:pt x="182775" y="52958"/>
                  </a:cubicBezTo>
                  <a:cubicBezTo>
                    <a:pt x="186928" y="52958"/>
                    <a:pt x="196783" y="40031"/>
                    <a:pt x="193126" y="38930"/>
                  </a:cubicBezTo>
                  <a:cubicBezTo>
                    <a:pt x="193126" y="38930"/>
                    <a:pt x="-485" y="-609"/>
                    <a:pt x="-2174" y="-609"/>
                  </a:cubicBezTo>
                </a:path>
              </a:pathLst>
            </a:custGeom>
            <a:solidFill>
              <a:srgbClr val="4C434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14" name="Freeform: Shape 1813">
              <a:extLst>
                <a:ext uri="{FF2B5EF4-FFF2-40B4-BE49-F238E27FC236}">
                  <a16:creationId xmlns="" xmlns:a16="http://schemas.microsoft.com/office/drawing/2014/main" id="{9E4B2477-D308-43A3-8785-8B59C1E39DC6}"/>
                </a:ext>
              </a:extLst>
            </p:cNvPr>
            <p:cNvSpPr/>
            <p:nvPr/>
          </p:nvSpPr>
          <p:spPr>
            <a:xfrm flipV="1">
              <a:off x="6483368" y="3289813"/>
              <a:ext cx="876272" cy="621777"/>
            </a:xfrm>
            <a:custGeom>
              <a:avLst/>
              <a:gdLst>
                <a:gd name="connsiteX0" fmla="*/ 839081 w 876272"/>
                <a:gd name="connsiteY0" fmla="*/ 603104 h 621777"/>
                <a:gd name="connsiteX1" fmla="*/ 486885 w 876272"/>
                <a:gd name="connsiteY1" fmla="*/ 620605 h 621777"/>
                <a:gd name="connsiteX2" fmla="*/ 407345 w 876272"/>
                <a:gd name="connsiteY2" fmla="*/ 587052 h 621777"/>
                <a:gd name="connsiteX3" fmla="*/ 340239 w 876272"/>
                <a:gd name="connsiteY3" fmla="*/ 109038 h 621777"/>
                <a:gd name="connsiteX4" fmla="*/ 31287 w 876272"/>
                <a:gd name="connsiteY4" fmla="*/ 109038 h 621777"/>
                <a:gd name="connsiteX5" fmla="*/ -2279 w 876272"/>
                <a:gd name="connsiteY5" fmla="*/ 75472 h 621777"/>
                <a:gd name="connsiteX6" fmla="*/ -2279 w 876272"/>
                <a:gd name="connsiteY6" fmla="*/ 46274 h 621777"/>
                <a:gd name="connsiteX7" fmla="*/ 31287 w 876272"/>
                <a:gd name="connsiteY7" fmla="*/ 12721 h 621777"/>
                <a:gd name="connsiteX8" fmla="*/ 210445 w 876272"/>
                <a:gd name="connsiteY8" fmla="*/ 1507 h 621777"/>
                <a:gd name="connsiteX9" fmla="*/ 223856 w 876272"/>
                <a:gd name="connsiteY9" fmla="*/ -1173 h 621777"/>
                <a:gd name="connsiteX10" fmla="*/ 642917 w 876272"/>
                <a:gd name="connsiteY10" fmla="*/ -1173 h 621777"/>
                <a:gd name="connsiteX11" fmla="*/ 769269 w 876272"/>
                <a:gd name="connsiteY11" fmla="*/ -1173 h 621777"/>
                <a:gd name="connsiteX12" fmla="*/ 804181 w 876272"/>
                <a:gd name="connsiteY12" fmla="*/ 33727 h 621777"/>
                <a:gd name="connsiteX13" fmla="*/ 873993 w 876272"/>
                <a:gd name="connsiteY13" fmla="*/ 568205 h 621777"/>
                <a:gd name="connsiteX14" fmla="*/ 839081 w 876272"/>
                <a:gd name="connsiteY14" fmla="*/ 603104 h 621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76272" h="621777">
                  <a:moveTo>
                    <a:pt x="839081" y="603104"/>
                  </a:moveTo>
                  <a:cubicBezTo>
                    <a:pt x="839081" y="603104"/>
                    <a:pt x="495470" y="620605"/>
                    <a:pt x="486885" y="620605"/>
                  </a:cubicBezTo>
                  <a:cubicBezTo>
                    <a:pt x="486885" y="620605"/>
                    <a:pt x="409149" y="616071"/>
                    <a:pt x="407345" y="587052"/>
                  </a:cubicBezTo>
                  <a:lnTo>
                    <a:pt x="340239" y="109038"/>
                  </a:lnTo>
                  <a:lnTo>
                    <a:pt x="31287" y="109038"/>
                  </a:lnTo>
                  <a:cubicBezTo>
                    <a:pt x="12758" y="109038"/>
                    <a:pt x="-2279" y="94013"/>
                    <a:pt x="-2279" y="75472"/>
                  </a:cubicBezTo>
                  <a:lnTo>
                    <a:pt x="-2279" y="46274"/>
                  </a:lnTo>
                  <a:cubicBezTo>
                    <a:pt x="-2279" y="27745"/>
                    <a:pt x="12758" y="12721"/>
                    <a:pt x="31287" y="12721"/>
                  </a:cubicBezTo>
                  <a:lnTo>
                    <a:pt x="210445" y="1507"/>
                  </a:lnTo>
                  <a:cubicBezTo>
                    <a:pt x="214585" y="-220"/>
                    <a:pt x="219107" y="-1173"/>
                    <a:pt x="223856" y="-1173"/>
                  </a:cubicBezTo>
                  <a:lnTo>
                    <a:pt x="642917" y="-1173"/>
                  </a:lnTo>
                  <a:lnTo>
                    <a:pt x="769269" y="-1173"/>
                  </a:lnTo>
                  <a:cubicBezTo>
                    <a:pt x="788560" y="-1173"/>
                    <a:pt x="804181" y="14448"/>
                    <a:pt x="804181" y="33727"/>
                  </a:cubicBezTo>
                  <a:lnTo>
                    <a:pt x="873993" y="568205"/>
                  </a:lnTo>
                  <a:cubicBezTo>
                    <a:pt x="873993" y="587483"/>
                    <a:pt x="858372" y="603104"/>
                    <a:pt x="839081" y="603104"/>
                  </a:cubicBezTo>
                </a:path>
              </a:pathLst>
            </a:custGeom>
            <a:solidFill>
              <a:srgbClr val="052D29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15" name="Freeform: Shape 1814">
              <a:extLst>
                <a:ext uri="{FF2B5EF4-FFF2-40B4-BE49-F238E27FC236}">
                  <a16:creationId xmlns="" xmlns:a16="http://schemas.microsoft.com/office/drawing/2014/main" id="{E52E0FDD-9B94-43C4-8C24-07281EDB23BC}"/>
                </a:ext>
              </a:extLst>
            </p:cNvPr>
            <p:cNvSpPr/>
            <p:nvPr/>
          </p:nvSpPr>
          <p:spPr>
            <a:xfrm flipV="1">
              <a:off x="6483050" y="3318769"/>
              <a:ext cx="531265" cy="592821"/>
            </a:xfrm>
            <a:custGeom>
              <a:avLst/>
              <a:gdLst>
                <a:gd name="connsiteX0" fmla="*/ 31722 w 531265"/>
                <a:gd name="connsiteY0" fmla="*/ 109051 h 592821"/>
                <a:gd name="connsiteX1" fmla="*/ 341512 w 531265"/>
                <a:gd name="connsiteY1" fmla="*/ 82888 h 592821"/>
                <a:gd name="connsiteX2" fmla="*/ 418106 w 531265"/>
                <a:gd name="connsiteY2" fmla="*/ 569767 h 592821"/>
                <a:gd name="connsiteX3" fmla="*/ 454352 w 531265"/>
                <a:gd name="connsiteY3" fmla="*/ 591662 h 592821"/>
                <a:gd name="connsiteX4" fmla="*/ 529104 w 531265"/>
                <a:gd name="connsiteY4" fmla="*/ 568218 h 592821"/>
                <a:gd name="connsiteX5" fmla="*/ 463915 w 531265"/>
                <a:gd name="connsiteY5" fmla="*/ 38286 h 592821"/>
                <a:gd name="connsiteX6" fmla="*/ 451799 w 531265"/>
                <a:gd name="connsiteY6" fmla="*/ -1160 h 592821"/>
                <a:gd name="connsiteX7" fmla="*/ 32738 w 531265"/>
                <a:gd name="connsiteY7" fmla="*/ -1160 h 592821"/>
                <a:gd name="connsiteX8" fmla="*/ -2161 w 531265"/>
                <a:gd name="connsiteY8" fmla="*/ 33740 h 592821"/>
                <a:gd name="connsiteX9" fmla="*/ -2161 w 531265"/>
                <a:gd name="connsiteY9" fmla="*/ 64118 h 592821"/>
                <a:gd name="connsiteX10" fmla="*/ 31722 w 531265"/>
                <a:gd name="connsiteY10" fmla="*/ 109051 h 592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31265" h="592821">
                  <a:moveTo>
                    <a:pt x="31722" y="109051"/>
                  </a:moveTo>
                  <a:lnTo>
                    <a:pt x="341512" y="82888"/>
                  </a:lnTo>
                  <a:lnTo>
                    <a:pt x="418106" y="569767"/>
                  </a:lnTo>
                  <a:lnTo>
                    <a:pt x="454352" y="591662"/>
                  </a:lnTo>
                  <a:lnTo>
                    <a:pt x="529104" y="568218"/>
                  </a:lnTo>
                  <a:lnTo>
                    <a:pt x="463915" y="38286"/>
                  </a:lnTo>
                  <a:lnTo>
                    <a:pt x="451799" y="-1160"/>
                  </a:lnTo>
                  <a:lnTo>
                    <a:pt x="32738" y="-1160"/>
                  </a:lnTo>
                  <a:cubicBezTo>
                    <a:pt x="13472" y="-1160"/>
                    <a:pt x="-2161" y="14461"/>
                    <a:pt x="-2161" y="33740"/>
                  </a:cubicBezTo>
                  <a:lnTo>
                    <a:pt x="-2161" y="64118"/>
                  </a:lnTo>
                  <a:cubicBezTo>
                    <a:pt x="-2161" y="83384"/>
                    <a:pt x="12444" y="109051"/>
                    <a:pt x="31722" y="109051"/>
                  </a:cubicBezTo>
                </a:path>
              </a:pathLst>
            </a:custGeom>
            <a:solidFill>
              <a:srgbClr val="45726D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16" name="Freeform: Shape 1815">
              <a:extLst>
                <a:ext uri="{FF2B5EF4-FFF2-40B4-BE49-F238E27FC236}">
                  <a16:creationId xmlns="" xmlns:a16="http://schemas.microsoft.com/office/drawing/2014/main" id="{0394EE07-690B-454A-A3DE-97623C1E0E28}"/>
                </a:ext>
              </a:extLst>
            </p:cNvPr>
            <p:cNvSpPr/>
            <p:nvPr/>
          </p:nvSpPr>
          <p:spPr>
            <a:xfrm flipV="1">
              <a:off x="6520693" y="3614519"/>
              <a:ext cx="400188" cy="279061"/>
            </a:xfrm>
            <a:custGeom>
              <a:avLst/>
              <a:gdLst>
                <a:gd name="connsiteX0" fmla="*/ -1126 w 400188"/>
                <a:gd name="connsiteY0" fmla="*/ 249037 h 279061"/>
                <a:gd name="connsiteX1" fmla="*/ 652 w 400188"/>
                <a:gd name="connsiteY1" fmla="*/ 251209 h 279061"/>
                <a:gd name="connsiteX2" fmla="*/ 6456 w 400188"/>
                <a:gd name="connsiteY2" fmla="*/ 252390 h 279061"/>
                <a:gd name="connsiteX3" fmla="*/ 22915 w 400188"/>
                <a:gd name="connsiteY3" fmla="*/ 255565 h 279061"/>
                <a:gd name="connsiteX4" fmla="*/ 373764 w 400188"/>
                <a:gd name="connsiteY4" fmla="*/ 255413 h 279061"/>
                <a:gd name="connsiteX5" fmla="*/ 389449 w 400188"/>
                <a:gd name="connsiteY5" fmla="*/ 252390 h 279061"/>
                <a:gd name="connsiteX6" fmla="*/ 395367 w 400188"/>
                <a:gd name="connsiteY6" fmla="*/ 251184 h 279061"/>
                <a:gd name="connsiteX7" fmla="*/ 397081 w 400188"/>
                <a:gd name="connsiteY7" fmla="*/ 248987 h 279061"/>
                <a:gd name="connsiteX8" fmla="*/ 398046 w 400188"/>
                <a:gd name="connsiteY8" fmla="*/ 247082 h 279061"/>
                <a:gd name="connsiteX9" fmla="*/ 397158 w 400188"/>
                <a:gd name="connsiteY9" fmla="*/ 242840 h 279061"/>
                <a:gd name="connsiteX10" fmla="*/ 394033 w 400188"/>
                <a:gd name="connsiteY10" fmla="*/ 227739 h 279061"/>
                <a:gd name="connsiteX11" fmla="*/ 370335 w 400188"/>
                <a:gd name="connsiteY11" fmla="*/ 113287 h 279061"/>
                <a:gd name="connsiteX12" fmla="*/ 365738 w 400188"/>
                <a:gd name="connsiteY12" fmla="*/ 106239 h 279061"/>
                <a:gd name="connsiteX13" fmla="*/ 346548 w 400188"/>
                <a:gd name="connsiteY13" fmla="*/ 109998 h 279061"/>
                <a:gd name="connsiteX14" fmla="*/ 344948 w 400188"/>
                <a:gd name="connsiteY14" fmla="*/ 118240 h 279061"/>
                <a:gd name="connsiteX15" fmla="*/ 347221 w 400188"/>
                <a:gd name="connsiteY15" fmla="*/ 233010 h 279061"/>
                <a:gd name="connsiteX16" fmla="*/ 49547 w 400188"/>
                <a:gd name="connsiteY16" fmla="*/ 233150 h 279061"/>
                <a:gd name="connsiteX17" fmla="*/ 71517 w 400188"/>
                <a:gd name="connsiteY17" fmla="*/ 10710 h 279061"/>
                <a:gd name="connsiteX18" fmla="*/ 70108 w 400188"/>
                <a:gd name="connsiteY18" fmla="*/ 2480 h 279061"/>
                <a:gd name="connsiteX19" fmla="*/ 52163 w 400188"/>
                <a:gd name="connsiteY19" fmla="*/ -1012 h 279061"/>
                <a:gd name="connsiteX20" fmla="*/ 47781 w 400188"/>
                <a:gd name="connsiteY20" fmla="*/ 6062 h 279061"/>
                <a:gd name="connsiteX21" fmla="*/ 1858 w 400188"/>
                <a:gd name="connsiteY21" fmla="*/ 227739 h 279061"/>
                <a:gd name="connsiteX22" fmla="*/ -1266 w 400188"/>
                <a:gd name="connsiteY22" fmla="*/ 242840 h 279061"/>
                <a:gd name="connsiteX23" fmla="*/ -2142 w 400188"/>
                <a:gd name="connsiteY23" fmla="*/ 247082 h 279061"/>
                <a:gd name="connsiteX24" fmla="*/ -1126 w 400188"/>
                <a:gd name="connsiteY24" fmla="*/ 249037 h 279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00188" h="279061">
                  <a:moveTo>
                    <a:pt x="-1126" y="249037"/>
                  </a:moveTo>
                  <a:cubicBezTo>
                    <a:pt x="-745" y="250193"/>
                    <a:pt x="-174" y="251044"/>
                    <a:pt x="652" y="251209"/>
                  </a:cubicBezTo>
                  <a:cubicBezTo>
                    <a:pt x="2582" y="251603"/>
                    <a:pt x="4512" y="251997"/>
                    <a:pt x="6456" y="252390"/>
                  </a:cubicBezTo>
                  <a:cubicBezTo>
                    <a:pt x="11929" y="253482"/>
                    <a:pt x="17428" y="254537"/>
                    <a:pt x="22915" y="255565"/>
                  </a:cubicBezTo>
                  <a:cubicBezTo>
                    <a:pt x="183773" y="285562"/>
                    <a:pt x="212919" y="285512"/>
                    <a:pt x="373764" y="255413"/>
                  </a:cubicBezTo>
                  <a:cubicBezTo>
                    <a:pt x="378997" y="254435"/>
                    <a:pt x="384229" y="253432"/>
                    <a:pt x="389449" y="252390"/>
                  </a:cubicBezTo>
                  <a:cubicBezTo>
                    <a:pt x="391417" y="251997"/>
                    <a:pt x="393386" y="251590"/>
                    <a:pt x="395367" y="251184"/>
                  </a:cubicBezTo>
                  <a:cubicBezTo>
                    <a:pt x="396167" y="251031"/>
                    <a:pt x="396726" y="250155"/>
                    <a:pt x="397081" y="248987"/>
                  </a:cubicBezTo>
                  <a:lnTo>
                    <a:pt x="398046" y="247082"/>
                  </a:lnTo>
                  <a:cubicBezTo>
                    <a:pt x="397754" y="245672"/>
                    <a:pt x="397462" y="244249"/>
                    <a:pt x="397158" y="242840"/>
                  </a:cubicBezTo>
                  <a:cubicBezTo>
                    <a:pt x="396116" y="237811"/>
                    <a:pt x="395075" y="232769"/>
                    <a:pt x="394033" y="227739"/>
                  </a:cubicBezTo>
                  <a:cubicBezTo>
                    <a:pt x="386134" y="189589"/>
                    <a:pt x="378234" y="151438"/>
                    <a:pt x="370335" y="113287"/>
                  </a:cubicBezTo>
                  <a:cubicBezTo>
                    <a:pt x="369459" y="109058"/>
                    <a:pt x="367401" y="105909"/>
                    <a:pt x="365738" y="106239"/>
                  </a:cubicBezTo>
                  <a:cubicBezTo>
                    <a:pt x="359350" y="107547"/>
                    <a:pt x="352949" y="108792"/>
                    <a:pt x="346548" y="109998"/>
                  </a:cubicBezTo>
                  <a:cubicBezTo>
                    <a:pt x="344884" y="110303"/>
                    <a:pt x="344161" y="113999"/>
                    <a:pt x="344948" y="118240"/>
                  </a:cubicBezTo>
                  <a:cubicBezTo>
                    <a:pt x="346243" y="156442"/>
                    <a:pt x="346993" y="194707"/>
                    <a:pt x="347221" y="233010"/>
                  </a:cubicBezTo>
                  <a:cubicBezTo>
                    <a:pt x="203737" y="257356"/>
                    <a:pt x="193044" y="257394"/>
                    <a:pt x="49547" y="233150"/>
                  </a:cubicBezTo>
                  <a:cubicBezTo>
                    <a:pt x="55808" y="158868"/>
                    <a:pt x="63148" y="84712"/>
                    <a:pt x="71517" y="10710"/>
                  </a:cubicBezTo>
                  <a:cubicBezTo>
                    <a:pt x="72292" y="6455"/>
                    <a:pt x="71657" y="2785"/>
                    <a:pt x="70108" y="2480"/>
                  </a:cubicBezTo>
                  <a:cubicBezTo>
                    <a:pt x="64126" y="1363"/>
                    <a:pt x="58144" y="207"/>
                    <a:pt x="52163" y="-1012"/>
                  </a:cubicBezTo>
                  <a:cubicBezTo>
                    <a:pt x="50613" y="-1343"/>
                    <a:pt x="48645" y="1832"/>
                    <a:pt x="47781" y="6062"/>
                  </a:cubicBezTo>
                  <a:cubicBezTo>
                    <a:pt x="32478" y="79950"/>
                    <a:pt x="17162" y="153838"/>
                    <a:pt x="1858" y="227739"/>
                  </a:cubicBezTo>
                  <a:cubicBezTo>
                    <a:pt x="817" y="232769"/>
                    <a:pt x="-225" y="237811"/>
                    <a:pt x="-1266" y="242840"/>
                  </a:cubicBezTo>
                  <a:cubicBezTo>
                    <a:pt x="-1558" y="244249"/>
                    <a:pt x="-1850" y="245672"/>
                    <a:pt x="-2142" y="247082"/>
                  </a:cubicBezTo>
                  <a:lnTo>
                    <a:pt x="-1126" y="249037"/>
                  </a:lnTo>
                </a:path>
              </a:pathLst>
            </a:custGeom>
            <a:solidFill>
              <a:srgbClr val="2E2A2B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17" name="Freeform: Shape 1816">
              <a:extLst>
                <a:ext uri="{FF2B5EF4-FFF2-40B4-BE49-F238E27FC236}">
                  <a16:creationId xmlns="" xmlns:a16="http://schemas.microsoft.com/office/drawing/2014/main" id="{51648CDF-CD00-429E-9C77-F8FE85B2535E}"/>
                </a:ext>
              </a:extLst>
            </p:cNvPr>
            <p:cNvSpPr/>
            <p:nvPr/>
          </p:nvSpPr>
          <p:spPr>
            <a:xfrm flipV="1">
              <a:off x="6944821" y="3295032"/>
              <a:ext cx="404951" cy="42862"/>
            </a:xfrm>
            <a:custGeom>
              <a:avLst/>
              <a:gdLst>
                <a:gd name="connsiteX0" fmla="*/ -2433 w 404951"/>
                <a:gd name="connsiteY0" fmla="*/ 31416 h 42862"/>
                <a:gd name="connsiteX1" fmla="*/ 25849 w 404951"/>
                <a:gd name="connsiteY1" fmla="*/ 41436 h 42862"/>
                <a:gd name="connsiteX2" fmla="*/ 387011 w 404951"/>
                <a:gd name="connsiteY2" fmla="*/ 17700 h 42862"/>
                <a:gd name="connsiteX3" fmla="*/ 402518 w 404951"/>
                <a:gd name="connsiteY3" fmla="*/ -1426 h 42862"/>
                <a:gd name="connsiteX4" fmla="*/ 79659 w 404951"/>
                <a:gd name="connsiteY4" fmla="*/ -1426 h 42862"/>
                <a:gd name="connsiteX5" fmla="*/ -2433 w 404951"/>
                <a:gd name="connsiteY5" fmla="*/ 31416 h 42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4951" h="42862">
                  <a:moveTo>
                    <a:pt x="-2433" y="31416"/>
                  </a:moveTo>
                  <a:lnTo>
                    <a:pt x="25849" y="41436"/>
                  </a:lnTo>
                  <a:lnTo>
                    <a:pt x="387011" y="17700"/>
                  </a:lnTo>
                  <a:lnTo>
                    <a:pt x="402518" y="-1426"/>
                  </a:lnTo>
                  <a:lnTo>
                    <a:pt x="79659" y="-1426"/>
                  </a:lnTo>
                  <a:lnTo>
                    <a:pt x="-2433" y="31416"/>
                  </a:lnTo>
                </a:path>
              </a:pathLst>
            </a:custGeom>
            <a:solidFill>
              <a:srgbClr val="094A44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18" name="Freeform: Shape 1817">
              <a:extLst>
                <a:ext uri="{FF2B5EF4-FFF2-40B4-BE49-F238E27FC236}">
                  <a16:creationId xmlns="" xmlns:a16="http://schemas.microsoft.com/office/drawing/2014/main" id="{6EEA21E0-9E26-44C8-8C37-1D52F19B8EC6}"/>
                </a:ext>
              </a:extLst>
            </p:cNvPr>
            <p:cNvSpPr/>
            <p:nvPr/>
          </p:nvSpPr>
          <p:spPr>
            <a:xfrm flipV="1">
              <a:off x="5204189" y="4434728"/>
              <a:ext cx="830006" cy="126122"/>
            </a:xfrm>
            <a:custGeom>
              <a:avLst/>
              <a:gdLst>
                <a:gd name="connsiteX0" fmla="*/ 413619 w 830006"/>
                <a:gd name="connsiteY0" fmla="*/ -372 h 126122"/>
                <a:gd name="connsiteX1" fmla="*/ -1391 w 830006"/>
                <a:gd name="connsiteY1" fmla="*/ 62696 h 126122"/>
                <a:gd name="connsiteX2" fmla="*/ 413619 w 830006"/>
                <a:gd name="connsiteY2" fmla="*/ 125750 h 126122"/>
                <a:gd name="connsiteX3" fmla="*/ 828616 w 830006"/>
                <a:gd name="connsiteY3" fmla="*/ 62696 h 126122"/>
                <a:gd name="connsiteX4" fmla="*/ 413619 w 830006"/>
                <a:gd name="connsiteY4" fmla="*/ -372 h 126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0006" h="126122">
                  <a:moveTo>
                    <a:pt x="413619" y="-372"/>
                  </a:moveTo>
                  <a:cubicBezTo>
                    <a:pt x="184423" y="-372"/>
                    <a:pt x="-1391" y="27871"/>
                    <a:pt x="-1391" y="62696"/>
                  </a:cubicBezTo>
                  <a:cubicBezTo>
                    <a:pt x="-1391" y="97517"/>
                    <a:pt x="184423" y="125750"/>
                    <a:pt x="413619" y="125750"/>
                  </a:cubicBezTo>
                  <a:cubicBezTo>
                    <a:pt x="642815" y="125750"/>
                    <a:pt x="828616" y="97517"/>
                    <a:pt x="828616" y="62696"/>
                  </a:cubicBezTo>
                  <a:cubicBezTo>
                    <a:pt x="828616" y="27871"/>
                    <a:pt x="642815" y="-372"/>
                    <a:pt x="413619" y="-372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19" name="Freeform: Shape 1818">
              <a:extLst>
                <a:ext uri="{FF2B5EF4-FFF2-40B4-BE49-F238E27FC236}">
                  <a16:creationId xmlns="" xmlns:a16="http://schemas.microsoft.com/office/drawing/2014/main" id="{ECE4939E-8E6F-40A8-BA3B-CD937FCD3765}"/>
                </a:ext>
              </a:extLst>
            </p:cNvPr>
            <p:cNvSpPr/>
            <p:nvPr/>
          </p:nvSpPr>
          <p:spPr>
            <a:xfrm flipV="1">
              <a:off x="5075447" y="3158952"/>
              <a:ext cx="326771" cy="285907"/>
            </a:xfrm>
            <a:custGeom>
              <a:avLst/>
              <a:gdLst>
                <a:gd name="connsiteX0" fmla="*/ 303378 w 326771"/>
                <a:gd name="connsiteY0" fmla="*/ 284468 h 285907"/>
                <a:gd name="connsiteX1" fmla="*/ 10644 w 326771"/>
                <a:gd name="connsiteY1" fmla="*/ 87237 h 285907"/>
                <a:gd name="connsiteX2" fmla="*/ 2516 w 326771"/>
                <a:gd name="connsiteY2" fmla="*/ 26950 h 285907"/>
                <a:gd name="connsiteX3" fmla="*/ 53989 w 326771"/>
                <a:gd name="connsiteY3" fmla="*/ 1055 h 285907"/>
                <a:gd name="connsiteX4" fmla="*/ 325641 w 326771"/>
                <a:gd name="connsiteY4" fmla="*/ 110123 h 285907"/>
                <a:gd name="connsiteX5" fmla="*/ 303378 w 326771"/>
                <a:gd name="connsiteY5" fmla="*/ 284468 h 285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6771" h="285907">
                  <a:moveTo>
                    <a:pt x="303378" y="284468"/>
                  </a:moveTo>
                  <a:lnTo>
                    <a:pt x="10644" y="87237"/>
                  </a:lnTo>
                  <a:cubicBezTo>
                    <a:pt x="10644" y="87237"/>
                    <a:pt x="-9067" y="67209"/>
                    <a:pt x="2516" y="26950"/>
                  </a:cubicBezTo>
                  <a:cubicBezTo>
                    <a:pt x="14098" y="-13321"/>
                    <a:pt x="53989" y="1055"/>
                    <a:pt x="53989" y="1055"/>
                  </a:cubicBezTo>
                  <a:lnTo>
                    <a:pt x="325641" y="110123"/>
                  </a:lnTo>
                  <a:lnTo>
                    <a:pt x="303378" y="284468"/>
                  </a:lnTo>
                </a:path>
              </a:pathLst>
            </a:custGeom>
            <a:solidFill>
              <a:srgbClr val="F7AB9B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20" name="Freeform: Shape 1819">
              <a:extLst>
                <a:ext uri="{FF2B5EF4-FFF2-40B4-BE49-F238E27FC236}">
                  <a16:creationId xmlns="" xmlns:a16="http://schemas.microsoft.com/office/drawing/2014/main" id="{47DBCD7F-E94C-4AE8-9DEE-A3EE95A39CCC}"/>
                </a:ext>
              </a:extLst>
            </p:cNvPr>
            <p:cNvSpPr/>
            <p:nvPr/>
          </p:nvSpPr>
          <p:spPr>
            <a:xfrm flipV="1">
              <a:off x="5811565" y="3158952"/>
              <a:ext cx="202163" cy="400740"/>
            </a:xfrm>
            <a:custGeom>
              <a:avLst/>
              <a:gdLst>
                <a:gd name="connsiteX0" fmla="*/ 31924 w 202163"/>
                <a:gd name="connsiteY0" fmla="*/ 399352 h 400740"/>
                <a:gd name="connsiteX1" fmla="*/ 199348 w 202163"/>
                <a:gd name="connsiteY1" fmla="*/ 69788 h 400740"/>
                <a:gd name="connsiteX2" fmla="*/ 179511 w 202163"/>
                <a:gd name="connsiteY2" fmla="*/ 12283 h 400740"/>
                <a:gd name="connsiteX3" fmla="*/ 121904 w 202163"/>
                <a:gd name="connsiteY3" fmla="*/ 12283 h 400740"/>
                <a:gd name="connsiteX4" fmla="*/ -1591 w 202163"/>
                <a:gd name="connsiteY4" fmla="*/ 172353 h 400740"/>
                <a:gd name="connsiteX5" fmla="*/ 31924 w 202163"/>
                <a:gd name="connsiteY5" fmla="*/ 399352 h 400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163" h="400740">
                  <a:moveTo>
                    <a:pt x="31924" y="399352"/>
                  </a:moveTo>
                  <a:lnTo>
                    <a:pt x="199348" y="69788"/>
                  </a:lnTo>
                  <a:cubicBezTo>
                    <a:pt x="199348" y="69788"/>
                    <a:pt x="207959" y="43042"/>
                    <a:pt x="179511" y="12283"/>
                  </a:cubicBezTo>
                  <a:cubicBezTo>
                    <a:pt x="151075" y="-18477"/>
                    <a:pt x="121904" y="12283"/>
                    <a:pt x="121904" y="12283"/>
                  </a:cubicBezTo>
                  <a:lnTo>
                    <a:pt x="-1591" y="172353"/>
                  </a:lnTo>
                  <a:lnTo>
                    <a:pt x="31924" y="399352"/>
                  </a:lnTo>
                </a:path>
              </a:pathLst>
            </a:custGeom>
            <a:solidFill>
              <a:srgbClr val="F7AB9B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21" name="Freeform: Shape 1820">
              <a:extLst>
                <a:ext uri="{FF2B5EF4-FFF2-40B4-BE49-F238E27FC236}">
                  <a16:creationId xmlns="" xmlns:a16="http://schemas.microsoft.com/office/drawing/2014/main" id="{A702ACF5-95C7-46C1-ACDB-1187742C08AF}"/>
                </a:ext>
              </a:extLst>
            </p:cNvPr>
            <p:cNvSpPr/>
            <p:nvPr/>
          </p:nvSpPr>
          <p:spPr>
            <a:xfrm flipV="1">
              <a:off x="5811565" y="3308367"/>
              <a:ext cx="56089" cy="90117"/>
            </a:xfrm>
            <a:custGeom>
              <a:avLst/>
              <a:gdLst>
                <a:gd name="connsiteX0" fmla="*/ 17318 w 56089"/>
                <a:gd name="connsiteY0" fmla="*/ 66791 h 90117"/>
                <a:gd name="connsiteX1" fmla="*/ 52510 w 56089"/>
                <a:gd name="connsiteY1" fmla="*/ 15051 h 90117"/>
                <a:gd name="connsiteX2" fmla="*/ 2244 w 56089"/>
                <a:gd name="connsiteY2" fmla="*/ 6225 h 90117"/>
                <a:gd name="connsiteX3" fmla="*/ -1541 w 56089"/>
                <a:gd name="connsiteY3" fmla="*/ 11140 h 90117"/>
                <a:gd name="connsiteX4" fmla="*/ 9914 w 56089"/>
                <a:gd name="connsiteY4" fmla="*/ 88724 h 90117"/>
                <a:gd name="connsiteX5" fmla="*/ 17318 w 56089"/>
                <a:gd name="connsiteY5" fmla="*/ 66791 h 90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6089" h="90117">
                  <a:moveTo>
                    <a:pt x="17318" y="66791"/>
                  </a:moveTo>
                  <a:cubicBezTo>
                    <a:pt x="25751" y="48071"/>
                    <a:pt x="39747" y="31002"/>
                    <a:pt x="52510" y="15051"/>
                  </a:cubicBezTo>
                  <a:cubicBezTo>
                    <a:pt x="63813" y="916"/>
                    <a:pt x="25472" y="-8939"/>
                    <a:pt x="2244" y="6225"/>
                  </a:cubicBezTo>
                  <a:lnTo>
                    <a:pt x="-1541" y="11140"/>
                  </a:lnTo>
                  <a:lnTo>
                    <a:pt x="9914" y="88724"/>
                  </a:lnTo>
                  <a:cubicBezTo>
                    <a:pt x="11832" y="81231"/>
                    <a:pt x="14131" y="73865"/>
                    <a:pt x="17318" y="66791"/>
                  </a:cubicBezTo>
                </a:path>
              </a:pathLst>
            </a:custGeom>
            <a:solidFill>
              <a:srgbClr val="9D99B4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22" name="Freeform: Shape 1821">
              <a:extLst>
                <a:ext uri="{FF2B5EF4-FFF2-40B4-BE49-F238E27FC236}">
                  <a16:creationId xmlns="" xmlns:a16="http://schemas.microsoft.com/office/drawing/2014/main" id="{6EE85090-0068-4AF5-898F-56FB58591FDE}"/>
                </a:ext>
              </a:extLst>
            </p:cNvPr>
            <p:cNvSpPr/>
            <p:nvPr/>
          </p:nvSpPr>
          <p:spPr>
            <a:xfrm flipV="1">
              <a:off x="5526450" y="2996253"/>
              <a:ext cx="176440" cy="204431"/>
            </a:xfrm>
            <a:custGeom>
              <a:avLst/>
              <a:gdLst>
                <a:gd name="connsiteX0" fmla="*/ -1388 w 176440"/>
                <a:gd name="connsiteY0" fmla="*/ -1621 h 204431"/>
                <a:gd name="connsiteX1" fmla="*/ 175053 w 176440"/>
                <a:gd name="connsiteY1" fmla="*/ -1621 h 204431"/>
                <a:gd name="connsiteX2" fmla="*/ 175053 w 176440"/>
                <a:gd name="connsiteY2" fmla="*/ 202810 h 204431"/>
                <a:gd name="connsiteX3" fmla="*/ -1388 w 176440"/>
                <a:gd name="connsiteY3" fmla="*/ 202810 h 204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6440" h="204431">
                  <a:moveTo>
                    <a:pt x="-1388" y="-1621"/>
                  </a:moveTo>
                  <a:lnTo>
                    <a:pt x="175053" y="-1621"/>
                  </a:lnTo>
                  <a:lnTo>
                    <a:pt x="175053" y="202810"/>
                  </a:lnTo>
                  <a:lnTo>
                    <a:pt x="-1388" y="202810"/>
                  </a:lnTo>
                  <a:close/>
                </a:path>
              </a:pathLst>
            </a:custGeom>
            <a:solidFill>
              <a:srgbClr val="E86F42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23" name="Freeform: Shape 1822">
              <a:extLst>
                <a:ext uri="{FF2B5EF4-FFF2-40B4-BE49-F238E27FC236}">
                  <a16:creationId xmlns="" xmlns:a16="http://schemas.microsoft.com/office/drawing/2014/main" id="{87C953F5-C102-4222-BE4B-81584F61B00E}"/>
                </a:ext>
              </a:extLst>
            </p:cNvPr>
            <p:cNvSpPr/>
            <p:nvPr/>
          </p:nvSpPr>
          <p:spPr>
            <a:xfrm flipV="1">
              <a:off x="5152539" y="4305441"/>
              <a:ext cx="212727" cy="91072"/>
            </a:xfrm>
            <a:custGeom>
              <a:avLst/>
              <a:gdLst>
                <a:gd name="connsiteX0" fmla="*/ 92986 w 212727"/>
                <a:gd name="connsiteY0" fmla="*/ 90570 h 91072"/>
                <a:gd name="connsiteX1" fmla="*/ 23505 w 212727"/>
                <a:gd name="connsiteY1" fmla="*/ 83788 h 91072"/>
                <a:gd name="connsiteX2" fmla="*/ 198028 w 212727"/>
                <a:gd name="connsiteY2" fmla="*/ -503 h 91072"/>
                <a:gd name="connsiteX3" fmla="*/ 203235 w 212727"/>
                <a:gd name="connsiteY3" fmla="*/ 90570 h 91072"/>
                <a:gd name="connsiteX4" fmla="*/ 92986 w 212727"/>
                <a:gd name="connsiteY4" fmla="*/ 90570 h 91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2727" h="91072">
                  <a:moveTo>
                    <a:pt x="92986" y="90570"/>
                  </a:moveTo>
                  <a:cubicBezTo>
                    <a:pt x="83436" y="54474"/>
                    <a:pt x="55128" y="95827"/>
                    <a:pt x="23505" y="83788"/>
                  </a:cubicBezTo>
                  <a:cubicBezTo>
                    <a:pt x="-51565" y="47023"/>
                    <a:pt x="55775" y="-503"/>
                    <a:pt x="198028" y="-503"/>
                  </a:cubicBezTo>
                  <a:cubicBezTo>
                    <a:pt x="225117" y="-503"/>
                    <a:pt x="203235" y="90570"/>
                    <a:pt x="203235" y="90570"/>
                  </a:cubicBezTo>
                  <a:lnTo>
                    <a:pt x="92986" y="90570"/>
                  </a:lnTo>
                </a:path>
              </a:pathLst>
            </a:custGeom>
            <a:solidFill>
              <a:srgbClr val="291B15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24" name="Freeform: Shape 1823">
              <a:extLst>
                <a:ext uri="{FF2B5EF4-FFF2-40B4-BE49-F238E27FC236}">
                  <a16:creationId xmlns="" xmlns:a16="http://schemas.microsoft.com/office/drawing/2014/main" id="{FDE366AD-04FD-409E-BD89-576A69C34023}"/>
                </a:ext>
              </a:extLst>
            </p:cNvPr>
            <p:cNvSpPr/>
            <p:nvPr/>
          </p:nvSpPr>
          <p:spPr>
            <a:xfrm flipV="1">
              <a:off x="5152539" y="4309940"/>
              <a:ext cx="204557" cy="86573"/>
            </a:xfrm>
            <a:custGeom>
              <a:avLst/>
              <a:gdLst>
                <a:gd name="connsiteX0" fmla="*/ 98641 w 204557"/>
                <a:gd name="connsiteY0" fmla="*/ 38411 h 86573"/>
                <a:gd name="connsiteX1" fmla="*/ 53772 w 204557"/>
                <a:gd name="connsiteY1" fmla="*/ 52943 h 86573"/>
                <a:gd name="connsiteX2" fmla="*/ 55131 w 204557"/>
                <a:gd name="connsiteY2" fmla="*/ 82317 h 86573"/>
                <a:gd name="connsiteX3" fmla="*/ 23508 w 204557"/>
                <a:gd name="connsiteY3" fmla="*/ 83790 h 86573"/>
                <a:gd name="connsiteX4" fmla="*/ 198030 w 204557"/>
                <a:gd name="connsiteY4" fmla="*/ -501 h 86573"/>
                <a:gd name="connsiteX5" fmla="*/ 203415 w 204557"/>
                <a:gd name="connsiteY5" fmla="*/ 1086 h 86573"/>
                <a:gd name="connsiteX6" fmla="*/ 98641 w 204557"/>
                <a:gd name="connsiteY6" fmla="*/ 38411 h 86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4557" h="86573">
                  <a:moveTo>
                    <a:pt x="98641" y="38411"/>
                  </a:moveTo>
                  <a:cubicBezTo>
                    <a:pt x="84061" y="40470"/>
                    <a:pt x="65303" y="42768"/>
                    <a:pt x="53772" y="52943"/>
                  </a:cubicBezTo>
                  <a:cubicBezTo>
                    <a:pt x="43269" y="62210"/>
                    <a:pt x="47676" y="73312"/>
                    <a:pt x="55131" y="82317"/>
                  </a:cubicBezTo>
                  <a:cubicBezTo>
                    <a:pt x="45466" y="85630"/>
                    <a:pt x="34696" y="88056"/>
                    <a:pt x="23508" y="83790"/>
                  </a:cubicBezTo>
                  <a:cubicBezTo>
                    <a:pt x="-51562" y="47025"/>
                    <a:pt x="55778" y="-501"/>
                    <a:pt x="198030" y="-501"/>
                  </a:cubicBezTo>
                  <a:cubicBezTo>
                    <a:pt x="200113" y="-501"/>
                    <a:pt x="201879" y="93"/>
                    <a:pt x="203415" y="1086"/>
                  </a:cubicBezTo>
                  <a:cubicBezTo>
                    <a:pt x="172859" y="21724"/>
                    <a:pt x="136779" y="33024"/>
                    <a:pt x="98641" y="38411"/>
                  </a:cubicBezTo>
                </a:path>
              </a:pathLst>
            </a:custGeom>
            <a:solidFill>
              <a:srgbClr val="362018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825" name="Graphic 6">
              <a:extLst>
                <a:ext uri="{FF2B5EF4-FFF2-40B4-BE49-F238E27FC236}">
                  <a16:creationId xmlns="" xmlns:a16="http://schemas.microsoft.com/office/drawing/2014/main" id="{F34918CF-1B2F-4E2A-98C8-06F56032216A}"/>
                </a:ext>
              </a:extLst>
            </p:cNvPr>
            <p:cNvGrpSpPr/>
            <p:nvPr/>
          </p:nvGrpSpPr>
          <p:grpSpPr>
            <a:xfrm>
              <a:off x="5148601" y="4312222"/>
              <a:ext cx="203110" cy="86523"/>
              <a:chOff x="5148601" y="4312222"/>
              <a:chExt cx="203110" cy="86523"/>
            </a:xfrm>
            <a:solidFill>
              <a:srgbClr val="211D1D"/>
            </a:solidFill>
          </p:grpSpPr>
          <p:sp>
            <p:nvSpPr>
              <p:cNvPr id="1876" name="Freeform: Shape 1875">
                <a:extLst>
                  <a:ext uri="{FF2B5EF4-FFF2-40B4-BE49-F238E27FC236}">
                    <a16:creationId xmlns="" xmlns:a16="http://schemas.microsoft.com/office/drawing/2014/main" id="{EDAD2A32-53F8-4604-BA05-2A067D39C5E0}"/>
                  </a:ext>
                </a:extLst>
              </p:cNvPr>
              <p:cNvSpPr/>
              <p:nvPr/>
            </p:nvSpPr>
            <p:spPr>
              <a:xfrm flipV="1">
                <a:off x="5148601" y="4312222"/>
                <a:ext cx="203110" cy="86523"/>
              </a:xfrm>
              <a:custGeom>
                <a:avLst/>
                <a:gdLst>
                  <a:gd name="connsiteX0" fmla="*/ 201972 w 203110"/>
                  <a:gd name="connsiteY0" fmla="*/ 86024 h 86523"/>
                  <a:gd name="connsiteX1" fmla="*/ 201972 w 203110"/>
                  <a:gd name="connsiteY1" fmla="*/ -499 h 86523"/>
                  <a:gd name="connsiteX2" fmla="*/ -1139 w 203110"/>
                  <a:gd name="connsiteY2" fmla="*/ -499 h 86523"/>
                  <a:gd name="connsiteX3" fmla="*/ -1139 w 203110"/>
                  <a:gd name="connsiteY3" fmla="*/ 86024 h 86523"/>
                  <a:gd name="connsiteX4" fmla="*/ 201972 w 203110"/>
                  <a:gd name="connsiteY4" fmla="*/ 86024 h 86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3110" h="86523">
                    <a:moveTo>
                      <a:pt x="201972" y="86024"/>
                    </a:moveTo>
                    <a:lnTo>
                      <a:pt x="201972" y="-499"/>
                    </a:lnTo>
                    <a:lnTo>
                      <a:pt x="-1139" y="-499"/>
                    </a:lnTo>
                    <a:lnTo>
                      <a:pt x="-1139" y="86024"/>
                    </a:lnTo>
                    <a:lnTo>
                      <a:pt x="201972" y="86024"/>
                    </a:lnTo>
                  </a:path>
                </a:pathLst>
              </a:custGeom>
              <a:solidFill>
                <a:srgbClr val="211D1D"/>
              </a:solidFill>
              <a:ln w="12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77" name="Freeform: Shape 1876">
                <a:extLst>
                  <a:ext uri="{FF2B5EF4-FFF2-40B4-BE49-F238E27FC236}">
                    <a16:creationId xmlns="" xmlns:a16="http://schemas.microsoft.com/office/drawing/2014/main" id="{0338CD08-8324-4CB4-8AE1-5A7001AD835D}"/>
                  </a:ext>
                </a:extLst>
              </p:cNvPr>
              <p:cNvSpPr/>
              <p:nvPr/>
            </p:nvSpPr>
            <p:spPr>
              <a:xfrm flipV="1">
                <a:off x="5351712" y="4312222"/>
                <a:ext cx="9525" cy="86523"/>
              </a:xfrm>
              <a:custGeom>
                <a:avLst/>
                <a:gdLst>
                  <a:gd name="connsiteX0" fmla="*/ -1208 w 9525"/>
                  <a:gd name="connsiteY0" fmla="*/ -499 h 86523"/>
                  <a:gd name="connsiteX1" fmla="*/ -1208 w 9525"/>
                  <a:gd name="connsiteY1" fmla="*/ 86024 h 86523"/>
                  <a:gd name="connsiteX2" fmla="*/ -1208 w 9525"/>
                  <a:gd name="connsiteY2" fmla="*/ -499 h 86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525" h="86523">
                    <a:moveTo>
                      <a:pt x="-1208" y="-499"/>
                    </a:moveTo>
                    <a:lnTo>
                      <a:pt x="-1208" y="86024"/>
                    </a:lnTo>
                    <a:lnTo>
                      <a:pt x="-1208" y="-499"/>
                    </a:lnTo>
                  </a:path>
                </a:pathLst>
              </a:custGeom>
              <a:solidFill>
                <a:srgbClr val="211D1D"/>
              </a:solidFill>
              <a:ln w="12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826" name="Freeform: Shape 1825">
              <a:extLst>
                <a:ext uri="{FF2B5EF4-FFF2-40B4-BE49-F238E27FC236}">
                  <a16:creationId xmlns="" xmlns:a16="http://schemas.microsoft.com/office/drawing/2014/main" id="{3A2554AB-FBAE-454E-9325-CF950857A376}"/>
                </a:ext>
              </a:extLst>
            </p:cNvPr>
            <p:cNvSpPr/>
            <p:nvPr/>
          </p:nvSpPr>
          <p:spPr>
            <a:xfrm flipV="1">
              <a:off x="5858271" y="4305441"/>
              <a:ext cx="212716" cy="91072"/>
            </a:xfrm>
            <a:custGeom>
              <a:avLst/>
              <a:gdLst>
                <a:gd name="connsiteX0" fmla="*/ 116970 w 212716"/>
                <a:gd name="connsiteY0" fmla="*/ 90570 h 91072"/>
                <a:gd name="connsiteX1" fmla="*/ 150448 w 212716"/>
                <a:gd name="connsiteY1" fmla="*/ 80751 h 91072"/>
                <a:gd name="connsiteX2" fmla="*/ 186439 w 212716"/>
                <a:gd name="connsiteY2" fmla="*/ 83788 h 91072"/>
                <a:gd name="connsiteX3" fmla="*/ 11929 w 212716"/>
                <a:gd name="connsiteY3" fmla="*/ -503 h 91072"/>
                <a:gd name="connsiteX4" fmla="*/ 6722 w 212716"/>
                <a:gd name="connsiteY4" fmla="*/ 90570 h 91072"/>
                <a:gd name="connsiteX5" fmla="*/ 116970 w 212716"/>
                <a:gd name="connsiteY5" fmla="*/ 90570 h 91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2716" h="91072">
                  <a:moveTo>
                    <a:pt x="116970" y="90570"/>
                  </a:moveTo>
                  <a:cubicBezTo>
                    <a:pt x="122622" y="69207"/>
                    <a:pt x="134852" y="74971"/>
                    <a:pt x="150448" y="80751"/>
                  </a:cubicBezTo>
                  <a:cubicBezTo>
                    <a:pt x="161192" y="84725"/>
                    <a:pt x="173549" y="88704"/>
                    <a:pt x="186439" y="83788"/>
                  </a:cubicBezTo>
                  <a:cubicBezTo>
                    <a:pt x="261509" y="47031"/>
                    <a:pt x="154181" y="-503"/>
                    <a:pt x="11929" y="-503"/>
                  </a:cubicBezTo>
                  <a:cubicBezTo>
                    <a:pt x="-15160" y="-503"/>
                    <a:pt x="6722" y="90570"/>
                    <a:pt x="6722" y="90570"/>
                  </a:cubicBezTo>
                  <a:lnTo>
                    <a:pt x="116970" y="90570"/>
                  </a:lnTo>
                </a:path>
              </a:pathLst>
            </a:custGeom>
            <a:solidFill>
              <a:srgbClr val="362018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27" name="Freeform: Shape 1826">
              <a:extLst>
                <a:ext uri="{FF2B5EF4-FFF2-40B4-BE49-F238E27FC236}">
                  <a16:creationId xmlns="" xmlns:a16="http://schemas.microsoft.com/office/drawing/2014/main" id="{737FB8FA-1C49-4C81-A947-3401CC02AE04}"/>
                </a:ext>
              </a:extLst>
            </p:cNvPr>
            <p:cNvSpPr/>
            <p:nvPr/>
          </p:nvSpPr>
          <p:spPr>
            <a:xfrm flipV="1">
              <a:off x="5863736" y="4305441"/>
              <a:ext cx="207251" cy="84381"/>
            </a:xfrm>
            <a:custGeom>
              <a:avLst/>
              <a:gdLst>
                <a:gd name="connsiteX0" fmla="*/ 180972 w 207251"/>
                <a:gd name="connsiteY0" fmla="*/ 77093 h 84381"/>
                <a:gd name="connsiteX1" fmla="*/ 111503 w 207251"/>
                <a:gd name="connsiteY1" fmla="*/ 83875 h 84381"/>
                <a:gd name="connsiteX2" fmla="*/ 1255 w 207251"/>
                <a:gd name="connsiteY2" fmla="*/ 83875 h 84381"/>
                <a:gd name="connsiteX3" fmla="*/ -1628 w 207251"/>
                <a:gd name="connsiteY3" fmla="*/ 70247 h 84381"/>
                <a:gd name="connsiteX4" fmla="*/ 96200 w 207251"/>
                <a:gd name="connsiteY4" fmla="*/ -506 h 84381"/>
                <a:gd name="connsiteX5" fmla="*/ 180972 w 207251"/>
                <a:gd name="connsiteY5" fmla="*/ 77093 h 84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251" h="84381">
                  <a:moveTo>
                    <a:pt x="180972" y="77093"/>
                  </a:moveTo>
                  <a:cubicBezTo>
                    <a:pt x="149374" y="89133"/>
                    <a:pt x="121053" y="47779"/>
                    <a:pt x="111503" y="83875"/>
                  </a:cubicBezTo>
                  <a:lnTo>
                    <a:pt x="1255" y="83875"/>
                  </a:lnTo>
                  <a:cubicBezTo>
                    <a:pt x="1255" y="83875"/>
                    <a:pt x="-53" y="78428"/>
                    <a:pt x="-1628" y="70247"/>
                  </a:cubicBezTo>
                  <a:cubicBezTo>
                    <a:pt x="45031" y="89158"/>
                    <a:pt x="67891" y="30078"/>
                    <a:pt x="96200" y="-506"/>
                  </a:cubicBezTo>
                  <a:cubicBezTo>
                    <a:pt x="188020" y="13861"/>
                    <a:pt x="239011" y="48682"/>
                    <a:pt x="180972" y="77093"/>
                  </a:cubicBezTo>
                </a:path>
              </a:pathLst>
            </a:custGeom>
            <a:solidFill>
              <a:srgbClr val="291B15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828" name="Graphic 6">
              <a:extLst>
                <a:ext uri="{FF2B5EF4-FFF2-40B4-BE49-F238E27FC236}">
                  <a16:creationId xmlns="" xmlns:a16="http://schemas.microsoft.com/office/drawing/2014/main" id="{EA21F3D1-C0CA-4602-BB7C-5EF20D728151}"/>
                </a:ext>
              </a:extLst>
            </p:cNvPr>
            <p:cNvGrpSpPr/>
            <p:nvPr/>
          </p:nvGrpSpPr>
          <p:grpSpPr>
            <a:xfrm>
              <a:off x="5871826" y="4312222"/>
              <a:ext cx="203110" cy="86523"/>
              <a:chOff x="5871826" y="4312222"/>
              <a:chExt cx="203110" cy="86523"/>
            </a:xfrm>
            <a:solidFill>
              <a:srgbClr val="211D1D"/>
            </a:solidFill>
          </p:grpSpPr>
          <p:sp>
            <p:nvSpPr>
              <p:cNvPr id="1874" name="Freeform: Shape 1873">
                <a:extLst>
                  <a:ext uri="{FF2B5EF4-FFF2-40B4-BE49-F238E27FC236}">
                    <a16:creationId xmlns="" xmlns:a16="http://schemas.microsoft.com/office/drawing/2014/main" id="{E8E1BCB1-E8EA-4AB0-B912-61318F73E65A}"/>
                  </a:ext>
                </a:extLst>
              </p:cNvPr>
              <p:cNvSpPr/>
              <p:nvPr/>
            </p:nvSpPr>
            <p:spPr>
              <a:xfrm flipV="1">
                <a:off x="5871826" y="4312222"/>
                <a:ext cx="203110" cy="86523"/>
              </a:xfrm>
              <a:custGeom>
                <a:avLst/>
                <a:gdLst>
                  <a:gd name="connsiteX0" fmla="*/ -1632 w 203110"/>
                  <a:gd name="connsiteY0" fmla="*/ 1758 h 86523"/>
                  <a:gd name="connsiteX1" fmla="*/ -1632 w 203110"/>
                  <a:gd name="connsiteY1" fmla="*/ 86024 h 86523"/>
                  <a:gd name="connsiteX2" fmla="*/ 201478 w 203110"/>
                  <a:gd name="connsiteY2" fmla="*/ 86024 h 86523"/>
                  <a:gd name="connsiteX3" fmla="*/ 201478 w 203110"/>
                  <a:gd name="connsiteY3" fmla="*/ -499 h 86523"/>
                  <a:gd name="connsiteX4" fmla="*/ -1632 w 203110"/>
                  <a:gd name="connsiteY4" fmla="*/ -499 h 86523"/>
                  <a:gd name="connsiteX5" fmla="*/ -1632 w 203110"/>
                  <a:gd name="connsiteY5" fmla="*/ 1758 h 86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3110" h="86523">
                    <a:moveTo>
                      <a:pt x="-1632" y="1758"/>
                    </a:moveTo>
                    <a:lnTo>
                      <a:pt x="-1632" y="86024"/>
                    </a:lnTo>
                    <a:lnTo>
                      <a:pt x="201478" y="86024"/>
                    </a:lnTo>
                    <a:lnTo>
                      <a:pt x="201478" y="-499"/>
                    </a:lnTo>
                    <a:lnTo>
                      <a:pt x="-1632" y="-499"/>
                    </a:lnTo>
                    <a:lnTo>
                      <a:pt x="-1632" y="1758"/>
                    </a:lnTo>
                  </a:path>
                </a:pathLst>
              </a:custGeom>
              <a:solidFill>
                <a:srgbClr val="211D1D"/>
              </a:solidFill>
              <a:ln w="12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75" name="Freeform: Shape 1874">
                <a:extLst>
                  <a:ext uri="{FF2B5EF4-FFF2-40B4-BE49-F238E27FC236}">
                    <a16:creationId xmlns="" xmlns:a16="http://schemas.microsoft.com/office/drawing/2014/main" id="{F071066C-C998-4511-9CDD-2B13B66696AE}"/>
                  </a:ext>
                </a:extLst>
              </p:cNvPr>
              <p:cNvSpPr/>
              <p:nvPr/>
            </p:nvSpPr>
            <p:spPr>
              <a:xfrm flipV="1">
                <a:off x="5871826" y="4312222"/>
                <a:ext cx="9525" cy="84266"/>
              </a:xfrm>
              <a:custGeom>
                <a:avLst/>
                <a:gdLst>
                  <a:gd name="connsiteX0" fmla="*/ -1563 w 9525"/>
                  <a:gd name="connsiteY0" fmla="*/ 83767 h 84266"/>
                  <a:gd name="connsiteX1" fmla="*/ -1563 w 9525"/>
                  <a:gd name="connsiteY1" fmla="*/ -500 h 84266"/>
                  <a:gd name="connsiteX2" fmla="*/ -1563 w 9525"/>
                  <a:gd name="connsiteY2" fmla="*/ 83767 h 842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525" h="84266">
                    <a:moveTo>
                      <a:pt x="-1563" y="83767"/>
                    </a:moveTo>
                    <a:lnTo>
                      <a:pt x="-1563" y="-500"/>
                    </a:lnTo>
                    <a:lnTo>
                      <a:pt x="-1563" y="83767"/>
                    </a:lnTo>
                  </a:path>
                </a:pathLst>
              </a:custGeom>
              <a:solidFill>
                <a:srgbClr val="211D1D"/>
              </a:solidFill>
              <a:ln w="12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829" name="Freeform: Shape 1828">
              <a:extLst>
                <a:ext uri="{FF2B5EF4-FFF2-40B4-BE49-F238E27FC236}">
                  <a16:creationId xmlns="" xmlns:a16="http://schemas.microsoft.com/office/drawing/2014/main" id="{B97A0EFF-811F-4721-A2AA-BDE2C880703C}"/>
                </a:ext>
              </a:extLst>
            </p:cNvPr>
            <p:cNvSpPr/>
            <p:nvPr/>
          </p:nvSpPr>
          <p:spPr>
            <a:xfrm flipV="1">
              <a:off x="5246670" y="3689570"/>
              <a:ext cx="729917" cy="615870"/>
            </a:xfrm>
            <a:custGeom>
              <a:avLst/>
              <a:gdLst>
                <a:gd name="connsiteX0" fmla="*/ 691779 w 729917"/>
                <a:gd name="connsiteY0" fmla="*/ 560125 h 615870"/>
                <a:gd name="connsiteX1" fmla="*/ 489786 w 729917"/>
                <a:gd name="connsiteY1" fmla="*/ 615052 h 615870"/>
                <a:gd name="connsiteX2" fmla="*/ 237361 w 729917"/>
                <a:gd name="connsiteY2" fmla="*/ 615052 h 615870"/>
                <a:gd name="connsiteX3" fmla="*/ 35368 w 729917"/>
                <a:gd name="connsiteY3" fmla="*/ 560125 h 615870"/>
                <a:gd name="connsiteX4" fmla="*/ -1385 w 729917"/>
                <a:gd name="connsiteY4" fmla="*/ -819 h 615870"/>
                <a:gd name="connsiteX5" fmla="*/ 108863 w 729917"/>
                <a:gd name="connsiteY5" fmla="*/ -819 h 615870"/>
                <a:gd name="connsiteX6" fmla="*/ 155256 w 729917"/>
                <a:gd name="connsiteY6" fmla="*/ 430623 h 615870"/>
                <a:gd name="connsiteX7" fmla="*/ 571878 w 729917"/>
                <a:gd name="connsiteY7" fmla="*/ 430623 h 615870"/>
                <a:gd name="connsiteX8" fmla="*/ 618284 w 729917"/>
                <a:gd name="connsiteY8" fmla="*/ -819 h 615870"/>
                <a:gd name="connsiteX9" fmla="*/ 728533 w 729917"/>
                <a:gd name="connsiteY9" fmla="*/ -819 h 615870"/>
                <a:gd name="connsiteX10" fmla="*/ 691779 w 729917"/>
                <a:gd name="connsiteY10" fmla="*/ 560125 h 615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9917" h="615870">
                  <a:moveTo>
                    <a:pt x="691779" y="560125"/>
                  </a:moveTo>
                  <a:lnTo>
                    <a:pt x="489786" y="615052"/>
                  </a:lnTo>
                  <a:lnTo>
                    <a:pt x="237361" y="615052"/>
                  </a:lnTo>
                  <a:lnTo>
                    <a:pt x="35368" y="560125"/>
                  </a:lnTo>
                  <a:lnTo>
                    <a:pt x="-1385" y="-819"/>
                  </a:lnTo>
                  <a:lnTo>
                    <a:pt x="108863" y="-819"/>
                  </a:lnTo>
                  <a:lnTo>
                    <a:pt x="155256" y="430623"/>
                  </a:lnTo>
                  <a:lnTo>
                    <a:pt x="571878" y="430623"/>
                  </a:lnTo>
                  <a:lnTo>
                    <a:pt x="618284" y="-819"/>
                  </a:lnTo>
                  <a:lnTo>
                    <a:pt x="728533" y="-819"/>
                  </a:lnTo>
                  <a:lnTo>
                    <a:pt x="691779" y="560125"/>
                  </a:lnTo>
                </a:path>
              </a:pathLst>
            </a:custGeom>
            <a:solidFill>
              <a:srgbClr val="3C3A3D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30" name="Freeform: Shape 1829">
              <a:extLst>
                <a:ext uri="{FF2B5EF4-FFF2-40B4-BE49-F238E27FC236}">
                  <a16:creationId xmlns="" xmlns:a16="http://schemas.microsoft.com/office/drawing/2014/main" id="{DCDD5E20-6068-4CE0-BB9E-B5CBBD3D0A89}"/>
                </a:ext>
              </a:extLst>
            </p:cNvPr>
            <p:cNvSpPr/>
            <p:nvPr/>
          </p:nvSpPr>
          <p:spPr>
            <a:xfrm flipV="1">
              <a:off x="5246670" y="3972499"/>
              <a:ext cx="146049" cy="332941"/>
            </a:xfrm>
            <a:custGeom>
              <a:avLst/>
              <a:gdLst>
                <a:gd name="connsiteX0" fmla="*/ 14168 w 146049"/>
                <a:gd name="connsiteY0" fmla="*/ 233773 h 332941"/>
                <a:gd name="connsiteX1" fmla="*/ -1186 w 146049"/>
                <a:gd name="connsiteY1" fmla="*/ -692 h 332941"/>
                <a:gd name="connsiteX2" fmla="*/ 109062 w 146049"/>
                <a:gd name="connsiteY2" fmla="*/ -692 h 332941"/>
                <a:gd name="connsiteX3" fmla="*/ 144863 w 146049"/>
                <a:gd name="connsiteY3" fmla="*/ 332249 h 332941"/>
                <a:gd name="connsiteX4" fmla="*/ 14168 w 146049"/>
                <a:gd name="connsiteY4" fmla="*/ 233773 h 332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6049" h="332941">
                  <a:moveTo>
                    <a:pt x="14168" y="233773"/>
                  </a:moveTo>
                  <a:lnTo>
                    <a:pt x="-1186" y="-692"/>
                  </a:lnTo>
                  <a:lnTo>
                    <a:pt x="109062" y="-692"/>
                  </a:lnTo>
                  <a:lnTo>
                    <a:pt x="144863" y="332249"/>
                  </a:lnTo>
                  <a:cubicBezTo>
                    <a:pt x="115298" y="286376"/>
                    <a:pt x="66924" y="253128"/>
                    <a:pt x="14168" y="233773"/>
                  </a:cubicBezTo>
                </a:path>
              </a:pathLst>
            </a:custGeom>
            <a:solidFill>
              <a:srgbClr val="2D2B2D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31" name="Freeform: Shape 1830">
              <a:extLst>
                <a:ext uri="{FF2B5EF4-FFF2-40B4-BE49-F238E27FC236}">
                  <a16:creationId xmlns="" xmlns:a16="http://schemas.microsoft.com/office/drawing/2014/main" id="{35739400-4309-46C3-89C2-260826CC4279}"/>
                </a:ext>
              </a:extLst>
            </p:cNvPr>
            <p:cNvSpPr/>
            <p:nvPr/>
          </p:nvSpPr>
          <p:spPr>
            <a:xfrm flipV="1">
              <a:off x="5843937" y="3881949"/>
              <a:ext cx="132651" cy="423491"/>
            </a:xfrm>
            <a:custGeom>
              <a:avLst/>
              <a:gdLst>
                <a:gd name="connsiteX0" fmla="*/ 103312 w 132651"/>
                <a:gd name="connsiteY0" fmla="*/ 422759 h 423491"/>
                <a:gd name="connsiteX1" fmla="*/ 75296 w 132651"/>
                <a:gd name="connsiteY1" fmla="*/ 322226 h 423491"/>
                <a:gd name="connsiteX2" fmla="*/ -1589 w 132651"/>
                <a:gd name="connsiteY2" fmla="*/ 207520 h 423491"/>
                <a:gd name="connsiteX3" fmla="*/ 20814 w 132651"/>
                <a:gd name="connsiteY3" fmla="*/ -733 h 423491"/>
                <a:gd name="connsiteX4" fmla="*/ 131062 w 132651"/>
                <a:gd name="connsiteY4" fmla="*/ -733 h 423491"/>
                <a:gd name="connsiteX5" fmla="*/ 103312 w 132651"/>
                <a:gd name="connsiteY5" fmla="*/ 422759 h 423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2651" h="423491">
                  <a:moveTo>
                    <a:pt x="103312" y="422759"/>
                  </a:moveTo>
                  <a:cubicBezTo>
                    <a:pt x="96874" y="388507"/>
                    <a:pt x="88936" y="354636"/>
                    <a:pt x="75296" y="322226"/>
                  </a:cubicBezTo>
                  <a:cubicBezTo>
                    <a:pt x="57377" y="279643"/>
                    <a:pt x="29741" y="241543"/>
                    <a:pt x="-1589" y="207520"/>
                  </a:cubicBezTo>
                  <a:lnTo>
                    <a:pt x="20814" y="-733"/>
                  </a:lnTo>
                  <a:lnTo>
                    <a:pt x="131062" y="-733"/>
                  </a:lnTo>
                  <a:lnTo>
                    <a:pt x="103312" y="422759"/>
                  </a:lnTo>
                </a:path>
              </a:pathLst>
            </a:custGeom>
            <a:solidFill>
              <a:srgbClr val="2D2B2D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32" name="Freeform: Shape 1831">
              <a:extLst>
                <a:ext uri="{FF2B5EF4-FFF2-40B4-BE49-F238E27FC236}">
                  <a16:creationId xmlns="" xmlns:a16="http://schemas.microsoft.com/office/drawing/2014/main" id="{75476493-3CF3-44A2-80F8-A12AC88F4AC8}"/>
                </a:ext>
              </a:extLst>
            </p:cNvPr>
            <p:cNvSpPr/>
            <p:nvPr/>
          </p:nvSpPr>
          <p:spPr>
            <a:xfrm flipV="1">
              <a:off x="5472920" y="2836145"/>
              <a:ext cx="299643" cy="252996"/>
            </a:xfrm>
            <a:custGeom>
              <a:avLst/>
              <a:gdLst>
                <a:gd name="connsiteX0" fmla="*/ 276673 w 299643"/>
                <a:gd name="connsiteY0" fmla="*/ 130160 h 252996"/>
                <a:gd name="connsiteX1" fmla="*/ 253457 w 299643"/>
                <a:gd name="connsiteY1" fmla="*/ 91476 h 252996"/>
                <a:gd name="connsiteX2" fmla="*/ 214163 w 299643"/>
                <a:gd name="connsiteY2" fmla="*/ 44625 h 252996"/>
                <a:gd name="connsiteX3" fmla="*/ 198670 w 299643"/>
                <a:gd name="connsiteY3" fmla="*/ 30998 h 252996"/>
                <a:gd name="connsiteX4" fmla="*/ 88523 w 299643"/>
                <a:gd name="connsiteY4" fmla="*/ 30998 h 252996"/>
                <a:gd name="connsiteX5" fmla="*/ 69473 w 299643"/>
                <a:gd name="connsiteY5" fmla="*/ 47889 h 252996"/>
                <a:gd name="connsiteX6" fmla="*/ 48632 w 299643"/>
                <a:gd name="connsiteY6" fmla="*/ 71321 h 252996"/>
                <a:gd name="connsiteX7" fmla="*/ 23029 w 299643"/>
                <a:gd name="connsiteY7" fmla="*/ 132344 h 252996"/>
                <a:gd name="connsiteX8" fmla="*/ 4576 w 299643"/>
                <a:gd name="connsiteY8" fmla="*/ 212417 h 252996"/>
                <a:gd name="connsiteX9" fmla="*/ -618 w 299643"/>
                <a:gd name="connsiteY9" fmla="*/ 245945 h 252996"/>
                <a:gd name="connsiteX10" fmla="*/ -1393 w 299643"/>
                <a:gd name="connsiteY10" fmla="*/ 240002 h 252996"/>
                <a:gd name="connsiteX11" fmla="*/ 4576 w 299643"/>
                <a:gd name="connsiteY11" fmla="*/ 196542 h 252996"/>
                <a:gd name="connsiteX12" fmla="*/ 23029 w 299643"/>
                <a:gd name="connsiteY12" fmla="*/ 109002 h 252996"/>
                <a:gd name="connsiteX13" fmla="*/ 48632 w 299643"/>
                <a:gd name="connsiteY13" fmla="*/ 42314 h 252996"/>
                <a:gd name="connsiteX14" fmla="*/ 69473 w 299643"/>
                <a:gd name="connsiteY14" fmla="*/ 16711 h 252996"/>
                <a:gd name="connsiteX15" fmla="*/ 88523 w 299643"/>
                <a:gd name="connsiteY15" fmla="*/ -1742 h 252996"/>
                <a:gd name="connsiteX16" fmla="*/ 198670 w 299643"/>
                <a:gd name="connsiteY16" fmla="*/ -1742 h 252996"/>
                <a:gd name="connsiteX17" fmla="*/ 214163 w 299643"/>
                <a:gd name="connsiteY17" fmla="*/ 13142 h 252996"/>
                <a:gd name="connsiteX18" fmla="*/ 253457 w 299643"/>
                <a:gd name="connsiteY18" fmla="*/ 64349 h 252996"/>
                <a:gd name="connsiteX19" fmla="*/ 276673 w 299643"/>
                <a:gd name="connsiteY19" fmla="*/ 106627 h 252996"/>
                <a:gd name="connsiteX20" fmla="*/ 296929 w 299643"/>
                <a:gd name="connsiteY20" fmla="*/ 188795 h 252996"/>
                <a:gd name="connsiteX21" fmla="*/ 298225 w 299643"/>
                <a:gd name="connsiteY21" fmla="*/ 251254 h 252996"/>
                <a:gd name="connsiteX22" fmla="*/ 296929 w 299643"/>
                <a:gd name="connsiteY22" fmla="*/ 205344 h 252996"/>
                <a:gd name="connsiteX23" fmla="*/ 276673 w 299643"/>
                <a:gd name="connsiteY23" fmla="*/ 130160 h 252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99643" h="252996">
                  <a:moveTo>
                    <a:pt x="276673" y="130160"/>
                  </a:moveTo>
                  <a:cubicBezTo>
                    <a:pt x="272088" y="122502"/>
                    <a:pt x="253457" y="91476"/>
                    <a:pt x="253457" y="91476"/>
                  </a:cubicBezTo>
                  <a:lnTo>
                    <a:pt x="214163" y="44625"/>
                  </a:lnTo>
                  <a:lnTo>
                    <a:pt x="198670" y="30998"/>
                  </a:lnTo>
                  <a:lnTo>
                    <a:pt x="88523" y="30998"/>
                  </a:lnTo>
                  <a:lnTo>
                    <a:pt x="69473" y="47889"/>
                  </a:lnTo>
                  <a:lnTo>
                    <a:pt x="48632" y="71321"/>
                  </a:lnTo>
                  <a:lnTo>
                    <a:pt x="23029" y="132344"/>
                  </a:lnTo>
                  <a:lnTo>
                    <a:pt x="4576" y="212417"/>
                  </a:lnTo>
                  <a:cubicBezTo>
                    <a:pt x="4576" y="212417"/>
                    <a:pt x="995" y="234655"/>
                    <a:pt x="-618" y="245945"/>
                  </a:cubicBezTo>
                  <a:cubicBezTo>
                    <a:pt x="-1088" y="242859"/>
                    <a:pt x="-1393" y="240637"/>
                    <a:pt x="-1393" y="240002"/>
                  </a:cubicBezTo>
                  <a:cubicBezTo>
                    <a:pt x="-1393" y="237017"/>
                    <a:pt x="4576" y="196542"/>
                    <a:pt x="4576" y="196542"/>
                  </a:cubicBezTo>
                  <a:lnTo>
                    <a:pt x="23029" y="109002"/>
                  </a:lnTo>
                  <a:lnTo>
                    <a:pt x="48632" y="42314"/>
                  </a:lnTo>
                  <a:lnTo>
                    <a:pt x="69473" y="16711"/>
                  </a:lnTo>
                  <a:lnTo>
                    <a:pt x="88523" y="-1742"/>
                  </a:lnTo>
                  <a:lnTo>
                    <a:pt x="198670" y="-1742"/>
                  </a:lnTo>
                  <a:lnTo>
                    <a:pt x="214163" y="13142"/>
                  </a:lnTo>
                  <a:lnTo>
                    <a:pt x="253457" y="64349"/>
                  </a:lnTo>
                  <a:cubicBezTo>
                    <a:pt x="253457" y="64349"/>
                    <a:pt x="272088" y="98257"/>
                    <a:pt x="276673" y="106627"/>
                  </a:cubicBezTo>
                  <a:cubicBezTo>
                    <a:pt x="281270" y="114996"/>
                    <a:pt x="296929" y="188795"/>
                    <a:pt x="296929" y="188795"/>
                  </a:cubicBezTo>
                  <a:cubicBezTo>
                    <a:pt x="296929" y="188795"/>
                    <a:pt x="298466" y="225575"/>
                    <a:pt x="298225" y="251254"/>
                  </a:cubicBezTo>
                  <a:cubicBezTo>
                    <a:pt x="298034" y="229562"/>
                    <a:pt x="296929" y="205344"/>
                    <a:pt x="296929" y="205344"/>
                  </a:cubicBezTo>
                  <a:cubicBezTo>
                    <a:pt x="296929" y="205344"/>
                    <a:pt x="281270" y="137818"/>
                    <a:pt x="276673" y="130160"/>
                  </a:cubicBezTo>
                </a:path>
              </a:pathLst>
            </a:custGeom>
            <a:solidFill>
              <a:srgbClr val="362018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33" name="Freeform: Shape 1832">
              <a:extLst>
                <a:ext uri="{FF2B5EF4-FFF2-40B4-BE49-F238E27FC236}">
                  <a16:creationId xmlns="" xmlns:a16="http://schemas.microsoft.com/office/drawing/2014/main" id="{4DA6F70E-2725-44F8-8261-A9C9B23C500C}"/>
                </a:ext>
              </a:extLst>
            </p:cNvPr>
            <p:cNvSpPr/>
            <p:nvPr/>
          </p:nvSpPr>
          <p:spPr>
            <a:xfrm flipV="1">
              <a:off x="5473695" y="2703973"/>
              <a:ext cx="298843" cy="352426"/>
            </a:xfrm>
            <a:custGeom>
              <a:avLst/>
              <a:gdLst>
                <a:gd name="connsiteX0" fmla="*/ 297234 w 298843"/>
                <a:gd name="connsiteY0" fmla="*/ 228168 h 352426"/>
                <a:gd name="connsiteX1" fmla="*/ 296154 w 298843"/>
                <a:gd name="connsiteY1" fmla="*/ 240525 h 352426"/>
                <a:gd name="connsiteX2" fmla="*/ 233632 w 298843"/>
                <a:gd name="connsiteY2" fmla="*/ 323888 h 352426"/>
                <a:gd name="connsiteX3" fmla="*/ 106214 w 298843"/>
                <a:gd name="connsiteY3" fmla="*/ 348894 h 352426"/>
                <a:gd name="connsiteX4" fmla="*/ 31182 w 298843"/>
                <a:gd name="connsiteY4" fmla="*/ 285178 h 352426"/>
                <a:gd name="connsiteX5" fmla="*/ 31182 w 298843"/>
                <a:gd name="connsiteY5" fmla="*/ 273862 h 352426"/>
                <a:gd name="connsiteX6" fmla="*/ 31182 w 298843"/>
                <a:gd name="connsiteY6" fmla="*/ 266725 h 352426"/>
                <a:gd name="connsiteX7" fmla="*/ 15104 w 298843"/>
                <a:gd name="connsiteY7" fmla="*/ 266128 h 352426"/>
                <a:gd name="connsiteX8" fmla="*/ 4398 w 298843"/>
                <a:gd name="connsiteY8" fmla="*/ 247675 h 352426"/>
                <a:gd name="connsiteX9" fmla="*/ 461 w 298843"/>
                <a:gd name="connsiteY9" fmla="*/ 224599 h 352426"/>
                <a:gd name="connsiteX10" fmla="*/ -1393 w 298843"/>
                <a:gd name="connsiteY10" fmla="*/ 213131 h 352426"/>
                <a:gd name="connsiteX11" fmla="*/ 3801 w 298843"/>
                <a:gd name="connsiteY11" fmla="*/ 179603 h 352426"/>
                <a:gd name="connsiteX12" fmla="*/ 22254 w 298843"/>
                <a:gd name="connsiteY12" fmla="*/ 99530 h 352426"/>
                <a:gd name="connsiteX13" fmla="*/ 47857 w 298843"/>
                <a:gd name="connsiteY13" fmla="*/ 38507 h 352426"/>
                <a:gd name="connsiteX14" fmla="*/ 68698 w 298843"/>
                <a:gd name="connsiteY14" fmla="*/ 15075 h 352426"/>
                <a:gd name="connsiteX15" fmla="*/ 87748 w 298843"/>
                <a:gd name="connsiteY15" fmla="*/ -1816 h 352426"/>
                <a:gd name="connsiteX16" fmla="*/ 197895 w 298843"/>
                <a:gd name="connsiteY16" fmla="*/ -1816 h 352426"/>
                <a:gd name="connsiteX17" fmla="*/ 213389 w 298843"/>
                <a:gd name="connsiteY17" fmla="*/ 11811 h 352426"/>
                <a:gd name="connsiteX18" fmla="*/ 252682 w 298843"/>
                <a:gd name="connsiteY18" fmla="*/ 58661 h 352426"/>
                <a:gd name="connsiteX19" fmla="*/ 275898 w 298843"/>
                <a:gd name="connsiteY19" fmla="*/ 97346 h 352426"/>
                <a:gd name="connsiteX20" fmla="*/ 296154 w 298843"/>
                <a:gd name="connsiteY20" fmla="*/ 172529 h 352426"/>
                <a:gd name="connsiteX21" fmla="*/ 297450 w 298843"/>
                <a:gd name="connsiteY21" fmla="*/ 218440 h 352426"/>
                <a:gd name="connsiteX22" fmla="*/ 297234 w 298843"/>
                <a:gd name="connsiteY22" fmla="*/ 228168 h 352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98843" h="352426">
                  <a:moveTo>
                    <a:pt x="297234" y="228168"/>
                  </a:moveTo>
                  <a:cubicBezTo>
                    <a:pt x="297031" y="233654"/>
                    <a:pt x="296688" y="238049"/>
                    <a:pt x="296154" y="240525"/>
                  </a:cubicBezTo>
                  <a:cubicBezTo>
                    <a:pt x="293170" y="254216"/>
                    <a:pt x="267567" y="298284"/>
                    <a:pt x="233632" y="323888"/>
                  </a:cubicBezTo>
                  <a:cubicBezTo>
                    <a:pt x="199698" y="349491"/>
                    <a:pt x="139551" y="353656"/>
                    <a:pt x="106214" y="348894"/>
                  </a:cubicBezTo>
                  <a:cubicBezTo>
                    <a:pt x="72863" y="344131"/>
                    <a:pt x="31182" y="285178"/>
                    <a:pt x="31182" y="285178"/>
                  </a:cubicBezTo>
                  <a:lnTo>
                    <a:pt x="31182" y="273862"/>
                  </a:lnTo>
                  <a:lnTo>
                    <a:pt x="31182" y="266725"/>
                  </a:lnTo>
                  <a:lnTo>
                    <a:pt x="15104" y="266128"/>
                  </a:lnTo>
                  <a:lnTo>
                    <a:pt x="4398" y="247675"/>
                  </a:lnTo>
                  <a:cubicBezTo>
                    <a:pt x="4398" y="247675"/>
                    <a:pt x="2277" y="235597"/>
                    <a:pt x="461" y="224599"/>
                  </a:cubicBezTo>
                  <a:cubicBezTo>
                    <a:pt x="-250" y="220357"/>
                    <a:pt x="-911" y="216293"/>
                    <a:pt x="-1393" y="213131"/>
                  </a:cubicBezTo>
                  <a:cubicBezTo>
                    <a:pt x="220" y="201841"/>
                    <a:pt x="3801" y="179603"/>
                    <a:pt x="3801" y="179603"/>
                  </a:cubicBezTo>
                  <a:lnTo>
                    <a:pt x="22254" y="99530"/>
                  </a:lnTo>
                  <a:lnTo>
                    <a:pt x="47857" y="38507"/>
                  </a:lnTo>
                  <a:lnTo>
                    <a:pt x="68698" y="15075"/>
                  </a:lnTo>
                  <a:lnTo>
                    <a:pt x="87748" y="-1816"/>
                  </a:lnTo>
                  <a:lnTo>
                    <a:pt x="197895" y="-1816"/>
                  </a:lnTo>
                  <a:lnTo>
                    <a:pt x="213389" y="11811"/>
                  </a:lnTo>
                  <a:lnTo>
                    <a:pt x="252682" y="58661"/>
                  </a:lnTo>
                  <a:cubicBezTo>
                    <a:pt x="252682" y="58661"/>
                    <a:pt x="271313" y="89687"/>
                    <a:pt x="275898" y="97346"/>
                  </a:cubicBezTo>
                  <a:cubicBezTo>
                    <a:pt x="280495" y="105004"/>
                    <a:pt x="296154" y="172529"/>
                    <a:pt x="296154" y="172529"/>
                  </a:cubicBezTo>
                  <a:cubicBezTo>
                    <a:pt x="296154" y="172529"/>
                    <a:pt x="297259" y="196748"/>
                    <a:pt x="297450" y="218440"/>
                  </a:cubicBezTo>
                  <a:cubicBezTo>
                    <a:pt x="297412" y="221932"/>
                    <a:pt x="297335" y="225209"/>
                    <a:pt x="297234" y="228168"/>
                  </a:cubicBezTo>
                </a:path>
              </a:pathLst>
            </a:custGeom>
            <a:solidFill>
              <a:srgbClr val="593317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34" name="Freeform: Shape 1833">
              <a:extLst>
                <a:ext uri="{FF2B5EF4-FFF2-40B4-BE49-F238E27FC236}">
                  <a16:creationId xmlns="" xmlns:a16="http://schemas.microsoft.com/office/drawing/2014/main" id="{75206D62-DEC4-4721-B1EE-D4474646D7F8}"/>
                </a:ext>
              </a:extLst>
            </p:cNvPr>
            <p:cNvSpPr/>
            <p:nvPr/>
          </p:nvSpPr>
          <p:spPr>
            <a:xfrm flipV="1">
              <a:off x="5541551" y="2836145"/>
              <a:ext cx="231012" cy="252996"/>
            </a:xfrm>
            <a:custGeom>
              <a:avLst/>
              <a:gdLst>
                <a:gd name="connsiteX0" fmla="*/ 130015 w 231012"/>
                <a:gd name="connsiteY0" fmla="*/ -1742 h 252996"/>
                <a:gd name="connsiteX1" fmla="*/ 19869 w 231012"/>
                <a:gd name="connsiteY1" fmla="*/ -1742 h 252996"/>
                <a:gd name="connsiteX2" fmla="*/ 819 w 231012"/>
                <a:gd name="connsiteY2" fmla="*/ 16711 h 252996"/>
                <a:gd name="connsiteX3" fmla="*/ -1416 w 231012"/>
                <a:gd name="connsiteY3" fmla="*/ 19467 h 252996"/>
                <a:gd name="connsiteX4" fmla="*/ 22802 w 231012"/>
                <a:gd name="connsiteY4" fmla="*/ 20292 h 252996"/>
                <a:gd name="connsiteX5" fmla="*/ 73437 w 231012"/>
                <a:gd name="connsiteY5" fmla="*/ 30998 h 252996"/>
                <a:gd name="connsiteX6" fmla="*/ 73437 w 231012"/>
                <a:gd name="connsiteY6" fmla="*/ 30998 h 252996"/>
                <a:gd name="connsiteX7" fmla="*/ 130015 w 231012"/>
                <a:gd name="connsiteY7" fmla="*/ 30998 h 252996"/>
                <a:gd name="connsiteX8" fmla="*/ 145509 w 231012"/>
                <a:gd name="connsiteY8" fmla="*/ 44625 h 252996"/>
                <a:gd name="connsiteX9" fmla="*/ 184803 w 231012"/>
                <a:gd name="connsiteY9" fmla="*/ 91476 h 252996"/>
                <a:gd name="connsiteX10" fmla="*/ 208019 w 231012"/>
                <a:gd name="connsiteY10" fmla="*/ 130160 h 252996"/>
                <a:gd name="connsiteX11" fmla="*/ 228275 w 231012"/>
                <a:gd name="connsiteY11" fmla="*/ 205344 h 252996"/>
                <a:gd name="connsiteX12" fmla="*/ 229571 w 231012"/>
                <a:gd name="connsiteY12" fmla="*/ 251254 h 252996"/>
                <a:gd name="connsiteX13" fmla="*/ 229571 w 231012"/>
                <a:gd name="connsiteY13" fmla="*/ 251254 h 252996"/>
                <a:gd name="connsiteX14" fmla="*/ 229596 w 231012"/>
                <a:gd name="connsiteY14" fmla="*/ 245361 h 252996"/>
                <a:gd name="connsiteX15" fmla="*/ 229583 w 231012"/>
                <a:gd name="connsiteY15" fmla="*/ 240941 h 252996"/>
                <a:gd name="connsiteX16" fmla="*/ 228275 w 231012"/>
                <a:gd name="connsiteY16" fmla="*/ 188795 h 252996"/>
                <a:gd name="connsiteX17" fmla="*/ 208019 w 231012"/>
                <a:gd name="connsiteY17" fmla="*/ 106627 h 252996"/>
                <a:gd name="connsiteX18" fmla="*/ 190658 w 231012"/>
                <a:gd name="connsiteY18" fmla="*/ 75017 h 252996"/>
                <a:gd name="connsiteX19" fmla="*/ 190658 w 231012"/>
                <a:gd name="connsiteY19" fmla="*/ 75017 h 252996"/>
                <a:gd name="connsiteX20" fmla="*/ 184803 w 231012"/>
                <a:gd name="connsiteY20" fmla="*/ 64349 h 252996"/>
                <a:gd name="connsiteX21" fmla="*/ 145509 w 231012"/>
                <a:gd name="connsiteY21" fmla="*/ 13142 h 252996"/>
                <a:gd name="connsiteX22" fmla="*/ 130015 w 231012"/>
                <a:gd name="connsiteY22" fmla="*/ -1742 h 252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31012" h="252996">
                  <a:moveTo>
                    <a:pt x="130015" y="-1742"/>
                  </a:moveTo>
                  <a:lnTo>
                    <a:pt x="19869" y="-1742"/>
                  </a:lnTo>
                  <a:lnTo>
                    <a:pt x="819" y="16711"/>
                  </a:lnTo>
                  <a:lnTo>
                    <a:pt x="-1416" y="19467"/>
                  </a:lnTo>
                  <a:cubicBezTo>
                    <a:pt x="6661" y="19505"/>
                    <a:pt x="14738" y="19695"/>
                    <a:pt x="22802" y="20292"/>
                  </a:cubicBezTo>
                  <a:cubicBezTo>
                    <a:pt x="40697" y="21600"/>
                    <a:pt x="57537" y="25067"/>
                    <a:pt x="73437" y="30998"/>
                  </a:cubicBezTo>
                  <a:lnTo>
                    <a:pt x="73437" y="30998"/>
                  </a:lnTo>
                  <a:lnTo>
                    <a:pt x="130015" y="30998"/>
                  </a:lnTo>
                  <a:lnTo>
                    <a:pt x="145509" y="44625"/>
                  </a:lnTo>
                  <a:lnTo>
                    <a:pt x="184803" y="91476"/>
                  </a:lnTo>
                  <a:cubicBezTo>
                    <a:pt x="184803" y="91476"/>
                    <a:pt x="203434" y="122502"/>
                    <a:pt x="208019" y="130160"/>
                  </a:cubicBezTo>
                  <a:cubicBezTo>
                    <a:pt x="212616" y="137818"/>
                    <a:pt x="228275" y="205344"/>
                    <a:pt x="228275" y="205344"/>
                  </a:cubicBezTo>
                  <a:cubicBezTo>
                    <a:pt x="228275" y="205344"/>
                    <a:pt x="229380" y="229562"/>
                    <a:pt x="229571" y="251254"/>
                  </a:cubicBezTo>
                  <a:lnTo>
                    <a:pt x="229571" y="251254"/>
                  </a:lnTo>
                  <a:cubicBezTo>
                    <a:pt x="229583" y="249349"/>
                    <a:pt x="229596" y="247380"/>
                    <a:pt x="229596" y="245361"/>
                  </a:cubicBezTo>
                  <a:cubicBezTo>
                    <a:pt x="229596" y="243913"/>
                    <a:pt x="229583" y="242440"/>
                    <a:pt x="229583" y="240941"/>
                  </a:cubicBezTo>
                  <a:cubicBezTo>
                    <a:pt x="229443" y="216761"/>
                    <a:pt x="228275" y="188795"/>
                    <a:pt x="228275" y="188795"/>
                  </a:cubicBezTo>
                  <a:cubicBezTo>
                    <a:pt x="228275" y="188795"/>
                    <a:pt x="212616" y="114996"/>
                    <a:pt x="208019" y="106627"/>
                  </a:cubicBezTo>
                  <a:cubicBezTo>
                    <a:pt x="205110" y="101305"/>
                    <a:pt x="196538" y="85697"/>
                    <a:pt x="190658" y="75017"/>
                  </a:cubicBezTo>
                  <a:lnTo>
                    <a:pt x="190658" y="75017"/>
                  </a:lnTo>
                  <a:cubicBezTo>
                    <a:pt x="187280" y="68870"/>
                    <a:pt x="184803" y="64349"/>
                    <a:pt x="184803" y="64349"/>
                  </a:cubicBezTo>
                  <a:lnTo>
                    <a:pt x="145509" y="13142"/>
                  </a:lnTo>
                  <a:lnTo>
                    <a:pt x="130015" y="-1742"/>
                  </a:lnTo>
                </a:path>
              </a:pathLst>
            </a:custGeom>
            <a:solidFill>
              <a:srgbClr val="2B1F1B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35" name="Freeform: Shape 1834">
              <a:extLst>
                <a:ext uri="{FF2B5EF4-FFF2-40B4-BE49-F238E27FC236}">
                  <a16:creationId xmlns="" xmlns:a16="http://schemas.microsoft.com/office/drawing/2014/main" id="{E60D7B74-0E7F-4D18-9937-5890CDABAB30}"/>
                </a:ext>
              </a:extLst>
            </p:cNvPr>
            <p:cNvSpPr/>
            <p:nvPr/>
          </p:nvSpPr>
          <p:spPr>
            <a:xfrm flipV="1">
              <a:off x="5616404" y="2781204"/>
              <a:ext cx="156133" cy="275195"/>
            </a:xfrm>
            <a:custGeom>
              <a:avLst/>
              <a:gdLst>
                <a:gd name="connsiteX0" fmla="*/ 55136 w 156133"/>
                <a:gd name="connsiteY0" fmla="*/ -1781 h 275195"/>
                <a:gd name="connsiteX1" fmla="*/ -1442 w 156133"/>
                <a:gd name="connsiteY1" fmla="*/ -1781 h 275195"/>
                <a:gd name="connsiteX2" fmla="*/ 41979 w 156133"/>
                <a:gd name="connsiteY2" fmla="*/ 22666 h 275195"/>
                <a:gd name="connsiteX3" fmla="*/ 133775 w 156133"/>
                <a:gd name="connsiteY3" fmla="*/ 195144 h 275195"/>
                <a:gd name="connsiteX4" fmla="*/ 136657 w 156133"/>
                <a:gd name="connsiteY4" fmla="*/ 273414 h 275195"/>
                <a:gd name="connsiteX5" fmla="*/ 153396 w 156133"/>
                <a:gd name="connsiteY5" fmla="*/ 240559 h 275195"/>
                <a:gd name="connsiteX6" fmla="*/ 154476 w 156133"/>
                <a:gd name="connsiteY6" fmla="*/ 228202 h 275195"/>
                <a:gd name="connsiteX7" fmla="*/ 154692 w 156133"/>
                <a:gd name="connsiteY7" fmla="*/ 218474 h 275195"/>
                <a:gd name="connsiteX8" fmla="*/ 153396 w 156133"/>
                <a:gd name="connsiteY8" fmla="*/ 172564 h 275195"/>
                <a:gd name="connsiteX9" fmla="*/ 133140 w 156133"/>
                <a:gd name="connsiteY9" fmla="*/ 97380 h 275195"/>
                <a:gd name="connsiteX10" fmla="*/ 109924 w 156133"/>
                <a:gd name="connsiteY10" fmla="*/ 58696 h 275195"/>
                <a:gd name="connsiteX11" fmla="*/ 70630 w 156133"/>
                <a:gd name="connsiteY11" fmla="*/ 11846 h 275195"/>
                <a:gd name="connsiteX12" fmla="*/ 55136 w 156133"/>
                <a:gd name="connsiteY12" fmla="*/ -1781 h 275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6133" h="275195">
                  <a:moveTo>
                    <a:pt x="55136" y="-1781"/>
                  </a:moveTo>
                  <a:lnTo>
                    <a:pt x="-1442" y="-1781"/>
                  </a:lnTo>
                  <a:cubicBezTo>
                    <a:pt x="13887" y="3946"/>
                    <a:pt x="28339" y="11960"/>
                    <a:pt x="41979" y="22666"/>
                  </a:cubicBezTo>
                  <a:cubicBezTo>
                    <a:pt x="94595" y="63966"/>
                    <a:pt x="123640" y="130362"/>
                    <a:pt x="133775" y="195144"/>
                  </a:cubicBezTo>
                  <a:cubicBezTo>
                    <a:pt x="137826" y="221040"/>
                    <a:pt x="138931" y="247354"/>
                    <a:pt x="136657" y="273414"/>
                  </a:cubicBezTo>
                  <a:cubicBezTo>
                    <a:pt x="145992" y="259254"/>
                    <a:pt x="152037" y="246782"/>
                    <a:pt x="153396" y="240559"/>
                  </a:cubicBezTo>
                  <a:cubicBezTo>
                    <a:pt x="153929" y="238083"/>
                    <a:pt x="154272" y="233689"/>
                    <a:pt x="154476" y="228202"/>
                  </a:cubicBezTo>
                  <a:cubicBezTo>
                    <a:pt x="154577" y="225243"/>
                    <a:pt x="154653" y="221967"/>
                    <a:pt x="154692" y="218474"/>
                  </a:cubicBezTo>
                  <a:cubicBezTo>
                    <a:pt x="154501" y="196783"/>
                    <a:pt x="153396" y="172564"/>
                    <a:pt x="153396" y="172564"/>
                  </a:cubicBezTo>
                  <a:cubicBezTo>
                    <a:pt x="153396" y="172564"/>
                    <a:pt x="137737" y="105038"/>
                    <a:pt x="133140" y="97380"/>
                  </a:cubicBezTo>
                  <a:cubicBezTo>
                    <a:pt x="128555" y="89722"/>
                    <a:pt x="109924" y="58696"/>
                    <a:pt x="109924" y="58696"/>
                  </a:cubicBezTo>
                  <a:lnTo>
                    <a:pt x="70630" y="11846"/>
                  </a:lnTo>
                  <a:lnTo>
                    <a:pt x="55136" y="-1781"/>
                  </a:lnTo>
                </a:path>
              </a:pathLst>
            </a:custGeom>
            <a:solidFill>
              <a:srgbClr val="3A281D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36" name="Freeform: Shape 1835">
              <a:extLst>
                <a:ext uri="{FF2B5EF4-FFF2-40B4-BE49-F238E27FC236}">
                  <a16:creationId xmlns="" xmlns:a16="http://schemas.microsoft.com/office/drawing/2014/main" id="{D4648837-28DF-41CB-B190-21D47E69ACB4}"/>
                </a:ext>
              </a:extLst>
            </p:cNvPr>
            <p:cNvSpPr/>
            <p:nvPr/>
          </p:nvSpPr>
          <p:spPr>
            <a:xfrm flipV="1">
              <a:off x="5492440" y="3087060"/>
              <a:ext cx="240156" cy="55928"/>
            </a:xfrm>
            <a:custGeom>
              <a:avLst/>
              <a:gdLst>
                <a:gd name="connsiteX0" fmla="*/ 238770 w 240156"/>
                <a:gd name="connsiteY0" fmla="*/ -1606 h 55928"/>
                <a:gd name="connsiteX1" fmla="*/ -1386 w 240156"/>
                <a:gd name="connsiteY1" fmla="*/ -1606 h 55928"/>
                <a:gd name="connsiteX2" fmla="*/ 5675 w 240156"/>
                <a:gd name="connsiteY2" fmla="*/ 47695 h 55928"/>
                <a:gd name="connsiteX3" fmla="*/ 234224 w 240156"/>
                <a:gd name="connsiteY3" fmla="*/ 47403 h 55928"/>
                <a:gd name="connsiteX4" fmla="*/ 238770 w 240156"/>
                <a:gd name="connsiteY4" fmla="*/ -1606 h 55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0156" h="55928">
                  <a:moveTo>
                    <a:pt x="238770" y="-1606"/>
                  </a:moveTo>
                  <a:cubicBezTo>
                    <a:pt x="158875" y="8617"/>
                    <a:pt x="78509" y="8617"/>
                    <a:pt x="-1386" y="-1606"/>
                  </a:cubicBezTo>
                  <a:cubicBezTo>
                    <a:pt x="887" y="14840"/>
                    <a:pt x="3237" y="31274"/>
                    <a:pt x="5675" y="47695"/>
                  </a:cubicBezTo>
                  <a:cubicBezTo>
                    <a:pt x="81735" y="56623"/>
                    <a:pt x="158176" y="56534"/>
                    <a:pt x="234224" y="47403"/>
                  </a:cubicBezTo>
                  <a:cubicBezTo>
                    <a:pt x="235799" y="31071"/>
                    <a:pt x="237310" y="14739"/>
                    <a:pt x="238770" y="-1606"/>
                  </a:cubicBezTo>
                </a:path>
              </a:pathLst>
            </a:custGeom>
            <a:solidFill>
              <a:srgbClr val="F7AB9B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37" name="Freeform: Shape 1836">
              <a:extLst>
                <a:ext uri="{FF2B5EF4-FFF2-40B4-BE49-F238E27FC236}">
                  <a16:creationId xmlns="" xmlns:a16="http://schemas.microsoft.com/office/drawing/2014/main" id="{E66DB90D-C3B7-4417-A6AD-64DB192B8B26}"/>
                </a:ext>
              </a:extLst>
            </p:cNvPr>
            <p:cNvSpPr/>
            <p:nvPr/>
          </p:nvSpPr>
          <p:spPr>
            <a:xfrm flipV="1">
              <a:off x="5492440" y="3094411"/>
              <a:ext cx="240156" cy="48577"/>
            </a:xfrm>
            <a:custGeom>
              <a:avLst/>
              <a:gdLst>
                <a:gd name="connsiteX0" fmla="*/ 136066 w 240156"/>
                <a:gd name="connsiteY0" fmla="*/ 18412 h 48577"/>
                <a:gd name="connsiteX1" fmla="*/ -1297 w 240156"/>
                <a:gd name="connsiteY1" fmla="*/ -981 h 48577"/>
                <a:gd name="connsiteX2" fmla="*/ -1386 w 240156"/>
                <a:gd name="connsiteY2" fmla="*/ -1603 h 48577"/>
                <a:gd name="connsiteX3" fmla="*/ 238770 w 240156"/>
                <a:gd name="connsiteY3" fmla="*/ -1603 h 48577"/>
                <a:gd name="connsiteX4" fmla="*/ 234262 w 240156"/>
                <a:gd name="connsiteY4" fmla="*/ 46974 h 48577"/>
                <a:gd name="connsiteX5" fmla="*/ 136066 w 240156"/>
                <a:gd name="connsiteY5" fmla="*/ 18412 h 48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0156" h="48577">
                  <a:moveTo>
                    <a:pt x="136066" y="18412"/>
                  </a:moveTo>
                  <a:cubicBezTo>
                    <a:pt x="89927" y="14742"/>
                    <a:pt x="44397" y="6297"/>
                    <a:pt x="-1297" y="-981"/>
                  </a:cubicBezTo>
                  <a:lnTo>
                    <a:pt x="-1386" y="-1603"/>
                  </a:lnTo>
                  <a:cubicBezTo>
                    <a:pt x="78509" y="8621"/>
                    <a:pt x="158875" y="8621"/>
                    <a:pt x="238770" y="-1603"/>
                  </a:cubicBezTo>
                  <a:cubicBezTo>
                    <a:pt x="237322" y="14590"/>
                    <a:pt x="235824" y="30782"/>
                    <a:pt x="234262" y="46974"/>
                  </a:cubicBezTo>
                  <a:cubicBezTo>
                    <a:pt x="211770" y="19314"/>
                    <a:pt x="169784" y="21105"/>
                    <a:pt x="136066" y="18412"/>
                  </a:cubicBezTo>
                </a:path>
              </a:pathLst>
            </a:custGeom>
            <a:solidFill>
              <a:srgbClr val="F3836D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38" name="Freeform: Shape 1837">
              <a:extLst>
                <a:ext uri="{FF2B5EF4-FFF2-40B4-BE49-F238E27FC236}">
                  <a16:creationId xmlns="" xmlns:a16="http://schemas.microsoft.com/office/drawing/2014/main" id="{79DB33F0-2961-46C7-AE21-EEA12F77CA13}"/>
                </a:ext>
              </a:extLst>
            </p:cNvPr>
            <p:cNvSpPr/>
            <p:nvPr/>
          </p:nvSpPr>
          <p:spPr>
            <a:xfrm flipV="1">
              <a:off x="5379956" y="3130482"/>
              <a:ext cx="465136" cy="629070"/>
            </a:xfrm>
            <a:custGeom>
              <a:avLst/>
              <a:gdLst>
                <a:gd name="connsiteX0" fmla="*/ 389430 w 465136"/>
                <a:gd name="connsiteY0" fmla="*/ 39169 h 629070"/>
                <a:gd name="connsiteX1" fmla="*/ 72921 w 465136"/>
                <a:gd name="connsiteY1" fmla="*/ 39169 h 629070"/>
                <a:gd name="connsiteX2" fmla="*/ -1386 w 465136"/>
                <a:gd name="connsiteY2" fmla="*/ 599289 h 629070"/>
                <a:gd name="connsiteX3" fmla="*/ 463750 w 465136"/>
                <a:gd name="connsiteY3" fmla="*/ 599289 h 629070"/>
                <a:gd name="connsiteX4" fmla="*/ 389430 w 465136"/>
                <a:gd name="connsiteY4" fmla="*/ 39169 h 629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5136" h="629070">
                  <a:moveTo>
                    <a:pt x="389430" y="39169"/>
                  </a:moveTo>
                  <a:cubicBezTo>
                    <a:pt x="291171" y="-14805"/>
                    <a:pt x="171181" y="-14805"/>
                    <a:pt x="72921" y="39169"/>
                  </a:cubicBezTo>
                  <a:cubicBezTo>
                    <a:pt x="72350" y="41125"/>
                    <a:pt x="25741" y="379795"/>
                    <a:pt x="-1386" y="599289"/>
                  </a:cubicBezTo>
                  <a:cubicBezTo>
                    <a:pt x="152131" y="637249"/>
                    <a:pt x="310220" y="637249"/>
                    <a:pt x="463750" y="599289"/>
                  </a:cubicBezTo>
                  <a:cubicBezTo>
                    <a:pt x="436598" y="379795"/>
                    <a:pt x="390002" y="41125"/>
                    <a:pt x="389430" y="39169"/>
                  </a:cubicBezTo>
                </a:path>
              </a:pathLst>
            </a:custGeom>
            <a:solidFill>
              <a:srgbClr val="F7AB9B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39" name="Freeform: Shape 1838">
              <a:extLst>
                <a:ext uri="{FF2B5EF4-FFF2-40B4-BE49-F238E27FC236}">
                  <a16:creationId xmlns="" xmlns:a16="http://schemas.microsoft.com/office/drawing/2014/main" id="{BEB03B50-BC54-44B8-A19A-E240420F0D82}"/>
                </a:ext>
              </a:extLst>
            </p:cNvPr>
            <p:cNvSpPr/>
            <p:nvPr/>
          </p:nvSpPr>
          <p:spPr>
            <a:xfrm flipV="1">
              <a:off x="5399895" y="3262716"/>
              <a:ext cx="431989" cy="496837"/>
            </a:xfrm>
            <a:custGeom>
              <a:avLst/>
              <a:gdLst>
                <a:gd name="connsiteX0" fmla="*/ 423299 w 431989"/>
                <a:gd name="connsiteY0" fmla="*/ 494649 h 496837"/>
                <a:gd name="connsiteX1" fmla="*/ 406204 w 431989"/>
                <a:gd name="connsiteY1" fmla="*/ 480184 h 496837"/>
                <a:gd name="connsiteX2" fmla="*/ 373489 w 431989"/>
                <a:gd name="connsiteY2" fmla="*/ 456257 h 496837"/>
                <a:gd name="connsiteX3" fmla="*/ 332697 w 431989"/>
                <a:gd name="connsiteY3" fmla="*/ 448675 h 496837"/>
                <a:gd name="connsiteX4" fmla="*/ 212365 w 431989"/>
                <a:gd name="connsiteY4" fmla="*/ 444992 h 496837"/>
                <a:gd name="connsiteX5" fmla="*/ -1388 w 431989"/>
                <a:gd name="connsiteY5" fmla="*/ 442732 h 496837"/>
                <a:gd name="connsiteX6" fmla="*/ 52980 w 431989"/>
                <a:gd name="connsiteY6" fmla="*/ 39228 h 496837"/>
                <a:gd name="connsiteX7" fmla="*/ 369489 w 431989"/>
                <a:gd name="connsiteY7" fmla="*/ 39228 h 496837"/>
                <a:gd name="connsiteX8" fmla="*/ 430601 w 431989"/>
                <a:gd name="connsiteY8" fmla="*/ 494891 h 496837"/>
                <a:gd name="connsiteX9" fmla="*/ 423299 w 431989"/>
                <a:gd name="connsiteY9" fmla="*/ 494649 h 496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1989" h="496837">
                  <a:moveTo>
                    <a:pt x="423299" y="494649"/>
                  </a:moveTo>
                  <a:cubicBezTo>
                    <a:pt x="417253" y="491690"/>
                    <a:pt x="411386" y="484680"/>
                    <a:pt x="406204" y="480184"/>
                  </a:cubicBezTo>
                  <a:cubicBezTo>
                    <a:pt x="395994" y="471294"/>
                    <a:pt x="385961" y="461922"/>
                    <a:pt x="373489" y="456257"/>
                  </a:cubicBezTo>
                  <a:cubicBezTo>
                    <a:pt x="360535" y="450365"/>
                    <a:pt x="346654" y="449869"/>
                    <a:pt x="332697" y="448675"/>
                  </a:cubicBezTo>
                  <a:cubicBezTo>
                    <a:pt x="292552" y="445247"/>
                    <a:pt x="252598" y="445323"/>
                    <a:pt x="212365" y="444992"/>
                  </a:cubicBezTo>
                  <a:cubicBezTo>
                    <a:pt x="141105" y="444421"/>
                    <a:pt x="69871" y="443049"/>
                    <a:pt x="-1388" y="442732"/>
                  </a:cubicBezTo>
                  <a:cubicBezTo>
                    <a:pt x="24012" y="247635"/>
                    <a:pt x="52536" y="40765"/>
                    <a:pt x="52980" y="39228"/>
                  </a:cubicBezTo>
                  <a:cubicBezTo>
                    <a:pt x="151240" y="-14746"/>
                    <a:pt x="271229" y="-14746"/>
                    <a:pt x="369489" y="39228"/>
                  </a:cubicBezTo>
                  <a:cubicBezTo>
                    <a:pt x="369971" y="40905"/>
                    <a:pt x="403804" y="286472"/>
                    <a:pt x="430601" y="494891"/>
                  </a:cubicBezTo>
                  <a:cubicBezTo>
                    <a:pt x="428340" y="495767"/>
                    <a:pt x="425940" y="495945"/>
                    <a:pt x="423299" y="494649"/>
                  </a:cubicBezTo>
                </a:path>
              </a:pathLst>
            </a:custGeom>
            <a:solidFill>
              <a:srgbClr val="F3836D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40" name="Freeform: Shape 1839">
              <a:extLst>
                <a:ext uri="{FF2B5EF4-FFF2-40B4-BE49-F238E27FC236}">
                  <a16:creationId xmlns="" xmlns:a16="http://schemas.microsoft.com/office/drawing/2014/main" id="{FE5B7152-2782-4687-AEF2-58C43A458943}"/>
                </a:ext>
              </a:extLst>
            </p:cNvPr>
            <p:cNvSpPr/>
            <p:nvPr/>
          </p:nvSpPr>
          <p:spPr>
            <a:xfrm flipV="1">
              <a:off x="5243051" y="4428466"/>
              <a:ext cx="61874" cy="61872"/>
            </a:xfrm>
            <a:custGeom>
              <a:avLst/>
              <a:gdLst>
                <a:gd name="connsiteX0" fmla="*/ 60719 w 61874"/>
                <a:gd name="connsiteY0" fmla="*/ 30514 h 61872"/>
                <a:gd name="connsiteX1" fmla="*/ 29782 w 61874"/>
                <a:gd name="connsiteY1" fmla="*/ -406 h 61872"/>
                <a:gd name="connsiteX2" fmla="*/ -1155 w 61874"/>
                <a:gd name="connsiteY2" fmla="*/ 30514 h 61872"/>
                <a:gd name="connsiteX3" fmla="*/ 29782 w 61874"/>
                <a:gd name="connsiteY3" fmla="*/ 61466 h 61872"/>
                <a:gd name="connsiteX4" fmla="*/ 60719 w 61874"/>
                <a:gd name="connsiteY4" fmla="*/ 30514 h 61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874" h="61872">
                  <a:moveTo>
                    <a:pt x="60719" y="30514"/>
                  </a:moveTo>
                  <a:cubicBezTo>
                    <a:pt x="60719" y="13434"/>
                    <a:pt x="46876" y="-406"/>
                    <a:pt x="29782" y="-406"/>
                  </a:cubicBezTo>
                  <a:cubicBezTo>
                    <a:pt x="12701" y="-406"/>
                    <a:pt x="-1155" y="13434"/>
                    <a:pt x="-1155" y="30514"/>
                  </a:cubicBezTo>
                  <a:cubicBezTo>
                    <a:pt x="-1155" y="47610"/>
                    <a:pt x="12701" y="61466"/>
                    <a:pt x="29782" y="61466"/>
                  </a:cubicBezTo>
                  <a:cubicBezTo>
                    <a:pt x="46876" y="61466"/>
                    <a:pt x="60719" y="47610"/>
                    <a:pt x="60719" y="30514"/>
                  </a:cubicBezTo>
                </a:path>
              </a:pathLst>
            </a:custGeom>
            <a:solidFill>
              <a:srgbClr val="3C3A3D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41" name="Freeform: Shape 1840">
              <a:extLst>
                <a:ext uri="{FF2B5EF4-FFF2-40B4-BE49-F238E27FC236}">
                  <a16:creationId xmlns="" xmlns:a16="http://schemas.microsoft.com/office/drawing/2014/main" id="{7192FD1A-00BF-41E0-B3E8-FC0E60CB1177}"/>
                </a:ext>
              </a:extLst>
            </p:cNvPr>
            <p:cNvSpPr/>
            <p:nvPr/>
          </p:nvSpPr>
          <p:spPr>
            <a:xfrm flipV="1">
              <a:off x="5229881" y="4415295"/>
              <a:ext cx="88213" cy="88215"/>
            </a:xfrm>
            <a:custGeom>
              <a:avLst/>
              <a:gdLst>
                <a:gd name="connsiteX0" fmla="*/ 42952 w 88213"/>
                <a:gd name="connsiteY0" fmla="*/ 61465 h 88215"/>
                <a:gd name="connsiteX1" fmla="*/ 25185 w 88213"/>
                <a:gd name="connsiteY1" fmla="*/ 43685 h 88215"/>
                <a:gd name="connsiteX2" fmla="*/ 42952 w 88213"/>
                <a:gd name="connsiteY2" fmla="*/ 25936 h 88215"/>
                <a:gd name="connsiteX3" fmla="*/ 60719 w 88213"/>
                <a:gd name="connsiteY3" fmla="*/ 43685 h 88215"/>
                <a:gd name="connsiteX4" fmla="*/ 42952 w 88213"/>
                <a:gd name="connsiteY4" fmla="*/ 61465 h 88215"/>
                <a:gd name="connsiteX5" fmla="*/ 42952 w 88213"/>
                <a:gd name="connsiteY5" fmla="*/ -406 h 88215"/>
                <a:gd name="connsiteX6" fmla="*/ -1155 w 88213"/>
                <a:gd name="connsiteY6" fmla="*/ 43685 h 88215"/>
                <a:gd name="connsiteX7" fmla="*/ 42952 w 88213"/>
                <a:gd name="connsiteY7" fmla="*/ 87809 h 88215"/>
                <a:gd name="connsiteX8" fmla="*/ 87059 w 88213"/>
                <a:gd name="connsiteY8" fmla="*/ 43685 h 88215"/>
                <a:gd name="connsiteX9" fmla="*/ 42952 w 88213"/>
                <a:gd name="connsiteY9" fmla="*/ -406 h 88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8213" h="88215">
                  <a:moveTo>
                    <a:pt x="42952" y="61465"/>
                  </a:moveTo>
                  <a:cubicBezTo>
                    <a:pt x="33160" y="61465"/>
                    <a:pt x="25185" y="53493"/>
                    <a:pt x="25185" y="43685"/>
                  </a:cubicBezTo>
                  <a:cubicBezTo>
                    <a:pt x="25185" y="33897"/>
                    <a:pt x="33160" y="25936"/>
                    <a:pt x="42952" y="25936"/>
                  </a:cubicBezTo>
                  <a:cubicBezTo>
                    <a:pt x="52744" y="25936"/>
                    <a:pt x="60719" y="33897"/>
                    <a:pt x="60719" y="43685"/>
                  </a:cubicBezTo>
                  <a:cubicBezTo>
                    <a:pt x="60719" y="53493"/>
                    <a:pt x="52744" y="61465"/>
                    <a:pt x="42952" y="61465"/>
                  </a:cubicBezTo>
                  <a:close/>
                  <a:moveTo>
                    <a:pt x="42952" y="-406"/>
                  </a:moveTo>
                  <a:cubicBezTo>
                    <a:pt x="18631" y="-406"/>
                    <a:pt x="-1155" y="19367"/>
                    <a:pt x="-1155" y="43685"/>
                  </a:cubicBezTo>
                  <a:cubicBezTo>
                    <a:pt x="-1155" y="68010"/>
                    <a:pt x="18631" y="87809"/>
                    <a:pt x="42952" y="87809"/>
                  </a:cubicBezTo>
                  <a:cubicBezTo>
                    <a:pt x="67272" y="87809"/>
                    <a:pt x="87059" y="68010"/>
                    <a:pt x="87059" y="43685"/>
                  </a:cubicBezTo>
                  <a:cubicBezTo>
                    <a:pt x="87059" y="19367"/>
                    <a:pt x="67272" y="-406"/>
                    <a:pt x="42952" y="-406"/>
                  </a:cubicBezTo>
                </a:path>
              </a:pathLst>
            </a:custGeom>
            <a:solidFill>
              <a:srgbClr val="00000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42" name="Freeform: Shape 1841">
              <a:extLst>
                <a:ext uri="{FF2B5EF4-FFF2-40B4-BE49-F238E27FC236}">
                  <a16:creationId xmlns="" xmlns:a16="http://schemas.microsoft.com/office/drawing/2014/main" id="{3F3B8571-BFFC-4866-8DE8-566A25278819}"/>
                </a:ext>
              </a:extLst>
            </p:cNvPr>
            <p:cNvSpPr/>
            <p:nvPr/>
          </p:nvSpPr>
          <p:spPr>
            <a:xfrm flipV="1">
              <a:off x="5225906" y="4411321"/>
              <a:ext cx="96176" cy="48097"/>
            </a:xfrm>
            <a:custGeom>
              <a:avLst/>
              <a:gdLst>
                <a:gd name="connsiteX0" fmla="*/ 95022 w 96176"/>
                <a:gd name="connsiteY0" fmla="*/ -428 h 48097"/>
                <a:gd name="connsiteX1" fmla="*/ 95022 w 96176"/>
                <a:gd name="connsiteY1" fmla="*/ -413 h 48097"/>
                <a:gd name="connsiteX2" fmla="*/ 46927 w 96176"/>
                <a:gd name="connsiteY2" fmla="*/ 47669 h 48097"/>
                <a:gd name="connsiteX3" fmla="*/ -1155 w 96176"/>
                <a:gd name="connsiteY3" fmla="*/ -413 h 48097"/>
                <a:gd name="connsiteX4" fmla="*/ -1155 w 96176"/>
                <a:gd name="connsiteY4" fmla="*/ -428 h 48097"/>
                <a:gd name="connsiteX5" fmla="*/ 95022 w 96176"/>
                <a:gd name="connsiteY5" fmla="*/ -428 h 48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6176" h="48097">
                  <a:moveTo>
                    <a:pt x="95022" y="-428"/>
                  </a:moveTo>
                  <a:lnTo>
                    <a:pt x="95022" y="-413"/>
                  </a:lnTo>
                  <a:cubicBezTo>
                    <a:pt x="95022" y="26104"/>
                    <a:pt x="73445" y="47669"/>
                    <a:pt x="46927" y="47669"/>
                  </a:cubicBezTo>
                  <a:cubicBezTo>
                    <a:pt x="20409" y="47669"/>
                    <a:pt x="-1155" y="26104"/>
                    <a:pt x="-1155" y="-413"/>
                  </a:cubicBezTo>
                  <a:lnTo>
                    <a:pt x="-1155" y="-428"/>
                  </a:lnTo>
                  <a:lnTo>
                    <a:pt x="95022" y="-428"/>
                  </a:lnTo>
                </a:path>
              </a:pathLst>
            </a:custGeom>
            <a:solidFill>
              <a:srgbClr val="00000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43" name="Freeform: Shape 1842">
              <a:extLst>
                <a:ext uri="{FF2B5EF4-FFF2-40B4-BE49-F238E27FC236}">
                  <a16:creationId xmlns="" xmlns:a16="http://schemas.microsoft.com/office/drawing/2014/main" id="{B1257C91-622F-4EE8-93D1-1697DAD74DB4}"/>
                </a:ext>
              </a:extLst>
            </p:cNvPr>
            <p:cNvSpPr/>
            <p:nvPr/>
          </p:nvSpPr>
          <p:spPr>
            <a:xfrm flipV="1">
              <a:off x="5924417" y="4428466"/>
              <a:ext cx="61874" cy="61872"/>
            </a:xfrm>
            <a:custGeom>
              <a:avLst/>
              <a:gdLst>
                <a:gd name="connsiteX0" fmla="*/ 60254 w 61874"/>
                <a:gd name="connsiteY0" fmla="*/ 30514 h 61872"/>
                <a:gd name="connsiteX1" fmla="*/ 29317 w 61874"/>
                <a:gd name="connsiteY1" fmla="*/ -406 h 61872"/>
                <a:gd name="connsiteX2" fmla="*/ -1620 w 61874"/>
                <a:gd name="connsiteY2" fmla="*/ 30514 h 61872"/>
                <a:gd name="connsiteX3" fmla="*/ 29317 w 61874"/>
                <a:gd name="connsiteY3" fmla="*/ 61466 h 61872"/>
                <a:gd name="connsiteX4" fmla="*/ 60254 w 61874"/>
                <a:gd name="connsiteY4" fmla="*/ 30514 h 61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874" h="61872">
                  <a:moveTo>
                    <a:pt x="60254" y="30514"/>
                  </a:moveTo>
                  <a:cubicBezTo>
                    <a:pt x="60254" y="13434"/>
                    <a:pt x="46398" y="-406"/>
                    <a:pt x="29317" y="-406"/>
                  </a:cubicBezTo>
                  <a:cubicBezTo>
                    <a:pt x="12236" y="-406"/>
                    <a:pt x="-1620" y="13434"/>
                    <a:pt x="-1620" y="30514"/>
                  </a:cubicBezTo>
                  <a:cubicBezTo>
                    <a:pt x="-1620" y="47610"/>
                    <a:pt x="12236" y="61466"/>
                    <a:pt x="29317" y="61466"/>
                  </a:cubicBezTo>
                  <a:cubicBezTo>
                    <a:pt x="46398" y="61466"/>
                    <a:pt x="60254" y="47610"/>
                    <a:pt x="60254" y="30514"/>
                  </a:cubicBezTo>
                </a:path>
              </a:pathLst>
            </a:custGeom>
            <a:solidFill>
              <a:srgbClr val="3C3A3D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44" name="Freeform: Shape 1843">
              <a:extLst>
                <a:ext uri="{FF2B5EF4-FFF2-40B4-BE49-F238E27FC236}">
                  <a16:creationId xmlns="" xmlns:a16="http://schemas.microsoft.com/office/drawing/2014/main" id="{794B7971-2550-4129-AE1B-191A053B5A20}"/>
                </a:ext>
              </a:extLst>
            </p:cNvPr>
            <p:cNvSpPr/>
            <p:nvPr/>
          </p:nvSpPr>
          <p:spPr>
            <a:xfrm flipV="1">
              <a:off x="5911247" y="4415295"/>
              <a:ext cx="88213" cy="88215"/>
            </a:xfrm>
            <a:custGeom>
              <a:avLst/>
              <a:gdLst>
                <a:gd name="connsiteX0" fmla="*/ 42487 w 88213"/>
                <a:gd name="connsiteY0" fmla="*/ 61465 h 88215"/>
                <a:gd name="connsiteX1" fmla="*/ 24720 w 88213"/>
                <a:gd name="connsiteY1" fmla="*/ 43685 h 88215"/>
                <a:gd name="connsiteX2" fmla="*/ 42487 w 88213"/>
                <a:gd name="connsiteY2" fmla="*/ 25936 h 88215"/>
                <a:gd name="connsiteX3" fmla="*/ 60254 w 88213"/>
                <a:gd name="connsiteY3" fmla="*/ 43685 h 88215"/>
                <a:gd name="connsiteX4" fmla="*/ 42487 w 88213"/>
                <a:gd name="connsiteY4" fmla="*/ 61465 h 88215"/>
                <a:gd name="connsiteX5" fmla="*/ 42487 w 88213"/>
                <a:gd name="connsiteY5" fmla="*/ -406 h 88215"/>
                <a:gd name="connsiteX6" fmla="*/ -1620 w 88213"/>
                <a:gd name="connsiteY6" fmla="*/ 43685 h 88215"/>
                <a:gd name="connsiteX7" fmla="*/ 42487 w 88213"/>
                <a:gd name="connsiteY7" fmla="*/ 87809 h 88215"/>
                <a:gd name="connsiteX8" fmla="*/ 86594 w 88213"/>
                <a:gd name="connsiteY8" fmla="*/ 43685 h 88215"/>
                <a:gd name="connsiteX9" fmla="*/ 42487 w 88213"/>
                <a:gd name="connsiteY9" fmla="*/ -406 h 88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8213" h="88215">
                  <a:moveTo>
                    <a:pt x="42487" y="61465"/>
                  </a:moveTo>
                  <a:cubicBezTo>
                    <a:pt x="32695" y="61465"/>
                    <a:pt x="24720" y="53493"/>
                    <a:pt x="24720" y="43685"/>
                  </a:cubicBezTo>
                  <a:cubicBezTo>
                    <a:pt x="24720" y="33897"/>
                    <a:pt x="32695" y="25936"/>
                    <a:pt x="42487" y="25936"/>
                  </a:cubicBezTo>
                  <a:cubicBezTo>
                    <a:pt x="52279" y="25936"/>
                    <a:pt x="60254" y="33897"/>
                    <a:pt x="60254" y="43685"/>
                  </a:cubicBezTo>
                  <a:cubicBezTo>
                    <a:pt x="60254" y="53493"/>
                    <a:pt x="52279" y="61465"/>
                    <a:pt x="42487" y="61465"/>
                  </a:cubicBezTo>
                  <a:close/>
                  <a:moveTo>
                    <a:pt x="42487" y="-406"/>
                  </a:moveTo>
                  <a:cubicBezTo>
                    <a:pt x="18166" y="-406"/>
                    <a:pt x="-1620" y="19367"/>
                    <a:pt x="-1620" y="43685"/>
                  </a:cubicBezTo>
                  <a:cubicBezTo>
                    <a:pt x="-1620" y="68010"/>
                    <a:pt x="18166" y="87809"/>
                    <a:pt x="42487" y="87809"/>
                  </a:cubicBezTo>
                  <a:cubicBezTo>
                    <a:pt x="66807" y="87809"/>
                    <a:pt x="86594" y="68010"/>
                    <a:pt x="86594" y="43685"/>
                  </a:cubicBezTo>
                  <a:cubicBezTo>
                    <a:pt x="86594" y="19367"/>
                    <a:pt x="66807" y="-406"/>
                    <a:pt x="42487" y="-406"/>
                  </a:cubicBezTo>
                </a:path>
              </a:pathLst>
            </a:custGeom>
            <a:solidFill>
              <a:srgbClr val="00000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45" name="Freeform: Shape 1844">
              <a:extLst>
                <a:ext uri="{FF2B5EF4-FFF2-40B4-BE49-F238E27FC236}">
                  <a16:creationId xmlns="" xmlns:a16="http://schemas.microsoft.com/office/drawing/2014/main" id="{5F065B49-0276-494F-866A-6C411B6145CB}"/>
                </a:ext>
              </a:extLst>
            </p:cNvPr>
            <p:cNvSpPr/>
            <p:nvPr/>
          </p:nvSpPr>
          <p:spPr>
            <a:xfrm flipV="1">
              <a:off x="5907272" y="4411321"/>
              <a:ext cx="96164" cy="48097"/>
            </a:xfrm>
            <a:custGeom>
              <a:avLst/>
              <a:gdLst>
                <a:gd name="connsiteX0" fmla="*/ 94544 w 96164"/>
                <a:gd name="connsiteY0" fmla="*/ -428 h 48097"/>
                <a:gd name="connsiteX1" fmla="*/ 94544 w 96164"/>
                <a:gd name="connsiteY1" fmla="*/ -413 h 48097"/>
                <a:gd name="connsiteX2" fmla="*/ 46462 w 96164"/>
                <a:gd name="connsiteY2" fmla="*/ 47669 h 48097"/>
                <a:gd name="connsiteX3" fmla="*/ -1620 w 96164"/>
                <a:gd name="connsiteY3" fmla="*/ -413 h 48097"/>
                <a:gd name="connsiteX4" fmla="*/ -1620 w 96164"/>
                <a:gd name="connsiteY4" fmla="*/ -428 h 48097"/>
                <a:gd name="connsiteX5" fmla="*/ 94544 w 96164"/>
                <a:gd name="connsiteY5" fmla="*/ -428 h 48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6164" h="48097">
                  <a:moveTo>
                    <a:pt x="94544" y="-428"/>
                  </a:moveTo>
                  <a:lnTo>
                    <a:pt x="94544" y="-413"/>
                  </a:lnTo>
                  <a:cubicBezTo>
                    <a:pt x="94544" y="26104"/>
                    <a:pt x="72980" y="47669"/>
                    <a:pt x="46462" y="47669"/>
                  </a:cubicBezTo>
                  <a:cubicBezTo>
                    <a:pt x="19944" y="47669"/>
                    <a:pt x="-1620" y="26104"/>
                    <a:pt x="-1620" y="-413"/>
                  </a:cubicBezTo>
                  <a:lnTo>
                    <a:pt x="-1620" y="-428"/>
                  </a:lnTo>
                  <a:lnTo>
                    <a:pt x="94544" y="-428"/>
                  </a:lnTo>
                </a:path>
              </a:pathLst>
            </a:custGeom>
            <a:solidFill>
              <a:srgbClr val="00000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46" name="Freeform: Shape 1845">
              <a:extLst>
                <a:ext uri="{FF2B5EF4-FFF2-40B4-BE49-F238E27FC236}">
                  <a16:creationId xmlns="" xmlns:a16="http://schemas.microsoft.com/office/drawing/2014/main" id="{6BBDC56C-1A47-495D-B645-BF75070D668C}"/>
                </a:ext>
              </a:extLst>
            </p:cNvPr>
            <p:cNvSpPr/>
            <p:nvPr/>
          </p:nvSpPr>
          <p:spPr>
            <a:xfrm flipV="1">
              <a:off x="5711819" y="4428466"/>
              <a:ext cx="61861" cy="61872"/>
            </a:xfrm>
            <a:custGeom>
              <a:avLst/>
              <a:gdLst>
                <a:gd name="connsiteX0" fmla="*/ 60387 w 61861"/>
                <a:gd name="connsiteY0" fmla="*/ 30514 h 61872"/>
                <a:gd name="connsiteX1" fmla="*/ 29462 w 61861"/>
                <a:gd name="connsiteY1" fmla="*/ -406 h 61872"/>
                <a:gd name="connsiteX2" fmla="*/ -1475 w 61861"/>
                <a:gd name="connsiteY2" fmla="*/ 30514 h 61872"/>
                <a:gd name="connsiteX3" fmla="*/ 29462 w 61861"/>
                <a:gd name="connsiteY3" fmla="*/ 61466 h 61872"/>
                <a:gd name="connsiteX4" fmla="*/ 60387 w 61861"/>
                <a:gd name="connsiteY4" fmla="*/ 30514 h 61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861" h="61872">
                  <a:moveTo>
                    <a:pt x="60387" y="30514"/>
                  </a:moveTo>
                  <a:cubicBezTo>
                    <a:pt x="60387" y="13434"/>
                    <a:pt x="46544" y="-406"/>
                    <a:pt x="29462" y="-406"/>
                  </a:cubicBezTo>
                  <a:cubicBezTo>
                    <a:pt x="12368" y="-406"/>
                    <a:pt x="-1475" y="13434"/>
                    <a:pt x="-1475" y="30514"/>
                  </a:cubicBezTo>
                  <a:cubicBezTo>
                    <a:pt x="-1475" y="47610"/>
                    <a:pt x="12368" y="61466"/>
                    <a:pt x="29462" y="61466"/>
                  </a:cubicBezTo>
                  <a:cubicBezTo>
                    <a:pt x="46544" y="61466"/>
                    <a:pt x="60387" y="47610"/>
                    <a:pt x="60387" y="30514"/>
                  </a:cubicBezTo>
                </a:path>
              </a:pathLst>
            </a:custGeom>
            <a:solidFill>
              <a:srgbClr val="3C3A3D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47" name="Freeform: Shape 1846">
              <a:extLst>
                <a:ext uri="{FF2B5EF4-FFF2-40B4-BE49-F238E27FC236}">
                  <a16:creationId xmlns="" xmlns:a16="http://schemas.microsoft.com/office/drawing/2014/main" id="{455F6295-AB55-4521-BDD1-E3B6A26BD562}"/>
                </a:ext>
              </a:extLst>
            </p:cNvPr>
            <p:cNvSpPr/>
            <p:nvPr/>
          </p:nvSpPr>
          <p:spPr>
            <a:xfrm flipV="1">
              <a:off x="5698637" y="4415295"/>
              <a:ext cx="88213" cy="88215"/>
            </a:xfrm>
            <a:custGeom>
              <a:avLst/>
              <a:gdLst>
                <a:gd name="connsiteX0" fmla="*/ 42645 w 88213"/>
                <a:gd name="connsiteY0" fmla="*/ 61465 h 88215"/>
                <a:gd name="connsiteX1" fmla="*/ 24877 w 88213"/>
                <a:gd name="connsiteY1" fmla="*/ 43685 h 88215"/>
                <a:gd name="connsiteX2" fmla="*/ 42645 w 88213"/>
                <a:gd name="connsiteY2" fmla="*/ 25936 h 88215"/>
                <a:gd name="connsiteX3" fmla="*/ 60399 w 88213"/>
                <a:gd name="connsiteY3" fmla="*/ 43685 h 88215"/>
                <a:gd name="connsiteX4" fmla="*/ 42645 w 88213"/>
                <a:gd name="connsiteY4" fmla="*/ 61465 h 88215"/>
                <a:gd name="connsiteX5" fmla="*/ 42645 w 88213"/>
                <a:gd name="connsiteY5" fmla="*/ -406 h 88215"/>
                <a:gd name="connsiteX6" fmla="*/ -1475 w 88213"/>
                <a:gd name="connsiteY6" fmla="*/ 43685 h 88215"/>
                <a:gd name="connsiteX7" fmla="*/ 42645 w 88213"/>
                <a:gd name="connsiteY7" fmla="*/ 87809 h 88215"/>
                <a:gd name="connsiteX8" fmla="*/ 86739 w 88213"/>
                <a:gd name="connsiteY8" fmla="*/ 43685 h 88215"/>
                <a:gd name="connsiteX9" fmla="*/ 42645 w 88213"/>
                <a:gd name="connsiteY9" fmla="*/ -406 h 88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8213" h="88215">
                  <a:moveTo>
                    <a:pt x="42645" y="61465"/>
                  </a:moveTo>
                  <a:cubicBezTo>
                    <a:pt x="32840" y="61465"/>
                    <a:pt x="24877" y="53493"/>
                    <a:pt x="24877" y="43685"/>
                  </a:cubicBezTo>
                  <a:cubicBezTo>
                    <a:pt x="24877" y="33897"/>
                    <a:pt x="32840" y="25936"/>
                    <a:pt x="42645" y="25936"/>
                  </a:cubicBezTo>
                  <a:cubicBezTo>
                    <a:pt x="52436" y="25936"/>
                    <a:pt x="60399" y="33897"/>
                    <a:pt x="60399" y="43685"/>
                  </a:cubicBezTo>
                  <a:cubicBezTo>
                    <a:pt x="60399" y="53493"/>
                    <a:pt x="52436" y="61465"/>
                    <a:pt x="42645" y="61465"/>
                  </a:cubicBezTo>
                  <a:close/>
                  <a:moveTo>
                    <a:pt x="42645" y="-406"/>
                  </a:moveTo>
                  <a:cubicBezTo>
                    <a:pt x="18324" y="-406"/>
                    <a:pt x="-1475" y="19367"/>
                    <a:pt x="-1475" y="43685"/>
                  </a:cubicBezTo>
                  <a:cubicBezTo>
                    <a:pt x="-1475" y="68010"/>
                    <a:pt x="18324" y="87809"/>
                    <a:pt x="42645" y="87809"/>
                  </a:cubicBezTo>
                  <a:cubicBezTo>
                    <a:pt x="66953" y="87809"/>
                    <a:pt x="86739" y="68010"/>
                    <a:pt x="86739" y="43685"/>
                  </a:cubicBezTo>
                  <a:cubicBezTo>
                    <a:pt x="86739" y="19367"/>
                    <a:pt x="66953" y="-406"/>
                    <a:pt x="42645" y="-406"/>
                  </a:cubicBezTo>
                </a:path>
              </a:pathLst>
            </a:custGeom>
            <a:solidFill>
              <a:srgbClr val="00000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48" name="Freeform: Shape 1847">
              <a:extLst>
                <a:ext uri="{FF2B5EF4-FFF2-40B4-BE49-F238E27FC236}">
                  <a16:creationId xmlns="" xmlns:a16="http://schemas.microsoft.com/office/drawing/2014/main" id="{BD38BB8A-ABB6-4225-8D71-693BC8D48A2B}"/>
                </a:ext>
              </a:extLst>
            </p:cNvPr>
            <p:cNvSpPr/>
            <p:nvPr/>
          </p:nvSpPr>
          <p:spPr>
            <a:xfrm flipV="1">
              <a:off x="5694662" y="4411321"/>
              <a:ext cx="96176" cy="48097"/>
            </a:xfrm>
            <a:custGeom>
              <a:avLst/>
              <a:gdLst>
                <a:gd name="connsiteX0" fmla="*/ 94702 w 96176"/>
                <a:gd name="connsiteY0" fmla="*/ -428 h 48097"/>
                <a:gd name="connsiteX1" fmla="*/ 94702 w 96176"/>
                <a:gd name="connsiteY1" fmla="*/ -413 h 48097"/>
                <a:gd name="connsiteX2" fmla="*/ 46620 w 96176"/>
                <a:gd name="connsiteY2" fmla="*/ 47669 h 48097"/>
                <a:gd name="connsiteX3" fmla="*/ -1475 w 96176"/>
                <a:gd name="connsiteY3" fmla="*/ -413 h 48097"/>
                <a:gd name="connsiteX4" fmla="*/ -1475 w 96176"/>
                <a:gd name="connsiteY4" fmla="*/ -428 h 48097"/>
                <a:gd name="connsiteX5" fmla="*/ 94702 w 96176"/>
                <a:gd name="connsiteY5" fmla="*/ -428 h 48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6176" h="48097">
                  <a:moveTo>
                    <a:pt x="94702" y="-428"/>
                  </a:moveTo>
                  <a:lnTo>
                    <a:pt x="94702" y="-413"/>
                  </a:lnTo>
                  <a:cubicBezTo>
                    <a:pt x="94702" y="26104"/>
                    <a:pt x="73125" y="47669"/>
                    <a:pt x="46620" y="47669"/>
                  </a:cubicBezTo>
                  <a:cubicBezTo>
                    <a:pt x="20102" y="47669"/>
                    <a:pt x="-1475" y="26104"/>
                    <a:pt x="-1475" y="-413"/>
                  </a:cubicBezTo>
                  <a:lnTo>
                    <a:pt x="-1475" y="-428"/>
                  </a:lnTo>
                  <a:lnTo>
                    <a:pt x="94702" y="-428"/>
                  </a:lnTo>
                </a:path>
              </a:pathLst>
            </a:custGeom>
            <a:solidFill>
              <a:srgbClr val="00000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49" name="Freeform: Shape 1848">
              <a:extLst>
                <a:ext uri="{FF2B5EF4-FFF2-40B4-BE49-F238E27FC236}">
                  <a16:creationId xmlns="" xmlns:a16="http://schemas.microsoft.com/office/drawing/2014/main" id="{DDA1DFAA-F600-4B9E-A012-B2D0CDE5A9B9}"/>
                </a:ext>
              </a:extLst>
            </p:cNvPr>
            <p:cNvSpPr/>
            <p:nvPr/>
          </p:nvSpPr>
          <p:spPr>
            <a:xfrm flipV="1">
              <a:off x="5445120" y="4428466"/>
              <a:ext cx="61874" cy="61872"/>
            </a:xfrm>
            <a:custGeom>
              <a:avLst/>
              <a:gdLst>
                <a:gd name="connsiteX0" fmla="*/ 60581 w 61874"/>
                <a:gd name="connsiteY0" fmla="*/ 30514 h 61872"/>
                <a:gd name="connsiteX1" fmla="*/ 29644 w 61874"/>
                <a:gd name="connsiteY1" fmla="*/ -406 h 61872"/>
                <a:gd name="connsiteX2" fmla="*/ -1293 w 61874"/>
                <a:gd name="connsiteY2" fmla="*/ 30514 h 61872"/>
                <a:gd name="connsiteX3" fmla="*/ 29644 w 61874"/>
                <a:gd name="connsiteY3" fmla="*/ 61466 h 61872"/>
                <a:gd name="connsiteX4" fmla="*/ 60581 w 61874"/>
                <a:gd name="connsiteY4" fmla="*/ 30514 h 61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874" h="61872">
                  <a:moveTo>
                    <a:pt x="60581" y="30514"/>
                  </a:moveTo>
                  <a:cubicBezTo>
                    <a:pt x="60581" y="13434"/>
                    <a:pt x="46738" y="-406"/>
                    <a:pt x="29644" y="-406"/>
                  </a:cubicBezTo>
                  <a:cubicBezTo>
                    <a:pt x="12563" y="-406"/>
                    <a:pt x="-1293" y="13434"/>
                    <a:pt x="-1293" y="30514"/>
                  </a:cubicBezTo>
                  <a:cubicBezTo>
                    <a:pt x="-1293" y="47610"/>
                    <a:pt x="12563" y="61466"/>
                    <a:pt x="29644" y="61466"/>
                  </a:cubicBezTo>
                  <a:cubicBezTo>
                    <a:pt x="46738" y="61466"/>
                    <a:pt x="60581" y="47610"/>
                    <a:pt x="60581" y="30514"/>
                  </a:cubicBezTo>
                </a:path>
              </a:pathLst>
            </a:custGeom>
            <a:solidFill>
              <a:srgbClr val="3C3A3D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50" name="Freeform: Shape 1849">
              <a:extLst>
                <a:ext uri="{FF2B5EF4-FFF2-40B4-BE49-F238E27FC236}">
                  <a16:creationId xmlns="" xmlns:a16="http://schemas.microsoft.com/office/drawing/2014/main" id="{69D8604D-8A2D-4869-A19E-6844AAB8E5E0}"/>
                </a:ext>
              </a:extLst>
            </p:cNvPr>
            <p:cNvSpPr/>
            <p:nvPr/>
          </p:nvSpPr>
          <p:spPr>
            <a:xfrm flipV="1">
              <a:off x="5431950" y="4415295"/>
              <a:ext cx="88213" cy="88215"/>
            </a:xfrm>
            <a:custGeom>
              <a:avLst/>
              <a:gdLst>
                <a:gd name="connsiteX0" fmla="*/ 42827 w 88213"/>
                <a:gd name="connsiteY0" fmla="*/ 61465 h 88215"/>
                <a:gd name="connsiteX1" fmla="*/ 25059 w 88213"/>
                <a:gd name="connsiteY1" fmla="*/ 43685 h 88215"/>
                <a:gd name="connsiteX2" fmla="*/ 42827 w 88213"/>
                <a:gd name="connsiteY2" fmla="*/ 25936 h 88215"/>
                <a:gd name="connsiteX3" fmla="*/ 60581 w 88213"/>
                <a:gd name="connsiteY3" fmla="*/ 43685 h 88215"/>
                <a:gd name="connsiteX4" fmla="*/ 42827 w 88213"/>
                <a:gd name="connsiteY4" fmla="*/ 61465 h 88215"/>
                <a:gd name="connsiteX5" fmla="*/ 42827 w 88213"/>
                <a:gd name="connsiteY5" fmla="*/ -406 h 88215"/>
                <a:gd name="connsiteX6" fmla="*/ -1293 w 88213"/>
                <a:gd name="connsiteY6" fmla="*/ 43685 h 88215"/>
                <a:gd name="connsiteX7" fmla="*/ 42827 w 88213"/>
                <a:gd name="connsiteY7" fmla="*/ 87809 h 88215"/>
                <a:gd name="connsiteX8" fmla="*/ 86921 w 88213"/>
                <a:gd name="connsiteY8" fmla="*/ 43685 h 88215"/>
                <a:gd name="connsiteX9" fmla="*/ 42827 w 88213"/>
                <a:gd name="connsiteY9" fmla="*/ -406 h 88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8213" h="88215">
                  <a:moveTo>
                    <a:pt x="42827" y="61465"/>
                  </a:moveTo>
                  <a:cubicBezTo>
                    <a:pt x="33022" y="61465"/>
                    <a:pt x="25059" y="53493"/>
                    <a:pt x="25059" y="43685"/>
                  </a:cubicBezTo>
                  <a:cubicBezTo>
                    <a:pt x="25059" y="33897"/>
                    <a:pt x="33022" y="25936"/>
                    <a:pt x="42827" y="25936"/>
                  </a:cubicBezTo>
                  <a:cubicBezTo>
                    <a:pt x="52618" y="25936"/>
                    <a:pt x="60581" y="33897"/>
                    <a:pt x="60581" y="43685"/>
                  </a:cubicBezTo>
                  <a:cubicBezTo>
                    <a:pt x="60581" y="53493"/>
                    <a:pt x="52618" y="61465"/>
                    <a:pt x="42827" y="61465"/>
                  </a:cubicBezTo>
                  <a:close/>
                  <a:moveTo>
                    <a:pt x="42827" y="-406"/>
                  </a:moveTo>
                  <a:cubicBezTo>
                    <a:pt x="18494" y="-406"/>
                    <a:pt x="-1293" y="19367"/>
                    <a:pt x="-1293" y="43685"/>
                  </a:cubicBezTo>
                  <a:cubicBezTo>
                    <a:pt x="-1293" y="68010"/>
                    <a:pt x="18494" y="87809"/>
                    <a:pt x="42827" y="87809"/>
                  </a:cubicBezTo>
                  <a:cubicBezTo>
                    <a:pt x="67134" y="87809"/>
                    <a:pt x="86921" y="68010"/>
                    <a:pt x="86921" y="43685"/>
                  </a:cubicBezTo>
                  <a:cubicBezTo>
                    <a:pt x="86921" y="19367"/>
                    <a:pt x="67134" y="-406"/>
                    <a:pt x="42827" y="-406"/>
                  </a:cubicBezTo>
                </a:path>
              </a:pathLst>
            </a:custGeom>
            <a:solidFill>
              <a:srgbClr val="00000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51" name="Freeform: Shape 1850">
              <a:extLst>
                <a:ext uri="{FF2B5EF4-FFF2-40B4-BE49-F238E27FC236}">
                  <a16:creationId xmlns="" xmlns:a16="http://schemas.microsoft.com/office/drawing/2014/main" id="{0957F630-2BA9-434A-8318-6DEE3BE8B033}"/>
                </a:ext>
              </a:extLst>
            </p:cNvPr>
            <p:cNvSpPr/>
            <p:nvPr/>
          </p:nvSpPr>
          <p:spPr>
            <a:xfrm flipV="1">
              <a:off x="5427975" y="4411321"/>
              <a:ext cx="96176" cy="48097"/>
            </a:xfrm>
            <a:custGeom>
              <a:avLst/>
              <a:gdLst>
                <a:gd name="connsiteX0" fmla="*/ 94884 w 96176"/>
                <a:gd name="connsiteY0" fmla="*/ -428 h 48097"/>
                <a:gd name="connsiteX1" fmla="*/ 94884 w 96176"/>
                <a:gd name="connsiteY1" fmla="*/ -413 h 48097"/>
                <a:gd name="connsiteX2" fmla="*/ 46789 w 96176"/>
                <a:gd name="connsiteY2" fmla="*/ 47669 h 48097"/>
                <a:gd name="connsiteX3" fmla="*/ -1293 w 96176"/>
                <a:gd name="connsiteY3" fmla="*/ -413 h 48097"/>
                <a:gd name="connsiteX4" fmla="*/ -1293 w 96176"/>
                <a:gd name="connsiteY4" fmla="*/ -428 h 48097"/>
                <a:gd name="connsiteX5" fmla="*/ 94884 w 96176"/>
                <a:gd name="connsiteY5" fmla="*/ -428 h 48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6176" h="48097">
                  <a:moveTo>
                    <a:pt x="94884" y="-428"/>
                  </a:moveTo>
                  <a:lnTo>
                    <a:pt x="94884" y="-413"/>
                  </a:lnTo>
                  <a:cubicBezTo>
                    <a:pt x="94884" y="26104"/>
                    <a:pt x="73307" y="47669"/>
                    <a:pt x="46789" y="47669"/>
                  </a:cubicBezTo>
                  <a:cubicBezTo>
                    <a:pt x="20284" y="47669"/>
                    <a:pt x="-1293" y="26104"/>
                    <a:pt x="-1293" y="-413"/>
                  </a:cubicBezTo>
                  <a:lnTo>
                    <a:pt x="-1293" y="-428"/>
                  </a:lnTo>
                  <a:lnTo>
                    <a:pt x="94884" y="-428"/>
                  </a:lnTo>
                </a:path>
              </a:pathLst>
            </a:custGeom>
            <a:solidFill>
              <a:srgbClr val="00000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52" name="Freeform: Shape 1851">
              <a:extLst>
                <a:ext uri="{FF2B5EF4-FFF2-40B4-BE49-F238E27FC236}">
                  <a16:creationId xmlns="" xmlns:a16="http://schemas.microsoft.com/office/drawing/2014/main" id="{A82EA15B-80DC-4DC9-9E18-86962C74AC49}"/>
                </a:ext>
              </a:extLst>
            </p:cNvPr>
            <p:cNvSpPr/>
            <p:nvPr/>
          </p:nvSpPr>
          <p:spPr>
            <a:xfrm flipV="1">
              <a:off x="5303845" y="3661884"/>
              <a:ext cx="46088" cy="254710"/>
            </a:xfrm>
            <a:custGeom>
              <a:avLst/>
              <a:gdLst>
                <a:gd name="connsiteX0" fmla="*/ -1191 w 46088"/>
                <a:gd name="connsiteY0" fmla="*/ -1005 h 254710"/>
                <a:gd name="connsiteX1" fmla="*/ 44897 w 46088"/>
                <a:gd name="connsiteY1" fmla="*/ -1005 h 254710"/>
                <a:gd name="connsiteX2" fmla="*/ 44897 w 46088"/>
                <a:gd name="connsiteY2" fmla="*/ 253706 h 254710"/>
                <a:gd name="connsiteX3" fmla="*/ -1191 w 46088"/>
                <a:gd name="connsiteY3" fmla="*/ 253706 h 254710"/>
                <a:gd name="connsiteX4" fmla="*/ -1191 w 46088"/>
                <a:gd name="connsiteY4" fmla="*/ -1005 h 254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088" h="254710">
                  <a:moveTo>
                    <a:pt x="-1191" y="-1005"/>
                  </a:moveTo>
                  <a:lnTo>
                    <a:pt x="44897" y="-1005"/>
                  </a:lnTo>
                  <a:lnTo>
                    <a:pt x="44897" y="253706"/>
                  </a:lnTo>
                  <a:lnTo>
                    <a:pt x="-1191" y="253706"/>
                  </a:lnTo>
                  <a:lnTo>
                    <a:pt x="-1191" y="-1005"/>
                  </a:lnTo>
                </a:path>
              </a:pathLst>
            </a:custGeom>
            <a:solidFill>
              <a:srgbClr val="00000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53" name="Freeform: Shape 1852">
              <a:extLst>
                <a:ext uri="{FF2B5EF4-FFF2-40B4-BE49-F238E27FC236}">
                  <a16:creationId xmlns="" xmlns:a16="http://schemas.microsoft.com/office/drawing/2014/main" id="{3EADC67D-9007-4CD3-B566-C2CB155B8CFC}"/>
                </a:ext>
              </a:extLst>
            </p:cNvPr>
            <p:cNvSpPr/>
            <p:nvPr/>
          </p:nvSpPr>
          <p:spPr>
            <a:xfrm flipV="1">
              <a:off x="5879408" y="3661884"/>
              <a:ext cx="46088" cy="254710"/>
            </a:xfrm>
            <a:custGeom>
              <a:avLst/>
              <a:gdLst>
                <a:gd name="connsiteX0" fmla="*/ -1584 w 46088"/>
                <a:gd name="connsiteY0" fmla="*/ -1005 h 254710"/>
                <a:gd name="connsiteX1" fmla="*/ 44504 w 46088"/>
                <a:gd name="connsiteY1" fmla="*/ -1005 h 254710"/>
                <a:gd name="connsiteX2" fmla="*/ 44504 w 46088"/>
                <a:gd name="connsiteY2" fmla="*/ 253706 h 254710"/>
                <a:gd name="connsiteX3" fmla="*/ -1584 w 46088"/>
                <a:gd name="connsiteY3" fmla="*/ 253706 h 254710"/>
                <a:gd name="connsiteX4" fmla="*/ -1584 w 46088"/>
                <a:gd name="connsiteY4" fmla="*/ -1005 h 254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088" h="254710">
                  <a:moveTo>
                    <a:pt x="-1584" y="-1005"/>
                  </a:moveTo>
                  <a:lnTo>
                    <a:pt x="44504" y="-1005"/>
                  </a:lnTo>
                  <a:lnTo>
                    <a:pt x="44504" y="253706"/>
                  </a:lnTo>
                  <a:lnTo>
                    <a:pt x="-1584" y="253706"/>
                  </a:lnTo>
                  <a:lnTo>
                    <a:pt x="-1584" y="-1005"/>
                  </a:lnTo>
                </a:path>
              </a:pathLst>
            </a:custGeom>
            <a:solidFill>
              <a:srgbClr val="00000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54" name="Freeform: Shape 1853">
              <a:extLst>
                <a:ext uri="{FF2B5EF4-FFF2-40B4-BE49-F238E27FC236}">
                  <a16:creationId xmlns="" xmlns:a16="http://schemas.microsoft.com/office/drawing/2014/main" id="{25F327BF-A080-4412-B79A-C7A94734C1FE}"/>
                </a:ext>
              </a:extLst>
            </p:cNvPr>
            <p:cNvSpPr/>
            <p:nvPr/>
          </p:nvSpPr>
          <p:spPr>
            <a:xfrm flipV="1">
              <a:off x="5303845" y="3661884"/>
              <a:ext cx="46088" cy="61099"/>
            </a:xfrm>
            <a:custGeom>
              <a:avLst/>
              <a:gdLst>
                <a:gd name="connsiteX0" fmla="*/ -1191 w 46088"/>
                <a:gd name="connsiteY0" fmla="*/ -1091 h 61099"/>
                <a:gd name="connsiteX1" fmla="*/ 44897 w 46088"/>
                <a:gd name="connsiteY1" fmla="*/ -1091 h 61099"/>
                <a:gd name="connsiteX2" fmla="*/ 44897 w 46088"/>
                <a:gd name="connsiteY2" fmla="*/ 60009 h 61099"/>
                <a:gd name="connsiteX3" fmla="*/ -1191 w 46088"/>
                <a:gd name="connsiteY3" fmla="*/ 60009 h 61099"/>
                <a:gd name="connsiteX4" fmla="*/ -1191 w 46088"/>
                <a:gd name="connsiteY4" fmla="*/ -1091 h 61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088" h="61099">
                  <a:moveTo>
                    <a:pt x="-1191" y="-1091"/>
                  </a:moveTo>
                  <a:lnTo>
                    <a:pt x="44897" y="-1091"/>
                  </a:lnTo>
                  <a:lnTo>
                    <a:pt x="44897" y="60009"/>
                  </a:lnTo>
                  <a:lnTo>
                    <a:pt x="-1191" y="60009"/>
                  </a:lnTo>
                  <a:lnTo>
                    <a:pt x="-1191" y="-1091"/>
                  </a:lnTo>
                </a:path>
              </a:pathLst>
            </a:custGeom>
            <a:solidFill>
              <a:srgbClr val="515257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55" name="Freeform: Shape 1854">
              <a:extLst>
                <a:ext uri="{FF2B5EF4-FFF2-40B4-BE49-F238E27FC236}">
                  <a16:creationId xmlns="" xmlns:a16="http://schemas.microsoft.com/office/drawing/2014/main" id="{B34A0D00-DA16-493D-AAD4-2B880926E8C0}"/>
                </a:ext>
              </a:extLst>
            </p:cNvPr>
            <p:cNvSpPr/>
            <p:nvPr/>
          </p:nvSpPr>
          <p:spPr>
            <a:xfrm flipV="1">
              <a:off x="5879408" y="3661884"/>
              <a:ext cx="46088" cy="61099"/>
            </a:xfrm>
            <a:custGeom>
              <a:avLst/>
              <a:gdLst>
                <a:gd name="connsiteX0" fmla="*/ -1584 w 46088"/>
                <a:gd name="connsiteY0" fmla="*/ -1091 h 61099"/>
                <a:gd name="connsiteX1" fmla="*/ 44504 w 46088"/>
                <a:gd name="connsiteY1" fmla="*/ -1091 h 61099"/>
                <a:gd name="connsiteX2" fmla="*/ 44504 w 46088"/>
                <a:gd name="connsiteY2" fmla="*/ 60009 h 61099"/>
                <a:gd name="connsiteX3" fmla="*/ -1584 w 46088"/>
                <a:gd name="connsiteY3" fmla="*/ 60009 h 61099"/>
                <a:gd name="connsiteX4" fmla="*/ -1584 w 46088"/>
                <a:gd name="connsiteY4" fmla="*/ -1091 h 61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088" h="61099">
                  <a:moveTo>
                    <a:pt x="-1584" y="-1091"/>
                  </a:moveTo>
                  <a:lnTo>
                    <a:pt x="44504" y="-1091"/>
                  </a:lnTo>
                  <a:lnTo>
                    <a:pt x="44504" y="60009"/>
                  </a:lnTo>
                  <a:lnTo>
                    <a:pt x="-1584" y="60009"/>
                  </a:lnTo>
                  <a:lnTo>
                    <a:pt x="-1584" y="-1091"/>
                  </a:lnTo>
                </a:path>
              </a:pathLst>
            </a:custGeom>
            <a:solidFill>
              <a:srgbClr val="515257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56" name="Freeform: Shape 1855">
              <a:extLst>
                <a:ext uri="{FF2B5EF4-FFF2-40B4-BE49-F238E27FC236}">
                  <a16:creationId xmlns="" xmlns:a16="http://schemas.microsoft.com/office/drawing/2014/main" id="{D0810827-9713-4DB8-ADF4-A9120238F28C}"/>
                </a:ext>
              </a:extLst>
            </p:cNvPr>
            <p:cNvSpPr/>
            <p:nvPr/>
          </p:nvSpPr>
          <p:spPr>
            <a:xfrm flipV="1">
              <a:off x="5590319" y="3957107"/>
              <a:ext cx="51739" cy="387117"/>
            </a:xfrm>
            <a:custGeom>
              <a:avLst/>
              <a:gdLst>
                <a:gd name="connsiteX0" fmla="*/ 50351 w 51739"/>
                <a:gd name="connsiteY0" fmla="*/ -682 h 387117"/>
                <a:gd name="connsiteX1" fmla="*/ -1389 w 51739"/>
                <a:gd name="connsiteY1" fmla="*/ -682 h 387117"/>
                <a:gd name="connsiteX2" fmla="*/ -1389 w 51739"/>
                <a:gd name="connsiteY2" fmla="*/ 386436 h 387117"/>
                <a:gd name="connsiteX3" fmla="*/ 50351 w 51739"/>
                <a:gd name="connsiteY3" fmla="*/ 386436 h 387117"/>
                <a:gd name="connsiteX4" fmla="*/ 50351 w 51739"/>
                <a:gd name="connsiteY4" fmla="*/ -682 h 387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739" h="387117">
                  <a:moveTo>
                    <a:pt x="50351" y="-682"/>
                  </a:moveTo>
                  <a:lnTo>
                    <a:pt x="-1389" y="-682"/>
                  </a:lnTo>
                  <a:lnTo>
                    <a:pt x="-1389" y="386436"/>
                  </a:lnTo>
                  <a:lnTo>
                    <a:pt x="50351" y="386436"/>
                  </a:lnTo>
                  <a:lnTo>
                    <a:pt x="50351" y="-682"/>
                  </a:lnTo>
                </a:path>
              </a:pathLst>
            </a:custGeom>
            <a:solidFill>
              <a:srgbClr val="A5A6A9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57" name="Freeform: Shape 1856">
              <a:extLst>
                <a:ext uri="{FF2B5EF4-FFF2-40B4-BE49-F238E27FC236}">
                  <a16:creationId xmlns="" xmlns:a16="http://schemas.microsoft.com/office/drawing/2014/main" id="{504CAE68-2449-440C-B661-232AB75050C0}"/>
                </a:ext>
              </a:extLst>
            </p:cNvPr>
            <p:cNvSpPr/>
            <p:nvPr/>
          </p:nvSpPr>
          <p:spPr>
            <a:xfrm flipV="1">
              <a:off x="5596326" y="3957107"/>
              <a:ext cx="11315" cy="387117"/>
            </a:xfrm>
            <a:custGeom>
              <a:avLst/>
              <a:gdLst>
                <a:gd name="connsiteX0" fmla="*/ 9937 w 11315"/>
                <a:gd name="connsiteY0" fmla="*/ -682 h 387117"/>
                <a:gd name="connsiteX1" fmla="*/ -1379 w 11315"/>
                <a:gd name="connsiteY1" fmla="*/ -682 h 387117"/>
                <a:gd name="connsiteX2" fmla="*/ -1379 w 11315"/>
                <a:gd name="connsiteY2" fmla="*/ 386436 h 387117"/>
                <a:gd name="connsiteX3" fmla="*/ 9937 w 11315"/>
                <a:gd name="connsiteY3" fmla="*/ 386436 h 387117"/>
                <a:gd name="connsiteX4" fmla="*/ 9937 w 11315"/>
                <a:gd name="connsiteY4" fmla="*/ -682 h 387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15" h="387117">
                  <a:moveTo>
                    <a:pt x="9937" y="-682"/>
                  </a:moveTo>
                  <a:lnTo>
                    <a:pt x="-1379" y="-682"/>
                  </a:lnTo>
                  <a:lnTo>
                    <a:pt x="-1379" y="386436"/>
                  </a:lnTo>
                  <a:lnTo>
                    <a:pt x="9937" y="386436"/>
                  </a:lnTo>
                  <a:lnTo>
                    <a:pt x="9937" y="-682"/>
                  </a:lnTo>
                </a:path>
              </a:pathLst>
            </a:custGeom>
            <a:solidFill>
              <a:srgbClr val="FFFFFF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58" name="Freeform: Shape 1857">
              <a:extLst>
                <a:ext uri="{FF2B5EF4-FFF2-40B4-BE49-F238E27FC236}">
                  <a16:creationId xmlns="" xmlns:a16="http://schemas.microsoft.com/office/drawing/2014/main" id="{537B4497-99CE-4D5C-B902-F91432F15C7A}"/>
                </a:ext>
              </a:extLst>
            </p:cNvPr>
            <p:cNvSpPr/>
            <p:nvPr/>
          </p:nvSpPr>
          <p:spPr>
            <a:xfrm flipV="1">
              <a:off x="5577606" y="3957107"/>
              <a:ext cx="77165" cy="147827"/>
            </a:xfrm>
            <a:custGeom>
              <a:avLst/>
              <a:gdLst>
                <a:gd name="connsiteX0" fmla="*/ 75776 w 77165"/>
                <a:gd name="connsiteY0" fmla="*/ -789 h 147827"/>
                <a:gd name="connsiteX1" fmla="*/ -1389 w 77165"/>
                <a:gd name="connsiteY1" fmla="*/ -789 h 147827"/>
                <a:gd name="connsiteX2" fmla="*/ -1389 w 77165"/>
                <a:gd name="connsiteY2" fmla="*/ 147039 h 147827"/>
                <a:gd name="connsiteX3" fmla="*/ 75776 w 77165"/>
                <a:gd name="connsiteY3" fmla="*/ 147039 h 147827"/>
                <a:gd name="connsiteX4" fmla="*/ 75776 w 77165"/>
                <a:gd name="connsiteY4" fmla="*/ -789 h 147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165" h="147827">
                  <a:moveTo>
                    <a:pt x="75776" y="-789"/>
                  </a:moveTo>
                  <a:lnTo>
                    <a:pt x="-1389" y="-789"/>
                  </a:lnTo>
                  <a:lnTo>
                    <a:pt x="-1389" y="147039"/>
                  </a:lnTo>
                  <a:lnTo>
                    <a:pt x="75776" y="147039"/>
                  </a:lnTo>
                  <a:lnTo>
                    <a:pt x="75776" y="-789"/>
                  </a:lnTo>
                </a:path>
              </a:pathLst>
            </a:custGeom>
            <a:solidFill>
              <a:srgbClr val="211D1D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59" name="Freeform: Shape 1858">
              <a:extLst>
                <a:ext uri="{FF2B5EF4-FFF2-40B4-BE49-F238E27FC236}">
                  <a16:creationId xmlns="" xmlns:a16="http://schemas.microsoft.com/office/drawing/2014/main" id="{0ACDAA36-C441-4DE8-A1ED-0D04297463E7}"/>
                </a:ext>
              </a:extLst>
            </p:cNvPr>
            <p:cNvSpPr/>
            <p:nvPr/>
          </p:nvSpPr>
          <p:spPr>
            <a:xfrm flipV="1">
              <a:off x="5590319" y="3957107"/>
              <a:ext cx="17322" cy="147827"/>
            </a:xfrm>
            <a:custGeom>
              <a:avLst/>
              <a:gdLst>
                <a:gd name="connsiteX0" fmla="*/ 15946 w 17322"/>
                <a:gd name="connsiteY0" fmla="*/ -789 h 147827"/>
                <a:gd name="connsiteX1" fmla="*/ -1377 w 17322"/>
                <a:gd name="connsiteY1" fmla="*/ -789 h 147827"/>
                <a:gd name="connsiteX2" fmla="*/ -1377 w 17322"/>
                <a:gd name="connsiteY2" fmla="*/ 147039 h 147827"/>
                <a:gd name="connsiteX3" fmla="*/ 15946 w 17322"/>
                <a:gd name="connsiteY3" fmla="*/ 147039 h 147827"/>
                <a:gd name="connsiteX4" fmla="*/ 15946 w 17322"/>
                <a:gd name="connsiteY4" fmla="*/ -789 h 147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322" h="147827">
                  <a:moveTo>
                    <a:pt x="15946" y="-789"/>
                  </a:moveTo>
                  <a:lnTo>
                    <a:pt x="-1377" y="-789"/>
                  </a:lnTo>
                  <a:lnTo>
                    <a:pt x="-1377" y="147039"/>
                  </a:lnTo>
                  <a:lnTo>
                    <a:pt x="15946" y="147039"/>
                  </a:lnTo>
                  <a:lnTo>
                    <a:pt x="15946" y="-789"/>
                  </a:lnTo>
                </a:path>
              </a:pathLst>
            </a:custGeom>
            <a:solidFill>
              <a:srgbClr val="FFFFFF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60" name="Freeform: Shape 1859">
              <a:extLst>
                <a:ext uri="{FF2B5EF4-FFF2-40B4-BE49-F238E27FC236}">
                  <a16:creationId xmlns="" xmlns:a16="http://schemas.microsoft.com/office/drawing/2014/main" id="{91917378-247B-416C-A750-9BCC3AE244BF}"/>
                </a:ext>
              </a:extLst>
            </p:cNvPr>
            <p:cNvSpPr/>
            <p:nvPr/>
          </p:nvSpPr>
          <p:spPr>
            <a:xfrm flipV="1">
              <a:off x="5556727" y="3957107"/>
              <a:ext cx="115887" cy="73901"/>
            </a:xfrm>
            <a:custGeom>
              <a:avLst/>
              <a:gdLst>
                <a:gd name="connsiteX0" fmla="*/ 114500 w 115887"/>
                <a:gd name="connsiteY0" fmla="*/ -822 h 73901"/>
                <a:gd name="connsiteX1" fmla="*/ -1388 w 115887"/>
                <a:gd name="connsiteY1" fmla="*/ -822 h 73901"/>
                <a:gd name="connsiteX2" fmla="*/ -1388 w 115887"/>
                <a:gd name="connsiteY2" fmla="*/ 73079 h 73901"/>
                <a:gd name="connsiteX3" fmla="*/ 114500 w 115887"/>
                <a:gd name="connsiteY3" fmla="*/ 73079 h 73901"/>
                <a:gd name="connsiteX4" fmla="*/ 114500 w 115887"/>
                <a:gd name="connsiteY4" fmla="*/ -822 h 7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887" h="73901">
                  <a:moveTo>
                    <a:pt x="114500" y="-822"/>
                  </a:moveTo>
                  <a:lnTo>
                    <a:pt x="-1388" y="-822"/>
                  </a:lnTo>
                  <a:lnTo>
                    <a:pt x="-1388" y="73079"/>
                  </a:lnTo>
                  <a:lnTo>
                    <a:pt x="114500" y="73079"/>
                  </a:lnTo>
                  <a:lnTo>
                    <a:pt x="114500" y="-822"/>
                  </a:lnTo>
                </a:path>
              </a:pathLst>
            </a:custGeom>
            <a:solidFill>
              <a:srgbClr val="211D1D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61" name="Freeform: Shape 1860">
              <a:extLst>
                <a:ext uri="{FF2B5EF4-FFF2-40B4-BE49-F238E27FC236}">
                  <a16:creationId xmlns="" xmlns:a16="http://schemas.microsoft.com/office/drawing/2014/main" id="{226F666F-0129-4EED-8184-B032E414F8B2}"/>
                </a:ext>
              </a:extLst>
            </p:cNvPr>
            <p:cNvSpPr/>
            <p:nvPr/>
          </p:nvSpPr>
          <p:spPr>
            <a:xfrm flipV="1">
              <a:off x="5575828" y="3957107"/>
              <a:ext cx="26009" cy="73901"/>
            </a:xfrm>
            <a:custGeom>
              <a:avLst/>
              <a:gdLst>
                <a:gd name="connsiteX0" fmla="*/ 24640 w 26009"/>
                <a:gd name="connsiteY0" fmla="*/ -822 h 73901"/>
                <a:gd name="connsiteX1" fmla="*/ -1370 w 26009"/>
                <a:gd name="connsiteY1" fmla="*/ -822 h 73901"/>
                <a:gd name="connsiteX2" fmla="*/ -1370 w 26009"/>
                <a:gd name="connsiteY2" fmla="*/ 73079 h 73901"/>
                <a:gd name="connsiteX3" fmla="*/ 24640 w 26009"/>
                <a:gd name="connsiteY3" fmla="*/ 73079 h 73901"/>
                <a:gd name="connsiteX4" fmla="*/ 24640 w 26009"/>
                <a:gd name="connsiteY4" fmla="*/ -822 h 73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009" h="73901">
                  <a:moveTo>
                    <a:pt x="24640" y="-822"/>
                  </a:moveTo>
                  <a:lnTo>
                    <a:pt x="-1370" y="-822"/>
                  </a:lnTo>
                  <a:lnTo>
                    <a:pt x="-1370" y="73079"/>
                  </a:lnTo>
                  <a:lnTo>
                    <a:pt x="24640" y="73079"/>
                  </a:lnTo>
                  <a:lnTo>
                    <a:pt x="24640" y="-822"/>
                  </a:lnTo>
                </a:path>
              </a:pathLst>
            </a:custGeom>
            <a:solidFill>
              <a:srgbClr val="FFFFFF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62" name="Freeform: Shape 1861">
              <a:extLst>
                <a:ext uri="{FF2B5EF4-FFF2-40B4-BE49-F238E27FC236}">
                  <a16:creationId xmlns="" xmlns:a16="http://schemas.microsoft.com/office/drawing/2014/main" id="{AE5FCD36-7927-40C1-846D-651BB6907EBC}"/>
                </a:ext>
              </a:extLst>
            </p:cNvPr>
            <p:cNvSpPr/>
            <p:nvPr/>
          </p:nvSpPr>
          <p:spPr>
            <a:xfrm flipV="1">
              <a:off x="5577606" y="4164635"/>
              <a:ext cx="77165" cy="179590"/>
            </a:xfrm>
            <a:custGeom>
              <a:avLst/>
              <a:gdLst>
                <a:gd name="connsiteX0" fmla="*/ 75776 w 77165"/>
                <a:gd name="connsiteY0" fmla="*/ 179001 h 179590"/>
                <a:gd name="connsiteX1" fmla="*/ -1389 w 77165"/>
                <a:gd name="connsiteY1" fmla="*/ 179001 h 179590"/>
                <a:gd name="connsiteX2" fmla="*/ -1389 w 77165"/>
                <a:gd name="connsiteY2" fmla="*/ -589 h 179590"/>
                <a:gd name="connsiteX3" fmla="*/ 75776 w 77165"/>
                <a:gd name="connsiteY3" fmla="*/ -589 h 179590"/>
                <a:gd name="connsiteX4" fmla="*/ 75776 w 77165"/>
                <a:gd name="connsiteY4" fmla="*/ 179001 h 179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165" h="179590">
                  <a:moveTo>
                    <a:pt x="75776" y="179001"/>
                  </a:moveTo>
                  <a:lnTo>
                    <a:pt x="-1389" y="179001"/>
                  </a:lnTo>
                  <a:lnTo>
                    <a:pt x="-1389" y="-589"/>
                  </a:lnTo>
                  <a:lnTo>
                    <a:pt x="75776" y="-589"/>
                  </a:lnTo>
                  <a:lnTo>
                    <a:pt x="75776" y="179001"/>
                  </a:lnTo>
                </a:path>
              </a:pathLst>
            </a:custGeom>
            <a:solidFill>
              <a:srgbClr val="211D1D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63" name="Freeform: Shape 1862">
              <a:extLst>
                <a:ext uri="{FF2B5EF4-FFF2-40B4-BE49-F238E27FC236}">
                  <a16:creationId xmlns="" xmlns:a16="http://schemas.microsoft.com/office/drawing/2014/main" id="{9B67924C-A087-4FA0-BDBA-26DDF8185731}"/>
                </a:ext>
              </a:extLst>
            </p:cNvPr>
            <p:cNvSpPr/>
            <p:nvPr/>
          </p:nvSpPr>
          <p:spPr>
            <a:xfrm flipV="1">
              <a:off x="5590319" y="4164635"/>
              <a:ext cx="17322" cy="179590"/>
            </a:xfrm>
            <a:custGeom>
              <a:avLst/>
              <a:gdLst>
                <a:gd name="connsiteX0" fmla="*/ 15946 w 17322"/>
                <a:gd name="connsiteY0" fmla="*/ 179001 h 179590"/>
                <a:gd name="connsiteX1" fmla="*/ -1377 w 17322"/>
                <a:gd name="connsiteY1" fmla="*/ 179001 h 179590"/>
                <a:gd name="connsiteX2" fmla="*/ -1377 w 17322"/>
                <a:gd name="connsiteY2" fmla="*/ -589 h 179590"/>
                <a:gd name="connsiteX3" fmla="*/ 15946 w 17322"/>
                <a:gd name="connsiteY3" fmla="*/ -589 h 179590"/>
                <a:gd name="connsiteX4" fmla="*/ 15946 w 17322"/>
                <a:gd name="connsiteY4" fmla="*/ 179001 h 179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322" h="179590">
                  <a:moveTo>
                    <a:pt x="15946" y="179001"/>
                  </a:moveTo>
                  <a:lnTo>
                    <a:pt x="-1377" y="179001"/>
                  </a:lnTo>
                  <a:lnTo>
                    <a:pt x="-1377" y="-589"/>
                  </a:lnTo>
                  <a:lnTo>
                    <a:pt x="15946" y="-589"/>
                  </a:lnTo>
                  <a:lnTo>
                    <a:pt x="15946" y="179001"/>
                  </a:lnTo>
                </a:path>
              </a:pathLst>
            </a:custGeom>
            <a:solidFill>
              <a:srgbClr val="FFFFFF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64" name="Freeform: Shape 1863">
              <a:extLst>
                <a:ext uri="{FF2B5EF4-FFF2-40B4-BE49-F238E27FC236}">
                  <a16:creationId xmlns="" xmlns:a16="http://schemas.microsoft.com/office/drawing/2014/main" id="{3F8C4866-7789-4A8E-BBCE-830EA44AB12F}"/>
                </a:ext>
              </a:extLst>
            </p:cNvPr>
            <p:cNvSpPr/>
            <p:nvPr/>
          </p:nvSpPr>
          <p:spPr>
            <a:xfrm flipV="1">
              <a:off x="5333525" y="3333297"/>
              <a:ext cx="562303" cy="657159"/>
            </a:xfrm>
            <a:custGeom>
              <a:avLst/>
              <a:gdLst>
                <a:gd name="connsiteX0" fmla="*/ 560726 w 562303"/>
                <a:gd name="connsiteY0" fmla="*/ 131152 h 657159"/>
                <a:gd name="connsiteX1" fmla="*/ 560853 w 562303"/>
                <a:gd name="connsiteY1" fmla="*/ 132282 h 657159"/>
                <a:gd name="connsiteX2" fmla="*/ 560904 w 562303"/>
                <a:gd name="connsiteY2" fmla="*/ 133882 h 657159"/>
                <a:gd name="connsiteX3" fmla="*/ 560904 w 562303"/>
                <a:gd name="connsiteY3" fmla="*/ 135013 h 657159"/>
                <a:gd name="connsiteX4" fmla="*/ 560916 w 562303"/>
                <a:gd name="connsiteY4" fmla="*/ 135292 h 657159"/>
                <a:gd name="connsiteX5" fmla="*/ 538679 w 562303"/>
                <a:gd name="connsiteY5" fmla="*/ 631620 h 657159"/>
                <a:gd name="connsiteX6" fmla="*/ 513152 w 562303"/>
                <a:gd name="connsiteY6" fmla="*/ 656042 h 657159"/>
                <a:gd name="connsiteX7" fmla="*/ 46377 w 562303"/>
                <a:gd name="connsiteY7" fmla="*/ 656042 h 657159"/>
                <a:gd name="connsiteX8" fmla="*/ 20837 w 562303"/>
                <a:gd name="connsiteY8" fmla="*/ 631620 h 657159"/>
                <a:gd name="connsiteX9" fmla="*/ -1388 w 562303"/>
                <a:gd name="connsiteY9" fmla="*/ 135292 h 657159"/>
                <a:gd name="connsiteX10" fmla="*/ -1388 w 562303"/>
                <a:gd name="connsiteY10" fmla="*/ 135013 h 657159"/>
                <a:gd name="connsiteX11" fmla="*/ -1388 w 562303"/>
                <a:gd name="connsiteY11" fmla="*/ 133882 h 657159"/>
                <a:gd name="connsiteX12" fmla="*/ -1337 w 562303"/>
                <a:gd name="connsiteY12" fmla="*/ 132282 h 657159"/>
                <a:gd name="connsiteX13" fmla="*/ -1210 w 562303"/>
                <a:gd name="connsiteY13" fmla="*/ 131152 h 657159"/>
                <a:gd name="connsiteX14" fmla="*/ -981 w 562303"/>
                <a:gd name="connsiteY14" fmla="*/ 129565 h 657159"/>
                <a:gd name="connsiteX15" fmla="*/ -905 w 562303"/>
                <a:gd name="connsiteY15" fmla="*/ 129082 h 657159"/>
                <a:gd name="connsiteX16" fmla="*/ 21320 w 562303"/>
                <a:gd name="connsiteY16" fmla="*/ 19367 h 657159"/>
                <a:gd name="connsiteX17" fmla="*/ 46377 w 562303"/>
                <a:gd name="connsiteY17" fmla="*/ -1118 h 657159"/>
                <a:gd name="connsiteX18" fmla="*/ 513152 w 562303"/>
                <a:gd name="connsiteY18" fmla="*/ -1118 h 657159"/>
                <a:gd name="connsiteX19" fmla="*/ 538196 w 562303"/>
                <a:gd name="connsiteY19" fmla="*/ 19367 h 657159"/>
                <a:gd name="connsiteX20" fmla="*/ 560434 w 562303"/>
                <a:gd name="connsiteY20" fmla="*/ 129082 h 657159"/>
                <a:gd name="connsiteX21" fmla="*/ 560497 w 562303"/>
                <a:gd name="connsiteY21" fmla="*/ 129565 h 657159"/>
                <a:gd name="connsiteX22" fmla="*/ 560726 w 562303"/>
                <a:gd name="connsiteY22" fmla="*/ 131152 h 657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62303" h="657159">
                  <a:moveTo>
                    <a:pt x="560726" y="131152"/>
                  </a:moveTo>
                  <a:lnTo>
                    <a:pt x="560853" y="132282"/>
                  </a:lnTo>
                  <a:lnTo>
                    <a:pt x="560904" y="133882"/>
                  </a:lnTo>
                  <a:lnTo>
                    <a:pt x="560904" y="135013"/>
                  </a:lnTo>
                  <a:lnTo>
                    <a:pt x="560916" y="135292"/>
                  </a:lnTo>
                  <a:lnTo>
                    <a:pt x="538679" y="631620"/>
                  </a:lnTo>
                  <a:cubicBezTo>
                    <a:pt x="538069" y="645285"/>
                    <a:pt x="526817" y="656042"/>
                    <a:pt x="513152" y="656042"/>
                  </a:cubicBezTo>
                  <a:lnTo>
                    <a:pt x="46377" y="656042"/>
                  </a:lnTo>
                  <a:cubicBezTo>
                    <a:pt x="32699" y="656042"/>
                    <a:pt x="21447" y="645285"/>
                    <a:pt x="20837" y="631620"/>
                  </a:cubicBezTo>
                  <a:lnTo>
                    <a:pt x="-1388" y="135292"/>
                  </a:lnTo>
                  <a:lnTo>
                    <a:pt x="-1388" y="135013"/>
                  </a:lnTo>
                  <a:lnTo>
                    <a:pt x="-1388" y="133882"/>
                  </a:lnTo>
                  <a:lnTo>
                    <a:pt x="-1337" y="132282"/>
                  </a:lnTo>
                  <a:lnTo>
                    <a:pt x="-1210" y="131152"/>
                  </a:lnTo>
                  <a:lnTo>
                    <a:pt x="-981" y="129565"/>
                  </a:lnTo>
                  <a:lnTo>
                    <a:pt x="-905" y="129082"/>
                  </a:lnTo>
                  <a:lnTo>
                    <a:pt x="21320" y="19367"/>
                  </a:lnTo>
                  <a:cubicBezTo>
                    <a:pt x="23733" y="7454"/>
                    <a:pt x="34211" y="-1118"/>
                    <a:pt x="46377" y="-1118"/>
                  </a:cubicBezTo>
                  <a:lnTo>
                    <a:pt x="513152" y="-1118"/>
                  </a:lnTo>
                  <a:cubicBezTo>
                    <a:pt x="525306" y="-1118"/>
                    <a:pt x="535783" y="7454"/>
                    <a:pt x="538196" y="19367"/>
                  </a:cubicBezTo>
                  <a:lnTo>
                    <a:pt x="560434" y="129082"/>
                  </a:lnTo>
                  <a:lnTo>
                    <a:pt x="560497" y="129565"/>
                  </a:lnTo>
                  <a:lnTo>
                    <a:pt x="560726" y="131152"/>
                  </a:lnTo>
                </a:path>
              </a:pathLst>
            </a:custGeom>
            <a:solidFill>
              <a:srgbClr val="45726D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65" name="Freeform: Shape 1864">
              <a:extLst>
                <a:ext uri="{FF2B5EF4-FFF2-40B4-BE49-F238E27FC236}">
                  <a16:creationId xmlns="" xmlns:a16="http://schemas.microsoft.com/office/drawing/2014/main" id="{8D986676-F7C5-47E1-A1B4-AA13119849F6}"/>
                </a:ext>
              </a:extLst>
            </p:cNvPr>
            <p:cNvSpPr/>
            <p:nvPr/>
          </p:nvSpPr>
          <p:spPr>
            <a:xfrm flipV="1">
              <a:off x="5333525" y="3355649"/>
              <a:ext cx="562303" cy="634807"/>
            </a:xfrm>
            <a:custGeom>
              <a:avLst/>
              <a:gdLst>
                <a:gd name="connsiteX0" fmla="*/ 560904 w 562303"/>
                <a:gd name="connsiteY0" fmla="*/ 135023 h 634807"/>
                <a:gd name="connsiteX1" fmla="*/ 560916 w 562303"/>
                <a:gd name="connsiteY1" fmla="*/ 135302 h 634807"/>
                <a:gd name="connsiteX2" fmla="*/ 509024 w 562303"/>
                <a:gd name="connsiteY2" fmla="*/ 614383 h 634807"/>
                <a:gd name="connsiteX3" fmla="*/ 465184 w 562303"/>
                <a:gd name="connsiteY3" fmla="*/ 633700 h 634807"/>
                <a:gd name="connsiteX4" fmla="*/ 91576 w 562303"/>
                <a:gd name="connsiteY4" fmla="*/ 623603 h 634807"/>
                <a:gd name="connsiteX5" fmla="*/ 47520 w 562303"/>
                <a:gd name="connsiteY5" fmla="*/ 591155 h 634807"/>
                <a:gd name="connsiteX6" fmla="*/ -1388 w 562303"/>
                <a:gd name="connsiteY6" fmla="*/ 133892 h 634807"/>
                <a:gd name="connsiteX7" fmla="*/ -1337 w 562303"/>
                <a:gd name="connsiteY7" fmla="*/ 132292 h 634807"/>
                <a:gd name="connsiteX8" fmla="*/ -1210 w 562303"/>
                <a:gd name="connsiteY8" fmla="*/ 131162 h 634807"/>
                <a:gd name="connsiteX9" fmla="*/ 21320 w 562303"/>
                <a:gd name="connsiteY9" fmla="*/ 19377 h 634807"/>
                <a:gd name="connsiteX10" fmla="*/ 46377 w 562303"/>
                <a:gd name="connsiteY10" fmla="*/ -1108 h 634807"/>
                <a:gd name="connsiteX11" fmla="*/ 513152 w 562303"/>
                <a:gd name="connsiteY11" fmla="*/ -1108 h 634807"/>
                <a:gd name="connsiteX12" fmla="*/ 538196 w 562303"/>
                <a:gd name="connsiteY12" fmla="*/ 19377 h 634807"/>
                <a:gd name="connsiteX13" fmla="*/ 560904 w 562303"/>
                <a:gd name="connsiteY13" fmla="*/ 135023 h 63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62303" h="634807">
                  <a:moveTo>
                    <a:pt x="560904" y="135023"/>
                  </a:moveTo>
                  <a:lnTo>
                    <a:pt x="560916" y="135302"/>
                  </a:lnTo>
                  <a:lnTo>
                    <a:pt x="509024" y="614383"/>
                  </a:lnTo>
                  <a:lnTo>
                    <a:pt x="465184" y="633700"/>
                  </a:lnTo>
                  <a:lnTo>
                    <a:pt x="91576" y="623603"/>
                  </a:lnTo>
                  <a:lnTo>
                    <a:pt x="47520" y="591155"/>
                  </a:lnTo>
                  <a:lnTo>
                    <a:pt x="-1388" y="133892"/>
                  </a:lnTo>
                  <a:lnTo>
                    <a:pt x="-1337" y="132292"/>
                  </a:lnTo>
                  <a:lnTo>
                    <a:pt x="-1210" y="131162"/>
                  </a:lnTo>
                  <a:lnTo>
                    <a:pt x="21320" y="19377"/>
                  </a:lnTo>
                  <a:cubicBezTo>
                    <a:pt x="23733" y="7464"/>
                    <a:pt x="34211" y="-1108"/>
                    <a:pt x="46377" y="-1108"/>
                  </a:cubicBezTo>
                  <a:lnTo>
                    <a:pt x="513152" y="-1108"/>
                  </a:lnTo>
                  <a:cubicBezTo>
                    <a:pt x="525306" y="-1108"/>
                    <a:pt x="535783" y="7464"/>
                    <a:pt x="538196" y="19377"/>
                  </a:cubicBezTo>
                  <a:lnTo>
                    <a:pt x="560904" y="135023"/>
                  </a:lnTo>
                </a:path>
              </a:pathLst>
            </a:custGeom>
            <a:solidFill>
              <a:srgbClr val="094A44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66" name="Freeform: Shape 1865">
              <a:extLst>
                <a:ext uri="{FF2B5EF4-FFF2-40B4-BE49-F238E27FC236}">
                  <a16:creationId xmlns="" xmlns:a16="http://schemas.microsoft.com/office/drawing/2014/main" id="{6A341371-CB25-479B-926B-76F5316417E8}"/>
                </a:ext>
              </a:extLst>
            </p:cNvPr>
            <p:cNvSpPr/>
            <p:nvPr/>
          </p:nvSpPr>
          <p:spPr>
            <a:xfrm flipV="1">
              <a:off x="5333525" y="3479461"/>
              <a:ext cx="562303" cy="510995"/>
            </a:xfrm>
            <a:custGeom>
              <a:avLst/>
              <a:gdLst>
                <a:gd name="connsiteX0" fmla="*/ 539758 w 562303"/>
                <a:gd name="connsiteY0" fmla="*/ 493903 h 510995"/>
                <a:gd name="connsiteX1" fmla="*/ 488298 w 562303"/>
                <a:gd name="connsiteY1" fmla="*/ 393979 h 510995"/>
                <a:gd name="connsiteX2" fmla="*/ 158327 w 562303"/>
                <a:gd name="connsiteY2" fmla="*/ 175375 h 510995"/>
                <a:gd name="connsiteX3" fmla="*/ -930 w 562303"/>
                <a:gd name="connsiteY3" fmla="*/ 145555 h 510995"/>
                <a:gd name="connsiteX4" fmla="*/ -1388 w 562303"/>
                <a:gd name="connsiteY4" fmla="*/ 135357 h 510995"/>
                <a:gd name="connsiteX5" fmla="*/ -1388 w 562303"/>
                <a:gd name="connsiteY5" fmla="*/ 135078 h 510995"/>
                <a:gd name="connsiteX6" fmla="*/ -1388 w 562303"/>
                <a:gd name="connsiteY6" fmla="*/ 133948 h 510995"/>
                <a:gd name="connsiteX7" fmla="*/ -1337 w 562303"/>
                <a:gd name="connsiteY7" fmla="*/ 132347 h 510995"/>
                <a:gd name="connsiteX8" fmla="*/ -1210 w 562303"/>
                <a:gd name="connsiteY8" fmla="*/ 131217 h 510995"/>
                <a:gd name="connsiteX9" fmla="*/ -981 w 562303"/>
                <a:gd name="connsiteY9" fmla="*/ 129630 h 510995"/>
                <a:gd name="connsiteX10" fmla="*/ -905 w 562303"/>
                <a:gd name="connsiteY10" fmla="*/ 129147 h 510995"/>
                <a:gd name="connsiteX11" fmla="*/ 21320 w 562303"/>
                <a:gd name="connsiteY11" fmla="*/ 19432 h 510995"/>
                <a:gd name="connsiteX12" fmla="*/ 46377 w 562303"/>
                <a:gd name="connsiteY12" fmla="*/ -1053 h 510995"/>
                <a:gd name="connsiteX13" fmla="*/ 513152 w 562303"/>
                <a:gd name="connsiteY13" fmla="*/ -1053 h 510995"/>
                <a:gd name="connsiteX14" fmla="*/ 538196 w 562303"/>
                <a:gd name="connsiteY14" fmla="*/ 19432 h 510995"/>
                <a:gd name="connsiteX15" fmla="*/ 560434 w 562303"/>
                <a:gd name="connsiteY15" fmla="*/ 129147 h 510995"/>
                <a:gd name="connsiteX16" fmla="*/ 560497 w 562303"/>
                <a:gd name="connsiteY16" fmla="*/ 129630 h 510995"/>
                <a:gd name="connsiteX17" fmla="*/ 560726 w 562303"/>
                <a:gd name="connsiteY17" fmla="*/ 131217 h 510995"/>
                <a:gd name="connsiteX18" fmla="*/ 560853 w 562303"/>
                <a:gd name="connsiteY18" fmla="*/ 132347 h 510995"/>
                <a:gd name="connsiteX19" fmla="*/ 560904 w 562303"/>
                <a:gd name="connsiteY19" fmla="*/ 133948 h 510995"/>
                <a:gd name="connsiteX20" fmla="*/ 560904 w 562303"/>
                <a:gd name="connsiteY20" fmla="*/ 135078 h 510995"/>
                <a:gd name="connsiteX21" fmla="*/ 560916 w 562303"/>
                <a:gd name="connsiteY21" fmla="*/ 135357 h 510995"/>
                <a:gd name="connsiteX22" fmla="*/ 544127 w 562303"/>
                <a:gd name="connsiteY22" fmla="*/ 509943 h 510995"/>
                <a:gd name="connsiteX23" fmla="*/ 539758 w 562303"/>
                <a:gd name="connsiteY23" fmla="*/ 493903 h 510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62303" h="510995">
                  <a:moveTo>
                    <a:pt x="539758" y="493903"/>
                  </a:moveTo>
                  <a:cubicBezTo>
                    <a:pt x="529103" y="457721"/>
                    <a:pt x="510307" y="424447"/>
                    <a:pt x="488298" y="393979"/>
                  </a:cubicBezTo>
                  <a:cubicBezTo>
                    <a:pt x="409304" y="284671"/>
                    <a:pt x="286419" y="211964"/>
                    <a:pt x="158327" y="175375"/>
                  </a:cubicBezTo>
                  <a:cubicBezTo>
                    <a:pt x="106207" y="160465"/>
                    <a:pt x="52879" y="150978"/>
                    <a:pt x="-930" y="145555"/>
                  </a:cubicBezTo>
                  <a:lnTo>
                    <a:pt x="-1388" y="135357"/>
                  </a:lnTo>
                  <a:lnTo>
                    <a:pt x="-1388" y="135078"/>
                  </a:lnTo>
                  <a:lnTo>
                    <a:pt x="-1388" y="133948"/>
                  </a:lnTo>
                  <a:lnTo>
                    <a:pt x="-1337" y="132347"/>
                  </a:lnTo>
                  <a:lnTo>
                    <a:pt x="-1210" y="131217"/>
                  </a:lnTo>
                  <a:lnTo>
                    <a:pt x="-981" y="129630"/>
                  </a:lnTo>
                  <a:lnTo>
                    <a:pt x="-905" y="129147"/>
                  </a:lnTo>
                  <a:lnTo>
                    <a:pt x="21320" y="19432"/>
                  </a:lnTo>
                  <a:cubicBezTo>
                    <a:pt x="23733" y="7520"/>
                    <a:pt x="34211" y="-1053"/>
                    <a:pt x="46377" y="-1053"/>
                  </a:cubicBezTo>
                  <a:lnTo>
                    <a:pt x="513152" y="-1053"/>
                  </a:lnTo>
                  <a:cubicBezTo>
                    <a:pt x="525306" y="-1053"/>
                    <a:pt x="535783" y="7520"/>
                    <a:pt x="538196" y="19432"/>
                  </a:cubicBezTo>
                  <a:lnTo>
                    <a:pt x="560434" y="129147"/>
                  </a:lnTo>
                  <a:lnTo>
                    <a:pt x="560497" y="129630"/>
                  </a:lnTo>
                  <a:lnTo>
                    <a:pt x="560726" y="131217"/>
                  </a:lnTo>
                  <a:lnTo>
                    <a:pt x="560853" y="132347"/>
                  </a:lnTo>
                  <a:lnTo>
                    <a:pt x="560904" y="133948"/>
                  </a:lnTo>
                  <a:lnTo>
                    <a:pt x="560904" y="135078"/>
                  </a:lnTo>
                  <a:lnTo>
                    <a:pt x="560916" y="135357"/>
                  </a:lnTo>
                  <a:lnTo>
                    <a:pt x="544127" y="509943"/>
                  </a:lnTo>
                  <a:cubicBezTo>
                    <a:pt x="542768" y="504571"/>
                    <a:pt x="541320" y="499224"/>
                    <a:pt x="539758" y="493903"/>
                  </a:cubicBezTo>
                </a:path>
              </a:pathLst>
            </a:custGeom>
            <a:solidFill>
              <a:srgbClr val="052D29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67" name="Freeform: Shape 1866">
              <a:extLst>
                <a:ext uri="{FF2B5EF4-FFF2-40B4-BE49-F238E27FC236}">
                  <a16:creationId xmlns="" xmlns:a16="http://schemas.microsoft.com/office/drawing/2014/main" id="{881F1529-A614-41A4-8197-B5799266FCA0}"/>
                </a:ext>
              </a:extLst>
            </p:cNvPr>
            <p:cNvSpPr/>
            <p:nvPr/>
          </p:nvSpPr>
          <p:spPr>
            <a:xfrm flipV="1">
              <a:off x="5246855" y="4322497"/>
              <a:ext cx="725090" cy="110783"/>
            </a:xfrm>
            <a:custGeom>
              <a:avLst/>
              <a:gdLst>
                <a:gd name="connsiteX0" fmla="*/ 19678 w 725090"/>
                <a:gd name="connsiteY0" fmla="*/ -479 h 110783"/>
                <a:gd name="connsiteX1" fmla="*/ -527 w 725090"/>
                <a:gd name="connsiteY1" fmla="*/ 14672 h 110783"/>
                <a:gd name="connsiteX2" fmla="*/ 13785 w 725090"/>
                <a:gd name="connsiteY2" fmla="*/ 40821 h 110783"/>
                <a:gd name="connsiteX3" fmla="*/ 243172 w 725090"/>
                <a:gd name="connsiteY3" fmla="*/ 107928 h 110783"/>
                <a:gd name="connsiteX4" fmla="*/ 250830 w 725090"/>
                <a:gd name="connsiteY4" fmla="*/ 109426 h 110783"/>
                <a:gd name="connsiteX5" fmla="*/ 470781 w 725090"/>
                <a:gd name="connsiteY5" fmla="*/ 110304 h 110783"/>
                <a:gd name="connsiteX6" fmla="*/ 478693 w 725090"/>
                <a:gd name="connsiteY6" fmla="*/ 108805 h 110783"/>
                <a:gd name="connsiteX7" fmla="*/ 708385 w 725090"/>
                <a:gd name="connsiteY7" fmla="*/ 43614 h 110783"/>
                <a:gd name="connsiteX8" fmla="*/ 722901 w 725090"/>
                <a:gd name="connsiteY8" fmla="*/ 17604 h 110783"/>
                <a:gd name="connsiteX9" fmla="*/ 696879 w 725090"/>
                <a:gd name="connsiteY9" fmla="*/ 3088 h 110783"/>
                <a:gd name="connsiteX10" fmla="*/ 467593 w 725090"/>
                <a:gd name="connsiteY10" fmla="*/ 68151 h 110783"/>
                <a:gd name="connsiteX11" fmla="*/ 254386 w 725090"/>
                <a:gd name="connsiteY11" fmla="*/ 67303 h 110783"/>
                <a:gd name="connsiteX12" fmla="*/ 25609 w 725090"/>
                <a:gd name="connsiteY12" fmla="*/ 369 h 110783"/>
                <a:gd name="connsiteX13" fmla="*/ 19678 w 725090"/>
                <a:gd name="connsiteY13" fmla="*/ -479 h 110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25090" h="110783">
                  <a:moveTo>
                    <a:pt x="19678" y="-479"/>
                  </a:moveTo>
                  <a:cubicBezTo>
                    <a:pt x="10572" y="-479"/>
                    <a:pt x="2152" y="5490"/>
                    <a:pt x="-527" y="14672"/>
                  </a:cubicBezTo>
                  <a:cubicBezTo>
                    <a:pt x="-3804" y="25849"/>
                    <a:pt x="2609" y="37557"/>
                    <a:pt x="13785" y="40821"/>
                  </a:cubicBezTo>
                  <a:lnTo>
                    <a:pt x="243172" y="107928"/>
                  </a:lnTo>
                  <a:cubicBezTo>
                    <a:pt x="245585" y="108895"/>
                    <a:pt x="248176" y="109416"/>
                    <a:pt x="250830" y="109426"/>
                  </a:cubicBezTo>
                  <a:lnTo>
                    <a:pt x="470781" y="110304"/>
                  </a:lnTo>
                  <a:cubicBezTo>
                    <a:pt x="473423" y="110200"/>
                    <a:pt x="476255" y="109783"/>
                    <a:pt x="478693" y="108805"/>
                  </a:cubicBezTo>
                  <a:lnTo>
                    <a:pt x="708385" y="43614"/>
                  </a:lnTo>
                  <a:cubicBezTo>
                    <a:pt x="719586" y="40454"/>
                    <a:pt x="726076" y="28796"/>
                    <a:pt x="722901" y="17604"/>
                  </a:cubicBezTo>
                  <a:cubicBezTo>
                    <a:pt x="719726" y="6402"/>
                    <a:pt x="708093" y="-97"/>
                    <a:pt x="696879" y="3088"/>
                  </a:cubicBezTo>
                  <a:lnTo>
                    <a:pt x="467593" y="68151"/>
                  </a:lnTo>
                  <a:lnTo>
                    <a:pt x="254386" y="67303"/>
                  </a:lnTo>
                  <a:lnTo>
                    <a:pt x="25609" y="369"/>
                  </a:lnTo>
                  <a:cubicBezTo>
                    <a:pt x="23628" y="-211"/>
                    <a:pt x="21647" y="-479"/>
                    <a:pt x="19678" y="-479"/>
                  </a:cubicBezTo>
                </a:path>
              </a:pathLst>
            </a:custGeom>
            <a:solidFill>
              <a:srgbClr val="00000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68" name="Freeform: Shape 1867">
              <a:extLst>
                <a:ext uri="{FF2B5EF4-FFF2-40B4-BE49-F238E27FC236}">
                  <a16:creationId xmlns="" xmlns:a16="http://schemas.microsoft.com/office/drawing/2014/main" id="{CE5366F8-2409-4E62-9732-4E0FB77761F4}"/>
                </a:ext>
              </a:extLst>
            </p:cNvPr>
            <p:cNvSpPr/>
            <p:nvPr/>
          </p:nvSpPr>
          <p:spPr>
            <a:xfrm flipV="1">
              <a:off x="5476599" y="4322787"/>
              <a:ext cx="265606" cy="109563"/>
            </a:xfrm>
            <a:custGeom>
              <a:avLst/>
              <a:gdLst>
                <a:gd name="connsiteX0" fmla="*/ 19702 w 265606"/>
                <a:gd name="connsiteY0" fmla="*/ -480 h 109563"/>
                <a:gd name="connsiteX1" fmla="*/ 3928 w 265606"/>
                <a:gd name="connsiteY1" fmla="*/ 6605 h 109563"/>
                <a:gd name="connsiteX2" fmla="*/ 5694 w 265606"/>
                <a:gd name="connsiteY2" fmla="*/ 36350 h 109563"/>
                <a:gd name="connsiteX3" fmla="*/ 80179 w 265606"/>
                <a:gd name="connsiteY3" fmla="*/ 102479 h 109563"/>
                <a:gd name="connsiteX4" fmla="*/ 95076 w 265606"/>
                <a:gd name="connsiteY4" fmla="*/ 108805 h 109563"/>
                <a:gd name="connsiteX5" fmla="*/ 167047 w 265606"/>
                <a:gd name="connsiteY5" fmla="*/ 109082 h 109563"/>
                <a:gd name="connsiteX6" fmla="*/ 182007 w 265606"/>
                <a:gd name="connsiteY6" fmla="*/ 102945 h 109563"/>
                <a:gd name="connsiteX7" fmla="*/ 182363 w 265606"/>
                <a:gd name="connsiteY7" fmla="*/ 102569 h 109563"/>
                <a:gd name="connsiteX8" fmla="*/ 257013 w 265606"/>
                <a:gd name="connsiteY8" fmla="*/ 37368 h 109563"/>
                <a:gd name="connsiteX9" fmla="*/ 259020 w 265606"/>
                <a:gd name="connsiteY9" fmla="*/ 7637 h 109563"/>
                <a:gd name="connsiteX10" fmla="*/ 229289 w 265606"/>
                <a:gd name="connsiteY10" fmla="*/ 5628 h 109563"/>
                <a:gd name="connsiteX11" fmla="*/ 159135 w 265606"/>
                <a:gd name="connsiteY11" fmla="*/ 66919 h 109563"/>
                <a:gd name="connsiteX12" fmla="*/ 103344 w 265606"/>
                <a:gd name="connsiteY12" fmla="*/ 66677 h 109563"/>
                <a:gd name="connsiteX13" fmla="*/ 33685 w 265606"/>
                <a:gd name="connsiteY13" fmla="*/ 4829 h 109563"/>
                <a:gd name="connsiteX14" fmla="*/ 19702 w 265606"/>
                <a:gd name="connsiteY14" fmla="*/ -480 h 109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65606" h="109563">
                  <a:moveTo>
                    <a:pt x="19702" y="-480"/>
                  </a:moveTo>
                  <a:cubicBezTo>
                    <a:pt x="13885" y="-480"/>
                    <a:pt x="8094" y="1907"/>
                    <a:pt x="3928" y="6605"/>
                  </a:cubicBezTo>
                  <a:cubicBezTo>
                    <a:pt x="-3793" y="15307"/>
                    <a:pt x="-3006" y="28626"/>
                    <a:pt x="5694" y="36350"/>
                  </a:cubicBezTo>
                  <a:lnTo>
                    <a:pt x="80179" y="102479"/>
                  </a:lnTo>
                  <a:cubicBezTo>
                    <a:pt x="83989" y="106364"/>
                    <a:pt x="89260" y="108774"/>
                    <a:pt x="95076" y="108805"/>
                  </a:cubicBezTo>
                  <a:lnTo>
                    <a:pt x="167047" y="109082"/>
                  </a:lnTo>
                  <a:cubicBezTo>
                    <a:pt x="172698" y="109172"/>
                    <a:pt x="178032" y="106900"/>
                    <a:pt x="182007" y="102945"/>
                  </a:cubicBezTo>
                  <a:lnTo>
                    <a:pt x="182363" y="102569"/>
                  </a:lnTo>
                  <a:lnTo>
                    <a:pt x="257013" y="37368"/>
                  </a:lnTo>
                  <a:cubicBezTo>
                    <a:pt x="265776" y="29707"/>
                    <a:pt x="266678" y="16397"/>
                    <a:pt x="259020" y="7637"/>
                  </a:cubicBezTo>
                  <a:cubicBezTo>
                    <a:pt x="251362" y="-1140"/>
                    <a:pt x="238052" y="-2033"/>
                    <a:pt x="229289" y="5628"/>
                  </a:cubicBezTo>
                  <a:lnTo>
                    <a:pt x="159135" y="66919"/>
                  </a:lnTo>
                  <a:lnTo>
                    <a:pt x="103344" y="66677"/>
                  </a:lnTo>
                  <a:lnTo>
                    <a:pt x="33685" y="4829"/>
                  </a:lnTo>
                  <a:cubicBezTo>
                    <a:pt x="29671" y="1272"/>
                    <a:pt x="24668" y="-480"/>
                    <a:pt x="19702" y="-480"/>
                  </a:cubicBezTo>
                </a:path>
              </a:pathLst>
            </a:custGeom>
            <a:solidFill>
              <a:srgbClr val="00000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69" name="Freeform: Shape 1868">
              <a:extLst>
                <a:ext uri="{FF2B5EF4-FFF2-40B4-BE49-F238E27FC236}">
                  <a16:creationId xmlns="" xmlns:a16="http://schemas.microsoft.com/office/drawing/2014/main" id="{B47FC0B7-719F-4A32-8EBE-1CC75F638C52}"/>
                </a:ext>
              </a:extLst>
            </p:cNvPr>
            <p:cNvSpPr/>
            <p:nvPr/>
          </p:nvSpPr>
          <p:spPr>
            <a:xfrm flipV="1">
              <a:off x="5497606" y="4345903"/>
              <a:ext cx="67287" cy="53597"/>
            </a:xfrm>
            <a:custGeom>
              <a:avLst/>
              <a:gdLst>
                <a:gd name="connsiteX0" fmla="*/ -1265 w 67287"/>
                <a:gd name="connsiteY0" fmla="*/ -484 h 53597"/>
                <a:gd name="connsiteX1" fmla="*/ 42868 w 67287"/>
                <a:gd name="connsiteY1" fmla="*/ 51740 h 53597"/>
                <a:gd name="connsiteX2" fmla="*/ 50310 w 67287"/>
                <a:gd name="connsiteY2" fmla="*/ 53114 h 53597"/>
                <a:gd name="connsiteX3" fmla="*/ 65664 w 67287"/>
                <a:gd name="connsiteY3" fmla="*/ 49165 h 53597"/>
                <a:gd name="connsiteX4" fmla="*/ 6431 w 67287"/>
                <a:gd name="connsiteY4" fmla="*/ 3495 h 53597"/>
                <a:gd name="connsiteX5" fmla="*/ -1265 w 67287"/>
                <a:gd name="connsiteY5" fmla="*/ -484 h 53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287" h="53597">
                  <a:moveTo>
                    <a:pt x="-1265" y="-484"/>
                  </a:moveTo>
                  <a:cubicBezTo>
                    <a:pt x="-3309" y="-484"/>
                    <a:pt x="42868" y="51740"/>
                    <a:pt x="42868" y="51740"/>
                  </a:cubicBezTo>
                  <a:cubicBezTo>
                    <a:pt x="43858" y="52718"/>
                    <a:pt x="46817" y="53114"/>
                    <a:pt x="50310" y="53114"/>
                  </a:cubicBezTo>
                  <a:cubicBezTo>
                    <a:pt x="57828" y="53114"/>
                    <a:pt x="67798" y="51244"/>
                    <a:pt x="65664" y="49165"/>
                  </a:cubicBezTo>
                  <a:lnTo>
                    <a:pt x="6431" y="3495"/>
                  </a:lnTo>
                  <a:cubicBezTo>
                    <a:pt x="4895" y="1983"/>
                    <a:pt x="742" y="-484"/>
                    <a:pt x="-1265" y="-484"/>
                  </a:cubicBezTo>
                </a:path>
              </a:pathLst>
            </a:custGeom>
            <a:solidFill>
              <a:srgbClr val="4C434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70" name="Freeform: Shape 1869">
              <a:extLst>
                <a:ext uri="{FF2B5EF4-FFF2-40B4-BE49-F238E27FC236}">
                  <a16:creationId xmlns="" xmlns:a16="http://schemas.microsoft.com/office/drawing/2014/main" id="{39E4A067-E7AC-4367-9392-6BE1E1BBCE1D}"/>
                </a:ext>
              </a:extLst>
            </p:cNvPr>
            <p:cNvSpPr/>
            <p:nvPr/>
          </p:nvSpPr>
          <p:spPr>
            <a:xfrm flipV="1">
              <a:off x="5497606" y="4345903"/>
              <a:ext cx="67287" cy="53597"/>
            </a:xfrm>
            <a:custGeom>
              <a:avLst/>
              <a:gdLst>
                <a:gd name="connsiteX0" fmla="*/ -1265 w 67287"/>
                <a:gd name="connsiteY0" fmla="*/ -484 h 53597"/>
                <a:gd name="connsiteX1" fmla="*/ 42868 w 67287"/>
                <a:gd name="connsiteY1" fmla="*/ 51740 h 53597"/>
                <a:gd name="connsiteX2" fmla="*/ 50310 w 67287"/>
                <a:gd name="connsiteY2" fmla="*/ 53114 h 53597"/>
                <a:gd name="connsiteX3" fmla="*/ 65664 w 67287"/>
                <a:gd name="connsiteY3" fmla="*/ 49165 h 53597"/>
                <a:gd name="connsiteX4" fmla="*/ 6431 w 67287"/>
                <a:gd name="connsiteY4" fmla="*/ 3495 h 53597"/>
                <a:gd name="connsiteX5" fmla="*/ -1265 w 67287"/>
                <a:gd name="connsiteY5" fmla="*/ -484 h 53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287" h="53597">
                  <a:moveTo>
                    <a:pt x="-1265" y="-484"/>
                  </a:moveTo>
                  <a:cubicBezTo>
                    <a:pt x="-3309" y="-484"/>
                    <a:pt x="42868" y="51740"/>
                    <a:pt x="42868" y="51740"/>
                  </a:cubicBezTo>
                  <a:cubicBezTo>
                    <a:pt x="43858" y="52718"/>
                    <a:pt x="46817" y="53114"/>
                    <a:pt x="50310" y="53114"/>
                  </a:cubicBezTo>
                  <a:cubicBezTo>
                    <a:pt x="57828" y="53114"/>
                    <a:pt x="67798" y="51244"/>
                    <a:pt x="65664" y="49165"/>
                  </a:cubicBezTo>
                  <a:lnTo>
                    <a:pt x="6431" y="3495"/>
                  </a:lnTo>
                  <a:cubicBezTo>
                    <a:pt x="4895" y="1983"/>
                    <a:pt x="742" y="-484"/>
                    <a:pt x="-1265" y="-484"/>
                  </a:cubicBezTo>
                </a:path>
              </a:pathLst>
            </a:custGeom>
            <a:solidFill>
              <a:srgbClr val="4C434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71" name="Freeform: Shape 1870">
              <a:extLst>
                <a:ext uri="{FF2B5EF4-FFF2-40B4-BE49-F238E27FC236}">
                  <a16:creationId xmlns="" xmlns:a16="http://schemas.microsoft.com/office/drawing/2014/main" id="{44799638-D469-4356-8D62-DB3EE41C2F9D}"/>
                </a:ext>
              </a:extLst>
            </p:cNvPr>
            <p:cNvSpPr/>
            <p:nvPr/>
          </p:nvSpPr>
          <p:spPr>
            <a:xfrm flipV="1">
              <a:off x="5725765" y="4332696"/>
              <a:ext cx="215720" cy="58940"/>
            </a:xfrm>
            <a:custGeom>
              <a:avLst/>
              <a:gdLst>
                <a:gd name="connsiteX0" fmla="*/ 214171 w 215720"/>
                <a:gd name="connsiteY0" fmla="*/ -493 h 58940"/>
                <a:gd name="connsiteX1" fmla="*/ -662 w 215720"/>
                <a:gd name="connsiteY1" fmla="*/ 42994 h 58940"/>
                <a:gd name="connsiteX2" fmla="*/ 10730 w 215720"/>
                <a:gd name="connsiteY2" fmla="*/ 58447 h 58940"/>
                <a:gd name="connsiteX3" fmla="*/ 11251 w 215720"/>
                <a:gd name="connsiteY3" fmla="*/ 58372 h 58940"/>
                <a:gd name="connsiteX4" fmla="*/ 214133 w 215720"/>
                <a:gd name="connsiteY4" fmla="*/ -469 h 58940"/>
                <a:gd name="connsiteX5" fmla="*/ 214171 w 215720"/>
                <a:gd name="connsiteY5" fmla="*/ -493 h 58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5720" h="58940">
                  <a:moveTo>
                    <a:pt x="214171" y="-493"/>
                  </a:moveTo>
                  <a:cubicBezTo>
                    <a:pt x="212253" y="-493"/>
                    <a:pt x="-662" y="42994"/>
                    <a:pt x="-662" y="42994"/>
                  </a:cubicBezTo>
                  <a:cubicBezTo>
                    <a:pt x="-4675" y="44199"/>
                    <a:pt x="6158" y="58447"/>
                    <a:pt x="10730" y="58447"/>
                  </a:cubicBezTo>
                  <a:cubicBezTo>
                    <a:pt x="10908" y="58447"/>
                    <a:pt x="11086" y="58422"/>
                    <a:pt x="11251" y="58372"/>
                  </a:cubicBezTo>
                  <a:lnTo>
                    <a:pt x="214133" y="-469"/>
                  </a:lnTo>
                  <a:cubicBezTo>
                    <a:pt x="214183" y="-479"/>
                    <a:pt x="214196" y="-493"/>
                    <a:pt x="214171" y="-493"/>
                  </a:cubicBezTo>
                </a:path>
              </a:pathLst>
            </a:custGeom>
            <a:solidFill>
              <a:srgbClr val="4C434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72" name="Freeform: Shape 1871">
              <a:extLst>
                <a:ext uri="{FF2B5EF4-FFF2-40B4-BE49-F238E27FC236}">
                  <a16:creationId xmlns="" xmlns:a16="http://schemas.microsoft.com/office/drawing/2014/main" id="{E17B19B9-5A4E-483C-8607-09B06C34A1DE}"/>
                </a:ext>
              </a:extLst>
            </p:cNvPr>
            <p:cNvSpPr/>
            <p:nvPr/>
          </p:nvSpPr>
          <p:spPr>
            <a:xfrm flipV="1">
              <a:off x="5725765" y="4332696"/>
              <a:ext cx="215720" cy="58940"/>
            </a:xfrm>
            <a:custGeom>
              <a:avLst/>
              <a:gdLst>
                <a:gd name="connsiteX0" fmla="*/ 214171 w 215720"/>
                <a:gd name="connsiteY0" fmla="*/ -493 h 58940"/>
                <a:gd name="connsiteX1" fmla="*/ -662 w 215720"/>
                <a:gd name="connsiteY1" fmla="*/ 42994 h 58940"/>
                <a:gd name="connsiteX2" fmla="*/ 10730 w 215720"/>
                <a:gd name="connsiteY2" fmla="*/ 58447 h 58940"/>
                <a:gd name="connsiteX3" fmla="*/ 11251 w 215720"/>
                <a:gd name="connsiteY3" fmla="*/ 58372 h 58940"/>
                <a:gd name="connsiteX4" fmla="*/ 214133 w 215720"/>
                <a:gd name="connsiteY4" fmla="*/ -469 h 58940"/>
                <a:gd name="connsiteX5" fmla="*/ 214171 w 215720"/>
                <a:gd name="connsiteY5" fmla="*/ -493 h 58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5720" h="58940">
                  <a:moveTo>
                    <a:pt x="214171" y="-493"/>
                  </a:moveTo>
                  <a:cubicBezTo>
                    <a:pt x="212253" y="-493"/>
                    <a:pt x="-662" y="42994"/>
                    <a:pt x="-662" y="42994"/>
                  </a:cubicBezTo>
                  <a:cubicBezTo>
                    <a:pt x="-4675" y="44199"/>
                    <a:pt x="6158" y="58447"/>
                    <a:pt x="10730" y="58447"/>
                  </a:cubicBezTo>
                  <a:cubicBezTo>
                    <a:pt x="10908" y="58447"/>
                    <a:pt x="11086" y="58422"/>
                    <a:pt x="11251" y="58372"/>
                  </a:cubicBezTo>
                  <a:lnTo>
                    <a:pt x="214133" y="-469"/>
                  </a:lnTo>
                  <a:cubicBezTo>
                    <a:pt x="214183" y="-479"/>
                    <a:pt x="214196" y="-493"/>
                    <a:pt x="214171" y="-493"/>
                  </a:cubicBezTo>
                </a:path>
              </a:pathLst>
            </a:custGeom>
            <a:solidFill>
              <a:srgbClr val="4C4340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73" name="Freeform: Shape 1872">
              <a:extLst>
                <a:ext uri="{FF2B5EF4-FFF2-40B4-BE49-F238E27FC236}">
                  <a16:creationId xmlns="" xmlns:a16="http://schemas.microsoft.com/office/drawing/2014/main" id="{0A175303-70DF-4274-A29F-8A533CC63D98}"/>
                </a:ext>
              </a:extLst>
            </p:cNvPr>
            <p:cNvSpPr/>
            <p:nvPr/>
          </p:nvSpPr>
          <p:spPr>
            <a:xfrm flipV="1">
              <a:off x="5512369" y="2730510"/>
              <a:ext cx="220247" cy="244172"/>
            </a:xfrm>
            <a:custGeom>
              <a:avLst/>
              <a:gdLst>
                <a:gd name="connsiteX0" fmla="*/ 21376 w 220247"/>
                <a:gd name="connsiteY0" fmla="*/ 194254 h 244172"/>
                <a:gd name="connsiteX1" fmla="*/ 57279 w 220247"/>
                <a:gd name="connsiteY1" fmla="*/ 233586 h 244172"/>
                <a:gd name="connsiteX2" fmla="*/ 84876 w 220247"/>
                <a:gd name="connsiteY2" fmla="*/ 239758 h 244172"/>
                <a:gd name="connsiteX3" fmla="*/ 145582 w 220247"/>
                <a:gd name="connsiteY3" fmla="*/ 240596 h 244172"/>
                <a:gd name="connsiteX4" fmla="*/ 198172 w 220247"/>
                <a:gd name="connsiteY4" fmla="*/ 212668 h 244172"/>
                <a:gd name="connsiteX5" fmla="*/ 214974 w 220247"/>
                <a:gd name="connsiteY5" fmla="*/ 174112 h 244172"/>
                <a:gd name="connsiteX6" fmla="*/ 202223 w 220247"/>
                <a:gd name="connsiteY6" fmla="*/ 68257 h 244172"/>
                <a:gd name="connsiteX7" fmla="*/ 120474 w 220247"/>
                <a:gd name="connsiteY7" fmla="*/ 1278 h 244172"/>
                <a:gd name="connsiteX8" fmla="*/ 61863 w 220247"/>
                <a:gd name="connsiteY8" fmla="*/ 9482 h 244172"/>
                <a:gd name="connsiteX9" fmla="*/ 45392 w 220247"/>
                <a:gd name="connsiteY9" fmla="*/ 29256 h 244172"/>
                <a:gd name="connsiteX10" fmla="*/ 4282 w 220247"/>
                <a:gd name="connsiteY10" fmla="*/ 104440 h 244172"/>
                <a:gd name="connsiteX11" fmla="*/ 11584 w 220247"/>
                <a:gd name="connsiteY11" fmla="*/ 187345 h 244172"/>
                <a:gd name="connsiteX12" fmla="*/ 21376 w 220247"/>
                <a:gd name="connsiteY12" fmla="*/ 194254 h 244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0247" h="244172">
                  <a:moveTo>
                    <a:pt x="21376" y="194254"/>
                  </a:moveTo>
                  <a:cubicBezTo>
                    <a:pt x="30672" y="209710"/>
                    <a:pt x="40896" y="226029"/>
                    <a:pt x="57279" y="233586"/>
                  </a:cubicBezTo>
                  <a:cubicBezTo>
                    <a:pt x="65877" y="237548"/>
                    <a:pt x="75465" y="238716"/>
                    <a:pt x="84876" y="239758"/>
                  </a:cubicBezTo>
                  <a:cubicBezTo>
                    <a:pt x="105056" y="241967"/>
                    <a:pt x="125541" y="243822"/>
                    <a:pt x="145582" y="240596"/>
                  </a:cubicBezTo>
                  <a:cubicBezTo>
                    <a:pt x="165635" y="237357"/>
                    <a:pt x="185459" y="228506"/>
                    <a:pt x="198172" y="212668"/>
                  </a:cubicBezTo>
                  <a:cubicBezTo>
                    <a:pt x="207024" y="201645"/>
                    <a:pt x="211926" y="187929"/>
                    <a:pt x="214974" y="174112"/>
                  </a:cubicBezTo>
                  <a:cubicBezTo>
                    <a:pt x="222772" y="138704"/>
                    <a:pt x="218962" y="100439"/>
                    <a:pt x="202223" y="68257"/>
                  </a:cubicBezTo>
                  <a:cubicBezTo>
                    <a:pt x="185497" y="36088"/>
                    <a:pt x="155538" y="10549"/>
                    <a:pt x="120474" y="1278"/>
                  </a:cubicBezTo>
                  <a:cubicBezTo>
                    <a:pt x="100674" y="-3967"/>
                    <a:pt x="77751" y="-3447"/>
                    <a:pt x="61863" y="9482"/>
                  </a:cubicBezTo>
                  <a:cubicBezTo>
                    <a:pt x="55183" y="14917"/>
                    <a:pt x="50243" y="22144"/>
                    <a:pt x="45392" y="29256"/>
                  </a:cubicBezTo>
                  <a:cubicBezTo>
                    <a:pt x="29237" y="52941"/>
                    <a:pt x="12854" y="77084"/>
                    <a:pt x="4282" y="104440"/>
                  </a:cubicBezTo>
                  <a:cubicBezTo>
                    <a:pt x="-4303" y="131795"/>
                    <a:pt x="-4113" y="163355"/>
                    <a:pt x="11584" y="187345"/>
                  </a:cubicBezTo>
                  <a:lnTo>
                    <a:pt x="21376" y="194254"/>
                  </a:lnTo>
                </a:path>
              </a:pathLst>
            </a:custGeom>
            <a:solidFill>
              <a:srgbClr val="704425"/>
            </a:solidFill>
            <a:ln w="12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880" name="Slide Number Placeholder 203">
            <a:extLst>
              <a:ext uri="{FF2B5EF4-FFF2-40B4-BE49-F238E27FC236}">
                <a16:creationId xmlns="" xmlns:a16="http://schemas.microsoft.com/office/drawing/2014/main" id="{74038B4F-27F8-4E62-862A-2EFAC7563C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9986" y="6273767"/>
            <a:ext cx="395914" cy="362202"/>
          </a:xfrm>
        </p:spPr>
        <p:txBody>
          <a:bodyPr/>
          <a:lstStyle/>
          <a:p>
            <a:fld id="{366E39CD-16F1-4381-8EB5-8BA4094A64D1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4730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DAB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Freeform: Shape 462">
            <a:extLst>
              <a:ext uri="{FF2B5EF4-FFF2-40B4-BE49-F238E27FC236}">
                <a16:creationId xmlns="" xmlns:a16="http://schemas.microsoft.com/office/drawing/2014/main" id="{F4F6B6CE-FFE8-42DA-B424-8FFA1A0357FA}"/>
              </a:ext>
            </a:extLst>
          </p:cNvPr>
          <p:cNvSpPr/>
          <p:nvPr/>
        </p:nvSpPr>
        <p:spPr>
          <a:xfrm>
            <a:off x="551543" y="1440285"/>
            <a:ext cx="11107057" cy="3988433"/>
          </a:xfrm>
          <a:custGeom>
            <a:avLst/>
            <a:gdLst>
              <a:gd name="connsiteX0" fmla="*/ 0 w 11107057"/>
              <a:gd name="connsiteY0" fmla="*/ 0 h 4067029"/>
              <a:gd name="connsiteX1" fmla="*/ 559867 w 11107057"/>
              <a:gd name="connsiteY1" fmla="*/ 0 h 4067029"/>
              <a:gd name="connsiteX2" fmla="*/ 10547190 w 11107057"/>
              <a:gd name="connsiteY2" fmla="*/ 0 h 4067029"/>
              <a:gd name="connsiteX3" fmla="*/ 11106000 w 11107057"/>
              <a:gd name="connsiteY3" fmla="*/ 0 h 4067029"/>
              <a:gd name="connsiteX4" fmla="*/ 11106000 w 11107057"/>
              <a:gd name="connsiteY4" fmla="*/ 549383 h 4067029"/>
              <a:gd name="connsiteX5" fmla="*/ 11107057 w 11107057"/>
              <a:gd name="connsiteY5" fmla="*/ 559867 h 4067029"/>
              <a:gd name="connsiteX6" fmla="*/ 11107057 w 11107057"/>
              <a:gd name="connsiteY6" fmla="*/ 3507162 h 4067029"/>
              <a:gd name="connsiteX7" fmla="*/ 10547190 w 11107057"/>
              <a:gd name="connsiteY7" fmla="*/ 4067029 h 4067029"/>
              <a:gd name="connsiteX8" fmla="*/ 559867 w 11107057"/>
              <a:gd name="connsiteY8" fmla="*/ 4067029 h 4067029"/>
              <a:gd name="connsiteX9" fmla="*/ 0 w 11107057"/>
              <a:gd name="connsiteY9" fmla="*/ 3507162 h 4067029"/>
              <a:gd name="connsiteX10" fmla="*/ 0 w 11107057"/>
              <a:gd name="connsiteY10" fmla="*/ 1133363 h 4067029"/>
              <a:gd name="connsiteX11" fmla="*/ 0 w 11107057"/>
              <a:gd name="connsiteY11" fmla="*/ 559867 h 4067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107057" h="4067029">
                <a:moveTo>
                  <a:pt x="0" y="0"/>
                </a:moveTo>
                <a:lnTo>
                  <a:pt x="559867" y="0"/>
                </a:lnTo>
                <a:lnTo>
                  <a:pt x="10547190" y="0"/>
                </a:lnTo>
                <a:lnTo>
                  <a:pt x="11106000" y="0"/>
                </a:lnTo>
                <a:lnTo>
                  <a:pt x="11106000" y="549383"/>
                </a:lnTo>
                <a:lnTo>
                  <a:pt x="11107057" y="559867"/>
                </a:lnTo>
                <a:lnTo>
                  <a:pt x="11107057" y="3507162"/>
                </a:lnTo>
                <a:cubicBezTo>
                  <a:pt x="11107057" y="3816368"/>
                  <a:pt x="10856396" y="4067029"/>
                  <a:pt x="10547190" y="4067029"/>
                </a:cubicBezTo>
                <a:lnTo>
                  <a:pt x="559867" y="4067029"/>
                </a:lnTo>
                <a:cubicBezTo>
                  <a:pt x="250661" y="4067029"/>
                  <a:pt x="0" y="3816368"/>
                  <a:pt x="0" y="3507162"/>
                </a:cubicBezTo>
                <a:lnTo>
                  <a:pt x="0" y="1133363"/>
                </a:lnTo>
                <a:lnTo>
                  <a:pt x="0" y="559867"/>
                </a:lnTo>
                <a:close/>
              </a:path>
            </a:pathLst>
          </a:custGeom>
          <a:solidFill>
            <a:srgbClr val="094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59" name="Freeform: Shape 458">
            <a:extLst>
              <a:ext uri="{FF2B5EF4-FFF2-40B4-BE49-F238E27FC236}">
                <a16:creationId xmlns="" xmlns:a16="http://schemas.microsoft.com/office/drawing/2014/main" id="{2E93F4B6-C220-4400-94BA-36661F0A274B}"/>
              </a:ext>
            </a:extLst>
          </p:cNvPr>
          <p:cNvSpPr/>
          <p:nvPr/>
        </p:nvSpPr>
        <p:spPr>
          <a:xfrm>
            <a:off x="3418458" y="6044732"/>
            <a:ext cx="634672" cy="634736"/>
          </a:xfrm>
          <a:custGeom>
            <a:avLst/>
            <a:gdLst>
              <a:gd name="connsiteX0" fmla="*/ 181701 w 634672"/>
              <a:gd name="connsiteY0" fmla="*/ 92578 h 634736"/>
              <a:gd name="connsiteX1" fmla="*/ 245360 w 634672"/>
              <a:gd name="connsiteY1" fmla="*/ 64875 h 634736"/>
              <a:gd name="connsiteX2" fmla="*/ 258476 w 634672"/>
              <a:gd name="connsiteY2" fmla="*/ 1855 h 634736"/>
              <a:gd name="connsiteX3" fmla="*/ 365001 w 634672"/>
              <a:gd name="connsiteY3" fmla="*/ 0 h 634736"/>
              <a:gd name="connsiteX4" fmla="*/ 380356 w 634672"/>
              <a:gd name="connsiteY4" fmla="*/ 62508 h 634736"/>
              <a:gd name="connsiteX5" fmla="*/ 444975 w 634672"/>
              <a:gd name="connsiteY5" fmla="*/ 87907 h 634736"/>
              <a:gd name="connsiteX6" fmla="*/ 498781 w 634672"/>
              <a:gd name="connsiteY6" fmla="*/ 52655 h 634736"/>
              <a:gd name="connsiteX7" fmla="*/ 575428 w 634672"/>
              <a:gd name="connsiteY7" fmla="*/ 126679 h 634736"/>
              <a:gd name="connsiteX8" fmla="*/ 542095 w 634672"/>
              <a:gd name="connsiteY8" fmla="*/ 181701 h 634736"/>
              <a:gd name="connsiteX9" fmla="*/ 569798 w 634672"/>
              <a:gd name="connsiteY9" fmla="*/ 245424 h 634736"/>
              <a:gd name="connsiteX10" fmla="*/ 632817 w 634672"/>
              <a:gd name="connsiteY10" fmla="*/ 258540 h 634736"/>
              <a:gd name="connsiteX11" fmla="*/ 634673 w 634672"/>
              <a:gd name="connsiteY11" fmla="*/ 365065 h 634736"/>
              <a:gd name="connsiteX12" fmla="*/ 572165 w 634672"/>
              <a:gd name="connsiteY12" fmla="*/ 380420 h 634736"/>
              <a:gd name="connsiteX13" fmla="*/ 546765 w 634672"/>
              <a:gd name="connsiteY13" fmla="*/ 445039 h 634736"/>
              <a:gd name="connsiteX14" fmla="*/ 582018 w 634672"/>
              <a:gd name="connsiteY14" fmla="*/ 498845 h 634736"/>
              <a:gd name="connsiteX15" fmla="*/ 508058 w 634672"/>
              <a:gd name="connsiteY15" fmla="*/ 575492 h 634736"/>
              <a:gd name="connsiteX16" fmla="*/ 453036 w 634672"/>
              <a:gd name="connsiteY16" fmla="*/ 542159 h 634736"/>
              <a:gd name="connsiteX17" fmla="*/ 389313 w 634672"/>
              <a:gd name="connsiteY17" fmla="*/ 569862 h 634736"/>
              <a:gd name="connsiteX18" fmla="*/ 376197 w 634672"/>
              <a:gd name="connsiteY18" fmla="*/ 632881 h 634736"/>
              <a:gd name="connsiteX19" fmla="*/ 269672 w 634672"/>
              <a:gd name="connsiteY19" fmla="*/ 634737 h 634736"/>
              <a:gd name="connsiteX20" fmla="*/ 254317 w 634672"/>
              <a:gd name="connsiteY20" fmla="*/ 572229 h 634736"/>
              <a:gd name="connsiteX21" fmla="*/ 189698 w 634672"/>
              <a:gd name="connsiteY21" fmla="*/ 546830 h 634736"/>
              <a:gd name="connsiteX22" fmla="*/ 135892 w 634672"/>
              <a:gd name="connsiteY22" fmla="*/ 582082 h 634736"/>
              <a:gd name="connsiteX23" fmla="*/ 59245 w 634672"/>
              <a:gd name="connsiteY23" fmla="*/ 508122 h 634736"/>
              <a:gd name="connsiteX24" fmla="*/ 92578 w 634672"/>
              <a:gd name="connsiteY24" fmla="*/ 453100 h 634736"/>
              <a:gd name="connsiteX25" fmla="*/ 64875 w 634672"/>
              <a:gd name="connsiteY25" fmla="*/ 389377 h 634736"/>
              <a:gd name="connsiteX26" fmla="*/ 1855 w 634672"/>
              <a:gd name="connsiteY26" fmla="*/ 376261 h 634736"/>
              <a:gd name="connsiteX27" fmla="*/ 0 w 634672"/>
              <a:gd name="connsiteY27" fmla="*/ 269736 h 634736"/>
              <a:gd name="connsiteX28" fmla="*/ 62508 w 634672"/>
              <a:gd name="connsiteY28" fmla="*/ 254381 h 634736"/>
              <a:gd name="connsiteX29" fmla="*/ 87907 w 634672"/>
              <a:gd name="connsiteY29" fmla="*/ 189762 h 634736"/>
              <a:gd name="connsiteX30" fmla="*/ 52655 w 634672"/>
              <a:gd name="connsiteY30" fmla="*/ 135956 h 634736"/>
              <a:gd name="connsiteX31" fmla="*/ 126615 w 634672"/>
              <a:gd name="connsiteY31" fmla="*/ 59309 h 634736"/>
              <a:gd name="connsiteX32" fmla="*/ 181701 w 634672"/>
              <a:gd name="connsiteY32" fmla="*/ 92578 h 634736"/>
              <a:gd name="connsiteX33" fmla="*/ 181701 w 634672"/>
              <a:gd name="connsiteY33" fmla="*/ 92578 h 634736"/>
              <a:gd name="connsiteX34" fmla="*/ 238514 w 634672"/>
              <a:gd name="connsiteY34" fmla="*/ 234483 h 634736"/>
              <a:gd name="connsiteX35" fmla="*/ 241329 w 634672"/>
              <a:gd name="connsiteY35" fmla="*/ 396031 h 634736"/>
              <a:gd name="connsiteX36" fmla="*/ 402876 w 634672"/>
              <a:gd name="connsiteY36" fmla="*/ 393216 h 634736"/>
              <a:gd name="connsiteX37" fmla="*/ 400061 w 634672"/>
              <a:gd name="connsiteY37" fmla="*/ 231668 h 634736"/>
              <a:gd name="connsiteX38" fmla="*/ 238514 w 634672"/>
              <a:gd name="connsiteY38" fmla="*/ 234483 h 634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634672" h="634736">
                <a:moveTo>
                  <a:pt x="181701" y="92578"/>
                </a:moveTo>
                <a:cubicBezTo>
                  <a:pt x="201854" y="80422"/>
                  <a:pt x="223287" y="71209"/>
                  <a:pt x="245360" y="64875"/>
                </a:cubicBezTo>
                <a:lnTo>
                  <a:pt x="258476" y="1855"/>
                </a:lnTo>
                <a:lnTo>
                  <a:pt x="365001" y="0"/>
                </a:lnTo>
                <a:lnTo>
                  <a:pt x="380356" y="62508"/>
                </a:lnTo>
                <a:cubicBezTo>
                  <a:pt x="402685" y="68010"/>
                  <a:pt x="424437" y="76455"/>
                  <a:pt x="444975" y="87907"/>
                </a:cubicBezTo>
                <a:lnTo>
                  <a:pt x="498781" y="52655"/>
                </a:lnTo>
                <a:lnTo>
                  <a:pt x="575428" y="126679"/>
                </a:lnTo>
                <a:lnTo>
                  <a:pt x="542095" y="181701"/>
                </a:lnTo>
                <a:cubicBezTo>
                  <a:pt x="554251" y="201854"/>
                  <a:pt x="563464" y="223287"/>
                  <a:pt x="569798" y="245424"/>
                </a:cubicBezTo>
                <a:lnTo>
                  <a:pt x="632817" y="258540"/>
                </a:lnTo>
                <a:lnTo>
                  <a:pt x="634673" y="365065"/>
                </a:lnTo>
                <a:lnTo>
                  <a:pt x="572165" y="380420"/>
                </a:lnTo>
                <a:cubicBezTo>
                  <a:pt x="566663" y="402749"/>
                  <a:pt x="558218" y="424501"/>
                  <a:pt x="546765" y="445039"/>
                </a:cubicBezTo>
                <a:lnTo>
                  <a:pt x="582018" y="498845"/>
                </a:lnTo>
                <a:lnTo>
                  <a:pt x="508058" y="575492"/>
                </a:lnTo>
                <a:lnTo>
                  <a:pt x="453036" y="542159"/>
                </a:lnTo>
                <a:cubicBezTo>
                  <a:pt x="432883" y="554315"/>
                  <a:pt x="411450" y="563528"/>
                  <a:pt x="389313" y="569862"/>
                </a:cubicBezTo>
                <a:lnTo>
                  <a:pt x="376197" y="632881"/>
                </a:lnTo>
                <a:lnTo>
                  <a:pt x="269672" y="634737"/>
                </a:lnTo>
                <a:lnTo>
                  <a:pt x="254317" y="572229"/>
                </a:lnTo>
                <a:cubicBezTo>
                  <a:pt x="231988" y="566727"/>
                  <a:pt x="210235" y="558282"/>
                  <a:pt x="189698" y="546830"/>
                </a:cubicBezTo>
                <a:lnTo>
                  <a:pt x="135892" y="582082"/>
                </a:lnTo>
                <a:lnTo>
                  <a:pt x="59245" y="508122"/>
                </a:lnTo>
                <a:lnTo>
                  <a:pt x="92578" y="453100"/>
                </a:lnTo>
                <a:cubicBezTo>
                  <a:pt x="80422" y="432947"/>
                  <a:pt x="71209" y="411514"/>
                  <a:pt x="64875" y="389377"/>
                </a:cubicBezTo>
                <a:lnTo>
                  <a:pt x="1855" y="376261"/>
                </a:lnTo>
                <a:lnTo>
                  <a:pt x="0" y="269736"/>
                </a:lnTo>
                <a:lnTo>
                  <a:pt x="62508" y="254381"/>
                </a:lnTo>
                <a:cubicBezTo>
                  <a:pt x="68010" y="232052"/>
                  <a:pt x="76455" y="210299"/>
                  <a:pt x="87907" y="189762"/>
                </a:cubicBezTo>
                <a:lnTo>
                  <a:pt x="52655" y="135956"/>
                </a:lnTo>
                <a:lnTo>
                  <a:pt x="126615" y="59309"/>
                </a:lnTo>
                <a:lnTo>
                  <a:pt x="181701" y="92578"/>
                </a:lnTo>
                <a:lnTo>
                  <a:pt x="181701" y="92578"/>
                </a:lnTo>
                <a:close/>
                <a:moveTo>
                  <a:pt x="238514" y="234483"/>
                </a:moveTo>
                <a:cubicBezTo>
                  <a:pt x="194688" y="279909"/>
                  <a:pt x="195968" y="352205"/>
                  <a:pt x="241329" y="396031"/>
                </a:cubicBezTo>
                <a:cubicBezTo>
                  <a:pt x="286754" y="439856"/>
                  <a:pt x="359051" y="438577"/>
                  <a:pt x="402876" y="393216"/>
                </a:cubicBezTo>
                <a:cubicBezTo>
                  <a:pt x="446702" y="347791"/>
                  <a:pt x="445423" y="275494"/>
                  <a:pt x="400061" y="231668"/>
                </a:cubicBezTo>
                <a:cubicBezTo>
                  <a:pt x="354700" y="187779"/>
                  <a:pt x="282340" y="189058"/>
                  <a:pt x="238514" y="234483"/>
                </a:cubicBezTo>
                <a:close/>
              </a:path>
            </a:pathLst>
          </a:custGeom>
          <a:solidFill>
            <a:srgbClr val="45726D"/>
          </a:solidFill>
          <a:ln w="638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D46145B4-B0B9-477F-8E29-95D693422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9986" y="6307838"/>
            <a:ext cx="395914" cy="362202"/>
          </a:xfrm>
        </p:spPr>
        <p:txBody>
          <a:bodyPr/>
          <a:lstStyle/>
          <a:p>
            <a:fld id="{366E39CD-16F1-4381-8EB5-8BA4094A64D1}" type="slidenum">
              <a:rPr lang="en-US" smtClean="0"/>
              <a:pPr/>
              <a:t>8</a:t>
            </a:fld>
            <a:endParaRPr lang="en-US" dirty="0"/>
          </a:p>
        </p:txBody>
      </p:sp>
      <p:cxnSp>
        <p:nvCxnSpPr>
          <p:cNvPr id="1047" name="Straight Connector 1046">
            <a:extLst>
              <a:ext uri="{FF2B5EF4-FFF2-40B4-BE49-F238E27FC236}">
                <a16:creationId xmlns="" xmlns:a16="http://schemas.microsoft.com/office/drawing/2014/main" id="{F2635B8C-3A18-40C9-8CF1-7E043D8A34BF}"/>
              </a:ext>
            </a:extLst>
          </p:cNvPr>
          <p:cNvCxnSpPr>
            <a:cxnSpLocks/>
          </p:cNvCxnSpPr>
          <p:nvPr/>
        </p:nvCxnSpPr>
        <p:spPr>
          <a:xfrm flipH="1">
            <a:off x="764037" y="4083800"/>
            <a:ext cx="10400155" cy="0"/>
          </a:xfrm>
          <a:prstGeom prst="line">
            <a:avLst/>
          </a:prstGeom>
          <a:ln>
            <a:solidFill>
              <a:srgbClr val="4572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0" name="TextBox 459">
            <a:extLst>
              <a:ext uri="{FF2B5EF4-FFF2-40B4-BE49-F238E27FC236}">
                <a16:creationId xmlns="" xmlns:a16="http://schemas.microsoft.com/office/drawing/2014/main" id="{A8944018-8FB0-4444-9E94-8E5A75DE44AB}"/>
              </a:ext>
            </a:extLst>
          </p:cNvPr>
          <p:cNvSpPr txBox="1"/>
          <p:nvPr/>
        </p:nvSpPr>
        <p:spPr>
          <a:xfrm>
            <a:off x="431671" y="493116"/>
            <a:ext cx="10442805" cy="588644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/>
          <a:p>
            <a:r>
              <a:rPr lang="en-US" sz="4400" b="1" dirty="0">
                <a:solidFill>
                  <a:srgbClr val="094A44"/>
                </a:solidFill>
                <a:latin typeface="Georgia" panose="02040502050405020303" pitchFamily="18" charset="0"/>
              </a:rPr>
              <a:t>Team Kanban Board</a:t>
            </a:r>
          </a:p>
        </p:txBody>
      </p:sp>
      <p:grpSp>
        <p:nvGrpSpPr>
          <p:cNvPr id="464" name="Graphic 905" descr="Two circles, one solid and one filled with dots">
            <a:extLst>
              <a:ext uri="{FF2B5EF4-FFF2-40B4-BE49-F238E27FC236}">
                <a16:creationId xmlns="" xmlns:a16="http://schemas.microsoft.com/office/drawing/2014/main" id="{9E25CD6D-E66F-45B3-9338-98FBE4F72B27}"/>
              </a:ext>
            </a:extLst>
          </p:cNvPr>
          <p:cNvGrpSpPr/>
          <p:nvPr/>
        </p:nvGrpSpPr>
        <p:grpSpPr>
          <a:xfrm>
            <a:off x="11405219" y="4659481"/>
            <a:ext cx="545626" cy="545626"/>
            <a:chOff x="12567532" y="1668451"/>
            <a:chExt cx="2003545" cy="2003545"/>
          </a:xfrm>
          <a:solidFill>
            <a:srgbClr val="45726D"/>
          </a:solidFill>
        </p:grpSpPr>
        <p:sp>
          <p:nvSpPr>
            <p:cNvPr id="465" name="Freeform: Shape 464">
              <a:extLst>
                <a:ext uri="{FF2B5EF4-FFF2-40B4-BE49-F238E27FC236}">
                  <a16:creationId xmlns="" xmlns:a16="http://schemas.microsoft.com/office/drawing/2014/main" id="{D264E2B9-E874-4E1A-83C6-42C00A989BE4}"/>
                </a:ext>
              </a:extLst>
            </p:cNvPr>
            <p:cNvSpPr/>
            <p:nvPr/>
          </p:nvSpPr>
          <p:spPr>
            <a:xfrm>
              <a:off x="12996862" y="1668451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0 w 71551"/>
                <a:gd name="connsiteY2" fmla="*/ 35776 h 71551"/>
                <a:gd name="connsiteX3" fmla="*/ 35776 w 71551"/>
                <a:gd name="connsiteY3" fmla="*/ 71552 h 71551"/>
                <a:gd name="connsiteX4" fmla="*/ 71552 w 71551"/>
                <a:gd name="connsiteY4" fmla="*/ 35776 h 71551"/>
                <a:gd name="connsiteX5" fmla="*/ 71552 w 71551"/>
                <a:gd name="connsiteY5" fmla="*/ 35776 h 71551"/>
                <a:gd name="connsiteX6" fmla="*/ 35776 w 71551"/>
                <a:gd name="connsiteY6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lnTo>
                    <a:pt x="0" y="35776"/>
                  </a:ln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lnTo>
                    <a:pt x="71552" y="35776"/>
                  </a:lnTo>
                  <a:cubicBezTo>
                    <a:pt x="71561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6" name="Freeform: Shape 465">
              <a:extLst>
                <a:ext uri="{FF2B5EF4-FFF2-40B4-BE49-F238E27FC236}">
                  <a16:creationId xmlns="" xmlns:a16="http://schemas.microsoft.com/office/drawing/2014/main" id="{3EBF7FE0-4926-4818-8235-CFAAA24EAD05}"/>
                </a:ext>
              </a:extLst>
            </p:cNvPr>
            <p:cNvSpPr/>
            <p:nvPr/>
          </p:nvSpPr>
          <p:spPr>
            <a:xfrm>
              <a:off x="13211526" y="1668451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0 w 71551"/>
                <a:gd name="connsiteY2" fmla="*/ 35776 h 71551"/>
                <a:gd name="connsiteX3" fmla="*/ 35776 w 71551"/>
                <a:gd name="connsiteY3" fmla="*/ 71552 h 71551"/>
                <a:gd name="connsiteX4" fmla="*/ 71552 w 71551"/>
                <a:gd name="connsiteY4" fmla="*/ 35776 h 71551"/>
                <a:gd name="connsiteX5" fmla="*/ 71552 w 71551"/>
                <a:gd name="connsiteY5" fmla="*/ 35776 h 71551"/>
                <a:gd name="connsiteX6" fmla="*/ 35776 w 71551"/>
                <a:gd name="connsiteY6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lnTo>
                    <a:pt x="0" y="35776"/>
                  </a:ln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lnTo>
                    <a:pt x="71552" y="35776"/>
                  </a:lnTo>
                  <a:cubicBezTo>
                    <a:pt x="71561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7" name="Freeform: Shape 466">
              <a:extLst>
                <a:ext uri="{FF2B5EF4-FFF2-40B4-BE49-F238E27FC236}">
                  <a16:creationId xmlns="" xmlns:a16="http://schemas.microsoft.com/office/drawing/2014/main" id="{D754C1B5-AE53-4688-9FB2-267986C6929C}"/>
                </a:ext>
              </a:extLst>
            </p:cNvPr>
            <p:cNvSpPr/>
            <p:nvPr/>
          </p:nvSpPr>
          <p:spPr>
            <a:xfrm>
              <a:off x="13426191" y="1668451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0 w 71551"/>
                <a:gd name="connsiteY2" fmla="*/ 35776 h 71551"/>
                <a:gd name="connsiteX3" fmla="*/ 35776 w 71551"/>
                <a:gd name="connsiteY3" fmla="*/ 71552 h 71551"/>
                <a:gd name="connsiteX4" fmla="*/ 71552 w 71551"/>
                <a:gd name="connsiteY4" fmla="*/ 35776 h 71551"/>
                <a:gd name="connsiteX5" fmla="*/ 71552 w 71551"/>
                <a:gd name="connsiteY5" fmla="*/ 35776 h 71551"/>
                <a:gd name="connsiteX6" fmla="*/ 35776 w 71551"/>
                <a:gd name="connsiteY6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lnTo>
                    <a:pt x="0" y="35776"/>
                  </a:ln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lnTo>
                    <a:pt x="71552" y="35776"/>
                  </a:lnTo>
                  <a:cubicBezTo>
                    <a:pt x="71561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8" name="Freeform: Shape 467">
              <a:extLst>
                <a:ext uri="{FF2B5EF4-FFF2-40B4-BE49-F238E27FC236}">
                  <a16:creationId xmlns="" xmlns:a16="http://schemas.microsoft.com/office/drawing/2014/main" id="{E9194B0D-CF56-41ED-A9BE-43AB7CEE2A24}"/>
                </a:ext>
              </a:extLst>
            </p:cNvPr>
            <p:cNvSpPr/>
            <p:nvPr/>
          </p:nvSpPr>
          <p:spPr>
            <a:xfrm>
              <a:off x="13640866" y="1668451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0 w 71551"/>
                <a:gd name="connsiteY2" fmla="*/ 35776 h 71551"/>
                <a:gd name="connsiteX3" fmla="*/ 35776 w 71551"/>
                <a:gd name="connsiteY3" fmla="*/ 71552 h 71551"/>
                <a:gd name="connsiteX4" fmla="*/ 71552 w 71551"/>
                <a:gd name="connsiteY4" fmla="*/ 35776 h 71551"/>
                <a:gd name="connsiteX5" fmla="*/ 71552 w 71551"/>
                <a:gd name="connsiteY5" fmla="*/ 35776 h 71551"/>
                <a:gd name="connsiteX6" fmla="*/ 35776 w 71551"/>
                <a:gd name="connsiteY6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lnTo>
                    <a:pt x="0" y="35776"/>
                  </a:ln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lnTo>
                    <a:pt x="71552" y="35776"/>
                  </a:ln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9" name="Freeform: Shape 468">
              <a:extLst>
                <a:ext uri="{FF2B5EF4-FFF2-40B4-BE49-F238E27FC236}">
                  <a16:creationId xmlns="" xmlns:a16="http://schemas.microsoft.com/office/drawing/2014/main" id="{C93F2FA9-B26F-4062-9611-46375EEBA0FC}"/>
                </a:ext>
              </a:extLst>
            </p:cNvPr>
            <p:cNvSpPr/>
            <p:nvPr/>
          </p:nvSpPr>
          <p:spPr>
            <a:xfrm>
              <a:off x="13855531" y="1668451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0 w 71551"/>
                <a:gd name="connsiteY2" fmla="*/ 35776 h 71551"/>
                <a:gd name="connsiteX3" fmla="*/ 35776 w 71551"/>
                <a:gd name="connsiteY3" fmla="*/ 71552 h 71551"/>
                <a:gd name="connsiteX4" fmla="*/ 71552 w 71551"/>
                <a:gd name="connsiteY4" fmla="*/ 35776 h 71551"/>
                <a:gd name="connsiteX5" fmla="*/ 71552 w 71551"/>
                <a:gd name="connsiteY5" fmla="*/ 35776 h 71551"/>
                <a:gd name="connsiteX6" fmla="*/ 35776 w 71551"/>
                <a:gd name="connsiteY6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lnTo>
                    <a:pt x="0" y="35776"/>
                  </a:ln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lnTo>
                    <a:pt x="71552" y="35776"/>
                  </a:ln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0" name="Freeform: Shape 469">
              <a:extLst>
                <a:ext uri="{FF2B5EF4-FFF2-40B4-BE49-F238E27FC236}">
                  <a16:creationId xmlns="" xmlns:a16="http://schemas.microsoft.com/office/drawing/2014/main" id="{2C634855-4596-417B-8BC8-F5166B2B213E}"/>
                </a:ext>
              </a:extLst>
            </p:cNvPr>
            <p:cNvSpPr/>
            <p:nvPr/>
          </p:nvSpPr>
          <p:spPr>
            <a:xfrm>
              <a:off x="14070196" y="1668451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0 w 71551"/>
                <a:gd name="connsiteY2" fmla="*/ 35776 h 71551"/>
                <a:gd name="connsiteX3" fmla="*/ 35776 w 71551"/>
                <a:gd name="connsiteY3" fmla="*/ 71552 h 71551"/>
                <a:gd name="connsiteX4" fmla="*/ 71552 w 71551"/>
                <a:gd name="connsiteY4" fmla="*/ 35776 h 71551"/>
                <a:gd name="connsiteX5" fmla="*/ 71552 w 71551"/>
                <a:gd name="connsiteY5" fmla="*/ 35776 h 71551"/>
                <a:gd name="connsiteX6" fmla="*/ 35776 w 71551"/>
                <a:gd name="connsiteY6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lnTo>
                    <a:pt x="0" y="35776"/>
                  </a:ln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lnTo>
                    <a:pt x="71552" y="35776"/>
                  </a:ln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1" name="Freeform: Shape 470">
              <a:extLst>
                <a:ext uri="{FF2B5EF4-FFF2-40B4-BE49-F238E27FC236}">
                  <a16:creationId xmlns="" xmlns:a16="http://schemas.microsoft.com/office/drawing/2014/main" id="{34A801B0-3C23-42B5-BF5D-C6D0658229D4}"/>
                </a:ext>
              </a:extLst>
            </p:cNvPr>
            <p:cNvSpPr/>
            <p:nvPr/>
          </p:nvSpPr>
          <p:spPr>
            <a:xfrm>
              <a:off x="12782197" y="1883116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cubicBezTo>
                    <a:pt x="71552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2" name="Freeform: Shape 471">
              <a:extLst>
                <a:ext uri="{FF2B5EF4-FFF2-40B4-BE49-F238E27FC236}">
                  <a16:creationId xmlns="" xmlns:a16="http://schemas.microsoft.com/office/drawing/2014/main" id="{B3A31BD4-F900-480F-8219-79486EF2C12E}"/>
                </a:ext>
              </a:extLst>
            </p:cNvPr>
            <p:cNvSpPr/>
            <p:nvPr/>
          </p:nvSpPr>
          <p:spPr>
            <a:xfrm>
              <a:off x="12996862" y="1883116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cubicBezTo>
                    <a:pt x="71561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3" name="Freeform: Shape 472">
              <a:extLst>
                <a:ext uri="{FF2B5EF4-FFF2-40B4-BE49-F238E27FC236}">
                  <a16:creationId xmlns="" xmlns:a16="http://schemas.microsoft.com/office/drawing/2014/main" id="{3E435877-985F-4B4E-B949-39B815AC0D17}"/>
                </a:ext>
              </a:extLst>
            </p:cNvPr>
            <p:cNvSpPr/>
            <p:nvPr/>
          </p:nvSpPr>
          <p:spPr>
            <a:xfrm>
              <a:off x="13211526" y="1883116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cubicBezTo>
                    <a:pt x="71561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4" name="Freeform: Shape 473">
              <a:extLst>
                <a:ext uri="{FF2B5EF4-FFF2-40B4-BE49-F238E27FC236}">
                  <a16:creationId xmlns="" xmlns:a16="http://schemas.microsoft.com/office/drawing/2014/main" id="{8E6927B0-20F3-40D7-B085-F502E76C0516}"/>
                </a:ext>
              </a:extLst>
            </p:cNvPr>
            <p:cNvSpPr/>
            <p:nvPr/>
          </p:nvSpPr>
          <p:spPr>
            <a:xfrm>
              <a:off x="13426191" y="1883116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cubicBezTo>
                    <a:pt x="71561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5" name="Freeform: Shape 474">
              <a:extLst>
                <a:ext uri="{FF2B5EF4-FFF2-40B4-BE49-F238E27FC236}">
                  <a16:creationId xmlns="" xmlns:a16="http://schemas.microsoft.com/office/drawing/2014/main" id="{369C97DA-C91B-46F3-AD5F-1E75443C4CF0}"/>
                </a:ext>
              </a:extLst>
            </p:cNvPr>
            <p:cNvSpPr/>
            <p:nvPr/>
          </p:nvSpPr>
          <p:spPr>
            <a:xfrm>
              <a:off x="13640866" y="1883116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6" name="Freeform: Shape 475">
              <a:extLst>
                <a:ext uri="{FF2B5EF4-FFF2-40B4-BE49-F238E27FC236}">
                  <a16:creationId xmlns="" xmlns:a16="http://schemas.microsoft.com/office/drawing/2014/main" id="{B44B8A34-F8E0-471B-8630-94102CC4EC91}"/>
                </a:ext>
              </a:extLst>
            </p:cNvPr>
            <p:cNvSpPr/>
            <p:nvPr/>
          </p:nvSpPr>
          <p:spPr>
            <a:xfrm>
              <a:off x="13855531" y="1883116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7" name="Freeform: Shape 476">
              <a:extLst>
                <a:ext uri="{FF2B5EF4-FFF2-40B4-BE49-F238E27FC236}">
                  <a16:creationId xmlns="" xmlns:a16="http://schemas.microsoft.com/office/drawing/2014/main" id="{448644DC-A3A8-4A66-84EB-F5BEE47D2C6F}"/>
                </a:ext>
              </a:extLst>
            </p:cNvPr>
            <p:cNvSpPr/>
            <p:nvPr/>
          </p:nvSpPr>
          <p:spPr>
            <a:xfrm>
              <a:off x="14070196" y="1883116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8" name="Freeform: Shape 477">
              <a:extLst>
                <a:ext uri="{FF2B5EF4-FFF2-40B4-BE49-F238E27FC236}">
                  <a16:creationId xmlns="" xmlns:a16="http://schemas.microsoft.com/office/drawing/2014/main" id="{E678E90D-F048-4880-B730-70A4A7AF1A2C}"/>
                </a:ext>
              </a:extLst>
            </p:cNvPr>
            <p:cNvSpPr/>
            <p:nvPr/>
          </p:nvSpPr>
          <p:spPr>
            <a:xfrm>
              <a:off x="14284861" y="1883116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9" name="Freeform: Shape 478">
              <a:extLst>
                <a:ext uri="{FF2B5EF4-FFF2-40B4-BE49-F238E27FC236}">
                  <a16:creationId xmlns="" xmlns:a16="http://schemas.microsoft.com/office/drawing/2014/main" id="{988180CC-A97B-4233-9E69-F50F8832B0E0}"/>
                </a:ext>
              </a:extLst>
            </p:cNvPr>
            <p:cNvSpPr/>
            <p:nvPr/>
          </p:nvSpPr>
          <p:spPr>
            <a:xfrm>
              <a:off x="12567532" y="2097781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cubicBezTo>
                    <a:pt x="71552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0" name="Freeform: Shape 479">
              <a:extLst>
                <a:ext uri="{FF2B5EF4-FFF2-40B4-BE49-F238E27FC236}">
                  <a16:creationId xmlns="" xmlns:a16="http://schemas.microsoft.com/office/drawing/2014/main" id="{8023240E-9D7C-4141-9A00-C288E95EF675}"/>
                </a:ext>
              </a:extLst>
            </p:cNvPr>
            <p:cNvSpPr/>
            <p:nvPr/>
          </p:nvSpPr>
          <p:spPr>
            <a:xfrm>
              <a:off x="12782197" y="2097781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cubicBezTo>
                    <a:pt x="71552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1" name="Freeform: Shape 480">
              <a:extLst>
                <a:ext uri="{FF2B5EF4-FFF2-40B4-BE49-F238E27FC236}">
                  <a16:creationId xmlns="" xmlns:a16="http://schemas.microsoft.com/office/drawing/2014/main" id="{E22B2B4E-15CD-48C5-841D-9F2C57AD9E47}"/>
                </a:ext>
              </a:extLst>
            </p:cNvPr>
            <p:cNvSpPr/>
            <p:nvPr/>
          </p:nvSpPr>
          <p:spPr>
            <a:xfrm>
              <a:off x="12996862" y="2097781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cubicBezTo>
                    <a:pt x="71552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2" name="Freeform: Shape 481">
              <a:extLst>
                <a:ext uri="{FF2B5EF4-FFF2-40B4-BE49-F238E27FC236}">
                  <a16:creationId xmlns="" xmlns:a16="http://schemas.microsoft.com/office/drawing/2014/main" id="{11853594-809B-483E-8B1F-DF904CCCCDA2}"/>
                </a:ext>
              </a:extLst>
            </p:cNvPr>
            <p:cNvSpPr/>
            <p:nvPr/>
          </p:nvSpPr>
          <p:spPr>
            <a:xfrm>
              <a:off x="13211526" y="2097781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cubicBezTo>
                    <a:pt x="71552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3" name="Freeform: Shape 482">
              <a:extLst>
                <a:ext uri="{FF2B5EF4-FFF2-40B4-BE49-F238E27FC236}">
                  <a16:creationId xmlns="" xmlns:a16="http://schemas.microsoft.com/office/drawing/2014/main" id="{2C93B36C-8BBA-4F34-A04F-F4545C45AAE4}"/>
                </a:ext>
              </a:extLst>
            </p:cNvPr>
            <p:cNvSpPr/>
            <p:nvPr/>
          </p:nvSpPr>
          <p:spPr>
            <a:xfrm>
              <a:off x="13426191" y="2097781"/>
              <a:ext cx="71551" cy="71551"/>
            </a:xfrm>
            <a:custGeom>
              <a:avLst/>
              <a:gdLst>
                <a:gd name="connsiteX0" fmla="*/ 71552 w 71551"/>
                <a:gd name="connsiteY0" fmla="*/ 35776 h 71551"/>
                <a:gd name="connsiteX1" fmla="*/ 35776 w 71551"/>
                <a:gd name="connsiteY1" fmla="*/ 71552 h 71551"/>
                <a:gd name="connsiteX2" fmla="*/ 0 w 71551"/>
                <a:gd name="connsiteY2" fmla="*/ 35776 h 71551"/>
                <a:gd name="connsiteX3" fmla="*/ 35776 w 71551"/>
                <a:gd name="connsiteY3" fmla="*/ 0 h 71551"/>
                <a:gd name="connsiteX4" fmla="*/ 71552 w 71551"/>
                <a:gd name="connsiteY4" fmla="*/ 35776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71552" y="35776"/>
                  </a:moveTo>
                  <a:cubicBezTo>
                    <a:pt x="71552" y="55534"/>
                    <a:pt x="55534" y="71552"/>
                    <a:pt x="35776" y="71552"/>
                  </a:cubicBezTo>
                  <a:cubicBezTo>
                    <a:pt x="16017" y="71552"/>
                    <a:pt x="0" y="55534"/>
                    <a:pt x="0" y="35776"/>
                  </a:cubicBezTo>
                  <a:cubicBezTo>
                    <a:pt x="0" y="16017"/>
                    <a:pt x="16018" y="0"/>
                    <a:pt x="35776" y="0"/>
                  </a:cubicBezTo>
                  <a:cubicBezTo>
                    <a:pt x="55534" y="0"/>
                    <a:pt x="71552" y="16017"/>
                    <a:pt x="71552" y="3577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4" name="Freeform: Shape 483">
              <a:extLst>
                <a:ext uri="{FF2B5EF4-FFF2-40B4-BE49-F238E27FC236}">
                  <a16:creationId xmlns="" xmlns:a16="http://schemas.microsoft.com/office/drawing/2014/main" id="{908773D8-98A5-4C38-9D71-CE0F320B3BF6}"/>
                </a:ext>
              </a:extLst>
            </p:cNvPr>
            <p:cNvSpPr/>
            <p:nvPr/>
          </p:nvSpPr>
          <p:spPr>
            <a:xfrm>
              <a:off x="13640866" y="2097781"/>
              <a:ext cx="71551" cy="71551"/>
            </a:xfrm>
            <a:custGeom>
              <a:avLst/>
              <a:gdLst>
                <a:gd name="connsiteX0" fmla="*/ 71552 w 71551"/>
                <a:gd name="connsiteY0" fmla="*/ 35776 h 71551"/>
                <a:gd name="connsiteX1" fmla="*/ 35776 w 71551"/>
                <a:gd name="connsiteY1" fmla="*/ 71552 h 71551"/>
                <a:gd name="connsiteX2" fmla="*/ 0 w 71551"/>
                <a:gd name="connsiteY2" fmla="*/ 35776 h 71551"/>
                <a:gd name="connsiteX3" fmla="*/ 35776 w 71551"/>
                <a:gd name="connsiteY3" fmla="*/ 0 h 71551"/>
                <a:gd name="connsiteX4" fmla="*/ 71552 w 71551"/>
                <a:gd name="connsiteY4" fmla="*/ 35776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71552" y="35776"/>
                  </a:moveTo>
                  <a:cubicBezTo>
                    <a:pt x="71552" y="55534"/>
                    <a:pt x="55534" y="71552"/>
                    <a:pt x="35776" y="71552"/>
                  </a:cubicBezTo>
                  <a:cubicBezTo>
                    <a:pt x="16017" y="71552"/>
                    <a:pt x="0" y="55534"/>
                    <a:pt x="0" y="35776"/>
                  </a:cubicBezTo>
                  <a:cubicBezTo>
                    <a:pt x="0" y="16017"/>
                    <a:pt x="16017" y="0"/>
                    <a:pt x="35776" y="0"/>
                  </a:cubicBezTo>
                  <a:cubicBezTo>
                    <a:pt x="55534" y="0"/>
                    <a:pt x="71552" y="16017"/>
                    <a:pt x="71552" y="3577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5" name="Freeform: Shape 484">
              <a:extLst>
                <a:ext uri="{FF2B5EF4-FFF2-40B4-BE49-F238E27FC236}">
                  <a16:creationId xmlns="" xmlns:a16="http://schemas.microsoft.com/office/drawing/2014/main" id="{20B44328-25D4-46C9-A13C-4C8A2957A780}"/>
                </a:ext>
              </a:extLst>
            </p:cNvPr>
            <p:cNvSpPr/>
            <p:nvPr/>
          </p:nvSpPr>
          <p:spPr>
            <a:xfrm>
              <a:off x="13855531" y="2097781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6" name="Freeform: Shape 485">
              <a:extLst>
                <a:ext uri="{FF2B5EF4-FFF2-40B4-BE49-F238E27FC236}">
                  <a16:creationId xmlns="" xmlns:a16="http://schemas.microsoft.com/office/drawing/2014/main" id="{B518300B-4EB9-4040-91E4-1F91631739CB}"/>
                </a:ext>
              </a:extLst>
            </p:cNvPr>
            <p:cNvSpPr/>
            <p:nvPr/>
          </p:nvSpPr>
          <p:spPr>
            <a:xfrm>
              <a:off x="14070196" y="2097781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7" name="Freeform: Shape 486">
              <a:extLst>
                <a:ext uri="{FF2B5EF4-FFF2-40B4-BE49-F238E27FC236}">
                  <a16:creationId xmlns="" xmlns:a16="http://schemas.microsoft.com/office/drawing/2014/main" id="{ECB043B9-7CD0-4655-B7EB-A2C45F14BD25}"/>
                </a:ext>
              </a:extLst>
            </p:cNvPr>
            <p:cNvSpPr/>
            <p:nvPr/>
          </p:nvSpPr>
          <p:spPr>
            <a:xfrm>
              <a:off x="14284861" y="2097781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8" name="Freeform: Shape 487">
              <a:extLst>
                <a:ext uri="{FF2B5EF4-FFF2-40B4-BE49-F238E27FC236}">
                  <a16:creationId xmlns="" xmlns:a16="http://schemas.microsoft.com/office/drawing/2014/main" id="{BC0125A9-9880-4E70-AFC1-5F41A4730843}"/>
                </a:ext>
              </a:extLst>
            </p:cNvPr>
            <p:cNvSpPr/>
            <p:nvPr/>
          </p:nvSpPr>
          <p:spPr>
            <a:xfrm>
              <a:off x="14499526" y="2097790"/>
              <a:ext cx="71551" cy="71551"/>
            </a:xfrm>
            <a:custGeom>
              <a:avLst/>
              <a:gdLst>
                <a:gd name="connsiteX0" fmla="*/ 35776 w 71551"/>
                <a:gd name="connsiteY0" fmla="*/ 71552 h 71551"/>
                <a:gd name="connsiteX1" fmla="*/ 71552 w 71551"/>
                <a:gd name="connsiteY1" fmla="*/ 35776 h 71551"/>
                <a:gd name="connsiteX2" fmla="*/ 35776 w 71551"/>
                <a:gd name="connsiteY2" fmla="*/ 0 h 71551"/>
                <a:gd name="connsiteX3" fmla="*/ 0 w 71551"/>
                <a:gd name="connsiteY3" fmla="*/ 35776 h 71551"/>
                <a:gd name="connsiteX4" fmla="*/ 35776 w 71551"/>
                <a:gd name="connsiteY4" fmla="*/ 71552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71552"/>
                  </a:moveTo>
                  <a:cubicBezTo>
                    <a:pt x="55531" y="71552"/>
                    <a:pt x="71552" y="55531"/>
                    <a:pt x="71552" y="35776"/>
                  </a:cubicBezTo>
                  <a:cubicBezTo>
                    <a:pt x="71552" y="16021"/>
                    <a:pt x="55531" y="0"/>
                    <a:pt x="35776" y="0"/>
                  </a:cubicBezTo>
                  <a:cubicBezTo>
                    <a:pt x="16012" y="0"/>
                    <a:pt x="0" y="16021"/>
                    <a:pt x="0" y="35776"/>
                  </a:cubicBezTo>
                  <a:cubicBezTo>
                    <a:pt x="0" y="55531"/>
                    <a:pt x="16012" y="71552"/>
                    <a:pt x="35776" y="7155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9" name="Freeform: Shape 488">
              <a:extLst>
                <a:ext uri="{FF2B5EF4-FFF2-40B4-BE49-F238E27FC236}">
                  <a16:creationId xmlns="" xmlns:a16="http://schemas.microsoft.com/office/drawing/2014/main" id="{8359DC3C-FD39-4BBD-BF65-2B013B18FE77}"/>
                </a:ext>
              </a:extLst>
            </p:cNvPr>
            <p:cNvSpPr/>
            <p:nvPr/>
          </p:nvSpPr>
          <p:spPr>
            <a:xfrm>
              <a:off x="12567532" y="2312445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cubicBezTo>
                    <a:pt x="71552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0" name="Freeform: Shape 489">
              <a:extLst>
                <a:ext uri="{FF2B5EF4-FFF2-40B4-BE49-F238E27FC236}">
                  <a16:creationId xmlns="" xmlns:a16="http://schemas.microsoft.com/office/drawing/2014/main" id="{60A545E4-49B2-456A-841B-B7676698A368}"/>
                </a:ext>
              </a:extLst>
            </p:cNvPr>
            <p:cNvSpPr/>
            <p:nvPr/>
          </p:nvSpPr>
          <p:spPr>
            <a:xfrm>
              <a:off x="12782197" y="2312445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cubicBezTo>
                    <a:pt x="71552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1" name="Freeform: Shape 490">
              <a:extLst>
                <a:ext uri="{FF2B5EF4-FFF2-40B4-BE49-F238E27FC236}">
                  <a16:creationId xmlns="" xmlns:a16="http://schemas.microsoft.com/office/drawing/2014/main" id="{7DFD91D5-C14B-4AA6-8011-8E3B1CE8FCD9}"/>
                </a:ext>
              </a:extLst>
            </p:cNvPr>
            <p:cNvSpPr/>
            <p:nvPr/>
          </p:nvSpPr>
          <p:spPr>
            <a:xfrm>
              <a:off x="12996862" y="2312445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cubicBezTo>
                    <a:pt x="71552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2" name="Freeform: Shape 491">
              <a:extLst>
                <a:ext uri="{FF2B5EF4-FFF2-40B4-BE49-F238E27FC236}">
                  <a16:creationId xmlns="" xmlns:a16="http://schemas.microsoft.com/office/drawing/2014/main" id="{49DC966D-2FE8-4855-B2CF-32CBAD036B2A}"/>
                </a:ext>
              </a:extLst>
            </p:cNvPr>
            <p:cNvSpPr/>
            <p:nvPr/>
          </p:nvSpPr>
          <p:spPr>
            <a:xfrm>
              <a:off x="13211526" y="2312445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cubicBezTo>
                    <a:pt x="71552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3" name="Freeform: Shape 492">
              <a:extLst>
                <a:ext uri="{FF2B5EF4-FFF2-40B4-BE49-F238E27FC236}">
                  <a16:creationId xmlns="" xmlns:a16="http://schemas.microsoft.com/office/drawing/2014/main" id="{7A42BB6F-5F40-4A86-AA0D-DD0C3C79E40D}"/>
                </a:ext>
              </a:extLst>
            </p:cNvPr>
            <p:cNvSpPr/>
            <p:nvPr/>
          </p:nvSpPr>
          <p:spPr>
            <a:xfrm>
              <a:off x="13426191" y="2312445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cubicBezTo>
                    <a:pt x="71552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4" name="Freeform: Shape 493">
              <a:extLst>
                <a:ext uri="{FF2B5EF4-FFF2-40B4-BE49-F238E27FC236}">
                  <a16:creationId xmlns="" xmlns:a16="http://schemas.microsoft.com/office/drawing/2014/main" id="{37C8437A-DEF7-494F-9486-C43A814C348A}"/>
                </a:ext>
              </a:extLst>
            </p:cNvPr>
            <p:cNvSpPr/>
            <p:nvPr/>
          </p:nvSpPr>
          <p:spPr>
            <a:xfrm>
              <a:off x="13640866" y="2312445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5" name="Freeform: Shape 494">
              <a:extLst>
                <a:ext uri="{FF2B5EF4-FFF2-40B4-BE49-F238E27FC236}">
                  <a16:creationId xmlns="" xmlns:a16="http://schemas.microsoft.com/office/drawing/2014/main" id="{822A74A7-23DB-40F6-AB67-EEAA866FC830}"/>
                </a:ext>
              </a:extLst>
            </p:cNvPr>
            <p:cNvSpPr/>
            <p:nvPr/>
          </p:nvSpPr>
          <p:spPr>
            <a:xfrm>
              <a:off x="13855531" y="2312445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6" name="Freeform: Shape 495">
              <a:extLst>
                <a:ext uri="{FF2B5EF4-FFF2-40B4-BE49-F238E27FC236}">
                  <a16:creationId xmlns="" xmlns:a16="http://schemas.microsoft.com/office/drawing/2014/main" id="{9BC1F177-8EB3-452F-AFD0-BF0D2A875D97}"/>
                </a:ext>
              </a:extLst>
            </p:cNvPr>
            <p:cNvSpPr/>
            <p:nvPr/>
          </p:nvSpPr>
          <p:spPr>
            <a:xfrm>
              <a:off x="14070196" y="2312445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7" name="Freeform: Shape 496">
              <a:extLst>
                <a:ext uri="{FF2B5EF4-FFF2-40B4-BE49-F238E27FC236}">
                  <a16:creationId xmlns="" xmlns:a16="http://schemas.microsoft.com/office/drawing/2014/main" id="{0676B3BD-9472-43E7-8220-4D6150822827}"/>
                </a:ext>
              </a:extLst>
            </p:cNvPr>
            <p:cNvSpPr/>
            <p:nvPr/>
          </p:nvSpPr>
          <p:spPr>
            <a:xfrm>
              <a:off x="14284861" y="2312445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8" name="Freeform: Shape 497">
              <a:extLst>
                <a:ext uri="{FF2B5EF4-FFF2-40B4-BE49-F238E27FC236}">
                  <a16:creationId xmlns="" xmlns:a16="http://schemas.microsoft.com/office/drawing/2014/main" id="{A251E59D-1455-49E0-AF18-728B65135157}"/>
                </a:ext>
              </a:extLst>
            </p:cNvPr>
            <p:cNvSpPr/>
            <p:nvPr/>
          </p:nvSpPr>
          <p:spPr>
            <a:xfrm>
              <a:off x="14499526" y="2312455"/>
              <a:ext cx="71551" cy="71551"/>
            </a:xfrm>
            <a:custGeom>
              <a:avLst/>
              <a:gdLst>
                <a:gd name="connsiteX0" fmla="*/ 35776 w 71551"/>
                <a:gd name="connsiteY0" fmla="*/ 71552 h 71551"/>
                <a:gd name="connsiteX1" fmla="*/ 71552 w 71551"/>
                <a:gd name="connsiteY1" fmla="*/ 35776 h 71551"/>
                <a:gd name="connsiteX2" fmla="*/ 35776 w 71551"/>
                <a:gd name="connsiteY2" fmla="*/ 0 h 71551"/>
                <a:gd name="connsiteX3" fmla="*/ 0 w 71551"/>
                <a:gd name="connsiteY3" fmla="*/ 35776 h 71551"/>
                <a:gd name="connsiteX4" fmla="*/ 35776 w 71551"/>
                <a:gd name="connsiteY4" fmla="*/ 71552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71552"/>
                  </a:moveTo>
                  <a:cubicBezTo>
                    <a:pt x="55531" y="71552"/>
                    <a:pt x="71552" y="55531"/>
                    <a:pt x="71552" y="35776"/>
                  </a:cubicBezTo>
                  <a:cubicBezTo>
                    <a:pt x="71552" y="16021"/>
                    <a:pt x="55531" y="0"/>
                    <a:pt x="35776" y="0"/>
                  </a:cubicBezTo>
                  <a:cubicBezTo>
                    <a:pt x="16012" y="0"/>
                    <a:pt x="0" y="16021"/>
                    <a:pt x="0" y="35776"/>
                  </a:cubicBezTo>
                  <a:cubicBezTo>
                    <a:pt x="0" y="55531"/>
                    <a:pt x="16012" y="71552"/>
                    <a:pt x="35776" y="7155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9" name="Freeform: Shape 498">
              <a:extLst>
                <a:ext uri="{FF2B5EF4-FFF2-40B4-BE49-F238E27FC236}">
                  <a16:creationId xmlns="" xmlns:a16="http://schemas.microsoft.com/office/drawing/2014/main" id="{9416B5F8-70AE-4871-B794-85CC0C97FB4E}"/>
                </a:ext>
              </a:extLst>
            </p:cNvPr>
            <p:cNvSpPr/>
            <p:nvPr/>
          </p:nvSpPr>
          <p:spPr>
            <a:xfrm>
              <a:off x="12567532" y="2527110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cubicBezTo>
                    <a:pt x="71552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0" name="Freeform: Shape 499">
              <a:extLst>
                <a:ext uri="{FF2B5EF4-FFF2-40B4-BE49-F238E27FC236}">
                  <a16:creationId xmlns="" xmlns:a16="http://schemas.microsoft.com/office/drawing/2014/main" id="{8239164A-A9F9-4A83-8E26-68E4854793AC}"/>
                </a:ext>
              </a:extLst>
            </p:cNvPr>
            <p:cNvSpPr/>
            <p:nvPr/>
          </p:nvSpPr>
          <p:spPr>
            <a:xfrm>
              <a:off x="12782197" y="2527110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cubicBezTo>
                    <a:pt x="71552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1" name="Freeform: Shape 500">
              <a:extLst>
                <a:ext uri="{FF2B5EF4-FFF2-40B4-BE49-F238E27FC236}">
                  <a16:creationId xmlns="" xmlns:a16="http://schemas.microsoft.com/office/drawing/2014/main" id="{689D7798-ACBE-4D30-BB87-60B2400FC748}"/>
                </a:ext>
              </a:extLst>
            </p:cNvPr>
            <p:cNvSpPr/>
            <p:nvPr/>
          </p:nvSpPr>
          <p:spPr>
            <a:xfrm>
              <a:off x="12996862" y="2527110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cubicBezTo>
                    <a:pt x="71552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2" name="Freeform: Shape 501">
              <a:extLst>
                <a:ext uri="{FF2B5EF4-FFF2-40B4-BE49-F238E27FC236}">
                  <a16:creationId xmlns="" xmlns:a16="http://schemas.microsoft.com/office/drawing/2014/main" id="{697EC094-A9FC-4E83-B3DD-6C30EFB71627}"/>
                </a:ext>
              </a:extLst>
            </p:cNvPr>
            <p:cNvSpPr/>
            <p:nvPr/>
          </p:nvSpPr>
          <p:spPr>
            <a:xfrm>
              <a:off x="13211526" y="2527110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cubicBezTo>
                    <a:pt x="71552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3" name="Freeform: Shape 502">
              <a:extLst>
                <a:ext uri="{FF2B5EF4-FFF2-40B4-BE49-F238E27FC236}">
                  <a16:creationId xmlns="" xmlns:a16="http://schemas.microsoft.com/office/drawing/2014/main" id="{6CA413F9-F3E8-4013-8580-E8AA98CBD8FA}"/>
                </a:ext>
              </a:extLst>
            </p:cNvPr>
            <p:cNvSpPr/>
            <p:nvPr/>
          </p:nvSpPr>
          <p:spPr>
            <a:xfrm>
              <a:off x="13426191" y="2527110"/>
              <a:ext cx="71551" cy="71551"/>
            </a:xfrm>
            <a:custGeom>
              <a:avLst/>
              <a:gdLst>
                <a:gd name="connsiteX0" fmla="*/ 71552 w 71551"/>
                <a:gd name="connsiteY0" fmla="*/ 35776 h 71551"/>
                <a:gd name="connsiteX1" fmla="*/ 35776 w 71551"/>
                <a:gd name="connsiteY1" fmla="*/ 71552 h 71551"/>
                <a:gd name="connsiteX2" fmla="*/ 0 w 71551"/>
                <a:gd name="connsiteY2" fmla="*/ 35776 h 71551"/>
                <a:gd name="connsiteX3" fmla="*/ 35776 w 71551"/>
                <a:gd name="connsiteY3" fmla="*/ 0 h 71551"/>
                <a:gd name="connsiteX4" fmla="*/ 71552 w 71551"/>
                <a:gd name="connsiteY4" fmla="*/ 35776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71552" y="35776"/>
                  </a:moveTo>
                  <a:cubicBezTo>
                    <a:pt x="71552" y="55534"/>
                    <a:pt x="55534" y="71552"/>
                    <a:pt x="35776" y="71552"/>
                  </a:cubicBezTo>
                  <a:cubicBezTo>
                    <a:pt x="16017" y="71552"/>
                    <a:pt x="0" y="55534"/>
                    <a:pt x="0" y="35776"/>
                  </a:cubicBezTo>
                  <a:cubicBezTo>
                    <a:pt x="0" y="16017"/>
                    <a:pt x="16018" y="0"/>
                    <a:pt x="35776" y="0"/>
                  </a:cubicBezTo>
                  <a:cubicBezTo>
                    <a:pt x="55534" y="0"/>
                    <a:pt x="71552" y="16018"/>
                    <a:pt x="71552" y="3577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4" name="Freeform: Shape 503">
              <a:extLst>
                <a:ext uri="{FF2B5EF4-FFF2-40B4-BE49-F238E27FC236}">
                  <a16:creationId xmlns="" xmlns:a16="http://schemas.microsoft.com/office/drawing/2014/main" id="{9908F91F-B04B-4460-9433-3D94E6777AF5}"/>
                </a:ext>
              </a:extLst>
            </p:cNvPr>
            <p:cNvSpPr/>
            <p:nvPr/>
          </p:nvSpPr>
          <p:spPr>
            <a:xfrm>
              <a:off x="13640866" y="2527110"/>
              <a:ext cx="71551" cy="71551"/>
            </a:xfrm>
            <a:custGeom>
              <a:avLst/>
              <a:gdLst>
                <a:gd name="connsiteX0" fmla="*/ 71552 w 71551"/>
                <a:gd name="connsiteY0" fmla="*/ 35776 h 71551"/>
                <a:gd name="connsiteX1" fmla="*/ 35776 w 71551"/>
                <a:gd name="connsiteY1" fmla="*/ 71552 h 71551"/>
                <a:gd name="connsiteX2" fmla="*/ 0 w 71551"/>
                <a:gd name="connsiteY2" fmla="*/ 35776 h 71551"/>
                <a:gd name="connsiteX3" fmla="*/ 35776 w 71551"/>
                <a:gd name="connsiteY3" fmla="*/ 0 h 71551"/>
                <a:gd name="connsiteX4" fmla="*/ 71552 w 71551"/>
                <a:gd name="connsiteY4" fmla="*/ 35776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71552" y="35776"/>
                  </a:moveTo>
                  <a:cubicBezTo>
                    <a:pt x="71552" y="55534"/>
                    <a:pt x="55534" y="71552"/>
                    <a:pt x="35776" y="71552"/>
                  </a:cubicBezTo>
                  <a:cubicBezTo>
                    <a:pt x="16017" y="71552"/>
                    <a:pt x="0" y="55534"/>
                    <a:pt x="0" y="35776"/>
                  </a:cubicBezTo>
                  <a:cubicBezTo>
                    <a:pt x="0" y="16017"/>
                    <a:pt x="16017" y="0"/>
                    <a:pt x="35776" y="0"/>
                  </a:cubicBezTo>
                  <a:cubicBezTo>
                    <a:pt x="55534" y="0"/>
                    <a:pt x="71552" y="16018"/>
                    <a:pt x="71552" y="3577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5" name="Freeform: Shape 504">
              <a:extLst>
                <a:ext uri="{FF2B5EF4-FFF2-40B4-BE49-F238E27FC236}">
                  <a16:creationId xmlns="" xmlns:a16="http://schemas.microsoft.com/office/drawing/2014/main" id="{D0D340C5-2D35-49D6-86C2-ACCE203D7F28}"/>
                </a:ext>
              </a:extLst>
            </p:cNvPr>
            <p:cNvSpPr/>
            <p:nvPr/>
          </p:nvSpPr>
          <p:spPr>
            <a:xfrm>
              <a:off x="13855531" y="2527110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6" name="Freeform: Shape 505">
              <a:extLst>
                <a:ext uri="{FF2B5EF4-FFF2-40B4-BE49-F238E27FC236}">
                  <a16:creationId xmlns="" xmlns:a16="http://schemas.microsoft.com/office/drawing/2014/main" id="{3269298A-7821-4DBF-BA5A-470955925AD5}"/>
                </a:ext>
              </a:extLst>
            </p:cNvPr>
            <p:cNvSpPr/>
            <p:nvPr/>
          </p:nvSpPr>
          <p:spPr>
            <a:xfrm>
              <a:off x="14070196" y="2527110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7" name="Freeform: Shape 506">
              <a:extLst>
                <a:ext uri="{FF2B5EF4-FFF2-40B4-BE49-F238E27FC236}">
                  <a16:creationId xmlns="" xmlns:a16="http://schemas.microsoft.com/office/drawing/2014/main" id="{3F9FF6B3-25C8-4AF6-9AA1-AA06676325BD}"/>
                </a:ext>
              </a:extLst>
            </p:cNvPr>
            <p:cNvSpPr/>
            <p:nvPr/>
          </p:nvSpPr>
          <p:spPr>
            <a:xfrm>
              <a:off x="14284861" y="2527110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8" name="Freeform: Shape 507">
              <a:extLst>
                <a:ext uri="{FF2B5EF4-FFF2-40B4-BE49-F238E27FC236}">
                  <a16:creationId xmlns="" xmlns:a16="http://schemas.microsoft.com/office/drawing/2014/main" id="{A4B12F88-B476-42DF-9C5D-78CEB74C3506}"/>
                </a:ext>
              </a:extLst>
            </p:cNvPr>
            <p:cNvSpPr/>
            <p:nvPr/>
          </p:nvSpPr>
          <p:spPr>
            <a:xfrm>
              <a:off x="14499526" y="2527120"/>
              <a:ext cx="71551" cy="71551"/>
            </a:xfrm>
            <a:custGeom>
              <a:avLst/>
              <a:gdLst>
                <a:gd name="connsiteX0" fmla="*/ 35776 w 71551"/>
                <a:gd name="connsiteY0" fmla="*/ 71552 h 71551"/>
                <a:gd name="connsiteX1" fmla="*/ 71552 w 71551"/>
                <a:gd name="connsiteY1" fmla="*/ 35776 h 71551"/>
                <a:gd name="connsiteX2" fmla="*/ 35776 w 71551"/>
                <a:gd name="connsiteY2" fmla="*/ 0 h 71551"/>
                <a:gd name="connsiteX3" fmla="*/ 0 w 71551"/>
                <a:gd name="connsiteY3" fmla="*/ 35776 h 71551"/>
                <a:gd name="connsiteX4" fmla="*/ 35776 w 71551"/>
                <a:gd name="connsiteY4" fmla="*/ 71552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71552"/>
                  </a:moveTo>
                  <a:cubicBezTo>
                    <a:pt x="55531" y="71552"/>
                    <a:pt x="71552" y="55531"/>
                    <a:pt x="71552" y="35776"/>
                  </a:cubicBezTo>
                  <a:cubicBezTo>
                    <a:pt x="71552" y="16021"/>
                    <a:pt x="55531" y="0"/>
                    <a:pt x="35776" y="0"/>
                  </a:cubicBezTo>
                  <a:cubicBezTo>
                    <a:pt x="16012" y="0"/>
                    <a:pt x="0" y="16021"/>
                    <a:pt x="0" y="35776"/>
                  </a:cubicBezTo>
                  <a:cubicBezTo>
                    <a:pt x="0" y="55531"/>
                    <a:pt x="16012" y="71552"/>
                    <a:pt x="35776" y="7155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9" name="Freeform: Shape 508">
              <a:extLst>
                <a:ext uri="{FF2B5EF4-FFF2-40B4-BE49-F238E27FC236}">
                  <a16:creationId xmlns="" xmlns:a16="http://schemas.microsoft.com/office/drawing/2014/main" id="{7FA3E658-D3AD-488A-963C-7F63ECC20932}"/>
                </a:ext>
              </a:extLst>
            </p:cNvPr>
            <p:cNvSpPr/>
            <p:nvPr/>
          </p:nvSpPr>
          <p:spPr>
            <a:xfrm>
              <a:off x="12567532" y="2741775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cubicBezTo>
                    <a:pt x="71552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0" name="Freeform: Shape 509">
              <a:extLst>
                <a:ext uri="{FF2B5EF4-FFF2-40B4-BE49-F238E27FC236}">
                  <a16:creationId xmlns="" xmlns:a16="http://schemas.microsoft.com/office/drawing/2014/main" id="{2642016D-8C29-4664-8C02-FE471751D29A}"/>
                </a:ext>
              </a:extLst>
            </p:cNvPr>
            <p:cNvSpPr/>
            <p:nvPr/>
          </p:nvSpPr>
          <p:spPr>
            <a:xfrm>
              <a:off x="12782197" y="2741775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cubicBezTo>
                    <a:pt x="71552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1" name="Freeform: Shape 510">
              <a:extLst>
                <a:ext uri="{FF2B5EF4-FFF2-40B4-BE49-F238E27FC236}">
                  <a16:creationId xmlns="" xmlns:a16="http://schemas.microsoft.com/office/drawing/2014/main" id="{2929174F-F654-4EA2-BD8A-D0291ABE614D}"/>
                </a:ext>
              </a:extLst>
            </p:cNvPr>
            <p:cNvSpPr/>
            <p:nvPr/>
          </p:nvSpPr>
          <p:spPr>
            <a:xfrm>
              <a:off x="12996862" y="2741775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cubicBezTo>
                    <a:pt x="71552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2" name="Freeform: Shape 511">
              <a:extLst>
                <a:ext uri="{FF2B5EF4-FFF2-40B4-BE49-F238E27FC236}">
                  <a16:creationId xmlns="" xmlns:a16="http://schemas.microsoft.com/office/drawing/2014/main" id="{791D8A35-8B7F-4D5D-ACFC-C6EEC2B561DF}"/>
                </a:ext>
              </a:extLst>
            </p:cNvPr>
            <p:cNvSpPr/>
            <p:nvPr/>
          </p:nvSpPr>
          <p:spPr>
            <a:xfrm>
              <a:off x="13211526" y="2741775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cubicBezTo>
                    <a:pt x="71552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3" name="Freeform: Shape 512">
              <a:extLst>
                <a:ext uri="{FF2B5EF4-FFF2-40B4-BE49-F238E27FC236}">
                  <a16:creationId xmlns="" xmlns:a16="http://schemas.microsoft.com/office/drawing/2014/main" id="{F9B4171C-8CA1-4477-87B8-A5E009D949E9}"/>
                </a:ext>
              </a:extLst>
            </p:cNvPr>
            <p:cNvSpPr/>
            <p:nvPr/>
          </p:nvSpPr>
          <p:spPr>
            <a:xfrm>
              <a:off x="13426191" y="2741775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cubicBezTo>
                    <a:pt x="71552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4" name="Freeform: Shape 513">
              <a:extLst>
                <a:ext uri="{FF2B5EF4-FFF2-40B4-BE49-F238E27FC236}">
                  <a16:creationId xmlns="" xmlns:a16="http://schemas.microsoft.com/office/drawing/2014/main" id="{588B92D3-9DA7-421E-9226-0DACDF38AE56}"/>
                </a:ext>
              </a:extLst>
            </p:cNvPr>
            <p:cNvSpPr/>
            <p:nvPr/>
          </p:nvSpPr>
          <p:spPr>
            <a:xfrm>
              <a:off x="13640866" y="2741775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5" name="Freeform: Shape 514">
              <a:extLst>
                <a:ext uri="{FF2B5EF4-FFF2-40B4-BE49-F238E27FC236}">
                  <a16:creationId xmlns="" xmlns:a16="http://schemas.microsoft.com/office/drawing/2014/main" id="{ADC8F9EA-965C-4880-9D4C-A8087F908967}"/>
                </a:ext>
              </a:extLst>
            </p:cNvPr>
            <p:cNvSpPr/>
            <p:nvPr/>
          </p:nvSpPr>
          <p:spPr>
            <a:xfrm>
              <a:off x="13855531" y="2741775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6" name="Freeform: Shape 515">
              <a:extLst>
                <a:ext uri="{FF2B5EF4-FFF2-40B4-BE49-F238E27FC236}">
                  <a16:creationId xmlns="" xmlns:a16="http://schemas.microsoft.com/office/drawing/2014/main" id="{B8E4C579-B8C2-44C7-923E-5687A3470855}"/>
                </a:ext>
              </a:extLst>
            </p:cNvPr>
            <p:cNvSpPr/>
            <p:nvPr/>
          </p:nvSpPr>
          <p:spPr>
            <a:xfrm>
              <a:off x="14070196" y="2741775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7" name="Freeform: Shape 516">
              <a:extLst>
                <a:ext uri="{FF2B5EF4-FFF2-40B4-BE49-F238E27FC236}">
                  <a16:creationId xmlns="" xmlns:a16="http://schemas.microsoft.com/office/drawing/2014/main" id="{124EC40C-E46B-411D-85BF-2C0A3A343891}"/>
                </a:ext>
              </a:extLst>
            </p:cNvPr>
            <p:cNvSpPr/>
            <p:nvPr/>
          </p:nvSpPr>
          <p:spPr>
            <a:xfrm>
              <a:off x="14284861" y="2741775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8" name="Freeform: Shape 517">
              <a:extLst>
                <a:ext uri="{FF2B5EF4-FFF2-40B4-BE49-F238E27FC236}">
                  <a16:creationId xmlns="" xmlns:a16="http://schemas.microsoft.com/office/drawing/2014/main" id="{3D3E20C5-5CC2-4EA7-B9A3-468AA309BFF7}"/>
                </a:ext>
              </a:extLst>
            </p:cNvPr>
            <p:cNvSpPr/>
            <p:nvPr/>
          </p:nvSpPr>
          <p:spPr>
            <a:xfrm>
              <a:off x="14499526" y="2741785"/>
              <a:ext cx="71551" cy="71551"/>
            </a:xfrm>
            <a:custGeom>
              <a:avLst/>
              <a:gdLst>
                <a:gd name="connsiteX0" fmla="*/ 35776 w 71551"/>
                <a:gd name="connsiteY0" fmla="*/ 71552 h 71551"/>
                <a:gd name="connsiteX1" fmla="*/ 71552 w 71551"/>
                <a:gd name="connsiteY1" fmla="*/ 35776 h 71551"/>
                <a:gd name="connsiteX2" fmla="*/ 35776 w 71551"/>
                <a:gd name="connsiteY2" fmla="*/ 0 h 71551"/>
                <a:gd name="connsiteX3" fmla="*/ 0 w 71551"/>
                <a:gd name="connsiteY3" fmla="*/ 35776 h 71551"/>
                <a:gd name="connsiteX4" fmla="*/ 35776 w 71551"/>
                <a:gd name="connsiteY4" fmla="*/ 71552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71552"/>
                  </a:moveTo>
                  <a:cubicBezTo>
                    <a:pt x="55531" y="71552"/>
                    <a:pt x="71552" y="55531"/>
                    <a:pt x="71552" y="35776"/>
                  </a:cubicBezTo>
                  <a:cubicBezTo>
                    <a:pt x="71552" y="16021"/>
                    <a:pt x="55531" y="0"/>
                    <a:pt x="35776" y="0"/>
                  </a:cubicBezTo>
                  <a:cubicBezTo>
                    <a:pt x="16012" y="0"/>
                    <a:pt x="0" y="16021"/>
                    <a:pt x="0" y="35776"/>
                  </a:cubicBezTo>
                  <a:cubicBezTo>
                    <a:pt x="0" y="55531"/>
                    <a:pt x="16012" y="71552"/>
                    <a:pt x="35776" y="7155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9" name="Freeform: Shape 518">
              <a:extLst>
                <a:ext uri="{FF2B5EF4-FFF2-40B4-BE49-F238E27FC236}">
                  <a16:creationId xmlns="" xmlns:a16="http://schemas.microsoft.com/office/drawing/2014/main" id="{B3040117-9E2B-434D-8FB2-44C28BF5E409}"/>
                </a:ext>
              </a:extLst>
            </p:cNvPr>
            <p:cNvSpPr/>
            <p:nvPr/>
          </p:nvSpPr>
          <p:spPr>
            <a:xfrm>
              <a:off x="12567532" y="2956440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0 w 71551"/>
                <a:gd name="connsiteY2" fmla="*/ 35776 h 71551"/>
                <a:gd name="connsiteX3" fmla="*/ 35776 w 71551"/>
                <a:gd name="connsiteY3" fmla="*/ 71552 h 71551"/>
                <a:gd name="connsiteX4" fmla="*/ 71552 w 71551"/>
                <a:gd name="connsiteY4" fmla="*/ 35776 h 71551"/>
                <a:gd name="connsiteX5" fmla="*/ 71552 w 71551"/>
                <a:gd name="connsiteY5" fmla="*/ 35776 h 71551"/>
                <a:gd name="connsiteX6" fmla="*/ 35776 w 71551"/>
                <a:gd name="connsiteY6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lnTo>
                    <a:pt x="0" y="35776"/>
                  </a:ln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lnTo>
                    <a:pt x="71552" y="35776"/>
                  </a:lnTo>
                  <a:cubicBezTo>
                    <a:pt x="71552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0" name="Freeform: Shape 519">
              <a:extLst>
                <a:ext uri="{FF2B5EF4-FFF2-40B4-BE49-F238E27FC236}">
                  <a16:creationId xmlns="" xmlns:a16="http://schemas.microsoft.com/office/drawing/2014/main" id="{5B7EA5E5-B352-49E8-A911-4501E08A4207}"/>
                </a:ext>
              </a:extLst>
            </p:cNvPr>
            <p:cNvSpPr/>
            <p:nvPr/>
          </p:nvSpPr>
          <p:spPr>
            <a:xfrm>
              <a:off x="12782197" y="2956440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0 w 71551"/>
                <a:gd name="connsiteY2" fmla="*/ 35776 h 71551"/>
                <a:gd name="connsiteX3" fmla="*/ 35776 w 71551"/>
                <a:gd name="connsiteY3" fmla="*/ 71552 h 71551"/>
                <a:gd name="connsiteX4" fmla="*/ 71552 w 71551"/>
                <a:gd name="connsiteY4" fmla="*/ 35776 h 71551"/>
                <a:gd name="connsiteX5" fmla="*/ 71552 w 71551"/>
                <a:gd name="connsiteY5" fmla="*/ 35776 h 71551"/>
                <a:gd name="connsiteX6" fmla="*/ 35776 w 71551"/>
                <a:gd name="connsiteY6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lnTo>
                    <a:pt x="0" y="35776"/>
                  </a:ln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lnTo>
                    <a:pt x="71552" y="35776"/>
                  </a:lnTo>
                  <a:cubicBezTo>
                    <a:pt x="71552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1" name="Freeform: Shape 520">
              <a:extLst>
                <a:ext uri="{FF2B5EF4-FFF2-40B4-BE49-F238E27FC236}">
                  <a16:creationId xmlns="" xmlns:a16="http://schemas.microsoft.com/office/drawing/2014/main" id="{3C940172-CE70-43D4-8031-ED98AF51576E}"/>
                </a:ext>
              </a:extLst>
            </p:cNvPr>
            <p:cNvSpPr/>
            <p:nvPr/>
          </p:nvSpPr>
          <p:spPr>
            <a:xfrm>
              <a:off x="12996862" y="2956440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0 w 71551"/>
                <a:gd name="connsiteY2" fmla="*/ 35776 h 71551"/>
                <a:gd name="connsiteX3" fmla="*/ 35776 w 71551"/>
                <a:gd name="connsiteY3" fmla="*/ 71552 h 71551"/>
                <a:gd name="connsiteX4" fmla="*/ 71552 w 71551"/>
                <a:gd name="connsiteY4" fmla="*/ 35776 h 71551"/>
                <a:gd name="connsiteX5" fmla="*/ 71552 w 71551"/>
                <a:gd name="connsiteY5" fmla="*/ 35776 h 71551"/>
                <a:gd name="connsiteX6" fmla="*/ 35776 w 71551"/>
                <a:gd name="connsiteY6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lnTo>
                    <a:pt x="0" y="35776"/>
                  </a:ln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lnTo>
                    <a:pt x="71552" y="35776"/>
                  </a:lnTo>
                  <a:cubicBezTo>
                    <a:pt x="71561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2" name="Freeform: Shape 521">
              <a:extLst>
                <a:ext uri="{FF2B5EF4-FFF2-40B4-BE49-F238E27FC236}">
                  <a16:creationId xmlns="" xmlns:a16="http://schemas.microsoft.com/office/drawing/2014/main" id="{E7FB58CE-30AC-4F7B-8198-CF51420A6D91}"/>
                </a:ext>
              </a:extLst>
            </p:cNvPr>
            <p:cNvSpPr/>
            <p:nvPr/>
          </p:nvSpPr>
          <p:spPr>
            <a:xfrm>
              <a:off x="13211526" y="2956440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0 w 71551"/>
                <a:gd name="connsiteY2" fmla="*/ 35776 h 71551"/>
                <a:gd name="connsiteX3" fmla="*/ 35776 w 71551"/>
                <a:gd name="connsiteY3" fmla="*/ 71552 h 71551"/>
                <a:gd name="connsiteX4" fmla="*/ 71552 w 71551"/>
                <a:gd name="connsiteY4" fmla="*/ 35776 h 71551"/>
                <a:gd name="connsiteX5" fmla="*/ 71552 w 71551"/>
                <a:gd name="connsiteY5" fmla="*/ 35776 h 71551"/>
                <a:gd name="connsiteX6" fmla="*/ 35776 w 71551"/>
                <a:gd name="connsiteY6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lnTo>
                    <a:pt x="0" y="35776"/>
                  </a:ln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lnTo>
                    <a:pt x="71552" y="35776"/>
                  </a:lnTo>
                  <a:cubicBezTo>
                    <a:pt x="71561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3" name="Freeform: Shape 522">
              <a:extLst>
                <a:ext uri="{FF2B5EF4-FFF2-40B4-BE49-F238E27FC236}">
                  <a16:creationId xmlns="" xmlns:a16="http://schemas.microsoft.com/office/drawing/2014/main" id="{8157C27B-96DC-4C66-B820-E520B1A35869}"/>
                </a:ext>
              </a:extLst>
            </p:cNvPr>
            <p:cNvSpPr/>
            <p:nvPr/>
          </p:nvSpPr>
          <p:spPr>
            <a:xfrm>
              <a:off x="13426191" y="2956440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0 w 71551"/>
                <a:gd name="connsiteY2" fmla="*/ 35776 h 71551"/>
                <a:gd name="connsiteX3" fmla="*/ 35776 w 71551"/>
                <a:gd name="connsiteY3" fmla="*/ 71552 h 71551"/>
                <a:gd name="connsiteX4" fmla="*/ 71552 w 71551"/>
                <a:gd name="connsiteY4" fmla="*/ 35776 h 71551"/>
                <a:gd name="connsiteX5" fmla="*/ 71552 w 71551"/>
                <a:gd name="connsiteY5" fmla="*/ 35776 h 71551"/>
                <a:gd name="connsiteX6" fmla="*/ 35776 w 71551"/>
                <a:gd name="connsiteY6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lnTo>
                    <a:pt x="0" y="35776"/>
                  </a:ln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lnTo>
                    <a:pt x="71552" y="35776"/>
                  </a:lnTo>
                  <a:cubicBezTo>
                    <a:pt x="71561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4" name="Freeform: Shape 523">
              <a:extLst>
                <a:ext uri="{FF2B5EF4-FFF2-40B4-BE49-F238E27FC236}">
                  <a16:creationId xmlns="" xmlns:a16="http://schemas.microsoft.com/office/drawing/2014/main" id="{78DCC7FB-C18B-4DC4-AEE7-5AE6A5DEA0AB}"/>
                </a:ext>
              </a:extLst>
            </p:cNvPr>
            <p:cNvSpPr/>
            <p:nvPr/>
          </p:nvSpPr>
          <p:spPr>
            <a:xfrm>
              <a:off x="13640866" y="2956440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0 w 71551"/>
                <a:gd name="connsiteY2" fmla="*/ 35776 h 71551"/>
                <a:gd name="connsiteX3" fmla="*/ 35776 w 71551"/>
                <a:gd name="connsiteY3" fmla="*/ 71552 h 71551"/>
                <a:gd name="connsiteX4" fmla="*/ 71552 w 71551"/>
                <a:gd name="connsiteY4" fmla="*/ 35776 h 71551"/>
                <a:gd name="connsiteX5" fmla="*/ 71552 w 71551"/>
                <a:gd name="connsiteY5" fmla="*/ 35776 h 71551"/>
                <a:gd name="connsiteX6" fmla="*/ 35776 w 71551"/>
                <a:gd name="connsiteY6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lnTo>
                    <a:pt x="0" y="35776"/>
                  </a:ln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lnTo>
                    <a:pt x="71552" y="35776"/>
                  </a:ln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5" name="Freeform: Shape 524">
              <a:extLst>
                <a:ext uri="{FF2B5EF4-FFF2-40B4-BE49-F238E27FC236}">
                  <a16:creationId xmlns="" xmlns:a16="http://schemas.microsoft.com/office/drawing/2014/main" id="{F8C792EB-084C-4E7A-89FB-6227E1BDCC27}"/>
                </a:ext>
              </a:extLst>
            </p:cNvPr>
            <p:cNvSpPr/>
            <p:nvPr/>
          </p:nvSpPr>
          <p:spPr>
            <a:xfrm>
              <a:off x="13855531" y="2956440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0 w 71551"/>
                <a:gd name="connsiteY2" fmla="*/ 35776 h 71551"/>
                <a:gd name="connsiteX3" fmla="*/ 35776 w 71551"/>
                <a:gd name="connsiteY3" fmla="*/ 71552 h 71551"/>
                <a:gd name="connsiteX4" fmla="*/ 71552 w 71551"/>
                <a:gd name="connsiteY4" fmla="*/ 35776 h 71551"/>
                <a:gd name="connsiteX5" fmla="*/ 71552 w 71551"/>
                <a:gd name="connsiteY5" fmla="*/ 35776 h 71551"/>
                <a:gd name="connsiteX6" fmla="*/ 35776 w 71551"/>
                <a:gd name="connsiteY6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lnTo>
                    <a:pt x="0" y="35776"/>
                  </a:ln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lnTo>
                    <a:pt x="71552" y="35776"/>
                  </a:ln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6" name="Freeform: Shape 525">
              <a:extLst>
                <a:ext uri="{FF2B5EF4-FFF2-40B4-BE49-F238E27FC236}">
                  <a16:creationId xmlns="" xmlns:a16="http://schemas.microsoft.com/office/drawing/2014/main" id="{E856FA9D-70EA-4410-AC21-783AB598D9C8}"/>
                </a:ext>
              </a:extLst>
            </p:cNvPr>
            <p:cNvSpPr/>
            <p:nvPr/>
          </p:nvSpPr>
          <p:spPr>
            <a:xfrm>
              <a:off x="14070196" y="2956440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0 w 71551"/>
                <a:gd name="connsiteY2" fmla="*/ 35776 h 71551"/>
                <a:gd name="connsiteX3" fmla="*/ 35776 w 71551"/>
                <a:gd name="connsiteY3" fmla="*/ 71552 h 71551"/>
                <a:gd name="connsiteX4" fmla="*/ 71552 w 71551"/>
                <a:gd name="connsiteY4" fmla="*/ 35776 h 71551"/>
                <a:gd name="connsiteX5" fmla="*/ 71552 w 71551"/>
                <a:gd name="connsiteY5" fmla="*/ 35776 h 71551"/>
                <a:gd name="connsiteX6" fmla="*/ 35776 w 71551"/>
                <a:gd name="connsiteY6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lnTo>
                    <a:pt x="0" y="35776"/>
                  </a:ln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lnTo>
                    <a:pt x="71552" y="35776"/>
                  </a:ln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7" name="Freeform: Shape 526">
              <a:extLst>
                <a:ext uri="{FF2B5EF4-FFF2-40B4-BE49-F238E27FC236}">
                  <a16:creationId xmlns="" xmlns:a16="http://schemas.microsoft.com/office/drawing/2014/main" id="{58FEE223-EB72-40EF-AFEF-2DAD78450DCC}"/>
                </a:ext>
              </a:extLst>
            </p:cNvPr>
            <p:cNvSpPr/>
            <p:nvPr/>
          </p:nvSpPr>
          <p:spPr>
            <a:xfrm>
              <a:off x="14284861" y="2956440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0 w 71551"/>
                <a:gd name="connsiteY2" fmla="*/ 35776 h 71551"/>
                <a:gd name="connsiteX3" fmla="*/ 35776 w 71551"/>
                <a:gd name="connsiteY3" fmla="*/ 71552 h 71551"/>
                <a:gd name="connsiteX4" fmla="*/ 71552 w 71551"/>
                <a:gd name="connsiteY4" fmla="*/ 35776 h 71551"/>
                <a:gd name="connsiteX5" fmla="*/ 71552 w 71551"/>
                <a:gd name="connsiteY5" fmla="*/ 35776 h 71551"/>
                <a:gd name="connsiteX6" fmla="*/ 35776 w 71551"/>
                <a:gd name="connsiteY6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lnTo>
                    <a:pt x="0" y="35776"/>
                  </a:ln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lnTo>
                    <a:pt x="71552" y="35776"/>
                  </a:ln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8" name="Freeform: Shape 527">
              <a:extLst>
                <a:ext uri="{FF2B5EF4-FFF2-40B4-BE49-F238E27FC236}">
                  <a16:creationId xmlns="" xmlns:a16="http://schemas.microsoft.com/office/drawing/2014/main" id="{160F6E38-1334-458D-AFEB-25C4A2887636}"/>
                </a:ext>
              </a:extLst>
            </p:cNvPr>
            <p:cNvSpPr/>
            <p:nvPr/>
          </p:nvSpPr>
          <p:spPr>
            <a:xfrm>
              <a:off x="14499526" y="2956450"/>
              <a:ext cx="71551" cy="71551"/>
            </a:xfrm>
            <a:custGeom>
              <a:avLst/>
              <a:gdLst>
                <a:gd name="connsiteX0" fmla="*/ 35776 w 71551"/>
                <a:gd name="connsiteY0" fmla="*/ 71552 h 71551"/>
                <a:gd name="connsiteX1" fmla="*/ 71552 w 71551"/>
                <a:gd name="connsiteY1" fmla="*/ 35776 h 71551"/>
                <a:gd name="connsiteX2" fmla="*/ 71552 w 71551"/>
                <a:gd name="connsiteY2" fmla="*/ 35776 h 71551"/>
                <a:gd name="connsiteX3" fmla="*/ 35776 w 71551"/>
                <a:gd name="connsiteY3" fmla="*/ 0 h 71551"/>
                <a:gd name="connsiteX4" fmla="*/ 0 w 71551"/>
                <a:gd name="connsiteY4" fmla="*/ 35776 h 71551"/>
                <a:gd name="connsiteX5" fmla="*/ 0 w 71551"/>
                <a:gd name="connsiteY5" fmla="*/ 35776 h 71551"/>
                <a:gd name="connsiteX6" fmla="*/ 35776 w 71551"/>
                <a:gd name="connsiteY6" fmla="*/ 71552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1551" h="71551">
                  <a:moveTo>
                    <a:pt x="35776" y="71552"/>
                  </a:moveTo>
                  <a:cubicBezTo>
                    <a:pt x="55531" y="71552"/>
                    <a:pt x="71552" y="55531"/>
                    <a:pt x="71552" y="35776"/>
                  </a:cubicBezTo>
                  <a:lnTo>
                    <a:pt x="71552" y="35776"/>
                  </a:lnTo>
                  <a:cubicBezTo>
                    <a:pt x="71552" y="16021"/>
                    <a:pt x="55531" y="0"/>
                    <a:pt x="35776" y="0"/>
                  </a:cubicBezTo>
                  <a:cubicBezTo>
                    <a:pt x="16012" y="0"/>
                    <a:pt x="0" y="16021"/>
                    <a:pt x="0" y="35776"/>
                  </a:cubicBezTo>
                  <a:lnTo>
                    <a:pt x="0" y="35776"/>
                  </a:lnTo>
                  <a:cubicBezTo>
                    <a:pt x="0" y="55531"/>
                    <a:pt x="16012" y="71552"/>
                    <a:pt x="35776" y="7155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9" name="Freeform: Shape 528">
              <a:extLst>
                <a:ext uri="{FF2B5EF4-FFF2-40B4-BE49-F238E27FC236}">
                  <a16:creationId xmlns="" xmlns:a16="http://schemas.microsoft.com/office/drawing/2014/main" id="{5BC8EAC9-C305-4004-8644-06449FDAF042}"/>
                </a:ext>
              </a:extLst>
            </p:cNvPr>
            <p:cNvSpPr/>
            <p:nvPr/>
          </p:nvSpPr>
          <p:spPr>
            <a:xfrm>
              <a:off x="12567532" y="3171105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cubicBezTo>
                    <a:pt x="71552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0" name="Freeform: Shape 529">
              <a:extLst>
                <a:ext uri="{FF2B5EF4-FFF2-40B4-BE49-F238E27FC236}">
                  <a16:creationId xmlns="" xmlns:a16="http://schemas.microsoft.com/office/drawing/2014/main" id="{4EEFA4F8-63C9-4981-A7B4-20D55A626C65}"/>
                </a:ext>
              </a:extLst>
            </p:cNvPr>
            <p:cNvSpPr/>
            <p:nvPr/>
          </p:nvSpPr>
          <p:spPr>
            <a:xfrm>
              <a:off x="12782197" y="3171105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cubicBezTo>
                    <a:pt x="71552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1" name="Freeform: Shape 530">
              <a:extLst>
                <a:ext uri="{FF2B5EF4-FFF2-40B4-BE49-F238E27FC236}">
                  <a16:creationId xmlns="" xmlns:a16="http://schemas.microsoft.com/office/drawing/2014/main" id="{1D7E1620-9ACD-4B44-B12F-EEE73073A397}"/>
                </a:ext>
              </a:extLst>
            </p:cNvPr>
            <p:cNvSpPr/>
            <p:nvPr/>
          </p:nvSpPr>
          <p:spPr>
            <a:xfrm>
              <a:off x="12996862" y="3171105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cubicBezTo>
                    <a:pt x="71561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2" name="Freeform: Shape 531">
              <a:extLst>
                <a:ext uri="{FF2B5EF4-FFF2-40B4-BE49-F238E27FC236}">
                  <a16:creationId xmlns="" xmlns:a16="http://schemas.microsoft.com/office/drawing/2014/main" id="{955574B5-CA9E-4F59-8A0A-D08FD61D2B09}"/>
                </a:ext>
              </a:extLst>
            </p:cNvPr>
            <p:cNvSpPr/>
            <p:nvPr/>
          </p:nvSpPr>
          <p:spPr>
            <a:xfrm>
              <a:off x="13211526" y="3171105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cubicBezTo>
                    <a:pt x="71561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3" name="Freeform: Shape 532">
              <a:extLst>
                <a:ext uri="{FF2B5EF4-FFF2-40B4-BE49-F238E27FC236}">
                  <a16:creationId xmlns="" xmlns:a16="http://schemas.microsoft.com/office/drawing/2014/main" id="{AA4ED6EF-1763-45BC-A2A6-8B8B3B238CB1}"/>
                </a:ext>
              </a:extLst>
            </p:cNvPr>
            <p:cNvSpPr/>
            <p:nvPr/>
          </p:nvSpPr>
          <p:spPr>
            <a:xfrm>
              <a:off x="13426191" y="3171115"/>
              <a:ext cx="71551" cy="71551"/>
            </a:xfrm>
            <a:custGeom>
              <a:avLst/>
              <a:gdLst>
                <a:gd name="connsiteX0" fmla="*/ 71552 w 71551"/>
                <a:gd name="connsiteY0" fmla="*/ 35776 h 71551"/>
                <a:gd name="connsiteX1" fmla="*/ 35776 w 71551"/>
                <a:gd name="connsiteY1" fmla="*/ 71552 h 71551"/>
                <a:gd name="connsiteX2" fmla="*/ 0 w 71551"/>
                <a:gd name="connsiteY2" fmla="*/ 35776 h 71551"/>
                <a:gd name="connsiteX3" fmla="*/ 35776 w 71551"/>
                <a:gd name="connsiteY3" fmla="*/ 0 h 71551"/>
                <a:gd name="connsiteX4" fmla="*/ 71552 w 71551"/>
                <a:gd name="connsiteY4" fmla="*/ 35776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71552" y="35776"/>
                  </a:moveTo>
                  <a:cubicBezTo>
                    <a:pt x="71552" y="55534"/>
                    <a:pt x="55534" y="71552"/>
                    <a:pt x="35776" y="71552"/>
                  </a:cubicBezTo>
                  <a:cubicBezTo>
                    <a:pt x="16017" y="71552"/>
                    <a:pt x="0" y="55534"/>
                    <a:pt x="0" y="35776"/>
                  </a:cubicBezTo>
                  <a:cubicBezTo>
                    <a:pt x="0" y="16017"/>
                    <a:pt x="16018" y="0"/>
                    <a:pt x="35776" y="0"/>
                  </a:cubicBezTo>
                  <a:cubicBezTo>
                    <a:pt x="55534" y="0"/>
                    <a:pt x="71552" y="16018"/>
                    <a:pt x="71552" y="3577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4" name="Freeform: Shape 533">
              <a:extLst>
                <a:ext uri="{FF2B5EF4-FFF2-40B4-BE49-F238E27FC236}">
                  <a16:creationId xmlns="" xmlns:a16="http://schemas.microsoft.com/office/drawing/2014/main" id="{F7DBFE96-17C4-4C19-B4E0-23A001E193A9}"/>
                </a:ext>
              </a:extLst>
            </p:cNvPr>
            <p:cNvSpPr/>
            <p:nvPr/>
          </p:nvSpPr>
          <p:spPr>
            <a:xfrm>
              <a:off x="13640866" y="3171115"/>
              <a:ext cx="71551" cy="71551"/>
            </a:xfrm>
            <a:custGeom>
              <a:avLst/>
              <a:gdLst>
                <a:gd name="connsiteX0" fmla="*/ 71552 w 71551"/>
                <a:gd name="connsiteY0" fmla="*/ 35776 h 71551"/>
                <a:gd name="connsiteX1" fmla="*/ 35776 w 71551"/>
                <a:gd name="connsiteY1" fmla="*/ 71552 h 71551"/>
                <a:gd name="connsiteX2" fmla="*/ 0 w 71551"/>
                <a:gd name="connsiteY2" fmla="*/ 35776 h 71551"/>
                <a:gd name="connsiteX3" fmla="*/ 35776 w 71551"/>
                <a:gd name="connsiteY3" fmla="*/ 0 h 71551"/>
                <a:gd name="connsiteX4" fmla="*/ 71552 w 71551"/>
                <a:gd name="connsiteY4" fmla="*/ 35776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71552" y="35776"/>
                  </a:moveTo>
                  <a:cubicBezTo>
                    <a:pt x="71552" y="55534"/>
                    <a:pt x="55534" y="71552"/>
                    <a:pt x="35776" y="71552"/>
                  </a:cubicBezTo>
                  <a:cubicBezTo>
                    <a:pt x="16017" y="71552"/>
                    <a:pt x="0" y="55534"/>
                    <a:pt x="0" y="35776"/>
                  </a:cubicBezTo>
                  <a:cubicBezTo>
                    <a:pt x="0" y="16017"/>
                    <a:pt x="16017" y="0"/>
                    <a:pt x="35776" y="0"/>
                  </a:cubicBezTo>
                  <a:cubicBezTo>
                    <a:pt x="55534" y="0"/>
                    <a:pt x="71552" y="16018"/>
                    <a:pt x="71552" y="3577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5" name="Freeform: Shape 534">
              <a:extLst>
                <a:ext uri="{FF2B5EF4-FFF2-40B4-BE49-F238E27FC236}">
                  <a16:creationId xmlns="" xmlns:a16="http://schemas.microsoft.com/office/drawing/2014/main" id="{9CCC3442-5385-4031-8FDD-14B3FEFE011D}"/>
                </a:ext>
              </a:extLst>
            </p:cNvPr>
            <p:cNvSpPr/>
            <p:nvPr/>
          </p:nvSpPr>
          <p:spPr>
            <a:xfrm>
              <a:off x="13855531" y="3171105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6" name="Freeform: Shape 535">
              <a:extLst>
                <a:ext uri="{FF2B5EF4-FFF2-40B4-BE49-F238E27FC236}">
                  <a16:creationId xmlns="" xmlns:a16="http://schemas.microsoft.com/office/drawing/2014/main" id="{D1F334DA-BFA2-4F96-9AD6-75E42CCAB6DB}"/>
                </a:ext>
              </a:extLst>
            </p:cNvPr>
            <p:cNvSpPr/>
            <p:nvPr/>
          </p:nvSpPr>
          <p:spPr>
            <a:xfrm>
              <a:off x="14070196" y="3171105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7" name="Freeform: Shape 536">
              <a:extLst>
                <a:ext uri="{FF2B5EF4-FFF2-40B4-BE49-F238E27FC236}">
                  <a16:creationId xmlns="" xmlns:a16="http://schemas.microsoft.com/office/drawing/2014/main" id="{BC73002E-EF3C-412A-88CE-DFC8CE566980}"/>
                </a:ext>
              </a:extLst>
            </p:cNvPr>
            <p:cNvSpPr/>
            <p:nvPr/>
          </p:nvSpPr>
          <p:spPr>
            <a:xfrm>
              <a:off x="14284861" y="3171105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8" name="Freeform: Shape 537">
              <a:extLst>
                <a:ext uri="{FF2B5EF4-FFF2-40B4-BE49-F238E27FC236}">
                  <a16:creationId xmlns="" xmlns:a16="http://schemas.microsoft.com/office/drawing/2014/main" id="{4663B1C6-0995-4CA2-8CF8-F884C0E0471F}"/>
                </a:ext>
              </a:extLst>
            </p:cNvPr>
            <p:cNvSpPr/>
            <p:nvPr/>
          </p:nvSpPr>
          <p:spPr>
            <a:xfrm>
              <a:off x="14499526" y="3171115"/>
              <a:ext cx="71551" cy="71551"/>
            </a:xfrm>
            <a:custGeom>
              <a:avLst/>
              <a:gdLst>
                <a:gd name="connsiteX0" fmla="*/ 35776 w 71551"/>
                <a:gd name="connsiteY0" fmla="*/ 71552 h 71551"/>
                <a:gd name="connsiteX1" fmla="*/ 71552 w 71551"/>
                <a:gd name="connsiteY1" fmla="*/ 35776 h 71551"/>
                <a:gd name="connsiteX2" fmla="*/ 35776 w 71551"/>
                <a:gd name="connsiteY2" fmla="*/ 0 h 71551"/>
                <a:gd name="connsiteX3" fmla="*/ 0 w 71551"/>
                <a:gd name="connsiteY3" fmla="*/ 35776 h 71551"/>
                <a:gd name="connsiteX4" fmla="*/ 35776 w 71551"/>
                <a:gd name="connsiteY4" fmla="*/ 71552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71552"/>
                  </a:moveTo>
                  <a:cubicBezTo>
                    <a:pt x="55531" y="71552"/>
                    <a:pt x="71552" y="55531"/>
                    <a:pt x="71552" y="35776"/>
                  </a:cubicBezTo>
                  <a:cubicBezTo>
                    <a:pt x="71552" y="16012"/>
                    <a:pt x="55531" y="0"/>
                    <a:pt x="35776" y="0"/>
                  </a:cubicBezTo>
                  <a:cubicBezTo>
                    <a:pt x="16012" y="0"/>
                    <a:pt x="0" y="16021"/>
                    <a:pt x="0" y="35776"/>
                  </a:cubicBezTo>
                  <a:cubicBezTo>
                    <a:pt x="0" y="55531"/>
                    <a:pt x="16012" y="71552"/>
                    <a:pt x="35776" y="7155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9" name="Freeform: Shape 538">
              <a:extLst>
                <a:ext uri="{FF2B5EF4-FFF2-40B4-BE49-F238E27FC236}">
                  <a16:creationId xmlns="" xmlns:a16="http://schemas.microsoft.com/office/drawing/2014/main" id="{B1150AB6-AF3E-456E-8746-6DB012894E4F}"/>
                </a:ext>
              </a:extLst>
            </p:cNvPr>
            <p:cNvSpPr/>
            <p:nvPr/>
          </p:nvSpPr>
          <p:spPr>
            <a:xfrm>
              <a:off x="12782197" y="3385780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cubicBezTo>
                    <a:pt x="71552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0" name="Freeform: Shape 539">
              <a:extLst>
                <a:ext uri="{FF2B5EF4-FFF2-40B4-BE49-F238E27FC236}">
                  <a16:creationId xmlns="" xmlns:a16="http://schemas.microsoft.com/office/drawing/2014/main" id="{E76669F6-9C94-4CEF-8A32-1EE68A3056E3}"/>
                </a:ext>
              </a:extLst>
            </p:cNvPr>
            <p:cNvSpPr/>
            <p:nvPr/>
          </p:nvSpPr>
          <p:spPr>
            <a:xfrm>
              <a:off x="12996862" y="3385780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cubicBezTo>
                    <a:pt x="71552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1" name="Freeform: Shape 540">
              <a:extLst>
                <a:ext uri="{FF2B5EF4-FFF2-40B4-BE49-F238E27FC236}">
                  <a16:creationId xmlns="" xmlns:a16="http://schemas.microsoft.com/office/drawing/2014/main" id="{A089FBE4-48CE-4506-9D98-791C84C93E9E}"/>
                </a:ext>
              </a:extLst>
            </p:cNvPr>
            <p:cNvSpPr/>
            <p:nvPr/>
          </p:nvSpPr>
          <p:spPr>
            <a:xfrm>
              <a:off x="13211526" y="3385780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cubicBezTo>
                    <a:pt x="71552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2" name="Freeform: Shape 541">
              <a:extLst>
                <a:ext uri="{FF2B5EF4-FFF2-40B4-BE49-F238E27FC236}">
                  <a16:creationId xmlns="" xmlns:a16="http://schemas.microsoft.com/office/drawing/2014/main" id="{C3E35790-13D1-4A8C-80D2-73BC7267CB9D}"/>
                </a:ext>
              </a:extLst>
            </p:cNvPr>
            <p:cNvSpPr/>
            <p:nvPr/>
          </p:nvSpPr>
          <p:spPr>
            <a:xfrm>
              <a:off x="13426191" y="3385780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cubicBezTo>
                    <a:pt x="71552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3" name="Freeform: Shape 542">
              <a:extLst>
                <a:ext uri="{FF2B5EF4-FFF2-40B4-BE49-F238E27FC236}">
                  <a16:creationId xmlns="" xmlns:a16="http://schemas.microsoft.com/office/drawing/2014/main" id="{7A75E8A7-AA18-4725-933B-9E0E51C3D013}"/>
                </a:ext>
              </a:extLst>
            </p:cNvPr>
            <p:cNvSpPr/>
            <p:nvPr/>
          </p:nvSpPr>
          <p:spPr>
            <a:xfrm>
              <a:off x="13640866" y="3385780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4" name="Freeform: Shape 543">
              <a:extLst>
                <a:ext uri="{FF2B5EF4-FFF2-40B4-BE49-F238E27FC236}">
                  <a16:creationId xmlns="" xmlns:a16="http://schemas.microsoft.com/office/drawing/2014/main" id="{29232576-4B68-4A2B-A2B7-41A147D4AE1D}"/>
                </a:ext>
              </a:extLst>
            </p:cNvPr>
            <p:cNvSpPr/>
            <p:nvPr/>
          </p:nvSpPr>
          <p:spPr>
            <a:xfrm>
              <a:off x="13855531" y="3385780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5" name="Freeform: Shape 544">
              <a:extLst>
                <a:ext uri="{FF2B5EF4-FFF2-40B4-BE49-F238E27FC236}">
                  <a16:creationId xmlns="" xmlns:a16="http://schemas.microsoft.com/office/drawing/2014/main" id="{4847BB47-1FBE-4453-A6E0-ED2C76913D73}"/>
                </a:ext>
              </a:extLst>
            </p:cNvPr>
            <p:cNvSpPr/>
            <p:nvPr/>
          </p:nvSpPr>
          <p:spPr>
            <a:xfrm>
              <a:off x="14070196" y="3385780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6" name="Freeform: Shape 545">
              <a:extLst>
                <a:ext uri="{FF2B5EF4-FFF2-40B4-BE49-F238E27FC236}">
                  <a16:creationId xmlns="" xmlns:a16="http://schemas.microsoft.com/office/drawing/2014/main" id="{6A51672A-FEFC-47B0-B89D-F6C03B99D6BE}"/>
                </a:ext>
              </a:extLst>
            </p:cNvPr>
            <p:cNvSpPr/>
            <p:nvPr/>
          </p:nvSpPr>
          <p:spPr>
            <a:xfrm>
              <a:off x="14284861" y="3385780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7" name="Freeform: Shape 546">
              <a:extLst>
                <a:ext uri="{FF2B5EF4-FFF2-40B4-BE49-F238E27FC236}">
                  <a16:creationId xmlns="" xmlns:a16="http://schemas.microsoft.com/office/drawing/2014/main" id="{F9CA4315-6CF2-440E-9C3C-5CB729280A73}"/>
                </a:ext>
              </a:extLst>
            </p:cNvPr>
            <p:cNvSpPr/>
            <p:nvPr/>
          </p:nvSpPr>
          <p:spPr>
            <a:xfrm>
              <a:off x="12996862" y="3600445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cubicBezTo>
                    <a:pt x="71552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8" name="Freeform: Shape 547">
              <a:extLst>
                <a:ext uri="{FF2B5EF4-FFF2-40B4-BE49-F238E27FC236}">
                  <a16:creationId xmlns="" xmlns:a16="http://schemas.microsoft.com/office/drawing/2014/main" id="{3C10420E-9600-4D8C-BD03-430D3E99B88D}"/>
                </a:ext>
              </a:extLst>
            </p:cNvPr>
            <p:cNvSpPr/>
            <p:nvPr/>
          </p:nvSpPr>
          <p:spPr>
            <a:xfrm>
              <a:off x="13211526" y="3600445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21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40" y="71552"/>
                    <a:pt x="71552" y="55531"/>
                    <a:pt x="71552" y="35776"/>
                  </a:cubicBezTo>
                  <a:cubicBezTo>
                    <a:pt x="71552" y="16021"/>
                    <a:pt x="55540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9" name="Freeform: Shape 548">
              <a:extLst>
                <a:ext uri="{FF2B5EF4-FFF2-40B4-BE49-F238E27FC236}">
                  <a16:creationId xmlns="" xmlns:a16="http://schemas.microsoft.com/office/drawing/2014/main" id="{771EBEC6-ACE9-4F74-92EF-FE9785D31B2B}"/>
                </a:ext>
              </a:extLst>
            </p:cNvPr>
            <p:cNvSpPr/>
            <p:nvPr/>
          </p:nvSpPr>
          <p:spPr>
            <a:xfrm>
              <a:off x="13426191" y="3600445"/>
              <a:ext cx="71551" cy="71551"/>
            </a:xfrm>
            <a:custGeom>
              <a:avLst/>
              <a:gdLst>
                <a:gd name="connsiteX0" fmla="*/ 71552 w 71551"/>
                <a:gd name="connsiteY0" fmla="*/ 35776 h 71551"/>
                <a:gd name="connsiteX1" fmla="*/ 35776 w 71551"/>
                <a:gd name="connsiteY1" fmla="*/ 71552 h 71551"/>
                <a:gd name="connsiteX2" fmla="*/ 0 w 71551"/>
                <a:gd name="connsiteY2" fmla="*/ 35776 h 71551"/>
                <a:gd name="connsiteX3" fmla="*/ 35776 w 71551"/>
                <a:gd name="connsiteY3" fmla="*/ 0 h 71551"/>
                <a:gd name="connsiteX4" fmla="*/ 71552 w 71551"/>
                <a:gd name="connsiteY4" fmla="*/ 35776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71552" y="35776"/>
                  </a:moveTo>
                  <a:cubicBezTo>
                    <a:pt x="71552" y="55534"/>
                    <a:pt x="55534" y="71552"/>
                    <a:pt x="35776" y="71552"/>
                  </a:cubicBezTo>
                  <a:cubicBezTo>
                    <a:pt x="16017" y="71552"/>
                    <a:pt x="0" y="55535"/>
                    <a:pt x="0" y="35776"/>
                  </a:cubicBezTo>
                  <a:cubicBezTo>
                    <a:pt x="0" y="16017"/>
                    <a:pt x="16018" y="0"/>
                    <a:pt x="35776" y="0"/>
                  </a:cubicBezTo>
                  <a:cubicBezTo>
                    <a:pt x="55534" y="0"/>
                    <a:pt x="71552" y="16017"/>
                    <a:pt x="71552" y="3577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0" name="Freeform: Shape 549">
              <a:extLst>
                <a:ext uri="{FF2B5EF4-FFF2-40B4-BE49-F238E27FC236}">
                  <a16:creationId xmlns="" xmlns:a16="http://schemas.microsoft.com/office/drawing/2014/main" id="{807BDAFB-4B55-48B8-83A0-C74E70970FF1}"/>
                </a:ext>
              </a:extLst>
            </p:cNvPr>
            <p:cNvSpPr/>
            <p:nvPr/>
          </p:nvSpPr>
          <p:spPr>
            <a:xfrm>
              <a:off x="13640866" y="3600445"/>
              <a:ext cx="71551" cy="71551"/>
            </a:xfrm>
            <a:custGeom>
              <a:avLst/>
              <a:gdLst>
                <a:gd name="connsiteX0" fmla="*/ 71552 w 71551"/>
                <a:gd name="connsiteY0" fmla="*/ 35776 h 71551"/>
                <a:gd name="connsiteX1" fmla="*/ 35776 w 71551"/>
                <a:gd name="connsiteY1" fmla="*/ 71552 h 71551"/>
                <a:gd name="connsiteX2" fmla="*/ 0 w 71551"/>
                <a:gd name="connsiteY2" fmla="*/ 35776 h 71551"/>
                <a:gd name="connsiteX3" fmla="*/ 35776 w 71551"/>
                <a:gd name="connsiteY3" fmla="*/ 0 h 71551"/>
                <a:gd name="connsiteX4" fmla="*/ 71552 w 71551"/>
                <a:gd name="connsiteY4" fmla="*/ 35776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71552" y="35776"/>
                  </a:moveTo>
                  <a:cubicBezTo>
                    <a:pt x="71552" y="55534"/>
                    <a:pt x="55534" y="71552"/>
                    <a:pt x="35776" y="71552"/>
                  </a:cubicBezTo>
                  <a:cubicBezTo>
                    <a:pt x="16017" y="71552"/>
                    <a:pt x="0" y="55535"/>
                    <a:pt x="0" y="35776"/>
                  </a:cubicBezTo>
                  <a:cubicBezTo>
                    <a:pt x="0" y="16017"/>
                    <a:pt x="16017" y="0"/>
                    <a:pt x="35776" y="0"/>
                  </a:cubicBezTo>
                  <a:cubicBezTo>
                    <a:pt x="55534" y="0"/>
                    <a:pt x="71552" y="16017"/>
                    <a:pt x="71552" y="3577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1" name="Freeform: Shape 550">
              <a:extLst>
                <a:ext uri="{FF2B5EF4-FFF2-40B4-BE49-F238E27FC236}">
                  <a16:creationId xmlns="" xmlns:a16="http://schemas.microsoft.com/office/drawing/2014/main" id="{92F5C3F9-F1D5-4E23-A273-B0AA57EE75CA}"/>
                </a:ext>
              </a:extLst>
            </p:cNvPr>
            <p:cNvSpPr/>
            <p:nvPr/>
          </p:nvSpPr>
          <p:spPr>
            <a:xfrm>
              <a:off x="13855531" y="3600445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2" name="Freeform: Shape 551">
              <a:extLst>
                <a:ext uri="{FF2B5EF4-FFF2-40B4-BE49-F238E27FC236}">
                  <a16:creationId xmlns="" xmlns:a16="http://schemas.microsoft.com/office/drawing/2014/main" id="{EE04A84C-B87A-4BC9-B38D-337CA443A99A}"/>
                </a:ext>
              </a:extLst>
            </p:cNvPr>
            <p:cNvSpPr/>
            <p:nvPr/>
          </p:nvSpPr>
          <p:spPr>
            <a:xfrm>
              <a:off x="14070196" y="3600445"/>
              <a:ext cx="71551" cy="71551"/>
            </a:xfrm>
            <a:custGeom>
              <a:avLst/>
              <a:gdLst>
                <a:gd name="connsiteX0" fmla="*/ 35776 w 71551"/>
                <a:gd name="connsiteY0" fmla="*/ 0 h 71551"/>
                <a:gd name="connsiteX1" fmla="*/ 0 w 71551"/>
                <a:gd name="connsiteY1" fmla="*/ 35776 h 71551"/>
                <a:gd name="connsiteX2" fmla="*/ 35776 w 71551"/>
                <a:gd name="connsiteY2" fmla="*/ 71552 h 71551"/>
                <a:gd name="connsiteX3" fmla="*/ 71552 w 71551"/>
                <a:gd name="connsiteY3" fmla="*/ 35776 h 71551"/>
                <a:gd name="connsiteX4" fmla="*/ 35776 w 71551"/>
                <a:gd name="connsiteY4" fmla="*/ 0 h 7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551" h="71551">
                  <a:moveTo>
                    <a:pt x="35776" y="0"/>
                  </a:moveTo>
                  <a:cubicBezTo>
                    <a:pt x="16012" y="0"/>
                    <a:pt x="0" y="16021"/>
                    <a:pt x="0" y="35776"/>
                  </a:cubicBezTo>
                  <a:cubicBezTo>
                    <a:pt x="0" y="55531"/>
                    <a:pt x="16021" y="71552"/>
                    <a:pt x="35776" y="71552"/>
                  </a:cubicBezTo>
                  <a:cubicBezTo>
                    <a:pt x="55531" y="71552"/>
                    <a:pt x="71552" y="55531"/>
                    <a:pt x="71552" y="35776"/>
                  </a:cubicBezTo>
                  <a:cubicBezTo>
                    <a:pt x="71552" y="16021"/>
                    <a:pt x="55531" y="0"/>
                    <a:pt x="3577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53" name="Graphic 28">
            <a:extLst>
              <a:ext uri="{FF2B5EF4-FFF2-40B4-BE49-F238E27FC236}">
                <a16:creationId xmlns="" xmlns:a16="http://schemas.microsoft.com/office/drawing/2014/main" id="{E2FDD901-783F-4FB5-9A84-3A44767A3E95}"/>
              </a:ext>
            </a:extLst>
          </p:cNvPr>
          <p:cNvGrpSpPr/>
          <p:nvPr/>
        </p:nvGrpSpPr>
        <p:grpSpPr>
          <a:xfrm rot="10800000">
            <a:off x="549154" y="5257715"/>
            <a:ext cx="1604333" cy="305255"/>
            <a:chOff x="10869230" y="-379413"/>
            <a:chExt cx="1141380" cy="217169"/>
          </a:xfrm>
          <a:solidFill>
            <a:srgbClr val="F7AB9B"/>
          </a:solidFill>
        </p:grpSpPr>
        <p:grpSp>
          <p:nvGrpSpPr>
            <p:cNvPr id="554" name="Graphic 28">
              <a:extLst>
                <a:ext uri="{FF2B5EF4-FFF2-40B4-BE49-F238E27FC236}">
                  <a16:creationId xmlns="" xmlns:a16="http://schemas.microsoft.com/office/drawing/2014/main" id="{5A0CFDAA-3DB2-4E48-B1B6-EF19F719DEE0}"/>
                </a:ext>
              </a:extLst>
            </p:cNvPr>
            <p:cNvGrpSpPr/>
            <p:nvPr/>
          </p:nvGrpSpPr>
          <p:grpSpPr>
            <a:xfrm>
              <a:off x="10869230" y="-379413"/>
              <a:ext cx="522827" cy="217169"/>
              <a:chOff x="10869230" y="-379413"/>
              <a:chExt cx="522827" cy="217169"/>
            </a:xfrm>
            <a:grpFill/>
          </p:grpSpPr>
          <p:grpSp>
            <p:nvGrpSpPr>
              <p:cNvPr id="566" name="Graphic 28">
                <a:extLst>
                  <a:ext uri="{FF2B5EF4-FFF2-40B4-BE49-F238E27FC236}">
                    <a16:creationId xmlns="" xmlns:a16="http://schemas.microsoft.com/office/drawing/2014/main" id="{5D718F7B-D9F7-4EA2-BF58-E730705510DF}"/>
                  </a:ext>
                </a:extLst>
              </p:cNvPr>
              <p:cNvGrpSpPr/>
              <p:nvPr/>
            </p:nvGrpSpPr>
            <p:grpSpPr>
              <a:xfrm>
                <a:off x="11178793" y="-379413"/>
                <a:ext cx="213264" cy="217169"/>
                <a:chOff x="11178793" y="-379413"/>
                <a:chExt cx="213264" cy="217169"/>
              </a:xfrm>
              <a:grpFill/>
            </p:grpSpPr>
            <p:sp>
              <p:nvSpPr>
                <p:cNvPr id="572" name="Freeform: Shape 571">
                  <a:extLst>
                    <a:ext uri="{FF2B5EF4-FFF2-40B4-BE49-F238E27FC236}">
                      <a16:creationId xmlns="" xmlns:a16="http://schemas.microsoft.com/office/drawing/2014/main" id="{FF680706-7FE2-48CA-904C-3AFB6D6DB4B2}"/>
                    </a:ext>
                  </a:extLst>
                </p:cNvPr>
                <p:cNvSpPr/>
                <p:nvPr/>
              </p:nvSpPr>
              <p:spPr>
                <a:xfrm>
                  <a:off x="11178888" y="-379413"/>
                  <a:ext cx="60197" cy="60198"/>
                </a:xfrm>
                <a:custGeom>
                  <a:avLst/>
                  <a:gdLst>
                    <a:gd name="connsiteX0" fmla="*/ 60198 w 60197"/>
                    <a:gd name="connsiteY0" fmla="*/ 30099 h 60198"/>
                    <a:gd name="connsiteX1" fmla="*/ 30099 w 60197"/>
                    <a:gd name="connsiteY1" fmla="*/ 60198 h 60198"/>
                    <a:gd name="connsiteX2" fmla="*/ 0 w 60197"/>
                    <a:gd name="connsiteY2" fmla="*/ 30099 h 60198"/>
                    <a:gd name="connsiteX3" fmla="*/ 30099 w 60197"/>
                    <a:gd name="connsiteY3" fmla="*/ 0 h 60198"/>
                    <a:gd name="connsiteX4" fmla="*/ 60198 w 60197"/>
                    <a:gd name="connsiteY4" fmla="*/ 30099 h 60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8">
                      <a:moveTo>
                        <a:pt x="60198" y="30099"/>
                      </a:moveTo>
                      <a:cubicBezTo>
                        <a:pt x="60198" y="46722"/>
                        <a:pt x="46722" y="60198"/>
                        <a:pt x="30099" y="60198"/>
                      </a:cubicBezTo>
                      <a:cubicBezTo>
                        <a:pt x="13476" y="60198"/>
                        <a:pt x="0" y="46722"/>
                        <a:pt x="0" y="30099"/>
                      </a:cubicBezTo>
                      <a:cubicBezTo>
                        <a:pt x="0" y="13476"/>
                        <a:pt x="13476" y="0"/>
                        <a:pt x="30099" y="0"/>
                      </a:cubicBezTo>
                      <a:cubicBezTo>
                        <a:pt x="46722" y="0"/>
                        <a:pt x="60198" y="1347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73" name="Freeform: Shape 572">
                  <a:extLst>
                    <a:ext uri="{FF2B5EF4-FFF2-40B4-BE49-F238E27FC236}">
                      <a16:creationId xmlns="" xmlns:a16="http://schemas.microsoft.com/office/drawing/2014/main" id="{6D674A11-5A76-4F6C-9F41-9F440A049BA9}"/>
                    </a:ext>
                  </a:extLst>
                </p:cNvPr>
                <p:cNvSpPr/>
                <p:nvPr/>
              </p:nvSpPr>
              <p:spPr>
                <a:xfrm>
                  <a:off x="11178793" y="-222441"/>
                  <a:ext cx="60197" cy="60197"/>
                </a:xfrm>
                <a:custGeom>
                  <a:avLst/>
                  <a:gdLst>
                    <a:gd name="connsiteX0" fmla="*/ 60198 w 60197"/>
                    <a:gd name="connsiteY0" fmla="*/ 30099 h 60197"/>
                    <a:gd name="connsiteX1" fmla="*/ 30099 w 60197"/>
                    <a:gd name="connsiteY1" fmla="*/ 60198 h 60197"/>
                    <a:gd name="connsiteX2" fmla="*/ 0 w 60197"/>
                    <a:gd name="connsiteY2" fmla="*/ 30099 h 60197"/>
                    <a:gd name="connsiteX3" fmla="*/ 30099 w 60197"/>
                    <a:gd name="connsiteY3" fmla="*/ 0 h 60197"/>
                    <a:gd name="connsiteX4" fmla="*/ 60198 w 60197"/>
                    <a:gd name="connsiteY4" fmla="*/ 30099 h 60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7">
                      <a:moveTo>
                        <a:pt x="60198" y="30099"/>
                      </a:moveTo>
                      <a:cubicBezTo>
                        <a:pt x="60198" y="46672"/>
                        <a:pt x="46768" y="60198"/>
                        <a:pt x="30099" y="60198"/>
                      </a:cubicBezTo>
                      <a:cubicBezTo>
                        <a:pt x="13525" y="60198"/>
                        <a:pt x="0" y="46768"/>
                        <a:pt x="0" y="30099"/>
                      </a:cubicBezTo>
                      <a:cubicBezTo>
                        <a:pt x="0" y="13526"/>
                        <a:pt x="13430" y="0"/>
                        <a:pt x="30099" y="0"/>
                      </a:cubicBezTo>
                      <a:cubicBezTo>
                        <a:pt x="46768" y="95"/>
                        <a:pt x="60198" y="1352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74" name="Freeform: Shape 573">
                  <a:extLst>
                    <a:ext uri="{FF2B5EF4-FFF2-40B4-BE49-F238E27FC236}">
                      <a16:creationId xmlns="" xmlns:a16="http://schemas.microsoft.com/office/drawing/2014/main" id="{D07380D5-6E3A-4492-8A9A-07402EE0C0CE}"/>
                    </a:ext>
                  </a:extLst>
                </p:cNvPr>
                <p:cNvSpPr/>
                <p:nvPr/>
              </p:nvSpPr>
              <p:spPr>
                <a:xfrm>
                  <a:off x="11331860" y="-379413"/>
                  <a:ext cx="60197" cy="60198"/>
                </a:xfrm>
                <a:custGeom>
                  <a:avLst/>
                  <a:gdLst>
                    <a:gd name="connsiteX0" fmla="*/ 60198 w 60197"/>
                    <a:gd name="connsiteY0" fmla="*/ 30099 h 60198"/>
                    <a:gd name="connsiteX1" fmla="*/ 30099 w 60197"/>
                    <a:gd name="connsiteY1" fmla="*/ 60198 h 60198"/>
                    <a:gd name="connsiteX2" fmla="*/ 0 w 60197"/>
                    <a:gd name="connsiteY2" fmla="*/ 30099 h 60198"/>
                    <a:gd name="connsiteX3" fmla="*/ 30099 w 60197"/>
                    <a:gd name="connsiteY3" fmla="*/ 0 h 60198"/>
                    <a:gd name="connsiteX4" fmla="*/ 60198 w 60197"/>
                    <a:gd name="connsiteY4" fmla="*/ 30099 h 60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8">
                      <a:moveTo>
                        <a:pt x="60198" y="30099"/>
                      </a:moveTo>
                      <a:cubicBezTo>
                        <a:pt x="60198" y="46722"/>
                        <a:pt x="46722" y="60198"/>
                        <a:pt x="30099" y="60198"/>
                      </a:cubicBezTo>
                      <a:cubicBezTo>
                        <a:pt x="13476" y="60198"/>
                        <a:pt x="0" y="46722"/>
                        <a:pt x="0" y="30099"/>
                      </a:cubicBezTo>
                      <a:cubicBezTo>
                        <a:pt x="0" y="13476"/>
                        <a:pt x="13476" y="0"/>
                        <a:pt x="30099" y="0"/>
                      </a:cubicBezTo>
                      <a:cubicBezTo>
                        <a:pt x="46722" y="0"/>
                        <a:pt x="60198" y="1347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75" name="Freeform: Shape 574">
                  <a:extLst>
                    <a:ext uri="{FF2B5EF4-FFF2-40B4-BE49-F238E27FC236}">
                      <a16:creationId xmlns="" xmlns:a16="http://schemas.microsoft.com/office/drawing/2014/main" id="{AE0E48D7-E071-47E8-8D0E-EC213F5EAE44}"/>
                    </a:ext>
                  </a:extLst>
                </p:cNvPr>
                <p:cNvSpPr/>
                <p:nvPr/>
              </p:nvSpPr>
              <p:spPr>
                <a:xfrm>
                  <a:off x="11331764" y="-222441"/>
                  <a:ext cx="60197" cy="60197"/>
                </a:xfrm>
                <a:custGeom>
                  <a:avLst/>
                  <a:gdLst>
                    <a:gd name="connsiteX0" fmla="*/ 60198 w 60197"/>
                    <a:gd name="connsiteY0" fmla="*/ 30099 h 60197"/>
                    <a:gd name="connsiteX1" fmla="*/ 30099 w 60197"/>
                    <a:gd name="connsiteY1" fmla="*/ 60198 h 60197"/>
                    <a:gd name="connsiteX2" fmla="*/ 0 w 60197"/>
                    <a:gd name="connsiteY2" fmla="*/ 30099 h 60197"/>
                    <a:gd name="connsiteX3" fmla="*/ 30099 w 60197"/>
                    <a:gd name="connsiteY3" fmla="*/ 0 h 60197"/>
                    <a:gd name="connsiteX4" fmla="*/ 60198 w 60197"/>
                    <a:gd name="connsiteY4" fmla="*/ 30099 h 60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7">
                      <a:moveTo>
                        <a:pt x="60198" y="30099"/>
                      </a:moveTo>
                      <a:cubicBezTo>
                        <a:pt x="60198" y="46672"/>
                        <a:pt x="46768" y="60198"/>
                        <a:pt x="30099" y="60198"/>
                      </a:cubicBezTo>
                      <a:cubicBezTo>
                        <a:pt x="13526" y="60198"/>
                        <a:pt x="0" y="46768"/>
                        <a:pt x="0" y="30099"/>
                      </a:cubicBezTo>
                      <a:cubicBezTo>
                        <a:pt x="0" y="13526"/>
                        <a:pt x="13430" y="0"/>
                        <a:pt x="30099" y="0"/>
                      </a:cubicBezTo>
                      <a:cubicBezTo>
                        <a:pt x="46768" y="95"/>
                        <a:pt x="60198" y="1352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67" name="Graphic 28">
                <a:extLst>
                  <a:ext uri="{FF2B5EF4-FFF2-40B4-BE49-F238E27FC236}">
                    <a16:creationId xmlns="" xmlns:a16="http://schemas.microsoft.com/office/drawing/2014/main" id="{915B602F-8CB6-4017-8EF7-C2BE286CBCC2}"/>
                  </a:ext>
                </a:extLst>
              </p:cNvPr>
              <p:cNvGrpSpPr/>
              <p:nvPr/>
            </p:nvGrpSpPr>
            <p:grpSpPr>
              <a:xfrm>
                <a:off x="10869230" y="-379413"/>
                <a:ext cx="213169" cy="217169"/>
                <a:chOff x="10869230" y="-379413"/>
                <a:chExt cx="213169" cy="217169"/>
              </a:xfrm>
              <a:grpFill/>
            </p:grpSpPr>
            <p:sp>
              <p:nvSpPr>
                <p:cNvPr id="568" name="Freeform: Shape 567">
                  <a:extLst>
                    <a:ext uri="{FF2B5EF4-FFF2-40B4-BE49-F238E27FC236}">
                      <a16:creationId xmlns="" xmlns:a16="http://schemas.microsoft.com/office/drawing/2014/main" id="{2C3C754A-B78A-4327-8EB3-4C80EE8CBF24}"/>
                    </a:ext>
                  </a:extLst>
                </p:cNvPr>
                <p:cNvSpPr/>
                <p:nvPr/>
              </p:nvSpPr>
              <p:spPr>
                <a:xfrm>
                  <a:off x="10869231" y="-379413"/>
                  <a:ext cx="60198" cy="60198"/>
                </a:xfrm>
                <a:custGeom>
                  <a:avLst/>
                  <a:gdLst>
                    <a:gd name="connsiteX0" fmla="*/ 60198 w 60198"/>
                    <a:gd name="connsiteY0" fmla="*/ 30099 h 60198"/>
                    <a:gd name="connsiteX1" fmla="*/ 30099 w 60198"/>
                    <a:gd name="connsiteY1" fmla="*/ 60198 h 60198"/>
                    <a:gd name="connsiteX2" fmla="*/ 0 w 60198"/>
                    <a:gd name="connsiteY2" fmla="*/ 30099 h 60198"/>
                    <a:gd name="connsiteX3" fmla="*/ 30099 w 60198"/>
                    <a:gd name="connsiteY3" fmla="*/ 0 h 60198"/>
                    <a:gd name="connsiteX4" fmla="*/ 60198 w 60198"/>
                    <a:gd name="connsiteY4" fmla="*/ 30099 h 60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8" h="60198">
                      <a:moveTo>
                        <a:pt x="60198" y="30099"/>
                      </a:moveTo>
                      <a:cubicBezTo>
                        <a:pt x="60198" y="46722"/>
                        <a:pt x="46722" y="60198"/>
                        <a:pt x="30099" y="60198"/>
                      </a:cubicBezTo>
                      <a:cubicBezTo>
                        <a:pt x="13476" y="60198"/>
                        <a:pt x="0" y="46722"/>
                        <a:pt x="0" y="30099"/>
                      </a:cubicBezTo>
                      <a:cubicBezTo>
                        <a:pt x="0" y="13476"/>
                        <a:pt x="13476" y="0"/>
                        <a:pt x="30099" y="0"/>
                      </a:cubicBezTo>
                      <a:cubicBezTo>
                        <a:pt x="46722" y="0"/>
                        <a:pt x="60198" y="1347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69" name="Freeform: Shape 568">
                  <a:extLst>
                    <a:ext uri="{FF2B5EF4-FFF2-40B4-BE49-F238E27FC236}">
                      <a16:creationId xmlns="" xmlns:a16="http://schemas.microsoft.com/office/drawing/2014/main" id="{EB248D21-12E1-40A8-A21E-3BFDF8350478}"/>
                    </a:ext>
                  </a:extLst>
                </p:cNvPr>
                <p:cNvSpPr/>
                <p:nvPr/>
              </p:nvSpPr>
              <p:spPr>
                <a:xfrm>
                  <a:off x="10869230" y="-222441"/>
                  <a:ext cx="60197" cy="60197"/>
                </a:xfrm>
                <a:custGeom>
                  <a:avLst/>
                  <a:gdLst>
                    <a:gd name="connsiteX0" fmla="*/ 60198 w 60197"/>
                    <a:gd name="connsiteY0" fmla="*/ 30099 h 60197"/>
                    <a:gd name="connsiteX1" fmla="*/ 30099 w 60197"/>
                    <a:gd name="connsiteY1" fmla="*/ 60198 h 60197"/>
                    <a:gd name="connsiteX2" fmla="*/ 0 w 60197"/>
                    <a:gd name="connsiteY2" fmla="*/ 30099 h 60197"/>
                    <a:gd name="connsiteX3" fmla="*/ 30099 w 60197"/>
                    <a:gd name="connsiteY3" fmla="*/ 0 h 60197"/>
                    <a:gd name="connsiteX4" fmla="*/ 60198 w 60197"/>
                    <a:gd name="connsiteY4" fmla="*/ 30099 h 60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7">
                      <a:moveTo>
                        <a:pt x="60198" y="30099"/>
                      </a:moveTo>
                      <a:cubicBezTo>
                        <a:pt x="60198" y="46672"/>
                        <a:pt x="46768" y="60198"/>
                        <a:pt x="30099" y="60198"/>
                      </a:cubicBezTo>
                      <a:cubicBezTo>
                        <a:pt x="13526" y="60198"/>
                        <a:pt x="0" y="46768"/>
                        <a:pt x="0" y="30099"/>
                      </a:cubicBezTo>
                      <a:cubicBezTo>
                        <a:pt x="0" y="13526"/>
                        <a:pt x="13430" y="0"/>
                        <a:pt x="30099" y="0"/>
                      </a:cubicBezTo>
                      <a:cubicBezTo>
                        <a:pt x="46673" y="95"/>
                        <a:pt x="60198" y="1352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70" name="Freeform: Shape 569">
                  <a:extLst>
                    <a:ext uri="{FF2B5EF4-FFF2-40B4-BE49-F238E27FC236}">
                      <a16:creationId xmlns="" xmlns:a16="http://schemas.microsoft.com/office/drawing/2014/main" id="{6F5B7484-56D3-44A4-AC9D-B17093EAA7C2}"/>
                    </a:ext>
                  </a:extLst>
                </p:cNvPr>
                <p:cNvSpPr/>
                <p:nvPr/>
              </p:nvSpPr>
              <p:spPr>
                <a:xfrm>
                  <a:off x="11022202" y="-379413"/>
                  <a:ext cx="60198" cy="60198"/>
                </a:xfrm>
                <a:custGeom>
                  <a:avLst/>
                  <a:gdLst>
                    <a:gd name="connsiteX0" fmla="*/ 60198 w 60198"/>
                    <a:gd name="connsiteY0" fmla="*/ 30099 h 60198"/>
                    <a:gd name="connsiteX1" fmla="*/ 30099 w 60198"/>
                    <a:gd name="connsiteY1" fmla="*/ 60198 h 60198"/>
                    <a:gd name="connsiteX2" fmla="*/ 0 w 60198"/>
                    <a:gd name="connsiteY2" fmla="*/ 30099 h 60198"/>
                    <a:gd name="connsiteX3" fmla="*/ 30099 w 60198"/>
                    <a:gd name="connsiteY3" fmla="*/ 0 h 60198"/>
                    <a:gd name="connsiteX4" fmla="*/ 60198 w 60198"/>
                    <a:gd name="connsiteY4" fmla="*/ 30099 h 60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8" h="60198">
                      <a:moveTo>
                        <a:pt x="60198" y="30099"/>
                      </a:moveTo>
                      <a:cubicBezTo>
                        <a:pt x="60198" y="46722"/>
                        <a:pt x="46722" y="60198"/>
                        <a:pt x="30099" y="60198"/>
                      </a:cubicBezTo>
                      <a:cubicBezTo>
                        <a:pt x="13476" y="60198"/>
                        <a:pt x="0" y="46722"/>
                        <a:pt x="0" y="30099"/>
                      </a:cubicBezTo>
                      <a:cubicBezTo>
                        <a:pt x="0" y="13476"/>
                        <a:pt x="13476" y="0"/>
                        <a:pt x="30099" y="0"/>
                      </a:cubicBezTo>
                      <a:cubicBezTo>
                        <a:pt x="46722" y="0"/>
                        <a:pt x="60198" y="1347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71" name="Freeform: Shape 570">
                  <a:extLst>
                    <a:ext uri="{FF2B5EF4-FFF2-40B4-BE49-F238E27FC236}">
                      <a16:creationId xmlns="" xmlns:a16="http://schemas.microsoft.com/office/drawing/2014/main" id="{E2EBA23B-A8F0-43F1-877F-612BD7FBD3CA}"/>
                    </a:ext>
                  </a:extLst>
                </p:cNvPr>
                <p:cNvSpPr/>
                <p:nvPr/>
              </p:nvSpPr>
              <p:spPr>
                <a:xfrm>
                  <a:off x="11022202" y="-222441"/>
                  <a:ext cx="60197" cy="60197"/>
                </a:xfrm>
                <a:custGeom>
                  <a:avLst/>
                  <a:gdLst>
                    <a:gd name="connsiteX0" fmla="*/ 60198 w 60197"/>
                    <a:gd name="connsiteY0" fmla="*/ 30099 h 60197"/>
                    <a:gd name="connsiteX1" fmla="*/ 30099 w 60197"/>
                    <a:gd name="connsiteY1" fmla="*/ 60198 h 60197"/>
                    <a:gd name="connsiteX2" fmla="*/ 0 w 60197"/>
                    <a:gd name="connsiteY2" fmla="*/ 30099 h 60197"/>
                    <a:gd name="connsiteX3" fmla="*/ 30099 w 60197"/>
                    <a:gd name="connsiteY3" fmla="*/ 0 h 60197"/>
                    <a:gd name="connsiteX4" fmla="*/ 60198 w 60197"/>
                    <a:gd name="connsiteY4" fmla="*/ 30099 h 60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7">
                      <a:moveTo>
                        <a:pt x="60198" y="30099"/>
                      </a:moveTo>
                      <a:cubicBezTo>
                        <a:pt x="60198" y="46672"/>
                        <a:pt x="46768" y="60198"/>
                        <a:pt x="30099" y="60198"/>
                      </a:cubicBezTo>
                      <a:cubicBezTo>
                        <a:pt x="13525" y="60198"/>
                        <a:pt x="0" y="46768"/>
                        <a:pt x="0" y="30099"/>
                      </a:cubicBezTo>
                      <a:cubicBezTo>
                        <a:pt x="0" y="13526"/>
                        <a:pt x="13430" y="0"/>
                        <a:pt x="30099" y="0"/>
                      </a:cubicBezTo>
                      <a:cubicBezTo>
                        <a:pt x="46672" y="95"/>
                        <a:pt x="60198" y="1352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555" name="Graphic 28">
              <a:extLst>
                <a:ext uri="{FF2B5EF4-FFF2-40B4-BE49-F238E27FC236}">
                  <a16:creationId xmlns="" xmlns:a16="http://schemas.microsoft.com/office/drawing/2014/main" id="{0B934546-7AAD-48F2-A358-B9B629961DB1}"/>
                </a:ext>
              </a:extLst>
            </p:cNvPr>
            <p:cNvGrpSpPr/>
            <p:nvPr/>
          </p:nvGrpSpPr>
          <p:grpSpPr>
            <a:xfrm>
              <a:off x="11487879" y="-379413"/>
              <a:ext cx="522731" cy="217169"/>
              <a:chOff x="11487879" y="-379413"/>
              <a:chExt cx="522731" cy="217169"/>
            </a:xfrm>
            <a:grpFill/>
          </p:grpSpPr>
          <p:grpSp>
            <p:nvGrpSpPr>
              <p:cNvPr id="556" name="Graphic 28">
                <a:extLst>
                  <a:ext uri="{FF2B5EF4-FFF2-40B4-BE49-F238E27FC236}">
                    <a16:creationId xmlns="" xmlns:a16="http://schemas.microsoft.com/office/drawing/2014/main" id="{E7BAB1C5-1ECE-40CE-84BD-D93A3BE96931}"/>
                  </a:ext>
                </a:extLst>
              </p:cNvPr>
              <p:cNvGrpSpPr/>
              <p:nvPr/>
            </p:nvGrpSpPr>
            <p:grpSpPr>
              <a:xfrm>
                <a:off x="11797442" y="-379413"/>
                <a:ext cx="213169" cy="217169"/>
                <a:chOff x="11797442" y="-379413"/>
                <a:chExt cx="213169" cy="217169"/>
              </a:xfrm>
              <a:grpFill/>
            </p:grpSpPr>
            <p:sp>
              <p:nvSpPr>
                <p:cNvPr id="562" name="Freeform: Shape 561">
                  <a:extLst>
                    <a:ext uri="{FF2B5EF4-FFF2-40B4-BE49-F238E27FC236}">
                      <a16:creationId xmlns="" xmlns:a16="http://schemas.microsoft.com/office/drawing/2014/main" id="{AEA817A4-017C-4E50-BCE8-E0F377A36785}"/>
                    </a:ext>
                  </a:extLst>
                </p:cNvPr>
                <p:cNvSpPr/>
                <p:nvPr/>
              </p:nvSpPr>
              <p:spPr>
                <a:xfrm>
                  <a:off x="11797537" y="-379413"/>
                  <a:ext cx="60197" cy="60198"/>
                </a:xfrm>
                <a:custGeom>
                  <a:avLst/>
                  <a:gdLst>
                    <a:gd name="connsiteX0" fmla="*/ 60198 w 60197"/>
                    <a:gd name="connsiteY0" fmla="*/ 30099 h 60198"/>
                    <a:gd name="connsiteX1" fmla="*/ 30099 w 60197"/>
                    <a:gd name="connsiteY1" fmla="*/ 60198 h 60198"/>
                    <a:gd name="connsiteX2" fmla="*/ 0 w 60197"/>
                    <a:gd name="connsiteY2" fmla="*/ 30099 h 60198"/>
                    <a:gd name="connsiteX3" fmla="*/ 30099 w 60197"/>
                    <a:gd name="connsiteY3" fmla="*/ 0 h 60198"/>
                    <a:gd name="connsiteX4" fmla="*/ 60198 w 60197"/>
                    <a:gd name="connsiteY4" fmla="*/ 30099 h 60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8">
                      <a:moveTo>
                        <a:pt x="60198" y="30099"/>
                      </a:moveTo>
                      <a:cubicBezTo>
                        <a:pt x="60198" y="46722"/>
                        <a:pt x="46722" y="60198"/>
                        <a:pt x="30099" y="60198"/>
                      </a:cubicBezTo>
                      <a:cubicBezTo>
                        <a:pt x="13476" y="60198"/>
                        <a:pt x="0" y="46722"/>
                        <a:pt x="0" y="30099"/>
                      </a:cubicBezTo>
                      <a:cubicBezTo>
                        <a:pt x="0" y="13476"/>
                        <a:pt x="13476" y="0"/>
                        <a:pt x="30099" y="0"/>
                      </a:cubicBezTo>
                      <a:cubicBezTo>
                        <a:pt x="46722" y="0"/>
                        <a:pt x="60198" y="1347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63" name="Freeform: Shape 562">
                  <a:extLst>
                    <a:ext uri="{FF2B5EF4-FFF2-40B4-BE49-F238E27FC236}">
                      <a16:creationId xmlns="" xmlns:a16="http://schemas.microsoft.com/office/drawing/2014/main" id="{98719810-7AB7-41B3-AB0E-EAB86AD04375}"/>
                    </a:ext>
                  </a:extLst>
                </p:cNvPr>
                <p:cNvSpPr/>
                <p:nvPr/>
              </p:nvSpPr>
              <p:spPr>
                <a:xfrm>
                  <a:off x="11797442" y="-222441"/>
                  <a:ext cx="60197" cy="60197"/>
                </a:xfrm>
                <a:custGeom>
                  <a:avLst/>
                  <a:gdLst>
                    <a:gd name="connsiteX0" fmla="*/ 60198 w 60197"/>
                    <a:gd name="connsiteY0" fmla="*/ 30099 h 60197"/>
                    <a:gd name="connsiteX1" fmla="*/ 30099 w 60197"/>
                    <a:gd name="connsiteY1" fmla="*/ 60198 h 60197"/>
                    <a:gd name="connsiteX2" fmla="*/ 0 w 60197"/>
                    <a:gd name="connsiteY2" fmla="*/ 30099 h 60197"/>
                    <a:gd name="connsiteX3" fmla="*/ 30099 w 60197"/>
                    <a:gd name="connsiteY3" fmla="*/ 0 h 60197"/>
                    <a:gd name="connsiteX4" fmla="*/ 60198 w 60197"/>
                    <a:gd name="connsiteY4" fmla="*/ 30099 h 60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7">
                      <a:moveTo>
                        <a:pt x="60198" y="30099"/>
                      </a:moveTo>
                      <a:cubicBezTo>
                        <a:pt x="60198" y="46672"/>
                        <a:pt x="46768" y="60198"/>
                        <a:pt x="30099" y="60198"/>
                      </a:cubicBezTo>
                      <a:cubicBezTo>
                        <a:pt x="13525" y="60198"/>
                        <a:pt x="0" y="46768"/>
                        <a:pt x="0" y="30099"/>
                      </a:cubicBezTo>
                      <a:cubicBezTo>
                        <a:pt x="0" y="13526"/>
                        <a:pt x="13430" y="0"/>
                        <a:pt x="30099" y="0"/>
                      </a:cubicBezTo>
                      <a:cubicBezTo>
                        <a:pt x="46768" y="95"/>
                        <a:pt x="60198" y="1352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64" name="Freeform: Shape 563">
                  <a:extLst>
                    <a:ext uri="{FF2B5EF4-FFF2-40B4-BE49-F238E27FC236}">
                      <a16:creationId xmlns="" xmlns:a16="http://schemas.microsoft.com/office/drawing/2014/main" id="{3D14A01F-B3E9-4D1C-B9DD-1D4F2011E119}"/>
                    </a:ext>
                  </a:extLst>
                </p:cNvPr>
                <p:cNvSpPr/>
                <p:nvPr/>
              </p:nvSpPr>
              <p:spPr>
                <a:xfrm>
                  <a:off x="11950413" y="-379413"/>
                  <a:ext cx="60197" cy="60198"/>
                </a:xfrm>
                <a:custGeom>
                  <a:avLst/>
                  <a:gdLst>
                    <a:gd name="connsiteX0" fmla="*/ 60198 w 60197"/>
                    <a:gd name="connsiteY0" fmla="*/ 30099 h 60198"/>
                    <a:gd name="connsiteX1" fmla="*/ 30099 w 60197"/>
                    <a:gd name="connsiteY1" fmla="*/ 60198 h 60198"/>
                    <a:gd name="connsiteX2" fmla="*/ 0 w 60197"/>
                    <a:gd name="connsiteY2" fmla="*/ 30099 h 60198"/>
                    <a:gd name="connsiteX3" fmla="*/ 30099 w 60197"/>
                    <a:gd name="connsiteY3" fmla="*/ 0 h 60198"/>
                    <a:gd name="connsiteX4" fmla="*/ 60198 w 60197"/>
                    <a:gd name="connsiteY4" fmla="*/ 30099 h 60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8">
                      <a:moveTo>
                        <a:pt x="60198" y="30099"/>
                      </a:moveTo>
                      <a:cubicBezTo>
                        <a:pt x="60198" y="46673"/>
                        <a:pt x="46768" y="60198"/>
                        <a:pt x="30099" y="60198"/>
                      </a:cubicBezTo>
                      <a:cubicBezTo>
                        <a:pt x="13525" y="60198"/>
                        <a:pt x="0" y="46768"/>
                        <a:pt x="0" y="30099"/>
                      </a:cubicBezTo>
                      <a:cubicBezTo>
                        <a:pt x="0" y="13526"/>
                        <a:pt x="13430" y="0"/>
                        <a:pt x="30099" y="0"/>
                      </a:cubicBezTo>
                      <a:cubicBezTo>
                        <a:pt x="46768" y="0"/>
                        <a:pt x="60198" y="13430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65" name="Freeform: Shape 564">
                  <a:extLst>
                    <a:ext uri="{FF2B5EF4-FFF2-40B4-BE49-F238E27FC236}">
                      <a16:creationId xmlns="" xmlns:a16="http://schemas.microsoft.com/office/drawing/2014/main" id="{76FE3EEF-57FF-4B74-BD52-24869D466436}"/>
                    </a:ext>
                  </a:extLst>
                </p:cNvPr>
                <p:cNvSpPr/>
                <p:nvPr/>
              </p:nvSpPr>
              <p:spPr>
                <a:xfrm>
                  <a:off x="11950413" y="-222441"/>
                  <a:ext cx="60197" cy="60197"/>
                </a:xfrm>
                <a:custGeom>
                  <a:avLst/>
                  <a:gdLst>
                    <a:gd name="connsiteX0" fmla="*/ 60198 w 60197"/>
                    <a:gd name="connsiteY0" fmla="*/ 30099 h 60197"/>
                    <a:gd name="connsiteX1" fmla="*/ 30099 w 60197"/>
                    <a:gd name="connsiteY1" fmla="*/ 60198 h 60197"/>
                    <a:gd name="connsiteX2" fmla="*/ 0 w 60197"/>
                    <a:gd name="connsiteY2" fmla="*/ 30099 h 60197"/>
                    <a:gd name="connsiteX3" fmla="*/ 30099 w 60197"/>
                    <a:gd name="connsiteY3" fmla="*/ 0 h 60197"/>
                    <a:gd name="connsiteX4" fmla="*/ 60198 w 60197"/>
                    <a:gd name="connsiteY4" fmla="*/ 30099 h 60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7">
                      <a:moveTo>
                        <a:pt x="60198" y="30099"/>
                      </a:moveTo>
                      <a:cubicBezTo>
                        <a:pt x="60198" y="46672"/>
                        <a:pt x="46768" y="60198"/>
                        <a:pt x="30099" y="60198"/>
                      </a:cubicBezTo>
                      <a:cubicBezTo>
                        <a:pt x="13525" y="60198"/>
                        <a:pt x="0" y="46768"/>
                        <a:pt x="0" y="30099"/>
                      </a:cubicBezTo>
                      <a:cubicBezTo>
                        <a:pt x="0" y="13526"/>
                        <a:pt x="13430" y="0"/>
                        <a:pt x="30099" y="0"/>
                      </a:cubicBezTo>
                      <a:cubicBezTo>
                        <a:pt x="46768" y="95"/>
                        <a:pt x="60198" y="1352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57" name="Graphic 28">
                <a:extLst>
                  <a:ext uri="{FF2B5EF4-FFF2-40B4-BE49-F238E27FC236}">
                    <a16:creationId xmlns="" xmlns:a16="http://schemas.microsoft.com/office/drawing/2014/main" id="{96E8A8D1-C7EE-4486-8943-47A99A2809DF}"/>
                  </a:ext>
                </a:extLst>
              </p:cNvPr>
              <p:cNvGrpSpPr/>
              <p:nvPr/>
            </p:nvGrpSpPr>
            <p:grpSpPr>
              <a:xfrm>
                <a:off x="11487879" y="-379413"/>
                <a:ext cx="213169" cy="217169"/>
                <a:chOff x="11487879" y="-379413"/>
                <a:chExt cx="213169" cy="217169"/>
              </a:xfrm>
              <a:grpFill/>
            </p:grpSpPr>
            <p:sp>
              <p:nvSpPr>
                <p:cNvPr id="558" name="Freeform: Shape 557">
                  <a:extLst>
                    <a:ext uri="{FF2B5EF4-FFF2-40B4-BE49-F238E27FC236}">
                      <a16:creationId xmlns="" xmlns:a16="http://schemas.microsoft.com/office/drawing/2014/main" id="{111C6FB3-A54B-479B-A4C7-2D32820DD9AF}"/>
                    </a:ext>
                  </a:extLst>
                </p:cNvPr>
                <p:cNvSpPr/>
                <p:nvPr/>
              </p:nvSpPr>
              <p:spPr>
                <a:xfrm>
                  <a:off x="11487879" y="-379413"/>
                  <a:ext cx="60197" cy="60198"/>
                </a:xfrm>
                <a:custGeom>
                  <a:avLst/>
                  <a:gdLst>
                    <a:gd name="connsiteX0" fmla="*/ 60198 w 60197"/>
                    <a:gd name="connsiteY0" fmla="*/ 30099 h 60198"/>
                    <a:gd name="connsiteX1" fmla="*/ 30099 w 60197"/>
                    <a:gd name="connsiteY1" fmla="*/ 60198 h 60198"/>
                    <a:gd name="connsiteX2" fmla="*/ 0 w 60197"/>
                    <a:gd name="connsiteY2" fmla="*/ 30099 h 60198"/>
                    <a:gd name="connsiteX3" fmla="*/ 30099 w 60197"/>
                    <a:gd name="connsiteY3" fmla="*/ 0 h 60198"/>
                    <a:gd name="connsiteX4" fmla="*/ 60198 w 60197"/>
                    <a:gd name="connsiteY4" fmla="*/ 30099 h 60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8">
                      <a:moveTo>
                        <a:pt x="60198" y="30099"/>
                      </a:moveTo>
                      <a:cubicBezTo>
                        <a:pt x="60198" y="46722"/>
                        <a:pt x="46722" y="60198"/>
                        <a:pt x="30099" y="60198"/>
                      </a:cubicBezTo>
                      <a:cubicBezTo>
                        <a:pt x="13476" y="60198"/>
                        <a:pt x="0" y="46722"/>
                        <a:pt x="0" y="30099"/>
                      </a:cubicBezTo>
                      <a:cubicBezTo>
                        <a:pt x="0" y="13476"/>
                        <a:pt x="13476" y="0"/>
                        <a:pt x="30099" y="0"/>
                      </a:cubicBezTo>
                      <a:cubicBezTo>
                        <a:pt x="46722" y="0"/>
                        <a:pt x="60198" y="1347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59" name="Freeform: Shape 558">
                  <a:extLst>
                    <a:ext uri="{FF2B5EF4-FFF2-40B4-BE49-F238E27FC236}">
                      <a16:creationId xmlns="" xmlns:a16="http://schemas.microsoft.com/office/drawing/2014/main" id="{20B41696-B123-4C13-B6FA-033E1FC918C9}"/>
                    </a:ext>
                  </a:extLst>
                </p:cNvPr>
                <p:cNvSpPr/>
                <p:nvPr/>
              </p:nvSpPr>
              <p:spPr>
                <a:xfrm>
                  <a:off x="11487879" y="-222441"/>
                  <a:ext cx="60197" cy="60197"/>
                </a:xfrm>
                <a:custGeom>
                  <a:avLst/>
                  <a:gdLst>
                    <a:gd name="connsiteX0" fmla="*/ 60198 w 60197"/>
                    <a:gd name="connsiteY0" fmla="*/ 30099 h 60197"/>
                    <a:gd name="connsiteX1" fmla="*/ 30099 w 60197"/>
                    <a:gd name="connsiteY1" fmla="*/ 60198 h 60197"/>
                    <a:gd name="connsiteX2" fmla="*/ 0 w 60197"/>
                    <a:gd name="connsiteY2" fmla="*/ 30099 h 60197"/>
                    <a:gd name="connsiteX3" fmla="*/ 30099 w 60197"/>
                    <a:gd name="connsiteY3" fmla="*/ 0 h 60197"/>
                    <a:gd name="connsiteX4" fmla="*/ 60198 w 60197"/>
                    <a:gd name="connsiteY4" fmla="*/ 30099 h 60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7">
                      <a:moveTo>
                        <a:pt x="60198" y="30099"/>
                      </a:moveTo>
                      <a:cubicBezTo>
                        <a:pt x="60198" y="46672"/>
                        <a:pt x="46768" y="60198"/>
                        <a:pt x="30099" y="60198"/>
                      </a:cubicBezTo>
                      <a:cubicBezTo>
                        <a:pt x="13525" y="60198"/>
                        <a:pt x="0" y="46768"/>
                        <a:pt x="0" y="30099"/>
                      </a:cubicBezTo>
                      <a:cubicBezTo>
                        <a:pt x="0" y="13526"/>
                        <a:pt x="13430" y="0"/>
                        <a:pt x="30099" y="0"/>
                      </a:cubicBezTo>
                      <a:cubicBezTo>
                        <a:pt x="46768" y="95"/>
                        <a:pt x="60198" y="1352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60" name="Freeform: Shape 559">
                  <a:extLst>
                    <a:ext uri="{FF2B5EF4-FFF2-40B4-BE49-F238E27FC236}">
                      <a16:creationId xmlns="" xmlns:a16="http://schemas.microsoft.com/office/drawing/2014/main" id="{287E6F73-2302-4107-89BC-F92FE0ACBBF6}"/>
                    </a:ext>
                  </a:extLst>
                </p:cNvPr>
                <p:cNvSpPr/>
                <p:nvPr/>
              </p:nvSpPr>
              <p:spPr>
                <a:xfrm>
                  <a:off x="11640851" y="-379413"/>
                  <a:ext cx="60197" cy="60198"/>
                </a:xfrm>
                <a:custGeom>
                  <a:avLst/>
                  <a:gdLst>
                    <a:gd name="connsiteX0" fmla="*/ 60198 w 60197"/>
                    <a:gd name="connsiteY0" fmla="*/ 30099 h 60198"/>
                    <a:gd name="connsiteX1" fmla="*/ 30099 w 60197"/>
                    <a:gd name="connsiteY1" fmla="*/ 60198 h 60198"/>
                    <a:gd name="connsiteX2" fmla="*/ 0 w 60197"/>
                    <a:gd name="connsiteY2" fmla="*/ 30099 h 60198"/>
                    <a:gd name="connsiteX3" fmla="*/ 30099 w 60197"/>
                    <a:gd name="connsiteY3" fmla="*/ 0 h 60198"/>
                    <a:gd name="connsiteX4" fmla="*/ 60198 w 60197"/>
                    <a:gd name="connsiteY4" fmla="*/ 30099 h 60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8">
                      <a:moveTo>
                        <a:pt x="60198" y="30099"/>
                      </a:moveTo>
                      <a:cubicBezTo>
                        <a:pt x="60198" y="46722"/>
                        <a:pt x="46722" y="60198"/>
                        <a:pt x="30099" y="60198"/>
                      </a:cubicBezTo>
                      <a:cubicBezTo>
                        <a:pt x="13476" y="60198"/>
                        <a:pt x="0" y="46722"/>
                        <a:pt x="0" y="30099"/>
                      </a:cubicBezTo>
                      <a:cubicBezTo>
                        <a:pt x="0" y="13476"/>
                        <a:pt x="13476" y="0"/>
                        <a:pt x="30099" y="0"/>
                      </a:cubicBezTo>
                      <a:cubicBezTo>
                        <a:pt x="46722" y="0"/>
                        <a:pt x="60198" y="1347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61" name="Freeform: Shape 560">
                  <a:extLst>
                    <a:ext uri="{FF2B5EF4-FFF2-40B4-BE49-F238E27FC236}">
                      <a16:creationId xmlns="" xmlns:a16="http://schemas.microsoft.com/office/drawing/2014/main" id="{49C9EEF6-8E22-458B-8FD0-0AA2DBF5B1ED}"/>
                    </a:ext>
                  </a:extLst>
                </p:cNvPr>
                <p:cNvSpPr/>
                <p:nvPr/>
              </p:nvSpPr>
              <p:spPr>
                <a:xfrm>
                  <a:off x="11640851" y="-222441"/>
                  <a:ext cx="60197" cy="60197"/>
                </a:xfrm>
                <a:custGeom>
                  <a:avLst/>
                  <a:gdLst>
                    <a:gd name="connsiteX0" fmla="*/ 60198 w 60197"/>
                    <a:gd name="connsiteY0" fmla="*/ 30099 h 60197"/>
                    <a:gd name="connsiteX1" fmla="*/ 30099 w 60197"/>
                    <a:gd name="connsiteY1" fmla="*/ 60198 h 60197"/>
                    <a:gd name="connsiteX2" fmla="*/ 0 w 60197"/>
                    <a:gd name="connsiteY2" fmla="*/ 30099 h 60197"/>
                    <a:gd name="connsiteX3" fmla="*/ 30099 w 60197"/>
                    <a:gd name="connsiteY3" fmla="*/ 0 h 60197"/>
                    <a:gd name="connsiteX4" fmla="*/ 60198 w 60197"/>
                    <a:gd name="connsiteY4" fmla="*/ 30099 h 60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97" h="60197">
                      <a:moveTo>
                        <a:pt x="60198" y="30099"/>
                      </a:moveTo>
                      <a:cubicBezTo>
                        <a:pt x="60198" y="46672"/>
                        <a:pt x="46768" y="60198"/>
                        <a:pt x="30099" y="60198"/>
                      </a:cubicBezTo>
                      <a:cubicBezTo>
                        <a:pt x="13525" y="60198"/>
                        <a:pt x="0" y="46768"/>
                        <a:pt x="0" y="30099"/>
                      </a:cubicBezTo>
                      <a:cubicBezTo>
                        <a:pt x="0" y="13526"/>
                        <a:pt x="13430" y="0"/>
                        <a:pt x="30099" y="0"/>
                      </a:cubicBezTo>
                      <a:cubicBezTo>
                        <a:pt x="46673" y="95"/>
                        <a:pt x="60198" y="13526"/>
                        <a:pt x="60198" y="30099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578" name="Rectangle 577">
            <a:extLst>
              <a:ext uri="{FF2B5EF4-FFF2-40B4-BE49-F238E27FC236}">
                <a16:creationId xmlns="" xmlns:a16="http://schemas.microsoft.com/office/drawing/2014/main" id="{B344CAFB-BB63-4469-AF9F-DED1011C799F}"/>
              </a:ext>
            </a:extLst>
          </p:cNvPr>
          <p:cNvSpPr/>
          <p:nvPr/>
        </p:nvSpPr>
        <p:spPr>
          <a:xfrm>
            <a:off x="764037" y="1561659"/>
            <a:ext cx="1800000" cy="591606"/>
          </a:xfrm>
          <a:prstGeom prst="rect">
            <a:avLst/>
          </a:prstGeom>
          <a:solidFill>
            <a:srgbClr val="F7AB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Georgia" panose="02040502050405020303" pitchFamily="18" charset="0"/>
              </a:rPr>
              <a:t>Story</a:t>
            </a:r>
          </a:p>
        </p:txBody>
      </p:sp>
      <p:sp>
        <p:nvSpPr>
          <p:cNvPr id="581" name="Rectangle 580">
            <a:extLst>
              <a:ext uri="{FF2B5EF4-FFF2-40B4-BE49-F238E27FC236}">
                <a16:creationId xmlns="" xmlns:a16="http://schemas.microsoft.com/office/drawing/2014/main" id="{3C3955CF-ABF3-49E3-9696-C3215640D750}"/>
              </a:ext>
            </a:extLst>
          </p:cNvPr>
          <p:cNvSpPr/>
          <p:nvPr/>
        </p:nvSpPr>
        <p:spPr>
          <a:xfrm>
            <a:off x="9364192" y="1561659"/>
            <a:ext cx="1800000" cy="591606"/>
          </a:xfrm>
          <a:prstGeom prst="rect">
            <a:avLst/>
          </a:prstGeom>
          <a:solidFill>
            <a:srgbClr val="F7AB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Georgia" panose="02040502050405020303" pitchFamily="18" charset="0"/>
              </a:rPr>
              <a:t>DONE !</a:t>
            </a:r>
          </a:p>
        </p:txBody>
      </p:sp>
      <p:sp>
        <p:nvSpPr>
          <p:cNvPr id="582" name="Rectangle 581">
            <a:extLst>
              <a:ext uri="{FF2B5EF4-FFF2-40B4-BE49-F238E27FC236}">
                <a16:creationId xmlns="" xmlns:a16="http://schemas.microsoft.com/office/drawing/2014/main" id="{96B16353-E98F-4DF4-A3A3-0E9FF95B139F}"/>
              </a:ext>
            </a:extLst>
          </p:cNvPr>
          <p:cNvSpPr/>
          <p:nvPr/>
        </p:nvSpPr>
        <p:spPr>
          <a:xfrm>
            <a:off x="7124151" y="1561659"/>
            <a:ext cx="2160000" cy="591606"/>
          </a:xfrm>
          <a:prstGeom prst="rect">
            <a:avLst/>
          </a:prstGeom>
          <a:solidFill>
            <a:srgbClr val="F7AB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Georgia" panose="02040502050405020303" pitchFamily="18" charset="0"/>
              </a:rPr>
              <a:t>Testing</a:t>
            </a:r>
          </a:p>
        </p:txBody>
      </p:sp>
      <p:sp>
        <p:nvSpPr>
          <p:cNvPr id="583" name="Rectangle 582">
            <a:extLst>
              <a:ext uri="{FF2B5EF4-FFF2-40B4-BE49-F238E27FC236}">
                <a16:creationId xmlns="" xmlns:a16="http://schemas.microsoft.com/office/drawing/2014/main" id="{034FA9E2-02E5-433E-B79A-A7F8412BCCC8}"/>
              </a:ext>
            </a:extLst>
          </p:cNvPr>
          <p:cNvSpPr/>
          <p:nvPr/>
        </p:nvSpPr>
        <p:spPr>
          <a:xfrm>
            <a:off x="4884113" y="1561659"/>
            <a:ext cx="2160000" cy="591606"/>
          </a:xfrm>
          <a:prstGeom prst="rect">
            <a:avLst/>
          </a:prstGeom>
          <a:solidFill>
            <a:srgbClr val="F7AB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Georgia" panose="02040502050405020303" pitchFamily="18" charset="0"/>
              </a:rPr>
              <a:t>In Progress</a:t>
            </a:r>
          </a:p>
        </p:txBody>
      </p:sp>
      <p:pic>
        <p:nvPicPr>
          <p:cNvPr id="584" name="Graphic 583">
            <a:extLst>
              <a:ext uri="{FF2B5EF4-FFF2-40B4-BE49-F238E27FC236}">
                <a16:creationId xmlns="" xmlns:a16="http://schemas.microsoft.com/office/drawing/2014/main" id="{922426AD-82BF-4338-B6AE-D9EB6A7B5D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 b="47497"/>
          <a:stretch>
            <a:fillRect/>
          </a:stretch>
        </p:blipFill>
        <p:spPr>
          <a:xfrm rot="16200000">
            <a:off x="11011293" y="1155173"/>
            <a:ext cx="1548442" cy="812973"/>
          </a:xfrm>
          <a:custGeom>
            <a:avLst/>
            <a:gdLst>
              <a:gd name="connsiteX0" fmla="*/ 0 w 2756958"/>
              <a:gd name="connsiteY0" fmla="*/ 0 h 1447476"/>
              <a:gd name="connsiteX1" fmla="*/ 2756958 w 2756958"/>
              <a:gd name="connsiteY1" fmla="*/ 0 h 1447476"/>
              <a:gd name="connsiteX2" fmla="*/ 2756958 w 2756958"/>
              <a:gd name="connsiteY2" fmla="*/ 1447476 h 1447476"/>
              <a:gd name="connsiteX3" fmla="*/ 0 w 2756958"/>
              <a:gd name="connsiteY3" fmla="*/ 1447476 h 1447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6958" h="1447476">
                <a:moveTo>
                  <a:pt x="0" y="0"/>
                </a:moveTo>
                <a:lnTo>
                  <a:pt x="2756958" y="0"/>
                </a:lnTo>
                <a:lnTo>
                  <a:pt x="2756958" y="1447476"/>
                </a:lnTo>
                <a:lnTo>
                  <a:pt x="0" y="1447476"/>
                </a:lnTo>
                <a:close/>
              </a:path>
            </a:pathLst>
          </a:custGeom>
        </p:spPr>
      </p:pic>
      <p:pic>
        <p:nvPicPr>
          <p:cNvPr id="585" name="Graphic 584">
            <a:extLst>
              <a:ext uri="{FF2B5EF4-FFF2-40B4-BE49-F238E27FC236}">
                <a16:creationId xmlns="" xmlns:a16="http://schemas.microsoft.com/office/drawing/2014/main" id="{5844AF0E-4DFE-4A5E-BEDE-7662333C0D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833926" y="1081760"/>
            <a:ext cx="333375" cy="333375"/>
          </a:xfrm>
          <a:prstGeom prst="rect">
            <a:avLst/>
          </a:prstGeom>
        </p:spPr>
      </p:pic>
      <p:sp>
        <p:nvSpPr>
          <p:cNvPr id="1027" name="Rectangle 1026">
            <a:extLst>
              <a:ext uri="{FF2B5EF4-FFF2-40B4-BE49-F238E27FC236}">
                <a16:creationId xmlns="" xmlns:a16="http://schemas.microsoft.com/office/drawing/2014/main" id="{6D4F0D88-C5DF-4EB1-8AAD-0703D6F3912F}"/>
              </a:ext>
            </a:extLst>
          </p:cNvPr>
          <p:cNvSpPr/>
          <p:nvPr/>
        </p:nvSpPr>
        <p:spPr>
          <a:xfrm>
            <a:off x="2644075" y="1561659"/>
            <a:ext cx="2160000" cy="591606"/>
          </a:xfrm>
          <a:prstGeom prst="rect">
            <a:avLst/>
          </a:prstGeom>
          <a:solidFill>
            <a:srgbClr val="F7AB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Georgia" panose="02040502050405020303" pitchFamily="18" charset="0"/>
              </a:rPr>
              <a:t>To do</a:t>
            </a:r>
          </a:p>
        </p:txBody>
      </p:sp>
      <p:cxnSp>
        <p:nvCxnSpPr>
          <p:cNvPr id="1029" name="Straight Connector 1028">
            <a:extLst>
              <a:ext uri="{FF2B5EF4-FFF2-40B4-BE49-F238E27FC236}">
                <a16:creationId xmlns="" xmlns:a16="http://schemas.microsoft.com/office/drawing/2014/main" id="{1E53458A-9CAC-42F5-B1EA-4CCE3104E5DB}"/>
              </a:ext>
            </a:extLst>
          </p:cNvPr>
          <p:cNvCxnSpPr>
            <a:cxnSpLocks/>
          </p:cNvCxnSpPr>
          <p:nvPr/>
        </p:nvCxnSpPr>
        <p:spPr>
          <a:xfrm>
            <a:off x="2604056" y="1561659"/>
            <a:ext cx="0" cy="3409607"/>
          </a:xfrm>
          <a:prstGeom prst="line">
            <a:avLst/>
          </a:prstGeom>
          <a:ln>
            <a:solidFill>
              <a:srgbClr val="F7AB9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0" name="Straight Connector 1029">
            <a:extLst>
              <a:ext uri="{FF2B5EF4-FFF2-40B4-BE49-F238E27FC236}">
                <a16:creationId xmlns="" xmlns:a16="http://schemas.microsoft.com/office/drawing/2014/main" id="{3BF6AAB1-677F-4C03-AB5A-DE3415F7C2CD}"/>
              </a:ext>
            </a:extLst>
          </p:cNvPr>
          <p:cNvCxnSpPr>
            <a:cxnSpLocks/>
          </p:cNvCxnSpPr>
          <p:nvPr/>
        </p:nvCxnSpPr>
        <p:spPr>
          <a:xfrm>
            <a:off x="4844094" y="1561659"/>
            <a:ext cx="0" cy="3409607"/>
          </a:xfrm>
          <a:prstGeom prst="line">
            <a:avLst/>
          </a:prstGeom>
          <a:ln>
            <a:solidFill>
              <a:srgbClr val="F7AB9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1" name="Straight Connector 1030">
            <a:extLst>
              <a:ext uri="{FF2B5EF4-FFF2-40B4-BE49-F238E27FC236}">
                <a16:creationId xmlns="" xmlns:a16="http://schemas.microsoft.com/office/drawing/2014/main" id="{99AF158A-CFF9-4FDE-9061-C0C94122CC09}"/>
              </a:ext>
            </a:extLst>
          </p:cNvPr>
          <p:cNvCxnSpPr>
            <a:cxnSpLocks/>
          </p:cNvCxnSpPr>
          <p:nvPr/>
        </p:nvCxnSpPr>
        <p:spPr>
          <a:xfrm>
            <a:off x="7084132" y="1561659"/>
            <a:ext cx="0" cy="3409607"/>
          </a:xfrm>
          <a:prstGeom prst="line">
            <a:avLst/>
          </a:prstGeom>
          <a:ln>
            <a:solidFill>
              <a:srgbClr val="F7AB9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4" name="Straight Connector 1033">
            <a:extLst>
              <a:ext uri="{FF2B5EF4-FFF2-40B4-BE49-F238E27FC236}">
                <a16:creationId xmlns="" xmlns:a16="http://schemas.microsoft.com/office/drawing/2014/main" id="{E26EF9F4-7484-4F93-8E45-A020597F1ACC}"/>
              </a:ext>
            </a:extLst>
          </p:cNvPr>
          <p:cNvCxnSpPr>
            <a:cxnSpLocks/>
          </p:cNvCxnSpPr>
          <p:nvPr/>
        </p:nvCxnSpPr>
        <p:spPr>
          <a:xfrm>
            <a:off x="9324170" y="1561659"/>
            <a:ext cx="0" cy="3409607"/>
          </a:xfrm>
          <a:prstGeom prst="line">
            <a:avLst/>
          </a:prstGeom>
          <a:ln>
            <a:solidFill>
              <a:srgbClr val="F7AB9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5" name="Flowchart: Document 1034">
            <a:extLst>
              <a:ext uri="{FF2B5EF4-FFF2-40B4-BE49-F238E27FC236}">
                <a16:creationId xmlns="" xmlns:a16="http://schemas.microsoft.com/office/drawing/2014/main" id="{3E091F9E-020F-4D62-94FC-5917C7043D9D}"/>
              </a:ext>
            </a:extLst>
          </p:cNvPr>
          <p:cNvSpPr/>
          <p:nvPr/>
        </p:nvSpPr>
        <p:spPr>
          <a:xfrm>
            <a:off x="764037" y="2222834"/>
            <a:ext cx="489871" cy="577911"/>
          </a:xfrm>
          <a:prstGeom prst="flowChartDocument">
            <a:avLst/>
          </a:prstGeom>
          <a:solidFill>
            <a:srgbClr val="45726D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latin typeface="Georgia" panose="02040502050405020303" pitchFamily="18" charset="0"/>
              </a:rPr>
              <a:t>Lorem Ipsum</a:t>
            </a:r>
          </a:p>
        </p:txBody>
      </p:sp>
      <p:sp>
        <p:nvSpPr>
          <p:cNvPr id="1038" name="Flowchart: Document 1037">
            <a:extLst>
              <a:ext uri="{FF2B5EF4-FFF2-40B4-BE49-F238E27FC236}">
                <a16:creationId xmlns="" xmlns:a16="http://schemas.microsoft.com/office/drawing/2014/main" id="{6A78AFAF-D691-4CC2-B785-E35B8435F46A}"/>
              </a:ext>
            </a:extLst>
          </p:cNvPr>
          <p:cNvSpPr/>
          <p:nvPr/>
        </p:nvSpPr>
        <p:spPr>
          <a:xfrm>
            <a:off x="1419102" y="2222834"/>
            <a:ext cx="489871" cy="577911"/>
          </a:xfrm>
          <a:prstGeom prst="flowChartDocument">
            <a:avLst/>
          </a:prstGeom>
          <a:solidFill>
            <a:srgbClr val="FDDABC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Georgia" panose="02040502050405020303" pitchFamily="18" charset="0"/>
              </a:rPr>
              <a:t>Lorem Ipsum</a:t>
            </a:r>
          </a:p>
        </p:txBody>
      </p:sp>
      <p:sp>
        <p:nvSpPr>
          <p:cNvPr id="1039" name="Flowchart: Document 1038">
            <a:extLst>
              <a:ext uri="{FF2B5EF4-FFF2-40B4-BE49-F238E27FC236}">
                <a16:creationId xmlns="" xmlns:a16="http://schemas.microsoft.com/office/drawing/2014/main" id="{BFC1FD9D-165A-4AB2-9C7E-A01B20922662}"/>
              </a:ext>
            </a:extLst>
          </p:cNvPr>
          <p:cNvSpPr/>
          <p:nvPr/>
        </p:nvSpPr>
        <p:spPr>
          <a:xfrm>
            <a:off x="2074166" y="2880782"/>
            <a:ext cx="489871" cy="577911"/>
          </a:xfrm>
          <a:prstGeom prst="flowChartDocument">
            <a:avLst/>
          </a:prstGeom>
          <a:solidFill>
            <a:srgbClr val="FDDABC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Georgia" panose="02040502050405020303" pitchFamily="18" charset="0"/>
              </a:rPr>
              <a:t>Lorem Ipsum</a:t>
            </a:r>
          </a:p>
        </p:txBody>
      </p:sp>
      <p:sp>
        <p:nvSpPr>
          <p:cNvPr id="1040" name="Flowchart: Document 1039">
            <a:extLst>
              <a:ext uri="{FF2B5EF4-FFF2-40B4-BE49-F238E27FC236}">
                <a16:creationId xmlns="" xmlns:a16="http://schemas.microsoft.com/office/drawing/2014/main" id="{077749E5-6971-44AF-8BA6-D4F4F632AA68}"/>
              </a:ext>
            </a:extLst>
          </p:cNvPr>
          <p:cNvSpPr/>
          <p:nvPr/>
        </p:nvSpPr>
        <p:spPr>
          <a:xfrm>
            <a:off x="1428455" y="3213080"/>
            <a:ext cx="489871" cy="577911"/>
          </a:xfrm>
          <a:prstGeom prst="flowChartDocument">
            <a:avLst/>
          </a:prstGeom>
          <a:solidFill>
            <a:srgbClr val="45726D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latin typeface="Georgia" panose="02040502050405020303" pitchFamily="18" charset="0"/>
              </a:rPr>
              <a:t>Lorem Ipsum</a:t>
            </a:r>
          </a:p>
        </p:txBody>
      </p:sp>
      <p:sp>
        <p:nvSpPr>
          <p:cNvPr id="1041" name="Flowchart: Document 1040">
            <a:extLst>
              <a:ext uri="{FF2B5EF4-FFF2-40B4-BE49-F238E27FC236}">
                <a16:creationId xmlns="" xmlns:a16="http://schemas.microsoft.com/office/drawing/2014/main" id="{3C44789F-23ED-4219-B536-65778B3A14AA}"/>
              </a:ext>
            </a:extLst>
          </p:cNvPr>
          <p:cNvSpPr/>
          <p:nvPr/>
        </p:nvSpPr>
        <p:spPr>
          <a:xfrm>
            <a:off x="763851" y="2977506"/>
            <a:ext cx="489871" cy="577911"/>
          </a:xfrm>
          <a:prstGeom prst="flowChartDocument">
            <a:avLst/>
          </a:prstGeom>
          <a:solidFill>
            <a:schemeClr val="bg1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Georgia" panose="02040502050405020303" pitchFamily="18" charset="0"/>
              </a:rPr>
              <a:t>Lorem Ipsum</a:t>
            </a:r>
          </a:p>
        </p:txBody>
      </p:sp>
      <p:sp>
        <p:nvSpPr>
          <p:cNvPr id="1042" name="Flowchart: Document 1041">
            <a:extLst>
              <a:ext uri="{FF2B5EF4-FFF2-40B4-BE49-F238E27FC236}">
                <a16:creationId xmlns="" xmlns:a16="http://schemas.microsoft.com/office/drawing/2014/main" id="{66E1A2A2-65C7-4111-8050-9275F537923D}"/>
              </a:ext>
            </a:extLst>
          </p:cNvPr>
          <p:cNvSpPr/>
          <p:nvPr/>
        </p:nvSpPr>
        <p:spPr>
          <a:xfrm>
            <a:off x="2745084" y="2222834"/>
            <a:ext cx="489871" cy="577911"/>
          </a:xfrm>
          <a:prstGeom prst="flowChartDocument">
            <a:avLst/>
          </a:prstGeom>
          <a:solidFill>
            <a:srgbClr val="45726D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latin typeface="Georgia" panose="02040502050405020303" pitchFamily="18" charset="0"/>
              </a:rPr>
              <a:t>Lorem Ipsum</a:t>
            </a:r>
          </a:p>
        </p:txBody>
      </p:sp>
      <p:sp>
        <p:nvSpPr>
          <p:cNvPr id="1043" name="Flowchart: Document 1042">
            <a:extLst>
              <a:ext uri="{FF2B5EF4-FFF2-40B4-BE49-F238E27FC236}">
                <a16:creationId xmlns="" xmlns:a16="http://schemas.microsoft.com/office/drawing/2014/main" id="{14D0B48D-D579-4BE9-B6DF-22201FEFC8F1}"/>
              </a:ext>
            </a:extLst>
          </p:cNvPr>
          <p:cNvSpPr/>
          <p:nvPr/>
        </p:nvSpPr>
        <p:spPr>
          <a:xfrm>
            <a:off x="3529644" y="2991102"/>
            <a:ext cx="489871" cy="577911"/>
          </a:xfrm>
          <a:prstGeom prst="flowChartDocument">
            <a:avLst/>
          </a:prstGeom>
          <a:solidFill>
            <a:srgbClr val="FDDABC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Georgia" panose="02040502050405020303" pitchFamily="18" charset="0"/>
              </a:rPr>
              <a:t>Lorem Ipsum</a:t>
            </a:r>
          </a:p>
        </p:txBody>
      </p:sp>
      <p:sp>
        <p:nvSpPr>
          <p:cNvPr id="1044" name="Flowchart: Document 1043">
            <a:extLst>
              <a:ext uri="{FF2B5EF4-FFF2-40B4-BE49-F238E27FC236}">
                <a16:creationId xmlns="" xmlns:a16="http://schemas.microsoft.com/office/drawing/2014/main" id="{3EE6C6EC-4B23-4DFB-AB88-2330AF2FDC24}"/>
              </a:ext>
            </a:extLst>
          </p:cNvPr>
          <p:cNvSpPr/>
          <p:nvPr/>
        </p:nvSpPr>
        <p:spPr>
          <a:xfrm>
            <a:off x="4314204" y="2222834"/>
            <a:ext cx="489871" cy="577911"/>
          </a:xfrm>
          <a:prstGeom prst="flowChartDocument">
            <a:avLst/>
          </a:prstGeom>
          <a:solidFill>
            <a:schemeClr val="bg1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Georgia" panose="02040502050405020303" pitchFamily="18" charset="0"/>
              </a:rPr>
              <a:t>Lorem Ipsum</a:t>
            </a:r>
          </a:p>
        </p:txBody>
      </p:sp>
      <p:sp>
        <p:nvSpPr>
          <p:cNvPr id="1045" name="Flowchart: Document 1044">
            <a:extLst>
              <a:ext uri="{FF2B5EF4-FFF2-40B4-BE49-F238E27FC236}">
                <a16:creationId xmlns="" xmlns:a16="http://schemas.microsoft.com/office/drawing/2014/main" id="{3744A348-DBC1-4A54-81CA-3A4EDF8E06C3}"/>
              </a:ext>
            </a:extLst>
          </p:cNvPr>
          <p:cNvSpPr/>
          <p:nvPr/>
        </p:nvSpPr>
        <p:spPr>
          <a:xfrm>
            <a:off x="2731461" y="2880782"/>
            <a:ext cx="489871" cy="577911"/>
          </a:xfrm>
          <a:prstGeom prst="flowChartDocument">
            <a:avLst/>
          </a:prstGeom>
          <a:solidFill>
            <a:srgbClr val="FDDABC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Georgia" panose="02040502050405020303" pitchFamily="18" charset="0"/>
              </a:rPr>
              <a:t>Lorem Ipsum</a:t>
            </a:r>
          </a:p>
        </p:txBody>
      </p:sp>
      <p:sp>
        <p:nvSpPr>
          <p:cNvPr id="1046" name="Flowchart: Document 1045">
            <a:extLst>
              <a:ext uri="{FF2B5EF4-FFF2-40B4-BE49-F238E27FC236}">
                <a16:creationId xmlns="" xmlns:a16="http://schemas.microsoft.com/office/drawing/2014/main" id="{E71AA3E4-9EF6-4EA0-A556-88AC3B409FA3}"/>
              </a:ext>
            </a:extLst>
          </p:cNvPr>
          <p:cNvSpPr/>
          <p:nvPr/>
        </p:nvSpPr>
        <p:spPr>
          <a:xfrm>
            <a:off x="4314204" y="2880782"/>
            <a:ext cx="489871" cy="577911"/>
          </a:xfrm>
          <a:prstGeom prst="flowChartDocument">
            <a:avLst/>
          </a:prstGeom>
          <a:solidFill>
            <a:schemeClr val="bg1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Georgia" panose="02040502050405020303" pitchFamily="18" charset="0"/>
              </a:rPr>
              <a:t>Lorem Ipsum</a:t>
            </a:r>
          </a:p>
        </p:txBody>
      </p:sp>
      <p:sp>
        <p:nvSpPr>
          <p:cNvPr id="1050" name="Flowchart: Document 1049">
            <a:extLst>
              <a:ext uri="{FF2B5EF4-FFF2-40B4-BE49-F238E27FC236}">
                <a16:creationId xmlns="" xmlns:a16="http://schemas.microsoft.com/office/drawing/2014/main" id="{8A64CC50-2E43-4CBF-A3FE-22ABF2E07D28}"/>
              </a:ext>
            </a:extLst>
          </p:cNvPr>
          <p:cNvSpPr/>
          <p:nvPr/>
        </p:nvSpPr>
        <p:spPr>
          <a:xfrm>
            <a:off x="3382580" y="2222834"/>
            <a:ext cx="489871" cy="577911"/>
          </a:xfrm>
          <a:prstGeom prst="flowChartDocument">
            <a:avLst/>
          </a:prstGeom>
          <a:solidFill>
            <a:srgbClr val="45726D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latin typeface="Georgia" panose="02040502050405020303" pitchFamily="18" charset="0"/>
              </a:rPr>
              <a:t>Lorem Ipsum</a:t>
            </a:r>
          </a:p>
        </p:txBody>
      </p:sp>
      <p:sp>
        <p:nvSpPr>
          <p:cNvPr id="1051" name="Flowchart: Document 1050">
            <a:extLst>
              <a:ext uri="{FF2B5EF4-FFF2-40B4-BE49-F238E27FC236}">
                <a16:creationId xmlns="" xmlns:a16="http://schemas.microsoft.com/office/drawing/2014/main" id="{0C37C4CF-7939-4270-84E9-0F960A8042BC}"/>
              </a:ext>
            </a:extLst>
          </p:cNvPr>
          <p:cNvSpPr/>
          <p:nvPr/>
        </p:nvSpPr>
        <p:spPr>
          <a:xfrm>
            <a:off x="5699461" y="2222834"/>
            <a:ext cx="489871" cy="577911"/>
          </a:xfrm>
          <a:prstGeom prst="flowChartDocument">
            <a:avLst/>
          </a:prstGeom>
          <a:solidFill>
            <a:srgbClr val="45726D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latin typeface="Georgia" panose="02040502050405020303" pitchFamily="18" charset="0"/>
              </a:rPr>
              <a:t>Lorem Ipsum</a:t>
            </a:r>
          </a:p>
        </p:txBody>
      </p:sp>
      <p:sp>
        <p:nvSpPr>
          <p:cNvPr id="1052" name="Flowchart: Document 1051">
            <a:extLst>
              <a:ext uri="{FF2B5EF4-FFF2-40B4-BE49-F238E27FC236}">
                <a16:creationId xmlns="" xmlns:a16="http://schemas.microsoft.com/office/drawing/2014/main" id="{C35FC17C-57D6-47DB-B456-18BE97343417}"/>
              </a:ext>
            </a:extLst>
          </p:cNvPr>
          <p:cNvSpPr/>
          <p:nvPr/>
        </p:nvSpPr>
        <p:spPr>
          <a:xfrm>
            <a:off x="6337636" y="2991102"/>
            <a:ext cx="489871" cy="577911"/>
          </a:xfrm>
          <a:prstGeom prst="flowChartDocument">
            <a:avLst/>
          </a:prstGeom>
          <a:solidFill>
            <a:srgbClr val="FDDABC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Georgia" panose="02040502050405020303" pitchFamily="18" charset="0"/>
              </a:rPr>
              <a:t>Lorem Ipsum</a:t>
            </a:r>
          </a:p>
        </p:txBody>
      </p:sp>
      <p:sp>
        <p:nvSpPr>
          <p:cNvPr id="1053" name="Flowchart: Document 1052">
            <a:extLst>
              <a:ext uri="{FF2B5EF4-FFF2-40B4-BE49-F238E27FC236}">
                <a16:creationId xmlns="" xmlns:a16="http://schemas.microsoft.com/office/drawing/2014/main" id="{FD11591C-D975-4A00-AD7F-FD036AA2D7EC}"/>
              </a:ext>
            </a:extLst>
          </p:cNvPr>
          <p:cNvSpPr/>
          <p:nvPr/>
        </p:nvSpPr>
        <p:spPr>
          <a:xfrm>
            <a:off x="7124151" y="2222834"/>
            <a:ext cx="489871" cy="577911"/>
          </a:xfrm>
          <a:prstGeom prst="flowChartDocument">
            <a:avLst/>
          </a:prstGeom>
          <a:solidFill>
            <a:schemeClr val="bg1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Georgia" panose="02040502050405020303" pitchFamily="18" charset="0"/>
              </a:rPr>
              <a:t>Lorem Ipsum</a:t>
            </a:r>
          </a:p>
        </p:txBody>
      </p:sp>
      <p:sp>
        <p:nvSpPr>
          <p:cNvPr id="1054" name="Flowchart: Document 1053">
            <a:extLst>
              <a:ext uri="{FF2B5EF4-FFF2-40B4-BE49-F238E27FC236}">
                <a16:creationId xmlns="" xmlns:a16="http://schemas.microsoft.com/office/drawing/2014/main" id="{6B364C67-3DF9-46A1-A8E7-C039FB332DF2}"/>
              </a:ext>
            </a:extLst>
          </p:cNvPr>
          <p:cNvSpPr/>
          <p:nvPr/>
        </p:nvSpPr>
        <p:spPr>
          <a:xfrm>
            <a:off x="7883875" y="3213080"/>
            <a:ext cx="489871" cy="577911"/>
          </a:xfrm>
          <a:prstGeom prst="flowChartDocument">
            <a:avLst/>
          </a:prstGeom>
          <a:solidFill>
            <a:srgbClr val="45726D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latin typeface="Georgia" panose="02040502050405020303" pitchFamily="18" charset="0"/>
              </a:rPr>
              <a:t>Lorem Ipsum</a:t>
            </a:r>
          </a:p>
        </p:txBody>
      </p:sp>
      <p:sp>
        <p:nvSpPr>
          <p:cNvPr id="1055" name="Flowchart: Document 1054">
            <a:extLst>
              <a:ext uri="{FF2B5EF4-FFF2-40B4-BE49-F238E27FC236}">
                <a16:creationId xmlns="" xmlns:a16="http://schemas.microsoft.com/office/drawing/2014/main" id="{14CAFCEF-7BAC-4BF1-9E7A-60E914116577}"/>
              </a:ext>
            </a:extLst>
          </p:cNvPr>
          <p:cNvSpPr/>
          <p:nvPr/>
        </p:nvSpPr>
        <p:spPr>
          <a:xfrm>
            <a:off x="8794280" y="2991102"/>
            <a:ext cx="489871" cy="577911"/>
          </a:xfrm>
          <a:prstGeom prst="flowChartDocument">
            <a:avLst/>
          </a:prstGeom>
          <a:solidFill>
            <a:srgbClr val="FDDABC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Georgia" panose="02040502050405020303" pitchFamily="18" charset="0"/>
              </a:rPr>
              <a:t>Lorem Ipsum</a:t>
            </a:r>
          </a:p>
        </p:txBody>
      </p:sp>
      <p:sp>
        <p:nvSpPr>
          <p:cNvPr id="1056" name="Flowchart: Document 1055">
            <a:extLst>
              <a:ext uri="{FF2B5EF4-FFF2-40B4-BE49-F238E27FC236}">
                <a16:creationId xmlns="" xmlns:a16="http://schemas.microsoft.com/office/drawing/2014/main" id="{EF35FF16-5007-4DE5-BF2D-F18985EB5805}"/>
              </a:ext>
            </a:extLst>
          </p:cNvPr>
          <p:cNvSpPr/>
          <p:nvPr/>
        </p:nvSpPr>
        <p:spPr>
          <a:xfrm>
            <a:off x="7959216" y="2222834"/>
            <a:ext cx="489871" cy="577911"/>
          </a:xfrm>
          <a:prstGeom prst="flowChartDocument">
            <a:avLst/>
          </a:prstGeom>
          <a:solidFill>
            <a:srgbClr val="45726D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latin typeface="Georgia" panose="02040502050405020303" pitchFamily="18" charset="0"/>
              </a:rPr>
              <a:t>Lorem Ipsum</a:t>
            </a:r>
          </a:p>
        </p:txBody>
      </p:sp>
      <p:sp>
        <p:nvSpPr>
          <p:cNvPr id="1057" name="Flowchart: Document 1056">
            <a:extLst>
              <a:ext uri="{FF2B5EF4-FFF2-40B4-BE49-F238E27FC236}">
                <a16:creationId xmlns="" xmlns:a16="http://schemas.microsoft.com/office/drawing/2014/main" id="{1EE07656-0F33-43C5-87CC-C43D4C5331DA}"/>
              </a:ext>
            </a:extLst>
          </p:cNvPr>
          <p:cNvSpPr/>
          <p:nvPr/>
        </p:nvSpPr>
        <p:spPr>
          <a:xfrm>
            <a:off x="7247422" y="3425852"/>
            <a:ext cx="489871" cy="577911"/>
          </a:xfrm>
          <a:prstGeom prst="flowChartDocument">
            <a:avLst/>
          </a:prstGeom>
          <a:solidFill>
            <a:srgbClr val="FDDABC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Georgia" panose="02040502050405020303" pitchFamily="18" charset="0"/>
              </a:rPr>
              <a:t>Lorem Ipsum</a:t>
            </a:r>
          </a:p>
        </p:txBody>
      </p:sp>
      <p:sp>
        <p:nvSpPr>
          <p:cNvPr id="1058" name="Flowchart: Document 1057">
            <a:extLst>
              <a:ext uri="{FF2B5EF4-FFF2-40B4-BE49-F238E27FC236}">
                <a16:creationId xmlns="" xmlns:a16="http://schemas.microsoft.com/office/drawing/2014/main" id="{A3E8DED7-E62B-48F0-8C3C-69C1E0EACEFC}"/>
              </a:ext>
            </a:extLst>
          </p:cNvPr>
          <p:cNvSpPr/>
          <p:nvPr/>
        </p:nvSpPr>
        <p:spPr>
          <a:xfrm>
            <a:off x="9678569" y="2991102"/>
            <a:ext cx="489871" cy="577911"/>
          </a:xfrm>
          <a:prstGeom prst="flowChartDocument">
            <a:avLst/>
          </a:prstGeom>
          <a:solidFill>
            <a:srgbClr val="FDDABC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Georgia" panose="02040502050405020303" pitchFamily="18" charset="0"/>
              </a:rPr>
              <a:t>Lorem Ipsum</a:t>
            </a:r>
          </a:p>
        </p:txBody>
      </p:sp>
      <p:sp>
        <p:nvSpPr>
          <p:cNvPr id="1059" name="Flowchart: Document 1058">
            <a:extLst>
              <a:ext uri="{FF2B5EF4-FFF2-40B4-BE49-F238E27FC236}">
                <a16:creationId xmlns="" xmlns:a16="http://schemas.microsoft.com/office/drawing/2014/main" id="{F487A3FC-917E-4183-B4FA-3F611775CBB8}"/>
              </a:ext>
            </a:extLst>
          </p:cNvPr>
          <p:cNvSpPr/>
          <p:nvPr/>
        </p:nvSpPr>
        <p:spPr>
          <a:xfrm>
            <a:off x="9531505" y="2222834"/>
            <a:ext cx="489871" cy="577911"/>
          </a:xfrm>
          <a:prstGeom prst="flowChartDocument">
            <a:avLst/>
          </a:prstGeom>
          <a:solidFill>
            <a:srgbClr val="45726D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latin typeface="Georgia" panose="02040502050405020303" pitchFamily="18" charset="0"/>
              </a:rPr>
              <a:t>Lorem Ipsum</a:t>
            </a:r>
          </a:p>
        </p:txBody>
      </p:sp>
      <p:sp>
        <p:nvSpPr>
          <p:cNvPr id="1060" name="Flowchart: Document 1059">
            <a:extLst>
              <a:ext uri="{FF2B5EF4-FFF2-40B4-BE49-F238E27FC236}">
                <a16:creationId xmlns="" xmlns:a16="http://schemas.microsoft.com/office/drawing/2014/main" id="{3C1B4559-9D85-45CA-B8C2-DD9703F2A7C0}"/>
              </a:ext>
            </a:extLst>
          </p:cNvPr>
          <p:cNvSpPr/>
          <p:nvPr/>
        </p:nvSpPr>
        <p:spPr>
          <a:xfrm>
            <a:off x="10381157" y="2575406"/>
            <a:ext cx="489871" cy="577911"/>
          </a:xfrm>
          <a:prstGeom prst="flowChartDocument">
            <a:avLst/>
          </a:prstGeom>
          <a:solidFill>
            <a:schemeClr val="bg1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Georgia" panose="02040502050405020303" pitchFamily="18" charset="0"/>
              </a:rPr>
              <a:t>Lorem Ipsum</a:t>
            </a:r>
          </a:p>
        </p:txBody>
      </p:sp>
      <p:grpSp>
        <p:nvGrpSpPr>
          <p:cNvPr id="1061" name="Graphic 17">
            <a:extLst>
              <a:ext uri="{FF2B5EF4-FFF2-40B4-BE49-F238E27FC236}">
                <a16:creationId xmlns="" xmlns:a16="http://schemas.microsoft.com/office/drawing/2014/main" id="{DD38BCC5-0261-48B1-AD07-6463EE6F45B7}"/>
              </a:ext>
            </a:extLst>
          </p:cNvPr>
          <p:cNvGrpSpPr/>
          <p:nvPr/>
        </p:nvGrpSpPr>
        <p:grpSpPr>
          <a:xfrm>
            <a:off x="3695754" y="4194675"/>
            <a:ext cx="4817024" cy="2203332"/>
            <a:chOff x="3454903" y="3926694"/>
            <a:chExt cx="5298726" cy="2423665"/>
          </a:xfrm>
        </p:grpSpPr>
        <p:sp>
          <p:nvSpPr>
            <p:cNvPr id="1062" name="Freeform: Shape 1061">
              <a:extLst>
                <a:ext uri="{FF2B5EF4-FFF2-40B4-BE49-F238E27FC236}">
                  <a16:creationId xmlns="" xmlns:a16="http://schemas.microsoft.com/office/drawing/2014/main" id="{CBDEF301-60AA-4BF2-BFE3-72BD687A94F9}"/>
                </a:ext>
              </a:extLst>
            </p:cNvPr>
            <p:cNvSpPr/>
            <p:nvPr/>
          </p:nvSpPr>
          <p:spPr>
            <a:xfrm flipV="1">
              <a:off x="3465457" y="6280266"/>
              <a:ext cx="5288172" cy="66491"/>
            </a:xfrm>
            <a:custGeom>
              <a:avLst/>
              <a:gdLst>
                <a:gd name="connsiteX0" fmla="*/ 5251009 w 5288172"/>
                <a:gd name="connsiteY0" fmla="*/ -582 h 66491"/>
                <a:gd name="connsiteX1" fmla="*/ 29325 w 5288172"/>
                <a:gd name="connsiteY1" fmla="*/ -582 h 66491"/>
                <a:gd name="connsiteX2" fmla="*/ -3919 w 5288172"/>
                <a:gd name="connsiteY2" fmla="*/ 32663 h 66491"/>
                <a:gd name="connsiteX3" fmla="*/ 29325 w 5288172"/>
                <a:gd name="connsiteY3" fmla="*/ 65909 h 66491"/>
                <a:gd name="connsiteX4" fmla="*/ 5251009 w 5288172"/>
                <a:gd name="connsiteY4" fmla="*/ 65909 h 66491"/>
                <a:gd name="connsiteX5" fmla="*/ 5284254 w 5288172"/>
                <a:gd name="connsiteY5" fmla="*/ 32663 h 66491"/>
                <a:gd name="connsiteX6" fmla="*/ 5251009 w 5288172"/>
                <a:gd name="connsiteY6" fmla="*/ -582 h 66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88172" h="66491">
                  <a:moveTo>
                    <a:pt x="5251009" y="-582"/>
                  </a:moveTo>
                  <a:lnTo>
                    <a:pt x="29325" y="-582"/>
                  </a:lnTo>
                  <a:cubicBezTo>
                    <a:pt x="11040" y="-582"/>
                    <a:pt x="-3919" y="14379"/>
                    <a:pt x="-3919" y="32663"/>
                  </a:cubicBezTo>
                  <a:cubicBezTo>
                    <a:pt x="-3919" y="50948"/>
                    <a:pt x="11040" y="65909"/>
                    <a:pt x="29325" y="65909"/>
                  </a:cubicBezTo>
                  <a:lnTo>
                    <a:pt x="5251009" y="65909"/>
                  </a:lnTo>
                  <a:cubicBezTo>
                    <a:pt x="5269293" y="65909"/>
                    <a:pt x="5284254" y="50948"/>
                    <a:pt x="5284254" y="32663"/>
                  </a:cubicBezTo>
                  <a:cubicBezTo>
                    <a:pt x="5284254" y="14379"/>
                    <a:pt x="5269293" y="-582"/>
                    <a:pt x="5251009" y="-582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3" name="Freeform: Shape 1062">
              <a:extLst>
                <a:ext uri="{FF2B5EF4-FFF2-40B4-BE49-F238E27FC236}">
                  <a16:creationId xmlns="" xmlns:a16="http://schemas.microsoft.com/office/drawing/2014/main" id="{8DBD3208-51F6-4C41-AEF1-EF8639773B7D}"/>
                </a:ext>
              </a:extLst>
            </p:cNvPr>
            <p:cNvSpPr/>
            <p:nvPr/>
          </p:nvSpPr>
          <p:spPr>
            <a:xfrm flipV="1">
              <a:off x="6376032" y="4979739"/>
              <a:ext cx="98903" cy="45952"/>
            </a:xfrm>
            <a:custGeom>
              <a:avLst/>
              <a:gdLst>
                <a:gd name="connsiteX0" fmla="*/ 75794 w 98903"/>
                <a:gd name="connsiteY0" fmla="*/ 42510 h 45952"/>
                <a:gd name="connsiteX1" fmla="*/ 7153 w 98903"/>
                <a:gd name="connsiteY1" fmla="*/ 25172 h 45952"/>
                <a:gd name="connsiteX2" fmla="*/ -3950 w 98903"/>
                <a:gd name="connsiteY2" fmla="*/ 8357 h 45952"/>
                <a:gd name="connsiteX3" fmla="*/ -3603 w 98903"/>
                <a:gd name="connsiteY3" fmla="*/ 7033 h 45952"/>
                <a:gd name="connsiteX4" fmla="*/ 14404 w 98903"/>
                <a:gd name="connsiteY4" fmla="*/ -2437 h 45952"/>
                <a:gd name="connsiteX5" fmla="*/ 83045 w 98903"/>
                <a:gd name="connsiteY5" fmla="*/ 14908 h 45952"/>
                <a:gd name="connsiteX6" fmla="*/ 94148 w 98903"/>
                <a:gd name="connsiteY6" fmla="*/ 31723 h 45952"/>
                <a:gd name="connsiteX7" fmla="*/ 93801 w 98903"/>
                <a:gd name="connsiteY7" fmla="*/ 33047 h 45952"/>
                <a:gd name="connsiteX8" fmla="*/ 75794 w 98903"/>
                <a:gd name="connsiteY8" fmla="*/ 42510 h 45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8903" h="45952">
                  <a:moveTo>
                    <a:pt x="75794" y="42510"/>
                  </a:moveTo>
                  <a:lnTo>
                    <a:pt x="7153" y="25172"/>
                  </a:lnTo>
                  <a:cubicBezTo>
                    <a:pt x="-854" y="23148"/>
                    <a:pt x="-5848" y="15582"/>
                    <a:pt x="-3950" y="8357"/>
                  </a:cubicBezTo>
                  <a:lnTo>
                    <a:pt x="-3603" y="7033"/>
                  </a:lnTo>
                  <a:cubicBezTo>
                    <a:pt x="-1699" y="-199"/>
                    <a:pt x="6403" y="-4455"/>
                    <a:pt x="14404" y="-2437"/>
                  </a:cubicBezTo>
                  <a:lnTo>
                    <a:pt x="83045" y="14908"/>
                  </a:lnTo>
                  <a:cubicBezTo>
                    <a:pt x="91052" y="16925"/>
                    <a:pt x="96046" y="24491"/>
                    <a:pt x="94148" y="31723"/>
                  </a:cubicBezTo>
                  <a:lnTo>
                    <a:pt x="93801" y="33047"/>
                  </a:lnTo>
                  <a:cubicBezTo>
                    <a:pt x="91904" y="40272"/>
                    <a:pt x="83796" y="44534"/>
                    <a:pt x="75794" y="42510"/>
                  </a:cubicBezTo>
                </a:path>
              </a:pathLst>
            </a:custGeom>
            <a:solidFill>
              <a:srgbClr val="F08E7B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4" name="Freeform: Shape 1063">
              <a:extLst>
                <a:ext uri="{FF2B5EF4-FFF2-40B4-BE49-F238E27FC236}">
                  <a16:creationId xmlns="" xmlns:a16="http://schemas.microsoft.com/office/drawing/2014/main" id="{567C4CDB-CBAE-4E09-877E-321183F55E37}"/>
                </a:ext>
              </a:extLst>
            </p:cNvPr>
            <p:cNvSpPr/>
            <p:nvPr/>
          </p:nvSpPr>
          <p:spPr>
            <a:xfrm flipV="1">
              <a:off x="6357850" y="4995426"/>
              <a:ext cx="122780" cy="100994"/>
            </a:xfrm>
            <a:custGeom>
              <a:avLst/>
              <a:gdLst>
                <a:gd name="connsiteX0" fmla="*/ 11832 w 122780"/>
                <a:gd name="connsiteY0" fmla="*/ 7433 h 100994"/>
                <a:gd name="connsiteX1" fmla="*/ 71988 w 122780"/>
                <a:gd name="connsiteY1" fmla="*/ -1249 h 100994"/>
                <a:gd name="connsiteX2" fmla="*/ 117389 w 122780"/>
                <a:gd name="connsiteY2" fmla="*/ 14166 h 100994"/>
                <a:gd name="connsiteX3" fmla="*/ 118436 w 122780"/>
                <a:gd name="connsiteY3" fmla="*/ 48156 h 100994"/>
                <a:gd name="connsiteX4" fmla="*/ 98172 w 122780"/>
                <a:gd name="connsiteY4" fmla="*/ 80620 h 100994"/>
                <a:gd name="connsiteX5" fmla="*/ 46144 w 122780"/>
                <a:gd name="connsiteY5" fmla="*/ 96780 h 100994"/>
                <a:gd name="connsiteX6" fmla="*/ 8106 w 122780"/>
                <a:gd name="connsiteY6" fmla="*/ 77115 h 100994"/>
                <a:gd name="connsiteX7" fmla="*/ -2108 w 122780"/>
                <a:gd name="connsiteY7" fmla="*/ 45716 h 100994"/>
                <a:gd name="connsiteX8" fmla="*/ 11832 w 122780"/>
                <a:gd name="connsiteY8" fmla="*/ 7433 h 100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780" h="100994">
                  <a:moveTo>
                    <a:pt x="11832" y="7433"/>
                  </a:moveTo>
                  <a:cubicBezTo>
                    <a:pt x="11832" y="7433"/>
                    <a:pt x="58552" y="964"/>
                    <a:pt x="71988" y="-1249"/>
                  </a:cubicBezTo>
                  <a:cubicBezTo>
                    <a:pt x="97983" y="-5537"/>
                    <a:pt x="112276" y="-1558"/>
                    <a:pt x="117389" y="14166"/>
                  </a:cubicBezTo>
                  <a:lnTo>
                    <a:pt x="118436" y="48156"/>
                  </a:lnTo>
                  <a:cubicBezTo>
                    <a:pt x="116059" y="66945"/>
                    <a:pt x="113978" y="75715"/>
                    <a:pt x="98172" y="80620"/>
                  </a:cubicBezTo>
                  <a:lnTo>
                    <a:pt x="46144" y="96780"/>
                  </a:lnTo>
                  <a:cubicBezTo>
                    <a:pt x="30337" y="101685"/>
                    <a:pt x="13219" y="92839"/>
                    <a:pt x="8106" y="77115"/>
                  </a:cubicBezTo>
                  <a:lnTo>
                    <a:pt x="-2108" y="45716"/>
                  </a:lnTo>
                  <a:cubicBezTo>
                    <a:pt x="-7221" y="29992"/>
                    <a:pt x="-3968" y="12344"/>
                    <a:pt x="11832" y="7433"/>
                  </a:cubicBezTo>
                </a:path>
              </a:pathLst>
            </a:custGeom>
            <a:solidFill>
              <a:srgbClr val="F08E7B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5" name="Freeform: Shape 1064">
              <a:extLst>
                <a:ext uri="{FF2B5EF4-FFF2-40B4-BE49-F238E27FC236}">
                  <a16:creationId xmlns="" xmlns:a16="http://schemas.microsoft.com/office/drawing/2014/main" id="{FF9B88AB-1DCB-4C92-B577-D4BD31D29C70}"/>
                </a:ext>
              </a:extLst>
            </p:cNvPr>
            <p:cNvSpPr/>
            <p:nvPr/>
          </p:nvSpPr>
          <p:spPr>
            <a:xfrm flipV="1">
              <a:off x="6449438" y="5016269"/>
              <a:ext cx="98239" cy="29847"/>
            </a:xfrm>
            <a:custGeom>
              <a:avLst/>
              <a:gdLst>
                <a:gd name="connsiteX0" fmla="*/ 12061 w 98239"/>
                <a:gd name="connsiteY0" fmla="*/ 3361 h 29847"/>
                <a:gd name="connsiteX1" fmla="*/ 73931 w 98239"/>
                <a:gd name="connsiteY1" fmla="*/ -2660 h 29847"/>
                <a:gd name="connsiteX2" fmla="*/ 93710 w 98239"/>
                <a:gd name="connsiteY2" fmla="*/ 6715 h 29847"/>
                <a:gd name="connsiteX3" fmla="*/ 77267 w 98239"/>
                <a:gd name="connsiteY3" fmla="*/ 20712 h 29847"/>
                <a:gd name="connsiteX4" fmla="*/ 15403 w 98239"/>
                <a:gd name="connsiteY4" fmla="*/ 26733 h 29847"/>
                <a:gd name="connsiteX5" fmla="*/ -4376 w 98239"/>
                <a:gd name="connsiteY5" fmla="*/ 17358 h 29847"/>
                <a:gd name="connsiteX6" fmla="*/ 12061 w 98239"/>
                <a:gd name="connsiteY6" fmla="*/ 3361 h 29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239" h="29847">
                  <a:moveTo>
                    <a:pt x="12061" y="3361"/>
                  </a:moveTo>
                  <a:lnTo>
                    <a:pt x="73931" y="-2660"/>
                  </a:lnTo>
                  <a:cubicBezTo>
                    <a:pt x="83893" y="-3934"/>
                    <a:pt x="92789" y="284"/>
                    <a:pt x="93710" y="6715"/>
                  </a:cubicBezTo>
                  <a:cubicBezTo>
                    <a:pt x="94624" y="13140"/>
                    <a:pt x="87228" y="19438"/>
                    <a:pt x="77267" y="20712"/>
                  </a:cubicBezTo>
                  <a:lnTo>
                    <a:pt x="15403" y="26733"/>
                  </a:lnTo>
                  <a:cubicBezTo>
                    <a:pt x="5441" y="28007"/>
                    <a:pt x="-3462" y="23789"/>
                    <a:pt x="-4376" y="17358"/>
                  </a:cubicBezTo>
                  <a:cubicBezTo>
                    <a:pt x="-5296" y="10933"/>
                    <a:pt x="2106" y="4634"/>
                    <a:pt x="12061" y="3361"/>
                  </a:cubicBezTo>
                </a:path>
              </a:pathLst>
            </a:custGeom>
            <a:solidFill>
              <a:srgbClr val="F08E7B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6" name="Freeform: Shape 1065">
              <a:extLst>
                <a:ext uri="{FF2B5EF4-FFF2-40B4-BE49-F238E27FC236}">
                  <a16:creationId xmlns="" xmlns:a16="http://schemas.microsoft.com/office/drawing/2014/main" id="{D689D89C-9470-47F5-B934-7A9FA4E8D431}"/>
                </a:ext>
              </a:extLst>
            </p:cNvPr>
            <p:cNvSpPr/>
            <p:nvPr/>
          </p:nvSpPr>
          <p:spPr>
            <a:xfrm flipV="1">
              <a:off x="6454684" y="5045896"/>
              <a:ext cx="98239" cy="29847"/>
            </a:xfrm>
            <a:custGeom>
              <a:avLst/>
              <a:gdLst>
                <a:gd name="connsiteX0" fmla="*/ 12054 w 98239"/>
                <a:gd name="connsiteY0" fmla="*/ 3414 h 29847"/>
                <a:gd name="connsiteX1" fmla="*/ 73924 w 98239"/>
                <a:gd name="connsiteY1" fmla="*/ -2607 h 29847"/>
                <a:gd name="connsiteX2" fmla="*/ 93703 w 98239"/>
                <a:gd name="connsiteY2" fmla="*/ 6768 h 29847"/>
                <a:gd name="connsiteX3" fmla="*/ 77259 w 98239"/>
                <a:gd name="connsiteY3" fmla="*/ 20765 h 29847"/>
                <a:gd name="connsiteX4" fmla="*/ 15389 w 98239"/>
                <a:gd name="connsiteY4" fmla="*/ 26786 h 29847"/>
                <a:gd name="connsiteX5" fmla="*/ -4383 w 98239"/>
                <a:gd name="connsiteY5" fmla="*/ 17411 h 29847"/>
                <a:gd name="connsiteX6" fmla="*/ 12054 w 98239"/>
                <a:gd name="connsiteY6" fmla="*/ 3414 h 29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239" h="29847">
                  <a:moveTo>
                    <a:pt x="12054" y="3414"/>
                  </a:moveTo>
                  <a:lnTo>
                    <a:pt x="73924" y="-2607"/>
                  </a:lnTo>
                  <a:cubicBezTo>
                    <a:pt x="83886" y="-3881"/>
                    <a:pt x="92782" y="337"/>
                    <a:pt x="93703" y="6768"/>
                  </a:cubicBezTo>
                  <a:cubicBezTo>
                    <a:pt x="94617" y="13193"/>
                    <a:pt x="87221" y="19492"/>
                    <a:pt x="77259" y="20765"/>
                  </a:cubicBezTo>
                  <a:lnTo>
                    <a:pt x="15389" y="26786"/>
                  </a:lnTo>
                  <a:cubicBezTo>
                    <a:pt x="5434" y="28060"/>
                    <a:pt x="-3469" y="23842"/>
                    <a:pt x="-4383" y="17411"/>
                  </a:cubicBezTo>
                  <a:cubicBezTo>
                    <a:pt x="-5304" y="10986"/>
                    <a:pt x="2098" y="4688"/>
                    <a:pt x="12054" y="3414"/>
                  </a:cubicBezTo>
                </a:path>
              </a:pathLst>
            </a:custGeom>
            <a:solidFill>
              <a:srgbClr val="F08E7B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7" name="Freeform: Shape 1066">
              <a:extLst>
                <a:ext uri="{FF2B5EF4-FFF2-40B4-BE49-F238E27FC236}">
                  <a16:creationId xmlns="" xmlns:a16="http://schemas.microsoft.com/office/drawing/2014/main" id="{31C81931-8931-4E73-B620-290D427242C5}"/>
                </a:ext>
              </a:extLst>
            </p:cNvPr>
            <p:cNvSpPr/>
            <p:nvPr/>
          </p:nvSpPr>
          <p:spPr>
            <a:xfrm flipV="1">
              <a:off x="6432819" y="5074009"/>
              <a:ext cx="98239" cy="29841"/>
            </a:xfrm>
            <a:custGeom>
              <a:avLst/>
              <a:gdLst>
                <a:gd name="connsiteX0" fmla="*/ 12089 w 98239"/>
                <a:gd name="connsiteY0" fmla="*/ 3465 h 29841"/>
                <a:gd name="connsiteX1" fmla="*/ 73953 w 98239"/>
                <a:gd name="connsiteY1" fmla="*/ -2557 h 29841"/>
                <a:gd name="connsiteX2" fmla="*/ 93731 w 98239"/>
                <a:gd name="connsiteY2" fmla="*/ 6813 h 29841"/>
                <a:gd name="connsiteX3" fmla="*/ 77295 w 98239"/>
                <a:gd name="connsiteY3" fmla="*/ 20816 h 29841"/>
                <a:gd name="connsiteX4" fmla="*/ 15425 w 98239"/>
                <a:gd name="connsiteY4" fmla="*/ 26831 h 29841"/>
                <a:gd name="connsiteX5" fmla="*/ -4354 w 98239"/>
                <a:gd name="connsiteY5" fmla="*/ 17461 h 29841"/>
                <a:gd name="connsiteX6" fmla="*/ 12089 w 98239"/>
                <a:gd name="connsiteY6" fmla="*/ 3465 h 29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239" h="29841">
                  <a:moveTo>
                    <a:pt x="12089" y="3465"/>
                  </a:moveTo>
                  <a:lnTo>
                    <a:pt x="73953" y="-2557"/>
                  </a:lnTo>
                  <a:cubicBezTo>
                    <a:pt x="83915" y="-3830"/>
                    <a:pt x="92811" y="388"/>
                    <a:pt x="93731" y="6813"/>
                  </a:cubicBezTo>
                  <a:cubicBezTo>
                    <a:pt x="94652" y="13243"/>
                    <a:pt x="87250" y="19542"/>
                    <a:pt x="77295" y="20816"/>
                  </a:cubicBezTo>
                  <a:lnTo>
                    <a:pt x="15425" y="26831"/>
                  </a:lnTo>
                  <a:cubicBezTo>
                    <a:pt x="5463" y="28104"/>
                    <a:pt x="-3434" y="23886"/>
                    <a:pt x="-4354" y="17461"/>
                  </a:cubicBezTo>
                  <a:cubicBezTo>
                    <a:pt x="-5268" y="11037"/>
                    <a:pt x="2127" y="4732"/>
                    <a:pt x="12089" y="3465"/>
                  </a:cubicBezTo>
                </a:path>
              </a:pathLst>
            </a:custGeom>
            <a:solidFill>
              <a:srgbClr val="F08E7B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8" name="Freeform: Shape 1067">
              <a:extLst>
                <a:ext uri="{FF2B5EF4-FFF2-40B4-BE49-F238E27FC236}">
                  <a16:creationId xmlns="" xmlns:a16="http://schemas.microsoft.com/office/drawing/2014/main" id="{8718483A-0061-43AC-9713-BEC32FC4E2D7}"/>
                </a:ext>
              </a:extLst>
            </p:cNvPr>
            <p:cNvSpPr/>
            <p:nvPr/>
          </p:nvSpPr>
          <p:spPr>
            <a:xfrm flipV="1">
              <a:off x="5930531" y="4648623"/>
              <a:ext cx="505861" cy="441281"/>
            </a:xfrm>
            <a:custGeom>
              <a:avLst/>
              <a:gdLst>
                <a:gd name="connsiteX0" fmla="*/ 210645 w 505861"/>
                <a:gd name="connsiteY0" fmla="*/ 66422 h 441281"/>
                <a:gd name="connsiteX1" fmla="*/ 277427 w 505861"/>
                <a:gd name="connsiteY1" fmla="*/ 35654 h 441281"/>
                <a:gd name="connsiteX2" fmla="*/ 315591 w 505861"/>
                <a:gd name="connsiteY2" fmla="*/ 25503 h 441281"/>
                <a:gd name="connsiteX3" fmla="*/ 456430 w 505861"/>
                <a:gd name="connsiteY3" fmla="*/ -2403 h 441281"/>
                <a:gd name="connsiteX4" fmla="*/ 479563 w 505861"/>
                <a:gd name="connsiteY4" fmla="*/ 214 h 441281"/>
                <a:gd name="connsiteX5" fmla="*/ 501806 w 505861"/>
                <a:gd name="connsiteY5" fmla="*/ 36915 h 441281"/>
                <a:gd name="connsiteX6" fmla="*/ 457956 w 505861"/>
                <a:gd name="connsiteY6" fmla="*/ 74051 h 441281"/>
                <a:gd name="connsiteX7" fmla="*/ 326725 w 505861"/>
                <a:gd name="connsiteY7" fmla="*/ 107555 h 441281"/>
                <a:gd name="connsiteX8" fmla="*/ 285529 w 505861"/>
                <a:gd name="connsiteY8" fmla="*/ 122246 h 441281"/>
                <a:gd name="connsiteX9" fmla="*/ 251015 w 505861"/>
                <a:gd name="connsiteY9" fmla="*/ 140290 h 441281"/>
                <a:gd name="connsiteX10" fmla="*/ 121733 w 505861"/>
                <a:gd name="connsiteY10" fmla="*/ 296829 h 441281"/>
                <a:gd name="connsiteX11" fmla="*/ 78992 w 505861"/>
                <a:gd name="connsiteY11" fmla="*/ 403937 h 441281"/>
                <a:gd name="connsiteX12" fmla="*/ 21025 w 505861"/>
                <a:gd name="connsiteY12" fmla="*/ 435852 h 441281"/>
                <a:gd name="connsiteX13" fmla="*/ 143 w 505861"/>
                <a:gd name="connsiteY13" fmla="*/ 374808 h 441281"/>
                <a:gd name="connsiteX14" fmla="*/ 42878 w 505861"/>
                <a:gd name="connsiteY14" fmla="*/ 267650 h 441281"/>
                <a:gd name="connsiteX15" fmla="*/ 210645 w 505861"/>
                <a:gd name="connsiteY15" fmla="*/ 66422 h 441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05861" h="441281">
                  <a:moveTo>
                    <a:pt x="210645" y="66422"/>
                  </a:moveTo>
                  <a:cubicBezTo>
                    <a:pt x="231943" y="53673"/>
                    <a:pt x="254313" y="43340"/>
                    <a:pt x="277427" y="35654"/>
                  </a:cubicBezTo>
                  <a:cubicBezTo>
                    <a:pt x="289948" y="31461"/>
                    <a:pt x="302672" y="28069"/>
                    <a:pt x="315591" y="25503"/>
                  </a:cubicBezTo>
                  <a:lnTo>
                    <a:pt x="456430" y="-2403"/>
                  </a:lnTo>
                  <a:cubicBezTo>
                    <a:pt x="464815" y="-4067"/>
                    <a:pt x="472734" y="-2989"/>
                    <a:pt x="479563" y="214"/>
                  </a:cubicBezTo>
                  <a:cubicBezTo>
                    <a:pt x="492292" y="6210"/>
                    <a:pt x="501138" y="19683"/>
                    <a:pt x="501806" y="36915"/>
                  </a:cubicBezTo>
                  <a:cubicBezTo>
                    <a:pt x="502809" y="63421"/>
                    <a:pt x="482009" y="69303"/>
                    <a:pt x="457956" y="74051"/>
                  </a:cubicBezTo>
                  <a:lnTo>
                    <a:pt x="326725" y="107555"/>
                  </a:lnTo>
                  <a:cubicBezTo>
                    <a:pt x="312444" y="111477"/>
                    <a:pt x="298687" y="116414"/>
                    <a:pt x="285529" y="122246"/>
                  </a:cubicBezTo>
                  <a:cubicBezTo>
                    <a:pt x="273524" y="127529"/>
                    <a:pt x="262043" y="133569"/>
                    <a:pt x="251015" y="140290"/>
                  </a:cubicBezTo>
                  <a:cubicBezTo>
                    <a:pt x="192418" y="176121"/>
                    <a:pt x="147855" y="231384"/>
                    <a:pt x="121733" y="296829"/>
                  </a:cubicBezTo>
                  <a:lnTo>
                    <a:pt x="78992" y="403937"/>
                  </a:lnTo>
                  <a:cubicBezTo>
                    <a:pt x="68759" y="429623"/>
                    <a:pt x="42789" y="443916"/>
                    <a:pt x="21025" y="435852"/>
                  </a:cubicBezTo>
                  <a:cubicBezTo>
                    <a:pt x="-746" y="427864"/>
                    <a:pt x="-10122" y="400469"/>
                    <a:pt x="143" y="374808"/>
                  </a:cubicBezTo>
                  <a:lnTo>
                    <a:pt x="42878" y="267650"/>
                  </a:lnTo>
                  <a:cubicBezTo>
                    <a:pt x="77517" y="180869"/>
                    <a:pt x="137874" y="109844"/>
                    <a:pt x="210645" y="66422"/>
                  </a:cubicBezTo>
                </a:path>
              </a:pathLst>
            </a:custGeom>
            <a:solidFill>
              <a:srgbClr val="F08E7B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9" name="Freeform: Shape 1068">
              <a:extLst>
                <a:ext uri="{FF2B5EF4-FFF2-40B4-BE49-F238E27FC236}">
                  <a16:creationId xmlns="" xmlns:a16="http://schemas.microsoft.com/office/drawing/2014/main" id="{F105D4C1-48A2-4561-A036-DB38AE808112}"/>
                </a:ext>
              </a:extLst>
            </p:cNvPr>
            <p:cNvSpPr/>
            <p:nvPr/>
          </p:nvSpPr>
          <p:spPr>
            <a:xfrm flipV="1">
              <a:off x="6128992" y="4936915"/>
              <a:ext cx="84139" cy="107196"/>
            </a:xfrm>
            <a:custGeom>
              <a:avLst/>
              <a:gdLst>
                <a:gd name="connsiteX0" fmla="*/ 38007 w 84139"/>
                <a:gd name="connsiteY0" fmla="*/ 104236 h 107196"/>
                <a:gd name="connsiteX1" fmla="*/ -4003 w 84139"/>
                <a:gd name="connsiteY1" fmla="*/ 31281 h 107196"/>
                <a:gd name="connsiteX2" fmla="*/ 60547 w 84139"/>
                <a:gd name="connsiteY2" fmla="*/ -2961 h 107196"/>
                <a:gd name="connsiteX3" fmla="*/ 80136 w 84139"/>
                <a:gd name="connsiteY3" fmla="*/ 79792 h 107196"/>
                <a:gd name="connsiteX4" fmla="*/ 38007 w 84139"/>
                <a:gd name="connsiteY4" fmla="*/ 104236 h 107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139" h="107196">
                  <a:moveTo>
                    <a:pt x="38007" y="104236"/>
                  </a:moveTo>
                  <a:lnTo>
                    <a:pt x="-4003" y="31281"/>
                  </a:lnTo>
                  <a:cubicBezTo>
                    <a:pt x="17011" y="18066"/>
                    <a:pt x="37603" y="5236"/>
                    <a:pt x="60547" y="-2961"/>
                  </a:cubicBezTo>
                  <a:lnTo>
                    <a:pt x="80136" y="79792"/>
                  </a:lnTo>
                  <a:lnTo>
                    <a:pt x="38007" y="104236"/>
                  </a:lnTo>
                </a:path>
              </a:pathLst>
            </a:custGeom>
            <a:solidFill>
              <a:srgbClr val="CE6356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0" name="Freeform: Shape 1069">
              <a:extLst>
                <a:ext uri="{FF2B5EF4-FFF2-40B4-BE49-F238E27FC236}">
                  <a16:creationId xmlns="" xmlns:a16="http://schemas.microsoft.com/office/drawing/2014/main" id="{3CD5169F-5885-4CBC-9C56-EB0072B92DE1}"/>
                </a:ext>
              </a:extLst>
            </p:cNvPr>
            <p:cNvSpPr/>
            <p:nvPr/>
          </p:nvSpPr>
          <p:spPr>
            <a:xfrm flipV="1">
              <a:off x="5932573" y="4609263"/>
              <a:ext cx="267487" cy="435535"/>
            </a:xfrm>
            <a:custGeom>
              <a:avLst/>
              <a:gdLst>
                <a:gd name="connsiteX0" fmla="*/ 197282 w 267487"/>
                <a:gd name="connsiteY0" fmla="*/ 142982 h 435535"/>
                <a:gd name="connsiteX1" fmla="*/ 149724 w 267487"/>
                <a:gd name="connsiteY1" fmla="*/ 224032 h 435535"/>
                <a:gd name="connsiteX2" fmla="*/ 86328 w 267487"/>
                <a:gd name="connsiteY2" fmla="*/ 407599 h 435535"/>
                <a:gd name="connsiteX3" fmla="*/ -3820 w 267487"/>
                <a:gd name="connsiteY3" fmla="*/ 347747 h 435535"/>
                <a:gd name="connsiteX4" fmla="*/ 105079 w 267487"/>
                <a:gd name="connsiteY4" fmla="*/ 93747 h 435535"/>
                <a:gd name="connsiteX5" fmla="*/ 217117 w 267487"/>
                <a:gd name="connsiteY5" fmla="*/ -3254 h 435535"/>
                <a:gd name="connsiteX6" fmla="*/ 263629 w 267487"/>
                <a:gd name="connsiteY6" fmla="*/ 94264 h 435535"/>
                <a:gd name="connsiteX7" fmla="*/ 197282 w 267487"/>
                <a:gd name="connsiteY7" fmla="*/ 142982 h 435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7487" h="435535">
                  <a:moveTo>
                    <a:pt x="197282" y="142982"/>
                  </a:moveTo>
                  <a:cubicBezTo>
                    <a:pt x="195038" y="145580"/>
                    <a:pt x="179319" y="156304"/>
                    <a:pt x="149724" y="224032"/>
                  </a:cubicBezTo>
                  <a:cubicBezTo>
                    <a:pt x="114700" y="304192"/>
                    <a:pt x="95111" y="370558"/>
                    <a:pt x="86328" y="407599"/>
                  </a:cubicBezTo>
                  <a:cubicBezTo>
                    <a:pt x="71682" y="469419"/>
                    <a:pt x="-5863" y="402120"/>
                    <a:pt x="-3820" y="347747"/>
                  </a:cubicBezTo>
                  <a:cubicBezTo>
                    <a:pt x="-1770" y="293379"/>
                    <a:pt x="71417" y="140195"/>
                    <a:pt x="105079" y="93747"/>
                  </a:cubicBezTo>
                  <a:cubicBezTo>
                    <a:pt x="138747" y="47298"/>
                    <a:pt x="217117" y="-3254"/>
                    <a:pt x="217117" y="-3254"/>
                  </a:cubicBezTo>
                  <a:lnTo>
                    <a:pt x="263629" y="94264"/>
                  </a:lnTo>
                  <a:cubicBezTo>
                    <a:pt x="263629" y="94264"/>
                    <a:pt x="223038" y="113223"/>
                    <a:pt x="197282" y="142982"/>
                  </a:cubicBezTo>
                </a:path>
              </a:pathLst>
            </a:custGeom>
            <a:solidFill>
              <a:srgbClr val="EF5739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1" name="Freeform: Shape 1070">
              <a:extLst>
                <a:ext uri="{FF2B5EF4-FFF2-40B4-BE49-F238E27FC236}">
                  <a16:creationId xmlns="" xmlns:a16="http://schemas.microsoft.com/office/drawing/2014/main" id="{4EC844C4-3FCB-447B-ACE0-71021F334E92}"/>
                </a:ext>
              </a:extLst>
            </p:cNvPr>
            <p:cNvSpPr/>
            <p:nvPr/>
          </p:nvSpPr>
          <p:spPr>
            <a:xfrm flipV="1">
              <a:off x="6124648" y="4931480"/>
              <a:ext cx="89907" cy="122536"/>
            </a:xfrm>
            <a:custGeom>
              <a:avLst/>
              <a:gdLst>
                <a:gd name="connsiteX0" fmla="*/ 45051 w 89907"/>
                <a:gd name="connsiteY0" fmla="*/ 119580 h 122536"/>
                <a:gd name="connsiteX1" fmla="*/ 24081 w 89907"/>
                <a:gd name="connsiteY1" fmla="*/ 73629 h 122536"/>
                <a:gd name="connsiteX2" fmla="*/ 44118 w 89907"/>
                <a:gd name="connsiteY2" fmla="*/ 44305 h 122536"/>
                <a:gd name="connsiteX3" fmla="*/ 8281 w 89907"/>
                <a:gd name="connsiteY3" fmla="*/ 47275 h 122536"/>
                <a:gd name="connsiteX4" fmla="*/ -4001 w 89907"/>
                <a:gd name="connsiteY4" fmla="*/ 21797 h 122536"/>
                <a:gd name="connsiteX5" fmla="*/ 40278 w 89907"/>
                <a:gd name="connsiteY5" fmla="*/ -2956 h 122536"/>
                <a:gd name="connsiteX6" fmla="*/ 85907 w 89907"/>
                <a:gd name="connsiteY6" fmla="*/ 98080 h 122536"/>
                <a:gd name="connsiteX7" fmla="*/ 45051 w 89907"/>
                <a:gd name="connsiteY7" fmla="*/ 119580 h 122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9907" h="122536">
                  <a:moveTo>
                    <a:pt x="45051" y="119580"/>
                  </a:moveTo>
                  <a:lnTo>
                    <a:pt x="24081" y="73629"/>
                  </a:lnTo>
                  <a:lnTo>
                    <a:pt x="44118" y="44305"/>
                  </a:lnTo>
                  <a:lnTo>
                    <a:pt x="8281" y="47275"/>
                  </a:lnTo>
                  <a:lnTo>
                    <a:pt x="-4001" y="21797"/>
                  </a:lnTo>
                  <a:lnTo>
                    <a:pt x="40278" y="-2956"/>
                  </a:lnTo>
                  <a:lnTo>
                    <a:pt x="85907" y="98080"/>
                  </a:lnTo>
                  <a:lnTo>
                    <a:pt x="45051" y="119580"/>
                  </a:lnTo>
                </a:path>
              </a:pathLst>
            </a:custGeom>
            <a:solidFill>
              <a:srgbClr val="FFFFFF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2" name="Freeform: Shape 1071">
              <a:extLst>
                <a:ext uri="{FF2B5EF4-FFF2-40B4-BE49-F238E27FC236}">
                  <a16:creationId xmlns="" xmlns:a16="http://schemas.microsoft.com/office/drawing/2014/main" id="{E6E77764-0932-4CB4-B67C-AD23F169AEFF}"/>
                </a:ext>
              </a:extLst>
            </p:cNvPr>
            <p:cNvSpPr/>
            <p:nvPr/>
          </p:nvSpPr>
          <p:spPr>
            <a:xfrm flipV="1">
              <a:off x="5698362" y="4022817"/>
              <a:ext cx="161055" cy="161055"/>
            </a:xfrm>
            <a:custGeom>
              <a:avLst/>
              <a:gdLst>
                <a:gd name="connsiteX0" fmla="*/ -3006 w 161055"/>
                <a:gd name="connsiteY0" fmla="*/ 67458 h 161055"/>
                <a:gd name="connsiteX1" fmla="*/ 85578 w 161055"/>
                <a:gd name="connsiteY1" fmla="*/ -4097 h 161055"/>
                <a:gd name="connsiteX2" fmla="*/ 157133 w 161055"/>
                <a:gd name="connsiteY2" fmla="*/ 84487 h 161055"/>
                <a:gd name="connsiteX3" fmla="*/ 68549 w 161055"/>
                <a:gd name="connsiteY3" fmla="*/ 156042 h 161055"/>
                <a:gd name="connsiteX4" fmla="*/ -3006 w 161055"/>
                <a:gd name="connsiteY4" fmla="*/ 67458 h 161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1055" h="161055">
                  <a:moveTo>
                    <a:pt x="-3006" y="67458"/>
                  </a:moveTo>
                  <a:cubicBezTo>
                    <a:pt x="1691" y="23241"/>
                    <a:pt x="41355" y="-8800"/>
                    <a:pt x="85578" y="-4097"/>
                  </a:cubicBezTo>
                  <a:cubicBezTo>
                    <a:pt x="129801" y="606"/>
                    <a:pt x="161836" y="40264"/>
                    <a:pt x="157133" y="84487"/>
                  </a:cubicBezTo>
                  <a:cubicBezTo>
                    <a:pt x="152436" y="128710"/>
                    <a:pt x="112771" y="160745"/>
                    <a:pt x="68549" y="156042"/>
                  </a:cubicBezTo>
                  <a:cubicBezTo>
                    <a:pt x="24326" y="151344"/>
                    <a:pt x="-7709" y="111680"/>
                    <a:pt x="-3006" y="67458"/>
                  </a:cubicBez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3" name="Freeform: Shape 1072">
              <a:extLst>
                <a:ext uri="{FF2B5EF4-FFF2-40B4-BE49-F238E27FC236}">
                  <a16:creationId xmlns="" xmlns:a16="http://schemas.microsoft.com/office/drawing/2014/main" id="{AF98A7F1-9C5D-43D0-B88A-58AE5F01047D}"/>
                </a:ext>
              </a:extLst>
            </p:cNvPr>
            <p:cNvSpPr/>
            <p:nvPr/>
          </p:nvSpPr>
          <p:spPr>
            <a:xfrm flipV="1">
              <a:off x="5710933" y="4043140"/>
              <a:ext cx="379708" cy="394186"/>
            </a:xfrm>
            <a:custGeom>
              <a:avLst/>
              <a:gdLst>
                <a:gd name="connsiteX0" fmla="*/ 99825 w 379708"/>
                <a:gd name="connsiteY0" fmla="*/ -4239 h 394186"/>
                <a:gd name="connsiteX1" fmla="*/ 100487 w 379708"/>
                <a:gd name="connsiteY1" fmla="*/ 31535 h 394186"/>
                <a:gd name="connsiteX2" fmla="*/ 117372 w 379708"/>
                <a:gd name="connsiteY2" fmla="*/ 221729 h 394186"/>
                <a:gd name="connsiteX3" fmla="*/ 371599 w 379708"/>
                <a:gd name="connsiteY3" fmla="*/ 163825 h 394186"/>
                <a:gd name="connsiteX4" fmla="*/ 376069 w 379708"/>
                <a:gd name="connsiteY4" fmla="*/ 202701 h 394186"/>
                <a:gd name="connsiteX5" fmla="*/ 375943 w 379708"/>
                <a:gd name="connsiteY5" fmla="*/ 210966 h 394186"/>
                <a:gd name="connsiteX6" fmla="*/ 363238 w 379708"/>
                <a:gd name="connsiteY6" fmla="*/ 272275 h 394186"/>
                <a:gd name="connsiteX7" fmla="*/ 337962 w 379708"/>
                <a:gd name="connsiteY7" fmla="*/ 317022 h 394186"/>
                <a:gd name="connsiteX8" fmla="*/ 337924 w 379708"/>
                <a:gd name="connsiteY8" fmla="*/ 317085 h 394186"/>
                <a:gd name="connsiteX9" fmla="*/ 183971 w 379708"/>
                <a:gd name="connsiteY9" fmla="*/ 389755 h 394186"/>
                <a:gd name="connsiteX10" fmla="*/ 175528 w 379708"/>
                <a:gd name="connsiteY10" fmla="*/ 389288 h 394186"/>
                <a:gd name="connsiteX11" fmla="*/ 10270 w 379708"/>
                <a:gd name="connsiteY11" fmla="*/ 268751 h 394186"/>
                <a:gd name="connsiteX12" fmla="*/ -3550 w 379708"/>
                <a:gd name="connsiteY12" fmla="*/ 198363 h 394186"/>
                <a:gd name="connsiteX13" fmla="*/ 99825 w 379708"/>
                <a:gd name="connsiteY13" fmla="*/ -4239 h 394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79708" h="394186">
                  <a:moveTo>
                    <a:pt x="99825" y="-4239"/>
                  </a:moveTo>
                  <a:cubicBezTo>
                    <a:pt x="100607" y="-5450"/>
                    <a:pt x="100557" y="9190"/>
                    <a:pt x="100487" y="31535"/>
                  </a:cubicBezTo>
                  <a:cubicBezTo>
                    <a:pt x="100222" y="92938"/>
                    <a:pt x="99951" y="212612"/>
                    <a:pt x="117372" y="221729"/>
                  </a:cubicBezTo>
                  <a:cubicBezTo>
                    <a:pt x="165239" y="246760"/>
                    <a:pt x="359638" y="110157"/>
                    <a:pt x="371599" y="163825"/>
                  </a:cubicBezTo>
                  <a:cubicBezTo>
                    <a:pt x="374442" y="176365"/>
                    <a:pt x="375937" y="189410"/>
                    <a:pt x="376069" y="202701"/>
                  </a:cubicBezTo>
                  <a:cubicBezTo>
                    <a:pt x="376094" y="205475"/>
                    <a:pt x="376056" y="208243"/>
                    <a:pt x="375943" y="210966"/>
                  </a:cubicBezTo>
                  <a:cubicBezTo>
                    <a:pt x="375155" y="232586"/>
                    <a:pt x="370729" y="253241"/>
                    <a:pt x="363238" y="272275"/>
                  </a:cubicBezTo>
                  <a:cubicBezTo>
                    <a:pt x="356839" y="288435"/>
                    <a:pt x="348327" y="303510"/>
                    <a:pt x="337962" y="317022"/>
                  </a:cubicBezTo>
                  <a:lnTo>
                    <a:pt x="337924" y="317085"/>
                  </a:lnTo>
                  <a:cubicBezTo>
                    <a:pt x="302617" y="363142"/>
                    <a:pt x="246351" y="392000"/>
                    <a:pt x="183971" y="389755"/>
                  </a:cubicBezTo>
                  <a:cubicBezTo>
                    <a:pt x="181140" y="389673"/>
                    <a:pt x="178353" y="389484"/>
                    <a:pt x="175528" y="389288"/>
                  </a:cubicBezTo>
                  <a:cubicBezTo>
                    <a:pt x="100664" y="383236"/>
                    <a:pt x="37173" y="337292"/>
                    <a:pt x="10270" y="268751"/>
                  </a:cubicBezTo>
                  <a:cubicBezTo>
                    <a:pt x="1821" y="247340"/>
                    <a:pt x="-3040" y="223683"/>
                    <a:pt x="-3550" y="198363"/>
                  </a:cubicBezTo>
                  <a:cubicBezTo>
                    <a:pt x="-6684" y="44321"/>
                    <a:pt x="81686" y="23238"/>
                    <a:pt x="99825" y="-4239"/>
                  </a:cubicBezTo>
                </a:path>
              </a:pathLst>
            </a:custGeom>
            <a:solidFill>
              <a:srgbClr val="162136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4" name="Freeform: Shape 1073">
              <a:extLst>
                <a:ext uri="{FF2B5EF4-FFF2-40B4-BE49-F238E27FC236}">
                  <a16:creationId xmlns="" xmlns:a16="http://schemas.microsoft.com/office/drawing/2014/main" id="{B4A001A3-D4C1-4CC5-ACDA-27738A65FEAD}"/>
                </a:ext>
              </a:extLst>
            </p:cNvPr>
            <p:cNvSpPr/>
            <p:nvPr/>
          </p:nvSpPr>
          <p:spPr>
            <a:xfrm flipV="1">
              <a:off x="5710933" y="4164266"/>
              <a:ext cx="104154" cy="273060"/>
            </a:xfrm>
            <a:custGeom>
              <a:avLst/>
              <a:gdLst>
                <a:gd name="connsiteX0" fmla="*/ 100015 w 104154"/>
                <a:gd name="connsiteY0" fmla="*/ -4131 h 273060"/>
                <a:gd name="connsiteX1" fmla="*/ 100677 w 104154"/>
                <a:gd name="connsiteY1" fmla="*/ 31643 h 273060"/>
                <a:gd name="connsiteX2" fmla="*/ 99289 w 104154"/>
                <a:gd name="connsiteY2" fmla="*/ 36568 h 273060"/>
                <a:gd name="connsiteX3" fmla="*/ 20018 w 104154"/>
                <a:gd name="connsiteY3" fmla="*/ 155901 h 273060"/>
                <a:gd name="connsiteX4" fmla="*/ 10460 w 104154"/>
                <a:gd name="connsiteY4" fmla="*/ 268860 h 273060"/>
                <a:gd name="connsiteX5" fmla="*/ -3361 w 104154"/>
                <a:gd name="connsiteY5" fmla="*/ 198472 h 273060"/>
                <a:gd name="connsiteX6" fmla="*/ 100015 w 104154"/>
                <a:gd name="connsiteY6" fmla="*/ -4131 h 27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154" h="273060">
                  <a:moveTo>
                    <a:pt x="100015" y="-4131"/>
                  </a:moveTo>
                  <a:cubicBezTo>
                    <a:pt x="100796" y="-5341"/>
                    <a:pt x="100746" y="9299"/>
                    <a:pt x="100677" y="31643"/>
                  </a:cubicBezTo>
                  <a:lnTo>
                    <a:pt x="99289" y="36568"/>
                  </a:lnTo>
                  <a:cubicBezTo>
                    <a:pt x="99289" y="36568"/>
                    <a:pt x="39399" y="75185"/>
                    <a:pt x="20018" y="155901"/>
                  </a:cubicBezTo>
                  <a:cubicBezTo>
                    <a:pt x="6191" y="213528"/>
                    <a:pt x="8177" y="251704"/>
                    <a:pt x="10460" y="268860"/>
                  </a:cubicBezTo>
                  <a:cubicBezTo>
                    <a:pt x="2011" y="247448"/>
                    <a:pt x="-2850" y="223792"/>
                    <a:pt x="-3361" y="198472"/>
                  </a:cubicBezTo>
                  <a:cubicBezTo>
                    <a:pt x="-6495" y="44430"/>
                    <a:pt x="81875" y="23346"/>
                    <a:pt x="100015" y="-4131"/>
                  </a:cubicBez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5" name="Freeform: Shape 1074">
              <a:extLst>
                <a:ext uri="{FF2B5EF4-FFF2-40B4-BE49-F238E27FC236}">
                  <a16:creationId xmlns="" xmlns:a16="http://schemas.microsoft.com/office/drawing/2014/main" id="{4856B8E6-B00F-48F7-A39C-1AA1EEA9A404}"/>
                </a:ext>
              </a:extLst>
            </p:cNvPr>
            <p:cNvSpPr/>
            <p:nvPr/>
          </p:nvSpPr>
          <p:spPr>
            <a:xfrm flipV="1">
              <a:off x="5808882" y="4361794"/>
              <a:ext cx="131161" cy="328041"/>
            </a:xfrm>
            <a:custGeom>
              <a:avLst/>
              <a:gdLst>
                <a:gd name="connsiteX0" fmla="*/ 81801 w 131161"/>
                <a:gd name="connsiteY0" fmla="*/ -3508 h 328041"/>
                <a:gd name="connsiteX1" fmla="*/ 81801 w 131161"/>
                <a:gd name="connsiteY1" fmla="*/ -3508 h 328041"/>
                <a:gd name="connsiteX2" fmla="*/ 25498 w 131161"/>
                <a:gd name="connsiteY2" fmla="*/ 41969 h 328041"/>
                <a:gd name="connsiteX3" fmla="*/ -3359 w 131161"/>
                <a:gd name="connsiteY3" fmla="*/ 308245 h 328041"/>
                <a:gd name="connsiteX4" fmla="*/ 47263 w 131161"/>
                <a:gd name="connsiteY4" fmla="*/ 321328 h 328041"/>
                <a:gd name="connsiteX5" fmla="*/ 103560 w 131161"/>
                <a:gd name="connsiteY5" fmla="*/ 275850 h 328041"/>
                <a:gd name="connsiteX6" fmla="*/ 127279 w 131161"/>
                <a:gd name="connsiteY6" fmla="*/ 52795 h 328041"/>
                <a:gd name="connsiteX7" fmla="*/ 81801 w 131161"/>
                <a:gd name="connsiteY7" fmla="*/ -3508 h 328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1161" h="328041">
                  <a:moveTo>
                    <a:pt x="81801" y="-3508"/>
                  </a:moveTo>
                  <a:lnTo>
                    <a:pt x="81801" y="-3508"/>
                  </a:lnTo>
                  <a:cubicBezTo>
                    <a:pt x="53807" y="-6484"/>
                    <a:pt x="28474" y="13982"/>
                    <a:pt x="25498" y="41969"/>
                  </a:cubicBezTo>
                  <a:lnTo>
                    <a:pt x="-3359" y="308245"/>
                  </a:lnTo>
                  <a:cubicBezTo>
                    <a:pt x="-6335" y="336232"/>
                    <a:pt x="19269" y="318352"/>
                    <a:pt x="47263" y="321328"/>
                  </a:cubicBezTo>
                  <a:cubicBezTo>
                    <a:pt x="75251" y="324303"/>
                    <a:pt x="100584" y="303838"/>
                    <a:pt x="103560" y="275850"/>
                  </a:cubicBezTo>
                  <a:lnTo>
                    <a:pt x="127279" y="52795"/>
                  </a:lnTo>
                  <a:cubicBezTo>
                    <a:pt x="130255" y="24807"/>
                    <a:pt x="109789" y="-532"/>
                    <a:pt x="81801" y="-3508"/>
                  </a:cubicBezTo>
                </a:path>
              </a:pathLst>
            </a:custGeom>
            <a:solidFill>
              <a:srgbClr val="F08E7B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6" name="Freeform: Shape 1075">
              <a:extLst>
                <a:ext uri="{FF2B5EF4-FFF2-40B4-BE49-F238E27FC236}">
                  <a16:creationId xmlns="" xmlns:a16="http://schemas.microsoft.com/office/drawing/2014/main" id="{627EFD74-4FC4-42D0-A339-1AEBD9428409}"/>
                </a:ext>
              </a:extLst>
            </p:cNvPr>
            <p:cNvSpPr/>
            <p:nvPr/>
          </p:nvSpPr>
          <p:spPr>
            <a:xfrm flipV="1">
              <a:off x="5793031" y="4097955"/>
              <a:ext cx="296708" cy="386090"/>
            </a:xfrm>
            <a:custGeom>
              <a:avLst/>
              <a:gdLst>
                <a:gd name="connsiteX0" fmla="*/ 1940 w 296708"/>
                <a:gd name="connsiteY0" fmla="*/ 132309 h 386090"/>
                <a:gd name="connsiteX1" fmla="*/ 2564 w 296708"/>
                <a:gd name="connsiteY1" fmla="*/ 127157 h 386090"/>
                <a:gd name="connsiteX2" fmla="*/ 2810 w 296708"/>
                <a:gd name="connsiteY2" fmla="*/ 125531 h 386090"/>
                <a:gd name="connsiteX3" fmla="*/ 24380 w 296708"/>
                <a:gd name="connsiteY3" fmla="*/ 66498 h 386090"/>
                <a:gd name="connsiteX4" fmla="*/ 26025 w 296708"/>
                <a:gd name="connsiteY4" fmla="*/ 63900 h 386090"/>
                <a:gd name="connsiteX5" fmla="*/ 99377 w 296708"/>
                <a:gd name="connsiteY5" fmla="*/ 4615 h 386090"/>
                <a:gd name="connsiteX6" fmla="*/ 99490 w 296708"/>
                <a:gd name="connsiteY6" fmla="*/ 4558 h 386090"/>
                <a:gd name="connsiteX7" fmla="*/ 136059 w 296708"/>
                <a:gd name="connsiteY7" fmla="*/ -3613 h 386090"/>
                <a:gd name="connsiteX8" fmla="*/ 150011 w 296708"/>
                <a:gd name="connsiteY8" fmla="*/ -4218 h 386090"/>
                <a:gd name="connsiteX9" fmla="*/ 154746 w 296708"/>
                <a:gd name="connsiteY9" fmla="*/ -4035 h 386090"/>
                <a:gd name="connsiteX10" fmla="*/ 155711 w 296708"/>
                <a:gd name="connsiteY10" fmla="*/ -4004 h 386090"/>
                <a:gd name="connsiteX11" fmla="*/ 175773 w 296708"/>
                <a:gd name="connsiteY11" fmla="*/ -1406 h 386090"/>
                <a:gd name="connsiteX12" fmla="*/ 181366 w 296708"/>
                <a:gd name="connsiteY12" fmla="*/ -233 h 386090"/>
                <a:gd name="connsiteX13" fmla="*/ 292534 w 296708"/>
                <a:gd name="connsiteY13" fmla="*/ 133519 h 386090"/>
                <a:gd name="connsiteX14" fmla="*/ 292768 w 296708"/>
                <a:gd name="connsiteY14" fmla="*/ 154704 h 386090"/>
                <a:gd name="connsiteX15" fmla="*/ 292112 w 296708"/>
                <a:gd name="connsiteY15" fmla="*/ 165573 h 386090"/>
                <a:gd name="connsiteX16" fmla="*/ 287976 w 296708"/>
                <a:gd name="connsiteY16" fmla="*/ 238011 h 386090"/>
                <a:gd name="connsiteX17" fmla="*/ 283821 w 296708"/>
                <a:gd name="connsiteY17" fmla="*/ 269605 h 386090"/>
                <a:gd name="connsiteX18" fmla="*/ 276394 w 296708"/>
                <a:gd name="connsiteY18" fmla="*/ 292454 h 386090"/>
                <a:gd name="connsiteX19" fmla="*/ 242120 w 296708"/>
                <a:gd name="connsiteY19" fmla="*/ 342653 h 386090"/>
                <a:gd name="connsiteX20" fmla="*/ 136015 w 296708"/>
                <a:gd name="connsiteY20" fmla="*/ 381681 h 386090"/>
                <a:gd name="connsiteX21" fmla="*/ 55848 w 296708"/>
                <a:gd name="connsiteY21" fmla="*/ 351714 h 386090"/>
                <a:gd name="connsiteX22" fmla="*/ 46371 w 296708"/>
                <a:gd name="connsiteY22" fmla="*/ 343687 h 386090"/>
                <a:gd name="connsiteX23" fmla="*/ 10326 w 296708"/>
                <a:gd name="connsiteY23" fmla="*/ 293141 h 386090"/>
                <a:gd name="connsiteX24" fmla="*/ 10301 w 296708"/>
                <a:gd name="connsiteY24" fmla="*/ 292989 h 386090"/>
                <a:gd name="connsiteX25" fmla="*/ 4412 w 296708"/>
                <a:gd name="connsiteY25" fmla="*/ 277284 h 386090"/>
                <a:gd name="connsiteX26" fmla="*/ 3573 w 296708"/>
                <a:gd name="connsiteY26" fmla="*/ 274352 h 386090"/>
                <a:gd name="connsiteX27" fmla="*/ -1281 w 296708"/>
                <a:gd name="connsiteY27" fmla="*/ 254366 h 386090"/>
                <a:gd name="connsiteX28" fmla="*/ -2057 w 296708"/>
                <a:gd name="connsiteY28" fmla="*/ 249788 h 386090"/>
                <a:gd name="connsiteX29" fmla="*/ -3558 w 296708"/>
                <a:gd name="connsiteY29" fmla="*/ 224291 h 386090"/>
                <a:gd name="connsiteX30" fmla="*/ -3501 w 296708"/>
                <a:gd name="connsiteY30" fmla="*/ 222747 h 386090"/>
                <a:gd name="connsiteX31" fmla="*/ -3160 w 296708"/>
                <a:gd name="connsiteY31" fmla="*/ 216883 h 386090"/>
                <a:gd name="connsiteX32" fmla="*/ -2801 w 296708"/>
                <a:gd name="connsiteY32" fmla="*/ 210446 h 386090"/>
                <a:gd name="connsiteX33" fmla="*/ -2360 w 296708"/>
                <a:gd name="connsiteY33" fmla="*/ 202211 h 386090"/>
                <a:gd name="connsiteX34" fmla="*/ -2353 w 296708"/>
                <a:gd name="connsiteY34" fmla="*/ 202142 h 386090"/>
                <a:gd name="connsiteX35" fmla="*/ -2341 w 296708"/>
                <a:gd name="connsiteY35" fmla="*/ 201713 h 386090"/>
                <a:gd name="connsiteX36" fmla="*/ -2265 w 296708"/>
                <a:gd name="connsiteY36" fmla="*/ 200314 h 386090"/>
                <a:gd name="connsiteX37" fmla="*/ -2044 w 296708"/>
                <a:gd name="connsiteY37" fmla="*/ 196562 h 386090"/>
                <a:gd name="connsiteX38" fmla="*/ -2038 w 296708"/>
                <a:gd name="connsiteY38" fmla="*/ 196487 h 386090"/>
                <a:gd name="connsiteX39" fmla="*/ 289 w 296708"/>
                <a:gd name="connsiteY39" fmla="*/ 157364 h 386090"/>
                <a:gd name="connsiteX40" fmla="*/ 982 w 296708"/>
                <a:gd name="connsiteY40" fmla="*/ 144408 h 386090"/>
                <a:gd name="connsiteX41" fmla="*/ 1285 w 296708"/>
                <a:gd name="connsiteY41" fmla="*/ 139509 h 386090"/>
                <a:gd name="connsiteX42" fmla="*/ 1398 w 296708"/>
                <a:gd name="connsiteY42" fmla="*/ 138444 h 386090"/>
                <a:gd name="connsiteX43" fmla="*/ 1474 w 296708"/>
                <a:gd name="connsiteY43" fmla="*/ 137409 h 386090"/>
                <a:gd name="connsiteX44" fmla="*/ 1940 w 296708"/>
                <a:gd name="connsiteY44" fmla="*/ 132309 h 386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96708" h="386090">
                  <a:moveTo>
                    <a:pt x="1940" y="132309"/>
                  </a:moveTo>
                  <a:cubicBezTo>
                    <a:pt x="2092" y="130562"/>
                    <a:pt x="2306" y="128898"/>
                    <a:pt x="2564" y="127157"/>
                  </a:cubicBezTo>
                  <a:lnTo>
                    <a:pt x="2810" y="125531"/>
                  </a:lnTo>
                  <a:cubicBezTo>
                    <a:pt x="5957" y="104056"/>
                    <a:pt x="13516" y="84057"/>
                    <a:pt x="24380" y="66498"/>
                  </a:cubicBezTo>
                  <a:cubicBezTo>
                    <a:pt x="24903" y="65615"/>
                    <a:pt x="25464" y="64777"/>
                    <a:pt x="26025" y="63900"/>
                  </a:cubicBezTo>
                  <a:cubicBezTo>
                    <a:pt x="43673" y="36701"/>
                    <a:pt x="69365" y="15750"/>
                    <a:pt x="99377" y="4615"/>
                  </a:cubicBezTo>
                  <a:lnTo>
                    <a:pt x="99490" y="4558"/>
                  </a:lnTo>
                  <a:cubicBezTo>
                    <a:pt x="111104" y="246"/>
                    <a:pt x="123386" y="-2547"/>
                    <a:pt x="136059" y="-3613"/>
                  </a:cubicBezTo>
                  <a:cubicBezTo>
                    <a:pt x="140705" y="-3985"/>
                    <a:pt x="145333" y="-4212"/>
                    <a:pt x="150011" y="-4218"/>
                  </a:cubicBezTo>
                  <a:cubicBezTo>
                    <a:pt x="151594" y="-4193"/>
                    <a:pt x="153139" y="-4136"/>
                    <a:pt x="154746" y="-4035"/>
                  </a:cubicBezTo>
                  <a:cubicBezTo>
                    <a:pt x="155396" y="-4042"/>
                    <a:pt x="155711" y="-4004"/>
                    <a:pt x="155711" y="-4004"/>
                  </a:cubicBezTo>
                  <a:cubicBezTo>
                    <a:pt x="162584" y="-3600"/>
                    <a:pt x="169229" y="-2818"/>
                    <a:pt x="175773" y="-1406"/>
                  </a:cubicBezTo>
                  <a:cubicBezTo>
                    <a:pt x="177646" y="-1097"/>
                    <a:pt x="179518" y="-757"/>
                    <a:pt x="181366" y="-233"/>
                  </a:cubicBezTo>
                  <a:cubicBezTo>
                    <a:pt x="242328" y="14382"/>
                    <a:pt x="287522" y="68597"/>
                    <a:pt x="292534" y="133519"/>
                  </a:cubicBezTo>
                  <a:cubicBezTo>
                    <a:pt x="293058" y="140448"/>
                    <a:pt x="293196" y="147586"/>
                    <a:pt x="292768" y="154704"/>
                  </a:cubicBezTo>
                  <a:lnTo>
                    <a:pt x="292112" y="165573"/>
                  </a:lnTo>
                  <a:lnTo>
                    <a:pt x="287976" y="238011"/>
                  </a:lnTo>
                  <a:cubicBezTo>
                    <a:pt x="287389" y="248925"/>
                    <a:pt x="286122" y="259479"/>
                    <a:pt x="283821" y="269605"/>
                  </a:cubicBezTo>
                  <a:cubicBezTo>
                    <a:pt x="282125" y="277480"/>
                    <a:pt x="279653" y="285140"/>
                    <a:pt x="276394" y="292454"/>
                  </a:cubicBezTo>
                  <a:cubicBezTo>
                    <a:pt x="267838" y="311665"/>
                    <a:pt x="257132" y="328738"/>
                    <a:pt x="242120" y="342653"/>
                  </a:cubicBezTo>
                  <a:cubicBezTo>
                    <a:pt x="214082" y="368749"/>
                    <a:pt x="176208" y="383762"/>
                    <a:pt x="136015" y="381681"/>
                  </a:cubicBezTo>
                  <a:cubicBezTo>
                    <a:pt x="105909" y="380136"/>
                    <a:pt x="78432" y="369153"/>
                    <a:pt x="55848" y="351714"/>
                  </a:cubicBezTo>
                  <a:cubicBezTo>
                    <a:pt x="52594" y="349166"/>
                    <a:pt x="49423" y="346493"/>
                    <a:pt x="46371" y="343687"/>
                  </a:cubicBezTo>
                  <a:cubicBezTo>
                    <a:pt x="31120" y="329722"/>
                    <a:pt x="18775" y="312465"/>
                    <a:pt x="10326" y="293141"/>
                  </a:cubicBezTo>
                  <a:lnTo>
                    <a:pt x="10301" y="292989"/>
                  </a:lnTo>
                  <a:cubicBezTo>
                    <a:pt x="8069" y="287933"/>
                    <a:pt x="6039" y="282643"/>
                    <a:pt x="4412" y="277284"/>
                  </a:cubicBezTo>
                  <a:cubicBezTo>
                    <a:pt x="4122" y="276319"/>
                    <a:pt x="3819" y="275424"/>
                    <a:pt x="3573" y="274352"/>
                  </a:cubicBezTo>
                  <a:cubicBezTo>
                    <a:pt x="1600" y="267883"/>
                    <a:pt x="-102" y="261187"/>
                    <a:pt x="-1281" y="254366"/>
                  </a:cubicBezTo>
                  <a:cubicBezTo>
                    <a:pt x="-1552" y="252865"/>
                    <a:pt x="-1824" y="251320"/>
                    <a:pt x="-2057" y="249788"/>
                  </a:cubicBezTo>
                  <a:cubicBezTo>
                    <a:pt x="-3368" y="241478"/>
                    <a:pt x="-3974" y="232954"/>
                    <a:pt x="-3558" y="224291"/>
                  </a:cubicBezTo>
                  <a:lnTo>
                    <a:pt x="-3501" y="222747"/>
                  </a:lnTo>
                  <a:lnTo>
                    <a:pt x="-3160" y="216883"/>
                  </a:lnTo>
                  <a:lnTo>
                    <a:pt x="-2801" y="210446"/>
                  </a:lnTo>
                  <a:lnTo>
                    <a:pt x="-2360" y="202211"/>
                  </a:lnTo>
                  <a:lnTo>
                    <a:pt x="-2353" y="202142"/>
                  </a:lnTo>
                  <a:lnTo>
                    <a:pt x="-2341" y="201713"/>
                  </a:lnTo>
                  <a:lnTo>
                    <a:pt x="-2265" y="200314"/>
                  </a:lnTo>
                  <a:lnTo>
                    <a:pt x="-2044" y="196562"/>
                  </a:lnTo>
                  <a:lnTo>
                    <a:pt x="-2038" y="196487"/>
                  </a:lnTo>
                  <a:lnTo>
                    <a:pt x="289" y="157364"/>
                  </a:lnTo>
                  <a:lnTo>
                    <a:pt x="982" y="144408"/>
                  </a:lnTo>
                  <a:lnTo>
                    <a:pt x="1285" y="139509"/>
                  </a:lnTo>
                  <a:lnTo>
                    <a:pt x="1398" y="138444"/>
                  </a:lnTo>
                  <a:lnTo>
                    <a:pt x="1474" y="137409"/>
                  </a:lnTo>
                  <a:cubicBezTo>
                    <a:pt x="1549" y="135688"/>
                    <a:pt x="1694" y="133980"/>
                    <a:pt x="1940" y="132309"/>
                  </a:cubicBezTo>
                </a:path>
              </a:pathLst>
            </a:custGeom>
            <a:solidFill>
              <a:srgbClr val="FAC0A7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7" name="Freeform: Shape 1076">
              <a:extLst>
                <a:ext uri="{FF2B5EF4-FFF2-40B4-BE49-F238E27FC236}">
                  <a16:creationId xmlns="" xmlns:a16="http://schemas.microsoft.com/office/drawing/2014/main" id="{24C8EB7B-24EB-4C53-B6DB-C19E9432FF22}"/>
                </a:ext>
              </a:extLst>
            </p:cNvPr>
            <p:cNvSpPr/>
            <p:nvPr/>
          </p:nvSpPr>
          <p:spPr>
            <a:xfrm flipV="1">
              <a:off x="5762534" y="4282988"/>
              <a:ext cx="40740" cy="59710"/>
            </a:xfrm>
            <a:custGeom>
              <a:avLst/>
              <a:gdLst>
                <a:gd name="connsiteX0" fmla="*/ 22170 w 40740"/>
                <a:gd name="connsiteY0" fmla="*/ -3778 h 59710"/>
                <a:gd name="connsiteX1" fmla="*/ 26092 w 40740"/>
                <a:gd name="connsiteY1" fmla="*/ -4119 h 59710"/>
                <a:gd name="connsiteX2" fmla="*/ 28072 w 40740"/>
                <a:gd name="connsiteY2" fmla="*/ -4119 h 59710"/>
                <a:gd name="connsiteX3" fmla="*/ 32189 w 40740"/>
                <a:gd name="connsiteY3" fmla="*/ -3898 h 59710"/>
                <a:gd name="connsiteX4" fmla="*/ 37270 w 40740"/>
                <a:gd name="connsiteY4" fmla="*/ -3646 h 59710"/>
                <a:gd name="connsiteX5" fmla="*/ 36243 w 40740"/>
                <a:gd name="connsiteY5" fmla="*/ 15824 h 59710"/>
                <a:gd name="connsiteX6" fmla="*/ 35997 w 40740"/>
                <a:gd name="connsiteY6" fmla="*/ 20187 h 59710"/>
                <a:gd name="connsiteX7" fmla="*/ 34036 w 40740"/>
                <a:gd name="connsiteY7" fmla="*/ 55532 h 59710"/>
                <a:gd name="connsiteX8" fmla="*/ 28671 w 40740"/>
                <a:gd name="connsiteY8" fmla="*/ 55255 h 59710"/>
                <a:gd name="connsiteX9" fmla="*/ 24768 w 40740"/>
                <a:gd name="connsiteY9" fmla="*/ 55015 h 59710"/>
                <a:gd name="connsiteX10" fmla="*/ 22353 w 40740"/>
                <a:gd name="connsiteY10" fmla="*/ 54763 h 59710"/>
                <a:gd name="connsiteX11" fmla="*/ 22315 w 40740"/>
                <a:gd name="connsiteY11" fmla="*/ 54756 h 59710"/>
                <a:gd name="connsiteX12" fmla="*/ 18854 w 40740"/>
                <a:gd name="connsiteY12" fmla="*/ 54139 h 59710"/>
                <a:gd name="connsiteX13" fmla="*/ 18816 w 40740"/>
                <a:gd name="connsiteY13" fmla="*/ 54132 h 59710"/>
                <a:gd name="connsiteX14" fmla="*/ 4170 w 40740"/>
                <a:gd name="connsiteY14" fmla="*/ 45665 h 59710"/>
                <a:gd name="connsiteX15" fmla="*/ -3428 w 40740"/>
                <a:gd name="connsiteY15" fmla="*/ 24739 h 59710"/>
                <a:gd name="connsiteX16" fmla="*/ 22170 w 40740"/>
                <a:gd name="connsiteY16" fmla="*/ -3778 h 59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0740" h="59710">
                  <a:moveTo>
                    <a:pt x="22170" y="-3778"/>
                  </a:moveTo>
                  <a:cubicBezTo>
                    <a:pt x="23412" y="-3967"/>
                    <a:pt x="24724" y="-4081"/>
                    <a:pt x="26092" y="-4119"/>
                  </a:cubicBezTo>
                  <a:cubicBezTo>
                    <a:pt x="26678" y="-4232"/>
                    <a:pt x="27391" y="-4157"/>
                    <a:pt x="28072" y="-4119"/>
                  </a:cubicBezTo>
                  <a:lnTo>
                    <a:pt x="32189" y="-3898"/>
                  </a:lnTo>
                  <a:lnTo>
                    <a:pt x="37270" y="-3646"/>
                  </a:lnTo>
                  <a:lnTo>
                    <a:pt x="36243" y="15824"/>
                  </a:lnTo>
                  <a:lnTo>
                    <a:pt x="35997" y="20187"/>
                  </a:lnTo>
                  <a:lnTo>
                    <a:pt x="34036" y="55532"/>
                  </a:lnTo>
                  <a:lnTo>
                    <a:pt x="28671" y="55255"/>
                  </a:lnTo>
                  <a:lnTo>
                    <a:pt x="24768" y="55015"/>
                  </a:lnTo>
                  <a:cubicBezTo>
                    <a:pt x="23910" y="54996"/>
                    <a:pt x="23160" y="54921"/>
                    <a:pt x="22353" y="54763"/>
                  </a:cubicBezTo>
                  <a:lnTo>
                    <a:pt x="22315" y="54756"/>
                  </a:lnTo>
                  <a:cubicBezTo>
                    <a:pt x="21142" y="54631"/>
                    <a:pt x="19976" y="54397"/>
                    <a:pt x="18854" y="54139"/>
                  </a:cubicBezTo>
                  <a:lnTo>
                    <a:pt x="18816" y="54132"/>
                  </a:lnTo>
                  <a:cubicBezTo>
                    <a:pt x="13060" y="52802"/>
                    <a:pt x="7972" y="49883"/>
                    <a:pt x="4170" y="45665"/>
                  </a:cubicBezTo>
                  <a:cubicBezTo>
                    <a:pt x="-874" y="39984"/>
                    <a:pt x="-3863" y="32866"/>
                    <a:pt x="-3428" y="24739"/>
                  </a:cubicBezTo>
                  <a:cubicBezTo>
                    <a:pt x="-2627" y="10427"/>
                    <a:pt x="8413" y="-1679"/>
                    <a:pt x="22170" y="-3778"/>
                  </a:cubicBezTo>
                </a:path>
              </a:pathLst>
            </a:custGeom>
            <a:solidFill>
              <a:srgbClr val="FABAC3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8" name="Freeform: Shape 1077">
              <a:extLst>
                <a:ext uri="{FF2B5EF4-FFF2-40B4-BE49-F238E27FC236}">
                  <a16:creationId xmlns="" xmlns:a16="http://schemas.microsoft.com/office/drawing/2014/main" id="{9A517C73-E752-49FF-9BB7-1A556B47F656}"/>
                </a:ext>
              </a:extLst>
            </p:cNvPr>
            <p:cNvSpPr/>
            <p:nvPr/>
          </p:nvSpPr>
          <p:spPr>
            <a:xfrm flipV="1">
              <a:off x="5983620" y="4344404"/>
              <a:ext cx="32035" cy="12292"/>
            </a:xfrm>
            <a:custGeom>
              <a:avLst/>
              <a:gdLst>
                <a:gd name="connsiteX0" fmla="*/ 28268 w 32035"/>
                <a:gd name="connsiteY0" fmla="*/ 8181 h 12292"/>
                <a:gd name="connsiteX1" fmla="*/ 12203 w 32035"/>
                <a:gd name="connsiteY1" fmla="*/ -4037 h 12292"/>
                <a:gd name="connsiteX2" fmla="*/ -3768 w 32035"/>
                <a:gd name="connsiteY2" fmla="*/ 4317 h 12292"/>
                <a:gd name="connsiteX3" fmla="*/ 28268 w 32035"/>
                <a:gd name="connsiteY3" fmla="*/ 8181 h 12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035" h="12292">
                  <a:moveTo>
                    <a:pt x="28268" y="8181"/>
                  </a:moveTo>
                  <a:cubicBezTo>
                    <a:pt x="28268" y="8181"/>
                    <a:pt x="27675" y="-2915"/>
                    <a:pt x="12203" y="-4037"/>
                  </a:cubicBezTo>
                  <a:cubicBezTo>
                    <a:pt x="-1403" y="-5027"/>
                    <a:pt x="-3768" y="4317"/>
                    <a:pt x="-3768" y="4317"/>
                  </a:cubicBezTo>
                  <a:lnTo>
                    <a:pt x="28268" y="8181"/>
                  </a:lnTo>
                </a:path>
              </a:pathLst>
            </a:custGeom>
            <a:solidFill>
              <a:srgbClr val="F08E7B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9" name="Freeform: Shape 1078">
              <a:extLst>
                <a:ext uri="{FF2B5EF4-FFF2-40B4-BE49-F238E27FC236}">
                  <a16:creationId xmlns="" xmlns:a16="http://schemas.microsoft.com/office/drawing/2014/main" id="{42768900-C205-4DE5-9ED4-3544938B4CE3}"/>
                </a:ext>
              </a:extLst>
            </p:cNvPr>
            <p:cNvSpPr/>
            <p:nvPr/>
          </p:nvSpPr>
          <p:spPr>
            <a:xfrm flipV="1">
              <a:off x="5783147" y="4083305"/>
              <a:ext cx="302536" cy="134464"/>
            </a:xfrm>
            <a:custGeom>
              <a:avLst/>
              <a:gdLst>
                <a:gd name="connsiteX0" fmla="*/ 15926 w 302536"/>
                <a:gd name="connsiteY0" fmla="*/ -4470 h 134464"/>
                <a:gd name="connsiteX1" fmla="*/ 298815 w 302536"/>
                <a:gd name="connsiteY1" fmla="*/ 6374 h 134464"/>
                <a:gd name="connsiteX2" fmla="*/ 221296 w 302536"/>
                <a:gd name="connsiteY2" fmla="*/ 111704 h 134464"/>
                <a:gd name="connsiteX3" fmla="*/ 1879 w 302536"/>
                <a:gd name="connsiteY3" fmla="*/ 73294 h 134464"/>
                <a:gd name="connsiteX4" fmla="*/ -2995 w 302536"/>
                <a:gd name="connsiteY4" fmla="*/ 28895 h 134464"/>
                <a:gd name="connsiteX5" fmla="*/ 15926 w 302536"/>
                <a:gd name="connsiteY5" fmla="*/ -4470 h 134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2536" h="134464">
                  <a:moveTo>
                    <a:pt x="15926" y="-4470"/>
                  </a:moveTo>
                  <a:cubicBezTo>
                    <a:pt x="15926" y="-4470"/>
                    <a:pt x="274541" y="58869"/>
                    <a:pt x="298815" y="6374"/>
                  </a:cubicBezTo>
                  <a:cubicBezTo>
                    <a:pt x="298815" y="6374"/>
                    <a:pt x="303279" y="62835"/>
                    <a:pt x="221296" y="111704"/>
                  </a:cubicBezTo>
                  <a:cubicBezTo>
                    <a:pt x="139313" y="160580"/>
                    <a:pt x="10132" y="98855"/>
                    <a:pt x="1879" y="73294"/>
                  </a:cubicBezTo>
                  <a:cubicBezTo>
                    <a:pt x="-6368" y="47734"/>
                    <a:pt x="-2995" y="28895"/>
                    <a:pt x="-2995" y="28895"/>
                  </a:cubicBezTo>
                  <a:lnTo>
                    <a:pt x="15926" y="-4470"/>
                  </a:lnTo>
                </a:path>
              </a:pathLst>
            </a:custGeom>
            <a:solidFill>
              <a:srgbClr val="162136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0" name="Freeform: Shape 1079">
              <a:extLst>
                <a:ext uri="{FF2B5EF4-FFF2-40B4-BE49-F238E27FC236}">
                  <a16:creationId xmlns="" xmlns:a16="http://schemas.microsoft.com/office/drawing/2014/main" id="{40F49A94-B107-4855-9802-36A32BC81DF6}"/>
                </a:ext>
              </a:extLst>
            </p:cNvPr>
            <p:cNvSpPr/>
            <p:nvPr/>
          </p:nvSpPr>
          <p:spPr>
            <a:xfrm flipV="1">
              <a:off x="5894148" y="4258992"/>
              <a:ext cx="65441" cy="19840"/>
            </a:xfrm>
            <a:custGeom>
              <a:avLst/>
              <a:gdLst>
                <a:gd name="connsiteX0" fmla="*/ -983 w 65441"/>
                <a:gd name="connsiteY0" fmla="*/ -4258 h 19840"/>
                <a:gd name="connsiteX1" fmla="*/ -2995 w 65441"/>
                <a:gd name="connsiteY1" fmla="*/ -3350 h 19840"/>
                <a:gd name="connsiteX2" fmla="*/ -2755 w 65441"/>
                <a:gd name="connsiteY2" fmla="*/ 439 h 19840"/>
                <a:gd name="connsiteX3" fmla="*/ 59979 w 65441"/>
                <a:gd name="connsiteY3" fmla="*/ 12387 h 19840"/>
                <a:gd name="connsiteX4" fmla="*/ 61624 w 65441"/>
                <a:gd name="connsiteY4" fmla="*/ 8970 h 19840"/>
                <a:gd name="connsiteX5" fmla="*/ 58213 w 65441"/>
                <a:gd name="connsiteY5" fmla="*/ 7318 h 19840"/>
                <a:gd name="connsiteX6" fmla="*/ 795 w 65441"/>
                <a:gd name="connsiteY6" fmla="*/ -3583 h 19840"/>
                <a:gd name="connsiteX7" fmla="*/ -983 w 65441"/>
                <a:gd name="connsiteY7" fmla="*/ -4258 h 19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5441" h="19840">
                  <a:moveTo>
                    <a:pt x="-983" y="-4258"/>
                  </a:moveTo>
                  <a:cubicBezTo>
                    <a:pt x="-1727" y="-4258"/>
                    <a:pt x="-2465" y="-3949"/>
                    <a:pt x="-2995" y="-3350"/>
                  </a:cubicBezTo>
                  <a:cubicBezTo>
                    <a:pt x="-3978" y="-2234"/>
                    <a:pt x="-3871" y="-538"/>
                    <a:pt x="-2755" y="439"/>
                  </a:cubicBezTo>
                  <a:cubicBezTo>
                    <a:pt x="24432" y="24392"/>
                    <a:pt x="58541" y="12885"/>
                    <a:pt x="59979" y="12387"/>
                  </a:cubicBezTo>
                  <a:cubicBezTo>
                    <a:pt x="61372" y="11896"/>
                    <a:pt x="62110" y="10370"/>
                    <a:pt x="61624" y="8970"/>
                  </a:cubicBezTo>
                  <a:cubicBezTo>
                    <a:pt x="61139" y="7570"/>
                    <a:pt x="59620" y="6826"/>
                    <a:pt x="58213" y="7318"/>
                  </a:cubicBezTo>
                  <a:cubicBezTo>
                    <a:pt x="57886" y="7432"/>
                    <a:pt x="25585" y="18257"/>
                    <a:pt x="795" y="-3583"/>
                  </a:cubicBezTo>
                  <a:cubicBezTo>
                    <a:pt x="284" y="-4037"/>
                    <a:pt x="-353" y="-4258"/>
                    <a:pt x="-983" y="-4258"/>
                  </a:cubicBezTo>
                </a:path>
              </a:pathLst>
            </a:custGeom>
            <a:solidFill>
              <a:srgbClr val="162136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1" name="Freeform: Shape 1080">
              <a:extLst>
                <a:ext uri="{FF2B5EF4-FFF2-40B4-BE49-F238E27FC236}">
                  <a16:creationId xmlns="" xmlns:a16="http://schemas.microsoft.com/office/drawing/2014/main" id="{53D1B8B1-C728-449B-874C-F83691E3250E}"/>
                </a:ext>
              </a:extLst>
            </p:cNvPr>
            <p:cNvSpPr/>
            <p:nvPr/>
          </p:nvSpPr>
          <p:spPr>
            <a:xfrm flipV="1">
              <a:off x="6008531" y="4244190"/>
              <a:ext cx="65790" cy="18130"/>
            </a:xfrm>
            <a:custGeom>
              <a:avLst/>
              <a:gdLst>
                <a:gd name="connsiteX0" fmla="*/ -1140 w 65790"/>
                <a:gd name="connsiteY0" fmla="*/ -4286 h 18130"/>
                <a:gd name="connsiteX1" fmla="*/ -3271 w 65790"/>
                <a:gd name="connsiteY1" fmla="*/ -3233 h 18130"/>
                <a:gd name="connsiteX2" fmla="*/ -2772 w 65790"/>
                <a:gd name="connsiteY2" fmla="*/ 531 h 18130"/>
                <a:gd name="connsiteX3" fmla="*/ 60220 w 65790"/>
                <a:gd name="connsiteY3" fmla="*/ 10184 h 18130"/>
                <a:gd name="connsiteX4" fmla="*/ 61796 w 65790"/>
                <a:gd name="connsiteY4" fmla="*/ 6735 h 18130"/>
                <a:gd name="connsiteX5" fmla="*/ 58347 w 65790"/>
                <a:gd name="connsiteY5" fmla="*/ 5153 h 18130"/>
                <a:gd name="connsiteX6" fmla="*/ 493 w 65790"/>
                <a:gd name="connsiteY6" fmla="*/ -3731 h 18130"/>
                <a:gd name="connsiteX7" fmla="*/ -1140 w 65790"/>
                <a:gd name="connsiteY7" fmla="*/ -4286 h 18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5790" h="18130">
                  <a:moveTo>
                    <a:pt x="-1140" y="-4286"/>
                  </a:moveTo>
                  <a:cubicBezTo>
                    <a:pt x="-1947" y="-4286"/>
                    <a:pt x="-2741" y="-3926"/>
                    <a:pt x="-3271" y="-3233"/>
                  </a:cubicBezTo>
                  <a:cubicBezTo>
                    <a:pt x="-4172" y="-2060"/>
                    <a:pt x="-3952" y="-377"/>
                    <a:pt x="-2772" y="531"/>
                  </a:cubicBezTo>
                  <a:cubicBezTo>
                    <a:pt x="26016" y="22592"/>
                    <a:pt x="58839" y="10701"/>
                    <a:pt x="60220" y="10184"/>
                  </a:cubicBezTo>
                  <a:cubicBezTo>
                    <a:pt x="61607" y="9667"/>
                    <a:pt x="62313" y="8122"/>
                    <a:pt x="61796" y="6735"/>
                  </a:cubicBezTo>
                  <a:cubicBezTo>
                    <a:pt x="61279" y="5348"/>
                    <a:pt x="59734" y="4642"/>
                    <a:pt x="58347" y="5153"/>
                  </a:cubicBezTo>
                  <a:cubicBezTo>
                    <a:pt x="58032" y="5273"/>
                    <a:pt x="26873" y="16483"/>
                    <a:pt x="493" y="-3731"/>
                  </a:cubicBezTo>
                  <a:cubicBezTo>
                    <a:pt x="2" y="-4103"/>
                    <a:pt x="-572" y="-4286"/>
                    <a:pt x="-1140" y="-4286"/>
                  </a:cubicBezTo>
                </a:path>
              </a:pathLst>
            </a:custGeom>
            <a:solidFill>
              <a:srgbClr val="162136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2" name="Freeform: Shape 1081">
              <a:extLst>
                <a:ext uri="{FF2B5EF4-FFF2-40B4-BE49-F238E27FC236}">
                  <a16:creationId xmlns="" xmlns:a16="http://schemas.microsoft.com/office/drawing/2014/main" id="{C5ED217B-5A27-4B3C-B7ED-9EAAE250A1D6}"/>
                </a:ext>
              </a:extLst>
            </p:cNvPr>
            <p:cNvSpPr/>
            <p:nvPr/>
          </p:nvSpPr>
          <p:spPr>
            <a:xfrm flipV="1">
              <a:off x="5928369" y="4289967"/>
              <a:ext cx="14968" cy="26173"/>
            </a:xfrm>
            <a:custGeom>
              <a:avLst/>
              <a:gdLst>
                <a:gd name="connsiteX0" fmla="*/ 5192 w 14968"/>
                <a:gd name="connsiteY0" fmla="*/ -4158 h 26173"/>
                <a:gd name="connsiteX1" fmla="*/ 5192 w 14968"/>
                <a:gd name="connsiteY1" fmla="*/ -4158 h 26173"/>
                <a:gd name="connsiteX2" fmla="*/ -2311 w 14968"/>
                <a:gd name="connsiteY2" fmla="*/ 1901 h 26173"/>
                <a:gd name="connsiteX3" fmla="*/ -3641 w 14968"/>
                <a:gd name="connsiteY3" fmla="*/ 14442 h 26173"/>
                <a:gd name="connsiteX4" fmla="*/ 2418 w 14968"/>
                <a:gd name="connsiteY4" fmla="*/ 21938 h 26173"/>
                <a:gd name="connsiteX5" fmla="*/ 9914 w 14968"/>
                <a:gd name="connsiteY5" fmla="*/ 15879 h 26173"/>
                <a:gd name="connsiteX6" fmla="*/ 11251 w 14968"/>
                <a:gd name="connsiteY6" fmla="*/ 3339 h 26173"/>
                <a:gd name="connsiteX7" fmla="*/ 5192 w 14968"/>
                <a:gd name="connsiteY7" fmla="*/ -4158 h 26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968" h="26173">
                  <a:moveTo>
                    <a:pt x="5192" y="-4158"/>
                  </a:moveTo>
                  <a:lnTo>
                    <a:pt x="5192" y="-4158"/>
                  </a:lnTo>
                  <a:cubicBezTo>
                    <a:pt x="1465" y="-4555"/>
                    <a:pt x="-1914" y="-1831"/>
                    <a:pt x="-2311" y="1901"/>
                  </a:cubicBezTo>
                  <a:lnTo>
                    <a:pt x="-3641" y="14442"/>
                  </a:lnTo>
                  <a:cubicBezTo>
                    <a:pt x="-4039" y="18168"/>
                    <a:pt x="-1315" y="21541"/>
                    <a:pt x="2418" y="21938"/>
                  </a:cubicBezTo>
                  <a:cubicBezTo>
                    <a:pt x="6144" y="22335"/>
                    <a:pt x="9517" y="19612"/>
                    <a:pt x="9914" y="15879"/>
                  </a:cubicBezTo>
                  <a:lnTo>
                    <a:pt x="11251" y="3339"/>
                  </a:lnTo>
                  <a:cubicBezTo>
                    <a:pt x="11648" y="-387"/>
                    <a:pt x="8918" y="-3760"/>
                    <a:pt x="5192" y="-4158"/>
                  </a:cubicBez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3" name="Freeform: Shape 1082">
              <a:extLst>
                <a:ext uri="{FF2B5EF4-FFF2-40B4-BE49-F238E27FC236}">
                  <a16:creationId xmlns="" xmlns:a16="http://schemas.microsoft.com/office/drawing/2014/main" id="{89C4A53F-42FA-4485-94C2-5E6F677A2D26}"/>
                </a:ext>
              </a:extLst>
            </p:cNvPr>
            <p:cNvSpPr/>
            <p:nvPr/>
          </p:nvSpPr>
          <p:spPr>
            <a:xfrm flipV="1">
              <a:off x="6033220" y="4278820"/>
              <a:ext cx="14969" cy="26173"/>
            </a:xfrm>
            <a:custGeom>
              <a:avLst/>
              <a:gdLst>
                <a:gd name="connsiteX0" fmla="*/ 5047 w 14969"/>
                <a:gd name="connsiteY0" fmla="*/ -4178 h 26173"/>
                <a:gd name="connsiteX1" fmla="*/ 5047 w 14969"/>
                <a:gd name="connsiteY1" fmla="*/ -4178 h 26173"/>
                <a:gd name="connsiteX2" fmla="*/ -2449 w 14969"/>
                <a:gd name="connsiteY2" fmla="*/ 1881 h 26173"/>
                <a:gd name="connsiteX3" fmla="*/ -3786 w 14969"/>
                <a:gd name="connsiteY3" fmla="*/ 14422 h 26173"/>
                <a:gd name="connsiteX4" fmla="*/ 2273 w 14969"/>
                <a:gd name="connsiteY4" fmla="*/ 21918 h 26173"/>
                <a:gd name="connsiteX5" fmla="*/ 9776 w 14969"/>
                <a:gd name="connsiteY5" fmla="*/ 15866 h 26173"/>
                <a:gd name="connsiteX6" fmla="*/ 11107 w 14969"/>
                <a:gd name="connsiteY6" fmla="*/ 3319 h 26173"/>
                <a:gd name="connsiteX7" fmla="*/ 5047 w 14969"/>
                <a:gd name="connsiteY7" fmla="*/ -4178 h 26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969" h="26173">
                  <a:moveTo>
                    <a:pt x="5047" y="-4178"/>
                  </a:moveTo>
                  <a:lnTo>
                    <a:pt x="5047" y="-4178"/>
                  </a:lnTo>
                  <a:cubicBezTo>
                    <a:pt x="1321" y="-4575"/>
                    <a:pt x="-2058" y="-1851"/>
                    <a:pt x="-2449" y="1881"/>
                  </a:cubicBezTo>
                  <a:lnTo>
                    <a:pt x="-3786" y="14422"/>
                  </a:lnTo>
                  <a:cubicBezTo>
                    <a:pt x="-4183" y="18148"/>
                    <a:pt x="-1453" y="21527"/>
                    <a:pt x="2273" y="21918"/>
                  </a:cubicBezTo>
                  <a:cubicBezTo>
                    <a:pt x="6000" y="22315"/>
                    <a:pt x="9379" y="19592"/>
                    <a:pt x="9776" y="15866"/>
                  </a:cubicBezTo>
                  <a:lnTo>
                    <a:pt x="11107" y="3319"/>
                  </a:lnTo>
                  <a:cubicBezTo>
                    <a:pt x="11504" y="-407"/>
                    <a:pt x="8774" y="-3781"/>
                    <a:pt x="5047" y="-4178"/>
                  </a:cubicBez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4" name="Freeform: Shape 1083">
              <a:extLst>
                <a:ext uri="{FF2B5EF4-FFF2-40B4-BE49-F238E27FC236}">
                  <a16:creationId xmlns="" xmlns:a16="http://schemas.microsoft.com/office/drawing/2014/main" id="{9CCB1766-01E1-41BE-AB4D-400222118BE6}"/>
                </a:ext>
              </a:extLst>
            </p:cNvPr>
            <p:cNvSpPr/>
            <p:nvPr/>
          </p:nvSpPr>
          <p:spPr>
            <a:xfrm flipV="1">
              <a:off x="5706538" y="4534598"/>
              <a:ext cx="360256" cy="714221"/>
            </a:xfrm>
            <a:custGeom>
              <a:avLst/>
              <a:gdLst>
                <a:gd name="connsiteX0" fmla="*/ 345995 w 360256"/>
                <a:gd name="connsiteY0" fmla="*/ 10607 h 714221"/>
                <a:gd name="connsiteX1" fmla="*/ 119460 w 360256"/>
                <a:gd name="connsiteY1" fmla="*/ 960 h 714221"/>
                <a:gd name="connsiteX2" fmla="*/ 24508 w 360256"/>
                <a:gd name="connsiteY2" fmla="*/ -3138 h 714221"/>
                <a:gd name="connsiteX3" fmla="*/ 24066 w 360256"/>
                <a:gd name="connsiteY3" fmla="*/ -3138 h 714221"/>
                <a:gd name="connsiteX4" fmla="*/ 23184 w 360256"/>
                <a:gd name="connsiteY4" fmla="*/ 12561 h 714221"/>
                <a:gd name="connsiteX5" fmla="*/ 22490 w 360256"/>
                <a:gd name="connsiteY5" fmla="*/ 24351 h 714221"/>
                <a:gd name="connsiteX6" fmla="*/ -334 w 360256"/>
                <a:gd name="connsiteY6" fmla="*/ 407690 h 714221"/>
                <a:gd name="connsiteX7" fmla="*/ -3612 w 360256"/>
                <a:gd name="connsiteY7" fmla="*/ 462354 h 714221"/>
                <a:gd name="connsiteX8" fmla="*/ 79802 w 360256"/>
                <a:gd name="connsiteY8" fmla="*/ 692105 h 714221"/>
                <a:gd name="connsiteX9" fmla="*/ 119964 w 360256"/>
                <a:gd name="connsiteY9" fmla="*/ 708561 h 714221"/>
                <a:gd name="connsiteX10" fmla="*/ 215736 w 360256"/>
                <a:gd name="connsiteY10" fmla="*/ 561215 h 714221"/>
                <a:gd name="connsiteX11" fmla="*/ 207540 w 360256"/>
                <a:gd name="connsiteY11" fmla="*/ 711083 h 714221"/>
                <a:gd name="connsiteX12" fmla="*/ 341708 w 360256"/>
                <a:gd name="connsiteY12" fmla="*/ 502989 h 714221"/>
                <a:gd name="connsiteX13" fmla="*/ 355106 w 360256"/>
                <a:gd name="connsiteY13" fmla="*/ 423390 h 714221"/>
                <a:gd name="connsiteX14" fmla="*/ 329540 w 360256"/>
                <a:gd name="connsiteY14" fmla="*/ 383353 h 714221"/>
                <a:gd name="connsiteX15" fmla="*/ 329098 w 360256"/>
                <a:gd name="connsiteY15" fmla="*/ 380831 h 714221"/>
                <a:gd name="connsiteX16" fmla="*/ 326576 w 360256"/>
                <a:gd name="connsiteY16" fmla="*/ 339345 h 714221"/>
                <a:gd name="connsiteX17" fmla="*/ 327837 w 360256"/>
                <a:gd name="connsiteY17" fmla="*/ 226613 h 714221"/>
                <a:gd name="connsiteX18" fmla="*/ 345995 w 360256"/>
                <a:gd name="connsiteY18" fmla="*/ 10607 h 714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60256" h="714221">
                  <a:moveTo>
                    <a:pt x="345995" y="10607"/>
                  </a:moveTo>
                  <a:lnTo>
                    <a:pt x="119460" y="960"/>
                  </a:lnTo>
                  <a:lnTo>
                    <a:pt x="24508" y="-3138"/>
                  </a:lnTo>
                  <a:lnTo>
                    <a:pt x="24066" y="-3138"/>
                  </a:lnTo>
                  <a:lnTo>
                    <a:pt x="23184" y="12561"/>
                  </a:lnTo>
                  <a:lnTo>
                    <a:pt x="22490" y="24351"/>
                  </a:lnTo>
                  <a:lnTo>
                    <a:pt x="-334" y="407690"/>
                  </a:lnTo>
                  <a:lnTo>
                    <a:pt x="-3612" y="462354"/>
                  </a:lnTo>
                  <a:cubicBezTo>
                    <a:pt x="-901" y="562224"/>
                    <a:pt x="20788" y="651691"/>
                    <a:pt x="79802" y="692105"/>
                  </a:cubicBezTo>
                  <a:cubicBezTo>
                    <a:pt x="91907" y="700365"/>
                    <a:pt x="105211" y="705976"/>
                    <a:pt x="119964" y="708561"/>
                  </a:cubicBezTo>
                  <a:cubicBezTo>
                    <a:pt x="129611" y="710201"/>
                    <a:pt x="205522" y="561215"/>
                    <a:pt x="215736" y="561215"/>
                  </a:cubicBezTo>
                  <a:lnTo>
                    <a:pt x="207540" y="711083"/>
                  </a:lnTo>
                  <a:cubicBezTo>
                    <a:pt x="292088" y="685233"/>
                    <a:pt x="338102" y="603912"/>
                    <a:pt x="341708" y="502989"/>
                  </a:cubicBezTo>
                  <a:cubicBezTo>
                    <a:pt x="342496" y="480922"/>
                    <a:pt x="362199" y="451762"/>
                    <a:pt x="355106" y="423390"/>
                  </a:cubicBezTo>
                  <a:cubicBezTo>
                    <a:pt x="348013" y="395018"/>
                    <a:pt x="329540" y="383353"/>
                    <a:pt x="329540" y="383353"/>
                  </a:cubicBezTo>
                  <a:lnTo>
                    <a:pt x="329098" y="380831"/>
                  </a:lnTo>
                  <a:cubicBezTo>
                    <a:pt x="327711" y="372572"/>
                    <a:pt x="326955" y="357251"/>
                    <a:pt x="326576" y="339345"/>
                  </a:cubicBezTo>
                  <a:cubicBezTo>
                    <a:pt x="325631" y="295778"/>
                    <a:pt x="327018" y="236701"/>
                    <a:pt x="327837" y="226613"/>
                  </a:cubicBezTo>
                  <a:lnTo>
                    <a:pt x="345995" y="10607"/>
                  </a:lnTo>
                </a:path>
              </a:pathLst>
            </a:custGeom>
            <a:solidFill>
              <a:srgbClr val="FF725E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5" name="Freeform: Shape 1084">
              <a:extLst>
                <a:ext uri="{FF2B5EF4-FFF2-40B4-BE49-F238E27FC236}">
                  <a16:creationId xmlns="" xmlns:a16="http://schemas.microsoft.com/office/drawing/2014/main" id="{5ED1F7F4-3AF3-41A0-ACF6-CAA654D7ACB1}"/>
                </a:ext>
              </a:extLst>
            </p:cNvPr>
            <p:cNvSpPr/>
            <p:nvPr/>
          </p:nvSpPr>
          <p:spPr>
            <a:xfrm flipV="1">
              <a:off x="5969692" y="4377164"/>
              <a:ext cx="60243" cy="23446"/>
            </a:xfrm>
            <a:custGeom>
              <a:avLst/>
              <a:gdLst>
                <a:gd name="connsiteX0" fmla="*/ 56476 w 60243"/>
                <a:gd name="connsiteY0" fmla="*/ 19404 h 23446"/>
                <a:gd name="connsiteX1" fmla="*/ -3768 w 60243"/>
                <a:gd name="connsiteY1" fmla="*/ 10603 h 23446"/>
                <a:gd name="connsiteX2" fmla="*/ 30153 w 60243"/>
                <a:gd name="connsiteY2" fmla="*/ -3786 h 23446"/>
                <a:gd name="connsiteX3" fmla="*/ 56476 w 60243"/>
                <a:gd name="connsiteY3" fmla="*/ 19404 h 23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243" h="23446">
                  <a:moveTo>
                    <a:pt x="56476" y="19404"/>
                  </a:moveTo>
                  <a:lnTo>
                    <a:pt x="-3768" y="10603"/>
                  </a:lnTo>
                  <a:cubicBezTo>
                    <a:pt x="-3768" y="10603"/>
                    <a:pt x="6427" y="-6307"/>
                    <a:pt x="30153" y="-3786"/>
                  </a:cubicBezTo>
                  <a:cubicBezTo>
                    <a:pt x="49275" y="-1755"/>
                    <a:pt x="56476" y="19404"/>
                    <a:pt x="56476" y="19404"/>
                  </a:cubicBezTo>
                </a:path>
              </a:pathLst>
            </a:custGeom>
            <a:solidFill>
              <a:srgbClr val="DE232B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6" name="Freeform: Shape 1085">
              <a:extLst>
                <a:ext uri="{FF2B5EF4-FFF2-40B4-BE49-F238E27FC236}">
                  <a16:creationId xmlns="" xmlns:a16="http://schemas.microsoft.com/office/drawing/2014/main" id="{353E2892-CD67-4227-BA26-01CBA2412C6D}"/>
                </a:ext>
              </a:extLst>
            </p:cNvPr>
            <p:cNvSpPr/>
            <p:nvPr/>
          </p:nvSpPr>
          <p:spPr>
            <a:xfrm flipV="1">
              <a:off x="5762534" y="4223846"/>
              <a:ext cx="188930" cy="260198"/>
            </a:xfrm>
            <a:custGeom>
              <a:avLst/>
              <a:gdLst>
                <a:gd name="connsiteX0" fmla="*/ 22068 w 188930"/>
                <a:gd name="connsiteY0" fmla="*/ 137642 h 260198"/>
                <a:gd name="connsiteX1" fmla="*/ 25990 w 188930"/>
                <a:gd name="connsiteY1" fmla="*/ 137302 h 260198"/>
                <a:gd name="connsiteX2" fmla="*/ 27970 w 188930"/>
                <a:gd name="connsiteY2" fmla="*/ 137302 h 260198"/>
                <a:gd name="connsiteX3" fmla="*/ 32087 w 188930"/>
                <a:gd name="connsiteY3" fmla="*/ 137523 h 260198"/>
                <a:gd name="connsiteX4" fmla="*/ 32553 w 188930"/>
                <a:gd name="connsiteY4" fmla="*/ 132422 h 260198"/>
                <a:gd name="connsiteX5" fmla="*/ 33178 w 188930"/>
                <a:gd name="connsiteY5" fmla="*/ 127271 h 260198"/>
                <a:gd name="connsiteX6" fmla="*/ 33424 w 188930"/>
                <a:gd name="connsiteY6" fmla="*/ 125644 h 260198"/>
                <a:gd name="connsiteX7" fmla="*/ 54993 w 188930"/>
                <a:gd name="connsiteY7" fmla="*/ 66611 h 260198"/>
                <a:gd name="connsiteX8" fmla="*/ 56638 w 188930"/>
                <a:gd name="connsiteY8" fmla="*/ 64014 h 260198"/>
                <a:gd name="connsiteX9" fmla="*/ 129990 w 188930"/>
                <a:gd name="connsiteY9" fmla="*/ 4728 h 260198"/>
                <a:gd name="connsiteX10" fmla="*/ 130103 w 188930"/>
                <a:gd name="connsiteY10" fmla="*/ 4672 h 260198"/>
                <a:gd name="connsiteX11" fmla="*/ 166672 w 188930"/>
                <a:gd name="connsiteY11" fmla="*/ -3500 h 260198"/>
                <a:gd name="connsiteX12" fmla="*/ 180624 w 188930"/>
                <a:gd name="connsiteY12" fmla="*/ -4105 h 260198"/>
                <a:gd name="connsiteX13" fmla="*/ 185359 w 188930"/>
                <a:gd name="connsiteY13" fmla="*/ -3922 h 260198"/>
                <a:gd name="connsiteX14" fmla="*/ 100230 w 188930"/>
                <a:gd name="connsiteY14" fmla="*/ 50597 h 260198"/>
                <a:gd name="connsiteX15" fmla="*/ 49343 w 188930"/>
                <a:gd name="connsiteY15" fmla="*/ 210433 h 260198"/>
                <a:gd name="connsiteX16" fmla="*/ 47187 w 188930"/>
                <a:gd name="connsiteY16" fmla="*/ 256093 h 260198"/>
                <a:gd name="connsiteX17" fmla="*/ 28556 w 188930"/>
                <a:gd name="connsiteY17" fmla="*/ 249901 h 260198"/>
                <a:gd name="connsiteX18" fmla="*/ 27056 w 188930"/>
                <a:gd name="connsiteY18" fmla="*/ 224404 h 260198"/>
                <a:gd name="connsiteX19" fmla="*/ 27112 w 188930"/>
                <a:gd name="connsiteY19" fmla="*/ 222860 h 260198"/>
                <a:gd name="connsiteX20" fmla="*/ 27453 w 188930"/>
                <a:gd name="connsiteY20" fmla="*/ 216996 h 260198"/>
                <a:gd name="connsiteX21" fmla="*/ 27812 w 188930"/>
                <a:gd name="connsiteY21" fmla="*/ 210559 h 260198"/>
                <a:gd name="connsiteX22" fmla="*/ 28254 w 188930"/>
                <a:gd name="connsiteY22" fmla="*/ 202324 h 260198"/>
                <a:gd name="connsiteX23" fmla="*/ 28260 w 188930"/>
                <a:gd name="connsiteY23" fmla="*/ 202255 h 260198"/>
                <a:gd name="connsiteX24" fmla="*/ 28272 w 188930"/>
                <a:gd name="connsiteY24" fmla="*/ 201826 h 260198"/>
                <a:gd name="connsiteX25" fmla="*/ 28348 w 188930"/>
                <a:gd name="connsiteY25" fmla="*/ 200427 h 260198"/>
                <a:gd name="connsiteX26" fmla="*/ 28569 w 188930"/>
                <a:gd name="connsiteY26" fmla="*/ 196675 h 260198"/>
                <a:gd name="connsiteX27" fmla="*/ 24666 w 188930"/>
                <a:gd name="connsiteY27" fmla="*/ 196436 h 260198"/>
                <a:gd name="connsiteX28" fmla="*/ 22251 w 188930"/>
                <a:gd name="connsiteY28" fmla="*/ 196184 h 260198"/>
                <a:gd name="connsiteX29" fmla="*/ 22213 w 188930"/>
                <a:gd name="connsiteY29" fmla="*/ 196177 h 260198"/>
                <a:gd name="connsiteX30" fmla="*/ 18752 w 188930"/>
                <a:gd name="connsiteY30" fmla="*/ 195559 h 260198"/>
                <a:gd name="connsiteX31" fmla="*/ 18714 w 188930"/>
                <a:gd name="connsiteY31" fmla="*/ 195553 h 260198"/>
                <a:gd name="connsiteX32" fmla="*/ 4068 w 188930"/>
                <a:gd name="connsiteY32" fmla="*/ 187085 h 260198"/>
                <a:gd name="connsiteX33" fmla="*/ -3530 w 188930"/>
                <a:gd name="connsiteY33" fmla="*/ 166159 h 260198"/>
                <a:gd name="connsiteX34" fmla="*/ 22068 w 188930"/>
                <a:gd name="connsiteY34" fmla="*/ 137642 h 260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88930" h="260198">
                  <a:moveTo>
                    <a:pt x="22068" y="137642"/>
                  </a:moveTo>
                  <a:cubicBezTo>
                    <a:pt x="23310" y="137453"/>
                    <a:pt x="24622" y="137340"/>
                    <a:pt x="25990" y="137302"/>
                  </a:cubicBezTo>
                  <a:cubicBezTo>
                    <a:pt x="26576" y="137189"/>
                    <a:pt x="27289" y="137264"/>
                    <a:pt x="27970" y="137302"/>
                  </a:cubicBezTo>
                  <a:lnTo>
                    <a:pt x="32087" y="137523"/>
                  </a:lnTo>
                  <a:cubicBezTo>
                    <a:pt x="32163" y="135801"/>
                    <a:pt x="32308" y="134093"/>
                    <a:pt x="32553" y="132422"/>
                  </a:cubicBezTo>
                  <a:cubicBezTo>
                    <a:pt x="32705" y="130676"/>
                    <a:pt x="32919" y="129011"/>
                    <a:pt x="33178" y="127271"/>
                  </a:cubicBezTo>
                  <a:lnTo>
                    <a:pt x="33424" y="125644"/>
                  </a:lnTo>
                  <a:cubicBezTo>
                    <a:pt x="36570" y="104170"/>
                    <a:pt x="44129" y="84170"/>
                    <a:pt x="54993" y="66611"/>
                  </a:cubicBezTo>
                  <a:cubicBezTo>
                    <a:pt x="55516" y="65728"/>
                    <a:pt x="56077" y="64890"/>
                    <a:pt x="56638" y="64014"/>
                  </a:cubicBezTo>
                  <a:cubicBezTo>
                    <a:pt x="74286" y="36814"/>
                    <a:pt x="99978" y="15863"/>
                    <a:pt x="129990" y="4728"/>
                  </a:cubicBezTo>
                  <a:lnTo>
                    <a:pt x="130103" y="4672"/>
                  </a:lnTo>
                  <a:cubicBezTo>
                    <a:pt x="141717" y="359"/>
                    <a:pt x="153999" y="-2434"/>
                    <a:pt x="166672" y="-3500"/>
                  </a:cubicBezTo>
                  <a:cubicBezTo>
                    <a:pt x="171318" y="-3872"/>
                    <a:pt x="175946" y="-4099"/>
                    <a:pt x="180624" y="-4105"/>
                  </a:cubicBezTo>
                  <a:cubicBezTo>
                    <a:pt x="182207" y="-4080"/>
                    <a:pt x="183752" y="-4023"/>
                    <a:pt x="185359" y="-3922"/>
                  </a:cubicBezTo>
                  <a:cubicBezTo>
                    <a:pt x="177926" y="-4099"/>
                    <a:pt x="134529" y="1160"/>
                    <a:pt x="100230" y="50597"/>
                  </a:cubicBezTo>
                  <a:cubicBezTo>
                    <a:pt x="63038" y="104226"/>
                    <a:pt x="49343" y="210433"/>
                    <a:pt x="49343" y="210433"/>
                  </a:cubicBezTo>
                  <a:cubicBezTo>
                    <a:pt x="49343" y="210433"/>
                    <a:pt x="49861" y="256376"/>
                    <a:pt x="47187" y="256093"/>
                  </a:cubicBezTo>
                  <a:cubicBezTo>
                    <a:pt x="46336" y="255998"/>
                    <a:pt x="38694" y="253426"/>
                    <a:pt x="28556" y="249901"/>
                  </a:cubicBezTo>
                  <a:cubicBezTo>
                    <a:pt x="27245" y="241592"/>
                    <a:pt x="26639" y="233067"/>
                    <a:pt x="27056" y="224404"/>
                  </a:cubicBezTo>
                  <a:lnTo>
                    <a:pt x="27112" y="222860"/>
                  </a:lnTo>
                  <a:lnTo>
                    <a:pt x="27453" y="216996"/>
                  </a:lnTo>
                  <a:lnTo>
                    <a:pt x="27812" y="210559"/>
                  </a:lnTo>
                  <a:lnTo>
                    <a:pt x="28254" y="202324"/>
                  </a:lnTo>
                  <a:lnTo>
                    <a:pt x="28260" y="202255"/>
                  </a:lnTo>
                  <a:lnTo>
                    <a:pt x="28272" y="201826"/>
                  </a:lnTo>
                  <a:lnTo>
                    <a:pt x="28348" y="200427"/>
                  </a:lnTo>
                  <a:lnTo>
                    <a:pt x="28569" y="196675"/>
                  </a:lnTo>
                  <a:lnTo>
                    <a:pt x="24666" y="196436"/>
                  </a:lnTo>
                  <a:cubicBezTo>
                    <a:pt x="23809" y="196417"/>
                    <a:pt x="23058" y="196341"/>
                    <a:pt x="22251" y="196184"/>
                  </a:cubicBezTo>
                  <a:lnTo>
                    <a:pt x="22213" y="196177"/>
                  </a:lnTo>
                  <a:cubicBezTo>
                    <a:pt x="21041" y="196051"/>
                    <a:pt x="19874" y="195818"/>
                    <a:pt x="18752" y="195559"/>
                  </a:cubicBezTo>
                  <a:lnTo>
                    <a:pt x="18714" y="195553"/>
                  </a:lnTo>
                  <a:cubicBezTo>
                    <a:pt x="12958" y="194223"/>
                    <a:pt x="7870" y="191303"/>
                    <a:pt x="4068" y="187085"/>
                  </a:cubicBezTo>
                  <a:cubicBezTo>
                    <a:pt x="-976" y="181405"/>
                    <a:pt x="-3965" y="174287"/>
                    <a:pt x="-3530" y="166159"/>
                  </a:cubicBezTo>
                  <a:cubicBezTo>
                    <a:pt x="-2729" y="151847"/>
                    <a:pt x="8311" y="139742"/>
                    <a:pt x="22068" y="137642"/>
                  </a:cubicBezTo>
                </a:path>
              </a:pathLst>
            </a:custGeom>
            <a:solidFill>
              <a:srgbClr val="F08E7B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7" name="Freeform: Shape 1086">
              <a:extLst>
                <a:ext uri="{FF2B5EF4-FFF2-40B4-BE49-F238E27FC236}">
                  <a16:creationId xmlns="" xmlns:a16="http://schemas.microsoft.com/office/drawing/2014/main" id="{4408D36C-F137-4D20-8CE0-205EDF115C0A}"/>
                </a:ext>
              </a:extLst>
            </p:cNvPr>
            <p:cNvSpPr/>
            <p:nvPr/>
          </p:nvSpPr>
          <p:spPr>
            <a:xfrm flipV="1">
              <a:off x="6049381" y="4148177"/>
              <a:ext cx="75159" cy="75159"/>
            </a:xfrm>
            <a:custGeom>
              <a:avLst/>
              <a:gdLst>
                <a:gd name="connsiteX0" fmla="*/ -3674 w 75159"/>
                <a:gd name="connsiteY0" fmla="*/ 29204 h 75159"/>
                <a:gd name="connsiteX1" fmla="*/ 37667 w 75159"/>
                <a:gd name="connsiteY1" fmla="*/ -4193 h 75159"/>
                <a:gd name="connsiteX2" fmla="*/ 71058 w 75159"/>
                <a:gd name="connsiteY2" fmla="*/ 37148 h 75159"/>
                <a:gd name="connsiteX3" fmla="*/ 29723 w 75159"/>
                <a:gd name="connsiteY3" fmla="*/ 70539 h 75159"/>
                <a:gd name="connsiteX4" fmla="*/ -3674 w 75159"/>
                <a:gd name="connsiteY4" fmla="*/ 29204 h 75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159" h="75159">
                  <a:moveTo>
                    <a:pt x="-3674" y="29204"/>
                  </a:moveTo>
                  <a:cubicBezTo>
                    <a:pt x="-1480" y="8568"/>
                    <a:pt x="17031" y="-6388"/>
                    <a:pt x="37667" y="-4193"/>
                  </a:cubicBezTo>
                  <a:cubicBezTo>
                    <a:pt x="58303" y="-1999"/>
                    <a:pt x="73252" y="16512"/>
                    <a:pt x="71058" y="37148"/>
                  </a:cubicBezTo>
                  <a:cubicBezTo>
                    <a:pt x="68864" y="57784"/>
                    <a:pt x="50359" y="72733"/>
                    <a:pt x="29723" y="70539"/>
                  </a:cubicBezTo>
                  <a:cubicBezTo>
                    <a:pt x="9081" y="68345"/>
                    <a:pt x="-5868" y="49840"/>
                    <a:pt x="-3674" y="29204"/>
                  </a:cubicBezTo>
                </a:path>
              </a:pathLst>
            </a:custGeom>
            <a:solidFill>
              <a:srgbClr val="162136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8" name="Freeform: Shape 1087">
              <a:extLst>
                <a:ext uri="{FF2B5EF4-FFF2-40B4-BE49-F238E27FC236}">
                  <a16:creationId xmlns="" xmlns:a16="http://schemas.microsoft.com/office/drawing/2014/main" id="{AB1BE17F-F8D9-41F1-8A36-C63DFF3F41E0}"/>
                </a:ext>
              </a:extLst>
            </p:cNvPr>
            <p:cNvSpPr/>
            <p:nvPr/>
          </p:nvSpPr>
          <p:spPr>
            <a:xfrm flipV="1">
              <a:off x="5983425" y="4145592"/>
              <a:ext cx="75159" cy="75159"/>
            </a:xfrm>
            <a:custGeom>
              <a:avLst/>
              <a:gdLst>
                <a:gd name="connsiteX0" fmla="*/ -3583 w 75159"/>
                <a:gd name="connsiteY0" fmla="*/ 29199 h 75159"/>
                <a:gd name="connsiteX1" fmla="*/ 37758 w 75159"/>
                <a:gd name="connsiteY1" fmla="*/ -4198 h 75159"/>
                <a:gd name="connsiteX2" fmla="*/ 71149 w 75159"/>
                <a:gd name="connsiteY2" fmla="*/ 37143 h 75159"/>
                <a:gd name="connsiteX3" fmla="*/ 29814 w 75159"/>
                <a:gd name="connsiteY3" fmla="*/ 70534 h 75159"/>
                <a:gd name="connsiteX4" fmla="*/ -3583 w 75159"/>
                <a:gd name="connsiteY4" fmla="*/ 29199 h 75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159" h="75159">
                  <a:moveTo>
                    <a:pt x="-3583" y="29199"/>
                  </a:moveTo>
                  <a:cubicBezTo>
                    <a:pt x="-1389" y="8557"/>
                    <a:pt x="17122" y="-6392"/>
                    <a:pt x="37758" y="-4198"/>
                  </a:cubicBezTo>
                  <a:cubicBezTo>
                    <a:pt x="58394" y="-2004"/>
                    <a:pt x="73343" y="16507"/>
                    <a:pt x="71149" y="37143"/>
                  </a:cubicBezTo>
                  <a:cubicBezTo>
                    <a:pt x="68955" y="57779"/>
                    <a:pt x="50450" y="72728"/>
                    <a:pt x="29814" y="70534"/>
                  </a:cubicBezTo>
                  <a:cubicBezTo>
                    <a:pt x="9178" y="68340"/>
                    <a:pt x="-5777" y="49835"/>
                    <a:pt x="-3583" y="29199"/>
                  </a:cubicBezTo>
                </a:path>
              </a:pathLst>
            </a:custGeom>
            <a:solidFill>
              <a:srgbClr val="162136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9" name="Freeform: Shape 1088">
              <a:extLst>
                <a:ext uri="{FF2B5EF4-FFF2-40B4-BE49-F238E27FC236}">
                  <a16:creationId xmlns="" xmlns:a16="http://schemas.microsoft.com/office/drawing/2014/main" id="{80693F15-142D-4141-B90C-A59096F77E61}"/>
                </a:ext>
              </a:extLst>
            </p:cNvPr>
            <p:cNvSpPr/>
            <p:nvPr/>
          </p:nvSpPr>
          <p:spPr>
            <a:xfrm flipV="1">
              <a:off x="5911908" y="4149898"/>
              <a:ext cx="75159" cy="75159"/>
            </a:xfrm>
            <a:custGeom>
              <a:avLst/>
              <a:gdLst>
                <a:gd name="connsiteX0" fmla="*/ -3485 w 75159"/>
                <a:gd name="connsiteY0" fmla="*/ 29207 h 75159"/>
                <a:gd name="connsiteX1" fmla="*/ 37850 w 75159"/>
                <a:gd name="connsiteY1" fmla="*/ -4190 h 75159"/>
                <a:gd name="connsiteX2" fmla="*/ 71247 w 75159"/>
                <a:gd name="connsiteY2" fmla="*/ 37151 h 75159"/>
                <a:gd name="connsiteX3" fmla="*/ 29906 w 75159"/>
                <a:gd name="connsiteY3" fmla="*/ 70542 h 75159"/>
                <a:gd name="connsiteX4" fmla="*/ -3485 w 75159"/>
                <a:gd name="connsiteY4" fmla="*/ 29207 h 75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159" h="75159">
                  <a:moveTo>
                    <a:pt x="-3485" y="29207"/>
                  </a:moveTo>
                  <a:cubicBezTo>
                    <a:pt x="-1291" y="8571"/>
                    <a:pt x="17214" y="-6384"/>
                    <a:pt x="37850" y="-4190"/>
                  </a:cubicBezTo>
                  <a:cubicBezTo>
                    <a:pt x="58486" y="-1996"/>
                    <a:pt x="73441" y="16515"/>
                    <a:pt x="71247" y="37151"/>
                  </a:cubicBezTo>
                  <a:cubicBezTo>
                    <a:pt x="69053" y="57787"/>
                    <a:pt x="50542" y="72736"/>
                    <a:pt x="29906" y="70542"/>
                  </a:cubicBezTo>
                  <a:cubicBezTo>
                    <a:pt x="9270" y="68348"/>
                    <a:pt x="-5679" y="49843"/>
                    <a:pt x="-3485" y="29207"/>
                  </a:cubicBezTo>
                </a:path>
              </a:pathLst>
            </a:custGeom>
            <a:solidFill>
              <a:srgbClr val="162136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0" name="Freeform: Shape 1089">
              <a:extLst>
                <a:ext uri="{FF2B5EF4-FFF2-40B4-BE49-F238E27FC236}">
                  <a16:creationId xmlns="" xmlns:a16="http://schemas.microsoft.com/office/drawing/2014/main" id="{82996AEF-5D52-483B-AE2F-E230B630889F}"/>
                </a:ext>
              </a:extLst>
            </p:cNvPr>
            <p:cNvSpPr/>
            <p:nvPr/>
          </p:nvSpPr>
          <p:spPr>
            <a:xfrm flipV="1">
              <a:off x="5837870" y="4164368"/>
              <a:ext cx="75159" cy="75159"/>
            </a:xfrm>
            <a:custGeom>
              <a:avLst/>
              <a:gdLst>
                <a:gd name="connsiteX0" fmla="*/ -3383 w 75159"/>
                <a:gd name="connsiteY0" fmla="*/ 29233 h 75159"/>
                <a:gd name="connsiteX1" fmla="*/ 37952 w 75159"/>
                <a:gd name="connsiteY1" fmla="*/ -4164 h 75159"/>
                <a:gd name="connsiteX2" fmla="*/ 71349 w 75159"/>
                <a:gd name="connsiteY2" fmla="*/ 37177 h 75159"/>
                <a:gd name="connsiteX3" fmla="*/ 30008 w 75159"/>
                <a:gd name="connsiteY3" fmla="*/ 70568 h 75159"/>
                <a:gd name="connsiteX4" fmla="*/ -3383 w 75159"/>
                <a:gd name="connsiteY4" fmla="*/ 29233 h 75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159" h="75159">
                  <a:moveTo>
                    <a:pt x="-3383" y="29233"/>
                  </a:moveTo>
                  <a:cubicBezTo>
                    <a:pt x="-1189" y="8597"/>
                    <a:pt x="17316" y="-6358"/>
                    <a:pt x="37952" y="-4164"/>
                  </a:cubicBezTo>
                  <a:cubicBezTo>
                    <a:pt x="58588" y="-1970"/>
                    <a:pt x="73543" y="16541"/>
                    <a:pt x="71349" y="37177"/>
                  </a:cubicBezTo>
                  <a:cubicBezTo>
                    <a:pt x="69155" y="57813"/>
                    <a:pt x="50644" y="72762"/>
                    <a:pt x="30008" y="70568"/>
                  </a:cubicBezTo>
                  <a:cubicBezTo>
                    <a:pt x="9372" y="68374"/>
                    <a:pt x="-5577" y="49869"/>
                    <a:pt x="-3383" y="29233"/>
                  </a:cubicBezTo>
                </a:path>
              </a:pathLst>
            </a:custGeom>
            <a:solidFill>
              <a:srgbClr val="162136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1" name="Freeform: Shape 1090">
              <a:extLst>
                <a:ext uri="{FF2B5EF4-FFF2-40B4-BE49-F238E27FC236}">
                  <a16:creationId xmlns="" xmlns:a16="http://schemas.microsoft.com/office/drawing/2014/main" id="{4228B885-4DF1-49E3-9E50-F968570D8F95}"/>
                </a:ext>
              </a:extLst>
            </p:cNvPr>
            <p:cNvSpPr/>
            <p:nvPr/>
          </p:nvSpPr>
          <p:spPr>
            <a:xfrm flipV="1">
              <a:off x="5756964" y="4155139"/>
              <a:ext cx="83070" cy="162678"/>
            </a:xfrm>
            <a:custGeom>
              <a:avLst/>
              <a:gdLst>
                <a:gd name="connsiteX0" fmla="*/ 78706 w 83070"/>
                <a:gd name="connsiteY0" fmla="*/ 114477 h 162678"/>
                <a:gd name="connsiteX1" fmla="*/ 53821 w 83070"/>
                <a:gd name="connsiteY1" fmla="*/ 2249 h 162678"/>
                <a:gd name="connsiteX2" fmla="*/ 37920 w 83070"/>
                <a:gd name="connsiteY2" fmla="*/ 843 h 162678"/>
                <a:gd name="connsiteX3" fmla="*/ -3491 w 83070"/>
                <a:gd name="connsiteY3" fmla="*/ 100461 h 162678"/>
                <a:gd name="connsiteX4" fmla="*/ 63940 w 83070"/>
                <a:gd name="connsiteY4" fmla="*/ 152149 h 162678"/>
                <a:gd name="connsiteX5" fmla="*/ 78706 w 83070"/>
                <a:gd name="connsiteY5" fmla="*/ 114477 h 162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070" h="162678">
                  <a:moveTo>
                    <a:pt x="78706" y="114477"/>
                  </a:moveTo>
                  <a:lnTo>
                    <a:pt x="53821" y="2249"/>
                  </a:lnTo>
                  <a:cubicBezTo>
                    <a:pt x="52055" y="-5739"/>
                    <a:pt x="41059" y="-6710"/>
                    <a:pt x="37920" y="843"/>
                  </a:cubicBezTo>
                  <a:lnTo>
                    <a:pt x="-3491" y="100461"/>
                  </a:lnTo>
                  <a:cubicBezTo>
                    <a:pt x="-3491" y="100461"/>
                    <a:pt x="20417" y="180918"/>
                    <a:pt x="63940" y="152149"/>
                  </a:cubicBezTo>
                  <a:cubicBezTo>
                    <a:pt x="76228" y="144028"/>
                    <a:pt x="81890" y="128858"/>
                    <a:pt x="78706" y="114477"/>
                  </a:cubicBezTo>
                </a:path>
              </a:pathLst>
            </a:custGeom>
            <a:solidFill>
              <a:srgbClr val="162136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2" name="Freeform: Shape 1091">
              <a:extLst>
                <a:ext uri="{FF2B5EF4-FFF2-40B4-BE49-F238E27FC236}">
                  <a16:creationId xmlns="" xmlns:a16="http://schemas.microsoft.com/office/drawing/2014/main" id="{FC47F9B0-B47A-4DF3-9610-6D8D1906A976}"/>
                </a:ext>
              </a:extLst>
            </p:cNvPr>
            <p:cNvSpPr/>
            <p:nvPr/>
          </p:nvSpPr>
          <p:spPr>
            <a:xfrm flipV="1">
              <a:off x="5816123" y="4498402"/>
              <a:ext cx="132415" cy="268406"/>
            </a:xfrm>
            <a:custGeom>
              <a:avLst/>
              <a:gdLst>
                <a:gd name="connsiteX0" fmla="*/ -1816 w 132415"/>
                <a:gd name="connsiteY0" fmla="*/ 227226 h 268406"/>
                <a:gd name="connsiteX1" fmla="*/ -3606 w 132415"/>
                <a:gd name="connsiteY1" fmla="*/ 264803 h 268406"/>
                <a:gd name="connsiteX2" fmla="*/ 59619 w 132415"/>
                <a:gd name="connsiteY2" fmla="*/ 264803 h 268406"/>
                <a:gd name="connsiteX3" fmla="*/ 102877 w 132415"/>
                <a:gd name="connsiteY3" fmla="*/ 152128 h 268406"/>
                <a:gd name="connsiteX4" fmla="*/ 97796 w 132415"/>
                <a:gd name="connsiteY4" fmla="*/ 263611 h 268406"/>
                <a:gd name="connsiteX5" fmla="*/ 121653 w 132415"/>
                <a:gd name="connsiteY5" fmla="*/ 264803 h 268406"/>
                <a:gd name="connsiteX6" fmla="*/ 128809 w 132415"/>
                <a:gd name="connsiteY6" fmla="*/ -3604 h 268406"/>
                <a:gd name="connsiteX7" fmla="*/ -1816 w 132415"/>
                <a:gd name="connsiteY7" fmla="*/ 227226 h 268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2415" h="268406">
                  <a:moveTo>
                    <a:pt x="-1816" y="227226"/>
                  </a:moveTo>
                  <a:lnTo>
                    <a:pt x="-3606" y="264803"/>
                  </a:lnTo>
                  <a:lnTo>
                    <a:pt x="59619" y="264803"/>
                  </a:lnTo>
                  <a:lnTo>
                    <a:pt x="102877" y="152128"/>
                  </a:lnTo>
                  <a:lnTo>
                    <a:pt x="97796" y="263611"/>
                  </a:lnTo>
                  <a:lnTo>
                    <a:pt x="121653" y="264803"/>
                  </a:lnTo>
                  <a:lnTo>
                    <a:pt x="128809" y="-3604"/>
                  </a:lnTo>
                  <a:lnTo>
                    <a:pt x="-1816" y="227226"/>
                  </a:lnTo>
                </a:path>
              </a:pathLst>
            </a:custGeom>
            <a:solidFill>
              <a:srgbClr val="FFFFFF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3" name="Freeform: Shape 1092">
              <a:extLst>
                <a:ext uri="{FF2B5EF4-FFF2-40B4-BE49-F238E27FC236}">
                  <a16:creationId xmlns="" xmlns:a16="http://schemas.microsoft.com/office/drawing/2014/main" id="{23552689-2CAB-4FE5-87A4-F0422A680798}"/>
                </a:ext>
              </a:extLst>
            </p:cNvPr>
            <p:cNvSpPr/>
            <p:nvPr/>
          </p:nvSpPr>
          <p:spPr>
            <a:xfrm flipV="1">
              <a:off x="5734519" y="5238360"/>
              <a:ext cx="345376" cy="142314"/>
            </a:xfrm>
            <a:custGeom>
              <a:avLst/>
              <a:gdLst>
                <a:gd name="connsiteX0" fmla="*/ 243399 w 345376"/>
                <a:gd name="connsiteY0" fmla="*/ 8262 h 142314"/>
                <a:gd name="connsiteX1" fmla="*/ 109659 w 345376"/>
                <a:gd name="connsiteY1" fmla="*/ -1902 h 142314"/>
                <a:gd name="connsiteX2" fmla="*/ -3640 w 345376"/>
                <a:gd name="connsiteY2" fmla="*/ 60618 h 142314"/>
                <a:gd name="connsiteX3" fmla="*/ -2852 w 345376"/>
                <a:gd name="connsiteY3" fmla="*/ 133976 h 142314"/>
                <a:gd name="connsiteX4" fmla="*/ 337222 w 345376"/>
                <a:gd name="connsiteY4" fmla="*/ 139928 h 142314"/>
                <a:gd name="connsiteX5" fmla="*/ 341560 w 345376"/>
                <a:gd name="connsiteY5" fmla="*/ 86853 h 142314"/>
                <a:gd name="connsiteX6" fmla="*/ 243399 w 345376"/>
                <a:gd name="connsiteY6" fmla="*/ 8262 h 142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5376" h="142314">
                  <a:moveTo>
                    <a:pt x="243399" y="8262"/>
                  </a:moveTo>
                  <a:lnTo>
                    <a:pt x="109659" y="-1902"/>
                  </a:lnTo>
                  <a:cubicBezTo>
                    <a:pt x="50588" y="-6391"/>
                    <a:pt x="-387" y="20701"/>
                    <a:pt x="-3640" y="60618"/>
                  </a:cubicBezTo>
                  <a:lnTo>
                    <a:pt x="-2852" y="133976"/>
                  </a:lnTo>
                  <a:lnTo>
                    <a:pt x="337222" y="139928"/>
                  </a:lnTo>
                  <a:lnTo>
                    <a:pt x="341560" y="86853"/>
                  </a:lnTo>
                  <a:cubicBezTo>
                    <a:pt x="344814" y="46936"/>
                    <a:pt x="302470" y="12751"/>
                    <a:pt x="243399" y="8262"/>
                  </a:cubicBez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4" name="Freeform: Shape 1093">
              <a:extLst>
                <a:ext uri="{FF2B5EF4-FFF2-40B4-BE49-F238E27FC236}">
                  <a16:creationId xmlns="" xmlns:a16="http://schemas.microsoft.com/office/drawing/2014/main" id="{840F8BA6-2B2D-467C-A056-035F9563EB0A}"/>
                </a:ext>
              </a:extLst>
            </p:cNvPr>
            <p:cNvSpPr/>
            <p:nvPr/>
          </p:nvSpPr>
          <p:spPr>
            <a:xfrm flipV="1">
              <a:off x="5968015" y="6185264"/>
              <a:ext cx="39204" cy="140385"/>
            </a:xfrm>
            <a:custGeom>
              <a:avLst/>
              <a:gdLst>
                <a:gd name="connsiteX0" fmla="*/ 17427 w 39204"/>
                <a:gd name="connsiteY0" fmla="*/ -687 h 140385"/>
                <a:gd name="connsiteX1" fmla="*/ 26065 w 39204"/>
                <a:gd name="connsiteY1" fmla="*/ -687 h 140385"/>
                <a:gd name="connsiteX2" fmla="*/ 35453 w 39204"/>
                <a:gd name="connsiteY2" fmla="*/ 8701 h 140385"/>
                <a:gd name="connsiteX3" fmla="*/ 35453 w 39204"/>
                <a:gd name="connsiteY3" fmla="*/ 139699 h 140385"/>
                <a:gd name="connsiteX4" fmla="*/ -3751 w 39204"/>
                <a:gd name="connsiteY4" fmla="*/ 131477 h 140385"/>
                <a:gd name="connsiteX5" fmla="*/ 8077 w 39204"/>
                <a:gd name="connsiteY5" fmla="*/ 7806 h 140385"/>
                <a:gd name="connsiteX6" fmla="*/ 17427 w 39204"/>
                <a:gd name="connsiteY6" fmla="*/ -687 h 140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204" h="140385">
                  <a:moveTo>
                    <a:pt x="17427" y="-687"/>
                  </a:moveTo>
                  <a:lnTo>
                    <a:pt x="26065" y="-687"/>
                  </a:lnTo>
                  <a:cubicBezTo>
                    <a:pt x="31247" y="-687"/>
                    <a:pt x="35453" y="3519"/>
                    <a:pt x="35453" y="8701"/>
                  </a:cubicBezTo>
                  <a:lnTo>
                    <a:pt x="35453" y="139699"/>
                  </a:lnTo>
                  <a:lnTo>
                    <a:pt x="-3751" y="131477"/>
                  </a:lnTo>
                  <a:lnTo>
                    <a:pt x="8077" y="7806"/>
                  </a:lnTo>
                  <a:cubicBezTo>
                    <a:pt x="8544" y="2995"/>
                    <a:pt x="12585" y="-687"/>
                    <a:pt x="17427" y="-687"/>
                  </a:cubicBez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5" name="Freeform: Shape 1094">
              <a:extLst>
                <a:ext uri="{FF2B5EF4-FFF2-40B4-BE49-F238E27FC236}">
                  <a16:creationId xmlns="" xmlns:a16="http://schemas.microsoft.com/office/drawing/2014/main" id="{A281FEAF-D4EA-4613-8C84-A204E9A79928}"/>
                </a:ext>
              </a:extLst>
            </p:cNvPr>
            <p:cNvSpPr/>
            <p:nvPr/>
          </p:nvSpPr>
          <p:spPr>
            <a:xfrm flipV="1">
              <a:off x="5967159" y="6161162"/>
              <a:ext cx="223588" cy="168202"/>
            </a:xfrm>
            <a:custGeom>
              <a:avLst/>
              <a:gdLst>
                <a:gd name="connsiteX0" fmla="*/ 113387 w 223588"/>
                <a:gd name="connsiteY0" fmla="*/ 151435 h 168202"/>
                <a:gd name="connsiteX1" fmla="*/ 160157 w 223588"/>
                <a:gd name="connsiteY1" fmla="*/ 68392 h 168202"/>
                <a:gd name="connsiteX2" fmla="*/ 197085 w 223588"/>
                <a:gd name="connsiteY2" fmla="*/ 46590 h 168202"/>
                <a:gd name="connsiteX3" fmla="*/ 219670 w 223588"/>
                <a:gd name="connsiteY3" fmla="*/ 24371 h 168202"/>
                <a:gd name="connsiteX4" fmla="*/ 219670 w 223588"/>
                <a:gd name="connsiteY4" fmla="*/ 24315 h 168202"/>
                <a:gd name="connsiteX5" fmla="*/ 195925 w 223588"/>
                <a:gd name="connsiteY5" fmla="*/ -703 h 168202"/>
                <a:gd name="connsiteX6" fmla="*/ 158045 w 223588"/>
                <a:gd name="connsiteY6" fmla="*/ -659 h 168202"/>
                <a:gd name="connsiteX7" fmla="*/ 105040 w 223588"/>
                <a:gd name="connsiteY7" fmla="*/ 20305 h 168202"/>
                <a:gd name="connsiteX8" fmla="*/ 2604 w 223588"/>
                <a:gd name="connsiteY8" fmla="*/ 115938 h 168202"/>
                <a:gd name="connsiteX9" fmla="*/ -3714 w 223588"/>
                <a:gd name="connsiteY9" fmla="*/ 138585 h 168202"/>
                <a:gd name="connsiteX10" fmla="*/ 32886 w 223588"/>
                <a:gd name="connsiteY10" fmla="*/ 167128 h 168202"/>
                <a:gd name="connsiteX11" fmla="*/ 113387 w 223588"/>
                <a:gd name="connsiteY11" fmla="*/ 151435 h 168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3588" h="168202">
                  <a:moveTo>
                    <a:pt x="113387" y="151435"/>
                  </a:moveTo>
                  <a:lnTo>
                    <a:pt x="160157" y="68392"/>
                  </a:lnTo>
                  <a:cubicBezTo>
                    <a:pt x="168076" y="55379"/>
                    <a:pt x="181935" y="47195"/>
                    <a:pt x="197085" y="46590"/>
                  </a:cubicBezTo>
                  <a:cubicBezTo>
                    <a:pt x="209178" y="46136"/>
                    <a:pt x="218957" y="36515"/>
                    <a:pt x="219670" y="24371"/>
                  </a:cubicBezTo>
                  <a:lnTo>
                    <a:pt x="219670" y="24315"/>
                  </a:lnTo>
                  <a:cubicBezTo>
                    <a:pt x="220476" y="10621"/>
                    <a:pt x="209569" y="-873"/>
                    <a:pt x="195925" y="-703"/>
                  </a:cubicBezTo>
                  <a:lnTo>
                    <a:pt x="158045" y="-659"/>
                  </a:lnTo>
                  <a:cubicBezTo>
                    <a:pt x="138386" y="-640"/>
                    <a:pt x="119459" y="6850"/>
                    <a:pt x="105040" y="20305"/>
                  </a:cubicBezTo>
                  <a:lnTo>
                    <a:pt x="2604" y="115938"/>
                  </a:lnTo>
                  <a:cubicBezTo>
                    <a:pt x="-2270" y="122419"/>
                    <a:pt x="-4527" y="130508"/>
                    <a:pt x="-3714" y="138585"/>
                  </a:cubicBezTo>
                  <a:cubicBezTo>
                    <a:pt x="-1879" y="156882"/>
                    <a:pt x="14804" y="169889"/>
                    <a:pt x="32886" y="167128"/>
                  </a:cubicBezTo>
                  <a:lnTo>
                    <a:pt x="113387" y="151435"/>
                  </a:ln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6" name="Freeform: Shape 1095">
              <a:extLst>
                <a:ext uri="{FF2B5EF4-FFF2-40B4-BE49-F238E27FC236}">
                  <a16:creationId xmlns="" xmlns:a16="http://schemas.microsoft.com/office/drawing/2014/main" id="{47FD095B-04B9-44B5-9C60-39842C87BEC3}"/>
                </a:ext>
              </a:extLst>
            </p:cNvPr>
            <p:cNvSpPr/>
            <p:nvPr/>
          </p:nvSpPr>
          <p:spPr>
            <a:xfrm flipV="1">
              <a:off x="5969530" y="6150576"/>
              <a:ext cx="223593" cy="168202"/>
            </a:xfrm>
            <a:custGeom>
              <a:avLst/>
              <a:gdLst>
                <a:gd name="connsiteX0" fmla="*/ 113390 w 223593"/>
                <a:gd name="connsiteY0" fmla="*/ 151415 h 168202"/>
                <a:gd name="connsiteX1" fmla="*/ 160154 w 223593"/>
                <a:gd name="connsiteY1" fmla="*/ 68380 h 168202"/>
                <a:gd name="connsiteX2" fmla="*/ 197088 w 223593"/>
                <a:gd name="connsiteY2" fmla="*/ 46571 h 168202"/>
                <a:gd name="connsiteX3" fmla="*/ 219666 w 223593"/>
                <a:gd name="connsiteY3" fmla="*/ 24359 h 168202"/>
                <a:gd name="connsiteX4" fmla="*/ 219672 w 223593"/>
                <a:gd name="connsiteY4" fmla="*/ 24296 h 168202"/>
                <a:gd name="connsiteX5" fmla="*/ 195922 w 223593"/>
                <a:gd name="connsiteY5" fmla="*/ -722 h 168202"/>
                <a:gd name="connsiteX6" fmla="*/ 168779 w 223593"/>
                <a:gd name="connsiteY6" fmla="*/ -691 h 168202"/>
                <a:gd name="connsiteX7" fmla="*/ 97168 w 223593"/>
                <a:gd name="connsiteY7" fmla="*/ 27644 h 168202"/>
                <a:gd name="connsiteX8" fmla="*/ 2600 w 223593"/>
                <a:gd name="connsiteY8" fmla="*/ 115925 h 168202"/>
                <a:gd name="connsiteX9" fmla="*/ -3717 w 223593"/>
                <a:gd name="connsiteY9" fmla="*/ 138572 h 168202"/>
                <a:gd name="connsiteX10" fmla="*/ 32889 w 223593"/>
                <a:gd name="connsiteY10" fmla="*/ 167108 h 168202"/>
                <a:gd name="connsiteX11" fmla="*/ 113390 w 223593"/>
                <a:gd name="connsiteY11" fmla="*/ 151415 h 168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3593" h="168202">
                  <a:moveTo>
                    <a:pt x="113390" y="151415"/>
                  </a:moveTo>
                  <a:lnTo>
                    <a:pt x="160154" y="68380"/>
                  </a:lnTo>
                  <a:cubicBezTo>
                    <a:pt x="168073" y="55360"/>
                    <a:pt x="181931" y="47176"/>
                    <a:pt x="197088" y="46571"/>
                  </a:cubicBezTo>
                  <a:cubicBezTo>
                    <a:pt x="209175" y="46117"/>
                    <a:pt x="218954" y="36496"/>
                    <a:pt x="219666" y="24359"/>
                  </a:cubicBezTo>
                  <a:lnTo>
                    <a:pt x="219672" y="24296"/>
                  </a:lnTo>
                  <a:cubicBezTo>
                    <a:pt x="220473" y="10601"/>
                    <a:pt x="209566" y="-892"/>
                    <a:pt x="195922" y="-722"/>
                  </a:cubicBezTo>
                  <a:lnTo>
                    <a:pt x="168779" y="-691"/>
                  </a:lnTo>
                  <a:cubicBezTo>
                    <a:pt x="142223" y="-659"/>
                    <a:pt x="116644" y="9460"/>
                    <a:pt x="97168" y="27644"/>
                  </a:cubicBezTo>
                  <a:lnTo>
                    <a:pt x="2600" y="115925"/>
                  </a:lnTo>
                  <a:cubicBezTo>
                    <a:pt x="-2273" y="122407"/>
                    <a:pt x="-4531" y="130496"/>
                    <a:pt x="-3717" y="138572"/>
                  </a:cubicBezTo>
                  <a:cubicBezTo>
                    <a:pt x="-1883" y="156863"/>
                    <a:pt x="14807" y="169870"/>
                    <a:pt x="32889" y="167108"/>
                  </a:cubicBezTo>
                  <a:lnTo>
                    <a:pt x="113390" y="151415"/>
                  </a:lnTo>
                </a:path>
              </a:pathLst>
            </a:custGeom>
            <a:solidFill>
              <a:srgbClr val="E6303F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7" name="Freeform: Shape 1096">
              <a:extLst>
                <a:ext uri="{FF2B5EF4-FFF2-40B4-BE49-F238E27FC236}">
                  <a16:creationId xmlns="" xmlns:a16="http://schemas.microsoft.com/office/drawing/2014/main" id="{D3857CDE-A7F9-4BCF-9FDA-01A1F3A6FBEB}"/>
                </a:ext>
              </a:extLst>
            </p:cNvPr>
            <p:cNvSpPr/>
            <p:nvPr/>
          </p:nvSpPr>
          <p:spPr>
            <a:xfrm flipV="1">
              <a:off x="6098810" y="6225562"/>
              <a:ext cx="26945" cy="18690"/>
            </a:xfrm>
            <a:custGeom>
              <a:avLst/>
              <a:gdLst>
                <a:gd name="connsiteX0" fmla="*/ -1009 w 26945"/>
                <a:gd name="connsiteY0" fmla="*/ -724 h 18690"/>
                <a:gd name="connsiteX1" fmla="*/ -3500 w 26945"/>
                <a:gd name="connsiteY1" fmla="*/ 670 h 18690"/>
                <a:gd name="connsiteX2" fmla="*/ -2529 w 26945"/>
                <a:gd name="connsiteY2" fmla="*/ 4673 h 18690"/>
                <a:gd name="connsiteX3" fmla="*/ 18593 w 26945"/>
                <a:gd name="connsiteY3" fmla="*/ 17542 h 18690"/>
                <a:gd name="connsiteX4" fmla="*/ 22596 w 26945"/>
                <a:gd name="connsiteY4" fmla="*/ 16571 h 18690"/>
                <a:gd name="connsiteX5" fmla="*/ 21626 w 26945"/>
                <a:gd name="connsiteY5" fmla="*/ 12567 h 18690"/>
                <a:gd name="connsiteX6" fmla="*/ 504 w 26945"/>
                <a:gd name="connsiteY6" fmla="*/ -301 h 18690"/>
                <a:gd name="connsiteX7" fmla="*/ -1009 w 26945"/>
                <a:gd name="connsiteY7" fmla="*/ -724 h 18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945" h="18690">
                  <a:moveTo>
                    <a:pt x="-1009" y="-724"/>
                  </a:moveTo>
                  <a:cubicBezTo>
                    <a:pt x="-1993" y="-724"/>
                    <a:pt x="-2951" y="-232"/>
                    <a:pt x="-3500" y="670"/>
                  </a:cubicBezTo>
                  <a:cubicBezTo>
                    <a:pt x="-4332" y="2044"/>
                    <a:pt x="-3897" y="3835"/>
                    <a:pt x="-2529" y="4673"/>
                  </a:cubicBezTo>
                  <a:lnTo>
                    <a:pt x="18593" y="17542"/>
                  </a:lnTo>
                  <a:cubicBezTo>
                    <a:pt x="19974" y="18380"/>
                    <a:pt x="21764" y="17939"/>
                    <a:pt x="22596" y="16571"/>
                  </a:cubicBezTo>
                  <a:cubicBezTo>
                    <a:pt x="23435" y="15196"/>
                    <a:pt x="23000" y="13399"/>
                    <a:pt x="21626" y="12567"/>
                  </a:cubicBezTo>
                  <a:lnTo>
                    <a:pt x="504" y="-301"/>
                  </a:lnTo>
                  <a:lnTo>
                    <a:pt x="-1009" y="-724"/>
                  </a:ln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8" name="Freeform: Shape 1097">
              <a:extLst>
                <a:ext uri="{FF2B5EF4-FFF2-40B4-BE49-F238E27FC236}">
                  <a16:creationId xmlns="" xmlns:a16="http://schemas.microsoft.com/office/drawing/2014/main" id="{5273C0FD-D234-4363-B61A-C3635BDB4AC4}"/>
                </a:ext>
              </a:extLst>
            </p:cNvPr>
            <p:cNvSpPr/>
            <p:nvPr/>
          </p:nvSpPr>
          <p:spPr>
            <a:xfrm flipV="1">
              <a:off x="6090206" y="6208951"/>
              <a:ext cx="26945" cy="18688"/>
            </a:xfrm>
            <a:custGeom>
              <a:avLst/>
              <a:gdLst>
                <a:gd name="connsiteX0" fmla="*/ -993 w 26945"/>
                <a:gd name="connsiteY0" fmla="*/ -754 h 18688"/>
                <a:gd name="connsiteX1" fmla="*/ -3484 w 26945"/>
                <a:gd name="connsiteY1" fmla="*/ 640 h 18688"/>
                <a:gd name="connsiteX2" fmla="*/ -2513 w 26945"/>
                <a:gd name="connsiteY2" fmla="*/ 4644 h 18688"/>
                <a:gd name="connsiteX3" fmla="*/ 18609 w 26945"/>
                <a:gd name="connsiteY3" fmla="*/ 17506 h 18688"/>
                <a:gd name="connsiteX4" fmla="*/ 22612 w 26945"/>
                <a:gd name="connsiteY4" fmla="*/ 16535 h 18688"/>
                <a:gd name="connsiteX5" fmla="*/ 21641 w 26945"/>
                <a:gd name="connsiteY5" fmla="*/ 12531 h 18688"/>
                <a:gd name="connsiteX6" fmla="*/ 520 w 26945"/>
                <a:gd name="connsiteY6" fmla="*/ -331 h 18688"/>
                <a:gd name="connsiteX7" fmla="*/ -993 w 26945"/>
                <a:gd name="connsiteY7" fmla="*/ -754 h 18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945" h="18688">
                  <a:moveTo>
                    <a:pt x="-993" y="-754"/>
                  </a:moveTo>
                  <a:cubicBezTo>
                    <a:pt x="-1977" y="-754"/>
                    <a:pt x="-2935" y="-262"/>
                    <a:pt x="-3484" y="640"/>
                  </a:cubicBezTo>
                  <a:cubicBezTo>
                    <a:pt x="-4322" y="2014"/>
                    <a:pt x="-3887" y="3811"/>
                    <a:pt x="-2513" y="4644"/>
                  </a:cubicBezTo>
                  <a:lnTo>
                    <a:pt x="18609" y="17506"/>
                  </a:lnTo>
                  <a:cubicBezTo>
                    <a:pt x="19990" y="18350"/>
                    <a:pt x="21774" y="17909"/>
                    <a:pt x="22612" y="16535"/>
                  </a:cubicBezTo>
                  <a:cubicBezTo>
                    <a:pt x="23445" y="15160"/>
                    <a:pt x="23010" y="13370"/>
                    <a:pt x="21641" y="12531"/>
                  </a:cubicBezTo>
                  <a:lnTo>
                    <a:pt x="520" y="-331"/>
                  </a:lnTo>
                  <a:lnTo>
                    <a:pt x="-993" y="-754"/>
                  </a:ln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9" name="Freeform: Shape 1098">
              <a:extLst>
                <a:ext uri="{FF2B5EF4-FFF2-40B4-BE49-F238E27FC236}">
                  <a16:creationId xmlns="" xmlns:a16="http://schemas.microsoft.com/office/drawing/2014/main" id="{961688C7-162F-41E2-BFCF-BF1D0C8DB202}"/>
                </a:ext>
              </a:extLst>
            </p:cNvPr>
            <p:cNvSpPr/>
            <p:nvPr/>
          </p:nvSpPr>
          <p:spPr>
            <a:xfrm flipV="1">
              <a:off x="6081695" y="6193060"/>
              <a:ext cx="26943" cy="18697"/>
            </a:xfrm>
            <a:custGeom>
              <a:avLst/>
              <a:gdLst>
                <a:gd name="connsiteX0" fmla="*/ -981 w 26943"/>
                <a:gd name="connsiteY0" fmla="*/ -782 h 18697"/>
                <a:gd name="connsiteX1" fmla="*/ -3472 w 26943"/>
                <a:gd name="connsiteY1" fmla="*/ 618 h 18697"/>
                <a:gd name="connsiteX2" fmla="*/ -2501 w 26943"/>
                <a:gd name="connsiteY2" fmla="*/ 4621 h 18697"/>
                <a:gd name="connsiteX3" fmla="*/ 18614 w 26943"/>
                <a:gd name="connsiteY3" fmla="*/ 17490 h 18697"/>
                <a:gd name="connsiteX4" fmla="*/ 22618 w 26943"/>
                <a:gd name="connsiteY4" fmla="*/ 16519 h 18697"/>
                <a:gd name="connsiteX5" fmla="*/ 21647 w 26943"/>
                <a:gd name="connsiteY5" fmla="*/ 12509 h 18697"/>
                <a:gd name="connsiteX6" fmla="*/ 532 w 26943"/>
                <a:gd name="connsiteY6" fmla="*/ -353 h 18697"/>
                <a:gd name="connsiteX7" fmla="*/ -981 w 26943"/>
                <a:gd name="connsiteY7" fmla="*/ -782 h 18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943" h="18697">
                  <a:moveTo>
                    <a:pt x="-981" y="-782"/>
                  </a:moveTo>
                  <a:cubicBezTo>
                    <a:pt x="-1965" y="-782"/>
                    <a:pt x="-2930" y="-284"/>
                    <a:pt x="-3472" y="618"/>
                  </a:cubicBezTo>
                  <a:cubicBezTo>
                    <a:pt x="-4311" y="1992"/>
                    <a:pt x="-3876" y="3783"/>
                    <a:pt x="-2501" y="4621"/>
                  </a:cubicBezTo>
                  <a:lnTo>
                    <a:pt x="18614" y="17490"/>
                  </a:lnTo>
                  <a:cubicBezTo>
                    <a:pt x="19995" y="18328"/>
                    <a:pt x="21786" y="17887"/>
                    <a:pt x="22618" y="16519"/>
                  </a:cubicBezTo>
                  <a:cubicBezTo>
                    <a:pt x="23456" y="15138"/>
                    <a:pt x="23021" y="13347"/>
                    <a:pt x="21647" y="12509"/>
                  </a:cubicBezTo>
                  <a:lnTo>
                    <a:pt x="532" y="-353"/>
                  </a:lnTo>
                  <a:lnTo>
                    <a:pt x="-981" y="-782"/>
                  </a:ln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0" name="Freeform: Shape 1099">
              <a:extLst>
                <a:ext uri="{FF2B5EF4-FFF2-40B4-BE49-F238E27FC236}">
                  <a16:creationId xmlns="" xmlns:a16="http://schemas.microsoft.com/office/drawing/2014/main" id="{5992B871-F9C1-445A-9A6F-6FBCFDC15D54}"/>
                </a:ext>
              </a:extLst>
            </p:cNvPr>
            <p:cNvSpPr/>
            <p:nvPr/>
          </p:nvSpPr>
          <p:spPr>
            <a:xfrm flipV="1">
              <a:off x="5931850" y="5278850"/>
              <a:ext cx="216899" cy="888709"/>
            </a:xfrm>
            <a:custGeom>
              <a:avLst/>
              <a:gdLst>
                <a:gd name="connsiteX0" fmla="*/ 147425 w 216899"/>
                <a:gd name="connsiteY0" fmla="*/ 570 h 888709"/>
                <a:gd name="connsiteX1" fmla="*/ 44983 w 216899"/>
                <a:gd name="connsiteY1" fmla="*/ -1643 h 888709"/>
                <a:gd name="connsiteX2" fmla="*/ 77403 w 216899"/>
                <a:gd name="connsiteY2" fmla="*/ 361312 h 888709"/>
                <a:gd name="connsiteX3" fmla="*/ 78115 w 216899"/>
                <a:gd name="connsiteY3" fmla="*/ 399772 h 888709"/>
                <a:gd name="connsiteX4" fmla="*/ -3823 w 216899"/>
                <a:gd name="connsiteY4" fmla="*/ 870207 h 888709"/>
                <a:gd name="connsiteX5" fmla="*/ 142318 w 216899"/>
                <a:gd name="connsiteY5" fmla="*/ 887066 h 888709"/>
                <a:gd name="connsiteX6" fmla="*/ 211099 w 216899"/>
                <a:gd name="connsiteY6" fmla="*/ 436920 h 888709"/>
                <a:gd name="connsiteX7" fmla="*/ 209611 w 216899"/>
                <a:gd name="connsiteY7" fmla="*/ 356520 h 888709"/>
                <a:gd name="connsiteX8" fmla="*/ 147425 w 216899"/>
                <a:gd name="connsiteY8" fmla="*/ 570 h 888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6899" h="888709">
                  <a:moveTo>
                    <a:pt x="147425" y="570"/>
                  </a:moveTo>
                  <a:lnTo>
                    <a:pt x="44983" y="-1643"/>
                  </a:lnTo>
                  <a:lnTo>
                    <a:pt x="77403" y="361312"/>
                  </a:lnTo>
                  <a:cubicBezTo>
                    <a:pt x="79351" y="374048"/>
                    <a:pt x="79584" y="386986"/>
                    <a:pt x="78115" y="399772"/>
                  </a:cubicBezTo>
                  <a:lnTo>
                    <a:pt x="-3823" y="870207"/>
                  </a:lnTo>
                  <a:lnTo>
                    <a:pt x="142318" y="887066"/>
                  </a:lnTo>
                  <a:lnTo>
                    <a:pt x="211099" y="436920"/>
                  </a:lnTo>
                  <a:cubicBezTo>
                    <a:pt x="214163" y="410200"/>
                    <a:pt x="213665" y="383146"/>
                    <a:pt x="209611" y="356520"/>
                  </a:cubicBezTo>
                  <a:lnTo>
                    <a:pt x="147425" y="570"/>
                  </a:ln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1" name="Freeform: Shape 1100">
              <a:extLst>
                <a:ext uri="{FF2B5EF4-FFF2-40B4-BE49-F238E27FC236}">
                  <a16:creationId xmlns="" xmlns:a16="http://schemas.microsoft.com/office/drawing/2014/main" id="{1D908BE5-E7AF-4878-9A63-BA65CF1B7B77}"/>
                </a:ext>
              </a:extLst>
            </p:cNvPr>
            <p:cNvSpPr/>
            <p:nvPr/>
          </p:nvSpPr>
          <p:spPr>
            <a:xfrm flipV="1">
              <a:off x="5972120" y="6143532"/>
              <a:ext cx="121414" cy="25610"/>
            </a:xfrm>
            <a:custGeom>
              <a:avLst/>
              <a:gdLst>
                <a:gd name="connsiteX0" fmla="*/ -3813 w 121414"/>
                <a:gd name="connsiteY0" fmla="*/ -865 h 25610"/>
                <a:gd name="connsiteX1" fmla="*/ 117601 w 121414"/>
                <a:gd name="connsiteY1" fmla="*/ -865 h 25610"/>
                <a:gd name="connsiteX2" fmla="*/ 117601 w 121414"/>
                <a:gd name="connsiteY2" fmla="*/ 24746 h 25610"/>
                <a:gd name="connsiteX3" fmla="*/ -3813 w 121414"/>
                <a:gd name="connsiteY3" fmla="*/ 24746 h 25610"/>
                <a:gd name="connsiteX4" fmla="*/ -3813 w 121414"/>
                <a:gd name="connsiteY4" fmla="*/ -865 h 25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414" h="25610">
                  <a:moveTo>
                    <a:pt x="-3813" y="-865"/>
                  </a:moveTo>
                  <a:lnTo>
                    <a:pt x="117601" y="-865"/>
                  </a:lnTo>
                  <a:lnTo>
                    <a:pt x="117601" y="24746"/>
                  </a:lnTo>
                  <a:lnTo>
                    <a:pt x="-3813" y="24746"/>
                  </a:lnTo>
                  <a:lnTo>
                    <a:pt x="-3813" y="-865"/>
                  </a:lnTo>
                </a:path>
              </a:pathLst>
            </a:custGeom>
            <a:solidFill>
              <a:srgbClr val="817DAA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2" name="Freeform: Shape 1101">
              <a:extLst>
                <a:ext uri="{FF2B5EF4-FFF2-40B4-BE49-F238E27FC236}">
                  <a16:creationId xmlns="" xmlns:a16="http://schemas.microsoft.com/office/drawing/2014/main" id="{EF78479A-1204-4542-AC78-512782767F06}"/>
                </a:ext>
              </a:extLst>
            </p:cNvPr>
            <p:cNvSpPr/>
            <p:nvPr/>
          </p:nvSpPr>
          <p:spPr>
            <a:xfrm flipV="1">
              <a:off x="5730881" y="6192855"/>
              <a:ext cx="39204" cy="140379"/>
            </a:xfrm>
            <a:custGeom>
              <a:avLst/>
              <a:gdLst>
                <a:gd name="connsiteX0" fmla="*/ 17753 w 39204"/>
                <a:gd name="connsiteY0" fmla="*/ -673 h 140379"/>
                <a:gd name="connsiteX1" fmla="*/ 26391 w 39204"/>
                <a:gd name="connsiteY1" fmla="*/ -673 h 140379"/>
                <a:gd name="connsiteX2" fmla="*/ 35779 w 39204"/>
                <a:gd name="connsiteY2" fmla="*/ 8715 h 140379"/>
                <a:gd name="connsiteX3" fmla="*/ 35779 w 39204"/>
                <a:gd name="connsiteY3" fmla="*/ 139706 h 140379"/>
                <a:gd name="connsiteX4" fmla="*/ -3425 w 39204"/>
                <a:gd name="connsiteY4" fmla="*/ 131484 h 140379"/>
                <a:gd name="connsiteX5" fmla="*/ 8409 w 39204"/>
                <a:gd name="connsiteY5" fmla="*/ 7820 h 140379"/>
                <a:gd name="connsiteX6" fmla="*/ 17753 w 39204"/>
                <a:gd name="connsiteY6" fmla="*/ -673 h 140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204" h="140379">
                  <a:moveTo>
                    <a:pt x="17753" y="-673"/>
                  </a:moveTo>
                  <a:lnTo>
                    <a:pt x="26391" y="-673"/>
                  </a:lnTo>
                  <a:cubicBezTo>
                    <a:pt x="31580" y="-673"/>
                    <a:pt x="35779" y="3526"/>
                    <a:pt x="35779" y="8715"/>
                  </a:cubicBezTo>
                  <a:lnTo>
                    <a:pt x="35779" y="139706"/>
                  </a:lnTo>
                  <a:lnTo>
                    <a:pt x="-3425" y="131484"/>
                  </a:lnTo>
                  <a:lnTo>
                    <a:pt x="8409" y="7820"/>
                  </a:lnTo>
                  <a:cubicBezTo>
                    <a:pt x="8870" y="3003"/>
                    <a:pt x="12917" y="-673"/>
                    <a:pt x="17753" y="-673"/>
                  </a:cubicBez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3" name="Freeform: Shape 1102">
              <a:extLst>
                <a:ext uri="{FF2B5EF4-FFF2-40B4-BE49-F238E27FC236}">
                  <a16:creationId xmlns="" xmlns:a16="http://schemas.microsoft.com/office/drawing/2014/main" id="{50466908-E545-40AE-AE5C-D86C0BF3D560}"/>
                </a:ext>
              </a:extLst>
            </p:cNvPr>
            <p:cNvSpPr/>
            <p:nvPr/>
          </p:nvSpPr>
          <p:spPr>
            <a:xfrm flipV="1">
              <a:off x="5730027" y="6168753"/>
              <a:ext cx="223592" cy="168202"/>
            </a:xfrm>
            <a:custGeom>
              <a:avLst/>
              <a:gdLst>
                <a:gd name="connsiteX0" fmla="*/ 113717 w 223592"/>
                <a:gd name="connsiteY0" fmla="*/ 151448 h 168202"/>
                <a:gd name="connsiteX1" fmla="*/ 160487 w 223592"/>
                <a:gd name="connsiteY1" fmla="*/ 68412 h 168202"/>
                <a:gd name="connsiteX2" fmla="*/ 197415 w 223592"/>
                <a:gd name="connsiteY2" fmla="*/ 46604 h 168202"/>
                <a:gd name="connsiteX3" fmla="*/ 219993 w 223592"/>
                <a:gd name="connsiteY3" fmla="*/ 24391 h 168202"/>
                <a:gd name="connsiteX4" fmla="*/ 220000 w 223592"/>
                <a:gd name="connsiteY4" fmla="*/ 24335 h 168202"/>
                <a:gd name="connsiteX5" fmla="*/ 196255 w 223592"/>
                <a:gd name="connsiteY5" fmla="*/ -690 h 168202"/>
                <a:gd name="connsiteX6" fmla="*/ 158369 w 223592"/>
                <a:gd name="connsiteY6" fmla="*/ -645 h 168202"/>
                <a:gd name="connsiteX7" fmla="*/ 105370 w 223592"/>
                <a:gd name="connsiteY7" fmla="*/ 20325 h 168202"/>
                <a:gd name="connsiteX8" fmla="*/ 2927 w 223592"/>
                <a:gd name="connsiteY8" fmla="*/ 115958 h 168202"/>
                <a:gd name="connsiteX9" fmla="*/ -3390 w 223592"/>
                <a:gd name="connsiteY9" fmla="*/ 138605 h 168202"/>
                <a:gd name="connsiteX10" fmla="*/ 33216 w 223592"/>
                <a:gd name="connsiteY10" fmla="*/ 167141 h 168202"/>
                <a:gd name="connsiteX11" fmla="*/ 113717 w 223592"/>
                <a:gd name="connsiteY11" fmla="*/ 151448 h 168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3592" h="168202">
                  <a:moveTo>
                    <a:pt x="113717" y="151448"/>
                  </a:moveTo>
                  <a:lnTo>
                    <a:pt x="160487" y="68412"/>
                  </a:lnTo>
                  <a:cubicBezTo>
                    <a:pt x="168400" y="55393"/>
                    <a:pt x="182258" y="47209"/>
                    <a:pt x="197415" y="46604"/>
                  </a:cubicBezTo>
                  <a:cubicBezTo>
                    <a:pt x="209502" y="46150"/>
                    <a:pt x="219281" y="36528"/>
                    <a:pt x="219993" y="24391"/>
                  </a:cubicBezTo>
                  <a:lnTo>
                    <a:pt x="220000" y="24335"/>
                  </a:lnTo>
                  <a:cubicBezTo>
                    <a:pt x="220806" y="10640"/>
                    <a:pt x="209893" y="-860"/>
                    <a:pt x="196255" y="-690"/>
                  </a:cubicBezTo>
                  <a:lnTo>
                    <a:pt x="158369" y="-645"/>
                  </a:lnTo>
                  <a:cubicBezTo>
                    <a:pt x="138717" y="-620"/>
                    <a:pt x="119783" y="6870"/>
                    <a:pt x="105370" y="20325"/>
                  </a:cubicBezTo>
                  <a:lnTo>
                    <a:pt x="2927" y="115958"/>
                  </a:lnTo>
                  <a:cubicBezTo>
                    <a:pt x="-1940" y="122439"/>
                    <a:pt x="-4197" y="130528"/>
                    <a:pt x="-3390" y="138605"/>
                  </a:cubicBezTo>
                  <a:cubicBezTo>
                    <a:pt x="-1555" y="156896"/>
                    <a:pt x="15134" y="169903"/>
                    <a:pt x="33216" y="167141"/>
                  </a:cubicBezTo>
                  <a:lnTo>
                    <a:pt x="113717" y="151448"/>
                  </a:ln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4" name="Freeform: Shape 1103">
              <a:extLst>
                <a:ext uri="{FF2B5EF4-FFF2-40B4-BE49-F238E27FC236}">
                  <a16:creationId xmlns="" xmlns:a16="http://schemas.microsoft.com/office/drawing/2014/main" id="{A8AC6658-970C-4797-8B6F-C6162DE97856}"/>
                </a:ext>
              </a:extLst>
            </p:cNvPr>
            <p:cNvSpPr/>
            <p:nvPr/>
          </p:nvSpPr>
          <p:spPr>
            <a:xfrm flipV="1">
              <a:off x="5732402" y="6158161"/>
              <a:ext cx="223587" cy="168202"/>
            </a:xfrm>
            <a:custGeom>
              <a:avLst/>
              <a:gdLst>
                <a:gd name="connsiteX0" fmla="*/ 113710 w 223587"/>
                <a:gd name="connsiteY0" fmla="*/ 151429 h 168202"/>
                <a:gd name="connsiteX1" fmla="*/ 160480 w 223587"/>
                <a:gd name="connsiteY1" fmla="*/ 68387 h 168202"/>
                <a:gd name="connsiteX2" fmla="*/ 197408 w 223587"/>
                <a:gd name="connsiteY2" fmla="*/ 46578 h 168202"/>
                <a:gd name="connsiteX3" fmla="*/ 219992 w 223587"/>
                <a:gd name="connsiteY3" fmla="*/ 24366 h 168202"/>
                <a:gd name="connsiteX4" fmla="*/ 219992 w 223587"/>
                <a:gd name="connsiteY4" fmla="*/ 24309 h 168202"/>
                <a:gd name="connsiteX5" fmla="*/ 196248 w 223587"/>
                <a:gd name="connsiteY5" fmla="*/ -709 h 168202"/>
                <a:gd name="connsiteX6" fmla="*/ 169105 w 223587"/>
                <a:gd name="connsiteY6" fmla="*/ -677 h 168202"/>
                <a:gd name="connsiteX7" fmla="*/ 97488 w 223587"/>
                <a:gd name="connsiteY7" fmla="*/ 27651 h 168202"/>
                <a:gd name="connsiteX8" fmla="*/ 2920 w 223587"/>
                <a:gd name="connsiteY8" fmla="*/ 115932 h 168202"/>
                <a:gd name="connsiteX9" fmla="*/ -3391 w 223587"/>
                <a:gd name="connsiteY9" fmla="*/ 138580 h 168202"/>
                <a:gd name="connsiteX10" fmla="*/ 33209 w 223587"/>
                <a:gd name="connsiteY10" fmla="*/ 167122 h 168202"/>
                <a:gd name="connsiteX11" fmla="*/ 113710 w 223587"/>
                <a:gd name="connsiteY11" fmla="*/ 151429 h 168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3587" h="168202">
                  <a:moveTo>
                    <a:pt x="113710" y="151429"/>
                  </a:moveTo>
                  <a:lnTo>
                    <a:pt x="160480" y="68387"/>
                  </a:lnTo>
                  <a:cubicBezTo>
                    <a:pt x="168393" y="55374"/>
                    <a:pt x="182257" y="47184"/>
                    <a:pt x="197408" y="46578"/>
                  </a:cubicBezTo>
                  <a:cubicBezTo>
                    <a:pt x="209501" y="46124"/>
                    <a:pt x="219273" y="36509"/>
                    <a:pt x="219992" y="24366"/>
                  </a:cubicBezTo>
                  <a:lnTo>
                    <a:pt x="219992" y="24309"/>
                  </a:lnTo>
                  <a:cubicBezTo>
                    <a:pt x="220799" y="10615"/>
                    <a:pt x="209891" y="-879"/>
                    <a:pt x="196248" y="-709"/>
                  </a:cubicBezTo>
                  <a:lnTo>
                    <a:pt x="169105" y="-677"/>
                  </a:lnTo>
                  <a:cubicBezTo>
                    <a:pt x="142542" y="-646"/>
                    <a:pt x="116963" y="9474"/>
                    <a:pt x="97488" y="27651"/>
                  </a:cubicBezTo>
                  <a:lnTo>
                    <a:pt x="2920" y="115932"/>
                  </a:lnTo>
                  <a:cubicBezTo>
                    <a:pt x="-1947" y="122414"/>
                    <a:pt x="-4205" y="130503"/>
                    <a:pt x="-3391" y="138580"/>
                  </a:cubicBezTo>
                  <a:cubicBezTo>
                    <a:pt x="-1557" y="156877"/>
                    <a:pt x="15126" y="169884"/>
                    <a:pt x="33209" y="167122"/>
                  </a:cubicBezTo>
                  <a:lnTo>
                    <a:pt x="113710" y="151429"/>
                  </a:lnTo>
                </a:path>
              </a:pathLst>
            </a:custGeom>
            <a:solidFill>
              <a:srgbClr val="E6303F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5" name="Freeform: Shape 1104">
              <a:extLst>
                <a:ext uri="{FF2B5EF4-FFF2-40B4-BE49-F238E27FC236}">
                  <a16:creationId xmlns="" xmlns:a16="http://schemas.microsoft.com/office/drawing/2014/main" id="{74C3C9E8-A7F9-4AAE-8667-A9CAA3A653F0}"/>
                </a:ext>
              </a:extLst>
            </p:cNvPr>
            <p:cNvSpPr/>
            <p:nvPr/>
          </p:nvSpPr>
          <p:spPr>
            <a:xfrm flipV="1">
              <a:off x="5861678" y="6233152"/>
              <a:ext cx="26943" cy="18692"/>
            </a:xfrm>
            <a:custGeom>
              <a:avLst/>
              <a:gdLst>
                <a:gd name="connsiteX0" fmla="*/ -679 w 26943"/>
                <a:gd name="connsiteY0" fmla="*/ -710 h 18692"/>
                <a:gd name="connsiteX1" fmla="*/ -3170 w 26943"/>
                <a:gd name="connsiteY1" fmla="*/ 690 h 18692"/>
                <a:gd name="connsiteX2" fmla="*/ -2199 w 26943"/>
                <a:gd name="connsiteY2" fmla="*/ 4693 h 18692"/>
                <a:gd name="connsiteX3" fmla="*/ 18916 w 26943"/>
                <a:gd name="connsiteY3" fmla="*/ 17555 h 18692"/>
                <a:gd name="connsiteX4" fmla="*/ 22920 w 26943"/>
                <a:gd name="connsiteY4" fmla="*/ 16584 h 18692"/>
                <a:gd name="connsiteX5" fmla="*/ 21949 w 26943"/>
                <a:gd name="connsiteY5" fmla="*/ 12581 h 18692"/>
                <a:gd name="connsiteX6" fmla="*/ 834 w 26943"/>
                <a:gd name="connsiteY6" fmla="*/ -281 h 18692"/>
                <a:gd name="connsiteX7" fmla="*/ -679 w 26943"/>
                <a:gd name="connsiteY7" fmla="*/ -710 h 18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943" h="18692">
                  <a:moveTo>
                    <a:pt x="-679" y="-710"/>
                  </a:moveTo>
                  <a:cubicBezTo>
                    <a:pt x="-1663" y="-710"/>
                    <a:pt x="-2621" y="-212"/>
                    <a:pt x="-3170" y="690"/>
                  </a:cubicBezTo>
                  <a:cubicBezTo>
                    <a:pt x="-4008" y="2064"/>
                    <a:pt x="-3573" y="3855"/>
                    <a:pt x="-2199" y="4693"/>
                  </a:cubicBezTo>
                  <a:lnTo>
                    <a:pt x="18916" y="17555"/>
                  </a:lnTo>
                  <a:cubicBezTo>
                    <a:pt x="20297" y="18394"/>
                    <a:pt x="22088" y="17959"/>
                    <a:pt x="22920" y="16584"/>
                  </a:cubicBezTo>
                  <a:cubicBezTo>
                    <a:pt x="23759" y="15210"/>
                    <a:pt x="23324" y="13419"/>
                    <a:pt x="21949" y="12581"/>
                  </a:cubicBezTo>
                  <a:lnTo>
                    <a:pt x="834" y="-281"/>
                  </a:lnTo>
                  <a:lnTo>
                    <a:pt x="-679" y="-710"/>
                  </a:ln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6" name="Freeform: Shape 1105">
              <a:extLst>
                <a:ext uri="{FF2B5EF4-FFF2-40B4-BE49-F238E27FC236}">
                  <a16:creationId xmlns="" xmlns:a16="http://schemas.microsoft.com/office/drawing/2014/main" id="{1276C0AD-4072-47CE-9122-70C2DAC564CB}"/>
                </a:ext>
              </a:extLst>
            </p:cNvPr>
            <p:cNvSpPr/>
            <p:nvPr/>
          </p:nvSpPr>
          <p:spPr>
            <a:xfrm flipV="1">
              <a:off x="5853074" y="6216538"/>
              <a:ext cx="26948" cy="18692"/>
            </a:xfrm>
            <a:custGeom>
              <a:avLst/>
              <a:gdLst>
                <a:gd name="connsiteX0" fmla="*/ -669 w 26948"/>
                <a:gd name="connsiteY0" fmla="*/ -740 h 18692"/>
                <a:gd name="connsiteX1" fmla="*/ -3159 w 26948"/>
                <a:gd name="connsiteY1" fmla="*/ 660 h 18692"/>
                <a:gd name="connsiteX2" fmla="*/ -2188 w 26948"/>
                <a:gd name="connsiteY2" fmla="*/ 4663 h 18692"/>
                <a:gd name="connsiteX3" fmla="*/ 18933 w 26948"/>
                <a:gd name="connsiteY3" fmla="*/ 17525 h 18692"/>
                <a:gd name="connsiteX4" fmla="*/ 22937 w 26948"/>
                <a:gd name="connsiteY4" fmla="*/ 16554 h 18692"/>
                <a:gd name="connsiteX5" fmla="*/ 21966 w 26948"/>
                <a:gd name="connsiteY5" fmla="*/ 12551 h 18692"/>
                <a:gd name="connsiteX6" fmla="*/ 845 w 26948"/>
                <a:gd name="connsiteY6" fmla="*/ -311 h 18692"/>
                <a:gd name="connsiteX7" fmla="*/ -669 w 26948"/>
                <a:gd name="connsiteY7" fmla="*/ -740 h 18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948" h="18692">
                  <a:moveTo>
                    <a:pt x="-669" y="-740"/>
                  </a:moveTo>
                  <a:cubicBezTo>
                    <a:pt x="-1652" y="-740"/>
                    <a:pt x="-2611" y="-242"/>
                    <a:pt x="-3159" y="660"/>
                  </a:cubicBezTo>
                  <a:cubicBezTo>
                    <a:pt x="-3998" y="2034"/>
                    <a:pt x="-3557" y="3825"/>
                    <a:pt x="-2188" y="4663"/>
                  </a:cubicBezTo>
                  <a:lnTo>
                    <a:pt x="18933" y="17525"/>
                  </a:lnTo>
                  <a:cubicBezTo>
                    <a:pt x="20314" y="18364"/>
                    <a:pt x="22098" y="17929"/>
                    <a:pt x="22937" y="16554"/>
                  </a:cubicBezTo>
                  <a:cubicBezTo>
                    <a:pt x="23775" y="15180"/>
                    <a:pt x="23340" y="13389"/>
                    <a:pt x="21966" y="12551"/>
                  </a:cubicBezTo>
                  <a:lnTo>
                    <a:pt x="845" y="-311"/>
                  </a:lnTo>
                  <a:lnTo>
                    <a:pt x="-669" y="-740"/>
                  </a:ln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7" name="Freeform: Shape 1106">
              <a:extLst>
                <a:ext uri="{FF2B5EF4-FFF2-40B4-BE49-F238E27FC236}">
                  <a16:creationId xmlns="" xmlns:a16="http://schemas.microsoft.com/office/drawing/2014/main" id="{0A296DA4-C264-419A-BF86-9BBBEC5F4041}"/>
                </a:ext>
              </a:extLst>
            </p:cNvPr>
            <p:cNvSpPr/>
            <p:nvPr/>
          </p:nvSpPr>
          <p:spPr>
            <a:xfrm flipV="1">
              <a:off x="5844560" y="6200651"/>
              <a:ext cx="26945" cy="18690"/>
            </a:xfrm>
            <a:custGeom>
              <a:avLst/>
              <a:gdLst>
                <a:gd name="connsiteX0" fmla="*/ -656 w 26945"/>
                <a:gd name="connsiteY0" fmla="*/ -768 h 18690"/>
                <a:gd name="connsiteX1" fmla="*/ -3146 w 26945"/>
                <a:gd name="connsiteY1" fmla="*/ 631 h 18690"/>
                <a:gd name="connsiteX2" fmla="*/ -2175 w 26945"/>
                <a:gd name="connsiteY2" fmla="*/ 4635 h 18690"/>
                <a:gd name="connsiteX3" fmla="*/ 18946 w 26945"/>
                <a:gd name="connsiteY3" fmla="*/ 17497 h 18690"/>
                <a:gd name="connsiteX4" fmla="*/ 22950 w 26945"/>
                <a:gd name="connsiteY4" fmla="*/ 16526 h 18690"/>
                <a:gd name="connsiteX5" fmla="*/ 21979 w 26945"/>
                <a:gd name="connsiteY5" fmla="*/ 12522 h 18690"/>
                <a:gd name="connsiteX6" fmla="*/ 858 w 26945"/>
                <a:gd name="connsiteY6" fmla="*/ -340 h 18690"/>
                <a:gd name="connsiteX7" fmla="*/ -656 w 26945"/>
                <a:gd name="connsiteY7" fmla="*/ -768 h 18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945" h="18690">
                  <a:moveTo>
                    <a:pt x="-656" y="-768"/>
                  </a:moveTo>
                  <a:cubicBezTo>
                    <a:pt x="-1639" y="-768"/>
                    <a:pt x="-2598" y="-270"/>
                    <a:pt x="-3146" y="631"/>
                  </a:cubicBezTo>
                  <a:cubicBezTo>
                    <a:pt x="-3985" y="2006"/>
                    <a:pt x="-3550" y="3796"/>
                    <a:pt x="-2175" y="4635"/>
                  </a:cubicBezTo>
                  <a:lnTo>
                    <a:pt x="18946" y="17497"/>
                  </a:lnTo>
                  <a:cubicBezTo>
                    <a:pt x="20321" y="18335"/>
                    <a:pt x="22112" y="17894"/>
                    <a:pt x="22950" y="16526"/>
                  </a:cubicBezTo>
                  <a:cubicBezTo>
                    <a:pt x="23782" y="15151"/>
                    <a:pt x="23347" y="13361"/>
                    <a:pt x="21979" y="12522"/>
                  </a:cubicBezTo>
                  <a:lnTo>
                    <a:pt x="858" y="-340"/>
                  </a:lnTo>
                  <a:lnTo>
                    <a:pt x="-656" y="-768"/>
                  </a:ln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8" name="Freeform: Shape 1107">
              <a:extLst>
                <a:ext uri="{FF2B5EF4-FFF2-40B4-BE49-F238E27FC236}">
                  <a16:creationId xmlns="" xmlns:a16="http://schemas.microsoft.com/office/drawing/2014/main" id="{41BE77FB-8E2E-4075-8757-B5DD6436AA44}"/>
                </a:ext>
              </a:extLst>
            </p:cNvPr>
            <p:cNvSpPr/>
            <p:nvPr/>
          </p:nvSpPr>
          <p:spPr>
            <a:xfrm flipV="1">
              <a:off x="5736574" y="5276038"/>
              <a:ext cx="169980" cy="896584"/>
            </a:xfrm>
            <a:custGeom>
              <a:avLst/>
              <a:gdLst>
                <a:gd name="connsiteX0" fmla="*/ 104922 w 169980"/>
                <a:gd name="connsiteY0" fmla="*/ -1005 h 896584"/>
                <a:gd name="connsiteX1" fmla="*/ 2801 w 169980"/>
                <a:gd name="connsiteY1" fmla="*/ -1641 h 896584"/>
                <a:gd name="connsiteX2" fmla="*/ -3523 w 169980"/>
                <a:gd name="connsiteY2" fmla="*/ 886198 h 896584"/>
                <a:gd name="connsiteX3" fmla="*/ 166458 w 169980"/>
                <a:gd name="connsiteY3" fmla="*/ 894943 h 896584"/>
                <a:gd name="connsiteX4" fmla="*/ 104922 w 169980"/>
                <a:gd name="connsiteY4" fmla="*/ -1005 h 896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9980" h="896584">
                  <a:moveTo>
                    <a:pt x="104922" y="-1005"/>
                  </a:moveTo>
                  <a:lnTo>
                    <a:pt x="2801" y="-1641"/>
                  </a:lnTo>
                  <a:lnTo>
                    <a:pt x="-3523" y="886198"/>
                  </a:lnTo>
                  <a:lnTo>
                    <a:pt x="166458" y="894943"/>
                  </a:lnTo>
                  <a:lnTo>
                    <a:pt x="104922" y="-1005"/>
                  </a:ln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9" name="Freeform: Shape 1108">
              <a:extLst>
                <a:ext uri="{FF2B5EF4-FFF2-40B4-BE49-F238E27FC236}">
                  <a16:creationId xmlns="" xmlns:a16="http://schemas.microsoft.com/office/drawing/2014/main" id="{3F89A2AF-1989-4FFB-9327-6C3ADBC67F4A}"/>
                </a:ext>
              </a:extLst>
            </p:cNvPr>
            <p:cNvSpPr/>
            <p:nvPr/>
          </p:nvSpPr>
          <p:spPr>
            <a:xfrm flipV="1">
              <a:off x="5735937" y="6148273"/>
              <a:ext cx="114774" cy="26556"/>
            </a:xfrm>
            <a:custGeom>
              <a:avLst/>
              <a:gdLst>
                <a:gd name="connsiteX0" fmla="*/ -3484 w 114774"/>
                <a:gd name="connsiteY0" fmla="*/ -856 h 26556"/>
                <a:gd name="connsiteX1" fmla="*/ 111291 w 114774"/>
                <a:gd name="connsiteY1" fmla="*/ -856 h 26556"/>
                <a:gd name="connsiteX2" fmla="*/ 111291 w 114774"/>
                <a:gd name="connsiteY2" fmla="*/ 25701 h 26556"/>
                <a:gd name="connsiteX3" fmla="*/ -3484 w 114774"/>
                <a:gd name="connsiteY3" fmla="*/ 25701 h 26556"/>
                <a:gd name="connsiteX4" fmla="*/ -3484 w 114774"/>
                <a:gd name="connsiteY4" fmla="*/ -856 h 26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774" h="26556">
                  <a:moveTo>
                    <a:pt x="-3484" y="-856"/>
                  </a:moveTo>
                  <a:lnTo>
                    <a:pt x="111291" y="-856"/>
                  </a:lnTo>
                  <a:lnTo>
                    <a:pt x="111291" y="25701"/>
                  </a:lnTo>
                  <a:lnTo>
                    <a:pt x="-3484" y="25701"/>
                  </a:lnTo>
                  <a:lnTo>
                    <a:pt x="-3484" y="-856"/>
                  </a:lnTo>
                </a:path>
              </a:pathLst>
            </a:custGeom>
            <a:solidFill>
              <a:srgbClr val="817DAA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0" name="Freeform: Shape 1109">
              <a:extLst>
                <a:ext uri="{FF2B5EF4-FFF2-40B4-BE49-F238E27FC236}">
                  <a16:creationId xmlns="" xmlns:a16="http://schemas.microsoft.com/office/drawing/2014/main" id="{88E8EE80-DFB3-42B6-B8A2-00987A789FC2}"/>
                </a:ext>
              </a:extLst>
            </p:cNvPr>
            <p:cNvSpPr/>
            <p:nvPr/>
          </p:nvSpPr>
          <p:spPr>
            <a:xfrm flipV="1">
              <a:off x="5732022" y="5224886"/>
              <a:ext cx="325668" cy="33996"/>
            </a:xfrm>
            <a:custGeom>
              <a:avLst/>
              <a:gdLst>
                <a:gd name="connsiteX0" fmla="*/ -3624 w 325668"/>
                <a:gd name="connsiteY0" fmla="*/ -2509 h 33996"/>
                <a:gd name="connsiteX1" fmla="*/ 322045 w 325668"/>
                <a:gd name="connsiteY1" fmla="*/ -2509 h 33996"/>
                <a:gd name="connsiteX2" fmla="*/ 322045 w 325668"/>
                <a:gd name="connsiteY2" fmla="*/ 31488 h 33996"/>
                <a:gd name="connsiteX3" fmla="*/ -3624 w 325668"/>
                <a:gd name="connsiteY3" fmla="*/ 31488 h 33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5668" h="33996">
                  <a:moveTo>
                    <a:pt x="-3624" y="-2509"/>
                  </a:moveTo>
                  <a:lnTo>
                    <a:pt x="322045" y="-2509"/>
                  </a:lnTo>
                  <a:lnTo>
                    <a:pt x="322045" y="31488"/>
                  </a:lnTo>
                  <a:lnTo>
                    <a:pt x="-3624" y="31488"/>
                  </a:lnTo>
                  <a:close/>
                </a:path>
              </a:pathLst>
            </a:custGeom>
            <a:solidFill>
              <a:srgbClr val="1F2A4F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1" name="Freeform: Shape 1110">
              <a:extLst>
                <a:ext uri="{FF2B5EF4-FFF2-40B4-BE49-F238E27FC236}">
                  <a16:creationId xmlns="" xmlns:a16="http://schemas.microsoft.com/office/drawing/2014/main" id="{F538BBFC-28FD-46B4-8E0C-900ECA6E05D7}"/>
                </a:ext>
              </a:extLst>
            </p:cNvPr>
            <p:cNvSpPr/>
            <p:nvPr/>
          </p:nvSpPr>
          <p:spPr>
            <a:xfrm flipV="1">
              <a:off x="5724715" y="4694617"/>
              <a:ext cx="314975" cy="530268"/>
            </a:xfrm>
            <a:custGeom>
              <a:avLst/>
              <a:gdLst>
                <a:gd name="connsiteX0" fmla="*/ 114618 w 314975"/>
                <a:gd name="connsiteY0" fmla="*/ -3016 h 530268"/>
                <a:gd name="connsiteX1" fmla="*/ 78780 w 314975"/>
                <a:gd name="connsiteY1" fmla="*/ -3016 h 530268"/>
                <a:gd name="connsiteX2" fmla="*/ 4319 w 314975"/>
                <a:gd name="connsiteY2" fmla="*/ 540 h 530268"/>
                <a:gd name="connsiteX3" fmla="*/ -3606 w 314975"/>
                <a:gd name="connsiteY3" fmla="*/ 133649 h 530268"/>
                <a:gd name="connsiteX4" fmla="*/ 24987 w 314975"/>
                <a:gd name="connsiteY4" fmla="*/ 90146 h 530268"/>
                <a:gd name="connsiteX5" fmla="*/ 51064 w 314975"/>
                <a:gd name="connsiteY5" fmla="*/ 60500 h 530268"/>
                <a:gd name="connsiteX6" fmla="*/ 114618 w 314975"/>
                <a:gd name="connsiteY6" fmla="*/ -3016 h 530268"/>
                <a:gd name="connsiteX7" fmla="*/ 115973 w 314975"/>
                <a:gd name="connsiteY7" fmla="*/ 111318 h 530268"/>
                <a:gd name="connsiteX8" fmla="*/ 105929 w 314975"/>
                <a:gd name="connsiteY8" fmla="*/ 122509 h 530268"/>
                <a:gd name="connsiteX9" fmla="*/ 79852 w 314975"/>
                <a:gd name="connsiteY9" fmla="*/ 157627 h 530268"/>
                <a:gd name="connsiteX10" fmla="*/ 61196 w 314975"/>
                <a:gd name="connsiteY10" fmla="*/ 191812 h 530268"/>
                <a:gd name="connsiteX11" fmla="*/ 40755 w 314975"/>
                <a:gd name="connsiteY11" fmla="*/ 393797 h 530268"/>
                <a:gd name="connsiteX12" fmla="*/ 64771 w 314975"/>
                <a:gd name="connsiteY12" fmla="*/ 506592 h 530268"/>
                <a:gd name="connsiteX13" fmla="*/ 66038 w 314975"/>
                <a:gd name="connsiteY13" fmla="*/ 521579 h 530268"/>
                <a:gd name="connsiteX14" fmla="*/ 83162 w 314975"/>
                <a:gd name="connsiteY14" fmla="*/ 527253 h 530268"/>
                <a:gd name="connsiteX15" fmla="*/ 123356 w 314975"/>
                <a:gd name="connsiteY15" fmla="*/ 374359 h 530268"/>
                <a:gd name="connsiteX16" fmla="*/ 233919 w 314975"/>
                <a:gd name="connsiteY16" fmla="*/ 356547 h 530268"/>
                <a:gd name="connsiteX17" fmla="*/ 311369 w 314975"/>
                <a:gd name="connsiteY17" fmla="*/ 359542 h 530268"/>
                <a:gd name="connsiteX18" fmla="*/ 310927 w 314975"/>
                <a:gd name="connsiteY18" fmla="*/ 357020 h 530268"/>
                <a:gd name="connsiteX19" fmla="*/ 310927 w 314975"/>
                <a:gd name="connsiteY19" fmla="*/ 357020 h 530268"/>
                <a:gd name="connsiteX20" fmla="*/ 308406 w 314975"/>
                <a:gd name="connsiteY20" fmla="*/ 334449 h 530268"/>
                <a:gd name="connsiteX21" fmla="*/ 294056 w 314975"/>
                <a:gd name="connsiteY21" fmla="*/ 334543 h 530268"/>
                <a:gd name="connsiteX22" fmla="*/ 116547 w 314975"/>
                <a:gd name="connsiteY22" fmla="*/ 284514 h 530268"/>
                <a:gd name="connsiteX23" fmla="*/ 115973 w 314975"/>
                <a:gd name="connsiteY23" fmla="*/ 111318 h 530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14975" h="530268">
                  <a:moveTo>
                    <a:pt x="114618" y="-3016"/>
                  </a:moveTo>
                  <a:lnTo>
                    <a:pt x="78780" y="-3016"/>
                  </a:lnTo>
                  <a:lnTo>
                    <a:pt x="4319" y="540"/>
                  </a:lnTo>
                  <a:lnTo>
                    <a:pt x="-3606" y="133649"/>
                  </a:lnTo>
                  <a:cubicBezTo>
                    <a:pt x="4836" y="118341"/>
                    <a:pt x="14382" y="103796"/>
                    <a:pt x="24987" y="90146"/>
                  </a:cubicBezTo>
                  <a:cubicBezTo>
                    <a:pt x="33057" y="79705"/>
                    <a:pt x="41752" y="69806"/>
                    <a:pt x="51064" y="60500"/>
                  </a:cubicBezTo>
                  <a:lnTo>
                    <a:pt x="114618" y="-3016"/>
                  </a:lnTo>
                  <a:moveTo>
                    <a:pt x="115973" y="111318"/>
                  </a:moveTo>
                  <a:lnTo>
                    <a:pt x="105929" y="122509"/>
                  </a:lnTo>
                  <a:cubicBezTo>
                    <a:pt x="96239" y="133713"/>
                    <a:pt x="87550" y="145465"/>
                    <a:pt x="79852" y="157627"/>
                  </a:cubicBezTo>
                  <a:cubicBezTo>
                    <a:pt x="72810" y="168686"/>
                    <a:pt x="66624" y="180092"/>
                    <a:pt x="61196" y="191812"/>
                  </a:cubicBezTo>
                  <a:cubicBezTo>
                    <a:pt x="32408" y="254168"/>
                    <a:pt x="26084" y="324878"/>
                    <a:pt x="40755" y="393797"/>
                  </a:cubicBezTo>
                  <a:lnTo>
                    <a:pt x="64771" y="506592"/>
                  </a:lnTo>
                  <a:cubicBezTo>
                    <a:pt x="65849" y="511661"/>
                    <a:pt x="66252" y="516699"/>
                    <a:pt x="66038" y="521579"/>
                  </a:cubicBezTo>
                  <a:cubicBezTo>
                    <a:pt x="76284" y="526206"/>
                    <a:pt x="83162" y="527253"/>
                    <a:pt x="83162" y="527253"/>
                  </a:cubicBezTo>
                  <a:cubicBezTo>
                    <a:pt x="83162" y="527253"/>
                    <a:pt x="56366" y="428739"/>
                    <a:pt x="123356" y="374359"/>
                  </a:cubicBezTo>
                  <a:cubicBezTo>
                    <a:pt x="140878" y="360135"/>
                    <a:pt x="189394" y="356547"/>
                    <a:pt x="233919" y="356547"/>
                  </a:cubicBezTo>
                  <a:cubicBezTo>
                    <a:pt x="266371" y="356547"/>
                    <a:pt x="296697" y="358451"/>
                    <a:pt x="311369" y="359542"/>
                  </a:cubicBezTo>
                  <a:lnTo>
                    <a:pt x="310927" y="357020"/>
                  </a:lnTo>
                  <a:lnTo>
                    <a:pt x="310927" y="357020"/>
                  </a:lnTo>
                  <a:cubicBezTo>
                    <a:pt x="309540" y="348761"/>
                    <a:pt x="308784" y="352355"/>
                    <a:pt x="308406" y="334449"/>
                  </a:cubicBezTo>
                  <a:cubicBezTo>
                    <a:pt x="303513" y="334512"/>
                    <a:pt x="298734" y="334543"/>
                    <a:pt x="294056" y="334543"/>
                  </a:cubicBezTo>
                  <a:cubicBezTo>
                    <a:pt x="165719" y="334543"/>
                    <a:pt x="117215" y="311524"/>
                    <a:pt x="116547" y="284514"/>
                  </a:cubicBezTo>
                  <a:cubicBezTo>
                    <a:pt x="115740" y="252396"/>
                    <a:pt x="115759" y="177059"/>
                    <a:pt x="115973" y="111318"/>
                  </a:cubicBezTo>
                </a:path>
              </a:pathLst>
            </a:custGeom>
            <a:solidFill>
              <a:srgbClr val="EF5739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2" name="Freeform: Shape 1111">
              <a:extLst>
                <a:ext uri="{FF2B5EF4-FFF2-40B4-BE49-F238E27FC236}">
                  <a16:creationId xmlns="" xmlns:a16="http://schemas.microsoft.com/office/drawing/2014/main" id="{C827B21D-DD24-4E77-80C9-3EE57D3948D0}"/>
                </a:ext>
              </a:extLst>
            </p:cNvPr>
            <p:cNvSpPr/>
            <p:nvPr/>
          </p:nvSpPr>
          <p:spPr>
            <a:xfrm flipV="1">
              <a:off x="5807101" y="5224886"/>
              <a:ext cx="37634" cy="1796"/>
            </a:xfrm>
            <a:custGeom>
              <a:avLst/>
              <a:gdLst>
                <a:gd name="connsiteX0" fmla="*/ 34105 w 37634"/>
                <a:gd name="connsiteY0" fmla="*/ -2538 h 1796"/>
                <a:gd name="connsiteX1" fmla="*/ -3529 w 37634"/>
                <a:gd name="connsiteY1" fmla="*/ -741 h 1796"/>
                <a:gd name="connsiteX2" fmla="*/ 32308 w 37634"/>
                <a:gd name="connsiteY2" fmla="*/ -741 h 1796"/>
                <a:gd name="connsiteX3" fmla="*/ 34105 w 37634"/>
                <a:gd name="connsiteY3" fmla="*/ -2538 h 1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634" h="1796">
                  <a:moveTo>
                    <a:pt x="34105" y="-2538"/>
                  </a:moveTo>
                  <a:lnTo>
                    <a:pt x="-3529" y="-741"/>
                  </a:lnTo>
                  <a:lnTo>
                    <a:pt x="32308" y="-741"/>
                  </a:lnTo>
                  <a:lnTo>
                    <a:pt x="34105" y="-2538"/>
                  </a:lnTo>
                </a:path>
              </a:pathLst>
            </a:custGeom>
            <a:solidFill>
              <a:srgbClr val="252340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3" name="Freeform: Shape 1112">
              <a:extLst>
                <a:ext uri="{FF2B5EF4-FFF2-40B4-BE49-F238E27FC236}">
                  <a16:creationId xmlns="" xmlns:a16="http://schemas.microsoft.com/office/drawing/2014/main" id="{32FF4034-433C-4762-866D-73B22D965840}"/>
                </a:ext>
              </a:extLst>
            </p:cNvPr>
            <p:cNvSpPr/>
            <p:nvPr/>
          </p:nvSpPr>
          <p:spPr>
            <a:xfrm flipV="1">
              <a:off x="5909270" y="5183907"/>
              <a:ext cx="96778" cy="52618"/>
            </a:xfrm>
            <a:custGeom>
              <a:avLst/>
              <a:gdLst>
                <a:gd name="connsiteX0" fmla="*/ 82689 w 96778"/>
                <a:gd name="connsiteY0" fmla="*/ 25360 h 52618"/>
                <a:gd name="connsiteX1" fmla="*/ 15989 w 96778"/>
                <a:gd name="connsiteY1" fmla="*/ 49104 h 52618"/>
                <a:gd name="connsiteX2" fmla="*/ -2585 w 96778"/>
                <a:gd name="connsiteY2" fmla="*/ 41299 h 52618"/>
                <a:gd name="connsiteX3" fmla="*/ -3033 w 96778"/>
                <a:gd name="connsiteY3" fmla="*/ 40000 h 52618"/>
                <a:gd name="connsiteX4" fmla="*/ 6670 w 96778"/>
                <a:gd name="connsiteY4" fmla="*/ 22125 h 52618"/>
                <a:gd name="connsiteX5" fmla="*/ 73370 w 96778"/>
                <a:gd name="connsiteY5" fmla="*/ -1619 h 52618"/>
                <a:gd name="connsiteX6" fmla="*/ 91944 w 96778"/>
                <a:gd name="connsiteY6" fmla="*/ 6186 h 52618"/>
                <a:gd name="connsiteX7" fmla="*/ 92392 w 96778"/>
                <a:gd name="connsiteY7" fmla="*/ 7485 h 52618"/>
                <a:gd name="connsiteX8" fmla="*/ 82689 w 96778"/>
                <a:gd name="connsiteY8" fmla="*/ 25360 h 52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778" h="52618">
                  <a:moveTo>
                    <a:pt x="82689" y="25360"/>
                  </a:moveTo>
                  <a:lnTo>
                    <a:pt x="15989" y="49104"/>
                  </a:lnTo>
                  <a:cubicBezTo>
                    <a:pt x="8215" y="51878"/>
                    <a:pt x="-145" y="48360"/>
                    <a:pt x="-2585" y="41299"/>
                  </a:cubicBezTo>
                  <a:lnTo>
                    <a:pt x="-3033" y="40000"/>
                  </a:lnTo>
                  <a:cubicBezTo>
                    <a:pt x="-5473" y="32938"/>
                    <a:pt x="-1104" y="24893"/>
                    <a:pt x="6670" y="22125"/>
                  </a:cubicBezTo>
                  <a:lnTo>
                    <a:pt x="73370" y="-1619"/>
                  </a:lnTo>
                  <a:cubicBezTo>
                    <a:pt x="81144" y="-4387"/>
                    <a:pt x="89504" y="-875"/>
                    <a:pt x="91944" y="6186"/>
                  </a:cubicBezTo>
                  <a:lnTo>
                    <a:pt x="92392" y="7485"/>
                  </a:lnTo>
                  <a:cubicBezTo>
                    <a:pt x="94832" y="14547"/>
                    <a:pt x="90463" y="22592"/>
                    <a:pt x="82689" y="25360"/>
                  </a:cubicBezTo>
                </a:path>
              </a:pathLst>
            </a:custGeom>
            <a:solidFill>
              <a:srgbClr val="F8BAAC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4" name="Freeform: Shape 1113">
              <a:extLst>
                <a:ext uri="{FF2B5EF4-FFF2-40B4-BE49-F238E27FC236}">
                  <a16:creationId xmlns="" xmlns:a16="http://schemas.microsoft.com/office/drawing/2014/main" id="{E75FFF2C-E436-45B6-9AD4-ABF47E2AF95F}"/>
                </a:ext>
              </a:extLst>
            </p:cNvPr>
            <p:cNvSpPr/>
            <p:nvPr/>
          </p:nvSpPr>
          <p:spPr>
            <a:xfrm flipV="1">
              <a:off x="5888348" y="5134155"/>
              <a:ext cx="326656" cy="353881"/>
            </a:xfrm>
            <a:custGeom>
              <a:avLst/>
              <a:gdLst>
                <a:gd name="connsiteX0" fmla="*/ 1651 w 326656"/>
                <a:gd name="connsiteY0" fmla="*/ 94209 h 353881"/>
                <a:gd name="connsiteX1" fmla="*/ 12451 w 326656"/>
                <a:gd name="connsiteY1" fmla="*/ 83005 h 353881"/>
                <a:gd name="connsiteX2" fmla="*/ 129685 w 326656"/>
                <a:gd name="connsiteY2" fmla="*/ 3948 h 353881"/>
                <a:gd name="connsiteX3" fmla="*/ 181001 w 326656"/>
                <a:gd name="connsiteY3" fmla="*/ 13929 h 353881"/>
                <a:gd name="connsiteX4" fmla="*/ 316487 w 326656"/>
                <a:gd name="connsiteY4" fmla="*/ 214785 h 353881"/>
                <a:gd name="connsiteX5" fmla="*/ 306500 w 326656"/>
                <a:gd name="connsiteY5" fmla="*/ 266107 h 353881"/>
                <a:gd name="connsiteX6" fmla="*/ 305189 w 326656"/>
                <a:gd name="connsiteY6" fmla="*/ 267008 h 353881"/>
                <a:gd name="connsiteX7" fmla="*/ 189266 w 326656"/>
                <a:gd name="connsiteY7" fmla="*/ 345164 h 353881"/>
                <a:gd name="connsiteX8" fmla="*/ 137951 w 326656"/>
                <a:gd name="connsiteY8" fmla="*/ 335227 h 353881"/>
                <a:gd name="connsiteX9" fmla="*/ 85954 w 326656"/>
                <a:gd name="connsiteY9" fmla="*/ 258156 h 353881"/>
                <a:gd name="connsiteX10" fmla="*/ 34090 w 326656"/>
                <a:gd name="connsiteY10" fmla="*/ 181217 h 353881"/>
                <a:gd name="connsiteX11" fmla="*/ 2464 w 326656"/>
                <a:gd name="connsiteY11" fmla="*/ 134328 h 353881"/>
                <a:gd name="connsiteX12" fmla="*/ 1651 w 326656"/>
                <a:gd name="connsiteY12" fmla="*/ 94209 h 353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6656" h="353881">
                  <a:moveTo>
                    <a:pt x="1651" y="94209"/>
                  </a:moveTo>
                  <a:cubicBezTo>
                    <a:pt x="4318" y="89872"/>
                    <a:pt x="7931" y="86032"/>
                    <a:pt x="12451" y="83005"/>
                  </a:cubicBezTo>
                  <a:lnTo>
                    <a:pt x="129685" y="3948"/>
                  </a:lnTo>
                  <a:cubicBezTo>
                    <a:pt x="146626" y="-7483"/>
                    <a:pt x="169570" y="-3013"/>
                    <a:pt x="181001" y="13929"/>
                  </a:cubicBezTo>
                  <a:lnTo>
                    <a:pt x="316487" y="214785"/>
                  </a:lnTo>
                  <a:cubicBezTo>
                    <a:pt x="327918" y="231726"/>
                    <a:pt x="323441" y="254720"/>
                    <a:pt x="306500" y="266107"/>
                  </a:cubicBezTo>
                  <a:lnTo>
                    <a:pt x="305189" y="267008"/>
                  </a:lnTo>
                  <a:lnTo>
                    <a:pt x="189266" y="345164"/>
                  </a:lnTo>
                  <a:cubicBezTo>
                    <a:pt x="172325" y="356595"/>
                    <a:pt x="149382" y="352118"/>
                    <a:pt x="137951" y="335227"/>
                  </a:cubicBezTo>
                  <a:lnTo>
                    <a:pt x="85954" y="258156"/>
                  </a:lnTo>
                  <a:lnTo>
                    <a:pt x="34090" y="181217"/>
                  </a:lnTo>
                  <a:lnTo>
                    <a:pt x="2464" y="134328"/>
                  </a:lnTo>
                  <a:cubicBezTo>
                    <a:pt x="-5890" y="121856"/>
                    <a:pt x="-5713" y="106182"/>
                    <a:pt x="1651" y="94209"/>
                  </a:cubicBezTo>
                </a:path>
              </a:pathLst>
            </a:custGeom>
            <a:solidFill>
              <a:srgbClr val="BABCC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5" name="Freeform: Shape 1114">
              <a:extLst>
                <a:ext uri="{FF2B5EF4-FFF2-40B4-BE49-F238E27FC236}">
                  <a16:creationId xmlns="" xmlns:a16="http://schemas.microsoft.com/office/drawing/2014/main" id="{5608E066-4383-49D2-8F07-34B0FB5C9D86}"/>
                </a:ext>
              </a:extLst>
            </p:cNvPr>
            <p:cNvSpPr/>
            <p:nvPr/>
          </p:nvSpPr>
          <p:spPr>
            <a:xfrm flipV="1">
              <a:off x="6072321" y="5247365"/>
              <a:ext cx="31735" cy="34083"/>
            </a:xfrm>
            <a:custGeom>
              <a:avLst/>
              <a:gdLst>
                <a:gd name="connsiteX0" fmla="*/ -72 w 31735"/>
                <a:gd name="connsiteY0" fmla="*/ 22961 h 34083"/>
                <a:gd name="connsiteX1" fmla="*/ 1656 w 31735"/>
                <a:gd name="connsiteY1" fmla="*/ -260 h 34083"/>
                <a:gd name="connsiteX2" fmla="*/ 24026 w 31735"/>
                <a:gd name="connsiteY2" fmla="*/ 6184 h 34083"/>
                <a:gd name="connsiteX3" fmla="*/ 22304 w 31735"/>
                <a:gd name="connsiteY3" fmla="*/ 29405 h 34083"/>
                <a:gd name="connsiteX4" fmla="*/ -72 w 31735"/>
                <a:gd name="connsiteY4" fmla="*/ 22961 h 34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35" h="34083">
                  <a:moveTo>
                    <a:pt x="-72" y="22961"/>
                  </a:moveTo>
                  <a:cubicBezTo>
                    <a:pt x="-5771" y="14771"/>
                    <a:pt x="-5002" y="4374"/>
                    <a:pt x="1656" y="-260"/>
                  </a:cubicBezTo>
                  <a:cubicBezTo>
                    <a:pt x="8307" y="-4888"/>
                    <a:pt x="18326" y="-2006"/>
                    <a:pt x="24026" y="6184"/>
                  </a:cubicBezTo>
                  <a:cubicBezTo>
                    <a:pt x="29731" y="14374"/>
                    <a:pt x="28956" y="24771"/>
                    <a:pt x="22304" y="29405"/>
                  </a:cubicBezTo>
                  <a:cubicBezTo>
                    <a:pt x="15646" y="34039"/>
                    <a:pt x="5628" y="31151"/>
                    <a:pt x="-72" y="22961"/>
                  </a:cubicBezTo>
                </a:path>
              </a:pathLst>
            </a:custGeom>
            <a:solidFill>
              <a:srgbClr val="FFFFFF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6" name="Freeform: Shape 1115">
              <a:extLst>
                <a:ext uri="{FF2B5EF4-FFF2-40B4-BE49-F238E27FC236}">
                  <a16:creationId xmlns="" xmlns:a16="http://schemas.microsoft.com/office/drawing/2014/main" id="{BA12F372-EC05-44E8-8037-F49FF1FEB2A3}"/>
                </a:ext>
              </a:extLst>
            </p:cNvPr>
            <p:cNvSpPr/>
            <p:nvPr/>
          </p:nvSpPr>
          <p:spPr>
            <a:xfrm flipV="1">
              <a:off x="5934070" y="5233801"/>
              <a:ext cx="109888" cy="115670"/>
            </a:xfrm>
            <a:custGeom>
              <a:avLst/>
              <a:gdLst>
                <a:gd name="connsiteX0" fmla="*/ 63369 w 109888"/>
                <a:gd name="connsiteY0" fmla="*/ -2419 h 115670"/>
                <a:gd name="connsiteX1" fmla="*/ 58691 w 109888"/>
                <a:gd name="connsiteY1" fmla="*/ -2419 h 115670"/>
                <a:gd name="connsiteX2" fmla="*/ 62808 w 109888"/>
                <a:gd name="connsiteY2" fmla="*/ 40 h 115670"/>
                <a:gd name="connsiteX3" fmla="*/ 62972 w 109888"/>
                <a:gd name="connsiteY3" fmla="*/ 229 h 115670"/>
                <a:gd name="connsiteX4" fmla="*/ 63369 w 109888"/>
                <a:gd name="connsiteY4" fmla="*/ -2419 h 115670"/>
                <a:gd name="connsiteX5" fmla="*/ 51963 w 109888"/>
                <a:gd name="connsiteY5" fmla="*/ -2419 h 115670"/>
                <a:gd name="connsiteX6" fmla="*/ 33194 w 109888"/>
                <a:gd name="connsiteY6" fmla="*/ -2419 h 115670"/>
                <a:gd name="connsiteX7" fmla="*/ -3753 w 109888"/>
                <a:gd name="connsiteY7" fmla="*/ 29566 h 115670"/>
                <a:gd name="connsiteX8" fmla="*/ -2580 w 109888"/>
                <a:gd name="connsiteY8" fmla="*/ 39080 h 115670"/>
                <a:gd name="connsiteX9" fmla="*/ 41157 w 109888"/>
                <a:gd name="connsiteY9" fmla="*/ 3243 h 115670"/>
                <a:gd name="connsiteX10" fmla="*/ 51963 w 109888"/>
                <a:gd name="connsiteY10" fmla="*/ -2419 h 115670"/>
                <a:gd name="connsiteX11" fmla="*/ 87309 w 109888"/>
                <a:gd name="connsiteY11" fmla="*/ -1146 h 115670"/>
                <a:gd name="connsiteX12" fmla="*/ 71893 w 109888"/>
                <a:gd name="connsiteY12" fmla="*/ 5683 h 115670"/>
                <a:gd name="connsiteX13" fmla="*/ 62757 w 109888"/>
                <a:gd name="connsiteY13" fmla="*/ 13608 h 115670"/>
                <a:gd name="connsiteX14" fmla="*/ 56925 w 109888"/>
                <a:gd name="connsiteY14" fmla="*/ 20814 h 115670"/>
                <a:gd name="connsiteX15" fmla="*/ 24997 w 109888"/>
                <a:gd name="connsiteY15" fmla="*/ 46974 h 115670"/>
                <a:gd name="connsiteX16" fmla="*/ 40022 w 109888"/>
                <a:gd name="connsiteY16" fmla="*/ 68007 h 115670"/>
                <a:gd name="connsiteX17" fmla="*/ 88835 w 109888"/>
                <a:gd name="connsiteY17" fmla="*/ 25701 h 115670"/>
                <a:gd name="connsiteX18" fmla="*/ 97416 w 109888"/>
                <a:gd name="connsiteY18" fmla="*/ 8848 h 115670"/>
                <a:gd name="connsiteX19" fmla="*/ 95159 w 109888"/>
                <a:gd name="connsiteY19" fmla="*/ 2114 h 115670"/>
                <a:gd name="connsiteX20" fmla="*/ 87309 w 109888"/>
                <a:gd name="connsiteY20" fmla="*/ -1146 h 115670"/>
                <a:gd name="connsiteX21" fmla="*/ 96041 w 109888"/>
                <a:gd name="connsiteY21" fmla="*/ 33002 h 115670"/>
                <a:gd name="connsiteX22" fmla="*/ 80569 w 109888"/>
                <a:gd name="connsiteY22" fmla="*/ 39881 h 115670"/>
                <a:gd name="connsiteX23" fmla="*/ 42866 w 109888"/>
                <a:gd name="connsiteY23" fmla="*/ 72546 h 115670"/>
                <a:gd name="connsiteX24" fmla="*/ 46629 w 109888"/>
                <a:gd name="connsiteY24" fmla="*/ 103970 h 115670"/>
                <a:gd name="connsiteX25" fmla="*/ 97554 w 109888"/>
                <a:gd name="connsiteY25" fmla="*/ 59848 h 115670"/>
                <a:gd name="connsiteX26" fmla="*/ 106136 w 109888"/>
                <a:gd name="connsiteY26" fmla="*/ 43001 h 115670"/>
                <a:gd name="connsiteX27" fmla="*/ 103922 w 109888"/>
                <a:gd name="connsiteY27" fmla="*/ 36268 h 115670"/>
                <a:gd name="connsiteX28" fmla="*/ 96041 w 109888"/>
                <a:gd name="connsiteY28" fmla="*/ 33002 h 115670"/>
                <a:gd name="connsiteX29" fmla="*/ 43420 w 109888"/>
                <a:gd name="connsiteY29" fmla="*/ 108604 h 115670"/>
                <a:gd name="connsiteX30" fmla="*/ 43149 w 109888"/>
                <a:gd name="connsiteY30" fmla="*/ 108944 h 115670"/>
                <a:gd name="connsiteX31" fmla="*/ 40022 w 109888"/>
                <a:gd name="connsiteY31" fmla="*/ 112809 h 115670"/>
                <a:gd name="connsiteX32" fmla="*/ 40318 w 109888"/>
                <a:gd name="connsiteY32" fmla="*/ 113251 h 115670"/>
                <a:gd name="connsiteX33" fmla="*/ 43420 w 109888"/>
                <a:gd name="connsiteY33" fmla="*/ 108604 h 11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09888" h="115670">
                  <a:moveTo>
                    <a:pt x="63369" y="-2419"/>
                  </a:moveTo>
                  <a:lnTo>
                    <a:pt x="58691" y="-2419"/>
                  </a:lnTo>
                  <a:cubicBezTo>
                    <a:pt x="60317" y="-1972"/>
                    <a:pt x="61730" y="-1158"/>
                    <a:pt x="62808" y="40"/>
                  </a:cubicBezTo>
                  <a:cubicBezTo>
                    <a:pt x="62865" y="103"/>
                    <a:pt x="62915" y="166"/>
                    <a:pt x="62972" y="229"/>
                  </a:cubicBezTo>
                  <a:cubicBezTo>
                    <a:pt x="63174" y="-673"/>
                    <a:pt x="63306" y="-1556"/>
                    <a:pt x="63369" y="-2419"/>
                  </a:cubicBezTo>
                  <a:moveTo>
                    <a:pt x="51963" y="-2419"/>
                  </a:moveTo>
                  <a:lnTo>
                    <a:pt x="33194" y="-2419"/>
                  </a:lnTo>
                  <a:lnTo>
                    <a:pt x="-3753" y="29566"/>
                  </a:lnTo>
                  <a:lnTo>
                    <a:pt x="-2580" y="39080"/>
                  </a:lnTo>
                  <a:lnTo>
                    <a:pt x="41157" y="3243"/>
                  </a:lnTo>
                  <a:cubicBezTo>
                    <a:pt x="44549" y="286"/>
                    <a:pt x="48382" y="-1631"/>
                    <a:pt x="51963" y="-2419"/>
                  </a:cubicBezTo>
                  <a:moveTo>
                    <a:pt x="87309" y="-1146"/>
                  </a:moveTo>
                  <a:cubicBezTo>
                    <a:pt x="82505" y="-1146"/>
                    <a:pt x="76773" y="1238"/>
                    <a:pt x="71893" y="5683"/>
                  </a:cubicBezTo>
                  <a:lnTo>
                    <a:pt x="62757" y="13608"/>
                  </a:lnTo>
                  <a:cubicBezTo>
                    <a:pt x="61408" y="16136"/>
                    <a:pt x="59435" y="18627"/>
                    <a:pt x="56925" y="20814"/>
                  </a:cubicBezTo>
                  <a:lnTo>
                    <a:pt x="24997" y="46974"/>
                  </a:lnTo>
                  <a:lnTo>
                    <a:pt x="40022" y="68007"/>
                  </a:lnTo>
                  <a:lnTo>
                    <a:pt x="88835" y="25701"/>
                  </a:lnTo>
                  <a:cubicBezTo>
                    <a:pt x="94345" y="20638"/>
                    <a:pt x="97416" y="14175"/>
                    <a:pt x="97416" y="8848"/>
                  </a:cubicBezTo>
                  <a:cubicBezTo>
                    <a:pt x="97416" y="6225"/>
                    <a:pt x="96697" y="3924"/>
                    <a:pt x="95159" y="2114"/>
                  </a:cubicBezTo>
                  <a:cubicBezTo>
                    <a:pt x="93298" y="-86"/>
                    <a:pt x="90506" y="-1146"/>
                    <a:pt x="87309" y="-1146"/>
                  </a:cubicBezTo>
                  <a:moveTo>
                    <a:pt x="96041" y="33002"/>
                  </a:moveTo>
                  <a:cubicBezTo>
                    <a:pt x="91218" y="33002"/>
                    <a:pt x="85474" y="35385"/>
                    <a:pt x="80569" y="39881"/>
                  </a:cubicBezTo>
                  <a:lnTo>
                    <a:pt x="42866" y="72546"/>
                  </a:lnTo>
                  <a:cubicBezTo>
                    <a:pt x="49549" y="86077"/>
                    <a:pt x="52361" y="94103"/>
                    <a:pt x="46629" y="103970"/>
                  </a:cubicBezTo>
                  <a:lnTo>
                    <a:pt x="97554" y="59848"/>
                  </a:lnTo>
                  <a:cubicBezTo>
                    <a:pt x="103021" y="54836"/>
                    <a:pt x="106136" y="48329"/>
                    <a:pt x="106136" y="43001"/>
                  </a:cubicBezTo>
                  <a:cubicBezTo>
                    <a:pt x="106136" y="40378"/>
                    <a:pt x="105417" y="38033"/>
                    <a:pt x="103922" y="36268"/>
                  </a:cubicBezTo>
                  <a:cubicBezTo>
                    <a:pt x="102062" y="34061"/>
                    <a:pt x="99257" y="33002"/>
                    <a:pt x="96041" y="33002"/>
                  </a:cubicBezTo>
                  <a:moveTo>
                    <a:pt x="43420" y="108604"/>
                  </a:moveTo>
                  <a:cubicBezTo>
                    <a:pt x="43332" y="108718"/>
                    <a:pt x="43244" y="108831"/>
                    <a:pt x="43149" y="108944"/>
                  </a:cubicBezTo>
                  <a:lnTo>
                    <a:pt x="40022" y="112809"/>
                  </a:lnTo>
                  <a:lnTo>
                    <a:pt x="40318" y="113251"/>
                  </a:lnTo>
                  <a:cubicBezTo>
                    <a:pt x="41554" y="111649"/>
                    <a:pt x="42576" y="110105"/>
                    <a:pt x="43420" y="108604"/>
                  </a:cubicBezTo>
                </a:path>
              </a:pathLst>
            </a:custGeom>
            <a:solidFill>
              <a:srgbClr val="555E84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7" name="Freeform: Shape 1116">
              <a:extLst>
                <a:ext uri="{FF2B5EF4-FFF2-40B4-BE49-F238E27FC236}">
                  <a16:creationId xmlns="" xmlns:a16="http://schemas.microsoft.com/office/drawing/2014/main" id="{BF67E0A7-E4A2-4FB7-88E1-A8140B4FF920}"/>
                </a:ext>
              </a:extLst>
            </p:cNvPr>
            <p:cNvSpPr/>
            <p:nvPr/>
          </p:nvSpPr>
          <p:spPr>
            <a:xfrm flipV="1">
              <a:off x="5863517" y="5184498"/>
              <a:ext cx="124023" cy="124872"/>
            </a:xfrm>
            <a:custGeom>
              <a:avLst/>
              <a:gdLst>
                <a:gd name="connsiteX0" fmla="*/ 1334 w 124023"/>
                <a:gd name="connsiteY0" fmla="*/ 55920 h 124872"/>
                <a:gd name="connsiteX1" fmla="*/ 46509 w 124023"/>
                <a:gd name="connsiteY1" fmla="*/ 15266 h 124872"/>
                <a:gd name="connsiteX2" fmla="*/ 92819 w 124023"/>
                <a:gd name="connsiteY2" fmla="*/ 2839 h 124872"/>
                <a:gd name="connsiteX3" fmla="*/ 112578 w 124023"/>
                <a:gd name="connsiteY3" fmla="*/ 30511 h 124872"/>
                <a:gd name="connsiteX4" fmla="*/ 113789 w 124023"/>
                <a:gd name="connsiteY4" fmla="*/ 68763 h 124872"/>
                <a:gd name="connsiteX5" fmla="*/ 79522 w 124023"/>
                <a:gd name="connsiteY5" fmla="*/ 111119 h 124872"/>
                <a:gd name="connsiteX6" fmla="*/ 36970 w 124023"/>
                <a:gd name="connsiteY6" fmla="*/ 115917 h 124872"/>
                <a:gd name="connsiteX7" fmla="*/ 11031 w 124023"/>
                <a:gd name="connsiteY7" fmla="*/ 95496 h 124872"/>
                <a:gd name="connsiteX8" fmla="*/ 1334 w 124023"/>
                <a:gd name="connsiteY8" fmla="*/ 55920 h 12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023" h="124872">
                  <a:moveTo>
                    <a:pt x="1334" y="55920"/>
                  </a:moveTo>
                  <a:cubicBezTo>
                    <a:pt x="1334" y="55920"/>
                    <a:pt x="36573" y="24578"/>
                    <a:pt x="46509" y="15266"/>
                  </a:cubicBezTo>
                  <a:cubicBezTo>
                    <a:pt x="65739" y="-2747"/>
                    <a:pt x="79824" y="-7388"/>
                    <a:pt x="92819" y="2839"/>
                  </a:cubicBezTo>
                  <a:lnTo>
                    <a:pt x="112578" y="30511"/>
                  </a:lnTo>
                  <a:cubicBezTo>
                    <a:pt x="121052" y="47452"/>
                    <a:pt x="124198" y="55895"/>
                    <a:pt x="113789" y="68763"/>
                  </a:cubicBezTo>
                  <a:lnTo>
                    <a:pt x="79522" y="111119"/>
                  </a:lnTo>
                  <a:cubicBezTo>
                    <a:pt x="69112" y="123981"/>
                    <a:pt x="49964" y="126144"/>
                    <a:pt x="36970" y="115917"/>
                  </a:cubicBezTo>
                  <a:lnTo>
                    <a:pt x="11031" y="95496"/>
                  </a:lnTo>
                  <a:cubicBezTo>
                    <a:pt x="-1963" y="85269"/>
                    <a:pt x="-9075" y="68788"/>
                    <a:pt x="1334" y="55920"/>
                  </a:cubicBezTo>
                </a:path>
              </a:pathLst>
            </a:custGeom>
            <a:solidFill>
              <a:srgbClr val="F8BAAC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8" name="Freeform: Shape 1117">
              <a:extLst>
                <a:ext uri="{FF2B5EF4-FFF2-40B4-BE49-F238E27FC236}">
                  <a16:creationId xmlns="" xmlns:a16="http://schemas.microsoft.com/office/drawing/2014/main" id="{E3146A7C-98EB-4240-9AA4-974549127737}"/>
                </a:ext>
              </a:extLst>
            </p:cNvPr>
            <p:cNvSpPr/>
            <p:nvPr/>
          </p:nvSpPr>
          <p:spPr>
            <a:xfrm flipV="1">
              <a:off x="5962675" y="5239965"/>
              <a:ext cx="79785" cy="69093"/>
            </a:xfrm>
            <a:custGeom>
              <a:avLst/>
              <a:gdLst>
                <a:gd name="connsiteX0" fmla="*/ 4197 w 79785"/>
                <a:gd name="connsiteY0" fmla="*/ 43011 h 69093"/>
                <a:gd name="connsiteX1" fmla="*/ 52279 w 79785"/>
                <a:gd name="connsiteY1" fmla="*/ 3611 h 69093"/>
                <a:gd name="connsiteX2" fmla="*/ 73930 w 79785"/>
                <a:gd name="connsiteY2" fmla="*/ 408 h 69093"/>
                <a:gd name="connsiteX3" fmla="*/ 68047 w 79785"/>
                <a:gd name="connsiteY3" fmla="*/ 21183 h 69093"/>
                <a:gd name="connsiteX4" fmla="*/ 19966 w 79785"/>
                <a:gd name="connsiteY4" fmla="*/ 60583 h 69093"/>
                <a:gd name="connsiteX5" fmla="*/ -1685 w 79785"/>
                <a:gd name="connsiteY5" fmla="*/ 63785 h 69093"/>
                <a:gd name="connsiteX6" fmla="*/ 4197 w 79785"/>
                <a:gd name="connsiteY6" fmla="*/ 43011 h 69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9785" h="69093">
                  <a:moveTo>
                    <a:pt x="4197" y="43011"/>
                  </a:moveTo>
                  <a:lnTo>
                    <a:pt x="52279" y="3611"/>
                  </a:lnTo>
                  <a:cubicBezTo>
                    <a:pt x="59851" y="-2984"/>
                    <a:pt x="69592" y="-4421"/>
                    <a:pt x="73930" y="408"/>
                  </a:cubicBezTo>
                  <a:cubicBezTo>
                    <a:pt x="78261" y="5238"/>
                    <a:pt x="75620" y="14588"/>
                    <a:pt x="68047" y="21183"/>
                  </a:cubicBezTo>
                  <a:lnTo>
                    <a:pt x="19966" y="60583"/>
                  </a:lnTo>
                  <a:cubicBezTo>
                    <a:pt x="12394" y="67177"/>
                    <a:pt x="2653" y="68615"/>
                    <a:pt x="-1685" y="63785"/>
                  </a:cubicBezTo>
                  <a:cubicBezTo>
                    <a:pt x="-6023" y="58956"/>
                    <a:pt x="-3375" y="49606"/>
                    <a:pt x="4197" y="43011"/>
                  </a:cubicBezTo>
                </a:path>
              </a:pathLst>
            </a:custGeom>
            <a:solidFill>
              <a:srgbClr val="F8BAAC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9" name="Freeform: Shape 1118">
              <a:extLst>
                <a:ext uri="{FF2B5EF4-FFF2-40B4-BE49-F238E27FC236}">
                  <a16:creationId xmlns="" xmlns:a16="http://schemas.microsoft.com/office/drawing/2014/main" id="{811A3F0C-41F6-4103-A571-E30C777080C3}"/>
                </a:ext>
              </a:extLst>
            </p:cNvPr>
            <p:cNvSpPr/>
            <p:nvPr/>
          </p:nvSpPr>
          <p:spPr>
            <a:xfrm flipV="1">
              <a:off x="5954555" y="5270048"/>
              <a:ext cx="79783" cy="69094"/>
            </a:xfrm>
            <a:custGeom>
              <a:avLst/>
              <a:gdLst>
                <a:gd name="connsiteX0" fmla="*/ 4209 w 79783"/>
                <a:gd name="connsiteY0" fmla="*/ 43067 h 69094"/>
                <a:gd name="connsiteX1" fmla="*/ 52290 w 79783"/>
                <a:gd name="connsiteY1" fmla="*/ 3668 h 69094"/>
                <a:gd name="connsiteX2" fmla="*/ 73941 w 79783"/>
                <a:gd name="connsiteY2" fmla="*/ 465 h 69094"/>
                <a:gd name="connsiteX3" fmla="*/ 68059 w 79783"/>
                <a:gd name="connsiteY3" fmla="*/ 21240 h 69094"/>
                <a:gd name="connsiteX4" fmla="*/ 19977 w 79783"/>
                <a:gd name="connsiteY4" fmla="*/ 60639 h 69094"/>
                <a:gd name="connsiteX5" fmla="*/ -1674 w 79783"/>
                <a:gd name="connsiteY5" fmla="*/ 63842 h 69094"/>
                <a:gd name="connsiteX6" fmla="*/ 4209 w 79783"/>
                <a:gd name="connsiteY6" fmla="*/ 43067 h 69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9783" h="69094">
                  <a:moveTo>
                    <a:pt x="4209" y="43067"/>
                  </a:moveTo>
                  <a:lnTo>
                    <a:pt x="52290" y="3668"/>
                  </a:lnTo>
                  <a:cubicBezTo>
                    <a:pt x="59862" y="-2927"/>
                    <a:pt x="69603" y="-4371"/>
                    <a:pt x="73941" y="465"/>
                  </a:cubicBezTo>
                  <a:cubicBezTo>
                    <a:pt x="78272" y="5295"/>
                    <a:pt x="75624" y="14645"/>
                    <a:pt x="68059" y="21240"/>
                  </a:cubicBezTo>
                  <a:lnTo>
                    <a:pt x="19977" y="60639"/>
                  </a:lnTo>
                  <a:cubicBezTo>
                    <a:pt x="12405" y="67228"/>
                    <a:pt x="2658" y="68672"/>
                    <a:pt x="-1674" y="63842"/>
                  </a:cubicBezTo>
                  <a:cubicBezTo>
                    <a:pt x="-6012" y="59006"/>
                    <a:pt x="-3364" y="49656"/>
                    <a:pt x="4209" y="43067"/>
                  </a:cubicBezTo>
                </a:path>
              </a:pathLst>
            </a:custGeom>
            <a:solidFill>
              <a:srgbClr val="F8BAAC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0" name="Freeform: Shape 1119">
              <a:extLst>
                <a:ext uri="{FF2B5EF4-FFF2-40B4-BE49-F238E27FC236}">
                  <a16:creationId xmlns="" xmlns:a16="http://schemas.microsoft.com/office/drawing/2014/main" id="{EEC0EDBA-1E82-4ED9-96D1-16A78B8B1E4A}"/>
                </a:ext>
              </a:extLst>
            </p:cNvPr>
            <p:cNvSpPr/>
            <p:nvPr/>
          </p:nvSpPr>
          <p:spPr>
            <a:xfrm flipV="1">
              <a:off x="5922929" y="5280774"/>
              <a:ext cx="79787" cy="69099"/>
            </a:xfrm>
            <a:custGeom>
              <a:avLst/>
              <a:gdLst>
                <a:gd name="connsiteX0" fmla="*/ 4252 w 79787"/>
                <a:gd name="connsiteY0" fmla="*/ 43087 h 69099"/>
                <a:gd name="connsiteX1" fmla="*/ 52333 w 79787"/>
                <a:gd name="connsiteY1" fmla="*/ 3687 h 69099"/>
                <a:gd name="connsiteX2" fmla="*/ 73984 w 79787"/>
                <a:gd name="connsiteY2" fmla="*/ 484 h 69099"/>
                <a:gd name="connsiteX3" fmla="*/ 68102 w 79787"/>
                <a:gd name="connsiteY3" fmla="*/ 21259 h 69099"/>
                <a:gd name="connsiteX4" fmla="*/ 20021 w 79787"/>
                <a:gd name="connsiteY4" fmla="*/ 60659 h 69099"/>
                <a:gd name="connsiteX5" fmla="*/ -1631 w 79787"/>
                <a:gd name="connsiteY5" fmla="*/ 63861 h 69099"/>
                <a:gd name="connsiteX6" fmla="*/ 4252 w 79787"/>
                <a:gd name="connsiteY6" fmla="*/ 43087 h 69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9787" h="69099">
                  <a:moveTo>
                    <a:pt x="4252" y="43087"/>
                  </a:moveTo>
                  <a:lnTo>
                    <a:pt x="52333" y="3687"/>
                  </a:lnTo>
                  <a:cubicBezTo>
                    <a:pt x="59906" y="-2908"/>
                    <a:pt x="69647" y="-4351"/>
                    <a:pt x="73984" y="484"/>
                  </a:cubicBezTo>
                  <a:cubicBezTo>
                    <a:pt x="78322" y="5314"/>
                    <a:pt x="75674" y="14664"/>
                    <a:pt x="68102" y="21259"/>
                  </a:cubicBezTo>
                  <a:lnTo>
                    <a:pt x="20021" y="60659"/>
                  </a:lnTo>
                  <a:cubicBezTo>
                    <a:pt x="12448" y="67254"/>
                    <a:pt x="2707" y="68697"/>
                    <a:pt x="-1631" y="63861"/>
                  </a:cubicBezTo>
                  <a:cubicBezTo>
                    <a:pt x="-5968" y="59032"/>
                    <a:pt x="-3320" y="49682"/>
                    <a:pt x="4252" y="43087"/>
                  </a:cubicBezTo>
                </a:path>
              </a:pathLst>
            </a:custGeom>
            <a:solidFill>
              <a:srgbClr val="F8BAAC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1" name="Freeform: Shape 1120">
              <a:extLst>
                <a:ext uri="{FF2B5EF4-FFF2-40B4-BE49-F238E27FC236}">
                  <a16:creationId xmlns="" xmlns:a16="http://schemas.microsoft.com/office/drawing/2014/main" id="{1C1897ED-7E73-46FE-85DD-9A5F8872F2AD}"/>
                </a:ext>
              </a:extLst>
            </p:cNvPr>
            <p:cNvSpPr/>
            <p:nvPr/>
          </p:nvSpPr>
          <p:spPr>
            <a:xfrm flipV="1">
              <a:off x="5677734" y="4655604"/>
              <a:ext cx="269513" cy="618338"/>
            </a:xfrm>
            <a:custGeom>
              <a:avLst/>
              <a:gdLst>
                <a:gd name="connsiteX0" fmla="*/ 33647 w 269513"/>
                <a:gd name="connsiteY0" fmla="*/ 201914 h 618338"/>
                <a:gd name="connsiteX1" fmla="*/ 72063 w 269513"/>
                <a:gd name="connsiteY1" fmla="*/ 139212 h 618338"/>
                <a:gd name="connsiteX2" fmla="*/ 98140 w 269513"/>
                <a:gd name="connsiteY2" fmla="*/ 109566 h 618338"/>
                <a:gd name="connsiteX3" fmla="*/ 199699 w 269513"/>
                <a:gd name="connsiteY3" fmla="*/ 8069 h 618338"/>
                <a:gd name="connsiteX4" fmla="*/ 220380 w 269513"/>
                <a:gd name="connsiteY4" fmla="*/ -2611 h 618338"/>
                <a:gd name="connsiteX5" fmla="*/ 259275 w 269513"/>
                <a:gd name="connsiteY5" fmla="*/ 15528 h 618338"/>
                <a:gd name="connsiteX6" fmla="*/ 243468 w 269513"/>
                <a:gd name="connsiteY6" fmla="*/ 70772 h 618338"/>
                <a:gd name="connsiteX7" fmla="*/ 153005 w 269513"/>
                <a:gd name="connsiteY7" fmla="*/ 171575 h 618338"/>
                <a:gd name="connsiteX8" fmla="*/ 126928 w 269513"/>
                <a:gd name="connsiteY8" fmla="*/ 206693 h 618338"/>
                <a:gd name="connsiteX9" fmla="*/ 108272 w 269513"/>
                <a:gd name="connsiteY9" fmla="*/ 240879 h 618338"/>
                <a:gd name="connsiteX10" fmla="*/ 87831 w 269513"/>
                <a:gd name="connsiteY10" fmla="*/ 442863 h 618338"/>
                <a:gd name="connsiteX11" fmla="*/ 111847 w 269513"/>
                <a:gd name="connsiteY11" fmla="*/ 555658 h 618338"/>
                <a:gd name="connsiteX12" fmla="*/ 81407 w 269513"/>
                <a:gd name="connsiteY12" fmla="*/ 614407 h 618338"/>
                <a:gd name="connsiteX13" fmla="*/ 30110 w 269513"/>
                <a:gd name="connsiteY13" fmla="*/ 575279 h 618338"/>
                <a:gd name="connsiteX14" fmla="*/ 6056 w 269513"/>
                <a:gd name="connsiteY14" fmla="*/ 462446 h 618338"/>
                <a:gd name="connsiteX15" fmla="*/ 33647 w 269513"/>
                <a:gd name="connsiteY15" fmla="*/ 201914 h 618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69513" h="618338">
                  <a:moveTo>
                    <a:pt x="33647" y="201914"/>
                  </a:moveTo>
                  <a:cubicBezTo>
                    <a:pt x="44264" y="179481"/>
                    <a:pt x="57114" y="158454"/>
                    <a:pt x="72063" y="139212"/>
                  </a:cubicBezTo>
                  <a:cubicBezTo>
                    <a:pt x="80133" y="128771"/>
                    <a:pt x="88828" y="118872"/>
                    <a:pt x="98140" y="109566"/>
                  </a:cubicBezTo>
                  <a:lnTo>
                    <a:pt x="199699" y="8069"/>
                  </a:lnTo>
                  <a:cubicBezTo>
                    <a:pt x="205746" y="2023"/>
                    <a:pt x="212927" y="-1483"/>
                    <a:pt x="220380" y="-2611"/>
                  </a:cubicBezTo>
                  <a:cubicBezTo>
                    <a:pt x="234295" y="-4711"/>
                    <a:pt x="249136" y="1575"/>
                    <a:pt x="259275" y="15528"/>
                  </a:cubicBezTo>
                  <a:cubicBezTo>
                    <a:pt x="274835" y="37003"/>
                    <a:pt x="260819" y="53459"/>
                    <a:pt x="243468" y="70772"/>
                  </a:cubicBezTo>
                  <a:lnTo>
                    <a:pt x="153005" y="171575"/>
                  </a:lnTo>
                  <a:cubicBezTo>
                    <a:pt x="143315" y="182779"/>
                    <a:pt x="134626" y="194531"/>
                    <a:pt x="126928" y="206693"/>
                  </a:cubicBezTo>
                  <a:cubicBezTo>
                    <a:pt x="119886" y="217752"/>
                    <a:pt x="113700" y="229158"/>
                    <a:pt x="108272" y="240879"/>
                  </a:cubicBezTo>
                  <a:cubicBezTo>
                    <a:pt x="79484" y="303234"/>
                    <a:pt x="73160" y="373944"/>
                    <a:pt x="87831" y="442863"/>
                  </a:cubicBezTo>
                  <a:lnTo>
                    <a:pt x="111847" y="555658"/>
                  </a:lnTo>
                  <a:cubicBezTo>
                    <a:pt x="117616" y="582700"/>
                    <a:pt x="103978" y="609017"/>
                    <a:pt x="81407" y="614407"/>
                  </a:cubicBezTo>
                  <a:cubicBezTo>
                    <a:pt x="55235" y="620750"/>
                    <a:pt x="33874" y="593027"/>
                    <a:pt x="30110" y="575279"/>
                  </a:cubicBezTo>
                  <a:lnTo>
                    <a:pt x="6056" y="462446"/>
                  </a:lnTo>
                  <a:cubicBezTo>
                    <a:pt x="-13388" y="371056"/>
                    <a:pt x="-2701" y="278462"/>
                    <a:pt x="33647" y="201914"/>
                  </a:cubicBezTo>
                </a:path>
              </a:pathLst>
            </a:custGeom>
            <a:solidFill>
              <a:srgbClr val="F8BAAC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2" name="Freeform: Shape 1121">
              <a:extLst>
                <a:ext uri="{FF2B5EF4-FFF2-40B4-BE49-F238E27FC236}">
                  <a16:creationId xmlns="" xmlns:a16="http://schemas.microsoft.com/office/drawing/2014/main" id="{53838921-B98C-4E1E-AE53-22314BD4EAA9}"/>
                </a:ext>
              </a:extLst>
            </p:cNvPr>
            <p:cNvSpPr/>
            <p:nvPr/>
          </p:nvSpPr>
          <p:spPr>
            <a:xfrm flipV="1">
              <a:off x="5707162" y="5014598"/>
              <a:ext cx="97026" cy="102524"/>
            </a:xfrm>
            <a:custGeom>
              <a:avLst/>
              <a:gdLst>
                <a:gd name="connsiteX0" fmla="*/ 71193 w 97026"/>
                <a:gd name="connsiteY0" fmla="*/ 99699 h 102524"/>
                <a:gd name="connsiteX1" fmla="*/ -3432 w 97026"/>
                <a:gd name="connsiteY1" fmla="*/ 60735 h 102524"/>
                <a:gd name="connsiteX2" fmla="*/ 32613 w 97026"/>
                <a:gd name="connsiteY2" fmla="*/ -2825 h 102524"/>
                <a:gd name="connsiteX3" fmla="*/ 93594 w 97026"/>
                <a:gd name="connsiteY3" fmla="*/ 56441 h 102524"/>
                <a:gd name="connsiteX4" fmla="*/ 71193 w 97026"/>
                <a:gd name="connsiteY4" fmla="*/ 99699 h 102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026" h="102524">
                  <a:moveTo>
                    <a:pt x="71193" y="99699"/>
                  </a:moveTo>
                  <a:lnTo>
                    <a:pt x="-3432" y="60735"/>
                  </a:lnTo>
                  <a:cubicBezTo>
                    <a:pt x="7185" y="38302"/>
                    <a:pt x="17664" y="16418"/>
                    <a:pt x="32613" y="-2825"/>
                  </a:cubicBezTo>
                  <a:lnTo>
                    <a:pt x="93594" y="56441"/>
                  </a:lnTo>
                  <a:lnTo>
                    <a:pt x="71193" y="99699"/>
                  </a:lnTo>
                </a:path>
              </a:pathLst>
            </a:custGeom>
            <a:solidFill>
              <a:srgbClr val="F08E7B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3" name="Freeform: Shape 1122">
              <a:extLst>
                <a:ext uri="{FF2B5EF4-FFF2-40B4-BE49-F238E27FC236}">
                  <a16:creationId xmlns="" xmlns:a16="http://schemas.microsoft.com/office/drawing/2014/main" id="{E8D66441-E8F0-4BE0-8F05-3051C8F805AB}"/>
                </a:ext>
              </a:extLst>
            </p:cNvPr>
            <p:cNvSpPr/>
            <p:nvPr/>
          </p:nvSpPr>
          <p:spPr>
            <a:xfrm flipV="1">
              <a:off x="5665906" y="4575938"/>
              <a:ext cx="150962" cy="510983"/>
            </a:xfrm>
            <a:custGeom>
              <a:avLst/>
              <a:gdLst>
                <a:gd name="connsiteX0" fmla="*/ 103087 w 150962"/>
                <a:gd name="connsiteY0" fmla="*/ 130746 h 510983"/>
                <a:gd name="connsiteX1" fmla="*/ 120886 w 150962"/>
                <a:gd name="connsiteY1" fmla="*/ 291332 h 510983"/>
                <a:gd name="connsiteX2" fmla="*/ 141377 w 150962"/>
                <a:gd name="connsiteY2" fmla="*/ 432405 h 510983"/>
                <a:gd name="connsiteX3" fmla="*/ 89361 w 150962"/>
                <a:gd name="connsiteY3" fmla="*/ 497818 h 510983"/>
                <a:gd name="connsiteX4" fmla="*/ -1127 w 150962"/>
                <a:gd name="connsiteY4" fmla="*/ 138766 h 510983"/>
                <a:gd name="connsiteX5" fmla="*/ 41248 w 150962"/>
                <a:gd name="connsiteY5" fmla="*/ -3246 h 510983"/>
                <a:gd name="connsiteX6" fmla="*/ 132865 w 150962"/>
                <a:gd name="connsiteY6" fmla="*/ 54021 h 510983"/>
                <a:gd name="connsiteX7" fmla="*/ 103087 w 150962"/>
                <a:gd name="connsiteY7" fmla="*/ 130746 h 510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0962" h="510983">
                  <a:moveTo>
                    <a:pt x="103087" y="130746"/>
                  </a:moveTo>
                  <a:cubicBezTo>
                    <a:pt x="102589" y="134150"/>
                    <a:pt x="84632" y="185725"/>
                    <a:pt x="120886" y="291332"/>
                  </a:cubicBezTo>
                  <a:cubicBezTo>
                    <a:pt x="144882" y="361241"/>
                    <a:pt x="155121" y="396902"/>
                    <a:pt x="141377" y="432405"/>
                  </a:cubicBezTo>
                  <a:cubicBezTo>
                    <a:pt x="127361" y="468607"/>
                    <a:pt x="116441" y="532312"/>
                    <a:pt x="89361" y="497818"/>
                  </a:cubicBezTo>
                  <a:cubicBezTo>
                    <a:pt x="12649" y="400092"/>
                    <a:pt x="-11518" y="240893"/>
                    <a:pt x="-1127" y="138766"/>
                  </a:cubicBezTo>
                  <a:cubicBezTo>
                    <a:pt x="4680" y="81693"/>
                    <a:pt x="41248" y="-3246"/>
                    <a:pt x="41248" y="-3246"/>
                  </a:cubicBezTo>
                  <a:lnTo>
                    <a:pt x="132865" y="54021"/>
                  </a:lnTo>
                  <a:cubicBezTo>
                    <a:pt x="132865" y="54021"/>
                    <a:pt x="108818" y="91813"/>
                    <a:pt x="103087" y="130746"/>
                  </a:cubicBezTo>
                </a:path>
              </a:pathLst>
            </a:custGeom>
            <a:solidFill>
              <a:srgbClr val="FF725E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4" name="Freeform: Shape 1123">
              <a:extLst>
                <a:ext uri="{FF2B5EF4-FFF2-40B4-BE49-F238E27FC236}">
                  <a16:creationId xmlns="" xmlns:a16="http://schemas.microsoft.com/office/drawing/2014/main" id="{BC4C0C6A-C4C7-48DA-A263-54A1533E1619}"/>
                </a:ext>
              </a:extLst>
            </p:cNvPr>
            <p:cNvSpPr/>
            <p:nvPr/>
          </p:nvSpPr>
          <p:spPr>
            <a:xfrm flipV="1">
              <a:off x="5694533" y="4997442"/>
              <a:ext cx="116811" cy="100784"/>
            </a:xfrm>
            <a:custGeom>
              <a:avLst/>
              <a:gdLst>
                <a:gd name="connsiteX0" fmla="*/ 90477 w 116811"/>
                <a:gd name="connsiteY0" fmla="*/ 97927 h 100784"/>
                <a:gd name="connsiteX1" fmla="*/ 48108 w 116811"/>
                <a:gd name="connsiteY1" fmla="*/ 70444 h 100784"/>
                <a:gd name="connsiteX2" fmla="*/ 49249 w 116811"/>
                <a:gd name="connsiteY2" fmla="*/ 34940 h 100784"/>
                <a:gd name="connsiteX3" fmla="*/ 20618 w 116811"/>
                <a:gd name="connsiteY3" fmla="*/ 56699 h 100784"/>
                <a:gd name="connsiteX4" fmla="*/ -3428 w 116811"/>
                <a:gd name="connsiteY4" fmla="*/ 41807 h 100784"/>
                <a:gd name="connsiteX5" fmla="*/ 20618 w 116811"/>
                <a:gd name="connsiteY5" fmla="*/ -2857 h 100784"/>
                <a:gd name="connsiteX6" fmla="*/ 113383 w 116811"/>
                <a:gd name="connsiteY6" fmla="*/ 57840 h 100784"/>
                <a:gd name="connsiteX7" fmla="*/ 90477 w 116811"/>
                <a:gd name="connsiteY7" fmla="*/ 97927 h 100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6811" h="100784">
                  <a:moveTo>
                    <a:pt x="90477" y="97927"/>
                  </a:moveTo>
                  <a:lnTo>
                    <a:pt x="48108" y="70444"/>
                  </a:lnTo>
                  <a:lnTo>
                    <a:pt x="49249" y="34940"/>
                  </a:lnTo>
                  <a:lnTo>
                    <a:pt x="20618" y="56699"/>
                  </a:lnTo>
                  <a:lnTo>
                    <a:pt x="-3428" y="41807"/>
                  </a:lnTo>
                  <a:lnTo>
                    <a:pt x="20618" y="-2857"/>
                  </a:lnTo>
                  <a:lnTo>
                    <a:pt x="113383" y="57840"/>
                  </a:lnTo>
                  <a:lnTo>
                    <a:pt x="90477" y="97927"/>
                  </a:lnTo>
                </a:path>
              </a:pathLst>
            </a:custGeom>
            <a:solidFill>
              <a:srgbClr val="FFFFFF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5" name="Freeform: Shape 1124">
              <a:extLst>
                <a:ext uri="{FF2B5EF4-FFF2-40B4-BE49-F238E27FC236}">
                  <a16:creationId xmlns="" xmlns:a16="http://schemas.microsoft.com/office/drawing/2014/main" id="{453DBAD5-5D67-409F-BEB1-E59726DAE9AE}"/>
                </a:ext>
              </a:extLst>
            </p:cNvPr>
            <p:cNvSpPr/>
            <p:nvPr/>
          </p:nvSpPr>
          <p:spPr>
            <a:xfrm flipV="1">
              <a:off x="4963862" y="4411015"/>
              <a:ext cx="326418" cy="372305"/>
            </a:xfrm>
            <a:custGeom>
              <a:avLst/>
              <a:gdLst>
                <a:gd name="connsiteX0" fmla="*/ 200614 w 326418"/>
                <a:gd name="connsiteY0" fmla="*/ -3668 h 372305"/>
                <a:gd name="connsiteX1" fmla="*/ 120668 w 326418"/>
                <a:gd name="connsiteY1" fmla="*/ -3668 h 372305"/>
                <a:gd name="connsiteX2" fmla="*/ -2568 w 326418"/>
                <a:gd name="connsiteY2" fmla="*/ 119568 h 372305"/>
                <a:gd name="connsiteX3" fmla="*/ -2568 w 326418"/>
                <a:gd name="connsiteY3" fmla="*/ 213713 h 372305"/>
                <a:gd name="connsiteX4" fmla="*/ 152356 w 326418"/>
                <a:gd name="connsiteY4" fmla="*/ 368638 h 372305"/>
                <a:gd name="connsiteX5" fmla="*/ 168932 w 326418"/>
                <a:gd name="connsiteY5" fmla="*/ 368638 h 372305"/>
                <a:gd name="connsiteX6" fmla="*/ 323850 w 326418"/>
                <a:gd name="connsiteY6" fmla="*/ 213713 h 372305"/>
                <a:gd name="connsiteX7" fmla="*/ 323850 w 326418"/>
                <a:gd name="connsiteY7" fmla="*/ 119568 h 372305"/>
                <a:gd name="connsiteX8" fmla="*/ 200614 w 326418"/>
                <a:gd name="connsiteY8" fmla="*/ -3668 h 372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6418" h="372305">
                  <a:moveTo>
                    <a:pt x="200614" y="-3668"/>
                  </a:moveTo>
                  <a:lnTo>
                    <a:pt x="120668" y="-3668"/>
                  </a:lnTo>
                  <a:cubicBezTo>
                    <a:pt x="52606" y="-3668"/>
                    <a:pt x="-2568" y="51507"/>
                    <a:pt x="-2568" y="119568"/>
                  </a:cubicBezTo>
                  <a:lnTo>
                    <a:pt x="-2568" y="213713"/>
                  </a:lnTo>
                  <a:cubicBezTo>
                    <a:pt x="-2568" y="299278"/>
                    <a:pt x="66792" y="368638"/>
                    <a:pt x="152356" y="368638"/>
                  </a:cubicBezTo>
                  <a:lnTo>
                    <a:pt x="168932" y="368638"/>
                  </a:lnTo>
                  <a:cubicBezTo>
                    <a:pt x="254490" y="368638"/>
                    <a:pt x="323850" y="299278"/>
                    <a:pt x="323850" y="213713"/>
                  </a:cubicBezTo>
                  <a:lnTo>
                    <a:pt x="323850" y="119568"/>
                  </a:lnTo>
                  <a:cubicBezTo>
                    <a:pt x="323850" y="51507"/>
                    <a:pt x="268676" y="-3668"/>
                    <a:pt x="200614" y="-3668"/>
                  </a:cubicBezTo>
                </a:path>
              </a:pathLst>
            </a:custGeom>
            <a:solidFill>
              <a:srgbClr val="E9962B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6" name="Freeform: Shape 1125">
              <a:extLst>
                <a:ext uri="{FF2B5EF4-FFF2-40B4-BE49-F238E27FC236}">
                  <a16:creationId xmlns="" xmlns:a16="http://schemas.microsoft.com/office/drawing/2014/main" id="{F74CDB6C-5E30-442F-B760-46DBC9780E61}"/>
                </a:ext>
              </a:extLst>
            </p:cNvPr>
            <p:cNvSpPr/>
            <p:nvPr/>
          </p:nvSpPr>
          <p:spPr>
            <a:xfrm flipV="1">
              <a:off x="5058934" y="4701168"/>
              <a:ext cx="130455" cy="218742"/>
            </a:xfrm>
            <a:custGeom>
              <a:avLst/>
              <a:gdLst>
                <a:gd name="connsiteX0" fmla="*/ 80157 w 130455"/>
                <a:gd name="connsiteY0" fmla="*/ -3284 h 218742"/>
                <a:gd name="connsiteX1" fmla="*/ 45171 w 130455"/>
                <a:gd name="connsiteY1" fmla="*/ -3284 h 218742"/>
                <a:gd name="connsiteX2" fmla="*/ -2564 w 130455"/>
                <a:gd name="connsiteY2" fmla="*/ 44450 h 218742"/>
                <a:gd name="connsiteX3" fmla="*/ -2564 w 130455"/>
                <a:gd name="connsiteY3" fmla="*/ 167724 h 218742"/>
                <a:gd name="connsiteX4" fmla="*/ 45171 w 130455"/>
                <a:gd name="connsiteY4" fmla="*/ 215459 h 218742"/>
                <a:gd name="connsiteX5" fmla="*/ 80157 w 130455"/>
                <a:gd name="connsiteY5" fmla="*/ 215459 h 218742"/>
                <a:gd name="connsiteX6" fmla="*/ 127891 w 130455"/>
                <a:gd name="connsiteY6" fmla="*/ 167724 h 218742"/>
                <a:gd name="connsiteX7" fmla="*/ 127891 w 130455"/>
                <a:gd name="connsiteY7" fmla="*/ 44450 h 218742"/>
                <a:gd name="connsiteX8" fmla="*/ 80157 w 130455"/>
                <a:gd name="connsiteY8" fmla="*/ -3284 h 218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0455" h="218742">
                  <a:moveTo>
                    <a:pt x="80157" y="-3284"/>
                  </a:moveTo>
                  <a:lnTo>
                    <a:pt x="45171" y="-3284"/>
                  </a:lnTo>
                  <a:cubicBezTo>
                    <a:pt x="18917" y="-3284"/>
                    <a:pt x="-2564" y="18197"/>
                    <a:pt x="-2564" y="44450"/>
                  </a:cubicBezTo>
                  <a:lnTo>
                    <a:pt x="-2564" y="167724"/>
                  </a:lnTo>
                  <a:cubicBezTo>
                    <a:pt x="-2564" y="193978"/>
                    <a:pt x="18917" y="215459"/>
                    <a:pt x="45171" y="215459"/>
                  </a:cubicBezTo>
                  <a:lnTo>
                    <a:pt x="80157" y="215459"/>
                  </a:lnTo>
                  <a:cubicBezTo>
                    <a:pt x="106410" y="215459"/>
                    <a:pt x="127891" y="193978"/>
                    <a:pt x="127891" y="167724"/>
                  </a:cubicBezTo>
                  <a:lnTo>
                    <a:pt x="127891" y="44450"/>
                  </a:lnTo>
                  <a:cubicBezTo>
                    <a:pt x="127891" y="18197"/>
                    <a:pt x="106410" y="-3284"/>
                    <a:pt x="80157" y="-3284"/>
                  </a:cubicBezTo>
                </a:path>
              </a:pathLst>
            </a:custGeom>
            <a:solidFill>
              <a:srgbClr val="F08E7B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7" name="Freeform: Shape 1126">
              <a:extLst>
                <a:ext uri="{FF2B5EF4-FFF2-40B4-BE49-F238E27FC236}">
                  <a16:creationId xmlns="" xmlns:a16="http://schemas.microsoft.com/office/drawing/2014/main" id="{D02CB7DB-6C9F-4B4F-A9F8-48B6614C573A}"/>
                </a:ext>
              </a:extLst>
            </p:cNvPr>
            <p:cNvSpPr/>
            <p:nvPr/>
          </p:nvSpPr>
          <p:spPr>
            <a:xfrm flipV="1">
              <a:off x="4981541" y="4446469"/>
              <a:ext cx="298305" cy="371144"/>
            </a:xfrm>
            <a:custGeom>
              <a:avLst/>
              <a:gdLst>
                <a:gd name="connsiteX0" fmla="*/ 295423 w 298305"/>
                <a:gd name="connsiteY0" fmla="*/ 214533 h 371144"/>
                <a:gd name="connsiteX1" fmla="*/ 291854 w 298305"/>
                <a:gd name="connsiteY1" fmla="*/ 144844 h 371144"/>
                <a:gd name="connsiteX2" fmla="*/ 291331 w 298305"/>
                <a:gd name="connsiteY2" fmla="*/ 134410 h 371144"/>
                <a:gd name="connsiteX3" fmla="*/ 288866 w 298305"/>
                <a:gd name="connsiteY3" fmla="*/ 114165 h 371144"/>
                <a:gd name="connsiteX4" fmla="*/ 181682 w 298305"/>
                <a:gd name="connsiteY4" fmla="*/ 1111 h 371144"/>
                <a:gd name="connsiteX5" fmla="*/ 163171 w 298305"/>
                <a:gd name="connsiteY5" fmla="*/ -2401 h 371144"/>
                <a:gd name="connsiteX6" fmla="*/ 157459 w 298305"/>
                <a:gd name="connsiteY6" fmla="*/ -2974 h 371144"/>
                <a:gd name="connsiteX7" fmla="*/ 145448 w 298305"/>
                <a:gd name="connsiteY7" fmla="*/ -3605 h 371144"/>
                <a:gd name="connsiteX8" fmla="*/ 136747 w 298305"/>
                <a:gd name="connsiteY8" fmla="*/ -3397 h 371144"/>
                <a:gd name="connsiteX9" fmla="*/ 117397 w 298305"/>
                <a:gd name="connsiteY9" fmla="*/ -1039 h 371144"/>
                <a:gd name="connsiteX10" fmla="*/ 109636 w 298305"/>
                <a:gd name="connsiteY10" fmla="*/ 645 h 371144"/>
                <a:gd name="connsiteX11" fmla="*/ 81636 w 298305"/>
                <a:gd name="connsiteY11" fmla="*/ 10499 h 371144"/>
                <a:gd name="connsiteX12" fmla="*/ 81529 w 298305"/>
                <a:gd name="connsiteY12" fmla="*/ 10556 h 371144"/>
                <a:gd name="connsiteX13" fmla="*/ -328 w 298305"/>
                <a:gd name="connsiteY13" fmla="*/ 116687 h 371144"/>
                <a:gd name="connsiteX14" fmla="*/ -379 w 298305"/>
                <a:gd name="connsiteY14" fmla="*/ 117103 h 371144"/>
                <a:gd name="connsiteX15" fmla="*/ -2213 w 298305"/>
                <a:gd name="connsiteY15" fmla="*/ 132367 h 371144"/>
                <a:gd name="connsiteX16" fmla="*/ -2478 w 298305"/>
                <a:gd name="connsiteY16" fmla="*/ 137190 h 371144"/>
                <a:gd name="connsiteX17" fmla="*/ -2529 w 298305"/>
                <a:gd name="connsiteY17" fmla="*/ 142171 h 371144"/>
                <a:gd name="connsiteX18" fmla="*/ -2428 w 298305"/>
                <a:gd name="connsiteY18" fmla="*/ 148098 h 371144"/>
                <a:gd name="connsiteX19" fmla="*/ -2428 w 298305"/>
                <a:gd name="connsiteY19" fmla="*/ 149144 h 371144"/>
                <a:gd name="connsiteX20" fmla="*/ -2213 w 298305"/>
                <a:gd name="connsiteY20" fmla="*/ 153917 h 371144"/>
                <a:gd name="connsiteX21" fmla="*/ -1532 w 298305"/>
                <a:gd name="connsiteY21" fmla="*/ 166344 h 371144"/>
                <a:gd name="connsiteX22" fmla="*/ -486 w 298305"/>
                <a:gd name="connsiteY22" fmla="*/ 187636 h 371144"/>
                <a:gd name="connsiteX23" fmla="*/ -486 w 298305"/>
                <a:gd name="connsiteY23" fmla="*/ 187844 h 371144"/>
                <a:gd name="connsiteX24" fmla="*/ 561 w 298305"/>
                <a:gd name="connsiteY24" fmla="*/ 209344 h 371144"/>
                <a:gd name="connsiteX25" fmla="*/ 618 w 298305"/>
                <a:gd name="connsiteY25" fmla="*/ 209760 h 371144"/>
                <a:gd name="connsiteX26" fmla="*/ 618 w 298305"/>
                <a:gd name="connsiteY26" fmla="*/ 209817 h 371144"/>
                <a:gd name="connsiteX27" fmla="*/ 1034 w 298305"/>
                <a:gd name="connsiteY27" fmla="*/ 217729 h 371144"/>
                <a:gd name="connsiteX28" fmla="*/ 1349 w 298305"/>
                <a:gd name="connsiteY28" fmla="*/ 223921 h 371144"/>
                <a:gd name="connsiteX29" fmla="*/ 1664 w 298305"/>
                <a:gd name="connsiteY29" fmla="*/ 229582 h 371144"/>
                <a:gd name="connsiteX30" fmla="*/ 1771 w 298305"/>
                <a:gd name="connsiteY30" fmla="*/ 231052 h 371144"/>
                <a:gd name="connsiteX31" fmla="*/ 7225 w 298305"/>
                <a:gd name="connsiteY31" fmla="*/ 259575 h 371144"/>
                <a:gd name="connsiteX32" fmla="*/ 14249 w 298305"/>
                <a:gd name="connsiteY32" fmla="*/ 278193 h 371144"/>
                <a:gd name="connsiteX33" fmla="*/ 15403 w 298305"/>
                <a:gd name="connsiteY33" fmla="*/ 280917 h 371144"/>
                <a:gd name="connsiteX34" fmla="*/ 22956 w 298305"/>
                <a:gd name="connsiteY34" fmla="*/ 295337 h 371144"/>
                <a:gd name="connsiteX35" fmla="*/ 23006 w 298305"/>
                <a:gd name="connsiteY35" fmla="*/ 295444 h 371144"/>
                <a:gd name="connsiteX36" fmla="*/ 64537 w 298305"/>
                <a:gd name="connsiteY36" fmla="*/ 340120 h 371144"/>
                <a:gd name="connsiteX37" fmla="*/ 74871 w 298305"/>
                <a:gd name="connsiteY37" fmla="*/ 346835 h 371144"/>
                <a:gd name="connsiteX38" fmla="*/ 158398 w 298305"/>
                <a:gd name="connsiteY38" fmla="*/ 367339 h 371144"/>
                <a:gd name="connsiteX39" fmla="*/ 260601 w 298305"/>
                <a:gd name="connsiteY39" fmla="*/ 319251 h 371144"/>
                <a:gd name="connsiteX40" fmla="*/ 279112 w 298305"/>
                <a:gd name="connsiteY40" fmla="*/ 292512 h 371144"/>
                <a:gd name="connsiteX41" fmla="*/ 289597 w 298305"/>
                <a:gd name="connsiteY41" fmla="*/ 267759 h 371144"/>
                <a:gd name="connsiteX42" fmla="*/ 293847 w 298305"/>
                <a:gd name="connsiteY42" fmla="*/ 251032 h 371144"/>
                <a:gd name="connsiteX43" fmla="*/ 293847 w 298305"/>
                <a:gd name="connsiteY43" fmla="*/ 250925 h 371144"/>
                <a:gd name="connsiteX44" fmla="*/ 294635 w 298305"/>
                <a:gd name="connsiteY44" fmla="*/ 245156 h 371144"/>
                <a:gd name="connsiteX45" fmla="*/ 295524 w 298305"/>
                <a:gd name="connsiteY45" fmla="*/ 234771 h 371144"/>
                <a:gd name="connsiteX46" fmla="*/ 295423 w 298305"/>
                <a:gd name="connsiteY46" fmla="*/ 214533 h 371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298305" h="371144">
                  <a:moveTo>
                    <a:pt x="295423" y="214533"/>
                  </a:moveTo>
                  <a:lnTo>
                    <a:pt x="291854" y="144844"/>
                  </a:lnTo>
                  <a:lnTo>
                    <a:pt x="291331" y="134410"/>
                  </a:lnTo>
                  <a:cubicBezTo>
                    <a:pt x="291016" y="127537"/>
                    <a:pt x="290121" y="120722"/>
                    <a:pt x="288866" y="114165"/>
                  </a:cubicBezTo>
                  <a:cubicBezTo>
                    <a:pt x="278116" y="58795"/>
                    <a:pt x="235697" y="15007"/>
                    <a:pt x="181682" y="1111"/>
                  </a:cubicBezTo>
                  <a:cubicBezTo>
                    <a:pt x="175655" y="-459"/>
                    <a:pt x="169463" y="-1613"/>
                    <a:pt x="163171" y="-2401"/>
                  </a:cubicBezTo>
                  <a:cubicBezTo>
                    <a:pt x="161286" y="-2716"/>
                    <a:pt x="159344" y="-2874"/>
                    <a:pt x="157459" y="-2974"/>
                  </a:cubicBezTo>
                  <a:cubicBezTo>
                    <a:pt x="153468" y="-3397"/>
                    <a:pt x="149489" y="-3605"/>
                    <a:pt x="145448" y="-3605"/>
                  </a:cubicBezTo>
                  <a:cubicBezTo>
                    <a:pt x="142560" y="-3605"/>
                    <a:pt x="139679" y="-3504"/>
                    <a:pt x="136747" y="-3397"/>
                  </a:cubicBezTo>
                  <a:cubicBezTo>
                    <a:pt x="130140" y="-3031"/>
                    <a:pt x="123740" y="-2243"/>
                    <a:pt x="117397" y="-1039"/>
                  </a:cubicBezTo>
                  <a:cubicBezTo>
                    <a:pt x="114774" y="-566"/>
                    <a:pt x="112202" y="14"/>
                    <a:pt x="109636" y="645"/>
                  </a:cubicBezTo>
                  <a:cubicBezTo>
                    <a:pt x="99826" y="2946"/>
                    <a:pt x="90494" y="6306"/>
                    <a:pt x="81636" y="10499"/>
                  </a:cubicBezTo>
                  <a:lnTo>
                    <a:pt x="81529" y="10556"/>
                  </a:lnTo>
                  <a:cubicBezTo>
                    <a:pt x="39052" y="30637"/>
                    <a:pt x="8114" y="70175"/>
                    <a:pt x="-328" y="116687"/>
                  </a:cubicBezTo>
                  <a:lnTo>
                    <a:pt x="-379" y="117103"/>
                  </a:lnTo>
                  <a:cubicBezTo>
                    <a:pt x="-1217" y="122140"/>
                    <a:pt x="-1848" y="127229"/>
                    <a:pt x="-2213" y="132367"/>
                  </a:cubicBezTo>
                  <a:cubicBezTo>
                    <a:pt x="-2371" y="133994"/>
                    <a:pt x="-2428" y="135564"/>
                    <a:pt x="-2478" y="137190"/>
                  </a:cubicBezTo>
                  <a:cubicBezTo>
                    <a:pt x="-2529" y="138867"/>
                    <a:pt x="-2579" y="140494"/>
                    <a:pt x="-2529" y="142171"/>
                  </a:cubicBezTo>
                  <a:cubicBezTo>
                    <a:pt x="-2636" y="144107"/>
                    <a:pt x="-2529" y="146099"/>
                    <a:pt x="-2428" y="148098"/>
                  </a:cubicBezTo>
                  <a:lnTo>
                    <a:pt x="-2428" y="149144"/>
                  </a:lnTo>
                  <a:lnTo>
                    <a:pt x="-2213" y="153917"/>
                  </a:lnTo>
                  <a:lnTo>
                    <a:pt x="-1532" y="166344"/>
                  </a:lnTo>
                  <a:lnTo>
                    <a:pt x="-486" y="187636"/>
                  </a:lnTo>
                  <a:lnTo>
                    <a:pt x="-486" y="187844"/>
                  </a:lnTo>
                  <a:lnTo>
                    <a:pt x="561" y="209344"/>
                  </a:lnTo>
                  <a:lnTo>
                    <a:pt x="618" y="209760"/>
                  </a:lnTo>
                  <a:lnTo>
                    <a:pt x="618" y="209817"/>
                  </a:lnTo>
                  <a:lnTo>
                    <a:pt x="1034" y="217729"/>
                  </a:lnTo>
                  <a:lnTo>
                    <a:pt x="1349" y="223921"/>
                  </a:lnTo>
                  <a:lnTo>
                    <a:pt x="1664" y="229582"/>
                  </a:lnTo>
                  <a:lnTo>
                    <a:pt x="1771" y="231052"/>
                  </a:lnTo>
                  <a:cubicBezTo>
                    <a:pt x="2345" y="240906"/>
                    <a:pt x="4338" y="250452"/>
                    <a:pt x="7225" y="259575"/>
                  </a:cubicBezTo>
                  <a:cubicBezTo>
                    <a:pt x="9161" y="265974"/>
                    <a:pt x="11576" y="272216"/>
                    <a:pt x="14249" y="278193"/>
                  </a:cubicBezTo>
                  <a:cubicBezTo>
                    <a:pt x="14614" y="279190"/>
                    <a:pt x="14987" y="280028"/>
                    <a:pt x="15403" y="280917"/>
                  </a:cubicBezTo>
                  <a:cubicBezTo>
                    <a:pt x="17603" y="285848"/>
                    <a:pt x="20175" y="290721"/>
                    <a:pt x="22956" y="295337"/>
                  </a:cubicBezTo>
                  <a:lnTo>
                    <a:pt x="23006" y="295444"/>
                  </a:lnTo>
                  <a:cubicBezTo>
                    <a:pt x="33548" y="313066"/>
                    <a:pt x="47759" y="328324"/>
                    <a:pt x="64537" y="340120"/>
                  </a:cubicBezTo>
                  <a:cubicBezTo>
                    <a:pt x="67891" y="342479"/>
                    <a:pt x="71352" y="344735"/>
                    <a:pt x="74871" y="346835"/>
                  </a:cubicBezTo>
                  <a:cubicBezTo>
                    <a:pt x="99359" y="361204"/>
                    <a:pt x="128090" y="368909"/>
                    <a:pt x="158398" y="367339"/>
                  </a:cubicBezTo>
                  <a:cubicBezTo>
                    <a:pt x="198933" y="365239"/>
                    <a:pt x="235274" y="347043"/>
                    <a:pt x="260601" y="319251"/>
                  </a:cubicBezTo>
                  <a:cubicBezTo>
                    <a:pt x="268047" y="311067"/>
                    <a:pt x="274131" y="302158"/>
                    <a:pt x="279112" y="292512"/>
                  </a:cubicBezTo>
                  <a:cubicBezTo>
                    <a:pt x="283255" y="284694"/>
                    <a:pt x="286665" y="276460"/>
                    <a:pt x="289597" y="267759"/>
                  </a:cubicBezTo>
                  <a:cubicBezTo>
                    <a:pt x="291489" y="262305"/>
                    <a:pt x="292851" y="256694"/>
                    <a:pt x="293847" y="251032"/>
                  </a:cubicBezTo>
                  <a:lnTo>
                    <a:pt x="293847" y="250925"/>
                  </a:lnTo>
                  <a:cubicBezTo>
                    <a:pt x="294162" y="248983"/>
                    <a:pt x="294421" y="247098"/>
                    <a:pt x="294635" y="245156"/>
                  </a:cubicBezTo>
                  <a:cubicBezTo>
                    <a:pt x="295051" y="241751"/>
                    <a:pt x="295366" y="238283"/>
                    <a:pt x="295524" y="234771"/>
                  </a:cubicBezTo>
                  <a:cubicBezTo>
                    <a:pt x="295839" y="228170"/>
                    <a:pt x="295789" y="221405"/>
                    <a:pt x="295423" y="214533"/>
                  </a:cubicBezTo>
                </a:path>
              </a:pathLst>
            </a:custGeom>
            <a:solidFill>
              <a:srgbClr val="FAC0A7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8" name="Freeform: Shape 1127">
              <a:extLst>
                <a:ext uri="{FF2B5EF4-FFF2-40B4-BE49-F238E27FC236}">
                  <a16:creationId xmlns="" xmlns:a16="http://schemas.microsoft.com/office/drawing/2014/main" id="{9D10BD1C-E22D-405C-9334-2883AF8E1755}"/>
                </a:ext>
              </a:extLst>
            </p:cNvPr>
            <p:cNvSpPr/>
            <p:nvPr/>
          </p:nvSpPr>
          <p:spPr>
            <a:xfrm flipV="1">
              <a:off x="5179427" y="4610276"/>
              <a:ext cx="13114" cy="34084"/>
            </a:xfrm>
            <a:custGeom>
              <a:avLst/>
              <a:gdLst>
                <a:gd name="connsiteX0" fmla="*/ 3908 w 13114"/>
                <a:gd name="connsiteY0" fmla="*/ -3613 h 34084"/>
                <a:gd name="connsiteX1" fmla="*/ 3908 w 13114"/>
                <a:gd name="connsiteY1" fmla="*/ -3613 h 34084"/>
                <a:gd name="connsiteX2" fmla="*/ -2649 w 13114"/>
                <a:gd name="connsiteY2" fmla="*/ 2937 h 34084"/>
                <a:gd name="connsiteX3" fmla="*/ -2649 w 13114"/>
                <a:gd name="connsiteY3" fmla="*/ 23914 h 34084"/>
                <a:gd name="connsiteX4" fmla="*/ 3908 w 13114"/>
                <a:gd name="connsiteY4" fmla="*/ 30471 h 34084"/>
                <a:gd name="connsiteX5" fmla="*/ 10465 w 13114"/>
                <a:gd name="connsiteY5" fmla="*/ 23914 h 34084"/>
                <a:gd name="connsiteX6" fmla="*/ 10465 w 13114"/>
                <a:gd name="connsiteY6" fmla="*/ 2937 h 34084"/>
                <a:gd name="connsiteX7" fmla="*/ 3908 w 13114"/>
                <a:gd name="connsiteY7" fmla="*/ -3613 h 34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114" h="34084">
                  <a:moveTo>
                    <a:pt x="3908" y="-3613"/>
                  </a:moveTo>
                  <a:lnTo>
                    <a:pt x="3908" y="-3613"/>
                  </a:lnTo>
                  <a:cubicBezTo>
                    <a:pt x="302" y="-3613"/>
                    <a:pt x="-2649" y="-663"/>
                    <a:pt x="-2649" y="2937"/>
                  </a:cubicBezTo>
                  <a:lnTo>
                    <a:pt x="-2649" y="23914"/>
                  </a:lnTo>
                  <a:cubicBezTo>
                    <a:pt x="-2649" y="27520"/>
                    <a:pt x="302" y="30471"/>
                    <a:pt x="3908" y="30471"/>
                  </a:cubicBezTo>
                  <a:cubicBezTo>
                    <a:pt x="7514" y="30471"/>
                    <a:pt x="10465" y="27520"/>
                    <a:pt x="10465" y="23914"/>
                  </a:cubicBezTo>
                  <a:lnTo>
                    <a:pt x="10465" y="2937"/>
                  </a:lnTo>
                  <a:cubicBezTo>
                    <a:pt x="10465" y="-663"/>
                    <a:pt x="7514" y="-3613"/>
                    <a:pt x="3908" y="-3613"/>
                  </a:cubicBez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9" name="Freeform: Shape 1128">
              <a:extLst>
                <a:ext uri="{FF2B5EF4-FFF2-40B4-BE49-F238E27FC236}">
                  <a16:creationId xmlns="" xmlns:a16="http://schemas.microsoft.com/office/drawing/2014/main" id="{117E46E7-3FB3-4660-A733-51C00E964492}"/>
                </a:ext>
              </a:extLst>
            </p:cNvPr>
            <p:cNvSpPr/>
            <p:nvPr/>
          </p:nvSpPr>
          <p:spPr>
            <a:xfrm flipV="1">
              <a:off x="5064943" y="4609841"/>
              <a:ext cx="13107" cy="34084"/>
            </a:xfrm>
            <a:custGeom>
              <a:avLst/>
              <a:gdLst>
                <a:gd name="connsiteX0" fmla="*/ 4059 w 13107"/>
                <a:gd name="connsiteY0" fmla="*/ -3614 h 34084"/>
                <a:gd name="connsiteX1" fmla="*/ 4059 w 13107"/>
                <a:gd name="connsiteY1" fmla="*/ -3614 h 34084"/>
                <a:gd name="connsiteX2" fmla="*/ -2492 w 13107"/>
                <a:gd name="connsiteY2" fmla="*/ 2943 h 34084"/>
                <a:gd name="connsiteX3" fmla="*/ -2492 w 13107"/>
                <a:gd name="connsiteY3" fmla="*/ 23919 h 34084"/>
                <a:gd name="connsiteX4" fmla="*/ 4059 w 13107"/>
                <a:gd name="connsiteY4" fmla="*/ 30470 h 34084"/>
                <a:gd name="connsiteX5" fmla="*/ 10616 w 13107"/>
                <a:gd name="connsiteY5" fmla="*/ 23919 h 34084"/>
                <a:gd name="connsiteX6" fmla="*/ 10616 w 13107"/>
                <a:gd name="connsiteY6" fmla="*/ 2943 h 34084"/>
                <a:gd name="connsiteX7" fmla="*/ 4059 w 13107"/>
                <a:gd name="connsiteY7" fmla="*/ -3614 h 34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107" h="34084">
                  <a:moveTo>
                    <a:pt x="4059" y="-3614"/>
                  </a:moveTo>
                  <a:lnTo>
                    <a:pt x="4059" y="-3614"/>
                  </a:lnTo>
                  <a:cubicBezTo>
                    <a:pt x="459" y="-3614"/>
                    <a:pt x="-2492" y="-663"/>
                    <a:pt x="-2492" y="2943"/>
                  </a:cubicBezTo>
                  <a:lnTo>
                    <a:pt x="-2492" y="23919"/>
                  </a:lnTo>
                  <a:cubicBezTo>
                    <a:pt x="-2492" y="27519"/>
                    <a:pt x="459" y="30470"/>
                    <a:pt x="4059" y="30470"/>
                  </a:cubicBezTo>
                  <a:cubicBezTo>
                    <a:pt x="7666" y="30470"/>
                    <a:pt x="10616" y="27519"/>
                    <a:pt x="10616" y="23919"/>
                  </a:cubicBezTo>
                  <a:lnTo>
                    <a:pt x="10616" y="2943"/>
                  </a:lnTo>
                  <a:cubicBezTo>
                    <a:pt x="10616" y="-663"/>
                    <a:pt x="7666" y="-3614"/>
                    <a:pt x="4059" y="-3614"/>
                  </a:cubicBez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0" name="Freeform: Shape 1129">
              <a:extLst>
                <a:ext uri="{FF2B5EF4-FFF2-40B4-BE49-F238E27FC236}">
                  <a16:creationId xmlns="" xmlns:a16="http://schemas.microsoft.com/office/drawing/2014/main" id="{11BCA183-A1F7-46CE-AFEA-5FE6DBDD0DCD}"/>
                </a:ext>
              </a:extLst>
            </p:cNvPr>
            <p:cNvSpPr/>
            <p:nvPr/>
          </p:nvSpPr>
          <p:spPr>
            <a:xfrm flipV="1">
              <a:off x="5153842" y="4577453"/>
              <a:ext cx="62929" cy="13952"/>
            </a:xfrm>
            <a:custGeom>
              <a:avLst/>
              <a:gdLst>
                <a:gd name="connsiteX0" fmla="*/ 53302 w 62929"/>
                <a:gd name="connsiteY0" fmla="*/ -3690 h 13952"/>
                <a:gd name="connsiteX1" fmla="*/ 4331 w 62929"/>
                <a:gd name="connsiteY1" fmla="*/ -3690 h 13952"/>
                <a:gd name="connsiteX2" fmla="*/ -2648 w 62929"/>
                <a:gd name="connsiteY2" fmla="*/ 3289 h 13952"/>
                <a:gd name="connsiteX3" fmla="*/ 4331 w 62929"/>
                <a:gd name="connsiteY3" fmla="*/ 10262 h 13952"/>
                <a:gd name="connsiteX4" fmla="*/ 53302 w 62929"/>
                <a:gd name="connsiteY4" fmla="*/ 10262 h 13952"/>
                <a:gd name="connsiteX5" fmla="*/ 60281 w 62929"/>
                <a:gd name="connsiteY5" fmla="*/ 3289 h 13952"/>
                <a:gd name="connsiteX6" fmla="*/ 53302 w 62929"/>
                <a:gd name="connsiteY6" fmla="*/ -3690 h 13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2929" h="13952">
                  <a:moveTo>
                    <a:pt x="53302" y="-3690"/>
                  </a:moveTo>
                  <a:lnTo>
                    <a:pt x="4331" y="-3690"/>
                  </a:lnTo>
                  <a:cubicBezTo>
                    <a:pt x="492" y="-3690"/>
                    <a:pt x="-2648" y="-551"/>
                    <a:pt x="-2648" y="3289"/>
                  </a:cubicBezTo>
                  <a:cubicBezTo>
                    <a:pt x="-2648" y="7122"/>
                    <a:pt x="492" y="10262"/>
                    <a:pt x="4331" y="10262"/>
                  </a:cubicBezTo>
                  <a:lnTo>
                    <a:pt x="53302" y="10262"/>
                  </a:lnTo>
                  <a:cubicBezTo>
                    <a:pt x="57141" y="10262"/>
                    <a:pt x="60281" y="7122"/>
                    <a:pt x="60281" y="3289"/>
                  </a:cubicBezTo>
                  <a:cubicBezTo>
                    <a:pt x="60281" y="-551"/>
                    <a:pt x="57141" y="-3690"/>
                    <a:pt x="53302" y="-3690"/>
                  </a:cubicBezTo>
                </a:path>
              </a:pathLst>
            </a:custGeom>
            <a:solidFill>
              <a:srgbClr val="E9962B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1" name="Freeform: Shape 1130">
              <a:extLst>
                <a:ext uri="{FF2B5EF4-FFF2-40B4-BE49-F238E27FC236}">
                  <a16:creationId xmlns="" xmlns:a16="http://schemas.microsoft.com/office/drawing/2014/main" id="{CC665CF8-E581-4AE5-AB10-9904462C8193}"/>
                </a:ext>
              </a:extLst>
            </p:cNvPr>
            <p:cNvSpPr/>
            <p:nvPr/>
          </p:nvSpPr>
          <p:spPr>
            <a:xfrm flipV="1">
              <a:off x="5041104" y="4577453"/>
              <a:ext cx="62923" cy="13952"/>
            </a:xfrm>
            <a:custGeom>
              <a:avLst/>
              <a:gdLst>
                <a:gd name="connsiteX0" fmla="*/ 53457 w 62923"/>
                <a:gd name="connsiteY0" fmla="*/ -3690 h 13952"/>
                <a:gd name="connsiteX1" fmla="*/ 4480 w 62923"/>
                <a:gd name="connsiteY1" fmla="*/ -3690 h 13952"/>
                <a:gd name="connsiteX2" fmla="*/ -2493 w 62923"/>
                <a:gd name="connsiteY2" fmla="*/ 3289 h 13952"/>
                <a:gd name="connsiteX3" fmla="*/ 4480 w 62923"/>
                <a:gd name="connsiteY3" fmla="*/ 10262 h 13952"/>
                <a:gd name="connsiteX4" fmla="*/ 53457 w 62923"/>
                <a:gd name="connsiteY4" fmla="*/ 10262 h 13952"/>
                <a:gd name="connsiteX5" fmla="*/ 60430 w 62923"/>
                <a:gd name="connsiteY5" fmla="*/ 3289 h 13952"/>
                <a:gd name="connsiteX6" fmla="*/ 53457 w 62923"/>
                <a:gd name="connsiteY6" fmla="*/ -3690 h 13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2923" h="13952">
                  <a:moveTo>
                    <a:pt x="53457" y="-3690"/>
                  </a:moveTo>
                  <a:lnTo>
                    <a:pt x="4480" y="-3690"/>
                  </a:lnTo>
                  <a:cubicBezTo>
                    <a:pt x="647" y="-3690"/>
                    <a:pt x="-2493" y="-551"/>
                    <a:pt x="-2493" y="3289"/>
                  </a:cubicBezTo>
                  <a:cubicBezTo>
                    <a:pt x="-2493" y="7122"/>
                    <a:pt x="647" y="10262"/>
                    <a:pt x="4480" y="10262"/>
                  </a:cubicBezTo>
                  <a:lnTo>
                    <a:pt x="53457" y="10262"/>
                  </a:lnTo>
                  <a:cubicBezTo>
                    <a:pt x="57290" y="10262"/>
                    <a:pt x="60430" y="7122"/>
                    <a:pt x="60430" y="3289"/>
                  </a:cubicBezTo>
                  <a:cubicBezTo>
                    <a:pt x="60430" y="-551"/>
                    <a:pt x="57290" y="-3690"/>
                    <a:pt x="53457" y="-3690"/>
                  </a:cubicBezTo>
                </a:path>
              </a:pathLst>
            </a:custGeom>
            <a:solidFill>
              <a:srgbClr val="E9962B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2" name="Freeform: Shape 1131">
              <a:extLst>
                <a:ext uri="{FF2B5EF4-FFF2-40B4-BE49-F238E27FC236}">
                  <a16:creationId xmlns="" xmlns:a16="http://schemas.microsoft.com/office/drawing/2014/main" id="{1D5299D4-9C84-4268-858D-F4F0E648F27C}"/>
                </a:ext>
              </a:extLst>
            </p:cNvPr>
            <p:cNvSpPr/>
            <p:nvPr/>
          </p:nvSpPr>
          <p:spPr>
            <a:xfrm flipV="1">
              <a:off x="5107135" y="4664202"/>
              <a:ext cx="42060" cy="12461"/>
            </a:xfrm>
            <a:custGeom>
              <a:avLst/>
              <a:gdLst>
                <a:gd name="connsiteX0" fmla="*/ -2570 w 42060"/>
                <a:gd name="connsiteY0" fmla="*/ 8925 h 12461"/>
                <a:gd name="connsiteX1" fmla="*/ 39490 w 42060"/>
                <a:gd name="connsiteY1" fmla="*/ 8925 h 12461"/>
                <a:gd name="connsiteX2" fmla="*/ -2570 w 42060"/>
                <a:gd name="connsiteY2" fmla="*/ 8925 h 12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060" h="12461">
                  <a:moveTo>
                    <a:pt x="-2570" y="8925"/>
                  </a:moveTo>
                  <a:lnTo>
                    <a:pt x="39490" y="8925"/>
                  </a:lnTo>
                  <a:cubicBezTo>
                    <a:pt x="39490" y="8925"/>
                    <a:pt x="19630" y="-19113"/>
                    <a:pt x="-2570" y="8925"/>
                  </a:cubicBezTo>
                </a:path>
              </a:pathLst>
            </a:custGeom>
            <a:solidFill>
              <a:srgbClr val="F08E7B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3" name="Freeform: Shape 1132">
              <a:extLst>
                <a:ext uri="{FF2B5EF4-FFF2-40B4-BE49-F238E27FC236}">
                  <a16:creationId xmlns="" xmlns:a16="http://schemas.microsoft.com/office/drawing/2014/main" id="{DA5A5B8A-A6E6-4659-ADF6-236AF71CC6FD}"/>
                </a:ext>
              </a:extLst>
            </p:cNvPr>
            <p:cNvSpPr/>
            <p:nvPr/>
          </p:nvSpPr>
          <p:spPr>
            <a:xfrm flipV="1">
              <a:off x="4981541" y="4579237"/>
              <a:ext cx="298305" cy="238376"/>
            </a:xfrm>
            <a:custGeom>
              <a:avLst/>
              <a:gdLst>
                <a:gd name="connsiteX0" fmla="*/ 295423 w 298305"/>
                <a:gd name="connsiteY0" fmla="*/ 214652 h 238376"/>
                <a:gd name="connsiteX1" fmla="*/ 291854 w 298305"/>
                <a:gd name="connsiteY1" fmla="*/ 144964 h 238376"/>
                <a:gd name="connsiteX2" fmla="*/ 291331 w 298305"/>
                <a:gd name="connsiteY2" fmla="*/ 134529 h 238376"/>
                <a:gd name="connsiteX3" fmla="*/ 288866 w 298305"/>
                <a:gd name="connsiteY3" fmla="*/ 114284 h 238376"/>
                <a:gd name="connsiteX4" fmla="*/ 181682 w 298305"/>
                <a:gd name="connsiteY4" fmla="*/ 1231 h 238376"/>
                <a:gd name="connsiteX5" fmla="*/ 163171 w 298305"/>
                <a:gd name="connsiteY5" fmla="*/ -2281 h 238376"/>
                <a:gd name="connsiteX6" fmla="*/ 157459 w 298305"/>
                <a:gd name="connsiteY6" fmla="*/ -2855 h 238376"/>
                <a:gd name="connsiteX7" fmla="*/ 145448 w 298305"/>
                <a:gd name="connsiteY7" fmla="*/ -3486 h 238376"/>
                <a:gd name="connsiteX8" fmla="*/ 136747 w 298305"/>
                <a:gd name="connsiteY8" fmla="*/ -3278 h 238376"/>
                <a:gd name="connsiteX9" fmla="*/ 114667 w 298305"/>
                <a:gd name="connsiteY9" fmla="*/ -863 h 238376"/>
                <a:gd name="connsiteX10" fmla="*/ 110317 w 298305"/>
                <a:gd name="connsiteY10" fmla="*/ -81 h 238376"/>
                <a:gd name="connsiteX11" fmla="*/ 82102 w 298305"/>
                <a:gd name="connsiteY11" fmla="*/ 9780 h 238376"/>
                <a:gd name="connsiteX12" fmla="*/ 82002 w 298305"/>
                <a:gd name="connsiteY12" fmla="*/ 9830 h 238376"/>
                <a:gd name="connsiteX13" fmla="*/ -328 w 298305"/>
                <a:gd name="connsiteY13" fmla="*/ 116806 h 238376"/>
                <a:gd name="connsiteX14" fmla="*/ -379 w 298305"/>
                <a:gd name="connsiteY14" fmla="*/ 117222 h 238376"/>
                <a:gd name="connsiteX15" fmla="*/ -2213 w 298305"/>
                <a:gd name="connsiteY15" fmla="*/ 132486 h 238376"/>
                <a:gd name="connsiteX16" fmla="*/ -2478 w 298305"/>
                <a:gd name="connsiteY16" fmla="*/ 137309 h 238376"/>
                <a:gd name="connsiteX17" fmla="*/ -2529 w 298305"/>
                <a:gd name="connsiteY17" fmla="*/ 142290 h 238376"/>
                <a:gd name="connsiteX18" fmla="*/ -2428 w 298305"/>
                <a:gd name="connsiteY18" fmla="*/ 148217 h 238376"/>
                <a:gd name="connsiteX19" fmla="*/ -2428 w 298305"/>
                <a:gd name="connsiteY19" fmla="*/ 149264 h 238376"/>
                <a:gd name="connsiteX20" fmla="*/ -2213 w 298305"/>
                <a:gd name="connsiteY20" fmla="*/ 154036 h 238376"/>
                <a:gd name="connsiteX21" fmla="*/ -1532 w 298305"/>
                <a:gd name="connsiteY21" fmla="*/ 166463 h 238376"/>
                <a:gd name="connsiteX22" fmla="*/ -486 w 298305"/>
                <a:gd name="connsiteY22" fmla="*/ 187755 h 238376"/>
                <a:gd name="connsiteX23" fmla="*/ 140133 w 298305"/>
                <a:gd name="connsiteY23" fmla="*/ 12327 h 238376"/>
                <a:gd name="connsiteX24" fmla="*/ 295524 w 298305"/>
                <a:gd name="connsiteY24" fmla="*/ 234891 h 238376"/>
                <a:gd name="connsiteX25" fmla="*/ 295423 w 298305"/>
                <a:gd name="connsiteY25" fmla="*/ 214652 h 23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98305" h="238376">
                  <a:moveTo>
                    <a:pt x="295423" y="214652"/>
                  </a:moveTo>
                  <a:lnTo>
                    <a:pt x="291854" y="144964"/>
                  </a:lnTo>
                  <a:lnTo>
                    <a:pt x="291331" y="134529"/>
                  </a:lnTo>
                  <a:cubicBezTo>
                    <a:pt x="291016" y="127657"/>
                    <a:pt x="290121" y="120841"/>
                    <a:pt x="288866" y="114284"/>
                  </a:cubicBezTo>
                  <a:cubicBezTo>
                    <a:pt x="278116" y="58914"/>
                    <a:pt x="235697" y="15127"/>
                    <a:pt x="181682" y="1231"/>
                  </a:cubicBezTo>
                  <a:cubicBezTo>
                    <a:pt x="175655" y="-339"/>
                    <a:pt x="169463" y="-1493"/>
                    <a:pt x="163171" y="-2281"/>
                  </a:cubicBezTo>
                  <a:cubicBezTo>
                    <a:pt x="161286" y="-2597"/>
                    <a:pt x="159344" y="-2754"/>
                    <a:pt x="157459" y="-2855"/>
                  </a:cubicBezTo>
                  <a:cubicBezTo>
                    <a:pt x="153468" y="-3278"/>
                    <a:pt x="149489" y="-3486"/>
                    <a:pt x="145448" y="-3486"/>
                  </a:cubicBezTo>
                  <a:cubicBezTo>
                    <a:pt x="142560" y="-3486"/>
                    <a:pt x="139679" y="-3385"/>
                    <a:pt x="136747" y="-3278"/>
                  </a:cubicBezTo>
                  <a:cubicBezTo>
                    <a:pt x="129244" y="-2962"/>
                    <a:pt x="121905" y="-2124"/>
                    <a:pt x="114667" y="-863"/>
                  </a:cubicBezTo>
                  <a:cubicBezTo>
                    <a:pt x="113198" y="-604"/>
                    <a:pt x="111786" y="-396"/>
                    <a:pt x="110317" y="-81"/>
                  </a:cubicBezTo>
                  <a:cubicBezTo>
                    <a:pt x="100406" y="2227"/>
                    <a:pt x="91018" y="5587"/>
                    <a:pt x="82102" y="9780"/>
                  </a:cubicBezTo>
                  <a:lnTo>
                    <a:pt x="82002" y="9830"/>
                  </a:lnTo>
                  <a:cubicBezTo>
                    <a:pt x="39210" y="30069"/>
                    <a:pt x="8013" y="69872"/>
                    <a:pt x="-328" y="116806"/>
                  </a:cubicBezTo>
                  <a:lnTo>
                    <a:pt x="-379" y="117222"/>
                  </a:lnTo>
                  <a:cubicBezTo>
                    <a:pt x="-1268" y="122260"/>
                    <a:pt x="-1898" y="127348"/>
                    <a:pt x="-2213" y="132486"/>
                  </a:cubicBezTo>
                  <a:cubicBezTo>
                    <a:pt x="-2371" y="134113"/>
                    <a:pt x="-2428" y="135683"/>
                    <a:pt x="-2478" y="137309"/>
                  </a:cubicBezTo>
                  <a:cubicBezTo>
                    <a:pt x="-2529" y="138987"/>
                    <a:pt x="-2579" y="140613"/>
                    <a:pt x="-2529" y="142290"/>
                  </a:cubicBezTo>
                  <a:cubicBezTo>
                    <a:pt x="-2636" y="144226"/>
                    <a:pt x="-2529" y="146218"/>
                    <a:pt x="-2428" y="148217"/>
                  </a:cubicBezTo>
                  <a:lnTo>
                    <a:pt x="-2428" y="149264"/>
                  </a:lnTo>
                  <a:lnTo>
                    <a:pt x="-2213" y="154036"/>
                  </a:lnTo>
                  <a:lnTo>
                    <a:pt x="-1532" y="166463"/>
                  </a:lnTo>
                  <a:lnTo>
                    <a:pt x="-486" y="187755"/>
                  </a:lnTo>
                  <a:cubicBezTo>
                    <a:pt x="-8821" y="113206"/>
                    <a:pt x="42917" y="16312"/>
                    <a:pt x="140133" y="12327"/>
                  </a:cubicBezTo>
                  <a:cubicBezTo>
                    <a:pt x="274743" y="6823"/>
                    <a:pt x="293424" y="149737"/>
                    <a:pt x="295524" y="234891"/>
                  </a:cubicBezTo>
                  <a:cubicBezTo>
                    <a:pt x="295839" y="228290"/>
                    <a:pt x="295789" y="221524"/>
                    <a:pt x="295423" y="214652"/>
                  </a:cubicBezTo>
                </a:path>
              </a:pathLst>
            </a:custGeom>
            <a:solidFill>
              <a:srgbClr val="F08E7B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4" name="Freeform: Shape 1133">
              <a:extLst>
                <a:ext uri="{FF2B5EF4-FFF2-40B4-BE49-F238E27FC236}">
                  <a16:creationId xmlns="" xmlns:a16="http://schemas.microsoft.com/office/drawing/2014/main" id="{E9AE381C-874C-4103-8DC5-F74A617569EC}"/>
                </a:ext>
              </a:extLst>
            </p:cNvPr>
            <p:cNvSpPr/>
            <p:nvPr/>
          </p:nvSpPr>
          <p:spPr>
            <a:xfrm flipV="1">
              <a:off x="4976182" y="4515417"/>
              <a:ext cx="36492" cy="111149"/>
            </a:xfrm>
            <a:custGeom>
              <a:avLst/>
              <a:gdLst>
                <a:gd name="connsiteX0" fmla="*/ 34107 w 36492"/>
                <a:gd name="connsiteY0" fmla="*/ 95946 h 111149"/>
                <a:gd name="connsiteX1" fmla="*/ 17197 w 36492"/>
                <a:gd name="connsiteY1" fmla="*/ 2507 h 111149"/>
                <a:gd name="connsiteX2" fmla="*/ 6082 w 36492"/>
                <a:gd name="connsiteY2" fmla="*/ -2581 h 111149"/>
                <a:gd name="connsiteX3" fmla="*/ 2696 w 36492"/>
                <a:gd name="connsiteY3" fmla="*/ 3137 h 111149"/>
                <a:gd name="connsiteX4" fmla="*/ -2386 w 36492"/>
                <a:gd name="connsiteY4" fmla="*/ 66092 h 111149"/>
                <a:gd name="connsiteX5" fmla="*/ 34107 w 36492"/>
                <a:gd name="connsiteY5" fmla="*/ 95946 h 111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492" h="111149">
                  <a:moveTo>
                    <a:pt x="34107" y="95946"/>
                  </a:moveTo>
                  <a:lnTo>
                    <a:pt x="17197" y="2507"/>
                  </a:lnTo>
                  <a:cubicBezTo>
                    <a:pt x="16409" y="-2701"/>
                    <a:pt x="10533" y="-5393"/>
                    <a:pt x="6082" y="-2581"/>
                  </a:cubicBezTo>
                  <a:cubicBezTo>
                    <a:pt x="4102" y="-1327"/>
                    <a:pt x="2841" y="798"/>
                    <a:pt x="2696" y="3137"/>
                  </a:cubicBezTo>
                  <a:lnTo>
                    <a:pt x="-2386" y="66092"/>
                  </a:lnTo>
                  <a:cubicBezTo>
                    <a:pt x="-2386" y="66092"/>
                    <a:pt x="24820" y="133769"/>
                    <a:pt x="34107" y="95946"/>
                  </a:cubicBezTo>
                </a:path>
              </a:pathLst>
            </a:custGeom>
            <a:solidFill>
              <a:srgbClr val="E9962B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5" name="Freeform: Shape 1134">
              <a:extLst>
                <a:ext uri="{FF2B5EF4-FFF2-40B4-BE49-F238E27FC236}">
                  <a16:creationId xmlns="" xmlns:a16="http://schemas.microsoft.com/office/drawing/2014/main" id="{AA325B27-F646-4842-A39B-3EA46A2E5DA1}"/>
                </a:ext>
              </a:extLst>
            </p:cNvPr>
            <p:cNvSpPr/>
            <p:nvPr/>
          </p:nvSpPr>
          <p:spPr>
            <a:xfrm flipV="1">
              <a:off x="4990806" y="4427964"/>
              <a:ext cx="291064" cy="178384"/>
            </a:xfrm>
            <a:custGeom>
              <a:avLst/>
              <a:gdLst>
                <a:gd name="connsiteX0" fmla="*/ -787 w 291064"/>
                <a:gd name="connsiteY0" fmla="*/ -1705 h 178384"/>
                <a:gd name="connsiteX1" fmla="*/ 10045 w 291064"/>
                <a:gd name="connsiteY1" fmla="*/ 8962 h 178384"/>
                <a:gd name="connsiteX2" fmla="*/ 50353 w 291064"/>
                <a:gd name="connsiteY2" fmla="*/ 64900 h 178384"/>
                <a:gd name="connsiteX3" fmla="*/ 68612 w 291064"/>
                <a:gd name="connsiteY3" fmla="*/ 102174 h 178384"/>
                <a:gd name="connsiteX4" fmla="*/ 192333 w 291064"/>
                <a:gd name="connsiteY4" fmla="*/ 42687 h 178384"/>
                <a:gd name="connsiteX5" fmla="*/ 288483 w 291064"/>
                <a:gd name="connsiteY5" fmla="*/ -3811 h 178384"/>
                <a:gd name="connsiteX6" fmla="*/ 288010 w 291064"/>
                <a:gd name="connsiteY6" fmla="*/ 61476 h 178384"/>
                <a:gd name="connsiteX7" fmla="*/ 105767 w 291064"/>
                <a:gd name="connsiteY7" fmla="*/ 169410 h 178384"/>
                <a:gd name="connsiteX8" fmla="*/ -787 w 291064"/>
                <a:gd name="connsiteY8" fmla="*/ -1705 h 178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1064" h="178384">
                  <a:moveTo>
                    <a:pt x="-787" y="-1705"/>
                  </a:moveTo>
                  <a:lnTo>
                    <a:pt x="10045" y="8962"/>
                  </a:lnTo>
                  <a:cubicBezTo>
                    <a:pt x="26545" y="25198"/>
                    <a:pt x="40170" y="44112"/>
                    <a:pt x="50353" y="64900"/>
                  </a:cubicBezTo>
                  <a:lnTo>
                    <a:pt x="68612" y="102174"/>
                  </a:lnTo>
                  <a:cubicBezTo>
                    <a:pt x="68612" y="102174"/>
                    <a:pt x="98547" y="56873"/>
                    <a:pt x="192333" y="42687"/>
                  </a:cubicBezTo>
                  <a:cubicBezTo>
                    <a:pt x="230692" y="36887"/>
                    <a:pt x="288483" y="33230"/>
                    <a:pt x="288483" y="-3811"/>
                  </a:cubicBezTo>
                  <a:lnTo>
                    <a:pt x="288010" y="61476"/>
                  </a:lnTo>
                  <a:cubicBezTo>
                    <a:pt x="288010" y="61476"/>
                    <a:pt x="236701" y="203028"/>
                    <a:pt x="105767" y="169410"/>
                  </a:cubicBezTo>
                  <a:cubicBezTo>
                    <a:pt x="-25161" y="135792"/>
                    <a:pt x="-787" y="-1705"/>
                    <a:pt x="-787" y="-1705"/>
                  </a:cubicBezTo>
                </a:path>
              </a:pathLst>
            </a:custGeom>
            <a:solidFill>
              <a:srgbClr val="E9962B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6" name="Freeform: Shape 1135">
              <a:extLst>
                <a:ext uri="{FF2B5EF4-FFF2-40B4-BE49-F238E27FC236}">
                  <a16:creationId xmlns="" xmlns:a16="http://schemas.microsoft.com/office/drawing/2014/main" id="{C2DE8155-CCC6-4ED9-8D0F-EF6446171533}"/>
                </a:ext>
              </a:extLst>
            </p:cNvPr>
            <p:cNvSpPr/>
            <p:nvPr/>
          </p:nvSpPr>
          <p:spPr>
            <a:xfrm flipV="1">
              <a:off x="5192926" y="4426053"/>
              <a:ext cx="122088" cy="92932"/>
            </a:xfrm>
            <a:custGeom>
              <a:avLst/>
              <a:gdLst>
                <a:gd name="connsiteX0" fmla="*/ -2743 w 122088"/>
                <a:gd name="connsiteY0" fmla="*/ 89041 h 92932"/>
                <a:gd name="connsiteX1" fmla="*/ 119346 w 122088"/>
                <a:gd name="connsiteY1" fmla="*/ 20040 h 92932"/>
                <a:gd name="connsiteX2" fmla="*/ 39727 w 122088"/>
                <a:gd name="connsiteY2" fmla="*/ 2342 h 92932"/>
                <a:gd name="connsiteX3" fmla="*/ -2743 w 122088"/>
                <a:gd name="connsiteY3" fmla="*/ 89041 h 92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088" h="92932">
                  <a:moveTo>
                    <a:pt x="-2743" y="89041"/>
                  </a:moveTo>
                  <a:cubicBezTo>
                    <a:pt x="-2743" y="89041"/>
                    <a:pt x="119346" y="25348"/>
                    <a:pt x="119346" y="20040"/>
                  </a:cubicBezTo>
                  <a:cubicBezTo>
                    <a:pt x="119346" y="14731"/>
                    <a:pt x="80419" y="-17122"/>
                    <a:pt x="39727" y="2342"/>
                  </a:cubicBezTo>
                  <a:cubicBezTo>
                    <a:pt x="-971" y="21805"/>
                    <a:pt x="-2743" y="89041"/>
                    <a:pt x="-2743" y="89041"/>
                  </a:cubicBezTo>
                </a:path>
              </a:pathLst>
            </a:custGeom>
            <a:solidFill>
              <a:srgbClr val="E9962B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7" name="Freeform: Shape 1136">
              <a:extLst>
                <a:ext uri="{FF2B5EF4-FFF2-40B4-BE49-F238E27FC236}">
                  <a16:creationId xmlns="" xmlns:a16="http://schemas.microsoft.com/office/drawing/2014/main" id="{E837A92F-8EA3-442C-B434-3E8C45D3A2D4}"/>
                </a:ext>
              </a:extLst>
            </p:cNvPr>
            <p:cNvSpPr/>
            <p:nvPr/>
          </p:nvSpPr>
          <p:spPr>
            <a:xfrm flipV="1">
              <a:off x="5189389" y="4457899"/>
              <a:ext cx="122082" cy="92932"/>
            </a:xfrm>
            <a:custGeom>
              <a:avLst/>
              <a:gdLst>
                <a:gd name="connsiteX0" fmla="*/ -2738 w 122082"/>
                <a:gd name="connsiteY0" fmla="*/ 89098 h 92932"/>
                <a:gd name="connsiteX1" fmla="*/ 119344 w 122082"/>
                <a:gd name="connsiteY1" fmla="*/ 20091 h 92932"/>
                <a:gd name="connsiteX2" fmla="*/ 39726 w 122082"/>
                <a:gd name="connsiteY2" fmla="*/ 2400 h 92932"/>
                <a:gd name="connsiteX3" fmla="*/ -2738 w 122082"/>
                <a:gd name="connsiteY3" fmla="*/ 89098 h 92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082" h="92932">
                  <a:moveTo>
                    <a:pt x="-2738" y="89098"/>
                  </a:moveTo>
                  <a:cubicBezTo>
                    <a:pt x="-2738" y="89098"/>
                    <a:pt x="119344" y="25400"/>
                    <a:pt x="119344" y="20091"/>
                  </a:cubicBezTo>
                  <a:cubicBezTo>
                    <a:pt x="119344" y="14782"/>
                    <a:pt x="80424" y="-17064"/>
                    <a:pt x="39726" y="2400"/>
                  </a:cubicBezTo>
                  <a:cubicBezTo>
                    <a:pt x="-966" y="21863"/>
                    <a:pt x="-2738" y="89098"/>
                    <a:pt x="-2738" y="89098"/>
                  </a:cubicBezTo>
                </a:path>
              </a:pathLst>
            </a:custGeom>
            <a:solidFill>
              <a:srgbClr val="E9962B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8" name="Freeform: Shape 1137">
              <a:extLst>
                <a:ext uri="{FF2B5EF4-FFF2-40B4-BE49-F238E27FC236}">
                  <a16:creationId xmlns="" xmlns:a16="http://schemas.microsoft.com/office/drawing/2014/main" id="{263A9834-1239-4ABD-8F19-16CDEDA580A9}"/>
                </a:ext>
              </a:extLst>
            </p:cNvPr>
            <p:cNvSpPr/>
            <p:nvPr/>
          </p:nvSpPr>
          <p:spPr>
            <a:xfrm flipV="1">
              <a:off x="5057780" y="4856723"/>
              <a:ext cx="154470" cy="72348"/>
            </a:xfrm>
            <a:custGeom>
              <a:avLst/>
              <a:gdLst>
                <a:gd name="connsiteX0" fmla="*/ 10718 w 154470"/>
                <a:gd name="connsiteY0" fmla="*/ 67889 h 72348"/>
                <a:gd name="connsiteX1" fmla="*/ 71441 w 154470"/>
                <a:gd name="connsiteY1" fmla="*/ 13477 h 72348"/>
                <a:gd name="connsiteX2" fmla="*/ 142024 w 154470"/>
                <a:gd name="connsiteY2" fmla="*/ 69213 h 72348"/>
                <a:gd name="connsiteX3" fmla="*/ 151891 w 154470"/>
                <a:gd name="connsiteY3" fmla="*/ 55279 h 72348"/>
                <a:gd name="connsiteX4" fmla="*/ 72954 w 154470"/>
                <a:gd name="connsiteY4" fmla="*/ -3111 h 72348"/>
                <a:gd name="connsiteX5" fmla="*/ -2579 w 154470"/>
                <a:gd name="connsiteY5" fmla="*/ 56912 h 72348"/>
                <a:gd name="connsiteX6" fmla="*/ 10718 w 154470"/>
                <a:gd name="connsiteY6" fmla="*/ 67889 h 7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4470" h="72348">
                  <a:moveTo>
                    <a:pt x="10718" y="67889"/>
                  </a:moveTo>
                  <a:cubicBezTo>
                    <a:pt x="10718" y="67889"/>
                    <a:pt x="15276" y="14139"/>
                    <a:pt x="71441" y="13477"/>
                  </a:cubicBezTo>
                  <a:cubicBezTo>
                    <a:pt x="127605" y="12815"/>
                    <a:pt x="142024" y="69213"/>
                    <a:pt x="142024" y="69213"/>
                  </a:cubicBezTo>
                  <a:lnTo>
                    <a:pt x="151891" y="55279"/>
                  </a:lnTo>
                  <a:cubicBezTo>
                    <a:pt x="151891" y="55279"/>
                    <a:pt x="150391" y="-4536"/>
                    <a:pt x="72954" y="-3111"/>
                  </a:cubicBezTo>
                  <a:cubicBezTo>
                    <a:pt x="851" y="-1781"/>
                    <a:pt x="-1816" y="49611"/>
                    <a:pt x="-2579" y="56912"/>
                  </a:cubicBezTo>
                  <a:lnTo>
                    <a:pt x="10718" y="67889"/>
                  </a:lnTo>
                </a:path>
              </a:pathLst>
            </a:custGeom>
            <a:solidFill>
              <a:srgbClr val="F8F9FC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9" name="Freeform: Shape 1138">
              <a:extLst>
                <a:ext uri="{FF2B5EF4-FFF2-40B4-BE49-F238E27FC236}">
                  <a16:creationId xmlns="" xmlns:a16="http://schemas.microsoft.com/office/drawing/2014/main" id="{85EC5E1E-C554-4076-A813-027B8B68F82E}"/>
                </a:ext>
              </a:extLst>
            </p:cNvPr>
            <p:cNvSpPr/>
            <p:nvPr/>
          </p:nvSpPr>
          <p:spPr>
            <a:xfrm flipV="1">
              <a:off x="5098605" y="4707013"/>
              <a:ext cx="65426" cy="16764"/>
            </a:xfrm>
            <a:custGeom>
              <a:avLst/>
              <a:gdLst>
                <a:gd name="connsiteX0" fmla="*/ 30117 w 65426"/>
                <a:gd name="connsiteY0" fmla="*/ -3455 h 16764"/>
                <a:gd name="connsiteX1" fmla="*/ 27381 w 65426"/>
                <a:gd name="connsiteY1" fmla="*/ -3386 h 16764"/>
                <a:gd name="connsiteX2" fmla="*/ -2574 w 65426"/>
                <a:gd name="connsiteY2" fmla="*/ 8814 h 16764"/>
                <a:gd name="connsiteX3" fmla="*/ 1058 w 65426"/>
                <a:gd name="connsiteY3" fmla="*/ 12679 h 16764"/>
                <a:gd name="connsiteX4" fmla="*/ 27658 w 65426"/>
                <a:gd name="connsiteY4" fmla="*/ 1917 h 16764"/>
                <a:gd name="connsiteX5" fmla="*/ 59031 w 65426"/>
                <a:gd name="connsiteY5" fmla="*/ 13310 h 16764"/>
                <a:gd name="connsiteX6" fmla="*/ 62852 w 65426"/>
                <a:gd name="connsiteY6" fmla="*/ 9621 h 16764"/>
                <a:gd name="connsiteX7" fmla="*/ 30117 w 65426"/>
                <a:gd name="connsiteY7" fmla="*/ -3455 h 16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5426" h="16764">
                  <a:moveTo>
                    <a:pt x="30117" y="-3455"/>
                  </a:moveTo>
                  <a:cubicBezTo>
                    <a:pt x="29209" y="-3455"/>
                    <a:pt x="28301" y="-3430"/>
                    <a:pt x="27381" y="-3386"/>
                  </a:cubicBezTo>
                  <a:cubicBezTo>
                    <a:pt x="15811" y="-2787"/>
                    <a:pt x="5175" y="1539"/>
                    <a:pt x="-2574" y="8814"/>
                  </a:cubicBezTo>
                  <a:lnTo>
                    <a:pt x="1058" y="12679"/>
                  </a:lnTo>
                  <a:cubicBezTo>
                    <a:pt x="7892" y="6267"/>
                    <a:pt x="17337" y="2446"/>
                    <a:pt x="27658" y="1917"/>
                  </a:cubicBezTo>
                  <a:cubicBezTo>
                    <a:pt x="40003" y="1261"/>
                    <a:pt x="51440" y="5435"/>
                    <a:pt x="59031" y="13310"/>
                  </a:cubicBezTo>
                  <a:lnTo>
                    <a:pt x="62852" y="9621"/>
                  </a:lnTo>
                  <a:cubicBezTo>
                    <a:pt x="54763" y="1236"/>
                    <a:pt x="42948" y="-3455"/>
                    <a:pt x="30117" y="-3455"/>
                  </a:cubicBezTo>
                </a:path>
              </a:pathLst>
            </a:custGeom>
            <a:solidFill>
              <a:srgbClr val="E46046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0" name="Freeform: Shape 1139">
              <a:extLst>
                <a:ext uri="{FF2B5EF4-FFF2-40B4-BE49-F238E27FC236}">
                  <a16:creationId xmlns="" xmlns:a16="http://schemas.microsoft.com/office/drawing/2014/main" id="{430F861A-46BC-4AEE-8622-434FFC482672}"/>
                </a:ext>
              </a:extLst>
            </p:cNvPr>
            <p:cNvSpPr/>
            <p:nvPr/>
          </p:nvSpPr>
          <p:spPr>
            <a:xfrm flipV="1">
              <a:off x="5098605" y="4707013"/>
              <a:ext cx="65426" cy="16764"/>
            </a:xfrm>
            <a:custGeom>
              <a:avLst/>
              <a:gdLst>
                <a:gd name="connsiteX0" fmla="*/ 30117 w 65426"/>
                <a:gd name="connsiteY0" fmla="*/ -3455 h 16764"/>
                <a:gd name="connsiteX1" fmla="*/ 27381 w 65426"/>
                <a:gd name="connsiteY1" fmla="*/ -3386 h 16764"/>
                <a:gd name="connsiteX2" fmla="*/ -2574 w 65426"/>
                <a:gd name="connsiteY2" fmla="*/ 8814 h 16764"/>
                <a:gd name="connsiteX3" fmla="*/ 1058 w 65426"/>
                <a:gd name="connsiteY3" fmla="*/ 12679 h 16764"/>
                <a:gd name="connsiteX4" fmla="*/ 27658 w 65426"/>
                <a:gd name="connsiteY4" fmla="*/ 1917 h 16764"/>
                <a:gd name="connsiteX5" fmla="*/ 59031 w 65426"/>
                <a:gd name="connsiteY5" fmla="*/ 13310 h 16764"/>
                <a:gd name="connsiteX6" fmla="*/ 62852 w 65426"/>
                <a:gd name="connsiteY6" fmla="*/ 9621 h 16764"/>
                <a:gd name="connsiteX7" fmla="*/ 30117 w 65426"/>
                <a:gd name="connsiteY7" fmla="*/ -3455 h 16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5426" h="16764">
                  <a:moveTo>
                    <a:pt x="30117" y="-3455"/>
                  </a:moveTo>
                  <a:cubicBezTo>
                    <a:pt x="29209" y="-3455"/>
                    <a:pt x="28301" y="-3430"/>
                    <a:pt x="27381" y="-3386"/>
                  </a:cubicBezTo>
                  <a:cubicBezTo>
                    <a:pt x="15811" y="-2787"/>
                    <a:pt x="5175" y="1539"/>
                    <a:pt x="-2574" y="8814"/>
                  </a:cubicBezTo>
                  <a:lnTo>
                    <a:pt x="1058" y="12679"/>
                  </a:lnTo>
                  <a:cubicBezTo>
                    <a:pt x="7892" y="6267"/>
                    <a:pt x="17337" y="2446"/>
                    <a:pt x="27658" y="1917"/>
                  </a:cubicBezTo>
                  <a:cubicBezTo>
                    <a:pt x="40003" y="1261"/>
                    <a:pt x="51440" y="5435"/>
                    <a:pt x="59031" y="13310"/>
                  </a:cubicBezTo>
                  <a:lnTo>
                    <a:pt x="62852" y="9621"/>
                  </a:lnTo>
                  <a:cubicBezTo>
                    <a:pt x="54763" y="1236"/>
                    <a:pt x="42948" y="-3455"/>
                    <a:pt x="30117" y="-3455"/>
                  </a:cubicBezTo>
                  <a:close/>
                </a:path>
              </a:pathLst>
            </a:custGeom>
            <a:noFill/>
            <a:ln w="6297" cap="flat">
              <a:solidFill>
                <a:srgbClr val="E4604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1" name="Freeform: Shape 1140">
              <a:extLst>
                <a:ext uri="{FF2B5EF4-FFF2-40B4-BE49-F238E27FC236}">
                  <a16:creationId xmlns="" xmlns:a16="http://schemas.microsoft.com/office/drawing/2014/main" id="{D17195DB-FBB6-48D5-8D70-C05929A13EA7}"/>
                </a:ext>
              </a:extLst>
            </p:cNvPr>
            <p:cNvSpPr/>
            <p:nvPr/>
          </p:nvSpPr>
          <p:spPr>
            <a:xfrm flipV="1">
              <a:off x="4841793" y="4986365"/>
              <a:ext cx="551806" cy="776885"/>
            </a:xfrm>
            <a:custGeom>
              <a:avLst/>
              <a:gdLst>
                <a:gd name="connsiteX0" fmla="*/ 483907 w 551806"/>
                <a:gd name="connsiteY0" fmla="*/ -2270 h 776885"/>
                <a:gd name="connsiteX1" fmla="*/ 62789 w 551806"/>
                <a:gd name="connsiteY1" fmla="*/ -2270 h 776885"/>
                <a:gd name="connsiteX2" fmla="*/ -2555 w 551806"/>
                <a:gd name="connsiteY2" fmla="*/ 63074 h 776885"/>
                <a:gd name="connsiteX3" fmla="*/ -2555 w 551806"/>
                <a:gd name="connsiteY3" fmla="*/ 709272 h 776885"/>
                <a:gd name="connsiteX4" fmla="*/ 62789 w 551806"/>
                <a:gd name="connsiteY4" fmla="*/ 774616 h 776885"/>
                <a:gd name="connsiteX5" fmla="*/ 483907 w 551806"/>
                <a:gd name="connsiteY5" fmla="*/ 774616 h 776885"/>
                <a:gd name="connsiteX6" fmla="*/ 549251 w 551806"/>
                <a:gd name="connsiteY6" fmla="*/ 709272 h 776885"/>
                <a:gd name="connsiteX7" fmla="*/ 549251 w 551806"/>
                <a:gd name="connsiteY7" fmla="*/ 63074 h 776885"/>
                <a:gd name="connsiteX8" fmla="*/ 483907 w 551806"/>
                <a:gd name="connsiteY8" fmla="*/ -2270 h 776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1806" h="776885">
                  <a:moveTo>
                    <a:pt x="483907" y="-2270"/>
                  </a:moveTo>
                  <a:lnTo>
                    <a:pt x="62789" y="-2270"/>
                  </a:lnTo>
                  <a:cubicBezTo>
                    <a:pt x="26851" y="-2270"/>
                    <a:pt x="-2555" y="27130"/>
                    <a:pt x="-2555" y="63074"/>
                  </a:cubicBezTo>
                  <a:lnTo>
                    <a:pt x="-2555" y="709272"/>
                  </a:lnTo>
                  <a:cubicBezTo>
                    <a:pt x="-2555" y="745210"/>
                    <a:pt x="26851" y="774616"/>
                    <a:pt x="62789" y="774616"/>
                  </a:cubicBezTo>
                  <a:lnTo>
                    <a:pt x="483907" y="774616"/>
                  </a:lnTo>
                  <a:cubicBezTo>
                    <a:pt x="519845" y="774616"/>
                    <a:pt x="549251" y="745210"/>
                    <a:pt x="549251" y="709272"/>
                  </a:cubicBezTo>
                  <a:lnTo>
                    <a:pt x="549251" y="63074"/>
                  </a:lnTo>
                  <a:cubicBezTo>
                    <a:pt x="549251" y="27130"/>
                    <a:pt x="519845" y="-2270"/>
                    <a:pt x="483907" y="-2270"/>
                  </a:cubicBezTo>
                </a:path>
              </a:pathLst>
            </a:custGeom>
            <a:solidFill>
              <a:srgbClr val="3C2338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2" name="Freeform: Shape 1141">
              <a:extLst>
                <a:ext uri="{FF2B5EF4-FFF2-40B4-BE49-F238E27FC236}">
                  <a16:creationId xmlns="" xmlns:a16="http://schemas.microsoft.com/office/drawing/2014/main" id="{FFF31C51-2AE5-4DEB-8A39-D630059C5219}"/>
                </a:ext>
              </a:extLst>
            </p:cNvPr>
            <p:cNvSpPr/>
            <p:nvPr/>
          </p:nvSpPr>
          <p:spPr>
            <a:xfrm flipV="1">
              <a:off x="5100704" y="5803060"/>
              <a:ext cx="60937" cy="340484"/>
            </a:xfrm>
            <a:custGeom>
              <a:avLst/>
              <a:gdLst>
                <a:gd name="connsiteX0" fmla="*/ -2574 w 60937"/>
                <a:gd name="connsiteY0" fmla="*/ 339291 h 340484"/>
                <a:gd name="connsiteX1" fmla="*/ -2574 w 60937"/>
                <a:gd name="connsiteY1" fmla="*/ -1194 h 340484"/>
                <a:gd name="connsiteX2" fmla="*/ 58363 w 60937"/>
                <a:gd name="connsiteY2" fmla="*/ -1194 h 340484"/>
                <a:gd name="connsiteX3" fmla="*/ 58363 w 60937"/>
                <a:gd name="connsiteY3" fmla="*/ 339291 h 340484"/>
                <a:gd name="connsiteX4" fmla="*/ -2574 w 60937"/>
                <a:gd name="connsiteY4" fmla="*/ 339291 h 340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37" h="340484">
                  <a:moveTo>
                    <a:pt x="-2574" y="339291"/>
                  </a:moveTo>
                  <a:lnTo>
                    <a:pt x="-2574" y="-1194"/>
                  </a:lnTo>
                  <a:lnTo>
                    <a:pt x="58363" y="-1194"/>
                  </a:lnTo>
                  <a:lnTo>
                    <a:pt x="58363" y="339291"/>
                  </a:lnTo>
                  <a:lnTo>
                    <a:pt x="-2574" y="339291"/>
                  </a:lnTo>
                </a:path>
              </a:pathLst>
            </a:custGeom>
            <a:solidFill>
              <a:srgbClr val="323748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3" name="Freeform: Shape 1142">
              <a:extLst>
                <a:ext uri="{FF2B5EF4-FFF2-40B4-BE49-F238E27FC236}">
                  <a16:creationId xmlns="" xmlns:a16="http://schemas.microsoft.com/office/drawing/2014/main" id="{B2D02759-E36D-486E-8CA2-15D08FC2F391}"/>
                </a:ext>
              </a:extLst>
            </p:cNvPr>
            <p:cNvSpPr/>
            <p:nvPr/>
          </p:nvSpPr>
          <p:spPr>
            <a:xfrm flipV="1">
              <a:off x="5100704" y="5823979"/>
              <a:ext cx="60937" cy="81220"/>
            </a:xfrm>
            <a:custGeom>
              <a:avLst/>
              <a:gdLst>
                <a:gd name="connsiteX0" fmla="*/ -2574 w 60937"/>
                <a:gd name="connsiteY0" fmla="*/ 79831 h 81220"/>
                <a:gd name="connsiteX1" fmla="*/ -2574 w 60937"/>
                <a:gd name="connsiteY1" fmla="*/ -1389 h 81220"/>
                <a:gd name="connsiteX2" fmla="*/ 58363 w 60937"/>
                <a:gd name="connsiteY2" fmla="*/ 22185 h 81220"/>
                <a:gd name="connsiteX3" fmla="*/ 58363 w 60937"/>
                <a:gd name="connsiteY3" fmla="*/ 77176 h 81220"/>
                <a:gd name="connsiteX4" fmla="*/ -2574 w 60937"/>
                <a:gd name="connsiteY4" fmla="*/ 79831 h 81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37" h="81220">
                  <a:moveTo>
                    <a:pt x="-2574" y="79831"/>
                  </a:moveTo>
                  <a:lnTo>
                    <a:pt x="-2574" y="-1389"/>
                  </a:lnTo>
                  <a:lnTo>
                    <a:pt x="58363" y="22185"/>
                  </a:lnTo>
                  <a:lnTo>
                    <a:pt x="58363" y="77176"/>
                  </a:lnTo>
                  <a:cubicBezTo>
                    <a:pt x="43112" y="77895"/>
                    <a:pt x="13762" y="79118"/>
                    <a:pt x="-2574" y="79831"/>
                  </a:cubicBez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4" name="Freeform: Shape 1143">
              <a:extLst>
                <a:ext uri="{FF2B5EF4-FFF2-40B4-BE49-F238E27FC236}">
                  <a16:creationId xmlns="" xmlns:a16="http://schemas.microsoft.com/office/drawing/2014/main" id="{8CCDEE41-2FF0-4CB0-AC64-3AAB4C6B7FEF}"/>
                </a:ext>
              </a:extLst>
            </p:cNvPr>
            <p:cNvSpPr/>
            <p:nvPr/>
          </p:nvSpPr>
          <p:spPr>
            <a:xfrm flipV="1">
              <a:off x="4962771" y="5777664"/>
              <a:ext cx="326727" cy="54455"/>
            </a:xfrm>
            <a:custGeom>
              <a:avLst/>
              <a:gdLst>
                <a:gd name="connsiteX0" fmla="*/ 24658 w 326727"/>
                <a:gd name="connsiteY0" fmla="*/ -1497 h 54455"/>
                <a:gd name="connsiteX1" fmla="*/ 296936 w 326727"/>
                <a:gd name="connsiteY1" fmla="*/ -1497 h 54455"/>
                <a:gd name="connsiteX2" fmla="*/ 324161 w 326727"/>
                <a:gd name="connsiteY2" fmla="*/ 25728 h 54455"/>
                <a:gd name="connsiteX3" fmla="*/ 296936 w 326727"/>
                <a:gd name="connsiteY3" fmla="*/ 52959 h 54455"/>
                <a:gd name="connsiteX4" fmla="*/ 24658 w 326727"/>
                <a:gd name="connsiteY4" fmla="*/ 52959 h 54455"/>
                <a:gd name="connsiteX5" fmla="*/ -2567 w 326727"/>
                <a:gd name="connsiteY5" fmla="*/ 25728 h 54455"/>
                <a:gd name="connsiteX6" fmla="*/ 24658 w 326727"/>
                <a:gd name="connsiteY6" fmla="*/ -1497 h 54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6727" h="54455">
                  <a:moveTo>
                    <a:pt x="24658" y="-1497"/>
                  </a:moveTo>
                  <a:lnTo>
                    <a:pt x="296936" y="-1497"/>
                  </a:lnTo>
                  <a:cubicBezTo>
                    <a:pt x="311910" y="-1497"/>
                    <a:pt x="324161" y="10754"/>
                    <a:pt x="324161" y="25728"/>
                  </a:cubicBezTo>
                  <a:cubicBezTo>
                    <a:pt x="324161" y="40702"/>
                    <a:pt x="311910" y="52959"/>
                    <a:pt x="296936" y="52959"/>
                  </a:cubicBezTo>
                  <a:lnTo>
                    <a:pt x="24658" y="52959"/>
                  </a:lnTo>
                  <a:cubicBezTo>
                    <a:pt x="9684" y="52959"/>
                    <a:pt x="-2567" y="40702"/>
                    <a:pt x="-2567" y="25728"/>
                  </a:cubicBezTo>
                  <a:cubicBezTo>
                    <a:pt x="-2567" y="10754"/>
                    <a:pt x="9684" y="-1497"/>
                    <a:pt x="24658" y="-1497"/>
                  </a:cubicBez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5" name="Freeform: Shape 1144">
              <a:extLst>
                <a:ext uri="{FF2B5EF4-FFF2-40B4-BE49-F238E27FC236}">
                  <a16:creationId xmlns="" xmlns:a16="http://schemas.microsoft.com/office/drawing/2014/main" id="{36FBA200-4626-4F74-BC86-5F06659886BE}"/>
                </a:ext>
              </a:extLst>
            </p:cNvPr>
            <p:cNvSpPr/>
            <p:nvPr/>
          </p:nvSpPr>
          <p:spPr>
            <a:xfrm flipV="1">
              <a:off x="4813887" y="5663292"/>
              <a:ext cx="423879" cy="136154"/>
            </a:xfrm>
            <a:custGeom>
              <a:avLst/>
              <a:gdLst>
                <a:gd name="connsiteX0" fmla="*/ 40426 w 423879"/>
                <a:gd name="connsiteY0" fmla="*/ -1629 h 136154"/>
                <a:gd name="connsiteX1" fmla="*/ 353370 w 423879"/>
                <a:gd name="connsiteY1" fmla="*/ -1629 h 136154"/>
                <a:gd name="connsiteX2" fmla="*/ 421451 w 423879"/>
                <a:gd name="connsiteY2" fmla="*/ 66452 h 136154"/>
                <a:gd name="connsiteX3" fmla="*/ 353370 w 423879"/>
                <a:gd name="connsiteY3" fmla="*/ 134526 h 136154"/>
                <a:gd name="connsiteX4" fmla="*/ 40426 w 423879"/>
                <a:gd name="connsiteY4" fmla="*/ 134526 h 136154"/>
                <a:gd name="connsiteX5" fmla="*/ -2429 w 423879"/>
                <a:gd name="connsiteY5" fmla="*/ 66452 h 136154"/>
                <a:gd name="connsiteX6" fmla="*/ 40426 w 423879"/>
                <a:gd name="connsiteY6" fmla="*/ -1629 h 136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3879" h="136154">
                  <a:moveTo>
                    <a:pt x="40426" y="-1629"/>
                  </a:moveTo>
                  <a:lnTo>
                    <a:pt x="353370" y="-1629"/>
                  </a:lnTo>
                  <a:cubicBezTo>
                    <a:pt x="390815" y="-1629"/>
                    <a:pt x="421451" y="29007"/>
                    <a:pt x="421451" y="66452"/>
                  </a:cubicBezTo>
                  <a:cubicBezTo>
                    <a:pt x="421451" y="103897"/>
                    <a:pt x="390815" y="134526"/>
                    <a:pt x="353370" y="134526"/>
                  </a:cubicBezTo>
                  <a:lnTo>
                    <a:pt x="40426" y="134526"/>
                  </a:lnTo>
                  <a:cubicBezTo>
                    <a:pt x="2987" y="134526"/>
                    <a:pt x="-2429" y="103897"/>
                    <a:pt x="-2429" y="66452"/>
                  </a:cubicBezTo>
                  <a:cubicBezTo>
                    <a:pt x="-2429" y="29007"/>
                    <a:pt x="2987" y="-1629"/>
                    <a:pt x="40426" y="-1629"/>
                  </a:cubicBezTo>
                </a:path>
              </a:pathLst>
            </a:custGeom>
            <a:solidFill>
              <a:srgbClr val="CA3042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6" name="Freeform: Shape 1145">
              <a:extLst>
                <a:ext uri="{FF2B5EF4-FFF2-40B4-BE49-F238E27FC236}">
                  <a16:creationId xmlns="" xmlns:a16="http://schemas.microsoft.com/office/drawing/2014/main" id="{D9BBC5E4-0730-4521-85EB-59FD052A9EB4}"/>
                </a:ext>
              </a:extLst>
            </p:cNvPr>
            <p:cNvSpPr/>
            <p:nvPr/>
          </p:nvSpPr>
          <p:spPr>
            <a:xfrm flipV="1">
              <a:off x="5063663" y="5665102"/>
              <a:ext cx="367564" cy="136161"/>
            </a:xfrm>
            <a:custGeom>
              <a:avLst/>
              <a:gdLst>
                <a:gd name="connsiteX0" fmla="*/ 65341 w 367564"/>
                <a:gd name="connsiteY0" fmla="*/ -1626 h 136161"/>
                <a:gd name="connsiteX1" fmla="*/ 315665 w 367564"/>
                <a:gd name="connsiteY1" fmla="*/ -1626 h 136161"/>
                <a:gd name="connsiteX2" fmla="*/ 364831 w 367564"/>
                <a:gd name="connsiteY2" fmla="*/ 66455 h 136161"/>
                <a:gd name="connsiteX3" fmla="*/ 315665 w 367564"/>
                <a:gd name="connsiteY3" fmla="*/ 134535 h 136161"/>
                <a:gd name="connsiteX4" fmla="*/ 65341 w 367564"/>
                <a:gd name="connsiteY4" fmla="*/ 134535 h 136161"/>
                <a:gd name="connsiteX5" fmla="*/ -2734 w 367564"/>
                <a:gd name="connsiteY5" fmla="*/ 66455 h 136161"/>
                <a:gd name="connsiteX6" fmla="*/ 65341 w 367564"/>
                <a:gd name="connsiteY6" fmla="*/ -1626 h 13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7564" h="136161">
                  <a:moveTo>
                    <a:pt x="65341" y="-1626"/>
                  </a:moveTo>
                  <a:lnTo>
                    <a:pt x="315665" y="-1626"/>
                  </a:lnTo>
                  <a:cubicBezTo>
                    <a:pt x="353110" y="-1626"/>
                    <a:pt x="364831" y="29010"/>
                    <a:pt x="364831" y="66455"/>
                  </a:cubicBezTo>
                  <a:cubicBezTo>
                    <a:pt x="364831" y="103900"/>
                    <a:pt x="353110" y="134535"/>
                    <a:pt x="315665" y="134535"/>
                  </a:cubicBezTo>
                  <a:lnTo>
                    <a:pt x="65341" y="134535"/>
                  </a:lnTo>
                  <a:cubicBezTo>
                    <a:pt x="27902" y="134535"/>
                    <a:pt x="-2734" y="103900"/>
                    <a:pt x="-2734" y="66455"/>
                  </a:cubicBezTo>
                  <a:cubicBezTo>
                    <a:pt x="-2734" y="29010"/>
                    <a:pt x="27902" y="-1626"/>
                    <a:pt x="65341" y="-1626"/>
                  </a:cubicBezTo>
                </a:path>
              </a:pathLst>
            </a:custGeom>
            <a:solidFill>
              <a:srgbClr val="CA3042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7" name="Freeform: Shape 1146">
              <a:extLst>
                <a:ext uri="{FF2B5EF4-FFF2-40B4-BE49-F238E27FC236}">
                  <a16:creationId xmlns="" xmlns:a16="http://schemas.microsoft.com/office/drawing/2014/main" id="{9C2DCCAD-3EFD-4BA9-AAC2-0610D5F5E663}"/>
                </a:ext>
              </a:extLst>
            </p:cNvPr>
            <p:cNvSpPr/>
            <p:nvPr/>
          </p:nvSpPr>
          <p:spPr>
            <a:xfrm flipV="1">
              <a:off x="4872920" y="6136350"/>
              <a:ext cx="519134" cy="120707"/>
            </a:xfrm>
            <a:custGeom>
              <a:avLst/>
              <a:gdLst>
                <a:gd name="connsiteX0" fmla="*/ -2576 w 519134"/>
                <a:gd name="connsiteY0" fmla="*/ -792 h 120707"/>
                <a:gd name="connsiteX1" fmla="*/ 35544 w 519134"/>
                <a:gd name="connsiteY1" fmla="*/ -792 h 120707"/>
                <a:gd name="connsiteX2" fmla="*/ 118132 w 519134"/>
                <a:gd name="connsiteY2" fmla="*/ 81796 h 120707"/>
                <a:gd name="connsiteX3" fmla="*/ 395851 w 519134"/>
                <a:gd name="connsiteY3" fmla="*/ 81796 h 120707"/>
                <a:gd name="connsiteX4" fmla="*/ 478439 w 519134"/>
                <a:gd name="connsiteY4" fmla="*/ -792 h 120707"/>
                <a:gd name="connsiteX5" fmla="*/ 516559 w 519134"/>
                <a:gd name="connsiteY5" fmla="*/ -792 h 120707"/>
                <a:gd name="connsiteX6" fmla="*/ 395851 w 519134"/>
                <a:gd name="connsiteY6" fmla="*/ 119915 h 120707"/>
                <a:gd name="connsiteX7" fmla="*/ 118132 w 519134"/>
                <a:gd name="connsiteY7" fmla="*/ 119915 h 120707"/>
                <a:gd name="connsiteX8" fmla="*/ -2576 w 519134"/>
                <a:gd name="connsiteY8" fmla="*/ -792 h 120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9134" h="120707">
                  <a:moveTo>
                    <a:pt x="-2576" y="-792"/>
                  </a:moveTo>
                  <a:lnTo>
                    <a:pt x="35544" y="-792"/>
                  </a:lnTo>
                  <a:cubicBezTo>
                    <a:pt x="35544" y="44748"/>
                    <a:pt x="72592" y="81796"/>
                    <a:pt x="118132" y="81796"/>
                  </a:cubicBezTo>
                  <a:lnTo>
                    <a:pt x="395851" y="81796"/>
                  </a:lnTo>
                  <a:cubicBezTo>
                    <a:pt x="441392" y="81796"/>
                    <a:pt x="478439" y="44748"/>
                    <a:pt x="478439" y="-792"/>
                  </a:cubicBezTo>
                  <a:lnTo>
                    <a:pt x="516559" y="-792"/>
                  </a:lnTo>
                  <a:cubicBezTo>
                    <a:pt x="516559" y="65762"/>
                    <a:pt x="462412" y="119915"/>
                    <a:pt x="395851" y="119915"/>
                  </a:cubicBezTo>
                  <a:lnTo>
                    <a:pt x="118132" y="119915"/>
                  </a:lnTo>
                  <a:cubicBezTo>
                    <a:pt x="51571" y="119915"/>
                    <a:pt x="-2576" y="65762"/>
                    <a:pt x="-2576" y="-792"/>
                  </a:cubicBez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8" name="Freeform: Shape 1147">
              <a:extLst>
                <a:ext uri="{FF2B5EF4-FFF2-40B4-BE49-F238E27FC236}">
                  <a16:creationId xmlns="" xmlns:a16="http://schemas.microsoft.com/office/drawing/2014/main" id="{7A9BBEC3-0C20-4CB6-AB32-D6678FC90768}"/>
                </a:ext>
              </a:extLst>
            </p:cNvPr>
            <p:cNvSpPr/>
            <p:nvPr/>
          </p:nvSpPr>
          <p:spPr>
            <a:xfrm flipV="1">
              <a:off x="5087111" y="6085476"/>
              <a:ext cx="88943" cy="58087"/>
            </a:xfrm>
            <a:custGeom>
              <a:avLst/>
              <a:gdLst>
                <a:gd name="connsiteX0" fmla="*/ -2574 w 88943"/>
                <a:gd name="connsiteY0" fmla="*/ -940 h 58087"/>
                <a:gd name="connsiteX1" fmla="*/ 86369 w 88943"/>
                <a:gd name="connsiteY1" fmla="*/ -940 h 58087"/>
                <a:gd name="connsiteX2" fmla="*/ 86369 w 88943"/>
                <a:gd name="connsiteY2" fmla="*/ 57147 h 58087"/>
                <a:gd name="connsiteX3" fmla="*/ -2574 w 88943"/>
                <a:gd name="connsiteY3" fmla="*/ 57147 h 58087"/>
                <a:gd name="connsiteX4" fmla="*/ -2574 w 88943"/>
                <a:gd name="connsiteY4" fmla="*/ -940 h 58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943" h="58087">
                  <a:moveTo>
                    <a:pt x="-2574" y="-940"/>
                  </a:moveTo>
                  <a:lnTo>
                    <a:pt x="86369" y="-940"/>
                  </a:lnTo>
                  <a:lnTo>
                    <a:pt x="86369" y="57147"/>
                  </a:lnTo>
                  <a:lnTo>
                    <a:pt x="-2574" y="57147"/>
                  </a:lnTo>
                  <a:lnTo>
                    <a:pt x="-2574" y="-940"/>
                  </a:ln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9" name="Freeform: Shape 1148">
              <a:extLst>
                <a:ext uri="{FF2B5EF4-FFF2-40B4-BE49-F238E27FC236}">
                  <a16:creationId xmlns="" xmlns:a16="http://schemas.microsoft.com/office/drawing/2014/main" id="{BC703FDA-B3DB-435B-93BE-CB4BF94A1D55}"/>
                </a:ext>
              </a:extLst>
            </p:cNvPr>
            <p:cNvSpPr/>
            <p:nvPr/>
          </p:nvSpPr>
          <p:spPr>
            <a:xfrm flipV="1">
              <a:off x="5342788" y="6262253"/>
              <a:ext cx="63326" cy="63326"/>
            </a:xfrm>
            <a:custGeom>
              <a:avLst/>
              <a:gdLst>
                <a:gd name="connsiteX0" fmla="*/ -2908 w 63326"/>
                <a:gd name="connsiteY0" fmla="*/ 31046 h 63326"/>
                <a:gd name="connsiteX1" fmla="*/ 28755 w 63326"/>
                <a:gd name="connsiteY1" fmla="*/ -618 h 63326"/>
                <a:gd name="connsiteX2" fmla="*/ 60418 w 63326"/>
                <a:gd name="connsiteY2" fmla="*/ 31046 h 63326"/>
                <a:gd name="connsiteX3" fmla="*/ 28755 w 63326"/>
                <a:gd name="connsiteY3" fmla="*/ 62709 h 63326"/>
                <a:gd name="connsiteX4" fmla="*/ -2908 w 63326"/>
                <a:gd name="connsiteY4" fmla="*/ 31046 h 63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326" h="63326">
                  <a:moveTo>
                    <a:pt x="-2908" y="31046"/>
                  </a:moveTo>
                  <a:cubicBezTo>
                    <a:pt x="-2908" y="13556"/>
                    <a:pt x="11265" y="-618"/>
                    <a:pt x="28755" y="-618"/>
                  </a:cubicBezTo>
                  <a:cubicBezTo>
                    <a:pt x="46239" y="-618"/>
                    <a:pt x="60418" y="13556"/>
                    <a:pt x="60418" y="31046"/>
                  </a:cubicBezTo>
                  <a:cubicBezTo>
                    <a:pt x="60418" y="48529"/>
                    <a:pt x="46239" y="62709"/>
                    <a:pt x="28755" y="62709"/>
                  </a:cubicBezTo>
                  <a:cubicBezTo>
                    <a:pt x="11265" y="62709"/>
                    <a:pt x="-2908" y="48529"/>
                    <a:pt x="-2908" y="31046"/>
                  </a:cubicBez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0" name="Freeform: Shape 1149">
              <a:extLst>
                <a:ext uri="{FF2B5EF4-FFF2-40B4-BE49-F238E27FC236}">
                  <a16:creationId xmlns="" xmlns:a16="http://schemas.microsoft.com/office/drawing/2014/main" id="{155DC84C-D9EB-4B06-B6F3-D793790E8459}"/>
                </a:ext>
              </a:extLst>
            </p:cNvPr>
            <p:cNvSpPr/>
            <p:nvPr/>
          </p:nvSpPr>
          <p:spPr>
            <a:xfrm flipV="1">
              <a:off x="5328791" y="6239839"/>
              <a:ext cx="86654" cy="51284"/>
            </a:xfrm>
            <a:custGeom>
              <a:avLst/>
              <a:gdLst>
                <a:gd name="connsiteX0" fmla="*/ -2905 w 86654"/>
                <a:gd name="connsiteY0" fmla="*/ -669 h 51284"/>
                <a:gd name="connsiteX1" fmla="*/ 83750 w 86654"/>
                <a:gd name="connsiteY1" fmla="*/ -669 h 51284"/>
                <a:gd name="connsiteX2" fmla="*/ 83750 w 86654"/>
                <a:gd name="connsiteY2" fmla="*/ 8953 h 51284"/>
                <a:gd name="connsiteX3" fmla="*/ 42081 w 86654"/>
                <a:gd name="connsiteY3" fmla="*/ 50615 h 51284"/>
                <a:gd name="connsiteX4" fmla="*/ 38758 w 86654"/>
                <a:gd name="connsiteY4" fmla="*/ 50615 h 51284"/>
                <a:gd name="connsiteX5" fmla="*/ -2905 w 86654"/>
                <a:gd name="connsiteY5" fmla="*/ 8953 h 51284"/>
                <a:gd name="connsiteX6" fmla="*/ -2905 w 86654"/>
                <a:gd name="connsiteY6" fmla="*/ -669 h 51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654" h="51284">
                  <a:moveTo>
                    <a:pt x="-2905" y="-669"/>
                  </a:moveTo>
                  <a:lnTo>
                    <a:pt x="83750" y="-669"/>
                  </a:lnTo>
                  <a:lnTo>
                    <a:pt x="83750" y="8953"/>
                  </a:lnTo>
                  <a:cubicBezTo>
                    <a:pt x="83750" y="31966"/>
                    <a:pt x="65094" y="50615"/>
                    <a:pt x="42081" y="50615"/>
                  </a:cubicBezTo>
                  <a:lnTo>
                    <a:pt x="38758" y="50615"/>
                  </a:lnTo>
                  <a:cubicBezTo>
                    <a:pt x="15745" y="50615"/>
                    <a:pt x="-2905" y="31966"/>
                    <a:pt x="-2905" y="8953"/>
                  </a:cubicBezTo>
                  <a:lnTo>
                    <a:pt x="-2905" y="-669"/>
                  </a:ln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1" name="Freeform: Shape 1150">
              <a:extLst>
                <a:ext uri="{FF2B5EF4-FFF2-40B4-BE49-F238E27FC236}">
                  <a16:creationId xmlns="" xmlns:a16="http://schemas.microsoft.com/office/drawing/2014/main" id="{6E503B97-1D61-4F93-A04F-E6806255353B}"/>
                </a:ext>
              </a:extLst>
            </p:cNvPr>
            <p:cNvSpPr/>
            <p:nvPr/>
          </p:nvSpPr>
          <p:spPr>
            <a:xfrm flipV="1">
              <a:off x="4858526" y="6262253"/>
              <a:ext cx="63326" cy="63326"/>
            </a:xfrm>
            <a:custGeom>
              <a:avLst/>
              <a:gdLst>
                <a:gd name="connsiteX0" fmla="*/ -2243 w 63326"/>
                <a:gd name="connsiteY0" fmla="*/ 31046 h 63326"/>
                <a:gd name="connsiteX1" fmla="*/ 29421 w 63326"/>
                <a:gd name="connsiteY1" fmla="*/ -618 h 63326"/>
                <a:gd name="connsiteX2" fmla="*/ 61084 w 63326"/>
                <a:gd name="connsiteY2" fmla="*/ 31046 h 63326"/>
                <a:gd name="connsiteX3" fmla="*/ 29421 w 63326"/>
                <a:gd name="connsiteY3" fmla="*/ 62709 h 63326"/>
                <a:gd name="connsiteX4" fmla="*/ -2243 w 63326"/>
                <a:gd name="connsiteY4" fmla="*/ 31046 h 63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326" h="63326">
                  <a:moveTo>
                    <a:pt x="-2243" y="31046"/>
                  </a:moveTo>
                  <a:cubicBezTo>
                    <a:pt x="-2243" y="13556"/>
                    <a:pt x="11937" y="-618"/>
                    <a:pt x="29421" y="-618"/>
                  </a:cubicBezTo>
                  <a:cubicBezTo>
                    <a:pt x="46911" y="-618"/>
                    <a:pt x="61084" y="13556"/>
                    <a:pt x="61084" y="31046"/>
                  </a:cubicBezTo>
                  <a:cubicBezTo>
                    <a:pt x="61084" y="48529"/>
                    <a:pt x="46911" y="62709"/>
                    <a:pt x="29421" y="62709"/>
                  </a:cubicBezTo>
                  <a:cubicBezTo>
                    <a:pt x="11937" y="62709"/>
                    <a:pt x="-2243" y="48529"/>
                    <a:pt x="-2243" y="31046"/>
                  </a:cubicBez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2" name="Freeform: Shape 1151">
              <a:extLst>
                <a:ext uri="{FF2B5EF4-FFF2-40B4-BE49-F238E27FC236}">
                  <a16:creationId xmlns="" xmlns:a16="http://schemas.microsoft.com/office/drawing/2014/main" id="{50FDA458-766E-4AD0-A4FD-522A263F5AEE}"/>
                </a:ext>
              </a:extLst>
            </p:cNvPr>
            <p:cNvSpPr/>
            <p:nvPr/>
          </p:nvSpPr>
          <p:spPr>
            <a:xfrm flipV="1">
              <a:off x="4844529" y="6239839"/>
              <a:ext cx="86654" cy="51284"/>
            </a:xfrm>
            <a:custGeom>
              <a:avLst/>
              <a:gdLst>
                <a:gd name="connsiteX0" fmla="*/ -2239 w 86654"/>
                <a:gd name="connsiteY0" fmla="*/ -669 h 51284"/>
                <a:gd name="connsiteX1" fmla="*/ 84415 w 86654"/>
                <a:gd name="connsiteY1" fmla="*/ -669 h 51284"/>
                <a:gd name="connsiteX2" fmla="*/ 84415 w 86654"/>
                <a:gd name="connsiteY2" fmla="*/ 8953 h 51284"/>
                <a:gd name="connsiteX3" fmla="*/ 42753 w 86654"/>
                <a:gd name="connsiteY3" fmla="*/ 50615 h 51284"/>
                <a:gd name="connsiteX4" fmla="*/ 39430 w 86654"/>
                <a:gd name="connsiteY4" fmla="*/ 50615 h 51284"/>
                <a:gd name="connsiteX5" fmla="*/ -2239 w 86654"/>
                <a:gd name="connsiteY5" fmla="*/ 8953 h 51284"/>
                <a:gd name="connsiteX6" fmla="*/ -2239 w 86654"/>
                <a:gd name="connsiteY6" fmla="*/ -669 h 51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654" h="51284">
                  <a:moveTo>
                    <a:pt x="-2239" y="-669"/>
                  </a:moveTo>
                  <a:lnTo>
                    <a:pt x="84415" y="-669"/>
                  </a:lnTo>
                  <a:lnTo>
                    <a:pt x="84415" y="8953"/>
                  </a:lnTo>
                  <a:cubicBezTo>
                    <a:pt x="84415" y="31966"/>
                    <a:pt x="65759" y="50615"/>
                    <a:pt x="42753" y="50615"/>
                  </a:cubicBezTo>
                  <a:lnTo>
                    <a:pt x="39430" y="50615"/>
                  </a:lnTo>
                  <a:cubicBezTo>
                    <a:pt x="16417" y="50615"/>
                    <a:pt x="-2239" y="31966"/>
                    <a:pt x="-2239" y="8953"/>
                  </a:cubicBezTo>
                  <a:lnTo>
                    <a:pt x="-2239" y="-669"/>
                  </a:ln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3" name="Freeform: Shape 1152">
              <a:extLst>
                <a:ext uri="{FF2B5EF4-FFF2-40B4-BE49-F238E27FC236}">
                  <a16:creationId xmlns="" xmlns:a16="http://schemas.microsoft.com/office/drawing/2014/main" id="{D96CC6F6-A312-4EB0-973E-E3A0241567CA}"/>
                </a:ext>
              </a:extLst>
            </p:cNvPr>
            <p:cNvSpPr/>
            <p:nvPr/>
          </p:nvSpPr>
          <p:spPr>
            <a:xfrm flipV="1">
              <a:off x="5104556" y="6148147"/>
              <a:ext cx="50458" cy="114358"/>
            </a:xfrm>
            <a:custGeom>
              <a:avLst/>
              <a:gdLst>
                <a:gd name="connsiteX0" fmla="*/ -2572 w 50458"/>
                <a:gd name="connsiteY0" fmla="*/ -777 h 114358"/>
                <a:gd name="connsiteX1" fmla="*/ 47886 w 50458"/>
                <a:gd name="connsiteY1" fmla="*/ -777 h 114358"/>
                <a:gd name="connsiteX2" fmla="*/ 47886 w 50458"/>
                <a:gd name="connsiteY2" fmla="*/ 113582 h 114358"/>
                <a:gd name="connsiteX3" fmla="*/ -2572 w 50458"/>
                <a:gd name="connsiteY3" fmla="*/ 113582 h 114358"/>
                <a:gd name="connsiteX4" fmla="*/ -2572 w 50458"/>
                <a:gd name="connsiteY4" fmla="*/ -777 h 114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458" h="114358">
                  <a:moveTo>
                    <a:pt x="-2572" y="-777"/>
                  </a:moveTo>
                  <a:lnTo>
                    <a:pt x="47886" y="-777"/>
                  </a:lnTo>
                  <a:lnTo>
                    <a:pt x="47886" y="113582"/>
                  </a:lnTo>
                  <a:lnTo>
                    <a:pt x="-2572" y="113582"/>
                  </a:lnTo>
                  <a:lnTo>
                    <a:pt x="-2572" y="-777"/>
                  </a:ln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4" name="Freeform: Shape 1153">
              <a:extLst>
                <a:ext uri="{FF2B5EF4-FFF2-40B4-BE49-F238E27FC236}">
                  <a16:creationId xmlns="" xmlns:a16="http://schemas.microsoft.com/office/drawing/2014/main" id="{D85E4855-A85D-48BC-9BA0-D29020FCCC37}"/>
                </a:ext>
              </a:extLst>
            </p:cNvPr>
            <p:cNvSpPr/>
            <p:nvPr/>
          </p:nvSpPr>
          <p:spPr>
            <a:xfrm flipV="1">
              <a:off x="5097060" y="6262253"/>
              <a:ext cx="63326" cy="63326"/>
            </a:xfrm>
            <a:custGeom>
              <a:avLst/>
              <a:gdLst>
                <a:gd name="connsiteX0" fmla="*/ -2570 w 63326"/>
                <a:gd name="connsiteY0" fmla="*/ 31046 h 63326"/>
                <a:gd name="connsiteX1" fmla="*/ 29093 w 63326"/>
                <a:gd name="connsiteY1" fmla="*/ -618 h 63326"/>
                <a:gd name="connsiteX2" fmla="*/ 60756 w 63326"/>
                <a:gd name="connsiteY2" fmla="*/ 31046 h 63326"/>
                <a:gd name="connsiteX3" fmla="*/ 29093 w 63326"/>
                <a:gd name="connsiteY3" fmla="*/ 62709 h 63326"/>
                <a:gd name="connsiteX4" fmla="*/ -2570 w 63326"/>
                <a:gd name="connsiteY4" fmla="*/ 31046 h 63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326" h="63326">
                  <a:moveTo>
                    <a:pt x="-2570" y="31046"/>
                  </a:moveTo>
                  <a:cubicBezTo>
                    <a:pt x="-2570" y="13556"/>
                    <a:pt x="11603" y="-618"/>
                    <a:pt x="29093" y="-618"/>
                  </a:cubicBezTo>
                  <a:cubicBezTo>
                    <a:pt x="46583" y="-618"/>
                    <a:pt x="60756" y="13556"/>
                    <a:pt x="60756" y="31046"/>
                  </a:cubicBezTo>
                  <a:cubicBezTo>
                    <a:pt x="60756" y="48529"/>
                    <a:pt x="46583" y="62709"/>
                    <a:pt x="29093" y="62709"/>
                  </a:cubicBezTo>
                  <a:cubicBezTo>
                    <a:pt x="11603" y="62709"/>
                    <a:pt x="-2570" y="48529"/>
                    <a:pt x="-2570" y="31046"/>
                  </a:cubicBez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5" name="Freeform: Shape 1154">
              <a:extLst>
                <a:ext uri="{FF2B5EF4-FFF2-40B4-BE49-F238E27FC236}">
                  <a16:creationId xmlns="" xmlns:a16="http://schemas.microsoft.com/office/drawing/2014/main" id="{F0ED5ECD-3FA5-446C-9DDE-53D078E3245A}"/>
                </a:ext>
              </a:extLst>
            </p:cNvPr>
            <p:cNvSpPr/>
            <p:nvPr/>
          </p:nvSpPr>
          <p:spPr>
            <a:xfrm flipV="1">
              <a:off x="5083063" y="6239839"/>
              <a:ext cx="86654" cy="51284"/>
            </a:xfrm>
            <a:custGeom>
              <a:avLst/>
              <a:gdLst>
                <a:gd name="connsiteX0" fmla="*/ -2567 w 86654"/>
                <a:gd name="connsiteY0" fmla="*/ -669 h 51284"/>
                <a:gd name="connsiteX1" fmla="*/ 84088 w 86654"/>
                <a:gd name="connsiteY1" fmla="*/ -669 h 51284"/>
                <a:gd name="connsiteX2" fmla="*/ 84088 w 86654"/>
                <a:gd name="connsiteY2" fmla="*/ 8953 h 51284"/>
                <a:gd name="connsiteX3" fmla="*/ 42418 w 86654"/>
                <a:gd name="connsiteY3" fmla="*/ 50615 h 51284"/>
                <a:gd name="connsiteX4" fmla="*/ 39096 w 86654"/>
                <a:gd name="connsiteY4" fmla="*/ 50615 h 51284"/>
                <a:gd name="connsiteX5" fmla="*/ -2567 w 86654"/>
                <a:gd name="connsiteY5" fmla="*/ 8953 h 51284"/>
                <a:gd name="connsiteX6" fmla="*/ -2567 w 86654"/>
                <a:gd name="connsiteY6" fmla="*/ -669 h 51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654" h="51284">
                  <a:moveTo>
                    <a:pt x="-2567" y="-669"/>
                  </a:moveTo>
                  <a:lnTo>
                    <a:pt x="84088" y="-669"/>
                  </a:lnTo>
                  <a:lnTo>
                    <a:pt x="84088" y="8953"/>
                  </a:lnTo>
                  <a:cubicBezTo>
                    <a:pt x="84088" y="31966"/>
                    <a:pt x="65431" y="50615"/>
                    <a:pt x="42418" y="50615"/>
                  </a:cubicBezTo>
                  <a:lnTo>
                    <a:pt x="39096" y="50615"/>
                  </a:lnTo>
                  <a:cubicBezTo>
                    <a:pt x="16089" y="50615"/>
                    <a:pt x="-2567" y="31966"/>
                    <a:pt x="-2567" y="8953"/>
                  </a:cubicBezTo>
                  <a:lnTo>
                    <a:pt x="-2567" y="-669"/>
                  </a:lnTo>
                </a:path>
              </a:pathLst>
            </a:custGeom>
            <a:solidFill>
              <a:srgbClr val="1F2A4F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6" name="Freeform: Shape 1155">
              <a:extLst>
                <a:ext uri="{FF2B5EF4-FFF2-40B4-BE49-F238E27FC236}">
                  <a16:creationId xmlns="" xmlns:a16="http://schemas.microsoft.com/office/drawing/2014/main" id="{E9A9AF00-1A7D-4489-9587-AA8D7B05D9FB}"/>
                </a:ext>
              </a:extLst>
            </p:cNvPr>
            <p:cNvSpPr/>
            <p:nvPr/>
          </p:nvSpPr>
          <p:spPr>
            <a:xfrm flipV="1">
              <a:off x="4727413" y="4860351"/>
              <a:ext cx="813538" cy="509736"/>
            </a:xfrm>
            <a:custGeom>
              <a:avLst/>
              <a:gdLst>
                <a:gd name="connsiteX0" fmla="*/ 13268 w 813538"/>
                <a:gd name="connsiteY0" fmla="*/ 151476 h 509736"/>
                <a:gd name="connsiteX1" fmla="*/ 257143 w 813538"/>
                <a:gd name="connsiteY1" fmla="*/ 477837 h 509736"/>
                <a:gd name="connsiteX2" fmla="*/ 484889 w 813538"/>
                <a:gd name="connsiteY2" fmla="*/ 500926 h 509736"/>
                <a:gd name="connsiteX3" fmla="*/ 800652 w 813538"/>
                <a:gd name="connsiteY3" fmla="*/ 137132 h 509736"/>
                <a:gd name="connsiteX4" fmla="*/ 771958 w 813538"/>
                <a:gd name="connsiteY4" fmla="*/ -2736 h 509736"/>
                <a:gd name="connsiteX5" fmla="*/ 59893 w 813538"/>
                <a:gd name="connsiteY5" fmla="*/ -2736 h 509736"/>
                <a:gd name="connsiteX6" fmla="*/ 13268 w 813538"/>
                <a:gd name="connsiteY6" fmla="*/ 151476 h 509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3538" h="509736">
                  <a:moveTo>
                    <a:pt x="13268" y="151476"/>
                  </a:moveTo>
                  <a:cubicBezTo>
                    <a:pt x="17613" y="161318"/>
                    <a:pt x="192587" y="445556"/>
                    <a:pt x="257143" y="477837"/>
                  </a:cubicBezTo>
                  <a:cubicBezTo>
                    <a:pt x="321699" y="510112"/>
                    <a:pt x="445496" y="511903"/>
                    <a:pt x="484889" y="500926"/>
                  </a:cubicBezTo>
                  <a:cubicBezTo>
                    <a:pt x="581039" y="474130"/>
                    <a:pt x="779058" y="189564"/>
                    <a:pt x="800652" y="137132"/>
                  </a:cubicBezTo>
                  <a:cubicBezTo>
                    <a:pt x="825752" y="76163"/>
                    <a:pt x="800652" y="-2736"/>
                    <a:pt x="771958" y="-2736"/>
                  </a:cubicBezTo>
                  <a:cubicBezTo>
                    <a:pt x="743271" y="-2736"/>
                    <a:pt x="59893" y="-2736"/>
                    <a:pt x="59893" y="-2736"/>
                  </a:cubicBezTo>
                  <a:cubicBezTo>
                    <a:pt x="59893" y="-2736"/>
                    <a:pt x="-40525" y="29538"/>
                    <a:pt x="13268" y="151476"/>
                  </a:cubicBezTo>
                </a:path>
              </a:pathLst>
            </a:custGeom>
            <a:solidFill>
              <a:srgbClr val="162136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7" name="Freeform: Shape 1156">
              <a:extLst>
                <a:ext uri="{FF2B5EF4-FFF2-40B4-BE49-F238E27FC236}">
                  <a16:creationId xmlns="" xmlns:a16="http://schemas.microsoft.com/office/drawing/2014/main" id="{9264327A-6492-4DF6-BF44-078ECF201A0C}"/>
                </a:ext>
              </a:extLst>
            </p:cNvPr>
            <p:cNvSpPr/>
            <p:nvPr/>
          </p:nvSpPr>
          <p:spPr>
            <a:xfrm flipV="1">
              <a:off x="4911519" y="5539476"/>
              <a:ext cx="397783" cy="135215"/>
            </a:xfrm>
            <a:custGeom>
              <a:avLst/>
              <a:gdLst>
                <a:gd name="connsiteX0" fmla="*/ 395238 w 397783"/>
                <a:gd name="connsiteY0" fmla="*/ 66802 h 135215"/>
                <a:gd name="connsiteX1" fmla="*/ 370466 w 397783"/>
                <a:gd name="connsiteY1" fmla="*/ 23090 h 135215"/>
                <a:gd name="connsiteX2" fmla="*/ 287141 w 397783"/>
                <a:gd name="connsiteY2" fmla="*/ -1852 h 135215"/>
                <a:gd name="connsiteX3" fmla="*/ 105489 w 397783"/>
                <a:gd name="connsiteY3" fmla="*/ -1852 h 135215"/>
                <a:gd name="connsiteX4" fmla="*/ 89626 w 397783"/>
                <a:gd name="connsiteY4" fmla="*/ -1089 h 135215"/>
                <a:gd name="connsiteX5" fmla="*/ 52503 w 397783"/>
                <a:gd name="connsiteY5" fmla="*/ 6981 h 135215"/>
                <a:gd name="connsiteX6" fmla="*/ 46646 w 397783"/>
                <a:gd name="connsiteY6" fmla="*/ 9251 h 135215"/>
                <a:gd name="connsiteX7" fmla="*/ -2545 w 397783"/>
                <a:gd name="connsiteY7" fmla="*/ 66802 h 135215"/>
                <a:gd name="connsiteX8" fmla="*/ 784 w 397783"/>
                <a:gd name="connsiteY8" fmla="*/ 131207 h 135215"/>
                <a:gd name="connsiteX9" fmla="*/ 392073 w 397783"/>
                <a:gd name="connsiteY9" fmla="*/ 133363 h 135215"/>
                <a:gd name="connsiteX10" fmla="*/ 395238 w 397783"/>
                <a:gd name="connsiteY10" fmla="*/ 66802 h 135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7783" h="135215">
                  <a:moveTo>
                    <a:pt x="395238" y="66802"/>
                  </a:moveTo>
                  <a:cubicBezTo>
                    <a:pt x="395238" y="50189"/>
                    <a:pt x="385926" y="34956"/>
                    <a:pt x="370466" y="23090"/>
                  </a:cubicBezTo>
                  <a:cubicBezTo>
                    <a:pt x="350701" y="7864"/>
                    <a:pt x="320702" y="-1852"/>
                    <a:pt x="287141" y="-1852"/>
                  </a:cubicBezTo>
                  <a:lnTo>
                    <a:pt x="105489" y="-1852"/>
                  </a:lnTo>
                  <a:cubicBezTo>
                    <a:pt x="100086" y="-1852"/>
                    <a:pt x="94803" y="-1600"/>
                    <a:pt x="89626" y="-1089"/>
                  </a:cubicBezTo>
                  <a:cubicBezTo>
                    <a:pt x="76298" y="121"/>
                    <a:pt x="63770" y="2933"/>
                    <a:pt x="52503" y="6981"/>
                  </a:cubicBezTo>
                  <a:cubicBezTo>
                    <a:pt x="50498" y="7675"/>
                    <a:pt x="48543" y="8444"/>
                    <a:pt x="46646" y="9251"/>
                  </a:cubicBezTo>
                  <a:cubicBezTo>
                    <a:pt x="17050" y="21482"/>
                    <a:pt x="-2545" y="42698"/>
                    <a:pt x="-2545" y="66802"/>
                  </a:cubicBezTo>
                  <a:lnTo>
                    <a:pt x="784" y="131207"/>
                  </a:lnTo>
                  <a:lnTo>
                    <a:pt x="392073" y="133363"/>
                  </a:lnTo>
                  <a:lnTo>
                    <a:pt x="395238" y="66802"/>
                  </a:ln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8" name="Freeform: Shape 1157">
              <a:extLst>
                <a:ext uri="{FF2B5EF4-FFF2-40B4-BE49-F238E27FC236}">
                  <a16:creationId xmlns="" xmlns:a16="http://schemas.microsoft.com/office/drawing/2014/main" id="{065FAC6C-B45C-4C96-BF99-19124CF84AD0}"/>
                </a:ext>
              </a:extLst>
            </p:cNvPr>
            <p:cNvSpPr/>
            <p:nvPr/>
          </p:nvSpPr>
          <p:spPr>
            <a:xfrm flipV="1">
              <a:off x="4896437" y="6254303"/>
              <a:ext cx="177887" cy="74416"/>
            </a:xfrm>
            <a:custGeom>
              <a:avLst/>
              <a:gdLst>
                <a:gd name="connsiteX0" fmla="*/ 138302 w 177887"/>
                <a:gd name="connsiteY0" fmla="*/ -622 h 74416"/>
                <a:gd name="connsiteX1" fmla="*/ 34838 w 177887"/>
                <a:gd name="connsiteY1" fmla="*/ -622 h 74416"/>
                <a:gd name="connsiteX2" fmla="*/ -2373 w 177887"/>
                <a:gd name="connsiteY2" fmla="*/ 36583 h 74416"/>
                <a:gd name="connsiteX3" fmla="*/ 34838 w 177887"/>
                <a:gd name="connsiteY3" fmla="*/ 73795 h 74416"/>
                <a:gd name="connsiteX4" fmla="*/ 138302 w 177887"/>
                <a:gd name="connsiteY4" fmla="*/ 73795 h 74416"/>
                <a:gd name="connsiteX5" fmla="*/ 175514 w 177887"/>
                <a:gd name="connsiteY5" fmla="*/ 36583 h 74416"/>
                <a:gd name="connsiteX6" fmla="*/ 138302 w 177887"/>
                <a:gd name="connsiteY6" fmla="*/ -622 h 74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7887" h="74416">
                  <a:moveTo>
                    <a:pt x="138302" y="-622"/>
                  </a:moveTo>
                  <a:lnTo>
                    <a:pt x="34838" y="-622"/>
                  </a:lnTo>
                  <a:cubicBezTo>
                    <a:pt x="14373" y="-622"/>
                    <a:pt x="-2373" y="16118"/>
                    <a:pt x="-2373" y="36583"/>
                  </a:cubicBezTo>
                  <a:cubicBezTo>
                    <a:pt x="-2373" y="57049"/>
                    <a:pt x="14373" y="73795"/>
                    <a:pt x="34838" y="73795"/>
                  </a:cubicBezTo>
                  <a:lnTo>
                    <a:pt x="138302" y="73795"/>
                  </a:lnTo>
                  <a:cubicBezTo>
                    <a:pt x="158768" y="73795"/>
                    <a:pt x="175514" y="57049"/>
                    <a:pt x="175514" y="36583"/>
                  </a:cubicBezTo>
                  <a:cubicBezTo>
                    <a:pt x="175514" y="16118"/>
                    <a:pt x="158768" y="-622"/>
                    <a:pt x="138302" y="-622"/>
                  </a:cubicBezTo>
                </a:path>
              </a:pathLst>
            </a:custGeom>
            <a:solidFill>
              <a:srgbClr val="3C2338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9" name="Freeform: Shape 1158">
              <a:extLst>
                <a:ext uri="{FF2B5EF4-FFF2-40B4-BE49-F238E27FC236}">
                  <a16:creationId xmlns="" xmlns:a16="http://schemas.microsoft.com/office/drawing/2014/main" id="{7BABE321-7E61-4D8B-B8A0-7DC5F7B079C6}"/>
                </a:ext>
              </a:extLst>
            </p:cNvPr>
            <p:cNvSpPr/>
            <p:nvPr/>
          </p:nvSpPr>
          <p:spPr>
            <a:xfrm flipV="1">
              <a:off x="4914589" y="5581738"/>
              <a:ext cx="137951" cy="687942"/>
            </a:xfrm>
            <a:custGeom>
              <a:avLst/>
              <a:gdLst>
                <a:gd name="connsiteX0" fmla="*/ 135581 w 137951"/>
                <a:gd name="connsiteY0" fmla="*/ -1279 h 687942"/>
                <a:gd name="connsiteX1" fmla="*/ -2371 w 137951"/>
                <a:gd name="connsiteY1" fmla="*/ -1279 h 687942"/>
                <a:gd name="connsiteX2" fmla="*/ -2371 w 137951"/>
                <a:gd name="connsiteY2" fmla="*/ 617687 h 687942"/>
                <a:gd name="connsiteX3" fmla="*/ 66605 w 137951"/>
                <a:gd name="connsiteY3" fmla="*/ 686663 h 687942"/>
                <a:gd name="connsiteX4" fmla="*/ 135581 w 137951"/>
                <a:gd name="connsiteY4" fmla="*/ 617687 h 687942"/>
                <a:gd name="connsiteX5" fmla="*/ 135581 w 137951"/>
                <a:gd name="connsiteY5" fmla="*/ -1279 h 687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7951" h="687942">
                  <a:moveTo>
                    <a:pt x="135581" y="-1279"/>
                  </a:moveTo>
                  <a:lnTo>
                    <a:pt x="-2371" y="-1279"/>
                  </a:lnTo>
                  <a:lnTo>
                    <a:pt x="-2371" y="617687"/>
                  </a:lnTo>
                  <a:cubicBezTo>
                    <a:pt x="-2371" y="655781"/>
                    <a:pt x="28511" y="686663"/>
                    <a:pt x="66605" y="686663"/>
                  </a:cubicBezTo>
                  <a:cubicBezTo>
                    <a:pt x="104699" y="686663"/>
                    <a:pt x="135581" y="655781"/>
                    <a:pt x="135581" y="617687"/>
                  </a:cubicBezTo>
                  <a:lnTo>
                    <a:pt x="135581" y="-1279"/>
                  </a:lnTo>
                </a:path>
              </a:pathLst>
            </a:custGeom>
            <a:solidFill>
              <a:srgbClr val="162136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0" name="Freeform: Shape 1159">
              <a:extLst>
                <a:ext uri="{FF2B5EF4-FFF2-40B4-BE49-F238E27FC236}">
                  <a16:creationId xmlns="" xmlns:a16="http://schemas.microsoft.com/office/drawing/2014/main" id="{48AE1A21-6E4B-47F2-8213-B861D4E33F76}"/>
                </a:ext>
              </a:extLst>
            </p:cNvPr>
            <p:cNvSpPr/>
            <p:nvPr/>
          </p:nvSpPr>
          <p:spPr>
            <a:xfrm flipV="1">
              <a:off x="5154189" y="6254303"/>
              <a:ext cx="177886" cy="74416"/>
            </a:xfrm>
            <a:custGeom>
              <a:avLst/>
              <a:gdLst>
                <a:gd name="connsiteX0" fmla="*/ 137948 w 177886"/>
                <a:gd name="connsiteY0" fmla="*/ -622 h 74416"/>
                <a:gd name="connsiteX1" fmla="*/ 34484 w 177886"/>
                <a:gd name="connsiteY1" fmla="*/ -622 h 74416"/>
                <a:gd name="connsiteX2" fmla="*/ -2728 w 177886"/>
                <a:gd name="connsiteY2" fmla="*/ 36583 h 74416"/>
                <a:gd name="connsiteX3" fmla="*/ 34484 w 177886"/>
                <a:gd name="connsiteY3" fmla="*/ 73795 h 74416"/>
                <a:gd name="connsiteX4" fmla="*/ 137948 w 177886"/>
                <a:gd name="connsiteY4" fmla="*/ 73795 h 74416"/>
                <a:gd name="connsiteX5" fmla="*/ 175159 w 177886"/>
                <a:gd name="connsiteY5" fmla="*/ 36583 h 74416"/>
                <a:gd name="connsiteX6" fmla="*/ 137948 w 177886"/>
                <a:gd name="connsiteY6" fmla="*/ -622 h 74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7886" h="74416">
                  <a:moveTo>
                    <a:pt x="137948" y="-622"/>
                  </a:moveTo>
                  <a:lnTo>
                    <a:pt x="34484" y="-622"/>
                  </a:lnTo>
                  <a:cubicBezTo>
                    <a:pt x="14018" y="-622"/>
                    <a:pt x="-2728" y="16118"/>
                    <a:pt x="-2728" y="36583"/>
                  </a:cubicBezTo>
                  <a:cubicBezTo>
                    <a:pt x="-2728" y="57049"/>
                    <a:pt x="14018" y="73795"/>
                    <a:pt x="34484" y="73795"/>
                  </a:cubicBezTo>
                  <a:lnTo>
                    <a:pt x="137948" y="73795"/>
                  </a:lnTo>
                  <a:cubicBezTo>
                    <a:pt x="158414" y="73795"/>
                    <a:pt x="175159" y="57049"/>
                    <a:pt x="175159" y="36583"/>
                  </a:cubicBezTo>
                  <a:cubicBezTo>
                    <a:pt x="175159" y="16118"/>
                    <a:pt x="158414" y="-622"/>
                    <a:pt x="137948" y="-622"/>
                  </a:cubicBezTo>
                </a:path>
              </a:pathLst>
            </a:custGeom>
            <a:solidFill>
              <a:srgbClr val="3C2338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1" name="Freeform: Shape 1160">
              <a:extLst>
                <a:ext uri="{FF2B5EF4-FFF2-40B4-BE49-F238E27FC236}">
                  <a16:creationId xmlns="" xmlns:a16="http://schemas.microsoft.com/office/drawing/2014/main" id="{D576CC11-6C5B-4691-BD2F-2382268FE04C}"/>
                </a:ext>
              </a:extLst>
            </p:cNvPr>
            <p:cNvSpPr/>
            <p:nvPr/>
          </p:nvSpPr>
          <p:spPr>
            <a:xfrm flipV="1">
              <a:off x="5172341" y="5581738"/>
              <a:ext cx="137951" cy="687942"/>
            </a:xfrm>
            <a:custGeom>
              <a:avLst/>
              <a:gdLst>
                <a:gd name="connsiteX0" fmla="*/ 135227 w 137951"/>
                <a:gd name="connsiteY0" fmla="*/ -1279 h 687942"/>
                <a:gd name="connsiteX1" fmla="*/ -2725 w 137951"/>
                <a:gd name="connsiteY1" fmla="*/ -1279 h 687942"/>
                <a:gd name="connsiteX2" fmla="*/ -2725 w 137951"/>
                <a:gd name="connsiteY2" fmla="*/ 617687 h 687942"/>
                <a:gd name="connsiteX3" fmla="*/ 66251 w 137951"/>
                <a:gd name="connsiteY3" fmla="*/ 686663 h 687942"/>
                <a:gd name="connsiteX4" fmla="*/ 135227 w 137951"/>
                <a:gd name="connsiteY4" fmla="*/ 617687 h 687942"/>
                <a:gd name="connsiteX5" fmla="*/ 135227 w 137951"/>
                <a:gd name="connsiteY5" fmla="*/ -1279 h 687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7951" h="687942">
                  <a:moveTo>
                    <a:pt x="135227" y="-1279"/>
                  </a:moveTo>
                  <a:lnTo>
                    <a:pt x="-2725" y="-1279"/>
                  </a:lnTo>
                  <a:lnTo>
                    <a:pt x="-2725" y="617687"/>
                  </a:lnTo>
                  <a:cubicBezTo>
                    <a:pt x="-2725" y="655781"/>
                    <a:pt x="28156" y="686663"/>
                    <a:pt x="66251" y="686663"/>
                  </a:cubicBezTo>
                  <a:cubicBezTo>
                    <a:pt x="104345" y="686663"/>
                    <a:pt x="135227" y="655781"/>
                    <a:pt x="135227" y="617687"/>
                  </a:cubicBezTo>
                  <a:lnTo>
                    <a:pt x="135227" y="-1279"/>
                  </a:lnTo>
                </a:path>
              </a:pathLst>
            </a:custGeom>
            <a:solidFill>
              <a:srgbClr val="162136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2" name="Freeform: Shape 1161">
              <a:extLst>
                <a:ext uri="{FF2B5EF4-FFF2-40B4-BE49-F238E27FC236}">
                  <a16:creationId xmlns="" xmlns:a16="http://schemas.microsoft.com/office/drawing/2014/main" id="{D67477C6-DEC4-46DE-A5D9-24B936C2935E}"/>
                </a:ext>
              </a:extLst>
            </p:cNvPr>
            <p:cNvSpPr/>
            <p:nvPr/>
          </p:nvSpPr>
          <p:spPr>
            <a:xfrm flipV="1">
              <a:off x="4912773" y="5539987"/>
              <a:ext cx="397518" cy="30856"/>
            </a:xfrm>
            <a:custGeom>
              <a:avLst/>
              <a:gdLst>
                <a:gd name="connsiteX0" fmla="*/ 394972 w 397518"/>
                <a:gd name="connsiteY0" fmla="*/ -1945 h 30856"/>
                <a:gd name="connsiteX1" fmla="*/ -2547 w 397518"/>
                <a:gd name="connsiteY1" fmla="*/ -1945 h 30856"/>
                <a:gd name="connsiteX2" fmla="*/ -2547 w 397518"/>
                <a:gd name="connsiteY2" fmla="*/ 28911 h 30856"/>
                <a:gd name="connsiteX3" fmla="*/ 394972 w 397518"/>
                <a:gd name="connsiteY3" fmla="*/ 28911 h 30856"/>
                <a:gd name="connsiteX4" fmla="*/ 394972 w 397518"/>
                <a:gd name="connsiteY4" fmla="*/ -1945 h 30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7518" h="30856">
                  <a:moveTo>
                    <a:pt x="394972" y="-1945"/>
                  </a:moveTo>
                  <a:lnTo>
                    <a:pt x="-2547" y="-1945"/>
                  </a:lnTo>
                  <a:lnTo>
                    <a:pt x="-2547" y="28911"/>
                  </a:lnTo>
                  <a:lnTo>
                    <a:pt x="394972" y="28911"/>
                  </a:lnTo>
                  <a:lnTo>
                    <a:pt x="394972" y="-1945"/>
                  </a:ln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3" name="Freeform: Shape 1162">
              <a:extLst>
                <a:ext uri="{FF2B5EF4-FFF2-40B4-BE49-F238E27FC236}">
                  <a16:creationId xmlns="" xmlns:a16="http://schemas.microsoft.com/office/drawing/2014/main" id="{B034211E-075F-4AF9-8ED3-8D6A54F51D95}"/>
                </a:ext>
              </a:extLst>
            </p:cNvPr>
            <p:cNvSpPr/>
            <p:nvPr/>
          </p:nvSpPr>
          <p:spPr>
            <a:xfrm flipV="1">
              <a:off x="4904331" y="4855809"/>
              <a:ext cx="414548" cy="698698"/>
            </a:xfrm>
            <a:custGeom>
              <a:avLst/>
              <a:gdLst>
                <a:gd name="connsiteX0" fmla="*/ 412002 w 414548"/>
                <a:gd name="connsiteY0" fmla="*/ 518817 h 698698"/>
                <a:gd name="connsiteX1" fmla="*/ 412002 w 414548"/>
                <a:gd name="connsiteY1" fmla="*/ -2575 h 698698"/>
                <a:gd name="connsiteX2" fmla="*/ -2547 w 414548"/>
                <a:gd name="connsiteY2" fmla="*/ -2575 h 698698"/>
                <a:gd name="connsiteX3" fmla="*/ -2547 w 414548"/>
                <a:gd name="connsiteY3" fmla="*/ 518817 h 698698"/>
                <a:gd name="connsiteX4" fmla="*/ 143942 w 414548"/>
                <a:gd name="connsiteY4" fmla="*/ 693488 h 698698"/>
                <a:gd name="connsiteX5" fmla="*/ 174766 w 414548"/>
                <a:gd name="connsiteY5" fmla="*/ 696124 h 698698"/>
                <a:gd name="connsiteX6" fmla="*/ 234695 w 414548"/>
                <a:gd name="connsiteY6" fmla="*/ 696124 h 698698"/>
                <a:gd name="connsiteX7" fmla="*/ 412002 w 414548"/>
                <a:gd name="connsiteY7" fmla="*/ 518817 h 698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4548" h="698698">
                  <a:moveTo>
                    <a:pt x="412002" y="518817"/>
                  </a:moveTo>
                  <a:lnTo>
                    <a:pt x="412002" y="-2575"/>
                  </a:lnTo>
                  <a:lnTo>
                    <a:pt x="-2547" y="-2575"/>
                  </a:lnTo>
                  <a:lnTo>
                    <a:pt x="-2547" y="518817"/>
                  </a:lnTo>
                  <a:cubicBezTo>
                    <a:pt x="-2547" y="606178"/>
                    <a:pt x="60723" y="678855"/>
                    <a:pt x="143942" y="693488"/>
                  </a:cubicBezTo>
                  <a:cubicBezTo>
                    <a:pt x="153948" y="695210"/>
                    <a:pt x="164218" y="696124"/>
                    <a:pt x="174766" y="696124"/>
                  </a:cubicBezTo>
                  <a:lnTo>
                    <a:pt x="234695" y="696124"/>
                  </a:lnTo>
                  <a:cubicBezTo>
                    <a:pt x="332604" y="696124"/>
                    <a:pt x="412002" y="616720"/>
                    <a:pt x="412002" y="518817"/>
                  </a:cubicBezTo>
                </a:path>
              </a:pathLst>
            </a:custGeom>
            <a:solidFill>
              <a:srgbClr val="162136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4" name="Freeform: Shape 1163">
              <a:extLst>
                <a:ext uri="{FF2B5EF4-FFF2-40B4-BE49-F238E27FC236}">
                  <a16:creationId xmlns="" xmlns:a16="http://schemas.microsoft.com/office/drawing/2014/main" id="{8FF969EA-2E60-4285-890C-A9C41FA75F45}"/>
                </a:ext>
              </a:extLst>
            </p:cNvPr>
            <p:cNvSpPr/>
            <p:nvPr/>
          </p:nvSpPr>
          <p:spPr>
            <a:xfrm flipV="1">
              <a:off x="5039918" y="4845052"/>
              <a:ext cx="159073" cy="708609"/>
            </a:xfrm>
            <a:custGeom>
              <a:avLst/>
              <a:gdLst>
                <a:gd name="connsiteX0" fmla="*/ 156516 w 159073"/>
                <a:gd name="connsiteY0" fmla="*/ 706025 h 708609"/>
                <a:gd name="connsiteX1" fmla="*/ 153930 w 159073"/>
                <a:gd name="connsiteY1" fmla="*/ 80451 h 708609"/>
                <a:gd name="connsiteX2" fmla="*/ 153552 w 159073"/>
                <a:gd name="connsiteY2" fmla="*/ -2585 h 708609"/>
                <a:gd name="connsiteX3" fmla="*/ -2558 w 159073"/>
                <a:gd name="connsiteY3" fmla="*/ -2585 h 708609"/>
                <a:gd name="connsiteX4" fmla="*/ -2495 w 159073"/>
                <a:gd name="connsiteY4" fmla="*/ 80451 h 708609"/>
                <a:gd name="connsiteX5" fmla="*/ -2495 w 159073"/>
                <a:gd name="connsiteY5" fmla="*/ 98294 h 708609"/>
                <a:gd name="connsiteX6" fmla="*/ -2179 w 159073"/>
                <a:gd name="connsiteY6" fmla="*/ 706025 h 708609"/>
                <a:gd name="connsiteX7" fmla="*/ 156516 w 159073"/>
                <a:gd name="connsiteY7" fmla="*/ 706025 h 708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9073" h="708609">
                  <a:moveTo>
                    <a:pt x="156516" y="706025"/>
                  </a:moveTo>
                  <a:lnTo>
                    <a:pt x="153930" y="80451"/>
                  </a:lnTo>
                  <a:lnTo>
                    <a:pt x="153552" y="-2585"/>
                  </a:lnTo>
                  <a:lnTo>
                    <a:pt x="-2558" y="-2585"/>
                  </a:lnTo>
                  <a:lnTo>
                    <a:pt x="-2495" y="80451"/>
                  </a:lnTo>
                  <a:lnTo>
                    <a:pt x="-2495" y="98294"/>
                  </a:lnTo>
                  <a:lnTo>
                    <a:pt x="-2179" y="706025"/>
                  </a:lnTo>
                  <a:lnTo>
                    <a:pt x="156516" y="706025"/>
                  </a:lnTo>
                </a:path>
              </a:pathLst>
            </a:custGeom>
            <a:solidFill>
              <a:srgbClr val="E8EAF2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5" name="Freeform: Shape 1164">
              <a:extLst>
                <a:ext uri="{FF2B5EF4-FFF2-40B4-BE49-F238E27FC236}">
                  <a16:creationId xmlns="" xmlns:a16="http://schemas.microsoft.com/office/drawing/2014/main" id="{F84EEA82-E17F-4044-941F-081064FAA2CF}"/>
                </a:ext>
              </a:extLst>
            </p:cNvPr>
            <p:cNvSpPr/>
            <p:nvPr/>
          </p:nvSpPr>
          <p:spPr>
            <a:xfrm flipV="1">
              <a:off x="5039918" y="5452784"/>
              <a:ext cx="156488" cy="100878"/>
            </a:xfrm>
            <a:custGeom>
              <a:avLst/>
              <a:gdLst>
                <a:gd name="connsiteX0" fmla="*/ 153932 w 156488"/>
                <a:gd name="connsiteY0" fmla="*/ 80997 h 100878"/>
                <a:gd name="connsiteX1" fmla="*/ 153554 w 156488"/>
                <a:gd name="connsiteY1" fmla="*/ -2039 h 100878"/>
                <a:gd name="connsiteX2" fmla="*/ -2304 w 156488"/>
                <a:gd name="connsiteY2" fmla="*/ -2039 h 100878"/>
                <a:gd name="connsiteX3" fmla="*/ -2493 w 156488"/>
                <a:gd name="connsiteY3" fmla="*/ 80997 h 100878"/>
                <a:gd name="connsiteX4" fmla="*/ -2556 w 156488"/>
                <a:gd name="connsiteY4" fmla="*/ 98840 h 100878"/>
                <a:gd name="connsiteX5" fmla="*/ 153554 w 156488"/>
                <a:gd name="connsiteY5" fmla="*/ 98840 h 100878"/>
                <a:gd name="connsiteX6" fmla="*/ 153932 w 156488"/>
                <a:gd name="connsiteY6" fmla="*/ 80997 h 100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6488" h="100878">
                  <a:moveTo>
                    <a:pt x="153932" y="80997"/>
                  </a:moveTo>
                  <a:lnTo>
                    <a:pt x="153554" y="-2039"/>
                  </a:lnTo>
                  <a:lnTo>
                    <a:pt x="-2304" y="-2039"/>
                  </a:lnTo>
                  <a:lnTo>
                    <a:pt x="-2493" y="80997"/>
                  </a:lnTo>
                  <a:lnTo>
                    <a:pt x="-2556" y="98840"/>
                  </a:lnTo>
                  <a:lnTo>
                    <a:pt x="153554" y="98840"/>
                  </a:lnTo>
                  <a:lnTo>
                    <a:pt x="153932" y="80997"/>
                  </a:lnTo>
                </a:path>
              </a:pathLst>
            </a:custGeom>
            <a:solidFill>
              <a:srgbClr val="D1D4DF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6" name="Freeform: Shape 1165">
              <a:extLst>
                <a:ext uri="{FF2B5EF4-FFF2-40B4-BE49-F238E27FC236}">
                  <a16:creationId xmlns="" xmlns:a16="http://schemas.microsoft.com/office/drawing/2014/main" id="{83928539-67A7-4D2E-BA9A-7EBABA0B2898}"/>
                </a:ext>
              </a:extLst>
            </p:cNvPr>
            <p:cNvSpPr/>
            <p:nvPr/>
          </p:nvSpPr>
          <p:spPr>
            <a:xfrm flipV="1">
              <a:off x="5080320" y="4840236"/>
              <a:ext cx="91452" cy="83987"/>
            </a:xfrm>
            <a:custGeom>
              <a:avLst/>
              <a:gdLst>
                <a:gd name="connsiteX0" fmla="*/ -2567 w 91452"/>
                <a:gd name="connsiteY0" fmla="*/ 63349 h 83987"/>
                <a:gd name="connsiteX1" fmla="*/ 44247 w 91452"/>
                <a:gd name="connsiteY1" fmla="*/ -3155 h 83987"/>
                <a:gd name="connsiteX2" fmla="*/ 88886 w 91452"/>
                <a:gd name="connsiteY2" fmla="*/ 60663 h 83987"/>
                <a:gd name="connsiteX3" fmla="*/ 66025 w 91452"/>
                <a:gd name="connsiteY3" fmla="*/ 80833 h 83987"/>
                <a:gd name="connsiteX4" fmla="*/ 21638 w 91452"/>
                <a:gd name="connsiteY4" fmla="*/ 75455 h 83987"/>
                <a:gd name="connsiteX5" fmla="*/ -2567 w 91452"/>
                <a:gd name="connsiteY5" fmla="*/ 63349 h 83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52" h="83987">
                  <a:moveTo>
                    <a:pt x="-2567" y="63349"/>
                  </a:moveTo>
                  <a:cubicBezTo>
                    <a:pt x="119" y="59314"/>
                    <a:pt x="44247" y="-3155"/>
                    <a:pt x="44247" y="-3155"/>
                  </a:cubicBezTo>
                  <a:lnTo>
                    <a:pt x="88886" y="60663"/>
                  </a:lnTo>
                  <a:lnTo>
                    <a:pt x="66025" y="80833"/>
                  </a:lnTo>
                  <a:lnTo>
                    <a:pt x="21638" y="75455"/>
                  </a:lnTo>
                  <a:lnTo>
                    <a:pt x="-2567" y="63349"/>
                  </a:ln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7" name="Freeform: Shape 1166">
              <a:extLst>
                <a:ext uri="{FF2B5EF4-FFF2-40B4-BE49-F238E27FC236}">
                  <a16:creationId xmlns="" xmlns:a16="http://schemas.microsoft.com/office/drawing/2014/main" id="{121CA054-6FEF-4699-8510-B2345A1B0F80}"/>
                </a:ext>
              </a:extLst>
            </p:cNvPr>
            <p:cNvSpPr/>
            <p:nvPr/>
          </p:nvSpPr>
          <p:spPr>
            <a:xfrm flipV="1">
              <a:off x="5039408" y="4837903"/>
              <a:ext cx="161387" cy="53799"/>
            </a:xfrm>
            <a:custGeom>
              <a:avLst/>
              <a:gdLst>
                <a:gd name="connsiteX0" fmla="*/ 158828 w 161387"/>
                <a:gd name="connsiteY0" fmla="*/ -3186 h 53799"/>
                <a:gd name="connsiteX1" fmla="*/ 84411 w 161387"/>
                <a:gd name="connsiteY1" fmla="*/ 40525 h 53799"/>
                <a:gd name="connsiteX2" fmla="*/ -2559 w 161387"/>
                <a:gd name="connsiteY2" fmla="*/ -3186 h 53799"/>
                <a:gd name="connsiteX3" fmla="*/ -2559 w 161387"/>
                <a:gd name="connsiteY3" fmla="*/ 50613 h 53799"/>
                <a:gd name="connsiteX4" fmla="*/ 158828 w 161387"/>
                <a:gd name="connsiteY4" fmla="*/ 50613 h 53799"/>
                <a:gd name="connsiteX5" fmla="*/ 158828 w 161387"/>
                <a:gd name="connsiteY5" fmla="*/ -3186 h 53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1387" h="53799">
                  <a:moveTo>
                    <a:pt x="158828" y="-3186"/>
                  </a:moveTo>
                  <a:lnTo>
                    <a:pt x="84411" y="40525"/>
                  </a:lnTo>
                  <a:lnTo>
                    <a:pt x="-2559" y="-3186"/>
                  </a:lnTo>
                  <a:lnTo>
                    <a:pt x="-2559" y="50613"/>
                  </a:lnTo>
                  <a:lnTo>
                    <a:pt x="158828" y="50613"/>
                  </a:lnTo>
                  <a:lnTo>
                    <a:pt x="158828" y="-3186"/>
                  </a:lnTo>
                </a:path>
              </a:pathLst>
            </a:custGeom>
            <a:solidFill>
              <a:srgbClr val="FFFFFF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8" name="Freeform: Shape 1167">
              <a:extLst>
                <a:ext uri="{FF2B5EF4-FFF2-40B4-BE49-F238E27FC236}">
                  <a16:creationId xmlns="" xmlns:a16="http://schemas.microsoft.com/office/drawing/2014/main" id="{D827001A-07C7-4CC9-AC08-DA74BBC99583}"/>
                </a:ext>
              </a:extLst>
            </p:cNvPr>
            <p:cNvSpPr/>
            <p:nvPr/>
          </p:nvSpPr>
          <p:spPr>
            <a:xfrm flipV="1">
              <a:off x="5107217" y="4876968"/>
              <a:ext cx="36310" cy="204418"/>
            </a:xfrm>
            <a:custGeom>
              <a:avLst/>
              <a:gdLst>
                <a:gd name="connsiteX0" fmla="*/ 33744 w 36310"/>
                <a:gd name="connsiteY0" fmla="*/ -2981 h 204418"/>
                <a:gd name="connsiteX1" fmla="*/ -2566 w 36310"/>
                <a:gd name="connsiteY1" fmla="*/ -2981 h 204418"/>
                <a:gd name="connsiteX2" fmla="*/ -2566 w 36310"/>
                <a:gd name="connsiteY2" fmla="*/ 201437 h 204418"/>
                <a:gd name="connsiteX3" fmla="*/ 33744 w 36310"/>
                <a:gd name="connsiteY3" fmla="*/ 201437 h 204418"/>
                <a:gd name="connsiteX4" fmla="*/ 33744 w 36310"/>
                <a:gd name="connsiteY4" fmla="*/ -2981 h 204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10" h="204418">
                  <a:moveTo>
                    <a:pt x="33744" y="-2981"/>
                  </a:moveTo>
                  <a:lnTo>
                    <a:pt x="-2566" y="-2981"/>
                  </a:lnTo>
                  <a:lnTo>
                    <a:pt x="-2566" y="201437"/>
                  </a:lnTo>
                  <a:lnTo>
                    <a:pt x="33744" y="201437"/>
                  </a:lnTo>
                  <a:lnTo>
                    <a:pt x="33744" y="-2981"/>
                  </a:ln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9" name="Freeform: Shape 1168">
              <a:extLst>
                <a:ext uri="{FF2B5EF4-FFF2-40B4-BE49-F238E27FC236}">
                  <a16:creationId xmlns="" xmlns:a16="http://schemas.microsoft.com/office/drawing/2014/main" id="{E6A10A64-00AF-405D-A6AB-35BCF17F35A2}"/>
                </a:ext>
              </a:extLst>
            </p:cNvPr>
            <p:cNvSpPr/>
            <p:nvPr/>
          </p:nvSpPr>
          <p:spPr>
            <a:xfrm flipV="1">
              <a:off x="4879647" y="5038349"/>
              <a:ext cx="479199" cy="340345"/>
            </a:xfrm>
            <a:custGeom>
              <a:avLst/>
              <a:gdLst>
                <a:gd name="connsiteX0" fmla="*/ 476642 w 479199"/>
                <a:gd name="connsiteY0" fmla="*/ 286701 h 340345"/>
                <a:gd name="connsiteX1" fmla="*/ 476642 w 479199"/>
                <a:gd name="connsiteY1" fmla="*/ -2569 h 340345"/>
                <a:gd name="connsiteX2" fmla="*/ -2557 w 479199"/>
                <a:gd name="connsiteY2" fmla="*/ -2569 h 340345"/>
                <a:gd name="connsiteX3" fmla="*/ -2557 w 479199"/>
                <a:gd name="connsiteY3" fmla="*/ 286701 h 340345"/>
                <a:gd name="connsiteX4" fmla="*/ 48519 w 479199"/>
                <a:gd name="connsiteY4" fmla="*/ 337777 h 340345"/>
                <a:gd name="connsiteX5" fmla="*/ 425566 w 479199"/>
                <a:gd name="connsiteY5" fmla="*/ 337777 h 340345"/>
                <a:gd name="connsiteX6" fmla="*/ 463414 w 479199"/>
                <a:gd name="connsiteY6" fmla="*/ 321000 h 340345"/>
                <a:gd name="connsiteX7" fmla="*/ 476642 w 479199"/>
                <a:gd name="connsiteY7" fmla="*/ 286701 h 340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9199" h="340345">
                  <a:moveTo>
                    <a:pt x="476642" y="286701"/>
                  </a:moveTo>
                  <a:lnTo>
                    <a:pt x="476642" y="-2569"/>
                  </a:lnTo>
                  <a:lnTo>
                    <a:pt x="-2557" y="-2569"/>
                  </a:lnTo>
                  <a:lnTo>
                    <a:pt x="-2557" y="286701"/>
                  </a:lnTo>
                  <a:cubicBezTo>
                    <a:pt x="-2557" y="314960"/>
                    <a:pt x="20317" y="337777"/>
                    <a:pt x="48519" y="337777"/>
                  </a:cubicBezTo>
                  <a:lnTo>
                    <a:pt x="425566" y="337777"/>
                  </a:lnTo>
                  <a:cubicBezTo>
                    <a:pt x="440596" y="337777"/>
                    <a:pt x="454102" y="331296"/>
                    <a:pt x="463414" y="321000"/>
                  </a:cubicBezTo>
                  <a:cubicBezTo>
                    <a:pt x="471636" y="311965"/>
                    <a:pt x="476642" y="299929"/>
                    <a:pt x="476642" y="286701"/>
                  </a:cubicBezTo>
                </a:path>
              </a:pathLst>
            </a:custGeom>
            <a:solidFill>
              <a:srgbClr val="BABCC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0" name="Freeform: Shape 1169">
              <a:extLst>
                <a:ext uri="{FF2B5EF4-FFF2-40B4-BE49-F238E27FC236}">
                  <a16:creationId xmlns="" xmlns:a16="http://schemas.microsoft.com/office/drawing/2014/main" id="{09CB3518-6632-43EB-A056-CBA93943D95B}"/>
                </a:ext>
              </a:extLst>
            </p:cNvPr>
            <p:cNvSpPr/>
            <p:nvPr/>
          </p:nvSpPr>
          <p:spPr>
            <a:xfrm flipV="1">
              <a:off x="5083851" y="5173097"/>
              <a:ext cx="70791" cy="70791"/>
            </a:xfrm>
            <a:custGeom>
              <a:avLst/>
              <a:gdLst>
                <a:gd name="connsiteX0" fmla="*/ 68234 w 70791"/>
                <a:gd name="connsiteY0" fmla="*/ 32827 h 70791"/>
                <a:gd name="connsiteX1" fmla="*/ 32839 w 70791"/>
                <a:gd name="connsiteY1" fmla="*/ -2569 h 70791"/>
                <a:gd name="connsiteX2" fmla="*/ -2557 w 70791"/>
                <a:gd name="connsiteY2" fmla="*/ 32827 h 70791"/>
                <a:gd name="connsiteX3" fmla="*/ 32839 w 70791"/>
                <a:gd name="connsiteY3" fmla="*/ 68223 h 70791"/>
                <a:gd name="connsiteX4" fmla="*/ 68234 w 70791"/>
                <a:gd name="connsiteY4" fmla="*/ 32827 h 70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791" h="70791">
                  <a:moveTo>
                    <a:pt x="68234" y="32827"/>
                  </a:moveTo>
                  <a:cubicBezTo>
                    <a:pt x="68234" y="13276"/>
                    <a:pt x="52390" y="-2569"/>
                    <a:pt x="32839" y="-2569"/>
                  </a:cubicBezTo>
                  <a:cubicBezTo>
                    <a:pt x="13293" y="-2569"/>
                    <a:pt x="-2557" y="13276"/>
                    <a:pt x="-2557" y="32827"/>
                  </a:cubicBezTo>
                  <a:cubicBezTo>
                    <a:pt x="-2557" y="52372"/>
                    <a:pt x="13293" y="68223"/>
                    <a:pt x="32839" y="68223"/>
                  </a:cubicBezTo>
                  <a:cubicBezTo>
                    <a:pt x="52390" y="68223"/>
                    <a:pt x="68234" y="52372"/>
                    <a:pt x="68234" y="32827"/>
                  </a:cubicBezTo>
                </a:path>
              </a:pathLst>
            </a:custGeom>
            <a:solidFill>
              <a:srgbClr val="FFFFFF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1" name="Freeform: Shape 1170">
              <a:extLst>
                <a:ext uri="{FF2B5EF4-FFF2-40B4-BE49-F238E27FC236}">
                  <a16:creationId xmlns="" xmlns:a16="http://schemas.microsoft.com/office/drawing/2014/main" id="{BD957A6C-96F6-466D-B313-9CBD2BD31E1D}"/>
                </a:ext>
              </a:extLst>
            </p:cNvPr>
            <p:cNvSpPr/>
            <p:nvPr/>
          </p:nvSpPr>
          <p:spPr>
            <a:xfrm flipV="1">
              <a:off x="8113706" y="5123483"/>
              <a:ext cx="585386" cy="646444"/>
            </a:xfrm>
            <a:custGeom>
              <a:avLst/>
              <a:gdLst>
                <a:gd name="connsiteX0" fmla="*/ -7076 w 585386"/>
                <a:gd name="connsiteY0" fmla="*/ 32247 h 646444"/>
                <a:gd name="connsiteX1" fmla="*/ 451159 w 585386"/>
                <a:gd name="connsiteY1" fmla="*/ -2140 h 646444"/>
                <a:gd name="connsiteX2" fmla="*/ 578310 w 585386"/>
                <a:gd name="connsiteY2" fmla="*/ 643225 h 646444"/>
                <a:gd name="connsiteX3" fmla="*/ 270523 w 585386"/>
                <a:gd name="connsiteY3" fmla="*/ 644303 h 646444"/>
                <a:gd name="connsiteX4" fmla="*/ 91842 w 585386"/>
                <a:gd name="connsiteY4" fmla="*/ 499977 h 646444"/>
                <a:gd name="connsiteX5" fmla="*/ -7076 w 585386"/>
                <a:gd name="connsiteY5" fmla="*/ 32247 h 64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5386" h="646444">
                  <a:moveTo>
                    <a:pt x="-7076" y="32247"/>
                  </a:moveTo>
                  <a:lnTo>
                    <a:pt x="451159" y="-2140"/>
                  </a:lnTo>
                  <a:lnTo>
                    <a:pt x="578310" y="643225"/>
                  </a:lnTo>
                  <a:lnTo>
                    <a:pt x="270523" y="644303"/>
                  </a:lnTo>
                  <a:cubicBezTo>
                    <a:pt x="184291" y="644606"/>
                    <a:pt x="109685" y="584343"/>
                    <a:pt x="91842" y="499977"/>
                  </a:cubicBezTo>
                  <a:lnTo>
                    <a:pt x="-7076" y="32247"/>
                  </a:lnTo>
                </a:path>
              </a:pathLst>
            </a:custGeom>
            <a:solidFill>
              <a:srgbClr val="762935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2" name="Freeform: Shape 1171">
              <a:extLst>
                <a:ext uri="{FF2B5EF4-FFF2-40B4-BE49-F238E27FC236}">
                  <a16:creationId xmlns="" xmlns:a16="http://schemas.microsoft.com/office/drawing/2014/main" id="{70EA2554-6590-4A0E-B011-D99C022F9D22}"/>
                </a:ext>
              </a:extLst>
            </p:cNvPr>
            <p:cNvSpPr/>
            <p:nvPr/>
          </p:nvSpPr>
          <p:spPr>
            <a:xfrm flipV="1">
              <a:off x="8573227" y="5122683"/>
              <a:ext cx="168536" cy="657035"/>
            </a:xfrm>
            <a:custGeom>
              <a:avLst/>
              <a:gdLst>
                <a:gd name="connsiteX0" fmla="*/ 84479 w 168536"/>
                <a:gd name="connsiteY0" fmla="*/ 37847 h 657035"/>
                <a:gd name="connsiteX1" fmla="*/ 160700 w 168536"/>
                <a:gd name="connsiteY1" fmla="*/ 602572 h 657035"/>
                <a:gd name="connsiteX2" fmla="*/ 121130 w 168536"/>
                <a:gd name="connsiteY2" fmla="*/ 654487 h 657035"/>
                <a:gd name="connsiteX3" fmla="*/ 69215 w 168536"/>
                <a:gd name="connsiteY3" fmla="*/ 614917 h 657035"/>
                <a:gd name="connsiteX4" fmla="*/ -7005 w 168536"/>
                <a:gd name="connsiteY4" fmla="*/ 50198 h 657035"/>
                <a:gd name="connsiteX5" fmla="*/ 32564 w 168536"/>
                <a:gd name="connsiteY5" fmla="*/ -1716 h 657035"/>
                <a:gd name="connsiteX6" fmla="*/ 84479 w 168536"/>
                <a:gd name="connsiteY6" fmla="*/ 37847 h 657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8536" h="657035">
                  <a:moveTo>
                    <a:pt x="84479" y="37847"/>
                  </a:moveTo>
                  <a:lnTo>
                    <a:pt x="160700" y="602572"/>
                  </a:lnTo>
                  <a:cubicBezTo>
                    <a:pt x="164098" y="627729"/>
                    <a:pt x="146292" y="651095"/>
                    <a:pt x="121130" y="654487"/>
                  </a:cubicBezTo>
                  <a:cubicBezTo>
                    <a:pt x="95973" y="657885"/>
                    <a:pt x="72607" y="640080"/>
                    <a:pt x="69215" y="614917"/>
                  </a:cubicBezTo>
                  <a:lnTo>
                    <a:pt x="-7005" y="50198"/>
                  </a:lnTo>
                  <a:cubicBezTo>
                    <a:pt x="-10403" y="25042"/>
                    <a:pt x="7401" y="1676"/>
                    <a:pt x="32564" y="-1716"/>
                  </a:cubicBezTo>
                  <a:cubicBezTo>
                    <a:pt x="57721" y="-5115"/>
                    <a:pt x="81087" y="12690"/>
                    <a:pt x="84479" y="37847"/>
                  </a:cubicBezTo>
                </a:path>
              </a:pathLst>
            </a:custGeom>
            <a:solidFill>
              <a:srgbClr val="CA3042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3" name="Freeform: Shape 1172">
              <a:extLst>
                <a:ext uri="{FF2B5EF4-FFF2-40B4-BE49-F238E27FC236}">
                  <a16:creationId xmlns="" xmlns:a16="http://schemas.microsoft.com/office/drawing/2014/main" id="{13724B14-8CE1-48F3-9422-A41F1272E50D}"/>
                </a:ext>
              </a:extLst>
            </p:cNvPr>
            <p:cNvSpPr/>
            <p:nvPr/>
          </p:nvSpPr>
          <p:spPr>
            <a:xfrm flipV="1">
              <a:off x="8350405" y="5817094"/>
              <a:ext cx="53692" cy="316683"/>
            </a:xfrm>
            <a:custGeom>
              <a:avLst/>
              <a:gdLst>
                <a:gd name="connsiteX0" fmla="*/ -7036 w 53692"/>
                <a:gd name="connsiteY0" fmla="*/ 315493 h 316683"/>
                <a:gd name="connsiteX1" fmla="*/ -7036 w 53692"/>
                <a:gd name="connsiteY1" fmla="*/ -1190 h 316683"/>
                <a:gd name="connsiteX2" fmla="*/ 46657 w 53692"/>
                <a:gd name="connsiteY2" fmla="*/ -1190 h 316683"/>
                <a:gd name="connsiteX3" fmla="*/ 46657 w 53692"/>
                <a:gd name="connsiteY3" fmla="*/ 315493 h 316683"/>
                <a:gd name="connsiteX4" fmla="*/ -7036 w 53692"/>
                <a:gd name="connsiteY4" fmla="*/ 315493 h 316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692" h="316683">
                  <a:moveTo>
                    <a:pt x="-7036" y="315493"/>
                  </a:moveTo>
                  <a:lnTo>
                    <a:pt x="-7036" y="-1190"/>
                  </a:lnTo>
                  <a:lnTo>
                    <a:pt x="46657" y="-1190"/>
                  </a:lnTo>
                  <a:lnTo>
                    <a:pt x="46657" y="315493"/>
                  </a:lnTo>
                  <a:lnTo>
                    <a:pt x="-7036" y="315493"/>
                  </a:lnTo>
                </a:path>
              </a:pathLst>
            </a:custGeom>
            <a:solidFill>
              <a:srgbClr val="323748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4" name="Freeform: Shape 1173">
              <a:extLst>
                <a:ext uri="{FF2B5EF4-FFF2-40B4-BE49-F238E27FC236}">
                  <a16:creationId xmlns="" xmlns:a16="http://schemas.microsoft.com/office/drawing/2014/main" id="{3CA51D7B-DB85-4015-8559-7C58625D0147}"/>
                </a:ext>
              </a:extLst>
            </p:cNvPr>
            <p:cNvSpPr/>
            <p:nvPr/>
          </p:nvSpPr>
          <p:spPr>
            <a:xfrm flipV="1">
              <a:off x="8350405" y="5835530"/>
              <a:ext cx="53692" cy="71567"/>
            </a:xfrm>
            <a:custGeom>
              <a:avLst/>
              <a:gdLst>
                <a:gd name="connsiteX0" fmla="*/ -7036 w 53692"/>
                <a:gd name="connsiteY0" fmla="*/ 70190 h 71567"/>
                <a:gd name="connsiteX1" fmla="*/ -7036 w 53692"/>
                <a:gd name="connsiteY1" fmla="*/ -1377 h 71567"/>
                <a:gd name="connsiteX2" fmla="*/ 46657 w 53692"/>
                <a:gd name="connsiteY2" fmla="*/ 19398 h 71567"/>
                <a:gd name="connsiteX3" fmla="*/ 46657 w 53692"/>
                <a:gd name="connsiteY3" fmla="*/ 67851 h 71567"/>
                <a:gd name="connsiteX4" fmla="*/ -7036 w 53692"/>
                <a:gd name="connsiteY4" fmla="*/ 70190 h 71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692" h="71567">
                  <a:moveTo>
                    <a:pt x="-7036" y="70190"/>
                  </a:moveTo>
                  <a:lnTo>
                    <a:pt x="-7036" y="-1377"/>
                  </a:lnTo>
                  <a:lnTo>
                    <a:pt x="46657" y="19398"/>
                  </a:lnTo>
                  <a:lnTo>
                    <a:pt x="46657" y="67851"/>
                  </a:lnTo>
                  <a:cubicBezTo>
                    <a:pt x="33215" y="68488"/>
                    <a:pt x="7358" y="69559"/>
                    <a:pt x="-7036" y="70190"/>
                  </a:cubicBez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5" name="Freeform: Shape 1174">
              <a:extLst>
                <a:ext uri="{FF2B5EF4-FFF2-40B4-BE49-F238E27FC236}">
                  <a16:creationId xmlns="" xmlns:a16="http://schemas.microsoft.com/office/drawing/2014/main" id="{34F85847-2AB1-4F41-A001-8E0636C2E199}"/>
                </a:ext>
              </a:extLst>
            </p:cNvPr>
            <p:cNvSpPr/>
            <p:nvPr/>
          </p:nvSpPr>
          <p:spPr>
            <a:xfrm flipV="1">
              <a:off x="8228865" y="5794718"/>
              <a:ext cx="287895" cy="47980"/>
            </a:xfrm>
            <a:custGeom>
              <a:avLst/>
              <a:gdLst>
                <a:gd name="connsiteX0" fmla="*/ 16960 w 287895"/>
                <a:gd name="connsiteY0" fmla="*/ -1472 h 47980"/>
                <a:gd name="connsiteX1" fmla="*/ 256869 w 287895"/>
                <a:gd name="connsiteY1" fmla="*/ -1472 h 47980"/>
                <a:gd name="connsiteX2" fmla="*/ 280866 w 287895"/>
                <a:gd name="connsiteY2" fmla="*/ 22518 h 47980"/>
                <a:gd name="connsiteX3" fmla="*/ 256869 w 287895"/>
                <a:gd name="connsiteY3" fmla="*/ 46509 h 47980"/>
                <a:gd name="connsiteX4" fmla="*/ 16960 w 287895"/>
                <a:gd name="connsiteY4" fmla="*/ 46509 h 47980"/>
                <a:gd name="connsiteX5" fmla="*/ -7030 w 287895"/>
                <a:gd name="connsiteY5" fmla="*/ 22518 h 47980"/>
                <a:gd name="connsiteX6" fmla="*/ 16960 w 287895"/>
                <a:gd name="connsiteY6" fmla="*/ -1472 h 4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7895" h="47980">
                  <a:moveTo>
                    <a:pt x="16960" y="-1472"/>
                  </a:moveTo>
                  <a:lnTo>
                    <a:pt x="256869" y="-1472"/>
                  </a:lnTo>
                  <a:cubicBezTo>
                    <a:pt x="270065" y="-1472"/>
                    <a:pt x="280866" y="9322"/>
                    <a:pt x="280866" y="22518"/>
                  </a:cubicBezTo>
                  <a:cubicBezTo>
                    <a:pt x="280866" y="35715"/>
                    <a:pt x="270065" y="46509"/>
                    <a:pt x="256869" y="46509"/>
                  </a:cubicBezTo>
                  <a:lnTo>
                    <a:pt x="16960" y="46509"/>
                  </a:lnTo>
                  <a:cubicBezTo>
                    <a:pt x="3764" y="46509"/>
                    <a:pt x="-7030" y="35715"/>
                    <a:pt x="-7030" y="22518"/>
                  </a:cubicBezTo>
                  <a:cubicBezTo>
                    <a:pt x="-7030" y="9322"/>
                    <a:pt x="3764" y="-1472"/>
                    <a:pt x="16960" y="-1472"/>
                  </a:cubicBezTo>
                </a:path>
              </a:pathLst>
            </a:custGeom>
            <a:solidFill>
              <a:srgbClr val="1F2A4F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6" name="Freeform: Shape 1175">
              <a:extLst>
                <a:ext uri="{FF2B5EF4-FFF2-40B4-BE49-F238E27FC236}">
                  <a16:creationId xmlns="" xmlns:a16="http://schemas.microsoft.com/office/drawing/2014/main" id="{74784320-7DE7-4232-9887-49174ECA394F}"/>
                </a:ext>
              </a:extLst>
            </p:cNvPr>
            <p:cNvSpPr/>
            <p:nvPr/>
          </p:nvSpPr>
          <p:spPr>
            <a:xfrm flipV="1">
              <a:off x="8075447" y="5693941"/>
              <a:ext cx="395728" cy="119969"/>
            </a:xfrm>
            <a:custGeom>
              <a:avLst/>
              <a:gdLst>
                <a:gd name="connsiteX0" fmla="*/ 53098 w 395728"/>
                <a:gd name="connsiteY0" fmla="*/ -1588 h 119969"/>
                <a:gd name="connsiteX1" fmla="*/ 328844 w 395728"/>
                <a:gd name="connsiteY1" fmla="*/ -1588 h 119969"/>
                <a:gd name="connsiteX2" fmla="*/ 388836 w 395728"/>
                <a:gd name="connsiteY2" fmla="*/ 58397 h 119969"/>
                <a:gd name="connsiteX3" fmla="*/ 328844 w 395728"/>
                <a:gd name="connsiteY3" fmla="*/ 118382 h 119969"/>
                <a:gd name="connsiteX4" fmla="*/ 53098 w 395728"/>
                <a:gd name="connsiteY4" fmla="*/ 118382 h 119969"/>
                <a:gd name="connsiteX5" fmla="*/ -6893 w 395728"/>
                <a:gd name="connsiteY5" fmla="*/ 58397 h 119969"/>
                <a:gd name="connsiteX6" fmla="*/ 53098 w 395728"/>
                <a:gd name="connsiteY6" fmla="*/ -1588 h 119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5728" h="119969">
                  <a:moveTo>
                    <a:pt x="53098" y="-1588"/>
                  </a:moveTo>
                  <a:lnTo>
                    <a:pt x="328844" y="-1588"/>
                  </a:lnTo>
                  <a:cubicBezTo>
                    <a:pt x="361838" y="-1588"/>
                    <a:pt x="388836" y="25403"/>
                    <a:pt x="388836" y="58397"/>
                  </a:cubicBezTo>
                  <a:cubicBezTo>
                    <a:pt x="388836" y="91390"/>
                    <a:pt x="361838" y="118382"/>
                    <a:pt x="328844" y="118382"/>
                  </a:cubicBezTo>
                  <a:lnTo>
                    <a:pt x="53098" y="118382"/>
                  </a:lnTo>
                  <a:cubicBezTo>
                    <a:pt x="20105" y="118382"/>
                    <a:pt x="-6893" y="91390"/>
                    <a:pt x="-6893" y="58397"/>
                  </a:cubicBezTo>
                  <a:cubicBezTo>
                    <a:pt x="-6893" y="25403"/>
                    <a:pt x="20105" y="-1588"/>
                    <a:pt x="53098" y="-1588"/>
                  </a:cubicBezTo>
                </a:path>
              </a:pathLst>
            </a:custGeom>
            <a:solidFill>
              <a:srgbClr val="33192A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7" name="Freeform: Shape 1176">
              <a:extLst>
                <a:ext uri="{FF2B5EF4-FFF2-40B4-BE49-F238E27FC236}">
                  <a16:creationId xmlns="" xmlns:a16="http://schemas.microsoft.com/office/drawing/2014/main" id="{1A33FAAD-1022-4627-98E2-E2E86F25E1D6}"/>
                </a:ext>
              </a:extLst>
            </p:cNvPr>
            <p:cNvSpPr/>
            <p:nvPr/>
          </p:nvSpPr>
          <p:spPr>
            <a:xfrm flipV="1">
              <a:off x="8317764" y="5695536"/>
              <a:ext cx="340541" cy="119976"/>
            </a:xfrm>
            <a:custGeom>
              <a:avLst/>
              <a:gdLst>
                <a:gd name="connsiteX0" fmla="*/ 52797 w 340541"/>
                <a:gd name="connsiteY0" fmla="*/ -1585 h 119976"/>
                <a:gd name="connsiteX1" fmla="*/ 273368 w 340541"/>
                <a:gd name="connsiteY1" fmla="*/ -1585 h 119976"/>
                <a:gd name="connsiteX2" fmla="*/ 333353 w 340541"/>
                <a:gd name="connsiteY2" fmla="*/ 58400 h 119976"/>
                <a:gd name="connsiteX3" fmla="*/ 273368 w 340541"/>
                <a:gd name="connsiteY3" fmla="*/ 118391 h 119976"/>
                <a:gd name="connsiteX4" fmla="*/ 52797 w 340541"/>
                <a:gd name="connsiteY4" fmla="*/ 118391 h 119976"/>
                <a:gd name="connsiteX5" fmla="*/ -7188 w 340541"/>
                <a:gd name="connsiteY5" fmla="*/ 58400 h 119976"/>
                <a:gd name="connsiteX6" fmla="*/ 52797 w 340541"/>
                <a:gd name="connsiteY6" fmla="*/ -1585 h 119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0541" h="119976">
                  <a:moveTo>
                    <a:pt x="52797" y="-1585"/>
                  </a:moveTo>
                  <a:lnTo>
                    <a:pt x="273368" y="-1585"/>
                  </a:lnTo>
                  <a:cubicBezTo>
                    <a:pt x="306362" y="-1585"/>
                    <a:pt x="333353" y="25412"/>
                    <a:pt x="333353" y="58400"/>
                  </a:cubicBezTo>
                  <a:cubicBezTo>
                    <a:pt x="333353" y="91393"/>
                    <a:pt x="306362" y="118391"/>
                    <a:pt x="273368" y="118391"/>
                  </a:cubicBezTo>
                  <a:lnTo>
                    <a:pt x="52797" y="118391"/>
                  </a:lnTo>
                  <a:cubicBezTo>
                    <a:pt x="19803" y="118391"/>
                    <a:pt x="-7188" y="91393"/>
                    <a:pt x="-7188" y="58400"/>
                  </a:cubicBezTo>
                  <a:cubicBezTo>
                    <a:pt x="-7188" y="25412"/>
                    <a:pt x="19803" y="-1585"/>
                    <a:pt x="52797" y="-1585"/>
                  </a:cubicBezTo>
                </a:path>
              </a:pathLst>
            </a:custGeom>
            <a:solidFill>
              <a:srgbClr val="CA3042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8" name="Freeform: Shape 1177">
              <a:extLst>
                <a:ext uri="{FF2B5EF4-FFF2-40B4-BE49-F238E27FC236}">
                  <a16:creationId xmlns="" xmlns:a16="http://schemas.microsoft.com/office/drawing/2014/main" id="{3C0BE753-CA3C-4B6C-94D8-5115814580B4}"/>
                </a:ext>
              </a:extLst>
            </p:cNvPr>
            <p:cNvSpPr/>
            <p:nvPr/>
          </p:nvSpPr>
          <p:spPr>
            <a:xfrm flipV="1">
              <a:off x="8149694" y="6132996"/>
              <a:ext cx="457428" cy="106357"/>
            </a:xfrm>
            <a:custGeom>
              <a:avLst/>
              <a:gdLst>
                <a:gd name="connsiteX0" fmla="*/ -7037 w 457428"/>
                <a:gd name="connsiteY0" fmla="*/ -811 h 106357"/>
                <a:gd name="connsiteX1" fmla="*/ 26549 w 457428"/>
                <a:gd name="connsiteY1" fmla="*/ -811 h 106357"/>
                <a:gd name="connsiteX2" fmla="*/ 99321 w 457428"/>
                <a:gd name="connsiteY2" fmla="*/ 71960 h 106357"/>
                <a:gd name="connsiteX3" fmla="*/ 344033 w 457428"/>
                <a:gd name="connsiteY3" fmla="*/ 71960 h 106357"/>
                <a:gd name="connsiteX4" fmla="*/ 416805 w 457428"/>
                <a:gd name="connsiteY4" fmla="*/ -811 h 106357"/>
                <a:gd name="connsiteX5" fmla="*/ 450391 w 457428"/>
                <a:gd name="connsiteY5" fmla="*/ -811 h 106357"/>
                <a:gd name="connsiteX6" fmla="*/ 344033 w 457428"/>
                <a:gd name="connsiteY6" fmla="*/ 105546 h 106357"/>
                <a:gd name="connsiteX7" fmla="*/ 99321 w 457428"/>
                <a:gd name="connsiteY7" fmla="*/ 105546 h 106357"/>
                <a:gd name="connsiteX8" fmla="*/ -7037 w 457428"/>
                <a:gd name="connsiteY8" fmla="*/ -811 h 106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7428" h="106357">
                  <a:moveTo>
                    <a:pt x="-7037" y="-811"/>
                  </a:moveTo>
                  <a:lnTo>
                    <a:pt x="26549" y="-811"/>
                  </a:lnTo>
                  <a:cubicBezTo>
                    <a:pt x="26549" y="39313"/>
                    <a:pt x="59196" y="71960"/>
                    <a:pt x="99321" y="71960"/>
                  </a:cubicBezTo>
                  <a:lnTo>
                    <a:pt x="344033" y="71960"/>
                  </a:lnTo>
                  <a:cubicBezTo>
                    <a:pt x="384158" y="71960"/>
                    <a:pt x="416805" y="39313"/>
                    <a:pt x="416805" y="-811"/>
                  </a:cubicBezTo>
                  <a:lnTo>
                    <a:pt x="450391" y="-811"/>
                  </a:lnTo>
                  <a:cubicBezTo>
                    <a:pt x="450391" y="57837"/>
                    <a:pt x="402681" y="105546"/>
                    <a:pt x="344033" y="105546"/>
                  </a:cubicBezTo>
                  <a:lnTo>
                    <a:pt x="99321" y="105546"/>
                  </a:lnTo>
                  <a:cubicBezTo>
                    <a:pt x="40672" y="105546"/>
                    <a:pt x="-7037" y="57837"/>
                    <a:pt x="-7037" y="-811"/>
                  </a:cubicBez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9" name="Freeform: Shape 1178">
              <a:extLst>
                <a:ext uri="{FF2B5EF4-FFF2-40B4-BE49-F238E27FC236}">
                  <a16:creationId xmlns="" xmlns:a16="http://schemas.microsoft.com/office/drawing/2014/main" id="{EBE4609B-0CDD-4521-B70C-386E0A30633F}"/>
                </a:ext>
              </a:extLst>
            </p:cNvPr>
            <p:cNvSpPr/>
            <p:nvPr/>
          </p:nvSpPr>
          <p:spPr>
            <a:xfrm flipV="1">
              <a:off x="8338425" y="6082614"/>
              <a:ext cx="78370" cy="51183"/>
            </a:xfrm>
            <a:custGeom>
              <a:avLst/>
              <a:gdLst>
                <a:gd name="connsiteX0" fmla="*/ -7036 w 78370"/>
                <a:gd name="connsiteY0" fmla="*/ -951 h 51183"/>
                <a:gd name="connsiteX1" fmla="*/ 71334 w 78370"/>
                <a:gd name="connsiteY1" fmla="*/ -951 h 51183"/>
                <a:gd name="connsiteX2" fmla="*/ 71334 w 78370"/>
                <a:gd name="connsiteY2" fmla="*/ 50232 h 51183"/>
                <a:gd name="connsiteX3" fmla="*/ -7036 w 78370"/>
                <a:gd name="connsiteY3" fmla="*/ 50232 h 51183"/>
                <a:gd name="connsiteX4" fmla="*/ -7036 w 78370"/>
                <a:gd name="connsiteY4" fmla="*/ -951 h 51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370" h="51183">
                  <a:moveTo>
                    <a:pt x="-7036" y="-951"/>
                  </a:moveTo>
                  <a:lnTo>
                    <a:pt x="71334" y="-951"/>
                  </a:lnTo>
                  <a:lnTo>
                    <a:pt x="71334" y="50232"/>
                  </a:lnTo>
                  <a:lnTo>
                    <a:pt x="-7036" y="50232"/>
                  </a:lnTo>
                  <a:lnTo>
                    <a:pt x="-7036" y="-951"/>
                  </a:ln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0" name="Freeform: Shape 1179">
              <a:extLst>
                <a:ext uri="{FF2B5EF4-FFF2-40B4-BE49-F238E27FC236}">
                  <a16:creationId xmlns="" xmlns:a16="http://schemas.microsoft.com/office/drawing/2014/main" id="{70BF504C-CC63-4E5A-97ED-1DE66BFD61E4}"/>
                </a:ext>
              </a:extLst>
            </p:cNvPr>
            <p:cNvSpPr/>
            <p:nvPr/>
          </p:nvSpPr>
          <p:spPr>
            <a:xfrm flipV="1">
              <a:off x="8563713" y="6243938"/>
              <a:ext cx="55798" cy="55798"/>
            </a:xfrm>
            <a:custGeom>
              <a:avLst/>
              <a:gdLst>
                <a:gd name="connsiteX0" fmla="*/ -7330 w 55798"/>
                <a:gd name="connsiteY0" fmla="*/ 27242 h 55798"/>
                <a:gd name="connsiteX1" fmla="*/ 20569 w 55798"/>
                <a:gd name="connsiteY1" fmla="*/ -657 h 55798"/>
                <a:gd name="connsiteX2" fmla="*/ 48468 w 55798"/>
                <a:gd name="connsiteY2" fmla="*/ 27242 h 55798"/>
                <a:gd name="connsiteX3" fmla="*/ 20569 w 55798"/>
                <a:gd name="connsiteY3" fmla="*/ 55141 h 55798"/>
                <a:gd name="connsiteX4" fmla="*/ -7330 w 55798"/>
                <a:gd name="connsiteY4" fmla="*/ 27242 h 55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798" h="55798">
                  <a:moveTo>
                    <a:pt x="-7330" y="27242"/>
                  </a:moveTo>
                  <a:cubicBezTo>
                    <a:pt x="-7330" y="11839"/>
                    <a:pt x="5159" y="-657"/>
                    <a:pt x="20569" y="-657"/>
                  </a:cubicBezTo>
                  <a:cubicBezTo>
                    <a:pt x="35978" y="-657"/>
                    <a:pt x="48468" y="11839"/>
                    <a:pt x="48468" y="27242"/>
                  </a:cubicBezTo>
                  <a:cubicBezTo>
                    <a:pt x="48468" y="42651"/>
                    <a:pt x="35978" y="55141"/>
                    <a:pt x="20569" y="55141"/>
                  </a:cubicBezTo>
                  <a:cubicBezTo>
                    <a:pt x="5159" y="55141"/>
                    <a:pt x="-7330" y="42651"/>
                    <a:pt x="-7330" y="27242"/>
                  </a:cubicBez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1" name="Freeform: Shape 1180">
              <a:extLst>
                <a:ext uri="{FF2B5EF4-FFF2-40B4-BE49-F238E27FC236}">
                  <a16:creationId xmlns="" xmlns:a16="http://schemas.microsoft.com/office/drawing/2014/main" id="{2D80FFCE-B351-4A6E-8C2B-07CB944A4326}"/>
                </a:ext>
              </a:extLst>
            </p:cNvPr>
            <p:cNvSpPr/>
            <p:nvPr/>
          </p:nvSpPr>
          <p:spPr>
            <a:xfrm flipV="1">
              <a:off x="8551374" y="6224184"/>
              <a:ext cx="76359" cy="45187"/>
            </a:xfrm>
            <a:custGeom>
              <a:avLst/>
              <a:gdLst>
                <a:gd name="connsiteX0" fmla="*/ -7328 w 76359"/>
                <a:gd name="connsiteY0" fmla="*/ -702 h 45187"/>
                <a:gd name="connsiteX1" fmla="*/ 69031 w 76359"/>
                <a:gd name="connsiteY1" fmla="*/ -702 h 45187"/>
                <a:gd name="connsiteX2" fmla="*/ 69031 w 76359"/>
                <a:gd name="connsiteY2" fmla="*/ 7771 h 45187"/>
                <a:gd name="connsiteX3" fmla="*/ 32318 w 76359"/>
                <a:gd name="connsiteY3" fmla="*/ 44485 h 45187"/>
                <a:gd name="connsiteX4" fmla="*/ 29386 w 76359"/>
                <a:gd name="connsiteY4" fmla="*/ 44485 h 45187"/>
                <a:gd name="connsiteX5" fmla="*/ -7328 w 76359"/>
                <a:gd name="connsiteY5" fmla="*/ 7771 h 45187"/>
                <a:gd name="connsiteX6" fmla="*/ -7328 w 76359"/>
                <a:gd name="connsiteY6" fmla="*/ -702 h 45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359" h="45187">
                  <a:moveTo>
                    <a:pt x="-7328" y="-702"/>
                  </a:moveTo>
                  <a:lnTo>
                    <a:pt x="69031" y="-702"/>
                  </a:lnTo>
                  <a:lnTo>
                    <a:pt x="69031" y="7771"/>
                  </a:lnTo>
                  <a:cubicBezTo>
                    <a:pt x="69031" y="28048"/>
                    <a:pt x="52594" y="44485"/>
                    <a:pt x="32318" y="44485"/>
                  </a:cubicBezTo>
                  <a:lnTo>
                    <a:pt x="29386" y="44485"/>
                  </a:lnTo>
                  <a:cubicBezTo>
                    <a:pt x="9116" y="44485"/>
                    <a:pt x="-7328" y="28048"/>
                    <a:pt x="-7328" y="7771"/>
                  </a:cubicBezTo>
                  <a:lnTo>
                    <a:pt x="-7328" y="-702"/>
                  </a:lnTo>
                </a:path>
              </a:pathLst>
            </a:custGeom>
            <a:solidFill>
              <a:srgbClr val="1F2A4F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2" name="Freeform: Shape 1181">
              <a:extLst>
                <a:ext uri="{FF2B5EF4-FFF2-40B4-BE49-F238E27FC236}">
                  <a16:creationId xmlns="" xmlns:a16="http://schemas.microsoft.com/office/drawing/2014/main" id="{F09185DA-AD2B-4514-9C65-9596707E53FC}"/>
                </a:ext>
              </a:extLst>
            </p:cNvPr>
            <p:cNvSpPr/>
            <p:nvPr/>
          </p:nvSpPr>
          <p:spPr>
            <a:xfrm flipV="1">
              <a:off x="8137009" y="6243938"/>
              <a:ext cx="55798" cy="55798"/>
            </a:xfrm>
            <a:custGeom>
              <a:avLst/>
              <a:gdLst>
                <a:gd name="connsiteX0" fmla="*/ -6744 w 55798"/>
                <a:gd name="connsiteY0" fmla="*/ 27242 h 55798"/>
                <a:gd name="connsiteX1" fmla="*/ 21155 w 55798"/>
                <a:gd name="connsiteY1" fmla="*/ -657 h 55798"/>
                <a:gd name="connsiteX2" fmla="*/ 49055 w 55798"/>
                <a:gd name="connsiteY2" fmla="*/ 27242 h 55798"/>
                <a:gd name="connsiteX3" fmla="*/ 21155 w 55798"/>
                <a:gd name="connsiteY3" fmla="*/ 55141 h 55798"/>
                <a:gd name="connsiteX4" fmla="*/ -6744 w 55798"/>
                <a:gd name="connsiteY4" fmla="*/ 27242 h 55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798" h="55798">
                  <a:moveTo>
                    <a:pt x="-6744" y="27242"/>
                  </a:moveTo>
                  <a:cubicBezTo>
                    <a:pt x="-6744" y="11839"/>
                    <a:pt x="5746" y="-657"/>
                    <a:pt x="21155" y="-657"/>
                  </a:cubicBezTo>
                  <a:cubicBezTo>
                    <a:pt x="36565" y="-657"/>
                    <a:pt x="49055" y="11839"/>
                    <a:pt x="49055" y="27242"/>
                  </a:cubicBezTo>
                  <a:cubicBezTo>
                    <a:pt x="49055" y="42651"/>
                    <a:pt x="36565" y="55141"/>
                    <a:pt x="21155" y="55141"/>
                  </a:cubicBezTo>
                  <a:cubicBezTo>
                    <a:pt x="5746" y="55141"/>
                    <a:pt x="-6744" y="42651"/>
                    <a:pt x="-6744" y="27242"/>
                  </a:cubicBez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3" name="Freeform: Shape 1182">
              <a:extLst>
                <a:ext uri="{FF2B5EF4-FFF2-40B4-BE49-F238E27FC236}">
                  <a16:creationId xmlns="" xmlns:a16="http://schemas.microsoft.com/office/drawing/2014/main" id="{BD1F7695-C6FD-4A98-B35A-80405F04B88F}"/>
                </a:ext>
              </a:extLst>
            </p:cNvPr>
            <p:cNvSpPr/>
            <p:nvPr/>
          </p:nvSpPr>
          <p:spPr>
            <a:xfrm flipV="1">
              <a:off x="8124676" y="6224184"/>
              <a:ext cx="76352" cy="45187"/>
            </a:xfrm>
            <a:custGeom>
              <a:avLst/>
              <a:gdLst>
                <a:gd name="connsiteX0" fmla="*/ -6741 w 76352"/>
                <a:gd name="connsiteY0" fmla="*/ -702 h 45187"/>
                <a:gd name="connsiteX1" fmla="*/ 69612 w 76352"/>
                <a:gd name="connsiteY1" fmla="*/ -702 h 45187"/>
                <a:gd name="connsiteX2" fmla="*/ 69612 w 76352"/>
                <a:gd name="connsiteY2" fmla="*/ 7771 h 45187"/>
                <a:gd name="connsiteX3" fmla="*/ 32898 w 76352"/>
                <a:gd name="connsiteY3" fmla="*/ 44485 h 45187"/>
                <a:gd name="connsiteX4" fmla="*/ 29972 w 76352"/>
                <a:gd name="connsiteY4" fmla="*/ 44485 h 45187"/>
                <a:gd name="connsiteX5" fmla="*/ -6741 w 76352"/>
                <a:gd name="connsiteY5" fmla="*/ 7771 h 45187"/>
                <a:gd name="connsiteX6" fmla="*/ -6741 w 76352"/>
                <a:gd name="connsiteY6" fmla="*/ -702 h 45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352" h="45187">
                  <a:moveTo>
                    <a:pt x="-6741" y="-702"/>
                  </a:moveTo>
                  <a:lnTo>
                    <a:pt x="69612" y="-702"/>
                  </a:lnTo>
                  <a:lnTo>
                    <a:pt x="69612" y="7771"/>
                  </a:lnTo>
                  <a:cubicBezTo>
                    <a:pt x="69612" y="28048"/>
                    <a:pt x="53174" y="44485"/>
                    <a:pt x="32898" y="44485"/>
                  </a:cubicBezTo>
                  <a:lnTo>
                    <a:pt x="29972" y="44485"/>
                  </a:lnTo>
                  <a:cubicBezTo>
                    <a:pt x="9696" y="44485"/>
                    <a:pt x="-6741" y="28048"/>
                    <a:pt x="-6741" y="7771"/>
                  </a:cubicBezTo>
                  <a:lnTo>
                    <a:pt x="-6741" y="-702"/>
                  </a:lnTo>
                </a:path>
              </a:pathLst>
            </a:custGeom>
            <a:solidFill>
              <a:srgbClr val="1F2A4F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4" name="Freeform: Shape 1183">
              <a:extLst>
                <a:ext uri="{FF2B5EF4-FFF2-40B4-BE49-F238E27FC236}">
                  <a16:creationId xmlns="" xmlns:a16="http://schemas.microsoft.com/office/drawing/2014/main" id="{4371F34D-8FBB-4266-95F0-9CEDD08D48F9}"/>
                </a:ext>
              </a:extLst>
            </p:cNvPr>
            <p:cNvSpPr/>
            <p:nvPr/>
          </p:nvSpPr>
          <p:spPr>
            <a:xfrm flipV="1">
              <a:off x="8353797" y="6143393"/>
              <a:ext cx="44462" cy="100758"/>
            </a:xfrm>
            <a:custGeom>
              <a:avLst/>
              <a:gdLst>
                <a:gd name="connsiteX0" fmla="*/ -7034 w 44462"/>
                <a:gd name="connsiteY0" fmla="*/ -798 h 100758"/>
                <a:gd name="connsiteX1" fmla="*/ 37428 w 44462"/>
                <a:gd name="connsiteY1" fmla="*/ -798 h 100758"/>
                <a:gd name="connsiteX2" fmla="*/ 37428 w 44462"/>
                <a:gd name="connsiteY2" fmla="*/ 99961 h 100758"/>
                <a:gd name="connsiteX3" fmla="*/ -7034 w 44462"/>
                <a:gd name="connsiteY3" fmla="*/ 99961 h 100758"/>
                <a:gd name="connsiteX4" fmla="*/ -7034 w 44462"/>
                <a:gd name="connsiteY4" fmla="*/ -798 h 100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462" h="100758">
                  <a:moveTo>
                    <a:pt x="-7034" y="-798"/>
                  </a:moveTo>
                  <a:lnTo>
                    <a:pt x="37428" y="-798"/>
                  </a:lnTo>
                  <a:lnTo>
                    <a:pt x="37428" y="99961"/>
                  </a:lnTo>
                  <a:lnTo>
                    <a:pt x="-7034" y="99961"/>
                  </a:lnTo>
                  <a:lnTo>
                    <a:pt x="-7034" y="-798"/>
                  </a:ln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5" name="Freeform: Shape 1184">
              <a:extLst>
                <a:ext uri="{FF2B5EF4-FFF2-40B4-BE49-F238E27FC236}">
                  <a16:creationId xmlns="" xmlns:a16="http://schemas.microsoft.com/office/drawing/2014/main" id="{DB41F699-5EAB-4DDC-A035-AE4F35FC1AB4}"/>
                </a:ext>
              </a:extLst>
            </p:cNvPr>
            <p:cNvSpPr/>
            <p:nvPr/>
          </p:nvSpPr>
          <p:spPr>
            <a:xfrm flipV="1">
              <a:off x="8347189" y="6243938"/>
              <a:ext cx="55798" cy="55798"/>
            </a:xfrm>
            <a:custGeom>
              <a:avLst/>
              <a:gdLst>
                <a:gd name="connsiteX0" fmla="*/ -7033 w 55798"/>
                <a:gd name="connsiteY0" fmla="*/ 27242 h 55798"/>
                <a:gd name="connsiteX1" fmla="*/ 20866 w 55798"/>
                <a:gd name="connsiteY1" fmla="*/ -657 h 55798"/>
                <a:gd name="connsiteX2" fmla="*/ 48766 w 55798"/>
                <a:gd name="connsiteY2" fmla="*/ 27242 h 55798"/>
                <a:gd name="connsiteX3" fmla="*/ 20866 w 55798"/>
                <a:gd name="connsiteY3" fmla="*/ 55141 h 55798"/>
                <a:gd name="connsiteX4" fmla="*/ -7033 w 55798"/>
                <a:gd name="connsiteY4" fmla="*/ 27242 h 55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798" h="55798">
                  <a:moveTo>
                    <a:pt x="-7033" y="27242"/>
                  </a:moveTo>
                  <a:cubicBezTo>
                    <a:pt x="-7033" y="11839"/>
                    <a:pt x="5457" y="-657"/>
                    <a:pt x="20866" y="-657"/>
                  </a:cubicBezTo>
                  <a:cubicBezTo>
                    <a:pt x="36276" y="-657"/>
                    <a:pt x="48766" y="11839"/>
                    <a:pt x="48766" y="27242"/>
                  </a:cubicBezTo>
                  <a:cubicBezTo>
                    <a:pt x="48766" y="42651"/>
                    <a:pt x="36276" y="55141"/>
                    <a:pt x="20866" y="55141"/>
                  </a:cubicBezTo>
                  <a:cubicBezTo>
                    <a:pt x="5457" y="55141"/>
                    <a:pt x="-7033" y="42651"/>
                    <a:pt x="-7033" y="27242"/>
                  </a:cubicBez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6" name="Freeform: Shape 1185">
              <a:extLst>
                <a:ext uri="{FF2B5EF4-FFF2-40B4-BE49-F238E27FC236}">
                  <a16:creationId xmlns="" xmlns:a16="http://schemas.microsoft.com/office/drawing/2014/main" id="{5FA03AA5-A01B-404B-AE3E-D14B881020F0}"/>
                </a:ext>
              </a:extLst>
            </p:cNvPr>
            <p:cNvSpPr/>
            <p:nvPr/>
          </p:nvSpPr>
          <p:spPr>
            <a:xfrm flipV="1">
              <a:off x="8334857" y="6224184"/>
              <a:ext cx="76352" cy="45187"/>
            </a:xfrm>
            <a:custGeom>
              <a:avLst/>
              <a:gdLst>
                <a:gd name="connsiteX0" fmla="*/ -7030 w 76352"/>
                <a:gd name="connsiteY0" fmla="*/ -702 h 45187"/>
                <a:gd name="connsiteX1" fmla="*/ 69323 w 76352"/>
                <a:gd name="connsiteY1" fmla="*/ -702 h 45187"/>
                <a:gd name="connsiteX2" fmla="*/ 69323 w 76352"/>
                <a:gd name="connsiteY2" fmla="*/ 7771 h 45187"/>
                <a:gd name="connsiteX3" fmla="*/ 32609 w 76352"/>
                <a:gd name="connsiteY3" fmla="*/ 44485 h 45187"/>
                <a:gd name="connsiteX4" fmla="*/ 29684 w 76352"/>
                <a:gd name="connsiteY4" fmla="*/ 44485 h 45187"/>
                <a:gd name="connsiteX5" fmla="*/ -7030 w 76352"/>
                <a:gd name="connsiteY5" fmla="*/ 7771 h 45187"/>
                <a:gd name="connsiteX6" fmla="*/ -7030 w 76352"/>
                <a:gd name="connsiteY6" fmla="*/ -702 h 45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352" h="45187">
                  <a:moveTo>
                    <a:pt x="-7030" y="-702"/>
                  </a:moveTo>
                  <a:lnTo>
                    <a:pt x="69323" y="-702"/>
                  </a:lnTo>
                  <a:lnTo>
                    <a:pt x="69323" y="7771"/>
                  </a:lnTo>
                  <a:cubicBezTo>
                    <a:pt x="69323" y="28048"/>
                    <a:pt x="52886" y="44485"/>
                    <a:pt x="32609" y="44485"/>
                  </a:cubicBezTo>
                  <a:lnTo>
                    <a:pt x="29684" y="44485"/>
                  </a:lnTo>
                  <a:cubicBezTo>
                    <a:pt x="9407" y="44485"/>
                    <a:pt x="-7030" y="28048"/>
                    <a:pt x="-7030" y="7771"/>
                  </a:cubicBezTo>
                  <a:lnTo>
                    <a:pt x="-7030" y="-702"/>
                  </a:lnTo>
                </a:path>
              </a:pathLst>
            </a:custGeom>
            <a:solidFill>
              <a:srgbClr val="1F2A4F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7" name="Freeform: Shape 1186">
              <a:extLst>
                <a:ext uri="{FF2B5EF4-FFF2-40B4-BE49-F238E27FC236}">
                  <a16:creationId xmlns="" xmlns:a16="http://schemas.microsoft.com/office/drawing/2014/main" id="{D342D6AC-F621-404F-880C-8F35723C2505}"/>
                </a:ext>
              </a:extLst>
            </p:cNvPr>
            <p:cNvSpPr/>
            <p:nvPr/>
          </p:nvSpPr>
          <p:spPr>
            <a:xfrm flipV="1">
              <a:off x="7932887" y="5619763"/>
              <a:ext cx="342571" cy="139370"/>
            </a:xfrm>
            <a:custGeom>
              <a:avLst/>
              <a:gdLst>
                <a:gd name="connsiteX0" fmla="*/ 277351 w 342571"/>
                <a:gd name="connsiteY0" fmla="*/ -1704 h 139370"/>
                <a:gd name="connsiteX1" fmla="*/ 51906 w 342571"/>
                <a:gd name="connsiteY1" fmla="*/ -1704 h 139370"/>
                <a:gd name="connsiteX2" fmla="*/ -6660 w 342571"/>
                <a:gd name="connsiteY2" fmla="*/ 56862 h 139370"/>
                <a:gd name="connsiteX3" fmla="*/ -6660 w 342571"/>
                <a:gd name="connsiteY3" fmla="*/ 79100 h 139370"/>
                <a:gd name="connsiteX4" fmla="*/ 51906 w 342571"/>
                <a:gd name="connsiteY4" fmla="*/ 137666 h 139370"/>
                <a:gd name="connsiteX5" fmla="*/ 277351 w 342571"/>
                <a:gd name="connsiteY5" fmla="*/ 137666 h 139370"/>
                <a:gd name="connsiteX6" fmla="*/ 335911 w 342571"/>
                <a:gd name="connsiteY6" fmla="*/ 79100 h 139370"/>
                <a:gd name="connsiteX7" fmla="*/ 335911 w 342571"/>
                <a:gd name="connsiteY7" fmla="*/ 56862 h 139370"/>
                <a:gd name="connsiteX8" fmla="*/ 277351 w 342571"/>
                <a:gd name="connsiteY8" fmla="*/ -1704 h 139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2571" h="139370">
                  <a:moveTo>
                    <a:pt x="277351" y="-1704"/>
                  </a:moveTo>
                  <a:lnTo>
                    <a:pt x="51906" y="-1704"/>
                  </a:lnTo>
                  <a:cubicBezTo>
                    <a:pt x="19694" y="-1704"/>
                    <a:pt x="-6660" y="24650"/>
                    <a:pt x="-6660" y="56862"/>
                  </a:cubicBezTo>
                  <a:lnTo>
                    <a:pt x="-6660" y="79100"/>
                  </a:lnTo>
                  <a:cubicBezTo>
                    <a:pt x="-6660" y="111312"/>
                    <a:pt x="19694" y="137666"/>
                    <a:pt x="51906" y="137666"/>
                  </a:cubicBezTo>
                  <a:lnTo>
                    <a:pt x="277351" y="137666"/>
                  </a:lnTo>
                  <a:cubicBezTo>
                    <a:pt x="309557" y="137666"/>
                    <a:pt x="335911" y="111312"/>
                    <a:pt x="335911" y="79100"/>
                  </a:cubicBezTo>
                  <a:lnTo>
                    <a:pt x="335911" y="56862"/>
                  </a:lnTo>
                  <a:cubicBezTo>
                    <a:pt x="335911" y="24650"/>
                    <a:pt x="309557" y="-1704"/>
                    <a:pt x="277351" y="-1704"/>
                  </a:cubicBez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8" name="Freeform: Shape 1187">
              <a:extLst>
                <a:ext uri="{FF2B5EF4-FFF2-40B4-BE49-F238E27FC236}">
                  <a16:creationId xmlns="" xmlns:a16="http://schemas.microsoft.com/office/drawing/2014/main" id="{6EBF6979-6993-4C3B-BC4B-2D0718391759}"/>
                </a:ext>
              </a:extLst>
            </p:cNvPr>
            <p:cNvSpPr/>
            <p:nvPr/>
          </p:nvSpPr>
          <p:spPr>
            <a:xfrm flipV="1">
              <a:off x="7829595" y="5525813"/>
              <a:ext cx="405233" cy="665389"/>
            </a:xfrm>
            <a:custGeom>
              <a:avLst/>
              <a:gdLst>
                <a:gd name="connsiteX0" fmla="*/ 126521 w 405233"/>
                <a:gd name="connsiteY0" fmla="*/ 427139 h 665389"/>
                <a:gd name="connsiteX1" fmla="*/ 126521 w 405233"/>
                <a:gd name="connsiteY1" fmla="*/ 427132 h 665389"/>
                <a:gd name="connsiteX2" fmla="*/ 126521 w 405233"/>
                <a:gd name="connsiteY2" fmla="*/ 427139 h 665389"/>
                <a:gd name="connsiteX3" fmla="*/ 46328 w 405233"/>
                <a:gd name="connsiteY3" fmla="*/ -1400 h 665389"/>
                <a:gd name="connsiteX4" fmla="*/ 16172 w 405233"/>
                <a:gd name="connsiteY4" fmla="*/ 478310 h 665389"/>
                <a:gd name="connsiteX5" fmla="*/ 314111 w 405233"/>
                <a:gd name="connsiteY5" fmla="*/ 654116 h 665389"/>
                <a:gd name="connsiteX6" fmla="*/ 338353 w 405233"/>
                <a:gd name="connsiteY6" fmla="*/ 663989 h 665389"/>
                <a:gd name="connsiteX7" fmla="*/ 335484 w 405233"/>
                <a:gd name="connsiteY7" fmla="*/ 662483 h 665389"/>
                <a:gd name="connsiteX8" fmla="*/ 398672 w 405233"/>
                <a:gd name="connsiteY8" fmla="*/ 562127 h 665389"/>
                <a:gd name="connsiteX9" fmla="*/ 361631 w 405233"/>
                <a:gd name="connsiteY9" fmla="*/ 546201 h 665389"/>
                <a:gd name="connsiteX10" fmla="*/ 126874 w 405233"/>
                <a:gd name="connsiteY10" fmla="*/ 427624 h 665389"/>
                <a:gd name="connsiteX11" fmla="*/ 133557 w 405233"/>
                <a:gd name="connsiteY11" fmla="*/ 11531 h 665389"/>
                <a:gd name="connsiteX12" fmla="*/ 46328 w 405233"/>
                <a:gd name="connsiteY12" fmla="*/ -1400 h 665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5233" h="665389">
                  <a:moveTo>
                    <a:pt x="126521" y="427139"/>
                  </a:moveTo>
                  <a:lnTo>
                    <a:pt x="126521" y="427132"/>
                  </a:lnTo>
                  <a:lnTo>
                    <a:pt x="126521" y="427139"/>
                  </a:lnTo>
                  <a:moveTo>
                    <a:pt x="46328" y="-1400"/>
                  </a:moveTo>
                  <a:cubicBezTo>
                    <a:pt x="5390" y="182514"/>
                    <a:pt x="-32099" y="380174"/>
                    <a:pt x="16172" y="478310"/>
                  </a:cubicBezTo>
                  <a:cubicBezTo>
                    <a:pt x="41461" y="529726"/>
                    <a:pt x="122208" y="577372"/>
                    <a:pt x="314111" y="654116"/>
                  </a:cubicBezTo>
                  <a:cubicBezTo>
                    <a:pt x="324142" y="658126"/>
                    <a:pt x="335510" y="662678"/>
                    <a:pt x="338353" y="663989"/>
                  </a:cubicBezTo>
                  <a:cubicBezTo>
                    <a:pt x="337086" y="663403"/>
                    <a:pt x="336146" y="662861"/>
                    <a:pt x="335484" y="662483"/>
                  </a:cubicBezTo>
                  <a:lnTo>
                    <a:pt x="398672" y="562127"/>
                  </a:lnTo>
                  <a:cubicBezTo>
                    <a:pt x="392462" y="558571"/>
                    <a:pt x="385867" y="555892"/>
                    <a:pt x="361631" y="546201"/>
                  </a:cubicBezTo>
                  <a:cubicBezTo>
                    <a:pt x="174501" y="471368"/>
                    <a:pt x="135089" y="438614"/>
                    <a:pt x="126874" y="427624"/>
                  </a:cubicBezTo>
                  <a:cubicBezTo>
                    <a:pt x="90727" y="351751"/>
                    <a:pt x="110947" y="181518"/>
                    <a:pt x="133557" y="11531"/>
                  </a:cubicBezTo>
                  <a:lnTo>
                    <a:pt x="46328" y="-1400"/>
                  </a:lnTo>
                </a:path>
              </a:pathLst>
            </a:custGeom>
            <a:solidFill>
              <a:srgbClr val="F08E7B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9" name="Freeform: Shape 1188">
              <a:extLst>
                <a:ext uri="{FF2B5EF4-FFF2-40B4-BE49-F238E27FC236}">
                  <a16:creationId xmlns="" xmlns:a16="http://schemas.microsoft.com/office/drawing/2014/main" id="{05AB8C1F-4F79-4066-B035-ADB275EDB585}"/>
                </a:ext>
              </a:extLst>
            </p:cNvPr>
            <p:cNvSpPr/>
            <p:nvPr/>
          </p:nvSpPr>
          <p:spPr>
            <a:xfrm flipV="1">
              <a:off x="7800087" y="6172340"/>
              <a:ext cx="198121" cy="168732"/>
            </a:xfrm>
            <a:custGeom>
              <a:avLst/>
              <a:gdLst>
                <a:gd name="connsiteX0" fmla="*/ 79235 w 198121"/>
                <a:gd name="connsiteY0" fmla="*/ 144254 h 168732"/>
                <a:gd name="connsiteX1" fmla="*/ 44684 w 198121"/>
                <a:gd name="connsiteY1" fmla="*/ 65058 h 168732"/>
                <a:gd name="connsiteX2" fmla="*/ 12390 w 198121"/>
                <a:gd name="connsiteY2" fmla="*/ 41591 h 168732"/>
                <a:gd name="connsiteX3" fmla="*/ -6335 w 198121"/>
                <a:gd name="connsiteY3" fmla="*/ 19316 h 168732"/>
                <a:gd name="connsiteX4" fmla="*/ -6329 w 198121"/>
                <a:gd name="connsiteY4" fmla="*/ 19265 h 168732"/>
                <a:gd name="connsiteX5" fmla="*/ 18897 w 198121"/>
                <a:gd name="connsiteY5" fmla="*/ -494 h 168732"/>
                <a:gd name="connsiteX6" fmla="*/ 54571 w 198121"/>
                <a:gd name="connsiteY6" fmla="*/ 3648 h 168732"/>
                <a:gd name="connsiteX7" fmla="*/ 102090 w 198121"/>
                <a:gd name="connsiteY7" fmla="*/ 28111 h 168732"/>
                <a:gd name="connsiteX8" fmla="*/ 187636 w 198121"/>
                <a:gd name="connsiteY8" fmla="*/ 124576 h 168732"/>
                <a:gd name="connsiteX9" fmla="*/ 190996 w 198121"/>
                <a:gd name="connsiteY9" fmla="*/ 145477 h 168732"/>
                <a:gd name="connsiteX10" fmla="*/ 153255 w 198121"/>
                <a:gd name="connsiteY10" fmla="*/ 166983 h 168732"/>
                <a:gd name="connsiteX11" fmla="*/ 79235 w 198121"/>
                <a:gd name="connsiteY11" fmla="*/ 144254 h 168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8121" h="168732">
                  <a:moveTo>
                    <a:pt x="79235" y="144254"/>
                  </a:moveTo>
                  <a:lnTo>
                    <a:pt x="44684" y="65058"/>
                  </a:lnTo>
                  <a:cubicBezTo>
                    <a:pt x="38713" y="52581"/>
                    <a:pt x="26596" y="43773"/>
                    <a:pt x="12390" y="41591"/>
                  </a:cubicBezTo>
                  <a:cubicBezTo>
                    <a:pt x="1061" y="39876"/>
                    <a:pt x="-7047" y="30230"/>
                    <a:pt x="-6335" y="19316"/>
                  </a:cubicBezTo>
                  <a:lnTo>
                    <a:pt x="-6329" y="19265"/>
                  </a:lnTo>
                  <a:cubicBezTo>
                    <a:pt x="-5522" y="6952"/>
                    <a:pt x="6067" y="-2127"/>
                    <a:pt x="18897" y="-494"/>
                  </a:cubicBezTo>
                  <a:lnTo>
                    <a:pt x="54571" y="3648"/>
                  </a:lnTo>
                  <a:cubicBezTo>
                    <a:pt x="73082" y="5804"/>
                    <a:pt x="90054" y="14537"/>
                    <a:pt x="102090" y="28111"/>
                  </a:cubicBezTo>
                  <a:lnTo>
                    <a:pt x="187636" y="124576"/>
                  </a:lnTo>
                  <a:cubicBezTo>
                    <a:pt x="191482" y="130894"/>
                    <a:pt x="192686" y="138359"/>
                    <a:pt x="190996" y="145477"/>
                  </a:cubicBezTo>
                  <a:cubicBezTo>
                    <a:pt x="187175" y="161611"/>
                    <a:pt x="169975" y="171409"/>
                    <a:pt x="153255" y="166983"/>
                  </a:cubicBezTo>
                  <a:lnTo>
                    <a:pt x="79235" y="144254"/>
                  </a:ln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0" name="Freeform: Shape 1189">
              <a:extLst>
                <a:ext uri="{FF2B5EF4-FFF2-40B4-BE49-F238E27FC236}">
                  <a16:creationId xmlns="" xmlns:a16="http://schemas.microsoft.com/office/drawing/2014/main" id="{32C78154-949B-4473-A69C-0BAFB91051BC}"/>
                </a:ext>
              </a:extLst>
            </p:cNvPr>
            <p:cNvSpPr/>
            <p:nvPr/>
          </p:nvSpPr>
          <p:spPr>
            <a:xfrm flipV="1">
              <a:off x="7969077" y="6189570"/>
              <a:ext cx="25497" cy="127403"/>
            </a:xfrm>
            <a:custGeom>
              <a:avLst/>
              <a:gdLst>
                <a:gd name="connsiteX0" fmla="*/ 19005 w 25497"/>
                <a:gd name="connsiteY0" fmla="*/ -691 h 127403"/>
                <a:gd name="connsiteX1" fmla="*/ -6492 w 25497"/>
                <a:gd name="connsiteY1" fmla="*/ -691 h 127403"/>
                <a:gd name="connsiteX2" fmla="*/ -6492 w 25497"/>
                <a:gd name="connsiteY2" fmla="*/ 126713 h 127403"/>
                <a:gd name="connsiteX3" fmla="*/ 19005 w 25497"/>
                <a:gd name="connsiteY3" fmla="*/ 126713 h 127403"/>
                <a:gd name="connsiteX4" fmla="*/ 19005 w 25497"/>
                <a:gd name="connsiteY4" fmla="*/ -691 h 127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97" h="127403">
                  <a:moveTo>
                    <a:pt x="19005" y="-691"/>
                  </a:moveTo>
                  <a:lnTo>
                    <a:pt x="-6492" y="-691"/>
                  </a:lnTo>
                  <a:lnTo>
                    <a:pt x="-6492" y="126713"/>
                  </a:lnTo>
                  <a:lnTo>
                    <a:pt x="19005" y="126713"/>
                  </a:lnTo>
                  <a:lnTo>
                    <a:pt x="19005" y="-691"/>
                  </a:ln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1" name="Freeform: Shape 1190">
              <a:extLst>
                <a:ext uri="{FF2B5EF4-FFF2-40B4-BE49-F238E27FC236}">
                  <a16:creationId xmlns="" xmlns:a16="http://schemas.microsoft.com/office/drawing/2014/main" id="{3BA892B9-E620-4F2D-A719-B65589E7015E}"/>
                </a:ext>
              </a:extLst>
            </p:cNvPr>
            <p:cNvSpPr/>
            <p:nvPr/>
          </p:nvSpPr>
          <p:spPr>
            <a:xfrm flipV="1">
              <a:off x="7796644" y="6163147"/>
              <a:ext cx="198119" cy="168731"/>
            </a:xfrm>
            <a:custGeom>
              <a:avLst/>
              <a:gdLst>
                <a:gd name="connsiteX0" fmla="*/ 79234 w 198119"/>
                <a:gd name="connsiteY0" fmla="*/ 144236 h 168731"/>
                <a:gd name="connsiteX1" fmla="*/ 44683 w 198119"/>
                <a:gd name="connsiteY1" fmla="*/ 65046 h 168731"/>
                <a:gd name="connsiteX2" fmla="*/ 12396 w 198119"/>
                <a:gd name="connsiteY2" fmla="*/ 41573 h 168731"/>
                <a:gd name="connsiteX3" fmla="*/ -6330 w 198119"/>
                <a:gd name="connsiteY3" fmla="*/ 19298 h 168731"/>
                <a:gd name="connsiteX4" fmla="*/ -6330 w 198119"/>
                <a:gd name="connsiteY4" fmla="*/ 19247 h 168731"/>
                <a:gd name="connsiteX5" fmla="*/ 18903 w 198119"/>
                <a:gd name="connsiteY5" fmla="*/ -512 h 168731"/>
                <a:gd name="connsiteX6" fmla="*/ 44463 w 198119"/>
                <a:gd name="connsiteY6" fmla="*/ 2457 h 168731"/>
                <a:gd name="connsiteX7" fmla="*/ 108672 w 198119"/>
                <a:gd name="connsiteY7" fmla="*/ 35514 h 168731"/>
                <a:gd name="connsiteX8" fmla="*/ 187641 w 198119"/>
                <a:gd name="connsiteY8" fmla="*/ 124559 h 168731"/>
                <a:gd name="connsiteX9" fmla="*/ 191002 w 198119"/>
                <a:gd name="connsiteY9" fmla="*/ 145466 h 168731"/>
                <a:gd name="connsiteX10" fmla="*/ 191002 w 198119"/>
                <a:gd name="connsiteY10" fmla="*/ 145466 h 168731"/>
                <a:gd name="connsiteX11" fmla="*/ 153260 w 198119"/>
                <a:gd name="connsiteY11" fmla="*/ 166965 h 168731"/>
                <a:gd name="connsiteX12" fmla="*/ 79234 w 198119"/>
                <a:gd name="connsiteY12" fmla="*/ 144236 h 168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8119" h="168731">
                  <a:moveTo>
                    <a:pt x="79234" y="144236"/>
                  </a:moveTo>
                  <a:lnTo>
                    <a:pt x="44683" y="65046"/>
                  </a:lnTo>
                  <a:cubicBezTo>
                    <a:pt x="38719" y="52569"/>
                    <a:pt x="26601" y="43761"/>
                    <a:pt x="12396" y="41573"/>
                  </a:cubicBezTo>
                  <a:cubicBezTo>
                    <a:pt x="1060" y="39858"/>
                    <a:pt x="-7048" y="30212"/>
                    <a:pt x="-6330" y="19298"/>
                  </a:cubicBezTo>
                  <a:lnTo>
                    <a:pt x="-6330" y="19247"/>
                  </a:lnTo>
                  <a:cubicBezTo>
                    <a:pt x="-5523" y="6934"/>
                    <a:pt x="6072" y="-2139"/>
                    <a:pt x="18903" y="-512"/>
                  </a:cubicBezTo>
                  <a:lnTo>
                    <a:pt x="44463" y="2457"/>
                  </a:lnTo>
                  <a:cubicBezTo>
                    <a:pt x="69474" y="5364"/>
                    <a:pt x="92405" y="17173"/>
                    <a:pt x="108672" y="35514"/>
                  </a:cubicBezTo>
                  <a:lnTo>
                    <a:pt x="187641" y="124559"/>
                  </a:lnTo>
                  <a:cubicBezTo>
                    <a:pt x="191487" y="130876"/>
                    <a:pt x="192685" y="138341"/>
                    <a:pt x="191002" y="145466"/>
                  </a:cubicBezTo>
                  <a:lnTo>
                    <a:pt x="191002" y="145466"/>
                  </a:lnTo>
                  <a:cubicBezTo>
                    <a:pt x="187181" y="161594"/>
                    <a:pt x="169975" y="171392"/>
                    <a:pt x="153260" y="166965"/>
                  </a:cubicBezTo>
                  <a:lnTo>
                    <a:pt x="79234" y="144236"/>
                  </a:lnTo>
                </a:path>
              </a:pathLst>
            </a:custGeom>
            <a:solidFill>
              <a:srgbClr val="32449B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2" name="Freeform: Shape 1191">
              <a:extLst>
                <a:ext uri="{FF2B5EF4-FFF2-40B4-BE49-F238E27FC236}">
                  <a16:creationId xmlns="" xmlns:a16="http://schemas.microsoft.com/office/drawing/2014/main" id="{94711DF6-A7BD-4198-B4F9-72711476201A}"/>
                </a:ext>
              </a:extLst>
            </p:cNvPr>
            <p:cNvSpPr/>
            <p:nvPr/>
          </p:nvSpPr>
          <p:spPr>
            <a:xfrm flipV="1">
              <a:off x="7852689" y="6243355"/>
              <a:ext cx="26742" cy="14579"/>
            </a:xfrm>
            <a:custGeom>
              <a:avLst/>
              <a:gdLst>
                <a:gd name="connsiteX0" fmla="*/ 17719 w 26742"/>
                <a:gd name="connsiteY0" fmla="*/ -695 h 14579"/>
                <a:gd name="connsiteX1" fmla="*/ 16653 w 26742"/>
                <a:gd name="connsiteY1" fmla="*/ -475 h 14579"/>
                <a:gd name="connsiteX2" fmla="*/ -4708 w 26742"/>
                <a:gd name="connsiteY2" fmla="*/ 8718 h 14579"/>
                <a:gd name="connsiteX3" fmla="*/ -6114 w 26742"/>
                <a:gd name="connsiteY3" fmla="*/ 12255 h 14579"/>
                <a:gd name="connsiteX4" fmla="*/ -2577 w 26742"/>
                <a:gd name="connsiteY4" fmla="*/ 13661 h 14579"/>
                <a:gd name="connsiteX5" fmla="*/ 18778 w 26742"/>
                <a:gd name="connsiteY5" fmla="*/ 4468 h 14579"/>
                <a:gd name="connsiteX6" fmla="*/ 20190 w 26742"/>
                <a:gd name="connsiteY6" fmla="*/ 938 h 14579"/>
                <a:gd name="connsiteX7" fmla="*/ 17719 w 26742"/>
                <a:gd name="connsiteY7" fmla="*/ -695 h 1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742" h="14579">
                  <a:moveTo>
                    <a:pt x="17719" y="-695"/>
                  </a:moveTo>
                  <a:lnTo>
                    <a:pt x="16653" y="-475"/>
                  </a:lnTo>
                  <a:lnTo>
                    <a:pt x="-4708" y="8718"/>
                  </a:lnTo>
                  <a:cubicBezTo>
                    <a:pt x="-6070" y="9304"/>
                    <a:pt x="-6700" y="10887"/>
                    <a:pt x="-6114" y="12255"/>
                  </a:cubicBezTo>
                  <a:cubicBezTo>
                    <a:pt x="-5528" y="13623"/>
                    <a:pt x="-3945" y="14254"/>
                    <a:pt x="-2577" y="13661"/>
                  </a:cubicBezTo>
                  <a:lnTo>
                    <a:pt x="18778" y="4468"/>
                  </a:lnTo>
                  <a:cubicBezTo>
                    <a:pt x="20146" y="3882"/>
                    <a:pt x="20777" y="2299"/>
                    <a:pt x="20190" y="938"/>
                  </a:cubicBezTo>
                  <a:cubicBezTo>
                    <a:pt x="19749" y="-84"/>
                    <a:pt x="18759" y="-695"/>
                    <a:pt x="17719" y="-695"/>
                  </a:cubicBez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3" name="Freeform: Shape 1192">
              <a:extLst>
                <a:ext uri="{FF2B5EF4-FFF2-40B4-BE49-F238E27FC236}">
                  <a16:creationId xmlns="" xmlns:a16="http://schemas.microsoft.com/office/drawing/2014/main" id="{084C5435-1E85-4FC0-B728-F36802409A43}"/>
                </a:ext>
              </a:extLst>
            </p:cNvPr>
            <p:cNvSpPr/>
            <p:nvPr/>
          </p:nvSpPr>
          <p:spPr>
            <a:xfrm flipV="1">
              <a:off x="7858887" y="6227593"/>
              <a:ext cx="26743" cy="14579"/>
            </a:xfrm>
            <a:custGeom>
              <a:avLst/>
              <a:gdLst>
                <a:gd name="connsiteX0" fmla="*/ 17710 w 26743"/>
                <a:gd name="connsiteY0" fmla="*/ -724 h 14579"/>
                <a:gd name="connsiteX1" fmla="*/ 16651 w 26743"/>
                <a:gd name="connsiteY1" fmla="*/ -503 h 14579"/>
                <a:gd name="connsiteX2" fmla="*/ -4710 w 26743"/>
                <a:gd name="connsiteY2" fmla="*/ 8689 h 14579"/>
                <a:gd name="connsiteX3" fmla="*/ -6122 w 26743"/>
                <a:gd name="connsiteY3" fmla="*/ 12227 h 14579"/>
                <a:gd name="connsiteX4" fmla="*/ -2585 w 26743"/>
                <a:gd name="connsiteY4" fmla="*/ 13633 h 14579"/>
                <a:gd name="connsiteX5" fmla="*/ 18776 w 26743"/>
                <a:gd name="connsiteY5" fmla="*/ 4440 h 14579"/>
                <a:gd name="connsiteX6" fmla="*/ 20182 w 26743"/>
                <a:gd name="connsiteY6" fmla="*/ 903 h 14579"/>
                <a:gd name="connsiteX7" fmla="*/ 17710 w 26743"/>
                <a:gd name="connsiteY7" fmla="*/ -724 h 1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743" h="14579">
                  <a:moveTo>
                    <a:pt x="17710" y="-724"/>
                  </a:moveTo>
                  <a:lnTo>
                    <a:pt x="16651" y="-503"/>
                  </a:lnTo>
                  <a:lnTo>
                    <a:pt x="-4710" y="8689"/>
                  </a:lnTo>
                  <a:cubicBezTo>
                    <a:pt x="-6078" y="9276"/>
                    <a:pt x="-6709" y="10858"/>
                    <a:pt x="-6122" y="12227"/>
                  </a:cubicBezTo>
                  <a:cubicBezTo>
                    <a:pt x="-5530" y="13595"/>
                    <a:pt x="-3947" y="14225"/>
                    <a:pt x="-2585" y="13633"/>
                  </a:cubicBezTo>
                  <a:lnTo>
                    <a:pt x="18776" y="4440"/>
                  </a:lnTo>
                  <a:cubicBezTo>
                    <a:pt x="20144" y="3854"/>
                    <a:pt x="20768" y="2271"/>
                    <a:pt x="20182" y="903"/>
                  </a:cubicBezTo>
                  <a:cubicBezTo>
                    <a:pt x="19747" y="-112"/>
                    <a:pt x="18750" y="-724"/>
                    <a:pt x="17710" y="-724"/>
                  </a:cubicBez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4" name="Freeform: Shape 1193">
              <a:extLst>
                <a:ext uri="{FF2B5EF4-FFF2-40B4-BE49-F238E27FC236}">
                  <a16:creationId xmlns="" xmlns:a16="http://schemas.microsoft.com/office/drawing/2014/main" id="{8D2584C6-F813-46CB-B55C-3BC6AFD81665}"/>
                </a:ext>
              </a:extLst>
            </p:cNvPr>
            <p:cNvSpPr/>
            <p:nvPr/>
          </p:nvSpPr>
          <p:spPr>
            <a:xfrm flipV="1">
              <a:off x="7865091" y="6212487"/>
              <a:ext cx="26742" cy="14578"/>
            </a:xfrm>
            <a:custGeom>
              <a:avLst/>
              <a:gdLst>
                <a:gd name="connsiteX0" fmla="*/ 17702 w 26742"/>
                <a:gd name="connsiteY0" fmla="*/ -751 h 14578"/>
                <a:gd name="connsiteX1" fmla="*/ 16636 w 26742"/>
                <a:gd name="connsiteY1" fmla="*/ -530 h 14578"/>
                <a:gd name="connsiteX2" fmla="*/ -4725 w 26742"/>
                <a:gd name="connsiteY2" fmla="*/ 8662 h 14578"/>
                <a:gd name="connsiteX3" fmla="*/ -6131 w 26742"/>
                <a:gd name="connsiteY3" fmla="*/ 12193 h 14578"/>
                <a:gd name="connsiteX4" fmla="*/ -2594 w 26742"/>
                <a:gd name="connsiteY4" fmla="*/ 13605 h 14578"/>
                <a:gd name="connsiteX5" fmla="*/ 18767 w 26742"/>
                <a:gd name="connsiteY5" fmla="*/ 4413 h 14578"/>
                <a:gd name="connsiteX6" fmla="*/ 20173 w 26742"/>
                <a:gd name="connsiteY6" fmla="*/ 876 h 14578"/>
                <a:gd name="connsiteX7" fmla="*/ 17702 w 26742"/>
                <a:gd name="connsiteY7" fmla="*/ -751 h 14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742" h="14578">
                  <a:moveTo>
                    <a:pt x="17702" y="-751"/>
                  </a:moveTo>
                  <a:lnTo>
                    <a:pt x="16636" y="-530"/>
                  </a:lnTo>
                  <a:lnTo>
                    <a:pt x="-4725" y="8662"/>
                  </a:lnTo>
                  <a:cubicBezTo>
                    <a:pt x="-6087" y="9249"/>
                    <a:pt x="-6717" y="10831"/>
                    <a:pt x="-6131" y="12193"/>
                  </a:cubicBezTo>
                  <a:cubicBezTo>
                    <a:pt x="-5544" y="13561"/>
                    <a:pt x="-3962" y="14198"/>
                    <a:pt x="-2594" y="13605"/>
                  </a:cubicBezTo>
                  <a:lnTo>
                    <a:pt x="18767" y="4413"/>
                  </a:lnTo>
                  <a:cubicBezTo>
                    <a:pt x="20129" y="3827"/>
                    <a:pt x="20760" y="2244"/>
                    <a:pt x="20173" y="876"/>
                  </a:cubicBezTo>
                  <a:cubicBezTo>
                    <a:pt x="19738" y="-146"/>
                    <a:pt x="18742" y="-751"/>
                    <a:pt x="17702" y="-751"/>
                  </a:cubicBez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5" name="Freeform: Shape 1194">
              <a:extLst>
                <a:ext uri="{FF2B5EF4-FFF2-40B4-BE49-F238E27FC236}">
                  <a16:creationId xmlns="" xmlns:a16="http://schemas.microsoft.com/office/drawing/2014/main" id="{F3BA46D6-27A3-4F6B-AE1D-4A3D6F9D235A}"/>
                </a:ext>
              </a:extLst>
            </p:cNvPr>
            <p:cNvSpPr/>
            <p:nvPr/>
          </p:nvSpPr>
          <p:spPr>
            <a:xfrm flipV="1">
              <a:off x="8009270" y="5535529"/>
              <a:ext cx="405224" cy="664973"/>
            </a:xfrm>
            <a:custGeom>
              <a:avLst/>
              <a:gdLst>
                <a:gd name="connsiteX0" fmla="*/ 335253 w 405224"/>
                <a:gd name="connsiteY0" fmla="*/ 662500 h 664973"/>
                <a:gd name="connsiteX1" fmla="*/ 337208 w 405224"/>
                <a:gd name="connsiteY1" fmla="*/ 663590 h 664973"/>
                <a:gd name="connsiteX2" fmla="*/ 313842 w 405224"/>
                <a:gd name="connsiteY2" fmla="*/ 654139 h 664973"/>
                <a:gd name="connsiteX3" fmla="*/ 137626 w 405224"/>
                <a:gd name="connsiteY3" fmla="*/ 576078 h 664973"/>
                <a:gd name="connsiteX4" fmla="*/ 52850 w 405224"/>
                <a:gd name="connsiteY4" fmla="*/ 522530 h 664973"/>
                <a:gd name="connsiteX5" fmla="*/ 15903 w 405224"/>
                <a:gd name="connsiteY5" fmla="*/ 478346 h 664973"/>
                <a:gd name="connsiteX6" fmla="*/ 46085 w 405224"/>
                <a:gd name="connsiteY6" fmla="*/ -1383 h 664973"/>
                <a:gd name="connsiteX7" fmla="*/ 133313 w 405224"/>
                <a:gd name="connsiteY7" fmla="*/ 11542 h 664973"/>
                <a:gd name="connsiteX8" fmla="*/ 126649 w 405224"/>
                <a:gd name="connsiteY8" fmla="*/ 427648 h 664973"/>
                <a:gd name="connsiteX9" fmla="*/ 169863 w 405224"/>
                <a:gd name="connsiteY9" fmla="*/ 459008 h 664973"/>
                <a:gd name="connsiteX10" fmla="*/ 229570 w 405224"/>
                <a:gd name="connsiteY10" fmla="*/ 489606 h 664973"/>
                <a:gd name="connsiteX11" fmla="*/ 361368 w 405224"/>
                <a:gd name="connsiteY11" fmla="*/ 546243 h 664973"/>
                <a:gd name="connsiteX12" fmla="*/ 398416 w 405224"/>
                <a:gd name="connsiteY12" fmla="*/ 562157 h 664973"/>
                <a:gd name="connsiteX13" fmla="*/ 335253 w 405224"/>
                <a:gd name="connsiteY13" fmla="*/ 662500 h 664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05224" h="664973">
                  <a:moveTo>
                    <a:pt x="335253" y="662500"/>
                  </a:moveTo>
                  <a:cubicBezTo>
                    <a:pt x="335751" y="662783"/>
                    <a:pt x="336401" y="663168"/>
                    <a:pt x="337208" y="663590"/>
                  </a:cubicBezTo>
                  <a:cubicBezTo>
                    <a:pt x="333343" y="661932"/>
                    <a:pt x="323072" y="657847"/>
                    <a:pt x="313842" y="654139"/>
                  </a:cubicBezTo>
                  <a:cubicBezTo>
                    <a:pt x="239494" y="624393"/>
                    <a:pt x="181842" y="599028"/>
                    <a:pt x="137626" y="576078"/>
                  </a:cubicBezTo>
                  <a:cubicBezTo>
                    <a:pt x="100527" y="556930"/>
                    <a:pt x="72905" y="539447"/>
                    <a:pt x="52850" y="522530"/>
                  </a:cubicBezTo>
                  <a:cubicBezTo>
                    <a:pt x="35057" y="507613"/>
                    <a:pt x="23172" y="493124"/>
                    <a:pt x="15903" y="478346"/>
                  </a:cubicBezTo>
                  <a:cubicBezTo>
                    <a:pt x="-32324" y="380184"/>
                    <a:pt x="5128" y="182538"/>
                    <a:pt x="46085" y="-1383"/>
                  </a:cubicBezTo>
                  <a:lnTo>
                    <a:pt x="133313" y="11542"/>
                  </a:lnTo>
                  <a:cubicBezTo>
                    <a:pt x="110704" y="181535"/>
                    <a:pt x="90503" y="351774"/>
                    <a:pt x="126649" y="427648"/>
                  </a:cubicBezTo>
                  <a:cubicBezTo>
                    <a:pt x="130457" y="432736"/>
                    <a:pt x="140986" y="442521"/>
                    <a:pt x="169863" y="459008"/>
                  </a:cubicBezTo>
                  <a:cubicBezTo>
                    <a:pt x="184503" y="467413"/>
                    <a:pt x="203903" y="477539"/>
                    <a:pt x="229570" y="489606"/>
                  </a:cubicBezTo>
                  <a:cubicBezTo>
                    <a:pt x="262255" y="505097"/>
                    <a:pt x="305173" y="523766"/>
                    <a:pt x="361368" y="546243"/>
                  </a:cubicBezTo>
                  <a:cubicBezTo>
                    <a:pt x="385636" y="555928"/>
                    <a:pt x="392206" y="558595"/>
                    <a:pt x="398416" y="562157"/>
                  </a:cubicBezTo>
                  <a:lnTo>
                    <a:pt x="335253" y="662500"/>
                  </a:lnTo>
                </a:path>
              </a:pathLst>
            </a:custGeom>
            <a:solidFill>
              <a:srgbClr val="F8BAAC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6" name="Freeform: Shape 1195">
              <a:extLst>
                <a:ext uri="{FF2B5EF4-FFF2-40B4-BE49-F238E27FC236}">
                  <a16:creationId xmlns="" xmlns:a16="http://schemas.microsoft.com/office/drawing/2014/main" id="{93A9FA7F-C4FC-45FE-8DF1-DE777635CE9B}"/>
                </a:ext>
              </a:extLst>
            </p:cNvPr>
            <p:cNvSpPr/>
            <p:nvPr/>
          </p:nvSpPr>
          <p:spPr>
            <a:xfrm flipV="1">
              <a:off x="7979770" y="6181627"/>
              <a:ext cx="198117" cy="168732"/>
            </a:xfrm>
            <a:custGeom>
              <a:avLst/>
              <a:gdLst>
                <a:gd name="connsiteX0" fmla="*/ 78983 w 198117"/>
                <a:gd name="connsiteY0" fmla="*/ 144264 h 168732"/>
                <a:gd name="connsiteX1" fmla="*/ 44432 w 198117"/>
                <a:gd name="connsiteY1" fmla="*/ 65075 h 168732"/>
                <a:gd name="connsiteX2" fmla="*/ 12144 w 198117"/>
                <a:gd name="connsiteY2" fmla="*/ 41608 h 168732"/>
                <a:gd name="connsiteX3" fmla="*/ -6581 w 198117"/>
                <a:gd name="connsiteY3" fmla="*/ 19332 h 168732"/>
                <a:gd name="connsiteX4" fmla="*/ -6581 w 198117"/>
                <a:gd name="connsiteY4" fmla="*/ 19282 h 168732"/>
                <a:gd name="connsiteX5" fmla="*/ 18645 w 198117"/>
                <a:gd name="connsiteY5" fmla="*/ -478 h 168732"/>
                <a:gd name="connsiteX6" fmla="*/ 54318 w 198117"/>
                <a:gd name="connsiteY6" fmla="*/ 3665 h 168732"/>
                <a:gd name="connsiteX7" fmla="*/ 101845 w 198117"/>
                <a:gd name="connsiteY7" fmla="*/ 28128 h 168732"/>
                <a:gd name="connsiteX8" fmla="*/ 187389 w 198117"/>
                <a:gd name="connsiteY8" fmla="*/ 124593 h 168732"/>
                <a:gd name="connsiteX9" fmla="*/ 190744 w 198117"/>
                <a:gd name="connsiteY9" fmla="*/ 145494 h 168732"/>
                <a:gd name="connsiteX10" fmla="*/ 153009 w 198117"/>
                <a:gd name="connsiteY10" fmla="*/ 167000 h 168732"/>
                <a:gd name="connsiteX11" fmla="*/ 78983 w 198117"/>
                <a:gd name="connsiteY11" fmla="*/ 144264 h 168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8117" h="168732">
                  <a:moveTo>
                    <a:pt x="78983" y="144264"/>
                  </a:moveTo>
                  <a:lnTo>
                    <a:pt x="44432" y="65075"/>
                  </a:lnTo>
                  <a:cubicBezTo>
                    <a:pt x="38461" y="52597"/>
                    <a:pt x="26349" y="43789"/>
                    <a:pt x="12144" y="41608"/>
                  </a:cubicBezTo>
                  <a:cubicBezTo>
                    <a:pt x="808" y="39893"/>
                    <a:pt x="-7300" y="30246"/>
                    <a:pt x="-6581" y="19332"/>
                  </a:cubicBezTo>
                  <a:lnTo>
                    <a:pt x="-6581" y="19282"/>
                  </a:lnTo>
                  <a:cubicBezTo>
                    <a:pt x="-5774" y="6969"/>
                    <a:pt x="5814" y="-2111"/>
                    <a:pt x="18645" y="-478"/>
                  </a:cubicBezTo>
                  <a:lnTo>
                    <a:pt x="54318" y="3665"/>
                  </a:lnTo>
                  <a:cubicBezTo>
                    <a:pt x="72829" y="5815"/>
                    <a:pt x="89802" y="14553"/>
                    <a:pt x="101845" y="28128"/>
                  </a:cubicBezTo>
                  <a:lnTo>
                    <a:pt x="187389" y="124593"/>
                  </a:lnTo>
                  <a:cubicBezTo>
                    <a:pt x="191236" y="130904"/>
                    <a:pt x="192433" y="138376"/>
                    <a:pt x="190744" y="145494"/>
                  </a:cubicBezTo>
                  <a:cubicBezTo>
                    <a:pt x="186923" y="161622"/>
                    <a:pt x="169723" y="171426"/>
                    <a:pt x="153009" y="167000"/>
                  </a:cubicBezTo>
                  <a:lnTo>
                    <a:pt x="78983" y="144264"/>
                  </a:ln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7" name="Freeform: Shape 1196">
              <a:extLst>
                <a:ext uri="{FF2B5EF4-FFF2-40B4-BE49-F238E27FC236}">
                  <a16:creationId xmlns="" xmlns:a16="http://schemas.microsoft.com/office/drawing/2014/main" id="{616F09F1-26D4-4691-B340-C4636D902F18}"/>
                </a:ext>
              </a:extLst>
            </p:cNvPr>
            <p:cNvSpPr/>
            <p:nvPr/>
          </p:nvSpPr>
          <p:spPr>
            <a:xfrm flipV="1">
              <a:off x="8148755" y="6198857"/>
              <a:ext cx="25497" cy="127403"/>
            </a:xfrm>
            <a:custGeom>
              <a:avLst/>
              <a:gdLst>
                <a:gd name="connsiteX0" fmla="*/ 18758 w 25497"/>
                <a:gd name="connsiteY0" fmla="*/ -674 h 127403"/>
                <a:gd name="connsiteX1" fmla="*/ -6739 w 25497"/>
                <a:gd name="connsiteY1" fmla="*/ -674 h 127403"/>
                <a:gd name="connsiteX2" fmla="*/ -6739 w 25497"/>
                <a:gd name="connsiteY2" fmla="*/ 126730 h 127403"/>
                <a:gd name="connsiteX3" fmla="*/ 18758 w 25497"/>
                <a:gd name="connsiteY3" fmla="*/ 126730 h 127403"/>
                <a:gd name="connsiteX4" fmla="*/ 18758 w 25497"/>
                <a:gd name="connsiteY4" fmla="*/ -674 h 127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97" h="127403">
                  <a:moveTo>
                    <a:pt x="18758" y="-674"/>
                  </a:moveTo>
                  <a:lnTo>
                    <a:pt x="-6739" y="-674"/>
                  </a:lnTo>
                  <a:lnTo>
                    <a:pt x="-6739" y="126730"/>
                  </a:lnTo>
                  <a:lnTo>
                    <a:pt x="18758" y="126730"/>
                  </a:lnTo>
                  <a:lnTo>
                    <a:pt x="18758" y="-674"/>
                  </a:ln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8" name="Freeform: Shape 1197">
              <a:extLst>
                <a:ext uri="{FF2B5EF4-FFF2-40B4-BE49-F238E27FC236}">
                  <a16:creationId xmlns="" xmlns:a16="http://schemas.microsoft.com/office/drawing/2014/main" id="{2FDBDF87-3E23-42AE-BF03-EF87A0591632}"/>
                </a:ext>
              </a:extLst>
            </p:cNvPr>
            <p:cNvSpPr/>
            <p:nvPr/>
          </p:nvSpPr>
          <p:spPr>
            <a:xfrm flipV="1">
              <a:off x="7976321" y="6172434"/>
              <a:ext cx="198121" cy="168732"/>
            </a:xfrm>
            <a:custGeom>
              <a:avLst/>
              <a:gdLst>
                <a:gd name="connsiteX0" fmla="*/ 78987 w 198121"/>
                <a:gd name="connsiteY0" fmla="*/ 144254 h 168732"/>
                <a:gd name="connsiteX1" fmla="*/ 44436 w 198121"/>
                <a:gd name="connsiteY1" fmla="*/ 65058 h 168732"/>
                <a:gd name="connsiteX2" fmla="*/ 12149 w 198121"/>
                <a:gd name="connsiteY2" fmla="*/ 41591 h 168732"/>
                <a:gd name="connsiteX3" fmla="*/ -6577 w 198121"/>
                <a:gd name="connsiteY3" fmla="*/ 19316 h 168732"/>
                <a:gd name="connsiteX4" fmla="*/ -6570 w 198121"/>
                <a:gd name="connsiteY4" fmla="*/ 19265 h 168732"/>
                <a:gd name="connsiteX5" fmla="*/ 18656 w 198121"/>
                <a:gd name="connsiteY5" fmla="*/ -494 h 168732"/>
                <a:gd name="connsiteX6" fmla="*/ 44216 w 198121"/>
                <a:gd name="connsiteY6" fmla="*/ 2475 h 168732"/>
                <a:gd name="connsiteX7" fmla="*/ 108425 w 198121"/>
                <a:gd name="connsiteY7" fmla="*/ 35526 h 168732"/>
                <a:gd name="connsiteX8" fmla="*/ 187394 w 198121"/>
                <a:gd name="connsiteY8" fmla="*/ 124577 h 168732"/>
                <a:gd name="connsiteX9" fmla="*/ 190755 w 198121"/>
                <a:gd name="connsiteY9" fmla="*/ 145484 h 168732"/>
                <a:gd name="connsiteX10" fmla="*/ 153013 w 198121"/>
                <a:gd name="connsiteY10" fmla="*/ 166983 h 168732"/>
                <a:gd name="connsiteX11" fmla="*/ 78987 w 198121"/>
                <a:gd name="connsiteY11" fmla="*/ 144254 h 168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8121" h="168732">
                  <a:moveTo>
                    <a:pt x="78987" y="144254"/>
                  </a:moveTo>
                  <a:lnTo>
                    <a:pt x="44436" y="65058"/>
                  </a:lnTo>
                  <a:cubicBezTo>
                    <a:pt x="38472" y="52581"/>
                    <a:pt x="26354" y="43773"/>
                    <a:pt x="12149" y="41591"/>
                  </a:cubicBezTo>
                  <a:cubicBezTo>
                    <a:pt x="819" y="39876"/>
                    <a:pt x="-7295" y="30230"/>
                    <a:pt x="-6577" y="19316"/>
                  </a:cubicBezTo>
                  <a:lnTo>
                    <a:pt x="-6570" y="19265"/>
                  </a:lnTo>
                  <a:cubicBezTo>
                    <a:pt x="-5763" y="6952"/>
                    <a:pt x="5825" y="-2127"/>
                    <a:pt x="18656" y="-494"/>
                  </a:cubicBezTo>
                  <a:lnTo>
                    <a:pt x="44216" y="2475"/>
                  </a:lnTo>
                  <a:cubicBezTo>
                    <a:pt x="69227" y="5382"/>
                    <a:pt x="92165" y="17191"/>
                    <a:pt x="108425" y="35526"/>
                  </a:cubicBezTo>
                  <a:lnTo>
                    <a:pt x="187394" y="124577"/>
                  </a:lnTo>
                  <a:cubicBezTo>
                    <a:pt x="191240" y="130894"/>
                    <a:pt x="192444" y="138359"/>
                    <a:pt x="190755" y="145484"/>
                  </a:cubicBezTo>
                  <a:cubicBezTo>
                    <a:pt x="186934" y="161612"/>
                    <a:pt x="169734" y="171409"/>
                    <a:pt x="153013" y="166983"/>
                  </a:cubicBezTo>
                  <a:lnTo>
                    <a:pt x="78987" y="144254"/>
                  </a:lnTo>
                </a:path>
              </a:pathLst>
            </a:custGeom>
            <a:solidFill>
              <a:srgbClr val="32449B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9" name="Freeform: Shape 1198">
              <a:extLst>
                <a:ext uri="{FF2B5EF4-FFF2-40B4-BE49-F238E27FC236}">
                  <a16:creationId xmlns="" xmlns:a16="http://schemas.microsoft.com/office/drawing/2014/main" id="{F59A474B-8D58-4C27-A80D-C267620F8968}"/>
                </a:ext>
              </a:extLst>
            </p:cNvPr>
            <p:cNvSpPr/>
            <p:nvPr/>
          </p:nvSpPr>
          <p:spPr>
            <a:xfrm flipV="1">
              <a:off x="8032367" y="6252643"/>
              <a:ext cx="26742" cy="14578"/>
            </a:xfrm>
            <a:custGeom>
              <a:avLst/>
              <a:gdLst>
                <a:gd name="connsiteX0" fmla="*/ 17472 w 26742"/>
                <a:gd name="connsiteY0" fmla="*/ -679 h 14578"/>
                <a:gd name="connsiteX1" fmla="*/ 16406 w 26742"/>
                <a:gd name="connsiteY1" fmla="*/ -458 h 14578"/>
                <a:gd name="connsiteX2" fmla="*/ -4955 w 26742"/>
                <a:gd name="connsiteY2" fmla="*/ 8735 h 14578"/>
                <a:gd name="connsiteX3" fmla="*/ -6361 w 26742"/>
                <a:gd name="connsiteY3" fmla="*/ 12272 h 14578"/>
                <a:gd name="connsiteX4" fmla="*/ -2824 w 26742"/>
                <a:gd name="connsiteY4" fmla="*/ 13678 h 14578"/>
                <a:gd name="connsiteX5" fmla="*/ 18537 w 26742"/>
                <a:gd name="connsiteY5" fmla="*/ 4485 h 14578"/>
                <a:gd name="connsiteX6" fmla="*/ 19943 w 26742"/>
                <a:gd name="connsiteY6" fmla="*/ 948 h 14578"/>
                <a:gd name="connsiteX7" fmla="*/ 17472 w 26742"/>
                <a:gd name="connsiteY7" fmla="*/ -679 h 14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742" h="14578">
                  <a:moveTo>
                    <a:pt x="17472" y="-679"/>
                  </a:moveTo>
                  <a:lnTo>
                    <a:pt x="16406" y="-458"/>
                  </a:lnTo>
                  <a:lnTo>
                    <a:pt x="-4955" y="8735"/>
                  </a:lnTo>
                  <a:cubicBezTo>
                    <a:pt x="-6317" y="9321"/>
                    <a:pt x="-6947" y="10903"/>
                    <a:pt x="-6361" y="12272"/>
                  </a:cubicBezTo>
                  <a:cubicBezTo>
                    <a:pt x="-5774" y="13633"/>
                    <a:pt x="-4192" y="14270"/>
                    <a:pt x="-2824" y="13678"/>
                  </a:cubicBezTo>
                  <a:lnTo>
                    <a:pt x="18537" y="4485"/>
                  </a:lnTo>
                  <a:cubicBezTo>
                    <a:pt x="19899" y="3899"/>
                    <a:pt x="20530" y="2316"/>
                    <a:pt x="19943" y="948"/>
                  </a:cubicBezTo>
                  <a:cubicBezTo>
                    <a:pt x="19502" y="-67"/>
                    <a:pt x="18512" y="-679"/>
                    <a:pt x="17472" y="-679"/>
                  </a:cubicBez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0" name="Freeform: Shape 1199">
              <a:extLst>
                <a:ext uri="{FF2B5EF4-FFF2-40B4-BE49-F238E27FC236}">
                  <a16:creationId xmlns="" xmlns:a16="http://schemas.microsoft.com/office/drawing/2014/main" id="{B82FB4AB-491D-420C-A1CF-106C8AF70B96}"/>
                </a:ext>
              </a:extLst>
            </p:cNvPr>
            <p:cNvSpPr/>
            <p:nvPr/>
          </p:nvSpPr>
          <p:spPr>
            <a:xfrm flipV="1">
              <a:off x="8038565" y="6236884"/>
              <a:ext cx="26748" cy="14575"/>
            </a:xfrm>
            <a:custGeom>
              <a:avLst/>
              <a:gdLst>
                <a:gd name="connsiteX0" fmla="*/ 17463 w 26748"/>
                <a:gd name="connsiteY0" fmla="*/ -707 h 14575"/>
                <a:gd name="connsiteX1" fmla="*/ 16404 w 26748"/>
                <a:gd name="connsiteY1" fmla="*/ -486 h 14575"/>
                <a:gd name="connsiteX2" fmla="*/ -4957 w 26748"/>
                <a:gd name="connsiteY2" fmla="*/ 8706 h 14575"/>
                <a:gd name="connsiteX3" fmla="*/ -6369 w 26748"/>
                <a:gd name="connsiteY3" fmla="*/ 12243 h 14575"/>
                <a:gd name="connsiteX4" fmla="*/ -2832 w 26748"/>
                <a:gd name="connsiteY4" fmla="*/ 13649 h 14575"/>
                <a:gd name="connsiteX5" fmla="*/ 18529 w 26748"/>
                <a:gd name="connsiteY5" fmla="*/ 4457 h 14575"/>
                <a:gd name="connsiteX6" fmla="*/ 19941 w 26748"/>
                <a:gd name="connsiteY6" fmla="*/ 920 h 14575"/>
                <a:gd name="connsiteX7" fmla="*/ 17463 w 26748"/>
                <a:gd name="connsiteY7" fmla="*/ -707 h 1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748" h="14575">
                  <a:moveTo>
                    <a:pt x="17463" y="-707"/>
                  </a:moveTo>
                  <a:lnTo>
                    <a:pt x="16404" y="-486"/>
                  </a:lnTo>
                  <a:lnTo>
                    <a:pt x="-4957" y="8706"/>
                  </a:lnTo>
                  <a:cubicBezTo>
                    <a:pt x="-6325" y="9293"/>
                    <a:pt x="-6956" y="10875"/>
                    <a:pt x="-6369" y="12243"/>
                  </a:cubicBezTo>
                  <a:cubicBezTo>
                    <a:pt x="-5777" y="13605"/>
                    <a:pt x="-4194" y="14236"/>
                    <a:pt x="-2832" y="13649"/>
                  </a:cubicBezTo>
                  <a:lnTo>
                    <a:pt x="18529" y="4457"/>
                  </a:lnTo>
                  <a:cubicBezTo>
                    <a:pt x="19897" y="3870"/>
                    <a:pt x="20527" y="2288"/>
                    <a:pt x="19941" y="920"/>
                  </a:cubicBezTo>
                  <a:cubicBezTo>
                    <a:pt x="19500" y="-95"/>
                    <a:pt x="18510" y="-707"/>
                    <a:pt x="17463" y="-707"/>
                  </a:cubicBez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1" name="Freeform: Shape 1200">
              <a:extLst>
                <a:ext uri="{FF2B5EF4-FFF2-40B4-BE49-F238E27FC236}">
                  <a16:creationId xmlns="" xmlns:a16="http://schemas.microsoft.com/office/drawing/2014/main" id="{36A087C4-F434-48AA-B3C9-0D42CD041630}"/>
                </a:ext>
              </a:extLst>
            </p:cNvPr>
            <p:cNvSpPr/>
            <p:nvPr/>
          </p:nvSpPr>
          <p:spPr>
            <a:xfrm flipV="1">
              <a:off x="8044769" y="6221777"/>
              <a:ext cx="26743" cy="14581"/>
            </a:xfrm>
            <a:custGeom>
              <a:avLst/>
              <a:gdLst>
                <a:gd name="connsiteX0" fmla="*/ 17455 w 26743"/>
                <a:gd name="connsiteY0" fmla="*/ -734 h 14581"/>
                <a:gd name="connsiteX1" fmla="*/ 16396 w 26743"/>
                <a:gd name="connsiteY1" fmla="*/ -514 h 14581"/>
                <a:gd name="connsiteX2" fmla="*/ -4972 w 26743"/>
                <a:gd name="connsiteY2" fmla="*/ 8685 h 14581"/>
                <a:gd name="connsiteX3" fmla="*/ -6378 w 26743"/>
                <a:gd name="connsiteY3" fmla="*/ 12216 h 14581"/>
                <a:gd name="connsiteX4" fmla="*/ -2841 w 26743"/>
                <a:gd name="connsiteY4" fmla="*/ 13628 h 14581"/>
                <a:gd name="connsiteX5" fmla="*/ 18520 w 26743"/>
                <a:gd name="connsiteY5" fmla="*/ 4430 h 14581"/>
                <a:gd name="connsiteX6" fmla="*/ 19926 w 26743"/>
                <a:gd name="connsiteY6" fmla="*/ 899 h 14581"/>
                <a:gd name="connsiteX7" fmla="*/ 17455 w 26743"/>
                <a:gd name="connsiteY7" fmla="*/ -734 h 14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743" h="14581">
                  <a:moveTo>
                    <a:pt x="17455" y="-734"/>
                  </a:moveTo>
                  <a:lnTo>
                    <a:pt x="16396" y="-514"/>
                  </a:lnTo>
                  <a:lnTo>
                    <a:pt x="-4972" y="8685"/>
                  </a:lnTo>
                  <a:cubicBezTo>
                    <a:pt x="-6334" y="9272"/>
                    <a:pt x="-6964" y="10854"/>
                    <a:pt x="-6378" y="12216"/>
                  </a:cubicBezTo>
                  <a:cubicBezTo>
                    <a:pt x="-5791" y="13584"/>
                    <a:pt x="-4203" y="14215"/>
                    <a:pt x="-2841" y="13628"/>
                  </a:cubicBezTo>
                  <a:lnTo>
                    <a:pt x="18520" y="4430"/>
                  </a:lnTo>
                  <a:cubicBezTo>
                    <a:pt x="19889" y="3843"/>
                    <a:pt x="20513" y="2261"/>
                    <a:pt x="19926" y="899"/>
                  </a:cubicBezTo>
                  <a:cubicBezTo>
                    <a:pt x="19491" y="-123"/>
                    <a:pt x="18495" y="-734"/>
                    <a:pt x="17455" y="-734"/>
                  </a:cubicBez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2" name="Freeform: Shape 1201">
              <a:extLst>
                <a:ext uri="{FF2B5EF4-FFF2-40B4-BE49-F238E27FC236}">
                  <a16:creationId xmlns="" xmlns:a16="http://schemas.microsoft.com/office/drawing/2014/main" id="{E303BD2F-2316-40A7-AA78-4179971F250A}"/>
                </a:ext>
              </a:extLst>
            </p:cNvPr>
            <p:cNvSpPr/>
            <p:nvPr/>
          </p:nvSpPr>
          <p:spPr>
            <a:xfrm flipV="1">
              <a:off x="7939589" y="5619460"/>
              <a:ext cx="23511" cy="7357"/>
            </a:xfrm>
            <a:custGeom>
              <a:avLst/>
              <a:gdLst>
                <a:gd name="connsiteX0" fmla="*/ 3663 w 23511"/>
                <a:gd name="connsiteY0" fmla="*/ -1823 h 7357"/>
                <a:gd name="connsiteX1" fmla="*/ -6450 w 23511"/>
                <a:gd name="connsiteY1" fmla="*/ 478 h 7357"/>
                <a:gd name="connsiteX2" fmla="*/ 17061 w 23511"/>
                <a:gd name="connsiteY2" fmla="*/ 5535 h 7357"/>
                <a:gd name="connsiteX3" fmla="*/ 3663 w 23511"/>
                <a:gd name="connsiteY3" fmla="*/ -1823 h 7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511" h="7357">
                  <a:moveTo>
                    <a:pt x="3663" y="-1823"/>
                  </a:moveTo>
                  <a:cubicBezTo>
                    <a:pt x="-2604" y="-253"/>
                    <a:pt x="-6450" y="478"/>
                    <a:pt x="-6450" y="478"/>
                  </a:cubicBezTo>
                  <a:cubicBezTo>
                    <a:pt x="-6450" y="478"/>
                    <a:pt x="2502" y="2723"/>
                    <a:pt x="17061" y="5535"/>
                  </a:cubicBezTo>
                  <a:cubicBezTo>
                    <a:pt x="12439" y="3057"/>
                    <a:pt x="7969" y="604"/>
                    <a:pt x="3663" y="-1823"/>
                  </a:cubicBezTo>
                </a:path>
              </a:pathLst>
            </a:custGeom>
            <a:solidFill>
              <a:srgbClr val="EE9784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3" name="Freeform: Shape 1202">
              <a:extLst>
                <a:ext uri="{FF2B5EF4-FFF2-40B4-BE49-F238E27FC236}">
                  <a16:creationId xmlns="" xmlns:a16="http://schemas.microsoft.com/office/drawing/2014/main" id="{25F5B590-98C1-4BEC-BD0D-600E93AFDA78}"/>
                </a:ext>
              </a:extLst>
            </p:cNvPr>
            <p:cNvSpPr/>
            <p:nvPr/>
          </p:nvSpPr>
          <p:spPr>
            <a:xfrm flipV="1">
              <a:off x="7949702" y="5608339"/>
              <a:ext cx="204002" cy="81125"/>
            </a:xfrm>
            <a:custGeom>
              <a:avLst/>
              <a:gdLst>
                <a:gd name="connsiteX0" fmla="*/ 91882 w 204002"/>
                <a:gd name="connsiteY0" fmla="*/ -1777 h 81125"/>
                <a:gd name="connsiteX1" fmla="*/ -6588 w 204002"/>
                <a:gd name="connsiteY1" fmla="*/ 60869 h 81125"/>
                <a:gd name="connsiteX2" fmla="*/ 6810 w 204002"/>
                <a:gd name="connsiteY2" fmla="*/ 68227 h 81125"/>
                <a:gd name="connsiteX3" fmla="*/ 112202 w 204002"/>
                <a:gd name="connsiteY3" fmla="*/ 79348 h 81125"/>
                <a:gd name="connsiteX4" fmla="*/ 197414 w 204002"/>
                <a:gd name="connsiteY4" fmla="*/ 64645 h 81125"/>
                <a:gd name="connsiteX5" fmla="*/ 112638 w 204002"/>
                <a:gd name="connsiteY5" fmla="*/ 11098 h 81125"/>
                <a:gd name="connsiteX6" fmla="*/ 112638 w 204002"/>
                <a:gd name="connsiteY6" fmla="*/ 11098 h 81125"/>
                <a:gd name="connsiteX7" fmla="*/ 91882 w 204002"/>
                <a:gd name="connsiteY7" fmla="*/ -1777 h 81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4002" h="81125">
                  <a:moveTo>
                    <a:pt x="91882" y="-1777"/>
                  </a:moveTo>
                  <a:cubicBezTo>
                    <a:pt x="78610" y="36008"/>
                    <a:pt x="17761" y="54772"/>
                    <a:pt x="-6588" y="60869"/>
                  </a:cubicBezTo>
                  <a:cubicBezTo>
                    <a:pt x="-2282" y="63296"/>
                    <a:pt x="2188" y="65749"/>
                    <a:pt x="6810" y="68227"/>
                  </a:cubicBezTo>
                  <a:cubicBezTo>
                    <a:pt x="31348" y="72974"/>
                    <a:pt x="71820" y="79348"/>
                    <a:pt x="112202" y="79348"/>
                  </a:cubicBezTo>
                  <a:cubicBezTo>
                    <a:pt x="143040" y="79348"/>
                    <a:pt x="173814" y="75635"/>
                    <a:pt x="197414" y="64645"/>
                  </a:cubicBezTo>
                  <a:cubicBezTo>
                    <a:pt x="160315" y="45497"/>
                    <a:pt x="132693" y="28014"/>
                    <a:pt x="112638" y="11098"/>
                  </a:cubicBezTo>
                  <a:lnTo>
                    <a:pt x="112638" y="11098"/>
                  </a:lnTo>
                  <a:cubicBezTo>
                    <a:pt x="100009" y="5442"/>
                    <a:pt x="91882" y="-1777"/>
                    <a:pt x="91882" y="-1777"/>
                  </a:cubicBezTo>
                </a:path>
              </a:pathLst>
            </a:custGeom>
            <a:solidFill>
              <a:srgbClr val="E86F56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4" name="Freeform: Shape 1203">
              <a:extLst>
                <a:ext uri="{FF2B5EF4-FFF2-40B4-BE49-F238E27FC236}">
                  <a16:creationId xmlns="" xmlns:a16="http://schemas.microsoft.com/office/drawing/2014/main" id="{777D2324-8394-462D-907C-06A713C75D32}"/>
                </a:ext>
              </a:extLst>
            </p:cNvPr>
            <p:cNvSpPr/>
            <p:nvPr/>
          </p:nvSpPr>
          <p:spPr>
            <a:xfrm flipV="1">
              <a:off x="8068928" y="5623042"/>
              <a:ext cx="176720" cy="117069"/>
            </a:xfrm>
            <a:custGeom>
              <a:avLst/>
              <a:gdLst>
                <a:gd name="connsiteX0" fmla="*/ 110279 w 176720"/>
                <a:gd name="connsiteY0" fmla="*/ -1718 h 117069"/>
                <a:gd name="connsiteX1" fmla="*/ 109573 w 176720"/>
                <a:gd name="connsiteY1" fmla="*/ 3029 h 117069"/>
                <a:gd name="connsiteX2" fmla="*/ 31020 w 176720"/>
                <a:gd name="connsiteY2" fmla="*/ 67932 h 117069"/>
                <a:gd name="connsiteX3" fmla="*/ 22496 w 176720"/>
                <a:gd name="connsiteY3" fmla="*/ 68563 h 117069"/>
                <a:gd name="connsiteX4" fmla="*/ -6733 w 176720"/>
                <a:gd name="connsiteY4" fmla="*/ 61804 h 117069"/>
                <a:gd name="connsiteX5" fmla="*/ -6733 w 176720"/>
                <a:gd name="connsiteY5" fmla="*/ 61804 h 117069"/>
                <a:gd name="connsiteX6" fmla="*/ -6733 w 176720"/>
                <a:gd name="connsiteY6" fmla="*/ 61804 h 117069"/>
                <a:gd name="connsiteX7" fmla="*/ 78042 w 176720"/>
                <a:gd name="connsiteY7" fmla="*/ 115352 h 117069"/>
                <a:gd name="connsiteX8" fmla="*/ 78042 w 176720"/>
                <a:gd name="connsiteY8" fmla="*/ 115352 h 117069"/>
                <a:gd name="connsiteX9" fmla="*/ 81151 w 176720"/>
                <a:gd name="connsiteY9" fmla="*/ 113876 h 117069"/>
                <a:gd name="connsiteX10" fmla="*/ 169987 w 176720"/>
                <a:gd name="connsiteY10" fmla="*/ 28879 h 117069"/>
                <a:gd name="connsiteX11" fmla="*/ 110279 w 176720"/>
                <a:gd name="connsiteY11" fmla="*/ -1718 h 117069"/>
                <a:gd name="connsiteX12" fmla="*/ 110279 w 176720"/>
                <a:gd name="connsiteY12" fmla="*/ -1718 h 117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6720" h="117069">
                  <a:moveTo>
                    <a:pt x="110279" y="-1718"/>
                  </a:moveTo>
                  <a:cubicBezTo>
                    <a:pt x="109825" y="-438"/>
                    <a:pt x="109573" y="1132"/>
                    <a:pt x="109573" y="3029"/>
                  </a:cubicBezTo>
                  <a:cubicBezTo>
                    <a:pt x="109573" y="33104"/>
                    <a:pt x="62753" y="63178"/>
                    <a:pt x="31020" y="67932"/>
                  </a:cubicBezTo>
                  <a:cubicBezTo>
                    <a:pt x="28133" y="68367"/>
                    <a:pt x="25283" y="68563"/>
                    <a:pt x="22496" y="68563"/>
                  </a:cubicBezTo>
                  <a:cubicBezTo>
                    <a:pt x="11532" y="68563"/>
                    <a:pt x="1463" y="65517"/>
                    <a:pt x="-6733" y="61804"/>
                  </a:cubicBezTo>
                  <a:lnTo>
                    <a:pt x="-6733" y="61804"/>
                  </a:lnTo>
                  <a:lnTo>
                    <a:pt x="-6733" y="61804"/>
                  </a:lnTo>
                  <a:cubicBezTo>
                    <a:pt x="13322" y="78720"/>
                    <a:pt x="40944" y="96203"/>
                    <a:pt x="78042" y="115352"/>
                  </a:cubicBezTo>
                  <a:lnTo>
                    <a:pt x="78042" y="115352"/>
                  </a:lnTo>
                  <a:cubicBezTo>
                    <a:pt x="79095" y="114872"/>
                    <a:pt x="80148" y="114400"/>
                    <a:pt x="81151" y="113876"/>
                  </a:cubicBezTo>
                  <a:cubicBezTo>
                    <a:pt x="137649" y="85227"/>
                    <a:pt x="162118" y="44844"/>
                    <a:pt x="169987" y="28879"/>
                  </a:cubicBezTo>
                  <a:cubicBezTo>
                    <a:pt x="144320" y="16812"/>
                    <a:pt x="124919" y="6686"/>
                    <a:pt x="110279" y="-1718"/>
                  </a:cubicBezTo>
                  <a:lnTo>
                    <a:pt x="110279" y="-1718"/>
                  </a:lnTo>
                </a:path>
              </a:pathLst>
            </a:custGeom>
            <a:solidFill>
              <a:srgbClr val="EB7F68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5" name="Freeform: Shape 1204">
              <a:extLst>
                <a:ext uri="{FF2B5EF4-FFF2-40B4-BE49-F238E27FC236}">
                  <a16:creationId xmlns="" xmlns:a16="http://schemas.microsoft.com/office/drawing/2014/main" id="{49380C94-3F3E-4362-8644-FEE920119CC5}"/>
                </a:ext>
              </a:extLst>
            </p:cNvPr>
            <p:cNvSpPr/>
            <p:nvPr/>
          </p:nvSpPr>
          <p:spPr>
            <a:xfrm flipV="1">
              <a:off x="7723718" y="5277814"/>
              <a:ext cx="91098" cy="40362"/>
            </a:xfrm>
            <a:custGeom>
              <a:avLst/>
              <a:gdLst>
                <a:gd name="connsiteX0" fmla="*/ 72292 w 91098"/>
                <a:gd name="connsiteY0" fmla="*/ -2021 h 40362"/>
                <a:gd name="connsiteX1" fmla="*/ 921 w 91098"/>
                <a:gd name="connsiteY1" fmla="*/ 18615 h 40362"/>
                <a:gd name="connsiteX2" fmla="*/ -5813 w 91098"/>
                <a:gd name="connsiteY2" fmla="*/ 30828 h 40362"/>
                <a:gd name="connsiteX3" fmla="*/ 6400 w 91098"/>
                <a:gd name="connsiteY3" fmla="*/ 37568 h 40362"/>
                <a:gd name="connsiteX4" fmla="*/ 77771 w 91098"/>
                <a:gd name="connsiteY4" fmla="*/ 16932 h 40362"/>
                <a:gd name="connsiteX5" fmla="*/ 84511 w 91098"/>
                <a:gd name="connsiteY5" fmla="*/ 4719 h 40362"/>
                <a:gd name="connsiteX6" fmla="*/ 72292 w 91098"/>
                <a:gd name="connsiteY6" fmla="*/ -2021 h 40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098" h="40362">
                  <a:moveTo>
                    <a:pt x="72292" y="-2021"/>
                  </a:moveTo>
                  <a:lnTo>
                    <a:pt x="921" y="18615"/>
                  </a:lnTo>
                  <a:cubicBezTo>
                    <a:pt x="-4293" y="20122"/>
                    <a:pt x="-7320" y="25620"/>
                    <a:pt x="-5813" y="30828"/>
                  </a:cubicBezTo>
                  <a:cubicBezTo>
                    <a:pt x="-4306" y="36042"/>
                    <a:pt x="1186" y="39074"/>
                    <a:pt x="6400" y="37568"/>
                  </a:cubicBezTo>
                  <a:lnTo>
                    <a:pt x="77771" y="16932"/>
                  </a:lnTo>
                  <a:cubicBezTo>
                    <a:pt x="82986" y="15425"/>
                    <a:pt x="86018" y="9927"/>
                    <a:pt x="84511" y="4719"/>
                  </a:cubicBezTo>
                  <a:cubicBezTo>
                    <a:pt x="83005" y="-495"/>
                    <a:pt x="77507" y="-3528"/>
                    <a:pt x="72292" y="-2021"/>
                  </a:cubicBezTo>
                </a:path>
              </a:pathLst>
            </a:custGeom>
            <a:solidFill>
              <a:srgbClr val="F08E7B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6" name="Freeform: Shape 1205">
              <a:extLst>
                <a:ext uri="{FF2B5EF4-FFF2-40B4-BE49-F238E27FC236}">
                  <a16:creationId xmlns="" xmlns:a16="http://schemas.microsoft.com/office/drawing/2014/main" id="{D68BB8AD-BAE8-4700-8667-DDB50FD4371E}"/>
                </a:ext>
              </a:extLst>
            </p:cNvPr>
            <p:cNvSpPr/>
            <p:nvPr/>
          </p:nvSpPr>
          <p:spPr>
            <a:xfrm flipV="1">
              <a:off x="7718398" y="5297264"/>
              <a:ext cx="77037" cy="36295"/>
            </a:xfrm>
            <a:custGeom>
              <a:avLst/>
              <a:gdLst>
                <a:gd name="connsiteX0" fmla="*/ 58249 w 77037"/>
                <a:gd name="connsiteY0" fmla="*/ -1990 h 36295"/>
                <a:gd name="connsiteX1" fmla="*/ 944 w 77037"/>
                <a:gd name="connsiteY1" fmla="*/ 14579 h 36295"/>
                <a:gd name="connsiteX2" fmla="*/ -5796 w 77037"/>
                <a:gd name="connsiteY2" fmla="*/ 26798 h 36295"/>
                <a:gd name="connsiteX3" fmla="*/ 6423 w 77037"/>
                <a:gd name="connsiteY3" fmla="*/ 33532 h 36295"/>
                <a:gd name="connsiteX4" fmla="*/ 63728 w 77037"/>
                <a:gd name="connsiteY4" fmla="*/ 16969 h 36295"/>
                <a:gd name="connsiteX5" fmla="*/ 70468 w 77037"/>
                <a:gd name="connsiteY5" fmla="*/ 4750 h 36295"/>
                <a:gd name="connsiteX6" fmla="*/ 58249 w 77037"/>
                <a:gd name="connsiteY6" fmla="*/ -1990 h 36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7037" h="36295">
                  <a:moveTo>
                    <a:pt x="58249" y="-1990"/>
                  </a:moveTo>
                  <a:lnTo>
                    <a:pt x="944" y="14579"/>
                  </a:lnTo>
                  <a:cubicBezTo>
                    <a:pt x="-4271" y="16086"/>
                    <a:pt x="-7303" y="21584"/>
                    <a:pt x="-5796" y="26798"/>
                  </a:cubicBezTo>
                  <a:cubicBezTo>
                    <a:pt x="-4289" y="32006"/>
                    <a:pt x="1208" y="35039"/>
                    <a:pt x="6423" y="33532"/>
                  </a:cubicBezTo>
                  <a:lnTo>
                    <a:pt x="63728" y="16969"/>
                  </a:lnTo>
                  <a:cubicBezTo>
                    <a:pt x="68942" y="15456"/>
                    <a:pt x="71975" y="9964"/>
                    <a:pt x="70468" y="4750"/>
                  </a:cubicBezTo>
                  <a:cubicBezTo>
                    <a:pt x="68961" y="-464"/>
                    <a:pt x="63463" y="-3497"/>
                    <a:pt x="58249" y="-1990"/>
                  </a:cubicBezTo>
                </a:path>
              </a:pathLst>
            </a:custGeom>
            <a:solidFill>
              <a:srgbClr val="F08E7B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7" name="Freeform: Shape 1206">
              <a:extLst>
                <a:ext uri="{FF2B5EF4-FFF2-40B4-BE49-F238E27FC236}">
                  <a16:creationId xmlns="" xmlns:a16="http://schemas.microsoft.com/office/drawing/2014/main" id="{CCD8D301-A5CF-4801-9EC3-C0D343637E30}"/>
                </a:ext>
              </a:extLst>
            </p:cNvPr>
            <p:cNvSpPr/>
            <p:nvPr/>
          </p:nvSpPr>
          <p:spPr>
            <a:xfrm flipV="1">
              <a:off x="7719198" y="5318064"/>
              <a:ext cx="87554" cy="39334"/>
            </a:xfrm>
            <a:custGeom>
              <a:avLst/>
              <a:gdLst>
                <a:gd name="connsiteX0" fmla="*/ 68764 w 87554"/>
                <a:gd name="connsiteY0" fmla="*/ -1950 h 39334"/>
                <a:gd name="connsiteX1" fmla="*/ 935 w 87554"/>
                <a:gd name="connsiteY1" fmla="*/ 17659 h 39334"/>
                <a:gd name="connsiteX2" fmla="*/ -5805 w 87554"/>
                <a:gd name="connsiteY2" fmla="*/ 29878 h 39334"/>
                <a:gd name="connsiteX3" fmla="*/ 6414 w 87554"/>
                <a:gd name="connsiteY3" fmla="*/ 36611 h 39334"/>
                <a:gd name="connsiteX4" fmla="*/ 74243 w 87554"/>
                <a:gd name="connsiteY4" fmla="*/ 17003 h 39334"/>
                <a:gd name="connsiteX5" fmla="*/ 80976 w 87554"/>
                <a:gd name="connsiteY5" fmla="*/ 4790 h 39334"/>
                <a:gd name="connsiteX6" fmla="*/ 68764 w 87554"/>
                <a:gd name="connsiteY6" fmla="*/ -1950 h 3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7554" h="39334">
                  <a:moveTo>
                    <a:pt x="68764" y="-1950"/>
                  </a:moveTo>
                  <a:lnTo>
                    <a:pt x="935" y="17659"/>
                  </a:lnTo>
                  <a:cubicBezTo>
                    <a:pt x="-4279" y="19166"/>
                    <a:pt x="-7312" y="24663"/>
                    <a:pt x="-5805" y="29878"/>
                  </a:cubicBezTo>
                  <a:cubicBezTo>
                    <a:pt x="-4298" y="35085"/>
                    <a:pt x="1200" y="38118"/>
                    <a:pt x="6414" y="36611"/>
                  </a:cubicBezTo>
                  <a:lnTo>
                    <a:pt x="74243" y="17003"/>
                  </a:lnTo>
                  <a:cubicBezTo>
                    <a:pt x="79450" y="15496"/>
                    <a:pt x="82483" y="9998"/>
                    <a:pt x="80976" y="4790"/>
                  </a:cubicBezTo>
                  <a:cubicBezTo>
                    <a:pt x="79469" y="-424"/>
                    <a:pt x="73971" y="-3457"/>
                    <a:pt x="68764" y="-1950"/>
                  </a:cubicBezTo>
                </a:path>
              </a:pathLst>
            </a:custGeom>
            <a:solidFill>
              <a:srgbClr val="F08E7B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8" name="Freeform: Shape 1207">
              <a:extLst>
                <a:ext uri="{FF2B5EF4-FFF2-40B4-BE49-F238E27FC236}">
                  <a16:creationId xmlns="" xmlns:a16="http://schemas.microsoft.com/office/drawing/2014/main" id="{6B9DF452-54CA-421F-979B-97B51E86FD77}"/>
                </a:ext>
              </a:extLst>
            </p:cNvPr>
            <p:cNvSpPr/>
            <p:nvPr/>
          </p:nvSpPr>
          <p:spPr>
            <a:xfrm flipV="1">
              <a:off x="7738916" y="5280697"/>
              <a:ext cx="97278" cy="83794"/>
            </a:xfrm>
            <a:custGeom>
              <a:avLst/>
              <a:gdLst>
                <a:gd name="connsiteX0" fmla="*/ -2240 w 97278"/>
                <a:gd name="connsiteY0" fmla="*/ 81431 h 83794"/>
                <a:gd name="connsiteX1" fmla="*/ 17173 w 97278"/>
                <a:gd name="connsiteY1" fmla="*/ 79231 h 83794"/>
                <a:gd name="connsiteX2" fmla="*/ 56433 w 97278"/>
                <a:gd name="connsiteY2" fmla="*/ 70675 h 83794"/>
                <a:gd name="connsiteX3" fmla="*/ 91053 w 97278"/>
                <a:gd name="connsiteY3" fmla="*/ 44793 h 83794"/>
                <a:gd name="connsiteX4" fmla="*/ 66263 w 97278"/>
                <a:gd name="connsiteY4" fmla="*/ -2109 h 83794"/>
                <a:gd name="connsiteX5" fmla="*/ -6225 w 97278"/>
                <a:gd name="connsiteY5" fmla="*/ 22203 h 83794"/>
                <a:gd name="connsiteX6" fmla="*/ -2240 w 97278"/>
                <a:gd name="connsiteY6" fmla="*/ 81431 h 83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7278" h="83794">
                  <a:moveTo>
                    <a:pt x="-2240" y="81431"/>
                  </a:moveTo>
                  <a:cubicBezTo>
                    <a:pt x="-1471" y="81249"/>
                    <a:pt x="7475" y="80265"/>
                    <a:pt x="17173" y="79231"/>
                  </a:cubicBezTo>
                  <a:cubicBezTo>
                    <a:pt x="33918" y="77447"/>
                    <a:pt x="42348" y="79899"/>
                    <a:pt x="56433" y="70675"/>
                  </a:cubicBezTo>
                  <a:lnTo>
                    <a:pt x="91053" y="44793"/>
                  </a:lnTo>
                  <a:cubicBezTo>
                    <a:pt x="91053" y="44793"/>
                    <a:pt x="68583" y="-1983"/>
                    <a:pt x="66263" y="-2109"/>
                  </a:cubicBezTo>
                  <a:cubicBezTo>
                    <a:pt x="9663" y="-5280"/>
                    <a:pt x="-6225" y="22203"/>
                    <a:pt x="-6225" y="22203"/>
                  </a:cubicBezTo>
                  <a:lnTo>
                    <a:pt x="-2240" y="81431"/>
                  </a:lnTo>
                </a:path>
              </a:pathLst>
            </a:custGeom>
            <a:solidFill>
              <a:srgbClr val="F08E7B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9" name="Freeform: Shape 1208">
              <a:extLst>
                <a:ext uri="{FF2B5EF4-FFF2-40B4-BE49-F238E27FC236}">
                  <a16:creationId xmlns="" xmlns:a16="http://schemas.microsoft.com/office/drawing/2014/main" id="{2B44108A-D695-44D2-B630-E1C859FECC00}"/>
                </a:ext>
              </a:extLst>
            </p:cNvPr>
            <p:cNvSpPr/>
            <p:nvPr/>
          </p:nvSpPr>
          <p:spPr>
            <a:xfrm flipV="1">
              <a:off x="7790143" y="4983206"/>
              <a:ext cx="430569" cy="409177"/>
            </a:xfrm>
            <a:custGeom>
              <a:avLst/>
              <a:gdLst>
                <a:gd name="connsiteX0" fmla="*/ 424045 w 430569"/>
                <a:gd name="connsiteY0" fmla="*/ 299697 h 409177"/>
                <a:gd name="connsiteX1" fmla="*/ 357345 w 430569"/>
                <a:gd name="connsiteY1" fmla="*/ 138751 h 409177"/>
                <a:gd name="connsiteX2" fmla="*/ 330032 w 430569"/>
                <a:gd name="connsiteY2" fmla="*/ 84743 h 409177"/>
                <a:gd name="connsiteX3" fmla="*/ 322227 w 430569"/>
                <a:gd name="connsiteY3" fmla="*/ 71925 h 409177"/>
                <a:gd name="connsiteX4" fmla="*/ 180397 w 430569"/>
                <a:gd name="connsiteY4" fmla="*/ -1338 h 409177"/>
                <a:gd name="connsiteX5" fmla="*/ -6525 w 430569"/>
                <a:gd name="connsiteY5" fmla="*/ 30439 h 409177"/>
                <a:gd name="connsiteX6" fmla="*/ 4194 w 430569"/>
                <a:gd name="connsiteY6" fmla="*/ 95070 h 409177"/>
                <a:gd name="connsiteX7" fmla="*/ 196954 w 430569"/>
                <a:gd name="connsiteY7" fmla="*/ 78394 h 409177"/>
                <a:gd name="connsiteX8" fmla="*/ 262071 w 430569"/>
                <a:gd name="connsiteY8" fmla="*/ 124559 h 409177"/>
                <a:gd name="connsiteX9" fmla="*/ 264871 w 430569"/>
                <a:gd name="connsiteY9" fmla="*/ 128991 h 409177"/>
                <a:gd name="connsiteX10" fmla="*/ 285400 w 430569"/>
                <a:gd name="connsiteY10" fmla="*/ 168390 h 409177"/>
                <a:gd name="connsiteX11" fmla="*/ 383624 w 430569"/>
                <a:gd name="connsiteY11" fmla="*/ 406571 h 409177"/>
                <a:gd name="connsiteX12" fmla="*/ 424045 w 430569"/>
                <a:gd name="connsiteY12" fmla="*/ 299697 h 409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30569" h="409177">
                  <a:moveTo>
                    <a:pt x="424045" y="299697"/>
                  </a:moveTo>
                  <a:cubicBezTo>
                    <a:pt x="424045" y="299697"/>
                    <a:pt x="390875" y="210917"/>
                    <a:pt x="357345" y="138751"/>
                  </a:cubicBezTo>
                  <a:cubicBezTo>
                    <a:pt x="348007" y="118720"/>
                    <a:pt x="338670" y="99976"/>
                    <a:pt x="330032" y="84743"/>
                  </a:cubicBezTo>
                  <a:cubicBezTo>
                    <a:pt x="327504" y="80336"/>
                    <a:pt x="324932" y="76042"/>
                    <a:pt x="322227" y="71925"/>
                  </a:cubicBezTo>
                  <a:cubicBezTo>
                    <a:pt x="288766" y="19866"/>
                    <a:pt x="243888" y="-9181"/>
                    <a:pt x="180397" y="-1338"/>
                  </a:cubicBezTo>
                  <a:cubicBezTo>
                    <a:pt x="179817" y="-1269"/>
                    <a:pt x="-6525" y="30439"/>
                    <a:pt x="-6525" y="30439"/>
                  </a:cubicBezTo>
                  <a:lnTo>
                    <a:pt x="4194" y="95070"/>
                  </a:lnTo>
                  <a:lnTo>
                    <a:pt x="196954" y="78394"/>
                  </a:lnTo>
                  <a:cubicBezTo>
                    <a:pt x="217836" y="75544"/>
                    <a:pt x="248680" y="104711"/>
                    <a:pt x="262071" y="124559"/>
                  </a:cubicBezTo>
                  <a:cubicBezTo>
                    <a:pt x="263118" y="126097"/>
                    <a:pt x="264057" y="127585"/>
                    <a:pt x="264871" y="128991"/>
                  </a:cubicBezTo>
                  <a:cubicBezTo>
                    <a:pt x="271207" y="139898"/>
                    <a:pt x="278124" y="153360"/>
                    <a:pt x="285400" y="168390"/>
                  </a:cubicBezTo>
                  <a:cubicBezTo>
                    <a:pt x="328884" y="258683"/>
                    <a:pt x="383624" y="406571"/>
                    <a:pt x="383624" y="406571"/>
                  </a:cubicBezTo>
                  <a:lnTo>
                    <a:pt x="424045" y="299697"/>
                  </a:lnTo>
                </a:path>
              </a:pathLst>
            </a:custGeom>
            <a:solidFill>
              <a:srgbClr val="F08E7B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0" name="Freeform: Shape 1209">
              <a:extLst>
                <a:ext uri="{FF2B5EF4-FFF2-40B4-BE49-F238E27FC236}">
                  <a16:creationId xmlns="" xmlns:a16="http://schemas.microsoft.com/office/drawing/2014/main" id="{A1364F27-72AC-49F7-9610-668478264A19}"/>
                </a:ext>
              </a:extLst>
            </p:cNvPr>
            <p:cNvSpPr/>
            <p:nvPr/>
          </p:nvSpPr>
          <p:spPr>
            <a:xfrm flipV="1">
              <a:off x="8058739" y="5221387"/>
              <a:ext cx="95273" cy="96465"/>
            </a:xfrm>
            <a:custGeom>
              <a:avLst/>
              <a:gdLst>
                <a:gd name="connsiteX0" fmla="*/ 16665 w 95273"/>
                <a:gd name="connsiteY0" fmla="*/ 94006 h 96465"/>
                <a:gd name="connsiteX1" fmla="*/ 88610 w 95273"/>
                <a:gd name="connsiteY1" fmla="*/ 64361 h 96465"/>
                <a:gd name="connsiteX2" fmla="*/ 61297 w 95273"/>
                <a:gd name="connsiteY2" fmla="*/ 10359 h 96465"/>
                <a:gd name="connsiteX3" fmla="*/ 53492 w 95273"/>
                <a:gd name="connsiteY3" fmla="*/ -2459 h 96465"/>
                <a:gd name="connsiteX4" fmla="*/ -6663 w 95273"/>
                <a:gd name="connsiteY4" fmla="*/ 50181 h 96465"/>
                <a:gd name="connsiteX5" fmla="*/ 16665 w 95273"/>
                <a:gd name="connsiteY5" fmla="*/ 94006 h 96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73" h="96465">
                  <a:moveTo>
                    <a:pt x="16665" y="94006"/>
                  </a:moveTo>
                  <a:lnTo>
                    <a:pt x="88610" y="64361"/>
                  </a:lnTo>
                  <a:cubicBezTo>
                    <a:pt x="79272" y="44336"/>
                    <a:pt x="69935" y="25592"/>
                    <a:pt x="61297" y="10359"/>
                  </a:cubicBezTo>
                  <a:cubicBezTo>
                    <a:pt x="58769" y="5952"/>
                    <a:pt x="56197" y="1658"/>
                    <a:pt x="53492" y="-2459"/>
                  </a:cubicBezTo>
                  <a:lnTo>
                    <a:pt x="-6663" y="50181"/>
                  </a:lnTo>
                  <a:lnTo>
                    <a:pt x="16665" y="94006"/>
                  </a:lnTo>
                </a:path>
              </a:pathLst>
            </a:custGeom>
            <a:solidFill>
              <a:srgbClr val="E46046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1" name="Freeform: Shape 1210">
              <a:extLst>
                <a:ext uri="{FF2B5EF4-FFF2-40B4-BE49-F238E27FC236}">
                  <a16:creationId xmlns="" xmlns:a16="http://schemas.microsoft.com/office/drawing/2014/main" id="{AEFD4BFA-5B04-4769-AEF0-3C03F4215F38}"/>
                </a:ext>
              </a:extLst>
            </p:cNvPr>
            <p:cNvSpPr/>
            <p:nvPr/>
          </p:nvSpPr>
          <p:spPr>
            <a:xfrm flipV="1">
              <a:off x="8062705" y="4933658"/>
              <a:ext cx="171010" cy="343615"/>
            </a:xfrm>
            <a:custGeom>
              <a:avLst/>
              <a:gdLst>
                <a:gd name="connsiteX0" fmla="*/ 163279 w 171010"/>
                <a:gd name="connsiteY0" fmla="*/ 217704 h 343615"/>
                <a:gd name="connsiteX1" fmla="*/ 157106 w 171010"/>
                <a:gd name="connsiteY1" fmla="*/ 190744 h 343615"/>
                <a:gd name="connsiteX2" fmla="*/ 91264 w 171010"/>
                <a:gd name="connsiteY2" fmla="*/ -2754 h 343615"/>
                <a:gd name="connsiteX3" fmla="*/ 66347 w 171010"/>
                <a:gd name="connsiteY3" fmla="*/ 6918 h 343615"/>
                <a:gd name="connsiteX4" fmla="*/ -6721 w 171010"/>
                <a:gd name="connsiteY4" fmla="*/ 35303 h 343615"/>
                <a:gd name="connsiteX5" fmla="*/ 111919 w 171010"/>
                <a:gd name="connsiteY5" fmla="*/ 334799 h 343615"/>
                <a:gd name="connsiteX6" fmla="*/ 123917 w 171010"/>
                <a:gd name="connsiteY6" fmla="*/ 328847 h 343615"/>
                <a:gd name="connsiteX7" fmla="*/ 128879 w 171010"/>
                <a:gd name="connsiteY7" fmla="*/ 325178 h 343615"/>
                <a:gd name="connsiteX8" fmla="*/ 163279 w 171010"/>
                <a:gd name="connsiteY8" fmla="*/ 217704 h 3436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1010" h="343615">
                  <a:moveTo>
                    <a:pt x="163279" y="217704"/>
                  </a:moveTo>
                  <a:cubicBezTo>
                    <a:pt x="162156" y="208619"/>
                    <a:pt x="160126" y="199596"/>
                    <a:pt x="157106" y="190744"/>
                  </a:cubicBezTo>
                  <a:lnTo>
                    <a:pt x="91264" y="-2754"/>
                  </a:lnTo>
                  <a:lnTo>
                    <a:pt x="66347" y="6918"/>
                  </a:lnTo>
                  <a:lnTo>
                    <a:pt x="-6721" y="35303"/>
                  </a:lnTo>
                  <a:cubicBezTo>
                    <a:pt x="-6721" y="35303"/>
                    <a:pt x="92216" y="314308"/>
                    <a:pt x="111919" y="334799"/>
                  </a:cubicBezTo>
                  <a:cubicBezTo>
                    <a:pt x="126256" y="349710"/>
                    <a:pt x="115626" y="332933"/>
                    <a:pt x="123917" y="328847"/>
                  </a:cubicBezTo>
                  <a:cubicBezTo>
                    <a:pt x="125745" y="328034"/>
                    <a:pt x="127416" y="326811"/>
                    <a:pt x="128879" y="325178"/>
                  </a:cubicBezTo>
                  <a:cubicBezTo>
                    <a:pt x="155820" y="295790"/>
                    <a:pt x="168051" y="256366"/>
                    <a:pt x="163279" y="217704"/>
                  </a:cubicBezTo>
                </a:path>
              </a:pathLst>
            </a:custGeom>
            <a:solidFill>
              <a:srgbClr val="45726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2" name="Freeform: Shape 1211">
              <a:extLst>
                <a:ext uri="{FF2B5EF4-FFF2-40B4-BE49-F238E27FC236}">
                  <a16:creationId xmlns="" xmlns:a16="http://schemas.microsoft.com/office/drawing/2014/main" id="{2C640776-83DD-4713-8C27-E728F457AE2D}"/>
                </a:ext>
              </a:extLst>
            </p:cNvPr>
            <p:cNvSpPr/>
            <p:nvPr/>
          </p:nvSpPr>
          <p:spPr>
            <a:xfrm flipV="1">
              <a:off x="8057327" y="5224825"/>
              <a:ext cx="110277" cy="62350"/>
            </a:xfrm>
            <a:custGeom>
              <a:avLst/>
              <a:gdLst>
                <a:gd name="connsiteX0" fmla="*/ 11436 w 110277"/>
                <a:gd name="connsiteY0" fmla="*/ 58823 h 62350"/>
                <a:gd name="connsiteX1" fmla="*/ 95512 w 110277"/>
                <a:gd name="connsiteY1" fmla="*/ 23056 h 62350"/>
                <a:gd name="connsiteX2" fmla="*/ 102592 w 110277"/>
                <a:gd name="connsiteY2" fmla="*/ 5736 h 62350"/>
                <a:gd name="connsiteX3" fmla="*/ 85021 w 110277"/>
                <a:gd name="connsiteY3" fmla="*/ -1382 h 62350"/>
                <a:gd name="connsiteX4" fmla="*/ 1172 w 110277"/>
                <a:gd name="connsiteY4" fmla="*/ 34909 h 62350"/>
                <a:gd name="connsiteX5" fmla="*/ -6111 w 110277"/>
                <a:gd name="connsiteY5" fmla="*/ 50621 h 62350"/>
                <a:gd name="connsiteX6" fmla="*/ 11436 w 110277"/>
                <a:gd name="connsiteY6" fmla="*/ 58823 h 62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0277" h="62350">
                  <a:moveTo>
                    <a:pt x="11436" y="58823"/>
                  </a:moveTo>
                  <a:lnTo>
                    <a:pt x="95512" y="23056"/>
                  </a:lnTo>
                  <a:cubicBezTo>
                    <a:pt x="102220" y="20199"/>
                    <a:pt x="105379" y="12476"/>
                    <a:pt x="102592" y="5736"/>
                  </a:cubicBezTo>
                  <a:cubicBezTo>
                    <a:pt x="99755" y="-1130"/>
                    <a:pt x="91836" y="-4339"/>
                    <a:pt x="85021" y="-1382"/>
                  </a:cubicBezTo>
                  <a:lnTo>
                    <a:pt x="1172" y="34909"/>
                  </a:lnTo>
                  <a:cubicBezTo>
                    <a:pt x="-4894" y="37538"/>
                    <a:pt x="-8028" y="44290"/>
                    <a:pt x="-6111" y="50621"/>
                  </a:cubicBezTo>
                  <a:cubicBezTo>
                    <a:pt x="-3872" y="58029"/>
                    <a:pt x="4311" y="61856"/>
                    <a:pt x="11436" y="58823"/>
                  </a:cubicBezTo>
                </a:path>
              </a:pathLst>
            </a:custGeom>
            <a:solidFill>
              <a:srgbClr val="FFFFFF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3" name="Freeform: Shape 1212">
              <a:extLst>
                <a:ext uri="{FF2B5EF4-FFF2-40B4-BE49-F238E27FC236}">
                  <a16:creationId xmlns="" xmlns:a16="http://schemas.microsoft.com/office/drawing/2014/main" id="{BEE8965D-66CA-480A-B278-94DA368A54A0}"/>
                </a:ext>
              </a:extLst>
            </p:cNvPr>
            <p:cNvSpPr/>
            <p:nvPr/>
          </p:nvSpPr>
          <p:spPr>
            <a:xfrm flipV="1">
              <a:off x="8089034" y="4554824"/>
              <a:ext cx="379196" cy="420073"/>
            </a:xfrm>
            <a:custGeom>
              <a:avLst/>
              <a:gdLst>
                <a:gd name="connsiteX0" fmla="*/ 200242 w 379196"/>
                <a:gd name="connsiteY0" fmla="*/ -2967 h 420073"/>
                <a:gd name="connsiteX1" fmla="*/ 191415 w 379196"/>
                <a:gd name="connsiteY1" fmla="*/ -3339 h 420073"/>
                <a:gd name="connsiteX2" fmla="*/ 6321 w 379196"/>
                <a:gd name="connsiteY2" fmla="*/ 170973 h 420073"/>
                <a:gd name="connsiteX3" fmla="*/ -6900 w 379196"/>
                <a:gd name="connsiteY3" fmla="*/ 392710 h 420073"/>
                <a:gd name="connsiteX4" fmla="*/ 124387 w 379196"/>
                <a:gd name="connsiteY4" fmla="*/ 401310 h 420073"/>
                <a:gd name="connsiteX5" fmla="*/ 358735 w 379196"/>
                <a:gd name="connsiteY5" fmla="*/ 416707 h 420073"/>
                <a:gd name="connsiteX6" fmla="*/ 371957 w 379196"/>
                <a:gd name="connsiteY6" fmla="*/ 194969 h 420073"/>
                <a:gd name="connsiteX7" fmla="*/ 200242 w 379196"/>
                <a:gd name="connsiteY7" fmla="*/ -2967 h 420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9196" h="420073">
                  <a:moveTo>
                    <a:pt x="200242" y="-2967"/>
                  </a:moveTo>
                  <a:cubicBezTo>
                    <a:pt x="197272" y="-3175"/>
                    <a:pt x="194315" y="-3283"/>
                    <a:pt x="191415" y="-3339"/>
                  </a:cubicBezTo>
                  <a:cubicBezTo>
                    <a:pt x="94231" y="-5004"/>
                    <a:pt x="12235" y="71342"/>
                    <a:pt x="6321" y="170973"/>
                  </a:cubicBezTo>
                  <a:lnTo>
                    <a:pt x="-6900" y="392710"/>
                  </a:lnTo>
                  <a:lnTo>
                    <a:pt x="124387" y="401310"/>
                  </a:lnTo>
                  <a:lnTo>
                    <a:pt x="358735" y="416707"/>
                  </a:lnTo>
                  <a:lnTo>
                    <a:pt x="371957" y="194969"/>
                  </a:lnTo>
                  <a:cubicBezTo>
                    <a:pt x="378066" y="92262"/>
                    <a:pt x="301177" y="3697"/>
                    <a:pt x="200242" y="-2967"/>
                  </a:cubicBezTo>
                </a:path>
              </a:pathLst>
            </a:custGeom>
            <a:solidFill>
              <a:srgbClr val="DE4734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4" name="Freeform: Shape 1213">
              <a:extLst>
                <a:ext uri="{FF2B5EF4-FFF2-40B4-BE49-F238E27FC236}">
                  <a16:creationId xmlns="" xmlns:a16="http://schemas.microsoft.com/office/drawing/2014/main" id="{07680D9A-B940-4BB7-8171-E78012515225}"/>
                </a:ext>
              </a:extLst>
            </p:cNvPr>
            <p:cNvSpPr/>
            <p:nvPr/>
          </p:nvSpPr>
          <p:spPr>
            <a:xfrm flipV="1">
              <a:off x="8089034" y="4570221"/>
              <a:ext cx="310168" cy="404676"/>
            </a:xfrm>
            <a:custGeom>
              <a:avLst/>
              <a:gdLst>
                <a:gd name="connsiteX0" fmla="*/ 290172 w 310168"/>
                <a:gd name="connsiteY0" fmla="*/ 71192 h 404676"/>
                <a:gd name="connsiteX1" fmla="*/ 191462 w 310168"/>
                <a:gd name="connsiteY1" fmla="*/ -3326 h 404676"/>
                <a:gd name="connsiteX2" fmla="*/ 6369 w 310168"/>
                <a:gd name="connsiteY2" fmla="*/ 170986 h 404676"/>
                <a:gd name="connsiteX3" fmla="*/ -6853 w 310168"/>
                <a:gd name="connsiteY3" fmla="*/ 392724 h 404676"/>
                <a:gd name="connsiteX4" fmla="*/ 124435 w 310168"/>
                <a:gd name="connsiteY4" fmla="*/ 401324 h 404676"/>
                <a:gd name="connsiteX5" fmla="*/ 290336 w 310168"/>
                <a:gd name="connsiteY5" fmla="*/ 307103 h 404676"/>
                <a:gd name="connsiteX6" fmla="*/ 290172 w 310168"/>
                <a:gd name="connsiteY6" fmla="*/ 71192 h 404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0168" h="404676">
                  <a:moveTo>
                    <a:pt x="290172" y="71192"/>
                  </a:moveTo>
                  <a:cubicBezTo>
                    <a:pt x="279655" y="37429"/>
                    <a:pt x="239518" y="11403"/>
                    <a:pt x="191462" y="-3326"/>
                  </a:cubicBezTo>
                  <a:cubicBezTo>
                    <a:pt x="94278" y="-4990"/>
                    <a:pt x="12283" y="71356"/>
                    <a:pt x="6369" y="170986"/>
                  </a:cubicBezTo>
                  <a:lnTo>
                    <a:pt x="-6853" y="392724"/>
                  </a:lnTo>
                  <a:lnTo>
                    <a:pt x="124435" y="401324"/>
                  </a:lnTo>
                  <a:cubicBezTo>
                    <a:pt x="202483" y="372202"/>
                    <a:pt x="285500" y="317746"/>
                    <a:pt x="290336" y="307103"/>
                  </a:cubicBezTo>
                  <a:cubicBezTo>
                    <a:pt x="292625" y="302091"/>
                    <a:pt x="318462" y="161794"/>
                    <a:pt x="290172" y="71192"/>
                  </a:cubicBezTo>
                </a:path>
              </a:pathLst>
            </a:custGeom>
            <a:solidFill>
              <a:srgbClr val="B52D31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5" name="Freeform: Shape 1214">
              <a:extLst>
                <a:ext uri="{FF2B5EF4-FFF2-40B4-BE49-F238E27FC236}">
                  <a16:creationId xmlns="" xmlns:a16="http://schemas.microsoft.com/office/drawing/2014/main" id="{829545D0-D97F-48FE-98C9-32430F4D3718}"/>
                </a:ext>
              </a:extLst>
            </p:cNvPr>
            <p:cNvSpPr/>
            <p:nvPr/>
          </p:nvSpPr>
          <p:spPr>
            <a:xfrm flipV="1">
              <a:off x="8254973" y="4700191"/>
              <a:ext cx="99882" cy="212973"/>
            </a:xfrm>
            <a:custGeom>
              <a:avLst/>
              <a:gdLst>
                <a:gd name="connsiteX0" fmla="*/ 34279 w 99882"/>
                <a:gd name="connsiteY0" fmla="*/ -3291 h 212973"/>
                <a:gd name="connsiteX1" fmla="*/ 51731 w 99882"/>
                <a:gd name="connsiteY1" fmla="*/ -3291 h 212973"/>
                <a:gd name="connsiteX2" fmla="*/ 92946 w 99882"/>
                <a:gd name="connsiteY2" fmla="*/ 37918 h 212973"/>
                <a:gd name="connsiteX3" fmla="*/ 92946 w 99882"/>
                <a:gd name="connsiteY3" fmla="*/ 168468 h 212973"/>
                <a:gd name="connsiteX4" fmla="*/ 51731 w 99882"/>
                <a:gd name="connsiteY4" fmla="*/ 209683 h 212973"/>
                <a:gd name="connsiteX5" fmla="*/ 34279 w 99882"/>
                <a:gd name="connsiteY5" fmla="*/ 209683 h 212973"/>
                <a:gd name="connsiteX6" fmla="*/ -6936 w 99882"/>
                <a:gd name="connsiteY6" fmla="*/ 168468 h 212973"/>
                <a:gd name="connsiteX7" fmla="*/ -6936 w 99882"/>
                <a:gd name="connsiteY7" fmla="*/ 37918 h 212973"/>
                <a:gd name="connsiteX8" fmla="*/ 34279 w 99882"/>
                <a:gd name="connsiteY8" fmla="*/ -3291 h 212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9882" h="212973">
                  <a:moveTo>
                    <a:pt x="34279" y="-3291"/>
                  </a:moveTo>
                  <a:lnTo>
                    <a:pt x="51731" y="-3291"/>
                  </a:lnTo>
                  <a:cubicBezTo>
                    <a:pt x="74397" y="-3291"/>
                    <a:pt x="92946" y="15252"/>
                    <a:pt x="92946" y="37918"/>
                  </a:cubicBezTo>
                  <a:lnTo>
                    <a:pt x="92946" y="168468"/>
                  </a:lnTo>
                  <a:cubicBezTo>
                    <a:pt x="92946" y="191134"/>
                    <a:pt x="74397" y="209683"/>
                    <a:pt x="51731" y="209683"/>
                  </a:cubicBezTo>
                  <a:lnTo>
                    <a:pt x="34279" y="209683"/>
                  </a:lnTo>
                  <a:cubicBezTo>
                    <a:pt x="11613" y="209683"/>
                    <a:pt x="-6936" y="191134"/>
                    <a:pt x="-6936" y="168468"/>
                  </a:cubicBezTo>
                  <a:lnTo>
                    <a:pt x="-6936" y="37918"/>
                  </a:lnTo>
                  <a:cubicBezTo>
                    <a:pt x="-6936" y="15252"/>
                    <a:pt x="11613" y="-3291"/>
                    <a:pt x="34279" y="-3291"/>
                  </a:cubicBezTo>
                </a:path>
              </a:pathLst>
            </a:custGeom>
            <a:solidFill>
              <a:srgbClr val="F08E7B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6" name="Freeform: Shape 1215">
              <a:extLst>
                <a:ext uri="{FF2B5EF4-FFF2-40B4-BE49-F238E27FC236}">
                  <a16:creationId xmlns="" xmlns:a16="http://schemas.microsoft.com/office/drawing/2014/main" id="{D6D24825-B81A-42F2-A88D-2BDDD95D57B4}"/>
                </a:ext>
              </a:extLst>
            </p:cNvPr>
            <p:cNvSpPr/>
            <p:nvPr/>
          </p:nvSpPr>
          <p:spPr>
            <a:xfrm flipV="1">
              <a:off x="8084406" y="4389884"/>
              <a:ext cx="370549" cy="317931"/>
            </a:xfrm>
            <a:custGeom>
              <a:avLst/>
              <a:gdLst>
                <a:gd name="connsiteX0" fmla="*/ -6742 w 370549"/>
                <a:gd name="connsiteY0" fmla="*/ 140095 h 317931"/>
                <a:gd name="connsiteX1" fmla="*/ -6887 w 370549"/>
                <a:gd name="connsiteY1" fmla="*/ 132031 h 317931"/>
                <a:gd name="connsiteX2" fmla="*/ -2638 w 370549"/>
                <a:gd name="connsiteY2" fmla="*/ 94069 h 317931"/>
                <a:gd name="connsiteX3" fmla="*/ 245606 w 370549"/>
                <a:gd name="connsiteY3" fmla="*/ 149912 h 317931"/>
                <a:gd name="connsiteX4" fmla="*/ 319752 w 370549"/>
                <a:gd name="connsiteY4" fmla="*/ -3657 h 317931"/>
                <a:gd name="connsiteX5" fmla="*/ 363539 w 370549"/>
                <a:gd name="connsiteY5" fmla="*/ 126785 h 317931"/>
                <a:gd name="connsiteX6" fmla="*/ 189297 w 370549"/>
                <a:gd name="connsiteY6" fmla="*/ 313556 h 317931"/>
                <a:gd name="connsiteX7" fmla="*/ 181075 w 370549"/>
                <a:gd name="connsiteY7" fmla="*/ 314041 h 317931"/>
                <a:gd name="connsiteX8" fmla="*/ 30640 w 370549"/>
                <a:gd name="connsiteY8" fmla="*/ 243527 h 317931"/>
                <a:gd name="connsiteX9" fmla="*/ 30583 w 370549"/>
                <a:gd name="connsiteY9" fmla="*/ 243477 h 317931"/>
                <a:gd name="connsiteX10" fmla="*/ 5830 w 370549"/>
                <a:gd name="connsiteY10" fmla="*/ 199878 h 317931"/>
                <a:gd name="connsiteX11" fmla="*/ -6742 w 370549"/>
                <a:gd name="connsiteY11" fmla="*/ 140095 h 317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0549" h="317931">
                  <a:moveTo>
                    <a:pt x="-6742" y="140095"/>
                  </a:moveTo>
                  <a:cubicBezTo>
                    <a:pt x="-6849" y="137409"/>
                    <a:pt x="-6894" y="134723"/>
                    <a:pt x="-6887" y="132031"/>
                  </a:cubicBezTo>
                  <a:cubicBezTo>
                    <a:pt x="-6786" y="119062"/>
                    <a:pt x="-5355" y="106313"/>
                    <a:pt x="-2638" y="94069"/>
                  </a:cubicBezTo>
                  <a:cubicBezTo>
                    <a:pt x="8913" y="41656"/>
                    <a:pt x="198974" y="174450"/>
                    <a:pt x="245606" y="149912"/>
                  </a:cubicBezTo>
                  <a:cubicBezTo>
                    <a:pt x="268757" y="137705"/>
                    <a:pt x="316839" y="-8046"/>
                    <a:pt x="319752" y="-3657"/>
                  </a:cubicBezTo>
                  <a:cubicBezTo>
                    <a:pt x="337538" y="23126"/>
                    <a:pt x="362215" y="92341"/>
                    <a:pt x="363539" y="126785"/>
                  </a:cubicBezTo>
                  <a:cubicBezTo>
                    <a:pt x="367278" y="223931"/>
                    <a:pt x="285175" y="305523"/>
                    <a:pt x="189297" y="313556"/>
                  </a:cubicBezTo>
                  <a:cubicBezTo>
                    <a:pt x="186554" y="313770"/>
                    <a:pt x="183818" y="313934"/>
                    <a:pt x="181075" y="314041"/>
                  </a:cubicBezTo>
                  <a:cubicBezTo>
                    <a:pt x="120188" y="316380"/>
                    <a:pt x="65216" y="288399"/>
                    <a:pt x="30640" y="243527"/>
                  </a:cubicBezTo>
                  <a:lnTo>
                    <a:pt x="30583" y="243477"/>
                  </a:lnTo>
                  <a:cubicBezTo>
                    <a:pt x="20463" y="230293"/>
                    <a:pt x="12097" y="215621"/>
                    <a:pt x="5830" y="199878"/>
                  </a:cubicBezTo>
                  <a:cubicBezTo>
                    <a:pt x="-1528" y="181316"/>
                    <a:pt x="-5935" y="161160"/>
                    <a:pt x="-6742" y="140095"/>
                  </a:cubicBezTo>
                </a:path>
              </a:pathLst>
            </a:custGeom>
            <a:solidFill>
              <a:srgbClr val="DE4734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7" name="Freeform: Shape 1216">
              <a:extLst>
                <a:ext uri="{FF2B5EF4-FFF2-40B4-BE49-F238E27FC236}">
                  <a16:creationId xmlns="" xmlns:a16="http://schemas.microsoft.com/office/drawing/2014/main" id="{3355637C-AF24-478F-9E08-E304E4DE74F8}"/>
                </a:ext>
              </a:extLst>
            </p:cNvPr>
            <p:cNvSpPr/>
            <p:nvPr/>
          </p:nvSpPr>
          <p:spPr>
            <a:xfrm flipV="1">
              <a:off x="8320111" y="4596922"/>
              <a:ext cx="68217" cy="67317"/>
            </a:xfrm>
            <a:custGeom>
              <a:avLst/>
              <a:gdLst>
                <a:gd name="connsiteX0" fmla="*/ -6955 w 68217"/>
                <a:gd name="connsiteY0" fmla="*/ 33598 h 67317"/>
                <a:gd name="connsiteX1" fmla="*/ -5468 w 68217"/>
                <a:gd name="connsiteY1" fmla="*/ 22198 h 67317"/>
                <a:gd name="connsiteX2" fmla="*/ 1210 w 68217"/>
                <a:gd name="connsiteY2" fmla="*/ 9746 h 67317"/>
                <a:gd name="connsiteX3" fmla="*/ 23466 w 68217"/>
                <a:gd name="connsiteY3" fmla="*/ -1678 h 67317"/>
                <a:gd name="connsiteX4" fmla="*/ 42671 w 68217"/>
                <a:gd name="connsiteY4" fmla="*/ -2750 h 67317"/>
                <a:gd name="connsiteX5" fmla="*/ 57405 w 68217"/>
                <a:gd name="connsiteY5" fmla="*/ -3608 h 67317"/>
                <a:gd name="connsiteX6" fmla="*/ 59978 w 68217"/>
                <a:gd name="connsiteY6" fmla="*/ 40111 h 67317"/>
                <a:gd name="connsiteX7" fmla="*/ 59927 w 68217"/>
                <a:gd name="connsiteY7" fmla="*/ 40117 h 67317"/>
                <a:gd name="connsiteX8" fmla="*/ 60432 w 68217"/>
                <a:gd name="connsiteY8" fmla="*/ 48200 h 67317"/>
                <a:gd name="connsiteX9" fmla="*/ 60797 w 68217"/>
                <a:gd name="connsiteY9" fmla="*/ 54480 h 67317"/>
                <a:gd name="connsiteX10" fmla="*/ 61106 w 68217"/>
                <a:gd name="connsiteY10" fmla="*/ 60230 h 67317"/>
                <a:gd name="connsiteX11" fmla="*/ 61213 w 68217"/>
                <a:gd name="connsiteY11" fmla="*/ 61718 h 67317"/>
                <a:gd name="connsiteX12" fmla="*/ 61157 w 68217"/>
                <a:gd name="connsiteY12" fmla="*/ 61718 h 67317"/>
                <a:gd name="connsiteX13" fmla="*/ 27268 w 68217"/>
                <a:gd name="connsiteY13" fmla="*/ 63653 h 67317"/>
                <a:gd name="connsiteX14" fmla="*/ 4614 w 68217"/>
                <a:gd name="connsiteY14" fmla="*/ 56220 h 67317"/>
                <a:gd name="connsiteX15" fmla="*/ -4131 w 68217"/>
                <a:gd name="connsiteY15" fmla="*/ 44751 h 67317"/>
                <a:gd name="connsiteX16" fmla="*/ -6955 w 68217"/>
                <a:gd name="connsiteY16" fmla="*/ 33598 h 67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8217" h="67317">
                  <a:moveTo>
                    <a:pt x="-6955" y="33598"/>
                  </a:moveTo>
                  <a:cubicBezTo>
                    <a:pt x="-7170" y="29664"/>
                    <a:pt x="-6678" y="25811"/>
                    <a:pt x="-5468" y="22198"/>
                  </a:cubicBezTo>
                  <a:cubicBezTo>
                    <a:pt x="-4118" y="17873"/>
                    <a:pt x="-1842" y="13182"/>
                    <a:pt x="1210" y="9746"/>
                  </a:cubicBezTo>
                  <a:cubicBezTo>
                    <a:pt x="6745" y="3574"/>
                    <a:pt x="14526" y="-1180"/>
                    <a:pt x="23466" y="-1678"/>
                  </a:cubicBezTo>
                  <a:lnTo>
                    <a:pt x="42671" y="-2750"/>
                  </a:lnTo>
                  <a:lnTo>
                    <a:pt x="57405" y="-3608"/>
                  </a:lnTo>
                  <a:lnTo>
                    <a:pt x="59978" y="40111"/>
                  </a:lnTo>
                  <a:lnTo>
                    <a:pt x="59927" y="40117"/>
                  </a:lnTo>
                  <a:lnTo>
                    <a:pt x="60432" y="48200"/>
                  </a:lnTo>
                  <a:lnTo>
                    <a:pt x="60797" y="54480"/>
                  </a:lnTo>
                  <a:lnTo>
                    <a:pt x="61106" y="60230"/>
                  </a:lnTo>
                  <a:lnTo>
                    <a:pt x="61213" y="61718"/>
                  </a:lnTo>
                  <a:lnTo>
                    <a:pt x="61157" y="61718"/>
                  </a:lnTo>
                  <a:lnTo>
                    <a:pt x="27268" y="63653"/>
                  </a:lnTo>
                  <a:cubicBezTo>
                    <a:pt x="18706" y="64158"/>
                    <a:pt x="10736" y="61276"/>
                    <a:pt x="4614" y="56220"/>
                  </a:cubicBezTo>
                  <a:cubicBezTo>
                    <a:pt x="907" y="53143"/>
                    <a:pt x="-2094" y="49190"/>
                    <a:pt x="-4131" y="44751"/>
                  </a:cubicBezTo>
                  <a:cubicBezTo>
                    <a:pt x="-5795" y="41290"/>
                    <a:pt x="-6735" y="37589"/>
                    <a:pt x="-6955" y="33598"/>
                  </a:cubicBezTo>
                </a:path>
              </a:pathLst>
            </a:custGeom>
            <a:solidFill>
              <a:srgbClr val="FABAC3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8" name="Freeform: Shape 1217">
              <a:extLst>
                <a:ext uri="{FF2B5EF4-FFF2-40B4-BE49-F238E27FC236}">
                  <a16:creationId xmlns="" xmlns:a16="http://schemas.microsoft.com/office/drawing/2014/main" id="{6524A028-68C3-428A-94DA-F82D09630092}"/>
                </a:ext>
              </a:extLst>
            </p:cNvPr>
            <p:cNvSpPr/>
            <p:nvPr/>
          </p:nvSpPr>
          <p:spPr>
            <a:xfrm flipV="1">
              <a:off x="8085244" y="4443943"/>
              <a:ext cx="303170" cy="376905"/>
            </a:xfrm>
            <a:custGeom>
              <a:avLst/>
              <a:gdLst>
                <a:gd name="connsiteX0" fmla="*/ 290794 w 303170"/>
                <a:gd name="connsiteY0" fmla="*/ 128541 h 376905"/>
                <a:gd name="connsiteX1" fmla="*/ 290195 w 303170"/>
                <a:gd name="connsiteY1" fmla="*/ 123522 h 376905"/>
                <a:gd name="connsiteX2" fmla="*/ 289911 w 303170"/>
                <a:gd name="connsiteY2" fmla="*/ 121940 h 376905"/>
                <a:gd name="connsiteX3" fmla="*/ 268014 w 303170"/>
                <a:gd name="connsiteY3" fmla="*/ 64483 h 376905"/>
                <a:gd name="connsiteX4" fmla="*/ 266344 w 303170"/>
                <a:gd name="connsiteY4" fmla="*/ 61929 h 376905"/>
                <a:gd name="connsiteX5" fmla="*/ 191466 w 303170"/>
                <a:gd name="connsiteY5" fmla="*/ 4624 h 376905"/>
                <a:gd name="connsiteX6" fmla="*/ 191353 w 303170"/>
                <a:gd name="connsiteY6" fmla="*/ 4580 h 376905"/>
                <a:gd name="connsiteX7" fmla="*/ 154003 w 303170"/>
                <a:gd name="connsiteY7" fmla="*/ -3125 h 376905"/>
                <a:gd name="connsiteX8" fmla="*/ 139709 w 303170"/>
                <a:gd name="connsiteY8" fmla="*/ -3598 h 376905"/>
                <a:gd name="connsiteX9" fmla="*/ 133903 w 303170"/>
                <a:gd name="connsiteY9" fmla="*/ -3339 h 376905"/>
                <a:gd name="connsiteX10" fmla="*/ 113368 w 303170"/>
                <a:gd name="connsiteY10" fmla="*/ -672 h 376905"/>
                <a:gd name="connsiteX11" fmla="*/ 107661 w 303170"/>
                <a:gd name="connsiteY11" fmla="*/ 538 h 376905"/>
                <a:gd name="connsiteX12" fmla="*/ -6325 w 303170"/>
                <a:gd name="connsiteY12" fmla="*/ 131977 h 376905"/>
                <a:gd name="connsiteX13" fmla="*/ -6590 w 303170"/>
                <a:gd name="connsiteY13" fmla="*/ 152670 h 376905"/>
                <a:gd name="connsiteX14" fmla="*/ -5966 w 303170"/>
                <a:gd name="connsiteY14" fmla="*/ 163262 h 376905"/>
                <a:gd name="connsiteX15" fmla="*/ -1899 w 303170"/>
                <a:gd name="connsiteY15" fmla="*/ 233965 h 376905"/>
                <a:gd name="connsiteX16" fmla="*/ 2268 w 303170"/>
                <a:gd name="connsiteY16" fmla="*/ 264771 h 376905"/>
                <a:gd name="connsiteX17" fmla="*/ 9834 w 303170"/>
                <a:gd name="connsiteY17" fmla="*/ 287021 h 376905"/>
                <a:gd name="connsiteX18" fmla="*/ 44751 w 303170"/>
                <a:gd name="connsiteY18" fmla="*/ 335784 h 376905"/>
                <a:gd name="connsiteX19" fmla="*/ 153158 w 303170"/>
                <a:gd name="connsiteY19" fmla="*/ 373052 h 376905"/>
                <a:gd name="connsiteX20" fmla="*/ 235185 w 303170"/>
                <a:gd name="connsiteY20" fmla="*/ 343179 h 376905"/>
                <a:gd name="connsiteX21" fmla="*/ 244869 w 303170"/>
                <a:gd name="connsiteY21" fmla="*/ 335266 h 376905"/>
                <a:gd name="connsiteX22" fmla="*/ 281854 w 303170"/>
                <a:gd name="connsiteY22" fmla="*/ 285622 h 376905"/>
                <a:gd name="connsiteX23" fmla="*/ 281891 w 303170"/>
                <a:gd name="connsiteY23" fmla="*/ 285514 h 376905"/>
                <a:gd name="connsiteX24" fmla="*/ 287925 w 303170"/>
                <a:gd name="connsiteY24" fmla="*/ 270130 h 376905"/>
                <a:gd name="connsiteX25" fmla="*/ 288789 w 303170"/>
                <a:gd name="connsiteY25" fmla="*/ 267255 h 376905"/>
                <a:gd name="connsiteX26" fmla="*/ 293833 w 303170"/>
                <a:gd name="connsiteY26" fmla="*/ 247697 h 376905"/>
                <a:gd name="connsiteX27" fmla="*/ 296198 w 303170"/>
                <a:gd name="connsiteY27" fmla="*/ 218317 h 376905"/>
                <a:gd name="connsiteX28" fmla="*/ 296141 w 303170"/>
                <a:gd name="connsiteY28" fmla="*/ 216822 h 376905"/>
                <a:gd name="connsiteX29" fmla="*/ 295832 w 303170"/>
                <a:gd name="connsiteY29" fmla="*/ 211078 h 376905"/>
                <a:gd name="connsiteX30" fmla="*/ 295472 w 303170"/>
                <a:gd name="connsiteY30" fmla="*/ 204799 h 376905"/>
                <a:gd name="connsiteX31" fmla="*/ 295025 w 303170"/>
                <a:gd name="connsiteY31" fmla="*/ 196766 h 376905"/>
                <a:gd name="connsiteX32" fmla="*/ 295019 w 303170"/>
                <a:gd name="connsiteY32" fmla="*/ 196710 h 376905"/>
                <a:gd name="connsiteX33" fmla="*/ 295025 w 303170"/>
                <a:gd name="connsiteY33" fmla="*/ 196281 h 376905"/>
                <a:gd name="connsiteX34" fmla="*/ 294924 w 303170"/>
                <a:gd name="connsiteY34" fmla="*/ 194900 h 376905"/>
                <a:gd name="connsiteX35" fmla="*/ 294735 w 303170"/>
                <a:gd name="connsiteY35" fmla="*/ 191174 h 376905"/>
                <a:gd name="connsiteX36" fmla="*/ 292446 w 303170"/>
                <a:gd name="connsiteY36" fmla="*/ 152985 h 376905"/>
                <a:gd name="connsiteX37" fmla="*/ 291765 w 303170"/>
                <a:gd name="connsiteY37" fmla="*/ 140375 h 376905"/>
                <a:gd name="connsiteX38" fmla="*/ 291456 w 303170"/>
                <a:gd name="connsiteY38" fmla="*/ 135583 h 376905"/>
                <a:gd name="connsiteX39" fmla="*/ 291343 w 303170"/>
                <a:gd name="connsiteY39" fmla="*/ 134531 h 376905"/>
                <a:gd name="connsiteX40" fmla="*/ 290794 w 303170"/>
                <a:gd name="connsiteY40" fmla="*/ 128541 h 376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303170" h="376905">
                  <a:moveTo>
                    <a:pt x="290794" y="128541"/>
                  </a:moveTo>
                  <a:cubicBezTo>
                    <a:pt x="290662" y="126839"/>
                    <a:pt x="290428" y="125205"/>
                    <a:pt x="290195" y="123522"/>
                  </a:cubicBezTo>
                  <a:lnTo>
                    <a:pt x="289911" y="121940"/>
                  </a:lnTo>
                  <a:cubicBezTo>
                    <a:pt x="286772" y="100982"/>
                    <a:pt x="279086" y="81531"/>
                    <a:pt x="268014" y="64483"/>
                  </a:cubicBezTo>
                  <a:cubicBezTo>
                    <a:pt x="267498" y="63625"/>
                    <a:pt x="266917" y="62780"/>
                    <a:pt x="266344" y="61929"/>
                  </a:cubicBezTo>
                  <a:cubicBezTo>
                    <a:pt x="248368" y="35518"/>
                    <a:pt x="222121" y="15254"/>
                    <a:pt x="191466" y="4624"/>
                  </a:cubicBezTo>
                  <a:lnTo>
                    <a:pt x="191353" y="4580"/>
                  </a:lnTo>
                  <a:cubicBezTo>
                    <a:pt x="179500" y="469"/>
                    <a:pt x="166953" y="-2179"/>
                    <a:pt x="154003" y="-3125"/>
                  </a:cubicBezTo>
                  <a:cubicBezTo>
                    <a:pt x="149255" y="-3459"/>
                    <a:pt x="144520" y="-3642"/>
                    <a:pt x="139709" y="-3598"/>
                  </a:cubicBezTo>
                  <a:cubicBezTo>
                    <a:pt x="137786" y="-3547"/>
                    <a:pt x="135870" y="-3446"/>
                    <a:pt x="133903" y="-3339"/>
                  </a:cubicBezTo>
                  <a:cubicBezTo>
                    <a:pt x="126885" y="-2898"/>
                    <a:pt x="120063" y="-2097"/>
                    <a:pt x="113368" y="-672"/>
                  </a:cubicBezTo>
                  <a:cubicBezTo>
                    <a:pt x="111476" y="-357"/>
                    <a:pt x="109534" y="15"/>
                    <a:pt x="107661" y="538"/>
                  </a:cubicBezTo>
                  <a:cubicBezTo>
                    <a:pt x="45293" y="15267"/>
                    <a:pt x="-1035" y="68549"/>
                    <a:pt x="-6325" y="131977"/>
                  </a:cubicBezTo>
                  <a:cubicBezTo>
                    <a:pt x="-6874" y="138730"/>
                    <a:pt x="-7025" y="145709"/>
                    <a:pt x="-6590" y="152670"/>
                  </a:cubicBezTo>
                  <a:lnTo>
                    <a:pt x="-5966" y="163262"/>
                  </a:lnTo>
                  <a:lnTo>
                    <a:pt x="-1899" y="233965"/>
                  </a:lnTo>
                  <a:cubicBezTo>
                    <a:pt x="-1325" y="244608"/>
                    <a:pt x="-46" y="254904"/>
                    <a:pt x="2268" y="264771"/>
                  </a:cubicBezTo>
                  <a:cubicBezTo>
                    <a:pt x="4015" y="272451"/>
                    <a:pt x="6487" y="279890"/>
                    <a:pt x="9834" y="287021"/>
                  </a:cubicBezTo>
                  <a:cubicBezTo>
                    <a:pt x="18510" y="305722"/>
                    <a:pt x="29417" y="322304"/>
                    <a:pt x="44751" y="335784"/>
                  </a:cubicBezTo>
                  <a:cubicBezTo>
                    <a:pt x="73363" y="361035"/>
                    <a:pt x="112031" y="375397"/>
                    <a:pt x="153158" y="373052"/>
                  </a:cubicBezTo>
                  <a:cubicBezTo>
                    <a:pt x="183913" y="371312"/>
                    <a:pt x="212058" y="360366"/>
                    <a:pt x="235185" y="343179"/>
                  </a:cubicBezTo>
                  <a:cubicBezTo>
                    <a:pt x="238495" y="340676"/>
                    <a:pt x="241742" y="338022"/>
                    <a:pt x="244869" y="335266"/>
                  </a:cubicBezTo>
                  <a:cubicBezTo>
                    <a:pt x="260499" y="321522"/>
                    <a:pt x="273159" y="304562"/>
                    <a:pt x="281854" y="285622"/>
                  </a:cubicBezTo>
                  <a:lnTo>
                    <a:pt x="281891" y="285514"/>
                  </a:lnTo>
                  <a:cubicBezTo>
                    <a:pt x="284193" y="280552"/>
                    <a:pt x="286248" y="275344"/>
                    <a:pt x="287925" y="270130"/>
                  </a:cubicBezTo>
                  <a:cubicBezTo>
                    <a:pt x="288253" y="269185"/>
                    <a:pt x="288531" y="268302"/>
                    <a:pt x="288789" y="267255"/>
                  </a:cubicBezTo>
                  <a:cubicBezTo>
                    <a:pt x="290832" y="260932"/>
                    <a:pt x="292578" y="254368"/>
                    <a:pt x="293833" y="247697"/>
                  </a:cubicBezTo>
                  <a:cubicBezTo>
                    <a:pt x="295737" y="238177"/>
                    <a:pt x="296695" y="228329"/>
                    <a:pt x="296198" y="218317"/>
                  </a:cubicBezTo>
                  <a:lnTo>
                    <a:pt x="296141" y="216822"/>
                  </a:lnTo>
                  <a:lnTo>
                    <a:pt x="295832" y="211078"/>
                  </a:lnTo>
                  <a:lnTo>
                    <a:pt x="295472" y="204799"/>
                  </a:lnTo>
                  <a:lnTo>
                    <a:pt x="295025" y="196766"/>
                  </a:lnTo>
                  <a:lnTo>
                    <a:pt x="295019" y="196710"/>
                  </a:lnTo>
                  <a:lnTo>
                    <a:pt x="295025" y="196281"/>
                  </a:lnTo>
                  <a:lnTo>
                    <a:pt x="294924" y="194900"/>
                  </a:lnTo>
                  <a:lnTo>
                    <a:pt x="294735" y="191174"/>
                  </a:lnTo>
                  <a:lnTo>
                    <a:pt x="292446" y="152985"/>
                  </a:lnTo>
                  <a:lnTo>
                    <a:pt x="291765" y="140375"/>
                  </a:lnTo>
                  <a:lnTo>
                    <a:pt x="291456" y="135583"/>
                  </a:lnTo>
                  <a:lnTo>
                    <a:pt x="291343" y="134531"/>
                  </a:lnTo>
                  <a:cubicBezTo>
                    <a:pt x="291229" y="132507"/>
                    <a:pt x="291116" y="130483"/>
                    <a:pt x="290794" y="128541"/>
                  </a:cubicBezTo>
                </a:path>
              </a:pathLst>
            </a:custGeom>
            <a:solidFill>
              <a:srgbClr val="F8BAAC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9" name="Freeform: Shape 1218">
              <a:extLst>
                <a:ext uri="{FF2B5EF4-FFF2-40B4-BE49-F238E27FC236}">
                  <a16:creationId xmlns="" xmlns:a16="http://schemas.microsoft.com/office/drawing/2014/main" id="{AF1640C8-6541-4E3E-B223-9D4EE989E6E4}"/>
                </a:ext>
              </a:extLst>
            </p:cNvPr>
            <p:cNvSpPr/>
            <p:nvPr/>
          </p:nvSpPr>
          <p:spPr>
            <a:xfrm flipV="1">
              <a:off x="8368475" y="4624645"/>
              <a:ext cx="40356" cy="58283"/>
            </a:xfrm>
            <a:custGeom>
              <a:avLst/>
              <a:gdLst>
                <a:gd name="connsiteX0" fmla="*/ 33262 w 40356"/>
                <a:gd name="connsiteY0" fmla="*/ 24504 h 58283"/>
                <a:gd name="connsiteX1" fmla="*/ 7917 w 40356"/>
                <a:gd name="connsiteY1" fmla="*/ -3193 h 58283"/>
                <a:gd name="connsiteX2" fmla="*/ 4033 w 40356"/>
                <a:gd name="connsiteY2" fmla="*/ -3515 h 58283"/>
                <a:gd name="connsiteX3" fmla="*/ 2047 w 40356"/>
                <a:gd name="connsiteY3" fmla="*/ -3515 h 58283"/>
                <a:gd name="connsiteX4" fmla="*/ -7051 w 40356"/>
                <a:gd name="connsiteY4" fmla="*/ -3004 h 58283"/>
                <a:gd name="connsiteX5" fmla="*/ -5992 w 40356"/>
                <a:gd name="connsiteY5" fmla="*/ 15993 h 58283"/>
                <a:gd name="connsiteX6" fmla="*/ -5746 w 40356"/>
                <a:gd name="connsiteY6" fmla="*/ 20248 h 58283"/>
                <a:gd name="connsiteX7" fmla="*/ -3754 w 40356"/>
                <a:gd name="connsiteY7" fmla="*/ 54717 h 58283"/>
                <a:gd name="connsiteX8" fmla="*/ 5401 w 40356"/>
                <a:gd name="connsiteY8" fmla="*/ 54200 h 58283"/>
                <a:gd name="connsiteX9" fmla="*/ 7778 w 40356"/>
                <a:gd name="connsiteY9" fmla="*/ 53942 h 58283"/>
                <a:gd name="connsiteX10" fmla="*/ 7835 w 40356"/>
                <a:gd name="connsiteY10" fmla="*/ 53936 h 58283"/>
                <a:gd name="connsiteX11" fmla="*/ 11239 w 40356"/>
                <a:gd name="connsiteY11" fmla="*/ 53299 h 58283"/>
                <a:gd name="connsiteX12" fmla="*/ 11296 w 40356"/>
                <a:gd name="connsiteY12" fmla="*/ 53292 h 58283"/>
                <a:gd name="connsiteX13" fmla="*/ 25753 w 40356"/>
                <a:gd name="connsiteY13" fmla="*/ 44970 h 58283"/>
                <a:gd name="connsiteX14" fmla="*/ 33262 w 40356"/>
                <a:gd name="connsiteY14" fmla="*/ 24504 h 58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0356" h="58283">
                  <a:moveTo>
                    <a:pt x="33262" y="24504"/>
                  </a:moveTo>
                  <a:cubicBezTo>
                    <a:pt x="32436" y="10570"/>
                    <a:pt x="21523" y="-1195"/>
                    <a:pt x="7917" y="-3193"/>
                  </a:cubicBezTo>
                  <a:cubicBezTo>
                    <a:pt x="6668" y="-3376"/>
                    <a:pt x="5369" y="-3502"/>
                    <a:pt x="4033" y="-3515"/>
                  </a:cubicBezTo>
                  <a:cubicBezTo>
                    <a:pt x="3427" y="-3616"/>
                    <a:pt x="2740" y="-3540"/>
                    <a:pt x="2047" y="-3515"/>
                  </a:cubicBezTo>
                  <a:lnTo>
                    <a:pt x="-7051" y="-3004"/>
                  </a:lnTo>
                  <a:lnTo>
                    <a:pt x="-5992" y="15993"/>
                  </a:lnTo>
                  <a:lnTo>
                    <a:pt x="-5746" y="20248"/>
                  </a:lnTo>
                  <a:lnTo>
                    <a:pt x="-3754" y="54717"/>
                  </a:lnTo>
                  <a:lnTo>
                    <a:pt x="5401" y="54200"/>
                  </a:lnTo>
                  <a:cubicBezTo>
                    <a:pt x="6252" y="54163"/>
                    <a:pt x="6990" y="54087"/>
                    <a:pt x="7778" y="53942"/>
                  </a:cubicBezTo>
                  <a:lnTo>
                    <a:pt x="7835" y="53936"/>
                  </a:lnTo>
                  <a:cubicBezTo>
                    <a:pt x="8995" y="53809"/>
                    <a:pt x="10149" y="53583"/>
                    <a:pt x="11239" y="53299"/>
                  </a:cubicBezTo>
                  <a:lnTo>
                    <a:pt x="11296" y="53292"/>
                  </a:lnTo>
                  <a:cubicBezTo>
                    <a:pt x="16989" y="51975"/>
                    <a:pt x="22027" y="49125"/>
                    <a:pt x="25753" y="44970"/>
                  </a:cubicBezTo>
                  <a:cubicBezTo>
                    <a:pt x="30765" y="39390"/>
                    <a:pt x="33697" y="32436"/>
                    <a:pt x="33262" y="24504"/>
                  </a:cubicBezTo>
                </a:path>
              </a:pathLst>
            </a:custGeom>
            <a:solidFill>
              <a:srgbClr val="FABAC3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0" name="Freeform: Shape 1219">
              <a:extLst>
                <a:ext uri="{FF2B5EF4-FFF2-40B4-BE49-F238E27FC236}">
                  <a16:creationId xmlns="" xmlns:a16="http://schemas.microsoft.com/office/drawing/2014/main" id="{E6F24896-CDCE-4314-904F-7B90285F6440}"/>
                </a:ext>
              </a:extLst>
            </p:cNvPr>
            <p:cNvSpPr/>
            <p:nvPr/>
          </p:nvSpPr>
          <p:spPr>
            <a:xfrm flipV="1">
              <a:off x="8243425" y="4560311"/>
              <a:ext cx="165405" cy="264251"/>
            </a:xfrm>
            <a:custGeom>
              <a:avLst/>
              <a:gdLst>
                <a:gd name="connsiteX0" fmla="*/ 133052 w 165405"/>
                <a:gd name="connsiteY0" fmla="*/ 138511 h 264251"/>
                <a:gd name="connsiteX1" fmla="*/ 133039 w 165405"/>
                <a:gd name="connsiteY1" fmla="*/ 138354 h 264251"/>
                <a:gd name="connsiteX2" fmla="*/ 132491 w 165405"/>
                <a:gd name="connsiteY2" fmla="*/ 132364 h 264251"/>
                <a:gd name="connsiteX3" fmla="*/ 131892 w 165405"/>
                <a:gd name="connsiteY3" fmla="*/ 127345 h 264251"/>
                <a:gd name="connsiteX4" fmla="*/ 131608 w 165405"/>
                <a:gd name="connsiteY4" fmla="*/ 125763 h 264251"/>
                <a:gd name="connsiteX5" fmla="*/ 130801 w 165405"/>
                <a:gd name="connsiteY5" fmla="*/ 125693 h 264251"/>
                <a:gd name="connsiteX6" fmla="*/ 109711 w 165405"/>
                <a:gd name="connsiteY6" fmla="*/ 68306 h 264251"/>
                <a:gd name="connsiteX7" fmla="*/ 108040 w 165405"/>
                <a:gd name="connsiteY7" fmla="*/ 65752 h 264251"/>
                <a:gd name="connsiteX8" fmla="*/ 32072 w 165405"/>
                <a:gd name="connsiteY8" fmla="*/ 6795 h 264251"/>
                <a:gd name="connsiteX9" fmla="*/ 31959 w 165405"/>
                <a:gd name="connsiteY9" fmla="*/ 6757 h 264251"/>
                <a:gd name="connsiteX10" fmla="*/ 3504 w 165405"/>
                <a:gd name="connsiteY10" fmla="*/ -3312 h 264251"/>
                <a:gd name="connsiteX11" fmla="*/ -6791 w 165405"/>
                <a:gd name="connsiteY11" fmla="*/ 490 h 264251"/>
                <a:gd name="connsiteX12" fmla="*/ 55173 w 165405"/>
                <a:gd name="connsiteY12" fmla="*/ 70878 h 264251"/>
                <a:gd name="connsiteX13" fmla="*/ 76850 w 165405"/>
                <a:gd name="connsiteY13" fmla="*/ 168516 h 264251"/>
                <a:gd name="connsiteX14" fmla="*/ 77133 w 165405"/>
                <a:gd name="connsiteY14" fmla="*/ 171164 h 264251"/>
                <a:gd name="connsiteX15" fmla="*/ 80254 w 165405"/>
                <a:gd name="connsiteY15" fmla="*/ 214990 h 264251"/>
                <a:gd name="connsiteX16" fmla="*/ 80279 w 165405"/>
                <a:gd name="connsiteY16" fmla="*/ 215683 h 264251"/>
                <a:gd name="connsiteX17" fmla="*/ 81200 w 165405"/>
                <a:gd name="connsiteY17" fmla="*/ 243797 h 264251"/>
                <a:gd name="connsiteX18" fmla="*/ 134439 w 165405"/>
                <a:gd name="connsiteY18" fmla="*/ 249875 h 264251"/>
                <a:gd name="connsiteX19" fmla="*/ 136879 w 165405"/>
                <a:gd name="connsiteY19" fmla="*/ 222196 h 264251"/>
                <a:gd name="connsiteX20" fmla="*/ 136803 w 165405"/>
                <a:gd name="connsiteY20" fmla="*/ 220494 h 264251"/>
                <a:gd name="connsiteX21" fmla="*/ 136853 w 165405"/>
                <a:gd name="connsiteY21" fmla="*/ 220488 h 264251"/>
                <a:gd name="connsiteX22" fmla="*/ 136746 w 165405"/>
                <a:gd name="connsiteY22" fmla="*/ 219000 h 264251"/>
                <a:gd name="connsiteX23" fmla="*/ 136438 w 165405"/>
                <a:gd name="connsiteY23" fmla="*/ 213256 h 264251"/>
                <a:gd name="connsiteX24" fmla="*/ 136078 w 165405"/>
                <a:gd name="connsiteY24" fmla="*/ 206976 h 264251"/>
                <a:gd name="connsiteX25" fmla="*/ 135630 w 165405"/>
                <a:gd name="connsiteY25" fmla="*/ 198937 h 264251"/>
                <a:gd name="connsiteX26" fmla="*/ 135624 w 165405"/>
                <a:gd name="connsiteY26" fmla="*/ 198887 h 264251"/>
                <a:gd name="connsiteX27" fmla="*/ 136620 w 165405"/>
                <a:gd name="connsiteY27" fmla="*/ 198723 h 264251"/>
                <a:gd name="connsiteX28" fmla="*/ 136431 w 165405"/>
                <a:gd name="connsiteY28" fmla="*/ 194997 h 264251"/>
                <a:gd name="connsiteX29" fmla="*/ 150888 w 165405"/>
                <a:gd name="connsiteY29" fmla="*/ 186674 h 264251"/>
                <a:gd name="connsiteX30" fmla="*/ 158398 w 165405"/>
                <a:gd name="connsiteY30" fmla="*/ 166209 h 264251"/>
                <a:gd name="connsiteX31" fmla="*/ 133052 w 165405"/>
                <a:gd name="connsiteY31" fmla="*/ 138511 h 264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65405" h="264251">
                  <a:moveTo>
                    <a:pt x="133052" y="138511"/>
                  </a:moveTo>
                  <a:lnTo>
                    <a:pt x="133039" y="138354"/>
                  </a:lnTo>
                  <a:cubicBezTo>
                    <a:pt x="132926" y="136330"/>
                    <a:pt x="132812" y="134306"/>
                    <a:pt x="132491" y="132364"/>
                  </a:cubicBezTo>
                  <a:cubicBezTo>
                    <a:pt x="132358" y="130662"/>
                    <a:pt x="132125" y="129029"/>
                    <a:pt x="131892" y="127345"/>
                  </a:cubicBezTo>
                  <a:lnTo>
                    <a:pt x="131608" y="125763"/>
                  </a:lnTo>
                  <a:lnTo>
                    <a:pt x="130801" y="125693"/>
                  </a:lnTo>
                  <a:cubicBezTo>
                    <a:pt x="127819" y="104761"/>
                    <a:pt x="120518" y="85380"/>
                    <a:pt x="109711" y="68306"/>
                  </a:cubicBezTo>
                  <a:cubicBezTo>
                    <a:pt x="109194" y="67449"/>
                    <a:pt x="108614" y="66604"/>
                    <a:pt x="108040" y="65752"/>
                  </a:cubicBezTo>
                  <a:cubicBezTo>
                    <a:pt x="90084" y="38534"/>
                    <a:pt x="63389" y="17621"/>
                    <a:pt x="32072" y="6795"/>
                  </a:cubicBezTo>
                  <a:lnTo>
                    <a:pt x="31959" y="6757"/>
                  </a:lnTo>
                  <a:cubicBezTo>
                    <a:pt x="4904" y="-5707"/>
                    <a:pt x="3504" y="-3312"/>
                    <a:pt x="3504" y="-3312"/>
                  </a:cubicBezTo>
                  <a:cubicBezTo>
                    <a:pt x="3504" y="-3312"/>
                    <a:pt x="-8544" y="-392"/>
                    <a:pt x="-6791" y="490"/>
                  </a:cubicBezTo>
                  <a:cubicBezTo>
                    <a:pt x="4255" y="6032"/>
                    <a:pt x="33699" y="28623"/>
                    <a:pt x="55173" y="70878"/>
                  </a:cubicBezTo>
                  <a:cubicBezTo>
                    <a:pt x="66888" y="93853"/>
                    <a:pt x="73313" y="133146"/>
                    <a:pt x="76850" y="168516"/>
                  </a:cubicBezTo>
                  <a:lnTo>
                    <a:pt x="77133" y="171164"/>
                  </a:lnTo>
                  <a:cubicBezTo>
                    <a:pt x="78741" y="187368"/>
                    <a:pt x="79668" y="202689"/>
                    <a:pt x="80254" y="214990"/>
                  </a:cubicBezTo>
                  <a:lnTo>
                    <a:pt x="80279" y="215683"/>
                  </a:lnTo>
                  <a:cubicBezTo>
                    <a:pt x="81112" y="232669"/>
                    <a:pt x="81200" y="243797"/>
                    <a:pt x="81200" y="243797"/>
                  </a:cubicBezTo>
                  <a:cubicBezTo>
                    <a:pt x="95518" y="267554"/>
                    <a:pt x="115657" y="263216"/>
                    <a:pt x="134439" y="249875"/>
                  </a:cubicBezTo>
                  <a:cubicBezTo>
                    <a:pt x="136242" y="240897"/>
                    <a:pt x="137213" y="231635"/>
                    <a:pt x="136879" y="222196"/>
                  </a:cubicBezTo>
                  <a:cubicBezTo>
                    <a:pt x="136873" y="221610"/>
                    <a:pt x="136816" y="221080"/>
                    <a:pt x="136803" y="220494"/>
                  </a:cubicBezTo>
                  <a:lnTo>
                    <a:pt x="136853" y="220488"/>
                  </a:lnTo>
                  <a:lnTo>
                    <a:pt x="136746" y="219000"/>
                  </a:lnTo>
                  <a:lnTo>
                    <a:pt x="136438" y="213256"/>
                  </a:lnTo>
                  <a:lnTo>
                    <a:pt x="136078" y="206976"/>
                  </a:lnTo>
                  <a:lnTo>
                    <a:pt x="135630" y="198937"/>
                  </a:lnTo>
                  <a:lnTo>
                    <a:pt x="135624" y="198887"/>
                  </a:lnTo>
                  <a:lnTo>
                    <a:pt x="136620" y="198723"/>
                  </a:lnTo>
                  <a:lnTo>
                    <a:pt x="136431" y="194997"/>
                  </a:lnTo>
                  <a:cubicBezTo>
                    <a:pt x="142125" y="193679"/>
                    <a:pt x="147162" y="190829"/>
                    <a:pt x="150888" y="186674"/>
                  </a:cubicBezTo>
                  <a:cubicBezTo>
                    <a:pt x="155901" y="181095"/>
                    <a:pt x="158833" y="174140"/>
                    <a:pt x="158398" y="166209"/>
                  </a:cubicBezTo>
                  <a:cubicBezTo>
                    <a:pt x="157572" y="152275"/>
                    <a:pt x="146658" y="140510"/>
                    <a:pt x="133052" y="138511"/>
                  </a:cubicBezTo>
                </a:path>
              </a:pathLst>
            </a:custGeom>
            <a:solidFill>
              <a:srgbClr val="F08E7B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1" name="Freeform: Shape 1220">
              <a:extLst>
                <a:ext uri="{FF2B5EF4-FFF2-40B4-BE49-F238E27FC236}">
                  <a16:creationId xmlns="" xmlns:a16="http://schemas.microsoft.com/office/drawing/2014/main" id="{DAE70A24-BFAF-49C1-84EF-D0A4BCB25914}"/>
                </a:ext>
              </a:extLst>
            </p:cNvPr>
            <p:cNvSpPr/>
            <p:nvPr/>
          </p:nvSpPr>
          <p:spPr>
            <a:xfrm flipV="1">
              <a:off x="8145278" y="4482887"/>
              <a:ext cx="264685" cy="188194"/>
            </a:xfrm>
            <a:custGeom>
              <a:avLst/>
              <a:gdLst>
                <a:gd name="connsiteX0" fmla="*/ -5327 w 264685"/>
                <a:gd name="connsiteY0" fmla="*/ 157702 h 188194"/>
                <a:gd name="connsiteX1" fmla="*/ 1439 w 264685"/>
                <a:gd name="connsiteY1" fmla="*/ 123340 h 188194"/>
                <a:gd name="connsiteX2" fmla="*/ 26696 w 264685"/>
                <a:gd name="connsiteY2" fmla="*/ 109450 h 188194"/>
                <a:gd name="connsiteX3" fmla="*/ 188669 w 264685"/>
                <a:gd name="connsiteY3" fmla="*/ 34636 h 188194"/>
                <a:gd name="connsiteX4" fmla="*/ 201241 w 264685"/>
                <a:gd name="connsiteY4" fmla="*/ 4007 h 188194"/>
                <a:gd name="connsiteX5" fmla="*/ 212300 w 264685"/>
                <a:gd name="connsiteY5" fmla="*/ -3691 h 188194"/>
                <a:gd name="connsiteX6" fmla="*/ 212571 w 264685"/>
                <a:gd name="connsiteY6" fmla="*/ -3698 h 188194"/>
                <a:gd name="connsiteX7" fmla="*/ 225049 w 264685"/>
                <a:gd name="connsiteY7" fmla="*/ 5766 h 188194"/>
                <a:gd name="connsiteX8" fmla="*/ 257683 w 264685"/>
                <a:gd name="connsiteY8" fmla="*/ 119545 h 188194"/>
                <a:gd name="connsiteX9" fmla="*/ 244449 w 264685"/>
                <a:gd name="connsiteY9" fmla="*/ 150426 h 188194"/>
                <a:gd name="connsiteX10" fmla="*/ 219192 w 264685"/>
                <a:gd name="connsiteY10" fmla="*/ 164316 h 188194"/>
                <a:gd name="connsiteX11" fmla="*/ 36412 w 264685"/>
                <a:gd name="connsiteY11" fmla="*/ 184252 h 188194"/>
                <a:gd name="connsiteX12" fmla="*/ -5327 w 264685"/>
                <a:gd name="connsiteY12" fmla="*/ 157702 h 188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64685" h="188194">
                  <a:moveTo>
                    <a:pt x="-5327" y="157702"/>
                  </a:moveTo>
                  <a:cubicBezTo>
                    <a:pt x="-9053" y="145124"/>
                    <a:pt x="-5900" y="132476"/>
                    <a:pt x="1439" y="123340"/>
                  </a:cubicBezTo>
                  <a:cubicBezTo>
                    <a:pt x="7472" y="115831"/>
                    <a:pt x="16431" y="110573"/>
                    <a:pt x="26696" y="109450"/>
                  </a:cubicBezTo>
                  <a:cubicBezTo>
                    <a:pt x="26696" y="109450"/>
                    <a:pt x="172441" y="82440"/>
                    <a:pt x="188669" y="34636"/>
                  </a:cubicBezTo>
                  <a:lnTo>
                    <a:pt x="201241" y="4007"/>
                  </a:lnTo>
                  <a:cubicBezTo>
                    <a:pt x="203089" y="-495"/>
                    <a:pt x="207433" y="-3527"/>
                    <a:pt x="212300" y="-3691"/>
                  </a:cubicBezTo>
                  <a:lnTo>
                    <a:pt x="212571" y="-3698"/>
                  </a:lnTo>
                  <a:cubicBezTo>
                    <a:pt x="218473" y="-3881"/>
                    <a:pt x="223662" y="28"/>
                    <a:pt x="225049" y="5766"/>
                  </a:cubicBezTo>
                  <a:cubicBezTo>
                    <a:pt x="231782" y="33672"/>
                    <a:pt x="256989" y="113195"/>
                    <a:pt x="257683" y="119545"/>
                  </a:cubicBezTo>
                  <a:cubicBezTo>
                    <a:pt x="258812" y="129859"/>
                    <a:pt x="250476" y="142866"/>
                    <a:pt x="244449" y="150426"/>
                  </a:cubicBezTo>
                  <a:cubicBezTo>
                    <a:pt x="238415" y="157942"/>
                    <a:pt x="229456" y="163200"/>
                    <a:pt x="219192" y="164316"/>
                  </a:cubicBezTo>
                  <a:lnTo>
                    <a:pt x="36412" y="184252"/>
                  </a:lnTo>
                  <a:cubicBezTo>
                    <a:pt x="18002" y="186257"/>
                    <a:pt x="-62" y="175457"/>
                    <a:pt x="-5327" y="157702"/>
                  </a:cubicBezTo>
                </a:path>
              </a:pathLst>
            </a:custGeom>
            <a:solidFill>
              <a:srgbClr val="DE4734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2" name="Freeform: Shape 1221">
              <a:extLst>
                <a:ext uri="{FF2B5EF4-FFF2-40B4-BE49-F238E27FC236}">
                  <a16:creationId xmlns="" xmlns:a16="http://schemas.microsoft.com/office/drawing/2014/main" id="{F674AB85-6FD5-4CB1-AC20-F31482893709}"/>
                </a:ext>
              </a:extLst>
            </p:cNvPr>
            <p:cNvSpPr/>
            <p:nvPr/>
          </p:nvSpPr>
          <p:spPr>
            <a:xfrm flipV="1">
              <a:off x="8160544" y="4717037"/>
              <a:ext cx="38952" cy="15712"/>
            </a:xfrm>
            <a:custGeom>
              <a:avLst/>
              <a:gdLst>
                <a:gd name="connsiteX0" fmla="*/ 25057 w 38952"/>
                <a:gd name="connsiteY0" fmla="*/ -3400 h 15712"/>
                <a:gd name="connsiteX1" fmla="*/ -1027 w 38952"/>
                <a:gd name="connsiteY1" fmla="*/ -556 h 15712"/>
                <a:gd name="connsiteX2" fmla="*/ -6727 w 38952"/>
                <a:gd name="connsiteY2" fmla="*/ 6537 h 15712"/>
                <a:gd name="connsiteX3" fmla="*/ 367 w 38952"/>
                <a:gd name="connsiteY3" fmla="*/ 12236 h 15712"/>
                <a:gd name="connsiteX4" fmla="*/ 26450 w 38952"/>
                <a:gd name="connsiteY4" fmla="*/ 9393 h 15712"/>
                <a:gd name="connsiteX5" fmla="*/ 32150 w 38952"/>
                <a:gd name="connsiteY5" fmla="*/ 2300 h 15712"/>
                <a:gd name="connsiteX6" fmla="*/ 25057 w 38952"/>
                <a:gd name="connsiteY6" fmla="*/ -3400 h 15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952" h="15712">
                  <a:moveTo>
                    <a:pt x="25057" y="-3400"/>
                  </a:moveTo>
                  <a:lnTo>
                    <a:pt x="-1027" y="-556"/>
                  </a:lnTo>
                  <a:cubicBezTo>
                    <a:pt x="-4545" y="-172"/>
                    <a:pt x="-7111" y="3019"/>
                    <a:pt x="-6727" y="6537"/>
                  </a:cubicBezTo>
                  <a:cubicBezTo>
                    <a:pt x="-6342" y="10055"/>
                    <a:pt x="-3151" y="12621"/>
                    <a:pt x="367" y="12236"/>
                  </a:cubicBezTo>
                  <a:lnTo>
                    <a:pt x="26450" y="9393"/>
                  </a:lnTo>
                  <a:cubicBezTo>
                    <a:pt x="29968" y="9008"/>
                    <a:pt x="32534" y="5818"/>
                    <a:pt x="32150" y="2300"/>
                  </a:cubicBezTo>
                  <a:cubicBezTo>
                    <a:pt x="31765" y="-1218"/>
                    <a:pt x="28575" y="-3784"/>
                    <a:pt x="25057" y="-3400"/>
                  </a:cubicBezTo>
                </a:path>
              </a:pathLst>
            </a:custGeom>
            <a:solidFill>
              <a:srgbClr val="DE232B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3" name="Freeform: Shape 1222">
              <a:extLst>
                <a:ext uri="{FF2B5EF4-FFF2-40B4-BE49-F238E27FC236}">
                  <a16:creationId xmlns="" xmlns:a16="http://schemas.microsoft.com/office/drawing/2014/main" id="{FF837D76-EC9F-40B0-B519-22F97DCCEE70}"/>
                </a:ext>
              </a:extLst>
            </p:cNvPr>
            <p:cNvSpPr/>
            <p:nvPr/>
          </p:nvSpPr>
          <p:spPr>
            <a:xfrm flipV="1">
              <a:off x="8162254" y="4725921"/>
              <a:ext cx="39663" cy="21220"/>
            </a:xfrm>
            <a:custGeom>
              <a:avLst/>
              <a:gdLst>
                <a:gd name="connsiteX0" fmla="*/ 22386 w 39663"/>
                <a:gd name="connsiteY0" fmla="*/ -3362 h 21220"/>
                <a:gd name="connsiteX1" fmla="*/ 1687 w 39663"/>
                <a:gd name="connsiteY1" fmla="*/ -1105 h 21220"/>
                <a:gd name="connsiteX2" fmla="*/ -6711 w 39663"/>
                <a:gd name="connsiteY2" fmla="*/ 9349 h 21220"/>
                <a:gd name="connsiteX3" fmla="*/ 3742 w 39663"/>
                <a:gd name="connsiteY3" fmla="*/ 17747 h 21220"/>
                <a:gd name="connsiteX4" fmla="*/ 24442 w 39663"/>
                <a:gd name="connsiteY4" fmla="*/ 15490 h 21220"/>
                <a:gd name="connsiteX5" fmla="*/ 32840 w 39663"/>
                <a:gd name="connsiteY5" fmla="*/ 5036 h 21220"/>
                <a:gd name="connsiteX6" fmla="*/ 32840 w 39663"/>
                <a:gd name="connsiteY6" fmla="*/ 5036 h 21220"/>
                <a:gd name="connsiteX7" fmla="*/ 22386 w 39663"/>
                <a:gd name="connsiteY7" fmla="*/ -3362 h 21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663" h="21220">
                  <a:moveTo>
                    <a:pt x="22386" y="-3362"/>
                  </a:moveTo>
                  <a:lnTo>
                    <a:pt x="1687" y="-1105"/>
                  </a:lnTo>
                  <a:cubicBezTo>
                    <a:pt x="-3496" y="-537"/>
                    <a:pt x="-7279" y="4166"/>
                    <a:pt x="-6711" y="9349"/>
                  </a:cubicBezTo>
                  <a:cubicBezTo>
                    <a:pt x="-6144" y="14538"/>
                    <a:pt x="-1440" y="18315"/>
                    <a:pt x="3742" y="17747"/>
                  </a:cubicBezTo>
                  <a:lnTo>
                    <a:pt x="24442" y="15490"/>
                  </a:lnTo>
                  <a:cubicBezTo>
                    <a:pt x="29630" y="14929"/>
                    <a:pt x="33407" y="10225"/>
                    <a:pt x="32840" y="5036"/>
                  </a:cubicBezTo>
                  <a:lnTo>
                    <a:pt x="32840" y="5036"/>
                  </a:lnTo>
                  <a:cubicBezTo>
                    <a:pt x="32278" y="-146"/>
                    <a:pt x="27569" y="-3923"/>
                    <a:pt x="22386" y="-3362"/>
                  </a:cubicBezTo>
                </a:path>
              </a:pathLst>
            </a:custGeom>
            <a:solidFill>
              <a:srgbClr val="DE232B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4" name="Freeform: Shape 1223">
              <a:extLst>
                <a:ext uri="{FF2B5EF4-FFF2-40B4-BE49-F238E27FC236}">
                  <a16:creationId xmlns="" xmlns:a16="http://schemas.microsoft.com/office/drawing/2014/main" id="{76B5ACFD-8D2E-4C87-8116-9E70B67BA5BD}"/>
                </a:ext>
              </a:extLst>
            </p:cNvPr>
            <p:cNvSpPr/>
            <p:nvPr/>
          </p:nvSpPr>
          <p:spPr>
            <a:xfrm flipV="1">
              <a:off x="8157272" y="4683571"/>
              <a:ext cx="31253" cy="12043"/>
            </a:xfrm>
            <a:custGeom>
              <a:avLst/>
              <a:gdLst>
                <a:gd name="connsiteX0" fmla="*/ -6755 w 31253"/>
                <a:gd name="connsiteY0" fmla="*/ 8542 h 12043"/>
                <a:gd name="connsiteX1" fmla="*/ 8894 w 31253"/>
                <a:gd name="connsiteY1" fmla="*/ -3424 h 12043"/>
                <a:gd name="connsiteX2" fmla="*/ 24499 w 31253"/>
                <a:gd name="connsiteY2" fmla="*/ 4690 h 12043"/>
                <a:gd name="connsiteX3" fmla="*/ -6755 w 31253"/>
                <a:gd name="connsiteY3" fmla="*/ 8542 h 12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253" h="12043">
                  <a:moveTo>
                    <a:pt x="-6755" y="8542"/>
                  </a:moveTo>
                  <a:cubicBezTo>
                    <a:pt x="-6755" y="8542"/>
                    <a:pt x="-6200" y="-2283"/>
                    <a:pt x="8894" y="-3424"/>
                  </a:cubicBezTo>
                  <a:cubicBezTo>
                    <a:pt x="22166" y="-4427"/>
                    <a:pt x="24499" y="4690"/>
                    <a:pt x="24499" y="4690"/>
                  </a:cubicBezTo>
                  <a:lnTo>
                    <a:pt x="-6755" y="8542"/>
                  </a:lnTo>
                </a:path>
              </a:pathLst>
            </a:custGeom>
            <a:solidFill>
              <a:srgbClr val="F08E7B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5" name="Freeform: Shape 1224">
              <a:extLst>
                <a:ext uri="{FF2B5EF4-FFF2-40B4-BE49-F238E27FC236}">
                  <a16:creationId xmlns="" xmlns:a16="http://schemas.microsoft.com/office/drawing/2014/main" id="{B62478FE-C0D6-4D55-82D4-3C3B3D5ABFF0}"/>
                </a:ext>
              </a:extLst>
            </p:cNvPr>
            <p:cNvSpPr/>
            <p:nvPr/>
          </p:nvSpPr>
          <p:spPr>
            <a:xfrm flipV="1">
              <a:off x="8371071" y="4675707"/>
              <a:ext cx="31931" cy="31930"/>
            </a:xfrm>
            <a:custGeom>
              <a:avLst/>
              <a:gdLst>
                <a:gd name="connsiteX0" fmla="*/ 24786 w 31931"/>
                <a:gd name="connsiteY0" fmla="*/ 10734 h 31930"/>
                <a:gd name="connsiteX1" fmla="*/ 7189 w 31931"/>
                <a:gd name="connsiteY1" fmla="*/ -3402 h 31930"/>
                <a:gd name="connsiteX2" fmla="*/ -6953 w 31931"/>
                <a:gd name="connsiteY2" fmla="*/ 14195 h 31930"/>
                <a:gd name="connsiteX3" fmla="*/ 10650 w 31931"/>
                <a:gd name="connsiteY3" fmla="*/ 28337 h 31930"/>
                <a:gd name="connsiteX4" fmla="*/ 24786 w 31931"/>
                <a:gd name="connsiteY4" fmla="*/ 10734 h 3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31" h="31930">
                  <a:moveTo>
                    <a:pt x="24786" y="10734"/>
                  </a:moveTo>
                  <a:cubicBezTo>
                    <a:pt x="23834" y="1970"/>
                    <a:pt x="15953" y="-4360"/>
                    <a:pt x="7189" y="-3402"/>
                  </a:cubicBezTo>
                  <a:cubicBezTo>
                    <a:pt x="-1582" y="-2450"/>
                    <a:pt x="-7912" y="5431"/>
                    <a:pt x="-6953" y="14195"/>
                  </a:cubicBezTo>
                  <a:cubicBezTo>
                    <a:pt x="-6001" y="22965"/>
                    <a:pt x="1880" y="29296"/>
                    <a:pt x="10650" y="28337"/>
                  </a:cubicBezTo>
                  <a:cubicBezTo>
                    <a:pt x="19414" y="27385"/>
                    <a:pt x="25744" y="19504"/>
                    <a:pt x="24786" y="10734"/>
                  </a:cubicBezTo>
                </a:path>
              </a:pathLst>
            </a:custGeom>
            <a:solidFill>
              <a:srgbClr val="1F2A4F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6" name="Freeform: Shape 1225">
              <a:extLst>
                <a:ext uri="{FF2B5EF4-FFF2-40B4-BE49-F238E27FC236}">
                  <a16:creationId xmlns="" xmlns:a16="http://schemas.microsoft.com/office/drawing/2014/main" id="{A277E33D-3209-42BE-93D5-6ABCFC415FE5}"/>
                </a:ext>
              </a:extLst>
            </p:cNvPr>
            <p:cNvSpPr/>
            <p:nvPr/>
          </p:nvSpPr>
          <p:spPr>
            <a:xfrm flipV="1">
              <a:off x="8089305" y="4429000"/>
              <a:ext cx="295303" cy="120232"/>
            </a:xfrm>
            <a:custGeom>
              <a:avLst/>
              <a:gdLst>
                <a:gd name="connsiteX0" fmla="*/ 61446 w 295303"/>
                <a:gd name="connsiteY0" fmla="*/ 40664 h 120232"/>
                <a:gd name="connsiteX1" fmla="*/ -6805 w 295303"/>
                <a:gd name="connsiteY1" fmla="*/ -3862 h 120232"/>
                <a:gd name="connsiteX2" fmla="*/ 69113 w 295303"/>
                <a:gd name="connsiteY2" fmla="*/ 98719 h 120232"/>
                <a:gd name="connsiteX3" fmla="*/ 283120 w 295303"/>
                <a:gd name="connsiteY3" fmla="*/ 60656 h 120232"/>
                <a:gd name="connsiteX4" fmla="*/ 287767 w 295303"/>
                <a:gd name="connsiteY4" fmla="*/ 17323 h 120232"/>
                <a:gd name="connsiteX5" fmla="*/ 61446 w 295303"/>
                <a:gd name="connsiteY5" fmla="*/ 40664 h 120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5303" h="120232">
                  <a:moveTo>
                    <a:pt x="61446" y="40664"/>
                  </a:moveTo>
                  <a:cubicBezTo>
                    <a:pt x="61446" y="40664"/>
                    <a:pt x="17021" y="47303"/>
                    <a:pt x="-6805" y="-3862"/>
                  </a:cubicBezTo>
                  <a:cubicBezTo>
                    <a:pt x="-6805" y="-3862"/>
                    <a:pt x="-11010" y="51243"/>
                    <a:pt x="69113" y="98719"/>
                  </a:cubicBezTo>
                  <a:cubicBezTo>
                    <a:pt x="149242" y="146189"/>
                    <a:pt x="275138" y="85618"/>
                    <a:pt x="283120" y="60656"/>
                  </a:cubicBezTo>
                  <a:cubicBezTo>
                    <a:pt x="291109" y="35695"/>
                    <a:pt x="287767" y="17323"/>
                    <a:pt x="287767" y="17323"/>
                  </a:cubicBezTo>
                  <a:lnTo>
                    <a:pt x="61446" y="40664"/>
                  </a:lnTo>
                </a:path>
              </a:pathLst>
            </a:custGeom>
            <a:solidFill>
              <a:srgbClr val="DE4734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7" name="Freeform: Shape 1226">
              <a:extLst>
                <a:ext uri="{FF2B5EF4-FFF2-40B4-BE49-F238E27FC236}">
                  <a16:creationId xmlns="" xmlns:a16="http://schemas.microsoft.com/office/drawing/2014/main" id="{AF163150-00E9-4BE1-A409-2B4FA093FEBB}"/>
                </a:ext>
              </a:extLst>
            </p:cNvPr>
            <p:cNvSpPr/>
            <p:nvPr/>
          </p:nvSpPr>
          <p:spPr>
            <a:xfrm flipV="1">
              <a:off x="8209492" y="4598385"/>
              <a:ext cx="61790" cy="22502"/>
            </a:xfrm>
            <a:custGeom>
              <a:avLst/>
              <a:gdLst>
                <a:gd name="connsiteX0" fmla="*/ 49617 w 61790"/>
                <a:gd name="connsiteY0" fmla="*/ -3645 h 22502"/>
                <a:gd name="connsiteX1" fmla="*/ 46401 w 61790"/>
                <a:gd name="connsiteY1" fmla="*/ -2561 h 22502"/>
                <a:gd name="connsiteX2" fmla="*/ 192 w 61790"/>
                <a:gd name="connsiteY2" fmla="*/ 6235 h 22502"/>
                <a:gd name="connsiteX3" fmla="*/ -6560 w 61790"/>
                <a:gd name="connsiteY3" fmla="*/ 9551 h 22502"/>
                <a:gd name="connsiteX4" fmla="*/ -3275 w 61790"/>
                <a:gd name="connsiteY4" fmla="*/ 16297 h 22502"/>
                <a:gd name="connsiteX5" fmla="*/ 52838 w 61790"/>
                <a:gd name="connsiteY5" fmla="*/ 5913 h 22502"/>
                <a:gd name="connsiteX6" fmla="*/ 53860 w 61790"/>
                <a:gd name="connsiteY6" fmla="*/ -1539 h 22502"/>
                <a:gd name="connsiteX7" fmla="*/ 49617 w 61790"/>
                <a:gd name="connsiteY7" fmla="*/ -3645 h 22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1790" h="22502">
                  <a:moveTo>
                    <a:pt x="49617" y="-3645"/>
                  </a:moveTo>
                  <a:cubicBezTo>
                    <a:pt x="48494" y="-3645"/>
                    <a:pt x="47366" y="-3292"/>
                    <a:pt x="46401" y="-2561"/>
                  </a:cubicBezTo>
                  <a:cubicBezTo>
                    <a:pt x="24378" y="14154"/>
                    <a:pt x="1170" y="6569"/>
                    <a:pt x="192" y="6235"/>
                  </a:cubicBezTo>
                  <a:cubicBezTo>
                    <a:pt x="-2588" y="5301"/>
                    <a:pt x="-5608" y="6777"/>
                    <a:pt x="-6560" y="9551"/>
                  </a:cubicBezTo>
                  <a:cubicBezTo>
                    <a:pt x="-7506" y="12319"/>
                    <a:pt x="-6043" y="15339"/>
                    <a:pt x="-3275" y="16297"/>
                  </a:cubicBezTo>
                  <a:cubicBezTo>
                    <a:pt x="-2084" y="16707"/>
                    <a:pt x="26150" y="26164"/>
                    <a:pt x="52838" y="5913"/>
                  </a:cubicBezTo>
                  <a:cubicBezTo>
                    <a:pt x="55178" y="4141"/>
                    <a:pt x="55638" y="800"/>
                    <a:pt x="53860" y="-1539"/>
                  </a:cubicBezTo>
                  <a:cubicBezTo>
                    <a:pt x="52813" y="-2920"/>
                    <a:pt x="51224" y="-3645"/>
                    <a:pt x="49617" y="-3645"/>
                  </a:cubicBezTo>
                </a:path>
              </a:pathLst>
            </a:custGeom>
            <a:solidFill>
              <a:srgbClr val="DE4734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8" name="Freeform: Shape 1227">
              <a:extLst>
                <a:ext uri="{FF2B5EF4-FFF2-40B4-BE49-F238E27FC236}">
                  <a16:creationId xmlns="" xmlns:a16="http://schemas.microsoft.com/office/drawing/2014/main" id="{4B919097-E8CB-4369-A61F-F4E7F9EF9787}"/>
                </a:ext>
              </a:extLst>
            </p:cNvPr>
            <p:cNvSpPr/>
            <p:nvPr/>
          </p:nvSpPr>
          <p:spPr>
            <a:xfrm flipV="1">
              <a:off x="8105363" y="4583682"/>
              <a:ext cx="61787" cy="22502"/>
            </a:xfrm>
            <a:custGeom>
              <a:avLst/>
              <a:gdLst>
                <a:gd name="connsiteX0" fmla="*/ 49757 w 61787"/>
                <a:gd name="connsiteY0" fmla="*/ -3672 h 22502"/>
                <a:gd name="connsiteX1" fmla="*/ 46548 w 61787"/>
                <a:gd name="connsiteY1" fmla="*/ -2593 h 22502"/>
                <a:gd name="connsiteX2" fmla="*/ 339 w 61787"/>
                <a:gd name="connsiteY2" fmla="*/ 6208 h 22502"/>
                <a:gd name="connsiteX3" fmla="*/ -6414 w 61787"/>
                <a:gd name="connsiteY3" fmla="*/ 9518 h 22502"/>
                <a:gd name="connsiteX4" fmla="*/ -3135 w 61787"/>
                <a:gd name="connsiteY4" fmla="*/ 16271 h 22502"/>
                <a:gd name="connsiteX5" fmla="*/ 52978 w 61787"/>
                <a:gd name="connsiteY5" fmla="*/ 5887 h 22502"/>
                <a:gd name="connsiteX6" fmla="*/ 54000 w 61787"/>
                <a:gd name="connsiteY6" fmla="*/ -1566 h 22502"/>
                <a:gd name="connsiteX7" fmla="*/ 49757 w 61787"/>
                <a:gd name="connsiteY7" fmla="*/ -3672 h 22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1787" h="22502">
                  <a:moveTo>
                    <a:pt x="49757" y="-3672"/>
                  </a:moveTo>
                  <a:cubicBezTo>
                    <a:pt x="48634" y="-3672"/>
                    <a:pt x="47506" y="-3325"/>
                    <a:pt x="46548" y="-2593"/>
                  </a:cubicBezTo>
                  <a:cubicBezTo>
                    <a:pt x="24518" y="14121"/>
                    <a:pt x="1316" y="6543"/>
                    <a:pt x="339" y="6208"/>
                  </a:cubicBezTo>
                  <a:cubicBezTo>
                    <a:pt x="-2448" y="5275"/>
                    <a:pt x="-5462" y="6750"/>
                    <a:pt x="-6414" y="9518"/>
                  </a:cubicBezTo>
                  <a:cubicBezTo>
                    <a:pt x="-7366" y="12293"/>
                    <a:pt x="-5903" y="15313"/>
                    <a:pt x="-3135" y="16271"/>
                  </a:cubicBezTo>
                  <a:cubicBezTo>
                    <a:pt x="-1944" y="16681"/>
                    <a:pt x="26296" y="26138"/>
                    <a:pt x="52978" y="5887"/>
                  </a:cubicBezTo>
                  <a:cubicBezTo>
                    <a:pt x="55317" y="4115"/>
                    <a:pt x="55778" y="773"/>
                    <a:pt x="54000" y="-1566"/>
                  </a:cubicBezTo>
                  <a:cubicBezTo>
                    <a:pt x="52953" y="-2946"/>
                    <a:pt x="51364" y="-3672"/>
                    <a:pt x="49757" y="-3672"/>
                  </a:cubicBezTo>
                </a:path>
              </a:pathLst>
            </a:custGeom>
            <a:solidFill>
              <a:srgbClr val="DE4734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9" name="Freeform: Shape 1228">
              <a:extLst>
                <a:ext uri="{FF2B5EF4-FFF2-40B4-BE49-F238E27FC236}">
                  <a16:creationId xmlns="" xmlns:a16="http://schemas.microsoft.com/office/drawing/2014/main" id="{28A76965-1FC3-4B2C-8208-00D3284F51DB}"/>
                </a:ext>
              </a:extLst>
            </p:cNvPr>
            <p:cNvSpPr/>
            <p:nvPr/>
          </p:nvSpPr>
          <p:spPr>
            <a:xfrm flipV="1">
              <a:off x="8227936" y="4630658"/>
              <a:ext cx="14636" cy="25538"/>
            </a:xfrm>
            <a:custGeom>
              <a:avLst/>
              <a:gdLst>
                <a:gd name="connsiteX0" fmla="*/ -912 w 14636"/>
                <a:gd name="connsiteY0" fmla="*/ -3545 h 25538"/>
                <a:gd name="connsiteX1" fmla="*/ -912 w 14636"/>
                <a:gd name="connsiteY1" fmla="*/ -3545 h 25538"/>
                <a:gd name="connsiteX2" fmla="*/ 6420 w 14636"/>
                <a:gd name="connsiteY2" fmla="*/ 2344 h 25538"/>
                <a:gd name="connsiteX3" fmla="*/ 7757 w 14636"/>
                <a:gd name="connsiteY3" fmla="*/ 14582 h 25538"/>
                <a:gd name="connsiteX4" fmla="*/ 1868 w 14636"/>
                <a:gd name="connsiteY4" fmla="*/ 21914 h 25538"/>
                <a:gd name="connsiteX5" fmla="*/ -5471 w 14636"/>
                <a:gd name="connsiteY5" fmla="*/ 16019 h 25538"/>
                <a:gd name="connsiteX6" fmla="*/ -6801 w 14636"/>
                <a:gd name="connsiteY6" fmla="*/ 3788 h 25538"/>
                <a:gd name="connsiteX7" fmla="*/ -912 w 14636"/>
                <a:gd name="connsiteY7" fmla="*/ -3545 h 25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636" h="25538">
                  <a:moveTo>
                    <a:pt x="-912" y="-3545"/>
                  </a:moveTo>
                  <a:lnTo>
                    <a:pt x="-912" y="-3545"/>
                  </a:lnTo>
                  <a:cubicBezTo>
                    <a:pt x="2725" y="-3942"/>
                    <a:pt x="6023" y="-1294"/>
                    <a:pt x="6420" y="2344"/>
                  </a:cubicBezTo>
                  <a:lnTo>
                    <a:pt x="7757" y="14582"/>
                  </a:lnTo>
                  <a:cubicBezTo>
                    <a:pt x="8154" y="18220"/>
                    <a:pt x="5500" y="21517"/>
                    <a:pt x="1868" y="21914"/>
                  </a:cubicBezTo>
                  <a:cubicBezTo>
                    <a:pt x="-1770" y="22312"/>
                    <a:pt x="-5073" y="19657"/>
                    <a:pt x="-5471" y="16019"/>
                  </a:cubicBezTo>
                  <a:lnTo>
                    <a:pt x="-6801" y="3788"/>
                  </a:lnTo>
                  <a:cubicBezTo>
                    <a:pt x="-7198" y="150"/>
                    <a:pt x="-4550" y="-3148"/>
                    <a:pt x="-912" y="-3545"/>
                  </a:cubicBez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0" name="Freeform: Shape 1229">
              <a:extLst>
                <a:ext uri="{FF2B5EF4-FFF2-40B4-BE49-F238E27FC236}">
                  <a16:creationId xmlns="" xmlns:a16="http://schemas.microsoft.com/office/drawing/2014/main" id="{D6DF5AF8-7FA6-4B62-923E-64021821A034}"/>
                </a:ext>
              </a:extLst>
            </p:cNvPr>
            <p:cNvSpPr/>
            <p:nvPr/>
          </p:nvSpPr>
          <p:spPr>
            <a:xfrm flipV="1">
              <a:off x="8125646" y="4619505"/>
              <a:ext cx="14642" cy="25538"/>
            </a:xfrm>
            <a:custGeom>
              <a:avLst/>
              <a:gdLst>
                <a:gd name="connsiteX0" fmla="*/ -766 w 14642"/>
                <a:gd name="connsiteY0" fmla="*/ -3565 h 25538"/>
                <a:gd name="connsiteX1" fmla="*/ -766 w 14642"/>
                <a:gd name="connsiteY1" fmla="*/ -3565 h 25538"/>
                <a:gd name="connsiteX2" fmla="*/ 6567 w 14642"/>
                <a:gd name="connsiteY2" fmla="*/ 2324 h 25538"/>
                <a:gd name="connsiteX3" fmla="*/ 7904 w 14642"/>
                <a:gd name="connsiteY3" fmla="*/ 14562 h 25538"/>
                <a:gd name="connsiteX4" fmla="*/ 2009 w 14642"/>
                <a:gd name="connsiteY4" fmla="*/ 21894 h 25538"/>
                <a:gd name="connsiteX5" fmla="*/ -5324 w 14642"/>
                <a:gd name="connsiteY5" fmla="*/ 16005 h 25538"/>
                <a:gd name="connsiteX6" fmla="*/ -6661 w 14642"/>
                <a:gd name="connsiteY6" fmla="*/ 3768 h 25538"/>
                <a:gd name="connsiteX7" fmla="*/ -766 w 14642"/>
                <a:gd name="connsiteY7" fmla="*/ -3565 h 25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642" h="25538">
                  <a:moveTo>
                    <a:pt x="-766" y="-3565"/>
                  </a:moveTo>
                  <a:lnTo>
                    <a:pt x="-766" y="-3565"/>
                  </a:lnTo>
                  <a:cubicBezTo>
                    <a:pt x="2872" y="-3962"/>
                    <a:pt x="6170" y="-1314"/>
                    <a:pt x="6567" y="2324"/>
                  </a:cubicBezTo>
                  <a:lnTo>
                    <a:pt x="7904" y="14562"/>
                  </a:lnTo>
                  <a:cubicBezTo>
                    <a:pt x="8301" y="18200"/>
                    <a:pt x="5647" y="21497"/>
                    <a:pt x="2009" y="21894"/>
                  </a:cubicBezTo>
                  <a:cubicBezTo>
                    <a:pt x="-1629" y="22291"/>
                    <a:pt x="-4927" y="19643"/>
                    <a:pt x="-5324" y="16005"/>
                  </a:cubicBezTo>
                  <a:lnTo>
                    <a:pt x="-6661" y="3768"/>
                  </a:lnTo>
                  <a:cubicBezTo>
                    <a:pt x="-7058" y="130"/>
                    <a:pt x="-4404" y="-3168"/>
                    <a:pt x="-766" y="-3565"/>
                  </a:cubicBez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1" name="Freeform: Shape 1230">
              <a:extLst>
                <a:ext uri="{FF2B5EF4-FFF2-40B4-BE49-F238E27FC236}">
                  <a16:creationId xmlns="" xmlns:a16="http://schemas.microsoft.com/office/drawing/2014/main" id="{D245F495-C458-432E-9953-CA33FC47A22B}"/>
                </a:ext>
              </a:extLst>
            </p:cNvPr>
            <p:cNvSpPr/>
            <p:nvPr/>
          </p:nvSpPr>
          <p:spPr>
            <a:xfrm flipV="1">
              <a:off x="8142828" y="4862694"/>
              <a:ext cx="358384" cy="732152"/>
            </a:xfrm>
            <a:custGeom>
              <a:avLst/>
              <a:gdLst>
                <a:gd name="connsiteX0" fmla="*/ 351424 w 358384"/>
                <a:gd name="connsiteY0" fmla="*/ 474643 h 732152"/>
                <a:gd name="connsiteX1" fmla="*/ 323008 w 358384"/>
                <a:gd name="connsiteY1" fmla="*/ -2532 h 732152"/>
                <a:gd name="connsiteX2" fmla="*/ 322579 w 358384"/>
                <a:gd name="connsiteY2" fmla="*/ -2532 h 732152"/>
                <a:gd name="connsiteX3" fmla="*/ 225294 w 358384"/>
                <a:gd name="connsiteY3" fmla="*/ 1673 h 732152"/>
                <a:gd name="connsiteX4" fmla="*/ -6960 w 358384"/>
                <a:gd name="connsiteY4" fmla="*/ 11629 h 732152"/>
                <a:gd name="connsiteX5" fmla="*/ -6853 w 358384"/>
                <a:gd name="connsiteY5" fmla="*/ 44200 h 732152"/>
                <a:gd name="connsiteX6" fmla="*/ -5151 w 358384"/>
                <a:gd name="connsiteY6" fmla="*/ 483527 h 732152"/>
                <a:gd name="connsiteX7" fmla="*/ 115620 w 358384"/>
                <a:gd name="connsiteY7" fmla="*/ 729620 h 732152"/>
                <a:gd name="connsiteX8" fmla="*/ 194268 w 358384"/>
                <a:gd name="connsiteY8" fmla="*/ 729620 h 732152"/>
                <a:gd name="connsiteX9" fmla="*/ 224759 w 358384"/>
                <a:gd name="connsiteY9" fmla="*/ 727010 h 732152"/>
                <a:gd name="connsiteX10" fmla="*/ 265898 w 358384"/>
                <a:gd name="connsiteY10" fmla="*/ 710138 h 732152"/>
                <a:gd name="connsiteX11" fmla="*/ 351424 w 358384"/>
                <a:gd name="connsiteY11" fmla="*/ 474643 h 732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58384" h="732152">
                  <a:moveTo>
                    <a:pt x="351424" y="474643"/>
                  </a:moveTo>
                  <a:lnTo>
                    <a:pt x="323008" y="-2532"/>
                  </a:lnTo>
                  <a:lnTo>
                    <a:pt x="322579" y="-2532"/>
                  </a:lnTo>
                  <a:lnTo>
                    <a:pt x="225294" y="1673"/>
                  </a:lnTo>
                  <a:lnTo>
                    <a:pt x="-6960" y="11629"/>
                  </a:lnTo>
                  <a:lnTo>
                    <a:pt x="-6853" y="44200"/>
                  </a:lnTo>
                  <a:lnTo>
                    <a:pt x="-5151" y="483527"/>
                  </a:lnTo>
                  <a:cubicBezTo>
                    <a:pt x="-491" y="629738"/>
                    <a:pt x="18764" y="729620"/>
                    <a:pt x="115620" y="729620"/>
                  </a:cubicBezTo>
                  <a:lnTo>
                    <a:pt x="194268" y="729620"/>
                  </a:lnTo>
                  <a:cubicBezTo>
                    <a:pt x="204696" y="729620"/>
                    <a:pt x="214860" y="728712"/>
                    <a:pt x="224759" y="727010"/>
                  </a:cubicBezTo>
                  <a:cubicBezTo>
                    <a:pt x="239878" y="724349"/>
                    <a:pt x="253553" y="718599"/>
                    <a:pt x="265898" y="710138"/>
                  </a:cubicBezTo>
                  <a:cubicBezTo>
                    <a:pt x="320820" y="672567"/>
                    <a:pt x="348499" y="581827"/>
                    <a:pt x="351424" y="474643"/>
                  </a:cubicBezTo>
                </a:path>
              </a:pathLst>
            </a:custGeom>
            <a:solidFill>
              <a:srgbClr val="162136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2" name="Freeform: Shape 1231">
              <a:extLst>
                <a:ext uri="{FF2B5EF4-FFF2-40B4-BE49-F238E27FC236}">
                  <a16:creationId xmlns="" xmlns:a16="http://schemas.microsoft.com/office/drawing/2014/main" id="{97DA0290-5E84-4623-8E58-C4CED46BE9C7}"/>
                </a:ext>
              </a:extLst>
            </p:cNvPr>
            <p:cNvSpPr/>
            <p:nvPr/>
          </p:nvSpPr>
          <p:spPr>
            <a:xfrm flipV="1">
              <a:off x="8217702" y="4863973"/>
              <a:ext cx="152216" cy="379694"/>
            </a:xfrm>
            <a:custGeom>
              <a:avLst/>
              <a:gdLst>
                <a:gd name="connsiteX0" fmla="*/ 44177 w 152216"/>
                <a:gd name="connsiteY0" fmla="*/ -2847 h 379694"/>
                <a:gd name="connsiteX1" fmla="*/ 72561 w 152216"/>
                <a:gd name="connsiteY1" fmla="*/ 146227 h 379694"/>
                <a:gd name="connsiteX2" fmla="*/ 145295 w 152216"/>
                <a:gd name="connsiteY2" fmla="*/ 371527 h 379694"/>
                <a:gd name="connsiteX3" fmla="*/ 51295 w 152216"/>
                <a:gd name="connsiteY3" fmla="*/ 373607 h 379694"/>
                <a:gd name="connsiteX4" fmla="*/ -6382 w 152216"/>
                <a:gd name="connsiteY4" fmla="*/ 376848 h 379694"/>
                <a:gd name="connsiteX5" fmla="*/ 3371 w 152216"/>
                <a:gd name="connsiteY5" fmla="*/ 160419 h 379694"/>
                <a:gd name="connsiteX6" fmla="*/ 44177 w 152216"/>
                <a:gd name="connsiteY6" fmla="*/ -2847 h 37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216" h="379694">
                  <a:moveTo>
                    <a:pt x="44177" y="-2847"/>
                  </a:moveTo>
                  <a:cubicBezTo>
                    <a:pt x="44177" y="-2847"/>
                    <a:pt x="61181" y="81803"/>
                    <a:pt x="72561" y="146227"/>
                  </a:cubicBezTo>
                  <a:cubicBezTo>
                    <a:pt x="98727" y="294361"/>
                    <a:pt x="145295" y="371527"/>
                    <a:pt x="145295" y="371527"/>
                  </a:cubicBezTo>
                  <a:lnTo>
                    <a:pt x="51295" y="373607"/>
                  </a:lnTo>
                  <a:lnTo>
                    <a:pt x="-6382" y="376848"/>
                  </a:lnTo>
                  <a:cubicBezTo>
                    <a:pt x="-6382" y="376848"/>
                    <a:pt x="-10373" y="293024"/>
                    <a:pt x="3371" y="160419"/>
                  </a:cubicBezTo>
                  <a:cubicBezTo>
                    <a:pt x="8989" y="106285"/>
                    <a:pt x="44177" y="-2847"/>
                    <a:pt x="44177" y="-2847"/>
                  </a:cubicBezTo>
                </a:path>
              </a:pathLst>
            </a:custGeom>
            <a:solidFill>
              <a:srgbClr val="45726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3" name="Freeform: Shape 1232">
              <a:extLst>
                <a:ext uri="{FF2B5EF4-FFF2-40B4-BE49-F238E27FC236}">
                  <a16:creationId xmlns="" xmlns:a16="http://schemas.microsoft.com/office/drawing/2014/main" id="{E79A2C4D-52B5-4698-B2A4-CCC0DDFEF142}"/>
                </a:ext>
              </a:extLst>
            </p:cNvPr>
            <p:cNvSpPr/>
            <p:nvPr/>
          </p:nvSpPr>
          <p:spPr>
            <a:xfrm flipV="1">
              <a:off x="8267028" y="4865607"/>
              <a:ext cx="11222" cy="372494"/>
            </a:xfrm>
            <a:custGeom>
              <a:avLst/>
              <a:gdLst>
                <a:gd name="connsiteX0" fmla="*/ -6892 w 11222"/>
                <a:gd name="connsiteY0" fmla="*/ -2850 h 372494"/>
                <a:gd name="connsiteX1" fmla="*/ -6892 w 11222"/>
                <a:gd name="connsiteY1" fmla="*/ -2838 h 372494"/>
                <a:gd name="connsiteX2" fmla="*/ -6892 w 11222"/>
                <a:gd name="connsiteY2" fmla="*/ -2844 h 372494"/>
                <a:gd name="connsiteX3" fmla="*/ -6892 w 11222"/>
                <a:gd name="connsiteY3" fmla="*/ -2850 h 372494"/>
                <a:gd name="connsiteX4" fmla="*/ -1363 w 11222"/>
                <a:gd name="connsiteY4" fmla="*/ 10466 h 372494"/>
                <a:gd name="connsiteX5" fmla="*/ -1343 w 11222"/>
                <a:gd name="connsiteY5" fmla="*/ 10579 h 372494"/>
                <a:gd name="connsiteX6" fmla="*/ -1343 w 11222"/>
                <a:gd name="connsiteY6" fmla="*/ 10516 h 372494"/>
                <a:gd name="connsiteX7" fmla="*/ -1363 w 11222"/>
                <a:gd name="connsiteY7" fmla="*/ 10466 h 372494"/>
                <a:gd name="connsiteX8" fmla="*/ 4331 w 11222"/>
                <a:gd name="connsiteY8" fmla="*/ 367986 h 372494"/>
                <a:gd name="connsiteX9" fmla="*/ 1998 w 11222"/>
                <a:gd name="connsiteY9" fmla="*/ 368037 h 372494"/>
                <a:gd name="connsiteX10" fmla="*/ -965 w 11222"/>
                <a:gd name="connsiteY10" fmla="*/ 368201 h 372494"/>
                <a:gd name="connsiteX11" fmla="*/ -965 w 11222"/>
                <a:gd name="connsiteY11" fmla="*/ 368257 h 372494"/>
                <a:gd name="connsiteX12" fmla="*/ -965 w 11222"/>
                <a:gd name="connsiteY12" fmla="*/ 369644 h 372494"/>
                <a:gd name="connsiteX13" fmla="*/ 4331 w 11222"/>
                <a:gd name="connsiteY13" fmla="*/ 369581 h 372494"/>
                <a:gd name="connsiteX14" fmla="*/ 4331 w 11222"/>
                <a:gd name="connsiteY14" fmla="*/ 368005 h 372494"/>
                <a:gd name="connsiteX15" fmla="*/ 4331 w 11222"/>
                <a:gd name="connsiteY15" fmla="*/ 367986 h 372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1222" h="372494">
                  <a:moveTo>
                    <a:pt x="-6892" y="-2850"/>
                  </a:moveTo>
                  <a:lnTo>
                    <a:pt x="-6892" y="-2838"/>
                  </a:lnTo>
                  <a:lnTo>
                    <a:pt x="-6892" y="-2844"/>
                  </a:lnTo>
                  <a:lnTo>
                    <a:pt x="-6892" y="-2850"/>
                  </a:lnTo>
                  <a:moveTo>
                    <a:pt x="-1363" y="10466"/>
                  </a:moveTo>
                  <a:cubicBezTo>
                    <a:pt x="-1356" y="10504"/>
                    <a:pt x="-1350" y="10541"/>
                    <a:pt x="-1343" y="10579"/>
                  </a:cubicBezTo>
                  <a:lnTo>
                    <a:pt x="-1343" y="10516"/>
                  </a:lnTo>
                  <a:lnTo>
                    <a:pt x="-1363" y="10466"/>
                  </a:lnTo>
                  <a:moveTo>
                    <a:pt x="4331" y="367986"/>
                  </a:moveTo>
                  <a:lnTo>
                    <a:pt x="1998" y="368037"/>
                  </a:lnTo>
                  <a:lnTo>
                    <a:pt x="-965" y="368201"/>
                  </a:lnTo>
                  <a:lnTo>
                    <a:pt x="-965" y="368257"/>
                  </a:lnTo>
                  <a:lnTo>
                    <a:pt x="-965" y="369644"/>
                  </a:lnTo>
                  <a:lnTo>
                    <a:pt x="4331" y="369581"/>
                  </a:lnTo>
                  <a:lnTo>
                    <a:pt x="4331" y="368005"/>
                  </a:lnTo>
                  <a:lnTo>
                    <a:pt x="4331" y="367986"/>
                  </a:lnTo>
                </a:path>
              </a:pathLst>
            </a:custGeom>
            <a:solidFill>
              <a:srgbClr val="8F9AA7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4" name="Freeform: Shape 1233">
              <a:extLst>
                <a:ext uri="{FF2B5EF4-FFF2-40B4-BE49-F238E27FC236}">
                  <a16:creationId xmlns="" xmlns:a16="http://schemas.microsoft.com/office/drawing/2014/main" id="{F33CBA1E-D4FE-4353-8515-592B49115B59}"/>
                </a:ext>
              </a:extLst>
            </p:cNvPr>
            <p:cNvSpPr/>
            <p:nvPr/>
          </p:nvSpPr>
          <p:spPr>
            <a:xfrm flipV="1">
              <a:off x="8267028" y="4867050"/>
              <a:ext cx="11222" cy="371044"/>
            </a:xfrm>
            <a:custGeom>
              <a:avLst/>
              <a:gdLst>
                <a:gd name="connsiteX0" fmla="*/ -6892 w 11222"/>
                <a:gd name="connsiteY0" fmla="*/ -2849 h 371044"/>
                <a:gd name="connsiteX1" fmla="*/ -6892 w 11222"/>
                <a:gd name="connsiteY1" fmla="*/ -2843 h 371044"/>
                <a:gd name="connsiteX2" fmla="*/ -965 w 11222"/>
                <a:gd name="connsiteY2" fmla="*/ 368196 h 371044"/>
                <a:gd name="connsiteX3" fmla="*/ 1998 w 11222"/>
                <a:gd name="connsiteY3" fmla="*/ 368032 h 371044"/>
                <a:gd name="connsiteX4" fmla="*/ 4331 w 11222"/>
                <a:gd name="connsiteY4" fmla="*/ 367981 h 371044"/>
                <a:gd name="connsiteX5" fmla="*/ -1343 w 11222"/>
                <a:gd name="connsiteY5" fmla="*/ 10574 h 371044"/>
                <a:gd name="connsiteX6" fmla="*/ -1363 w 11222"/>
                <a:gd name="connsiteY6" fmla="*/ 10461 h 371044"/>
                <a:gd name="connsiteX7" fmla="*/ -6892 w 11222"/>
                <a:gd name="connsiteY7" fmla="*/ -2849 h 37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22" h="371044">
                  <a:moveTo>
                    <a:pt x="-6892" y="-2849"/>
                  </a:moveTo>
                  <a:lnTo>
                    <a:pt x="-6892" y="-2843"/>
                  </a:lnTo>
                  <a:lnTo>
                    <a:pt x="-965" y="368196"/>
                  </a:lnTo>
                  <a:lnTo>
                    <a:pt x="1998" y="368032"/>
                  </a:lnTo>
                  <a:lnTo>
                    <a:pt x="4331" y="367981"/>
                  </a:lnTo>
                  <a:lnTo>
                    <a:pt x="-1343" y="10574"/>
                  </a:lnTo>
                  <a:cubicBezTo>
                    <a:pt x="-1350" y="10536"/>
                    <a:pt x="-1356" y="10499"/>
                    <a:pt x="-1363" y="10461"/>
                  </a:cubicBezTo>
                  <a:lnTo>
                    <a:pt x="-6892" y="-2849"/>
                  </a:lnTo>
                </a:path>
              </a:pathLst>
            </a:custGeom>
            <a:solidFill>
              <a:srgbClr val="A5ADD6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5" name="Freeform: Shape 1234">
              <a:extLst>
                <a:ext uri="{FF2B5EF4-FFF2-40B4-BE49-F238E27FC236}">
                  <a16:creationId xmlns="" xmlns:a16="http://schemas.microsoft.com/office/drawing/2014/main" id="{648D7C1F-A43D-4A97-8533-D365DE534190}"/>
                </a:ext>
              </a:extLst>
            </p:cNvPr>
            <p:cNvSpPr/>
            <p:nvPr/>
          </p:nvSpPr>
          <p:spPr>
            <a:xfrm flipV="1">
              <a:off x="8273611" y="4840855"/>
              <a:ext cx="102146" cy="48090"/>
            </a:xfrm>
            <a:custGeom>
              <a:avLst/>
              <a:gdLst>
                <a:gd name="connsiteX0" fmla="*/ 95183 w 102146"/>
                <a:gd name="connsiteY0" fmla="*/ 19945 h 48090"/>
                <a:gd name="connsiteX1" fmla="*/ 34233 w 102146"/>
                <a:gd name="connsiteY1" fmla="*/ -1971 h 48090"/>
                <a:gd name="connsiteX2" fmla="*/ -6964 w 102146"/>
                <a:gd name="connsiteY2" fmla="*/ 21382 h 48090"/>
                <a:gd name="connsiteX3" fmla="*/ 78815 w 102146"/>
                <a:gd name="connsiteY3" fmla="*/ 44471 h 48090"/>
                <a:gd name="connsiteX4" fmla="*/ 93720 w 102146"/>
                <a:gd name="connsiteY4" fmla="*/ 34534 h 48090"/>
                <a:gd name="connsiteX5" fmla="*/ 95183 w 102146"/>
                <a:gd name="connsiteY5" fmla="*/ 19945 h 48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2146" h="48090">
                  <a:moveTo>
                    <a:pt x="95183" y="19945"/>
                  </a:moveTo>
                  <a:lnTo>
                    <a:pt x="34233" y="-1971"/>
                  </a:lnTo>
                  <a:cubicBezTo>
                    <a:pt x="15949" y="-6889"/>
                    <a:pt x="-2493" y="3564"/>
                    <a:pt x="-6964" y="21382"/>
                  </a:cubicBezTo>
                  <a:lnTo>
                    <a:pt x="78815" y="44471"/>
                  </a:lnTo>
                  <a:cubicBezTo>
                    <a:pt x="85965" y="46394"/>
                    <a:pt x="93001" y="41703"/>
                    <a:pt x="93720" y="34534"/>
                  </a:cubicBezTo>
                  <a:lnTo>
                    <a:pt x="95183" y="19945"/>
                  </a:lnTo>
                </a:path>
              </a:pathLst>
            </a:custGeom>
            <a:solidFill>
              <a:srgbClr val="FFFFFF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6" name="Freeform: Shape 1235">
              <a:extLst>
                <a:ext uri="{FF2B5EF4-FFF2-40B4-BE49-F238E27FC236}">
                  <a16:creationId xmlns="" xmlns:a16="http://schemas.microsoft.com/office/drawing/2014/main" id="{F8244B57-EF1D-4B8C-9D83-5C7C89AA4CC1}"/>
                </a:ext>
              </a:extLst>
            </p:cNvPr>
            <p:cNvSpPr/>
            <p:nvPr/>
          </p:nvSpPr>
          <p:spPr>
            <a:xfrm flipV="1">
              <a:off x="8212844" y="4847894"/>
              <a:ext cx="65085" cy="37021"/>
            </a:xfrm>
            <a:custGeom>
              <a:avLst/>
              <a:gdLst>
                <a:gd name="connsiteX0" fmla="*/ -6855 w 65085"/>
                <a:gd name="connsiteY0" fmla="*/ 2469 h 37021"/>
                <a:gd name="connsiteX1" fmla="*/ 15805 w 65085"/>
                <a:gd name="connsiteY1" fmla="*/ -1282 h 37021"/>
                <a:gd name="connsiteX2" fmla="*/ 58231 w 65085"/>
                <a:gd name="connsiteY2" fmla="*/ 19039 h 37021"/>
                <a:gd name="connsiteX3" fmla="*/ 16940 w 65085"/>
                <a:gd name="connsiteY3" fmla="*/ 33067 h 37021"/>
                <a:gd name="connsiteX4" fmla="*/ -1659 w 65085"/>
                <a:gd name="connsiteY4" fmla="*/ 22960 h 37021"/>
                <a:gd name="connsiteX5" fmla="*/ -6855 w 65085"/>
                <a:gd name="connsiteY5" fmla="*/ 2469 h 37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085" h="37021">
                  <a:moveTo>
                    <a:pt x="-6855" y="2469"/>
                  </a:moveTo>
                  <a:lnTo>
                    <a:pt x="15805" y="-1282"/>
                  </a:lnTo>
                  <a:cubicBezTo>
                    <a:pt x="33131" y="-7391"/>
                    <a:pt x="52128" y="1707"/>
                    <a:pt x="58231" y="19039"/>
                  </a:cubicBezTo>
                  <a:lnTo>
                    <a:pt x="16940" y="33067"/>
                  </a:lnTo>
                  <a:cubicBezTo>
                    <a:pt x="8977" y="35772"/>
                    <a:pt x="403" y="31113"/>
                    <a:pt x="-1659" y="22960"/>
                  </a:cubicBezTo>
                  <a:lnTo>
                    <a:pt x="-6855" y="2469"/>
                  </a:lnTo>
                </a:path>
              </a:pathLst>
            </a:custGeom>
            <a:solidFill>
              <a:srgbClr val="FFFFFF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7" name="Freeform: Shape 1236">
              <a:extLst>
                <a:ext uri="{FF2B5EF4-FFF2-40B4-BE49-F238E27FC236}">
                  <a16:creationId xmlns="" xmlns:a16="http://schemas.microsoft.com/office/drawing/2014/main" id="{8D196810-3CC0-4B2A-86D0-CA2E32448686}"/>
                </a:ext>
              </a:extLst>
            </p:cNvPr>
            <p:cNvSpPr/>
            <p:nvPr/>
          </p:nvSpPr>
          <p:spPr>
            <a:xfrm flipV="1">
              <a:off x="8243807" y="5745414"/>
              <a:ext cx="2156" cy="956"/>
            </a:xfrm>
            <a:custGeom>
              <a:avLst/>
              <a:gdLst>
                <a:gd name="connsiteX0" fmla="*/ -6854 w 2156"/>
                <a:gd name="connsiteY0" fmla="*/ -1503 h 956"/>
                <a:gd name="connsiteX1" fmla="*/ -4697 w 2156"/>
                <a:gd name="connsiteY1" fmla="*/ -646 h 956"/>
                <a:gd name="connsiteX2" fmla="*/ -6854 w 2156"/>
                <a:gd name="connsiteY2" fmla="*/ -1503 h 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56" h="956">
                  <a:moveTo>
                    <a:pt x="-6854" y="-1503"/>
                  </a:moveTo>
                  <a:lnTo>
                    <a:pt x="-4697" y="-646"/>
                  </a:lnTo>
                  <a:cubicBezTo>
                    <a:pt x="-5315" y="-2033"/>
                    <a:pt x="-6854" y="-1503"/>
                    <a:pt x="-6854" y="-1503"/>
                  </a:cubicBezTo>
                </a:path>
              </a:pathLst>
            </a:custGeom>
            <a:solidFill>
              <a:srgbClr val="162136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8" name="Freeform: Shape 1237">
              <a:extLst>
                <a:ext uri="{FF2B5EF4-FFF2-40B4-BE49-F238E27FC236}">
                  <a16:creationId xmlns="" xmlns:a16="http://schemas.microsoft.com/office/drawing/2014/main" id="{55317258-2A77-4583-ADF8-A709984B8827}"/>
                </a:ext>
              </a:extLst>
            </p:cNvPr>
            <p:cNvSpPr/>
            <p:nvPr/>
          </p:nvSpPr>
          <p:spPr>
            <a:xfrm flipV="1">
              <a:off x="7933719" y="5487221"/>
              <a:ext cx="542145" cy="267095"/>
            </a:xfrm>
            <a:custGeom>
              <a:avLst/>
              <a:gdLst>
                <a:gd name="connsiteX0" fmla="*/ 453221 w 542145"/>
                <a:gd name="connsiteY0" fmla="*/ 58555 h 267095"/>
                <a:gd name="connsiteX1" fmla="*/ 298763 w 542145"/>
                <a:gd name="connsiteY1" fmla="*/ -1828 h 267095"/>
                <a:gd name="connsiteX2" fmla="*/ 268934 w 542145"/>
                <a:gd name="connsiteY2" fmla="*/ 51953 h 267095"/>
                <a:gd name="connsiteX3" fmla="*/ 253096 w 542145"/>
                <a:gd name="connsiteY3" fmla="*/ 66871 h 267095"/>
                <a:gd name="connsiteX4" fmla="*/ -6799 w 542145"/>
                <a:gd name="connsiteY4" fmla="*/ 123224 h 267095"/>
                <a:gd name="connsiteX5" fmla="*/ 194019 w 542145"/>
                <a:gd name="connsiteY5" fmla="*/ 227104 h 267095"/>
                <a:gd name="connsiteX6" fmla="*/ 204044 w 542145"/>
                <a:gd name="connsiteY6" fmla="*/ 257986 h 267095"/>
                <a:gd name="connsiteX7" fmla="*/ 223066 w 542145"/>
                <a:gd name="connsiteY7" fmla="*/ 258395 h 267095"/>
                <a:gd name="connsiteX8" fmla="*/ 453164 w 542145"/>
                <a:gd name="connsiteY8" fmla="*/ 265268 h 267095"/>
                <a:gd name="connsiteX9" fmla="*/ 532133 w 542145"/>
                <a:gd name="connsiteY9" fmla="*/ 242003 h 267095"/>
                <a:gd name="connsiteX10" fmla="*/ 533388 w 542145"/>
                <a:gd name="connsiteY10" fmla="*/ 216676 h 267095"/>
                <a:gd name="connsiteX11" fmla="*/ 535191 w 542145"/>
                <a:gd name="connsiteY11" fmla="*/ 180807 h 267095"/>
                <a:gd name="connsiteX12" fmla="*/ 453221 w 542145"/>
                <a:gd name="connsiteY12" fmla="*/ 58555 h 267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42145" h="267095">
                  <a:moveTo>
                    <a:pt x="453221" y="58555"/>
                  </a:moveTo>
                  <a:lnTo>
                    <a:pt x="298763" y="-1828"/>
                  </a:lnTo>
                  <a:cubicBezTo>
                    <a:pt x="300219" y="972"/>
                    <a:pt x="297710" y="11804"/>
                    <a:pt x="268934" y="51953"/>
                  </a:cubicBezTo>
                  <a:cubicBezTo>
                    <a:pt x="265076" y="57319"/>
                    <a:pt x="259710" y="62262"/>
                    <a:pt x="253096" y="66871"/>
                  </a:cubicBezTo>
                  <a:cubicBezTo>
                    <a:pt x="186264" y="113388"/>
                    <a:pt x="-6799" y="123224"/>
                    <a:pt x="-6799" y="123224"/>
                  </a:cubicBezTo>
                  <a:cubicBezTo>
                    <a:pt x="40829" y="165984"/>
                    <a:pt x="194019" y="227104"/>
                    <a:pt x="194019" y="227104"/>
                  </a:cubicBezTo>
                  <a:lnTo>
                    <a:pt x="204044" y="257986"/>
                  </a:lnTo>
                  <a:lnTo>
                    <a:pt x="223066" y="258395"/>
                  </a:lnTo>
                  <a:lnTo>
                    <a:pt x="453164" y="265268"/>
                  </a:lnTo>
                  <a:lnTo>
                    <a:pt x="532133" y="242003"/>
                  </a:lnTo>
                  <a:lnTo>
                    <a:pt x="533388" y="216676"/>
                  </a:lnTo>
                  <a:lnTo>
                    <a:pt x="535191" y="180807"/>
                  </a:lnTo>
                  <a:cubicBezTo>
                    <a:pt x="537896" y="127738"/>
                    <a:pt x="505060" y="78844"/>
                    <a:pt x="453221" y="58555"/>
                  </a:cubicBez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9" name="Freeform: Shape 1238">
              <a:extLst>
                <a:ext uri="{FF2B5EF4-FFF2-40B4-BE49-F238E27FC236}">
                  <a16:creationId xmlns="" xmlns:a16="http://schemas.microsoft.com/office/drawing/2014/main" id="{6715D9B9-0F08-451C-8441-435F9CD82C52}"/>
                </a:ext>
              </a:extLst>
            </p:cNvPr>
            <p:cNvSpPr/>
            <p:nvPr/>
          </p:nvSpPr>
          <p:spPr>
            <a:xfrm flipV="1">
              <a:off x="8284764" y="4888809"/>
              <a:ext cx="8871" cy="13303"/>
            </a:xfrm>
            <a:custGeom>
              <a:avLst/>
              <a:gdLst>
                <a:gd name="connsiteX0" fmla="*/ 1956 w 8871"/>
                <a:gd name="connsiteY0" fmla="*/ 3520 h 13303"/>
                <a:gd name="connsiteX1" fmla="*/ -2476 w 8871"/>
                <a:gd name="connsiteY1" fmla="*/ -3131 h 13303"/>
                <a:gd name="connsiteX2" fmla="*/ -6915 w 8871"/>
                <a:gd name="connsiteY2" fmla="*/ 3520 h 13303"/>
                <a:gd name="connsiteX3" fmla="*/ -2476 w 8871"/>
                <a:gd name="connsiteY3" fmla="*/ 10172 h 13303"/>
                <a:gd name="connsiteX4" fmla="*/ 1956 w 8871"/>
                <a:gd name="connsiteY4" fmla="*/ 3520 h 13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71" h="13303">
                  <a:moveTo>
                    <a:pt x="1956" y="3520"/>
                  </a:moveTo>
                  <a:cubicBezTo>
                    <a:pt x="1956" y="-155"/>
                    <a:pt x="-30" y="-3131"/>
                    <a:pt x="-2476" y="-3131"/>
                  </a:cubicBezTo>
                  <a:cubicBezTo>
                    <a:pt x="-4928" y="-3131"/>
                    <a:pt x="-6915" y="-155"/>
                    <a:pt x="-6915" y="3520"/>
                  </a:cubicBezTo>
                  <a:cubicBezTo>
                    <a:pt x="-6915" y="7190"/>
                    <a:pt x="-4928" y="10172"/>
                    <a:pt x="-2476" y="10172"/>
                  </a:cubicBezTo>
                  <a:cubicBezTo>
                    <a:pt x="-30" y="10172"/>
                    <a:pt x="1956" y="7190"/>
                    <a:pt x="1956" y="3520"/>
                  </a:cubicBezTo>
                </a:path>
              </a:pathLst>
            </a:custGeom>
            <a:solidFill>
              <a:srgbClr val="FFFFFF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0" name="Freeform: Shape 1239">
              <a:extLst>
                <a:ext uri="{FF2B5EF4-FFF2-40B4-BE49-F238E27FC236}">
                  <a16:creationId xmlns="" xmlns:a16="http://schemas.microsoft.com/office/drawing/2014/main" id="{A34216EF-D167-46C4-859D-4A57B5CDE854}"/>
                </a:ext>
              </a:extLst>
            </p:cNvPr>
            <p:cNvSpPr/>
            <p:nvPr/>
          </p:nvSpPr>
          <p:spPr>
            <a:xfrm flipV="1">
              <a:off x="8284764" y="4927691"/>
              <a:ext cx="8871" cy="13303"/>
            </a:xfrm>
            <a:custGeom>
              <a:avLst/>
              <a:gdLst>
                <a:gd name="connsiteX0" fmla="*/ 1956 w 8871"/>
                <a:gd name="connsiteY0" fmla="*/ 3590 h 13303"/>
                <a:gd name="connsiteX1" fmla="*/ -2476 w 8871"/>
                <a:gd name="connsiteY1" fmla="*/ -3061 h 13303"/>
                <a:gd name="connsiteX2" fmla="*/ -6915 w 8871"/>
                <a:gd name="connsiteY2" fmla="*/ 3590 h 13303"/>
                <a:gd name="connsiteX3" fmla="*/ -2476 w 8871"/>
                <a:gd name="connsiteY3" fmla="*/ 10242 h 13303"/>
                <a:gd name="connsiteX4" fmla="*/ 1956 w 8871"/>
                <a:gd name="connsiteY4" fmla="*/ 3590 h 13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71" h="13303">
                  <a:moveTo>
                    <a:pt x="1956" y="3590"/>
                  </a:moveTo>
                  <a:cubicBezTo>
                    <a:pt x="1956" y="-85"/>
                    <a:pt x="-30" y="-3061"/>
                    <a:pt x="-2476" y="-3061"/>
                  </a:cubicBezTo>
                  <a:cubicBezTo>
                    <a:pt x="-4928" y="-3061"/>
                    <a:pt x="-6915" y="-85"/>
                    <a:pt x="-6915" y="3590"/>
                  </a:cubicBezTo>
                  <a:cubicBezTo>
                    <a:pt x="-6915" y="7266"/>
                    <a:pt x="-4928" y="10242"/>
                    <a:pt x="-2476" y="10242"/>
                  </a:cubicBezTo>
                  <a:cubicBezTo>
                    <a:pt x="-30" y="10242"/>
                    <a:pt x="1956" y="7266"/>
                    <a:pt x="1956" y="3590"/>
                  </a:cubicBezTo>
                </a:path>
              </a:pathLst>
            </a:custGeom>
            <a:solidFill>
              <a:srgbClr val="FFFFFF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1" name="Freeform: Shape 1240">
              <a:extLst>
                <a:ext uri="{FF2B5EF4-FFF2-40B4-BE49-F238E27FC236}">
                  <a16:creationId xmlns="" xmlns:a16="http://schemas.microsoft.com/office/drawing/2014/main" id="{6963ED7D-FB91-4C63-A7B1-909E1DDA96D8}"/>
                </a:ext>
              </a:extLst>
            </p:cNvPr>
            <p:cNvSpPr/>
            <p:nvPr/>
          </p:nvSpPr>
          <p:spPr>
            <a:xfrm flipV="1">
              <a:off x="8284764" y="4966567"/>
              <a:ext cx="8871" cy="13309"/>
            </a:xfrm>
            <a:custGeom>
              <a:avLst/>
              <a:gdLst>
                <a:gd name="connsiteX0" fmla="*/ 1956 w 8871"/>
                <a:gd name="connsiteY0" fmla="*/ 3660 h 13309"/>
                <a:gd name="connsiteX1" fmla="*/ -2476 w 8871"/>
                <a:gd name="connsiteY1" fmla="*/ -2992 h 13309"/>
                <a:gd name="connsiteX2" fmla="*/ -6915 w 8871"/>
                <a:gd name="connsiteY2" fmla="*/ 3660 h 13309"/>
                <a:gd name="connsiteX3" fmla="*/ -2476 w 8871"/>
                <a:gd name="connsiteY3" fmla="*/ 10318 h 13309"/>
                <a:gd name="connsiteX4" fmla="*/ 1956 w 8871"/>
                <a:gd name="connsiteY4" fmla="*/ 3660 h 13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71" h="13309">
                  <a:moveTo>
                    <a:pt x="1956" y="3660"/>
                  </a:moveTo>
                  <a:cubicBezTo>
                    <a:pt x="1956" y="-9"/>
                    <a:pt x="-30" y="-2992"/>
                    <a:pt x="-2476" y="-2992"/>
                  </a:cubicBezTo>
                  <a:cubicBezTo>
                    <a:pt x="-4928" y="-2992"/>
                    <a:pt x="-6915" y="-9"/>
                    <a:pt x="-6915" y="3660"/>
                  </a:cubicBezTo>
                  <a:cubicBezTo>
                    <a:pt x="-6915" y="7336"/>
                    <a:pt x="-4928" y="10318"/>
                    <a:pt x="-2476" y="10318"/>
                  </a:cubicBezTo>
                  <a:cubicBezTo>
                    <a:pt x="-30" y="10318"/>
                    <a:pt x="1956" y="7336"/>
                    <a:pt x="1956" y="3660"/>
                  </a:cubicBezTo>
                </a:path>
              </a:pathLst>
            </a:custGeom>
            <a:solidFill>
              <a:srgbClr val="FFFFFF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2" name="Freeform: Shape 1241">
              <a:extLst>
                <a:ext uri="{FF2B5EF4-FFF2-40B4-BE49-F238E27FC236}">
                  <a16:creationId xmlns="" xmlns:a16="http://schemas.microsoft.com/office/drawing/2014/main" id="{972B47BD-C6FF-4276-A92A-F4B1487F172D}"/>
                </a:ext>
              </a:extLst>
            </p:cNvPr>
            <p:cNvSpPr/>
            <p:nvPr/>
          </p:nvSpPr>
          <p:spPr>
            <a:xfrm flipV="1">
              <a:off x="8284764" y="5005450"/>
              <a:ext cx="8871" cy="13303"/>
            </a:xfrm>
            <a:custGeom>
              <a:avLst/>
              <a:gdLst>
                <a:gd name="connsiteX0" fmla="*/ 1956 w 8871"/>
                <a:gd name="connsiteY0" fmla="*/ 3730 h 13303"/>
                <a:gd name="connsiteX1" fmla="*/ -2476 w 8871"/>
                <a:gd name="connsiteY1" fmla="*/ -2922 h 13303"/>
                <a:gd name="connsiteX2" fmla="*/ -6915 w 8871"/>
                <a:gd name="connsiteY2" fmla="*/ 3730 h 13303"/>
                <a:gd name="connsiteX3" fmla="*/ -2476 w 8871"/>
                <a:gd name="connsiteY3" fmla="*/ 10382 h 13303"/>
                <a:gd name="connsiteX4" fmla="*/ 1956 w 8871"/>
                <a:gd name="connsiteY4" fmla="*/ 3730 h 13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71" h="13303">
                  <a:moveTo>
                    <a:pt x="1956" y="3730"/>
                  </a:moveTo>
                  <a:cubicBezTo>
                    <a:pt x="1956" y="54"/>
                    <a:pt x="-30" y="-2922"/>
                    <a:pt x="-2476" y="-2922"/>
                  </a:cubicBezTo>
                  <a:cubicBezTo>
                    <a:pt x="-4928" y="-2922"/>
                    <a:pt x="-6915" y="54"/>
                    <a:pt x="-6915" y="3730"/>
                  </a:cubicBezTo>
                  <a:cubicBezTo>
                    <a:pt x="-6915" y="7406"/>
                    <a:pt x="-4928" y="10382"/>
                    <a:pt x="-2476" y="10382"/>
                  </a:cubicBezTo>
                  <a:cubicBezTo>
                    <a:pt x="-30" y="10382"/>
                    <a:pt x="1956" y="7406"/>
                    <a:pt x="1956" y="3730"/>
                  </a:cubicBezTo>
                </a:path>
              </a:pathLst>
            </a:custGeom>
            <a:solidFill>
              <a:srgbClr val="FFFFFF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3" name="Freeform: Shape 1242">
              <a:extLst>
                <a:ext uri="{FF2B5EF4-FFF2-40B4-BE49-F238E27FC236}">
                  <a16:creationId xmlns="" xmlns:a16="http://schemas.microsoft.com/office/drawing/2014/main" id="{A120CC88-2685-4512-95A1-B5432D473886}"/>
                </a:ext>
              </a:extLst>
            </p:cNvPr>
            <p:cNvSpPr/>
            <p:nvPr/>
          </p:nvSpPr>
          <p:spPr>
            <a:xfrm flipV="1">
              <a:off x="8243807" y="5745414"/>
              <a:ext cx="2156" cy="956"/>
            </a:xfrm>
            <a:custGeom>
              <a:avLst/>
              <a:gdLst>
                <a:gd name="connsiteX0" fmla="*/ -6854 w 2156"/>
                <a:gd name="connsiteY0" fmla="*/ -1503 h 956"/>
                <a:gd name="connsiteX1" fmla="*/ -4697 w 2156"/>
                <a:gd name="connsiteY1" fmla="*/ -646 h 956"/>
                <a:gd name="connsiteX2" fmla="*/ -6854 w 2156"/>
                <a:gd name="connsiteY2" fmla="*/ -1503 h 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56" h="956">
                  <a:moveTo>
                    <a:pt x="-6854" y="-1503"/>
                  </a:moveTo>
                  <a:lnTo>
                    <a:pt x="-4697" y="-646"/>
                  </a:lnTo>
                  <a:cubicBezTo>
                    <a:pt x="-5315" y="-2033"/>
                    <a:pt x="-6854" y="-1503"/>
                    <a:pt x="-6854" y="-1503"/>
                  </a:cubicBezTo>
                </a:path>
              </a:pathLst>
            </a:custGeom>
            <a:solidFill>
              <a:srgbClr val="162136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4" name="Freeform: Shape 1243">
              <a:extLst>
                <a:ext uri="{FF2B5EF4-FFF2-40B4-BE49-F238E27FC236}">
                  <a16:creationId xmlns="" xmlns:a16="http://schemas.microsoft.com/office/drawing/2014/main" id="{4A2DB5C2-DA8E-4952-B760-6C34ACFEE905}"/>
                </a:ext>
              </a:extLst>
            </p:cNvPr>
            <p:cNvSpPr/>
            <p:nvPr/>
          </p:nvSpPr>
          <p:spPr>
            <a:xfrm flipV="1">
              <a:off x="8202258" y="4880612"/>
              <a:ext cx="298781" cy="864801"/>
            </a:xfrm>
            <a:custGeom>
              <a:avLst/>
              <a:gdLst>
                <a:gd name="connsiteX0" fmla="*/ 262718 w 298781"/>
                <a:gd name="connsiteY0" fmla="*/ 181843 h 864801"/>
                <a:gd name="connsiteX1" fmla="*/ 184360 w 298781"/>
                <a:gd name="connsiteY1" fmla="*/ 58531 h 864801"/>
                <a:gd name="connsiteX2" fmla="*/ 36705 w 298781"/>
                <a:gd name="connsiteY2" fmla="*/ -2381 h 864801"/>
                <a:gd name="connsiteX3" fmla="*/ 8194 w 298781"/>
                <a:gd name="connsiteY3" fmla="*/ 51873 h 864801"/>
                <a:gd name="connsiteX4" fmla="*/ -6950 w 298781"/>
                <a:gd name="connsiteY4" fmla="*/ 66923 h 864801"/>
                <a:gd name="connsiteX5" fmla="*/ -7001 w 298781"/>
                <a:gd name="connsiteY5" fmla="*/ 67831 h 864801"/>
                <a:gd name="connsiteX6" fmla="*/ 124022 w 298781"/>
                <a:gd name="connsiteY6" fmla="*/ 131763 h 864801"/>
                <a:gd name="connsiteX7" fmla="*/ 173383 w 298781"/>
                <a:gd name="connsiteY7" fmla="*/ 221810 h 864801"/>
                <a:gd name="connsiteX8" fmla="*/ 177122 w 298781"/>
                <a:gd name="connsiteY8" fmla="*/ 248214 h 864801"/>
                <a:gd name="connsiteX9" fmla="*/ 184694 w 298781"/>
                <a:gd name="connsiteY9" fmla="*/ 333041 h 864801"/>
                <a:gd name="connsiteX10" fmla="*/ 207077 w 298781"/>
                <a:gd name="connsiteY10" fmla="*/ 847409 h 864801"/>
                <a:gd name="connsiteX11" fmla="*/ 203792 w 298781"/>
                <a:gd name="connsiteY11" fmla="*/ 862421 h 864801"/>
                <a:gd name="connsiteX12" fmla="*/ 291008 w 298781"/>
                <a:gd name="connsiteY12" fmla="*/ 640172 h 864801"/>
                <a:gd name="connsiteX13" fmla="*/ 266387 w 298781"/>
                <a:gd name="connsiteY13" fmla="*/ 222345 h 864801"/>
                <a:gd name="connsiteX14" fmla="*/ 262718 w 298781"/>
                <a:gd name="connsiteY14" fmla="*/ 181843 h 864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8781" h="864801">
                  <a:moveTo>
                    <a:pt x="262718" y="181843"/>
                  </a:moveTo>
                  <a:cubicBezTo>
                    <a:pt x="265302" y="128314"/>
                    <a:pt x="233910" y="78997"/>
                    <a:pt x="184360" y="58531"/>
                  </a:cubicBezTo>
                  <a:lnTo>
                    <a:pt x="36705" y="-2381"/>
                  </a:lnTo>
                  <a:cubicBezTo>
                    <a:pt x="38099" y="450"/>
                    <a:pt x="35703" y="11377"/>
                    <a:pt x="8194" y="51873"/>
                  </a:cubicBezTo>
                  <a:cubicBezTo>
                    <a:pt x="4500" y="57289"/>
                    <a:pt x="-626" y="62270"/>
                    <a:pt x="-6950" y="66923"/>
                  </a:cubicBezTo>
                  <a:lnTo>
                    <a:pt x="-7001" y="67831"/>
                  </a:lnTo>
                  <a:cubicBezTo>
                    <a:pt x="-7001" y="67831"/>
                    <a:pt x="72889" y="93422"/>
                    <a:pt x="124022" y="131763"/>
                  </a:cubicBezTo>
                  <a:cubicBezTo>
                    <a:pt x="153926" y="154189"/>
                    <a:pt x="166341" y="180979"/>
                    <a:pt x="173383" y="221810"/>
                  </a:cubicBezTo>
                  <a:cubicBezTo>
                    <a:pt x="174821" y="230006"/>
                    <a:pt x="176019" y="238776"/>
                    <a:pt x="177122" y="248214"/>
                  </a:cubicBezTo>
                  <a:cubicBezTo>
                    <a:pt x="179858" y="271984"/>
                    <a:pt x="181870" y="299833"/>
                    <a:pt x="184694" y="333041"/>
                  </a:cubicBezTo>
                  <a:cubicBezTo>
                    <a:pt x="194278" y="444846"/>
                    <a:pt x="205204" y="834755"/>
                    <a:pt x="207077" y="847409"/>
                  </a:cubicBezTo>
                  <a:cubicBezTo>
                    <a:pt x="207745" y="851961"/>
                    <a:pt x="202543" y="858682"/>
                    <a:pt x="203792" y="862421"/>
                  </a:cubicBezTo>
                  <a:cubicBezTo>
                    <a:pt x="264741" y="826168"/>
                    <a:pt x="297313" y="754184"/>
                    <a:pt x="291008" y="640172"/>
                  </a:cubicBezTo>
                  <a:lnTo>
                    <a:pt x="266387" y="222345"/>
                  </a:lnTo>
                  <a:lnTo>
                    <a:pt x="262718" y="181843"/>
                  </a:lnTo>
                </a:path>
              </a:pathLst>
            </a:custGeom>
            <a:solidFill>
              <a:srgbClr val="162136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5" name="Freeform: Shape 1244">
              <a:extLst>
                <a:ext uri="{FF2B5EF4-FFF2-40B4-BE49-F238E27FC236}">
                  <a16:creationId xmlns="" xmlns:a16="http://schemas.microsoft.com/office/drawing/2014/main" id="{A9FAF635-43EF-462D-9C30-9E871368C648}"/>
                </a:ext>
              </a:extLst>
            </p:cNvPr>
            <p:cNvSpPr/>
            <p:nvPr/>
          </p:nvSpPr>
          <p:spPr>
            <a:xfrm flipV="1">
              <a:off x="6542326" y="4251035"/>
              <a:ext cx="52379" cy="99813"/>
            </a:xfrm>
            <a:custGeom>
              <a:avLst/>
              <a:gdLst>
                <a:gd name="connsiteX0" fmla="*/ 22875 w 52379"/>
                <a:gd name="connsiteY0" fmla="*/ 4337 h 99813"/>
                <a:gd name="connsiteX1" fmla="*/ -3776 w 52379"/>
                <a:gd name="connsiteY1" fmla="*/ 78174 h 99813"/>
                <a:gd name="connsiteX2" fmla="*/ 3910 w 52379"/>
                <a:gd name="connsiteY2" fmla="*/ 94832 h 99813"/>
                <a:gd name="connsiteX3" fmla="*/ 20410 w 52379"/>
                <a:gd name="connsiteY3" fmla="*/ 87070 h 99813"/>
                <a:gd name="connsiteX4" fmla="*/ 47054 w 52379"/>
                <a:gd name="connsiteY4" fmla="*/ 13240 h 99813"/>
                <a:gd name="connsiteX5" fmla="*/ 39368 w 52379"/>
                <a:gd name="connsiteY5" fmla="*/ -3418 h 99813"/>
                <a:gd name="connsiteX6" fmla="*/ 22875 w 52379"/>
                <a:gd name="connsiteY6" fmla="*/ 4337 h 99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379" h="99813">
                  <a:moveTo>
                    <a:pt x="22875" y="4337"/>
                  </a:moveTo>
                  <a:lnTo>
                    <a:pt x="-3776" y="78174"/>
                  </a:lnTo>
                  <a:cubicBezTo>
                    <a:pt x="-6197" y="84889"/>
                    <a:pt x="-2742" y="92385"/>
                    <a:pt x="3910" y="94832"/>
                  </a:cubicBezTo>
                  <a:cubicBezTo>
                    <a:pt x="10561" y="97278"/>
                    <a:pt x="17989" y="93785"/>
                    <a:pt x="20410" y="87070"/>
                  </a:cubicBezTo>
                  <a:lnTo>
                    <a:pt x="47054" y="13240"/>
                  </a:lnTo>
                  <a:cubicBezTo>
                    <a:pt x="49481" y="6525"/>
                    <a:pt x="46020" y="-972"/>
                    <a:pt x="39368" y="-3418"/>
                  </a:cubicBezTo>
                  <a:cubicBezTo>
                    <a:pt x="32723" y="-5864"/>
                    <a:pt x="25296" y="-2378"/>
                    <a:pt x="22875" y="4337"/>
                  </a:cubicBezTo>
                </a:path>
              </a:pathLst>
            </a:custGeom>
            <a:solidFill>
              <a:srgbClr val="F08E7B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6" name="Freeform: Shape 1245">
              <a:extLst>
                <a:ext uri="{FF2B5EF4-FFF2-40B4-BE49-F238E27FC236}">
                  <a16:creationId xmlns="" xmlns:a16="http://schemas.microsoft.com/office/drawing/2014/main" id="{9D59F00B-D355-49E8-85E5-D56AB96CBE70}"/>
                </a:ext>
              </a:extLst>
            </p:cNvPr>
            <p:cNvSpPr/>
            <p:nvPr/>
          </p:nvSpPr>
          <p:spPr>
            <a:xfrm flipV="1">
              <a:off x="6591389" y="4296550"/>
              <a:ext cx="25913" cy="104567"/>
            </a:xfrm>
            <a:custGeom>
              <a:avLst/>
              <a:gdLst>
                <a:gd name="connsiteX0" fmla="*/ -4422 w 25913"/>
                <a:gd name="connsiteY0" fmla="*/ 8723 h 104567"/>
                <a:gd name="connsiteX1" fmla="*/ -4599 w 25913"/>
                <a:gd name="connsiteY1" fmla="*/ 87553 h 104567"/>
                <a:gd name="connsiteX2" fmla="*/ 8238 w 25913"/>
                <a:gd name="connsiteY2" fmla="*/ 100453 h 104567"/>
                <a:gd name="connsiteX3" fmla="*/ 21138 w 25913"/>
                <a:gd name="connsiteY3" fmla="*/ 87617 h 104567"/>
                <a:gd name="connsiteX4" fmla="*/ 21315 w 25913"/>
                <a:gd name="connsiteY4" fmla="*/ 8786 h 104567"/>
                <a:gd name="connsiteX5" fmla="*/ 8478 w 25913"/>
                <a:gd name="connsiteY5" fmla="*/ -4114 h 104567"/>
                <a:gd name="connsiteX6" fmla="*/ -4422 w 25913"/>
                <a:gd name="connsiteY6" fmla="*/ 8723 h 104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913" h="104567">
                  <a:moveTo>
                    <a:pt x="-4422" y="8723"/>
                  </a:moveTo>
                  <a:lnTo>
                    <a:pt x="-4599" y="87553"/>
                  </a:lnTo>
                  <a:cubicBezTo>
                    <a:pt x="-4618" y="94634"/>
                    <a:pt x="1158" y="100441"/>
                    <a:pt x="8238" y="100453"/>
                  </a:cubicBezTo>
                  <a:cubicBezTo>
                    <a:pt x="15318" y="100472"/>
                    <a:pt x="21119" y="94690"/>
                    <a:pt x="21138" y="87617"/>
                  </a:cubicBezTo>
                  <a:lnTo>
                    <a:pt x="21315" y="8786"/>
                  </a:lnTo>
                  <a:cubicBezTo>
                    <a:pt x="21333" y="1706"/>
                    <a:pt x="15558" y="-4101"/>
                    <a:pt x="8478" y="-4114"/>
                  </a:cubicBezTo>
                  <a:cubicBezTo>
                    <a:pt x="1397" y="-4133"/>
                    <a:pt x="-4403" y="1649"/>
                    <a:pt x="-4422" y="8723"/>
                  </a:cubicBezTo>
                </a:path>
              </a:pathLst>
            </a:custGeom>
            <a:solidFill>
              <a:srgbClr val="F08E7B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7" name="Freeform: Shape 1246">
              <a:extLst>
                <a:ext uri="{FF2B5EF4-FFF2-40B4-BE49-F238E27FC236}">
                  <a16:creationId xmlns="" xmlns:a16="http://schemas.microsoft.com/office/drawing/2014/main" id="{57D69C98-D338-47AA-A306-64E7E711BE75}"/>
                </a:ext>
              </a:extLst>
            </p:cNvPr>
            <p:cNvSpPr/>
            <p:nvPr/>
          </p:nvSpPr>
          <p:spPr>
            <a:xfrm flipV="1">
              <a:off x="6527619" y="4304011"/>
              <a:ext cx="60294" cy="112194"/>
            </a:xfrm>
            <a:custGeom>
              <a:avLst/>
              <a:gdLst>
                <a:gd name="connsiteX0" fmla="*/ 30964 w 60294"/>
                <a:gd name="connsiteY0" fmla="*/ 4022 h 112194"/>
                <a:gd name="connsiteX1" fmla="*/ -3600 w 60294"/>
                <a:gd name="connsiteY1" fmla="*/ 90235 h 112194"/>
                <a:gd name="connsiteX2" fmla="*/ 3499 w 60294"/>
                <a:gd name="connsiteY2" fmla="*/ 107157 h 112194"/>
                <a:gd name="connsiteX3" fmla="*/ 20258 w 60294"/>
                <a:gd name="connsiteY3" fmla="*/ 99989 h 112194"/>
                <a:gd name="connsiteX4" fmla="*/ 54821 w 60294"/>
                <a:gd name="connsiteY4" fmla="*/ 13775 h 112194"/>
                <a:gd name="connsiteX5" fmla="*/ 47722 w 60294"/>
                <a:gd name="connsiteY5" fmla="*/ -3147 h 112194"/>
                <a:gd name="connsiteX6" fmla="*/ 30964 w 60294"/>
                <a:gd name="connsiteY6" fmla="*/ 4022 h 112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294" h="112194">
                  <a:moveTo>
                    <a:pt x="30964" y="4022"/>
                  </a:moveTo>
                  <a:lnTo>
                    <a:pt x="-3600" y="90235"/>
                  </a:lnTo>
                  <a:cubicBezTo>
                    <a:pt x="-6255" y="96861"/>
                    <a:pt x="-3058" y="104472"/>
                    <a:pt x="3499" y="107157"/>
                  </a:cubicBezTo>
                  <a:cubicBezTo>
                    <a:pt x="10063" y="109837"/>
                    <a:pt x="17603" y="106609"/>
                    <a:pt x="20258" y="99989"/>
                  </a:cubicBezTo>
                  <a:lnTo>
                    <a:pt x="54821" y="13775"/>
                  </a:lnTo>
                  <a:cubicBezTo>
                    <a:pt x="57482" y="7149"/>
                    <a:pt x="54285" y="-467"/>
                    <a:pt x="47722" y="-3147"/>
                  </a:cubicBezTo>
                  <a:cubicBezTo>
                    <a:pt x="41165" y="-5833"/>
                    <a:pt x="33618" y="-2605"/>
                    <a:pt x="30964" y="4022"/>
                  </a:cubicBezTo>
                </a:path>
              </a:pathLst>
            </a:custGeom>
            <a:solidFill>
              <a:srgbClr val="F08E7B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8" name="Freeform: Shape 1247">
              <a:extLst>
                <a:ext uri="{FF2B5EF4-FFF2-40B4-BE49-F238E27FC236}">
                  <a16:creationId xmlns="" xmlns:a16="http://schemas.microsoft.com/office/drawing/2014/main" id="{BB47A0A6-48E2-4BD9-94A9-2F8BF5C307AF}"/>
                </a:ext>
              </a:extLst>
            </p:cNvPr>
            <p:cNvSpPr/>
            <p:nvPr/>
          </p:nvSpPr>
          <p:spPr>
            <a:xfrm flipV="1">
              <a:off x="6510155" y="4331739"/>
              <a:ext cx="60296" cy="112192"/>
            </a:xfrm>
            <a:custGeom>
              <a:avLst/>
              <a:gdLst>
                <a:gd name="connsiteX0" fmla="*/ 30987 w 60296"/>
                <a:gd name="connsiteY0" fmla="*/ 4068 h 112192"/>
                <a:gd name="connsiteX1" fmla="*/ -3576 w 60296"/>
                <a:gd name="connsiteY1" fmla="*/ 90282 h 112192"/>
                <a:gd name="connsiteX2" fmla="*/ 3523 w 60296"/>
                <a:gd name="connsiteY2" fmla="*/ 107204 h 112192"/>
                <a:gd name="connsiteX3" fmla="*/ 20282 w 60296"/>
                <a:gd name="connsiteY3" fmla="*/ 100035 h 112192"/>
                <a:gd name="connsiteX4" fmla="*/ 54851 w 60296"/>
                <a:gd name="connsiteY4" fmla="*/ 13822 h 112192"/>
                <a:gd name="connsiteX5" fmla="*/ 47746 w 60296"/>
                <a:gd name="connsiteY5" fmla="*/ -3101 h 112192"/>
                <a:gd name="connsiteX6" fmla="*/ 30987 w 60296"/>
                <a:gd name="connsiteY6" fmla="*/ 4068 h 112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296" h="112192">
                  <a:moveTo>
                    <a:pt x="30987" y="4068"/>
                  </a:moveTo>
                  <a:lnTo>
                    <a:pt x="-3576" y="90282"/>
                  </a:lnTo>
                  <a:cubicBezTo>
                    <a:pt x="-6231" y="96908"/>
                    <a:pt x="-3034" y="104524"/>
                    <a:pt x="3523" y="107204"/>
                  </a:cubicBezTo>
                  <a:cubicBezTo>
                    <a:pt x="10087" y="109884"/>
                    <a:pt x="17627" y="106662"/>
                    <a:pt x="20282" y="100035"/>
                  </a:cubicBezTo>
                  <a:lnTo>
                    <a:pt x="54851" y="13822"/>
                  </a:lnTo>
                  <a:cubicBezTo>
                    <a:pt x="57506" y="7195"/>
                    <a:pt x="54309" y="-421"/>
                    <a:pt x="47746" y="-3101"/>
                  </a:cubicBezTo>
                  <a:cubicBezTo>
                    <a:pt x="41189" y="-5780"/>
                    <a:pt x="33642" y="-2552"/>
                    <a:pt x="30987" y="4068"/>
                  </a:cubicBezTo>
                </a:path>
              </a:pathLst>
            </a:custGeom>
            <a:solidFill>
              <a:srgbClr val="F08E7B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9" name="Freeform: Shape 1248">
              <a:extLst>
                <a:ext uri="{FF2B5EF4-FFF2-40B4-BE49-F238E27FC236}">
                  <a16:creationId xmlns="" xmlns:a16="http://schemas.microsoft.com/office/drawing/2014/main" id="{D8BB89F6-5917-47D7-A317-1CE2D521552F}"/>
                </a:ext>
              </a:extLst>
            </p:cNvPr>
            <p:cNvSpPr/>
            <p:nvPr/>
          </p:nvSpPr>
          <p:spPr>
            <a:xfrm flipV="1">
              <a:off x="6515749" y="4309494"/>
              <a:ext cx="105885" cy="138868"/>
            </a:xfrm>
            <a:custGeom>
              <a:avLst/>
              <a:gdLst>
                <a:gd name="connsiteX0" fmla="*/ 65227 w 105885"/>
                <a:gd name="connsiteY0" fmla="*/ 134809 h 138868"/>
                <a:gd name="connsiteX1" fmla="*/ 78354 w 105885"/>
                <a:gd name="connsiteY1" fmla="*/ 112748 h 138868"/>
                <a:gd name="connsiteX2" fmla="*/ 98227 w 105885"/>
                <a:gd name="connsiteY2" fmla="*/ 50266 h 138868"/>
                <a:gd name="connsiteX3" fmla="*/ 101335 w 105885"/>
                <a:gd name="connsiteY3" fmla="*/ 7903 h 138868"/>
                <a:gd name="connsiteX4" fmla="*/ 33097 w 105885"/>
                <a:gd name="connsiteY4" fmla="*/ -3761 h 138868"/>
                <a:gd name="connsiteX5" fmla="*/ -4550 w 105885"/>
                <a:gd name="connsiteY5" fmla="*/ 88480 h 138868"/>
                <a:gd name="connsiteX6" fmla="*/ 65227 w 105885"/>
                <a:gd name="connsiteY6" fmla="*/ 134809 h 138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5885" h="138868">
                  <a:moveTo>
                    <a:pt x="65227" y="134809"/>
                  </a:moveTo>
                  <a:cubicBezTo>
                    <a:pt x="65643" y="133857"/>
                    <a:pt x="71727" y="123712"/>
                    <a:pt x="78354" y="112748"/>
                  </a:cubicBezTo>
                  <a:cubicBezTo>
                    <a:pt x="89797" y="93808"/>
                    <a:pt x="96607" y="72390"/>
                    <a:pt x="98227" y="50266"/>
                  </a:cubicBezTo>
                  <a:lnTo>
                    <a:pt x="101335" y="7903"/>
                  </a:lnTo>
                  <a:cubicBezTo>
                    <a:pt x="101335" y="7903"/>
                    <a:pt x="34812" y="-6276"/>
                    <a:pt x="33097" y="-3761"/>
                  </a:cubicBezTo>
                  <a:cubicBezTo>
                    <a:pt x="4731" y="37732"/>
                    <a:pt x="-4550" y="88480"/>
                    <a:pt x="-4550" y="88480"/>
                  </a:cubicBezTo>
                  <a:lnTo>
                    <a:pt x="65227" y="134809"/>
                  </a:lnTo>
                </a:path>
              </a:pathLst>
            </a:custGeom>
            <a:solidFill>
              <a:srgbClr val="F08E7B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0" name="Freeform: Shape 1249">
              <a:extLst>
                <a:ext uri="{FF2B5EF4-FFF2-40B4-BE49-F238E27FC236}">
                  <a16:creationId xmlns="" xmlns:a16="http://schemas.microsoft.com/office/drawing/2014/main" id="{9F047356-A629-4945-BFDB-7A17FCB8CF97}"/>
                </a:ext>
              </a:extLst>
            </p:cNvPr>
            <p:cNvSpPr/>
            <p:nvPr/>
          </p:nvSpPr>
          <p:spPr>
            <a:xfrm flipV="1">
              <a:off x="6524563" y="4385884"/>
              <a:ext cx="110909" cy="86572"/>
            </a:xfrm>
            <a:custGeom>
              <a:avLst/>
              <a:gdLst>
                <a:gd name="connsiteX0" fmla="*/ 106344 w 110909"/>
                <a:gd name="connsiteY0" fmla="*/ 47069 h 86572"/>
                <a:gd name="connsiteX1" fmla="*/ 91439 w 110909"/>
                <a:gd name="connsiteY1" fmla="*/ 82603 h 86572"/>
                <a:gd name="connsiteX2" fmla="*/ -4565 w 110909"/>
                <a:gd name="connsiteY2" fmla="*/ 34472 h 86572"/>
                <a:gd name="connsiteX3" fmla="*/ 13321 w 110909"/>
                <a:gd name="connsiteY3" fmla="*/ -3970 h 86572"/>
                <a:gd name="connsiteX4" fmla="*/ 106344 w 110909"/>
                <a:gd name="connsiteY4" fmla="*/ 47069 h 86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0909" h="86572">
                  <a:moveTo>
                    <a:pt x="106344" y="47069"/>
                  </a:moveTo>
                  <a:lnTo>
                    <a:pt x="91439" y="82603"/>
                  </a:lnTo>
                  <a:lnTo>
                    <a:pt x="-4565" y="34472"/>
                  </a:lnTo>
                  <a:lnTo>
                    <a:pt x="13321" y="-3970"/>
                  </a:lnTo>
                  <a:lnTo>
                    <a:pt x="106344" y="47069"/>
                  </a:lnTo>
                </a:path>
              </a:pathLst>
            </a:custGeom>
            <a:solidFill>
              <a:srgbClr val="052D29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1" name="Freeform: Shape 1250">
              <a:extLst>
                <a:ext uri="{FF2B5EF4-FFF2-40B4-BE49-F238E27FC236}">
                  <a16:creationId xmlns="" xmlns:a16="http://schemas.microsoft.com/office/drawing/2014/main" id="{CEF5E836-413B-4108-92D4-330A8719A586}"/>
                </a:ext>
              </a:extLst>
            </p:cNvPr>
            <p:cNvSpPr/>
            <p:nvPr/>
          </p:nvSpPr>
          <p:spPr>
            <a:xfrm flipV="1">
              <a:off x="6526688" y="4416867"/>
              <a:ext cx="504078" cy="402604"/>
            </a:xfrm>
            <a:custGeom>
              <a:avLst/>
              <a:gdLst>
                <a:gd name="connsiteX0" fmla="*/ -4838 w 504078"/>
                <a:gd name="connsiteY0" fmla="*/ 345844 h 402604"/>
                <a:gd name="connsiteX1" fmla="*/ 98978 w 504078"/>
                <a:gd name="connsiteY1" fmla="*/ 105569 h 402604"/>
                <a:gd name="connsiteX2" fmla="*/ 267553 w 504078"/>
                <a:gd name="connsiteY2" fmla="*/ -2251 h 402604"/>
                <a:gd name="connsiteX3" fmla="*/ 316700 w 504078"/>
                <a:gd name="connsiteY3" fmla="*/ 11620 h 402604"/>
                <a:gd name="connsiteX4" fmla="*/ 485476 w 504078"/>
                <a:gd name="connsiteY4" fmla="*/ 120979 h 402604"/>
                <a:gd name="connsiteX5" fmla="*/ 499240 w 504078"/>
                <a:gd name="connsiteY5" fmla="*/ 301728 h 402604"/>
                <a:gd name="connsiteX6" fmla="*/ 298113 w 504078"/>
                <a:gd name="connsiteY6" fmla="*/ 151677 h 402604"/>
                <a:gd name="connsiteX7" fmla="*/ 243336 w 504078"/>
                <a:gd name="connsiteY7" fmla="*/ 136293 h 402604"/>
                <a:gd name="connsiteX8" fmla="*/ 207738 w 504078"/>
                <a:gd name="connsiteY8" fmla="*/ 165435 h 402604"/>
                <a:gd name="connsiteX9" fmla="*/ 108228 w 504078"/>
                <a:gd name="connsiteY9" fmla="*/ 398975 h 402604"/>
                <a:gd name="connsiteX10" fmla="*/ -4838 w 504078"/>
                <a:gd name="connsiteY10" fmla="*/ 345844 h 402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04078" h="402604">
                  <a:moveTo>
                    <a:pt x="-4838" y="345844"/>
                  </a:moveTo>
                  <a:cubicBezTo>
                    <a:pt x="-4838" y="345844"/>
                    <a:pt x="98695" y="106320"/>
                    <a:pt x="98978" y="105569"/>
                  </a:cubicBezTo>
                  <a:cubicBezTo>
                    <a:pt x="127142" y="38000"/>
                    <a:pt x="195292" y="-12749"/>
                    <a:pt x="267553" y="-2251"/>
                  </a:cubicBezTo>
                  <a:cubicBezTo>
                    <a:pt x="278379" y="-681"/>
                    <a:pt x="305269" y="7156"/>
                    <a:pt x="316700" y="11620"/>
                  </a:cubicBezTo>
                  <a:cubicBezTo>
                    <a:pt x="331088" y="17256"/>
                    <a:pt x="485476" y="120979"/>
                    <a:pt x="485476" y="120979"/>
                  </a:cubicBezTo>
                  <a:lnTo>
                    <a:pt x="499240" y="301728"/>
                  </a:lnTo>
                  <a:cubicBezTo>
                    <a:pt x="499240" y="301728"/>
                    <a:pt x="309109" y="159130"/>
                    <a:pt x="298113" y="151677"/>
                  </a:cubicBezTo>
                  <a:cubicBezTo>
                    <a:pt x="279293" y="138910"/>
                    <a:pt x="253613" y="132662"/>
                    <a:pt x="243336" y="136293"/>
                  </a:cubicBezTo>
                  <a:cubicBezTo>
                    <a:pt x="225266" y="142415"/>
                    <a:pt x="217069" y="150517"/>
                    <a:pt x="207738" y="165435"/>
                  </a:cubicBezTo>
                  <a:cubicBezTo>
                    <a:pt x="161649" y="238830"/>
                    <a:pt x="108228" y="398975"/>
                    <a:pt x="108228" y="398975"/>
                  </a:cubicBezTo>
                  <a:lnTo>
                    <a:pt x="-4838" y="345844"/>
                  </a:lnTo>
                </a:path>
              </a:pathLst>
            </a:custGeom>
            <a:solidFill>
              <a:srgbClr val="052D29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2" name="Freeform: Shape 1251">
              <a:extLst>
                <a:ext uri="{FF2B5EF4-FFF2-40B4-BE49-F238E27FC236}">
                  <a16:creationId xmlns="" xmlns:a16="http://schemas.microsoft.com/office/drawing/2014/main" id="{013ACCD1-E060-4192-9A07-E6C5ED3976FA}"/>
                </a:ext>
              </a:extLst>
            </p:cNvPr>
            <p:cNvSpPr/>
            <p:nvPr/>
          </p:nvSpPr>
          <p:spPr>
            <a:xfrm flipV="1">
              <a:off x="6994191" y="6087834"/>
              <a:ext cx="90595" cy="155019"/>
            </a:xfrm>
            <a:custGeom>
              <a:avLst/>
              <a:gdLst>
                <a:gd name="connsiteX0" fmla="*/ 81370 w 90595"/>
                <a:gd name="connsiteY0" fmla="*/ 133200 h 155019"/>
                <a:gd name="connsiteX1" fmla="*/ 85398 w 90595"/>
                <a:gd name="connsiteY1" fmla="*/ 854 h 155019"/>
                <a:gd name="connsiteX2" fmla="*/ -5197 w 90595"/>
                <a:gd name="connsiteY2" fmla="*/ -849 h 155019"/>
                <a:gd name="connsiteX3" fmla="*/ -3186 w 90595"/>
                <a:gd name="connsiteY3" fmla="*/ 154170 h 155019"/>
                <a:gd name="connsiteX4" fmla="*/ 81370 w 90595"/>
                <a:gd name="connsiteY4" fmla="*/ 133200 h 155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595" h="155019">
                  <a:moveTo>
                    <a:pt x="81370" y="133200"/>
                  </a:moveTo>
                  <a:cubicBezTo>
                    <a:pt x="82013" y="124537"/>
                    <a:pt x="85398" y="854"/>
                    <a:pt x="85398" y="854"/>
                  </a:cubicBezTo>
                  <a:lnTo>
                    <a:pt x="-5197" y="-849"/>
                  </a:lnTo>
                  <a:lnTo>
                    <a:pt x="-3186" y="154170"/>
                  </a:lnTo>
                  <a:lnTo>
                    <a:pt x="81370" y="133200"/>
                  </a:lnTo>
                </a:path>
              </a:pathLst>
            </a:custGeom>
            <a:solidFill>
              <a:srgbClr val="33192A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3" name="Freeform: Shape 1252">
              <a:extLst>
                <a:ext uri="{FF2B5EF4-FFF2-40B4-BE49-F238E27FC236}">
                  <a16:creationId xmlns="" xmlns:a16="http://schemas.microsoft.com/office/drawing/2014/main" id="{95513A57-4059-4609-81D3-3FB05524F75A}"/>
                </a:ext>
              </a:extLst>
            </p:cNvPr>
            <p:cNvSpPr/>
            <p:nvPr/>
          </p:nvSpPr>
          <p:spPr>
            <a:xfrm flipV="1">
              <a:off x="6945070" y="5268012"/>
              <a:ext cx="177503" cy="958896"/>
            </a:xfrm>
            <a:custGeom>
              <a:avLst/>
              <a:gdLst>
                <a:gd name="connsiteX0" fmla="*/ 172238 w 177503"/>
                <a:gd name="connsiteY0" fmla="*/ 957296 h 958896"/>
                <a:gd name="connsiteX1" fmla="*/ 172004 w 177503"/>
                <a:gd name="connsiteY1" fmla="*/ 940670 h 958896"/>
                <a:gd name="connsiteX2" fmla="*/ 142573 w 177503"/>
                <a:gd name="connsiteY2" fmla="*/ -1600 h 958896"/>
                <a:gd name="connsiteX3" fmla="*/ 25718 w 177503"/>
                <a:gd name="connsiteY3" fmla="*/ 15020 h 958896"/>
                <a:gd name="connsiteX4" fmla="*/ -5189 w 177503"/>
                <a:gd name="connsiteY4" fmla="*/ 934725 h 958896"/>
                <a:gd name="connsiteX5" fmla="*/ 172238 w 177503"/>
                <a:gd name="connsiteY5" fmla="*/ 957296 h 958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7503" h="958896">
                  <a:moveTo>
                    <a:pt x="172238" y="957296"/>
                  </a:moveTo>
                  <a:cubicBezTo>
                    <a:pt x="172395" y="956256"/>
                    <a:pt x="172307" y="950512"/>
                    <a:pt x="172004" y="940670"/>
                  </a:cubicBezTo>
                  <a:cubicBezTo>
                    <a:pt x="167566" y="796634"/>
                    <a:pt x="142573" y="-1600"/>
                    <a:pt x="142573" y="-1600"/>
                  </a:cubicBezTo>
                  <a:lnTo>
                    <a:pt x="25718" y="15020"/>
                  </a:lnTo>
                  <a:lnTo>
                    <a:pt x="-5189" y="934725"/>
                  </a:lnTo>
                  <a:lnTo>
                    <a:pt x="172238" y="957296"/>
                  </a:ln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4" name="Freeform: Shape 1253">
              <a:extLst>
                <a:ext uri="{FF2B5EF4-FFF2-40B4-BE49-F238E27FC236}">
                  <a16:creationId xmlns="" xmlns:a16="http://schemas.microsoft.com/office/drawing/2014/main" id="{CB77BF81-C4BA-45A1-B85D-28C52CEDC692}"/>
                </a:ext>
              </a:extLst>
            </p:cNvPr>
            <p:cNvSpPr/>
            <p:nvPr/>
          </p:nvSpPr>
          <p:spPr>
            <a:xfrm flipV="1">
              <a:off x="6828201" y="6225029"/>
              <a:ext cx="264977" cy="93647"/>
            </a:xfrm>
            <a:custGeom>
              <a:avLst/>
              <a:gdLst>
                <a:gd name="connsiteX0" fmla="*/ 259889 w 264977"/>
                <a:gd name="connsiteY0" fmla="*/ 1084 h 93647"/>
                <a:gd name="connsiteX1" fmla="*/ 20888 w 264977"/>
                <a:gd name="connsiteY1" fmla="*/ -657 h 93647"/>
                <a:gd name="connsiteX2" fmla="*/ -5088 w 264977"/>
                <a:gd name="connsiteY2" fmla="*/ 25364 h 93647"/>
                <a:gd name="connsiteX3" fmla="*/ 12055 w 264977"/>
                <a:gd name="connsiteY3" fmla="*/ 50237 h 93647"/>
                <a:gd name="connsiteX4" fmla="*/ 130033 w 264977"/>
                <a:gd name="connsiteY4" fmla="*/ 92990 h 93647"/>
                <a:gd name="connsiteX5" fmla="*/ 259309 w 264977"/>
                <a:gd name="connsiteY5" fmla="*/ 90733 h 93647"/>
                <a:gd name="connsiteX6" fmla="*/ 259889 w 264977"/>
                <a:gd name="connsiteY6" fmla="*/ 1084 h 93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4977" h="93647">
                  <a:moveTo>
                    <a:pt x="259889" y="1084"/>
                  </a:moveTo>
                  <a:lnTo>
                    <a:pt x="20888" y="-657"/>
                  </a:lnTo>
                  <a:cubicBezTo>
                    <a:pt x="6633" y="-764"/>
                    <a:pt x="-4993" y="10888"/>
                    <a:pt x="-5088" y="25364"/>
                  </a:cubicBezTo>
                  <a:cubicBezTo>
                    <a:pt x="-5164" y="36511"/>
                    <a:pt x="1715" y="46485"/>
                    <a:pt x="12055" y="50237"/>
                  </a:cubicBezTo>
                  <a:lnTo>
                    <a:pt x="130033" y="92990"/>
                  </a:lnTo>
                  <a:lnTo>
                    <a:pt x="259309" y="90733"/>
                  </a:lnTo>
                  <a:lnTo>
                    <a:pt x="259889" y="1084"/>
                  </a:lnTo>
                </a:path>
              </a:pathLst>
            </a:custGeom>
            <a:solidFill>
              <a:srgbClr val="682E25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5" name="Freeform: Shape 1254">
              <a:extLst>
                <a:ext uri="{FF2B5EF4-FFF2-40B4-BE49-F238E27FC236}">
                  <a16:creationId xmlns="" xmlns:a16="http://schemas.microsoft.com/office/drawing/2014/main" id="{22FE8037-2868-4896-B926-1ACD5BDFAA5B}"/>
                </a:ext>
              </a:extLst>
            </p:cNvPr>
            <p:cNvSpPr/>
            <p:nvPr/>
          </p:nvSpPr>
          <p:spPr>
            <a:xfrm flipV="1">
              <a:off x="6832104" y="6307838"/>
              <a:ext cx="259295" cy="17672"/>
            </a:xfrm>
            <a:custGeom>
              <a:avLst/>
              <a:gdLst>
                <a:gd name="connsiteX0" fmla="*/ 12381 w 259295"/>
                <a:gd name="connsiteY0" fmla="*/ -520 h 17672"/>
                <a:gd name="connsiteX1" fmla="*/ 254193 w 259295"/>
                <a:gd name="connsiteY1" fmla="*/ -577 h 17672"/>
                <a:gd name="connsiteX2" fmla="*/ 254206 w 259295"/>
                <a:gd name="connsiteY2" fmla="*/ 17033 h 17672"/>
                <a:gd name="connsiteX3" fmla="*/ -5090 w 259295"/>
                <a:gd name="connsiteY3" fmla="*/ 17096 h 17672"/>
                <a:gd name="connsiteX4" fmla="*/ -5090 w 259295"/>
                <a:gd name="connsiteY4" fmla="*/ 16970 h 17672"/>
                <a:gd name="connsiteX5" fmla="*/ 12381 w 259295"/>
                <a:gd name="connsiteY5" fmla="*/ -520 h 17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9295" h="17672">
                  <a:moveTo>
                    <a:pt x="12381" y="-520"/>
                  </a:moveTo>
                  <a:lnTo>
                    <a:pt x="254193" y="-577"/>
                  </a:lnTo>
                  <a:lnTo>
                    <a:pt x="254206" y="17033"/>
                  </a:lnTo>
                  <a:lnTo>
                    <a:pt x="-5090" y="17096"/>
                  </a:lnTo>
                  <a:lnTo>
                    <a:pt x="-5090" y="16970"/>
                  </a:lnTo>
                  <a:cubicBezTo>
                    <a:pt x="-5097" y="7311"/>
                    <a:pt x="2728" y="-520"/>
                    <a:pt x="12381" y="-520"/>
                  </a:cubicBez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6" name="Freeform: Shape 1255">
              <a:extLst>
                <a:ext uri="{FF2B5EF4-FFF2-40B4-BE49-F238E27FC236}">
                  <a16:creationId xmlns="" xmlns:a16="http://schemas.microsoft.com/office/drawing/2014/main" id="{E138E88F-DD6F-458E-B554-3FF978B9DEDF}"/>
                </a:ext>
              </a:extLst>
            </p:cNvPr>
            <p:cNvSpPr/>
            <p:nvPr/>
          </p:nvSpPr>
          <p:spPr>
            <a:xfrm flipV="1">
              <a:off x="6935283" y="6227162"/>
              <a:ext cx="33825" cy="36258"/>
            </a:xfrm>
            <a:custGeom>
              <a:avLst/>
              <a:gdLst>
                <a:gd name="connsiteX0" fmla="*/ 25856 w 33825"/>
                <a:gd name="connsiteY0" fmla="*/ -705 h 36258"/>
                <a:gd name="connsiteX1" fmla="*/ 23731 w 33825"/>
                <a:gd name="connsiteY1" fmla="*/ 235 h 36258"/>
                <a:gd name="connsiteX2" fmla="*/ -4313 w 33825"/>
                <a:gd name="connsiteY2" fmla="*/ 30706 h 36258"/>
                <a:gd name="connsiteX3" fmla="*/ -4143 w 33825"/>
                <a:gd name="connsiteY3" fmla="*/ 34792 h 36258"/>
                <a:gd name="connsiteX4" fmla="*/ -57 w 33825"/>
                <a:gd name="connsiteY4" fmla="*/ 34621 h 36258"/>
                <a:gd name="connsiteX5" fmla="*/ 27987 w 33825"/>
                <a:gd name="connsiteY5" fmla="*/ 4150 h 36258"/>
                <a:gd name="connsiteX6" fmla="*/ 27817 w 33825"/>
                <a:gd name="connsiteY6" fmla="*/ 64 h 36258"/>
                <a:gd name="connsiteX7" fmla="*/ 25856 w 33825"/>
                <a:gd name="connsiteY7" fmla="*/ -705 h 36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825" h="36258">
                  <a:moveTo>
                    <a:pt x="25856" y="-705"/>
                  </a:moveTo>
                  <a:cubicBezTo>
                    <a:pt x="25074" y="-705"/>
                    <a:pt x="24299" y="-390"/>
                    <a:pt x="23731" y="235"/>
                  </a:cubicBezTo>
                  <a:lnTo>
                    <a:pt x="-4313" y="30706"/>
                  </a:lnTo>
                  <a:cubicBezTo>
                    <a:pt x="-5397" y="31879"/>
                    <a:pt x="-5315" y="33707"/>
                    <a:pt x="-4143" y="34792"/>
                  </a:cubicBezTo>
                  <a:cubicBezTo>
                    <a:pt x="-2970" y="35870"/>
                    <a:pt x="-1135" y="35794"/>
                    <a:pt x="-57" y="34621"/>
                  </a:cubicBezTo>
                  <a:lnTo>
                    <a:pt x="27987" y="4150"/>
                  </a:lnTo>
                  <a:cubicBezTo>
                    <a:pt x="29065" y="2971"/>
                    <a:pt x="28990" y="1142"/>
                    <a:pt x="27817" y="64"/>
                  </a:cubicBezTo>
                  <a:cubicBezTo>
                    <a:pt x="27262" y="-446"/>
                    <a:pt x="26556" y="-705"/>
                    <a:pt x="25856" y="-705"/>
                  </a:cubicBez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7" name="Freeform: Shape 1256">
              <a:extLst>
                <a:ext uri="{FF2B5EF4-FFF2-40B4-BE49-F238E27FC236}">
                  <a16:creationId xmlns="" xmlns:a16="http://schemas.microsoft.com/office/drawing/2014/main" id="{BA7A0DA0-7584-4FF0-8CBB-8279EBE70685}"/>
                </a:ext>
              </a:extLst>
            </p:cNvPr>
            <p:cNvSpPr/>
            <p:nvPr/>
          </p:nvSpPr>
          <p:spPr>
            <a:xfrm flipV="1">
              <a:off x="6914713" y="6235967"/>
              <a:ext cx="33827" cy="36254"/>
            </a:xfrm>
            <a:custGeom>
              <a:avLst/>
              <a:gdLst>
                <a:gd name="connsiteX0" fmla="*/ 25888 w 33827"/>
                <a:gd name="connsiteY0" fmla="*/ -689 h 36254"/>
                <a:gd name="connsiteX1" fmla="*/ 23757 w 33827"/>
                <a:gd name="connsiteY1" fmla="*/ 244 h 36254"/>
                <a:gd name="connsiteX2" fmla="*/ -4287 w 33827"/>
                <a:gd name="connsiteY2" fmla="*/ 30716 h 36254"/>
                <a:gd name="connsiteX3" fmla="*/ -4117 w 33827"/>
                <a:gd name="connsiteY3" fmla="*/ 34801 h 36254"/>
                <a:gd name="connsiteX4" fmla="*/ -31 w 33827"/>
                <a:gd name="connsiteY4" fmla="*/ 34631 h 36254"/>
                <a:gd name="connsiteX5" fmla="*/ 28013 w 33827"/>
                <a:gd name="connsiteY5" fmla="*/ 4159 h 36254"/>
                <a:gd name="connsiteX6" fmla="*/ 27843 w 33827"/>
                <a:gd name="connsiteY6" fmla="*/ 74 h 36254"/>
                <a:gd name="connsiteX7" fmla="*/ 25888 w 33827"/>
                <a:gd name="connsiteY7" fmla="*/ -689 h 36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827" h="36254">
                  <a:moveTo>
                    <a:pt x="25888" y="-689"/>
                  </a:moveTo>
                  <a:cubicBezTo>
                    <a:pt x="25106" y="-689"/>
                    <a:pt x="24331" y="-374"/>
                    <a:pt x="23757" y="244"/>
                  </a:cubicBezTo>
                  <a:lnTo>
                    <a:pt x="-4287" y="30716"/>
                  </a:lnTo>
                  <a:cubicBezTo>
                    <a:pt x="-5365" y="31895"/>
                    <a:pt x="-5290" y="33723"/>
                    <a:pt x="-4117" y="34801"/>
                  </a:cubicBezTo>
                  <a:cubicBezTo>
                    <a:pt x="-2938" y="35879"/>
                    <a:pt x="-1110" y="35810"/>
                    <a:pt x="-31" y="34631"/>
                  </a:cubicBezTo>
                  <a:lnTo>
                    <a:pt x="28013" y="4159"/>
                  </a:lnTo>
                  <a:cubicBezTo>
                    <a:pt x="29097" y="2987"/>
                    <a:pt x="29022" y="1158"/>
                    <a:pt x="27843" y="74"/>
                  </a:cubicBezTo>
                  <a:cubicBezTo>
                    <a:pt x="27288" y="-437"/>
                    <a:pt x="26588" y="-689"/>
                    <a:pt x="25888" y="-689"/>
                  </a:cubicBez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8" name="Freeform: Shape 1257">
              <a:extLst>
                <a:ext uri="{FF2B5EF4-FFF2-40B4-BE49-F238E27FC236}">
                  <a16:creationId xmlns="" xmlns:a16="http://schemas.microsoft.com/office/drawing/2014/main" id="{49674E37-1F19-4E52-B6AC-F9EA4D213FDE}"/>
                </a:ext>
              </a:extLst>
            </p:cNvPr>
            <p:cNvSpPr/>
            <p:nvPr/>
          </p:nvSpPr>
          <p:spPr>
            <a:xfrm flipV="1">
              <a:off x="6891486" y="6243671"/>
              <a:ext cx="37353" cy="40333"/>
            </a:xfrm>
            <a:custGeom>
              <a:avLst/>
              <a:gdLst>
                <a:gd name="connsiteX0" fmla="*/ 29442 w 37353"/>
                <a:gd name="connsiteY0" fmla="*/ -672 h 40333"/>
                <a:gd name="connsiteX1" fmla="*/ 27305 w 37353"/>
                <a:gd name="connsiteY1" fmla="*/ 268 h 40333"/>
                <a:gd name="connsiteX2" fmla="*/ -4264 w 37353"/>
                <a:gd name="connsiteY2" fmla="*/ 34819 h 40333"/>
                <a:gd name="connsiteX3" fmla="*/ -4075 w 37353"/>
                <a:gd name="connsiteY3" fmla="*/ 38904 h 40333"/>
                <a:gd name="connsiteX4" fmla="*/ 11 w 37353"/>
                <a:gd name="connsiteY4" fmla="*/ 38721 h 40333"/>
                <a:gd name="connsiteX5" fmla="*/ 31579 w 37353"/>
                <a:gd name="connsiteY5" fmla="*/ 4170 h 40333"/>
                <a:gd name="connsiteX6" fmla="*/ 31390 w 37353"/>
                <a:gd name="connsiteY6" fmla="*/ 85 h 40333"/>
                <a:gd name="connsiteX7" fmla="*/ 29442 w 37353"/>
                <a:gd name="connsiteY7" fmla="*/ -672 h 40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353" h="40333">
                  <a:moveTo>
                    <a:pt x="29442" y="-672"/>
                  </a:moveTo>
                  <a:cubicBezTo>
                    <a:pt x="28660" y="-672"/>
                    <a:pt x="27878" y="-356"/>
                    <a:pt x="27305" y="268"/>
                  </a:cubicBezTo>
                  <a:lnTo>
                    <a:pt x="-4264" y="34819"/>
                  </a:lnTo>
                  <a:cubicBezTo>
                    <a:pt x="-5342" y="35998"/>
                    <a:pt x="-5254" y="37826"/>
                    <a:pt x="-4075" y="38904"/>
                  </a:cubicBezTo>
                  <a:cubicBezTo>
                    <a:pt x="-2896" y="39982"/>
                    <a:pt x="-1067" y="39900"/>
                    <a:pt x="11" y="38721"/>
                  </a:cubicBezTo>
                  <a:lnTo>
                    <a:pt x="31579" y="4170"/>
                  </a:lnTo>
                  <a:cubicBezTo>
                    <a:pt x="32657" y="2991"/>
                    <a:pt x="32569" y="1163"/>
                    <a:pt x="31390" y="85"/>
                  </a:cubicBezTo>
                  <a:cubicBezTo>
                    <a:pt x="30835" y="-426"/>
                    <a:pt x="30142" y="-672"/>
                    <a:pt x="29442" y="-672"/>
                  </a:cubicBez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9" name="Freeform: Shape 1258">
              <a:extLst>
                <a:ext uri="{FF2B5EF4-FFF2-40B4-BE49-F238E27FC236}">
                  <a16:creationId xmlns="" xmlns:a16="http://schemas.microsoft.com/office/drawing/2014/main" id="{A868A6A4-EDBD-4CDF-BC08-707089D01CDF}"/>
                </a:ext>
              </a:extLst>
            </p:cNvPr>
            <p:cNvSpPr/>
            <p:nvPr/>
          </p:nvSpPr>
          <p:spPr>
            <a:xfrm flipV="1">
              <a:off x="7196958" y="6084934"/>
              <a:ext cx="90607" cy="154060"/>
            </a:xfrm>
            <a:custGeom>
              <a:avLst/>
              <a:gdLst>
                <a:gd name="connsiteX0" fmla="*/ 83411 w 90607"/>
                <a:gd name="connsiteY0" fmla="*/ 130842 h 154060"/>
                <a:gd name="connsiteX1" fmla="*/ 85132 w 90607"/>
                <a:gd name="connsiteY1" fmla="*/ -779 h 154060"/>
                <a:gd name="connsiteX2" fmla="*/ -5476 w 90607"/>
                <a:gd name="connsiteY2" fmla="*/ -855 h 154060"/>
                <a:gd name="connsiteX3" fmla="*/ -766 w 90607"/>
                <a:gd name="connsiteY3" fmla="*/ 153206 h 154060"/>
                <a:gd name="connsiteX4" fmla="*/ 83411 w 90607"/>
                <a:gd name="connsiteY4" fmla="*/ 130842 h 154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607" h="154060">
                  <a:moveTo>
                    <a:pt x="83411" y="130842"/>
                  </a:moveTo>
                  <a:cubicBezTo>
                    <a:pt x="83903" y="122224"/>
                    <a:pt x="85132" y="-779"/>
                    <a:pt x="85132" y="-779"/>
                  </a:cubicBezTo>
                  <a:lnTo>
                    <a:pt x="-5476" y="-855"/>
                  </a:lnTo>
                  <a:lnTo>
                    <a:pt x="-766" y="153206"/>
                  </a:lnTo>
                  <a:lnTo>
                    <a:pt x="83411" y="130842"/>
                  </a:lnTo>
                </a:path>
              </a:pathLst>
            </a:custGeom>
            <a:solidFill>
              <a:srgbClr val="33192A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0" name="Freeform: Shape 1259">
              <a:extLst>
                <a:ext uri="{FF2B5EF4-FFF2-40B4-BE49-F238E27FC236}">
                  <a16:creationId xmlns="" xmlns:a16="http://schemas.microsoft.com/office/drawing/2014/main" id="{D298F657-8492-42FE-84A0-C95EAA89F3B8}"/>
                </a:ext>
              </a:extLst>
            </p:cNvPr>
            <p:cNvSpPr/>
            <p:nvPr/>
          </p:nvSpPr>
          <p:spPr>
            <a:xfrm flipV="1">
              <a:off x="7164456" y="5272286"/>
              <a:ext cx="177840" cy="952692"/>
            </a:xfrm>
            <a:custGeom>
              <a:avLst/>
              <a:gdLst>
                <a:gd name="connsiteX0" fmla="*/ 172308 w 177840"/>
                <a:gd name="connsiteY0" fmla="*/ 951094 h 952692"/>
                <a:gd name="connsiteX1" fmla="*/ 171778 w 177840"/>
                <a:gd name="connsiteY1" fmla="*/ 934569 h 952692"/>
                <a:gd name="connsiteX2" fmla="*/ 126131 w 177840"/>
                <a:gd name="connsiteY2" fmla="*/ -1598 h 952692"/>
                <a:gd name="connsiteX3" fmla="*/ 9364 w 177840"/>
                <a:gd name="connsiteY3" fmla="*/ 17090 h 952692"/>
                <a:gd name="connsiteX4" fmla="*/ -5491 w 177840"/>
                <a:gd name="connsiteY4" fmla="*/ 931833 h 952692"/>
                <a:gd name="connsiteX5" fmla="*/ 172308 w 177840"/>
                <a:gd name="connsiteY5" fmla="*/ 951094 h 952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7840" h="952692">
                  <a:moveTo>
                    <a:pt x="172308" y="951094"/>
                  </a:moveTo>
                  <a:cubicBezTo>
                    <a:pt x="172440" y="950054"/>
                    <a:pt x="172257" y="944348"/>
                    <a:pt x="171778" y="934569"/>
                  </a:cubicBezTo>
                  <a:cubicBezTo>
                    <a:pt x="164830" y="791479"/>
                    <a:pt x="126131" y="-1598"/>
                    <a:pt x="126131" y="-1598"/>
                  </a:cubicBezTo>
                  <a:lnTo>
                    <a:pt x="9364" y="17090"/>
                  </a:lnTo>
                  <a:lnTo>
                    <a:pt x="-5491" y="931833"/>
                  </a:lnTo>
                  <a:lnTo>
                    <a:pt x="172308" y="951094"/>
                  </a:ln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1" name="Freeform: Shape 1260">
              <a:extLst>
                <a:ext uri="{FF2B5EF4-FFF2-40B4-BE49-F238E27FC236}">
                  <a16:creationId xmlns="" xmlns:a16="http://schemas.microsoft.com/office/drawing/2014/main" id="{986E22E8-D35A-4091-A39C-AD7A9AD724EC}"/>
                </a:ext>
              </a:extLst>
            </p:cNvPr>
            <p:cNvSpPr/>
            <p:nvPr/>
          </p:nvSpPr>
          <p:spPr>
            <a:xfrm flipV="1">
              <a:off x="7030847" y="6225817"/>
              <a:ext cx="265627" cy="98401"/>
            </a:xfrm>
            <a:custGeom>
              <a:avLst/>
              <a:gdLst>
                <a:gd name="connsiteX0" fmla="*/ 260260 w 265627"/>
                <a:gd name="connsiteY0" fmla="*/ 8693 h 98401"/>
                <a:gd name="connsiteX1" fmla="*/ 21436 w 265627"/>
                <a:gd name="connsiteY1" fmla="*/ -632 h 98401"/>
                <a:gd name="connsiteX2" fmla="*/ -5348 w 265627"/>
                <a:gd name="connsiteY2" fmla="*/ 24399 h 98401"/>
                <a:gd name="connsiteX3" fmla="*/ 11001 w 265627"/>
                <a:gd name="connsiteY3" fmla="*/ 49663 h 98401"/>
                <a:gd name="connsiteX4" fmla="*/ 127572 w 265627"/>
                <a:gd name="connsiteY4" fmla="*/ 95890 h 98401"/>
                <a:gd name="connsiteX5" fmla="*/ 256849 w 265627"/>
                <a:gd name="connsiteY5" fmla="*/ 97750 h 98401"/>
                <a:gd name="connsiteX6" fmla="*/ 260260 w 265627"/>
                <a:gd name="connsiteY6" fmla="*/ 8693 h 98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627" h="98401">
                  <a:moveTo>
                    <a:pt x="260260" y="8693"/>
                  </a:moveTo>
                  <a:lnTo>
                    <a:pt x="21436" y="-632"/>
                  </a:lnTo>
                  <a:cubicBezTo>
                    <a:pt x="7193" y="-1187"/>
                    <a:pt x="-4799" y="10023"/>
                    <a:pt x="-5348" y="24399"/>
                  </a:cubicBezTo>
                  <a:cubicBezTo>
                    <a:pt x="-5777" y="35476"/>
                    <a:pt x="787" y="45608"/>
                    <a:pt x="11001" y="49663"/>
                  </a:cubicBezTo>
                  <a:lnTo>
                    <a:pt x="127572" y="95890"/>
                  </a:lnTo>
                  <a:lnTo>
                    <a:pt x="256849" y="97750"/>
                  </a:lnTo>
                  <a:lnTo>
                    <a:pt x="260260" y="8693"/>
                  </a:lnTo>
                </a:path>
              </a:pathLst>
            </a:custGeom>
            <a:solidFill>
              <a:srgbClr val="9240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2" name="Freeform: Shape 1261">
              <a:extLst>
                <a:ext uri="{FF2B5EF4-FFF2-40B4-BE49-F238E27FC236}">
                  <a16:creationId xmlns="" xmlns:a16="http://schemas.microsoft.com/office/drawing/2014/main" id="{A0E417BB-47DF-4063-85EF-75936E9FDD4D}"/>
                </a:ext>
              </a:extLst>
            </p:cNvPr>
            <p:cNvSpPr/>
            <p:nvPr/>
          </p:nvSpPr>
          <p:spPr>
            <a:xfrm flipV="1">
              <a:off x="7035249" y="6305953"/>
              <a:ext cx="259705" cy="25133"/>
            </a:xfrm>
            <a:custGeom>
              <a:avLst/>
              <a:gdLst>
                <a:gd name="connsiteX0" fmla="*/ 12593 w 259705"/>
                <a:gd name="connsiteY0" fmla="*/ -565 h 25133"/>
                <a:gd name="connsiteX1" fmla="*/ 254336 w 259705"/>
                <a:gd name="connsiteY1" fmla="*/ 7058 h 25133"/>
                <a:gd name="connsiteX2" fmla="*/ 253794 w 259705"/>
                <a:gd name="connsiteY2" fmla="*/ 24561 h 25133"/>
                <a:gd name="connsiteX3" fmla="*/ -5370 w 259705"/>
                <a:gd name="connsiteY3" fmla="*/ 16383 h 25133"/>
                <a:gd name="connsiteX4" fmla="*/ -5370 w 259705"/>
                <a:gd name="connsiteY4" fmla="*/ 16314 h 25133"/>
                <a:gd name="connsiteX5" fmla="*/ 12593 w 259705"/>
                <a:gd name="connsiteY5" fmla="*/ -565 h 2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9705" h="25133">
                  <a:moveTo>
                    <a:pt x="12593" y="-565"/>
                  </a:moveTo>
                  <a:lnTo>
                    <a:pt x="254336" y="7058"/>
                  </a:lnTo>
                  <a:lnTo>
                    <a:pt x="253794" y="24561"/>
                  </a:lnTo>
                  <a:lnTo>
                    <a:pt x="-5370" y="16383"/>
                  </a:lnTo>
                  <a:lnTo>
                    <a:pt x="-5370" y="16314"/>
                  </a:lnTo>
                  <a:cubicBezTo>
                    <a:pt x="-5067" y="6686"/>
                    <a:pt x="2972" y="-867"/>
                    <a:pt x="12593" y="-565"/>
                  </a:cubicBez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3" name="Freeform: Shape 1262">
              <a:extLst>
                <a:ext uri="{FF2B5EF4-FFF2-40B4-BE49-F238E27FC236}">
                  <a16:creationId xmlns="" xmlns:a16="http://schemas.microsoft.com/office/drawing/2014/main" id="{8FCFA97D-4040-4796-B79B-21B406AABCBA}"/>
                </a:ext>
              </a:extLst>
            </p:cNvPr>
            <p:cNvSpPr/>
            <p:nvPr/>
          </p:nvSpPr>
          <p:spPr>
            <a:xfrm flipV="1">
              <a:off x="7135927" y="6230582"/>
              <a:ext cx="34754" cy="35157"/>
            </a:xfrm>
            <a:custGeom>
              <a:avLst/>
              <a:gdLst>
                <a:gd name="connsiteX0" fmla="*/ 26517 w 34754"/>
                <a:gd name="connsiteY0" fmla="*/ -700 h 35157"/>
                <a:gd name="connsiteX1" fmla="*/ 24468 w 34754"/>
                <a:gd name="connsiteY1" fmla="*/ 158 h 35157"/>
                <a:gd name="connsiteX2" fmla="*/ -4522 w 34754"/>
                <a:gd name="connsiteY2" fmla="*/ 29551 h 35157"/>
                <a:gd name="connsiteX3" fmla="*/ -4497 w 34754"/>
                <a:gd name="connsiteY3" fmla="*/ 33624 h 35157"/>
                <a:gd name="connsiteX4" fmla="*/ -417 w 34754"/>
                <a:gd name="connsiteY4" fmla="*/ 33599 h 35157"/>
                <a:gd name="connsiteX5" fmla="*/ 28573 w 34754"/>
                <a:gd name="connsiteY5" fmla="*/ 4212 h 35157"/>
                <a:gd name="connsiteX6" fmla="*/ 28541 w 34754"/>
                <a:gd name="connsiteY6" fmla="*/ 132 h 35157"/>
                <a:gd name="connsiteX7" fmla="*/ 26517 w 34754"/>
                <a:gd name="connsiteY7" fmla="*/ -700 h 35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754" h="35157">
                  <a:moveTo>
                    <a:pt x="26517" y="-700"/>
                  </a:moveTo>
                  <a:cubicBezTo>
                    <a:pt x="25773" y="-700"/>
                    <a:pt x="25029" y="-410"/>
                    <a:pt x="24468" y="158"/>
                  </a:cubicBezTo>
                  <a:lnTo>
                    <a:pt x="-4522" y="29551"/>
                  </a:lnTo>
                  <a:cubicBezTo>
                    <a:pt x="-5638" y="30686"/>
                    <a:pt x="-5632" y="32508"/>
                    <a:pt x="-4497" y="33624"/>
                  </a:cubicBezTo>
                  <a:cubicBezTo>
                    <a:pt x="-3362" y="34746"/>
                    <a:pt x="-1533" y="34734"/>
                    <a:pt x="-417" y="33599"/>
                  </a:cubicBezTo>
                  <a:lnTo>
                    <a:pt x="28573" y="4212"/>
                  </a:lnTo>
                  <a:cubicBezTo>
                    <a:pt x="29689" y="3077"/>
                    <a:pt x="29676" y="1248"/>
                    <a:pt x="28541" y="132"/>
                  </a:cubicBezTo>
                  <a:cubicBezTo>
                    <a:pt x="27980" y="-422"/>
                    <a:pt x="27249" y="-700"/>
                    <a:pt x="26517" y="-700"/>
                  </a:cubicBez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4" name="Freeform: Shape 1263">
              <a:extLst>
                <a:ext uri="{FF2B5EF4-FFF2-40B4-BE49-F238E27FC236}">
                  <a16:creationId xmlns="" xmlns:a16="http://schemas.microsoft.com/office/drawing/2014/main" id="{14F72BA8-C4C8-4817-819D-F92F3CD13E92}"/>
                </a:ext>
              </a:extLst>
            </p:cNvPr>
            <p:cNvSpPr/>
            <p:nvPr/>
          </p:nvSpPr>
          <p:spPr>
            <a:xfrm flipV="1">
              <a:off x="7115641" y="6239983"/>
              <a:ext cx="34759" cy="35157"/>
            </a:xfrm>
            <a:custGeom>
              <a:avLst/>
              <a:gdLst>
                <a:gd name="connsiteX0" fmla="*/ 26554 w 34759"/>
                <a:gd name="connsiteY0" fmla="*/ -683 h 35157"/>
                <a:gd name="connsiteX1" fmla="*/ 24498 w 34759"/>
                <a:gd name="connsiteY1" fmla="*/ 175 h 35157"/>
                <a:gd name="connsiteX2" fmla="*/ -4492 w 34759"/>
                <a:gd name="connsiteY2" fmla="*/ 29568 h 35157"/>
                <a:gd name="connsiteX3" fmla="*/ -4466 w 34759"/>
                <a:gd name="connsiteY3" fmla="*/ 33641 h 35157"/>
                <a:gd name="connsiteX4" fmla="*/ -387 w 34759"/>
                <a:gd name="connsiteY4" fmla="*/ 33616 h 35157"/>
                <a:gd name="connsiteX5" fmla="*/ 28603 w 34759"/>
                <a:gd name="connsiteY5" fmla="*/ 4222 h 35157"/>
                <a:gd name="connsiteX6" fmla="*/ 28578 w 34759"/>
                <a:gd name="connsiteY6" fmla="*/ 149 h 35157"/>
                <a:gd name="connsiteX7" fmla="*/ 26554 w 34759"/>
                <a:gd name="connsiteY7" fmla="*/ -683 h 35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759" h="35157">
                  <a:moveTo>
                    <a:pt x="26554" y="-683"/>
                  </a:moveTo>
                  <a:cubicBezTo>
                    <a:pt x="25804" y="-683"/>
                    <a:pt x="25060" y="-399"/>
                    <a:pt x="24498" y="175"/>
                  </a:cubicBezTo>
                  <a:lnTo>
                    <a:pt x="-4492" y="29568"/>
                  </a:lnTo>
                  <a:cubicBezTo>
                    <a:pt x="-5614" y="30697"/>
                    <a:pt x="-5601" y="32525"/>
                    <a:pt x="-4466" y="33641"/>
                  </a:cubicBezTo>
                  <a:cubicBezTo>
                    <a:pt x="-3331" y="34763"/>
                    <a:pt x="-1503" y="34751"/>
                    <a:pt x="-387" y="33616"/>
                  </a:cubicBezTo>
                  <a:lnTo>
                    <a:pt x="28603" y="4222"/>
                  </a:lnTo>
                  <a:cubicBezTo>
                    <a:pt x="29719" y="3094"/>
                    <a:pt x="29712" y="1265"/>
                    <a:pt x="28578" y="149"/>
                  </a:cubicBezTo>
                  <a:cubicBezTo>
                    <a:pt x="28010" y="-405"/>
                    <a:pt x="27285" y="-683"/>
                    <a:pt x="26554" y="-683"/>
                  </a:cubicBez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5" name="Freeform: Shape 1264">
              <a:extLst>
                <a:ext uri="{FF2B5EF4-FFF2-40B4-BE49-F238E27FC236}">
                  <a16:creationId xmlns="" xmlns:a16="http://schemas.microsoft.com/office/drawing/2014/main" id="{B0CFCEFB-DCB3-4A47-A8B7-95992AD76559}"/>
                </a:ext>
              </a:extLst>
            </p:cNvPr>
            <p:cNvSpPr/>
            <p:nvPr/>
          </p:nvSpPr>
          <p:spPr>
            <a:xfrm flipV="1">
              <a:off x="7092669" y="6248378"/>
              <a:ext cx="38413" cy="39101"/>
            </a:xfrm>
            <a:custGeom>
              <a:avLst/>
              <a:gdLst>
                <a:gd name="connsiteX0" fmla="*/ 30230 w 38413"/>
                <a:gd name="connsiteY0" fmla="*/ -664 h 39101"/>
                <a:gd name="connsiteX1" fmla="*/ 28175 w 38413"/>
                <a:gd name="connsiteY1" fmla="*/ 199 h 39101"/>
                <a:gd name="connsiteX2" fmla="*/ -4472 w 38413"/>
                <a:gd name="connsiteY2" fmla="*/ 33534 h 39101"/>
                <a:gd name="connsiteX3" fmla="*/ -4428 w 38413"/>
                <a:gd name="connsiteY3" fmla="*/ 37613 h 39101"/>
                <a:gd name="connsiteX4" fmla="*/ -348 w 38413"/>
                <a:gd name="connsiteY4" fmla="*/ 37569 h 39101"/>
                <a:gd name="connsiteX5" fmla="*/ 32292 w 38413"/>
                <a:gd name="connsiteY5" fmla="*/ 4241 h 39101"/>
                <a:gd name="connsiteX6" fmla="*/ 32248 w 38413"/>
                <a:gd name="connsiteY6" fmla="*/ 162 h 39101"/>
                <a:gd name="connsiteX7" fmla="*/ 30230 w 38413"/>
                <a:gd name="connsiteY7" fmla="*/ -664 h 39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413" h="39101">
                  <a:moveTo>
                    <a:pt x="30230" y="-664"/>
                  </a:moveTo>
                  <a:cubicBezTo>
                    <a:pt x="29486" y="-664"/>
                    <a:pt x="28736" y="-374"/>
                    <a:pt x="28175" y="199"/>
                  </a:cubicBezTo>
                  <a:lnTo>
                    <a:pt x="-4472" y="33534"/>
                  </a:lnTo>
                  <a:cubicBezTo>
                    <a:pt x="-5588" y="34675"/>
                    <a:pt x="-5569" y="36497"/>
                    <a:pt x="-4428" y="37613"/>
                  </a:cubicBezTo>
                  <a:cubicBezTo>
                    <a:pt x="-3293" y="38729"/>
                    <a:pt x="-1464" y="38710"/>
                    <a:pt x="-348" y="37569"/>
                  </a:cubicBezTo>
                  <a:lnTo>
                    <a:pt x="32292" y="4241"/>
                  </a:lnTo>
                  <a:cubicBezTo>
                    <a:pt x="33408" y="3100"/>
                    <a:pt x="33389" y="1278"/>
                    <a:pt x="32248" y="162"/>
                  </a:cubicBezTo>
                  <a:cubicBezTo>
                    <a:pt x="31687" y="-387"/>
                    <a:pt x="30962" y="-664"/>
                    <a:pt x="30230" y="-664"/>
                  </a:cubicBez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6" name="Freeform: Shape 1265">
              <a:extLst>
                <a:ext uri="{FF2B5EF4-FFF2-40B4-BE49-F238E27FC236}">
                  <a16:creationId xmlns="" xmlns:a16="http://schemas.microsoft.com/office/drawing/2014/main" id="{DE8B19F7-D3F2-427D-8E9E-C05F1CAC1999}"/>
                </a:ext>
              </a:extLst>
            </p:cNvPr>
            <p:cNvSpPr/>
            <p:nvPr/>
          </p:nvSpPr>
          <p:spPr>
            <a:xfrm flipV="1">
              <a:off x="6938301" y="5186231"/>
              <a:ext cx="398102" cy="197961"/>
            </a:xfrm>
            <a:custGeom>
              <a:avLst/>
              <a:gdLst>
                <a:gd name="connsiteX0" fmla="*/ -4823 w 398102"/>
                <a:gd name="connsiteY0" fmla="*/ 134588 h 197961"/>
                <a:gd name="connsiteX1" fmla="*/ 13184 w 398102"/>
                <a:gd name="connsiteY1" fmla="*/ 63153 h 197961"/>
                <a:gd name="connsiteX2" fmla="*/ 92235 w 398102"/>
                <a:gd name="connsiteY2" fmla="*/ 15683 h 197961"/>
                <a:gd name="connsiteX3" fmla="*/ 272789 w 398102"/>
                <a:gd name="connsiteY3" fmla="*/ -1933 h 197961"/>
                <a:gd name="connsiteX4" fmla="*/ 288671 w 398102"/>
                <a:gd name="connsiteY4" fmla="*/ -2261 h 197961"/>
                <a:gd name="connsiteX5" fmla="*/ 326790 w 398102"/>
                <a:gd name="connsiteY5" fmla="*/ 6881 h 197961"/>
                <a:gd name="connsiteX6" fmla="*/ 332957 w 398102"/>
                <a:gd name="connsiteY6" fmla="*/ 9895 h 197961"/>
                <a:gd name="connsiteX7" fmla="*/ 390552 w 398102"/>
                <a:gd name="connsiteY7" fmla="*/ 96014 h 197961"/>
                <a:gd name="connsiteX8" fmla="*/ 392771 w 398102"/>
                <a:gd name="connsiteY8" fmla="*/ 154183 h 197961"/>
                <a:gd name="connsiteX9" fmla="*/ 4174 w 398102"/>
                <a:gd name="connsiteY9" fmla="*/ 195531 h 197961"/>
                <a:gd name="connsiteX10" fmla="*/ -4823 w 398102"/>
                <a:gd name="connsiteY10" fmla="*/ 134588 h 197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8102" h="197961">
                  <a:moveTo>
                    <a:pt x="-4823" y="134588"/>
                  </a:moveTo>
                  <a:cubicBezTo>
                    <a:pt x="-7339" y="108346"/>
                    <a:pt x="-385" y="83398"/>
                    <a:pt x="13184" y="63153"/>
                  </a:cubicBezTo>
                  <a:cubicBezTo>
                    <a:pt x="30535" y="37189"/>
                    <a:pt x="58882" y="18937"/>
                    <a:pt x="92235" y="15683"/>
                  </a:cubicBezTo>
                  <a:lnTo>
                    <a:pt x="272789" y="-1933"/>
                  </a:lnTo>
                  <a:cubicBezTo>
                    <a:pt x="278160" y="-2456"/>
                    <a:pt x="283450" y="-2570"/>
                    <a:pt x="288671" y="-2261"/>
                  </a:cubicBezTo>
                  <a:cubicBezTo>
                    <a:pt x="302106" y="-1649"/>
                    <a:pt x="314981" y="1573"/>
                    <a:pt x="326790" y="6881"/>
                  </a:cubicBezTo>
                  <a:cubicBezTo>
                    <a:pt x="328890" y="7783"/>
                    <a:pt x="330951" y="8804"/>
                    <a:pt x="332957" y="9895"/>
                  </a:cubicBezTo>
                  <a:cubicBezTo>
                    <a:pt x="364223" y="26338"/>
                    <a:pt x="386908" y="57951"/>
                    <a:pt x="390552" y="96014"/>
                  </a:cubicBezTo>
                  <a:lnTo>
                    <a:pt x="392771" y="154183"/>
                  </a:lnTo>
                  <a:lnTo>
                    <a:pt x="4174" y="195531"/>
                  </a:lnTo>
                  <a:lnTo>
                    <a:pt x="-4823" y="134588"/>
                  </a:ln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7" name="Freeform: Shape 1266">
              <a:extLst>
                <a:ext uri="{FF2B5EF4-FFF2-40B4-BE49-F238E27FC236}">
                  <a16:creationId xmlns="" xmlns:a16="http://schemas.microsoft.com/office/drawing/2014/main" id="{E1A0AD43-73A5-4AF4-8E0B-070AF369BF2C}"/>
                </a:ext>
              </a:extLst>
            </p:cNvPr>
            <p:cNvSpPr/>
            <p:nvPr/>
          </p:nvSpPr>
          <p:spPr>
            <a:xfrm flipV="1">
              <a:off x="7105956" y="4273047"/>
              <a:ext cx="155338" cy="291515"/>
            </a:xfrm>
            <a:custGeom>
              <a:avLst/>
              <a:gdLst>
                <a:gd name="connsiteX0" fmla="*/ 38773 w 155338"/>
                <a:gd name="connsiteY0" fmla="*/ -183 h 291515"/>
                <a:gd name="connsiteX1" fmla="*/ 55387 w 155338"/>
                <a:gd name="connsiteY1" fmla="*/ -3158 h 291515"/>
                <a:gd name="connsiteX2" fmla="*/ 117421 w 155338"/>
                <a:gd name="connsiteY2" fmla="*/ 40610 h 291515"/>
                <a:gd name="connsiteX3" fmla="*/ 149122 w 155338"/>
                <a:gd name="connsiteY3" fmla="*/ 221082 h 291515"/>
                <a:gd name="connsiteX4" fmla="*/ 105775 w 155338"/>
                <a:gd name="connsiteY4" fmla="*/ 283722 h 291515"/>
                <a:gd name="connsiteX5" fmla="*/ 89168 w 155338"/>
                <a:gd name="connsiteY5" fmla="*/ 286698 h 291515"/>
                <a:gd name="connsiteX6" fmla="*/ 27128 w 155338"/>
                <a:gd name="connsiteY6" fmla="*/ 242929 h 291515"/>
                <a:gd name="connsiteX7" fmla="*/ -4573 w 155338"/>
                <a:gd name="connsiteY7" fmla="*/ 62457 h 291515"/>
                <a:gd name="connsiteX8" fmla="*/ 38773 w 155338"/>
                <a:gd name="connsiteY8" fmla="*/ -183 h 291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5338" h="291515">
                  <a:moveTo>
                    <a:pt x="38773" y="-183"/>
                  </a:moveTo>
                  <a:lnTo>
                    <a:pt x="55387" y="-3158"/>
                  </a:lnTo>
                  <a:cubicBezTo>
                    <a:pt x="84364" y="-8347"/>
                    <a:pt x="112282" y="11349"/>
                    <a:pt x="117421" y="40610"/>
                  </a:cubicBezTo>
                  <a:lnTo>
                    <a:pt x="149122" y="221082"/>
                  </a:lnTo>
                  <a:cubicBezTo>
                    <a:pt x="154260" y="250343"/>
                    <a:pt x="134759" y="278533"/>
                    <a:pt x="105775" y="283722"/>
                  </a:cubicBezTo>
                  <a:lnTo>
                    <a:pt x="89168" y="286698"/>
                  </a:lnTo>
                  <a:cubicBezTo>
                    <a:pt x="60185" y="291887"/>
                    <a:pt x="32273" y="272196"/>
                    <a:pt x="27128" y="242929"/>
                  </a:cubicBezTo>
                  <a:lnTo>
                    <a:pt x="-4573" y="62457"/>
                  </a:lnTo>
                  <a:cubicBezTo>
                    <a:pt x="-9712" y="33196"/>
                    <a:pt x="9789" y="5006"/>
                    <a:pt x="38773" y="-183"/>
                  </a:cubicBezTo>
                </a:path>
              </a:pathLst>
            </a:custGeom>
            <a:solidFill>
              <a:srgbClr val="F08E7B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8" name="Freeform: Shape 1267">
              <a:extLst>
                <a:ext uri="{FF2B5EF4-FFF2-40B4-BE49-F238E27FC236}">
                  <a16:creationId xmlns="" xmlns:a16="http://schemas.microsoft.com/office/drawing/2014/main" id="{0D75EC5C-4D8B-46EA-862F-5EA0DAE1EC0A}"/>
                </a:ext>
              </a:extLst>
            </p:cNvPr>
            <p:cNvSpPr/>
            <p:nvPr/>
          </p:nvSpPr>
          <p:spPr>
            <a:xfrm flipV="1">
              <a:off x="6975437" y="3926694"/>
              <a:ext cx="408521" cy="428928"/>
            </a:xfrm>
            <a:custGeom>
              <a:avLst/>
              <a:gdLst>
                <a:gd name="connsiteX0" fmla="*/ -4245 w 408521"/>
                <a:gd name="connsiteY0" fmla="*/ 239806 h 428928"/>
                <a:gd name="connsiteX1" fmla="*/ -5020 w 408521"/>
                <a:gd name="connsiteY1" fmla="*/ 230638 h 428928"/>
                <a:gd name="connsiteX2" fmla="*/ -3097 w 408521"/>
                <a:gd name="connsiteY2" fmla="*/ 187153 h 428928"/>
                <a:gd name="connsiteX3" fmla="*/ 91924 w 408521"/>
                <a:gd name="connsiteY3" fmla="*/ 42323 h 428928"/>
                <a:gd name="connsiteX4" fmla="*/ 177369 w 408521"/>
                <a:gd name="connsiteY4" fmla="*/ 12999 h 428928"/>
                <a:gd name="connsiteX5" fmla="*/ 306802 w 408521"/>
                <a:gd name="connsiteY5" fmla="*/ 7419 h 428928"/>
                <a:gd name="connsiteX6" fmla="*/ 341057 w 408521"/>
                <a:gd name="connsiteY6" fmla="*/ 37670 h 428928"/>
                <a:gd name="connsiteX7" fmla="*/ 352538 w 408521"/>
                <a:gd name="connsiteY7" fmla="*/ 51478 h 428928"/>
                <a:gd name="connsiteX8" fmla="*/ 401981 w 408521"/>
                <a:gd name="connsiteY8" fmla="*/ 196415 h 428928"/>
                <a:gd name="connsiteX9" fmla="*/ 229592 w 408521"/>
                <a:gd name="connsiteY9" fmla="*/ 422106 h 428928"/>
                <a:gd name="connsiteX10" fmla="*/ 220368 w 408521"/>
                <a:gd name="connsiteY10" fmla="*/ 423279 h 428928"/>
                <a:gd name="connsiteX11" fmla="*/ 45659 w 408521"/>
                <a:gd name="connsiteY11" fmla="*/ 354561 h 428928"/>
                <a:gd name="connsiteX12" fmla="*/ 45589 w 408521"/>
                <a:gd name="connsiteY12" fmla="*/ 354511 h 428928"/>
                <a:gd name="connsiteX13" fmla="*/ 14424 w 408521"/>
                <a:gd name="connsiteY13" fmla="*/ 306821 h 428928"/>
                <a:gd name="connsiteX14" fmla="*/ -4245 w 408521"/>
                <a:gd name="connsiteY14" fmla="*/ 239806 h 428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08521" h="428928">
                  <a:moveTo>
                    <a:pt x="-4245" y="239806"/>
                  </a:moveTo>
                  <a:cubicBezTo>
                    <a:pt x="-4566" y="236754"/>
                    <a:pt x="-4825" y="233702"/>
                    <a:pt x="-5020" y="230638"/>
                  </a:cubicBezTo>
                  <a:cubicBezTo>
                    <a:pt x="-5884" y="215885"/>
                    <a:pt x="-5228" y="201283"/>
                    <a:pt x="-3097" y="187153"/>
                  </a:cubicBezTo>
                  <a:cubicBezTo>
                    <a:pt x="5950" y="126676"/>
                    <a:pt x="41270" y="73772"/>
                    <a:pt x="91924" y="42323"/>
                  </a:cubicBezTo>
                  <a:cubicBezTo>
                    <a:pt x="117068" y="26674"/>
                    <a:pt x="146014" y="16353"/>
                    <a:pt x="177369" y="12999"/>
                  </a:cubicBezTo>
                  <a:cubicBezTo>
                    <a:pt x="228129" y="7576"/>
                    <a:pt x="268002" y="-19888"/>
                    <a:pt x="306802" y="7419"/>
                  </a:cubicBezTo>
                  <a:cubicBezTo>
                    <a:pt x="319311" y="16214"/>
                    <a:pt x="330836" y="26308"/>
                    <a:pt x="341057" y="37670"/>
                  </a:cubicBezTo>
                  <a:cubicBezTo>
                    <a:pt x="345079" y="42146"/>
                    <a:pt x="348925" y="46705"/>
                    <a:pt x="352538" y="51478"/>
                  </a:cubicBezTo>
                  <a:cubicBezTo>
                    <a:pt x="374586" y="80575"/>
                    <a:pt x="397883" y="157344"/>
                    <a:pt x="401981" y="196415"/>
                  </a:cubicBezTo>
                  <a:cubicBezTo>
                    <a:pt x="413525" y="306587"/>
                    <a:pt x="336946" y="405669"/>
                    <a:pt x="229592" y="422106"/>
                  </a:cubicBezTo>
                  <a:cubicBezTo>
                    <a:pt x="226522" y="422560"/>
                    <a:pt x="223451" y="422951"/>
                    <a:pt x="220368" y="423279"/>
                  </a:cubicBezTo>
                  <a:cubicBezTo>
                    <a:pt x="151985" y="430586"/>
                    <a:pt x="87977" y="402945"/>
                    <a:pt x="45659" y="354561"/>
                  </a:cubicBezTo>
                  <a:lnTo>
                    <a:pt x="45589" y="354511"/>
                  </a:lnTo>
                  <a:cubicBezTo>
                    <a:pt x="33194" y="340293"/>
                    <a:pt x="22671" y="324248"/>
                    <a:pt x="14424" y="306821"/>
                  </a:cubicBezTo>
                  <a:cubicBezTo>
                    <a:pt x="4734" y="286279"/>
                    <a:pt x="-1742" y="263695"/>
                    <a:pt x="-4245" y="239806"/>
                  </a:cubicBezTo>
                </a:path>
              </a:pathLst>
            </a:custGeom>
            <a:solidFill>
              <a:srgbClr val="9240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9" name="Freeform: Shape 1268">
              <a:extLst>
                <a:ext uri="{FF2B5EF4-FFF2-40B4-BE49-F238E27FC236}">
                  <a16:creationId xmlns="" xmlns:a16="http://schemas.microsoft.com/office/drawing/2014/main" id="{6D2A68E5-266C-4A39-AD9B-D7FE4FA72641}"/>
                </a:ext>
              </a:extLst>
            </p:cNvPr>
            <p:cNvSpPr/>
            <p:nvPr/>
          </p:nvSpPr>
          <p:spPr>
            <a:xfrm flipV="1">
              <a:off x="7234272" y="4167723"/>
              <a:ext cx="75619" cy="75544"/>
            </a:xfrm>
            <a:custGeom>
              <a:avLst/>
              <a:gdLst>
                <a:gd name="connsiteX0" fmla="*/ -5260 w 75619"/>
                <a:gd name="connsiteY0" fmla="*/ 40734 h 75544"/>
                <a:gd name="connsiteX1" fmla="*/ -4478 w 75619"/>
                <a:gd name="connsiteY1" fmla="*/ 28244 h 75544"/>
                <a:gd name="connsiteX2" fmla="*/ 1802 w 75619"/>
                <a:gd name="connsiteY2" fmla="*/ 14228 h 75544"/>
                <a:gd name="connsiteX3" fmla="*/ 24922 w 75619"/>
                <a:gd name="connsiteY3" fmla="*/ 206 h 75544"/>
                <a:gd name="connsiteX4" fmla="*/ 45514 w 75619"/>
                <a:gd name="connsiteY4" fmla="*/ -2367 h 75544"/>
                <a:gd name="connsiteX5" fmla="*/ 61301 w 75619"/>
                <a:gd name="connsiteY5" fmla="*/ -4372 h 75544"/>
                <a:gd name="connsiteX6" fmla="*/ 67222 w 75619"/>
                <a:gd name="connsiteY6" fmla="*/ 42941 h 75544"/>
                <a:gd name="connsiteX7" fmla="*/ 67165 w 75619"/>
                <a:gd name="connsiteY7" fmla="*/ 42947 h 75544"/>
                <a:gd name="connsiteX8" fmla="*/ 68294 w 75619"/>
                <a:gd name="connsiteY8" fmla="*/ 51692 h 75544"/>
                <a:gd name="connsiteX9" fmla="*/ 69138 w 75619"/>
                <a:gd name="connsiteY9" fmla="*/ 58489 h 75544"/>
                <a:gd name="connsiteX10" fmla="*/ 69882 w 75619"/>
                <a:gd name="connsiteY10" fmla="*/ 64712 h 75544"/>
                <a:gd name="connsiteX11" fmla="*/ 70103 w 75619"/>
                <a:gd name="connsiteY11" fmla="*/ 66313 h 75544"/>
                <a:gd name="connsiteX12" fmla="*/ 70053 w 75619"/>
                <a:gd name="connsiteY12" fmla="*/ 66326 h 75544"/>
                <a:gd name="connsiteX13" fmla="*/ 33724 w 75619"/>
                <a:gd name="connsiteY13" fmla="*/ 70890 h 75544"/>
                <a:gd name="connsiteX14" fmla="*/ 8819 w 75619"/>
                <a:gd name="connsiteY14" fmla="*/ 64466 h 75544"/>
                <a:gd name="connsiteX15" fmla="*/ -1414 w 75619"/>
                <a:gd name="connsiteY15" fmla="*/ 52644 h 75544"/>
                <a:gd name="connsiteX16" fmla="*/ -5260 w 75619"/>
                <a:gd name="connsiteY16" fmla="*/ 40734 h 75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619" h="75544">
                  <a:moveTo>
                    <a:pt x="-5260" y="40734"/>
                  </a:moveTo>
                  <a:cubicBezTo>
                    <a:pt x="-5770" y="36478"/>
                    <a:pt x="-5525" y="32254"/>
                    <a:pt x="-4478" y="28244"/>
                  </a:cubicBezTo>
                  <a:cubicBezTo>
                    <a:pt x="-3337" y="23446"/>
                    <a:pt x="-1231" y="18188"/>
                    <a:pt x="1802" y="14228"/>
                  </a:cubicBezTo>
                  <a:cubicBezTo>
                    <a:pt x="7312" y="7122"/>
                    <a:pt x="15338" y="1391"/>
                    <a:pt x="24922" y="206"/>
                  </a:cubicBezTo>
                  <a:lnTo>
                    <a:pt x="45514" y="-2367"/>
                  </a:lnTo>
                  <a:lnTo>
                    <a:pt x="61301" y="-4372"/>
                  </a:lnTo>
                  <a:lnTo>
                    <a:pt x="67222" y="42941"/>
                  </a:lnTo>
                  <a:lnTo>
                    <a:pt x="67165" y="42947"/>
                  </a:lnTo>
                  <a:lnTo>
                    <a:pt x="68294" y="51692"/>
                  </a:lnTo>
                  <a:lnTo>
                    <a:pt x="69138" y="58489"/>
                  </a:lnTo>
                  <a:lnTo>
                    <a:pt x="69882" y="64712"/>
                  </a:lnTo>
                  <a:lnTo>
                    <a:pt x="70103" y="66313"/>
                  </a:lnTo>
                  <a:lnTo>
                    <a:pt x="70053" y="66326"/>
                  </a:lnTo>
                  <a:lnTo>
                    <a:pt x="33724" y="70890"/>
                  </a:lnTo>
                  <a:cubicBezTo>
                    <a:pt x="24550" y="72063"/>
                    <a:pt x="15767" y="69516"/>
                    <a:pt x="8819" y="64466"/>
                  </a:cubicBezTo>
                  <a:cubicBezTo>
                    <a:pt x="4607" y="61395"/>
                    <a:pt x="1096" y="57316"/>
                    <a:pt x="-1414" y="52644"/>
                  </a:cubicBezTo>
                  <a:cubicBezTo>
                    <a:pt x="-3457" y="49006"/>
                    <a:pt x="-4730" y="45053"/>
                    <a:pt x="-5260" y="40734"/>
                  </a:cubicBezTo>
                </a:path>
              </a:pathLst>
            </a:custGeom>
            <a:solidFill>
              <a:srgbClr val="FABAC3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0" name="Freeform: Shape 1269">
              <a:extLst>
                <a:ext uri="{FF2B5EF4-FFF2-40B4-BE49-F238E27FC236}">
                  <a16:creationId xmlns="" xmlns:a16="http://schemas.microsoft.com/office/drawing/2014/main" id="{5D2628C1-3705-4CD9-BCE9-A7EF8DD6FECC}"/>
                </a:ext>
              </a:extLst>
            </p:cNvPr>
            <p:cNvSpPr/>
            <p:nvPr/>
          </p:nvSpPr>
          <p:spPr>
            <a:xfrm flipV="1">
              <a:off x="6978128" y="3992794"/>
              <a:ext cx="332504" cy="409977"/>
            </a:xfrm>
            <a:custGeom>
              <a:avLst/>
              <a:gdLst>
                <a:gd name="connsiteX0" fmla="*/ 6794 w 332504"/>
                <a:gd name="connsiteY0" fmla="*/ 264509 h 409977"/>
                <a:gd name="connsiteX1" fmla="*/ -2682 w 332504"/>
                <a:gd name="connsiteY1" fmla="*/ 187999 h 409977"/>
                <a:gd name="connsiteX2" fmla="*/ -4107 w 332504"/>
                <a:gd name="connsiteY2" fmla="*/ 176549 h 409977"/>
                <a:gd name="connsiteX3" fmla="*/ -5324 w 332504"/>
                <a:gd name="connsiteY3" fmla="*/ 154047 h 409977"/>
                <a:gd name="connsiteX4" fmla="*/ 107837 w 332504"/>
                <a:gd name="connsiteY4" fmla="*/ 2968 h 409977"/>
                <a:gd name="connsiteX5" fmla="*/ 113883 w 332504"/>
                <a:gd name="connsiteY5" fmla="*/ 1241 h 409977"/>
                <a:gd name="connsiteX6" fmla="*/ 135786 w 332504"/>
                <a:gd name="connsiteY6" fmla="*/ -3154 h 409977"/>
                <a:gd name="connsiteX7" fmla="*/ 157425 w 332504"/>
                <a:gd name="connsiteY7" fmla="*/ -4377 h 409977"/>
                <a:gd name="connsiteX8" fmla="*/ 198161 w 332504"/>
                <a:gd name="connsiteY8" fmla="*/ 1266 h 409977"/>
                <a:gd name="connsiteX9" fmla="*/ 198287 w 332504"/>
                <a:gd name="connsiteY9" fmla="*/ 1310 h 409977"/>
                <a:gd name="connsiteX10" fmla="*/ 313074 w 332504"/>
                <a:gd name="connsiteY10" fmla="*/ 123279 h 409977"/>
                <a:gd name="connsiteX11" fmla="*/ 314083 w 332504"/>
                <a:gd name="connsiteY11" fmla="*/ 128682 h 409977"/>
                <a:gd name="connsiteX12" fmla="*/ 315105 w 332504"/>
                <a:gd name="connsiteY12" fmla="*/ 135151 h 409977"/>
                <a:gd name="connsiteX13" fmla="*/ 315306 w 332504"/>
                <a:gd name="connsiteY13" fmla="*/ 136292 h 409977"/>
                <a:gd name="connsiteX14" fmla="*/ 315981 w 332504"/>
                <a:gd name="connsiteY14" fmla="*/ 141468 h 409977"/>
                <a:gd name="connsiteX15" fmla="*/ 317620 w 332504"/>
                <a:gd name="connsiteY15" fmla="*/ 155119 h 409977"/>
                <a:gd name="connsiteX16" fmla="*/ 323522 w 332504"/>
                <a:gd name="connsiteY16" fmla="*/ 201964 h 409977"/>
                <a:gd name="connsiteX17" fmla="*/ 323541 w 332504"/>
                <a:gd name="connsiteY17" fmla="*/ 202431 h 409977"/>
                <a:gd name="connsiteX18" fmla="*/ 323553 w 332504"/>
                <a:gd name="connsiteY18" fmla="*/ 202488 h 409977"/>
                <a:gd name="connsiteX19" fmla="*/ 324613 w 332504"/>
                <a:gd name="connsiteY19" fmla="*/ 211182 h 409977"/>
                <a:gd name="connsiteX20" fmla="*/ 325457 w 332504"/>
                <a:gd name="connsiteY20" fmla="*/ 217979 h 409977"/>
                <a:gd name="connsiteX21" fmla="*/ 326201 w 332504"/>
                <a:gd name="connsiteY21" fmla="*/ 224202 h 409977"/>
                <a:gd name="connsiteX22" fmla="*/ 326372 w 332504"/>
                <a:gd name="connsiteY22" fmla="*/ 225816 h 409977"/>
                <a:gd name="connsiteX23" fmla="*/ 325943 w 332504"/>
                <a:gd name="connsiteY23" fmla="*/ 257901 h 409977"/>
                <a:gd name="connsiteX24" fmla="*/ 321933 w 332504"/>
                <a:gd name="connsiteY24" fmla="*/ 279515 h 409977"/>
                <a:gd name="connsiteX25" fmla="*/ 321208 w 332504"/>
                <a:gd name="connsiteY25" fmla="*/ 282705 h 409977"/>
                <a:gd name="connsiteX26" fmla="*/ 315830 w 332504"/>
                <a:gd name="connsiteY26" fmla="*/ 299848 h 409977"/>
                <a:gd name="connsiteX27" fmla="*/ 315792 w 332504"/>
                <a:gd name="connsiteY27" fmla="*/ 299974 h 409977"/>
                <a:gd name="connsiteX28" fmla="*/ 279583 w 332504"/>
                <a:gd name="connsiteY28" fmla="*/ 356592 h 409977"/>
                <a:gd name="connsiteX29" fmla="*/ 269728 w 332504"/>
                <a:gd name="connsiteY29" fmla="*/ 365892 h 409977"/>
                <a:gd name="connsiteX30" fmla="*/ 183641 w 332504"/>
                <a:gd name="connsiteY30" fmla="*/ 404314 h 409977"/>
                <a:gd name="connsiteX31" fmla="*/ 64326 w 332504"/>
                <a:gd name="connsiteY31" fmla="*/ 371724 h 409977"/>
                <a:gd name="connsiteX32" fmla="*/ 23237 w 332504"/>
                <a:gd name="connsiteY32" fmla="*/ 321291 h 409977"/>
                <a:gd name="connsiteX33" fmla="*/ 13496 w 332504"/>
                <a:gd name="connsiteY33" fmla="*/ 297673 h 409977"/>
                <a:gd name="connsiteX34" fmla="*/ 6794 w 332504"/>
                <a:gd name="connsiteY34" fmla="*/ 264509 h 409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32504" h="409977">
                  <a:moveTo>
                    <a:pt x="6794" y="264509"/>
                  </a:moveTo>
                  <a:lnTo>
                    <a:pt x="-2682" y="187999"/>
                  </a:lnTo>
                  <a:lnTo>
                    <a:pt x="-4107" y="176549"/>
                  </a:lnTo>
                  <a:cubicBezTo>
                    <a:pt x="-5085" y="169015"/>
                    <a:pt x="-5425" y="161423"/>
                    <a:pt x="-5324" y="154047"/>
                  </a:cubicBezTo>
                  <a:cubicBezTo>
                    <a:pt x="-4208" y="84769"/>
                    <a:pt x="41799" y="23503"/>
                    <a:pt x="107837" y="2968"/>
                  </a:cubicBezTo>
                  <a:cubicBezTo>
                    <a:pt x="109810" y="2262"/>
                    <a:pt x="111872" y="1720"/>
                    <a:pt x="113883" y="1241"/>
                  </a:cubicBezTo>
                  <a:cubicBezTo>
                    <a:pt x="120989" y="-796"/>
                    <a:pt x="128264" y="-2157"/>
                    <a:pt x="135786" y="-3154"/>
                  </a:cubicBezTo>
                  <a:cubicBezTo>
                    <a:pt x="143075" y="-4106"/>
                    <a:pt x="150244" y="-4446"/>
                    <a:pt x="157425" y="-4377"/>
                  </a:cubicBezTo>
                  <a:cubicBezTo>
                    <a:pt x="171422" y="-4295"/>
                    <a:pt x="185116" y="-2334"/>
                    <a:pt x="198161" y="1266"/>
                  </a:cubicBezTo>
                  <a:lnTo>
                    <a:pt x="198287" y="1310"/>
                  </a:lnTo>
                  <a:cubicBezTo>
                    <a:pt x="255120" y="16965"/>
                    <a:pt x="300565" y="63313"/>
                    <a:pt x="313074" y="123279"/>
                  </a:cubicBezTo>
                  <a:cubicBezTo>
                    <a:pt x="313453" y="125088"/>
                    <a:pt x="313818" y="126847"/>
                    <a:pt x="314083" y="128682"/>
                  </a:cubicBezTo>
                  <a:cubicBezTo>
                    <a:pt x="314569" y="130775"/>
                    <a:pt x="314840" y="132963"/>
                    <a:pt x="315105" y="135151"/>
                  </a:cubicBezTo>
                  <a:lnTo>
                    <a:pt x="315306" y="136292"/>
                  </a:lnTo>
                  <a:lnTo>
                    <a:pt x="315981" y="141468"/>
                  </a:lnTo>
                  <a:lnTo>
                    <a:pt x="317620" y="155119"/>
                  </a:lnTo>
                  <a:lnTo>
                    <a:pt x="323522" y="201964"/>
                  </a:lnTo>
                  <a:lnTo>
                    <a:pt x="323541" y="202431"/>
                  </a:lnTo>
                  <a:lnTo>
                    <a:pt x="323553" y="202488"/>
                  </a:lnTo>
                  <a:lnTo>
                    <a:pt x="324613" y="211182"/>
                  </a:lnTo>
                  <a:lnTo>
                    <a:pt x="325457" y="217979"/>
                  </a:lnTo>
                  <a:lnTo>
                    <a:pt x="326201" y="224202"/>
                  </a:lnTo>
                  <a:lnTo>
                    <a:pt x="326372" y="225816"/>
                  </a:lnTo>
                  <a:cubicBezTo>
                    <a:pt x="327633" y="236654"/>
                    <a:pt x="327311" y="247423"/>
                    <a:pt x="325943" y="257901"/>
                  </a:cubicBezTo>
                  <a:cubicBezTo>
                    <a:pt x="325079" y="265240"/>
                    <a:pt x="323667" y="272491"/>
                    <a:pt x="321933" y="279515"/>
                  </a:cubicBezTo>
                  <a:cubicBezTo>
                    <a:pt x="321725" y="280669"/>
                    <a:pt x="321491" y="281652"/>
                    <a:pt x="321208" y="282705"/>
                  </a:cubicBezTo>
                  <a:cubicBezTo>
                    <a:pt x="319776" y="288493"/>
                    <a:pt x="317942" y="294294"/>
                    <a:pt x="315830" y="299848"/>
                  </a:cubicBezTo>
                  <a:lnTo>
                    <a:pt x="315792" y="299974"/>
                  </a:lnTo>
                  <a:cubicBezTo>
                    <a:pt x="307803" y="321178"/>
                    <a:pt x="295408" y="340521"/>
                    <a:pt x="279583" y="356592"/>
                  </a:cubicBezTo>
                  <a:cubicBezTo>
                    <a:pt x="276411" y="359808"/>
                    <a:pt x="273114" y="362929"/>
                    <a:pt x="269728" y="365892"/>
                  </a:cubicBezTo>
                  <a:cubicBezTo>
                    <a:pt x="246091" y="386251"/>
                    <a:pt x="216603" y="400178"/>
                    <a:pt x="183641" y="404314"/>
                  </a:cubicBezTo>
                  <a:cubicBezTo>
                    <a:pt x="139563" y="409856"/>
                    <a:pt x="96929" y="397070"/>
                    <a:pt x="64326" y="371724"/>
                  </a:cubicBezTo>
                  <a:cubicBezTo>
                    <a:pt x="46856" y="358200"/>
                    <a:pt x="33924" y="340981"/>
                    <a:pt x="23237" y="321291"/>
                  </a:cubicBezTo>
                  <a:cubicBezTo>
                    <a:pt x="19127" y="313795"/>
                    <a:pt x="15930" y="305894"/>
                    <a:pt x="13496" y="297673"/>
                  </a:cubicBezTo>
                  <a:cubicBezTo>
                    <a:pt x="10300" y="287125"/>
                    <a:pt x="8181" y="276034"/>
                    <a:pt x="6794" y="264509"/>
                  </a:cubicBezTo>
                </a:path>
              </a:pathLst>
            </a:custGeom>
            <a:solidFill>
              <a:srgbClr val="F8BAAC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1" name="Freeform: Shape 1270">
              <a:extLst>
                <a:ext uri="{FF2B5EF4-FFF2-40B4-BE49-F238E27FC236}">
                  <a16:creationId xmlns="" xmlns:a16="http://schemas.microsoft.com/office/drawing/2014/main" id="{27C46D89-CB4F-46B7-B29B-B774CCC01384}"/>
                </a:ext>
              </a:extLst>
            </p:cNvPr>
            <p:cNvSpPr/>
            <p:nvPr/>
          </p:nvSpPr>
          <p:spPr>
            <a:xfrm flipV="1">
              <a:off x="7281355" y="4193767"/>
              <a:ext cx="58094" cy="81401"/>
            </a:xfrm>
            <a:custGeom>
              <a:avLst/>
              <a:gdLst>
                <a:gd name="connsiteX0" fmla="*/ 4273 w 58094"/>
                <a:gd name="connsiteY0" fmla="*/ 77082 h 81401"/>
                <a:gd name="connsiteX1" fmla="*/ -1623 w 58094"/>
                <a:gd name="connsiteY1" fmla="*/ 29587 h 81401"/>
                <a:gd name="connsiteX2" fmla="*/ -5569 w 58094"/>
                <a:gd name="connsiteY2" fmla="*/ -2486 h 81401"/>
                <a:gd name="connsiteX3" fmla="*/ 6914 w 58094"/>
                <a:gd name="connsiteY3" fmla="*/ -4075 h 81401"/>
                <a:gd name="connsiteX4" fmla="*/ 9619 w 58094"/>
                <a:gd name="connsiteY4" fmla="*/ -4258 h 81401"/>
                <a:gd name="connsiteX5" fmla="*/ 52215 w 58094"/>
                <a:gd name="connsiteY5" fmla="*/ 31832 h 81401"/>
                <a:gd name="connsiteX6" fmla="*/ 43849 w 58094"/>
                <a:gd name="connsiteY6" fmla="*/ 60872 h 81401"/>
                <a:gd name="connsiteX7" fmla="*/ 20085 w 58094"/>
                <a:gd name="connsiteY7" fmla="*/ 74894 h 81401"/>
                <a:gd name="connsiteX8" fmla="*/ 20029 w 58094"/>
                <a:gd name="connsiteY8" fmla="*/ 74901 h 81401"/>
                <a:gd name="connsiteX9" fmla="*/ 16813 w 58094"/>
                <a:gd name="connsiteY9" fmla="*/ 75481 h 81401"/>
                <a:gd name="connsiteX10" fmla="*/ 4273 w 58094"/>
                <a:gd name="connsiteY10" fmla="*/ 77082 h 81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8094" h="81401">
                  <a:moveTo>
                    <a:pt x="4273" y="77082"/>
                  </a:moveTo>
                  <a:lnTo>
                    <a:pt x="-1623" y="29587"/>
                  </a:lnTo>
                  <a:lnTo>
                    <a:pt x="-5569" y="-2486"/>
                  </a:lnTo>
                  <a:lnTo>
                    <a:pt x="6914" y="-4075"/>
                  </a:lnTo>
                  <a:cubicBezTo>
                    <a:pt x="7829" y="-4176"/>
                    <a:pt x="8743" y="-4283"/>
                    <a:pt x="9619" y="-4258"/>
                  </a:cubicBezTo>
                  <a:cubicBezTo>
                    <a:pt x="30684" y="-5449"/>
                    <a:pt x="49561" y="10767"/>
                    <a:pt x="52215" y="31832"/>
                  </a:cubicBezTo>
                  <a:cubicBezTo>
                    <a:pt x="53609" y="42764"/>
                    <a:pt x="50217" y="52669"/>
                    <a:pt x="43849" y="60872"/>
                  </a:cubicBezTo>
                  <a:cubicBezTo>
                    <a:pt x="38143" y="68186"/>
                    <a:pt x="29789" y="73041"/>
                    <a:pt x="20085" y="74894"/>
                  </a:cubicBezTo>
                  <a:lnTo>
                    <a:pt x="20029" y="74901"/>
                  </a:lnTo>
                  <a:cubicBezTo>
                    <a:pt x="18919" y="75222"/>
                    <a:pt x="17961" y="75392"/>
                    <a:pt x="16813" y="75481"/>
                  </a:cubicBezTo>
                  <a:lnTo>
                    <a:pt x="4273" y="77082"/>
                  </a:lnTo>
                </a:path>
              </a:pathLst>
            </a:custGeom>
            <a:solidFill>
              <a:srgbClr val="FABAC3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2" name="Freeform: Shape 1271">
              <a:extLst>
                <a:ext uri="{FF2B5EF4-FFF2-40B4-BE49-F238E27FC236}">
                  <a16:creationId xmlns="" xmlns:a16="http://schemas.microsoft.com/office/drawing/2014/main" id="{CBB5C5BE-8ACD-4D32-BEA0-5212A068C8DB}"/>
                </a:ext>
              </a:extLst>
            </p:cNvPr>
            <p:cNvSpPr/>
            <p:nvPr/>
          </p:nvSpPr>
          <p:spPr>
            <a:xfrm flipV="1">
              <a:off x="7123707" y="4052853"/>
              <a:ext cx="215742" cy="350967"/>
            </a:xfrm>
            <a:custGeom>
              <a:avLst/>
              <a:gdLst>
                <a:gd name="connsiteX0" fmla="*/ -5461 w 215742"/>
                <a:gd name="connsiteY0" fmla="*/ -2258 h 350967"/>
                <a:gd name="connsiteX1" fmla="*/ 52462 w 215742"/>
                <a:gd name="connsiteY1" fmla="*/ 2370 h 350967"/>
                <a:gd name="connsiteX2" fmla="*/ 52588 w 215742"/>
                <a:gd name="connsiteY2" fmla="*/ 2414 h 350967"/>
                <a:gd name="connsiteX3" fmla="*/ 167376 w 215742"/>
                <a:gd name="connsiteY3" fmla="*/ 124383 h 350967"/>
                <a:gd name="connsiteX4" fmla="*/ 209972 w 215742"/>
                <a:gd name="connsiteY4" fmla="*/ 160472 h 350967"/>
                <a:gd name="connsiteX5" fmla="*/ 201605 w 215742"/>
                <a:gd name="connsiteY5" fmla="*/ 189513 h 350967"/>
                <a:gd name="connsiteX6" fmla="*/ 177842 w 215742"/>
                <a:gd name="connsiteY6" fmla="*/ 203535 h 350967"/>
                <a:gd name="connsiteX7" fmla="*/ 177855 w 215742"/>
                <a:gd name="connsiteY7" fmla="*/ 203592 h 350967"/>
                <a:gd name="connsiteX8" fmla="*/ 178914 w 215742"/>
                <a:gd name="connsiteY8" fmla="*/ 212286 h 350967"/>
                <a:gd name="connsiteX9" fmla="*/ 179759 w 215742"/>
                <a:gd name="connsiteY9" fmla="*/ 219083 h 350967"/>
                <a:gd name="connsiteX10" fmla="*/ 180503 w 215742"/>
                <a:gd name="connsiteY10" fmla="*/ 225306 h 350967"/>
                <a:gd name="connsiteX11" fmla="*/ 180723 w 215742"/>
                <a:gd name="connsiteY11" fmla="*/ 226907 h 350967"/>
                <a:gd name="connsiteX12" fmla="*/ 180673 w 215742"/>
                <a:gd name="connsiteY12" fmla="*/ 226920 h 350967"/>
                <a:gd name="connsiteX13" fmla="*/ 164759 w 215742"/>
                <a:gd name="connsiteY13" fmla="*/ 332736 h 350967"/>
                <a:gd name="connsiteX14" fmla="*/ 107050 w 215742"/>
                <a:gd name="connsiteY14" fmla="*/ 330012 h 350967"/>
                <a:gd name="connsiteX15" fmla="*/ 119440 w 215742"/>
                <a:gd name="connsiteY15" fmla="*/ 225060 h 350967"/>
                <a:gd name="connsiteX16" fmla="*/ 112422 w 215742"/>
                <a:gd name="connsiteY16" fmla="*/ 174822 h 350967"/>
                <a:gd name="connsiteX17" fmla="*/ 82064 w 215742"/>
                <a:gd name="connsiteY17" fmla="*/ 70337 h 350967"/>
                <a:gd name="connsiteX18" fmla="*/ -5461 w 215742"/>
                <a:gd name="connsiteY18" fmla="*/ -2258 h 350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15742" h="350967">
                  <a:moveTo>
                    <a:pt x="-5461" y="-2258"/>
                  </a:moveTo>
                  <a:cubicBezTo>
                    <a:pt x="-5461" y="-2258"/>
                    <a:pt x="22451" y="-9218"/>
                    <a:pt x="52462" y="2370"/>
                  </a:cubicBezTo>
                  <a:lnTo>
                    <a:pt x="52588" y="2414"/>
                  </a:lnTo>
                  <a:cubicBezTo>
                    <a:pt x="109421" y="18070"/>
                    <a:pt x="154867" y="64417"/>
                    <a:pt x="167376" y="124383"/>
                  </a:cubicBezTo>
                  <a:cubicBezTo>
                    <a:pt x="188441" y="123192"/>
                    <a:pt x="207317" y="139408"/>
                    <a:pt x="209972" y="160472"/>
                  </a:cubicBezTo>
                  <a:cubicBezTo>
                    <a:pt x="211365" y="171405"/>
                    <a:pt x="207973" y="181310"/>
                    <a:pt x="201605" y="189513"/>
                  </a:cubicBezTo>
                  <a:cubicBezTo>
                    <a:pt x="195899" y="196827"/>
                    <a:pt x="187545" y="201681"/>
                    <a:pt x="177842" y="203535"/>
                  </a:cubicBezTo>
                  <a:lnTo>
                    <a:pt x="177855" y="203592"/>
                  </a:lnTo>
                  <a:lnTo>
                    <a:pt x="178914" y="212286"/>
                  </a:lnTo>
                  <a:lnTo>
                    <a:pt x="179759" y="219083"/>
                  </a:lnTo>
                  <a:lnTo>
                    <a:pt x="180503" y="225306"/>
                  </a:lnTo>
                  <a:lnTo>
                    <a:pt x="180723" y="226907"/>
                  </a:lnTo>
                  <a:lnTo>
                    <a:pt x="180673" y="226920"/>
                  </a:lnTo>
                  <a:cubicBezTo>
                    <a:pt x="181934" y="237758"/>
                    <a:pt x="166121" y="322257"/>
                    <a:pt x="164759" y="332736"/>
                  </a:cubicBezTo>
                  <a:cubicBezTo>
                    <a:pt x="145517" y="348599"/>
                    <a:pt x="124162" y="354778"/>
                    <a:pt x="107050" y="330012"/>
                  </a:cubicBezTo>
                  <a:cubicBezTo>
                    <a:pt x="107050" y="330012"/>
                    <a:pt x="123777" y="316973"/>
                    <a:pt x="119440" y="225060"/>
                  </a:cubicBezTo>
                  <a:cubicBezTo>
                    <a:pt x="118771" y="210912"/>
                    <a:pt x="115568" y="193384"/>
                    <a:pt x="112422" y="174822"/>
                  </a:cubicBezTo>
                  <a:cubicBezTo>
                    <a:pt x="106067" y="136653"/>
                    <a:pt x="96319" y="94441"/>
                    <a:pt x="82064" y="70337"/>
                  </a:cubicBezTo>
                  <a:cubicBezTo>
                    <a:pt x="51693" y="18870"/>
                    <a:pt x="-5461" y="-2258"/>
                    <a:pt x="-5461" y="-2258"/>
                  </a:cubicBezTo>
                </a:path>
              </a:pathLst>
            </a:custGeom>
            <a:solidFill>
              <a:srgbClr val="F08E7B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3" name="Freeform: Shape 1272">
              <a:extLst>
                <a:ext uri="{FF2B5EF4-FFF2-40B4-BE49-F238E27FC236}">
                  <a16:creationId xmlns="" xmlns:a16="http://schemas.microsoft.com/office/drawing/2014/main" id="{6F244002-405D-4E6A-A2A8-7B62F197AF05}"/>
                </a:ext>
              </a:extLst>
            </p:cNvPr>
            <p:cNvSpPr/>
            <p:nvPr/>
          </p:nvSpPr>
          <p:spPr>
            <a:xfrm flipV="1">
              <a:off x="6999057" y="4124234"/>
              <a:ext cx="68082" cy="27286"/>
            </a:xfrm>
            <a:custGeom>
              <a:avLst/>
              <a:gdLst>
                <a:gd name="connsiteX0" fmla="*/ 2310 w 68082"/>
                <a:gd name="connsiteY0" fmla="*/ 4589 h 27286"/>
                <a:gd name="connsiteX1" fmla="*/ 52220 w 68082"/>
                <a:gd name="connsiteY1" fmla="*/ -4352 h 27286"/>
                <a:gd name="connsiteX2" fmla="*/ 62756 w 68082"/>
                <a:gd name="connsiteY2" fmla="*/ 3075 h 27286"/>
                <a:gd name="connsiteX3" fmla="*/ 55391 w 68082"/>
                <a:gd name="connsiteY3" fmla="*/ 13712 h 27286"/>
                <a:gd name="connsiteX4" fmla="*/ 5482 w 68082"/>
                <a:gd name="connsiteY4" fmla="*/ 22652 h 27286"/>
                <a:gd name="connsiteX5" fmla="*/ -5048 w 68082"/>
                <a:gd name="connsiteY5" fmla="*/ 15219 h 27286"/>
                <a:gd name="connsiteX6" fmla="*/ 2310 w 68082"/>
                <a:gd name="connsiteY6" fmla="*/ 4589 h 27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082" h="27286">
                  <a:moveTo>
                    <a:pt x="2310" y="4589"/>
                  </a:moveTo>
                  <a:lnTo>
                    <a:pt x="52220" y="-4352"/>
                  </a:lnTo>
                  <a:cubicBezTo>
                    <a:pt x="57144" y="-5234"/>
                    <a:pt x="61879" y="-1893"/>
                    <a:pt x="62756" y="3075"/>
                  </a:cubicBezTo>
                  <a:cubicBezTo>
                    <a:pt x="63626" y="8044"/>
                    <a:pt x="60315" y="12829"/>
                    <a:pt x="55391" y="13712"/>
                  </a:cubicBezTo>
                  <a:lnTo>
                    <a:pt x="5482" y="22652"/>
                  </a:lnTo>
                  <a:cubicBezTo>
                    <a:pt x="564" y="23535"/>
                    <a:pt x="-4178" y="20187"/>
                    <a:pt x="-5048" y="15219"/>
                  </a:cubicBezTo>
                  <a:cubicBezTo>
                    <a:pt x="-5924" y="10251"/>
                    <a:pt x="-2608" y="5465"/>
                    <a:pt x="2310" y="4589"/>
                  </a:cubicBezTo>
                </a:path>
              </a:pathLst>
            </a:custGeom>
            <a:solidFill>
              <a:srgbClr val="9240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4" name="Freeform: Shape 1273">
              <a:extLst>
                <a:ext uri="{FF2B5EF4-FFF2-40B4-BE49-F238E27FC236}">
                  <a16:creationId xmlns="" xmlns:a16="http://schemas.microsoft.com/office/drawing/2014/main" id="{6312FA27-E069-4D40-954C-2C60E81171A9}"/>
                </a:ext>
              </a:extLst>
            </p:cNvPr>
            <p:cNvSpPr/>
            <p:nvPr/>
          </p:nvSpPr>
          <p:spPr>
            <a:xfrm flipV="1">
              <a:off x="7120535" y="4145992"/>
              <a:ext cx="68087" cy="27285"/>
            </a:xfrm>
            <a:custGeom>
              <a:avLst/>
              <a:gdLst>
                <a:gd name="connsiteX0" fmla="*/ 2148 w 68087"/>
                <a:gd name="connsiteY0" fmla="*/ 4626 h 27285"/>
                <a:gd name="connsiteX1" fmla="*/ 52058 w 68087"/>
                <a:gd name="connsiteY1" fmla="*/ -4314 h 27285"/>
                <a:gd name="connsiteX2" fmla="*/ 62593 w 68087"/>
                <a:gd name="connsiteY2" fmla="*/ 3119 h 27285"/>
                <a:gd name="connsiteX3" fmla="*/ 55229 w 68087"/>
                <a:gd name="connsiteY3" fmla="*/ 13756 h 27285"/>
                <a:gd name="connsiteX4" fmla="*/ 5319 w 68087"/>
                <a:gd name="connsiteY4" fmla="*/ 22690 h 27285"/>
                <a:gd name="connsiteX5" fmla="*/ -5216 w 68087"/>
                <a:gd name="connsiteY5" fmla="*/ 15262 h 27285"/>
                <a:gd name="connsiteX6" fmla="*/ 2148 w 68087"/>
                <a:gd name="connsiteY6" fmla="*/ 4626 h 27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087" h="27285">
                  <a:moveTo>
                    <a:pt x="2148" y="4626"/>
                  </a:moveTo>
                  <a:lnTo>
                    <a:pt x="52058" y="-4314"/>
                  </a:lnTo>
                  <a:cubicBezTo>
                    <a:pt x="56976" y="-5191"/>
                    <a:pt x="61717" y="-1849"/>
                    <a:pt x="62593" y="3119"/>
                  </a:cubicBezTo>
                  <a:cubicBezTo>
                    <a:pt x="63463" y="8088"/>
                    <a:pt x="60153" y="12873"/>
                    <a:pt x="55229" y="13756"/>
                  </a:cubicBezTo>
                  <a:lnTo>
                    <a:pt x="5319" y="22690"/>
                  </a:lnTo>
                  <a:cubicBezTo>
                    <a:pt x="402" y="23572"/>
                    <a:pt x="-4340" y="20231"/>
                    <a:pt x="-5216" y="15262"/>
                  </a:cubicBezTo>
                  <a:cubicBezTo>
                    <a:pt x="-6086" y="10294"/>
                    <a:pt x="-2776" y="5509"/>
                    <a:pt x="2148" y="4626"/>
                  </a:cubicBezTo>
                </a:path>
              </a:pathLst>
            </a:custGeom>
            <a:solidFill>
              <a:srgbClr val="9240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5" name="Freeform: Shape 1274">
              <a:extLst>
                <a:ext uri="{FF2B5EF4-FFF2-40B4-BE49-F238E27FC236}">
                  <a16:creationId xmlns="" xmlns:a16="http://schemas.microsoft.com/office/drawing/2014/main" id="{CBAFA69E-4AA1-4FB2-9FF5-4617950C90BB}"/>
                </a:ext>
              </a:extLst>
            </p:cNvPr>
            <p:cNvSpPr/>
            <p:nvPr/>
          </p:nvSpPr>
          <p:spPr>
            <a:xfrm flipV="1">
              <a:off x="7032771" y="4279022"/>
              <a:ext cx="65539" cy="23979"/>
            </a:xfrm>
            <a:custGeom>
              <a:avLst/>
              <a:gdLst>
                <a:gd name="connsiteX0" fmla="*/ 60307 w 65539"/>
                <a:gd name="connsiteY0" fmla="*/ 7228 h 23979"/>
                <a:gd name="connsiteX1" fmla="*/ 26985 w 65539"/>
                <a:gd name="connsiteY1" fmla="*/ -3806 h 23979"/>
                <a:gd name="connsiteX2" fmla="*/ -5233 w 65539"/>
                <a:gd name="connsiteY2" fmla="*/ 19762 h 23979"/>
                <a:gd name="connsiteX3" fmla="*/ 60307 w 65539"/>
                <a:gd name="connsiteY3" fmla="*/ 7228 h 23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539" h="23979">
                  <a:moveTo>
                    <a:pt x="60307" y="7228"/>
                  </a:moveTo>
                  <a:cubicBezTo>
                    <a:pt x="50465" y="-2860"/>
                    <a:pt x="39065" y="-5325"/>
                    <a:pt x="26985" y="-3806"/>
                  </a:cubicBezTo>
                  <a:cubicBezTo>
                    <a:pt x="12585" y="-1990"/>
                    <a:pt x="-2383" y="7342"/>
                    <a:pt x="-5233" y="19762"/>
                  </a:cubicBezTo>
                  <a:lnTo>
                    <a:pt x="60307" y="7228"/>
                  </a:lnTo>
                </a:path>
              </a:pathLst>
            </a:custGeom>
            <a:solidFill>
              <a:srgbClr val="FFFFFF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6" name="Freeform: Shape 1275">
              <a:extLst>
                <a:ext uri="{FF2B5EF4-FFF2-40B4-BE49-F238E27FC236}">
                  <a16:creationId xmlns="" xmlns:a16="http://schemas.microsoft.com/office/drawing/2014/main" id="{CC9E4AFF-0178-4918-8F65-2F734BD0E245}"/>
                </a:ext>
              </a:extLst>
            </p:cNvPr>
            <p:cNvSpPr/>
            <p:nvPr/>
          </p:nvSpPr>
          <p:spPr>
            <a:xfrm flipV="1">
              <a:off x="7049738" y="4195387"/>
              <a:ext cx="36152" cy="63503"/>
            </a:xfrm>
            <a:custGeom>
              <a:avLst/>
              <a:gdLst>
                <a:gd name="connsiteX0" fmla="*/ -5236 w 36152"/>
                <a:gd name="connsiteY0" fmla="*/ 14223 h 63503"/>
                <a:gd name="connsiteX1" fmla="*/ -4265 w 36152"/>
                <a:gd name="connsiteY1" fmla="*/ 14078 h 63503"/>
                <a:gd name="connsiteX2" fmla="*/ 17676 w 36152"/>
                <a:gd name="connsiteY2" fmla="*/ -4333 h 63503"/>
                <a:gd name="connsiteX3" fmla="*/ 30916 w 36152"/>
                <a:gd name="connsiteY3" fmla="*/ 59171 h 63503"/>
                <a:gd name="connsiteX4" fmla="*/ -5236 w 36152"/>
                <a:gd name="connsiteY4" fmla="*/ 14223 h 63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152" h="63503">
                  <a:moveTo>
                    <a:pt x="-5236" y="14223"/>
                  </a:moveTo>
                  <a:lnTo>
                    <a:pt x="-4265" y="14078"/>
                  </a:lnTo>
                  <a:cubicBezTo>
                    <a:pt x="-5457" y="5932"/>
                    <a:pt x="369" y="-1748"/>
                    <a:pt x="17676" y="-4333"/>
                  </a:cubicBezTo>
                  <a:lnTo>
                    <a:pt x="30916" y="59171"/>
                  </a:lnTo>
                  <a:cubicBezTo>
                    <a:pt x="8420" y="38925"/>
                    <a:pt x="-1648" y="27242"/>
                    <a:pt x="-5236" y="14223"/>
                  </a:cubicBezTo>
                </a:path>
              </a:pathLst>
            </a:custGeom>
            <a:solidFill>
              <a:srgbClr val="F08E7B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7" name="Freeform: Shape 1276">
              <a:extLst>
                <a:ext uri="{FF2B5EF4-FFF2-40B4-BE49-F238E27FC236}">
                  <a16:creationId xmlns="" xmlns:a16="http://schemas.microsoft.com/office/drawing/2014/main" id="{35333F8B-7BF2-4B47-AFA1-3CB82B54A971}"/>
                </a:ext>
              </a:extLst>
            </p:cNvPr>
            <p:cNvSpPr/>
            <p:nvPr/>
          </p:nvSpPr>
          <p:spPr>
            <a:xfrm flipV="1">
              <a:off x="6939982" y="5171527"/>
              <a:ext cx="409340" cy="160302"/>
            </a:xfrm>
            <a:custGeom>
              <a:avLst/>
              <a:gdLst>
                <a:gd name="connsiteX0" fmla="*/ 381049 w 409340"/>
                <a:gd name="connsiteY0" fmla="*/ -2491 h 160302"/>
                <a:gd name="connsiteX1" fmla="*/ 224195 w 409340"/>
                <a:gd name="connsiteY1" fmla="*/ 20686 h 160302"/>
                <a:gd name="connsiteX2" fmla="*/ 226106 w 409340"/>
                <a:gd name="connsiteY2" fmla="*/ 94081 h 160302"/>
                <a:gd name="connsiteX3" fmla="*/ 99862 w 409340"/>
                <a:gd name="connsiteY3" fmla="*/ 107599 h 160302"/>
                <a:gd name="connsiteX4" fmla="*/ 88381 w 409340"/>
                <a:gd name="connsiteY4" fmla="*/ 39998 h 160302"/>
                <a:gd name="connsiteX5" fmla="*/ -5341 w 409340"/>
                <a:gd name="connsiteY5" fmla="*/ 57380 h 160302"/>
                <a:gd name="connsiteX6" fmla="*/ -3431 w 409340"/>
                <a:gd name="connsiteY6" fmla="*/ 157812 h 160302"/>
                <a:gd name="connsiteX7" fmla="*/ 403999 w 409340"/>
                <a:gd name="connsiteY7" fmla="*/ 115323 h 160302"/>
                <a:gd name="connsiteX8" fmla="*/ 381049 w 409340"/>
                <a:gd name="connsiteY8" fmla="*/ -2491 h 160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9340" h="160302">
                  <a:moveTo>
                    <a:pt x="381049" y="-2491"/>
                  </a:moveTo>
                  <a:cubicBezTo>
                    <a:pt x="381049" y="-2491"/>
                    <a:pt x="222285" y="14892"/>
                    <a:pt x="224195" y="20686"/>
                  </a:cubicBezTo>
                  <a:cubicBezTo>
                    <a:pt x="226106" y="26480"/>
                    <a:pt x="226106" y="94081"/>
                    <a:pt x="226106" y="94081"/>
                  </a:cubicBezTo>
                  <a:cubicBezTo>
                    <a:pt x="226106" y="94081"/>
                    <a:pt x="99862" y="115323"/>
                    <a:pt x="99862" y="107599"/>
                  </a:cubicBezTo>
                  <a:cubicBezTo>
                    <a:pt x="99862" y="99876"/>
                    <a:pt x="88381" y="39998"/>
                    <a:pt x="88381" y="39998"/>
                  </a:cubicBezTo>
                  <a:lnTo>
                    <a:pt x="-5341" y="57380"/>
                  </a:lnTo>
                  <a:lnTo>
                    <a:pt x="-3431" y="157812"/>
                  </a:lnTo>
                  <a:lnTo>
                    <a:pt x="403999" y="115323"/>
                  </a:lnTo>
                  <a:lnTo>
                    <a:pt x="381049" y="-2491"/>
                  </a:lnTo>
                </a:path>
              </a:pathLst>
            </a:custGeom>
            <a:solidFill>
              <a:srgbClr val="141B27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8" name="Freeform: Shape 1277">
              <a:extLst>
                <a:ext uri="{FF2B5EF4-FFF2-40B4-BE49-F238E27FC236}">
                  <a16:creationId xmlns="" xmlns:a16="http://schemas.microsoft.com/office/drawing/2014/main" id="{F880C9A8-E92C-4765-A3D6-927D92A48B88}"/>
                </a:ext>
              </a:extLst>
            </p:cNvPr>
            <p:cNvSpPr/>
            <p:nvPr/>
          </p:nvSpPr>
          <p:spPr>
            <a:xfrm flipV="1">
              <a:off x="7020792" y="4414641"/>
              <a:ext cx="254056" cy="788669"/>
            </a:xfrm>
            <a:custGeom>
              <a:avLst/>
              <a:gdLst>
                <a:gd name="connsiteX0" fmla="*/ -5346 w 254056"/>
                <a:gd name="connsiteY0" fmla="*/ 15830 h 788669"/>
                <a:gd name="connsiteX1" fmla="*/ 184016 w 254056"/>
                <a:gd name="connsiteY1" fmla="*/ -3287 h 788669"/>
                <a:gd name="connsiteX2" fmla="*/ 248711 w 254056"/>
                <a:gd name="connsiteY2" fmla="*/ 777414 h 788669"/>
                <a:gd name="connsiteX3" fmla="*/ 190327 w 254056"/>
                <a:gd name="connsiteY3" fmla="*/ 780604 h 788669"/>
                <a:gd name="connsiteX4" fmla="*/ 135096 w 254056"/>
                <a:gd name="connsiteY4" fmla="*/ 634815 h 788669"/>
                <a:gd name="connsiteX5" fmla="*/ 122959 w 254056"/>
                <a:gd name="connsiteY5" fmla="*/ 781026 h 788669"/>
                <a:gd name="connsiteX6" fmla="*/ 73554 w 254056"/>
                <a:gd name="connsiteY6" fmla="*/ 785383 h 788669"/>
                <a:gd name="connsiteX7" fmla="*/ -5346 w 254056"/>
                <a:gd name="connsiteY7" fmla="*/ 15830 h 78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4056" h="788669">
                  <a:moveTo>
                    <a:pt x="-5346" y="15830"/>
                  </a:moveTo>
                  <a:lnTo>
                    <a:pt x="184016" y="-3287"/>
                  </a:lnTo>
                  <a:lnTo>
                    <a:pt x="248711" y="777414"/>
                  </a:lnTo>
                  <a:lnTo>
                    <a:pt x="190327" y="780604"/>
                  </a:lnTo>
                  <a:lnTo>
                    <a:pt x="135096" y="634815"/>
                  </a:lnTo>
                  <a:lnTo>
                    <a:pt x="122959" y="781026"/>
                  </a:lnTo>
                  <a:lnTo>
                    <a:pt x="73554" y="785383"/>
                  </a:lnTo>
                  <a:lnTo>
                    <a:pt x="-5346" y="15830"/>
                  </a:lnTo>
                </a:path>
              </a:pathLst>
            </a:custGeom>
            <a:solidFill>
              <a:srgbClr val="E8EAF2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9" name="Freeform: Shape 1278">
              <a:extLst>
                <a:ext uri="{FF2B5EF4-FFF2-40B4-BE49-F238E27FC236}">
                  <a16:creationId xmlns="" xmlns:a16="http://schemas.microsoft.com/office/drawing/2014/main" id="{5A6CF868-9002-4D56-A802-817EE32244E6}"/>
                </a:ext>
              </a:extLst>
            </p:cNvPr>
            <p:cNvSpPr/>
            <p:nvPr/>
          </p:nvSpPr>
          <p:spPr>
            <a:xfrm flipV="1">
              <a:off x="7019222" y="4451878"/>
              <a:ext cx="76649" cy="727922"/>
            </a:xfrm>
            <a:custGeom>
              <a:avLst/>
              <a:gdLst>
                <a:gd name="connsiteX0" fmla="*/ -3198 w 76649"/>
                <a:gd name="connsiteY0" fmla="*/ -3274 h 727922"/>
                <a:gd name="connsiteX1" fmla="*/ -5222 w 76649"/>
                <a:gd name="connsiteY1" fmla="*/ -3066 h 727922"/>
                <a:gd name="connsiteX2" fmla="*/ 70879 w 76649"/>
                <a:gd name="connsiteY2" fmla="*/ 724648 h 727922"/>
                <a:gd name="connsiteX3" fmla="*/ 71427 w 76649"/>
                <a:gd name="connsiteY3" fmla="*/ 724597 h 727922"/>
                <a:gd name="connsiteX4" fmla="*/ -3198 w 76649"/>
                <a:gd name="connsiteY4" fmla="*/ -3274 h 727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649" h="727922">
                  <a:moveTo>
                    <a:pt x="-3198" y="-3274"/>
                  </a:moveTo>
                  <a:lnTo>
                    <a:pt x="-5222" y="-3066"/>
                  </a:lnTo>
                  <a:lnTo>
                    <a:pt x="70879" y="724648"/>
                  </a:lnTo>
                  <a:lnTo>
                    <a:pt x="71427" y="724597"/>
                  </a:lnTo>
                  <a:lnTo>
                    <a:pt x="-3198" y="-3274"/>
                  </a:lnTo>
                </a:path>
              </a:pathLst>
            </a:custGeom>
            <a:solidFill>
              <a:srgbClr val="ECEDEE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0" name="Freeform: Shape 1279">
              <a:extLst>
                <a:ext uri="{FF2B5EF4-FFF2-40B4-BE49-F238E27FC236}">
                  <a16:creationId xmlns="" xmlns:a16="http://schemas.microsoft.com/office/drawing/2014/main" id="{5DF86CE9-B836-4025-BA7E-FAD2BCF795E1}"/>
                </a:ext>
              </a:extLst>
            </p:cNvPr>
            <p:cNvSpPr/>
            <p:nvPr/>
          </p:nvSpPr>
          <p:spPr>
            <a:xfrm flipV="1">
              <a:off x="7016908" y="5179591"/>
              <a:ext cx="38806" cy="22136"/>
            </a:xfrm>
            <a:custGeom>
              <a:avLst/>
              <a:gdLst>
                <a:gd name="connsiteX0" fmla="*/ -5193 w 38806"/>
                <a:gd name="connsiteY0" fmla="*/ -2601 h 22136"/>
                <a:gd name="connsiteX1" fmla="*/ -2879 w 38806"/>
                <a:gd name="connsiteY1" fmla="*/ 19536 h 22136"/>
                <a:gd name="connsiteX2" fmla="*/ -855 w 38806"/>
                <a:gd name="connsiteY2" fmla="*/ 19328 h 22136"/>
                <a:gd name="connsiteX3" fmla="*/ -1309 w 38806"/>
                <a:gd name="connsiteY3" fmla="*/ 14933 h 22136"/>
                <a:gd name="connsiteX4" fmla="*/ 33614 w 38806"/>
                <a:gd name="connsiteY4" fmla="*/ 11409 h 22136"/>
                <a:gd name="connsiteX5" fmla="*/ 32675 w 38806"/>
                <a:gd name="connsiteY5" fmla="*/ -211 h 22136"/>
                <a:gd name="connsiteX6" fmla="*/ -5193 w 38806"/>
                <a:gd name="connsiteY6" fmla="*/ -2601 h 22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806" h="22136">
                  <a:moveTo>
                    <a:pt x="-5193" y="-2601"/>
                  </a:moveTo>
                  <a:lnTo>
                    <a:pt x="-2879" y="19536"/>
                  </a:lnTo>
                  <a:lnTo>
                    <a:pt x="-855" y="19328"/>
                  </a:lnTo>
                  <a:lnTo>
                    <a:pt x="-1309" y="14933"/>
                  </a:lnTo>
                  <a:lnTo>
                    <a:pt x="33614" y="11409"/>
                  </a:lnTo>
                  <a:cubicBezTo>
                    <a:pt x="33003" y="3862"/>
                    <a:pt x="32675" y="-211"/>
                    <a:pt x="32675" y="-211"/>
                  </a:cubicBezTo>
                  <a:lnTo>
                    <a:pt x="-5193" y="-2601"/>
                  </a:lnTo>
                </a:path>
              </a:pathLst>
            </a:custGeom>
            <a:solidFill>
              <a:srgbClr val="141B27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1" name="Freeform: Shape 1280">
              <a:extLst>
                <a:ext uri="{FF2B5EF4-FFF2-40B4-BE49-F238E27FC236}">
                  <a16:creationId xmlns="" xmlns:a16="http://schemas.microsoft.com/office/drawing/2014/main" id="{66FDDB8E-639D-47D3-AB0A-C33D2E9BE5FC}"/>
                </a:ext>
              </a:extLst>
            </p:cNvPr>
            <p:cNvSpPr/>
            <p:nvPr/>
          </p:nvSpPr>
          <p:spPr>
            <a:xfrm flipV="1">
              <a:off x="7020792" y="4451928"/>
              <a:ext cx="93155" cy="735790"/>
            </a:xfrm>
            <a:custGeom>
              <a:avLst/>
              <a:gdLst>
                <a:gd name="connsiteX0" fmla="*/ 29688 w 93155"/>
                <a:gd name="connsiteY0" fmla="*/ -3267 h 735790"/>
                <a:gd name="connsiteX1" fmla="*/ -5235 w 93155"/>
                <a:gd name="connsiteY1" fmla="*/ 257 h 735790"/>
                <a:gd name="connsiteX2" fmla="*/ -4781 w 93155"/>
                <a:gd name="connsiteY2" fmla="*/ 4652 h 735790"/>
                <a:gd name="connsiteX3" fmla="*/ 69844 w 93155"/>
                <a:gd name="connsiteY3" fmla="*/ 732523 h 735790"/>
                <a:gd name="connsiteX4" fmla="*/ 87920 w 93155"/>
                <a:gd name="connsiteY4" fmla="*/ 730764 h 735790"/>
                <a:gd name="connsiteX5" fmla="*/ 29688 w 93155"/>
                <a:gd name="connsiteY5" fmla="*/ -3267 h 735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3155" h="735790">
                  <a:moveTo>
                    <a:pt x="29688" y="-3267"/>
                  </a:moveTo>
                  <a:lnTo>
                    <a:pt x="-5235" y="257"/>
                  </a:lnTo>
                  <a:lnTo>
                    <a:pt x="-4781" y="4652"/>
                  </a:lnTo>
                  <a:lnTo>
                    <a:pt x="69844" y="732523"/>
                  </a:lnTo>
                  <a:lnTo>
                    <a:pt x="87920" y="730764"/>
                  </a:lnTo>
                  <a:cubicBezTo>
                    <a:pt x="87920" y="717498"/>
                    <a:pt x="37254" y="90291"/>
                    <a:pt x="29688" y="-3267"/>
                  </a:cubicBezTo>
                </a:path>
              </a:pathLst>
            </a:custGeom>
            <a:solidFill>
              <a:srgbClr val="D4D6DF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2" name="Freeform: Shape 1281">
              <a:extLst>
                <a:ext uri="{FF2B5EF4-FFF2-40B4-BE49-F238E27FC236}">
                  <a16:creationId xmlns="" xmlns:a16="http://schemas.microsoft.com/office/drawing/2014/main" id="{FA568BAC-99CA-4CA3-A966-76566ABF5327}"/>
                </a:ext>
              </a:extLst>
            </p:cNvPr>
            <p:cNvSpPr/>
            <p:nvPr/>
          </p:nvSpPr>
          <p:spPr>
            <a:xfrm flipV="1">
              <a:off x="7190526" y="5201331"/>
              <a:ext cx="12685" cy="10213"/>
            </a:xfrm>
            <a:custGeom>
              <a:avLst/>
              <a:gdLst>
                <a:gd name="connsiteX0" fmla="*/ 6490 w 12685"/>
                <a:gd name="connsiteY0" fmla="*/ -2572 h 10213"/>
                <a:gd name="connsiteX1" fmla="*/ -5413 w 12685"/>
                <a:gd name="connsiteY1" fmla="*/ 7642 h 10213"/>
                <a:gd name="connsiteX2" fmla="*/ 7272 w 12685"/>
                <a:gd name="connsiteY2" fmla="*/ 6362 h 10213"/>
                <a:gd name="connsiteX3" fmla="*/ 6490 w 12685"/>
                <a:gd name="connsiteY3" fmla="*/ -2572 h 10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685" h="10213">
                  <a:moveTo>
                    <a:pt x="6490" y="-2572"/>
                  </a:moveTo>
                  <a:lnTo>
                    <a:pt x="-5413" y="7642"/>
                  </a:lnTo>
                  <a:lnTo>
                    <a:pt x="7272" y="6362"/>
                  </a:lnTo>
                  <a:lnTo>
                    <a:pt x="6490" y="-2572"/>
                  </a:lnTo>
                </a:path>
              </a:pathLst>
            </a:custGeom>
            <a:solidFill>
              <a:srgbClr val="141B27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3" name="Freeform: Shape 1282">
              <a:extLst>
                <a:ext uri="{FF2B5EF4-FFF2-40B4-BE49-F238E27FC236}">
                  <a16:creationId xmlns="" xmlns:a16="http://schemas.microsoft.com/office/drawing/2014/main" id="{05D73009-0DE6-47DA-9CB7-FA49025377BB}"/>
                </a:ext>
              </a:extLst>
            </p:cNvPr>
            <p:cNvSpPr/>
            <p:nvPr/>
          </p:nvSpPr>
          <p:spPr>
            <a:xfrm flipV="1">
              <a:off x="7182204" y="4453687"/>
              <a:ext cx="86219" cy="748923"/>
            </a:xfrm>
            <a:custGeom>
              <a:avLst/>
              <a:gdLst>
                <a:gd name="connsiteX0" fmla="*/ 15556 w 86219"/>
                <a:gd name="connsiteY0" fmla="*/ -3252 h 748923"/>
                <a:gd name="connsiteX1" fmla="*/ 2870 w 86219"/>
                <a:gd name="connsiteY1" fmla="*/ -1972 h 748923"/>
                <a:gd name="connsiteX2" fmla="*/ -5452 w 86219"/>
                <a:gd name="connsiteY2" fmla="*/ 5171 h 748923"/>
                <a:gd name="connsiteX3" fmla="*/ 68309 w 86219"/>
                <a:gd name="connsiteY3" fmla="*/ 745671 h 748923"/>
                <a:gd name="connsiteX4" fmla="*/ 80767 w 86219"/>
                <a:gd name="connsiteY4" fmla="*/ 745198 h 748923"/>
                <a:gd name="connsiteX5" fmla="*/ 15556 w 86219"/>
                <a:gd name="connsiteY5" fmla="*/ -3252 h 748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219" h="748923">
                  <a:moveTo>
                    <a:pt x="15556" y="-3252"/>
                  </a:moveTo>
                  <a:lnTo>
                    <a:pt x="2870" y="-1972"/>
                  </a:lnTo>
                  <a:lnTo>
                    <a:pt x="-5452" y="5171"/>
                  </a:lnTo>
                  <a:lnTo>
                    <a:pt x="68309" y="745671"/>
                  </a:lnTo>
                  <a:lnTo>
                    <a:pt x="80767" y="745198"/>
                  </a:lnTo>
                  <a:lnTo>
                    <a:pt x="15556" y="-3252"/>
                  </a:lnTo>
                </a:path>
              </a:pathLst>
            </a:custGeom>
            <a:solidFill>
              <a:srgbClr val="D4D6DF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4" name="Freeform: Shape 1283">
              <a:extLst>
                <a:ext uri="{FF2B5EF4-FFF2-40B4-BE49-F238E27FC236}">
                  <a16:creationId xmlns="" xmlns:a16="http://schemas.microsoft.com/office/drawing/2014/main" id="{CFCD18FB-0237-4B49-973B-6A2C050DF8CC}"/>
                </a:ext>
              </a:extLst>
            </p:cNvPr>
            <p:cNvSpPr/>
            <p:nvPr/>
          </p:nvSpPr>
          <p:spPr>
            <a:xfrm flipV="1">
              <a:off x="7195797" y="4433568"/>
              <a:ext cx="208100" cy="875100"/>
            </a:xfrm>
            <a:custGeom>
              <a:avLst/>
              <a:gdLst>
                <a:gd name="connsiteX0" fmla="*/ -5555 w 208100"/>
                <a:gd name="connsiteY0" fmla="*/ 17823 h 875100"/>
                <a:gd name="connsiteX1" fmla="*/ 46568 w 208100"/>
                <a:gd name="connsiteY1" fmla="*/ 5396 h 875100"/>
                <a:gd name="connsiteX2" fmla="*/ 84864 w 208100"/>
                <a:gd name="connsiteY2" fmla="*/ -51 h 875100"/>
                <a:gd name="connsiteX3" fmla="*/ 150763 w 208100"/>
                <a:gd name="connsiteY3" fmla="*/ -3109 h 875100"/>
                <a:gd name="connsiteX4" fmla="*/ 154924 w 208100"/>
                <a:gd name="connsiteY4" fmla="*/ -2157 h 875100"/>
                <a:gd name="connsiteX5" fmla="*/ 193460 w 208100"/>
                <a:gd name="connsiteY5" fmla="*/ 510099 h 875100"/>
                <a:gd name="connsiteX6" fmla="*/ 194784 w 208100"/>
                <a:gd name="connsiteY6" fmla="*/ 521908 h 875100"/>
                <a:gd name="connsiteX7" fmla="*/ 201745 w 208100"/>
                <a:gd name="connsiteY7" fmla="*/ 712095 h 875100"/>
                <a:gd name="connsiteX8" fmla="*/ 202501 w 208100"/>
                <a:gd name="connsiteY8" fmla="*/ 742826 h 875100"/>
                <a:gd name="connsiteX9" fmla="*/ 200610 w 208100"/>
                <a:gd name="connsiteY9" fmla="*/ 761041 h 875100"/>
                <a:gd name="connsiteX10" fmla="*/ 80135 w 208100"/>
                <a:gd name="connsiteY10" fmla="*/ 870299 h 875100"/>
                <a:gd name="connsiteX11" fmla="*/ 74278 w 208100"/>
                <a:gd name="connsiteY11" fmla="*/ 871433 h 875100"/>
                <a:gd name="connsiteX12" fmla="*/ 68868 w 208100"/>
                <a:gd name="connsiteY12" fmla="*/ 871925 h 875100"/>
                <a:gd name="connsiteX13" fmla="*/ -5555 w 208100"/>
                <a:gd name="connsiteY13" fmla="*/ 17823 h 87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08100" h="875100">
                  <a:moveTo>
                    <a:pt x="-5555" y="17823"/>
                  </a:moveTo>
                  <a:cubicBezTo>
                    <a:pt x="-5555" y="17823"/>
                    <a:pt x="14186" y="11228"/>
                    <a:pt x="46568" y="5396"/>
                  </a:cubicBezTo>
                  <a:cubicBezTo>
                    <a:pt x="57879" y="3391"/>
                    <a:pt x="70754" y="1481"/>
                    <a:pt x="84864" y="-51"/>
                  </a:cubicBezTo>
                  <a:cubicBezTo>
                    <a:pt x="104649" y="-2157"/>
                    <a:pt x="126899" y="-3494"/>
                    <a:pt x="150763" y="-3109"/>
                  </a:cubicBezTo>
                  <a:cubicBezTo>
                    <a:pt x="152226" y="-3109"/>
                    <a:pt x="153600" y="-2586"/>
                    <a:pt x="154924" y="-2157"/>
                  </a:cubicBezTo>
                  <a:lnTo>
                    <a:pt x="193460" y="510099"/>
                  </a:lnTo>
                  <a:cubicBezTo>
                    <a:pt x="193933" y="514115"/>
                    <a:pt x="194362" y="518081"/>
                    <a:pt x="194784" y="521908"/>
                  </a:cubicBezTo>
                  <a:cubicBezTo>
                    <a:pt x="203353" y="600196"/>
                    <a:pt x="200704" y="644652"/>
                    <a:pt x="201745" y="712095"/>
                  </a:cubicBezTo>
                  <a:cubicBezTo>
                    <a:pt x="201934" y="721799"/>
                    <a:pt x="202123" y="732025"/>
                    <a:pt x="202501" y="742826"/>
                  </a:cubicBezTo>
                  <a:cubicBezTo>
                    <a:pt x="202735" y="749282"/>
                    <a:pt x="202029" y="755303"/>
                    <a:pt x="200610" y="761041"/>
                  </a:cubicBezTo>
                  <a:cubicBezTo>
                    <a:pt x="193126" y="791102"/>
                    <a:pt x="140650" y="854568"/>
                    <a:pt x="80135" y="870299"/>
                  </a:cubicBezTo>
                  <a:cubicBezTo>
                    <a:pt x="75621" y="871471"/>
                    <a:pt x="75249" y="871452"/>
                    <a:pt x="74278" y="871433"/>
                  </a:cubicBezTo>
                  <a:cubicBezTo>
                    <a:pt x="73534" y="871421"/>
                    <a:pt x="72437" y="871408"/>
                    <a:pt x="68868" y="871925"/>
                  </a:cubicBezTo>
                  <a:lnTo>
                    <a:pt x="-5555" y="17823"/>
                  </a:lnTo>
                </a:path>
              </a:pathLst>
            </a:custGeom>
            <a:solidFill>
              <a:srgbClr val="45726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5" name="Freeform: Shape 1284">
              <a:extLst>
                <a:ext uri="{FF2B5EF4-FFF2-40B4-BE49-F238E27FC236}">
                  <a16:creationId xmlns="" xmlns:a16="http://schemas.microsoft.com/office/drawing/2014/main" id="{CFF045C7-6251-4371-AD5F-F9E3E18C4820}"/>
                </a:ext>
              </a:extLst>
            </p:cNvPr>
            <p:cNvSpPr/>
            <p:nvPr/>
          </p:nvSpPr>
          <p:spPr>
            <a:xfrm flipV="1">
              <a:off x="6917044" y="4451114"/>
              <a:ext cx="180247" cy="815069"/>
            </a:xfrm>
            <a:custGeom>
              <a:avLst/>
              <a:gdLst>
                <a:gd name="connsiteX0" fmla="*/ -5152 w 180247"/>
                <a:gd name="connsiteY0" fmla="*/ 6480 h 815069"/>
                <a:gd name="connsiteX1" fmla="*/ 26177 w 180247"/>
                <a:gd name="connsiteY1" fmla="*/ 3530 h 815069"/>
                <a:gd name="connsiteX2" fmla="*/ 98141 w 180247"/>
                <a:gd name="connsiteY2" fmla="*/ -3198 h 815069"/>
                <a:gd name="connsiteX3" fmla="*/ 174632 w 180247"/>
                <a:gd name="connsiteY3" fmla="*/ 811864 h 815069"/>
                <a:gd name="connsiteX4" fmla="*/ 135207 w 180247"/>
                <a:gd name="connsiteY4" fmla="*/ 790138 h 815069"/>
                <a:gd name="connsiteX5" fmla="*/ 66805 w 180247"/>
                <a:gd name="connsiteY5" fmla="*/ 705891 h 815069"/>
                <a:gd name="connsiteX6" fmla="*/ 57279 w 180247"/>
                <a:gd name="connsiteY6" fmla="*/ 674083 h 815069"/>
                <a:gd name="connsiteX7" fmla="*/ 56995 w 180247"/>
                <a:gd name="connsiteY7" fmla="*/ 672810 h 815069"/>
                <a:gd name="connsiteX8" fmla="*/ -5152 w 180247"/>
                <a:gd name="connsiteY8" fmla="*/ 6480 h 815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0247" h="815069">
                  <a:moveTo>
                    <a:pt x="-5152" y="6480"/>
                  </a:moveTo>
                  <a:lnTo>
                    <a:pt x="26177" y="3530"/>
                  </a:lnTo>
                  <a:lnTo>
                    <a:pt x="98141" y="-3198"/>
                  </a:lnTo>
                  <a:cubicBezTo>
                    <a:pt x="98141" y="-3198"/>
                    <a:pt x="182034" y="814651"/>
                    <a:pt x="174632" y="811864"/>
                  </a:cubicBezTo>
                  <a:cubicBezTo>
                    <a:pt x="162066" y="807117"/>
                    <a:pt x="148523" y="799759"/>
                    <a:pt x="135207" y="790138"/>
                  </a:cubicBezTo>
                  <a:cubicBezTo>
                    <a:pt x="107895" y="770498"/>
                    <a:pt x="81552" y="741350"/>
                    <a:pt x="66805" y="705891"/>
                  </a:cubicBezTo>
                  <a:cubicBezTo>
                    <a:pt x="62562" y="695810"/>
                    <a:pt x="59290" y="685148"/>
                    <a:pt x="57279" y="674083"/>
                  </a:cubicBezTo>
                  <a:lnTo>
                    <a:pt x="56995" y="672810"/>
                  </a:lnTo>
                  <a:cubicBezTo>
                    <a:pt x="44486" y="602932"/>
                    <a:pt x="-5152" y="6480"/>
                    <a:pt x="-5152" y="6480"/>
                  </a:cubicBezTo>
                </a:path>
              </a:pathLst>
            </a:custGeom>
            <a:solidFill>
              <a:srgbClr val="45726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6" name="Freeform: Shape 1285">
              <a:extLst>
                <a:ext uri="{FF2B5EF4-FFF2-40B4-BE49-F238E27FC236}">
                  <a16:creationId xmlns="" xmlns:a16="http://schemas.microsoft.com/office/drawing/2014/main" id="{6623D55F-40AD-475A-A44D-7E2461B1CE05}"/>
                </a:ext>
              </a:extLst>
            </p:cNvPr>
            <p:cNvSpPr/>
            <p:nvPr/>
          </p:nvSpPr>
          <p:spPr>
            <a:xfrm flipV="1">
              <a:off x="7145989" y="4605415"/>
              <a:ext cx="18932" cy="19116"/>
            </a:xfrm>
            <a:custGeom>
              <a:avLst/>
              <a:gdLst>
                <a:gd name="connsiteX0" fmla="*/ -5319 w 18932"/>
                <a:gd name="connsiteY0" fmla="*/ 6762 h 19116"/>
                <a:gd name="connsiteX1" fmla="*/ 3275 w 18932"/>
                <a:gd name="connsiteY1" fmla="*/ -3598 h 19116"/>
                <a:gd name="connsiteX2" fmla="*/ 13539 w 18932"/>
                <a:gd name="connsiteY2" fmla="*/ 5078 h 19116"/>
                <a:gd name="connsiteX3" fmla="*/ 4939 w 18932"/>
                <a:gd name="connsiteY3" fmla="*/ 15443 h 19116"/>
                <a:gd name="connsiteX4" fmla="*/ -5319 w 18932"/>
                <a:gd name="connsiteY4" fmla="*/ 6762 h 19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32" h="19116">
                  <a:moveTo>
                    <a:pt x="-5319" y="6762"/>
                  </a:moveTo>
                  <a:cubicBezTo>
                    <a:pt x="-5779" y="1503"/>
                    <a:pt x="-1933" y="-3137"/>
                    <a:pt x="3275" y="-3598"/>
                  </a:cubicBezTo>
                  <a:cubicBezTo>
                    <a:pt x="8483" y="-4064"/>
                    <a:pt x="13079" y="-180"/>
                    <a:pt x="13539" y="5078"/>
                  </a:cubicBezTo>
                  <a:cubicBezTo>
                    <a:pt x="13999" y="10343"/>
                    <a:pt x="10153" y="14977"/>
                    <a:pt x="4939" y="15443"/>
                  </a:cubicBezTo>
                  <a:cubicBezTo>
                    <a:pt x="-269" y="15910"/>
                    <a:pt x="-4859" y="12020"/>
                    <a:pt x="-5319" y="6762"/>
                  </a:cubicBezTo>
                </a:path>
              </a:pathLst>
            </a:custGeom>
            <a:solidFill>
              <a:srgbClr val="817DAA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7" name="Freeform: Shape 1286">
              <a:extLst>
                <a:ext uri="{FF2B5EF4-FFF2-40B4-BE49-F238E27FC236}">
                  <a16:creationId xmlns="" xmlns:a16="http://schemas.microsoft.com/office/drawing/2014/main" id="{86489EDE-0BE8-4AD8-92F8-3086A2387217}"/>
                </a:ext>
              </a:extLst>
            </p:cNvPr>
            <p:cNvSpPr/>
            <p:nvPr/>
          </p:nvSpPr>
          <p:spPr>
            <a:xfrm flipV="1">
              <a:off x="7137584" y="4701433"/>
              <a:ext cx="18932" cy="19122"/>
            </a:xfrm>
            <a:custGeom>
              <a:avLst/>
              <a:gdLst>
                <a:gd name="connsiteX0" fmla="*/ -5307 w 18932"/>
                <a:gd name="connsiteY0" fmla="*/ 6939 h 19122"/>
                <a:gd name="connsiteX1" fmla="*/ 3286 w 18932"/>
                <a:gd name="connsiteY1" fmla="*/ -3426 h 19122"/>
                <a:gd name="connsiteX2" fmla="*/ 13551 w 18932"/>
                <a:gd name="connsiteY2" fmla="*/ 5256 h 19122"/>
                <a:gd name="connsiteX3" fmla="*/ 4957 w 18932"/>
                <a:gd name="connsiteY3" fmla="*/ 15621 h 19122"/>
                <a:gd name="connsiteX4" fmla="*/ -5307 w 18932"/>
                <a:gd name="connsiteY4" fmla="*/ 6939 h 19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32" h="19122">
                  <a:moveTo>
                    <a:pt x="-5307" y="6939"/>
                  </a:moveTo>
                  <a:cubicBezTo>
                    <a:pt x="-5768" y="1681"/>
                    <a:pt x="-1922" y="-2959"/>
                    <a:pt x="3286" y="-3426"/>
                  </a:cubicBezTo>
                  <a:cubicBezTo>
                    <a:pt x="8494" y="-3886"/>
                    <a:pt x="13090" y="-2"/>
                    <a:pt x="13551" y="5256"/>
                  </a:cubicBezTo>
                  <a:cubicBezTo>
                    <a:pt x="14011" y="10514"/>
                    <a:pt x="10165" y="15155"/>
                    <a:pt x="4957" y="15621"/>
                  </a:cubicBezTo>
                  <a:cubicBezTo>
                    <a:pt x="-251" y="16088"/>
                    <a:pt x="-4847" y="12198"/>
                    <a:pt x="-5307" y="6939"/>
                  </a:cubicBezTo>
                </a:path>
              </a:pathLst>
            </a:custGeom>
            <a:solidFill>
              <a:srgbClr val="817DAA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8" name="Freeform: Shape 1287">
              <a:extLst>
                <a:ext uri="{FF2B5EF4-FFF2-40B4-BE49-F238E27FC236}">
                  <a16:creationId xmlns="" xmlns:a16="http://schemas.microsoft.com/office/drawing/2014/main" id="{4A62BF87-18A0-4359-B0AA-CF2ABE421C1F}"/>
                </a:ext>
              </a:extLst>
            </p:cNvPr>
            <p:cNvSpPr/>
            <p:nvPr/>
          </p:nvSpPr>
          <p:spPr>
            <a:xfrm flipV="1">
              <a:off x="7129180" y="4797451"/>
              <a:ext cx="18932" cy="19122"/>
            </a:xfrm>
            <a:custGeom>
              <a:avLst/>
              <a:gdLst>
                <a:gd name="connsiteX0" fmla="*/ -5296 w 18932"/>
                <a:gd name="connsiteY0" fmla="*/ 7113 h 19122"/>
                <a:gd name="connsiteX1" fmla="*/ 3304 w 18932"/>
                <a:gd name="connsiteY1" fmla="*/ -3252 h 19122"/>
                <a:gd name="connsiteX2" fmla="*/ 13562 w 18932"/>
                <a:gd name="connsiteY2" fmla="*/ 5429 h 19122"/>
                <a:gd name="connsiteX3" fmla="*/ 4969 w 18932"/>
                <a:gd name="connsiteY3" fmla="*/ 15795 h 19122"/>
                <a:gd name="connsiteX4" fmla="*/ -5296 w 18932"/>
                <a:gd name="connsiteY4" fmla="*/ 7113 h 19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32" h="19122">
                  <a:moveTo>
                    <a:pt x="-5296" y="7113"/>
                  </a:moveTo>
                  <a:cubicBezTo>
                    <a:pt x="-5756" y="1854"/>
                    <a:pt x="-1910" y="-2786"/>
                    <a:pt x="3304" y="-3252"/>
                  </a:cubicBezTo>
                  <a:cubicBezTo>
                    <a:pt x="8512" y="-3719"/>
                    <a:pt x="13102" y="171"/>
                    <a:pt x="13562" y="5429"/>
                  </a:cubicBezTo>
                  <a:cubicBezTo>
                    <a:pt x="14022" y="10688"/>
                    <a:pt x="10176" y="15328"/>
                    <a:pt x="4969" y="15795"/>
                  </a:cubicBezTo>
                  <a:cubicBezTo>
                    <a:pt x="-239" y="16255"/>
                    <a:pt x="-4835" y="12371"/>
                    <a:pt x="-5296" y="7113"/>
                  </a:cubicBezTo>
                </a:path>
              </a:pathLst>
            </a:custGeom>
            <a:solidFill>
              <a:srgbClr val="817DAA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9" name="Freeform: Shape 1288">
              <a:extLst>
                <a:ext uri="{FF2B5EF4-FFF2-40B4-BE49-F238E27FC236}">
                  <a16:creationId xmlns="" xmlns:a16="http://schemas.microsoft.com/office/drawing/2014/main" id="{E71E3C94-B071-4F61-91D5-6601FD3C9CD2}"/>
                </a:ext>
              </a:extLst>
            </p:cNvPr>
            <p:cNvSpPr/>
            <p:nvPr/>
          </p:nvSpPr>
          <p:spPr>
            <a:xfrm flipV="1">
              <a:off x="7120776" y="4893469"/>
              <a:ext cx="18938" cy="19122"/>
            </a:xfrm>
            <a:custGeom>
              <a:avLst/>
              <a:gdLst>
                <a:gd name="connsiteX0" fmla="*/ -5284 w 18938"/>
                <a:gd name="connsiteY0" fmla="*/ 7285 h 19122"/>
                <a:gd name="connsiteX1" fmla="*/ 3315 w 18938"/>
                <a:gd name="connsiteY1" fmla="*/ -3080 h 19122"/>
                <a:gd name="connsiteX2" fmla="*/ 13580 w 18938"/>
                <a:gd name="connsiteY2" fmla="*/ 5602 h 19122"/>
                <a:gd name="connsiteX3" fmla="*/ 4980 w 18938"/>
                <a:gd name="connsiteY3" fmla="*/ 15967 h 19122"/>
                <a:gd name="connsiteX4" fmla="*/ -5284 w 18938"/>
                <a:gd name="connsiteY4" fmla="*/ 7285 h 19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38" h="19122">
                  <a:moveTo>
                    <a:pt x="-5284" y="7285"/>
                  </a:moveTo>
                  <a:cubicBezTo>
                    <a:pt x="-5745" y="2027"/>
                    <a:pt x="-1892" y="-2613"/>
                    <a:pt x="3315" y="-3080"/>
                  </a:cubicBezTo>
                  <a:cubicBezTo>
                    <a:pt x="8523" y="-3546"/>
                    <a:pt x="13120" y="344"/>
                    <a:pt x="13580" y="5602"/>
                  </a:cubicBezTo>
                  <a:cubicBezTo>
                    <a:pt x="14040" y="10860"/>
                    <a:pt x="10188" y="15501"/>
                    <a:pt x="4980" y="15967"/>
                  </a:cubicBezTo>
                  <a:cubicBezTo>
                    <a:pt x="-228" y="16428"/>
                    <a:pt x="-4824" y="12544"/>
                    <a:pt x="-5284" y="7285"/>
                  </a:cubicBezTo>
                </a:path>
              </a:pathLst>
            </a:custGeom>
            <a:solidFill>
              <a:srgbClr val="817DAA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0" name="Freeform: Shape 1289">
              <a:extLst>
                <a:ext uri="{FF2B5EF4-FFF2-40B4-BE49-F238E27FC236}">
                  <a16:creationId xmlns="" xmlns:a16="http://schemas.microsoft.com/office/drawing/2014/main" id="{8041A70E-8509-4D7C-A760-87DC2968897F}"/>
                </a:ext>
              </a:extLst>
            </p:cNvPr>
            <p:cNvSpPr/>
            <p:nvPr/>
          </p:nvSpPr>
          <p:spPr>
            <a:xfrm flipV="1">
              <a:off x="7112371" y="4989492"/>
              <a:ext cx="18938" cy="19116"/>
            </a:xfrm>
            <a:custGeom>
              <a:avLst/>
              <a:gdLst>
                <a:gd name="connsiteX0" fmla="*/ -5273 w 18938"/>
                <a:gd name="connsiteY0" fmla="*/ 7452 h 19116"/>
                <a:gd name="connsiteX1" fmla="*/ 3327 w 18938"/>
                <a:gd name="connsiteY1" fmla="*/ -2907 h 19116"/>
                <a:gd name="connsiteX2" fmla="*/ 13591 w 18938"/>
                <a:gd name="connsiteY2" fmla="*/ 5775 h 19116"/>
                <a:gd name="connsiteX3" fmla="*/ 4991 w 18938"/>
                <a:gd name="connsiteY3" fmla="*/ 16134 h 19116"/>
                <a:gd name="connsiteX4" fmla="*/ -5273 w 18938"/>
                <a:gd name="connsiteY4" fmla="*/ 7452 h 19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38" h="19116">
                  <a:moveTo>
                    <a:pt x="-5273" y="7452"/>
                  </a:moveTo>
                  <a:cubicBezTo>
                    <a:pt x="-5733" y="2194"/>
                    <a:pt x="-1881" y="-2447"/>
                    <a:pt x="3327" y="-2907"/>
                  </a:cubicBezTo>
                  <a:cubicBezTo>
                    <a:pt x="8535" y="-3374"/>
                    <a:pt x="13131" y="516"/>
                    <a:pt x="13591" y="5775"/>
                  </a:cubicBezTo>
                  <a:cubicBezTo>
                    <a:pt x="14052" y="11033"/>
                    <a:pt x="10199" y="15673"/>
                    <a:pt x="4991" y="16134"/>
                  </a:cubicBezTo>
                  <a:cubicBezTo>
                    <a:pt x="-216" y="16600"/>
                    <a:pt x="-4813" y="12716"/>
                    <a:pt x="-5273" y="7452"/>
                  </a:cubicBezTo>
                </a:path>
              </a:pathLst>
            </a:custGeom>
            <a:solidFill>
              <a:srgbClr val="817DAA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1" name="Freeform: Shape 1290">
              <a:extLst>
                <a:ext uri="{FF2B5EF4-FFF2-40B4-BE49-F238E27FC236}">
                  <a16:creationId xmlns="" xmlns:a16="http://schemas.microsoft.com/office/drawing/2014/main" id="{DC22DC0A-BB38-4FAE-993C-AD3C448D9966}"/>
                </a:ext>
              </a:extLst>
            </p:cNvPr>
            <p:cNvSpPr/>
            <p:nvPr/>
          </p:nvSpPr>
          <p:spPr>
            <a:xfrm flipV="1">
              <a:off x="7216465" y="4419420"/>
              <a:ext cx="58383" cy="55767"/>
            </a:xfrm>
            <a:custGeom>
              <a:avLst/>
              <a:gdLst>
                <a:gd name="connsiteX0" fmla="*/ -5480 w 58383"/>
                <a:gd name="connsiteY0" fmla="*/ 51830 h 55767"/>
                <a:gd name="connsiteX1" fmla="*/ 2407 w 58383"/>
                <a:gd name="connsiteY1" fmla="*/ -3937 h 55767"/>
                <a:gd name="connsiteX2" fmla="*/ 49915 w 58383"/>
                <a:gd name="connsiteY2" fmla="*/ 14644 h 55767"/>
                <a:gd name="connsiteX3" fmla="*/ 52903 w 58383"/>
                <a:gd name="connsiteY3" fmla="*/ 48640 h 55767"/>
                <a:gd name="connsiteX4" fmla="*/ -5480 w 58383"/>
                <a:gd name="connsiteY4" fmla="*/ 51830 h 55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383" h="55767">
                  <a:moveTo>
                    <a:pt x="-5480" y="51830"/>
                  </a:moveTo>
                  <a:lnTo>
                    <a:pt x="2407" y="-3937"/>
                  </a:lnTo>
                  <a:lnTo>
                    <a:pt x="49915" y="14644"/>
                  </a:lnTo>
                  <a:lnTo>
                    <a:pt x="52903" y="48640"/>
                  </a:lnTo>
                  <a:lnTo>
                    <a:pt x="-5480" y="51830"/>
                  </a:lnTo>
                </a:path>
              </a:pathLst>
            </a:custGeom>
            <a:solidFill>
              <a:srgbClr val="FFFFFF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2" name="Freeform: Shape 1291">
              <a:extLst>
                <a:ext uri="{FF2B5EF4-FFF2-40B4-BE49-F238E27FC236}">
                  <a16:creationId xmlns="" xmlns:a16="http://schemas.microsoft.com/office/drawing/2014/main" id="{8DC52CE8-C893-412A-9734-AB6AE5B58041}"/>
                </a:ext>
              </a:extLst>
            </p:cNvPr>
            <p:cNvSpPr/>
            <p:nvPr/>
          </p:nvSpPr>
          <p:spPr>
            <a:xfrm flipV="1">
              <a:off x="7095322" y="4415624"/>
              <a:ext cx="53774" cy="51196"/>
            </a:xfrm>
            <a:custGeom>
              <a:avLst/>
              <a:gdLst>
                <a:gd name="connsiteX0" fmla="*/ 48464 w 53774"/>
                <a:gd name="connsiteY0" fmla="*/ 43875 h 51196"/>
                <a:gd name="connsiteX1" fmla="*/ 31012 w 53774"/>
                <a:gd name="connsiteY1" fmla="*/ -3948 h 51196"/>
                <a:gd name="connsiteX2" fmla="*/ -5311 w 53774"/>
                <a:gd name="connsiteY2" fmla="*/ 9419 h 51196"/>
                <a:gd name="connsiteX3" fmla="*/ -2158 w 53774"/>
                <a:gd name="connsiteY3" fmla="*/ 47248 h 51196"/>
                <a:gd name="connsiteX4" fmla="*/ 48464 w 53774"/>
                <a:gd name="connsiteY4" fmla="*/ 43875 h 51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" h="51196">
                  <a:moveTo>
                    <a:pt x="48464" y="43875"/>
                  </a:moveTo>
                  <a:lnTo>
                    <a:pt x="31012" y="-3948"/>
                  </a:lnTo>
                  <a:lnTo>
                    <a:pt x="-5311" y="9419"/>
                  </a:lnTo>
                  <a:lnTo>
                    <a:pt x="-2158" y="47248"/>
                  </a:lnTo>
                  <a:lnTo>
                    <a:pt x="48464" y="43875"/>
                  </a:lnTo>
                </a:path>
              </a:pathLst>
            </a:custGeom>
            <a:solidFill>
              <a:srgbClr val="FFFFFF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3" name="Freeform: Shape 1292">
              <a:extLst>
                <a:ext uri="{FF2B5EF4-FFF2-40B4-BE49-F238E27FC236}">
                  <a16:creationId xmlns="" xmlns:a16="http://schemas.microsoft.com/office/drawing/2014/main" id="{1A8C6046-32C5-406F-95FB-BEF3F1BE0C80}"/>
                </a:ext>
              </a:extLst>
            </p:cNvPr>
            <p:cNvSpPr/>
            <p:nvPr/>
          </p:nvSpPr>
          <p:spPr>
            <a:xfrm flipV="1">
              <a:off x="6957935" y="3945140"/>
              <a:ext cx="365060" cy="286997"/>
            </a:xfrm>
            <a:custGeom>
              <a:avLst/>
              <a:gdLst>
                <a:gd name="connsiteX0" fmla="*/ 351028 w 365060"/>
                <a:gd name="connsiteY0" fmla="*/ 43941 h 286997"/>
                <a:gd name="connsiteX1" fmla="*/ 343248 w 365060"/>
                <a:gd name="connsiteY1" fmla="*/ 5783 h 286997"/>
                <a:gd name="connsiteX2" fmla="*/ 325272 w 365060"/>
                <a:gd name="connsiteY2" fmla="*/ -3378 h 286997"/>
                <a:gd name="connsiteX3" fmla="*/ 318123 w 365060"/>
                <a:gd name="connsiteY3" fmla="*/ 5550 h 286997"/>
                <a:gd name="connsiteX4" fmla="*/ 322776 w 365060"/>
                <a:gd name="connsiteY4" fmla="*/ 108263 h 286997"/>
                <a:gd name="connsiteX5" fmla="*/ 235837 w 365060"/>
                <a:gd name="connsiteY5" fmla="*/ 136352 h 286997"/>
                <a:gd name="connsiteX6" fmla="*/ 185486 w 365060"/>
                <a:gd name="connsiteY6" fmla="*/ 124076 h 286997"/>
                <a:gd name="connsiteX7" fmla="*/ 164396 w 365060"/>
                <a:gd name="connsiteY7" fmla="*/ 151698 h 286997"/>
                <a:gd name="connsiteX8" fmla="*/ 166401 w 365060"/>
                <a:gd name="connsiteY8" fmla="*/ 155468 h 286997"/>
                <a:gd name="connsiteX9" fmla="*/ 101618 w 365060"/>
                <a:gd name="connsiteY9" fmla="*/ 140374 h 286997"/>
                <a:gd name="connsiteX10" fmla="*/ 83107 w 365060"/>
                <a:gd name="connsiteY10" fmla="*/ 164863 h 286997"/>
                <a:gd name="connsiteX11" fmla="*/ 82772 w 365060"/>
                <a:gd name="connsiteY11" fmla="*/ 165026 h 286997"/>
                <a:gd name="connsiteX12" fmla="*/ 13961 w 365060"/>
                <a:gd name="connsiteY12" fmla="*/ 162694 h 286997"/>
                <a:gd name="connsiteX13" fmla="*/ 1634 w 365060"/>
                <a:gd name="connsiteY13" fmla="*/ 196576 h 286997"/>
                <a:gd name="connsiteX14" fmla="*/ 155361 w 365060"/>
                <a:gd name="connsiteY14" fmla="*/ 281333 h 286997"/>
                <a:gd name="connsiteX15" fmla="*/ 357339 w 365060"/>
                <a:gd name="connsiteY15" fmla="*/ 166622 h 286997"/>
                <a:gd name="connsiteX16" fmla="*/ 351028 w 365060"/>
                <a:gd name="connsiteY16" fmla="*/ 43941 h 286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5060" h="286997">
                  <a:moveTo>
                    <a:pt x="351028" y="43941"/>
                  </a:moveTo>
                  <a:lnTo>
                    <a:pt x="343248" y="5783"/>
                  </a:lnTo>
                  <a:cubicBezTo>
                    <a:pt x="341577" y="-2401"/>
                    <a:pt x="332788" y="-6884"/>
                    <a:pt x="325272" y="-3378"/>
                  </a:cubicBezTo>
                  <a:cubicBezTo>
                    <a:pt x="321634" y="-1682"/>
                    <a:pt x="318999" y="1603"/>
                    <a:pt x="318123" y="5550"/>
                  </a:cubicBezTo>
                  <a:cubicBezTo>
                    <a:pt x="314226" y="23178"/>
                    <a:pt x="336300" y="81215"/>
                    <a:pt x="322776" y="108263"/>
                  </a:cubicBezTo>
                  <a:cubicBezTo>
                    <a:pt x="294403" y="165008"/>
                    <a:pt x="235837" y="136352"/>
                    <a:pt x="235837" y="136352"/>
                  </a:cubicBezTo>
                  <a:lnTo>
                    <a:pt x="185486" y="124076"/>
                  </a:lnTo>
                  <a:cubicBezTo>
                    <a:pt x="169585" y="120205"/>
                    <a:pt x="156641" y="137159"/>
                    <a:pt x="164396" y="151698"/>
                  </a:cubicBezTo>
                  <a:lnTo>
                    <a:pt x="166401" y="155468"/>
                  </a:lnTo>
                  <a:lnTo>
                    <a:pt x="101618" y="140374"/>
                  </a:lnTo>
                  <a:cubicBezTo>
                    <a:pt x="87589" y="137102"/>
                    <a:pt x="78794" y="150992"/>
                    <a:pt x="83107" y="164863"/>
                  </a:cubicBezTo>
                  <a:lnTo>
                    <a:pt x="82772" y="165026"/>
                  </a:lnTo>
                  <a:cubicBezTo>
                    <a:pt x="80213" y="164169"/>
                    <a:pt x="45416" y="163305"/>
                    <a:pt x="13961" y="162694"/>
                  </a:cubicBezTo>
                  <a:cubicBezTo>
                    <a:pt x="-3996" y="162347"/>
                    <a:pt x="-12236" y="185051"/>
                    <a:pt x="1634" y="196576"/>
                  </a:cubicBezTo>
                  <a:cubicBezTo>
                    <a:pt x="40580" y="228946"/>
                    <a:pt x="102261" y="273395"/>
                    <a:pt x="155361" y="281333"/>
                  </a:cubicBezTo>
                  <a:cubicBezTo>
                    <a:pt x="240566" y="294082"/>
                    <a:pt x="349445" y="190517"/>
                    <a:pt x="357339" y="166622"/>
                  </a:cubicBezTo>
                  <a:cubicBezTo>
                    <a:pt x="365227" y="142720"/>
                    <a:pt x="351028" y="43941"/>
                    <a:pt x="351028" y="43941"/>
                  </a:cubicBezTo>
                </a:path>
              </a:pathLst>
            </a:custGeom>
            <a:solidFill>
              <a:srgbClr val="9240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4" name="Freeform: Shape 1293">
              <a:extLst>
                <a:ext uri="{FF2B5EF4-FFF2-40B4-BE49-F238E27FC236}">
                  <a16:creationId xmlns="" xmlns:a16="http://schemas.microsoft.com/office/drawing/2014/main" id="{8018F867-E3E5-4B4F-B309-CE20FFB92ADB}"/>
                </a:ext>
              </a:extLst>
            </p:cNvPr>
            <p:cNvSpPr/>
            <p:nvPr/>
          </p:nvSpPr>
          <p:spPr>
            <a:xfrm flipV="1">
              <a:off x="7133965" y="4189763"/>
              <a:ext cx="16667" cy="29136"/>
            </a:xfrm>
            <a:custGeom>
              <a:avLst/>
              <a:gdLst>
                <a:gd name="connsiteX0" fmla="*/ -17 w 16667"/>
                <a:gd name="connsiteY0" fmla="*/ -4228 h 29136"/>
                <a:gd name="connsiteX1" fmla="*/ -17 w 16667"/>
                <a:gd name="connsiteY1" fmla="*/ -4228 h 29136"/>
                <a:gd name="connsiteX2" fmla="*/ 7933 w 16667"/>
                <a:gd name="connsiteY2" fmla="*/ 1005 h 29136"/>
                <a:gd name="connsiteX3" fmla="*/ 11187 w 16667"/>
                <a:gd name="connsiteY3" fmla="*/ 16597 h 29136"/>
                <a:gd name="connsiteX4" fmla="*/ 6004 w 16667"/>
                <a:gd name="connsiteY4" fmla="*/ 24617 h 29136"/>
                <a:gd name="connsiteX5" fmla="*/ -1940 w 16667"/>
                <a:gd name="connsiteY5" fmla="*/ 19384 h 29136"/>
                <a:gd name="connsiteX6" fmla="*/ -5194 w 16667"/>
                <a:gd name="connsiteY6" fmla="*/ 3798 h 29136"/>
                <a:gd name="connsiteX7" fmla="*/ -17 w 16667"/>
                <a:gd name="connsiteY7" fmla="*/ -4228 h 29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667" h="29136">
                  <a:moveTo>
                    <a:pt x="-17" y="-4228"/>
                  </a:moveTo>
                  <a:lnTo>
                    <a:pt x="-17" y="-4228"/>
                  </a:lnTo>
                  <a:cubicBezTo>
                    <a:pt x="3595" y="-4997"/>
                    <a:pt x="7170" y="-2639"/>
                    <a:pt x="7933" y="1005"/>
                  </a:cubicBezTo>
                  <a:lnTo>
                    <a:pt x="11187" y="16597"/>
                  </a:lnTo>
                  <a:cubicBezTo>
                    <a:pt x="11943" y="20241"/>
                    <a:pt x="9610" y="23848"/>
                    <a:pt x="6004" y="24617"/>
                  </a:cubicBezTo>
                  <a:cubicBezTo>
                    <a:pt x="2398" y="25386"/>
                    <a:pt x="-1177" y="23028"/>
                    <a:pt x="-1940" y="19384"/>
                  </a:cubicBezTo>
                  <a:lnTo>
                    <a:pt x="-5194" y="3798"/>
                  </a:lnTo>
                  <a:cubicBezTo>
                    <a:pt x="-5957" y="154"/>
                    <a:pt x="-3624" y="-3459"/>
                    <a:pt x="-17" y="-4228"/>
                  </a:cubicBez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5" name="Freeform: Shape 1294">
              <a:extLst>
                <a:ext uri="{FF2B5EF4-FFF2-40B4-BE49-F238E27FC236}">
                  <a16:creationId xmlns="" xmlns:a16="http://schemas.microsoft.com/office/drawing/2014/main" id="{73577C36-8783-413F-A44D-D5A0AA718008}"/>
                </a:ext>
              </a:extLst>
            </p:cNvPr>
            <p:cNvSpPr/>
            <p:nvPr/>
          </p:nvSpPr>
          <p:spPr>
            <a:xfrm flipV="1">
              <a:off x="7018379" y="4166264"/>
              <a:ext cx="16667" cy="29130"/>
            </a:xfrm>
            <a:custGeom>
              <a:avLst/>
              <a:gdLst>
                <a:gd name="connsiteX0" fmla="*/ 146 w 16667"/>
                <a:gd name="connsiteY0" fmla="*/ -4270 h 29130"/>
                <a:gd name="connsiteX1" fmla="*/ 146 w 16667"/>
                <a:gd name="connsiteY1" fmla="*/ -4270 h 29130"/>
                <a:gd name="connsiteX2" fmla="*/ 8090 w 16667"/>
                <a:gd name="connsiteY2" fmla="*/ 957 h 29130"/>
                <a:gd name="connsiteX3" fmla="*/ 11344 w 16667"/>
                <a:gd name="connsiteY3" fmla="*/ 16549 h 29130"/>
                <a:gd name="connsiteX4" fmla="*/ 6161 w 16667"/>
                <a:gd name="connsiteY4" fmla="*/ 24569 h 29130"/>
                <a:gd name="connsiteX5" fmla="*/ -1783 w 16667"/>
                <a:gd name="connsiteY5" fmla="*/ 19342 h 29130"/>
                <a:gd name="connsiteX6" fmla="*/ -5037 w 16667"/>
                <a:gd name="connsiteY6" fmla="*/ 3750 h 29130"/>
                <a:gd name="connsiteX7" fmla="*/ 146 w 16667"/>
                <a:gd name="connsiteY7" fmla="*/ -4270 h 29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667" h="29130">
                  <a:moveTo>
                    <a:pt x="146" y="-4270"/>
                  </a:moveTo>
                  <a:lnTo>
                    <a:pt x="146" y="-4270"/>
                  </a:lnTo>
                  <a:cubicBezTo>
                    <a:pt x="3752" y="-5039"/>
                    <a:pt x="7327" y="-2688"/>
                    <a:pt x="8090" y="957"/>
                  </a:cubicBezTo>
                  <a:lnTo>
                    <a:pt x="11344" y="16549"/>
                  </a:lnTo>
                  <a:cubicBezTo>
                    <a:pt x="12106" y="20193"/>
                    <a:pt x="9774" y="23799"/>
                    <a:pt x="6161" y="24569"/>
                  </a:cubicBezTo>
                  <a:cubicBezTo>
                    <a:pt x="2554" y="25338"/>
                    <a:pt x="-1020" y="22986"/>
                    <a:pt x="-1783" y="19342"/>
                  </a:cubicBezTo>
                  <a:lnTo>
                    <a:pt x="-5037" y="3750"/>
                  </a:lnTo>
                  <a:cubicBezTo>
                    <a:pt x="-5793" y="105"/>
                    <a:pt x="-3467" y="-3507"/>
                    <a:pt x="146" y="-4270"/>
                  </a:cubicBez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6" name="Freeform: Shape 1295">
              <a:extLst>
                <a:ext uri="{FF2B5EF4-FFF2-40B4-BE49-F238E27FC236}">
                  <a16:creationId xmlns="" xmlns:a16="http://schemas.microsoft.com/office/drawing/2014/main" id="{6FB76C72-BCAB-46C4-A60E-5B4A702A408F}"/>
                </a:ext>
              </a:extLst>
            </p:cNvPr>
            <p:cNvSpPr/>
            <p:nvPr/>
          </p:nvSpPr>
          <p:spPr>
            <a:xfrm flipV="1">
              <a:off x="7309903" y="4697770"/>
              <a:ext cx="87296" cy="610874"/>
            </a:xfrm>
            <a:custGeom>
              <a:avLst/>
              <a:gdLst>
                <a:gd name="connsiteX0" fmla="*/ -3547 w 87296"/>
                <a:gd name="connsiteY0" fmla="*/ 1214 h 610874"/>
                <a:gd name="connsiteX1" fmla="*/ 36584 w 87296"/>
                <a:gd name="connsiteY1" fmla="*/ -2897 h 610874"/>
                <a:gd name="connsiteX2" fmla="*/ 40745 w 87296"/>
                <a:gd name="connsiteY2" fmla="*/ -1945 h 610874"/>
                <a:gd name="connsiteX3" fmla="*/ 81664 w 87296"/>
                <a:gd name="connsiteY3" fmla="*/ 528583 h 610874"/>
                <a:gd name="connsiteX4" fmla="*/ 44597 w 87296"/>
                <a:gd name="connsiteY4" fmla="*/ 607936 h 610874"/>
                <a:gd name="connsiteX5" fmla="*/ -3547 w 87296"/>
                <a:gd name="connsiteY5" fmla="*/ 1214 h 610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7296" h="610874">
                  <a:moveTo>
                    <a:pt x="-3547" y="1214"/>
                  </a:moveTo>
                  <a:cubicBezTo>
                    <a:pt x="16238" y="-892"/>
                    <a:pt x="12719" y="-3281"/>
                    <a:pt x="36584" y="-2897"/>
                  </a:cubicBezTo>
                  <a:cubicBezTo>
                    <a:pt x="38046" y="-2897"/>
                    <a:pt x="39421" y="-2373"/>
                    <a:pt x="40745" y="-1945"/>
                  </a:cubicBezTo>
                  <a:lnTo>
                    <a:pt x="81664" y="528583"/>
                  </a:lnTo>
                  <a:cubicBezTo>
                    <a:pt x="82137" y="532599"/>
                    <a:pt x="44597" y="607936"/>
                    <a:pt x="44597" y="607936"/>
                  </a:cubicBezTo>
                  <a:cubicBezTo>
                    <a:pt x="44597" y="607936"/>
                    <a:pt x="-17658" y="2740"/>
                    <a:pt x="-3547" y="1214"/>
                  </a:cubicBezTo>
                </a:path>
              </a:pathLst>
            </a:custGeom>
            <a:solidFill>
              <a:srgbClr val="094A44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7" name="Freeform: Shape 1296">
              <a:extLst>
                <a:ext uri="{FF2B5EF4-FFF2-40B4-BE49-F238E27FC236}">
                  <a16:creationId xmlns="" xmlns:a16="http://schemas.microsoft.com/office/drawing/2014/main" id="{3F2A4790-1D13-44BC-BBB0-CA1A2FF9F714}"/>
                </a:ext>
              </a:extLst>
            </p:cNvPr>
            <p:cNvSpPr/>
            <p:nvPr/>
          </p:nvSpPr>
          <p:spPr>
            <a:xfrm flipV="1">
              <a:off x="7225395" y="5217545"/>
              <a:ext cx="117731" cy="65391"/>
            </a:xfrm>
            <a:custGeom>
              <a:avLst/>
              <a:gdLst>
                <a:gd name="connsiteX0" fmla="*/ 104145 w 117731"/>
                <a:gd name="connsiteY0" fmla="*/ 37355 h 65391"/>
                <a:gd name="connsiteX1" fmla="*/ 12743 w 117731"/>
                <a:gd name="connsiteY1" fmla="*/ -1458 h 65391"/>
                <a:gd name="connsiteX2" fmla="*/ -4501 w 117731"/>
                <a:gd name="connsiteY2" fmla="*/ 5641 h 65391"/>
                <a:gd name="connsiteX3" fmla="*/ 2535 w 117731"/>
                <a:gd name="connsiteY3" fmla="*/ 23049 h 65391"/>
                <a:gd name="connsiteX4" fmla="*/ 93937 w 117731"/>
                <a:gd name="connsiteY4" fmla="*/ 61862 h 65391"/>
                <a:gd name="connsiteX5" fmla="*/ 111175 w 117731"/>
                <a:gd name="connsiteY5" fmla="*/ 54763 h 65391"/>
                <a:gd name="connsiteX6" fmla="*/ 104145 w 117731"/>
                <a:gd name="connsiteY6" fmla="*/ 37355 h 65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7731" h="65391">
                  <a:moveTo>
                    <a:pt x="104145" y="37355"/>
                  </a:moveTo>
                  <a:lnTo>
                    <a:pt x="12743" y="-1458"/>
                  </a:lnTo>
                  <a:cubicBezTo>
                    <a:pt x="6066" y="-4295"/>
                    <a:pt x="-1689" y="-1099"/>
                    <a:pt x="-4501" y="5641"/>
                  </a:cubicBezTo>
                  <a:cubicBezTo>
                    <a:pt x="-7320" y="12406"/>
                    <a:pt x="-4167" y="20199"/>
                    <a:pt x="2535" y="23049"/>
                  </a:cubicBezTo>
                  <a:lnTo>
                    <a:pt x="93937" y="61862"/>
                  </a:lnTo>
                  <a:cubicBezTo>
                    <a:pt x="100608" y="64700"/>
                    <a:pt x="108369" y="61503"/>
                    <a:pt x="111175" y="54763"/>
                  </a:cubicBezTo>
                  <a:cubicBezTo>
                    <a:pt x="113981" y="48023"/>
                    <a:pt x="110816" y="40186"/>
                    <a:pt x="104145" y="37355"/>
                  </a:cubicBezTo>
                </a:path>
              </a:pathLst>
            </a:custGeom>
            <a:solidFill>
              <a:srgbClr val="F8BAAC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8" name="Freeform: Shape 1297">
              <a:extLst>
                <a:ext uri="{FF2B5EF4-FFF2-40B4-BE49-F238E27FC236}">
                  <a16:creationId xmlns="" xmlns:a16="http://schemas.microsoft.com/office/drawing/2014/main" id="{8F3A3A8E-54DB-4013-A904-8B3E6813DD4C}"/>
                </a:ext>
              </a:extLst>
            </p:cNvPr>
            <p:cNvSpPr/>
            <p:nvPr/>
          </p:nvSpPr>
          <p:spPr>
            <a:xfrm flipV="1">
              <a:off x="7018654" y="5185978"/>
              <a:ext cx="410059" cy="402682"/>
            </a:xfrm>
            <a:custGeom>
              <a:avLst/>
              <a:gdLst>
                <a:gd name="connsiteX0" fmla="*/ -5450 w 410059"/>
                <a:gd name="connsiteY0" fmla="*/ 217511 h 402682"/>
                <a:gd name="connsiteX1" fmla="*/ 250631 w 410059"/>
                <a:gd name="connsiteY1" fmla="*/ -2247 h 402682"/>
                <a:gd name="connsiteX2" fmla="*/ 404609 w 410059"/>
                <a:gd name="connsiteY2" fmla="*/ 180677 h 402682"/>
                <a:gd name="connsiteX3" fmla="*/ 148535 w 410059"/>
                <a:gd name="connsiteY3" fmla="*/ 400435 h 402682"/>
                <a:gd name="connsiteX4" fmla="*/ -5450 w 410059"/>
                <a:gd name="connsiteY4" fmla="*/ 217511 h 40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0059" h="402682">
                  <a:moveTo>
                    <a:pt x="-5450" y="217511"/>
                  </a:moveTo>
                  <a:lnTo>
                    <a:pt x="250631" y="-2247"/>
                  </a:lnTo>
                  <a:lnTo>
                    <a:pt x="404609" y="180677"/>
                  </a:lnTo>
                  <a:lnTo>
                    <a:pt x="148535" y="400435"/>
                  </a:lnTo>
                  <a:lnTo>
                    <a:pt x="-5450" y="217511"/>
                  </a:lnTo>
                </a:path>
              </a:pathLst>
            </a:custGeom>
            <a:solidFill>
              <a:srgbClr val="61636C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9" name="Freeform: Shape 1298">
              <a:extLst>
                <a:ext uri="{FF2B5EF4-FFF2-40B4-BE49-F238E27FC236}">
                  <a16:creationId xmlns="" xmlns:a16="http://schemas.microsoft.com/office/drawing/2014/main" id="{EC7BCA76-D90F-4CB3-85AE-84E9351B2B0E}"/>
                </a:ext>
              </a:extLst>
            </p:cNvPr>
            <p:cNvSpPr/>
            <p:nvPr/>
          </p:nvSpPr>
          <p:spPr>
            <a:xfrm flipV="1">
              <a:off x="7018049" y="5194597"/>
              <a:ext cx="411270" cy="385438"/>
            </a:xfrm>
            <a:custGeom>
              <a:avLst/>
              <a:gdLst>
                <a:gd name="connsiteX0" fmla="*/ -5450 w 411270"/>
                <a:gd name="connsiteY0" fmla="*/ 181245 h 385438"/>
                <a:gd name="connsiteX1" fmla="*/ 277250 w 411270"/>
                <a:gd name="connsiteY1" fmla="*/ -2247 h 385438"/>
                <a:gd name="connsiteX2" fmla="*/ 405820 w 411270"/>
                <a:gd name="connsiteY2" fmla="*/ 199693 h 385438"/>
                <a:gd name="connsiteX3" fmla="*/ 123120 w 411270"/>
                <a:gd name="connsiteY3" fmla="*/ 383191 h 385438"/>
                <a:gd name="connsiteX4" fmla="*/ -5450 w 411270"/>
                <a:gd name="connsiteY4" fmla="*/ 181245 h 385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270" h="385438">
                  <a:moveTo>
                    <a:pt x="-5450" y="181245"/>
                  </a:moveTo>
                  <a:lnTo>
                    <a:pt x="277250" y="-2247"/>
                  </a:lnTo>
                  <a:lnTo>
                    <a:pt x="405820" y="199693"/>
                  </a:lnTo>
                  <a:lnTo>
                    <a:pt x="123120" y="383191"/>
                  </a:lnTo>
                  <a:lnTo>
                    <a:pt x="-5450" y="181245"/>
                  </a:lnTo>
                </a:path>
              </a:pathLst>
            </a:custGeom>
            <a:solidFill>
              <a:srgbClr val="E8EAF2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0" name="Freeform: Shape 1299">
              <a:extLst>
                <a:ext uri="{FF2B5EF4-FFF2-40B4-BE49-F238E27FC236}">
                  <a16:creationId xmlns="" xmlns:a16="http://schemas.microsoft.com/office/drawing/2014/main" id="{FA454000-2B8C-416B-84F1-E72E93168F9E}"/>
                </a:ext>
              </a:extLst>
            </p:cNvPr>
            <p:cNvSpPr/>
            <p:nvPr/>
          </p:nvSpPr>
          <p:spPr>
            <a:xfrm flipV="1">
              <a:off x="7340495" y="5246651"/>
              <a:ext cx="42522" cy="83477"/>
            </a:xfrm>
            <a:custGeom>
              <a:avLst/>
              <a:gdLst>
                <a:gd name="connsiteX0" fmla="*/ 9290 w 42522"/>
                <a:gd name="connsiteY0" fmla="*/ -2425 h 83477"/>
                <a:gd name="connsiteX1" fmla="*/ 4461 w 42522"/>
                <a:gd name="connsiteY1" fmla="*/ 702 h 83477"/>
                <a:gd name="connsiteX2" fmla="*/ 1094 w 42522"/>
                <a:gd name="connsiteY2" fmla="*/ 9176 h 83477"/>
                <a:gd name="connsiteX3" fmla="*/ -5640 w 42522"/>
                <a:gd name="connsiteY3" fmla="*/ 13646 h 83477"/>
                <a:gd name="connsiteX4" fmla="*/ -5375 w 42522"/>
                <a:gd name="connsiteY4" fmla="*/ 19043 h 83477"/>
                <a:gd name="connsiteX5" fmla="*/ -2172 w 42522"/>
                <a:gd name="connsiteY5" fmla="*/ 19037 h 83477"/>
                <a:gd name="connsiteX6" fmla="*/ 5627 w 42522"/>
                <a:gd name="connsiteY6" fmla="*/ 19094 h 83477"/>
                <a:gd name="connsiteX7" fmla="*/ 5980 w 42522"/>
                <a:gd name="connsiteY7" fmla="*/ 19100 h 83477"/>
                <a:gd name="connsiteX8" fmla="*/ 10141 w 42522"/>
                <a:gd name="connsiteY8" fmla="*/ 20052 h 83477"/>
                <a:gd name="connsiteX9" fmla="*/ 14845 w 42522"/>
                <a:gd name="connsiteY9" fmla="*/ 81052 h 83477"/>
                <a:gd name="connsiteX10" fmla="*/ 28779 w 42522"/>
                <a:gd name="connsiteY10" fmla="*/ 65548 h 83477"/>
                <a:gd name="connsiteX11" fmla="*/ 9290 w 42522"/>
                <a:gd name="connsiteY11" fmla="*/ -2425 h 83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522" h="83477">
                  <a:moveTo>
                    <a:pt x="9290" y="-2425"/>
                  </a:moveTo>
                  <a:lnTo>
                    <a:pt x="4461" y="702"/>
                  </a:lnTo>
                  <a:cubicBezTo>
                    <a:pt x="4202" y="3747"/>
                    <a:pt x="3092" y="6730"/>
                    <a:pt x="1094" y="9176"/>
                  </a:cubicBezTo>
                  <a:cubicBezTo>
                    <a:pt x="-760" y="11439"/>
                    <a:pt x="-3118" y="12940"/>
                    <a:pt x="-5640" y="13646"/>
                  </a:cubicBezTo>
                  <a:cubicBezTo>
                    <a:pt x="-5545" y="15500"/>
                    <a:pt x="-5463" y="17284"/>
                    <a:pt x="-5375" y="19043"/>
                  </a:cubicBezTo>
                  <a:cubicBezTo>
                    <a:pt x="-4309" y="19037"/>
                    <a:pt x="-3244" y="19037"/>
                    <a:pt x="-2172" y="19037"/>
                  </a:cubicBezTo>
                  <a:cubicBezTo>
                    <a:pt x="407" y="19037"/>
                    <a:pt x="3004" y="19056"/>
                    <a:pt x="5627" y="19094"/>
                  </a:cubicBezTo>
                  <a:cubicBezTo>
                    <a:pt x="5741" y="19094"/>
                    <a:pt x="5860" y="19100"/>
                    <a:pt x="5980" y="19100"/>
                  </a:cubicBezTo>
                  <a:cubicBezTo>
                    <a:pt x="7443" y="19100"/>
                    <a:pt x="8817" y="19623"/>
                    <a:pt x="10141" y="20052"/>
                  </a:cubicBezTo>
                  <a:lnTo>
                    <a:pt x="14845" y="81052"/>
                  </a:lnTo>
                  <a:cubicBezTo>
                    <a:pt x="22089" y="72944"/>
                    <a:pt x="27966" y="66400"/>
                    <a:pt x="28779" y="65548"/>
                  </a:cubicBezTo>
                  <a:cubicBezTo>
                    <a:pt x="48677" y="44774"/>
                    <a:pt x="27953" y="16269"/>
                    <a:pt x="9290" y="-2425"/>
                  </a:cubicBezTo>
                </a:path>
              </a:pathLst>
            </a:custGeom>
            <a:solidFill>
              <a:srgbClr val="B1B0B3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1" name="Freeform: Shape 1300">
              <a:extLst>
                <a:ext uri="{FF2B5EF4-FFF2-40B4-BE49-F238E27FC236}">
                  <a16:creationId xmlns="" xmlns:a16="http://schemas.microsoft.com/office/drawing/2014/main" id="{FCFD183C-BDC1-4DEE-9D02-C92FCC842BE7}"/>
                </a:ext>
              </a:extLst>
            </p:cNvPr>
            <p:cNvSpPr/>
            <p:nvPr/>
          </p:nvSpPr>
          <p:spPr>
            <a:xfrm flipV="1">
              <a:off x="7329922" y="5308502"/>
              <a:ext cx="10838" cy="6260"/>
            </a:xfrm>
            <a:custGeom>
              <a:avLst/>
              <a:gdLst>
                <a:gd name="connsiteX0" fmla="*/ -3775 w 10838"/>
                <a:gd name="connsiteY0" fmla="*/ -2383 h 6260"/>
                <a:gd name="connsiteX1" fmla="*/ -5604 w 10838"/>
                <a:gd name="connsiteY1" fmla="*/ -1198 h 6260"/>
                <a:gd name="connsiteX2" fmla="*/ -4614 w 10838"/>
                <a:gd name="connsiteY2" fmla="*/ 3877 h 6260"/>
                <a:gd name="connsiteX3" fmla="*/ 5235 w 10838"/>
                <a:gd name="connsiteY3" fmla="*/ 3720 h 6260"/>
                <a:gd name="connsiteX4" fmla="*/ 4970 w 10838"/>
                <a:gd name="connsiteY4" fmla="*/ -1677 h 6260"/>
                <a:gd name="connsiteX5" fmla="*/ 1553 w 10838"/>
                <a:gd name="connsiteY5" fmla="*/ -1211 h 6260"/>
                <a:gd name="connsiteX6" fmla="*/ -3775 w 10838"/>
                <a:gd name="connsiteY6" fmla="*/ -2383 h 6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38" h="6260">
                  <a:moveTo>
                    <a:pt x="-3775" y="-2383"/>
                  </a:moveTo>
                  <a:lnTo>
                    <a:pt x="-5604" y="-1198"/>
                  </a:lnTo>
                  <a:lnTo>
                    <a:pt x="-4614" y="3877"/>
                  </a:lnTo>
                  <a:cubicBezTo>
                    <a:pt x="-1367" y="3796"/>
                    <a:pt x="1918" y="3739"/>
                    <a:pt x="5235" y="3720"/>
                  </a:cubicBezTo>
                  <a:cubicBezTo>
                    <a:pt x="5146" y="1961"/>
                    <a:pt x="5064" y="176"/>
                    <a:pt x="4970" y="-1677"/>
                  </a:cubicBezTo>
                  <a:cubicBezTo>
                    <a:pt x="3854" y="-1368"/>
                    <a:pt x="2706" y="-1211"/>
                    <a:pt x="1553" y="-1211"/>
                  </a:cubicBezTo>
                  <a:cubicBezTo>
                    <a:pt x="-257" y="-1211"/>
                    <a:pt x="-2073" y="-1601"/>
                    <a:pt x="-3775" y="-2383"/>
                  </a:cubicBezTo>
                </a:path>
              </a:pathLst>
            </a:custGeom>
            <a:solidFill>
              <a:srgbClr val="353C4E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2" name="Freeform: Shape 1301">
              <a:extLst>
                <a:ext uri="{FF2B5EF4-FFF2-40B4-BE49-F238E27FC236}">
                  <a16:creationId xmlns="" xmlns:a16="http://schemas.microsoft.com/office/drawing/2014/main" id="{74CE42F4-3CE3-4277-A57B-B06EF474514E}"/>
                </a:ext>
              </a:extLst>
            </p:cNvPr>
            <p:cNvSpPr/>
            <p:nvPr/>
          </p:nvSpPr>
          <p:spPr>
            <a:xfrm flipV="1">
              <a:off x="7321618" y="5308193"/>
              <a:ext cx="9293" cy="5384"/>
            </a:xfrm>
            <a:custGeom>
              <a:avLst/>
              <a:gdLst>
                <a:gd name="connsiteX0" fmla="*/ 2712 w 9293"/>
                <a:gd name="connsiteY0" fmla="*/ -2385 h 5384"/>
                <a:gd name="connsiteX1" fmla="*/ -5591 w 9293"/>
                <a:gd name="connsiteY1" fmla="*/ 3000 h 5384"/>
                <a:gd name="connsiteX2" fmla="*/ 3702 w 9293"/>
                <a:gd name="connsiteY2" fmla="*/ 2691 h 5384"/>
                <a:gd name="connsiteX3" fmla="*/ 2712 w 9293"/>
                <a:gd name="connsiteY3" fmla="*/ -2385 h 5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93" h="5384">
                  <a:moveTo>
                    <a:pt x="2712" y="-2385"/>
                  </a:moveTo>
                  <a:lnTo>
                    <a:pt x="-5591" y="3000"/>
                  </a:lnTo>
                  <a:cubicBezTo>
                    <a:pt x="-2527" y="2874"/>
                    <a:pt x="569" y="2767"/>
                    <a:pt x="3702" y="2691"/>
                  </a:cubicBezTo>
                  <a:lnTo>
                    <a:pt x="2712" y="-2385"/>
                  </a:lnTo>
                </a:path>
              </a:pathLst>
            </a:custGeom>
            <a:solidFill>
              <a:srgbClr val="353B4A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3" name="Freeform: Shape 1302">
              <a:extLst>
                <a:ext uri="{FF2B5EF4-FFF2-40B4-BE49-F238E27FC236}">
                  <a16:creationId xmlns="" xmlns:a16="http://schemas.microsoft.com/office/drawing/2014/main" id="{B7CAF6F9-F9C8-43D4-B480-FD76A9EBEB65}"/>
                </a:ext>
              </a:extLst>
            </p:cNvPr>
            <p:cNvSpPr/>
            <p:nvPr/>
          </p:nvSpPr>
          <p:spPr>
            <a:xfrm flipV="1">
              <a:off x="7273644" y="5253346"/>
              <a:ext cx="78117" cy="55319"/>
            </a:xfrm>
            <a:custGeom>
              <a:avLst/>
              <a:gdLst>
                <a:gd name="connsiteX0" fmla="*/ 64746 w 78117"/>
                <a:gd name="connsiteY0" fmla="*/ -2438 h 55319"/>
                <a:gd name="connsiteX1" fmla="*/ 61543 w 78117"/>
                <a:gd name="connsiteY1" fmla="*/ -2432 h 55319"/>
                <a:gd name="connsiteX2" fmla="*/ 51695 w 78117"/>
                <a:gd name="connsiteY2" fmla="*/ -2274 h 55319"/>
                <a:gd name="connsiteX3" fmla="*/ 42402 w 78117"/>
                <a:gd name="connsiteY3" fmla="*/ -1965 h 55319"/>
                <a:gd name="connsiteX4" fmla="*/ 37591 w 78117"/>
                <a:gd name="connsiteY4" fmla="*/ 1162 h 55319"/>
                <a:gd name="connsiteX5" fmla="*/ 68163 w 78117"/>
                <a:gd name="connsiteY5" fmla="*/ -2419 h 55319"/>
                <a:gd name="connsiteX6" fmla="*/ 72545 w 78117"/>
                <a:gd name="connsiteY6" fmla="*/ -2382 h 55319"/>
                <a:gd name="connsiteX7" fmla="*/ 64746 w 78117"/>
                <a:gd name="connsiteY7" fmla="*/ -2438 h 55319"/>
                <a:gd name="connsiteX8" fmla="*/ 31355 w 78117"/>
                <a:gd name="connsiteY8" fmla="*/ 5210 h 55319"/>
                <a:gd name="connsiteX9" fmla="*/ 15417 w 78117"/>
                <a:gd name="connsiteY9" fmla="*/ 15556 h 55319"/>
                <a:gd name="connsiteX10" fmla="*/ 14187 w 78117"/>
                <a:gd name="connsiteY10" fmla="*/ 16609 h 55319"/>
                <a:gd name="connsiteX11" fmla="*/ 9206 w 78117"/>
                <a:gd name="connsiteY11" fmla="*/ 30347 h 55319"/>
                <a:gd name="connsiteX12" fmla="*/ 9206 w 78117"/>
                <a:gd name="connsiteY12" fmla="*/ 30347 h 55319"/>
                <a:gd name="connsiteX13" fmla="*/ -3940 w 78117"/>
                <a:gd name="connsiteY13" fmla="*/ 37157 h 55319"/>
                <a:gd name="connsiteX14" fmla="*/ -5572 w 78117"/>
                <a:gd name="connsiteY14" fmla="*/ 37056 h 55319"/>
                <a:gd name="connsiteX15" fmla="*/ 31696 w 78117"/>
                <a:gd name="connsiteY15" fmla="*/ 52881 h 55319"/>
                <a:gd name="connsiteX16" fmla="*/ 31355 w 78117"/>
                <a:gd name="connsiteY16" fmla="*/ 5210 h 55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8117" h="55319">
                  <a:moveTo>
                    <a:pt x="64746" y="-2438"/>
                  </a:moveTo>
                  <a:cubicBezTo>
                    <a:pt x="63675" y="-2438"/>
                    <a:pt x="62609" y="-2438"/>
                    <a:pt x="61543" y="-2432"/>
                  </a:cubicBezTo>
                  <a:cubicBezTo>
                    <a:pt x="58227" y="-2413"/>
                    <a:pt x="54942" y="-2356"/>
                    <a:pt x="51695" y="-2274"/>
                  </a:cubicBezTo>
                  <a:cubicBezTo>
                    <a:pt x="48561" y="-2199"/>
                    <a:pt x="45466" y="-2092"/>
                    <a:pt x="42402" y="-1965"/>
                  </a:cubicBezTo>
                  <a:lnTo>
                    <a:pt x="37591" y="1162"/>
                  </a:lnTo>
                  <a:cubicBezTo>
                    <a:pt x="50995" y="-622"/>
                    <a:pt x="51248" y="-2419"/>
                    <a:pt x="68163" y="-2419"/>
                  </a:cubicBezTo>
                  <a:cubicBezTo>
                    <a:pt x="69513" y="-2419"/>
                    <a:pt x="70963" y="-2407"/>
                    <a:pt x="72545" y="-2382"/>
                  </a:cubicBezTo>
                  <a:cubicBezTo>
                    <a:pt x="69922" y="-2419"/>
                    <a:pt x="67325" y="-2438"/>
                    <a:pt x="64746" y="-2438"/>
                  </a:cubicBezTo>
                  <a:moveTo>
                    <a:pt x="31355" y="5210"/>
                  </a:moveTo>
                  <a:lnTo>
                    <a:pt x="15417" y="15556"/>
                  </a:lnTo>
                  <a:lnTo>
                    <a:pt x="14187" y="16609"/>
                  </a:lnTo>
                  <a:cubicBezTo>
                    <a:pt x="14282" y="21224"/>
                    <a:pt x="12592" y="26262"/>
                    <a:pt x="9206" y="30347"/>
                  </a:cubicBezTo>
                  <a:lnTo>
                    <a:pt x="9206" y="30347"/>
                  </a:lnTo>
                  <a:cubicBezTo>
                    <a:pt x="5512" y="34799"/>
                    <a:pt x="600" y="37157"/>
                    <a:pt x="-3940" y="37157"/>
                  </a:cubicBezTo>
                  <a:cubicBezTo>
                    <a:pt x="-4488" y="37157"/>
                    <a:pt x="-5036" y="37125"/>
                    <a:pt x="-5572" y="37056"/>
                  </a:cubicBezTo>
                  <a:lnTo>
                    <a:pt x="31696" y="52881"/>
                  </a:lnTo>
                  <a:cubicBezTo>
                    <a:pt x="30536" y="28985"/>
                    <a:pt x="30309" y="12113"/>
                    <a:pt x="31355" y="5210"/>
                  </a:cubicBezTo>
                </a:path>
              </a:pathLst>
            </a:custGeom>
            <a:solidFill>
              <a:srgbClr val="9D544E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4" name="Freeform: Shape 1303">
              <a:extLst>
                <a:ext uri="{FF2B5EF4-FFF2-40B4-BE49-F238E27FC236}">
                  <a16:creationId xmlns="" xmlns:a16="http://schemas.microsoft.com/office/drawing/2014/main" id="{30EBC067-3882-46D0-B2E3-FA9C2FD164A9}"/>
                </a:ext>
              </a:extLst>
            </p:cNvPr>
            <p:cNvSpPr/>
            <p:nvPr/>
          </p:nvSpPr>
          <p:spPr>
            <a:xfrm flipV="1">
              <a:off x="7309901" y="5211847"/>
              <a:ext cx="51078" cy="96799"/>
            </a:xfrm>
            <a:custGeom>
              <a:avLst/>
              <a:gdLst>
                <a:gd name="connsiteX0" fmla="*/ 31875 w 51078"/>
                <a:gd name="connsiteY0" fmla="*/ -2476 h 96799"/>
                <a:gd name="connsiteX1" fmla="*/ 1303 w 51078"/>
                <a:gd name="connsiteY1" fmla="*/ 1105 h 96799"/>
                <a:gd name="connsiteX2" fmla="*/ -4933 w 51078"/>
                <a:gd name="connsiteY2" fmla="*/ 5153 h 96799"/>
                <a:gd name="connsiteX3" fmla="*/ -4592 w 51078"/>
                <a:gd name="connsiteY3" fmla="*/ 52825 h 96799"/>
                <a:gd name="connsiteX4" fmla="*/ 19568 w 51078"/>
                <a:gd name="connsiteY4" fmla="*/ 63083 h 96799"/>
                <a:gd name="connsiteX5" fmla="*/ 26598 w 51078"/>
                <a:gd name="connsiteY5" fmla="*/ 80491 h 96799"/>
                <a:gd name="connsiteX6" fmla="*/ 26453 w 51078"/>
                <a:gd name="connsiteY6" fmla="*/ 80825 h 96799"/>
                <a:gd name="connsiteX7" fmla="*/ 45475 w 51078"/>
                <a:gd name="connsiteY7" fmla="*/ 59521 h 96799"/>
                <a:gd name="connsiteX8" fmla="*/ 40772 w 51078"/>
                <a:gd name="connsiteY8" fmla="*/ -1479 h 96799"/>
                <a:gd name="connsiteX9" fmla="*/ 36610 w 51078"/>
                <a:gd name="connsiteY9" fmla="*/ -2431 h 96799"/>
                <a:gd name="connsiteX10" fmla="*/ 36257 w 51078"/>
                <a:gd name="connsiteY10" fmla="*/ -2438 h 96799"/>
                <a:gd name="connsiteX11" fmla="*/ 31875 w 51078"/>
                <a:gd name="connsiteY11" fmla="*/ -2476 h 96799"/>
                <a:gd name="connsiteX12" fmla="*/ 5458 w 51078"/>
                <a:gd name="connsiteY12" fmla="*/ 85932 h 96799"/>
                <a:gd name="connsiteX13" fmla="*/ 14417 w 51078"/>
                <a:gd name="connsiteY13" fmla="*/ 94324 h 96799"/>
                <a:gd name="connsiteX14" fmla="*/ 21151 w 51078"/>
                <a:gd name="connsiteY14" fmla="*/ 86771 h 96799"/>
                <a:gd name="connsiteX15" fmla="*/ 14423 w 51078"/>
                <a:gd name="connsiteY15" fmla="*/ 88624 h 96799"/>
                <a:gd name="connsiteX16" fmla="*/ 9360 w 51078"/>
                <a:gd name="connsiteY16" fmla="*/ 87590 h 96799"/>
                <a:gd name="connsiteX17" fmla="*/ 5458 w 51078"/>
                <a:gd name="connsiteY17" fmla="*/ 85932 h 96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1078" h="96799">
                  <a:moveTo>
                    <a:pt x="31875" y="-2476"/>
                  </a:moveTo>
                  <a:cubicBezTo>
                    <a:pt x="14959" y="-2476"/>
                    <a:pt x="14707" y="-679"/>
                    <a:pt x="1303" y="1105"/>
                  </a:cubicBezTo>
                  <a:lnTo>
                    <a:pt x="-4933" y="5153"/>
                  </a:lnTo>
                  <a:cubicBezTo>
                    <a:pt x="-5979" y="12057"/>
                    <a:pt x="-5753" y="28929"/>
                    <a:pt x="-4592" y="52825"/>
                  </a:cubicBezTo>
                  <a:lnTo>
                    <a:pt x="19568" y="63083"/>
                  </a:lnTo>
                  <a:cubicBezTo>
                    <a:pt x="26239" y="65914"/>
                    <a:pt x="29404" y="73751"/>
                    <a:pt x="26598" y="80491"/>
                  </a:cubicBezTo>
                  <a:cubicBezTo>
                    <a:pt x="26554" y="80604"/>
                    <a:pt x="26503" y="80711"/>
                    <a:pt x="26453" y="80825"/>
                  </a:cubicBezTo>
                  <a:cubicBezTo>
                    <a:pt x="32310" y="74261"/>
                    <a:pt x="39378" y="66336"/>
                    <a:pt x="45475" y="59521"/>
                  </a:cubicBezTo>
                  <a:lnTo>
                    <a:pt x="40772" y="-1479"/>
                  </a:lnTo>
                  <a:cubicBezTo>
                    <a:pt x="39447" y="-1908"/>
                    <a:pt x="38073" y="-2431"/>
                    <a:pt x="36610" y="-2431"/>
                  </a:cubicBezTo>
                  <a:cubicBezTo>
                    <a:pt x="36490" y="-2431"/>
                    <a:pt x="36371" y="-2438"/>
                    <a:pt x="36257" y="-2438"/>
                  </a:cubicBezTo>
                  <a:cubicBezTo>
                    <a:pt x="34675" y="-2463"/>
                    <a:pt x="33224" y="-2476"/>
                    <a:pt x="31875" y="-2476"/>
                  </a:cubicBezTo>
                  <a:moveTo>
                    <a:pt x="5458" y="85932"/>
                  </a:moveTo>
                  <a:lnTo>
                    <a:pt x="14417" y="94324"/>
                  </a:lnTo>
                  <a:cubicBezTo>
                    <a:pt x="14417" y="94324"/>
                    <a:pt x="17096" y="91316"/>
                    <a:pt x="21151" y="86771"/>
                  </a:cubicBezTo>
                  <a:cubicBezTo>
                    <a:pt x="19127" y="87975"/>
                    <a:pt x="16800" y="88624"/>
                    <a:pt x="14423" y="88624"/>
                  </a:cubicBezTo>
                  <a:cubicBezTo>
                    <a:pt x="12733" y="88624"/>
                    <a:pt x="11012" y="88290"/>
                    <a:pt x="9360" y="87590"/>
                  </a:cubicBezTo>
                  <a:lnTo>
                    <a:pt x="5458" y="85932"/>
                  </a:lnTo>
                </a:path>
              </a:pathLst>
            </a:custGeom>
            <a:solidFill>
              <a:srgbClr val="89444B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5" name="Freeform: Shape 1304">
              <a:extLst>
                <a:ext uri="{FF2B5EF4-FFF2-40B4-BE49-F238E27FC236}">
                  <a16:creationId xmlns="" xmlns:a16="http://schemas.microsoft.com/office/drawing/2014/main" id="{2AEFA071-7561-45D5-A6C9-F70058BC98EE}"/>
                </a:ext>
              </a:extLst>
            </p:cNvPr>
            <p:cNvSpPr/>
            <p:nvPr/>
          </p:nvSpPr>
          <p:spPr>
            <a:xfrm flipV="1">
              <a:off x="7271633" y="5217547"/>
              <a:ext cx="71493" cy="52072"/>
            </a:xfrm>
            <a:custGeom>
              <a:avLst/>
              <a:gdLst>
                <a:gd name="connsiteX0" fmla="*/ -5565 w 71493"/>
                <a:gd name="connsiteY0" fmla="*/ -2506 h 52072"/>
                <a:gd name="connsiteX1" fmla="*/ 19024 w 71493"/>
                <a:gd name="connsiteY1" fmla="*/ 23717 h 52072"/>
                <a:gd name="connsiteX2" fmla="*/ 43764 w 71493"/>
                <a:gd name="connsiteY2" fmla="*/ 46875 h 52072"/>
                <a:gd name="connsiteX3" fmla="*/ 47667 w 71493"/>
                <a:gd name="connsiteY3" fmla="*/ 48533 h 52072"/>
                <a:gd name="connsiteX4" fmla="*/ 52730 w 71493"/>
                <a:gd name="connsiteY4" fmla="*/ 49567 h 52072"/>
                <a:gd name="connsiteX5" fmla="*/ 59457 w 71493"/>
                <a:gd name="connsiteY5" fmla="*/ 47713 h 52072"/>
                <a:gd name="connsiteX6" fmla="*/ 64760 w 71493"/>
                <a:gd name="connsiteY6" fmla="*/ 41768 h 52072"/>
                <a:gd name="connsiteX7" fmla="*/ 64905 w 71493"/>
                <a:gd name="connsiteY7" fmla="*/ 41433 h 52072"/>
                <a:gd name="connsiteX8" fmla="*/ 57875 w 71493"/>
                <a:gd name="connsiteY8" fmla="*/ 24026 h 52072"/>
                <a:gd name="connsiteX9" fmla="*/ 33714 w 71493"/>
                <a:gd name="connsiteY9" fmla="*/ 13767 h 52072"/>
                <a:gd name="connsiteX10" fmla="*/ -3554 w 71493"/>
                <a:gd name="connsiteY10" fmla="*/ -2058 h 52072"/>
                <a:gd name="connsiteX11" fmla="*/ -5565 w 71493"/>
                <a:gd name="connsiteY11" fmla="*/ -2506 h 52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1493" h="52072">
                  <a:moveTo>
                    <a:pt x="-5565" y="-2506"/>
                  </a:moveTo>
                  <a:cubicBezTo>
                    <a:pt x="2215" y="6870"/>
                    <a:pt x="10563" y="15791"/>
                    <a:pt x="19024" y="23717"/>
                  </a:cubicBezTo>
                  <a:lnTo>
                    <a:pt x="43764" y="46875"/>
                  </a:lnTo>
                  <a:lnTo>
                    <a:pt x="47667" y="48533"/>
                  </a:lnTo>
                  <a:cubicBezTo>
                    <a:pt x="49319" y="49233"/>
                    <a:pt x="51040" y="49567"/>
                    <a:pt x="52730" y="49567"/>
                  </a:cubicBezTo>
                  <a:cubicBezTo>
                    <a:pt x="55107" y="49567"/>
                    <a:pt x="57434" y="48917"/>
                    <a:pt x="59457" y="47713"/>
                  </a:cubicBezTo>
                  <a:cubicBezTo>
                    <a:pt x="61040" y="45935"/>
                    <a:pt x="62837" y="43924"/>
                    <a:pt x="64760" y="41768"/>
                  </a:cubicBezTo>
                  <a:cubicBezTo>
                    <a:pt x="64810" y="41654"/>
                    <a:pt x="64861" y="41547"/>
                    <a:pt x="64905" y="41433"/>
                  </a:cubicBezTo>
                  <a:cubicBezTo>
                    <a:pt x="67710" y="34693"/>
                    <a:pt x="64545" y="26856"/>
                    <a:pt x="57875" y="24026"/>
                  </a:cubicBezTo>
                  <a:lnTo>
                    <a:pt x="33714" y="13767"/>
                  </a:lnTo>
                  <a:lnTo>
                    <a:pt x="-3554" y="-2058"/>
                  </a:lnTo>
                  <a:cubicBezTo>
                    <a:pt x="-4241" y="-2152"/>
                    <a:pt x="-4909" y="-2297"/>
                    <a:pt x="-5565" y="-2506"/>
                  </a:cubicBezTo>
                </a:path>
              </a:pathLst>
            </a:custGeom>
            <a:solidFill>
              <a:srgbClr val="AB8F8A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6" name="Freeform: Shape 1305">
              <a:extLst>
                <a:ext uri="{FF2B5EF4-FFF2-40B4-BE49-F238E27FC236}">
                  <a16:creationId xmlns="" xmlns:a16="http://schemas.microsoft.com/office/drawing/2014/main" id="{402622EC-3669-43F9-9CE7-55DD1DDA8C7B}"/>
                </a:ext>
              </a:extLst>
            </p:cNvPr>
            <p:cNvSpPr/>
            <p:nvPr/>
          </p:nvSpPr>
          <p:spPr>
            <a:xfrm flipV="1">
              <a:off x="7293398" y="5289619"/>
              <a:ext cx="1235" cy="1052"/>
            </a:xfrm>
            <a:custGeom>
              <a:avLst/>
              <a:gdLst>
                <a:gd name="connsiteX0" fmla="*/ -4311 w 1235"/>
                <a:gd name="connsiteY0" fmla="*/ -2422 h 1052"/>
                <a:gd name="connsiteX1" fmla="*/ -5547 w 1235"/>
                <a:gd name="connsiteY1" fmla="*/ -1621 h 1052"/>
                <a:gd name="connsiteX2" fmla="*/ -5541 w 1235"/>
                <a:gd name="connsiteY2" fmla="*/ -1369 h 1052"/>
                <a:gd name="connsiteX3" fmla="*/ -4311 w 1235"/>
                <a:gd name="connsiteY3" fmla="*/ -2422 h 1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5" h="1052">
                  <a:moveTo>
                    <a:pt x="-4311" y="-2422"/>
                  </a:moveTo>
                  <a:lnTo>
                    <a:pt x="-5547" y="-1621"/>
                  </a:lnTo>
                  <a:cubicBezTo>
                    <a:pt x="-5541" y="-1539"/>
                    <a:pt x="-5541" y="-1451"/>
                    <a:pt x="-5541" y="-1369"/>
                  </a:cubicBezTo>
                  <a:lnTo>
                    <a:pt x="-4311" y="-2422"/>
                  </a:lnTo>
                </a:path>
              </a:pathLst>
            </a:custGeom>
            <a:solidFill>
              <a:srgbClr val="61636C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7" name="Freeform: Shape 1306">
              <a:extLst>
                <a:ext uri="{FF2B5EF4-FFF2-40B4-BE49-F238E27FC236}">
                  <a16:creationId xmlns="" xmlns:a16="http://schemas.microsoft.com/office/drawing/2014/main" id="{4303A70D-8378-4D73-AC37-6B5F5E74B429}"/>
                </a:ext>
              </a:extLst>
            </p:cNvPr>
            <p:cNvSpPr/>
            <p:nvPr/>
          </p:nvSpPr>
          <p:spPr>
            <a:xfrm flipV="1">
              <a:off x="7260587" y="5289871"/>
              <a:ext cx="94838" cy="59600"/>
            </a:xfrm>
            <a:custGeom>
              <a:avLst/>
              <a:gdLst>
                <a:gd name="connsiteX0" fmla="*/ 28884 w 94838"/>
                <a:gd name="connsiteY0" fmla="*/ -2369 h 59600"/>
                <a:gd name="connsiteX1" fmla="*/ 21564 w 94838"/>
                <a:gd name="connsiteY1" fmla="*/ -2369 h 59600"/>
                <a:gd name="connsiteX2" fmla="*/ 29155 w 94838"/>
                <a:gd name="connsiteY2" fmla="*/ 5027 h 59600"/>
                <a:gd name="connsiteX3" fmla="*/ 30252 w 94838"/>
                <a:gd name="connsiteY3" fmla="*/ 25953 h 59600"/>
                <a:gd name="connsiteX4" fmla="*/ 20101 w 94838"/>
                <a:gd name="connsiteY4" fmla="*/ 30890 h 59600"/>
                <a:gd name="connsiteX5" fmla="*/ 11072 w 94838"/>
                <a:gd name="connsiteY5" fmla="*/ 27145 h 59600"/>
                <a:gd name="connsiteX6" fmla="*/ -2054 w 94838"/>
                <a:gd name="connsiteY6" fmla="*/ 14371 h 59600"/>
                <a:gd name="connsiteX7" fmla="*/ -5566 w 94838"/>
                <a:gd name="connsiteY7" fmla="*/ 19011 h 59600"/>
                <a:gd name="connsiteX8" fmla="*/ 23424 w 94838"/>
                <a:gd name="connsiteY8" fmla="*/ 47743 h 59600"/>
                <a:gd name="connsiteX9" fmla="*/ 27245 w 94838"/>
                <a:gd name="connsiteY9" fmla="*/ 57232 h 59600"/>
                <a:gd name="connsiteX10" fmla="*/ 28481 w 94838"/>
                <a:gd name="connsiteY10" fmla="*/ 56431 h 59600"/>
                <a:gd name="connsiteX11" fmla="*/ 44419 w 94838"/>
                <a:gd name="connsiteY11" fmla="*/ 46085 h 59600"/>
                <a:gd name="connsiteX12" fmla="*/ 50655 w 94838"/>
                <a:gd name="connsiteY12" fmla="*/ 42037 h 59600"/>
                <a:gd name="connsiteX13" fmla="*/ 55465 w 94838"/>
                <a:gd name="connsiteY13" fmla="*/ 38909 h 59600"/>
                <a:gd name="connsiteX14" fmla="*/ 63769 w 94838"/>
                <a:gd name="connsiteY14" fmla="*/ 33525 h 59600"/>
                <a:gd name="connsiteX15" fmla="*/ 65598 w 94838"/>
                <a:gd name="connsiteY15" fmla="*/ 32340 h 59600"/>
                <a:gd name="connsiteX16" fmla="*/ 61890 w 94838"/>
                <a:gd name="connsiteY16" fmla="*/ 29774 h 59600"/>
                <a:gd name="connsiteX17" fmla="*/ 28884 w 94838"/>
                <a:gd name="connsiteY17" fmla="*/ -2369 h 59600"/>
                <a:gd name="connsiteX18" fmla="*/ 81896 w 94838"/>
                <a:gd name="connsiteY18" fmla="*/ 9951 h 59600"/>
                <a:gd name="connsiteX19" fmla="*/ 84443 w 94838"/>
                <a:gd name="connsiteY19" fmla="*/ 20102 h 59600"/>
                <a:gd name="connsiteX20" fmla="*/ 89273 w 94838"/>
                <a:gd name="connsiteY20" fmla="*/ 16975 h 59600"/>
                <a:gd name="connsiteX21" fmla="*/ 81896 w 94838"/>
                <a:gd name="connsiteY21" fmla="*/ 9951 h 5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94838" h="59600">
                  <a:moveTo>
                    <a:pt x="28884" y="-2369"/>
                  </a:moveTo>
                  <a:lnTo>
                    <a:pt x="21564" y="-2369"/>
                  </a:lnTo>
                  <a:lnTo>
                    <a:pt x="29155" y="5027"/>
                  </a:lnTo>
                  <a:cubicBezTo>
                    <a:pt x="34729" y="10455"/>
                    <a:pt x="35227" y="19875"/>
                    <a:pt x="30252" y="25953"/>
                  </a:cubicBezTo>
                  <a:cubicBezTo>
                    <a:pt x="27579" y="29225"/>
                    <a:pt x="23846" y="30890"/>
                    <a:pt x="20101" y="30890"/>
                  </a:cubicBezTo>
                  <a:cubicBezTo>
                    <a:pt x="16880" y="30890"/>
                    <a:pt x="13651" y="29660"/>
                    <a:pt x="11072" y="27145"/>
                  </a:cubicBezTo>
                  <a:lnTo>
                    <a:pt x="-2054" y="14371"/>
                  </a:lnTo>
                  <a:cubicBezTo>
                    <a:pt x="-3259" y="15922"/>
                    <a:pt x="-4431" y="17473"/>
                    <a:pt x="-5566" y="19011"/>
                  </a:cubicBezTo>
                  <a:lnTo>
                    <a:pt x="23424" y="47743"/>
                  </a:lnTo>
                  <a:cubicBezTo>
                    <a:pt x="25858" y="50157"/>
                    <a:pt x="27119" y="53549"/>
                    <a:pt x="27245" y="57232"/>
                  </a:cubicBezTo>
                  <a:lnTo>
                    <a:pt x="28481" y="56431"/>
                  </a:lnTo>
                  <a:lnTo>
                    <a:pt x="44419" y="46085"/>
                  </a:lnTo>
                  <a:lnTo>
                    <a:pt x="50655" y="42037"/>
                  </a:lnTo>
                  <a:lnTo>
                    <a:pt x="55465" y="38909"/>
                  </a:lnTo>
                  <a:lnTo>
                    <a:pt x="63769" y="33525"/>
                  </a:lnTo>
                  <a:lnTo>
                    <a:pt x="65598" y="32340"/>
                  </a:lnTo>
                  <a:cubicBezTo>
                    <a:pt x="64274" y="31722"/>
                    <a:pt x="63025" y="30871"/>
                    <a:pt x="61890" y="29774"/>
                  </a:cubicBezTo>
                  <a:lnTo>
                    <a:pt x="28884" y="-2369"/>
                  </a:lnTo>
                  <a:moveTo>
                    <a:pt x="81896" y="9951"/>
                  </a:moveTo>
                  <a:cubicBezTo>
                    <a:pt x="83882" y="12921"/>
                    <a:pt x="84745" y="16552"/>
                    <a:pt x="84443" y="20102"/>
                  </a:cubicBezTo>
                  <a:lnTo>
                    <a:pt x="89273" y="16975"/>
                  </a:lnTo>
                  <a:cubicBezTo>
                    <a:pt x="86738" y="14434"/>
                    <a:pt x="84241" y="12082"/>
                    <a:pt x="81896" y="9951"/>
                  </a:cubicBezTo>
                </a:path>
              </a:pathLst>
            </a:custGeom>
            <a:solidFill>
              <a:srgbClr val="A2A3AB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8" name="Freeform: Shape 1307">
              <a:extLst>
                <a:ext uri="{FF2B5EF4-FFF2-40B4-BE49-F238E27FC236}">
                  <a16:creationId xmlns="" xmlns:a16="http://schemas.microsoft.com/office/drawing/2014/main" id="{D45D68E0-E99B-4162-B28E-2FE56E57C4C2}"/>
                </a:ext>
              </a:extLst>
            </p:cNvPr>
            <p:cNvSpPr/>
            <p:nvPr/>
          </p:nvSpPr>
          <p:spPr>
            <a:xfrm flipV="1">
              <a:off x="7270927" y="5269071"/>
              <a:ext cx="22480" cy="20547"/>
            </a:xfrm>
            <a:custGeom>
              <a:avLst/>
              <a:gdLst>
                <a:gd name="connsiteX0" fmla="*/ 16946 w 22480"/>
                <a:gd name="connsiteY0" fmla="*/ -2441 h 20547"/>
                <a:gd name="connsiteX1" fmla="*/ -5531 w 22480"/>
                <a:gd name="connsiteY1" fmla="*/ 16852 h 20547"/>
                <a:gd name="connsiteX2" fmla="*/ -2813 w 22480"/>
                <a:gd name="connsiteY2" fmla="*/ 18005 h 20547"/>
                <a:gd name="connsiteX3" fmla="*/ -1180 w 22480"/>
                <a:gd name="connsiteY3" fmla="*/ 18106 h 20547"/>
                <a:gd name="connsiteX4" fmla="*/ 11966 w 22480"/>
                <a:gd name="connsiteY4" fmla="*/ 11297 h 20547"/>
                <a:gd name="connsiteX5" fmla="*/ 11966 w 22480"/>
                <a:gd name="connsiteY5" fmla="*/ 11297 h 20547"/>
                <a:gd name="connsiteX6" fmla="*/ 16946 w 22480"/>
                <a:gd name="connsiteY6" fmla="*/ -2441 h 20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480" h="20547">
                  <a:moveTo>
                    <a:pt x="16946" y="-2441"/>
                  </a:moveTo>
                  <a:lnTo>
                    <a:pt x="-5531" y="16852"/>
                  </a:lnTo>
                  <a:lnTo>
                    <a:pt x="-2813" y="18005"/>
                  </a:lnTo>
                  <a:cubicBezTo>
                    <a:pt x="-2277" y="18075"/>
                    <a:pt x="-1729" y="18106"/>
                    <a:pt x="-1180" y="18106"/>
                  </a:cubicBezTo>
                  <a:cubicBezTo>
                    <a:pt x="3359" y="18106"/>
                    <a:pt x="8271" y="15748"/>
                    <a:pt x="11966" y="11297"/>
                  </a:cubicBezTo>
                  <a:lnTo>
                    <a:pt x="11966" y="11297"/>
                  </a:lnTo>
                  <a:cubicBezTo>
                    <a:pt x="15351" y="7212"/>
                    <a:pt x="17041" y="2174"/>
                    <a:pt x="16946" y="-2441"/>
                  </a:cubicBezTo>
                </a:path>
              </a:pathLst>
            </a:custGeom>
            <a:solidFill>
              <a:srgbClr val="9D544E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9" name="Freeform: Shape 1308">
              <a:extLst>
                <a:ext uri="{FF2B5EF4-FFF2-40B4-BE49-F238E27FC236}">
                  <a16:creationId xmlns="" xmlns:a16="http://schemas.microsoft.com/office/drawing/2014/main" id="{EA343AEA-835B-4E9F-BF26-88FE8F286F0C}"/>
                </a:ext>
              </a:extLst>
            </p:cNvPr>
            <p:cNvSpPr/>
            <p:nvPr/>
          </p:nvSpPr>
          <p:spPr>
            <a:xfrm flipV="1">
              <a:off x="7270561" y="5269172"/>
              <a:ext cx="3083" cy="1153"/>
            </a:xfrm>
            <a:custGeom>
              <a:avLst/>
              <a:gdLst>
                <a:gd name="connsiteX0" fmla="*/ -5151 w 3083"/>
                <a:gd name="connsiteY0" fmla="*/ -2459 h 1153"/>
                <a:gd name="connsiteX1" fmla="*/ -5517 w 3083"/>
                <a:gd name="connsiteY1" fmla="*/ -2150 h 1153"/>
                <a:gd name="connsiteX2" fmla="*/ -4445 w 3083"/>
                <a:gd name="connsiteY2" fmla="*/ -1753 h 1153"/>
                <a:gd name="connsiteX3" fmla="*/ -2433 w 3083"/>
                <a:gd name="connsiteY3" fmla="*/ -1305 h 1153"/>
                <a:gd name="connsiteX4" fmla="*/ -5151 w 3083"/>
                <a:gd name="connsiteY4" fmla="*/ -2459 h 1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83" h="1153">
                  <a:moveTo>
                    <a:pt x="-5151" y="-2459"/>
                  </a:moveTo>
                  <a:lnTo>
                    <a:pt x="-5517" y="-2150"/>
                  </a:lnTo>
                  <a:cubicBezTo>
                    <a:pt x="-5164" y="-1998"/>
                    <a:pt x="-4804" y="-1866"/>
                    <a:pt x="-4445" y="-1753"/>
                  </a:cubicBezTo>
                  <a:cubicBezTo>
                    <a:pt x="-3789" y="-1544"/>
                    <a:pt x="-3121" y="-1399"/>
                    <a:pt x="-2433" y="-1305"/>
                  </a:cubicBezTo>
                  <a:lnTo>
                    <a:pt x="-5151" y="-2459"/>
                  </a:lnTo>
                </a:path>
              </a:pathLst>
            </a:custGeom>
            <a:solidFill>
              <a:srgbClr val="AB8F8A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0" name="Freeform: Shape 1309">
              <a:extLst>
                <a:ext uri="{FF2B5EF4-FFF2-40B4-BE49-F238E27FC236}">
                  <a16:creationId xmlns="" xmlns:a16="http://schemas.microsoft.com/office/drawing/2014/main" id="{3EDAEFA9-7172-4575-BB74-5EB6F1DE3DAC}"/>
                </a:ext>
              </a:extLst>
            </p:cNvPr>
            <p:cNvSpPr/>
            <p:nvPr/>
          </p:nvSpPr>
          <p:spPr>
            <a:xfrm flipV="1">
              <a:off x="7266841" y="5270017"/>
              <a:ext cx="26562" cy="19854"/>
            </a:xfrm>
            <a:custGeom>
              <a:avLst/>
              <a:gdLst>
                <a:gd name="connsiteX0" fmla="*/ 21029 w 26562"/>
                <a:gd name="connsiteY0" fmla="*/ -2440 h 19854"/>
                <a:gd name="connsiteX1" fmla="*/ -5528 w 26562"/>
                <a:gd name="connsiteY1" fmla="*/ 14797 h 19854"/>
                <a:gd name="connsiteX2" fmla="*/ -5212 w 26562"/>
                <a:gd name="connsiteY2" fmla="*/ 15106 h 19854"/>
                <a:gd name="connsiteX3" fmla="*/ -1808 w 26562"/>
                <a:gd name="connsiteY3" fmla="*/ 17414 h 19854"/>
                <a:gd name="connsiteX4" fmla="*/ -1442 w 26562"/>
                <a:gd name="connsiteY4" fmla="*/ 17105 h 19854"/>
                <a:gd name="connsiteX5" fmla="*/ 21035 w 26562"/>
                <a:gd name="connsiteY5" fmla="*/ -2188 h 19854"/>
                <a:gd name="connsiteX6" fmla="*/ 21029 w 26562"/>
                <a:gd name="connsiteY6" fmla="*/ -2440 h 19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62" h="19854">
                  <a:moveTo>
                    <a:pt x="21029" y="-2440"/>
                  </a:moveTo>
                  <a:lnTo>
                    <a:pt x="-5528" y="14797"/>
                  </a:lnTo>
                  <a:lnTo>
                    <a:pt x="-5212" y="15106"/>
                  </a:lnTo>
                  <a:cubicBezTo>
                    <a:pt x="-4197" y="16109"/>
                    <a:pt x="-3044" y="16878"/>
                    <a:pt x="-1808" y="17414"/>
                  </a:cubicBezTo>
                  <a:lnTo>
                    <a:pt x="-1442" y="17105"/>
                  </a:lnTo>
                  <a:lnTo>
                    <a:pt x="21035" y="-2188"/>
                  </a:lnTo>
                  <a:cubicBezTo>
                    <a:pt x="21035" y="-2270"/>
                    <a:pt x="21035" y="-2358"/>
                    <a:pt x="21029" y="-2440"/>
                  </a:cubicBezTo>
                </a:path>
              </a:pathLst>
            </a:custGeom>
            <a:solidFill>
              <a:srgbClr val="61636C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1" name="Freeform: Shape 1310">
              <a:extLst>
                <a:ext uri="{FF2B5EF4-FFF2-40B4-BE49-F238E27FC236}">
                  <a16:creationId xmlns="" xmlns:a16="http://schemas.microsoft.com/office/drawing/2014/main" id="{240368A4-6CC7-489C-8313-71BE16C21BD6}"/>
                </a:ext>
              </a:extLst>
            </p:cNvPr>
            <p:cNvSpPr/>
            <p:nvPr/>
          </p:nvSpPr>
          <p:spPr>
            <a:xfrm flipV="1">
              <a:off x="7189751" y="5272633"/>
              <a:ext cx="103646" cy="76837"/>
            </a:xfrm>
            <a:custGeom>
              <a:avLst/>
              <a:gdLst>
                <a:gd name="connsiteX0" fmla="*/ 43786 w 103646"/>
                <a:gd name="connsiteY0" fmla="*/ -2384 h 76837"/>
                <a:gd name="connsiteX1" fmla="*/ -5475 w 103646"/>
                <a:gd name="connsiteY1" fmla="*/ -2384 h 76837"/>
                <a:gd name="connsiteX2" fmla="*/ -3779 w 103646"/>
                <a:gd name="connsiteY2" fmla="*/ -266 h 76837"/>
                <a:gd name="connsiteX3" fmla="*/ 71616 w 103646"/>
                <a:gd name="connsiteY3" fmla="*/ 74454 h 76837"/>
                <a:gd name="connsiteX4" fmla="*/ 98172 w 103646"/>
                <a:gd name="connsiteY4" fmla="*/ 57216 h 76837"/>
                <a:gd name="connsiteX5" fmla="*/ 94351 w 103646"/>
                <a:gd name="connsiteY5" fmla="*/ 47727 h 76837"/>
                <a:gd name="connsiteX6" fmla="*/ 65361 w 103646"/>
                <a:gd name="connsiteY6" fmla="*/ 18996 h 76837"/>
                <a:gd name="connsiteX7" fmla="*/ 43786 w 103646"/>
                <a:gd name="connsiteY7" fmla="*/ -2384 h 76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3646" h="76837">
                  <a:moveTo>
                    <a:pt x="43786" y="-2384"/>
                  </a:moveTo>
                  <a:lnTo>
                    <a:pt x="-5475" y="-2384"/>
                  </a:lnTo>
                  <a:cubicBezTo>
                    <a:pt x="-4989" y="-1615"/>
                    <a:pt x="-4428" y="-909"/>
                    <a:pt x="-3779" y="-266"/>
                  </a:cubicBezTo>
                  <a:lnTo>
                    <a:pt x="71616" y="74454"/>
                  </a:lnTo>
                  <a:lnTo>
                    <a:pt x="98172" y="57216"/>
                  </a:lnTo>
                  <a:cubicBezTo>
                    <a:pt x="98046" y="53534"/>
                    <a:pt x="96785" y="50142"/>
                    <a:pt x="94351" y="47727"/>
                  </a:cubicBezTo>
                  <a:lnTo>
                    <a:pt x="65361" y="18996"/>
                  </a:lnTo>
                  <a:lnTo>
                    <a:pt x="43786" y="-2384"/>
                  </a:lnTo>
                </a:path>
              </a:pathLst>
            </a:custGeom>
            <a:solidFill>
              <a:srgbClr val="A2A3AB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2" name="Freeform: Shape 1311">
              <a:extLst>
                <a:ext uri="{FF2B5EF4-FFF2-40B4-BE49-F238E27FC236}">
                  <a16:creationId xmlns="" xmlns:a16="http://schemas.microsoft.com/office/drawing/2014/main" id="{7166B958-1F4C-49B9-B40A-7F67EDFDAC70}"/>
                </a:ext>
              </a:extLst>
            </p:cNvPr>
            <p:cNvSpPr/>
            <p:nvPr/>
          </p:nvSpPr>
          <p:spPr>
            <a:xfrm flipV="1">
              <a:off x="7246905" y="5316213"/>
              <a:ext cx="52929" cy="33258"/>
            </a:xfrm>
            <a:custGeom>
              <a:avLst/>
              <a:gdLst>
                <a:gd name="connsiteX0" fmla="*/ 35293 w 52929"/>
                <a:gd name="connsiteY0" fmla="*/ -2345 h 33258"/>
                <a:gd name="connsiteX1" fmla="*/ -5518 w 52929"/>
                <a:gd name="connsiteY1" fmla="*/ -2345 h 33258"/>
                <a:gd name="connsiteX2" fmla="*/ 11675 w 52929"/>
                <a:gd name="connsiteY2" fmla="*/ 14394 h 33258"/>
                <a:gd name="connsiteX3" fmla="*/ 24802 w 52929"/>
                <a:gd name="connsiteY3" fmla="*/ 27168 h 33258"/>
                <a:gd name="connsiteX4" fmla="*/ 33831 w 52929"/>
                <a:gd name="connsiteY4" fmla="*/ 30913 h 33258"/>
                <a:gd name="connsiteX5" fmla="*/ 43982 w 52929"/>
                <a:gd name="connsiteY5" fmla="*/ 25976 h 33258"/>
                <a:gd name="connsiteX6" fmla="*/ 42884 w 52929"/>
                <a:gd name="connsiteY6" fmla="*/ 5050 h 33258"/>
                <a:gd name="connsiteX7" fmla="*/ 35293 w 52929"/>
                <a:gd name="connsiteY7" fmla="*/ -2345 h 33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929" h="33258">
                  <a:moveTo>
                    <a:pt x="35293" y="-2345"/>
                  </a:moveTo>
                  <a:lnTo>
                    <a:pt x="-5518" y="-2345"/>
                  </a:lnTo>
                  <a:lnTo>
                    <a:pt x="11675" y="14394"/>
                  </a:lnTo>
                  <a:lnTo>
                    <a:pt x="24802" y="27168"/>
                  </a:lnTo>
                  <a:cubicBezTo>
                    <a:pt x="27381" y="29684"/>
                    <a:pt x="30609" y="30913"/>
                    <a:pt x="33831" y="30913"/>
                  </a:cubicBezTo>
                  <a:cubicBezTo>
                    <a:pt x="37576" y="30913"/>
                    <a:pt x="41308" y="29249"/>
                    <a:pt x="43982" y="25976"/>
                  </a:cubicBezTo>
                  <a:cubicBezTo>
                    <a:pt x="48956" y="19899"/>
                    <a:pt x="48458" y="10479"/>
                    <a:pt x="42884" y="5050"/>
                  </a:cubicBezTo>
                  <a:lnTo>
                    <a:pt x="35293" y="-2345"/>
                  </a:lnTo>
                </a:path>
              </a:pathLst>
            </a:custGeom>
            <a:solidFill>
              <a:srgbClr val="A2A3AB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3" name="Freeform: Shape 1312">
              <a:extLst>
                <a:ext uri="{FF2B5EF4-FFF2-40B4-BE49-F238E27FC236}">
                  <a16:creationId xmlns="" xmlns:a16="http://schemas.microsoft.com/office/drawing/2014/main" id="{D625D426-9661-4CE1-B0AB-CF9279798C9E}"/>
                </a:ext>
              </a:extLst>
            </p:cNvPr>
            <p:cNvSpPr/>
            <p:nvPr/>
          </p:nvSpPr>
          <p:spPr>
            <a:xfrm flipV="1">
              <a:off x="7295037" y="5314763"/>
              <a:ext cx="55618" cy="34708"/>
            </a:xfrm>
            <a:custGeom>
              <a:avLst/>
              <a:gdLst>
                <a:gd name="connsiteX0" fmla="*/ 35219 w 55618"/>
                <a:gd name="connsiteY0" fmla="*/ -2346 h 34708"/>
                <a:gd name="connsiteX1" fmla="*/ -5586 w 55618"/>
                <a:gd name="connsiteY1" fmla="*/ -2346 h 34708"/>
                <a:gd name="connsiteX2" fmla="*/ 27420 w 55618"/>
                <a:gd name="connsiteY2" fmla="*/ 29796 h 34708"/>
                <a:gd name="connsiteX3" fmla="*/ 31127 w 55618"/>
                <a:gd name="connsiteY3" fmla="*/ 32362 h 34708"/>
                <a:gd name="connsiteX4" fmla="*/ 39576 w 55618"/>
                <a:gd name="connsiteY4" fmla="*/ 26877 h 34708"/>
                <a:gd name="connsiteX5" fmla="*/ 49973 w 55618"/>
                <a:gd name="connsiteY5" fmla="*/ 20124 h 34708"/>
                <a:gd name="connsiteX6" fmla="*/ 47425 w 55618"/>
                <a:gd name="connsiteY6" fmla="*/ 9973 h 34708"/>
                <a:gd name="connsiteX7" fmla="*/ 45509 w 55618"/>
                <a:gd name="connsiteY7" fmla="*/ 7672 h 34708"/>
                <a:gd name="connsiteX8" fmla="*/ 35219 w 55618"/>
                <a:gd name="connsiteY8" fmla="*/ -2346 h 34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618" h="34708">
                  <a:moveTo>
                    <a:pt x="35219" y="-2346"/>
                  </a:moveTo>
                  <a:lnTo>
                    <a:pt x="-5586" y="-2346"/>
                  </a:lnTo>
                  <a:lnTo>
                    <a:pt x="27420" y="29796"/>
                  </a:lnTo>
                  <a:cubicBezTo>
                    <a:pt x="28555" y="30893"/>
                    <a:pt x="29803" y="31744"/>
                    <a:pt x="31127" y="32362"/>
                  </a:cubicBezTo>
                  <a:lnTo>
                    <a:pt x="39576" y="26877"/>
                  </a:lnTo>
                  <a:lnTo>
                    <a:pt x="49973" y="20124"/>
                  </a:lnTo>
                  <a:cubicBezTo>
                    <a:pt x="50275" y="16575"/>
                    <a:pt x="49412" y="12943"/>
                    <a:pt x="47425" y="9973"/>
                  </a:cubicBezTo>
                  <a:cubicBezTo>
                    <a:pt x="46871" y="9147"/>
                    <a:pt x="46234" y="8378"/>
                    <a:pt x="45509" y="7672"/>
                  </a:cubicBezTo>
                  <a:lnTo>
                    <a:pt x="35219" y="-2346"/>
                  </a:lnTo>
                </a:path>
              </a:pathLst>
            </a:custGeom>
            <a:solidFill>
              <a:srgbClr val="A2A3AB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4" name="Freeform: Shape 1313">
              <a:extLst>
                <a:ext uri="{FF2B5EF4-FFF2-40B4-BE49-F238E27FC236}">
                  <a16:creationId xmlns="" xmlns:a16="http://schemas.microsoft.com/office/drawing/2014/main" id="{4ED7D4D9-6616-4401-9FA0-41E7257CEB9D}"/>
                </a:ext>
              </a:extLst>
            </p:cNvPr>
            <p:cNvSpPr/>
            <p:nvPr/>
          </p:nvSpPr>
          <p:spPr>
            <a:xfrm flipV="1">
              <a:off x="7340199" y="5314057"/>
              <a:ext cx="10396" cy="12944"/>
            </a:xfrm>
            <a:custGeom>
              <a:avLst/>
              <a:gdLst>
                <a:gd name="connsiteX0" fmla="*/ 4779 w 10396"/>
                <a:gd name="connsiteY0" fmla="*/ -2367 h 12944"/>
                <a:gd name="connsiteX1" fmla="*/ -5617 w 10396"/>
                <a:gd name="connsiteY1" fmla="*/ 4385 h 12944"/>
                <a:gd name="connsiteX2" fmla="*/ -5321 w 10396"/>
                <a:gd name="connsiteY2" fmla="*/ 10577 h 12944"/>
                <a:gd name="connsiteX3" fmla="*/ 1413 w 10396"/>
                <a:gd name="connsiteY3" fmla="*/ 6107 h 12944"/>
                <a:gd name="connsiteX4" fmla="*/ 4779 w 10396"/>
                <a:gd name="connsiteY4" fmla="*/ -2367 h 12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96" h="12944">
                  <a:moveTo>
                    <a:pt x="4779" y="-2367"/>
                  </a:moveTo>
                  <a:lnTo>
                    <a:pt x="-5617" y="4385"/>
                  </a:lnTo>
                  <a:cubicBezTo>
                    <a:pt x="-5517" y="6504"/>
                    <a:pt x="-5416" y="8572"/>
                    <a:pt x="-5321" y="10577"/>
                  </a:cubicBezTo>
                  <a:cubicBezTo>
                    <a:pt x="-2799" y="9871"/>
                    <a:pt x="-441" y="8370"/>
                    <a:pt x="1413" y="6107"/>
                  </a:cubicBezTo>
                  <a:cubicBezTo>
                    <a:pt x="3411" y="3660"/>
                    <a:pt x="4521" y="678"/>
                    <a:pt x="4779" y="-2367"/>
                  </a:cubicBezTo>
                </a:path>
              </a:pathLst>
            </a:custGeom>
            <a:solidFill>
              <a:srgbClr val="B1B0B3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5" name="Freeform: Shape 1314">
              <a:extLst>
                <a:ext uri="{FF2B5EF4-FFF2-40B4-BE49-F238E27FC236}">
                  <a16:creationId xmlns="" xmlns:a16="http://schemas.microsoft.com/office/drawing/2014/main" id="{A3A46F05-CD9C-45B9-A7E0-C2244E17BC92}"/>
                </a:ext>
              </a:extLst>
            </p:cNvPr>
            <p:cNvSpPr/>
            <p:nvPr/>
          </p:nvSpPr>
          <p:spPr>
            <a:xfrm flipV="1">
              <a:off x="7331751" y="5313590"/>
              <a:ext cx="8744" cy="6657"/>
            </a:xfrm>
            <a:custGeom>
              <a:avLst/>
              <a:gdLst>
                <a:gd name="connsiteX0" fmla="*/ 2844 w 8744"/>
                <a:gd name="connsiteY0" fmla="*/ -2374 h 6657"/>
                <a:gd name="connsiteX1" fmla="*/ -5605 w 8744"/>
                <a:gd name="connsiteY1" fmla="*/ 3111 h 6657"/>
                <a:gd name="connsiteX2" fmla="*/ -277 w 8744"/>
                <a:gd name="connsiteY2" fmla="*/ 4284 h 6657"/>
                <a:gd name="connsiteX3" fmla="*/ 3140 w 8744"/>
                <a:gd name="connsiteY3" fmla="*/ 3818 h 6657"/>
                <a:gd name="connsiteX4" fmla="*/ 2844 w 8744"/>
                <a:gd name="connsiteY4" fmla="*/ -2374 h 6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44" h="6657">
                  <a:moveTo>
                    <a:pt x="2844" y="-2374"/>
                  </a:moveTo>
                  <a:lnTo>
                    <a:pt x="-5605" y="3111"/>
                  </a:lnTo>
                  <a:cubicBezTo>
                    <a:pt x="-3903" y="3893"/>
                    <a:pt x="-2087" y="4284"/>
                    <a:pt x="-277" y="4284"/>
                  </a:cubicBezTo>
                  <a:cubicBezTo>
                    <a:pt x="877" y="4284"/>
                    <a:pt x="2024" y="4126"/>
                    <a:pt x="3140" y="3818"/>
                  </a:cubicBezTo>
                  <a:cubicBezTo>
                    <a:pt x="3046" y="1813"/>
                    <a:pt x="2945" y="-255"/>
                    <a:pt x="2844" y="-2374"/>
                  </a:cubicBezTo>
                </a:path>
              </a:pathLst>
            </a:custGeom>
            <a:solidFill>
              <a:srgbClr val="353C4E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6" name="Freeform: Shape 1315">
              <a:extLst>
                <a:ext uri="{FF2B5EF4-FFF2-40B4-BE49-F238E27FC236}">
                  <a16:creationId xmlns="" xmlns:a16="http://schemas.microsoft.com/office/drawing/2014/main" id="{5D77ADEB-4608-4AFC-926D-06EDC6D6E1A1}"/>
                </a:ext>
              </a:extLst>
            </p:cNvPr>
            <p:cNvSpPr/>
            <p:nvPr/>
          </p:nvSpPr>
          <p:spPr>
            <a:xfrm flipV="1">
              <a:off x="7252357" y="5211847"/>
              <a:ext cx="130661" cy="145074"/>
            </a:xfrm>
            <a:custGeom>
              <a:avLst/>
              <a:gdLst>
                <a:gd name="connsiteX0" fmla="*/ 37623 w 130661"/>
                <a:gd name="connsiteY0" fmla="*/ 4508 h 145074"/>
                <a:gd name="connsiteX1" fmla="*/ -4840 w 130661"/>
                <a:gd name="connsiteY1" fmla="*/ 62816 h 145074"/>
                <a:gd name="connsiteX2" fmla="*/ 40953 w 130661"/>
                <a:gd name="connsiteY2" fmla="*/ 114346 h 145074"/>
                <a:gd name="connsiteX3" fmla="*/ 73618 w 130661"/>
                <a:gd name="connsiteY3" fmla="*/ 142643 h 145074"/>
                <a:gd name="connsiteX4" fmla="*/ 117229 w 130661"/>
                <a:gd name="connsiteY4" fmla="*/ 97525 h 145074"/>
                <a:gd name="connsiteX5" fmla="*/ 76846 w 130661"/>
                <a:gd name="connsiteY5" fmla="*/ 19274 h 145074"/>
                <a:gd name="connsiteX6" fmla="*/ 37623 w 130661"/>
                <a:gd name="connsiteY6" fmla="*/ 4508 h 145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661" h="145074">
                  <a:moveTo>
                    <a:pt x="37623" y="4508"/>
                  </a:moveTo>
                  <a:cubicBezTo>
                    <a:pt x="37195" y="5485"/>
                    <a:pt x="-12154" y="51946"/>
                    <a:pt x="-4840" y="62816"/>
                  </a:cubicBezTo>
                  <a:cubicBezTo>
                    <a:pt x="7341" y="80917"/>
                    <a:pt x="23898" y="99574"/>
                    <a:pt x="40953" y="114346"/>
                  </a:cubicBezTo>
                  <a:lnTo>
                    <a:pt x="73618" y="142643"/>
                  </a:lnTo>
                  <a:cubicBezTo>
                    <a:pt x="73618" y="142643"/>
                    <a:pt x="114991" y="99687"/>
                    <a:pt x="117229" y="97525"/>
                  </a:cubicBezTo>
                  <a:cubicBezTo>
                    <a:pt x="148370" y="67444"/>
                    <a:pt x="76846" y="19274"/>
                    <a:pt x="76846" y="19274"/>
                  </a:cubicBezTo>
                  <a:cubicBezTo>
                    <a:pt x="76846" y="19274"/>
                    <a:pt x="47131" y="-17307"/>
                    <a:pt x="37623" y="4508"/>
                  </a:cubicBezTo>
                </a:path>
              </a:pathLst>
            </a:custGeom>
            <a:solidFill>
              <a:srgbClr val="F8BAAC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7" name="Freeform: Shape 1316">
              <a:extLst>
                <a:ext uri="{FF2B5EF4-FFF2-40B4-BE49-F238E27FC236}">
                  <a16:creationId xmlns="" xmlns:a16="http://schemas.microsoft.com/office/drawing/2014/main" id="{40751D68-85E5-4103-93C4-2F4D349D873C}"/>
                </a:ext>
              </a:extLst>
            </p:cNvPr>
            <p:cNvSpPr/>
            <p:nvPr/>
          </p:nvSpPr>
          <p:spPr>
            <a:xfrm flipV="1">
              <a:off x="7197155" y="5267770"/>
              <a:ext cx="100292" cy="93206"/>
            </a:xfrm>
            <a:custGeom>
              <a:avLst/>
              <a:gdLst>
                <a:gd name="connsiteX0" fmla="*/ 90426 w 100292"/>
                <a:gd name="connsiteY0" fmla="*/ 67630 h 93206"/>
                <a:gd name="connsiteX1" fmla="*/ 16431 w 100292"/>
                <a:gd name="connsiteY1" fmla="*/ 980 h 93206"/>
                <a:gd name="connsiteX2" fmla="*/ -2156 w 100292"/>
                <a:gd name="connsiteY2" fmla="*/ 2052 h 93206"/>
                <a:gd name="connsiteX3" fmla="*/ -1096 w 100292"/>
                <a:gd name="connsiteY3" fmla="*/ 20822 h 93206"/>
                <a:gd name="connsiteX4" fmla="*/ 72892 w 100292"/>
                <a:gd name="connsiteY4" fmla="*/ 87471 h 93206"/>
                <a:gd name="connsiteX5" fmla="*/ 91485 w 100292"/>
                <a:gd name="connsiteY5" fmla="*/ 86399 h 93206"/>
                <a:gd name="connsiteX6" fmla="*/ 90426 w 100292"/>
                <a:gd name="connsiteY6" fmla="*/ 67630 h 93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292" h="93206">
                  <a:moveTo>
                    <a:pt x="90426" y="67630"/>
                  </a:moveTo>
                  <a:lnTo>
                    <a:pt x="16431" y="980"/>
                  </a:lnTo>
                  <a:cubicBezTo>
                    <a:pt x="11028" y="-3887"/>
                    <a:pt x="2661" y="-3408"/>
                    <a:pt x="-2156" y="2052"/>
                  </a:cubicBezTo>
                  <a:cubicBezTo>
                    <a:pt x="-6979" y="7506"/>
                    <a:pt x="-6500" y="15955"/>
                    <a:pt x="-1096" y="20822"/>
                  </a:cubicBezTo>
                  <a:lnTo>
                    <a:pt x="72892" y="87471"/>
                  </a:lnTo>
                  <a:cubicBezTo>
                    <a:pt x="78295" y="92339"/>
                    <a:pt x="86662" y="91853"/>
                    <a:pt x="91485" y="86399"/>
                  </a:cubicBezTo>
                  <a:cubicBezTo>
                    <a:pt x="96302" y="80946"/>
                    <a:pt x="95829" y="72497"/>
                    <a:pt x="90426" y="67630"/>
                  </a:cubicBezTo>
                </a:path>
              </a:pathLst>
            </a:custGeom>
            <a:solidFill>
              <a:srgbClr val="F8BAAC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8" name="Freeform: Shape 1317">
              <a:extLst>
                <a:ext uri="{FF2B5EF4-FFF2-40B4-BE49-F238E27FC236}">
                  <a16:creationId xmlns="" xmlns:a16="http://schemas.microsoft.com/office/drawing/2014/main" id="{BE9BA461-6FCE-4022-8D4A-037D53CEBC3B}"/>
                </a:ext>
              </a:extLst>
            </p:cNvPr>
            <p:cNvSpPr/>
            <p:nvPr/>
          </p:nvSpPr>
          <p:spPr>
            <a:xfrm flipV="1">
              <a:off x="7216681" y="5305445"/>
              <a:ext cx="85711" cy="80070"/>
            </a:xfrm>
            <a:custGeom>
              <a:avLst/>
              <a:gdLst>
                <a:gd name="connsiteX0" fmla="*/ 75826 w 85711"/>
                <a:gd name="connsiteY0" fmla="*/ 54553 h 80070"/>
                <a:gd name="connsiteX1" fmla="*/ 16415 w 85711"/>
                <a:gd name="connsiteY1" fmla="*/ 1037 h 80070"/>
                <a:gd name="connsiteX2" fmla="*/ -2172 w 85711"/>
                <a:gd name="connsiteY2" fmla="*/ 2102 h 80070"/>
                <a:gd name="connsiteX3" fmla="*/ -1113 w 85711"/>
                <a:gd name="connsiteY3" fmla="*/ 20872 h 80070"/>
                <a:gd name="connsiteX4" fmla="*/ 58298 w 85711"/>
                <a:gd name="connsiteY4" fmla="*/ 74388 h 80070"/>
                <a:gd name="connsiteX5" fmla="*/ 76885 w 85711"/>
                <a:gd name="connsiteY5" fmla="*/ 73323 h 80070"/>
                <a:gd name="connsiteX6" fmla="*/ 75826 w 85711"/>
                <a:gd name="connsiteY6" fmla="*/ 54553 h 80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1" h="80070">
                  <a:moveTo>
                    <a:pt x="75826" y="54553"/>
                  </a:moveTo>
                  <a:lnTo>
                    <a:pt x="16415" y="1037"/>
                  </a:lnTo>
                  <a:cubicBezTo>
                    <a:pt x="11011" y="-3831"/>
                    <a:pt x="2651" y="-3351"/>
                    <a:pt x="-2172" y="2102"/>
                  </a:cubicBezTo>
                  <a:cubicBezTo>
                    <a:pt x="-6996" y="7563"/>
                    <a:pt x="-6516" y="16005"/>
                    <a:pt x="-1113" y="20872"/>
                  </a:cubicBezTo>
                  <a:lnTo>
                    <a:pt x="58298" y="74388"/>
                  </a:lnTo>
                  <a:cubicBezTo>
                    <a:pt x="63702" y="79256"/>
                    <a:pt x="72068" y="78777"/>
                    <a:pt x="76885" y="73323"/>
                  </a:cubicBezTo>
                  <a:cubicBezTo>
                    <a:pt x="81708" y="67863"/>
                    <a:pt x="81229" y="59420"/>
                    <a:pt x="75826" y="54553"/>
                  </a:cubicBezTo>
                </a:path>
              </a:pathLst>
            </a:custGeom>
            <a:solidFill>
              <a:srgbClr val="F8BAAC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9" name="Freeform: Shape 1318">
              <a:extLst>
                <a:ext uri="{FF2B5EF4-FFF2-40B4-BE49-F238E27FC236}">
                  <a16:creationId xmlns="" xmlns:a16="http://schemas.microsoft.com/office/drawing/2014/main" id="{DCBB20B9-8BA9-4D7B-8DF8-AF42F31424F6}"/>
                </a:ext>
              </a:extLst>
            </p:cNvPr>
            <p:cNvSpPr/>
            <p:nvPr/>
          </p:nvSpPr>
          <p:spPr>
            <a:xfrm flipV="1">
              <a:off x="7255034" y="5303093"/>
              <a:ext cx="96618" cy="89896"/>
            </a:xfrm>
            <a:custGeom>
              <a:avLst/>
              <a:gdLst>
                <a:gd name="connsiteX0" fmla="*/ 86673 w 96618"/>
                <a:gd name="connsiteY0" fmla="*/ 64384 h 89896"/>
                <a:gd name="connsiteX1" fmla="*/ 16354 w 96618"/>
                <a:gd name="connsiteY1" fmla="*/ 1039 h 89896"/>
                <a:gd name="connsiteX2" fmla="*/ -2233 w 96618"/>
                <a:gd name="connsiteY2" fmla="*/ 2110 h 89896"/>
                <a:gd name="connsiteX3" fmla="*/ -1173 w 96618"/>
                <a:gd name="connsiteY3" fmla="*/ 20880 h 89896"/>
                <a:gd name="connsiteX4" fmla="*/ 69145 w 96618"/>
                <a:gd name="connsiteY4" fmla="*/ 84219 h 89896"/>
                <a:gd name="connsiteX5" fmla="*/ 87732 w 96618"/>
                <a:gd name="connsiteY5" fmla="*/ 83154 h 89896"/>
                <a:gd name="connsiteX6" fmla="*/ 86673 w 96618"/>
                <a:gd name="connsiteY6" fmla="*/ 64384 h 89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618" h="89896">
                  <a:moveTo>
                    <a:pt x="86673" y="64384"/>
                  </a:moveTo>
                  <a:lnTo>
                    <a:pt x="16354" y="1039"/>
                  </a:lnTo>
                  <a:cubicBezTo>
                    <a:pt x="10951" y="-3829"/>
                    <a:pt x="2584" y="-3343"/>
                    <a:pt x="-2233" y="2110"/>
                  </a:cubicBezTo>
                  <a:cubicBezTo>
                    <a:pt x="-7056" y="7564"/>
                    <a:pt x="-6577" y="16013"/>
                    <a:pt x="-1173" y="20880"/>
                  </a:cubicBezTo>
                  <a:lnTo>
                    <a:pt x="69145" y="84219"/>
                  </a:lnTo>
                  <a:cubicBezTo>
                    <a:pt x="74549" y="89087"/>
                    <a:pt x="82915" y="88608"/>
                    <a:pt x="87732" y="83154"/>
                  </a:cubicBezTo>
                  <a:cubicBezTo>
                    <a:pt x="92556" y="77694"/>
                    <a:pt x="92076" y="69252"/>
                    <a:pt x="86673" y="64384"/>
                  </a:cubicBezTo>
                </a:path>
              </a:pathLst>
            </a:custGeom>
            <a:solidFill>
              <a:srgbClr val="F8BAAC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0" name="Freeform: Shape 1319">
              <a:extLst>
                <a:ext uri="{FF2B5EF4-FFF2-40B4-BE49-F238E27FC236}">
                  <a16:creationId xmlns="" xmlns:a16="http://schemas.microsoft.com/office/drawing/2014/main" id="{3EDADD2B-04FD-4A6E-BCF5-8C5C29704805}"/>
                </a:ext>
              </a:extLst>
            </p:cNvPr>
            <p:cNvSpPr/>
            <p:nvPr/>
          </p:nvSpPr>
          <p:spPr>
            <a:xfrm flipV="1">
              <a:off x="7308340" y="5184503"/>
              <a:ext cx="103867" cy="110493"/>
            </a:xfrm>
            <a:custGeom>
              <a:avLst/>
              <a:gdLst>
                <a:gd name="connsiteX0" fmla="*/ -5638 w 103867"/>
                <a:gd name="connsiteY0" fmla="*/ 80410 h 110493"/>
                <a:gd name="connsiteX1" fmla="*/ 3883 w 103867"/>
                <a:gd name="connsiteY1" fmla="*/ 88985 h 110493"/>
                <a:gd name="connsiteX2" fmla="*/ 25036 w 103867"/>
                <a:gd name="connsiteY2" fmla="*/ 107981 h 110493"/>
                <a:gd name="connsiteX3" fmla="*/ 85563 w 103867"/>
                <a:gd name="connsiteY3" fmla="*/ 39466 h 110493"/>
                <a:gd name="connsiteX4" fmla="*/ 98230 w 103867"/>
                <a:gd name="connsiteY4" fmla="*/ 25090 h 110493"/>
                <a:gd name="connsiteX5" fmla="*/ 94157 w 103867"/>
                <a:gd name="connsiteY5" fmla="*/ 21434 h 110493"/>
                <a:gd name="connsiteX6" fmla="*/ 85260 w 103867"/>
                <a:gd name="connsiteY6" fmla="*/ 13370 h 110493"/>
                <a:gd name="connsiteX7" fmla="*/ 67600 w 103867"/>
                <a:gd name="connsiteY7" fmla="*/ -2513 h 110493"/>
                <a:gd name="connsiteX8" fmla="*/ 64227 w 103867"/>
                <a:gd name="connsiteY8" fmla="*/ 1321 h 110493"/>
                <a:gd name="connsiteX9" fmla="*/ 21574 w 103867"/>
                <a:gd name="connsiteY9" fmla="*/ 49629 h 110493"/>
                <a:gd name="connsiteX10" fmla="*/ 4299 w 103867"/>
                <a:gd name="connsiteY10" fmla="*/ 69156 h 110493"/>
                <a:gd name="connsiteX11" fmla="*/ 3044 w 103867"/>
                <a:gd name="connsiteY11" fmla="*/ 70555 h 110493"/>
                <a:gd name="connsiteX12" fmla="*/ -5638 w 103867"/>
                <a:gd name="connsiteY12" fmla="*/ 80410 h 110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3867" h="110493">
                  <a:moveTo>
                    <a:pt x="-5638" y="80410"/>
                  </a:moveTo>
                  <a:lnTo>
                    <a:pt x="3883" y="88985"/>
                  </a:lnTo>
                  <a:lnTo>
                    <a:pt x="25036" y="107981"/>
                  </a:lnTo>
                  <a:lnTo>
                    <a:pt x="85563" y="39466"/>
                  </a:lnTo>
                  <a:lnTo>
                    <a:pt x="98230" y="25090"/>
                  </a:lnTo>
                  <a:lnTo>
                    <a:pt x="94157" y="21434"/>
                  </a:lnTo>
                  <a:lnTo>
                    <a:pt x="85260" y="13370"/>
                  </a:lnTo>
                  <a:lnTo>
                    <a:pt x="67600" y="-2513"/>
                  </a:lnTo>
                  <a:lnTo>
                    <a:pt x="64227" y="1321"/>
                  </a:lnTo>
                  <a:lnTo>
                    <a:pt x="21574" y="49629"/>
                  </a:lnTo>
                  <a:lnTo>
                    <a:pt x="4299" y="69156"/>
                  </a:lnTo>
                  <a:lnTo>
                    <a:pt x="3044" y="70555"/>
                  </a:lnTo>
                  <a:lnTo>
                    <a:pt x="-5638" y="80410"/>
                  </a:lnTo>
                </a:path>
              </a:pathLst>
            </a:custGeom>
            <a:solidFill>
              <a:srgbClr val="052D29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1" name="Freeform: Shape 1320">
              <a:extLst>
                <a:ext uri="{FF2B5EF4-FFF2-40B4-BE49-F238E27FC236}">
                  <a16:creationId xmlns="" xmlns:a16="http://schemas.microsoft.com/office/drawing/2014/main" id="{01F8E162-8E36-485A-B5A5-04EF34484F1D}"/>
                </a:ext>
              </a:extLst>
            </p:cNvPr>
            <p:cNvSpPr/>
            <p:nvPr/>
          </p:nvSpPr>
          <p:spPr>
            <a:xfrm flipV="1">
              <a:off x="7309362" y="4512488"/>
              <a:ext cx="247223" cy="764135"/>
            </a:xfrm>
            <a:custGeom>
              <a:avLst/>
              <a:gdLst>
                <a:gd name="connsiteX0" fmla="*/ 10636 w 247223"/>
                <a:gd name="connsiteY0" fmla="*/ 691953 h 764135"/>
                <a:gd name="connsiteX1" fmla="*/ 57759 w 247223"/>
                <a:gd name="connsiteY1" fmla="*/ 748962 h 764135"/>
                <a:gd name="connsiteX2" fmla="*/ 65659 w 247223"/>
                <a:gd name="connsiteY2" fmla="*/ 755733 h 764135"/>
                <a:gd name="connsiteX3" fmla="*/ 79757 w 247223"/>
                <a:gd name="connsiteY3" fmla="*/ 746837 h 764135"/>
                <a:gd name="connsiteX4" fmla="*/ 155637 w 247223"/>
                <a:gd name="connsiteY4" fmla="*/ 625385 h 764135"/>
                <a:gd name="connsiteX5" fmla="*/ 240993 w 247223"/>
                <a:gd name="connsiteY5" fmla="*/ 344709 h 764135"/>
                <a:gd name="connsiteX6" fmla="*/ 100450 w 247223"/>
                <a:gd name="connsiteY6" fmla="*/ -3133 h 764135"/>
                <a:gd name="connsiteX7" fmla="*/ 93035 w 247223"/>
                <a:gd name="connsiteY7" fmla="*/ 2440 h 764135"/>
                <a:gd name="connsiteX8" fmla="*/ 79385 w 247223"/>
                <a:gd name="connsiteY8" fmla="*/ 12648 h 764135"/>
                <a:gd name="connsiteX9" fmla="*/ 23189 w 247223"/>
                <a:gd name="connsiteY9" fmla="*/ 54721 h 764135"/>
                <a:gd name="connsiteX10" fmla="*/ 15277 w 247223"/>
                <a:gd name="connsiteY10" fmla="*/ 60585 h 764135"/>
                <a:gd name="connsiteX11" fmla="*/ 2761 w 247223"/>
                <a:gd name="connsiteY11" fmla="*/ 69991 h 764135"/>
                <a:gd name="connsiteX12" fmla="*/ -5738 w 247223"/>
                <a:gd name="connsiteY12" fmla="*/ 76334 h 764135"/>
                <a:gd name="connsiteX13" fmla="*/ 109006 w 247223"/>
                <a:gd name="connsiteY13" fmla="*/ 352534 h 764135"/>
                <a:gd name="connsiteX14" fmla="*/ 20106 w 247223"/>
                <a:gd name="connsiteY14" fmla="*/ 616672 h 764135"/>
                <a:gd name="connsiteX15" fmla="*/ 10636 w 247223"/>
                <a:gd name="connsiteY15" fmla="*/ 691953 h 764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7223" h="764135">
                  <a:moveTo>
                    <a:pt x="10636" y="691953"/>
                  </a:moveTo>
                  <a:lnTo>
                    <a:pt x="57759" y="748962"/>
                  </a:lnTo>
                  <a:lnTo>
                    <a:pt x="65659" y="755733"/>
                  </a:lnTo>
                  <a:cubicBezTo>
                    <a:pt x="66643" y="754561"/>
                    <a:pt x="60766" y="773110"/>
                    <a:pt x="79757" y="746837"/>
                  </a:cubicBezTo>
                  <a:cubicBezTo>
                    <a:pt x="95967" y="724385"/>
                    <a:pt x="135606" y="659823"/>
                    <a:pt x="155637" y="625385"/>
                  </a:cubicBezTo>
                  <a:cubicBezTo>
                    <a:pt x="216983" y="519961"/>
                    <a:pt x="245677" y="425551"/>
                    <a:pt x="240993" y="344709"/>
                  </a:cubicBezTo>
                  <a:cubicBezTo>
                    <a:pt x="231258" y="176702"/>
                    <a:pt x="105784" y="4130"/>
                    <a:pt x="100450" y="-3133"/>
                  </a:cubicBezTo>
                  <a:lnTo>
                    <a:pt x="93035" y="2440"/>
                  </a:lnTo>
                  <a:lnTo>
                    <a:pt x="79385" y="12648"/>
                  </a:lnTo>
                  <a:lnTo>
                    <a:pt x="23189" y="54721"/>
                  </a:lnTo>
                  <a:lnTo>
                    <a:pt x="15277" y="60585"/>
                  </a:lnTo>
                  <a:lnTo>
                    <a:pt x="2761" y="69991"/>
                  </a:lnTo>
                  <a:lnTo>
                    <a:pt x="-5738" y="76334"/>
                  </a:lnTo>
                  <a:cubicBezTo>
                    <a:pt x="-4735" y="77753"/>
                    <a:pt x="101566" y="224569"/>
                    <a:pt x="109006" y="352534"/>
                  </a:cubicBezTo>
                  <a:cubicBezTo>
                    <a:pt x="114655" y="450058"/>
                    <a:pt x="69121" y="551763"/>
                    <a:pt x="20106" y="616672"/>
                  </a:cubicBezTo>
                  <a:cubicBezTo>
                    <a:pt x="13108" y="625884"/>
                    <a:pt x="15926" y="685667"/>
                    <a:pt x="10636" y="691953"/>
                  </a:cubicBezTo>
                </a:path>
              </a:pathLst>
            </a:custGeom>
            <a:solidFill>
              <a:srgbClr val="45726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2" name="Freeform: Shape 1321">
              <a:extLst>
                <a:ext uri="{FF2B5EF4-FFF2-40B4-BE49-F238E27FC236}">
                  <a16:creationId xmlns="" xmlns:a16="http://schemas.microsoft.com/office/drawing/2014/main" id="{3A38D9BB-7ECA-4A9D-B263-82283AD01573}"/>
                </a:ext>
              </a:extLst>
            </p:cNvPr>
            <p:cNvSpPr/>
            <p:nvPr/>
          </p:nvSpPr>
          <p:spPr>
            <a:xfrm flipV="1">
              <a:off x="4646397" y="5453490"/>
              <a:ext cx="80999" cy="892978"/>
            </a:xfrm>
            <a:custGeom>
              <a:avLst/>
              <a:gdLst>
                <a:gd name="connsiteX0" fmla="*/ 79036 w 80999"/>
                <a:gd name="connsiteY0" fmla="*/ -1326 h 892978"/>
                <a:gd name="connsiteX1" fmla="*/ -1963 w 80999"/>
                <a:gd name="connsiteY1" fmla="*/ -1326 h 892978"/>
                <a:gd name="connsiteX2" fmla="*/ -1963 w 80999"/>
                <a:gd name="connsiteY2" fmla="*/ 891653 h 892978"/>
                <a:gd name="connsiteX3" fmla="*/ 79036 w 80999"/>
                <a:gd name="connsiteY3" fmla="*/ 891653 h 892978"/>
                <a:gd name="connsiteX4" fmla="*/ 79036 w 80999"/>
                <a:gd name="connsiteY4" fmla="*/ -1326 h 892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999" h="892978">
                  <a:moveTo>
                    <a:pt x="79036" y="-1326"/>
                  </a:moveTo>
                  <a:lnTo>
                    <a:pt x="-1963" y="-1326"/>
                  </a:lnTo>
                  <a:lnTo>
                    <a:pt x="-1963" y="891653"/>
                  </a:lnTo>
                  <a:lnTo>
                    <a:pt x="79036" y="891653"/>
                  </a:lnTo>
                  <a:lnTo>
                    <a:pt x="79036" y="-1326"/>
                  </a:lnTo>
                </a:path>
              </a:pathLst>
            </a:custGeom>
            <a:solidFill>
              <a:srgbClr val="1C1D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3" name="Freeform: Shape 1322">
              <a:extLst>
                <a:ext uri="{FF2B5EF4-FFF2-40B4-BE49-F238E27FC236}">
                  <a16:creationId xmlns="" xmlns:a16="http://schemas.microsoft.com/office/drawing/2014/main" id="{107EC678-A82D-47AF-9D97-00A8AAF3BD41}"/>
                </a:ext>
              </a:extLst>
            </p:cNvPr>
            <p:cNvSpPr/>
            <p:nvPr/>
          </p:nvSpPr>
          <p:spPr>
            <a:xfrm flipV="1">
              <a:off x="6403156" y="5453490"/>
              <a:ext cx="80999" cy="892978"/>
            </a:xfrm>
            <a:custGeom>
              <a:avLst/>
              <a:gdLst>
                <a:gd name="connsiteX0" fmla="*/ 76621 w 80999"/>
                <a:gd name="connsiteY0" fmla="*/ -1326 h 892978"/>
                <a:gd name="connsiteX1" fmla="*/ -4378 w 80999"/>
                <a:gd name="connsiteY1" fmla="*/ -1326 h 892978"/>
                <a:gd name="connsiteX2" fmla="*/ -4378 w 80999"/>
                <a:gd name="connsiteY2" fmla="*/ 891653 h 892978"/>
                <a:gd name="connsiteX3" fmla="*/ 76621 w 80999"/>
                <a:gd name="connsiteY3" fmla="*/ 891653 h 892978"/>
                <a:gd name="connsiteX4" fmla="*/ 76621 w 80999"/>
                <a:gd name="connsiteY4" fmla="*/ -1326 h 892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999" h="892978">
                  <a:moveTo>
                    <a:pt x="76621" y="-1326"/>
                  </a:moveTo>
                  <a:lnTo>
                    <a:pt x="-4378" y="-1326"/>
                  </a:lnTo>
                  <a:lnTo>
                    <a:pt x="-4378" y="891653"/>
                  </a:lnTo>
                  <a:lnTo>
                    <a:pt x="76621" y="891653"/>
                  </a:lnTo>
                  <a:lnTo>
                    <a:pt x="76621" y="-1326"/>
                  </a:lnTo>
                </a:path>
              </a:pathLst>
            </a:custGeom>
            <a:solidFill>
              <a:srgbClr val="1C1D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4" name="Freeform: Shape 1323">
              <a:extLst>
                <a:ext uri="{FF2B5EF4-FFF2-40B4-BE49-F238E27FC236}">
                  <a16:creationId xmlns="" xmlns:a16="http://schemas.microsoft.com/office/drawing/2014/main" id="{DA0189C2-448E-4E38-98BC-0716020A7CE9}"/>
                </a:ext>
              </a:extLst>
            </p:cNvPr>
            <p:cNvSpPr/>
            <p:nvPr/>
          </p:nvSpPr>
          <p:spPr>
            <a:xfrm flipV="1">
              <a:off x="8240056" y="5453534"/>
              <a:ext cx="80999" cy="892984"/>
            </a:xfrm>
            <a:custGeom>
              <a:avLst/>
              <a:gdLst>
                <a:gd name="connsiteX0" fmla="*/ 74096 w 80999"/>
                <a:gd name="connsiteY0" fmla="*/ -1326 h 892984"/>
                <a:gd name="connsiteX1" fmla="*/ -6903 w 80999"/>
                <a:gd name="connsiteY1" fmla="*/ -1326 h 892984"/>
                <a:gd name="connsiteX2" fmla="*/ -6903 w 80999"/>
                <a:gd name="connsiteY2" fmla="*/ 891659 h 892984"/>
                <a:gd name="connsiteX3" fmla="*/ 74096 w 80999"/>
                <a:gd name="connsiteY3" fmla="*/ 891659 h 892984"/>
                <a:gd name="connsiteX4" fmla="*/ 74096 w 80999"/>
                <a:gd name="connsiteY4" fmla="*/ -1326 h 892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999" h="892984">
                  <a:moveTo>
                    <a:pt x="74096" y="-1326"/>
                  </a:moveTo>
                  <a:lnTo>
                    <a:pt x="-6903" y="-1326"/>
                  </a:lnTo>
                  <a:lnTo>
                    <a:pt x="-6903" y="891659"/>
                  </a:lnTo>
                  <a:lnTo>
                    <a:pt x="74096" y="891659"/>
                  </a:lnTo>
                  <a:lnTo>
                    <a:pt x="74096" y="-1326"/>
                  </a:lnTo>
                </a:path>
              </a:pathLst>
            </a:custGeom>
            <a:solidFill>
              <a:srgbClr val="1C1D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5" name="Freeform: Shape 1324">
              <a:extLst>
                <a:ext uri="{FF2B5EF4-FFF2-40B4-BE49-F238E27FC236}">
                  <a16:creationId xmlns="" xmlns:a16="http://schemas.microsoft.com/office/drawing/2014/main" id="{1375650C-B172-4E61-B6E0-816BF63B6D5C}"/>
                </a:ext>
              </a:extLst>
            </p:cNvPr>
            <p:cNvSpPr/>
            <p:nvPr/>
          </p:nvSpPr>
          <p:spPr>
            <a:xfrm flipV="1">
              <a:off x="7397857" y="4848816"/>
              <a:ext cx="256755" cy="460826"/>
            </a:xfrm>
            <a:custGeom>
              <a:avLst/>
              <a:gdLst>
                <a:gd name="connsiteX0" fmla="*/ 94925 w 256755"/>
                <a:gd name="connsiteY0" fmla="*/ -2801 h 460826"/>
                <a:gd name="connsiteX1" fmla="*/ -5866 w 256755"/>
                <a:gd name="connsiteY1" fmla="*/ 319349 h 460826"/>
                <a:gd name="connsiteX2" fmla="*/ 204384 w 256755"/>
                <a:gd name="connsiteY2" fmla="*/ 458026 h 460826"/>
                <a:gd name="connsiteX3" fmla="*/ 250889 w 256755"/>
                <a:gd name="connsiteY3" fmla="*/ 418878 h 460826"/>
                <a:gd name="connsiteX4" fmla="*/ 240959 w 256755"/>
                <a:gd name="connsiteY4" fmla="*/ 407082 h 460826"/>
                <a:gd name="connsiteX5" fmla="*/ 203262 w 256755"/>
                <a:gd name="connsiteY5" fmla="*/ 438815 h 460826"/>
                <a:gd name="connsiteX6" fmla="*/ 12311 w 256755"/>
                <a:gd name="connsiteY6" fmla="*/ 312867 h 460826"/>
                <a:gd name="connsiteX7" fmla="*/ 109640 w 256755"/>
                <a:gd name="connsiteY7" fmla="*/ 1808 h 460826"/>
                <a:gd name="connsiteX8" fmla="*/ 94925 w 256755"/>
                <a:gd name="connsiteY8" fmla="*/ -2801 h 460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6755" h="460826">
                  <a:moveTo>
                    <a:pt x="94925" y="-2801"/>
                  </a:moveTo>
                  <a:lnTo>
                    <a:pt x="-5866" y="319349"/>
                  </a:lnTo>
                  <a:lnTo>
                    <a:pt x="204384" y="458026"/>
                  </a:lnTo>
                  <a:lnTo>
                    <a:pt x="250889" y="418878"/>
                  </a:lnTo>
                  <a:lnTo>
                    <a:pt x="240959" y="407082"/>
                  </a:lnTo>
                  <a:lnTo>
                    <a:pt x="203262" y="438815"/>
                  </a:lnTo>
                  <a:lnTo>
                    <a:pt x="12311" y="312867"/>
                  </a:lnTo>
                  <a:lnTo>
                    <a:pt x="109640" y="1808"/>
                  </a:lnTo>
                  <a:lnTo>
                    <a:pt x="94925" y="-2801"/>
                  </a:ln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6" name="Freeform: Shape 1325">
              <a:extLst>
                <a:ext uri="{FF2B5EF4-FFF2-40B4-BE49-F238E27FC236}">
                  <a16:creationId xmlns="" xmlns:a16="http://schemas.microsoft.com/office/drawing/2014/main" id="{42751710-0688-4151-AF0F-D5D200110E88}"/>
                </a:ext>
              </a:extLst>
            </p:cNvPr>
            <p:cNvSpPr/>
            <p:nvPr/>
          </p:nvSpPr>
          <p:spPr>
            <a:xfrm flipV="1">
              <a:off x="7585524" y="4836774"/>
              <a:ext cx="49323" cy="47059"/>
            </a:xfrm>
            <a:custGeom>
              <a:avLst/>
              <a:gdLst>
                <a:gd name="connsiteX0" fmla="*/ -5981 w 49323"/>
                <a:gd name="connsiteY0" fmla="*/ 20335 h 47059"/>
                <a:gd name="connsiteX1" fmla="*/ 18683 w 49323"/>
                <a:gd name="connsiteY1" fmla="*/ -3195 h 47059"/>
                <a:gd name="connsiteX2" fmla="*/ 43342 w 49323"/>
                <a:gd name="connsiteY2" fmla="*/ 20335 h 47059"/>
                <a:gd name="connsiteX3" fmla="*/ 18683 w 49323"/>
                <a:gd name="connsiteY3" fmla="*/ 43865 h 47059"/>
                <a:gd name="connsiteX4" fmla="*/ -5981 w 49323"/>
                <a:gd name="connsiteY4" fmla="*/ 20335 h 47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323" h="47059">
                  <a:moveTo>
                    <a:pt x="-5981" y="20335"/>
                  </a:moveTo>
                  <a:cubicBezTo>
                    <a:pt x="-5981" y="7341"/>
                    <a:pt x="5058" y="-3195"/>
                    <a:pt x="18683" y="-3195"/>
                  </a:cubicBezTo>
                  <a:cubicBezTo>
                    <a:pt x="32302" y="-3195"/>
                    <a:pt x="43342" y="7341"/>
                    <a:pt x="43342" y="20335"/>
                  </a:cubicBezTo>
                  <a:cubicBezTo>
                    <a:pt x="43342" y="33330"/>
                    <a:pt x="32302" y="43865"/>
                    <a:pt x="18683" y="43865"/>
                  </a:cubicBezTo>
                  <a:cubicBezTo>
                    <a:pt x="5058" y="43865"/>
                    <a:pt x="-5981" y="33330"/>
                    <a:pt x="-5981" y="20335"/>
                  </a:cubicBez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7" name="Freeform: Shape 1326">
              <a:extLst>
                <a:ext uri="{FF2B5EF4-FFF2-40B4-BE49-F238E27FC236}">
                  <a16:creationId xmlns="" xmlns:a16="http://schemas.microsoft.com/office/drawing/2014/main" id="{280E276C-D380-4B06-9139-AD22B454C76C}"/>
                </a:ext>
              </a:extLst>
            </p:cNvPr>
            <p:cNvSpPr/>
            <p:nvPr/>
          </p:nvSpPr>
          <p:spPr>
            <a:xfrm flipV="1">
              <a:off x="7597850" y="4848539"/>
              <a:ext cx="24664" cy="23530"/>
            </a:xfrm>
            <a:custGeom>
              <a:avLst/>
              <a:gdLst>
                <a:gd name="connsiteX0" fmla="*/ -5981 w 24664"/>
                <a:gd name="connsiteY0" fmla="*/ 8571 h 23530"/>
                <a:gd name="connsiteX1" fmla="*/ 6357 w 24664"/>
                <a:gd name="connsiteY1" fmla="*/ -3195 h 23530"/>
                <a:gd name="connsiteX2" fmla="*/ 18684 w 24664"/>
                <a:gd name="connsiteY2" fmla="*/ 8571 h 23530"/>
                <a:gd name="connsiteX3" fmla="*/ 6357 w 24664"/>
                <a:gd name="connsiteY3" fmla="*/ 20335 h 23530"/>
                <a:gd name="connsiteX4" fmla="*/ -5981 w 24664"/>
                <a:gd name="connsiteY4" fmla="*/ 8571 h 23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664" h="23530">
                  <a:moveTo>
                    <a:pt x="-5981" y="8571"/>
                  </a:moveTo>
                  <a:cubicBezTo>
                    <a:pt x="-5981" y="2070"/>
                    <a:pt x="-458" y="-3195"/>
                    <a:pt x="6357" y="-3195"/>
                  </a:cubicBezTo>
                  <a:cubicBezTo>
                    <a:pt x="13167" y="-3195"/>
                    <a:pt x="18684" y="2070"/>
                    <a:pt x="18684" y="8571"/>
                  </a:cubicBezTo>
                  <a:cubicBezTo>
                    <a:pt x="18684" y="15071"/>
                    <a:pt x="13167" y="20335"/>
                    <a:pt x="6357" y="20335"/>
                  </a:cubicBezTo>
                  <a:cubicBezTo>
                    <a:pt x="-458" y="20335"/>
                    <a:pt x="-5981" y="15071"/>
                    <a:pt x="-5981" y="8571"/>
                  </a:cubicBezTo>
                </a:path>
              </a:pathLst>
            </a:custGeom>
            <a:solidFill>
              <a:srgbClr val="6A6893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8" name="Freeform: Shape 1327">
              <a:extLst>
                <a:ext uri="{FF2B5EF4-FFF2-40B4-BE49-F238E27FC236}">
                  <a16:creationId xmlns="" xmlns:a16="http://schemas.microsoft.com/office/drawing/2014/main" id="{2B675F8F-7913-4F12-9C12-D9F6642C35D9}"/>
                </a:ext>
              </a:extLst>
            </p:cNvPr>
            <p:cNvSpPr/>
            <p:nvPr/>
          </p:nvSpPr>
          <p:spPr>
            <a:xfrm flipV="1">
              <a:off x="7406287" y="5300179"/>
              <a:ext cx="255198" cy="50199"/>
            </a:xfrm>
            <a:custGeom>
              <a:avLst/>
              <a:gdLst>
                <a:gd name="connsiteX0" fmla="*/ -5877 w 255198"/>
                <a:gd name="connsiteY0" fmla="*/ -2359 h 50199"/>
                <a:gd name="connsiteX1" fmla="*/ 249322 w 255198"/>
                <a:gd name="connsiteY1" fmla="*/ -2359 h 50199"/>
                <a:gd name="connsiteX2" fmla="*/ 199122 w 255198"/>
                <a:gd name="connsiteY2" fmla="*/ 47841 h 50199"/>
                <a:gd name="connsiteX3" fmla="*/ 44323 w 255198"/>
                <a:gd name="connsiteY3" fmla="*/ 47841 h 50199"/>
                <a:gd name="connsiteX4" fmla="*/ -5877 w 255198"/>
                <a:gd name="connsiteY4" fmla="*/ -2359 h 50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198" h="50199">
                  <a:moveTo>
                    <a:pt x="-5877" y="-2359"/>
                  </a:moveTo>
                  <a:lnTo>
                    <a:pt x="249322" y="-2359"/>
                  </a:lnTo>
                  <a:cubicBezTo>
                    <a:pt x="249322" y="25364"/>
                    <a:pt x="226851" y="47841"/>
                    <a:pt x="199122" y="47841"/>
                  </a:cubicBezTo>
                  <a:lnTo>
                    <a:pt x="44323" y="47841"/>
                  </a:lnTo>
                  <a:cubicBezTo>
                    <a:pt x="16600" y="47841"/>
                    <a:pt x="-5877" y="25364"/>
                    <a:pt x="-5877" y="-2359"/>
                  </a:cubicBezTo>
                </a:path>
              </a:pathLst>
            </a:custGeom>
            <a:solidFill>
              <a:srgbClr val="1F2A4F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9" name="Freeform: Shape 1328">
              <a:extLst>
                <a:ext uri="{FF2B5EF4-FFF2-40B4-BE49-F238E27FC236}">
                  <a16:creationId xmlns="" xmlns:a16="http://schemas.microsoft.com/office/drawing/2014/main" id="{FD0E29CF-E46A-4903-BA3B-5F4D51B20062}"/>
                </a:ext>
              </a:extLst>
            </p:cNvPr>
            <p:cNvSpPr/>
            <p:nvPr/>
          </p:nvSpPr>
          <p:spPr>
            <a:xfrm flipV="1">
              <a:off x="7562826" y="5287633"/>
              <a:ext cx="46044" cy="13801"/>
            </a:xfrm>
            <a:custGeom>
              <a:avLst/>
              <a:gdLst>
                <a:gd name="connsiteX0" fmla="*/ -5948 w 46044"/>
                <a:gd name="connsiteY0" fmla="*/ -2414 h 13801"/>
                <a:gd name="connsiteX1" fmla="*/ 40097 w 46044"/>
                <a:gd name="connsiteY1" fmla="*/ -2414 h 13801"/>
                <a:gd name="connsiteX2" fmla="*/ 40097 w 46044"/>
                <a:gd name="connsiteY2" fmla="*/ 11388 h 13801"/>
                <a:gd name="connsiteX3" fmla="*/ -5948 w 46044"/>
                <a:gd name="connsiteY3" fmla="*/ 11388 h 13801"/>
                <a:gd name="connsiteX4" fmla="*/ -5948 w 46044"/>
                <a:gd name="connsiteY4" fmla="*/ -2414 h 13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044" h="13801">
                  <a:moveTo>
                    <a:pt x="-5948" y="-2414"/>
                  </a:moveTo>
                  <a:lnTo>
                    <a:pt x="40097" y="-2414"/>
                  </a:lnTo>
                  <a:lnTo>
                    <a:pt x="40097" y="11388"/>
                  </a:lnTo>
                  <a:lnTo>
                    <a:pt x="-5948" y="11388"/>
                  </a:lnTo>
                  <a:lnTo>
                    <a:pt x="-5948" y="-2414"/>
                  </a:ln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30" name="Freeform: Shape 1329">
              <a:extLst>
                <a:ext uri="{FF2B5EF4-FFF2-40B4-BE49-F238E27FC236}">
                  <a16:creationId xmlns="" xmlns:a16="http://schemas.microsoft.com/office/drawing/2014/main" id="{B33BFC64-54DB-4716-882B-BCD2DBD8B5AA}"/>
                </a:ext>
              </a:extLst>
            </p:cNvPr>
            <p:cNvSpPr/>
            <p:nvPr/>
          </p:nvSpPr>
          <p:spPr>
            <a:xfrm flipV="1">
              <a:off x="7374391" y="4961019"/>
              <a:ext cx="69057" cy="65886"/>
            </a:xfrm>
            <a:custGeom>
              <a:avLst/>
              <a:gdLst>
                <a:gd name="connsiteX0" fmla="*/ -5705 w 69057"/>
                <a:gd name="connsiteY0" fmla="*/ 29989 h 65886"/>
                <a:gd name="connsiteX1" fmla="*/ 28827 w 69057"/>
                <a:gd name="connsiteY1" fmla="*/ -2954 h 65886"/>
                <a:gd name="connsiteX2" fmla="*/ 63353 w 69057"/>
                <a:gd name="connsiteY2" fmla="*/ 29989 h 65886"/>
                <a:gd name="connsiteX3" fmla="*/ 28827 w 69057"/>
                <a:gd name="connsiteY3" fmla="*/ 62932 h 65886"/>
                <a:gd name="connsiteX4" fmla="*/ -5705 w 69057"/>
                <a:gd name="connsiteY4" fmla="*/ 29989 h 65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057" h="65886">
                  <a:moveTo>
                    <a:pt x="-5705" y="29989"/>
                  </a:moveTo>
                  <a:cubicBezTo>
                    <a:pt x="-5705" y="11793"/>
                    <a:pt x="9755" y="-2954"/>
                    <a:pt x="28827" y="-2954"/>
                  </a:cubicBezTo>
                  <a:cubicBezTo>
                    <a:pt x="47893" y="-2954"/>
                    <a:pt x="63353" y="11793"/>
                    <a:pt x="63353" y="29989"/>
                  </a:cubicBezTo>
                  <a:cubicBezTo>
                    <a:pt x="63353" y="48185"/>
                    <a:pt x="47893" y="62932"/>
                    <a:pt x="28827" y="62932"/>
                  </a:cubicBezTo>
                  <a:cubicBezTo>
                    <a:pt x="9755" y="62932"/>
                    <a:pt x="-5705" y="48185"/>
                    <a:pt x="-5705" y="29989"/>
                  </a:cubicBez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31" name="Freeform: Shape 1330">
              <a:extLst>
                <a:ext uri="{FF2B5EF4-FFF2-40B4-BE49-F238E27FC236}">
                  <a16:creationId xmlns="" xmlns:a16="http://schemas.microsoft.com/office/drawing/2014/main" id="{1D879B28-A6A5-47CC-8146-CDD7367004B2}"/>
                </a:ext>
              </a:extLst>
            </p:cNvPr>
            <p:cNvSpPr/>
            <p:nvPr/>
          </p:nvSpPr>
          <p:spPr>
            <a:xfrm flipV="1">
              <a:off x="7391653" y="4977487"/>
              <a:ext cx="34532" cy="32943"/>
            </a:xfrm>
            <a:custGeom>
              <a:avLst/>
              <a:gdLst>
                <a:gd name="connsiteX0" fmla="*/ -5705 w 34532"/>
                <a:gd name="connsiteY0" fmla="*/ 13514 h 32943"/>
                <a:gd name="connsiteX1" fmla="*/ 11565 w 34532"/>
                <a:gd name="connsiteY1" fmla="*/ -2954 h 32943"/>
                <a:gd name="connsiteX2" fmla="*/ 28827 w 34532"/>
                <a:gd name="connsiteY2" fmla="*/ 13514 h 32943"/>
                <a:gd name="connsiteX3" fmla="*/ 11565 w 34532"/>
                <a:gd name="connsiteY3" fmla="*/ 29989 h 32943"/>
                <a:gd name="connsiteX4" fmla="*/ -5705 w 34532"/>
                <a:gd name="connsiteY4" fmla="*/ 13514 h 32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32" h="32943">
                  <a:moveTo>
                    <a:pt x="-5705" y="13514"/>
                  </a:moveTo>
                  <a:cubicBezTo>
                    <a:pt x="-5705" y="4416"/>
                    <a:pt x="2025" y="-2954"/>
                    <a:pt x="11565" y="-2954"/>
                  </a:cubicBezTo>
                  <a:cubicBezTo>
                    <a:pt x="21097" y="-2954"/>
                    <a:pt x="28827" y="4416"/>
                    <a:pt x="28827" y="13514"/>
                  </a:cubicBezTo>
                  <a:cubicBezTo>
                    <a:pt x="28827" y="22612"/>
                    <a:pt x="21097" y="29989"/>
                    <a:pt x="11565" y="29989"/>
                  </a:cubicBezTo>
                  <a:cubicBezTo>
                    <a:pt x="2025" y="29989"/>
                    <a:pt x="-5705" y="22612"/>
                    <a:pt x="-5705" y="13514"/>
                  </a:cubicBezTo>
                </a:path>
              </a:pathLst>
            </a:custGeom>
            <a:solidFill>
              <a:srgbClr val="6A6893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32" name="Freeform: Shape 1331">
              <a:extLst>
                <a:ext uri="{FF2B5EF4-FFF2-40B4-BE49-F238E27FC236}">
                  <a16:creationId xmlns="" xmlns:a16="http://schemas.microsoft.com/office/drawing/2014/main" id="{058512C7-A83C-408F-A365-CD9BFAEE1DEB}"/>
                </a:ext>
              </a:extLst>
            </p:cNvPr>
            <p:cNvSpPr/>
            <p:nvPr/>
          </p:nvSpPr>
          <p:spPr>
            <a:xfrm flipV="1">
              <a:off x="6631750" y="5030417"/>
              <a:ext cx="498492" cy="322635"/>
            </a:xfrm>
            <a:custGeom>
              <a:avLst/>
              <a:gdLst>
                <a:gd name="connsiteX0" fmla="*/ 354568 w 498492"/>
                <a:gd name="connsiteY0" fmla="*/ -2599 h 322635"/>
                <a:gd name="connsiteX1" fmla="*/ 24538 w 498492"/>
                <a:gd name="connsiteY1" fmla="*/ -2599 h 322635"/>
                <a:gd name="connsiteX2" fmla="*/ -2157 w 498492"/>
                <a:gd name="connsiteY2" fmla="*/ 39392 h 322635"/>
                <a:gd name="connsiteX3" fmla="*/ 112952 w 498492"/>
                <a:gd name="connsiteY3" fmla="*/ 284956 h 322635"/>
                <a:gd name="connsiteX4" fmla="*/ 168145 w 498492"/>
                <a:gd name="connsiteY4" fmla="*/ 320037 h 322635"/>
                <a:gd name="connsiteX5" fmla="*/ 471991 w 498492"/>
                <a:gd name="connsiteY5" fmla="*/ 320037 h 322635"/>
                <a:gd name="connsiteX6" fmla="*/ 491455 w 498492"/>
                <a:gd name="connsiteY6" fmla="*/ 289420 h 322635"/>
                <a:gd name="connsiteX7" fmla="*/ 354568 w 498492"/>
                <a:gd name="connsiteY7" fmla="*/ -2599 h 322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8492" h="322635">
                  <a:moveTo>
                    <a:pt x="354568" y="-2599"/>
                  </a:moveTo>
                  <a:lnTo>
                    <a:pt x="24538" y="-2599"/>
                  </a:lnTo>
                  <a:cubicBezTo>
                    <a:pt x="2943" y="-2599"/>
                    <a:pt x="-11319" y="19847"/>
                    <a:pt x="-2157" y="39392"/>
                  </a:cubicBezTo>
                  <a:lnTo>
                    <a:pt x="112952" y="284956"/>
                  </a:lnTo>
                  <a:cubicBezTo>
                    <a:pt x="122983" y="306361"/>
                    <a:pt x="144495" y="320037"/>
                    <a:pt x="168145" y="320037"/>
                  </a:cubicBezTo>
                  <a:lnTo>
                    <a:pt x="471991" y="320037"/>
                  </a:lnTo>
                  <a:cubicBezTo>
                    <a:pt x="487735" y="320037"/>
                    <a:pt x="498138" y="303675"/>
                    <a:pt x="491455" y="289420"/>
                  </a:cubicBezTo>
                  <a:lnTo>
                    <a:pt x="354568" y="-2599"/>
                  </a:lnTo>
                </a:path>
              </a:pathLst>
            </a:custGeom>
            <a:solidFill>
              <a:srgbClr val="817DAA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33" name="Freeform: Shape 1332">
              <a:extLst>
                <a:ext uri="{FF2B5EF4-FFF2-40B4-BE49-F238E27FC236}">
                  <a16:creationId xmlns="" xmlns:a16="http://schemas.microsoft.com/office/drawing/2014/main" id="{6D96510E-A1A2-47DC-9802-A1D2E9DD7301}"/>
                </a:ext>
              </a:extLst>
            </p:cNvPr>
            <p:cNvSpPr/>
            <p:nvPr/>
          </p:nvSpPr>
          <p:spPr>
            <a:xfrm flipV="1">
              <a:off x="6409876" y="5319334"/>
              <a:ext cx="269888" cy="34557"/>
            </a:xfrm>
            <a:custGeom>
              <a:avLst/>
              <a:gdLst>
                <a:gd name="connsiteX0" fmla="*/ 248090 w 269888"/>
                <a:gd name="connsiteY0" fmla="*/ -2338 h 34557"/>
                <a:gd name="connsiteX1" fmla="*/ 12765 w 269888"/>
                <a:gd name="connsiteY1" fmla="*/ -2338 h 34557"/>
                <a:gd name="connsiteX2" fmla="*/ -4517 w 269888"/>
                <a:gd name="connsiteY2" fmla="*/ 14937 h 34557"/>
                <a:gd name="connsiteX3" fmla="*/ -4517 w 269888"/>
                <a:gd name="connsiteY3" fmla="*/ 14937 h 34557"/>
                <a:gd name="connsiteX4" fmla="*/ 12765 w 269888"/>
                <a:gd name="connsiteY4" fmla="*/ 32219 h 34557"/>
                <a:gd name="connsiteX5" fmla="*/ 248090 w 269888"/>
                <a:gd name="connsiteY5" fmla="*/ 32219 h 34557"/>
                <a:gd name="connsiteX6" fmla="*/ 265371 w 269888"/>
                <a:gd name="connsiteY6" fmla="*/ 14937 h 34557"/>
                <a:gd name="connsiteX7" fmla="*/ 265371 w 269888"/>
                <a:gd name="connsiteY7" fmla="*/ 14937 h 34557"/>
                <a:gd name="connsiteX8" fmla="*/ 248090 w 269888"/>
                <a:gd name="connsiteY8" fmla="*/ -2338 h 34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9888" h="34557">
                  <a:moveTo>
                    <a:pt x="248090" y="-2338"/>
                  </a:moveTo>
                  <a:lnTo>
                    <a:pt x="12765" y="-2338"/>
                  </a:lnTo>
                  <a:cubicBezTo>
                    <a:pt x="3257" y="-2338"/>
                    <a:pt x="-4517" y="5436"/>
                    <a:pt x="-4517" y="14937"/>
                  </a:cubicBezTo>
                  <a:lnTo>
                    <a:pt x="-4517" y="14937"/>
                  </a:lnTo>
                  <a:cubicBezTo>
                    <a:pt x="-4517" y="24445"/>
                    <a:pt x="3257" y="32219"/>
                    <a:pt x="12765" y="32219"/>
                  </a:cubicBezTo>
                  <a:lnTo>
                    <a:pt x="248090" y="32219"/>
                  </a:lnTo>
                  <a:cubicBezTo>
                    <a:pt x="257597" y="32219"/>
                    <a:pt x="265371" y="24445"/>
                    <a:pt x="265371" y="14937"/>
                  </a:cubicBezTo>
                  <a:lnTo>
                    <a:pt x="265371" y="14937"/>
                  </a:lnTo>
                  <a:cubicBezTo>
                    <a:pt x="265371" y="5436"/>
                    <a:pt x="257597" y="-2338"/>
                    <a:pt x="248090" y="-2338"/>
                  </a:cubicBezTo>
                </a:path>
              </a:pathLst>
            </a:custGeom>
            <a:solidFill>
              <a:srgbClr val="817DAA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34" name="Freeform: Shape 1333">
              <a:extLst>
                <a:ext uri="{FF2B5EF4-FFF2-40B4-BE49-F238E27FC236}">
                  <a16:creationId xmlns="" xmlns:a16="http://schemas.microsoft.com/office/drawing/2014/main" id="{168EF2AE-F817-4728-A9D1-A80CD1468148}"/>
                </a:ext>
              </a:extLst>
            </p:cNvPr>
            <p:cNvSpPr/>
            <p:nvPr/>
          </p:nvSpPr>
          <p:spPr>
            <a:xfrm flipV="1">
              <a:off x="6544310" y="5330790"/>
              <a:ext cx="33605" cy="10081"/>
            </a:xfrm>
            <a:custGeom>
              <a:avLst/>
              <a:gdLst>
                <a:gd name="connsiteX0" fmla="*/ 29066 w 33605"/>
                <a:gd name="connsiteY0" fmla="*/ -2340 h 10081"/>
                <a:gd name="connsiteX1" fmla="*/ -4539 w 33605"/>
                <a:gd name="connsiteY1" fmla="*/ -2340 h 10081"/>
                <a:gd name="connsiteX2" fmla="*/ -4539 w 33605"/>
                <a:gd name="connsiteY2" fmla="*/ 7742 h 10081"/>
                <a:gd name="connsiteX3" fmla="*/ 29066 w 33605"/>
                <a:gd name="connsiteY3" fmla="*/ 7742 h 10081"/>
                <a:gd name="connsiteX4" fmla="*/ 29066 w 33605"/>
                <a:gd name="connsiteY4" fmla="*/ -2340 h 10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605" h="10081">
                  <a:moveTo>
                    <a:pt x="29066" y="-2340"/>
                  </a:moveTo>
                  <a:lnTo>
                    <a:pt x="-4539" y="-2340"/>
                  </a:lnTo>
                  <a:lnTo>
                    <a:pt x="-4539" y="7742"/>
                  </a:lnTo>
                  <a:lnTo>
                    <a:pt x="29066" y="7742"/>
                  </a:lnTo>
                  <a:lnTo>
                    <a:pt x="29066" y="-2340"/>
                  </a:ln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35" name="Freeform: Shape 1334">
              <a:extLst>
                <a:ext uri="{FF2B5EF4-FFF2-40B4-BE49-F238E27FC236}">
                  <a16:creationId xmlns="" xmlns:a16="http://schemas.microsoft.com/office/drawing/2014/main" id="{85AD5D52-0676-4D46-A36D-95D254CB96F6}"/>
                </a:ext>
              </a:extLst>
            </p:cNvPr>
            <p:cNvSpPr/>
            <p:nvPr/>
          </p:nvSpPr>
          <p:spPr>
            <a:xfrm flipV="1">
              <a:off x="6509860" y="5330790"/>
              <a:ext cx="24368" cy="10081"/>
            </a:xfrm>
            <a:custGeom>
              <a:avLst/>
              <a:gdLst>
                <a:gd name="connsiteX0" fmla="*/ 19883 w 24368"/>
                <a:gd name="connsiteY0" fmla="*/ -2340 h 10081"/>
                <a:gd name="connsiteX1" fmla="*/ -4486 w 24368"/>
                <a:gd name="connsiteY1" fmla="*/ -2340 h 10081"/>
                <a:gd name="connsiteX2" fmla="*/ -4486 w 24368"/>
                <a:gd name="connsiteY2" fmla="*/ 7742 h 10081"/>
                <a:gd name="connsiteX3" fmla="*/ 19883 w 24368"/>
                <a:gd name="connsiteY3" fmla="*/ 7742 h 10081"/>
                <a:gd name="connsiteX4" fmla="*/ 19883 w 24368"/>
                <a:gd name="connsiteY4" fmla="*/ -2340 h 10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68" h="10081">
                  <a:moveTo>
                    <a:pt x="19883" y="-2340"/>
                  </a:moveTo>
                  <a:lnTo>
                    <a:pt x="-4486" y="-2340"/>
                  </a:lnTo>
                  <a:lnTo>
                    <a:pt x="-4486" y="7742"/>
                  </a:lnTo>
                  <a:lnTo>
                    <a:pt x="19883" y="7742"/>
                  </a:lnTo>
                  <a:lnTo>
                    <a:pt x="19883" y="-2340"/>
                  </a:ln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36" name="Freeform: Shape 1335">
              <a:extLst>
                <a:ext uri="{FF2B5EF4-FFF2-40B4-BE49-F238E27FC236}">
                  <a16:creationId xmlns="" xmlns:a16="http://schemas.microsoft.com/office/drawing/2014/main" id="{39DEE6AF-03FA-4527-9E16-B161B74450DE}"/>
                </a:ext>
              </a:extLst>
            </p:cNvPr>
            <p:cNvSpPr/>
            <p:nvPr/>
          </p:nvSpPr>
          <p:spPr>
            <a:xfrm flipV="1">
              <a:off x="6639284" y="5030417"/>
              <a:ext cx="506080" cy="322635"/>
            </a:xfrm>
            <a:custGeom>
              <a:avLst/>
              <a:gdLst>
                <a:gd name="connsiteX0" fmla="*/ 342050 w 506080"/>
                <a:gd name="connsiteY0" fmla="*/ -2599 h 322635"/>
                <a:gd name="connsiteX1" fmla="*/ 11244 w 506080"/>
                <a:gd name="connsiteY1" fmla="*/ -2599 h 322635"/>
                <a:gd name="connsiteX2" fmla="*/ -3441 w 506080"/>
                <a:gd name="connsiteY2" fmla="*/ 20496 h 322635"/>
                <a:gd name="connsiteX3" fmla="*/ 120520 w 506080"/>
                <a:gd name="connsiteY3" fmla="*/ 284956 h 322635"/>
                <a:gd name="connsiteX4" fmla="*/ 175714 w 506080"/>
                <a:gd name="connsiteY4" fmla="*/ 320037 h 322635"/>
                <a:gd name="connsiteX5" fmla="*/ 479567 w 506080"/>
                <a:gd name="connsiteY5" fmla="*/ 320037 h 322635"/>
                <a:gd name="connsiteX6" fmla="*/ 499030 w 506080"/>
                <a:gd name="connsiteY6" fmla="*/ 289420 h 322635"/>
                <a:gd name="connsiteX7" fmla="*/ 370668 w 506080"/>
                <a:gd name="connsiteY7" fmla="*/ 15597 h 322635"/>
                <a:gd name="connsiteX8" fmla="*/ 342050 w 506080"/>
                <a:gd name="connsiteY8" fmla="*/ -2599 h 322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06080" h="322635">
                  <a:moveTo>
                    <a:pt x="342050" y="-2599"/>
                  </a:moveTo>
                  <a:lnTo>
                    <a:pt x="11244" y="-2599"/>
                  </a:lnTo>
                  <a:cubicBezTo>
                    <a:pt x="-635" y="-2599"/>
                    <a:pt x="-8485" y="9746"/>
                    <a:pt x="-3441" y="20496"/>
                  </a:cubicBezTo>
                  <a:lnTo>
                    <a:pt x="120520" y="284956"/>
                  </a:lnTo>
                  <a:cubicBezTo>
                    <a:pt x="130558" y="306361"/>
                    <a:pt x="152070" y="320037"/>
                    <a:pt x="175714" y="320037"/>
                  </a:cubicBezTo>
                  <a:lnTo>
                    <a:pt x="479567" y="320037"/>
                  </a:lnTo>
                  <a:cubicBezTo>
                    <a:pt x="495310" y="320037"/>
                    <a:pt x="505707" y="303675"/>
                    <a:pt x="499030" y="289420"/>
                  </a:cubicBezTo>
                  <a:lnTo>
                    <a:pt x="370668" y="15597"/>
                  </a:lnTo>
                  <a:cubicBezTo>
                    <a:pt x="365466" y="4494"/>
                    <a:pt x="354313" y="-2599"/>
                    <a:pt x="342050" y="-2599"/>
                  </a:cubicBezTo>
                </a:path>
              </a:pathLst>
            </a:custGeom>
            <a:solidFill>
              <a:srgbClr val="BABCC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37" name="Freeform: Shape 1336">
              <a:extLst>
                <a:ext uri="{FF2B5EF4-FFF2-40B4-BE49-F238E27FC236}">
                  <a16:creationId xmlns="" xmlns:a16="http://schemas.microsoft.com/office/drawing/2014/main" id="{DDF0BC4F-76C0-4EC6-86BC-8EED1CE75C67}"/>
                </a:ext>
              </a:extLst>
            </p:cNvPr>
            <p:cNvSpPr/>
            <p:nvPr/>
          </p:nvSpPr>
          <p:spPr>
            <a:xfrm flipV="1">
              <a:off x="6872160" y="5168495"/>
              <a:ext cx="46709" cy="68326"/>
            </a:xfrm>
            <a:custGeom>
              <a:avLst/>
              <a:gdLst>
                <a:gd name="connsiteX0" fmla="*/ 36897 w 46709"/>
                <a:gd name="connsiteY0" fmla="*/ 23662 h 68326"/>
                <a:gd name="connsiteX1" fmla="*/ 4155 w 46709"/>
                <a:gd name="connsiteY1" fmla="*/ -1640 h 68326"/>
                <a:gd name="connsiteX2" fmla="*/ -188 w 46709"/>
                <a:gd name="connsiteY2" fmla="*/ 39512 h 68326"/>
                <a:gd name="connsiteX3" fmla="*/ 32553 w 46709"/>
                <a:gd name="connsiteY3" fmla="*/ 64808 h 68326"/>
                <a:gd name="connsiteX4" fmla="*/ 36897 w 46709"/>
                <a:gd name="connsiteY4" fmla="*/ 23662 h 68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709" h="68326">
                  <a:moveTo>
                    <a:pt x="36897" y="23662"/>
                  </a:moveTo>
                  <a:cubicBezTo>
                    <a:pt x="29054" y="5314"/>
                    <a:pt x="14401" y="-6016"/>
                    <a:pt x="4155" y="-1640"/>
                  </a:cubicBezTo>
                  <a:cubicBezTo>
                    <a:pt x="-6084" y="2742"/>
                    <a:pt x="-8026" y="21165"/>
                    <a:pt x="-188" y="39512"/>
                  </a:cubicBezTo>
                  <a:cubicBezTo>
                    <a:pt x="7655" y="57860"/>
                    <a:pt x="22314" y="69183"/>
                    <a:pt x="32553" y="64808"/>
                  </a:cubicBezTo>
                  <a:cubicBezTo>
                    <a:pt x="42792" y="60432"/>
                    <a:pt x="44740" y="42009"/>
                    <a:pt x="36897" y="23662"/>
                  </a:cubicBezTo>
                </a:path>
              </a:pathLst>
            </a:custGeom>
            <a:solidFill>
              <a:srgbClr val="FFFFFF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38" name="Freeform: Shape 1337">
              <a:extLst>
                <a:ext uri="{FF2B5EF4-FFF2-40B4-BE49-F238E27FC236}">
                  <a16:creationId xmlns="" xmlns:a16="http://schemas.microsoft.com/office/drawing/2014/main" id="{F24F6E95-5279-408C-878B-DAA5F7A0D6E1}"/>
                </a:ext>
              </a:extLst>
            </p:cNvPr>
            <p:cNvSpPr/>
            <p:nvPr/>
          </p:nvSpPr>
          <p:spPr>
            <a:xfrm flipV="1">
              <a:off x="4615332" y="5163709"/>
              <a:ext cx="145397" cy="187949"/>
            </a:xfrm>
            <a:custGeom>
              <a:avLst/>
              <a:gdLst>
                <a:gd name="connsiteX0" fmla="*/ 143433 w 145397"/>
                <a:gd name="connsiteY0" fmla="*/ 171567 h 187949"/>
                <a:gd name="connsiteX1" fmla="*/ 143433 w 145397"/>
                <a:gd name="connsiteY1" fmla="*/ -2480 h 187949"/>
                <a:gd name="connsiteX2" fmla="*/ -1965 w 145397"/>
                <a:gd name="connsiteY2" fmla="*/ -2480 h 187949"/>
                <a:gd name="connsiteX3" fmla="*/ -1965 w 145397"/>
                <a:gd name="connsiteY3" fmla="*/ 171567 h 187949"/>
                <a:gd name="connsiteX4" fmla="*/ 11938 w 145397"/>
                <a:gd name="connsiteY4" fmla="*/ 185469 h 187949"/>
                <a:gd name="connsiteX5" fmla="*/ 129531 w 145397"/>
                <a:gd name="connsiteY5" fmla="*/ 185469 h 187949"/>
                <a:gd name="connsiteX6" fmla="*/ 143433 w 145397"/>
                <a:gd name="connsiteY6" fmla="*/ 171567 h 187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397" h="187949">
                  <a:moveTo>
                    <a:pt x="143433" y="171567"/>
                  </a:moveTo>
                  <a:lnTo>
                    <a:pt x="143433" y="-2480"/>
                  </a:lnTo>
                  <a:lnTo>
                    <a:pt x="-1965" y="-2480"/>
                  </a:lnTo>
                  <a:lnTo>
                    <a:pt x="-1965" y="171567"/>
                  </a:lnTo>
                  <a:cubicBezTo>
                    <a:pt x="-1965" y="179227"/>
                    <a:pt x="4277" y="185469"/>
                    <a:pt x="11938" y="185469"/>
                  </a:cubicBezTo>
                  <a:lnTo>
                    <a:pt x="129531" y="185469"/>
                  </a:lnTo>
                  <a:cubicBezTo>
                    <a:pt x="137191" y="185469"/>
                    <a:pt x="143433" y="179227"/>
                    <a:pt x="143433" y="171567"/>
                  </a:cubicBezTo>
                </a:path>
              </a:pathLst>
            </a:custGeom>
            <a:solidFill>
              <a:srgbClr val="FF725E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39" name="Freeform: Shape 1338">
              <a:extLst>
                <a:ext uri="{FF2B5EF4-FFF2-40B4-BE49-F238E27FC236}">
                  <a16:creationId xmlns="" xmlns:a16="http://schemas.microsoft.com/office/drawing/2014/main" id="{384CF6F1-0D07-4F5B-AF1B-6235B0EA115A}"/>
                </a:ext>
              </a:extLst>
            </p:cNvPr>
            <p:cNvSpPr/>
            <p:nvPr/>
          </p:nvSpPr>
          <p:spPr>
            <a:xfrm flipV="1">
              <a:off x="4566393" y="5199124"/>
              <a:ext cx="61334" cy="122750"/>
            </a:xfrm>
            <a:custGeom>
              <a:avLst/>
              <a:gdLst>
                <a:gd name="connsiteX0" fmla="*/ 48896 w 61334"/>
                <a:gd name="connsiteY0" fmla="*/ -2475 h 122750"/>
                <a:gd name="connsiteX1" fmla="*/ -1619 w 61334"/>
                <a:gd name="connsiteY1" fmla="*/ 70548 h 122750"/>
                <a:gd name="connsiteX2" fmla="*/ 9276 w 61334"/>
                <a:gd name="connsiteY2" fmla="*/ 104822 h 122750"/>
                <a:gd name="connsiteX3" fmla="*/ 54773 w 61334"/>
                <a:gd name="connsiteY3" fmla="*/ 120212 h 122750"/>
                <a:gd name="connsiteX4" fmla="*/ 53612 w 61334"/>
                <a:gd name="connsiteY4" fmla="*/ 98965 h 122750"/>
                <a:gd name="connsiteX5" fmla="*/ 24522 w 61334"/>
                <a:gd name="connsiteY5" fmla="*/ 89974 h 122750"/>
                <a:gd name="connsiteX6" fmla="*/ 19578 w 61334"/>
                <a:gd name="connsiteY6" fmla="*/ 72389 h 122750"/>
                <a:gd name="connsiteX7" fmla="*/ 59495 w 61334"/>
                <a:gd name="connsiteY7" fmla="*/ 15973 h 122750"/>
                <a:gd name="connsiteX8" fmla="*/ 48896 w 61334"/>
                <a:gd name="connsiteY8" fmla="*/ -2475 h 122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1334" h="122750">
                  <a:moveTo>
                    <a:pt x="48896" y="-2475"/>
                  </a:moveTo>
                  <a:cubicBezTo>
                    <a:pt x="46992" y="-1384"/>
                    <a:pt x="2360" y="24756"/>
                    <a:pt x="-1619" y="70548"/>
                  </a:cubicBezTo>
                  <a:cubicBezTo>
                    <a:pt x="-3138" y="88007"/>
                    <a:pt x="3469" y="98820"/>
                    <a:pt x="9276" y="104822"/>
                  </a:cubicBezTo>
                  <a:cubicBezTo>
                    <a:pt x="25253" y="121322"/>
                    <a:pt x="51803" y="120370"/>
                    <a:pt x="54773" y="120212"/>
                  </a:cubicBezTo>
                  <a:lnTo>
                    <a:pt x="53612" y="98965"/>
                  </a:lnTo>
                  <a:cubicBezTo>
                    <a:pt x="48222" y="99217"/>
                    <a:pt x="32352" y="98120"/>
                    <a:pt x="24522" y="89974"/>
                  </a:cubicBezTo>
                  <a:cubicBezTo>
                    <a:pt x="20524" y="85825"/>
                    <a:pt x="18910" y="80069"/>
                    <a:pt x="19578" y="72389"/>
                  </a:cubicBezTo>
                  <a:cubicBezTo>
                    <a:pt x="22605" y="37548"/>
                    <a:pt x="59123" y="16187"/>
                    <a:pt x="59495" y="15973"/>
                  </a:cubicBezTo>
                  <a:lnTo>
                    <a:pt x="48896" y="-2475"/>
                  </a:lnTo>
                </a:path>
              </a:pathLst>
            </a:custGeom>
            <a:solidFill>
              <a:srgbClr val="DE4734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40" name="Freeform: Shape 1339">
              <a:extLst>
                <a:ext uri="{FF2B5EF4-FFF2-40B4-BE49-F238E27FC236}">
                  <a16:creationId xmlns="" xmlns:a16="http://schemas.microsoft.com/office/drawing/2014/main" id="{F4751C7E-9D64-40DE-AF2D-550A020AC0F0}"/>
                </a:ext>
              </a:extLst>
            </p:cNvPr>
            <p:cNvSpPr/>
            <p:nvPr/>
          </p:nvSpPr>
          <p:spPr>
            <a:xfrm flipV="1">
              <a:off x="4657002" y="5222219"/>
              <a:ext cx="93974" cy="52312"/>
            </a:xfrm>
            <a:custGeom>
              <a:avLst/>
              <a:gdLst>
                <a:gd name="connsiteX0" fmla="*/ 65835 w 93974"/>
                <a:gd name="connsiteY0" fmla="*/ -2497 h 52312"/>
                <a:gd name="connsiteX1" fmla="*/ 24166 w 93974"/>
                <a:gd name="connsiteY1" fmla="*/ -2497 h 52312"/>
                <a:gd name="connsiteX2" fmla="*/ -1987 w 93974"/>
                <a:gd name="connsiteY2" fmla="*/ 23656 h 52312"/>
                <a:gd name="connsiteX3" fmla="*/ 24166 w 93974"/>
                <a:gd name="connsiteY3" fmla="*/ 49815 h 52312"/>
                <a:gd name="connsiteX4" fmla="*/ 65835 w 93974"/>
                <a:gd name="connsiteY4" fmla="*/ 49815 h 52312"/>
                <a:gd name="connsiteX5" fmla="*/ 91988 w 93974"/>
                <a:gd name="connsiteY5" fmla="*/ 23656 h 52312"/>
                <a:gd name="connsiteX6" fmla="*/ 65835 w 93974"/>
                <a:gd name="connsiteY6" fmla="*/ -2497 h 52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974" h="52312">
                  <a:moveTo>
                    <a:pt x="65835" y="-2497"/>
                  </a:moveTo>
                  <a:lnTo>
                    <a:pt x="24166" y="-2497"/>
                  </a:lnTo>
                  <a:cubicBezTo>
                    <a:pt x="9722" y="-2497"/>
                    <a:pt x="-1987" y="9218"/>
                    <a:pt x="-1987" y="23656"/>
                  </a:cubicBezTo>
                  <a:cubicBezTo>
                    <a:pt x="-1987" y="38100"/>
                    <a:pt x="9722" y="49815"/>
                    <a:pt x="24166" y="49815"/>
                  </a:cubicBezTo>
                  <a:lnTo>
                    <a:pt x="65835" y="49815"/>
                  </a:lnTo>
                  <a:cubicBezTo>
                    <a:pt x="80280" y="49815"/>
                    <a:pt x="91988" y="38100"/>
                    <a:pt x="91988" y="23656"/>
                  </a:cubicBezTo>
                  <a:cubicBezTo>
                    <a:pt x="91988" y="9218"/>
                    <a:pt x="80280" y="-2497"/>
                    <a:pt x="65835" y="-2497"/>
                  </a:cubicBezTo>
                </a:path>
              </a:pathLst>
            </a:custGeom>
            <a:solidFill>
              <a:srgbClr val="B52D31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41" name="Freeform: Shape 1340">
              <a:extLst>
                <a:ext uri="{FF2B5EF4-FFF2-40B4-BE49-F238E27FC236}">
                  <a16:creationId xmlns="" xmlns:a16="http://schemas.microsoft.com/office/drawing/2014/main" id="{D4EBE510-67E2-401D-B47F-1CA5D3E808D9}"/>
                </a:ext>
              </a:extLst>
            </p:cNvPr>
            <p:cNvSpPr/>
            <p:nvPr/>
          </p:nvSpPr>
          <p:spPr>
            <a:xfrm flipV="1">
              <a:off x="4615332" y="5163709"/>
              <a:ext cx="77449" cy="187949"/>
            </a:xfrm>
            <a:custGeom>
              <a:avLst/>
              <a:gdLst>
                <a:gd name="connsiteX0" fmla="*/ 75532 w 77449"/>
                <a:gd name="connsiteY0" fmla="*/ -2480 h 187949"/>
                <a:gd name="connsiteX1" fmla="*/ -1918 w 77449"/>
                <a:gd name="connsiteY1" fmla="*/ -2480 h 187949"/>
                <a:gd name="connsiteX2" fmla="*/ -1918 w 77449"/>
                <a:gd name="connsiteY2" fmla="*/ 171567 h 187949"/>
                <a:gd name="connsiteX3" fmla="*/ 11984 w 77449"/>
                <a:gd name="connsiteY3" fmla="*/ 185469 h 187949"/>
                <a:gd name="connsiteX4" fmla="*/ 16669 w 77449"/>
                <a:gd name="connsiteY4" fmla="*/ 185469 h 187949"/>
                <a:gd name="connsiteX5" fmla="*/ 38862 w 77449"/>
                <a:gd name="connsiteY5" fmla="*/ 56956 h 187949"/>
                <a:gd name="connsiteX6" fmla="*/ 75532 w 77449"/>
                <a:gd name="connsiteY6" fmla="*/ -2480 h 187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7449" h="187949">
                  <a:moveTo>
                    <a:pt x="75532" y="-2480"/>
                  </a:moveTo>
                  <a:lnTo>
                    <a:pt x="-1918" y="-2480"/>
                  </a:lnTo>
                  <a:lnTo>
                    <a:pt x="-1918" y="171567"/>
                  </a:lnTo>
                  <a:cubicBezTo>
                    <a:pt x="-1918" y="179227"/>
                    <a:pt x="4324" y="185469"/>
                    <a:pt x="11984" y="185469"/>
                  </a:cubicBezTo>
                  <a:lnTo>
                    <a:pt x="16669" y="185469"/>
                  </a:lnTo>
                  <a:cubicBezTo>
                    <a:pt x="16877" y="176390"/>
                    <a:pt x="19361" y="106960"/>
                    <a:pt x="38862" y="56956"/>
                  </a:cubicBezTo>
                  <a:cubicBezTo>
                    <a:pt x="55816" y="13408"/>
                    <a:pt x="70923" y="571"/>
                    <a:pt x="75532" y="-2480"/>
                  </a:cubicBezTo>
                </a:path>
              </a:pathLst>
            </a:custGeom>
            <a:solidFill>
              <a:srgbClr val="EF5739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42" name="Freeform: Shape 1341">
              <a:extLst>
                <a:ext uri="{FF2B5EF4-FFF2-40B4-BE49-F238E27FC236}">
                  <a16:creationId xmlns="" xmlns:a16="http://schemas.microsoft.com/office/drawing/2014/main" id="{C06CECEE-0F7D-4404-B9C9-FD007FEFB1BC}"/>
                </a:ext>
              </a:extLst>
            </p:cNvPr>
            <p:cNvSpPr/>
            <p:nvPr/>
          </p:nvSpPr>
          <p:spPr>
            <a:xfrm flipV="1">
              <a:off x="6718635" y="5207491"/>
              <a:ext cx="109642" cy="141734"/>
            </a:xfrm>
            <a:custGeom>
              <a:avLst/>
              <a:gdLst>
                <a:gd name="connsiteX0" fmla="*/ 104812 w 109642"/>
                <a:gd name="connsiteY0" fmla="*/ 128807 h 141734"/>
                <a:gd name="connsiteX1" fmla="*/ 104812 w 109642"/>
                <a:gd name="connsiteY1" fmla="*/ -2443 h 141734"/>
                <a:gd name="connsiteX2" fmla="*/ -4831 w 109642"/>
                <a:gd name="connsiteY2" fmla="*/ -2443 h 141734"/>
                <a:gd name="connsiteX3" fmla="*/ -4831 w 109642"/>
                <a:gd name="connsiteY3" fmla="*/ 128807 h 141734"/>
                <a:gd name="connsiteX4" fmla="*/ 5654 w 109642"/>
                <a:gd name="connsiteY4" fmla="*/ 139292 h 141734"/>
                <a:gd name="connsiteX5" fmla="*/ 94326 w 109642"/>
                <a:gd name="connsiteY5" fmla="*/ 139292 h 141734"/>
                <a:gd name="connsiteX6" fmla="*/ 104812 w 109642"/>
                <a:gd name="connsiteY6" fmla="*/ 128807 h 141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642" h="141734">
                  <a:moveTo>
                    <a:pt x="104812" y="128807"/>
                  </a:moveTo>
                  <a:lnTo>
                    <a:pt x="104812" y="-2443"/>
                  </a:lnTo>
                  <a:lnTo>
                    <a:pt x="-4831" y="-2443"/>
                  </a:lnTo>
                  <a:lnTo>
                    <a:pt x="-4831" y="128807"/>
                  </a:lnTo>
                  <a:cubicBezTo>
                    <a:pt x="-4831" y="134582"/>
                    <a:pt x="-121" y="139292"/>
                    <a:pt x="5654" y="139292"/>
                  </a:cubicBezTo>
                  <a:lnTo>
                    <a:pt x="94326" y="139292"/>
                  </a:lnTo>
                  <a:cubicBezTo>
                    <a:pt x="100108" y="139292"/>
                    <a:pt x="104812" y="134582"/>
                    <a:pt x="104812" y="128807"/>
                  </a:cubicBezTo>
                </a:path>
              </a:pathLst>
            </a:custGeom>
            <a:solidFill>
              <a:srgbClr val="FF725E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43" name="Freeform: Shape 1342">
              <a:extLst>
                <a:ext uri="{FF2B5EF4-FFF2-40B4-BE49-F238E27FC236}">
                  <a16:creationId xmlns="" xmlns:a16="http://schemas.microsoft.com/office/drawing/2014/main" id="{31D0E5F6-0F9F-41DA-B0AD-70C6167E9306}"/>
                </a:ext>
              </a:extLst>
            </p:cNvPr>
            <p:cNvSpPr/>
            <p:nvPr/>
          </p:nvSpPr>
          <p:spPr>
            <a:xfrm flipV="1">
              <a:off x="6681729" y="5234195"/>
              <a:ext cx="46249" cy="92565"/>
            </a:xfrm>
            <a:custGeom>
              <a:avLst/>
              <a:gdLst>
                <a:gd name="connsiteX0" fmla="*/ 33525 w 46249"/>
                <a:gd name="connsiteY0" fmla="*/ -2439 h 92565"/>
                <a:gd name="connsiteX1" fmla="*/ -4570 w 46249"/>
                <a:gd name="connsiteY1" fmla="*/ 52622 h 92565"/>
                <a:gd name="connsiteX2" fmla="*/ 3645 w 46249"/>
                <a:gd name="connsiteY2" fmla="*/ 78472 h 92565"/>
                <a:gd name="connsiteX3" fmla="*/ 37957 w 46249"/>
                <a:gd name="connsiteY3" fmla="*/ 90079 h 92565"/>
                <a:gd name="connsiteX4" fmla="*/ 37080 w 46249"/>
                <a:gd name="connsiteY4" fmla="*/ 74058 h 92565"/>
                <a:gd name="connsiteX5" fmla="*/ 15146 w 46249"/>
                <a:gd name="connsiteY5" fmla="*/ 67274 h 92565"/>
                <a:gd name="connsiteX6" fmla="*/ 11413 w 46249"/>
                <a:gd name="connsiteY6" fmla="*/ 54015 h 92565"/>
                <a:gd name="connsiteX7" fmla="*/ 41513 w 46249"/>
                <a:gd name="connsiteY7" fmla="*/ 11469 h 92565"/>
                <a:gd name="connsiteX8" fmla="*/ 33525 w 46249"/>
                <a:gd name="connsiteY8" fmla="*/ -2439 h 92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249" h="92565">
                  <a:moveTo>
                    <a:pt x="33525" y="-2439"/>
                  </a:moveTo>
                  <a:cubicBezTo>
                    <a:pt x="32087" y="-1620"/>
                    <a:pt x="-1569" y="18096"/>
                    <a:pt x="-4570" y="52622"/>
                  </a:cubicBezTo>
                  <a:cubicBezTo>
                    <a:pt x="-5717" y="65786"/>
                    <a:pt x="-730" y="73945"/>
                    <a:pt x="3645" y="78472"/>
                  </a:cubicBezTo>
                  <a:cubicBezTo>
                    <a:pt x="15694" y="90911"/>
                    <a:pt x="35719" y="90199"/>
                    <a:pt x="37957" y="90079"/>
                  </a:cubicBezTo>
                  <a:lnTo>
                    <a:pt x="37080" y="74058"/>
                  </a:lnTo>
                  <a:cubicBezTo>
                    <a:pt x="33014" y="74241"/>
                    <a:pt x="21047" y="73415"/>
                    <a:pt x="15146" y="67274"/>
                  </a:cubicBezTo>
                  <a:cubicBezTo>
                    <a:pt x="12132" y="64147"/>
                    <a:pt x="10909" y="59809"/>
                    <a:pt x="11413" y="54015"/>
                  </a:cubicBezTo>
                  <a:cubicBezTo>
                    <a:pt x="13702" y="27742"/>
                    <a:pt x="41235" y="11633"/>
                    <a:pt x="41513" y="11469"/>
                  </a:cubicBezTo>
                  <a:lnTo>
                    <a:pt x="33525" y="-2439"/>
                  </a:lnTo>
                </a:path>
              </a:pathLst>
            </a:custGeom>
            <a:solidFill>
              <a:srgbClr val="DE4734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44" name="Freeform: Shape 1343">
              <a:extLst>
                <a:ext uri="{FF2B5EF4-FFF2-40B4-BE49-F238E27FC236}">
                  <a16:creationId xmlns="" xmlns:a16="http://schemas.microsoft.com/office/drawing/2014/main" id="{50D95D41-124F-445E-BAF5-B3581C89C0DD}"/>
                </a:ext>
              </a:extLst>
            </p:cNvPr>
            <p:cNvSpPr/>
            <p:nvPr/>
          </p:nvSpPr>
          <p:spPr>
            <a:xfrm flipV="1">
              <a:off x="6750059" y="5251613"/>
              <a:ext cx="70867" cy="39449"/>
            </a:xfrm>
            <a:custGeom>
              <a:avLst/>
              <a:gdLst>
                <a:gd name="connsiteX0" fmla="*/ 46291 w 70867"/>
                <a:gd name="connsiteY0" fmla="*/ -2456 h 39449"/>
                <a:gd name="connsiteX1" fmla="*/ 14874 w 70867"/>
                <a:gd name="connsiteY1" fmla="*/ -2456 h 39449"/>
                <a:gd name="connsiteX2" fmla="*/ -4848 w 70867"/>
                <a:gd name="connsiteY2" fmla="*/ 17266 h 39449"/>
                <a:gd name="connsiteX3" fmla="*/ 14874 w 70867"/>
                <a:gd name="connsiteY3" fmla="*/ 36994 h 39449"/>
                <a:gd name="connsiteX4" fmla="*/ 46291 w 70867"/>
                <a:gd name="connsiteY4" fmla="*/ 36994 h 39449"/>
                <a:gd name="connsiteX5" fmla="*/ 66019 w 70867"/>
                <a:gd name="connsiteY5" fmla="*/ 17266 h 39449"/>
                <a:gd name="connsiteX6" fmla="*/ 46291 w 70867"/>
                <a:gd name="connsiteY6" fmla="*/ -2456 h 39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0867" h="39449">
                  <a:moveTo>
                    <a:pt x="46291" y="-2456"/>
                  </a:moveTo>
                  <a:lnTo>
                    <a:pt x="14874" y="-2456"/>
                  </a:lnTo>
                  <a:cubicBezTo>
                    <a:pt x="3979" y="-2456"/>
                    <a:pt x="-4848" y="6377"/>
                    <a:pt x="-4848" y="17266"/>
                  </a:cubicBezTo>
                  <a:cubicBezTo>
                    <a:pt x="-4848" y="28161"/>
                    <a:pt x="3979" y="36994"/>
                    <a:pt x="14874" y="36994"/>
                  </a:cubicBezTo>
                  <a:lnTo>
                    <a:pt x="46291" y="36994"/>
                  </a:lnTo>
                  <a:cubicBezTo>
                    <a:pt x="57186" y="36994"/>
                    <a:pt x="66019" y="28161"/>
                    <a:pt x="66019" y="17266"/>
                  </a:cubicBezTo>
                  <a:cubicBezTo>
                    <a:pt x="66019" y="6377"/>
                    <a:pt x="57186" y="-2456"/>
                    <a:pt x="46291" y="-2456"/>
                  </a:cubicBezTo>
                </a:path>
              </a:pathLst>
            </a:custGeom>
            <a:solidFill>
              <a:srgbClr val="B52D31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45" name="Freeform: Shape 1344">
              <a:extLst>
                <a:ext uri="{FF2B5EF4-FFF2-40B4-BE49-F238E27FC236}">
                  <a16:creationId xmlns="" xmlns:a16="http://schemas.microsoft.com/office/drawing/2014/main" id="{401711A8-A7EB-49A2-89C0-08C43DBBACBC}"/>
                </a:ext>
              </a:extLst>
            </p:cNvPr>
            <p:cNvSpPr/>
            <p:nvPr/>
          </p:nvSpPr>
          <p:spPr>
            <a:xfrm flipV="1">
              <a:off x="6718635" y="5207491"/>
              <a:ext cx="58402" cy="141734"/>
            </a:xfrm>
            <a:custGeom>
              <a:avLst/>
              <a:gdLst>
                <a:gd name="connsiteX0" fmla="*/ 53607 w 58402"/>
                <a:gd name="connsiteY0" fmla="*/ -2443 h 141734"/>
                <a:gd name="connsiteX1" fmla="*/ -4796 w 58402"/>
                <a:gd name="connsiteY1" fmla="*/ -2443 h 141734"/>
                <a:gd name="connsiteX2" fmla="*/ -4796 w 58402"/>
                <a:gd name="connsiteY2" fmla="*/ 128807 h 141734"/>
                <a:gd name="connsiteX3" fmla="*/ 5689 w 58402"/>
                <a:gd name="connsiteY3" fmla="*/ 139292 h 141734"/>
                <a:gd name="connsiteX4" fmla="*/ 9220 w 58402"/>
                <a:gd name="connsiteY4" fmla="*/ 139292 h 141734"/>
                <a:gd name="connsiteX5" fmla="*/ 25960 w 58402"/>
                <a:gd name="connsiteY5" fmla="*/ 42379 h 141734"/>
                <a:gd name="connsiteX6" fmla="*/ 53607 w 58402"/>
                <a:gd name="connsiteY6" fmla="*/ -2443 h 141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402" h="141734">
                  <a:moveTo>
                    <a:pt x="53607" y="-2443"/>
                  </a:moveTo>
                  <a:lnTo>
                    <a:pt x="-4796" y="-2443"/>
                  </a:lnTo>
                  <a:lnTo>
                    <a:pt x="-4796" y="128807"/>
                  </a:lnTo>
                  <a:cubicBezTo>
                    <a:pt x="-4796" y="134582"/>
                    <a:pt x="-86" y="139292"/>
                    <a:pt x="5689" y="139292"/>
                  </a:cubicBezTo>
                  <a:lnTo>
                    <a:pt x="9220" y="139292"/>
                  </a:lnTo>
                  <a:cubicBezTo>
                    <a:pt x="9377" y="132444"/>
                    <a:pt x="11250" y="80088"/>
                    <a:pt x="25960" y="42379"/>
                  </a:cubicBezTo>
                  <a:cubicBezTo>
                    <a:pt x="38740" y="9543"/>
                    <a:pt x="50133" y="-142"/>
                    <a:pt x="53607" y="-2443"/>
                  </a:cubicBezTo>
                </a:path>
              </a:pathLst>
            </a:custGeom>
            <a:solidFill>
              <a:srgbClr val="EF5739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46" name="Freeform: Shape 1345">
              <a:extLst>
                <a:ext uri="{FF2B5EF4-FFF2-40B4-BE49-F238E27FC236}">
                  <a16:creationId xmlns="" xmlns:a16="http://schemas.microsoft.com/office/drawing/2014/main" id="{65D460F9-38D4-48FE-837A-02DBB5F20E6F}"/>
                </a:ext>
              </a:extLst>
            </p:cNvPr>
            <p:cNvSpPr/>
            <p:nvPr/>
          </p:nvSpPr>
          <p:spPr>
            <a:xfrm flipV="1">
              <a:off x="5234551" y="5028935"/>
              <a:ext cx="56265" cy="228477"/>
            </a:xfrm>
            <a:custGeom>
              <a:avLst/>
              <a:gdLst>
                <a:gd name="connsiteX0" fmla="*/ 13588 w 56265"/>
                <a:gd name="connsiteY0" fmla="*/ -2686 h 228477"/>
                <a:gd name="connsiteX1" fmla="*/ -2755 w 56265"/>
                <a:gd name="connsiteY1" fmla="*/ 208 h 228477"/>
                <a:gd name="connsiteX2" fmla="*/ 37168 w 56265"/>
                <a:gd name="connsiteY2" fmla="*/ 225791 h 228477"/>
                <a:gd name="connsiteX3" fmla="*/ 53511 w 56265"/>
                <a:gd name="connsiteY3" fmla="*/ 222904 h 228477"/>
                <a:gd name="connsiteX4" fmla="*/ 13588 w 56265"/>
                <a:gd name="connsiteY4" fmla="*/ -2686 h 228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265" h="228477">
                  <a:moveTo>
                    <a:pt x="13588" y="-2686"/>
                  </a:moveTo>
                  <a:lnTo>
                    <a:pt x="-2755" y="208"/>
                  </a:lnTo>
                  <a:lnTo>
                    <a:pt x="37168" y="225791"/>
                  </a:lnTo>
                  <a:lnTo>
                    <a:pt x="53511" y="222904"/>
                  </a:lnTo>
                  <a:lnTo>
                    <a:pt x="13588" y="-2686"/>
                  </a:lnTo>
                </a:path>
              </a:pathLst>
            </a:custGeom>
            <a:solidFill>
              <a:srgbClr val="32449B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47" name="Freeform: Shape 1346">
              <a:extLst>
                <a:ext uri="{FF2B5EF4-FFF2-40B4-BE49-F238E27FC236}">
                  <a16:creationId xmlns="" xmlns:a16="http://schemas.microsoft.com/office/drawing/2014/main" id="{A756B790-2C73-4580-86CC-944D8A8C3D49}"/>
                </a:ext>
              </a:extLst>
            </p:cNvPr>
            <p:cNvSpPr/>
            <p:nvPr/>
          </p:nvSpPr>
          <p:spPr>
            <a:xfrm flipV="1">
              <a:off x="5259393" y="5022486"/>
              <a:ext cx="37344" cy="72323"/>
            </a:xfrm>
            <a:custGeom>
              <a:avLst/>
              <a:gdLst>
                <a:gd name="connsiteX0" fmla="*/ 22564 w 37344"/>
                <a:gd name="connsiteY0" fmla="*/ -2838 h 72323"/>
                <a:gd name="connsiteX1" fmla="*/ -2776 w 37344"/>
                <a:gd name="connsiteY1" fmla="*/ 1645 h 72323"/>
                <a:gd name="connsiteX2" fmla="*/ 9229 w 37344"/>
                <a:gd name="connsiteY2" fmla="*/ 69486 h 72323"/>
                <a:gd name="connsiteX3" fmla="*/ 34568 w 37344"/>
                <a:gd name="connsiteY3" fmla="*/ 64997 h 72323"/>
                <a:gd name="connsiteX4" fmla="*/ 22564 w 37344"/>
                <a:gd name="connsiteY4" fmla="*/ -2838 h 72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344" h="72323">
                  <a:moveTo>
                    <a:pt x="22564" y="-2838"/>
                  </a:moveTo>
                  <a:lnTo>
                    <a:pt x="-2776" y="1645"/>
                  </a:lnTo>
                  <a:lnTo>
                    <a:pt x="9229" y="69486"/>
                  </a:lnTo>
                  <a:lnTo>
                    <a:pt x="34568" y="64997"/>
                  </a:lnTo>
                  <a:lnTo>
                    <a:pt x="22564" y="-2838"/>
                  </a:lnTo>
                </a:path>
              </a:pathLst>
            </a:custGeom>
            <a:solidFill>
              <a:srgbClr val="32449B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48" name="Freeform: Shape 1347">
              <a:extLst>
                <a:ext uri="{FF2B5EF4-FFF2-40B4-BE49-F238E27FC236}">
                  <a16:creationId xmlns="" xmlns:a16="http://schemas.microsoft.com/office/drawing/2014/main" id="{9D3C7B47-D055-44C3-9D41-E7CE76CA8E98}"/>
                </a:ext>
              </a:extLst>
            </p:cNvPr>
            <p:cNvSpPr/>
            <p:nvPr/>
          </p:nvSpPr>
          <p:spPr>
            <a:xfrm flipV="1">
              <a:off x="5207100" y="5041936"/>
              <a:ext cx="35685" cy="244277"/>
            </a:xfrm>
            <a:custGeom>
              <a:avLst/>
              <a:gdLst>
                <a:gd name="connsiteX0" fmla="*/ 13841 w 35685"/>
                <a:gd name="connsiteY0" fmla="*/ -2649 h 244277"/>
                <a:gd name="connsiteX1" fmla="*/ -2703 w 35685"/>
                <a:gd name="connsiteY1" fmla="*/ -1261 h 244277"/>
                <a:gd name="connsiteX2" fmla="*/ 16439 w 35685"/>
                <a:gd name="connsiteY2" fmla="*/ 227027 h 244277"/>
                <a:gd name="connsiteX3" fmla="*/ 26451 w 35685"/>
                <a:gd name="connsiteY3" fmla="*/ 241629 h 244277"/>
                <a:gd name="connsiteX4" fmla="*/ 32983 w 35685"/>
                <a:gd name="connsiteY4" fmla="*/ 225640 h 244277"/>
                <a:gd name="connsiteX5" fmla="*/ 13841 w 35685"/>
                <a:gd name="connsiteY5" fmla="*/ -2649 h 244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685" h="244277">
                  <a:moveTo>
                    <a:pt x="13841" y="-2649"/>
                  </a:moveTo>
                  <a:lnTo>
                    <a:pt x="-2703" y="-1261"/>
                  </a:lnTo>
                  <a:lnTo>
                    <a:pt x="16439" y="227027"/>
                  </a:lnTo>
                  <a:lnTo>
                    <a:pt x="26451" y="241629"/>
                  </a:lnTo>
                  <a:lnTo>
                    <a:pt x="32983" y="225640"/>
                  </a:lnTo>
                  <a:lnTo>
                    <a:pt x="13841" y="-2649"/>
                  </a:lnTo>
                </a:path>
              </a:pathLst>
            </a:custGeom>
            <a:solidFill>
              <a:srgbClr val="3C2338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49" name="Freeform: Shape 1348">
              <a:extLst>
                <a:ext uri="{FF2B5EF4-FFF2-40B4-BE49-F238E27FC236}">
                  <a16:creationId xmlns="" xmlns:a16="http://schemas.microsoft.com/office/drawing/2014/main" id="{FA28894B-CD75-466E-83DE-BBACB638F787}"/>
                </a:ext>
              </a:extLst>
            </p:cNvPr>
            <p:cNvSpPr/>
            <p:nvPr/>
          </p:nvSpPr>
          <p:spPr>
            <a:xfrm flipV="1">
              <a:off x="5140576" y="5059407"/>
              <a:ext cx="60073" cy="241642"/>
            </a:xfrm>
            <a:custGeom>
              <a:avLst/>
              <a:gdLst>
                <a:gd name="connsiteX0" fmla="*/ 57445 w 60073"/>
                <a:gd name="connsiteY0" fmla="*/ 552 h 241642"/>
                <a:gd name="connsiteX1" fmla="*/ 41153 w 60073"/>
                <a:gd name="connsiteY1" fmla="*/ -2619 h 241642"/>
                <a:gd name="connsiteX2" fmla="*/ -2628 w 60073"/>
                <a:gd name="connsiteY2" fmla="*/ 222245 h 241642"/>
                <a:gd name="connsiteX3" fmla="*/ 3021 w 60073"/>
                <a:gd name="connsiteY3" fmla="*/ 239023 h 241642"/>
                <a:gd name="connsiteX4" fmla="*/ 13664 w 60073"/>
                <a:gd name="connsiteY4" fmla="*/ 225423 h 241642"/>
                <a:gd name="connsiteX5" fmla="*/ 57445 w 60073"/>
                <a:gd name="connsiteY5" fmla="*/ 552 h 241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0073" h="241642">
                  <a:moveTo>
                    <a:pt x="57445" y="552"/>
                  </a:moveTo>
                  <a:lnTo>
                    <a:pt x="41153" y="-2619"/>
                  </a:lnTo>
                  <a:lnTo>
                    <a:pt x="-2628" y="222245"/>
                  </a:lnTo>
                  <a:lnTo>
                    <a:pt x="3021" y="239023"/>
                  </a:lnTo>
                  <a:lnTo>
                    <a:pt x="13664" y="225423"/>
                  </a:lnTo>
                  <a:lnTo>
                    <a:pt x="57445" y="552"/>
                  </a:lnTo>
                </a:path>
              </a:pathLst>
            </a:custGeom>
            <a:solidFill>
              <a:srgbClr val="162136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50" name="Freeform: Shape 1349">
              <a:extLst>
                <a:ext uri="{FF2B5EF4-FFF2-40B4-BE49-F238E27FC236}">
                  <a16:creationId xmlns="" xmlns:a16="http://schemas.microsoft.com/office/drawing/2014/main" id="{22C0B678-9874-45C3-AEE8-0F9A7C604C41}"/>
                </a:ext>
              </a:extLst>
            </p:cNvPr>
            <p:cNvSpPr/>
            <p:nvPr/>
          </p:nvSpPr>
          <p:spPr>
            <a:xfrm flipV="1">
              <a:off x="5143067" y="5162354"/>
              <a:ext cx="117479" cy="187829"/>
            </a:xfrm>
            <a:custGeom>
              <a:avLst/>
              <a:gdLst>
                <a:gd name="connsiteX0" fmla="*/ 91544 w 117479"/>
                <a:gd name="connsiteY0" fmla="*/ -2483 h 187829"/>
                <a:gd name="connsiteX1" fmla="*/ 20594 w 117479"/>
                <a:gd name="connsiteY1" fmla="*/ -2483 h 187829"/>
                <a:gd name="connsiteX2" fmla="*/ -2671 w 117479"/>
                <a:gd name="connsiteY2" fmla="*/ 185347 h 187829"/>
                <a:gd name="connsiteX3" fmla="*/ 114809 w 117479"/>
                <a:gd name="connsiteY3" fmla="*/ 185347 h 187829"/>
                <a:gd name="connsiteX4" fmla="*/ 91544 w 117479"/>
                <a:gd name="connsiteY4" fmla="*/ -2483 h 187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479" h="187829">
                  <a:moveTo>
                    <a:pt x="91544" y="-2483"/>
                  </a:moveTo>
                  <a:lnTo>
                    <a:pt x="20594" y="-2483"/>
                  </a:lnTo>
                  <a:lnTo>
                    <a:pt x="-2671" y="185347"/>
                  </a:lnTo>
                  <a:lnTo>
                    <a:pt x="114809" y="185347"/>
                  </a:lnTo>
                  <a:lnTo>
                    <a:pt x="91544" y="-2483"/>
                  </a:lnTo>
                </a:path>
              </a:pathLst>
            </a:custGeom>
            <a:solidFill>
              <a:srgbClr val="DE4734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51" name="Freeform: Shape 1350">
              <a:extLst>
                <a:ext uri="{FF2B5EF4-FFF2-40B4-BE49-F238E27FC236}">
                  <a16:creationId xmlns="" xmlns:a16="http://schemas.microsoft.com/office/drawing/2014/main" id="{4F4CDE00-1D56-4EF6-BD60-733AA710B3E4}"/>
                </a:ext>
              </a:extLst>
            </p:cNvPr>
            <p:cNvSpPr/>
            <p:nvPr/>
          </p:nvSpPr>
          <p:spPr>
            <a:xfrm flipV="1">
              <a:off x="5182618" y="5162354"/>
              <a:ext cx="104680" cy="187829"/>
            </a:xfrm>
            <a:custGeom>
              <a:avLst/>
              <a:gdLst>
                <a:gd name="connsiteX0" fmla="*/ 81561 w 104680"/>
                <a:gd name="connsiteY0" fmla="*/ -2483 h 187829"/>
                <a:gd name="connsiteX1" fmla="*/ 14307 w 104680"/>
                <a:gd name="connsiteY1" fmla="*/ -2483 h 187829"/>
                <a:gd name="connsiteX2" fmla="*/ -2716 w 104680"/>
                <a:gd name="connsiteY2" fmla="*/ 185347 h 187829"/>
                <a:gd name="connsiteX3" fmla="*/ 101964 w 104680"/>
                <a:gd name="connsiteY3" fmla="*/ 185347 h 187829"/>
                <a:gd name="connsiteX4" fmla="*/ 81561 w 104680"/>
                <a:gd name="connsiteY4" fmla="*/ -2483 h 187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680" h="187829">
                  <a:moveTo>
                    <a:pt x="81561" y="-2483"/>
                  </a:moveTo>
                  <a:lnTo>
                    <a:pt x="14307" y="-2483"/>
                  </a:lnTo>
                  <a:lnTo>
                    <a:pt x="-2716" y="185347"/>
                  </a:lnTo>
                  <a:lnTo>
                    <a:pt x="101964" y="185347"/>
                  </a:lnTo>
                  <a:lnTo>
                    <a:pt x="81561" y="-2483"/>
                  </a:lnTo>
                </a:path>
              </a:pathLst>
            </a:custGeom>
            <a:solidFill>
              <a:srgbClr val="FF725E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52" name="Freeform: Shape 1351">
              <a:extLst>
                <a:ext uri="{FF2B5EF4-FFF2-40B4-BE49-F238E27FC236}">
                  <a16:creationId xmlns="" xmlns:a16="http://schemas.microsoft.com/office/drawing/2014/main" id="{BF07A273-CEFB-4BE0-B33A-1A2506AB6BD5}"/>
                </a:ext>
              </a:extLst>
            </p:cNvPr>
            <p:cNvSpPr/>
            <p:nvPr/>
          </p:nvSpPr>
          <p:spPr>
            <a:xfrm flipV="1">
              <a:off x="5855258" y="5232389"/>
              <a:ext cx="72809" cy="116388"/>
            </a:xfrm>
            <a:custGeom>
              <a:avLst/>
              <a:gdLst>
                <a:gd name="connsiteX0" fmla="*/ 69190 w 72809"/>
                <a:gd name="connsiteY0" fmla="*/ 113968 h 116388"/>
                <a:gd name="connsiteX1" fmla="*/ 63534 w 72809"/>
                <a:gd name="connsiteY1" fmla="*/ 68433 h 116388"/>
                <a:gd name="connsiteX2" fmla="*/ 54739 w 72809"/>
                <a:gd name="connsiteY2" fmla="*/ -2421 h 116388"/>
                <a:gd name="connsiteX3" fmla="*/ 10781 w 72809"/>
                <a:gd name="connsiteY3" fmla="*/ -2421 h 116388"/>
                <a:gd name="connsiteX4" fmla="*/ 2036 w 72809"/>
                <a:gd name="connsiteY4" fmla="*/ 68433 h 116388"/>
                <a:gd name="connsiteX5" fmla="*/ -3619 w 72809"/>
                <a:gd name="connsiteY5" fmla="*/ 113968 h 116388"/>
                <a:gd name="connsiteX6" fmla="*/ 69190 w 72809"/>
                <a:gd name="connsiteY6" fmla="*/ 113968 h 116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809" h="116388">
                  <a:moveTo>
                    <a:pt x="69190" y="113968"/>
                  </a:moveTo>
                  <a:lnTo>
                    <a:pt x="63534" y="68433"/>
                  </a:lnTo>
                  <a:lnTo>
                    <a:pt x="54739" y="-2421"/>
                  </a:lnTo>
                  <a:lnTo>
                    <a:pt x="10781" y="-2421"/>
                  </a:lnTo>
                  <a:lnTo>
                    <a:pt x="2036" y="68433"/>
                  </a:lnTo>
                  <a:lnTo>
                    <a:pt x="-3619" y="113968"/>
                  </a:lnTo>
                  <a:lnTo>
                    <a:pt x="69190" y="113968"/>
                  </a:lnTo>
                </a:path>
              </a:pathLst>
            </a:custGeom>
            <a:solidFill>
              <a:srgbClr val="817DAA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53" name="Freeform: Shape 1352">
              <a:extLst>
                <a:ext uri="{FF2B5EF4-FFF2-40B4-BE49-F238E27FC236}">
                  <a16:creationId xmlns="" xmlns:a16="http://schemas.microsoft.com/office/drawing/2014/main" id="{7C83738A-FB11-4FA4-A310-E881F4B885E9}"/>
                </a:ext>
              </a:extLst>
            </p:cNvPr>
            <p:cNvSpPr/>
            <p:nvPr/>
          </p:nvSpPr>
          <p:spPr>
            <a:xfrm flipV="1">
              <a:off x="5871802" y="5232389"/>
              <a:ext cx="72803" cy="116388"/>
            </a:xfrm>
            <a:custGeom>
              <a:avLst/>
              <a:gdLst>
                <a:gd name="connsiteX0" fmla="*/ 69161 w 72803"/>
                <a:gd name="connsiteY0" fmla="*/ 113968 h 116388"/>
                <a:gd name="connsiteX1" fmla="*/ 63506 w 72803"/>
                <a:gd name="connsiteY1" fmla="*/ 68433 h 116388"/>
                <a:gd name="connsiteX2" fmla="*/ 54761 w 72803"/>
                <a:gd name="connsiteY2" fmla="*/ -2421 h 116388"/>
                <a:gd name="connsiteX3" fmla="*/ 2688 w 72803"/>
                <a:gd name="connsiteY3" fmla="*/ -1267 h 116388"/>
                <a:gd name="connsiteX4" fmla="*/ -1252 w 72803"/>
                <a:gd name="connsiteY4" fmla="*/ 69594 h 116388"/>
                <a:gd name="connsiteX5" fmla="*/ -3642 w 72803"/>
                <a:gd name="connsiteY5" fmla="*/ 113583 h 116388"/>
                <a:gd name="connsiteX6" fmla="*/ 69161 w 72803"/>
                <a:gd name="connsiteY6" fmla="*/ 113968 h 116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803" h="116388">
                  <a:moveTo>
                    <a:pt x="69161" y="113968"/>
                  </a:moveTo>
                  <a:lnTo>
                    <a:pt x="63506" y="68433"/>
                  </a:lnTo>
                  <a:lnTo>
                    <a:pt x="54761" y="-2421"/>
                  </a:lnTo>
                  <a:lnTo>
                    <a:pt x="2688" y="-1267"/>
                  </a:lnTo>
                  <a:lnTo>
                    <a:pt x="-1252" y="69594"/>
                  </a:lnTo>
                  <a:lnTo>
                    <a:pt x="-3642" y="113583"/>
                  </a:lnTo>
                  <a:lnTo>
                    <a:pt x="69161" y="113968"/>
                  </a:lnTo>
                </a:path>
              </a:pathLst>
            </a:custGeom>
            <a:solidFill>
              <a:srgbClr val="ACB2C1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54" name="Freeform: Shape 1353">
              <a:extLst>
                <a:ext uri="{FF2B5EF4-FFF2-40B4-BE49-F238E27FC236}">
                  <a16:creationId xmlns="" xmlns:a16="http://schemas.microsoft.com/office/drawing/2014/main" id="{231949FC-84FC-4713-8F6B-16771060E838}"/>
                </a:ext>
              </a:extLst>
            </p:cNvPr>
            <p:cNvSpPr/>
            <p:nvPr/>
          </p:nvSpPr>
          <p:spPr>
            <a:xfrm flipV="1">
              <a:off x="5896366" y="5317486"/>
              <a:ext cx="37703" cy="31291"/>
            </a:xfrm>
            <a:custGeom>
              <a:avLst/>
              <a:gdLst>
                <a:gd name="connsiteX0" fmla="*/ 30187 w 37703"/>
                <a:gd name="connsiteY0" fmla="*/ -2345 h 31291"/>
                <a:gd name="connsiteX1" fmla="*/ -3652 w 37703"/>
                <a:gd name="connsiteY1" fmla="*/ -2345 h 31291"/>
                <a:gd name="connsiteX2" fmla="*/ 13599 w 37703"/>
                <a:gd name="connsiteY2" fmla="*/ -2345 h 31291"/>
                <a:gd name="connsiteX3" fmla="*/ 13649 w 37703"/>
                <a:gd name="connsiteY3" fmla="*/ -1979 h 31291"/>
                <a:gd name="connsiteX4" fmla="*/ 30187 w 37703"/>
                <a:gd name="connsiteY4" fmla="*/ -2345 h 31291"/>
                <a:gd name="connsiteX5" fmla="*/ 34052 w 37703"/>
                <a:gd name="connsiteY5" fmla="*/ 28947 h 31291"/>
                <a:gd name="connsiteX6" fmla="*/ 30187 w 37703"/>
                <a:gd name="connsiteY6" fmla="*/ -2345 h 31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703" h="31291">
                  <a:moveTo>
                    <a:pt x="30187" y="-2345"/>
                  </a:moveTo>
                  <a:lnTo>
                    <a:pt x="-3652" y="-2345"/>
                  </a:lnTo>
                  <a:lnTo>
                    <a:pt x="13599" y="-2345"/>
                  </a:lnTo>
                  <a:lnTo>
                    <a:pt x="13649" y="-1979"/>
                  </a:lnTo>
                  <a:lnTo>
                    <a:pt x="30187" y="-2345"/>
                  </a:lnTo>
                  <a:lnTo>
                    <a:pt x="34052" y="28947"/>
                  </a:lnTo>
                  <a:lnTo>
                    <a:pt x="30187" y="-2345"/>
                  </a:lnTo>
                </a:path>
              </a:pathLst>
            </a:custGeom>
            <a:solidFill>
              <a:srgbClr val="5B6AAE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55" name="Freeform: Shape 1354">
              <a:extLst>
                <a:ext uri="{FF2B5EF4-FFF2-40B4-BE49-F238E27FC236}">
                  <a16:creationId xmlns="" xmlns:a16="http://schemas.microsoft.com/office/drawing/2014/main" id="{A2A3CED9-D45A-4D52-9CF3-6AE228477DD6}"/>
                </a:ext>
              </a:extLst>
            </p:cNvPr>
            <p:cNvSpPr/>
            <p:nvPr/>
          </p:nvSpPr>
          <p:spPr>
            <a:xfrm flipV="1">
              <a:off x="5860913" y="5277923"/>
              <a:ext cx="52753" cy="70854"/>
            </a:xfrm>
            <a:custGeom>
              <a:avLst/>
              <a:gdLst>
                <a:gd name="connsiteX0" fmla="*/ 49090 w 52753"/>
                <a:gd name="connsiteY0" fmla="*/ -2380 h 70854"/>
                <a:gd name="connsiteX1" fmla="*/ 5132 w 52753"/>
                <a:gd name="connsiteY1" fmla="*/ -2380 h 70854"/>
                <a:gd name="connsiteX2" fmla="*/ -3613 w 52753"/>
                <a:gd name="connsiteY2" fmla="*/ 68474 h 70854"/>
                <a:gd name="connsiteX3" fmla="*/ 9728 w 52753"/>
                <a:gd name="connsiteY3" fmla="*/ 68474 h 70854"/>
                <a:gd name="connsiteX4" fmla="*/ 13606 w 52753"/>
                <a:gd name="connsiteY4" fmla="*/ -1227 h 70854"/>
                <a:gd name="connsiteX5" fmla="*/ 49140 w 52753"/>
                <a:gd name="connsiteY5" fmla="*/ -2015 h 70854"/>
                <a:gd name="connsiteX6" fmla="*/ 49090 w 52753"/>
                <a:gd name="connsiteY6" fmla="*/ -2380 h 70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753" h="70854">
                  <a:moveTo>
                    <a:pt x="49090" y="-2380"/>
                  </a:moveTo>
                  <a:lnTo>
                    <a:pt x="5132" y="-2380"/>
                  </a:lnTo>
                  <a:lnTo>
                    <a:pt x="-3613" y="68474"/>
                  </a:lnTo>
                  <a:lnTo>
                    <a:pt x="9728" y="68474"/>
                  </a:lnTo>
                  <a:lnTo>
                    <a:pt x="13606" y="-1227"/>
                  </a:lnTo>
                  <a:lnTo>
                    <a:pt x="49140" y="-2015"/>
                  </a:lnTo>
                  <a:lnTo>
                    <a:pt x="49090" y="-2380"/>
                  </a:lnTo>
                </a:path>
              </a:pathLst>
            </a:custGeom>
            <a:solidFill>
              <a:srgbClr val="4A55A2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56" name="Freeform: Shape 1355">
              <a:extLst>
                <a:ext uri="{FF2B5EF4-FFF2-40B4-BE49-F238E27FC236}">
                  <a16:creationId xmlns="" xmlns:a16="http://schemas.microsoft.com/office/drawing/2014/main" id="{AEC9F031-6A7B-48DB-96C7-37BE4C6AB601}"/>
                </a:ext>
              </a:extLst>
            </p:cNvPr>
            <p:cNvSpPr/>
            <p:nvPr/>
          </p:nvSpPr>
          <p:spPr>
            <a:xfrm flipV="1">
              <a:off x="5874255" y="5277923"/>
              <a:ext cx="64694" cy="70854"/>
            </a:xfrm>
            <a:custGeom>
              <a:avLst/>
              <a:gdLst>
                <a:gd name="connsiteX0" fmla="*/ 52310 w 64694"/>
                <a:gd name="connsiteY0" fmla="*/ -2380 h 70854"/>
                <a:gd name="connsiteX1" fmla="*/ 35772 w 64694"/>
                <a:gd name="connsiteY1" fmla="*/ -2015 h 70854"/>
                <a:gd name="connsiteX2" fmla="*/ 238 w 64694"/>
                <a:gd name="connsiteY2" fmla="*/ -1227 h 70854"/>
                <a:gd name="connsiteX3" fmla="*/ -3640 w 64694"/>
                <a:gd name="connsiteY3" fmla="*/ 68474 h 70854"/>
                <a:gd name="connsiteX4" fmla="*/ 7583 w 64694"/>
                <a:gd name="connsiteY4" fmla="*/ 68474 h 70854"/>
                <a:gd name="connsiteX5" fmla="*/ 11328 w 64694"/>
                <a:gd name="connsiteY5" fmla="*/ 6693 h 70854"/>
                <a:gd name="connsiteX6" fmla="*/ 18459 w 64694"/>
                <a:gd name="connsiteY6" fmla="*/ 6693 h 70854"/>
                <a:gd name="connsiteX7" fmla="*/ 20287 w 64694"/>
                <a:gd name="connsiteY7" fmla="*/ 68474 h 70854"/>
                <a:gd name="connsiteX8" fmla="*/ 61055 w 64694"/>
                <a:gd name="connsiteY8" fmla="*/ 68474 h 70854"/>
                <a:gd name="connsiteX9" fmla="*/ 60563 w 64694"/>
                <a:gd name="connsiteY9" fmla="*/ 64464 h 70854"/>
                <a:gd name="connsiteX10" fmla="*/ 57348 w 64694"/>
                <a:gd name="connsiteY10" fmla="*/ 38425 h 70854"/>
                <a:gd name="connsiteX11" fmla="*/ 56175 w 64694"/>
                <a:gd name="connsiteY11" fmla="*/ 28911 h 70854"/>
                <a:gd name="connsiteX12" fmla="*/ 52310 w 64694"/>
                <a:gd name="connsiteY12" fmla="*/ -2380 h 70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4694" h="70854">
                  <a:moveTo>
                    <a:pt x="52310" y="-2380"/>
                  </a:moveTo>
                  <a:lnTo>
                    <a:pt x="35772" y="-2015"/>
                  </a:lnTo>
                  <a:lnTo>
                    <a:pt x="238" y="-1227"/>
                  </a:lnTo>
                  <a:lnTo>
                    <a:pt x="-3640" y="68474"/>
                  </a:lnTo>
                  <a:lnTo>
                    <a:pt x="7583" y="68474"/>
                  </a:lnTo>
                  <a:cubicBezTo>
                    <a:pt x="9336" y="39377"/>
                    <a:pt x="11328" y="6693"/>
                    <a:pt x="11328" y="6693"/>
                  </a:cubicBezTo>
                  <a:lnTo>
                    <a:pt x="18459" y="6693"/>
                  </a:lnTo>
                  <a:lnTo>
                    <a:pt x="20287" y="68474"/>
                  </a:lnTo>
                  <a:lnTo>
                    <a:pt x="61055" y="68474"/>
                  </a:lnTo>
                  <a:lnTo>
                    <a:pt x="60563" y="64464"/>
                  </a:lnTo>
                  <a:lnTo>
                    <a:pt x="57348" y="38425"/>
                  </a:lnTo>
                  <a:lnTo>
                    <a:pt x="56175" y="28911"/>
                  </a:lnTo>
                  <a:lnTo>
                    <a:pt x="52310" y="-2380"/>
                  </a:lnTo>
                </a:path>
              </a:pathLst>
            </a:custGeom>
            <a:solidFill>
              <a:srgbClr val="5667AB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57" name="Freeform: Shape 1356">
              <a:extLst>
                <a:ext uri="{FF2B5EF4-FFF2-40B4-BE49-F238E27FC236}">
                  <a16:creationId xmlns="" xmlns:a16="http://schemas.microsoft.com/office/drawing/2014/main" id="{04773E03-69D1-4A8B-9648-82D5088131EF}"/>
                </a:ext>
              </a:extLst>
            </p:cNvPr>
            <p:cNvSpPr/>
            <p:nvPr/>
          </p:nvSpPr>
          <p:spPr>
            <a:xfrm flipV="1">
              <a:off x="5882886" y="5232773"/>
              <a:ext cx="16632" cy="45149"/>
            </a:xfrm>
            <a:custGeom>
              <a:avLst/>
              <a:gdLst>
                <a:gd name="connsiteX0" fmla="*/ 11677 w 16632"/>
                <a:gd name="connsiteY0" fmla="*/ -2484 h 45149"/>
                <a:gd name="connsiteX1" fmla="*/ -1027 w 16632"/>
                <a:gd name="connsiteY1" fmla="*/ -2484 h 45149"/>
                <a:gd name="connsiteX2" fmla="*/ -3618 w 16632"/>
                <a:gd name="connsiteY2" fmla="*/ 41877 h 45149"/>
                <a:gd name="connsiteX3" fmla="*/ 13014 w 16632"/>
                <a:gd name="connsiteY3" fmla="*/ 42665 h 45149"/>
                <a:gd name="connsiteX4" fmla="*/ 11677 w 16632"/>
                <a:gd name="connsiteY4" fmla="*/ -2484 h 45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32" h="45149">
                  <a:moveTo>
                    <a:pt x="11677" y="-2484"/>
                  </a:moveTo>
                  <a:lnTo>
                    <a:pt x="-1027" y="-2484"/>
                  </a:lnTo>
                  <a:cubicBezTo>
                    <a:pt x="-2395" y="20270"/>
                    <a:pt x="-3618" y="40830"/>
                    <a:pt x="-3618" y="41877"/>
                  </a:cubicBezTo>
                  <a:lnTo>
                    <a:pt x="13014" y="42665"/>
                  </a:lnTo>
                  <a:lnTo>
                    <a:pt x="11677" y="-2484"/>
                  </a:lnTo>
                </a:path>
              </a:pathLst>
            </a:custGeom>
            <a:solidFill>
              <a:srgbClr val="C1C4CF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58" name="Freeform: Shape 1357">
              <a:extLst>
                <a:ext uri="{FF2B5EF4-FFF2-40B4-BE49-F238E27FC236}">
                  <a16:creationId xmlns="" xmlns:a16="http://schemas.microsoft.com/office/drawing/2014/main" id="{A284A5ED-6C6A-4EC8-9B22-EA0812B1B398}"/>
                </a:ext>
              </a:extLst>
            </p:cNvPr>
            <p:cNvSpPr/>
            <p:nvPr/>
          </p:nvSpPr>
          <p:spPr>
            <a:xfrm flipV="1">
              <a:off x="5885477" y="5277923"/>
              <a:ext cx="12704" cy="61781"/>
            </a:xfrm>
            <a:custGeom>
              <a:avLst/>
              <a:gdLst>
                <a:gd name="connsiteX0" fmla="*/ 7257 w 12704"/>
                <a:gd name="connsiteY0" fmla="*/ -2388 h 61781"/>
                <a:gd name="connsiteX1" fmla="*/ 126 w 12704"/>
                <a:gd name="connsiteY1" fmla="*/ -2388 h 61781"/>
                <a:gd name="connsiteX2" fmla="*/ -3619 w 12704"/>
                <a:gd name="connsiteY2" fmla="*/ 59394 h 61781"/>
                <a:gd name="connsiteX3" fmla="*/ 9085 w 12704"/>
                <a:gd name="connsiteY3" fmla="*/ 59394 h 61781"/>
                <a:gd name="connsiteX4" fmla="*/ 7257 w 12704"/>
                <a:gd name="connsiteY4" fmla="*/ -2388 h 61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04" h="61781">
                  <a:moveTo>
                    <a:pt x="7257" y="-2388"/>
                  </a:moveTo>
                  <a:lnTo>
                    <a:pt x="126" y="-2388"/>
                  </a:lnTo>
                  <a:cubicBezTo>
                    <a:pt x="126" y="-2388"/>
                    <a:pt x="-1866" y="30296"/>
                    <a:pt x="-3619" y="59394"/>
                  </a:cubicBezTo>
                  <a:lnTo>
                    <a:pt x="9085" y="59394"/>
                  </a:lnTo>
                  <a:lnTo>
                    <a:pt x="7257" y="-2388"/>
                  </a:lnTo>
                </a:path>
              </a:pathLst>
            </a:custGeom>
            <a:solidFill>
              <a:srgbClr val="7D8BBF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59" name="Freeform: Shape 1358">
              <a:extLst>
                <a:ext uri="{FF2B5EF4-FFF2-40B4-BE49-F238E27FC236}">
                  <a16:creationId xmlns="" xmlns:a16="http://schemas.microsoft.com/office/drawing/2014/main" id="{A23F3FC8-8ED6-4445-A08E-59E18900ED06}"/>
                </a:ext>
              </a:extLst>
            </p:cNvPr>
            <p:cNvSpPr/>
            <p:nvPr/>
          </p:nvSpPr>
          <p:spPr>
            <a:xfrm flipV="1">
              <a:off x="6245955" y="5201665"/>
              <a:ext cx="110436" cy="147995"/>
            </a:xfrm>
            <a:custGeom>
              <a:avLst/>
              <a:gdLst>
                <a:gd name="connsiteX0" fmla="*/ 106255 w 110436"/>
                <a:gd name="connsiteY0" fmla="*/ 145547 h 147995"/>
                <a:gd name="connsiteX1" fmla="*/ 106122 w 110436"/>
                <a:gd name="connsiteY1" fmla="*/ 143290 h 147995"/>
                <a:gd name="connsiteX2" fmla="*/ 105719 w 110436"/>
                <a:gd name="connsiteY2" fmla="*/ 137906 h 147995"/>
                <a:gd name="connsiteX3" fmla="*/ 105126 w 110436"/>
                <a:gd name="connsiteY3" fmla="*/ 130062 h 147995"/>
                <a:gd name="connsiteX4" fmla="*/ 104458 w 110436"/>
                <a:gd name="connsiteY4" fmla="*/ 121286 h 147995"/>
                <a:gd name="connsiteX5" fmla="*/ 103531 w 110436"/>
                <a:gd name="connsiteY5" fmla="*/ 107989 h 147995"/>
                <a:gd name="connsiteX6" fmla="*/ 103531 w 110436"/>
                <a:gd name="connsiteY6" fmla="*/ 107718 h 147995"/>
                <a:gd name="connsiteX7" fmla="*/ 101867 w 110436"/>
                <a:gd name="connsiteY7" fmla="*/ 85909 h 147995"/>
                <a:gd name="connsiteX8" fmla="*/ 98746 w 110436"/>
                <a:gd name="connsiteY8" fmla="*/ 42828 h 147995"/>
                <a:gd name="connsiteX9" fmla="*/ 96678 w 110436"/>
                <a:gd name="connsiteY9" fmla="*/ 14569 h 147995"/>
                <a:gd name="connsiteX10" fmla="*/ 95417 w 110436"/>
                <a:gd name="connsiteY10" fmla="*/ -2448 h 147995"/>
                <a:gd name="connsiteX11" fmla="*/ 6656 w 110436"/>
                <a:gd name="connsiteY11" fmla="*/ -2448 h 147995"/>
                <a:gd name="connsiteX12" fmla="*/ 5395 w 110436"/>
                <a:gd name="connsiteY12" fmla="*/ 14569 h 147995"/>
                <a:gd name="connsiteX13" fmla="*/ 3333 w 110436"/>
                <a:gd name="connsiteY13" fmla="*/ 42828 h 147995"/>
                <a:gd name="connsiteX14" fmla="*/ 206 w 110436"/>
                <a:gd name="connsiteY14" fmla="*/ 85909 h 147995"/>
                <a:gd name="connsiteX15" fmla="*/ -1389 w 110436"/>
                <a:gd name="connsiteY15" fmla="*/ 107718 h 147995"/>
                <a:gd name="connsiteX16" fmla="*/ -2322 w 110436"/>
                <a:gd name="connsiteY16" fmla="*/ 120555 h 147995"/>
                <a:gd name="connsiteX17" fmla="*/ -3186 w 110436"/>
                <a:gd name="connsiteY17" fmla="*/ 132320 h 147995"/>
                <a:gd name="connsiteX18" fmla="*/ -3583 w 110436"/>
                <a:gd name="connsiteY18" fmla="*/ 137906 h 147995"/>
                <a:gd name="connsiteX19" fmla="*/ -3987 w 110436"/>
                <a:gd name="connsiteY19" fmla="*/ 143290 h 147995"/>
                <a:gd name="connsiteX20" fmla="*/ -4182 w 110436"/>
                <a:gd name="connsiteY20" fmla="*/ 145547 h 147995"/>
                <a:gd name="connsiteX21" fmla="*/ 106255 w 110436"/>
                <a:gd name="connsiteY21" fmla="*/ 145547 h 147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10436" h="147995">
                  <a:moveTo>
                    <a:pt x="106255" y="145547"/>
                  </a:moveTo>
                  <a:lnTo>
                    <a:pt x="106122" y="143290"/>
                  </a:lnTo>
                  <a:lnTo>
                    <a:pt x="105719" y="137906"/>
                  </a:lnTo>
                  <a:lnTo>
                    <a:pt x="105126" y="130062"/>
                  </a:lnTo>
                  <a:lnTo>
                    <a:pt x="104458" y="121286"/>
                  </a:lnTo>
                  <a:lnTo>
                    <a:pt x="103531" y="107989"/>
                  </a:lnTo>
                  <a:lnTo>
                    <a:pt x="103531" y="107718"/>
                  </a:lnTo>
                  <a:lnTo>
                    <a:pt x="101867" y="85909"/>
                  </a:lnTo>
                  <a:lnTo>
                    <a:pt x="98746" y="42828"/>
                  </a:lnTo>
                  <a:lnTo>
                    <a:pt x="96678" y="14569"/>
                  </a:lnTo>
                  <a:lnTo>
                    <a:pt x="95417" y="-2448"/>
                  </a:lnTo>
                  <a:lnTo>
                    <a:pt x="6656" y="-2448"/>
                  </a:lnTo>
                  <a:lnTo>
                    <a:pt x="5395" y="14569"/>
                  </a:lnTo>
                  <a:lnTo>
                    <a:pt x="3333" y="42828"/>
                  </a:lnTo>
                  <a:lnTo>
                    <a:pt x="206" y="85909"/>
                  </a:lnTo>
                  <a:lnTo>
                    <a:pt x="-1389" y="107718"/>
                  </a:lnTo>
                  <a:lnTo>
                    <a:pt x="-2322" y="120555"/>
                  </a:lnTo>
                  <a:lnTo>
                    <a:pt x="-3186" y="132320"/>
                  </a:lnTo>
                  <a:lnTo>
                    <a:pt x="-3583" y="137906"/>
                  </a:lnTo>
                  <a:lnTo>
                    <a:pt x="-3987" y="143290"/>
                  </a:lnTo>
                  <a:lnTo>
                    <a:pt x="-4182" y="145547"/>
                  </a:lnTo>
                  <a:lnTo>
                    <a:pt x="106255" y="145547"/>
                  </a:lnTo>
                </a:path>
              </a:pathLst>
            </a:custGeom>
            <a:solidFill>
              <a:srgbClr val="F8F9FC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60" name="Freeform: Shape 1359">
              <a:extLst>
                <a:ext uri="{FF2B5EF4-FFF2-40B4-BE49-F238E27FC236}">
                  <a16:creationId xmlns="" xmlns:a16="http://schemas.microsoft.com/office/drawing/2014/main" id="{72688846-AE3B-4DEE-ADBE-399774AF1CEF}"/>
                </a:ext>
              </a:extLst>
            </p:cNvPr>
            <p:cNvSpPr/>
            <p:nvPr/>
          </p:nvSpPr>
          <p:spPr>
            <a:xfrm flipV="1">
              <a:off x="6311242" y="5189711"/>
              <a:ext cx="36221" cy="15396"/>
            </a:xfrm>
            <a:custGeom>
              <a:avLst/>
              <a:gdLst>
                <a:gd name="connsiteX0" fmla="*/ 24309 w 36221"/>
                <a:gd name="connsiteY0" fmla="*/ -2589 h 15396"/>
                <a:gd name="connsiteX1" fmla="*/ 3478 w 36221"/>
                <a:gd name="connsiteY1" fmla="*/ -2589 h 15396"/>
                <a:gd name="connsiteX2" fmla="*/ -4221 w 36221"/>
                <a:gd name="connsiteY2" fmla="*/ 5110 h 15396"/>
                <a:gd name="connsiteX3" fmla="*/ 3478 w 36221"/>
                <a:gd name="connsiteY3" fmla="*/ 12808 h 15396"/>
                <a:gd name="connsiteX4" fmla="*/ 24309 w 36221"/>
                <a:gd name="connsiteY4" fmla="*/ 12808 h 15396"/>
                <a:gd name="connsiteX5" fmla="*/ 32001 w 36221"/>
                <a:gd name="connsiteY5" fmla="*/ 5110 h 15396"/>
                <a:gd name="connsiteX6" fmla="*/ 24309 w 36221"/>
                <a:gd name="connsiteY6" fmla="*/ -2589 h 15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221" h="15396">
                  <a:moveTo>
                    <a:pt x="24309" y="-2589"/>
                  </a:moveTo>
                  <a:lnTo>
                    <a:pt x="3478" y="-2589"/>
                  </a:lnTo>
                  <a:cubicBezTo>
                    <a:pt x="-772" y="-2589"/>
                    <a:pt x="-4221" y="860"/>
                    <a:pt x="-4221" y="5110"/>
                  </a:cubicBezTo>
                  <a:cubicBezTo>
                    <a:pt x="-4221" y="9359"/>
                    <a:pt x="-772" y="12808"/>
                    <a:pt x="3478" y="12808"/>
                  </a:cubicBezTo>
                  <a:lnTo>
                    <a:pt x="24309" y="12808"/>
                  </a:lnTo>
                  <a:cubicBezTo>
                    <a:pt x="28559" y="12808"/>
                    <a:pt x="32001" y="9359"/>
                    <a:pt x="32001" y="5110"/>
                  </a:cubicBezTo>
                  <a:cubicBezTo>
                    <a:pt x="32001" y="860"/>
                    <a:pt x="28559" y="-2589"/>
                    <a:pt x="24309" y="-2589"/>
                  </a:cubicBezTo>
                </a:path>
              </a:pathLst>
            </a:custGeom>
            <a:solidFill>
              <a:srgbClr val="E9962B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61" name="Freeform: Shape 1360">
              <a:extLst>
                <a:ext uri="{FF2B5EF4-FFF2-40B4-BE49-F238E27FC236}">
                  <a16:creationId xmlns="" xmlns:a16="http://schemas.microsoft.com/office/drawing/2014/main" id="{B20975AE-AD0B-4DDB-8211-AFA0886F3A18}"/>
                </a:ext>
              </a:extLst>
            </p:cNvPr>
            <p:cNvSpPr/>
            <p:nvPr/>
          </p:nvSpPr>
          <p:spPr>
            <a:xfrm flipV="1">
              <a:off x="6248748" y="5239495"/>
              <a:ext cx="104920" cy="93148"/>
            </a:xfrm>
            <a:custGeom>
              <a:avLst/>
              <a:gdLst>
                <a:gd name="connsiteX0" fmla="*/ 100738 w 104920"/>
                <a:gd name="connsiteY0" fmla="*/ 90720 h 93148"/>
                <a:gd name="connsiteX1" fmla="*/ 99074 w 104920"/>
                <a:gd name="connsiteY1" fmla="*/ 68911 h 93148"/>
                <a:gd name="connsiteX2" fmla="*/ 95953 w 104920"/>
                <a:gd name="connsiteY2" fmla="*/ 25829 h 93148"/>
                <a:gd name="connsiteX3" fmla="*/ 93885 w 104920"/>
                <a:gd name="connsiteY3" fmla="*/ -2429 h 93148"/>
                <a:gd name="connsiteX4" fmla="*/ 2602 w 104920"/>
                <a:gd name="connsiteY4" fmla="*/ -2429 h 93148"/>
                <a:gd name="connsiteX5" fmla="*/ 540 w 104920"/>
                <a:gd name="connsiteY5" fmla="*/ 25829 h 93148"/>
                <a:gd name="connsiteX6" fmla="*/ -2587 w 104920"/>
                <a:gd name="connsiteY6" fmla="*/ 68911 h 93148"/>
                <a:gd name="connsiteX7" fmla="*/ -4182 w 104920"/>
                <a:gd name="connsiteY7" fmla="*/ 90720 h 93148"/>
                <a:gd name="connsiteX8" fmla="*/ 100738 w 104920"/>
                <a:gd name="connsiteY8" fmla="*/ 90720 h 93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4920" h="93148">
                  <a:moveTo>
                    <a:pt x="100738" y="90720"/>
                  </a:moveTo>
                  <a:lnTo>
                    <a:pt x="99074" y="68911"/>
                  </a:lnTo>
                  <a:lnTo>
                    <a:pt x="95953" y="25829"/>
                  </a:lnTo>
                  <a:lnTo>
                    <a:pt x="93885" y="-2429"/>
                  </a:lnTo>
                  <a:lnTo>
                    <a:pt x="2602" y="-2429"/>
                  </a:lnTo>
                  <a:lnTo>
                    <a:pt x="540" y="25829"/>
                  </a:lnTo>
                  <a:lnTo>
                    <a:pt x="-2587" y="68911"/>
                  </a:lnTo>
                  <a:lnTo>
                    <a:pt x="-4182" y="90720"/>
                  </a:lnTo>
                  <a:lnTo>
                    <a:pt x="100738" y="90720"/>
                  </a:lnTo>
                </a:path>
              </a:pathLst>
            </a:custGeom>
            <a:solidFill>
              <a:srgbClr val="67A22F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62" name="Freeform: Shape 1361">
              <a:extLst>
                <a:ext uri="{FF2B5EF4-FFF2-40B4-BE49-F238E27FC236}">
                  <a16:creationId xmlns="" xmlns:a16="http://schemas.microsoft.com/office/drawing/2014/main" id="{0B0EC490-740F-461C-BFED-EAC4ADF48EB2}"/>
                </a:ext>
              </a:extLst>
            </p:cNvPr>
            <p:cNvSpPr/>
            <p:nvPr/>
          </p:nvSpPr>
          <p:spPr>
            <a:xfrm flipV="1">
              <a:off x="3498422" y="5131969"/>
              <a:ext cx="596956" cy="659224"/>
            </a:xfrm>
            <a:custGeom>
              <a:avLst/>
              <a:gdLst>
                <a:gd name="connsiteX0" fmla="*/ 596216 w 596956"/>
                <a:gd name="connsiteY0" fmla="*/ 32954 h 659224"/>
                <a:gd name="connsiteX1" fmla="*/ 128925 w 596956"/>
                <a:gd name="connsiteY1" fmla="*/ -2114 h 659224"/>
                <a:gd name="connsiteX2" fmla="*/ -740 w 596956"/>
                <a:gd name="connsiteY2" fmla="*/ 656006 h 659224"/>
                <a:gd name="connsiteX3" fmla="*/ 313129 w 596956"/>
                <a:gd name="connsiteY3" fmla="*/ 657110 h 659224"/>
                <a:gd name="connsiteX4" fmla="*/ 495338 w 596956"/>
                <a:gd name="connsiteY4" fmla="*/ 509928 h 659224"/>
                <a:gd name="connsiteX5" fmla="*/ 596216 w 596956"/>
                <a:gd name="connsiteY5" fmla="*/ 32954 h 659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6956" h="659224">
                  <a:moveTo>
                    <a:pt x="596216" y="32954"/>
                  </a:moveTo>
                  <a:lnTo>
                    <a:pt x="128925" y="-2114"/>
                  </a:lnTo>
                  <a:lnTo>
                    <a:pt x="-740" y="656006"/>
                  </a:lnTo>
                  <a:lnTo>
                    <a:pt x="313129" y="657110"/>
                  </a:lnTo>
                  <a:cubicBezTo>
                    <a:pt x="401067" y="657419"/>
                    <a:pt x="477142" y="595965"/>
                    <a:pt x="495338" y="509928"/>
                  </a:cubicBezTo>
                  <a:lnTo>
                    <a:pt x="596216" y="32954"/>
                  </a:lnTo>
                </a:path>
              </a:pathLst>
            </a:custGeom>
            <a:solidFill>
              <a:srgbClr val="762935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63" name="Freeform: Shape 1362">
              <a:extLst>
                <a:ext uri="{FF2B5EF4-FFF2-40B4-BE49-F238E27FC236}">
                  <a16:creationId xmlns="" xmlns:a16="http://schemas.microsoft.com/office/drawing/2014/main" id="{A9F983E5-A8EF-4E67-91F0-BDDB65AB5CCF}"/>
                </a:ext>
              </a:extLst>
            </p:cNvPr>
            <p:cNvSpPr/>
            <p:nvPr/>
          </p:nvSpPr>
          <p:spPr>
            <a:xfrm flipV="1">
              <a:off x="3454903" y="5131156"/>
              <a:ext cx="171868" cy="670025"/>
            </a:xfrm>
            <a:custGeom>
              <a:avLst/>
              <a:gdLst>
                <a:gd name="connsiteX0" fmla="*/ 77764 w 171868"/>
                <a:gd name="connsiteY0" fmla="*/ 38669 h 670025"/>
                <a:gd name="connsiteX1" fmla="*/ 36 w 171868"/>
                <a:gd name="connsiteY1" fmla="*/ 614554 h 670025"/>
                <a:gd name="connsiteX2" fmla="*/ 40387 w 171868"/>
                <a:gd name="connsiteY2" fmla="*/ 667497 h 670025"/>
                <a:gd name="connsiteX3" fmla="*/ 93332 w 171868"/>
                <a:gd name="connsiteY3" fmla="*/ 627145 h 670025"/>
                <a:gd name="connsiteX4" fmla="*/ 171057 w 171868"/>
                <a:gd name="connsiteY4" fmla="*/ 51260 h 670025"/>
                <a:gd name="connsiteX5" fmla="*/ 130708 w 171868"/>
                <a:gd name="connsiteY5" fmla="*/ -1682 h 670025"/>
                <a:gd name="connsiteX6" fmla="*/ 77764 w 171868"/>
                <a:gd name="connsiteY6" fmla="*/ 38669 h 67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868" h="670025">
                  <a:moveTo>
                    <a:pt x="77764" y="38669"/>
                  </a:moveTo>
                  <a:lnTo>
                    <a:pt x="36" y="614554"/>
                  </a:lnTo>
                  <a:cubicBezTo>
                    <a:pt x="-3427" y="640209"/>
                    <a:pt x="14732" y="664035"/>
                    <a:pt x="40387" y="667497"/>
                  </a:cubicBezTo>
                  <a:cubicBezTo>
                    <a:pt x="66043" y="670958"/>
                    <a:pt x="89869" y="652800"/>
                    <a:pt x="93332" y="627145"/>
                  </a:cubicBezTo>
                  <a:lnTo>
                    <a:pt x="171057" y="51260"/>
                  </a:lnTo>
                  <a:cubicBezTo>
                    <a:pt x="174522" y="25605"/>
                    <a:pt x="156364" y="1779"/>
                    <a:pt x="130708" y="-1682"/>
                  </a:cubicBezTo>
                  <a:cubicBezTo>
                    <a:pt x="105050" y="-5144"/>
                    <a:pt x="81227" y="13014"/>
                    <a:pt x="77764" y="38669"/>
                  </a:cubicBezTo>
                </a:path>
              </a:pathLst>
            </a:custGeom>
            <a:solidFill>
              <a:srgbClr val="CA3042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64" name="Freeform: Shape 1363">
              <a:extLst>
                <a:ext uri="{FF2B5EF4-FFF2-40B4-BE49-F238E27FC236}">
                  <a16:creationId xmlns="" xmlns:a16="http://schemas.microsoft.com/office/drawing/2014/main" id="{40453E0C-E73D-4093-92B2-EC0949DB29DE}"/>
                </a:ext>
              </a:extLst>
            </p:cNvPr>
            <p:cNvSpPr/>
            <p:nvPr/>
          </p:nvSpPr>
          <p:spPr>
            <a:xfrm flipV="1">
              <a:off x="3799248" y="5839294"/>
              <a:ext cx="54751" cy="322944"/>
            </a:xfrm>
            <a:custGeom>
              <a:avLst/>
              <a:gdLst>
                <a:gd name="connsiteX0" fmla="*/ 53971 w 54751"/>
                <a:gd name="connsiteY0" fmla="*/ 321800 h 322944"/>
                <a:gd name="connsiteX1" fmla="*/ 53971 w 54751"/>
                <a:gd name="connsiteY1" fmla="*/ -1145 h 322944"/>
                <a:gd name="connsiteX2" fmla="*/ -781 w 54751"/>
                <a:gd name="connsiteY2" fmla="*/ -1145 h 322944"/>
                <a:gd name="connsiteX3" fmla="*/ -781 w 54751"/>
                <a:gd name="connsiteY3" fmla="*/ 321800 h 322944"/>
                <a:gd name="connsiteX4" fmla="*/ 53971 w 54751"/>
                <a:gd name="connsiteY4" fmla="*/ 321800 h 322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751" h="322944">
                  <a:moveTo>
                    <a:pt x="53971" y="321800"/>
                  </a:moveTo>
                  <a:lnTo>
                    <a:pt x="53971" y="-1145"/>
                  </a:lnTo>
                  <a:lnTo>
                    <a:pt x="-781" y="-1145"/>
                  </a:lnTo>
                  <a:lnTo>
                    <a:pt x="-781" y="321800"/>
                  </a:lnTo>
                  <a:lnTo>
                    <a:pt x="53971" y="321800"/>
                  </a:lnTo>
                </a:path>
              </a:pathLst>
            </a:custGeom>
            <a:solidFill>
              <a:srgbClr val="323748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65" name="Freeform: Shape 1364">
              <a:extLst>
                <a:ext uri="{FF2B5EF4-FFF2-40B4-BE49-F238E27FC236}">
                  <a16:creationId xmlns="" xmlns:a16="http://schemas.microsoft.com/office/drawing/2014/main" id="{D136D402-97D7-4C96-8B3D-C9EEB448BD65}"/>
                </a:ext>
              </a:extLst>
            </p:cNvPr>
            <p:cNvSpPr/>
            <p:nvPr/>
          </p:nvSpPr>
          <p:spPr>
            <a:xfrm flipV="1">
              <a:off x="3799248" y="5858089"/>
              <a:ext cx="54751" cy="72985"/>
            </a:xfrm>
            <a:custGeom>
              <a:avLst/>
              <a:gdLst>
                <a:gd name="connsiteX0" fmla="*/ 53971 w 54751"/>
                <a:gd name="connsiteY0" fmla="*/ 71650 h 72985"/>
                <a:gd name="connsiteX1" fmla="*/ 53971 w 54751"/>
                <a:gd name="connsiteY1" fmla="*/ -1335 h 72985"/>
                <a:gd name="connsiteX2" fmla="*/ -781 w 54751"/>
                <a:gd name="connsiteY2" fmla="*/ 19849 h 72985"/>
                <a:gd name="connsiteX3" fmla="*/ -781 w 54751"/>
                <a:gd name="connsiteY3" fmla="*/ 69261 h 72985"/>
                <a:gd name="connsiteX4" fmla="*/ 53971 w 54751"/>
                <a:gd name="connsiteY4" fmla="*/ 71650 h 72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751" h="72985">
                  <a:moveTo>
                    <a:pt x="53971" y="71650"/>
                  </a:moveTo>
                  <a:lnTo>
                    <a:pt x="53971" y="-1335"/>
                  </a:lnTo>
                  <a:lnTo>
                    <a:pt x="-781" y="19849"/>
                  </a:lnTo>
                  <a:lnTo>
                    <a:pt x="-781" y="69261"/>
                  </a:lnTo>
                  <a:cubicBezTo>
                    <a:pt x="12920" y="69910"/>
                    <a:pt x="39292" y="71007"/>
                    <a:pt x="53971" y="71650"/>
                  </a:cubicBez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66" name="Freeform: Shape 1365">
              <a:extLst>
                <a:ext uri="{FF2B5EF4-FFF2-40B4-BE49-F238E27FC236}">
                  <a16:creationId xmlns="" xmlns:a16="http://schemas.microsoft.com/office/drawing/2014/main" id="{939F5AAF-E43C-44FA-9291-2C959321BDD1}"/>
                </a:ext>
              </a:extLst>
            </p:cNvPr>
            <p:cNvSpPr/>
            <p:nvPr/>
          </p:nvSpPr>
          <p:spPr>
            <a:xfrm flipV="1">
              <a:off x="3684358" y="5816477"/>
              <a:ext cx="293584" cy="48926"/>
            </a:xfrm>
            <a:custGeom>
              <a:avLst/>
              <a:gdLst>
                <a:gd name="connsiteX0" fmla="*/ 268335 w 293584"/>
                <a:gd name="connsiteY0" fmla="*/ -1432 h 48926"/>
                <a:gd name="connsiteX1" fmla="*/ 23680 w 293584"/>
                <a:gd name="connsiteY1" fmla="*/ -1432 h 48926"/>
                <a:gd name="connsiteX2" fmla="*/ -787 w 293584"/>
                <a:gd name="connsiteY2" fmla="*/ 23031 h 48926"/>
                <a:gd name="connsiteX3" fmla="*/ 23680 w 293584"/>
                <a:gd name="connsiteY3" fmla="*/ 47494 h 48926"/>
                <a:gd name="connsiteX4" fmla="*/ 268335 w 293584"/>
                <a:gd name="connsiteY4" fmla="*/ 47494 h 48926"/>
                <a:gd name="connsiteX5" fmla="*/ 292798 w 293584"/>
                <a:gd name="connsiteY5" fmla="*/ 23031 h 48926"/>
                <a:gd name="connsiteX6" fmla="*/ 268335 w 293584"/>
                <a:gd name="connsiteY6" fmla="*/ -1432 h 48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3584" h="48926">
                  <a:moveTo>
                    <a:pt x="268335" y="-1432"/>
                  </a:moveTo>
                  <a:lnTo>
                    <a:pt x="23680" y="-1432"/>
                  </a:lnTo>
                  <a:cubicBezTo>
                    <a:pt x="10222" y="-1432"/>
                    <a:pt x="-787" y="9577"/>
                    <a:pt x="-787" y="23031"/>
                  </a:cubicBezTo>
                  <a:cubicBezTo>
                    <a:pt x="-787" y="36486"/>
                    <a:pt x="10222" y="47494"/>
                    <a:pt x="23680" y="47494"/>
                  </a:cubicBezTo>
                  <a:lnTo>
                    <a:pt x="268335" y="47494"/>
                  </a:lnTo>
                  <a:cubicBezTo>
                    <a:pt x="281790" y="47494"/>
                    <a:pt x="292798" y="36486"/>
                    <a:pt x="292798" y="23031"/>
                  </a:cubicBezTo>
                  <a:cubicBezTo>
                    <a:pt x="292798" y="9577"/>
                    <a:pt x="281790" y="-1432"/>
                    <a:pt x="268335" y="-1432"/>
                  </a:cubicBezTo>
                </a:path>
              </a:pathLst>
            </a:custGeom>
            <a:solidFill>
              <a:srgbClr val="1F2A4F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67" name="Freeform: Shape 1366">
              <a:extLst>
                <a:ext uri="{FF2B5EF4-FFF2-40B4-BE49-F238E27FC236}">
                  <a16:creationId xmlns="" xmlns:a16="http://schemas.microsoft.com/office/drawing/2014/main" id="{07CF61EE-3B7A-430D-B691-E2A9225768B5}"/>
                </a:ext>
              </a:extLst>
            </p:cNvPr>
            <p:cNvSpPr/>
            <p:nvPr/>
          </p:nvSpPr>
          <p:spPr>
            <a:xfrm flipV="1">
              <a:off x="3730842" y="5713700"/>
              <a:ext cx="403544" cy="122346"/>
            </a:xfrm>
            <a:custGeom>
              <a:avLst/>
              <a:gdLst>
                <a:gd name="connsiteX0" fmla="*/ 341448 w 403544"/>
                <a:gd name="connsiteY0" fmla="*/ -1551 h 122346"/>
                <a:gd name="connsiteX1" fmla="*/ 60246 w 403544"/>
                <a:gd name="connsiteY1" fmla="*/ -1551 h 122346"/>
                <a:gd name="connsiteX2" fmla="*/ -926 w 403544"/>
                <a:gd name="connsiteY2" fmla="*/ 59620 h 122346"/>
                <a:gd name="connsiteX3" fmla="*/ 60246 w 403544"/>
                <a:gd name="connsiteY3" fmla="*/ 120796 h 122346"/>
                <a:gd name="connsiteX4" fmla="*/ 341448 w 403544"/>
                <a:gd name="connsiteY4" fmla="*/ 120796 h 122346"/>
                <a:gd name="connsiteX5" fmla="*/ 402618 w 403544"/>
                <a:gd name="connsiteY5" fmla="*/ 59620 h 122346"/>
                <a:gd name="connsiteX6" fmla="*/ 341448 w 403544"/>
                <a:gd name="connsiteY6" fmla="*/ -1551 h 122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3544" h="122346">
                  <a:moveTo>
                    <a:pt x="341448" y="-1551"/>
                  </a:moveTo>
                  <a:lnTo>
                    <a:pt x="60246" y="-1551"/>
                  </a:lnTo>
                  <a:cubicBezTo>
                    <a:pt x="26601" y="-1551"/>
                    <a:pt x="-926" y="25977"/>
                    <a:pt x="-926" y="59620"/>
                  </a:cubicBezTo>
                  <a:cubicBezTo>
                    <a:pt x="-926" y="93269"/>
                    <a:pt x="26601" y="120796"/>
                    <a:pt x="60246" y="120796"/>
                  </a:cubicBezTo>
                  <a:lnTo>
                    <a:pt x="341448" y="120796"/>
                  </a:lnTo>
                  <a:cubicBezTo>
                    <a:pt x="375091" y="120796"/>
                    <a:pt x="402618" y="93269"/>
                    <a:pt x="402618" y="59620"/>
                  </a:cubicBezTo>
                  <a:cubicBezTo>
                    <a:pt x="402618" y="25977"/>
                    <a:pt x="375091" y="-1551"/>
                    <a:pt x="341448" y="-1551"/>
                  </a:cubicBezTo>
                </a:path>
              </a:pathLst>
            </a:custGeom>
            <a:solidFill>
              <a:srgbClr val="3C2338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68" name="Freeform: Shape 1367">
              <a:extLst>
                <a:ext uri="{FF2B5EF4-FFF2-40B4-BE49-F238E27FC236}">
                  <a16:creationId xmlns="" xmlns:a16="http://schemas.microsoft.com/office/drawing/2014/main" id="{80E8115C-C221-458F-97AE-4330669786A6}"/>
                </a:ext>
              </a:extLst>
            </p:cNvPr>
            <p:cNvSpPr/>
            <p:nvPr/>
          </p:nvSpPr>
          <p:spPr>
            <a:xfrm flipV="1">
              <a:off x="3540013" y="5715333"/>
              <a:ext cx="347274" cy="122346"/>
            </a:xfrm>
            <a:custGeom>
              <a:avLst/>
              <a:gdLst>
                <a:gd name="connsiteX0" fmla="*/ 285475 w 347274"/>
                <a:gd name="connsiteY0" fmla="*/ -1548 h 122346"/>
                <a:gd name="connsiteX1" fmla="*/ 60547 w 347274"/>
                <a:gd name="connsiteY1" fmla="*/ -1548 h 122346"/>
                <a:gd name="connsiteX2" fmla="*/ -625 w 347274"/>
                <a:gd name="connsiteY2" fmla="*/ 59629 h 122346"/>
                <a:gd name="connsiteX3" fmla="*/ 60547 w 347274"/>
                <a:gd name="connsiteY3" fmla="*/ 120799 h 122346"/>
                <a:gd name="connsiteX4" fmla="*/ 285475 w 347274"/>
                <a:gd name="connsiteY4" fmla="*/ 120799 h 122346"/>
                <a:gd name="connsiteX5" fmla="*/ 346650 w 347274"/>
                <a:gd name="connsiteY5" fmla="*/ 59629 h 122346"/>
                <a:gd name="connsiteX6" fmla="*/ 285475 w 347274"/>
                <a:gd name="connsiteY6" fmla="*/ -1548 h 122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7274" h="122346">
                  <a:moveTo>
                    <a:pt x="285475" y="-1548"/>
                  </a:moveTo>
                  <a:lnTo>
                    <a:pt x="60547" y="-1548"/>
                  </a:lnTo>
                  <a:cubicBezTo>
                    <a:pt x="26902" y="-1548"/>
                    <a:pt x="-625" y="25980"/>
                    <a:pt x="-625" y="59629"/>
                  </a:cubicBezTo>
                  <a:cubicBezTo>
                    <a:pt x="-625" y="93272"/>
                    <a:pt x="26902" y="120799"/>
                    <a:pt x="60547" y="120799"/>
                  </a:cubicBezTo>
                  <a:lnTo>
                    <a:pt x="285475" y="120799"/>
                  </a:lnTo>
                  <a:cubicBezTo>
                    <a:pt x="319120" y="120799"/>
                    <a:pt x="346650" y="93272"/>
                    <a:pt x="346650" y="59629"/>
                  </a:cubicBezTo>
                  <a:cubicBezTo>
                    <a:pt x="346650" y="25980"/>
                    <a:pt x="319120" y="-1548"/>
                    <a:pt x="285475" y="-1548"/>
                  </a:cubicBezTo>
                </a:path>
              </a:pathLst>
            </a:custGeom>
            <a:solidFill>
              <a:srgbClr val="CA3042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69" name="Freeform: Shape 1368">
              <a:extLst>
                <a:ext uri="{FF2B5EF4-FFF2-40B4-BE49-F238E27FC236}">
                  <a16:creationId xmlns="" xmlns:a16="http://schemas.microsoft.com/office/drawing/2014/main" id="{EED1DB4C-D96F-465E-84DF-C11A88931A16}"/>
                </a:ext>
              </a:extLst>
            </p:cNvPr>
            <p:cNvSpPr/>
            <p:nvPr/>
          </p:nvSpPr>
          <p:spPr>
            <a:xfrm flipV="1">
              <a:off x="3592205" y="6161438"/>
              <a:ext cx="466471" cy="108463"/>
            </a:xfrm>
            <a:custGeom>
              <a:avLst/>
              <a:gdLst>
                <a:gd name="connsiteX0" fmla="*/ 465693 w 466471"/>
                <a:gd name="connsiteY0" fmla="*/ -758 h 108463"/>
                <a:gd name="connsiteX1" fmla="*/ 431445 w 466471"/>
                <a:gd name="connsiteY1" fmla="*/ -758 h 108463"/>
                <a:gd name="connsiteX2" fmla="*/ 357230 w 466471"/>
                <a:gd name="connsiteY2" fmla="*/ 73451 h 108463"/>
                <a:gd name="connsiteX3" fmla="*/ 107685 w 466471"/>
                <a:gd name="connsiteY3" fmla="*/ 73451 h 108463"/>
                <a:gd name="connsiteX4" fmla="*/ 33472 w 466471"/>
                <a:gd name="connsiteY4" fmla="*/ -758 h 108463"/>
                <a:gd name="connsiteX5" fmla="*/ -779 w 466471"/>
                <a:gd name="connsiteY5" fmla="*/ -758 h 108463"/>
                <a:gd name="connsiteX6" fmla="*/ 107685 w 466471"/>
                <a:gd name="connsiteY6" fmla="*/ 107705 h 108463"/>
                <a:gd name="connsiteX7" fmla="*/ 357230 w 466471"/>
                <a:gd name="connsiteY7" fmla="*/ 107705 h 108463"/>
                <a:gd name="connsiteX8" fmla="*/ 465693 w 466471"/>
                <a:gd name="connsiteY8" fmla="*/ -758 h 108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6471" h="108463">
                  <a:moveTo>
                    <a:pt x="465693" y="-758"/>
                  </a:moveTo>
                  <a:lnTo>
                    <a:pt x="431445" y="-758"/>
                  </a:lnTo>
                  <a:cubicBezTo>
                    <a:pt x="431445" y="40161"/>
                    <a:pt x="398149" y="73451"/>
                    <a:pt x="357230" y="73451"/>
                  </a:cubicBezTo>
                  <a:lnTo>
                    <a:pt x="107685" y="73451"/>
                  </a:lnTo>
                  <a:cubicBezTo>
                    <a:pt x="66763" y="73451"/>
                    <a:pt x="33472" y="40161"/>
                    <a:pt x="33472" y="-758"/>
                  </a:cubicBezTo>
                  <a:lnTo>
                    <a:pt x="-779" y="-758"/>
                  </a:lnTo>
                  <a:cubicBezTo>
                    <a:pt x="-779" y="59050"/>
                    <a:pt x="47877" y="107705"/>
                    <a:pt x="107685" y="107705"/>
                  </a:cubicBezTo>
                  <a:lnTo>
                    <a:pt x="357230" y="107705"/>
                  </a:lnTo>
                  <a:cubicBezTo>
                    <a:pt x="417038" y="107705"/>
                    <a:pt x="465693" y="59050"/>
                    <a:pt x="465693" y="-758"/>
                  </a:cubicBez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70" name="Freeform: Shape 1369">
              <a:extLst>
                <a:ext uri="{FF2B5EF4-FFF2-40B4-BE49-F238E27FC236}">
                  <a16:creationId xmlns="" xmlns:a16="http://schemas.microsoft.com/office/drawing/2014/main" id="{9DE0AF08-A423-4A7B-9168-98FE6E8E006D}"/>
                </a:ext>
              </a:extLst>
            </p:cNvPr>
            <p:cNvSpPr/>
            <p:nvPr/>
          </p:nvSpPr>
          <p:spPr>
            <a:xfrm flipV="1">
              <a:off x="3786299" y="6110059"/>
              <a:ext cx="79919" cy="52192"/>
            </a:xfrm>
            <a:custGeom>
              <a:avLst/>
              <a:gdLst>
                <a:gd name="connsiteX0" fmla="*/ 79140 w 79919"/>
                <a:gd name="connsiteY0" fmla="*/ -901 h 52192"/>
                <a:gd name="connsiteX1" fmla="*/ -780 w 79919"/>
                <a:gd name="connsiteY1" fmla="*/ -901 h 52192"/>
                <a:gd name="connsiteX2" fmla="*/ -780 w 79919"/>
                <a:gd name="connsiteY2" fmla="*/ 51291 h 52192"/>
                <a:gd name="connsiteX3" fmla="*/ 79140 w 79919"/>
                <a:gd name="connsiteY3" fmla="*/ 51291 h 52192"/>
                <a:gd name="connsiteX4" fmla="*/ 79140 w 79919"/>
                <a:gd name="connsiteY4" fmla="*/ -901 h 52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919" h="52192">
                  <a:moveTo>
                    <a:pt x="79140" y="-901"/>
                  </a:moveTo>
                  <a:lnTo>
                    <a:pt x="-780" y="-901"/>
                  </a:lnTo>
                  <a:lnTo>
                    <a:pt x="-780" y="51291"/>
                  </a:lnTo>
                  <a:lnTo>
                    <a:pt x="79140" y="51291"/>
                  </a:lnTo>
                  <a:lnTo>
                    <a:pt x="79140" y="-901"/>
                  </a:ln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71" name="Freeform: Shape 1370">
              <a:extLst>
                <a:ext uri="{FF2B5EF4-FFF2-40B4-BE49-F238E27FC236}">
                  <a16:creationId xmlns="" xmlns:a16="http://schemas.microsoft.com/office/drawing/2014/main" id="{D6554077-4AAA-46FE-838E-D5283A17D7FD}"/>
                </a:ext>
              </a:extLst>
            </p:cNvPr>
            <p:cNvSpPr/>
            <p:nvPr/>
          </p:nvSpPr>
          <p:spPr>
            <a:xfrm flipV="1">
              <a:off x="3579573" y="6274567"/>
              <a:ext cx="56901" cy="56908"/>
            </a:xfrm>
            <a:custGeom>
              <a:avLst/>
              <a:gdLst>
                <a:gd name="connsiteX0" fmla="*/ 56422 w 56901"/>
                <a:gd name="connsiteY0" fmla="*/ 27853 h 56908"/>
                <a:gd name="connsiteX1" fmla="*/ 27971 w 56901"/>
                <a:gd name="connsiteY1" fmla="*/ -601 h 56908"/>
                <a:gd name="connsiteX2" fmla="*/ -480 w 56901"/>
                <a:gd name="connsiteY2" fmla="*/ 27853 h 56908"/>
                <a:gd name="connsiteX3" fmla="*/ 27971 w 56901"/>
                <a:gd name="connsiteY3" fmla="*/ 56307 h 56908"/>
                <a:gd name="connsiteX4" fmla="*/ 56422 w 56901"/>
                <a:gd name="connsiteY4" fmla="*/ 27853 h 5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901" h="56908">
                  <a:moveTo>
                    <a:pt x="56422" y="27853"/>
                  </a:moveTo>
                  <a:cubicBezTo>
                    <a:pt x="56422" y="12141"/>
                    <a:pt x="43684" y="-601"/>
                    <a:pt x="27971" y="-601"/>
                  </a:cubicBezTo>
                  <a:cubicBezTo>
                    <a:pt x="12258" y="-601"/>
                    <a:pt x="-480" y="12141"/>
                    <a:pt x="-480" y="27853"/>
                  </a:cubicBezTo>
                  <a:cubicBezTo>
                    <a:pt x="-480" y="43565"/>
                    <a:pt x="12258" y="56307"/>
                    <a:pt x="27971" y="56307"/>
                  </a:cubicBezTo>
                  <a:cubicBezTo>
                    <a:pt x="43684" y="56307"/>
                    <a:pt x="56422" y="43565"/>
                    <a:pt x="56422" y="27853"/>
                  </a:cubicBez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72" name="Freeform: Shape 1371">
              <a:extLst>
                <a:ext uri="{FF2B5EF4-FFF2-40B4-BE49-F238E27FC236}">
                  <a16:creationId xmlns="" xmlns:a16="http://schemas.microsoft.com/office/drawing/2014/main" id="{C873A4F3-834D-475C-8DEC-6522EDCB94B4}"/>
                </a:ext>
              </a:extLst>
            </p:cNvPr>
            <p:cNvSpPr/>
            <p:nvPr/>
          </p:nvSpPr>
          <p:spPr>
            <a:xfrm flipV="1">
              <a:off x="3571190" y="6254429"/>
              <a:ext cx="77865" cy="46082"/>
            </a:xfrm>
            <a:custGeom>
              <a:avLst/>
              <a:gdLst>
                <a:gd name="connsiteX0" fmla="*/ 77383 w 77865"/>
                <a:gd name="connsiteY0" fmla="*/ -647 h 46082"/>
                <a:gd name="connsiteX1" fmla="*/ -483 w 77865"/>
                <a:gd name="connsiteY1" fmla="*/ -647 h 46082"/>
                <a:gd name="connsiteX2" fmla="*/ -483 w 77865"/>
                <a:gd name="connsiteY2" fmla="*/ 7997 h 46082"/>
                <a:gd name="connsiteX3" fmla="*/ 36958 w 77865"/>
                <a:gd name="connsiteY3" fmla="*/ 45435 h 46082"/>
                <a:gd name="connsiteX4" fmla="*/ 39942 w 77865"/>
                <a:gd name="connsiteY4" fmla="*/ 45435 h 46082"/>
                <a:gd name="connsiteX5" fmla="*/ 77383 w 77865"/>
                <a:gd name="connsiteY5" fmla="*/ 7997 h 46082"/>
                <a:gd name="connsiteX6" fmla="*/ 77383 w 77865"/>
                <a:gd name="connsiteY6" fmla="*/ -647 h 46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7865" h="46082">
                  <a:moveTo>
                    <a:pt x="77383" y="-647"/>
                  </a:moveTo>
                  <a:lnTo>
                    <a:pt x="-483" y="-647"/>
                  </a:lnTo>
                  <a:lnTo>
                    <a:pt x="-483" y="7997"/>
                  </a:lnTo>
                  <a:cubicBezTo>
                    <a:pt x="-483" y="28677"/>
                    <a:pt x="16279" y="45435"/>
                    <a:pt x="36958" y="45435"/>
                  </a:cubicBezTo>
                  <a:lnTo>
                    <a:pt x="39942" y="45435"/>
                  </a:lnTo>
                  <a:cubicBezTo>
                    <a:pt x="60621" y="45435"/>
                    <a:pt x="77383" y="28677"/>
                    <a:pt x="77383" y="7997"/>
                  </a:cubicBezTo>
                  <a:lnTo>
                    <a:pt x="77383" y="-647"/>
                  </a:lnTo>
                </a:path>
              </a:pathLst>
            </a:custGeom>
            <a:solidFill>
              <a:srgbClr val="1F2A4F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73" name="Freeform: Shape 1372">
              <a:extLst>
                <a:ext uri="{FF2B5EF4-FFF2-40B4-BE49-F238E27FC236}">
                  <a16:creationId xmlns="" xmlns:a16="http://schemas.microsoft.com/office/drawing/2014/main" id="{37263899-3205-409D-BE52-5C9BFC09464E}"/>
                </a:ext>
              </a:extLst>
            </p:cNvPr>
            <p:cNvSpPr/>
            <p:nvPr/>
          </p:nvSpPr>
          <p:spPr>
            <a:xfrm flipV="1">
              <a:off x="4014707" y="6274567"/>
              <a:ext cx="56901" cy="56908"/>
            </a:xfrm>
            <a:custGeom>
              <a:avLst/>
              <a:gdLst>
                <a:gd name="connsiteX0" fmla="*/ 55824 w 56901"/>
                <a:gd name="connsiteY0" fmla="*/ 27853 h 56908"/>
                <a:gd name="connsiteX1" fmla="*/ 27376 w 56901"/>
                <a:gd name="connsiteY1" fmla="*/ -601 h 56908"/>
                <a:gd name="connsiteX2" fmla="*/ -1078 w 56901"/>
                <a:gd name="connsiteY2" fmla="*/ 27853 h 56908"/>
                <a:gd name="connsiteX3" fmla="*/ 27376 w 56901"/>
                <a:gd name="connsiteY3" fmla="*/ 56307 h 56908"/>
                <a:gd name="connsiteX4" fmla="*/ 55824 w 56901"/>
                <a:gd name="connsiteY4" fmla="*/ 27853 h 5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901" h="56908">
                  <a:moveTo>
                    <a:pt x="55824" y="27853"/>
                  </a:moveTo>
                  <a:cubicBezTo>
                    <a:pt x="55824" y="12141"/>
                    <a:pt x="43088" y="-601"/>
                    <a:pt x="27376" y="-601"/>
                  </a:cubicBezTo>
                  <a:cubicBezTo>
                    <a:pt x="11664" y="-601"/>
                    <a:pt x="-1078" y="12141"/>
                    <a:pt x="-1078" y="27853"/>
                  </a:cubicBezTo>
                  <a:cubicBezTo>
                    <a:pt x="-1078" y="43565"/>
                    <a:pt x="11664" y="56307"/>
                    <a:pt x="27376" y="56307"/>
                  </a:cubicBezTo>
                  <a:cubicBezTo>
                    <a:pt x="43088" y="56307"/>
                    <a:pt x="55824" y="43565"/>
                    <a:pt x="55824" y="27853"/>
                  </a:cubicBez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74" name="Freeform: Shape 1373">
              <a:extLst>
                <a:ext uri="{FF2B5EF4-FFF2-40B4-BE49-F238E27FC236}">
                  <a16:creationId xmlns="" xmlns:a16="http://schemas.microsoft.com/office/drawing/2014/main" id="{775BB340-5801-4686-9D45-442D3827F720}"/>
                </a:ext>
              </a:extLst>
            </p:cNvPr>
            <p:cNvSpPr/>
            <p:nvPr/>
          </p:nvSpPr>
          <p:spPr>
            <a:xfrm flipV="1">
              <a:off x="4006328" y="6254429"/>
              <a:ext cx="77859" cy="46082"/>
            </a:xfrm>
            <a:custGeom>
              <a:avLst/>
              <a:gdLst>
                <a:gd name="connsiteX0" fmla="*/ 76778 w 77859"/>
                <a:gd name="connsiteY0" fmla="*/ -647 h 46082"/>
                <a:gd name="connsiteX1" fmla="*/ -1081 w 77859"/>
                <a:gd name="connsiteY1" fmla="*/ -647 h 46082"/>
                <a:gd name="connsiteX2" fmla="*/ -1081 w 77859"/>
                <a:gd name="connsiteY2" fmla="*/ 7997 h 46082"/>
                <a:gd name="connsiteX3" fmla="*/ 36358 w 77859"/>
                <a:gd name="connsiteY3" fmla="*/ 45435 h 46082"/>
                <a:gd name="connsiteX4" fmla="*/ 39340 w 77859"/>
                <a:gd name="connsiteY4" fmla="*/ 45435 h 46082"/>
                <a:gd name="connsiteX5" fmla="*/ 76778 w 77859"/>
                <a:gd name="connsiteY5" fmla="*/ 7997 h 46082"/>
                <a:gd name="connsiteX6" fmla="*/ 76778 w 77859"/>
                <a:gd name="connsiteY6" fmla="*/ -647 h 46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7859" h="46082">
                  <a:moveTo>
                    <a:pt x="76778" y="-647"/>
                  </a:moveTo>
                  <a:lnTo>
                    <a:pt x="-1081" y="-647"/>
                  </a:lnTo>
                  <a:lnTo>
                    <a:pt x="-1081" y="7997"/>
                  </a:lnTo>
                  <a:cubicBezTo>
                    <a:pt x="-1081" y="28677"/>
                    <a:pt x="15677" y="45435"/>
                    <a:pt x="36358" y="45435"/>
                  </a:cubicBezTo>
                  <a:lnTo>
                    <a:pt x="39340" y="45435"/>
                  </a:lnTo>
                  <a:cubicBezTo>
                    <a:pt x="60020" y="45435"/>
                    <a:pt x="76778" y="28677"/>
                    <a:pt x="76778" y="7997"/>
                  </a:cubicBezTo>
                  <a:lnTo>
                    <a:pt x="76778" y="-647"/>
                  </a:lnTo>
                </a:path>
              </a:pathLst>
            </a:custGeom>
            <a:solidFill>
              <a:srgbClr val="1F2A4F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75" name="Freeform: Shape 1374">
              <a:extLst>
                <a:ext uri="{FF2B5EF4-FFF2-40B4-BE49-F238E27FC236}">
                  <a16:creationId xmlns="" xmlns:a16="http://schemas.microsoft.com/office/drawing/2014/main" id="{4950A398-36C1-4824-848B-4505E1C62837}"/>
                </a:ext>
              </a:extLst>
            </p:cNvPr>
            <p:cNvSpPr/>
            <p:nvPr/>
          </p:nvSpPr>
          <p:spPr>
            <a:xfrm flipV="1">
              <a:off x="3805201" y="6172043"/>
              <a:ext cx="45336" cy="102751"/>
            </a:xfrm>
            <a:custGeom>
              <a:avLst/>
              <a:gdLst>
                <a:gd name="connsiteX0" fmla="*/ 44554 w 45336"/>
                <a:gd name="connsiteY0" fmla="*/ -744 h 102751"/>
                <a:gd name="connsiteX1" fmla="*/ -782 w 45336"/>
                <a:gd name="connsiteY1" fmla="*/ -744 h 102751"/>
                <a:gd name="connsiteX2" fmla="*/ -782 w 45336"/>
                <a:gd name="connsiteY2" fmla="*/ 102007 h 102751"/>
                <a:gd name="connsiteX3" fmla="*/ 44554 w 45336"/>
                <a:gd name="connsiteY3" fmla="*/ 102007 h 102751"/>
                <a:gd name="connsiteX4" fmla="*/ 44554 w 45336"/>
                <a:gd name="connsiteY4" fmla="*/ -744 h 102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36" h="102751">
                  <a:moveTo>
                    <a:pt x="44554" y="-744"/>
                  </a:moveTo>
                  <a:lnTo>
                    <a:pt x="-782" y="-744"/>
                  </a:lnTo>
                  <a:lnTo>
                    <a:pt x="-782" y="102007"/>
                  </a:lnTo>
                  <a:lnTo>
                    <a:pt x="44554" y="102007"/>
                  </a:lnTo>
                  <a:lnTo>
                    <a:pt x="44554" y="-744"/>
                  </a:ln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76" name="Freeform: Shape 1375">
              <a:extLst>
                <a:ext uri="{FF2B5EF4-FFF2-40B4-BE49-F238E27FC236}">
                  <a16:creationId xmlns="" xmlns:a16="http://schemas.microsoft.com/office/drawing/2014/main" id="{784E3321-02FE-4CC6-AA02-1C25689185E2}"/>
                </a:ext>
              </a:extLst>
            </p:cNvPr>
            <p:cNvSpPr/>
            <p:nvPr/>
          </p:nvSpPr>
          <p:spPr>
            <a:xfrm flipV="1">
              <a:off x="3800374" y="6274567"/>
              <a:ext cx="56901" cy="56908"/>
            </a:xfrm>
            <a:custGeom>
              <a:avLst/>
              <a:gdLst>
                <a:gd name="connsiteX0" fmla="*/ 56118 w 56901"/>
                <a:gd name="connsiteY0" fmla="*/ 27853 h 56908"/>
                <a:gd name="connsiteX1" fmla="*/ 27667 w 56901"/>
                <a:gd name="connsiteY1" fmla="*/ -601 h 56908"/>
                <a:gd name="connsiteX2" fmla="*/ -784 w 56901"/>
                <a:gd name="connsiteY2" fmla="*/ 27853 h 56908"/>
                <a:gd name="connsiteX3" fmla="*/ 27667 w 56901"/>
                <a:gd name="connsiteY3" fmla="*/ 56307 h 56908"/>
                <a:gd name="connsiteX4" fmla="*/ 56118 w 56901"/>
                <a:gd name="connsiteY4" fmla="*/ 27853 h 5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901" h="56908">
                  <a:moveTo>
                    <a:pt x="56118" y="27853"/>
                  </a:moveTo>
                  <a:cubicBezTo>
                    <a:pt x="56118" y="12141"/>
                    <a:pt x="43380" y="-601"/>
                    <a:pt x="27667" y="-601"/>
                  </a:cubicBezTo>
                  <a:cubicBezTo>
                    <a:pt x="11954" y="-601"/>
                    <a:pt x="-784" y="12141"/>
                    <a:pt x="-784" y="27853"/>
                  </a:cubicBezTo>
                  <a:cubicBezTo>
                    <a:pt x="-784" y="43565"/>
                    <a:pt x="11954" y="56307"/>
                    <a:pt x="27667" y="56307"/>
                  </a:cubicBezTo>
                  <a:cubicBezTo>
                    <a:pt x="43380" y="56307"/>
                    <a:pt x="56118" y="43565"/>
                    <a:pt x="56118" y="27853"/>
                  </a:cubicBez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77" name="Freeform: Shape 1376">
              <a:extLst>
                <a:ext uri="{FF2B5EF4-FFF2-40B4-BE49-F238E27FC236}">
                  <a16:creationId xmlns="" xmlns:a16="http://schemas.microsoft.com/office/drawing/2014/main" id="{9FD928D5-DE47-45E2-993D-BC607BE85019}"/>
                </a:ext>
              </a:extLst>
            </p:cNvPr>
            <p:cNvSpPr/>
            <p:nvPr/>
          </p:nvSpPr>
          <p:spPr>
            <a:xfrm flipV="1">
              <a:off x="3791990" y="6254429"/>
              <a:ext cx="77863" cy="46082"/>
            </a:xfrm>
            <a:custGeom>
              <a:avLst/>
              <a:gdLst>
                <a:gd name="connsiteX0" fmla="*/ 77077 w 77863"/>
                <a:gd name="connsiteY0" fmla="*/ -647 h 46082"/>
                <a:gd name="connsiteX1" fmla="*/ -786 w 77863"/>
                <a:gd name="connsiteY1" fmla="*/ -647 h 46082"/>
                <a:gd name="connsiteX2" fmla="*/ -786 w 77863"/>
                <a:gd name="connsiteY2" fmla="*/ 7997 h 46082"/>
                <a:gd name="connsiteX3" fmla="*/ 36654 w 77863"/>
                <a:gd name="connsiteY3" fmla="*/ 45435 h 46082"/>
                <a:gd name="connsiteX4" fmla="*/ 39639 w 77863"/>
                <a:gd name="connsiteY4" fmla="*/ 45435 h 46082"/>
                <a:gd name="connsiteX5" fmla="*/ 77077 w 77863"/>
                <a:gd name="connsiteY5" fmla="*/ 7997 h 46082"/>
                <a:gd name="connsiteX6" fmla="*/ 77077 w 77863"/>
                <a:gd name="connsiteY6" fmla="*/ -647 h 46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7863" h="46082">
                  <a:moveTo>
                    <a:pt x="77077" y="-647"/>
                  </a:moveTo>
                  <a:lnTo>
                    <a:pt x="-786" y="-647"/>
                  </a:lnTo>
                  <a:lnTo>
                    <a:pt x="-786" y="7997"/>
                  </a:lnTo>
                  <a:cubicBezTo>
                    <a:pt x="-786" y="28677"/>
                    <a:pt x="15976" y="45435"/>
                    <a:pt x="36654" y="45435"/>
                  </a:cubicBezTo>
                  <a:lnTo>
                    <a:pt x="39639" y="45435"/>
                  </a:lnTo>
                  <a:cubicBezTo>
                    <a:pt x="60315" y="45435"/>
                    <a:pt x="77077" y="28677"/>
                    <a:pt x="77077" y="7997"/>
                  </a:cubicBezTo>
                  <a:lnTo>
                    <a:pt x="77077" y="-647"/>
                  </a:lnTo>
                </a:path>
              </a:pathLst>
            </a:custGeom>
            <a:solidFill>
              <a:srgbClr val="1F2A4F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78" name="Freeform: Shape 1377">
              <a:extLst>
                <a:ext uri="{FF2B5EF4-FFF2-40B4-BE49-F238E27FC236}">
                  <a16:creationId xmlns="" xmlns:a16="http://schemas.microsoft.com/office/drawing/2014/main" id="{E0DA9D46-08CC-4B3B-B435-7A7E91D91AC7}"/>
                </a:ext>
              </a:extLst>
            </p:cNvPr>
            <p:cNvSpPr/>
            <p:nvPr/>
          </p:nvSpPr>
          <p:spPr>
            <a:xfrm flipV="1">
              <a:off x="4276258" y="5478283"/>
              <a:ext cx="104248" cy="79899"/>
            </a:xfrm>
            <a:custGeom>
              <a:avLst/>
              <a:gdLst>
                <a:gd name="connsiteX0" fmla="*/ 100905 w 104248"/>
                <a:gd name="connsiteY0" fmla="*/ 11681 h 79899"/>
                <a:gd name="connsiteX1" fmla="*/ 46701 w 104248"/>
                <a:gd name="connsiteY1" fmla="*/ -2000 h 79899"/>
                <a:gd name="connsiteX2" fmla="*/ 297 w 104248"/>
                <a:gd name="connsiteY2" fmla="*/ 5370 h 79899"/>
                <a:gd name="connsiteX3" fmla="*/ -510 w 104248"/>
                <a:gd name="connsiteY3" fmla="*/ 74806 h 79899"/>
                <a:gd name="connsiteX4" fmla="*/ 96567 w 104248"/>
                <a:gd name="connsiteY4" fmla="*/ 77877 h 79899"/>
                <a:gd name="connsiteX5" fmla="*/ 100905 w 104248"/>
                <a:gd name="connsiteY5" fmla="*/ 11681 h 79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248" h="79899">
                  <a:moveTo>
                    <a:pt x="100905" y="11681"/>
                  </a:moveTo>
                  <a:cubicBezTo>
                    <a:pt x="98686" y="8346"/>
                    <a:pt x="74601" y="-2416"/>
                    <a:pt x="46701" y="-2000"/>
                  </a:cubicBezTo>
                  <a:cubicBezTo>
                    <a:pt x="37282" y="-1861"/>
                    <a:pt x="297" y="5370"/>
                    <a:pt x="297" y="5370"/>
                  </a:cubicBezTo>
                  <a:cubicBezTo>
                    <a:pt x="297" y="5370"/>
                    <a:pt x="-3070" y="74649"/>
                    <a:pt x="-510" y="74806"/>
                  </a:cubicBezTo>
                  <a:cubicBezTo>
                    <a:pt x="57224" y="78236"/>
                    <a:pt x="96567" y="77877"/>
                    <a:pt x="96567" y="77877"/>
                  </a:cubicBezTo>
                  <a:cubicBezTo>
                    <a:pt x="96567" y="77877"/>
                    <a:pt x="106907" y="20691"/>
                    <a:pt x="100905" y="11681"/>
                  </a:cubicBezTo>
                </a:path>
              </a:pathLst>
            </a:custGeom>
            <a:solidFill>
              <a:srgbClr val="F08E7B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79" name="Freeform: Shape 1378">
              <a:extLst>
                <a:ext uri="{FF2B5EF4-FFF2-40B4-BE49-F238E27FC236}">
                  <a16:creationId xmlns="" xmlns:a16="http://schemas.microsoft.com/office/drawing/2014/main" id="{D2B104F9-88B3-4685-9FE2-F546F649BE59}"/>
                </a:ext>
              </a:extLst>
            </p:cNvPr>
            <p:cNvSpPr/>
            <p:nvPr/>
          </p:nvSpPr>
          <p:spPr>
            <a:xfrm flipV="1">
              <a:off x="4298381" y="5521539"/>
              <a:ext cx="104749" cy="22615"/>
            </a:xfrm>
            <a:custGeom>
              <a:avLst/>
              <a:gdLst>
                <a:gd name="connsiteX0" fmla="*/ 9239 w 104749"/>
                <a:gd name="connsiteY0" fmla="*/ 20630 h 22615"/>
                <a:gd name="connsiteX1" fmla="*/ 92010 w 104749"/>
                <a:gd name="connsiteY1" fmla="*/ 20372 h 22615"/>
                <a:gd name="connsiteX2" fmla="*/ 103246 w 104749"/>
                <a:gd name="connsiteY2" fmla="*/ 9155 h 22615"/>
                <a:gd name="connsiteX3" fmla="*/ 92508 w 104749"/>
                <a:gd name="connsiteY3" fmla="*/ -1986 h 22615"/>
                <a:gd name="connsiteX4" fmla="*/ 9737 w 104749"/>
                <a:gd name="connsiteY4" fmla="*/ -1727 h 22615"/>
                <a:gd name="connsiteX5" fmla="*/ -1498 w 104749"/>
                <a:gd name="connsiteY5" fmla="*/ 9489 h 22615"/>
                <a:gd name="connsiteX6" fmla="*/ 9239 w 104749"/>
                <a:gd name="connsiteY6" fmla="*/ 20630 h 226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49" h="22615">
                  <a:moveTo>
                    <a:pt x="9239" y="20630"/>
                  </a:moveTo>
                  <a:lnTo>
                    <a:pt x="92010" y="20372"/>
                  </a:lnTo>
                  <a:cubicBezTo>
                    <a:pt x="98050" y="20353"/>
                    <a:pt x="103107" y="15302"/>
                    <a:pt x="103246" y="9155"/>
                  </a:cubicBezTo>
                  <a:cubicBezTo>
                    <a:pt x="103384" y="3008"/>
                    <a:pt x="98548" y="-2011"/>
                    <a:pt x="92508" y="-1986"/>
                  </a:cubicBezTo>
                  <a:lnTo>
                    <a:pt x="9737" y="-1727"/>
                  </a:lnTo>
                  <a:cubicBezTo>
                    <a:pt x="3697" y="-1708"/>
                    <a:pt x="-1359" y="3342"/>
                    <a:pt x="-1498" y="9489"/>
                  </a:cubicBezTo>
                  <a:cubicBezTo>
                    <a:pt x="-1637" y="15637"/>
                    <a:pt x="3199" y="20649"/>
                    <a:pt x="9239" y="20630"/>
                  </a:cubicBezTo>
                </a:path>
              </a:pathLst>
            </a:custGeom>
            <a:solidFill>
              <a:srgbClr val="F08E7B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80" name="Freeform: Shape 1379">
              <a:extLst>
                <a:ext uri="{FF2B5EF4-FFF2-40B4-BE49-F238E27FC236}">
                  <a16:creationId xmlns="" xmlns:a16="http://schemas.microsoft.com/office/drawing/2014/main" id="{EB71D327-CED6-4383-BE24-F7B29C6AC2C0}"/>
                </a:ext>
              </a:extLst>
            </p:cNvPr>
            <p:cNvSpPr/>
            <p:nvPr/>
          </p:nvSpPr>
          <p:spPr>
            <a:xfrm flipV="1">
              <a:off x="4323553" y="5497005"/>
              <a:ext cx="88250" cy="27951"/>
            </a:xfrm>
            <a:custGeom>
              <a:avLst/>
              <a:gdLst>
                <a:gd name="connsiteX0" fmla="*/ 8261 w 88250"/>
                <a:gd name="connsiteY0" fmla="*/ 20245 h 27951"/>
                <a:gd name="connsiteX1" fmla="*/ 74476 w 88250"/>
                <a:gd name="connsiteY1" fmla="*/ 25888 h 27951"/>
                <a:gd name="connsiteX2" fmla="*/ 86657 w 88250"/>
                <a:gd name="connsiteY2" fmla="*/ 15706 h 27951"/>
                <a:gd name="connsiteX3" fmla="*/ 76941 w 88250"/>
                <a:gd name="connsiteY3" fmla="*/ 3657 h 27951"/>
                <a:gd name="connsiteX4" fmla="*/ 10727 w 88250"/>
                <a:gd name="connsiteY4" fmla="*/ -1986 h 27951"/>
                <a:gd name="connsiteX5" fmla="*/ -1454 w 88250"/>
                <a:gd name="connsiteY5" fmla="*/ 8196 h 27951"/>
                <a:gd name="connsiteX6" fmla="*/ 8261 w 88250"/>
                <a:gd name="connsiteY6" fmla="*/ 20245 h 27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8250" h="27951">
                  <a:moveTo>
                    <a:pt x="8261" y="20245"/>
                  </a:moveTo>
                  <a:lnTo>
                    <a:pt x="74476" y="25888"/>
                  </a:lnTo>
                  <a:cubicBezTo>
                    <a:pt x="80497" y="26399"/>
                    <a:pt x="85982" y="21821"/>
                    <a:pt x="86657" y="15706"/>
                  </a:cubicBezTo>
                  <a:cubicBezTo>
                    <a:pt x="87338" y="9596"/>
                    <a:pt x="82962" y="4174"/>
                    <a:pt x="76941" y="3657"/>
                  </a:cubicBezTo>
                  <a:lnTo>
                    <a:pt x="10727" y="-1986"/>
                  </a:lnTo>
                  <a:cubicBezTo>
                    <a:pt x="4705" y="-2497"/>
                    <a:pt x="-780" y="2081"/>
                    <a:pt x="-1454" y="8196"/>
                  </a:cubicBezTo>
                  <a:cubicBezTo>
                    <a:pt x="-2135" y="14306"/>
                    <a:pt x="2240" y="19728"/>
                    <a:pt x="8261" y="20245"/>
                  </a:cubicBezTo>
                </a:path>
              </a:pathLst>
            </a:custGeom>
            <a:solidFill>
              <a:srgbClr val="F08E7B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81" name="Freeform: Shape 1380">
              <a:extLst>
                <a:ext uri="{FF2B5EF4-FFF2-40B4-BE49-F238E27FC236}">
                  <a16:creationId xmlns="" xmlns:a16="http://schemas.microsoft.com/office/drawing/2014/main" id="{51517C51-01E1-4E9B-B668-570A4527554A}"/>
                </a:ext>
              </a:extLst>
            </p:cNvPr>
            <p:cNvSpPr/>
            <p:nvPr/>
          </p:nvSpPr>
          <p:spPr>
            <a:xfrm flipV="1">
              <a:off x="4315641" y="5471198"/>
              <a:ext cx="100115" cy="32045"/>
            </a:xfrm>
            <a:custGeom>
              <a:avLst/>
              <a:gdLst>
                <a:gd name="connsiteX0" fmla="*/ 7841 w 100115"/>
                <a:gd name="connsiteY0" fmla="*/ 20128 h 32045"/>
                <a:gd name="connsiteX1" fmla="*/ 85890 w 100115"/>
                <a:gd name="connsiteY1" fmla="*/ 29894 h 32045"/>
                <a:gd name="connsiteX2" fmla="*/ 98468 w 100115"/>
                <a:gd name="connsiteY2" fmla="*/ 20203 h 32045"/>
                <a:gd name="connsiteX3" fmla="*/ 89231 w 100115"/>
                <a:gd name="connsiteY3" fmla="*/ 7783 h 32045"/>
                <a:gd name="connsiteX4" fmla="*/ 11183 w 100115"/>
                <a:gd name="connsiteY4" fmla="*/ -1984 h 32045"/>
                <a:gd name="connsiteX5" fmla="*/ -1395 w 100115"/>
                <a:gd name="connsiteY5" fmla="*/ 7707 h 32045"/>
                <a:gd name="connsiteX6" fmla="*/ 7841 w 100115"/>
                <a:gd name="connsiteY6" fmla="*/ 20128 h 32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115" h="32045">
                  <a:moveTo>
                    <a:pt x="7841" y="20128"/>
                  </a:moveTo>
                  <a:lnTo>
                    <a:pt x="85890" y="29894"/>
                  </a:lnTo>
                  <a:cubicBezTo>
                    <a:pt x="91892" y="30644"/>
                    <a:pt x="97548" y="26281"/>
                    <a:pt x="98468" y="20203"/>
                  </a:cubicBezTo>
                  <a:cubicBezTo>
                    <a:pt x="99382" y="14119"/>
                    <a:pt x="95227" y="8533"/>
                    <a:pt x="89231" y="7783"/>
                  </a:cubicBezTo>
                  <a:lnTo>
                    <a:pt x="11183" y="-1984"/>
                  </a:lnTo>
                  <a:cubicBezTo>
                    <a:pt x="5181" y="-2734"/>
                    <a:pt x="-475" y="1629"/>
                    <a:pt x="-1395" y="7707"/>
                  </a:cubicBezTo>
                  <a:cubicBezTo>
                    <a:pt x="-2310" y="13791"/>
                    <a:pt x="1845" y="19377"/>
                    <a:pt x="7841" y="20128"/>
                  </a:cubicBezTo>
                </a:path>
              </a:pathLst>
            </a:custGeom>
            <a:solidFill>
              <a:srgbClr val="F08E7B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82" name="Freeform: Shape 1381">
              <a:extLst>
                <a:ext uri="{FF2B5EF4-FFF2-40B4-BE49-F238E27FC236}">
                  <a16:creationId xmlns="" xmlns:a16="http://schemas.microsoft.com/office/drawing/2014/main" id="{28E9837B-C259-4BC2-8F04-708ECC3CC500}"/>
                </a:ext>
              </a:extLst>
            </p:cNvPr>
            <p:cNvSpPr/>
            <p:nvPr/>
          </p:nvSpPr>
          <p:spPr>
            <a:xfrm flipV="1">
              <a:off x="4292267" y="5436837"/>
              <a:ext cx="82059" cy="72278"/>
            </a:xfrm>
            <a:custGeom>
              <a:avLst/>
              <a:gdLst>
                <a:gd name="connsiteX0" fmla="*/ 2339 w 82059"/>
                <a:gd name="connsiteY0" fmla="*/ 17601 h 72278"/>
                <a:gd name="connsiteX1" fmla="*/ 62280 w 82059"/>
                <a:gd name="connsiteY1" fmla="*/ 67713 h 72278"/>
                <a:gd name="connsiteX2" fmla="*/ 77897 w 82059"/>
                <a:gd name="connsiteY2" fmla="*/ 66099 h 72278"/>
                <a:gd name="connsiteX3" fmla="*/ 76769 w 82059"/>
                <a:gd name="connsiteY3" fmla="*/ 50488 h 72278"/>
                <a:gd name="connsiteX4" fmla="*/ 16828 w 82059"/>
                <a:gd name="connsiteY4" fmla="*/ 382 h 72278"/>
                <a:gd name="connsiteX5" fmla="*/ 1210 w 82059"/>
                <a:gd name="connsiteY5" fmla="*/ 1990 h 72278"/>
                <a:gd name="connsiteX6" fmla="*/ 2339 w 82059"/>
                <a:gd name="connsiteY6" fmla="*/ 17601 h 72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059" h="72278">
                  <a:moveTo>
                    <a:pt x="2339" y="17601"/>
                  </a:moveTo>
                  <a:lnTo>
                    <a:pt x="62280" y="67713"/>
                  </a:lnTo>
                  <a:cubicBezTo>
                    <a:pt x="66882" y="71565"/>
                    <a:pt x="73912" y="70834"/>
                    <a:pt x="77897" y="66099"/>
                  </a:cubicBezTo>
                  <a:cubicBezTo>
                    <a:pt x="81882" y="61364"/>
                    <a:pt x="81371" y="54340"/>
                    <a:pt x="76769" y="50488"/>
                  </a:cubicBezTo>
                  <a:lnTo>
                    <a:pt x="16828" y="382"/>
                  </a:lnTo>
                  <a:cubicBezTo>
                    <a:pt x="12225" y="-3470"/>
                    <a:pt x="5195" y="-2745"/>
                    <a:pt x="1210" y="1990"/>
                  </a:cubicBezTo>
                  <a:cubicBezTo>
                    <a:pt x="-2774" y="6725"/>
                    <a:pt x="-2270" y="13755"/>
                    <a:pt x="2339" y="17601"/>
                  </a:cubicBezTo>
                </a:path>
              </a:pathLst>
            </a:custGeom>
            <a:solidFill>
              <a:srgbClr val="F08E7B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83" name="Freeform: Shape 1382">
              <a:extLst>
                <a:ext uri="{FF2B5EF4-FFF2-40B4-BE49-F238E27FC236}">
                  <a16:creationId xmlns="" xmlns:a16="http://schemas.microsoft.com/office/drawing/2014/main" id="{B4008D80-2BE7-4849-AC24-8C09FB5D1A2B}"/>
                </a:ext>
              </a:extLst>
            </p:cNvPr>
            <p:cNvSpPr/>
            <p:nvPr/>
          </p:nvSpPr>
          <p:spPr>
            <a:xfrm flipV="1">
              <a:off x="4282117" y="5469050"/>
              <a:ext cx="37955" cy="94599"/>
            </a:xfrm>
            <a:custGeom>
              <a:avLst/>
              <a:gdLst>
                <a:gd name="connsiteX0" fmla="*/ 36523 w 37955"/>
                <a:gd name="connsiteY0" fmla="*/ -868 h 94599"/>
                <a:gd name="connsiteX1" fmla="*/ 1644 w 37955"/>
                <a:gd name="connsiteY1" fmla="*/ -2015 h 94599"/>
                <a:gd name="connsiteX2" fmla="*/ -1433 w 37955"/>
                <a:gd name="connsiteY2" fmla="*/ 91436 h 94599"/>
                <a:gd name="connsiteX3" fmla="*/ 33446 w 37955"/>
                <a:gd name="connsiteY3" fmla="*/ 92584 h 94599"/>
                <a:gd name="connsiteX4" fmla="*/ 36523 w 37955"/>
                <a:gd name="connsiteY4" fmla="*/ -868 h 94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55" h="94599">
                  <a:moveTo>
                    <a:pt x="36523" y="-868"/>
                  </a:moveTo>
                  <a:lnTo>
                    <a:pt x="1644" y="-2015"/>
                  </a:lnTo>
                  <a:lnTo>
                    <a:pt x="-1433" y="91436"/>
                  </a:lnTo>
                  <a:lnTo>
                    <a:pt x="33446" y="92584"/>
                  </a:lnTo>
                  <a:lnTo>
                    <a:pt x="36523" y="-868"/>
                  </a:lnTo>
                </a:path>
              </a:pathLst>
            </a:custGeom>
            <a:solidFill>
              <a:srgbClr val="E8EAF2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84" name="Freeform: Shape 1383">
              <a:extLst>
                <a:ext uri="{FF2B5EF4-FFF2-40B4-BE49-F238E27FC236}">
                  <a16:creationId xmlns="" xmlns:a16="http://schemas.microsoft.com/office/drawing/2014/main" id="{F4D3D22F-84EF-4B6E-814E-7B32DC1BA1C6}"/>
                </a:ext>
              </a:extLst>
            </p:cNvPr>
            <p:cNvSpPr/>
            <p:nvPr/>
          </p:nvSpPr>
          <p:spPr>
            <a:xfrm flipV="1">
              <a:off x="3962599" y="5053218"/>
              <a:ext cx="327929" cy="522842"/>
            </a:xfrm>
            <a:custGeom>
              <a:avLst/>
              <a:gdLst>
                <a:gd name="connsiteX0" fmla="*/ 114034 w 327929"/>
                <a:gd name="connsiteY0" fmla="*/ 13312 h 522842"/>
                <a:gd name="connsiteX1" fmla="*/ 8969 w 327929"/>
                <a:gd name="connsiteY1" fmla="*/ 68045 h 522842"/>
                <a:gd name="connsiteX2" fmla="*/ 21579 w 327929"/>
                <a:gd name="connsiteY2" fmla="*/ 466535 h 522842"/>
                <a:gd name="connsiteX3" fmla="*/ 80038 w 327929"/>
                <a:gd name="connsiteY3" fmla="*/ 520442 h 522842"/>
                <a:gd name="connsiteX4" fmla="*/ 141681 w 327929"/>
                <a:gd name="connsiteY4" fmla="*/ 452556 h 522842"/>
                <a:gd name="connsiteX5" fmla="*/ 108656 w 327929"/>
                <a:gd name="connsiteY5" fmla="*/ 142588 h 522842"/>
                <a:gd name="connsiteX6" fmla="*/ 323742 w 327929"/>
                <a:gd name="connsiteY6" fmla="*/ 112028 h 522842"/>
                <a:gd name="connsiteX7" fmla="*/ 326737 w 327929"/>
                <a:gd name="connsiteY7" fmla="*/ -1940 h 522842"/>
                <a:gd name="connsiteX8" fmla="*/ 202145 w 327929"/>
                <a:gd name="connsiteY8" fmla="*/ 1093 h 522842"/>
                <a:gd name="connsiteX9" fmla="*/ 114034 w 327929"/>
                <a:gd name="connsiteY9" fmla="*/ 13312 h 522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7929" h="522842">
                  <a:moveTo>
                    <a:pt x="114034" y="13312"/>
                  </a:moveTo>
                  <a:cubicBezTo>
                    <a:pt x="62731" y="24661"/>
                    <a:pt x="29182" y="42396"/>
                    <a:pt x="8969" y="68045"/>
                  </a:cubicBezTo>
                  <a:cubicBezTo>
                    <a:pt x="-15034" y="98510"/>
                    <a:pt x="9429" y="354269"/>
                    <a:pt x="21579" y="466535"/>
                  </a:cubicBezTo>
                  <a:cubicBezTo>
                    <a:pt x="24832" y="496609"/>
                    <a:pt x="49799" y="519616"/>
                    <a:pt x="80038" y="520442"/>
                  </a:cubicBezTo>
                  <a:cubicBezTo>
                    <a:pt x="117048" y="521450"/>
                    <a:pt x="146265" y="489295"/>
                    <a:pt x="141681" y="452556"/>
                  </a:cubicBezTo>
                  <a:cubicBezTo>
                    <a:pt x="128712" y="348620"/>
                    <a:pt x="105497" y="163362"/>
                    <a:pt x="108656" y="142588"/>
                  </a:cubicBezTo>
                  <a:cubicBezTo>
                    <a:pt x="138138" y="127746"/>
                    <a:pt x="236148" y="108951"/>
                    <a:pt x="323742" y="112028"/>
                  </a:cubicBezTo>
                  <a:lnTo>
                    <a:pt x="326737" y="-1940"/>
                  </a:lnTo>
                  <a:cubicBezTo>
                    <a:pt x="324297" y="-2022"/>
                    <a:pt x="266386" y="-3976"/>
                    <a:pt x="202145" y="1093"/>
                  </a:cubicBezTo>
                  <a:cubicBezTo>
                    <a:pt x="168231" y="3766"/>
                    <a:pt x="139027" y="7782"/>
                    <a:pt x="114034" y="13312"/>
                  </a:cubicBezTo>
                </a:path>
              </a:pathLst>
            </a:custGeom>
            <a:solidFill>
              <a:srgbClr val="E9962B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85" name="Freeform: Shape 1384">
              <a:extLst>
                <a:ext uri="{FF2B5EF4-FFF2-40B4-BE49-F238E27FC236}">
                  <a16:creationId xmlns="" xmlns:a16="http://schemas.microsoft.com/office/drawing/2014/main" id="{FE547C03-6AEB-4556-8047-7EFC6FC1458A}"/>
                </a:ext>
              </a:extLst>
            </p:cNvPr>
            <p:cNvSpPr/>
            <p:nvPr/>
          </p:nvSpPr>
          <p:spPr>
            <a:xfrm flipV="1">
              <a:off x="3962599" y="5053218"/>
              <a:ext cx="327929" cy="522842"/>
            </a:xfrm>
            <a:custGeom>
              <a:avLst/>
              <a:gdLst>
                <a:gd name="connsiteX0" fmla="*/ 114034 w 327929"/>
                <a:gd name="connsiteY0" fmla="*/ 13312 h 522842"/>
                <a:gd name="connsiteX1" fmla="*/ 8969 w 327929"/>
                <a:gd name="connsiteY1" fmla="*/ 68045 h 522842"/>
                <a:gd name="connsiteX2" fmla="*/ 21579 w 327929"/>
                <a:gd name="connsiteY2" fmla="*/ 466535 h 522842"/>
                <a:gd name="connsiteX3" fmla="*/ 80038 w 327929"/>
                <a:gd name="connsiteY3" fmla="*/ 520442 h 522842"/>
                <a:gd name="connsiteX4" fmla="*/ 141681 w 327929"/>
                <a:gd name="connsiteY4" fmla="*/ 452556 h 522842"/>
                <a:gd name="connsiteX5" fmla="*/ 108656 w 327929"/>
                <a:gd name="connsiteY5" fmla="*/ 142588 h 522842"/>
                <a:gd name="connsiteX6" fmla="*/ 323742 w 327929"/>
                <a:gd name="connsiteY6" fmla="*/ 112028 h 522842"/>
                <a:gd name="connsiteX7" fmla="*/ 326737 w 327929"/>
                <a:gd name="connsiteY7" fmla="*/ -1940 h 522842"/>
                <a:gd name="connsiteX8" fmla="*/ 202145 w 327929"/>
                <a:gd name="connsiteY8" fmla="*/ 1093 h 522842"/>
                <a:gd name="connsiteX9" fmla="*/ 114034 w 327929"/>
                <a:gd name="connsiteY9" fmla="*/ 13312 h 522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7929" h="522842">
                  <a:moveTo>
                    <a:pt x="114034" y="13312"/>
                  </a:moveTo>
                  <a:cubicBezTo>
                    <a:pt x="62731" y="24661"/>
                    <a:pt x="29182" y="42396"/>
                    <a:pt x="8969" y="68045"/>
                  </a:cubicBezTo>
                  <a:cubicBezTo>
                    <a:pt x="-15034" y="98510"/>
                    <a:pt x="9429" y="354269"/>
                    <a:pt x="21579" y="466535"/>
                  </a:cubicBezTo>
                  <a:cubicBezTo>
                    <a:pt x="24832" y="496609"/>
                    <a:pt x="49799" y="519616"/>
                    <a:pt x="80038" y="520442"/>
                  </a:cubicBezTo>
                  <a:cubicBezTo>
                    <a:pt x="117048" y="521450"/>
                    <a:pt x="146265" y="489295"/>
                    <a:pt x="141681" y="452556"/>
                  </a:cubicBezTo>
                  <a:cubicBezTo>
                    <a:pt x="128712" y="348620"/>
                    <a:pt x="105497" y="163362"/>
                    <a:pt x="108656" y="142588"/>
                  </a:cubicBezTo>
                  <a:cubicBezTo>
                    <a:pt x="138138" y="127746"/>
                    <a:pt x="236148" y="108951"/>
                    <a:pt x="323742" y="112028"/>
                  </a:cubicBezTo>
                  <a:lnTo>
                    <a:pt x="326737" y="-1940"/>
                  </a:lnTo>
                  <a:cubicBezTo>
                    <a:pt x="324297" y="-2022"/>
                    <a:pt x="266386" y="-3976"/>
                    <a:pt x="202145" y="1093"/>
                  </a:cubicBezTo>
                  <a:cubicBezTo>
                    <a:pt x="168231" y="3766"/>
                    <a:pt x="139027" y="7782"/>
                    <a:pt x="114034" y="13312"/>
                  </a:cubicBezTo>
                </a:path>
              </a:pathLst>
            </a:custGeom>
            <a:solidFill>
              <a:srgbClr val="052D29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86" name="Freeform: Shape 1385">
              <a:extLst>
                <a:ext uri="{FF2B5EF4-FFF2-40B4-BE49-F238E27FC236}">
                  <a16:creationId xmlns="" xmlns:a16="http://schemas.microsoft.com/office/drawing/2014/main" id="{02EAAAF8-64D2-46DA-9594-0AD9F6AB5B2F}"/>
                </a:ext>
              </a:extLst>
            </p:cNvPr>
            <p:cNvSpPr/>
            <p:nvPr/>
          </p:nvSpPr>
          <p:spPr>
            <a:xfrm flipV="1">
              <a:off x="4002841" y="6166822"/>
              <a:ext cx="89737" cy="84126"/>
            </a:xfrm>
            <a:custGeom>
              <a:avLst/>
              <a:gdLst>
                <a:gd name="connsiteX0" fmla="*/ 88653 w 89737"/>
                <a:gd name="connsiteY0" fmla="*/ 83356 h 84126"/>
                <a:gd name="connsiteX1" fmla="*/ 82878 w 89737"/>
                <a:gd name="connsiteY1" fmla="*/ -770 h 84126"/>
                <a:gd name="connsiteX2" fmla="*/ 9098 w 89737"/>
                <a:gd name="connsiteY2" fmla="*/ 3170 h 84126"/>
                <a:gd name="connsiteX3" fmla="*/ -1084 w 89737"/>
                <a:gd name="connsiteY3" fmla="*/ 77644 h 84126"/>
                <a:gd name="connsiteX4" fmla="*/ 88653 w 89737"/>
                <a:gd name="connsiteY4" fmla="*/ 83356 h 84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737" h="84126">
                  <a:moveTo>
                    <a:pt x="88653" y="83356"/>
                  </a:moveTo>
                  <a:cubicBezTo>
                    <a:pt x="88338" y="79706"/>
                    <a:pt x="82878" y="-770"/>
                    <a:pt x="82878" y="-770"/>
                  </a:cubicBezTo>
                  <a:lnTo>
                    <a:pt x="9098" y="3170"/>
                  </a:lnTo>
                  <a:lnTo>
                    <a:pt x="-1084" y="77644"/>
                  </a:lnTo>
                  <a:lnTo>
                    <a:pt x="88653" y="83356"/>
                  </a:lnTo>
                </a:path>
              </a:pathLst>
            </a:custGeom>
            <a:solidFill>
              <a:srgbClr val="32449B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87" name="Freeform: Shape 1386">
              <a:extLst>
                <a:ext uri="{FF2B5EF4-FFF2-40B4-BE49-F238E27FC236}">
                  <a16:creationId xmlns="" xmlns:a16="http://schemas.microsoft.com/office/drawing/2014/main" id="{AC6CDE5A-1D41-4895-A320-C462E3C50A23}"/>
                </a:ext>
              </a:extLst>
            </p:cNvPr>
            <p:cNvSpPr/>
            <p:nvPr/>
          </p:nvSpPr>
          <p:spPr>
            <a:xfrm flipV="1">
              <a:off x="4254968" y="6139143"/>
              <a:ext cx="89744" cy="84126"/>
            </a:xfrm>
            <a:custGeom>
              <a:avLst/>
              <a:gdLst>
                <a:gd name="connsiteX0" fmla="*/ 88313 w 89744"/>
                <a:gd name="connsiteY0" fmla="*/ 83306 h 84126"/>
                <a:gd name="connsiteX1" fmla="*/ 82532 w 89744"/>
                <a:gd name="connsiteY1" fmla="*/ -820 h 84126"/>
                <a:gd name="connsiteX2" fmla="*/ 8758 w 89744"/>
                <a:gd name="connsiteY2" fmla="*/ 3120 h 84126"/>
                <a:gd name="connsiteX3" fmla="*/ -1431 w 89744"/>
                <a:gd name="connsiteY3" fmla="*/ 77594 h 84126"/>
                <a:gd name="connsiteX4" fmla="*/ 88313 w 89744"/>
                <a:gd name="connsiteY4" fmla="*/ 83306 h 84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744" h="84126">
                  <a:moveTo>
                    <a:pt x="88313" y="83306"/>
                  </a:moveTo>
                  <a:cubicBezTo>
                    <a:pt x="87998" y="79656"/>
                    <a:pt x="82532" y="-820"/>
                    <a:pt x="82532" y="-820"/>
                  </a:cubicBezTo>
                  <a:lnTo>
                    <a:pt x="8758" y="3120"/>
                  </a:lnTo>
                  <a:lnTo>
                    <a:pt x="-1431" y="77594"/>
                  </a:lnTo>
                  <a:lnTo>
                    <a:pt x="88313" y="83306"/>
                  </a:lnTo>
                </a:path>
              </a:pathLst>
            </a:custGeom>
            <a:solidFill>
              <a:srgbClr val="32449B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88" name="Freeform: Shape 1387">
              <a:extLst>
                <a:ext uri="{FF2B5EF4-FFF2-40B4-BE49-F238E27FC236}">
                  <a16:creationId xmlns="" xmlns:a16="http://schemas.microsoft.com/office/drawing/2014/main" id="{FB2A338C-F6CE-4730-9702-DC95D906908F}"/>
                </a:ext>
              </a:extLst>
            </p:cNvPr>
            <p:cNvSpPr/>
            <p:nvPr/>
          </p:nvSpPr>
          <p:spPr>
            <a:xfrm flipV="1">
              <a:off x="3913823" y="4790977"/>
              <a:ext cx="132778" cy="284506"/>
            </a:xfrm>
            <a:custGeom>
              <a:avLst/>
              <a:gdLst>
                <a:gd name="connsiteX0" fmla="*/ 51325 w 132778"/>
                <a:gd name="connsiteY0" fmla="*/ -2636 h 284506"/>
                <a:gd name="connsiteX1" fmla="*/ 42227 w 132778"/>
                <a:gd name="connsiteY1" fmla="*/ -1438 h 284506"/>
                <a:gd name="connsiteX2" fmla="*/ -564 w 132778"/>
                <a:gd name="connsiteY2" fmla="*/ 54348 h 284506"/>
                <a:gd name="connsiteX3" fmla="*/ 23684 w 132778"/>
                <a:gd name="connsiteY3" fmla="*/ 238224 h 284506"/>
                <a:gd name="connsiteX4" fmla="*/ 79470 w 132778"/>
                <a:gd name="connsiteY4" fmla="*/ 281016 h 284506"/>
                <a:gd name="connsiteX5" fmla="*/ 88575 w 132778"/>
                <a:gd name="connsiteY5" fmla="*/ 279818 h 284506"/>
                <a:gd name="connsiteX6" fmla="*/ 131360 w 132778"/>
                <a:gd name="connsiteY6" fmla="*/ 224026 h 284506"/>
                <a:gd name="connsiteX7" fmla="*/ 107117 w 132778"/>
                <a:gd name="connsiteY7" fmla="*/ 40155 h 284506"/>
                <a:gd name="connsiteX8" fmla="*/ 51325 w 132778"/>
                <a:gd name="connsiteY8" fmla="*/ -2636 h 284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2778" h="284506">
                  <a:moveTo>
                    <a:pt x="51325" y="-2636"/>
                  </a:moveTo>
                  <a:lnTo>
                    <a:pt x="42227" y="-1438"/>
                  </a:lnTo>
                  <a:cubicBezTo>
                    <a:pt x="15116" y="2137"/>
                    <a:pt x="-4139" y="27243"/>
                    <a:pt x="-564" y="54348"/>
                  </a:cubicBezTo>
                  <a:lnTo>
                    <a:pt x="23684" y="238224"/>
                  </a:lnTo>
                  <a:cubicBezTo>
                    <a:pt x="27259" y="265336"/>
                    <a:pt x="52365" y="284591"/>
                    <a:pt x="79470" y="281016"/>
                  </a:cubicBezTo>
                  <a:lnTo>
                    <a:pt x="88575" y="279818"/>
                  </a:lnTo>
                  <a:cubicBezTo>
                    <a:pt x="115679" y="276243"/>
                    <a:pt x="134935" y="251137"/>
                    <a:pt x="131360" y="224026"/>
                  </a:cubicBezTo>
                  <a:lnTo>
                    <a:pt x="107117" y="40155"/>
                  </a:lnTo>
                  <a:cubicBezTo>
                    <a:pt x="103542" y="13044"/>
                    <a:pt x="78436" y="-6211"/>
                    <a:pt x="51325" y="-2636"/>
                  </a:cubicBezTo>
                </a:path>
              </a:pathLst>
            </a:custGeom>
            <a:solidFill>
              <a:srgbClr val="784F48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89" name="Freeform: Shape 1388">
              <a:extLst>
                <a:ext uri="{FF2B5EF4-FFF2-40B4-BE49-F238E27FC236}">
                  <a16:creationId xmlns="" xmlns:a16="http://schemas.microsoft.com/office/drawing/2014/main" id="{116F216B-F08F-45EC-BC1B-6A913CEFDFCA}"/>
                </a:ext>
              </a:extLst>
            </p:cNvPr>
            <p:cNvSpPr/>
            <p:nvPr/>
          </p:nvSpPr>
          <p:spPr>
            <a:xfrm flipV="1">
              <a:off x="3617498" y="4965125"/>
              <a:ext cx="491071" cy="722340"/>
            </a:xfrm>
            <a:custGeom>
              <a:avLst/>
              <a:gdLst>
                <a:gd name="connsiteX0" fmla="*/ 489918 w 491071"/>
                <a:gd name="connsiteY0" fmla="*/ 582103 h 722340"/>
                <a:gd name="connsiteX1" fmla="*/ 489881 w 491071"/>
                <a:gd name="connsiteY1" fmla="*/ 581668 h 722340"/>
                <a:gd name="connsiteX2" fmla="*/ 487863 w 491071"/>
                <a:gd name="connsiteY2" fmla="*/ 568522 h 722340"/>
                <a:gd name="connsiteX3" fmla="*/ 418465 w 491071"/>
                <a:gd name="connsiteY3" fmla="*/ 260237 h 722340"/>
                <a:gd name="connsiteX4" fmla="*/ 386782 w 491071"/>
                <a:gd name="connsiteY4" fmla="*/ 119631 h 722340"/>
                <a:gd name="connsiteX5" fmla="*/ 359356 w 491071"/>
                <a:gd name="connsiteY5" fmla="*/ -2357 h 722340"/>
                <a:gd name="connsiteX6" fmla="*/ 33032 w 491071"/>
                <a:gd name="connsiteY6" fmla="*/ 19376 h 722340"/>
                <a:gd name="connsiteX7" fmla="*/ 7062 w 491071"/>
                <a:gd name="connsiteY7" fmla="*/ 335328 h 722340"/>
                <a:gd name="connsiteX8" fmla="*/ 99941 w 491071"/>
                <a:gd name="connsiteY8" fmla="*/ 619062 h 722340"/>
                <a:gd name="connsiteX9" fmla="*/ 294586 w 491071"/>
                <a:gd name="connsiteY9" fmla="*/ 718592 h 722340"/>
                <a:gd name="connsiteX10" fmla="*/ 382388 w 491071"/>
                <a:gd name="connsiteY10" fmla="*/ 700774 h 722340"/>
                <a:gd name="connsiteX11" fmla="*/ 489918 w 491071"/>
                <a:gd name="connsiteY11" fmla="*/ 582103 h 722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91071" h="722340">
                  <a:moveTo>
                    <a:pt x="489918" y="582103"/>
                  </a:moveTo>
                  <a:lnTo>
                    <a:pt x="489881" y="581668"/>
                  </a:lnTo>
                  <a:cubicBezTo>
                    <a:pt x="489509" y="577355"/>
                    <a:pt x="488834" y="572923"/>
                    <a:pt x="487863" y="568522"/>
                  </a:cubicBezTo>
                  <a:lnTo>
                    <a:pt x="418465" y="260237"/>
                  </a:lnTo>
                  <a:lnTo>
                    <a:pt x="386782" y="119631"/>
                  </a:lnTo>
                  <a:lnTo>
                    <a:pt x="359356" y="-2357"/>
                  </a:lnTo>
                  <a:lnTo>
                    <a:pt x="33032" y="19376"/>
                  </a:lnTo>
                  <a:cubicBezTo>
                    <a:pt x="33032" y="19376"/>
                    <a:pt x="-20515" y="104593"/>
                    <a:pt x="7062" y="335328"/>
                  </a:cubicBezTo>
                  <a:cubicBezTo>
                    <a:pt x="21176" y="453173"/>
                    <a:pt x="59880" y="548283"/>
                    <a:pt x="99941" y="619062"/>
                  </a:cubicBezTo>
                  <a:cubicBezTo>
                    <a:pt x="137120" y="684646"/>
                    <a:pt x="211844" y="728484"/>
                    <a:pt x="294586" y="718592"/>
                  </a:cubicBezTo>
                  <a:lnTo>
                    <a:pt x="382388" y="700774"/>
                  </a:lnTo>
                  <a:cubicBezTo>
                    <a:pt x="448237" y="692124"/>
                    <a:pt x="494578" y="639244"/>
                    <a:pt x="489918" y="582103"/>
                  </a:cubicBezTo>
                </a:path>
              </a:pathLst>
            </a:custGeom>
            <a:solidFill>
              <a:srgbClr val="094A44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90" name="Freeform: Shape 1389">
              <a:extLst>
                <a:ext uri="{FF2B5EF4-FFF2-40B4-BE49-F238E27FC236}">
                  <a16:creationId xmlns="" xmlns:a16="http://schemas.microsoft.com/office/drawing/2014/main" id="{0BEBAB10-B799-49A6-A4CC-61A0512CF628}"/>
                </a:ext>
              </a:extLst>
            </p:cNvPr>
            <p:cNvSpPr/>
            <p:nvPr/>
          </p:nvSpPr>
          <p:spPr>
            <a:xfrm flipV="1">
              <a:off x="3893400" y="4968415"/>
              <a:ext cx="155069" cy="329848"/>
            </a:xfrm>
            <a:custGeom>
              <a:avLst/>
              <a:gdLst>
                <a:gd name="connsiteX0" fmla="*/ 153265 w 155069"/>
                <a:gd name="connsiteY0" fmla="*/ 268206 h 329848"/>
                <a:gd name="connsiteX1" fmla="*/ 88015 w 155069"/>
                <a:gd name="connsiteY1" fmla="*/ 92683 h 329848"/>
                <a:gd name="connsiteX2" fmla="*/ 52518 w 155069"/>
                <a:gd name="connsiteY2" fmla="*/ -2704 h 329848"/>
                <a:gd name="connsiteX3" fmla="*/ 37746 w 155069"/>
                <a:gd name="connsiteY3" fmla="*/ 76511 h 329848"/>
                <a:gd name="connsiteX4" fmla="*/ -979 w 155069"/>
                <a:gd name="connsiteY4" fmla="*/ 283483 h 329848"/>
                <a:gd name="connsiteX5" fmla="*/ 3838 w 155069"/>
                <a:gd name="connsiteY5" fmla="*/ 327144 h 329848"/>
                <a:gd name="connsiteX6" fmla="*/ 154091 w 155069"/>
                <a:gd name="connsiteY6" fmla="*/ 306187 h 329848"/>
                <a:gd name="connsiteX7" fmla="*/ 153265 w 155069"/>
                <a:gd name="connsiteY7" fmla="*/ 268206 h 329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069" h="329848">
                  <a:moveTo>
                    <a:pt x="153265" y="268206"/>
                  </a:moveTo>
                  <a:lnTo>
                    <a:pt x="88015" y="92683"/>
                  </a:lnTo>
                  <a:lnTo>
                    <a:pt x="52518" y="-2704"/>
                  </a:lnTo>
                  <a:lnTo>
                    <a:pt x="37746" y="76511"/>
                  </a:lnTo>
                  <a:lnTo>
                    <a:pt x="-979" y="283483"/>
                  </a:lnTo>
                  <a:lnTo>
                    <a:pt x="3838" y="327144"/>
                  </a:lnTo>
                  <a:lnTo>
                    <a:pt x="154091" y="306187"/>
                  </a:lnTo>
                  <a:lnTo>
                    <a:pt x="153265" y="268206"/>
                  </a:lnTo>
                </a:path>
              </a:pathLst>
            </a:custGeom>
            <a:solidFill>
              <a:srgbClr val="E8EAF2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91" name="Freeform: Shape 1390">
              <a:extLst>
                <a:ext uri="{FF2B5EF4-FFF2-40B4-BE49-F238E27FC236}">
                  <a16:creationId xmlns="" xmlns:a16="http://schemas.microsoft.com/office/drawing/2014/main" id="{EAF16083-9F40-4980-80FF-03DB8C2144A3}"/>
                </a:ext>
              </a:extLst>
            </p:cNvPr>
            <p:cNvSpPr/>
            <p:nvPr/>
          </p:nvSpPr>
          <p:spPr>
            <a:xfrm flipV="1">
              <a:off x="3939697" y="4977052"/>
              <a:ext cx="81806" cy="81220"/>
            </a:xfrm>
            <a:custGeom>
              <a:avLst/>
              <a:gdLst>
                <a:gd name="connsiteX0" fmla="*/ 32216 w 81806"/>
                <a:gd name="connsiteY0" fmla="*/ -2912 h 81220"/>
                <a:gd name="connsiteX1" fmla="*/ -992 w 81806"/>
                <a:gd name="connsiteY1" fmla="*/ 60743 h 81220"/>
                <a:gd name="connsiteX2" fmla="*/ 39668 w 81806"/>
                <a:gd name="connsiteY2" fmla="*/ 78308 h 81220"/>
                <a:gd name="connsiteX3" fmla="*/ 80814 w 81806"/>
                <a:gd name="connsiteY3" fmla="*/ 49930 h 81220"/>
                <a:gd name="connsiteX4" fmla="*/ 32216 w 81806"/>
                <a:gd name="connsiteY4" fmla="*/ -2912 h 81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806" h="81220">
                  <a:moveTo>
                    <a:pt x="32216" y="-2912"/>
                  </a:moveTo>
                  <a:lnTo>
                    <a:pt x="-992" y="60743"/>
                  </a:lnTo>
                  <a:lnTo>
                    <a:pt x="39668" y="78308"/>
                  </a:lnTo>
                  <a:lnTo>
                    <a:pt x="80814" y="49930"/>
                  </a:lnTo>
                  <a:lnTo>
                    <a:pt x="32216" y="-2912"/>
                  </a:ln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92" name="Freeform: Shape 1391">
              <a:extLst>
                <a:ext uri="{FF2B5EF4-FFF2-40B4-BE49-F238E27FC236}">
                  <a16:creationId xmlns="" xmlns:a16="http://schemas.microsoft.com/office/drawing/2014/main" id="{12A4AE62-E105-4AD4-BA13-4FC3A0811F41}"/>
                </a:ext>
              </a:extLst>
            </p:cNvPr>
            <p:cNvSpPr/>
            <p:nvPr/>
          </p:nvSpPr>
          <p:spPr>
            <a:xfrm flipV="1">
              <a:off x="3932125" y="5029125"/>
              <a:ext cx="59537" cy="269138"/>
            </a:xfrm>
            <a:custGeom>
              <a:avLst/>
              <a:gdLst>
                <a:gd name="connsiteX0" fmla="*/ 49303 w 59537"/>
                <a:gd name="connsiteY0" fmla="*/ 92738 h 269138"/>
                <a:gd name="connsiteX1" fmla="*/ 13806 w 59537"/>
                <a:gd name="connsiteY1" fmla="*/ -2649 h 269138"/>
                <a:gd name="connsiteX2" fmla="*/ -966 w 59537"/>
                <a:gd name="connsiteY2" fmla="*/ 76566 h 269138"/>
                <a:gd name="connsiteX3" fmla="*/ 30577 w 59537"/>
                <a:gd name="connsiteY3" fmla="*/ 266489 h 269138"/>
                <a:gd name="connsiteX4" fmla="*/ 58571 w 59537"/>
                <a:gd name="connsiteY4" fmla="*/ 260014 h 269138"/>
                <a:gd name="connsiteX5" fmla="*/ 49303 w 59537"/>
                <a:gd name="connsiteY5" fmla="*/ 92738 h 269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537" h="269138">
                  <a:moveTo>
                    <a:pt x="49303" y="92738"/>
                  </a:moveTo>
                  <a:lnTo>
                    <a:pt x="13806" y="-2649"/>
                  </a:lnTo>
                  <a:lnTo>
                    <a:pt x="-966" y="76566"/>
                  </a:lnTo>
                  <a:lnTo>
                    <a:pt x="30577" y="266489"/>
                  </a:lnTo>
                  <a:lnTo>
                    <a:pt x="58571" y="260014"/>
                  </a:lnTo>
                  <a:lnTo>
                    <a:pt x="49303" y="92738"/>
                  </a:ln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93" name="Freeform: Shape 1392">
              <a:extLst>
                <a:ext uri="{FF2B5EF4-FFF2-40B4-BE49-F238E27FC236}">
                  <a16:creationId xmlns="" xmlns:a16="http://schemas.microsoft.com/office/drawing/2014/main" id="{A228BC51-B509-431E-B8CF-F8667F170145}"/>
                </a:ext>
              </a:extLst>
            </p:cNvPr>
            <p:cNvSpPr/>
            <p:nvPr/>
          </p:nvSpPr>
          <p:spPr>
            <a:xfrm flipV="1">
              <a:off x="3623385" y="5511533"/>
              <a:ext cx="399007" cy="98716"/>
            </a:xfrm>
            <a:custGeom>
              <a:avLst/>
              <a:gdLst>
                <a:gd name="connsiteX0" fmla="*/ -775 w 399007"/>
                <a:gd name="connsiteY0" fmla="*/ 44349 h 98716"/>
                <a:gd name="connsiteX1" fmla="*/ 391952 w 399007"/>
                <a:gd name="connsiteY1" fmla="*/ 96781 h 98716"/>
                <a:gd name="connsiteX2" fmla="*/ 398232 w 399007"/>
                <a:gd name="connsiteY2" fmla="*/ 63119 h 98716"/>
                <a:gd name="connsiteX3" fmla="*/ 2574 w 399007"/>
                <a:gd name="connsiteY3" fmla="*/ -1935 h 98716"/>
                <a:gd name="connsiteX4" fmla="*/ -775 w 399007"/>
                <a:gd name="connsiteY4" fmla="*/ 44349 h 9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9007" h="98716">
                  <a:moveTo>
                    <a:pt x="-775" y="44349"/>
                  </a:moveTo>
                  <a:lnTo>
                    <a:pt x="391952" y="96781"/>
                  </a:lnTo>
                  <a:lnTo>
                    <a:pt x="398232" y="63119"/>
                  </a:lnTo>
                  <a:lnTo>
                    <a:pt x="2574" y="-1935"/>
                  </a:lnTo>
                  <a:lnTo>
                    <a:pt x="-775" y="44349"/>
                  </a:ln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94" name="Freeform: Shape 1393">
              <a:extLst>
                <a:ext uri="{FF2B5EF4-FFF2-40B4-BE49-F238E27FC236}">
                  <a16:creationId xmlns="" xmlns:a16="http://schemas.microsoft.com/office/drawing/2014/main" id="{458FBDA2-DF88-4C36-AD75-19D672982361}"/>
                </a:ext>
              </a:extLst>
            </p:cNvPr>
            <p:cNvSpPr/>
            <p:nvPr/>
          </p:nvSpPr>
          <p:spPr>
            <a:xfrm flipV="1">
              <a:off x="3640734" y="5539886"/>
              <a:ext cx="428392" cy="192804"/>
            </a:xfrm>
            <a:custGeom>
              <a:avLst/>
              <a:gdLst>
                <a:gd name="connsiteX0" fmla="*/ 423795 w 428392"/>
                <a:gd name="connsiteY0" fmla="*/ 164808 h 192804"/>
                <a:gd name="connsiteX1" fmla="*/ 345847 w 428392"/>
                <a:gd name="connsiteY1" fmla="*/ 64894 h 192804"/>
                <a:gd name="connsiteX2" fmla="*/ 275547 w 428392"/>
                <a:gd name="connsiteY2" fmla="*/ 20003 h 192804"/>
                <a:gd name="connsiteX3" fmla="*/ 112393 w 428392"/>
                <a:gd name="connsiteY3" fmla="*/ -1018 h 192804"/>
                <a:gd name="connsiteX4" fmla="*/ 98008 w 428392"/>
                <a:gd name="connsiteY4" fmla="*/ -1768 h 192804"/>
                <a:gd name="connsiteX5" fmla="*/ 63198 w 428392"/>
                <a:gd name="connsiteY5" fmla="*/ 5337 h 192804"/>
                <a:gd name="connsiteX6" fmla="*/ 57518 w 428392"/>
                <a:gd name="connsiteY6" fmla="*/ 7859 h 192804"/>
                <a:gd name="connsiteX7" fmla="*/ 2858 w 428392"/>
                <a:gd name="connsiteY7" fmla="*/ 83512 h 192804"/>
                <a:gd name="connsiteX8" fmla="*/ -819 w 428392"/>
                <a:gd name="connsiteY8" fmla="*/ 135666 h 192804"/>
                <a:gd name="connsiteX9" fmla="*/ 145100 w 428392"/>
                <a:gd name="connsiteY9" fmla="*/ 156882 h 192804"/>
                <a:gd name="connsiteX10" fmla="*/ 379768 w 428392"/>
                <a:gd name="connsiteY10" fmla="*/ 191005 h 192804"/>
                <a:gd name="connsiteX11" fmla="*/ 423795 w 428392"/>
                <a:gd name="connsiteY11" fmla="*/ 164808 h 192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8392" h="192804">
                  <a:moveTo>
                    <a:pt x="423795" y="164808"/>
                  </a:moveTo>
                  <a:cubicBezTo>
                    <a:pt x="446820" y="156176"/>
                    <a:pt x="357568" y="83462"/>
                    <a:pt x="345847" y="64894"/>
                  </a:cubicBezTo>
                  <a:cubicBezTo>
                    <a:pt x="330867" y="41086"/>
                    <a:pt x="305691" y="23887"/>
                    <a:pt x="275547" y="20003"/>
                  </a:cubicBezTo>
                  <a:lnTo>
                    <a:pt x="112393" y="-1018"/>
                  </a:lnTo>
                  <a:cubicBezTo>
                    <a:pt x="107541" y="-1642"/>
                    <a:pt x="102748" y="-1894"/>
                    <a:pt x="98008" y="-1768"/>
                  </a:cubicBezTo>
                  <a:cubicBezTo>
                    <a:pt x="85814" y="-1611"/>
                    <a:pt x="74051" y="911"/>
                    <a:pt x="63198" y="5337"/>
                  </a:cubicBezTo>
                  <a:cubicBezTo>
                    <a:pt x="61264" y="6088"/>
                    <a:pt x="59370" y="6945"/>
                    <a:pt x="57518" y="7859"/>
                  </a:cubicBezTo>
                  <a:cubicBezTo>
                    <a:pt x="28710" y="21724"/>
                    <a:pt x="7246" y="49453"/>
                    <a:pt x="2858" y="83512"/>
                  </a:cubicBezTo>
                  <a:lnTo>
                    <a:pt x="-819" y="135666"/>
                  </a:lnTo>
                  <a:lnTo>
                    <a:pt x="145100" y="156882"/>
                  </a:lnTo>
                  <a:lnTo>
                    <a:pt x="379768" y="191005"/>
                  </a:lnTo>
                  <a:cubicBezTo>
                    <a:pt x="379768" y="191005"/>
                    <a:pt x="398254" y="174379"/>
                    <a:pt x="423795" y="164808"/>
                  </a:cubicBezTo>
                </a:path>
              </a:pathLst>
            </a:custGeom>
            <a:solidFill>
              <a:srgbClr val="162136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95" name="Freeform: Shape 1394">
              <a:extLst>
                <a:ext uri="{FF2B5EF4-FFF2-40B4-BE49-F238E27FC236}">
                  <a16:creationId xmlns="" xmlns:a16="http://schemas.microsoft.com/office/drawing/2014/main" id="{9747C4B0-8111-44D2-BD72-47CFEF8F8C98}"/>
                </a:ext>
              </a:extLst>
            </p:cNvPr>
            <p:cNvSpPr/>
            <p:nvPr/>
          </p:nvSpPr>
          <p:spPr>
            <a:xfrm flipV="1">
              <a:off x="4241287" y="6203132"/>
              <a:ext cx="240633" cy="85192"/>
            </a:xfrm>
            <a:custGeom>
              <a:avLst/>
              <a:gdLst>
                <a:gd name="connsiteX0" fmla="*/ -1516 w 240633"/>
                <a:gd name="connsiteY0" fmla="*/ 4308 h 85192"/>
                <a:gd name="connsiteX1" fmla="*/ 215178 w 240633"/>
                <a:gd name="connsiteY1" fmla="*/ -698 h 85192"/>
                <a:gd name="connsiteX2" fmla="*/ 239111 w 240633"/>
                <a:gd name="connsiteY2" fmla="*/ 22157 h 85192"/>
                <a:gd name="connsiteX3" fmla="*/ 223935 w 240633"/>
                <a:gd name="connsiteY3" fmla="*/ 44609 h 85192"/>
                <a:gd name="connsiteX4" fmla="*/ 117590 w 240633"/>
                <a:gd name="connsiteY4" fmla="*/ 84488 h 85192"/>
                <a:gd name="connsiteX5" fmla="*/ 338 w 240633"/>
                <a:gd name="connsiteY5" fmla="*/ 84343 h 85192"/>
                <a:gd name="connsiteX6" fmla="*/ -1516 w 240633"/>
                <a:gd name="connsiteY6" fmla="*/ 4308 h 85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0633" h="85192">
                  <a:moveTo>
                    <a:pt x="-1516" y="4308"/>
                  </a:moveTo>
                  <a:lnTo>
                    <a:pt x="215178" y="-698"/>
                  </a:lnTo>
                  <a:cubicBezTo>
                    <a:pt x="228097" y="-994"/>
                    <a:pt x="238815" y="9239"/>
                    <a:pt x="239111" y="22157"/>
                  </a:cubicBezTo>
                  <a:cubicBezTo>
                    <a:pt x="239345" y="32107"/>
                    <a:pt x="233254" y="41116"/>
                    <a:pt x="223935" y="44609"/>
                  </a:cubicBezTo>
                  <a:lnTo>
                    <a:pt x="117590" y="84488"/>
                  </a:lnTo>
                  <a:lnTo>
                    <a:pt x="338" y="84343"/>
                  </a:lnTo>
                  <a:lnTo>
                    <a:pt x="-1516" y="4308"/>
                  </a:lnTo>
                </a:path>
              </a:pathLst>
            </a:custGeom>
            <a:solidFill>
              <a:srgbClr val="33192A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96" name="Freeform: Shape 1395">
              <a:extLst>
                <a:ext uri="{FF2B5EF4-FFF2-40B4-BE49-F238E27FC236}">
                  <a16:creationId xmlns="" xmlns:a16="http://schemas.microsoft.com/office/drawing/2014/main" id="{B9B4A9AD-0510-4D6D-B82D-B5FAF7DF3776}"/>
                </a:ext>
              </a:extLst>
            </p:cNvPr>
            <p:cNvSpPr/>
            <p:nvPr/>
          </p:nvSpPr>
          <p:spPr>
            <a:xfrm flipV="1">
              <a:off x="4242787" y="6275267"/>
              <a:ext cx="235362" cy="19169"/>
            </a:xfrm>
            <a:custGeom>
              <a:avLst/>
              <a:gdLst>
                <a:gd name="connsiteX0" fmla="*/ 217878 w 235362"/>
                <a:gd name="connsiteY0" fmla="*/ -632 h 19169"/>
                <a:gd name="connsiteX1" fmla="*/ -1514 w 235362"/>
                <a:gd name="connsiteY1" fmla="*/ 2811 h 19169"/>
                <a:gd name="connsiteX2" fmla="*/ -1268 w 235362"/>
                <a:gd name="connsiteY2" fmla="*/ 18535 h 19169"/>
                <a:gd name="connsiteX3" fmla="*/ 233848 w 235362"/>
                <a:gd name="connsiteY3" fmla="*/ 14840 h 19169"/>
                <a:gd name="connsiteX4" fmla="*/ 217878 w 235362"/>
                <a:gd name="connsiteY4" fmla="*/ -632 h 19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5362" h="19169">
                  <a:moveTo>
                    <a:pt x="217878" y="-632"/>
                  </a:moveTo>
                  <a:lnTo>
                    <a:pt x="-1514" y="2811"/>
                  </a:lnTo>
                  <a:lnTo>
                    <a:pt x="-1268" y="18535"/>
                  </a:lnTo>
                  <a:lnTo>
                    <a:pt x="233848" y="14840"/>
                  </a:lnTo>
                  <a:cubicBezTo>
                    <a:pt x="233716" y="6159"/>
                    <a:pt x="226566" y="-771"/>
                    <a:pt x="217878" y="-632"/>
                  </a:cubicBez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97" name="Freeform: Shape 1396">
              <a:extLst>
                <a:ext uri="{FF2B5EF4-FFF2-40B4-BE49-F238E27FC236}">
                  <a16:creationId xmlns="" xmlns:a16="http://schemas.microsoft.com/office/drawing/2014/main" id="{7475DA01-DAEC-47A4-A66B-B3528278D7BE}"/>
                </a:ext>
              </a:extLst>
            </p:cNvPr>
            <p:cNvSpPr/>
            <p:nvPr/>
          </p:nvSpPr>
          <p:spPr>
            <a:xfrm flipV="1">
              <a:off x="4356013" y="6208462"/>
              <a:ext cx="33546" cy="29378"/>
            </a:xfrm>
            <a:custGeom>
              <a:avLst/>
              <a:gdLst>
                <a:gd name="connsiteX0" fmla="*/ 1071 w 33546"/>
                <a:gd name="connsiteY0" fmla="*/ -745 h 29378"/>
                <a:gd name="connsiteX1" fmla="*/ -909 w 33546"/>
                <a:gd name="connsiteY1" fmla="*/ 169 h 29378"/>
                <a:gd name="connsiteX2" fmla="*/ -619 w 33546"/>
                <a:gd name="connsiteY2" fmla="*/ 3839 h 29378"/>
                <a:gd name="connsiteX3" fmla="*/ 27728 w 33546"/>
                <a:gd name="connsiteY3" fmla="*/ 28012 h 29378"/>
                <a:gd name="connsiteX4" fmla="*/ 31391 w 33546"/>
                <a:gd name="connsiteY4" fmla="*/ 27722 h 29378"/>
                <a:gd name="connsiteX5" fmla="*/ 31101 w 33546"/>
                <a:gd name="connsiteY5" fmla="*/ 24052 h 29378"/>
                <a:gd name="connsiteX6" fmla="*/ 2754 w 33546"/>
                <a:gd name="connsiteY6" fmla="*/ -121 h 29378"/>
                <a:gd name="connsiteX7" fmla="*/ 1071 w 33546"/>
                <a:gd name="connsiteY7" fmla="*/ -745 h 29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546" h="29378">
                  <a:moveTo>
                    <a:pt x="1071" y="-745"/>
                  </a:moveTo>
                  <a:cubicBezTo>
                    <a:pt x="333" y="-745"/>
                    <a:pt x="-398" y="-436"/>
                    <a:pt x="-909" y="169"/>
                  </a:cubicBezTo>
                  <a:cubicBezTo>
                    <a:pt x="-1842" y="1260"/>
                    <a:pt x="-1710" y="2906"/>
                    <a:pt x="-619" y="3839"/>
                  </a:cubicBezTo>
                  <a:lnTo>
                    <a:pt x="27728" y="28012"/>
                  </a:lnTo>
                  <a:cubicBezTo>
                    <a:pt x="28819" y="28945"/>
                    <a:pt x="30464" y="28813"/>
                    <a:pt x="31391" y="27722"/>
                  </a:cubicBezTo>
                  <a:cubicBezTo>
                    <a:pt x="32324" y="26631"/>
                    <a:pt x="32198" y="24986"/>
                    <a:pt x="31101" y="24052"/>
                  </a:cubicBezTo>
                  <a:lnTo>
                    <a:pt x="2754" y="-121"/>
                  </a:lnTo>
                  <a:cubicBezTo>
                    <a:pt x="2269" y="-543"/>
                    <a:pt x="1670" y="-745"/>
                    <a:pt x="1071" y="-745"/>
                  </a:cubicBez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98" name="Freeform: Shape 1397">
              <a:extLst>
                <a:ext uri="{FF2B5EF4-FFF2-40B4-BE49-F238E27FC236}">
                  <a16:creationId xmlns="" xmlns:a16="http://schemas.microsoft.com/office/drawing/2014/main" id="{EF381517-6044-4453-BF91-B5D99B39DA73}"/>
                </a:ext>
              </a:extLst>
            </p:cNvPr>
            <p:cNvSpPr/>
            <p:nvPr/>
          </p:nvSpPr>
          <p:spPr>
            <a:xfrm flipV="1">
              <a:off x="4373658" y="6218373"/>
              <a:ext cx="33552" cy="29378"/>
            </a:xfrm>
            <a:custGeom>
              <a:avLst/>
              <a:gdLst>
                <a:gd name="connsiteX0" fmla="*/ 1048 w 33552"/>
                <a:gd name="connsiteY0" fmla="*/ -727 h 29378"/>
                <a:gd name="connsiteX1" fmla="*/ -931 w 33552"/>
                <a:gd name="connsiteY1" fmla="*/ 187 h 29378"/>
                <a:gd name="connsiteX2" fmla="*/ -641 w 33552"/>
                <a:gd name="connsiteY2" fmla="*/ 3857 h 29378"/>
                <a:gd name="connsiteX3" fmla="*/ 27706 w 33552"/>
                <a:gd name="connsiteY3" fmla="*/ 28030 h 29378"/>
                <a:gd name="connsiteX4" fmla="*/ 31375 w 33552"/>
                <a:gd name="connsiteY4" fmla="*/ 27740 h 29378"/>
                <a:gd name="connsiteX5" fmla="*/ 31079 w 33552"/>
                <a:gd name="connsiteY5" fmla="*/ 24070 h 29378"/>
                <a:gd name="connsiteX6" fmla="*/ 2732 w 33552"/>
                <a:gd name="connsiteY6" fmla="*/ -103 h 29378"/>
                <a:gd name="connsiteX7" fmla="*/ 1048 w 33552"/>
                <a:gd name="connsiteY7" fmla="*/ -727 h 29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552" h="29378">
                  <a:moveTo>
                    <a:pt x="1048" y="-727"/>
                  </a:moveTo>
                  <a:cubicBezTo>
                    <a:pt x="311" y="-727"/>
                    <a:pt x="-421" y="-412"/>
                    <a:pt x="-931" y="187"/>
                  </a:cubicBezTo>
                  <a:cubicBezTo>
                    <a:pt x="-1864" y="1284"/>
                    <a:pt x="-1738" y="2924"/>
                    <a:pt x="-641" y="3857"/>
                  </a:cubicBezTo>
                  <a:lnTo>
                    <a:pt x="27706" y="28030"/>
                  </a:lnTo>
                  <a:cubicBezTo>
                    <a:pt x="28796" y="28963"/>
                    <a:pt x="30442" y="28830"/>
                    <a:pt x="31375" y="27740"/>
                  </a:cubicBezTo>
                  <a:cubicBezTo>
                    <a:pt x="32308" y="26649"/>
                    <a:pt x="32176" y="25003"/>
                    <a:pt x="31079" y="24070"/>
                  </a:cubicBezTo>
                  <a:lnTo>
                    <a:pt x="2732" y="-103"/>
                  </a:lnTo>
                  <a:cubicBezTo>
                    <a:pt x="2246" y="-519"/>
                    <a:pt x="1641" y="-727"/>
                    <a:pt x="1048" y="-727"/>
                  </a:cubicBez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99" name="Freeform: Shape 1398">
              <a:extLst>
                <a:ext uri="{FF2B5EF4-FFF2-40B4-BE49-F238E27FC236}">
                  <a16:creationId xmlns="" xmlns:a16="http://schemas.microsoft.com/office/drawing/2014/main" id="{9438BA53-18FE-40AC-B6C1-FCD9714E5552}"/>
                </a:ext>
              </a:extLst>
            </p:cNvPr>
            <p:cNvSpPr/>
            <p:nvPr/>
          </p:nvSpPr>
          <p:spPr>
            <a:xfrm flipV="1">
              <a:off x="4390222" y="6227577"/>
              <a:ext cx="37141" cy="32640"/>
            </a:xfrm>
            <a:custGeom>
              <a:avLst/>
              <a:gdLst>
                <a:gd name="connsiteX0" fmla="*/ 1023 w 37141"/>
                <a:gd name="connsiteY0" fmla="*/ -708 h 32640"/>
                <a:gd name="connsiteX1" fmla="*/ -951 w 37141"/>
                <a:gd name="connsiteY1" fmla="*/ 200 h 32640"/>
                <a:gd name="connsiteX2" fmla="*/ -673 w 37141"/>
                <a:gd name="connsiteY2" fmla="*/ 3870 h 32640"/>
                <a:gd name="connsiteX3" fmla="*/ 31261 w 37141"/>
                <a:gd name="connsiteY3" fmla="*/ 31303 h 32640"/>
                <a:gd name="connsiteX4" fmla="*/ 34931 w 37141"/>
                <a:gd name="connsiteY4" fmla="*/ 31025 h 32640"/>
                <a:gd name="connsiteX5" fmla="*/ 34653 w 37141"/>
                <a:gd name="connsiteY5" fmla="*/ 27356 h 32640"/>
                <a:gd name="connsiteX6" fmla="*/ 2719 w 37141"/>
                <a:gd name="connsiteY6" fmla="*/ -77 h 32640"/>
                <a:gd name="connsiteX7" fmla="*/ 1023 w 37141"/>
                <a:gd name="connsiteY7" fmla="*/ -708 h 32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141" h="32640">
                  <a:moveTo>
                    <a:pt x="1023" y="-708"/>
                  </a:moveTo>
                  <a:cubicBezTo>
                    <a:pt x="291" y="-708"/>
                    <a:pt x="-440" y="-399"/>
                    <a:pt x="-951" y="200"/>
                  </a:cubicBezTo>
                  <a:cubicBezTo>
                    <a:pt x="-1890" y="1291"/>
                    <a:pt x="-1764" y="2930"/>
                    <a:pt x="-673" y="3870"/>
                  </a:cubicBezTo>
                  <a:lnTo>
                    <a:pt x="31261" y="31303"/>
                  </a:lnTo>
                  <a:cubicBezTo>
                    <a:pt x="32352" y="32242"/>
                    <a:pt x="33991" y="32116"/>
                    <a:pt x="34931" y="31025"/>
                  </a:cubicBezTo>
                  <a:cubicBezTo>
                    <a:pt x="35870" y="29934"/>
                    <a:pt x="35744" y="28295"/>
                    <a:pt x="34653" y="27356"/>
                  </a:cubicBezTo>
                  <a:lnTo>
                    <a:pt x="2719" y="-77"/>
                  </a:lnTo>
                  <a:cubicBezTo>
                    <a:pt x="2227" y="-499"/>
                    <a:pt x="1622" y="-708"/>
                    <a:pt x="1023" y="-708"/>
                  </a:cubicBez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00" name="Freeform: Shape 1399">
              <a:extLst>
                <a:ext uri="{FF2B5EF4-FFF2-40B4-BE49-F238E27FC236}">
                  <a16:creationId xmlns="" xmlns:a16="http://schemas.microsoft.com/office/drawing/2014/main" id="{AD8BCF12-DC57-4364-9608-C5E6CA09D2E1}"/>
                </a:ext>
              </a:extLst>
            </p:cNvPr>
            <p:cNvSpPr/>
            <p:nvPr/>
          </p:nvSpPr>
          <p:spPr>
            <a:xfrm flipV="1">
              <a:off x="3881224" y="5536720"/>
              <a:ext cx="483222" cy="657534"/>
            </a:xfrm>
            <a:custGeom>
              <a:avLst/>
              <a:gdLst>
                <a:gd name="connsiteX0" fmla="*/ 353812 w 483222"/>
                <a:gd name="connsiteY0" fmla="*/ -1388 h 657534"/>
                <a:gd name="connsiteX1" fmla="*/ 289533 w 483222"/>
                <a:gd name="connsiteY1" fmla="*/ 440493 h 657534"/>
                <a:gd name="connsiteX2" fmla="*/ -1188 w 483222"/>
                <a:gd name="connsiteY2" fmla="*/ 557802 h 657534"/>
                <a:gd name="connsiteX3" fmla="*/ 73754 w 483222"/>
                <a:gd name="connsiteY3" fmla="*/ 598481 h 657534"/>
                <a:gd name="connsiteX4" fmla="*/ 138865 w 483222"/>
                <a:gd name="connsiteY4" fmla="*/ 656051 h 657534"/>
                <a:gd name="connsiteX5" fmla="*/ 398716 w 483222"/>
                <a:gd name="connsiteY5" fmla="*/ 523705 h 657534"/>
                <a:gd name="connsiteX6" fmla="*/ 464980 w 483222"/>
                <a:gd name="connsiteY6" fmla="*/ 221869 h 657534"/>
                <a:gd name="connsiteX7" fmla="*/ 482035 w 483222"/>
                <a:gd name="connsiteY7" fmla="*/ 2017 h 657534"/>
                <a:gd name="connsiteX8" fmla="*/ 353812 w 483222"/>
                <a:gd name="connsiteY8" fmla="*/ -1388 h 657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3222" h="657534">
                  <a:moveTo>
                    <a:pt x="353812" y="-1388"/>
                  </a:moveTo>
                  <a:cubicBezTo>
                    <a:pt x="339273" y="209909"/>
                    <a:pt x="310926" y="403331"/>
                    <a:pt x="289533" y="440493"/>
                  </a:cubicBezTo>
                  <a:cubicBezTo>
                    <a:pt x="269641" y="462711"/>
                    <a:pt x="103614" y="526120"/>
                    <a:pt x="-1188" y="557802"/>
                  </a:cubicBezTo>
                  <a:lnTo>
                    <a:pt x="73754" y="598481"/>
                  </a:lnTo>
                  <a:cubicBezTo>
                    <a:pt x="73754" y="598481"/>
                    <a:pt x="130750" y="658864"/>
                    <a:pt x="138865" y="656051"/>
                  </a:cubicBezTo>
                  <a:cubicBezTo>
                    <a:pt x="227871" y="625183"/>
                    <a:pt x="355741" y="579529"/>
                    <a:pt x="398716" y="523705"/>
                  </a:cubicBezTo>
                  <a:cubicBezTo>
                    <a:pt x="420777" y="495043"/>
                    <a:pt x="445902" y="436773"/>
                    <a:pt x="464980" y="221869"/>
                  </a:cubicBezTo>
                  <a:cubicBezTo>
                    <a:pt x="474974" y="109314"/>
                    <a:pt x="482035" y="2017"/>
                    <a:pt x="482035" y="2017"/>
                  </a:cubicBezTo>
                  <a:lnTo>
                    <a:pt x="353812" y="-1388"/>
                  </a:lnTo>
                </a:path>
              </a:pathLst>
            </a:custGeom>
            <a:solidFill>
              <a:srgbClr val="162136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01" name="Freeform: Shape 1400">
              <a:extLst>
                <a:ext uri="{FF2B5EF4-FFF2-40B4-BE49-F238E27FC236}">
                  <a16:creationId xmlns="" xmlns:a16="http://schemas.microsoft.com/office/drawing/2014/main" id="{42CBF4EF-EDA5-47AD-922B-0FB9C538C6B6}"/>
                </a:ext>
              </a:extLst>
            </p:cNvPr>
            <p:cNvSpPr/>
            <p:nvPr/>
          </p:nvSpPr>
          <p:spPr>
            <a:xfrm flipV="1">
              <a:off x="3994222" y="6232393"/>
              <a:ext cx="241282" cy="95683"/>
            </a:xfrm>
            <a:custGeom>
              <a:avLst/>
              <a:gdLst>
                <a:gd name="connsiteX0" fmla="*/ -1177 w 241282"/>
                <a:gd name="connsiteY0" fmla="*/ 15202 h 95683"/>
                <a:gd name="connsiteX1" fmla="*/ 214994 w 241282"/>
                <a:gd name="connsiteY1" fmla="*/ -579 h 95683"/>
                <a:gd name="connsiteX2" fmla="*/ 240043 w 241282"/>
                <a:gd name="connsiteY2" fmla="*/ 21059 h 95683"/>
                <a:gd name="connsiteX3" fmla="*/ 225996 w 241282"/>
                <a:gd name="connsiteY3" fmla="*/ 44242 h 95683"/>
                <a:gd name="connsiteX4" fmla="*/ 121763 w 241282"/>
                <a:gd name="connsiteY4" fmla="*/ 89360 h 95683"/>
                <a:gd name="connsiteX5" fmla="*/ 4649 w 241282"/>
                <a:gd name="connsiteY5" fmla="*/ 95041 h 95683"/>
                <a:gd name="connsiteX6" fmla="*/ -1177 w 241282"/>
                <a:gd name="connsiteY6" fmla="*/ 15202 h 95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1282" h="95683">
                  <a:moveTo>
                    <a:pt x="-1177" y="15202"/>
                  </a:moveTo>
                  <a:lnTo>
                    <a:pt x="214994" y="-579"/>
                  </a:lnTo>
                  <a:cubicBezTo>
                    <a:pt x="227887" y="-1519"/>
                    <a:pt x="239097" y="8166"/>
                    <a:pt x="240043" y="21059"/>
                  </a:cubicBezTo>
                  <a:cubicBezTo>
                    <a:pt x="240768" y="30990"/>
                    <a:pt x="235132" y="40289"/>
                    <a:pt x="225996" y="44242"/>
                  </a:cubicBezTo>
                  <a:lnTo>
                    <a:pt x="121763" y="89360"/>
                  </a:lnTo>
                  <a:lnTo>
                    <a:pt x="4649" y="95041"/>
                  </a:lnTo>
                  <a:lnTo>
                    <a:pt x="-1177" y="15202"/>
                  </a:lnTo>
                </a:path>
              </a:pathLst>
            </a:custGeom>
            <a:solidFill>
              <a:srgbClr val="3C2338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02" name="Freeform: Shape 1401">
              <a:extLst>
                <a:ext uri="{FF2B5EF4-FFF2-40B4-BE49-F238E27FC236}">
                  <a16:creationId xmlns="" xmlns:a16="http://schemas.microsoft.com/office/drawing/2014/main" id="{251B8FE4-C793-4AA2-A31B-F926E1F6119A}"/>
                </a:ext>
              </a:extLst>
            </p:cNvPr>
            <p:cNvSpPr/>
            <p:nvPr/>
          </p:nvSpPr>
          <p:spPr>
            <a:xfrm flipV="1">
              <a:off x="3995338" y="6304288"/>
              <a:ext cx="235665" cy="30077"/>
            </a:xfrm>
            <a:custGeom>
              <a:avLst/>
              <a:gdLst>
                <a:gd name="connsiteX0" fmla="*/ 217777 w 235665"/>
                <a:gd name="connsiteY0" fmla="*/ -538 h 30077"/>
                <a:gd name="connsiteX1" fmla="*/ -1174 w 235665"/>
                <a:gd name="connsiteY1" fmla="*/ 13819 h 30077"/>
                <a:gd name="connsiteX2" fmla="*/ -147 w 235665"/>
                <a:gd name="connsiteY2" fmla="*/ 29505 h 30077"/>
                <a:gd name="connsiteX3" fmla="*/ 234491 w 235665"/>
                <a:gd name="connsiteY3" fmla="*/ 14121 h 30077"/>
                <a:gd name="connsiteX4" fmla="*/ 217777 w 235665"/>
                <a:gd name="connsiteY4" fmla="*/ -538 h 30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5665" h="30077">
                  <a:moveTo>
                    <a:pt x="217777" y="-538"/>
                  </a:moveTo>
                  <a:lnTo>
                    <a:pt x="-1174" y="13819"/>
                  </a:lnTo>
                  <a:lnTo>
                    <a:pt x="-147" y="29505"/>
                  </a:lnTo>
                  <a:lnTo>
                    <a:pt x="234491" y="14121"/>
                  </a:lnTo>
                  <a:cubicBezTo>
                    <a:pt x="233923" y="5458"/>
                    <a:pt x="226439" y="-1105"/>
                    <a:pt x="217777" y="-538"/>
                  </a:cubicBez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03" name="Freeform: Shape 1402">
              <a:extLst>
                <a:ext uri="{FF2B5EF4-FFF2-40B4-BE49-F238E27FC236}">
                  <a16:creationId xmlns="" xmlns:a16="http://schemas.microsoft.com/office/drawing/2014/main" id="{471167B9-843D-4EE4-9F82-1FC85DCB838C}"/>
                </a:ext>
              </a:extLst>
            </p:cNvPr>
            <p:cNvSpPr/>
            <p:nvPr/>
          </p:nvSpPr>
          <p:spPr>
            <a:xfrm flipV="1">
              <a:off x="3736869" y="5617306"/>
              <a:ext cx="395525" cy="598833"/>
            </a:xfrm>
            <a:custGeom>
              <a:avLst/>
              <a:gdLst>
                <a:gd name="connsiteX0" fmla="*/ 379730 w 395525"/>
                <a:gd name="connsiteY0" fmla="*/ 221451 h 598833"/>
                <a:gd name="connsiteX1" fmla="*/ 394597 w 395525"/>
                <a:gd name="connsiteY1" fmla="*/ 2992 h 598833"/>
                <a:gd name="connsiteX2" fmla="*/ 321642 w 395525"/>
                <a:gd name="connsiteY2" fmla="*/ 728 h 598833"/>
                <a:gd name="connsiteX3" fmla="*/ 257465 w 395525"/>
                <a:gd name="connsiteY3" fmla="*/ -1296 h 598833"/>
                <a:gd name="connsiteX4" fmla="*/ 201717 w 395525"/>
                <a:gd name="connsiteY4" fmla="*/ 418795 h 598833"/>
                <a:gd name="connsiteX5" fmla="*/ 1763 w 395525"/>
                <a:gd name="connsiteY5" fmla="*/ 482184 h 598833"/>
                <a:gd name="connsiteX6" fmla="*/ 157986 w 395525"/>
                <a:gd name="connsiteY6" fmla="*/ 595043 h 598833"/>
                <a:gd name="connsiteX7" fmla="*/ 249602 w 395525"/>
                <a:gd name="connsiteY7" fmla="*/ 548853 h 598833"/>
                <a:gd name="connsiteX8" fmla="*/ 292829 w 395525"/>
                <a:gd name="connsiteY8" fmla="*/ 521628 h 598833"/>
                <a:gd name="connsiteX9" fmla="*/ 379730 w 395525"/>
                <a:gd name="connsiteY9" fmla="*/ 221451 h 598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5525" h="598833">
                  <a:moveTo>
                    <a:pt x="379730" y="221451"/>
                  </a:moveTo>
                  <a:cubicBezTo>
                    <a:pt x="391192" y="110068"/>
                    <a:pt x="394464" y="7279"/>
                    <a:pt x="394597" y="2992"/>
                  </a:cubicBezTo>
                  <a:lnTo>
                    <a:pt x="321642" y="728"/>
                  </a:lnTo>
                  <a:lnTo>
                    <a:pt x="257465" y="-1296"/>
                  </a:lnTo>
                  <a:cubicBezTo>
                    <a:pt x="251456" y="190342"/>
                    <a:pt x="226098" y="380644"/>
                    <a:pt x="201717" y="418795"/>
                  </a:cubicBezTo>
                  <a:cubicBezTo>
                    <a:pt x="176825" y="436840"/>
                    <a:pt x="85670" y="463818"/>
                    <a:pt x="1763" y="482184"/>
                  </a:cubicBezTo>
                  <a:cubicBezTo>
                    <a:pt x="-10059" y="484751"/>
                    <a:pt x="12723" y="617185"/>
                    <a:pt x="157986" y="595043"/>
                  </a:cubicBezTo>
                  <a:cubicBezTo>
                    <a:pt x="188602" y="590377"/>
                    <a:pt x="216451" y="565460"/>
                    <a:pt x="249602" y="548853"/>
                  </a:cubicBezTo>
                  <a:cubicBezTo>
                    <a:pt x="266758" y="540303"/>
                    <a:pt x="281631" y="531148"/>
                    <a:pt x="292829" y="521628"/>
                  </a:cubicBezTo>
                  <a:cubicBezTo>
                    <a:pt x="324770" y="494466"/>
                    <a:pt x="357372" y="439324"/>
                    <a:pt x="379730" y="221451"/>
                  </a:cubicBezTo>
                </a:path>
              </a:pathLst>
            </a:custGeom>
            <a:solidFill>
              <a:srgbClr val="162136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04" name="Freeform: Shape 1403">
              <a:extLst>
                <a:ext uri="{FF2B5EF4-FFF2-40B4-BE49-F238E27FC236}">
                  <a16:creationId xmlns="" xmlns:a16="http://schemas.microsoft.com/office/drawing/2014/main" id="{E6187A5D-C84E-4DEC-9282-ED6EA1FCE92B}"/>
                </a:ext>
              </a:extLst>
            </p:cNvPr>
            <p:cNvSpPr/>
            <p:nvPr/>
          </p:nvSpPr>
          <p:spPr>
            <a:xfrm flipV="1">
              <a:off x="4103009" y="6240232"/>
              <a:ext cx="35362" cy="27084"/>
            </a:xfrm>
            <a:custGeom>
              <a:avLst/>
              <a:gdLst>
                <a:gd name="connsiteX0" fmla="*/ 1418 w 35362"/>
                <a:gd name="connsiteY0" fmla="*/ -690 h 27084"/>
                <a:gd name="connsiteX1" fmla="*/ -688 w 35362"/>
                <a:gd name="connsiteY1" fmla="*/ 388 h 27084"/>
                <a:gd name="connsiteX2" fmla="*/ -108 w 35362"/>
                <a:gd name="connsiteY2" fmla="*/ 4020 h 27084"/>
                <a:gd name="connsiteX3" fmla="*/ 30049 w 35362"/>
                <a:gd name="connsiteY3" fmla="*/ 25898 h 27084"/>
                <a:gd name="connsiteX4" fmla="*/ 33680 w 35362"/>
                <a:gd name="connsiteY4" fmla="*/ 25318 h 27084"/>
                <a:gd name="connsiteX5" fmla="*/ 33106 w 35362"/>
                <a:gd name="connsiteY5" fmla="*/ 21686 h 27084"/>
                <a:gd name="connsiteX6" fmla="*/ 2950 w 35362"/>
                <a:gd name="connsiteY6" fmla="*/ -192 h 27084"/>
                <a:gd name="connsiteX7" fmla="*/ 1418 w 35362"/>
                <a:gd name="connsiteY7" fmla="*/ -690 h 27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362" h="27084">
                  <a:moveTo>
                    <a:pt x="1418" y="-690"/>
                  </a:moveTo>
                  <a:cubicBezTo>
                    <a:pt x="617" y="-690"/>
                    <a:pt x="-177" y="-311"/>
                    <a:pt x="-688" y="388"/>
                  </a:cubicBezTo>
                  <a:cubicBezTo>
                    <a:pt x="-1533" y="1549"/>
                    <a:pt x="-1274" y="3175"/>
                    <a:pt x="-108" y="4020"/>
                  </a:cubicBezTo>
                  <a:lnTo>
                    <a:pt x="30049" y="25898"/>
                  </a:lnTo>
                  <a:cubicBezTo>
                    <a:pt x="31209" y="26743"/>
                    <a:pt x="32835" y="26484"/>
                    <a:pt x="33680" y="25318"/>
                  </a:cubicBezTo>
                  <a:cubicBezTo>
                    <a:pt x="34525" y="24158"/>
                    <a:pt x="34266" y="22531"/>
                    <a:pt x="33106" y="21686"/>
                  </a:cubicBezTo>
                  <a:lnTo>
                    <a:pt x="2950" y="-192"/>
                  </a:lnTo>
                  <a:lnTo>
                    <a:pt x="1418" y="-690"/>
                  </a:ln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05" name="Freeform: Shape 1404">
              <a:extLst>
                <a:ext uri="{FF2B5EF4-FFF2-40B4-BE49-F238E27FC236}">
                  <a16:creationId xmlns="" xmlns:a16="http://schemas.microsoft.com/office/drawing/2014/main" id="{83CD1899-CB77-47D6-8EE5-952E5F9A5778}"/>
                </a:ext>
              </a:extLst>
            </p:cNvPr>
            <p:cNvSpPr/>
            <p:nvPr/>
          </p:nvSpPr>
          <p:spPr>
            <a:xfrm flipV="1">
              <a:off x="4119824" y="6251492"/>
              <a:ext cx="35362" cy="27084"/>
            </a:xfrm>
            <a:custGeom>
              <a:avLst/>
              <a:gdLst>
                <a:gd name="connsiteX0" fmla="*/ 1395 w 35362"/>
                <a:gd name="connsiteY0" fmla="*/ -670 h 27084"/>
                <a:gd name="connsiteX1" fmla="*/ -711 w 35362"/>
                <a:gd name="connsiteY1" fmla="*/ 402 h 27084"/>
                <a:gd name="connsiteX2" fmla="*/ -131 w 35362"/>
                <a:gd name="connsiteY2" fmla="*/ 4040 h 27084"/>
                <a:gd name="connsiteX3" fmla="*/ 30025 w 35362"/>
                <a:gd name="connsiteY3" fmla="*/ 25918 h 27084"/>
                <a:gd name="connsiteX4" fmla="*/ 33657 w 35362"/>
                <a:gd name="connsiteY4" fmla="*/ 25338 h 27084"/>
                <a:gd name="connsiteX5" fmla="*/ 33083 w 35362"/>
                <a:gd name="connsiteY5" fmla="*/ 21707 h 27084"/>
                <a:gd name="connsiteX6" fmla="*/ 2927 w 35362"/>
                <a:gd name="connsiteY6" fmla="*/ -171 h 27084"/>
                <a:gd name="connsiteX7" fmla="*/ 1395 w 35362"/>
                <a:gd name="connsiteY7" fmla="*/ -670 h 27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362" h="27084">
                  <a:moveTo>
                    <a:pt x="1395" y="-670"/>
                  </a:moveTo>
                  <a:cubicBezTo>
                    <a:pt x="594" y="-670"/>
                    <a:pt x="-200" y="-298"/>
                    <a:pt x="-711" y="402"/>
                  </a:cubicBezTo>
                  <a:cubicBezTo>
                    <a:pt x="-1556" y="1569"/>
                    <a:pt x="-1297" y="3195"/>
                    <a:pt x="-131" y="4040"/>
                  </a:cubicBezTo>
                  <a:lnTo>
                    <a:pt x="30025" y="25918"/>
                  </a:lnTo>
                  <a:cubicBezTo>
                    <a:pt x="31185" y="26763"/>
                    <a:pt x="32812" y="26505"/>
                    <a:pt x="33657" y="25338"/>
                  </a:cubicBezTo>
                  <a:cubicBezTo>
                    <a:pt x="34502" y="24178"/>
                    <a:pt x="34243" y="22551"/>
                    <a:pt x="33083" y="21707"/>
                  </a:cubicBezTo>
                  <a:lnTo>
                    <a:pt x="2927" y="-171"/>
                  </a:lnTo>
                  <a:lnTo>
                    <a:pt x="1395" y="-670"/>
                  </a:ln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06" name="Freeform: Shape 1405">
              <a:extLst>
                <a:ext uri="{FF2B5EF4-FFF2-40B4-BE49-F238E27FC236}">
                  <a16:creationId xmlns="" xmlns:a16="http://schemas.microsoft.com/office/drawing/2014/main" id="{58F5D101-8F6A-4D6A-B479-903C90C11C8C}"/>
                </a:ext>
              </a:extLst>
            </p:cNvPr>
            <p:cNvSpPr/>
            <p:nvPr/>
          </p:nvSpPr>
          <p:spPr>
            <a:xfrm flipV="1">
              <a:off x="4135360" y="6262255"/>
              <a:ext cx="39195" cy="30047"/>
            </a:xfrm>
            <a:custGeom>
              <a:avLst/>
              <a:gdLst>
                <a:gd name="connsiteX0" fmla="*/ 1370 w 39195"/>
                <a:gd name="connsiteY0" fmla="*/ -648 h 30047"/>
                <a:gd name="connsiteX1" fmla="*/ -729 w 39195"/>
                <a:gd name="connsiteY1" fmla="*/ 418 h 30047"/>
                <a:gd name="connsiteX2" fmla="*/ -168 w 39195"/>
                <a:gd name="connsiteY2" fmla="*/ 4056 h 30047"/>
                <a:gd name="connsiteX3" fmla="*/ 33822 w 39195"/>
                <a:gd name="connsiteY3" fmla="*/ 28897 h 30047"/>
                <a:gd name="connsiteX4" fmla="*/ 37460 w 39195"/>
                <a:gd name="connsiteY4" fmla="*/ 28336 h 30047"/>
                <a:gd name="connsiteX5" fmla="*/ 36898 w 39195"/>
                <a:gd name="connsiteY5" fmla="*/ 24698 h 30047"/>
                <a:gd name="connsiteX6" fmla="*/ 2909 w 39195"/>
                <a:gd name="connsiteY6" fmla="*/ -149 h 30047"/>
                <a:gd name="connsiteX7" fmla="*/ 1370 w 39195"/>
                <a:gd name="connsiteY7" fmla="*/ -648 h 30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195" h="30047">
                  <a:moveTo>
                    <a:pt x="1370" y="-648"/>
                  </a:moveTo>
                  <a:cubicBezTo>
                    <a:pt x="569" y="-648"/>
                    <a:pt x="-219" y="-282"/>
                    <a:pt x="-729" y="418"/>
                  </a:cubicBezTo>
                  <a:cubicBezTo>
                    <a:pt x="-1581" y="1578"/>
                    <a:pt x="-1322" y="3205"/>
                    <a:pt x="-168" y="4056"/>
                  </a:cubicBezTo>
                  <a:lnTo>
                    <a:pt x="33822" y="28897"/>
                  </a:lnTo>
                  <a:cubicBezTo>
                    <a:pt x="34988" y="29748"/>
                    <a:pt x="36615" y="29490"/>
                    <a:pt x="37460" y="28336"/>
                  </a:cubicBezTo>
                  <a:cubicBezTo>
                    <a:pt x="38311" y="27176"/>
                    <a:pt x="38058" y="25543"/>
                    <a:pt x="36898" y="24698"/>
                  </a:cubicBezTo>
                  <a:lnTo>
                    <a:pt x="2909" y="-149"/>
                  </a:lnTo>
                  <a:lnTo>
                    <a:pt x="1370" y="-648"/>
                  </a:ln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07" name="Freeform: Shape 1406">
              <a:extLst>
                <a:ext uri="{FF2B5EF4-FFF2-40B4-BE49-F238E27FC236}">
                  <a16:creationId xmlns="" xmlns:a16="http://schemas.microsoft.com/office/drawing/2014/main" id="{90E0822F-C1B3-4F44-ABC1-ED947C3C00C4}"/>
                </a:ext>
              </a:extLst>
            </p:cNvPr>
            <p:cNvSpPr/>
            <p:nvPr/>
          </p:nvSpPr>
          <p:spPr>
            <a:xfrm flipV="1">
              <a:off x="3623605" y="5587236"/>
              <a:ext cx="435835" cy="628902"/>
            </a:xfrm>
            <a:custGeom>
              <a:avLst/>
              <a:gdLst>
                <a:gd name="connsiteX0" fmla="*/ 435035 w 435835"/>
                <a:gd name="connsiteY0" fmla="*/ 701 h 628902"/>
                <a:gd name="connsiteX1" fmla="*/ 370857 w 435835"/>
                <a:gd name="connsiteY1" fmla="*/ -1323 h 628902"/>
                <a:gd name="connsiteX2" fmla="*/ 315109 w 435835"/>
                <a:gd name="connsiteY2" fmla="*/ 418768 h 628902"/>
                <a:gd name="connsiteX3" fmla="*/ 115032 w 435835"/>
                <a:gd name="connsiteY3" fmla="*/ 479207 h 628902"/>
                <a:gd name="connsiteX4" fmla="*/ 74666 w 435835"/>
                <a:gd name="connsiteY4" fmla="*/ 491785 h 628902"/>
                <a:gd name="connsiteX5" fmla="*/ 10494 w 435835"/>
                <a:gd name="connsiteY5" fmla="*/ 557249 h 628902"/>
                <a:gd name="connsiteX6" fmla="*/ -801 w 435835"/>
                <a:gd name="connsiteY6" fmla="*/ 625071 h 628902"/>
                <a:gd name="connsiteX7" fmla="*/ 69326 w 435835"/>
                <a:gd name="connsiteY7" fmla="*/ 627580 h 628902"/>
                <a:gd name="connsiteX8" fmla="*/ 86948 w 435835"/>
                <a:gd name="connsiteY8" fmla="*/ 552451 h 628902"/>
                <a:gd name="connsiteX9" fmla="*/ 106412 w 435835"/>
                <a:gd name="connsiteY9" fmla="*/ 539431 h 628902"/>
                <a:gd name="connsiteX10" fmla="*/ 285778 w 435835"/>
                <a:gd name="connsiteY10" fmla="*/ 503033 h 628902"/>
                <a:gd name="connsiteX11" fmla="*/ 380894 w 435835"/>
                <a:gd name="connsiteY11" fmla="*/ 445343 h 628902"/>
                <a:gd name="connsiteX12" fmla="*/ 435035 w 435835"/>
                <a:gd name="connsiteY12" fmla="*/ 701 h 628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35835" h="628902">
                  <a:moveTo>
                    <a:pt x="435035" y="701"/>
                  </a:moveTo>
                  <a:lnTo>
                    <a:pt x="370857" y="-1323"/>
                  </a:lnTo>
                  <a:cubicBezTo>
                    <a:pt x="364848" y="190315"/>
                    <a:pt x="339490" y="380617"/>
                    <a:pt x="315109" y="418768"/>
                  </a:cubicBezTo>
                  <a:cubicBezTo>
                    <a:pt x="290217" y="436813"/>
                    <a:pt x="198939" y="460840"/>
                    <a:pt x="115032" y="479207"/>
                  </a:cubicBezTo>
                  <a:cubicBezTo>
                    <a:pt x="99008" y="481817"/>
                    <a:pt x="74666" y="491785"/>
                    <a:pt x="74666" y="491785"/>
                  </a:cubicBezTo>
                  <a:cubicBezTo>
                    <a:pt x="45858" y="505650"/>
                    <a:pt x="20692" y="519268"/>
                    <a:pt x="10494" y="557249"/>
                  </a:cubicBezTo>
                  <a:lnTo>
                    <a:pt x="-801" y="625071"/>
                  </a:lnTo>
                  <a:lnTo>
                    <a:pt x="69326" y="627580"/>
                  </a:lnTo>
                  <a:cubicBezTo>
                    <a:pt x="68504" y="623381"/>
                    <a:pt x="70056" y="574411"/>
                    <a:pt x="86948" y="552451"/>
                  </a:cubicBezTo>
                  <a:cubicBezTo>
                    <a:pt x="91689" y="546190"/>
                    <a:pt x="98021" y="541443"/>
                    <a:pt x="106412" y="539431"/>
                  </a:cubicBezTo>
                  <a:cubicBezTo>
                    <a:pt x="129428" y="533889"/>
                    <a:pt x="215521" y="524205"/>
                    <a:pt x="285778" y="503033"/>
                  </a:cubicBezTo>
                  <a:cubicBezTo>
                    <a:pt x="331205" y="489320"/>
                    <a:pt x="370063" y="470764"/>
                    <a:pt x="380894" y="445343"/>
                  </a:cubicBezTo>
                  <a:cubicBezTo>
                    <a:pt x="406316" y="385654"/>
                    <a:pt x="431346" y="51702"/>
                    <a:pt x="435035" y="701"/>
                  </a:cubicBez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08" name="Freeform: Shape 1407">
              <a:extLst>
                <a:ext uri="{FF2B5EF4-FFF2-40B4-BE49-F238E27FC236}">
                  <a16:creationId xmlns="" xmlns:a16="http://schemas.microsoft.com/office/drawing/2014/main" id="{96614F07-1817-43BD-AA70-2FEB7C07D6E4}"/>
                </a:ext>
              </a:extLst>
            </p:cNvPr>
            <p:cNvSpPr/>
            <p:nvPr/>
          </p:nvSpPr>
          <p:spPr>
            <a:xfrm flipV="1">
              <a:off x="3731430" y="5025537"/>
              <a:ext cx="375048" cy="521448"/>
            </a:xfrm>
            <a:custGeom>
              <a:avLst/>
              <a:gdLst>
                <a:gd name="connsiteX0" fmla="*/ 18219 w 375048"/>
                <a:gd name="connsiteY0" fmla="*/ -2429 h 521448"/>
                <a:gd name="connsiteX1" fmla="*/ 42769 w 375048"/>
                <a:gd name="connsiteY1" fmla="*/ 373395 h 521448"/>
                <a:gd name="connsiteX2" fmla="*/ 70533 w 375048"/>
                <a:gd name="connsiteY2" fmla="*/ 366794 h 521448"/>
                <a:gd name="connsiteX3" fmla="*/ 99248 w 375048"/>
                <a:gd name="connsiteY3" fmla="*/ 387524 h 521448"/>
                <a:gd name="connsiteX4" fmla="*/ 167657 w 375048"/>
                <a:gd name="connsiteY4" fmla="*/ 497249 h 521448"/>
                <a:gd name="connsiteX5" fmla="*/ 199787 w 375048"/>
                <a:gd name="connsiteY5" fmla="*/ 325509 h 521448"/>
                <a:gd name="connsiteX6" fmla="*/ 214560 w 375048"/>
                <a:gd name="connsiteY6" fmla="*/ 246294 h 521448"/>
                <a:gd name="connsiteX7" fmla="*/ 250056 w 375048"/>
                <a:gd name="connsiteY7" fmla="*/ 341681 h 521448"/>
                <a:gd name="connsiteX8" fmla="*/ 315306 w 375048"/>
                <a:gd name="connsiteY8" fmla="*/ 517204 h 521448"/>
                <a:gd name="connsiteX9" fmla="*/ 315344 w 375048"/>
                <a:gd name="connsiteY9" fmla="*/ 519019 h 521448"/>
                <a:gd name="connsiteX10" fmla="*/ 373853 w 375048"/>
                <a:gd name="connsiteY10" fmla="*/ 427970 h 521448"/>
                <a:gd name="connsiteX11" fmla="*/ 373853 w 375048"/>
                <a:gd name="connsiteY11" fmla="*/ 427970 h 521448"/>
                <a:gd name="connsiteX12" fmla="*/ 304455 w 375048"/>
                <a:gd name="connsiteY12" fmla="*/ 119685 h 521448"/>
                <a:gd name="connsiteX13" fmla="*/ 284292 w 375048"/>
                <a:gd name="connsiteY13" fmla="*/ 30224 h 521448"/>
                <a:gd name="connsiteX14" fmla="*/ 283775 w 375048"/>
                <a:gd name="connsiteY14" fmla="*/ 33024 h 521448"/>
                <a:gd name="connsiteX15" fmla="*/ 18219 w 375048"/>
                <a:gd name="connsiteY15" fmla="*/ -2429 h 521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5048" h="521448">
                  <a:moveTo>
                    <a:pt x="18219" y="-2429"/>
                  </a:moveTo>
                  <a:cubicBezTo>
                    <a:pt x="-26506" y="142685"/>
                    <a:pt x="17944" y="318895"/>
                    <a:pt x="42769" y="373395"/>
                  </a:cubicBezTo>
                  <a:cubicBezTo>
                    <a:pt x="42769" y="373395"/>
                    <a:pt x="56386" y="366794"/>
                    <a:pt x="70533" y="366794"/>
                  </a:cubicBezTo>
                  <a:cubicBezTo>
                    <a:pt x="82170" y="366794"/>
                    <a:pt x="94164" y="371257"/>
                    <a:pt x="99248" y="387524"/>
                  </a:cubicBezTo>
                  <a:cubicBezTo>
                    <a:pt x="115246" y="438739"/>
                    <a:pt x="139752" y="474318"/>
                    <a:pt x="167657" y="497249"/>
                  </a:cubicBezTo>
                  <a:lnTo>
                    <a:pt x="199787" y="325509"/>
                  </a:lnTo>
                  <a:lnTo>
                    <a:pt x="214560" y="246294"/>
                  </a:lnTo>
                  <a:lnTo>
                    <a:pt x="250056" y="341681"/>
                  </a:lnTo>
                  <a:lnTo>
                    <a:pt x="315306" y="517204"/>
                  </a:lnTo>
                  <a:lnTo>
                    <a:pt x="315344" y="519019"/>
                  </a:lnTo>
                  <a:cubicBezTo>
                    <a:pt x="352076" y="501927"/>
                    <a:pt x="377132" y="468284"/>
                    <a:pt x="373853" y="427970"/>
                  </a:cubicBezTo>
                  <a:lnTo>
                    <a:pt x="373853" y="427970"/>
                  </a:lnTo>
                  <a:lnTo>
                    <a:pt x="304455" y="119685"/>
                  </a:lnTo>
                  <a:lnTo>
                    <a:pt x="284292" y="30224"/>
                  </a:lnTo>
                  <a:lnTo>
                    <a:pt x="283775" y="33024"/>
                  </a:lnTo>
                  <a:lnTo>
                    <a:pt x="18219" y="-2429"/>
                  </a:lnTo>
                </a:path>
              </a:pathLst>
            </a:custGeom>
            <a:solidFill>
              <a:srgbClr val="052D29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09" name="Freeform: Shape 1408">
              <a:extLst>
                <a:ext uri="{FF2B5EF4-FFF2-40B4-BE49-F238E27FC236}">
                  <a16:creationId xmlns="" xmlns:a16="http://schemas.microsoft.com/office/drawing/2014/main" id="{D80F3F68-C923-40DC-B2FA-34CD2E1A02A3}"/>
                </a:ext>
              </a:extLst>
            </p:cNvPr>
            <p:cNvSpPr/>
            <p:nvPr/>
          </p:nvSpPr>
          <p:spPr>
            <a:xfrm flipV="1">
              <a:off x="3899995" y="5015002"/>
              <a:ext cx="147686" cy="204046"/>
            </a:xfrm>
            <a:custGeom>
              <a:avLst/>
              <a:gdLst>
                <a:gd name="connsiteX0" fmla="*/ 31147 w 147686"/>
                <a:gd name="connsiteY0" fmla="*/ -2733 h 204046"/>
                <a:gd name="connsiteX1" fmla="*/ 31147 w 147686"/>
                <a:gd name="connsiteY1" fmla="*/ -2733 h 204046"/>
                <a:gd name="connsiteX2" fmla="*/ -983 w 147686"/>
                <a:gd name="connsiteY2" fmla="*/ 169007 h 204046"/>
                <a:gd name="connsiteX3" fmla="*/ 51512 w 147686"/>
                <a:gd name="connsiteY3" fmla="*/ 197177 h 204046"/>
                <a:gd name="connsiteX4" fmla="*/ 61253 w 147686"/>
                <a:gd name="connsiteY4" fmla="*/ 178502 h 204046"/>
                <a:gd name="connsiteX5" fmla="*/ 31147 w 147686"/>
                <a:gd name="connsiteY5" fmla="*/ -2733 h 204046"/>
                <a:gd name="connsiteX6" fmla="*/ 81416 w 147686"/>
                <a:gd name="connsiteY6" fmla="*/ 13439 h 204046"/>
                <a:gd name="connsiteX7" fmla="*/ 90552 w 147686"/>
                <a:gd name="connsiteY7" fmla="*/ 178300 h 204046"/>
                <a:gd name="connsiteX8" fmla="*/ 111724 w 147686"/>
                <a:gd name="connsiteY8" fmla="*/ 201313 h 204046"/>
                <a:gd name="connsiteX9" fmla="*/ 146704 w 147686"/>
                <a:gd name="connsiteY9" fmla="*/ 190778 h 204046"/>
                <a:gd name="connsiteX10" fmla="*/ 146666 w 147686"/>
                <a:gd name="connsiteY10" fmla="*/ 188962 h 204046"/>
                <a:gd name="connsiteX11" fmla="*/ 81416 w 147686"/>
                <a:gd name="connsiteY11" fmla="*/ 13439 h 204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7686" h="204046">
                  <a:moveTo>
                    <a:pt x="31147" y="-2733"/>
                  </a:moveTo>
                  <a:lnTo>
                    <a:pt x="31147" y="-2733"/>
                  </a:lnTo>
                  <a:lnTo>
                    <a:pt x="-983" y="169007"/>
                  </a:lnTo>
                  <a:cubicBezTo>
                    <a:pt x="15662" y="182682"/>
                    <a:pt x="33511" y="191856"/>
                    <a:pt x="51512" y="197177"/>
                  </a:cubicBezTo>
                  <a:lnTo>
                    <a:pt x="61253" y="178502"/>
                  </a:lnTo>
                  <a:lnTo>
                    <a:pt x="31147" y="-2733"/>
                  </a:lnTo>
                  <a:moveTo>
                    <a:pt x="81416" y="13439"/>
                  </a:moveTo>
                  <a:lnTo>
                    <a:pt x="90552" y="178300"/>
                  </a:lnTo>
                  <a:lnTo>
                    <a:pt x="111724" y="201313"/>
                  </a:lnTo>
                  <a:cubicBezTo>
                    <a:pt x="124107" y="199396"/>
                    <a:pt x="135916" y="195803"/>
                    <a:pt x="146704" y="190778"/>
                  </a:cubicBezTo>
                  <a:lnTo>
                    <a:pt x="146666" y="188962"/>
                  </a:lnTo>
                  <a:lnTo>
                    <a:pt x="81416" y="13439"/>
                  </a:lnTo>
                </a:path>
              </a:pathLst>
            </a:custGeom>
            <a:solidFill>
              <a:srgbClr val="D3B1B0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10" name="Freeform: Shape 1409">
              <a:extLst>
                <a:ext uri="{FF2B5EF4-FFF2-40B4-BE49-F238E27FC236}">
                  <a16:creationId xmlns="" xmlns:a16="http://schemas.microsoft.com/office/drawing/2014/main" id="{0E96F988-8245-48A3-86ED-E7E1139FFBE2}"/>
                </a:ext>
              </a:extLst>
            </p:cNvPr>
            <p:cNvSpPr/>
            <p:nvPr/>
          </p:nvSpPr>
          <p:spPr>
            <a:xfrm flipV="1">
              <a:off x="3952490" y="5013406"/>
              <a:ext cx="60211" cy="24608"/>
            </a:xfrm>
            <a:custGeom>
              <a:avLst/>
              <a:gdLst>
                <a:gd name="connsiteX0" fmla="*/ 38045 w 60211"/>
                <a:gd name="connsiteY0" fmla="*/ -2897 h 24608"/>
                <a:gd name="connsiteX1" fmla="*/ 38178 w 60211"/>
                <a:gd name="connsiteY1" fmla="*/ -482 h 24608"/>
                <a:gd name="connsiteX2" fmla="*/ 10184 w 60211"/>
                <a:gd name="connsiteY2" fmla="*/ 5993 h 24608"/>
                <a:gd name="connsiteX3" fmla="*/ 8746 w 60211"/>
                <a:gd name="connsiteY3" fmla="*/ -2695 h 24608"/>
                <a:gd name="connsiteX4" fmla="*/ -995 w 60211"/>
                <a:gd name="connsiteY4" fmla="*/ 15980 h 24608"/>
                <a:gd name="connsiteX5" fmla="*/ 38417 w 60211"/>
                <a:gd name="connsiteY5" fmla="*/ 21711 h 24608"/>
                <a:gd name="connsiteX6" fmla="*/ 59217 w 60211"/>
                <a:gd name="connsiteY6" fmla="*/ 20116 h 24608"/>
                <a:gd name="connsiteX7" fmla="*/ 38045 w 60211"/>
                <a:gd name="connsiteY7" fmla="*/ -2897 h 24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0211" h="24608">
                  <a:moveTo>
                    <a:pt x="38045" y="-2897"/>
                  </a:moveTo>
                  <a:lnTo>
                    <a:pt x="38178" y="-482"/>
                  </a:lnTo>
                  <a:lnTo>
                    <a:pt x="10184" y="5993"/>
                  </a:lnTo>
                  <a:lnTo>
                    <a:pt x="8746" y="-2695"/>
                  </a:lnTo>
                  <a:lnTo>
                    <a:pt x="-995" y="15980"/>
                  </a:lnTo>
                  <a:cubicBezTo>
                    <a:pt x="12208" y="19882"/>
                    <a:pt x="25492" y="21711"/>
                    <a:pt x="38417" y="21711"/>
                  </a:cubicBezTo>
                  <a:cubicBezTo>
                    <a:pt x="45485" y="21711"/>
                    <a:pt x="52433" y="21162"/>
                    <a:pt x="59217" y="20116"/>
                  </a:cubicBezTo>
                  <a:lnTo>
                    <a:pt x="38045" y="-2897"/>
                  </a:lnTo>
                </a:path>
              </a:pathLst>
            </a:custGeom>
            <a:solidFill>
              <a:srgbClr val="141923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11" name="Freeform: Shape 1410">
              <a:extLst>
                <a:ext uri="{FF2B5EF4-FFF2-40B4-BE49-F238E27FC236}">
                  <a16:creationId xmlns="" xmlns:a16="http://schemas.microsoft.com/office/drawing/2014/main" id="{7E1D05F9-BF03-421B-8899-BC2F4C0CAAC2}"/>
                </a:ext>
              </a:extLst>
            </p:cNvPr>
            <p:cNvSpPr/>
            <p:nvPr/>
          </p:nvSpPr>
          <p:spPr>
            <a:xfrm flipV="1">
              <a:off x="3932125" y="5029125"/>
              <a:ext cx="59537" cy="269138"/>
            </a:xfrm>
            <a:custGeom>
              <a:avLst/>
              <a:gdLst>
                <a:gd name="connsiteX0" fmla="*/ 13806 w 59537"/>
                <a:gd name="connsiteY0" fmla="*/ -2649 h 269138"/>
                <a:gd name="connsiteX1" fmla="*/ -966 w 59537"/>
                <a:gd name="connsiteY1" fmla="*/ 76566 h 269138"/>
                <a:gd name="connsiteX2" fmla="*/ 29139 w 59537"/>
                <a:gd name="connsiteY2" fmla="*/ 257801 h 269138"/>
                <a:gd name="connsiteX3" fmla="*/ 30577 w 59537"/>
                <a:gd name="connsiteY3" fmla="*/ 266489 h 269138"/>
                <a:gd name="connsiteX4" fmla="*/ 58571 w 59537"/>
                <a:gd name="connsiteY4" fmla="*/ 260014 h 269138"/>
                <a:gd name="connsiteX5" fmla="*/ 58438 w 59537"/>
                <a:gd name="connsiteY5" fmla="*/ 257599 h 269138"/>
                <a:gd name="connsiteX6" fmla="*/ 49303 w 59537"/>
                <a:gd name="connsiteY6" fmla="*/ 92738 h 269138"/>
                <a:gd name="connsiteX7" fmla="*/ 13806 w 59537"/>
                <a:gd name="connsiteY7" fmla="*/ -2649 h 269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9537" h="269138">
                  <a:moveTo>
                    <a:pt x="13806" y="-2649"/>
                  </a:moveTo>
                  <a:lnTo>
                    <a:pt x="-966" y="76566"/>
                  </a:lnTo>
                  <a:lnTo>
                    <a:pt x="29139" y="257801"/>
                  </a:lnTo>
                  <a:lnTo>
                    <a:pt x="30577" y="266489"/>
                  </a:lnTo>
                  <a:lnTo>
                    <a:pt x="58571" y="260014"/>
                  </a:lnTo>
                  <a:lnTo>
                    <a:pt x="58438" y="257599"/>
                  </a:lnTo>
                  <a:lnTo>
                    <a:pt x="49303" y="92738"/>
                  </a:lnTo>
                  <a:lnTo>
                    <a:pt x="13806" y="-2649"/>
                  </a:lnTo>
                </a:path>
              </a:pathLst>
            </a:custGeom>
            <a:solidFill>
              <a:srgbClr val="141923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12" name="Freeform: Shape 1411">
              <a:extLst>
                <a:ext uri="{FF2B5EF4-FFF2-40B4-BE49-F238E27FC236}">
                  <a16:creationId xmlns="" xmlns:a16="http://schemas.microsoft.com/office/drawing/2014/main" id="{094A1AFB-0CCD-4329-A256-5A865176B8A4}"/>
                </a:ext>
              </a:extLst>
            </p:cNvPr>
            <p:cNvSpPr/>
            <p:nvPr/>
          </p:nvSpPr>
          <p:spPr>
            <a:xfrm flipV="1">
              <a:off x="3750557" y="5511533"/>
              <a:ext cx="266072" cy="48087"/>
            </a:xfrm>
            <a:custGeom>
              <a:avLst/>
              <a:gdLst>
                <a:gd name="connsiteX0" fmla="*/ 134172 w 266072"/>
                <a:gd name="connsiteY0" fmla="*/ -1981 h 48087"/>
                <a:gd name="connsiteX1" fmla="*/ 65 w 266072"/>
                <a:gd name="connsiteY1" fmla="*/ 7704 h 48087"/>
                <a:gd name="connsiteX2" fmla="*/ -859 w 266072"/>
                <a:gd name="connsiteY2" fmla="*/ 10654 h 48087"/>
                <a:gd name="connsiteX3" fmla="*/ 264697 w 266072"/>
                <a:gd name="connsiteY3" fmla="*/ 46107 h 48087"/>
                <a:gd name="connsiteX4" fmla="*/ 265214 w 266072"/>
                <a:gd name="connsiteY4" fmla="*/ 43308 h 48087"/>
                <a:gd name="connsiteX5" fmla="*/ 259104 w 266072"/>
                <a:gd name="connsiteY5" fmla="*/ 16184 h 48087"/>
                <a:gd name="connsiteX6" fmla="*/ 134172 w 266072"/>
                <a:gd name="connsiteY6" fmla="*/ -1981 h 48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6072" h="48087">
                  <a:moveTo>
                    <a:pt x="134172" y="-1981"/>
                  </a:moveTo>
                  <a:cubicBezTo>
                    <a:pt x="63067" y="2496"/>
                    <a:pt x="65" y="7704"/>
                    <a:pt x="65" y="7704"/>
                  </a:cubicBezTo>
                  <a:cubicBezTo>
                    <a:pt x="-245" y="8681"/>
                    <a:pt x="-556" y="9671"/>
                    <a:pt x="-859" y="10654"/>
                  </a:cubicBezTo>
                  <a:lnTo>
                    <a:pt x="264697" y="46107"/>
                  </a:lnTo>
                  <a:lnTo>
                    <a:pt x="265214" y="43308"/>
                  </a:lnTo>
                  <a:lnTo>
                    <a:pt x="259104" y="16184"/>
                  </a:lnTo>
                  <a:lnTo>
                    <a:pt x="134172" y="-1981"/>
                  </a:lnTo>
                </a:path>
              </a:pathLst>
            </a:custGeom>
            <a:solidFill>
              <a:srgbClr val="141923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13" name="Freeform: Shape 1412">
              <a:extLst>
                <a:ext uri="{FF2B5EF4-FFF2-40B4-BE49-F238E27FC236}">
                  <a16:creationId xmlns="" xmlns:a16="http://schemas.microsoft.com/office/drawing/2014/main" id="{154FF587-0C54-4831-9B49-DF3BB82C75FA}"/>
                </a:ext>
              </a:extLst>
            </p:cNvPr>
            <p:cNvSpPr/>
            <p:nvPr/>
          </p:nvSpPr>
          <p:spPr>
            <a:xfrm flipV="1">
              <a:off x="3885588" y="5541456"/>
              <a:ext cx="124932" cy="24021"/>
            </a:xfrm>
            <a:custGeom>
              <a:avLst/>
              <a:gdLst>
                <a:gd name="connsiteX0" fmla="*/ 118575 w 124932"/>
                <a:gd name="connsiteY0" fmla="*/ -1949 h 24021"/>
                <a:gd name="connsiteX1" fmla="*/ -947 w 124932"/>
                <a:gd name="connsiteY1" fmla="*/ 3909 h 24021"/>
                <a:gd name="connsiteX2" fmla="*/ 123985 w 124932"/>
                <a:gd name="connsiteY2" fmla="*/ 22073 h 24021"/>
                <a:gd name="connsiteX3" fmla="*/ 118575 w 124932"/>
                <a:gd name="connsiteY3" fmla="*/ -1949 h 24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932" h="24021">
                  <a:moveTo>
                    <a:pt x="118575" y="-1949"/>
                  </a:moveTo>
                  <a:cubicBezTo>
                    <a:pt x="82895" y="-971"/>
                    <a:pt x="39656" y="1349"/>
                    <a:pt x="-947" y="3909"/>
                  </a:cubicBezTo>
                  <a:lnTo>
                    <a:pt x="123985" y="22073"/>
                  </a:lnTo>
                  <a:lnTo>
                    <a:pt x="118575" y="-1949"/>
                  </a:lnTo>
                </a:path>
              </a:pathLst>
            </a:custGeom>
            <a:solidFill>
              <a:srgbClr val="141B28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14" name="Freeform: Shape 1413">
              <a:extLst>
                <a:ext uri="{FF2B5EF4-FFF2-40B4-BE49-F238E27FC236}">
                  <a16:creationId xmlns="" xmlns:a16="http://schemas.microsoft.com/office/drawing/2014/main" id="{0397CA1A-770B-4EA5-9154-2ED298CD7F03}"/>
                </a:ext>
              </a:extLst>
            </p:cNvPr>
            <p:cNvSpPr/>
            <p:nvPr/>
          </p:nvSpPr>
          <p:spPr>
            <a:xfrm flipV="1">
              <a:off x="4218131" y="5597059"/>
              <a:ext cx="805" cy="1841"/>
            </a:xfrm>
            <a:custGeom>
              <a:avLst/>
              <a:gdLst>
                <a:gd name="connsiteX0" fmla="*/ -1284 w 805"/>
                <a:gd name="connsiteY0" fmla="*/ -1869 h 1841"/>
                <a:gd name="connsiteX1" fmla="*/ -1107 w 805"/>
                <a:gd name="connsiteY1" fmla="*/ -979 h 1841"/>
                <a:gd name="connsiteX2" fmla="*/ -805 w 805"/>
                <a:gd name="connsiteY2" fmla="*/ -46 h 1841"/>
                <a:gd name="connsiteX3" fmla="*/ -685 w 805"/>
                <a:gd name="connsiteY3" fmla="*/ -27 h 1841"/>
                <a:gd name="connsiteX4" fmla="*/ -697 w 805"/>
                <a:gd name="connsiteY4" fmla="*/ -948 h 1841"/>
                <a:gd name="connsiteX5" fmla="*/ -1284 w 805"/>
                <a:gd name="connsiteY5" fmla="*/ -1869 h 1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5" h="1841">
                  <a:moveTo>
                    <a:pt x="-1284" y="-1869"/>
                  </a:moveTo>
                  <a:cubicBezTo>
                    <a:pt x="-1353" y="-1869"/>
                    <a:pt x="-1334" y="-1629"/>
                    <a:pt x="-1107" y="-979"/>
                  </a:cubicBezTo>
                  <a:lnTo>
                    <a:pt x="-805" y="-46"/>
                  </a:lnTo>
                  <a:cubicBezTo>
                    <a:pt x="-754" y="-34"/>
                    <a:pt x="-716" y="-27"/>
                    <a:pt x="-685" y="-27"/>
                  </a:cubicBezTo>
                  <a:cubicBezTo>
                    <a:pt x="-407" y="-27"/>
                    <a:pt x="-508" y="-488"/>
                    <a:pt x="-697" y="-948"/>
                  </a:cubicBezTo>
                  <a:cubicBezTo>
                    <a:pt x="-893" y="-1408"/>
                    <a:pt x="-1183" y="-1869"/>
                    <a:pt x="-1284" y="-1869"/>
                  </a:cubicBezTo>
                </a:path>
              </a:pathLst>
            </a:custGeom>
            <a:solidFill>
              <a:srgbClr val="E9D3D6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15" name="Freeform: Shape 1414">
              <a:extLst>
                <a:ext uri="{FF2B5EF4-FFF2-40B4-BE49-F238E27FC236}">
                  <a16:creationId xmlns="" xmlns:a16="http://schemas.microsoft.com/office/drawing/2014/main" id="{E247983A-6487-4E99-B429-BE3613A89302}"/>
                </a:ext>
              </a:extLst>
            </p:cNvPr>
            <p:cNvSpPr/>
            <p:nvPr/>
          </p:nvSpPr>
          <p:spPr>
            <a:xfrm flipV="1">
              <a:off x="3889862" y="4537185"/>
              <a:ext cx="367081" cy="357879"/>
            </a:xfrm>
            <a:custGeom>
              <a:avLst/>
              <a:gdLst>
                <a:gd name="connsiteX0" fmla="*/ 365052 w 367081"/>
                <a:gd name="connsiteY0" fmla="*/ 157544 h 357879"/>
                <a:gd name="connsiteX1" fmla="*/ 364094 w 367081"/>
                <a:gd name="connsiteY1" fmla="*/ 149625 h 357879"/>
                <a:gd name="connsiteX2" fmla="*/ 354743 w 367081"/>
                <a:gd name="connsiteY2" fmla="*/ 113050 h 357879"/>
                <a:gd name="connsiteX3" fmla="*/ 247623 w 367081"/>
                <a:gd name="connsiteY3" fmla="*/ 7077 h 357879"/>
                <a:gd name="connsiteX4" fmla="*/ 169164 w 367081"/>
                <a:gd name="connsiteY4" fmla="*/ -2538 h 357879"/>
                <a:gd name="connsiteX5" fmla="*/ 72863 w 367081"/>
                <a:gd name="connsiteY5" fmla="*/ 85037 h 357879"/>
                <a:gd name="connsiteX6" fmla="*/ 62346 w 367081"/>
                <a:gd name="connsiteY6" fmla="*/ 83228 h 357879"/>
                <a:gd name="connsiteX7" fmla="*/ 53192 w 367081"/>
                <a:gd name="connsiteY7" fmla="*/ 82231 h 357879"/>
                <a:gd name="connsiteX8" fmla="*/ 48129 w 367081"/>
                <a:gd name="connsiteY8" fmla="*/ 48500 h 357879"/>
                <a:gd name="connsiteX9" fmla="*/ 43350 w 367081"/>
                <a:gd name="connsiteY9" fmla="*/ 14781 h 357879"/>
                <a:gd name="connsiteX10" fmla="*/ 98 w 367081"/>
                <a:gd name="connsiteY10" fmla="*/ 197435 h 357879"/>
                <a:gd name="connsiteX11" fmla="*/ 196856 w 367081"/>
                <a:gd name="connsiteY11" fmla="*/ 354137 h 357879"/>
                <a:gd name="connsiteX12" fmla="*/ 204970 w 367081"/>
                <a:gd name="connsiteY12" fmla="*/ 353482 h 357879"/>
                <a:gd name="connsiteX13" fmla="*/ 342594 w 367081"/>
                <a:gd name="connsiteY13" fmla="*/ 263901 h 357879"/>
                <a:gd name="connsiteX14" fmla="*/ 342644 w 367081"/>
                <a:gd name="connsiteY14" fmla="*/ 263845 h 357879"/>
                <a:gd name="connsiteX15" fmla="*/ 360916 w 367081"/>
                <a:gd name="connsiteY15" fmla="*/ 217781 h 357879"/>
                <a:gd name="connsiteX16" fmla="*/ 365052 w 367081"/>
                <a:gd name="connsiteY16" fmla="*/ 157544 h 357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7081" h="357879">
                  <a:moveTo>
                    <a:pt x="365052" y="157544"/>
                  </a:moveTo>
                  <a:cubicBezTo>
                    <a:pt x="364787" y="154902"/>
                    <a:pt x="364466" y="152260"/>
                    <a:pt x="364094" y="149625"/>
                  </a:cubicBezTo>
                  <a:cubicBezTo>
                    <a:pt x="362221" y="136946"/>
                    <a:pt x="359075" y="124664"/>
                    <a:pt x="354743" y="113050"/>
                  </a:cubicBezTo>
                  <a:cubicBezTo>
                    <a:pt x="336276" y="63323"/>
                    <a:pt x="296618" y="24724"/>
                    <a:pt x="247623" y="7077"/>
                  </a:cubicBezTo>
                  <a:cubicBezTo>
                    <a:pt x="223292" y="-1712"/>
                    <a:pt x="196641" y="-5306"/>
                    <a:pt x="169164" y="-2538"/>
                  </a:cubicBezTo>
                  <a:cubicBezTo>
                    <a:pt x="124683" y="1932"/>
                    <a:pt x="101298" y="54919"/>
                    <a:pt x="72863" y="85037"/>
                  </a:cubicBezTo>
                  <a:cubicBezTo>
                    <a:pt x="68399" y="89766"/>
                    <a:pt x="65215" y="86494"/>
                    <a:pt x="62346" y="83228"/>
                  </a:cubicBezTo>
                  <a:cubicBezTo>
                    <a:pt x="59326" y="79785"/>
                    <a:pt x="56653" y="76343"/>
                    <a:pt x="53192" y="82231"/>
                  </a:cubicBezTo>
                  <a:cubicBezTo>
                    <a:pt x="51861" y="84489"/>
                    <a:pt x="49970" y="66494"/>
                    <a:pt x="48129" y="48500"/>
                  </a:cubicBezTo>
                  <a:cubicBezTo>
                    <a:pt x="46282" y="30462"/>
                    <a:pt x="44478" y="12430"/>
                    <a:pt x="43350" y="14781"/>
                  </a:cubicBezTo>
                  <a:cubicBezTo>
                    <a:pt x="29605" y="43425"/>
                    <a:pt x="-8369" y="129071"/>
                    <a:pt x="98" y="197435"/>
                  </a:cubicBezTo>
                  <a:cubicBezTo>
                    <a:pt x="11913" y="292797"/>
                    <a:pt x="101904" y="359377"/>
                    <a:pt x="196856" y="354137"/>
                  </a:cubicBezTo>
                  <a:cubicBezTo>
                    <a:pt x="199567" y="353973"/>
                    <a:pt x="202272" y="353759"/>
                    <a:pt x="204970" y="353482"/>
                  </a:cubicBezTo>
                  <a:cubicBezTo>
                    <a:pt x="264892" y="347461"/>
                    <a:pt x="314877" y="312550"/>
                    <a:pt x="342594" y="263901"/>
                  </a:cubicBezTo>
                  <a:lnTo>
                    <a:pt x="342644" y="263845"/>
                  </a:lnTo>
                  <a:cubicBezTo>
                    <a:pt x="350746" y="249558"/>
                    <a:pt x="356931" y="234048"/>
                    <a:pt x="360916" y="217781"/>
                  </a:cubicBezTo>
                  <a:cubicBezTo>
                    <a:pt x="365582" y="198608"/>
                    <a:pt x="367139" y="178274"/>
                    <a:pt x="365052" y="157544"/>
                  </a:cubicBezTo>
                </a:path>
              </a:pathLst>
            </a:custGeom>
            <a:solidFill>
              <a:srgbClr val="162136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16" name="Freeform: Shape 1415">
              <a:extLst>
                <a:ext uri="{FF2B5EF4-FFF2-40B4-BE49-F238E27FC236}">
                  <a16:creationId xmlns="" xmlns:a16="http://schemas.microsoft.com/office/drawing/2014/main" id="{92EFBE77-8EC3-430D-9ECC-EB9577EFDC91}"/>
                </a:ext>
              </a:extLst>
            </p:cNvPr>
            <p:cNvSpPr/>
            <p:nvPr/>
          </p:nvSpPr>
          <p:spPr>
            <a:xfrm flipV="1">
              <a:off x="3955699" y="4731759"/>
              <a:ext cx="64362" cy="63523"/>
            </a:xfrm>
            <a:custGeom>
              <a:avLst/>
              <a:gdLst>
                <a:gd name="connsiteX0" fmla="*/ 63258 w 64362"/>
                <a:gd name="connsiteY0" fmla="*/ 25390 h 63523"/>
                <a:gd name="connsiteX1" fmla="*/ 60414 w 64362"/>
                <a:gd name="connsiteY1" fmla="*/ 15044 h 63523"/>
                <a:gd name="connsiteX2" fmla="*/ 52640 w 64362"/>
                <a:gd name="connsiteY2" fmla="*/ 4401 h 63523"/>
                <a:gd name="connsiteX3" fmla="*/ 30604 w 64362"/>
                <a:gd name="connsiteY3" fmla="*/ -3279 h 63523"/>
                <a:gd name="connsiteX4" fmla="*/ 12724 w 64362"/>
                <a:gd name="connsiteY4" fmla="*/ -1797 h 63523"/>
                <a:gd name="connsiteX5" fmla="*/ -1002 w 64362"/>
                <a:gd name="connsiteY5" fmla="*/ -687 h 63523"/>
                <a:gd name="connsiteX6" fmla="*/ 2257 w 64362"/>
                <a:gd name="connsiteY6" fmla="*/ 40036 h 63523"/>
                <a:gd name="connsiteX7" fmla="*/ 2308 w 64362"/>
                <a:gd name="connsiteY7" fmla="*/ 40036 h 63523"/>
                <a:gd name="connsiteX8" fmla="*/ 2888 w 64362"/>
                <a:gd name="connsiteY8" fmla="*/ 47571 h 63523"/>
                <a:gd name="connsiteX9" fmla="*/ 3361 w 64362"/>
                <a:gd name="connsiteY9" fmla="*/ 53415 h 63523"/>
                <a:gd name="connsiteX10" fmla="*/ 3815 w 64362"/>
                <a:gd name="connsiteY10" fmla="*/ 58768 h 63523"/>
                <a:gd name="connsiteX11" fmla="*/ 3909 w 64362"/>
                <a:gd name="connsiteY11" fmla="*/ 60155 h 63523"/>
                <a:gd name="connsiteX12" fmla="*/ 3960 w 64362"/>
                <a:gd name="connsiteY12" fmla="*/ 60155 h 63523"/>
                <a:gd name="connsiteX13" fmla="*/ 35516 w 64362"/>
                <a:gd name="connsiteY13" fmla="*/ 57564 h 63523"/>
                <a:gd name="connsiteX14" fmla="*/ 55484 w 64362"/>
                <a:gd name="connsiteY14" fmla="*/ 47773 h 63523"/>
                <a:gd name="connsiteX15" fmla="*/ 62085 w 64362"/>
                <a:gd name="connsiteY15" fmla="*/ 36052 h 63523"/>
                <a:gd name="connsiteX16" fmla="*/ 63258 w 64362"/>
                <a:gd name="connsiteY16" fmla="*/ 25390 h 63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362" h="63523">
                  <a:moveTo>
                    <a:pt x="63258" y="25390"/>
                  </a:moveTo>
                  <a:cubicBezTo>
                    <a:pt x="62949" y="21727"/>
                    <a:pt x="61997" y="18228"/>
                    <a:pt x="60414" y="15044"/>
                  </a:cubicBezTo>
                  <a:cubicBezTo>
                    <a:pt x="58611" y="11223"/>
                    <a:pt x="55906" y="7181"/>
                    <a:pt x="52640" y="4401"/>
                  </a:cubicBezTo>
                  <a:cubicBezTo>
                    <a:pt x="46732" y="-586"/>
                    <a:pt x="38927" y="-3972"/>
                    <a:pt x="30604" y="-3279"/>
                  </a:cubicBezTo>
                  <a:lnTo>
                    <a:pt x="12724" y="-1797"/>
                  </a:lnTo>
                  <a:lnTo>
                    <a:pt x="-1002" y="-687"/>
                  </a:lnTo>
                  <a:lnTo>
                    <a:pt x="2257" y="40036"/>
                  </a:lnTo>
                  <a:lnTo>
                    <a:pt x="2308" y="40036"/>
                  </a:lnTo>
                  <a:lnTo>
                    <a:pt x="2888" y="47571"/>
                  </a:lnTo>
                  <a:lnTo>
                    <a:pt x="3361" y="53415"/>
                  </a:lnTo>
                  <a:lnTo>
                    <a:pt x="3815" y="58768"/>
                  </a:lnTo>
                  <a:lnTo>
                    <a:pt x="3909" y="60155"/>
                  </a:lnTo>
                  <a:lnTo>
                    <a:pt x="3960" y="60155"/>
                  </a:lnTo>
                  <a:lnTo>
                    <a:pt x="35516" y="57564"/>
                  </a:lnTo>
                  <a:cubicBezTo>
                    <a:pt x="43498" y="56927"/>
                    <a:pt x="50484" y="53239"/>
                    <a:pt x="55484" y="47773"/>
                  </a:cubicBezTo>
                  <a:cubicBezTo>
                    <a:pt x="58516" y="44456"/>
                    <a:pt x="60780" y="40415"/>
                    <a:pt x="62085" y="36052"/>
                  </a:cubicBezTo>
                  <a:cubicBezTo>
                    <a:pt x="63176" y="32641"/>
                    <a:pt x="63566" y="29104"/>
                    <a:pt x="63258" y="25390"/>
                  </a:cubicBezTo>
                </a:path>
              </a:pathLst>
            </a:custGeom>
            <a:solidFill>
              <a:srgbClr val="FABAC3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17" name="Freeform: Shape 1416">
              <a:extLst>
                <a:ext uri="{FF2B5EF4-FFF2-40B4-BE49-F238E27FC236}">
                  <a16:creationId xmlns="" xmlns:a16="http://schemas.microsoft.com/office/drawing/2014/main" id="{912C65CD-E861-4A38-97F0-1EB7939463EB}"/>
                </a:ext>
              </a:extLst>
            </p:cNvPr>
            <p:cNvSpPr/>
            <p:nvPr/>
          </p:nvSpPr>
          <p:spPr>
            <a:xfrm flipV="1">
              <a:off x="3953978" y="4606786"/>
              <a:ext cx="284795" cy="351142"/>
            </a:xfrm>
            <a:custGeom>
              <a:avLst/>
              <a:gdLst>
                <a:gd name="connsiteX0" fmla="*/ 282936 w 284795"/>
                <a:gd name="connsiteY0" fmla="*/ 198838 h 351142"/>
                <a:gd name="connsiteX1" fmla="*/ 277577 w 284795"/>
                <a:gd name="connsiteY1" fmla="*/ 132990 h 351142"/>
                <a:gd name="connsiteX2" fmla="*/ 276782 w 284795"/>
                <a:gd name="connsiteY2" fmla="*/ 123135 h 351142"/>
                <a:gd name="connsiteX3" fmla="*/ 273876 w 284795"/>
                <a:gd name="connsiteY3" fmla="*/ 104050 h 351142"/>
                <a:gd name="connsiteX4" fmla="*/ 151611 w 284795"/>
                <a:gd name="connsiteY4" fmla="*/ -2679 h 351142"/>
                <a:gd name="connsiteX5" fmla="*/ 146188 w 284795"/>
                <a:gd name="connsiteY5" fmla="*/ -3064 h 351142"/>
                <a:gd name="connsiteX6" fmla="*/ 126876 w 284795"/>
                <a:gd name="connsiteY6" fmla="*/ -2875 h 351142"/>
                <a:gd name="connsiteX7" fmla="*/ 108334 w 284795"/>
                <a:gd name="connsiteY7" fmla="*/ -82 h 351142"/>
                <a:gd name="connsiteX8" fmla="*/ 74823 w 284795"/>
                <a:gd name="connsiteY8" fmla="*/ 11853 h 351142"/>
                <a:gd name="connsiteX9" fmla="*/ 74722 w 284795"/>
                <a:gd name="connsiteY9" fmla="*/ 11904 h 351142"/>
                <a:gd name="connsiteX10" fmla="*/ -1151 w 284795"/>
                <a:gd name="connsiteY10" fmla="*/ 134484 h 351142"/>
                <a:gd name="connsiteX11" fmla="*/ -1057 w 284795"/>
                <a:gd name="connsiteY11" fmla="*/ 139194 h 351142"/>
                <a:gd name="connsiteX12" fmla="*/ -792 w 284795"/>
                <a:gd name="connsiteY12" fmla="*/ 144799 h 351142"/>
                <a:gd name="connsiteX13" fmla="*/ -760 w 284795"/>
                <a:gd name="connsiteY13" fmla="*/ 145789 h 351142"/>
                <a:gd name="connsiteX14" fmla="*/ -426 w 284795"/>
                <a:gd name="connsiteY14" fmla="*/ 150253 h 351142"/>
                <a:gd name="connsiteX15" fmla="*/ 570 w 284795"/>
                <a:gd name="connsiteY15" fmla="*/ 161992 h 351142"/>
                <a:gd name="connsiteX16" fmla="*/ 3773 w 284795"/>
                <a:gd name="connsiteY16" fmla="*/ 202325 h 351142"/>
                <a:gd name="connsiteX17" fmla="*/ 3830 w 284795"/>
                <a:gd name="connsiteY17" fmla="*/ 202716 h 351142"/>
                <a:gd name="connsiteX18" fmla="*/ 3836 w 284795"/>
                <a:gd name="connsiteY18" fmla="*/ 202766 h 351142"/>
                <a:gd name="connsiteX19" fmla="*/ 4454 w 284795"/>
                <a:gd name="connsiteY19" fmla="*/ 210250 h 351142"/>
                <a:gd name="connsiteX20" fmla="*/ 4933 w 284795"/>
                <a:gd name="connsiteY20" fmla="*/ 216095 h 351142"/>
                <a:gd name="connsiteX21" fmla="*/ 5387 w 284795"/>
                <a:gd name="connsiteY21" fmla="*/ 221448 h 351142"/>
                <a:gd name="connsiteX22" fmla="*/ 5532 w 284795"/>
                <a:gd name="connsiteY22" fmla="*/ 222835 h 351142"/>
                <a:gd name="connsiteX23" fmla="*/ 11503 w 284795"/>
                <a:gd name="connsiteY23" fmla="*/ 249669 h 351142"/>
                <a:gd name="connsiteX24" fmla="*/ 18684 w 284795"/>
                <a:gd name="connsiteY24" fmla="*/ 267089 h 351142"/>
                <a:gd name="connsiteX25" fmla="*/ 19857 w 284795"/>
                <a:gd name="connsiteY25" fmla="*/ 269636 h 351142"/>
                <a:gd name="connsiteX26" fmla="*/ 27410 w 284795"/>
                <a:gd name="connsiteY26" fmla="*/ 283066 h 351142"/>
                <a:gd name="connsiteX27" fmla="*/ 27460 w 284795"/>
                <a:gd name="connsiteY27" fmla="*/ 283160 h 351142"/>
                <a:gd name="connsiteX28" fmla="*/ 68033 w 284795"/>
                <a:gd name="connsiteY28" fmla="*/ 324256 h 351142"/>
                <a:gd name="connsiteX29" fmla="*/ 78001 w 284795"/>
                <a:gd name="connsiteY29" fmla="*/ 330309 h 351142"/>
                <a:gd name="connsiteX30" fmla="*/ 157632 w 284795"/>
                <a:gd name="connsiteY30" fmla="*/ 347332 h 351142"/>
                <a:gd name="connsiteX31" fmla="*/ 252975 w 284795"/>
                <a:gd name="connsiteY31" fmla="*/ 298923 h 351142"/>
                <a:gd name="connsiteX32" fmla="*/ 278945 w 284795"/>
                <a:gd name="connsiteY32" fmla="*/ 249366 h 351142"/>
                <a:gd name="connsiteX33" fmla="*/ 283068 w 284795"/>
                <a:gd name="connsiteY33" fmla="*/ 227835 h 351142"/>
                <a:gd name="connsiteX34" fmla="*/ 282936 w 284795"/>
                <a:gd name="connsiteY34" fmla="*/ 198838 h 351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84795" h="351142">
                  <a:moveTo>
                    <a:pt x="282936" y="198838"/>
                  </a:moveTo>
                  <a:lnTo>
                    <a:pt x="277577" y="132990"/>
                  </a:lnTo>
                  <a:lnTo>
                    <a:pt x="276782" y="123135"/>
                  </a:lnTo>
                  <a:cubicBezTo>
                    <a:pt x="276290" y="116641"/>
                    <a:pt x="275250" y="110216"/>
                    <a:pt x="273876" y="104050"/>
                  </a:cubicBezTo>
                  <a:cubicBezTo>
                    <a:pt x="260806" y="46133"/>
                    <a:pt x="211129" y="2881"/>
                    <a:pt x="151611" y="-2679"/>
                  </a:cubicBezTo>
                  <a:cubicBezTo>
                    <a:pt x="149820" y="-2919"/>
                    <a:pt x="147979" y="-3014"/>
                    <a:pt x="146188" y="-3064"/>
                  </a:cubicBezTo>
                  <a:cubicBezTo>
                    <a:pt x="139814" y="-3512"/>
                    <a:pt x="133415" y="-3373"/>
                    <a:pt x="126876" y="-2875"/>
                  </a:cubicBezTo>
                  <a:cubicBezTo>
                    <a:pt x="120534" y="-2389"/>
                    <a:pt x="114405" y="-1406"/>
                    <a:pt x="108334" y="-82"/>
                  </a:cubicBezTo>
                  <a:cubicBezTo>
                    <a:pt x="96493" y="2459"/>
                    <a:pt x="85239" y="6526"/>
                    <a:pt x="74823" y="11853"/>
                  </a:cubicBezTo>
                  <a:lnTo>
                    <a:pt x="74722" y="11904"/>
                  </a:lnTo>
                  <a:cubicBezTo>
                    <a:pt x="29333" y="35074"/>
                    <a:pt x="-1044" y="81977"/>
                    <a:pt x="-1151" y="134484"/>
                  </a:cubicBezTo>
                  <a:cubicBezTo>
                    <a:pt x="-1151" y="136067"/>
                    <a:pt x="-1158" y="137611"/>
                    <a:pt x="-1057" y="139194"/>
                  </a:cubicBezTo>
                  <a:cubicBezTo>
                    <a:pt x="-1107" y="141035"/>
                    <a:pt x="-950" y="142914"/>
                    <a:pt x="-792" y="144799"/>
                  </a:cubicBezTo>
                  <a:lnTo>
                    <a:pt x="-760" y="145789"/>
                  </a:lnTo>
                  <a:lnTo>
                    <a:pt x="-426" y="150253"/>
                  </a:lnTo>
                  <a:lnTo>
                    <a:pt x="570" y="161992"/>
                  </a:lnTo>
                  <a:lnTo>
                    <a:pt x="3773" y="202325"/>
                  </a:lnTo>
                  <a:lnTo>
                    <a:pt x="3830" y="202716"/>
                  </a:lnTo>
                  <a:lnTo>
                    <a:pt x="3836" y="202766"/>
                  </a:lnTo>
                  <a:lnTo>
                    <a:pt x="4454" y="210250"/>
                  </a:lnTo>
                  <a:lnTo>
                    <a:pt x="4933" y="216095"/>
                  </a:lnTo>
                  <a:lnTo>
                    <a:pt x="5387" y="221448"/>
                  </a:lnTo>
                  <a:lnTo>
                    <a:pt x="5532" y="222835"/>
                  </a:lnTo>
                  <a:cubicBezTo>
                    <a:pt x="6358" y="232147"/>
                    <a:pt x="8514" y="241119"/>
                    <a:pt x="11503" y="249669"/>
                  </a:cubicBezTo>
                  <a:cubicBezTo>
                    <a:pt x="13520" y="255671"/>
                    <a:pt x="15986" y="261503"/>
                    <a:pt x="18684" y="267089"/>
                  </a:cubicBezTo>
                  <a:cubicBezTo>
                    <a:pt x="19062" y="268016"/>
                    <a:pt x="19434" y="268804"/>
                    <a:pt x="19857" y="269636"/>
                  </a:cubicBezTo>
                  <a:cubicBezTo>
                    <a:pt x="22076" y="274233"/>
                    <a:pt x="24648" y="278778"/>
                    <a:pt x="27410" y="283066"/>
                  </a:cubicBezTo>
                  <a:lnTo>
                    <a:pt x="27460" y="283160"/>
                  </a:lnTo>
                  <a:cubicBezTo>
                    <a:pt x="37939" y="299534"/>
                    <a:pt x="51823" y="313569"/>
                    <a:pt x="68033" y="324256"/>
                  </a:cubicBezTo>
                  <a:cubicBezTo>
                    <a:pt x="71280" y="326393"/>
                    <a:pt x="74615" y="328430"/>
                    <a:pt x="78001" y="330309"/>
                  </a:cubicBezTo>
                  <a:cubicBezTo>
                    <a:pt x="101581" y="343215"/>
                    <a:pt x="128995" y="349684"/>
                    <a:pt x="157632" y="347332"/>
                  </a:cubicBezTo>
                  <a:cubicBezTo>
                    <a:pt x="195928" y="344198"/>
                    <a:pt x="229798" y="325939"/>
                    <a:pt x="252975" y="298923"/>
                  </a:cubicBezTo>
                  <a:cubicBezTo>
                    <a:pt x="265402" y="284491"/>
                    <a:pt x="273340" y="267764"/>
                    <a:pt x="278945" y="249366"/>
                  </a:cubicBezTo>
                  <a:cubicBezTo>
                    <a:pt x="281120" y="242349"/>
                    <a:pt x="282438" y="235155"/>
                    <a:pt x="283068" y="227835"/>
                  </a:cubicBezTo>
                  <a:cubicBezTo>
                    <a:pt x="283926" y="218428"/>
                    <a:pt x="283781" y="208743"/>
                    <a:pt x="282936" y="198838"/>
                  </a:cubicBezTo>
                </a:path>
              </a:pathLst>
            </a:custGeom>
            <a:solidFill>
              <a:srgbClr val="99655C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18" name="Freeform: Shape 1417">
              <a:extLst>
                <a:ext uri="{FF2B5EF4-FFF2-40B4-BE49-F238E27FC236}">
                  <a16:creationId xmlns="" xmlns:a16="http://schemas.microsoft.com/office/drawing/2014/main" id="{F1AE832E-0962-4AEF-B14F-7F1EDE781531}"/>
                </a:ext>
              </a:extLst>
            </p:cNvPr>
            <p:cNvSpPr/>
            <p:nvPr/>
          </p:nvSpPr>
          <p:spPr>
            <a:xfrm flipV="1">
              <a:off x="3924117" y="4751841"/>
              <a:ext cx="48624" cy="69467"/>
            </a:xfrm>
            <a:custGeom>
              <a:avLst/>
              <a:gdLst>
                <a:gd name="connsiteX0" fmla="*/ 47677 w 48624"/>
                <a:gd name="connsiteY0" fmla="*/ 65144 h 69467"/>
                <a:gd name="connsiteX1" fmla="*/ 44360 w 48624"/>
                <a:gd name="connsiteY1" fmla="*/ 24270 h 69467"/>
                <a:gd name="connsiteX2" fmla="*/ 42091 w 48624"/>
                <a:gd name="connsiteY2" fmla="*/ -3327 h 69467"/>
                <a:gd name="connsiteX3" fmla="*/ 31234 w 48624"/>
                <a:gd name="connsiteY3" fmla="*/ -2451 h 69467"/>
                <a:gd name="connsiteX4" fmla="*/ 28913 w 48624"/>
                <a:gd name="connsiteY4" fmla="*/ -2129 h 69467"/>
                <a:gd name="connsiteX5" fmla="*/ -840 w 48624"/>
                <a:gd name="connsiteY5" fmla="*/ 35663 h 69467"/>
                <a:gd name="connsiteX6" fmla="*/ 11323 w 48624"/>
                <a:gd name="connsiteY6" fmla="*/ 58543 h 69467"/>
                <a:gd name="connsiteX7" fmla="*/ 33894 w 48624"/>
                <a:gd name="connsiteY7" fmla="*/ 66103 h 69467"/>
                <a:gd name="connsiteX8" fmla="*/ 33945 w 48624"/>
                <a:gd name="connsiteY8" fmla="*/ 66103 h 69467"/>
                <a:gd name="connsiteX9" fmla="*/ 36776 w 48624"/>
                <a:gd name="connsiteY9" fmla="*/ 66021 h 69467"/>
                <a:gd name="connsiteX10" fmla="*/ 47677 w 48624"/>
                <a:gd name="connsiteY10" fmla="*/ 65144 h 69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8624" h="69467">
                  <a:moveTo>
                    <a:pt x="47677" y="65144"/>
                  </a:moveTo>
                  <a:lnTo>
                    <a:pt x="44360" y="24270"/>
                  </a:lnTo>
                  <a:lnTo>
                    <a:pt x="42091" y="-3327"/>
                  </a:lnTo>
                  <a:lnTo>
                    <a:pt x="31234" y="-2451"/>
                  </a:lnTo>
                  <a:cubicBezTo>
                    <a:pt x="30445" y="-2375"/>
                    <a:pt x="29651" y="-2306"/>
                    <a:pt x="28913" y="-2129"/>
                  </a:cubicBezTo>
                  <a:cubicBezTo>
                    <a:pt x="10869" y="595"/>
                    <a:pt x="-2283" y="17530"/>
                    <a:pt x="-840" y="35663"/>
                  </a:cubicBezTo>
                  <a:cubicBezTo>
                    <a:pt x="-108" y="45076"/>
                    <a:pt x="4494" y="52787"/>
                    <a:pt x="11323" y="58543"/>
                  </a:cubicBezTo>
                  <a:cubicBezTo>
                    <a:pt x="17432" y="63669"/>
                    <a:pt x="25357" y="66267"/>
                    <a:pt x="33894" y="66103"/>
                  </a:cubicBezTo>
                  <a:lnTo>
                    <a:pt x="33945" y="66103"/>
                  </a:lnTo>
                  <a:cubicBezTo>
                    <a:pt x="34941" y="66172"/>
                    <a:pt x="35786" y="66147"/>
                    <a:pt x="36776" y="66021"/>
                  </a:cubicBezTo>
                  <a:lnTo>
                    <a:pt x="47677" y="65144"/>
                  </a:lnTo>
                </a:path>
              </a:pathLst>
            </a:custGeom>
            <a:solidFill>
              <a:srgbClr val="FABAC3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19" name="Freeform: Shape 1418">
              <a:extLst>
                <a:ext uri="{FF2B5EF4-FFF2-40B4-BE49-F238E27FC236}">
                  <a16:creationId xmlns="" xmlns:a16="http://schemas.microsoft.com/office/drawing/2014/main" id="{419EB8AF-C326-4076-BDA6-B754CAED3205}"/>
                </a:ext>
              </a:extLst>
            </p:cNvPr>
            <p:cNvSpPr/>
            <p:nvPr/>
          </p:nvSpPr>
          <p:spPr>
            <a:xfrm flipV="1">
              <a:off x="4213379" y="4773615"/>
              <a:ext cx="12841" cy="25458"/>
            </a:xfrm>
            <a:custGeom>
              <a:avLst/>
              <a:gdLst>
                <a:gd name="connsiteX0" fmla="*/ 5415 w 12841"/>
                <a:gd name="connsiteY0" fmla="*/ -3325 h 25458"/>
                <a:gd name="connsiteX1" fmla="*/ 4022 w 12841"/>
                <a:gd name="connsiteY1" fmla="*/ -3281 h 25458"/>
                <a:gd name="connsiteX2" fmla="*/ -1319 w 12841"/>
                <a:gd name="connsiteY2" fmla="*/ 2393 h 25458"/>
                <a:gd name="connsiteX3" fmla="*/ -884 w 12841"/>
                <a:gd name="connsiteY3" fmla="*/ 16787 h 25458"/>
                <a:gd name="connsiteX4" fmla="*/ 4784 w 12841"/>
                <a:gd name="connsiteY4" fmla="*/ 22128 h 25458"/>
                <a:gd name="connsiteX5" fmla="*/ 6184 w 12841"/>
                <a:gd name="connsiteY5" fmla="*/ 22090 h 25458"/>
                <a:gd name="connsiteX6" fmla="*/ 11518 w 12841"/>
                <a:gd name="connsiteY6" fmla="*/ 16416 h 25458"/>
                <a:gd name="connsiteX7" fmla="*/ 11089 w 12841"/>
                <a:gd name="connsiteY7" fmla="*/ 2015 h 25458"/>
                <a:gd name="connsiteX8" fmla="*/ 5415 w 12841"/>
                <a:gd name="connsiteY8" fmla="*/ -3325 h 25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41" h="25458">
                  <a:moveTo>
                    <a:pt x="5415" y="-3325"/>
                  </a:moveTo>
                  <a:lnTo>
                    <a:pt x="4022" y="-3281"/>
                  </a:lnTo>
                  <a:cubicBezTo>
                    <a:pt x="995" y="-3193"/>
                    <a:pt x="-1407" y="-639"/>
                    <a:pt x="-1319" y="2393"/>
                  </a:cubicBezTo>
                  <a:lnTo>
                    <a:pt x="-884" y="16787"/>
                  </a:lnTo>
                  <a:cubicBezTo>
                    <a:pt x="-795" y="19820"/>
                    <a:pt x="1758" y="22222"/>
                    <a:pt x="4784" y="22128"/>
                  </a:cubicBezTo>
                  <a:lnTo>
                    <a:pt x="6184" y="22090"/>
                  </a:lnTo>
                  <a:cubicBezTo>
                    <a:pt x="9211" y="21995"/>
                    <a:pt x="11613" y="19442"/>
                    <a:pt x="11518" y="16416"/>
                  </a:cubicBezTo>
                  <a:lnTo>
                    <a:pt x="11089" y="2015"/>
                  </a:lnTo>
                  <a:cubicBezTo>
                    <a:pt x="10995" y="-1011"/>
                    <a:pt x="8441" y="-3413"/>
                    <a:pt x="5415" y="-3325"/>
                  </a:cubicBez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20" name="Freeform: Shape 1419">
              <a:extLst>
                <a:ext uri="{FF2B5EF4-FFF2-40B4-BE49-F238E27FC236}">
                  <a16:creationId xmlns="" xmlns:a16="http://schemas.microsoft.com/office/drawing/2014/main" id="{A57FDBFC-7242-4C4F-9E0D-213B910059DC}"/>
                </a:ext>
              </a:extLst>
            </p:cNvPr>
            <p:cNvSpPr/>
            <p:nvPr/>
          </p:nvSpPr>
          <p:spPr>
            <a:xfrm flipV="1">
              <a:off x="4118477" y="4769302"/>
              <a:ext cx="12842" cy="25457"/>
            </a:xfrm>
            <a:custGeom>
              <a:avLst/>
              <a:gdLst>
                <a:gd name="connsiteX0" fmla="*/ 5546 w 12842"/>
                <a:gd name="connsiteY0" fmla="*/ -3333 h 25457"/>
                <a:gd name="connsiteX1" fmla="*/ 4152 w 12842"/>
                <a:gd name="connsiteY1" fmla="*/ -3289 h 25457"/>
                <a:gd name="connsiteX2" fmla="*/ -1188 w 12842"/>
                <a:gd name="connsiteY2" fmla="*/ 2379 h 25457"/>
                <a:gd name="connsiteX3" fmla="*/ -753 w 12842"/>
                <a:gd name="connsiteY3" fmla="*/ 16780 h 25457"/>
                <a:gd name="connsiteX4" fmla="*/ 4915 w 12842"/>
                <a:gd name="connsiteY4" fmla="*/ 22120 h 25457"/>
                <a:gd name="connsiteX5" fmla="*/ 6309 w 12842"/>
                <a:gd name="connsiteY5" fmla="*/ 22076 h 25457"/>
                <a:gd name="connsiteX6" fmla="*/ 11649 w 12842"/>
                <a:gd name="connsiteY6" fmla="*/ 16408 h 25457"/>
                <a:gd name="connsiteX7" fmla="*/ 11214 w 12842"/>
                <a:gd name="connsiteY7" fmla="*/ 2007 h 25457"/>
                <a:gd name="connsiteX8" fmla="*/ 5546 w 12842"/>
                <a:gd name="connsiteY8" fmla="*/ -3333 h 25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42" h="25457">
                  <a:moveTo>
                    <a:pt x="5546" y="-3333"/>
                  </a:moveTo>
                  <a:lnTo>
                    <a:pt x="4152" y="-3289"/>
                  </a:lnTo>
                  <a:cubicBezTo>
                    <a:pt x="1126" y="-3201"/>
                    <a:pt x="-1282" y="-647"/>
                    <a:pt x="-1188" y="2379"/>
                  </a:cubicBezTo>
                  <a:lnTo>
                    <a:pt x="-753" y="16780"/>
                  </a:lnTo>
                  <a:cubicBezTo>
                    <a:pt x="-665" y="19806"/>
                    <a:pt x="1889" y="22215"/>
                    <a:pt x="4915" y="22120"/>
                  </a:cubicBezTo>
                  <a:lnTo>
                    <a:pt x="6309" y="22076"/>
                  </a:lnTo>
                  <a:cubicBezTo>
                    <a:pt x="9335" y="21988"/>
                    <a:pt x="11744" y="19434"/>
                    <a:pt x="11649" y="16408"/>
                  </a:cubicBezTo>
                  <a:lnTo>
                    <a:pt x="11214" y="2007"/>
                  </a:lnTo>
                  <a:cubicBezTo>
                    <a:pt x="11126" y="-1019"/>
                    <a:pt x="8572" y="-3421"/>
                    <a:pt x="5546" y="-3333"/>
                  </a:cubicBez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21" name="Freeform: Shape 1420">
              <a:extLst>
                <a:ext uri="{FF2B5EF4-FFF2-40B4-BE49-F238E27FC236}">
                  <a16:creationId xmlns="" xmlns:a16="http://schemas.microsoft.com/office/drawing/2014/main" id="{B3237285-E032-4D5B-94FB-9E4882E9046A}"/>
                </a:ext>
              </a:extLst>
            </p:cNvPr>
            <p:cNvSpPr/>
            <p:nvPr/>
          </p:nvSpPr>
          <p:spPr>
            <a:xfrm flipV="1">
              <a:off x="3924117" y="4698174"/>
              <a:ext cx="154080" cy="258694"/>
            </a:xfrm>
            <a:custGeom>
              <a:avLst/>
              <a:gdLst>
                <a:gd name="connsiteX0" fmla="*/ 153060 w 154080"/>
                <a:gd name="connsiteY0" fmla="*/ -3243 h 258694"/>
                <a:gd name="connsiteX1" fmla="*/ 104815 w 154080"/>
                <a:gd name="connsiteY1" fmla="*/ 10874 h 258694"/>
                <a:gd name="connsiteX2" fmla="*/ 104714 w 154080"/>
                <a:gd name="connsiteY2" fmla="*/ 10924 h 258694"/>
                <a:gd name="connsiteX3" fmla="*/ 28841 w 154080"/>
                <a:gd name="connsiteY3" fmla="*/ 133505 h 258694"/>
                <a:gd name="connsiteX4" fmla="*/ -912 w 154080"/>
                <a:gd name="connsiteY4" fmla="*/ 171296 h 258694"/>
                <a:gd name="connsiteX5" fmla="*/ 11250 w 154080"/>
                <a:gd name="connsiteY5" fmla="*/ 194177 h 258694"/>
                <a:gd name="connsiteX6" fmla="*/ 33822 w 154080"/>
                <a:gd name="connsiteY6" fmla="*/ 201736 h 258694"/>
                <a:gd name="connsiteX7" fmla="*/ 33828 w 154080"/>
                <a:gd name="connsiteY7" fmla="*/ 201787 h 258694"/>
                <a:gd name="connsiteX8" fmla="*/ 34452 w 154080"/>
                <a:gd name="connsiteY8" fmla="*/ 209271 h 258694"/>
                <a:gd name="connsiteX9" fmla="*/ 34925 w 154080"/>
                <a:gd name="connsiteY9" fmla="*/ 215115 h 258694"/>
                <a:gd name="connsiteX10" fmla="*/ 35379 w 154080"/>
                <a:gd name="connsiteY10" fmla="*/ 220468 h 258694"/>
                <a:gd name="connsiteX11" fmla="*/ 35474 w 154080"/>
                <a:gd name="connsiteY11" fmla="*/ 221855 h 258694"/>
                <a:gd name="connsiteX12" fmla="*/ 35524 w 154080"/>
                <a:gd name="connsiteY12" fmla="*/ 221855 h 258694"/>
                <a:gd name="connsiteX13" fmla="*/ 41495 w 154080"/>
                <a:gd name="connsiteY13" fmla="*/ 248689 h 258694"/>
                <a:gd name="connsiteX14" fmla="*/ 89891 w 154080"/>
                <a:gd name="connsiteY14" fmla="*/ 236212 h 258694"/>
                <a:gd name="connsiteX15" fmla="*/ 87048 w 154080"/>
                <a:gd name="connsiteY15" fmla="*/ 209473 h 258694"/>
                <a:gd name="connsiteX16" fmla="*/ 84204 w 154080"/>
                <a:gd name="connsiteY16" fmla="*/ 166101 h 258694"/>
                <a:gd name="connsiteX17" fmla="*/ 91638 w 154080"/>
                <a:gd name="connsiteY17" fmla="*/ 61862 h 258694"/>
                <a:gd name="connsiteX18" fmla="*/ 153060 w 154080"/>
                <a:gd name="connsiteY18" fmla="*/ -3243 h 258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4080" h="258694">
                  <a:moveTo>
                    <a:pt x="153060" y="-3243"/>
                  </a:moveTo>
                  <a:cubicBezTo>
                    <a:pt x="153060" y="-3243"/>
                    <a:pt x="128200" y="-4151"/>
                    <a:pt x="104815" y="10874"/>
                  </a:cubicBezTo>
                  <a:lnTo>
                    <a:pt x="104714" y="10924"/>
                  </a:lnTo>
                  <a:cubicBezTo>
                    <a:pt x="59319" y="34095"/>
                    <a:pt x="28948" y="80997"/>
                    <a:pt x="28841" y="133505"/>
                  </a:cubicBezTo>
                  <a:cubicBezTo>
                    <a:pt x="10796" y="136228"/>
                    <a:pt x="-2356" y="153163"/>
                    <a:pt x="-912" y="171296"/>
                  </a:cubicBezTo>
                  <a:cubicBezTo>
                    <a:pt x="-181" y="180709"/>
                    <a:pt x="4422" y="188420"/>
                    <a:pt x="11250" y="194177"/>
                  </a:cubicBezTo>
                  <a:cubicBezTo>
                    <a:pt x="17360" y="199303"/>
                    <a:pt x="25285" y="201900"/>
                    <a:pt x="33822" y="201736"/>
                  </a:cubicBezTo>
                  <a:lnTo>
                    <a:pt x="33828" y="201787"/>
                  </a:lnTo>
                  <a:lnTo>
                    <a:pt x="34452" y="209271"/>
                  </a:lnTo>
                  <a:lnTo>
                    <a:pt x="34925" y="215115"/>
                  </a:lnTo>
                  <a:lnTo>
                    <a:pt x="35379" y="220468"/>
                  </a:lnTo>
                  <a:lnTo>
                    <a:pt x="35474" y="221855"/>
                  </a:lnTo>
                  <a:lnTo>
                    <a:pt x="35524" y="221855"/>
                  </a:lnTo>
                  <a:cubicBezTo>
                    <a:pt x="36350" y="231168"/>
                    <a:pt x="38506" y="240140"/>
                    <a:pt x="41495" y="248689"/>
                  </a:cubicBezTo>
                  <a:cubicBezTo>
                    <a:pt x="60567" y="258600"/>
                    <a:pt x="79734" y="260006"/>
                    <a:pt x="89891" y="236212"/>
                  </a:cubicBezTo>
                  <a:cubicBezTo>
                    <a:pt x="89891" y="236212"/>
                    <a:pt x="88479" y="225619"/>
                    <a:pt x="87048" y="209473"/>
                  </a:cubicBezTo>
                  <a:cubicBezTo>
                    <a:pt x="85944" y="197392"/>
                    <a:pt x="84791" y="182229"/>
                    <a:pt x="84204" y="166101"/>
                  </a:cubicBezTo>
                  <a:cubicBezTo>
                    <a:pt x="82912" y="132962"/>
                    <a:pt x="83782" y="84597"/>
                    <a:pt x="91638" y="61862"/>
                  </a:cubicBezTo>
                  <a:cubicBezTo>
                    <a:pt x="108352" y="13333"/>
                    <a:pt x="153060" y="-3243"/>
                    <a:pt x="153060" y="-3243"/>
                  </a:cubicBezTo>
                </a:path>
              </a:pathLst>
            </a:custGeom>
            <a:solidFill>
              <a:srgbClr val="784F48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22" name="Freeform: Shape 1421">
              <a:extLst>
                <a:ext uri="{FF2B5EF4-FFF2-40B4-BE49-F238E27FC236}">
                  <a16:creationId xmlns="" xmlns:a16="http://schemas.microsoft.com/office/drawing/2014/main" id="{31379CA6-8616-4274-8757-5179F07B3FF4}"/>
                </a:ext>
              </a:extLst>
            </p:cNvPr>
            <p:cNvSpPr/>
            <p:nvPr/>
          </p:nvSpPr>
          <p:spPr>
            <a:xfrm flipV="1">
              <a:off x="4176179" y="4742185"/>
              <a:ext cx="54644" cy="19146"/>
            </a:xfrm>
            <a:custGeom>
              <a:avLst/>
              <a:gdLst>
                <a:gd name="connsiteX0" fmla="*/ 45103 w 54644"/>
                <a:gd name="connsiteY0" fmla="*/ -3362 h 19146"/>
                <a:gd name="connsiteX1" fmla="*/ 5583 w 54644"/>
                <a:gd name="connsiteY1" fmla="*/ 68 h 19146"/>
                <a:gd name="connsiteX2" fmla="*/ -1270 w 54644"/>
                <a:gd name="connsiteY2" fmla="*/ 8220 h 19146"/>
                <a:gd name="connsiteX3" fmla="*/ -1213 w 54644"/>
                <a:gd name="connsiteY3" fmla="*/ 8869 h 19146"/>
                <a:gd name="connsiteX4" fmla="*/ 6945 w 54644"/>
                <a:gd name="connsiteY4" fmla="*/ 15729 h 19146"/>
                <a:gd name="connsiteX5" fmla="*/ 46464 w 54644"/>
                <a:gd name="connsiteY5" fmla="*/ 12299 h 19146"/>
                <a:gd name="connsiteX6" fmla="*/ 53318 w 54644"/>
                <a:gd name="connsiteY6" fmla="*/ 4147 h 19146"/>
                <a:gd name="connsiteX7" fmla="*/ 53261 w 54644"/>
                <a:gd name="connsiteY7" fmla="*/ 3498 h 19146"/>
                <a:gd name="connsiteX8" fmla="*/ 45103 w 54644"/>
                <a:gd name="connsiteY8" fmla="*/ -3362 h 19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644" h="19146">
                  <a:moveTo>
                    <a:pt x="45103" y="-3362"/>
                  </a:moveTo>
                  <a:lnTo>
                    <a:pt x="5583" y="68"/>
                  </a:lnTo>
                  <a:cubicBezTo>
                    <a:pt x="1460" y="421"/>
                    <a:pt x="-1630" y="4097"/>
                    <a:pt x="-1270" y="8220"/>
                  </a:cubicBezTo>
                  <a:lnTo>
                    <a:pt x="-1213" y="8869"/>
                  </a:lnTo>
                  <a:cubicBezTo>
                    <a:pt x="-854" y="12999"/>
                    <a:pt x="2815" y="16082"/>
                    <a:pt x="6945" y="15729"/>
                  </a:cubicBezTo>
                  <a:lnTo>
                    <a:pt x="46464" y="12299"/>
                  </a:lnTo>
                  <a:cubicBezTo>
                    <a:pt x="50588" y="11946"/>
                    <a:pt x="53677" y="8277"/>
                    <a:pt x="53318" y="4147"/>
                  </a:cubicBezTo>
                  <a:lnTo>
                    <a:pt x="53261" y="3498"/>
                  </a:lnTo>
                  <a:cubicBezTo>
                    <a:pt x="52902" y="-632"/>
                    <a:pt x="49232" y="-3715"/>
                    <a:pt x="45103" y="-3362"/>
                  </a:cubicBezTo>
                </a:path>
              </a:pathLst>
            </a:custGeom>
            <a:solidFill>
              <a:srgbClr val="162136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23" name="Freeform: Shape 1422">
              <a:extLst>
                <a:ext uri="{FF2B5EF4-FFF2-40B4-BE49-F238E27FC236}">
                  <a16:creationId xmlns="" xmlns:a16="http://schemas.microsoft.com/office/drawing/2014/main" id="{91432CFE-BD6A-422F-AC79-7F6C60A9798F}"/>
                </a:ext>
              </a:extLst>
            </p:cNvPr>
            <p:cNvSpPr/>
            <p:nvPr/>
          </p:nvSpPr>
          <p:spPr>
            <a:xfrm flipV="1">
              <a:off x="4064627" y="4739821"/>
              <a:ext cx="66735" cy="16869"/>
            </a:xfrm>
            <a:custGeom>
              <a:avLst/>
              <a:gdLst>
                <a:gd name="connsiteX0" fmla="*/ 57900 w 66735"/>
                <a:gd name="connsiteY0" fmla="*/ -2246 h 16869"/>
                <a:gd name="connsiteX1" fmla="*/ 6887 w 66735"/>
                <a:gd name="connsiteY1" fmla="*/ -3394 h 16869"/>
                <a:gd name="connsiteX2" fmla="*/ -1152 w 66735"/>
                <a:gd name="connsiteY2" fmla="*/ 4286 h 16869"/>
                <a:gd name="connsiteX3" fmla="*/ 6528 w 66735"/>
                <a:gd name="connsiteY3" fmla="*/ 12324 h 16869"/>
                <a:gd name="connsiteX4" fmla="*/ 57547 w 66735"/>
                <a:gd name="connsiteY4" fmla="*/ 13472 h 16869"/>
                <a:gd name="connsiteX5" fmla="*/ 65580 w 66735"/>
                <a:gd name="connsiteY5" fmla="*/ 5792 h 16869"/>
                <a:gd name="connsiteX6" fmla="*/ 57900 w 66735"/>
                <a:gd name="connsiteY6" fmla="*/ -2246 h 16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735" h="16869">
                  <a:moveTo>
                    <a:pt x="57900" y="-2246"/>
                  </a:moveTo>
                  <a:lnTo>
                    <a:pt x="6887" y="-3394"/>
                  </a:lnTo>
                  <a:cubicBezTo>
                    <a:pt x="2562" y="-3495"/>
                    <a:pt x="-1057" y="-33"/>
                    <a:pt x="-1152" y="4286"/>
                  </a:cubicBezTo>
                  <a:cubicBezTo>
                    <a:pt x="-1246" y="8611"/>
                    <a:pt x="2209" y="12223"/>
                    <a:pt x="6528" y="12324"/>
                  </a:cubicBezTo>
                  <a:lnTo>
                    <a:pt x="57547" y="13472"/>
                  </a:lnTo>
                  <a:cubicBezTo>
                    <a:pt x="61866" y="13573"/>
                    <a:pt x="65485" y="10111"/>
                    <a:pt x="65580" y="5792"/>
                  </a:cubicBezTo>
                  <a:cubicBezTo>
                    <a:pt x="65680" y="1467"/>
                    <a:pt x="62225" y="-2145"/>
                    <a:pt x="57900" y="-2246"/>
                  </a:cubicBezTo>
                </a:path>
              </a:pathLst>
            </a:custGeom>
            <a:solidFill>
              <a:srgbClr val="162136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24" name="Freeform: Shape 1423">
              <a:extLst>
                <a:ext uri="{FF2B5EF4-FFF2-40B4-BE49-F238E27FC236}">
                  <a16:creationId xmlns="" xmlns:a16="http://schemas.microsoft.com/office/drawing/2014/main" id="{8859737A-E02C-4021-A703-36B3CBDCAE31}"/>
                </a:ext>
              </a:extLst>
            </p:cNvPr>
            <p:cNvSpPr/>
            <p:nvPr/>
          </p:nvSpPr>
          <p:spPr>
            <a:xfrm flipV="1">
              <a:off x="4157564" y="4790458"/>
              <a:ext cx="22754" cy="55698"/>
            </a:xfrm>
            <a:custGeom>
              <a:avLst/>
              <a:gdLst>
                <a:gd name="connsiteX0" fmla="*/ 21503 w 22754"/>
                <a:gd name="connsiteY0" fmla="*/ 8339 h 55698"/>
                <a:gd name="connsiteX1" fmla="*/ 20652 w 22754"/>
                <a:gd name="connsiteY1" fmla="*/ 8389 h 55698"/>
                <a:gd name="connsiteX2" fmla="*/ -1144 w 22754"/>
                <a:gd name="connsiteY2" fmla="*/ -3174 h 55698"/>
                <a:gd name="connsiteX3" fmla="*/ -1251 w 22754"/>
                <a:gd name="connsiteY3" fmla="*/ 52429 h 55698"/>
                <a:gd name="connsiteX4" fmla="*/ 21503 w 22754"/>
                <a:gd name="connsiteY4" fmla="*/ 8339 h 55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754" h="55698">
                  <a:moveTo>
                    <a:pt x="21503" y="8339"/>
                  </a:moveTo>
                  <a:lnTo>
                    <a:pt x="20652" y="8389"/>
                  </a:lnTo>
                  <a:cubicBezTo>
                    <a:pt x="20236" y="1346"/>
                    <a:pt x="13963" y="-4063"/>
                    <a:pt x="-1144" y="-3174"/>
                  </a:cubicBezTo>
                  <a:lnTo>
                    <a:pt x="-1251" y="52429"/>
                  </a:lnTo>
                  <a:cubicBezTo>
                    <a:pt x="14259" y="31471"/>
                    <a:pt x="20740" y="19896"/>
                    <a:pt x="21503" y="8339"/>
                  </a:cubicBezTo>
                </a:path>
              </a:pathLst>
            </a:custGeom>
            <a:solidFill>
              <a:srgbClr val="784F48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25" name="Freeform: Shape 1424">
              <a:extLst>
                <a:ext uri="{FF2B5EF4-FFF2-40B4-BE49-F238E27FC236}">
                  <a16:creationId xmlns="" xmlns:a16="http://schemas.microsoft.com/office/drawing/2014/main" id="{FDCB984A-EB89-470C-A85C-46541454977E}"/>
                </a:ext>
              </a:extLst>
            </p:cNvPr>
            <p:cNvSpPr/>
            <p:nvPr/>
          </p:nvSpPr>
          <p:spPr>
            <a:xfrm flipV="1">
              <a:off x="4071445" y="4769482"/>
              <a:ext cx="40206" cy="46977"/>
            </a:xfrm>
            <a:custGeom>
              <a:avLst/>
              <a:gdLst>
                <a:gd name="connsiteX0" fmla="*/ 21068 w 40206"/>
                <a:gd name="connsiteY0" fmla="*/ -3316 h 46977"/>
                <a:gd name="connsiteX1" fmla="*/ -1145 w 40206"/>
                <a:gd name="connsiteY1" fmla="*/ 43662 h 46977"/>
                <a:gd name="connsiteX2" fmla="*/ 15853 w 40206"/>
                <a:gd name="connsiteY2" fmla="*/ 43152 h 46977"/>
                <a:gd name="connsiteX3" fmla="*/ 39062 w 40206"/>
                <a:gd name="connsiteY3" fmla="*/ -1966 h 46977"/>
                <a:gd name="connsiteX4" fmla="*/ 21068 w 40206"/>
                <a:gd name="connsiteY4" fmla="*/ -3316 h 46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206" h="46977">
                  <a:moveTo>
                    <a:pt x="21068" y="-3316"/>
                  </a:moveTo>
                  <a:lnTo>
                    <a:pt x="-1145" y="43662"/>
                  </a:lnTo>
                  <a:lnTo>
                    <a:pt x="15853" y="43152"/>
                  </a:lnTo>
                  <a:lnTo>
                    <a:pt x="39062" y="-1966"/>
                  </a:lnTo>
                  <a:lnTo>
                    <a:pt x="21068" y="-3316"/>
                  </a:lnTo>
                </a:path>
              </a:pathLst>
            </a:custGeom>
            <a:solidFill>
              <a:srgbClr val="FBDED7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26" name="Freeform: Shape 1425">
              <a:extLst>
                <a:ext uri="{FF2B5EF4-FFF2-40B4-BE49-F238E27FC236}">
                  <a16:creationId xmlns="" xmlns:a16="http://schemas.microsoft.com/office/drawing/2014/main" id="{CE69B675-313F-44F5-8343-3005BDC6F278}"/>
                </a:ext>
              </a:extLst>
            </p:cNvPr>
            <p:cNvSpPr/>
            <p:nvPr/>
          </p:nvSpPr>
          <p:spPr>
            <a:xfrm flipV="1">
              <a:off x="4184360" y="4772804"/>
              <a:ext cx="40206" cy="46977"/>
            </a:xfrm>
            <a:custGeom>
              <a:avLst/>
              <a:gdLst>
                <a:gd name="connsiteX0" fmla="*/ 20906 w 40206"/>
                <a:gd name="connsiteY0" fmla="*/ -3310 h 46977"/>
                <a:gd name="connsiteX1" fmla="*/ -1300 w 40206"/>
                <a:gd name="connsiteY1" fmla="*/ 43668 h 46977"/>
                <a:gd name="connsiteX2" fmla="*/ 15692 w 40206"/>
                <a:gd name="connsiteY2" fmla="*/ 43151 h 46977"/>
                <a:gd name="connsiteX3" fmla="*/ 38907 w 40206"/>
                <a:gd name="connsiteY3" fmla="*/ -1960 h 46977"/>
                <a:gd name="connsiteX4" fmla="*/ 20906 w 40206"/>
                <a:gd name="connsiteY4" fmla="*/ -3310 h 46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206" h="46977">
                  <a:moveTo>
                    <a:pt x="20906" y="-3310"/>
                  </a:moveTo>
                  <a:lnTo>
                    <a:pt x="-1300" y="43668"/>
                  </a:lnTo>
                  <a:lnTo>
                    <a:pt x="15692" y="43151"/>
                  </a:lnTo>
                  <a:lnTo>
                    <a:pt x="38907" y="-1960"/>
                  </a:lnTo>
                  <a:lnTo>
                    <a:pt x="20906" y="-3310"/>
                  </a:lnTo>
                </a:path>
              </a:pathLst>
            </a:custGeom>
            <a:solidFill>
              <a:srgbClr val="FBDED7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27" name="Freeform: Shape 1426">
              <a:extLst>
                <a:ext uri="{FF2B5EF4-FFF2-40B4-BE49-F238E27FC236}">
                  <a16:creationId xmlns="" xmlns:a16="http://schemas.microsoft.com/office/drawing/2014/main" id="{46681E79-5BD0-463C-B5FA-7AEDC121FA7C}"/>
                </a:ext>
              </a:extLst>
            </p:cNvPr>
            <p:cNvSpPr/>
            <p:nvPr/>
          </p:nvSpPr>
          <p:spPr>
            <a:xfrm flipV="1">
              <a:off x="4170968" y="4766914"/>
              <a:ext cx="80910" cy="57716"/>
            </a:xfrm>
            <a:custGeom>
              <a:avLst/>
              <a:gdLst>
                <a:gd name="connsiteX0" fmla="*/ 65106 w 80910"/>
                <a:gd name="connsiteY0" fmla="*/ 1803 h 57716"/>
                <a:gd name="connsiteX1" fmla="*/ 71001 w 80910"/>
                <a:gd name="connsiteY1" fmla="*/ 4054 h 57716"/>
                <a:gd name="connsiteX2" fmla="*/ 73599 w 80910"/>
                <a:gd name="connsiteY2" fmla="*/ 9797 h 57716"/>
                <a:gd name="connsiteX3" fmla="*/ 74482 w 80910"/>
                <a:gd name="connsiteY3" fmla="*/ 39191 h 57716"/>
                <a:gd name="connsiteX4" fmla="*/ 72237 w 80910"/>
                <a:gd name="connsiteY4" fmla="*/ 45080 h 57716"/>
                <a:gd name="connsiteX5" fmla="*/ 66487 w 80910"/>
                <a:gd name="connsiteY5" fmla="*/ 47684 h 57716"/>
                <a:gd name="connsiteX6" fmla="*/ 13179 w 80910"/>
                <a:gd name="connsiteY6" fmla="*/ 49285 h 57716"/>
                <a:gd name="connsiteX7" fmla="*/ 7290 w 80910"/>
                <a:gd name="connsiteY7" fmla="*/ 47034 h 57716"/>
                <a:gd name="connsiteX8" fmla="*/ 4693 w 80910"/>
                <a:gd name="connsiteY8" fmla="*/ 41290 h 57716"/>
                <a:gd name="connsiteX9" fmla="*/ 3810 w 80910"/>
                <a:gd name="connsiteY9" fmla="*/ 11897 h 57716"/>
                <a:gd name="connsiteX10" fmla="*/ 6054 w 80910"/>
                <a:gd name="connsiteY10" fmla="*/ 6008 h 57716"/>
                <a:gd name="connsiteX11" fmla="*/ 11798 w 80910"/>
                <a:gd name="connsiteY11" fmla="*/ 3411 h 57716"/>
                <a:gd name="connsiteX12" fmla="*/ 65359 w 80910"/>
                <a:gd name="connsiteY12" fmla="*/ -3311 h 57716"/>
                <a:gd name="connsiteX13" fmla="*/ 64955 w 80910"/>
                <a:gd name="connsiteY13" fmla="*/ -3304 h 57716"/>
                <a:gd name="connsiteX14" fmla="*/ 11647 w 80910"/>
                <a:gd name="connsiteY14" fmla="*/ -1703 h 57716"/>
                <a:gd name="connsiteX15" fmla="*/ 2335 w 80910"/>
                <a:gd name="connsiteY15" fmla="*/ 2503 h 57716"/>
                <a:gd name="connsiteX16" fmla="*/ -1303 w 80910"/>
                <a:gd name="connsiteY16" fmla="*/ 12055 h 57716"/>
                <a:gd name="connsiteX17" fmla="*/ -414 w 80910"/>
                <a:gd name="connsiteY17" fmla="*/ 41448 h 57716"/>
                <a:gd name="connsiteX18" fmla="*/ 3785 w 80910"/>
                <a:gd name="connsiteY18" fmla="*/ 50760 h 57716"/>
                <a:gd name="connsiteX19" fmla="*/ 13337 w 80910"/>
                <a:gd name="connsiteY19" fmla="*/ 54398 h 57716"/>
                <a:gd name="connsiteX20" fmla="*/ 66645 w 80910"/>
                <a:gd name="connsiteY20" fmla="*/ 52791 h 57716"/>
                <a:gd name="connsiteX21" fmla="*/ 75957 w 80910"/>
                <a:gd name="connsiteY21" fmla="*/ 48585 h 57716"/>
                <a:gd name="connsiteX22" fmla="*/ 79595 w 80910"/>
                <a:gd name="connsiteY22" fmla="*/ 39040 h 57716"/>
                <a:gd name="connsiteX23" fmla="*/ 78706 w 80910"/>
                <a:gd name="connsiteY23" fmla="*/ 9646 h 57716"/>
                <a:gd name="connsiteX24" fmla="*/ 65359 w 80910"/>
                <a:gd name="connsiteY24" fmla="*/ -3311 h 57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0910" h="57716">
                  <a:moveTo>
                    <a:pt x="65106" y="1803"/>
                  </a:moveTo>
                  <a:cubicBezTo>
                    <a:pt x="67300" y="1727"/>
                    <a:pt x="69387" y="2540"/>
                    <a:pt x="71001" y="4054"/>
                  </a:cubicBezTo>
                  <a:cubicBezTo>
                    <a:pt x="72609" y="5567"/>
                    <a:pt x="73530" y="7610"/>
                    <a:pt x="73599" y="9797"/>
                  </a:cubicBezTo>
                  <a:lnTo>
                    <a:pt x="74482" y="39191"/>
                  </a:lnTo>
                  <a:cubicBezTo>
                    <a:pt x="74551" y="41379"/>
                    <a:pt x="73750" y="43472"/>
                    <a:pt x="72237" y="45080"/>
                  </a:cubicBezTo>
                  <a:cubicBezTo>
                    <a:pt x="70718" y="46694"/>
                    <a:pt x="68681" y="47614"/>
                    <a:pt x="66487" y="47684"/>
                  </a:cubicBezTo>
                  <a:lnTo>
                    <a:pt x="13179" y="49285"/>
                  </a:lnTo>
                  <a:cubicBezTo>
                    <a:pt x="11010" y="49380"/>
                    <a:pt x="8898" y="48554"/>
                    <a:pt x="7290" y="47034"/>
                  </a:cubicBezTo>
                  <a:cubicBezTo>
                    <a:pt x="5683" y="45521"/>
                    <a:pt x="4762" y="43485"/>
                    <a:pt x="4693" y="41290"/>
                  </a:cubicBezTo>
                  <a:lnTo>
                    <a:pt x="3810" y="11897"/>
                  </a:lnTo>
                  <a:cubicBezTo>
                    <a:pt x="3741" y="9709"/>
                    <a:pt x="4541" y="7616"/>
                    <a:pt x="6054" y="6008"/>
                  </a:cubicBezTo>
                  <a:cubicBezTo>
                    <a:pt x="7574" y="4400"/>
                    <a:pt x="9610" y="3474"/>
                    <a:pt x="11798" y="3411"/>
                  </a:cubicBezTo>
                  <a:close/>
                  <a:moveTo>
                    <a:pt x="65359" y="-3311"/>
                  </a:moveTo>
                  <a:lnTo>
                    <a:pt x="64955" y="-3304"/>
                  </a:lnTo>
                  <a:lnTo>
                    <a:pt x="11647" y="-1703"/>
                  </a:lnTo>
                  <a:cubicBezTo>
                    <a:pt x="8091" y="-1596"/>
                    <a:pt x="4787" y="-101"/>
                    <a:pt x="2335" y="2503"/>
                  </a:cubicBezTo>
                  <a:cubicBezTo>
                    <a:pt x="-118" y="5107"/>
                    <a:pt x="-1411" y="8499"/>
                    <a:pt x="-1303" y="12055"/>
                  </a:cubicBezTo>
                  <a:lnTo>
                    <a:pt x="-414" y="41448"/>
                  </a:lnTo>
                  <a:cubicBezTo>
                    <a:pt x="-307" y="44998"/>
                    <a:pt x="1181" y="48308"/>
                    <a:pt x="3785" y="50760"/>
                  </a:cubicBezTo>
                  <a:cubicBezTo>
                    <a:pt x="6389" y="53213"/>
                    <a:pt x="9818" y="54518"/>
                    <a:pt x="13337" y="54398"/>
                  </a:cubicBezTo>
                  <a:lnTo>
                    <a:pt x="66645" y="52791"/>
                  </a:lnTo>
                  <a:cubicBezTo>
                    <a:pt x="70201" y="52683"/>
                    <a:pt x="73504" y="51195"/>
                    <a:pt x="75957" y="48585"/>
                  </a:cubicBezTo>
                  <a:cubicBezTo>
                    <a:pt x="78410" y="45981"/>
                    <a:pt x="79702" y="42596"/>
                    <a:pt x="79595" y="39040"/>
                  </a:cubicBezTo>
                  <a:lnTo>
                    <a:pt x="78706" y="9646"/>
                  </a:lnTo>
                  <a:cubicBezTo>
                    <a:pt x="78492" y="2421"/>
                    <a:pt x="72546" y="-3311"/>
                    <a:pt x="65359" y="-3311"/>
                  </a:cubicBez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28" name="Freeform: Shape 1427">
              <a:extLst>
                <a:ext uri="{FF2B5EF4-FFF2-40B4-BE49-F238E27FC236}">
                  <a16:creationId xmlns="" xmlns:a16="http://schemas.microsoft.com/office/drawing/2014/main" id="{506AB509-8170-423A-A138-503F4F9C8D4A}"/>
                </a:ext>
              </a:extLst>
            </p:cNvPr>
            <p:cNvSpPr/>
            <p:nvPr/>
          </p:nvSpPr>
          <p:spPr>
            <a:xfrm flipV="1">
              <a:off x="4061086" y="4763526"/>
              <a:ext cx="87159" cy="58072"/>
            </a:xfrm>
            <a:custGeom>
              <a:avLst/>
              <a:gdLst>
                <a:gd name="connsiteX0" fmla="*/ 70990 w 87159"/>
                <a:gd name="connsiteY0" fmla="*/ 2005 h 58072"/>
                <a:gd name="connsiteX1" fmla="*/ 79817 w 87159"/>
                <a:gd name="connsiteY1" fmla="*/ 10315 h 58072"/>
                <a:gd name="connsiteX2" fmla="*/ 80681 w 87159"/>
                <a:gd name="connsiteY2" fmla="*/ 38851 h 58072"/>
                <a:gd name="connsiteX3" fmla="*/ 78342 w 87159"/>
                <a:gd name="connsiteY3" fmla="*/ 44973 h 58072"/>
                <a:gd name="connsiteX4" fmla="*/ 72371 w 87159"/>
                <a:gd name="connsiteY4" fmla="*/ 47678 h 58072"/>
                <a:gd name="connsiteX5" fmla="*/ 13843 w 87159"/>
                <a:gd name="connsiteY5" fmla="*/ 49437 h 58072"/>
                <a:gd name="connsiteX6" fmla="*/ 5016 w 87159"/>
                <a:gd name="connsiteY6" fmla="*/ 41127 h 58072"/>
                <a:gd name="connsiteX7" fmla="*/ 4158 w 87159"/>
                <a:gd name="connsiteY7" fmla="*/ 12591 h 58072"/>
                <a:gd name="connsiteX8" fmla="*/ 6497 w 87159"/>
                <a:gd name="connsiteY8" fmla="*/ 6469 h 58072"/>
                <a:gd name="connsiteX9" fmla="*/ 12468 w 87159"/>
                <a:gd name="connsiteY9" fmla="*/ 3764 h 58072"/>
                <a:gd name="connsiteX10" fmla="*/ 71255 w 87159"/>
                <a:gd name="connsiteY10" fmla="*/ -3316 h 58072"/>
                <a:gd name="connsiteX11" fmla="*/ 70833 w 87159"/>
                <a:gd name="connsiteY11" fmla="*/ -3310 h 58072"/>
                <a:gd name="connsiteX12" fmla="*/ 12311 w 87159"/>
                <a:gd name="connsiteY12" fmla="*/ -1551 h 58072"/>
                <a:gd name="connsiteX13" fmla="*/ 2626 w 87159"/>
                <a:gd name="connsiteY13" fmla="*/ 2825 h 58072"/>
                <a:gd name="connsiteX14" fmla="*/ -1157 w 87159"/>
                <a:gd name="connsiteY14" fmla="*/ 12755 h 58072"/>
                <a:gd name="connsiteX15" fmla="*/ -299 w 87159"/>
                <a:gd name="connsiteY15" fmla="*/ 41285 h 58072"/>
                <a:gd name="connsiteX16" fmla="*/ 14006 w 87159"/>
                <a:gd name="connsiteY16" fmla="*/ 54752 h 58072"/>
                <a:gd name="connsiteX17" fmla="*/ 72529 w 87159"/>
                <a:gd name="connsiteY17" fmla="*/ 52993 h 58072"/>
                <a:gd name="connsiteX18" fmla="*/ 82213 w 87159"/>
                <a:gd name="connsiteY18" fmla="*/ 48617 h 58072"/>
                <a:gd name="connsiteX19" fmla="*/ 85990 w 87159"/>
                <a:gd name="connsiteY19" fmla="*/ 38687 h 58072"/>
                <a:gd name="connsiteX20" fmla="*/ 85132 w 87159"/>
                <a:gd name="connsiteY20" fmla="*/ 10157 h 58072"/>
                <a:gd name="connsiteX21" fmla="*/ 71255 w 87159"/>
                <a:gd name="connsiteY21" fmla="*/ -3316 h 5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7159" h="58072">
                  <a:moveTo>
                    <a:pt x="70990" y="2005"/>
                  </a:moveTo>
                  <a:cubicBezTo>
                    <a:pt x="75669" y="1879"/>
                    <a:pt x="79679" y="5592"/>
                    <a:pt x="79817" y="10315"/>
                  </a:cubicBezTo>
                  <a:lnTo>
                    <a:pt x="80681" y="38851"/>
                  </a:lnTo>
                  <a:cubicBezTo>
                    <a:pt x="80744" y="41127"/>
                    <a:pt x="79918" y="43302"/>
                    <a:pt x="78342" y="44973"/>
                  </a:cubicBezTo>
                  <a:cubicBezTo>
                    <a:pt x="76766" y="46650"/>
                    <a:pt x="74641" y="47609"/>
                    <a:pt x="72371" y="47678"/>
                  </a:cubicBezTo>
                  <a:lnTo>
                    <a:pt x="13843" y="49437"/>
                  </a:lnTo>
                  <a:cubicBezTo>
                    <a:pt x="9164" y="49601"/>
                    <a:pt x="5161" y="45849"/>
                    <a:pt x="5016" y="41127"/>
                  </a:cubicBezTo>
                  <a:lnTo>
                    <a:pt x="4158" y="12591"/>
                  </a:lnTo>
                  <a:cubicBezTo>
                    <a:pt x="4089" y="10315"/>
                    <a:pt x="4921" y="8140"/>
                    <a:pt x="6497" y="6469"/>
                  </a:cubicBezTo>
                  <a:cubicBezTo>
                    <a:pt x="8074" y="4792"/>
                    <a:pt x="10192" y="3833"/>
                    <a:pt x="12468" y="3764"/>
                  </a:cubicBezTo>
                  <a:close/>
                  <a:moveTo>
                    <a:pt x="71255" y="-3316"/>
                  </a:moveTo>
                  <a:lnTo>
                    <a:pt x="70833" y="-3310"/>
                  </a:lnTo>
                  <a:lnTo>
                    <a:pt x="12311" y="-1551"/>
                  </a:lnTo>
                  <a:cubicBezTo>
                    <a:pt x="8616" y="-1437"/>
                    <a:pt x="5173" y="114"/>
                    <a:pt x="2626" y="2825"/>
                  </a:cubicBezTo>
                  <a:cubicBezTo>
                    <a:pt x="79" y="5529"/>
                    <a:pt x="-1264" y="9054"/>
                    <a:pt x="-1157" y="12755"/>
                  </a:cubicBezTo>
                  <a:lnTo>
                    <a:pt x="-299" y="41285"/>
                  </a:lnTo>
                  <a:cubicBezTo>
                    <a:pt x="-66" y="48945"/>
                    <a:pt x="6352" y="54928"/>
                    <a:pt x="14006" y="54752"/>
                  </a:cubicBezTo>
                  <a:lnTo>
                    <a:pt x="72529" y="52993"/>
                  </a:lnTo>
                  <a:cubicBezTo>
                    <a:pt x="76223" y="52879"/>
                    <a:pt x="79660" y="51328"/>
                    <a:pt x="82213" y="48617"/>
                  </a:cubicBezTo>
                  <a:cubicBezTo>
                    <a:pt x="84760" y="45913"/>
                    <a:pt x="86103" y="42388"/>
                    <a:pt x="85990" y="38687"/>
                  </a:cubicBezTo>
                  <a:lnTo>
                    <a:pt x="85132" y="10157"/>
                  </a:lnTo>
                  <a:cubicBezTo>
                    <a:pt x="84905" y="2642"/>
                    <a:pt x="78720" y="-3316"/>
                    <a:pt x="71255" y="-3316"/>
                  </a:cubicBez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29" name="Freeform: Shape 1428">
              <a:extLst>
                <a:ext uri="{FF2B5EF4-FFF2-40B4-BE49-F238E27FC236}">
                  <a16:creationId xmlns="" xmlns:a16="http://schemas.microsoft.com/office/drawing/2014/main" id="{F88722CA-374B-4AE1-B0A8-25AE3D2533C7}"/>
                </a:ext>
              </a:extLst>
            </p:cNvPr>
            <p:cNvSpPr/>
            <p:nvPr/>
          </p:nvSpPr>
          <p:spPr>
            <a:xfrm flipV="1">
              <a:off x="4146051" y="4791398"/>
              <a:ext cx="30515" cy="7155"/>
            </a:xfrm>
            <a:custGeom>
              <a:avLst/>
              <a:gdLst>
                <a:gd name="connsiteX0" fmla="*/ 28947 w 30515"/>
                <a:gd name="connsiteY0" fmla="*/ -3312 h 7155"/>
                <a:gd name="connsiteX1" fmla="*/ -1241 w 30515"/>
                <a:gd name="connsiteY1" fmla="*/ -1458 h 7155"/>
                <a:gd name="connsiteX2" fmla="*/ -913 w 30515"/>
                <a:gd name="connsiteY2" fmla="*/ 3844 h 7155"/>
                <a:gd name="connsiteX3" fmla="*/ 29275 w 30515"/>
                <a:gd name="connsiteY3" fmla="*/ 1990 h 7155"/>
                <a:gd name="connsiteX4" fmla="*/ 28947 w 30515"/>
                <a:gd name="connsiteY4" fmla="*/ -3312 h 7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515" h="7155">
                  <a:moveTo>
                    <a:pt x="28947" y="-3312"/>
                  </a:moveTo>
                  <a:lnTo>
                    <a:pt x="-1241" y="-1458"/>
                  </a:lnTo>
                  <a:lnTo>
                    <a:pt x="-913" y="3844"/>
                  </a:lnTo>
                  <a:lnTo>
                    <a:pt x="29275" y="1990"/>
                  </a:lnTo>
                  <a:lnTo>
                    <a:pt x="28947" y="-3312"/>
                  </a:ln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30" name="Freeform: Shape 1429">
              <a:extLst>
                <a:ext uri="{FF2B5EF4-FFF2-40B4-BE49-F238E27FC236}">
                  <a16:creationId xmlns="" xmlns:a16="http://schemas.microsoft.com/office/drawing/2014/main" id="{D4F138A5-CA02-42F2-B5EE-792A3C061CA3}"/>
                </a:ext>
              </a:extLst>
            </p:cNvPr>
            <p:cNvSpPr/>
            <p:nvPr/>
          </p:nvSpPr>
          <p:spPr>
            <a:xfrm flipV="1">
              <a:off x="4066016" y="4576287"/>
              <a:ext cx="126071" cy="126066"/>
            </a:xfrm>
            <a:custGeom>
              <a:avLst/>
              <a:gdLst>
                <a:gd name="connsiteX0" fmla="*/ 124637 w 126071"/>
                <a:gd name="connsiteY0" fmla="*/ 53997 h 126066"/>
                <a:gd name="connsiteX1" fmla="*/ 56399 w 126071"/>
                <a:gd name="connsiteY1" fmla="*/ -3352 h 126066"/>
                <a:gd name="connsiteX2" fmla="*/ -957 w 126071"/>
                <a:gd name="connsiteY2" fmla="*/ 64879 h 126066"/>
                <a:gd name="connsiteX3" fmla="*/ 67281 w 126071"/>
                <a:gd name="connsiteY3" fmla="*/ 122235 h 126066"/>
                <a:gd name="connsiteX4" fmla="*/ 124637 w 126071"/>
                <a:gd name="connsiteY4" fmla="*/ 53997 h 126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071" h="126066">
                  <a:moveTo>
                    <a:pt x="124637" y="53997"/>
                  </a:moveTo>
                  <a:cubicBezTo>
                    <a:pt x="121630" y="19320"/>
                    <a:pt x="91076" y="-6360"/>
                    <a:pt x="56399" y="-3352"/>
                  </a:cubicBezTo>
                  <a:cubicBezTo>
                    <a:pt x="21716" y="-351"/>
                    <a:pt x="-3964" y="30202"/>
                    <a:pt x="-957" y="64879"/>
                  </a:cubicBezTo>
                  <a:cubicBezTo>
                    <a:pt x="2051" y="99563"/>
                    <a:pt x="32598" y="125243"/>
                    <a:pt x="67281" y="122235"/>
                  </a:cubicBezTo>
                  <a:cubicBezTo>
                    <a:pt x="101965" y="119228"/>
                    <a:pt x="127638" y="88680"/>
                    <a:pt x="124637" y="53997"/>
                  </a:cubicBezTo>
                </a:path>
              </a:pathLst>
            </a:custGeom>
            <a:solidFill>
              <a:srgbClr val="162136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31" name="Freeform: Shape 1430">
              <a:extLst>
                <a:ext uri="{FF2B5EF4-FFF2-40B4-BE49-F238E27FC236}">
                  <a16:creationId xmlns="" xmlns:a16="http://schemas.microsoft.com/office/drawing/2014/main" id="{A0F988BA-C3F3-4F31-9FC6-C77A5CEF0D0F}"/>
                </a:ext>
              </a:extLst>
            </p:cNvPr>
            <p:cNvSpPr/>
            <p:nvPr/>
          </p:nvSpPr>
          <p:spPr>
            <a:xfrm flipV="1">
              <a:off x="3931970" y="4651855"/>
              <a:ext cx="105362" cy="110074"/>
            </a:xfrm>
            <a:custGeom>
              <a:avLst/>
              <a:gdLst>
                <a:gd name="connsiteX0" fmla="*/ 104147 w 105362"/>
                <a:gd name="connsiteY0" fmla="*/ 47021 h 110074"/>
                <a:gd name="connsiteX1" fmla="*/ 46929 w 105362"/>
                <a:gd name="connsiteY1" fmla="*/ -3279 h 110074"/>
                <a:gd name="connsiteX2" fmla="*/ -780 w 105362"/>
                <a:gd name="connsiteY2" fmla="*/ 56113 h 110074"/>
                <a:gd name="connsiteX3" fmla="*/ 56437 w 105362"/>
                <a:gd name="connsiteY3" fmla="*/ 106414 h 110074"/>
                <a:gd name="connsiteX4" fmla="*/ 104147 w 105362"/>
                <a:gd name="connsiteY4" fmla="*/ 47021 h 110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362" h="110074">
                  <a:moveTo>
                    <a:pt x="104147" y="47021"/>
                  </a:moveTo>
                  <a:cubicBezTo>
                    <a:pt x="101517" y="16732"/>
                    <a:pt x="75901" y="-5789"/>
                    <a:pt x="46929" y="-3279"/>
                  </a:cubicBezTo>
                  <a:cubicBezTo>
                    <a:pt x="17958" y="-770"/>
                    <a:pt x="-3403" y="25824"/>
                    <a:pt x="-780" y="56113"/>
                  </a:cubicBezTo>
                  <a:cubicBezTo>
                    <a:pt x="1843" y="86408"/>
                    <a:pt x="27460" y="108923"/>
                    <a:pt x="56437" y="106414"/>
                  </a:cubicBezTo>
                  <a:cubicBezTo>
                    <a:pt x="85408" y="103904"/>
                    <a:pt x="106769" y="77310"/>
                    <a:pt x="104147" y="47021"/>
                  </a:cubicBezTo>
                </a:path>
              </a:pathLst>
            </a:custGeom>
            <a:solidFill>
              <a:srgbClr val="162136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32" name="Freeform: Shape 1431">
              <a:extLst>
                <a:ext uri="{FF2B5EF4-FFF2-40B4-BE49-F238E27FC236}">
                  <a16:creationId xmlns="" xmlns:a16="http://schemas.microsoft.com/office/drawing/2014/main" id="{C4A2F5C1-6EBB-4C5F-AA9F-C47039636CBC}"/>
                </a:ext>
              </a:extLst>
            </p:cNvPr>
            <p:cNvSpPr/>
            <p:nvPr/>
          </p:nvSpPr>
          <p:spPr>
            <a:xfrm flipV="1">
              <a:off x="3969213" y="4593000"/>
              <a:ext cx="125264" cy="90957"/>
            </a:xfrm>
            <a:custGeom>
              <a:avLst/>
              <a:gdLst>
                <a:gd name="connsiteX0" fmla="*/ 124043 w 125264"/>
                <a:gd name="connsiteY0" fmla="*/ 37649 h 90957"/>
                <a:gd name="connsiteX1" fmla="*/ 70836 w 125264"/>
                <a:gd name="connsiteY1" fmla="*/ -3389 h 90957"/>
                <a:gd name="connsiteX2" fmla="*/ -990 w 125264"/>
                <a:gd name="connsiteY2" fmla="*/ 36470 h 90957"/>
                <a:gd name="connsiteX3" fmla="*/ 78692 w 125264"/>
                <a:gd name="connsiteY3" fmla="*/ 87225 h 90957"/>
                <a:gd name="connsiteX4" fmla="*/ 124043 w 125264"/>
                <a:gd name="connsiteY4" fmla="*/ 37649 h 90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5264" h="90957">
                  <a:moveTo>
                    <a:pt x="124043" y="37649"/>
                  </a:moveTo>
                  <a:cubicBezTo>
                    <a:pt x="121874" y="12625"/>
                    <a:pt x="98054" y="-5748"/>
                    <a:pt x="70836" y="-3389"/>
                  </a:cubicBezTo>
                  <a:cubicBezTo>
                    <a:pt x="43618" y="-1031"/>
                    <a:pt x="-3159" y="11446"/>
                    <a:pt x="-990" y="36470"/>
                  </a:cubicBezTo>
                  <a:cubicBezTo>
                    <a:pt x="1179" y="61495"/>
                    <a:pt x="51473" y="89583"/>
                    <a:pt x="78692" y="87225"/>
                  </a:cubicBezTo>
                  <a:cubicBezTo>
                    <a:pt x="105910" y="84867"/>
                    <a:pt x="126212" y="62667"/>
                    <a:pt x="124043" y="37649"/>
                  </a:cubicBezTo>
                </a:path>
              </a:pathLst>
            </a:custGeom>
            <a:solidFill>
              <a:srgbClr val="162136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33" name="Freeform: Shape 1432">
              <a:extLst>
                <a:ext uri="{FF2B5EF4-FFF2-40B4-BE49-F238E27FC236}">
                  <a16:creationId xmlns="" xmlns:a16="http://schemas.microsoft.com/office/drawing/2014/main" id="{F07AC198-C1A4-4A64-A9FD-7A4A061AD7B9}"/>
                </a:ext>
              </a:extLst>
            </p:cNvPr>
            <p:cNvSpPr/>
            <p:nvPr/>
          </p:nvSpPr>
          <p:spPr>
            <a:xfrm flipV="1">
              <a:off x="4167874" y="4598450"/>
              <a:ext cx="95446" cy="95446"/>
            </a:xfrm>
            <a:custGeom>
              <a:avLst/>
              <a:gdLst>
                <a:gd name="connsiteX0" fmla="*/ 93950 w 95446"/>
                <a:gd name="connsiteY0" fmla="*/ 40024 h 95446"/>
                <a:gd name="connsiteX1" fmla="*/ 42288 w 95446"/>
                <a:gd name="connsiteY1" fmla="*/ -3398 h 95446"/>
                <a:gd name="connsiteX2" fmla="*/ -1134 w 95446"/>
                <a:gd name="connsiteY2" fmla="*/ 48264 h 95446"/>
                <a:gd name="connsiteX3" fmla="*/ 50528 w 95446"/>
                <a:gd name="connsiteY3" fmla="*/ 91686 h 95446"/>
                <a:gd name="connsiteX4" fmla="*/ 93950 w 95446"/>
                <a:gd name="connsiteY4" fmla="*/ 40024 h 95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446" h="95446">
                  <a:moveTo>
                    <a:pt x="93950" y="40024"/>
                  </a:moveTo>
                  <a:cubicBezTo>
                    <a:pt x="91674" y="13770"/>
                    <a:pt x="68542" y="-5675"/>
                    <a:pt x="42288" y="-3398"/>
                  </a:cubicBezTo>
                  <a:cubicBezTo>
                    <a:pt x="16034" y="-1122"/>
                    <a:pt x="-3410" y="22010"/>
                    <a:pt x="-1134" y="48264"/>
                  </a:cubicBezTo>
                  <a:cubicBezTo>
                    <a:pt x="1142" y="74518"/>
                    <a:pt x="24275" y="93962"/>
                    <a:pt x="50528" y="91686"/>
                  </a:cubicBezTo>
                  <a:cubicBezTo>
                    <a:pt x="76782" y="89410"/>
                    <a:pt x="96226" y="66284"/>
                    <a:pt x="93950" y="40024"/>
                  </a:cubicBezTo>
                </a:path>
              </a:pathLst>
            </a:custGeom>
            <a:solidFill>
              <a:srgbClr val="162136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34" name="Freeform: Shape 1433">
              <a:extLst>
                <a:ext uri="{FF2B5EF4-FFF2-40B4-BE49-F238E27FC236}">
                  <a16:creationId xmlns="" xmlns:a16="http://schemas.microsoft.com/office/drawing/2014/main" id="{E6697247-DA1A-4A6B-A545-1075B7843313}"/>
                </a:ext>
              </a:extLst>
            </p:cNvPr>
            <p:cNvSpPr/>
            <p:nvPr/>
          </p:nvSpPr>
          <p:spPr>
            <a:xfrm flipV="1">
              <a:off x="4039068" y="5355045"/>
              <a:ext cx="394399" cy="255267"/>
            </a:xfrm>
            <a:custGeom>
              <a:avLst/>
              <a:gdLst>
                <a:gd name="connsiteX0" fmla="*/ 283129 w 394399"/>
                <a:gd name="connsiteY0" fmla="*/ -2076 h 255267"/>
                <a:gd name="connsiteX1" fmla="*/ 22011 w 394399"/>
                <a:gd name="connsiteY1" fmla="*/ -2076 h 255267"/>
                <a:gd name="connsiteX2" fmla="*/ 889 w 394399"/>
                <a:gd name="connsiteY2" fmla="*/ 31151 h 255267"/>
                <a:gd name="connsiteX3" fmla="*/ 91964 w 394399"/>
                <a:gd name="connsiteY3" fmla="*/ 225431 h 255267"/>
                <a:gd name="connsiteX4" fmla="*/ 135632 w 394399"/>
                <a:gd name="connsiteY4" fmla="*/ 253191 h 255267"/>
                <a:gd name="connsiteX5" fmla="*/ 376032 w 394399"/>
                <a:gd name="connsiteY5" fmla="*/ 253191 h 255267"/>
                <a:gd name="connsiteX6" fmla="*/ 391429 w 394399"/>
                <a:gd name="connsiteY6" fmla="*/ 228968 h 255267"/>
                <a:gd name="connsiteX7" fmla="*/ 283129 w 394399"/>
                <a:gd name="connsiteY7" fmla="*/ -2076 h 25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4399" h="255267">
                  <a:moveTo>
                    <a:pt x="283129" y="-2076"/>
                  </a:moveTo>
                  <a:lnTo>
                    <a:pt x="22011" y="-2076"/>
                  </a:lnTo>
                  <a:cubicBezTo>
                    <a:pt x="4931" y="-2076"/>
                    <a:pt x="-6361" y="15685"/>
                    <a:pt x="889" y="31151"/>
                  </a:cubicBezTo>
                  <a:lnTo>
                    <a:pt x="91964" y="225431"/>
                  </a:lnTo>
                  <a:cubicBezTo>
                    <a:pt x="99902" y="242372"/>
                    <a:pt x="116919" y="253191"/>
                    <a:pt x="135632" y="253191"/>
                  </a:cubicBezTo>
                  <a:lnTo>
                    <a:pt x="376032" y="253191"/>
                  </a:lnTo>
                  <a:cubicBezTo>
                    <a:pt x="388484" y="253191"/>
                    <a:pt x="396712" y="240247"/>
                    <a:pt x="391429" y="228968"/>
                  </a:cubicBezTo>
                  <a:lnTo>
                    <a:pt x="283129" y="-2076"/>
                  </a:lnTo>
                </a:path>
              </a:pathLst>
            </a:custGeom>
            <a:solidFill>
              <a:srgbClr val="141C2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35" name="Freeform: Shape 1434">
              <a:extLst>
                <a:ext uri="{FF2B5EF4-FFF2-40B4-BE49-F238E27FC236}">
                  <a16:creationId xmlns="" xmlns:a16="http://schemas.microsoft.com/office/drawing/2014/main" id="{1F82C893-AAC1-4A16-85A0-D8D1B2FC2C81}"/>
                </a:ext>
              </a:extLst>
            </p:cNvPr>
            <p:cNvSpPr/>
            <p:nvPr/>
          </p:nvSpPr>
          <p:spPr>
            <a:xfrm flipV="1">
              <a:off x="4045033" y="5355045"/>
              <a:ext cx="400400" cy="255267"/>
            </a:xfrm>
            <a:custGeom>
              <a:avLst/>
              <a:gdLst>
                <a:gd name="connsiteX0" fmla="*/ 273217 w 400400"/>
                <a:gd name="connsiteY0" fmla="*/ -2076 h 255267"/>
                <a:gd name="connsiteX1" fmla="*/ 11487 w 400400"/>
                <a:gd name="connsiteY1" fmla="*/ -2076 h 255267"/>
                <a:gd name="connsiteX2" fmla="*/ -126 w 400400"/>
                <a:gd name="connsiteY2" fmla="*/ 16202 h 255267"/>
                <a:gd name="connsiteX3" fmla="*/ 97947 w 400400"/>
                <a:gd name="connsiteY3" fmla="*/ 225431 h 255267"/>
                <a:gd name="connsiteX4" fmla="*/ 141615 w 400400"/>
                <a:gd name="connsiteY4" fmla="*/ 253191 h 255267"/>
                <a:gd name="connsiteX5" fmla="*/ 382015 w 400400"/>
                <a:gd name="connsiteY5" fmla="*/ 253191 h 255267"/>
                <a:gd name="connsiteX6" fmla="*/ 397418 w 400400"/>
                <a:gd name="connsiteY6" fmla="*/ 228968 h 255267"/>
                <a:gd name="connsiteX7" fmla="*/ 295864 w 400400"/>
                <a:gd name="connsiteY7" fmla="*/ 12318 h 255267"/>
                <a:gd name="connsiteX8" fmla="*/ 273217 w 400400"/>
                <a:gd name="connsiteY8" fmla="*/ -2076 h 25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0400" h="255267">
                  <a:moveTo>
                    <a:pt x="273217" y="-2076"/>
                  </a:moveTo>
                  <a:lnTo>
                    <a:pt x="11487" y="-2076"/>
                  </a:lnTo>
                  <a:cubicBezTo>
                    <a:pt x="2093" y="-2076"/>
                    <a:pt x="-4117" y="7690"/>
                    <a:pt x="-126" y="16202"/>
                  </a:cubicBezTo>
                  <a:lnTo>
                    <a:pt x="97947" y="225431"/>
                  </a:lnTo>
                  <a:cubicBezTo>
                    <a:pt x="105891" y="242372"/>
                    <a:pt x="122908" y="253191"/>
                    <a:pt x="141615" y="253191"/>
                  </a:cubicBezTo>
                  <a:lnTo>
                    <a:pt x="382015" y="253191"/>
                  </a:lnTo>
                  <a:cubicBezTo>
                    <a:pt x="394473" y="253191"/>
                    <a:pt x="402701" y="240247"/>
                    <a:pt x="397418" y="228968"/>
                  </a:cubicBezTo>
                  <a:lnTo>
                    <a:pt x="295864" y="12318"/>
                  </a:lnTo>
                  <a:cubicBezTo>
                    <a:pt x="291747" y="3535"/>
                    <a:pt x="282921" y="-2076"/>
                    <a:pt x="273217" y="-2076"/>
                  </a:cubicBezTo>
                </a:path>
              </a:pathLst>
            </a:custGeom>
            <a:solidFill>
              <a:srgbClr val="BABCC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36" name="Freeform: Shape 1435">
              <a:extLst>
                <a:ext uri="{FF2B5EF4-FFF2-40B4-BE49-F238E27FC236}">
                  <a16:creationId xmlns="" xmlns:a16="http://schemas.microsoft.com/office/drawing/2014/main" id="{71B58E83-D99F-4042-BC4C-8631866898EE}"/>
                </a:ext>
              </a:extLst>
            </p:cNvPr>
            <p:cNvSpPr/>
            <p:nvPr/>
          </p:nvSpPr>
          <p:spPr>
            <a:xfrm flipV="1">
              <a:off x="4229276" y="5464291"/>
              <a:ext cx="36959" cy="54056"/>
            </a:xfrm>
            <a:custGeom>
              <a:avLst/>
              <a:gdLst>
                <a:gd name="connsiteX0" fmla="*/ 31792 w 36959"/>
                <a:gd name="connsiteY0" fmla="*/ 18701 h 54056"/>
                <a:gd name="connsiteX1" fmla="*/ 5885 w 36959"/>
                <a:gd name="connsiteY1" fmla="*/ -1317 h 54056"/>
                <a:gd name="connsiteX2" fmla="*/ 2449 w 36959"/>
                <a:gd name="connsiteY2" fmla="*/ 31241 h 54056"/>
                <a:gd name="connsiteX3" fmla="*/ 28356 w 36959"/>
                <a:gd name="connsiteY3" fmla="*/ 51253 h 54056"/>
                <a:gd name="connsiteX4" fmla="*/ 31792 w 36959"/>
                <a:gd name="connsiteY4" fmla="*/ 18701 h 54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959" h="54056">
                  <a:moveTo>
                    <a:pt x="31792" y="18701"/>
                  </a:moveTo>
                  <a:cubicBezTo>
                    <a:pt x="25588" y="4181"/>
                    <a:pt x="13993" y="-4779"/>
                    <a:pt x="5885" y="-1317"/>
                  </a:cubicBezTo>
                  <a:cubicBezTo>
                    <a:pt x="-2217" y="2151"/>
                    <a:pt x="-3755" y="16721"/>
                    <a:pt x="2449" y="31241"/>
                  </a:cubicBezTo>
                  <a:cubicBezTo>
                    <a:pt x="8653" y="45755"/>
                    <a:pt x="20254" y="54715"/>
                    <a:pt x="28356" y="51253"/>
                  </a:cubicBezTo>
                  <a:cubicBezTo>
                    <a:pt x="36457" y="47792"/>
                    <a:pt x="37996" y="33215"/>
                    <a:pt x="31792" y="18701"/>
                  </a:cubicBezTo>
                </a:path>
              </a:pathLst>
            </a:custGeom>
            <a:solidFill>
              <a:srgbClr val="FFFFFF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37" name="Freeform: Shape 1436">
              <a:extLst>
                <a:ext uri="{FF2B5EF4-FFF2-40B4-BE49-F238E27FC236}">
                  <a16:creationId xmlns="" xmlns:a16="http://schemas.microsoft.com/office/drawing/2014/main" id="{F14819D4-6497-46B6-929B-F8D939E451CA}"/>
                </a:ext>
              </a:extLst>
            </p:cNvPr>
            <p:cNvSpPr/>
            <p:nvPr/>
          </p:nvSpPr>
          <p:spPr>
            <a:xfrm flipV="1">
              <a:off x="3989172" y="5510829"/>
              <a:ext cx="108313" cy="79938"/>
            </a:xfrm>
            <a:custGeom>
              <a:avLst/>
              <a:gdLst>
                <a:gd name="connsiteX0" fmla="*/ 105809 w 108313"/>
                <a:gd name="connsiteY0" fmla="*/ 3298 h 79938"/>
                <a:gd name="connsiteX1" fmla="*/ 47091 w 108313"/>
                <a:gd name="connsiteY1" fmla="*/ -1903 h 79938"/>
                <a:gd name="connsiteX2" fmla="*/ 687 w 108313"/>
                <a:gd name="connsiteY2" fmla="*/ 5467 h 79938"/>
                <a:gd name="connsiteX3" fmla="*/ -114 w 108313"/>
                <a:gd name="connsiteY3" fmla="*/ 74897 h 79938"/>
                <a:gd name="connsiteX4" fmla="*/ 96963 w 108313"/>
                <a:gd name="connsiteY4" fmla="*/ 77974 h 79938"/>
                <a:gd name="connsiteX5" fmla="*/ 105809 w 108313"/>
                <a:gd name="connsiteY5" fmla="*/ 3298 h 79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313" h="79938">
                  <a:moveTo>
                    <a:pt x="105809" y="3298"/>
                  </a:moveTo>
                  <a:cubicBezTo>
                    <a:pt x="103583" y="-43"/>
                    <a:pt x="74996" y="-2325"/>
                    <a:pt x="47091" y="-1903"/>
                  </a:cubicBezTo>
                  <a:cubicBezTo>
                    <a:pt x="37671" y="-1764"/>
                    <a:pt x="687" y="5467"/>
                    <a:pt x="687" y="5467"/>
                  </a:cubicBezTo>
                  <a:cubicBezTo>
                    <a:pt x="687" y="5467"/>
                    <a:pt x="-2680" y="74746"/>
                    <a:pt x="-114" y="74897"/>
                  </a:cubicBezTo>
                  <a:cubicBezTo>
                    <a:pt x="57614" y="78333"/>
                    <a:pt x="96963" y="77974"/>
                    <a:pt x="96963" y="77974"/>
                  </a:cubicBezTo>
                  <a:cubicBezTo>
                    <a:pt x="96963" y="77974"/>
                    <a:pt x="111805" y="12302"/>
                    <a:pt x="105809" y="3298"/>
                  </a:cubicBezTo>
                </a:path>
              </a:pathLst>
            </a:custGeom>
            <a:solidFill>
              <a:srgbClr val="99655C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38" name="Freeform: Shape 1437">
              <a:extLst>
                <a:ext uri="{FF2B5EF4-FFF2-40B4-BE49-F238E27FC236}">
                  <a16:creationId xmlns="" xmlns:a16="http://schemas.microsoft.com/office/drawing/2014/main" id="{4CBB1092-D069-4D3F-B1D6-57AACE111B86}"/>
                </a:ext>
              </a:extLst>
            </p:cNvPr>
            <p:cNvSpPr/>
            <p:nvPr/>
          </p:nvSpPr>
          <p:spPr>
            <a:xfrm flipV="1">
              <a:off x="4047181" y="5564519"/>
              <a:ext cx="104749" cy="22615"/>
            </a:xfrm>
            <a:custGeom>
              <a:avLst/>
              <a:gdLst>
                <a:gd name="connsiteX0" fmla="*/ 9584 w 104749"/>
                <a:gd name="connsiteY0" fmla="*/ 20707 h 22615"/>
                <a:gd name="connsiteX1" fmla="*/ 92355 w 104749"/>
                <a:gd name="connsiteY1" fmla="*/ 20449 h 22615"/>
                <a:gd name="connsiteX2" fmla="*/ 103591 w 104749"/>
                <a:gd name="connsiteY2" fmla="*/ 9232 h 22615"/>
                <a:gd name="connsiteX3" fmla="*/ 92854 w 104749"/>
                <a:gd name="connsiteY3" fmla="*/ -1908 h 22615"/>
                <a:gd name="connsiteX4" fmla="*/ 10083 w 104749"/>
                <a:gd name="connsiteY4" fmla="*/ -1650 h 22615"/>
                <a:gd name="connsiteX5" fmla="*/ -1153 w 104749"/>
                <a:gd name="connsiteY5" fmla="*/ 9567 h 22615"/>
                <a:gd name="connsiteX6" fmla="*/ 9584 w 104749"/>
                <a:gd name="connsiteY6" fmla="*/ 20707 h 226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49" h="22615">
                  <a:moveTo>
                    <a:pt x="9584" y="20707"/>
                  </a:moveTo>
                  <a:lnTo>
                    <a:pt x="92355" y="20449"/>
                  </a:lnTo>
                  <a:cubicBezTo>
                    <a:pt x="98396" y="20430"/>
                    <a:pt x="103452" y="15380"/>
                    <a:pt x="103591" y="9232"/>
                  </a:cubicBezTo>
                  <a:cubicBezTo>
                    <a:pt x="103730" y="3085"/>
                    <a:pt x="98894" y="-1927"/>
                    <a:pt x="92854" y="-1908"/>
                  </a:cubicBezTo>
                  <a:lnTo>
                    <a:pt x="10083" y="-1650"/>
                  </a:lnTo>
                  <a:cubicBezTo>
                    <a:pt x="4042" y="-1631"/>
                    <a:pt x="-1014" y="3419"/>
                    <a:pt x="-1153" y="9567"/>
                  </a:cubicBezTo>
                  <a:cubicBezTo>
                    <a:pt x="-1292" y="15714"/>
                    <a:pt x="3544" y="20726"/>
                    <a:pt x="9584" y="20707"/>
                  </a:cubicBezTo>
                </a:path>
              </a:pathLst>
            </a:custGeom>
            <a:solidFill>
              <a:srgbClr val="99655C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39" name="Freeform: Shape 1438">
              <a:extLst>
                <a:ext uri="{FF2B5EF4-FFF2-40B4-BE49-F238E27FC236}">
                  <a16:creationId xmlns="" xmlns:a16="http://schemas.microsoft.com/office/drawing/2014/main" id="{AB18AAC8-215D-4869-AC6B-1AC9BAEE5505}"/>
                </a:ext>
              </a:extLst>
            </p:cNvPr>
            <p:cNvSpPr/>
            <p:nvPr/>
          </p:nvSpPr>
          <p:spPr>
            <a:xfrm flipV="1">
              <a:off x="4073185" y="5532476"/>
              <a:ext cx="88256" cy="27947"/>
            </a:xfrm>
            <a:custGeom>
              <a:avLst/>
              <a:gdLst>
                <a:gd name="connsiteX0" fmla="*/ 8606 w 88256"/>
                <a:gd name="connsiteY0" fmla="*/ 20303 h 27947"/>
                <a:gd name="connsiteX1" fmla="*/ 74820 w 88256"/>
                <a:gd name="connsiteY1" fmla="*/ 25946 h 27947"/>
                <a:gd name="connsiteX2" fmla="*/ 87007 w 88256"/>
                <a:gd name="connsiteY2" fmla="*/ 15770 h 27947"/>
                <a:gd name="connsiteX3" fmla="*/ 77285 w 88256"/>
                <a:gd name="connsiteY3" fmla="*/ 3721 h 27947"/>
                <a:gd name="connsiteX4" fmla="*/ 11071 w 88256"/>
                <a:gd name="connsiteY4" fmla="*/ -1921 h 27947"/>
                <a:gd name="connsiteX5" fmla="*/ -1110 w 88256"/>
                <a:gd name="connsiteY5" fmla="*/ 8255 h 27947"/>
                <a:gd name="connsiteX6" fmla="*/ 8606 w 88256"/>
                <a:gd name="connsiteY6" fmla="*/ 20303 h 27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8256" h="27947">
                  <a:moveTo>
                    <a:pt x="8606" y="20303"/>
                  </a:moveTo>
                  <a:lnTo>
                    <a:pt x="74820" y="25946"/>
                  </a:lnTo>
                  <a:cubicBezTo>
                    <a:pt x="80847" y="26463"/>
                    <a:pt x="86326" y="21880"/>
                    <a:pt x="87007" y="15770"/>
                  </a:cubicBezTo>
                  <a:cubicBezTo>
                    <a:pt x="87682" y="9654"/>
                    <a:pt x="83313" y="4232"/>
                    <a:pt x="77285" y="3721"/>
                  </a:cubicBezTo>
                  <a:lnTo>
                    <a:pt x="11071" y="-1921"/>
                  </a:lnTo>
                  <a:cubicBezTo>
                    <a:pt x="5050" y="-2438"/>
                    <a:pt x="-429" y="2145"/>
                    <a:pt x="-1110" y="8255"/>
                  </a:cubicBezTo>
                  <a:cubicBezTo>
                    <a:pt x="-1791" y="14371"/>
                    <a:pt x="2584" y="19793"/>
                    <a:pt x="8606" y="20303"/>
                  </a:cubicBezTo>
                </a:path>
              </a:pathLst>
            </a:custGeom>
            <a:solidFill>
              <a:srgbClr val="99655C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40" name="Freeform: Shape 1439">
              <a:extLst>
                <a:ext uri="{FF2B5EF4-FFF2-40B4-BE49-F238E27FC236}">
                  <a16:creationId xmlns="" xmlns:a16="http://schemas.microsoft.com/office/drawing/2014/main" id="{BDA2F0AD-1C20-485F-9FD5-90B94A5D018E}"/>
                </a:ext>
              </a:extLst>
            </p:cNvPr>
            <p:cNvSpPr/>
            <p:nvPr/>
          </p:nvSpPr>
          <p:spPr>
            <a:xfrm flipV="1">
              <a:off x="4053594" y="5503751"/>
              <a:ext cx="100111" cy="32039"/>
            </a:xfrm>
            <a:custGeom>
              <a:avLst/>
              <a:gdLst>
                <a:gd name="connsiteX0" fmla="*/ 8197 w 100111"/>
                <a:gd name="connsiteY0" fmla="*/ 20186 h 32039"/>
                <a:gd name="connsiteX1" fmla="*/ 86245 w 100111"/>
                <a:gd name="connsiteY1" fmla="*/ 29946 h 32039"/>
                <a:gd name="connsiteX2" fmla="*/ 98824 w 100111"/>
                <a:gd name="connsiteY2" fmla="*/ 20256 h 32039"/>
                <a:gd name="connsiteX3" fmla="*/ 89587 w 100111"/>
                <a:gd name="connsiteY3" fmla="*/ 7835 h 32039"/>
                <a:gd name="connsiteX4" fmla="*/ 11538 w 100111"/>
                <a:gd name="connsiteY4" fmla="*/ -1925 h 32039"/>
                <a:gd name="connsiteX5" fmla="*/ -1034 w 100111"/>
                <a:gd name="connsiteY5" fmla="*/ 7766 h 32039"/>
                <a:gd name="connsiteX6" fmla="*/ 8197 w 100111"/>
                <a:gd name="connsiteY6" fmla="*/ 20186 h 32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111" h="32039">
                  <a:moveTo>
                    <a:pt x="8197" y="20186"/>
                  </a:moveTo>
                  <a:lnTo>
                    <a:pt x="86245" y="29946"/>
                  </a:lnTo>
                  <a:cubicBezTo>
                    <a:pt x="92248" y="30697"/>
                    <a:pt x="97903" y="26340"/>
                    <a:pt x="98824" y="20256"/>
                  </a:cubicBezTo>
                  <a:cubicBezTo>
                    <a:pt x="99738" y="14178"/>
                    <a:pt x="95583" y="8585"/>
                    <a:pt x="89587" y="7835"/>
                  </a:cubicBezTo>
                  <a:lnTo>
                    <a:pt x="11538" y="-1925"/>
                  </a:lnTo>
                  <a:cubicBezTo>
                    <a:pt x="5542" y="-2675"/>
                    <a:pt x="-119" y="1681"/>
                    <a:pt x="-1034" y="7766"/>
                  </a:cubicBezTo>
                  <a:cubicBezTo>
                    <a:pt x="-1954" y="13844"/>
                    <a:pt x="2201" y="19436"/>
                    <a:pt x="8197" y="20186"/>
                  </a:cubicBezTo>
                </a:path>
              </a:pathLst>
            </a:custGeom>
            <a:solidFill>
              <a:srgbClr val="99655C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41" name="Freeform: Shape 1440">
              <a:extLst>
                <a:ext uri="{FF2B5EF4-FFF2-40B4-BE49-F238E27FC236}">
                  <a16:creationId xmlns="" xmlns:a16="http://schemas.microsoft.com/office/drawing/2014/main" id="{979A375D-A43C-4F57-B89F-27471B4D1856}"/>
                </a:ext>
              </a:extLst>
            </p:cNvPr>
            <p:cNvSpPr/>
            <p:nvPr/>
          </p:nvSpPr>
          <p:spPr>
            <a:xfrm flipV="1">
              <a:off x="4032499" y="5461277"/>
              <a:ext cx="69451" cy="84292"/>
            </a:xfrm>
            <a:custGeom>
              <a:avLst/>
              <a:gdLst>
                <a:gd name="connsiteX0" fmla="*/ 1033 w 69451"/>
                <a:gd name="connsiteY0" fmla="*/ 15738 h 84292"/>
                <a:gd name="connsiteX1" fmla="*/ 48213 w 69451"/>
                <a:gd name="connsiteY1" fmla="*/ 78012 h 84292"/>
                <a:gd name="connsiteX2" fmla="*/ 63798 w 69451"/>
                <a:gd name="connsiteY2" fmla="*/ 79941 h 84292"/>
                <a:gd name="connsiteX3" fmla="*/ 66194 w 69451"/>
                <a:gd name="connsiteY3" fmla="*/ 64475 h 84292"/>
                <a:gd name="connsiteX4" fmla="*/ 19021 w 69451"/>
                <a:gd name="connsiteY4" fmla="*/ 2201 h 84292"/>
                <a:gd name="connsiteX5" fmla="*/ 3435 w 69451"/>
                <a:gd name="connsiteY5" fmla="*/ 272 h 84292"/>
                <a:gd name="connsiteX6" fmla="*/ 1033 w 69451"/>
                <a:gd name="connsiteY6" fmla="*/ 15738 h 84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451" h="84292">
                  <a:moveTo>
                    <a:pt x="1033" y="15738"/>
                  </a:moveTo>
                  <a:lnTo>
                    <a:pt x="48213" y="78012"/>
                  </a:lnTo>
                  <a:cubicBezTo>
                    <a:pt x="51838" y="82797"/>
                    <a:pt x="58849" y="83667"/>
                    <a:pt x="63798" y="79941"/>
                  </a:cubicBezTo>
                  <a:cubicBezTo>
                    <a:pt x="68741" y="76221"/>
                    <a:pt x="69820" y="69260"/>
                    <a:pt x="66194" y="64475"/>
                  </a:cubicBezTo>
                  <a:lnTo>
                    <a:pt x="19021" y="2201"/>
                  </a:lnTo>
                  <a:cubicBezTo>
                    <a:pt x="15396" y="-2584"/>
                    <a:pt x="8378" y="-3448"/>
                    <a:pt x="3435" y="272"/>
                  </a:cubicBezTo>
                  <a:cubicBezTo>
                    <a:pt x="-1508" y="3998"/>
                    <a:pt x="-2592" y="10959"/>
                    <a:pt x="1033" y="15738"/>
                  </a:cubicBezTo>
                </a:path>
              </a:pathLst>
            </a:custGeom>
            <a:solidFill>
              <a:srgbClr val="99655C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42" name="Freeform: Shape 1441">
              <a:extLst>
                <a:ext uri="{FF2B5EF4-FFF2-40B4-BE49-F238E27FC236}">
                  <a16:creationId xmlns="" xmlns:a16="http://schemas.microsoft.com/office/drawing/2014/main" id="{AF3319FC-CE55-4A83-B6A1-F44E84207AE7}"/>
                </a:ext>
              </a:extLst>
            </p:cNvPr>
            <p:cNvSpPr/>
            <p:nvPr/>
          </p:nvSpPr>
          <p:spPr>
            <a:xfrm flipV="1">
              <a:off x="3995029" y="5501596"/>
              <a:ext cx="37955" cy="94599"/>
            </a:xfrm>
            <a:custGeom>
              <a:avLst/>
              <a:gdLst>
                <a:gd name="connsiteX0" fmla="*/ 36917 w 37955"/>
                <a:gd name="connsiteY0" fmla="*/ -809 h 94599"/>
                <a:gd name="connsiteX1" fmla="*/ 2039 w 37955"/>
                <a:gd name="connsiteY1" fmla="*/ -1957 h 94599"/>
                <a:gd name="connsiteX2" fmla="*/ -1038 w 37955"/>
                <a:gd name="connsiteY2" fmla="*/ 91495 h 94599"/>
                <a:gd name="connsiteX3" fmla="*/ 33841 w 37955"/>
                <a:gd name="connsiteY3" fmla="*/ 92642 h 94599"/>
                <a:gd name="connsiteX4" fmla="*/ 36917 w 37955"/>
                <a:gd name="connsiteY4" fmla="*/ -809 h 94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55" h="94599">
                  <a:moveTo>
                    <a:pt x="36917" y="-809"/>
                  </a:moveTo>
                  <a:lnTo>
                    <a:pt x="2039" y="-1957"/>
                  </a:lnTo>
                  <a:lnTo>
                    <a:pt x="-1038" y="91495"/>
                  </a:lnTo>
                  <a:lnTo>
                    <a:pt x="33841" y="92642"/>
                  </a:lnTo>
                  <a:lnTo>
                    <a:pt x="36917" y="-809"/>
                  </a:lnTo>
                </a:path>
              </a:pathLst>
            </a:custGeom>
            <a:solidFill>
              <a:srgbClr val="E8EAF2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43" name="Freeform: Shape 1442">
              <a:extLst>
                <a:ext uri="{FF2B5EF4-FFF2-40B4-BE49-F238E27FC236}">
                  <a16:creationId xmlns="" xmlns:a16="http://schemas.microsoft.com/office/drawing/2014/main" id="{B890222D-5F81-42C9-853E-9EE810284895}"/>
                </a:ext>
              </a:extLst>
            </p:cNvPr>
            <p:cNvSpPr/>
            <p:nvPr/>
          </p:nvSpPr>
          <p:spPr>
            <a:xfrm flipV="1">
              <a:off x="3669165" y="5092543"/>
              <a:ext cx="334274" cy="516066"/>
            </a:xfrm>
            <a:custGeom>
              <a:avLst/>
              <a:gdLst>
                <a:gd name="connsiteX0" fmla="*/ 120782 w 334274"/>
                <a:gd name="connsiteY0" fmla="*/ 13373 h 516066"/>
                <a:gd name="connsiteX1" fmla="*/ 15719 w 334274"/>
                <a:gd name="connsiteY1" fmla="*/ 68112 h 516066"/>
                <a:gd name="connsiteX2" fmla="*/ 50172 w 334274"/>
                <a:gd name="connsiteY2" fmla="*/ 459812 h 516066"/>
                <a:gd name="connsiteX3" fmla="*/ 108633 w 334274"/>
                <a:gd name="connsiteY3" fmla="*/ 513719 h 516066"/>
                <a:gd name="connsiteX4" fmla="*/ 157036 w 334274"/>
                <a:gd name="connsiteY4" fmla="*/ 441950 h 516066"/>
                <a:gd name="connsiteX5" fmla="*/ 115401 w 334274"/>
                <a:gd name="connsiteY5" fmla="*/ 142655 h 516066"/>
                <a:gd name="connsiteX6" fmla="*/ 330486 w 334274"/>
                <a:gd name="connsiteY6" fmla="*/ 112089 h 516066"/>
                <a:gd name="connsiteX7" fmla="*/ 333481 w 334274"/>
                <a:gd name="connsiteY7" fmla="*/ -1872 h 516066"/>
                <a:gd name="connsiteX8" fmla="*/ 208889 w 334274"/>
                <a:gd name="connsiteY8" fmla="*/ 1154 h 516066"/>
                <a:gd name="connsiteX9" fmla="*/ 120782 w 334274"/>
                <a:gd name="connsiteY9" fmla="*/ 13373 h 516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4274" h="516066">
                  <a:moveTo>
                    <a:pt x="120782" y="13373"/>
                  </a:moveTo>
                  <a:cubicBezTo>
                    <a:pt x="69478" y="24722"/>
                    <a:pt x="35927" y="42464"/>
                    <a:pt x="15719" y="68112"/>
                  </a:cubicBezTo>
                  <a:cubicBezTo>
                    <a:pt x="-8289" y="98578"/>
                    <a:pt x="-13212" y="295064"/>
                    <a:pt x="50172" y="459812"/>
                  </a:cubicBezTo>
                  <a:cubicBezTo>
                    <a:pt x="61033" y="488045"/>
                    <a:pt x="78391" y="512899"/>
                    <a:pt x="108633" y="513719"/>
                  </a:cubicBezTo>
                  <a:cubicBezTo>
                    <a:pt x="145640" y="514728"/>
                    <a:pt x="177066" y="493688"/>
                    <a:pt x="157036" y="441950"/>
                  </a:cubicBezTo>
                  <a:cubicBezTo>
                    <a:pt x="119226" y="344274"/>
                    <a:pt x="112244" y="163424"/>
                    <a:pt x="115401" y="142655"/>
                  </a:cubicBezTo>
                  <a:cubicBezTo>
                    <a:pt x="144881" y="127814"/>
                    <a:pt x="242892" y="109019"/>
                    <a:pt x="330486" y="112089"/>
                  </a:cubicBezTo>
                  <a:lnTo>
                    <a:pt x="333481" y="-1872"/>
                  </a:lnTo>
                  <a:cubicBezTo>
                    <a:pt x="331041" y="-1960"/>
                    <a:pt x="273130" y="-3909"/>
                    <a:pt x="208889" y="1154"/>
                  </a:cubicBezTo>
                  <a:cubicBezTo>
                    <a:pt x="174978" y="3827"/>
                    <a:pt x="145773" y="7844"/>
                    <a:pt x="120782" y="13373"/>
                  </a:cubicBezTo>
                </a:path>
              </a:pathLst>
            </a:custGeom>
            <a:solidFill>
              <a:srgbClr val="094A44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44" name="Freeform: Shape 1443">
              <a:extLst>
                <a:ext uri="{FF2B5EF4-FFF2-40B4-BE49-F238E27FC236}">
                  <a16:creationId xmlns="" xmlns:a16="http://schemas.microsoft.com/office/drawing/2014/main" id="{20E06450-C6C3-43BA-822F-538D9AFF42CB}"/>
                </a:ext>
              </a:extLst>
            </p:cNvPr>
            <p:cNvSpPr/>
            <p:nvPr/>
          </p:nvSpPr>
          <p:spPr>
            <a:xfrm flipV="1">
              <a:off x="4365702" y="5472297"/>
              <a:ext cx="49235" cy="20862"/>
            </a:xfrm>
            <a:custGeom>
              <a:avLst/>
              <a:gdLst>
                <a:gd name="connsiteX0" fmla="*/ 37251 w 49235"/>
                <a:gd name="connsiteY0" fmla="*/ -2076 h 20862"/>
                <a:gd name="connsiteX1" fmla="*/ 8873 w 49235"/>
                <a:gd name="connsiteY1" fmla="*/ -2076 h 20862"/>
                <a:gd name="connsiteX2" fmla="*/ -1555 w 49235"/>
                <a:gd name="connsiteY2" fmla="*/ 8352 h 20862"/>
                <a:gd name="connsiteX3" fmla="*/ 8873 w 49235"/>
                <a:gd name="connsiteY3" fmla="*/ 18787 h 20862"/>
                <a:gd name="connsiteX4" fmla="*/ 37251 w 49235"/>
                <a:gd name="connsiteY4" fmla="*/ 18787 h 20862"/>
                <a:gd name="connsiteX5" fmla="*/ 47680 w 49235"/>
                <a:gd name="connsiteY5" fmla="*/ 8352 h 20862"/>
                <a:gd name="connsiteX6" fmla="*/ 37251 w 49235"/>
                <a:gd name="connsiteY6" fmla="*/ -2076 h 20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235" h="20862">
                  <a:moveTo>
                    <a:pt x="37251" y="-2076"/>
                  </a:moveTo>
                  <a:lnTo>
                    <a:pt x="8873" y="-2076"/>
                  </a:lnTo>
                  <a:cubicBezTo>
                    <a:pt x="3135" y="-2076"/>
                    <a:pt x="-1555" y="2615"/>
                    <a:pt x="-1555" y="8352"/>
                  </a:cubicBezTo>
                  <a:cubicBezTo>
                    <a:pt x="-1555" y="14090"/>
                    <a:pt x="3135" y="18787"/>
                    <a:pt x="8873" y="18787"/>
                  </a:cubicBezTo>
                  <a:lnTo>
                    <a:pt x="37251" y="18787"/>
                  </a:lnTo>
                  <a:cubicBezTo>
                    <a:pt x="42989" y="18787"/>
                    <a:pt x="47680" y="14090"/>
                    <a:pt x="47680" y="8352"/>
                  </a:cubicBezTo>
                  <a:cubicBezTo>
                    <a:pt x="47680" y="2615"/>
                    <a:pt x="42989" y="-2076"/>
                    <a:pt x="37251" y="-2076"/>
                  </a:cubicBezTo>
                </a:path>
              </a:pathLst>
            </a:custGeom>
            <a:solidFill>
              <a:srgbClr val="99655C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45" name="Freeform: Shape 1444">
              <a:extLst>
                <a:ext uri="{FF2B5EF4-FFF2-40B4-BE49-F238E27FC236}">
                  <a16:creationId xmlns="" xmlns:a16="http://schemas.microsoft.com/office/drawing/2014/main" id="{8126DB82-38A8-44B2-943E-FFEA17FFB058}"/>
                </a:ext>
              </a:extLst>
            </p:cNvPr>
            <p:cNvSpPr/>
            <p:nvPr/>
          </p:nvSpPr>
          <p:spPr>
            <a:xfrm flipV="1">
              <a:off x="4361112" y="5497750"/>
              <a:ext cx="49235" cy="20869"/>
            </a:xfrm>
            <a:custGeom>
              <a:avLst/>
              <a:gdLst>
                <a:gd name="connsiteX0" fmla="*/ 37258 w 49235"/>
                <a:gd name="connsiteY0" fmla="*/ -2030 h 20869"/>
                <a:gd name="connsiteX1" fmla="*/ 8879 w 49235"/>
                <a:gd name="connsiteY1" fmla="*/ -2030 h 20869"/>
                <a:gd name="connsiteX2" fmla="*/ -1549 w 49235"/>
                <a:gd name="connsiteY2" fmla="*/ 8405 h 20869"/>
                <a:gd name="connsiteX3" fmla="*/ 8879 w 49235"/>
                <a:gd name="connsiteY3" fmla="*/ 18839 h 20869"/>
                <a:gd name="connsiteX4" fmla="*/ 37258 w 49235"/>
                <a:gd name="connsiteY4" fmla="*/ 18839 h 20869"/>
                <a:gd name="connsiteX5" fmla="*/ 47686 w 49235"/>
                <a:gd name="connsiteY5" fmla="*/ 8405 h 20869"/>
                <a:gd name="connsiteX6" fmla="*/ 37258 w 49235"/>
                <a:gd name="connsiteY6" fmla="*/ -2030 h 20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235" h="20869">
                  <a:moveTo>
                    <a:pt x="37258" y="-2030"/>
                  </a:moveTo>
                  <a:lnTo>
                    <a:pt x="8879" y="-2030"/>
                  </a:lnTo>
                  <a:cubicBezTo>
                    <a:pt x="3142" y="-2030"/>
                    <a:pt x="-1549" y="2667"/>
                    <a:pt x="-1549" y="8405"/>
                  </a:cubicBezTo>
                  <a:cubicBezTo>
                    <a:pt x="-1549" y="14142"/>
                    <a:pt x="3142" y="18839"/>
                    <a:pt x="8879" y="18839"/>
                  </a:cubicBezTo>
                  <a:lnTo>
                    <a:pt x="37258" y="18839"/>
                  </a:lnTo>
                  <a:cubicBezTo>
                    <a:pt x="42995" y="18839"/>
                    <a:pt x="47686" y="14142"/>
                    <a:pt x="47686" y="8405"/>
                  </a:cubicBezTo>
                  <a:cubicBezTo>
                    <a:pt x="47686" y="2667"/>
                    <a:pt x="42995" y="-2030"/>
                    <a:pt x="37258" y="-2030"/>
                  </a:cubicBezTo>
                </a:path>
              </a:pathLst>
            </a:custGeom>
            <a:solidFill>
              <a:srgbClr val="99655C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46" name="Freeform: Shape 1445">
              <a:extLst>
                <a:ext uri="{FF2B5EF4-FFF2-40B4-BE49-F238E27FC236}">
                  <a16:creationId xmlns="" xmlns:a16="http://schemas.microsoft.com/office/drawing/2014/main" id="{38ED664D-0C35-4370-AD7A-ECF3F504CCD4}"/>
                </a:ext>
              </a:extLst>
            </p:cNvPr>
            <p:cNvSpPr/>
            <p:nvPr/>
          </p:nvSpPr>
          <p:spPr>
            <a:xfrm flipV="1">
              <a:off x="4354435" y="5522371"/>
              <a:ext cx="49235" cy="20863"/>
            </a:xfrm>
            <a:custGeom>
              <a:avLst/>
              <a:gdLst>
                <a:gd name="connsiteX0" fmla="*/ 37267 w 49235"/>
                <a:gd name="connsiteY0" fmla="*/ -1986 h 20863"/>
                <a:gd name="connsiteX1" fmla="*/ 8888 w 49235"/>
                <a:gd name="connsiteY1" fmla="*/ -1986 h 20863"/>
                <a:gd name="connsiteX2" fmla="*/ -1540 w 49235"/>
                <a:gd name="connsiteY2" fmla="*/ 8443 h 20863"/>
                <a:gd name="connsiteX3" fmla="*/ 8888 w 49235"/>
                <a:gd name="connsiteY3" fmla="*/ 18877 h 20863"/>
                <a:gd name="connsiteX4" fmla="*/ 37267 w 49235"/>
                <a:gd name="connsiteY4" fmla="*/ 18877 h 20863"/>
                <a:gd name="connsiteX5" fmla="*/ 47695 w 49235"/>
                <a:gd name="connsiteY5" fmla="*/ 8443 h 20863"/>
                <a:gd name="connsiteX6" fmla="*/ 37267 w 49235"/>
                <a:gd name="connsiteY6" fmla="*/ -1986 h 20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235" h="20863">
                  <a:moveTo>
                    <a:pt x="37267" y="-1986"/>
                  </a:moveTo>
                  <a:lnTo>
                    <a:pt x="8888" y="-1986"/>
                  </a:lnTo>
                  <a:cubicBezTo>
                    <a:pt x="3151" y="-1986"/>
                    <a:pt x="-1540" y="2705"/>
                    <a:pt x="-1540" y="8443"/>
                  </a:cubicBezTo>
                  <a:cubicBezTo>
                    <a:pt x="-1540" y="14180"/>
                    <a:pt x="3151" y="18877"/>
                    <a:pt x="8888" y="18877"/>
                  </a:cubicBezTo>
                  <a:lnTo>
                    <a:pt x="37267" y="18877"/>
                  </a:lnTo>
                  <a:cubicBezTo>
                    <a:pt x="43004" y="18877"/>
                    <a:pt x="47695" y="14180"/>
                    <a:pt x="47695" y="8443"/>
                  </a:cubicBezTo>
                  <a:cubicBezTo>
                    <a:pt x="47695" y="2705"/>
                    <a:pt x="43004" y="-1986"/>
                    <a:pt x="37267" y="-1986"/>
                  </a:cubicBezTo>
                </a:path>
              </a:pathLst>
            </a:custGeom>
            <a:solidFill>
              <a:srgbClr val="99655C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47" name="Freeform: Shape 1446">
              <a:extLst>
                <a:ext uri="{FF2B5EF4-FFF2-40B4-BE49-F238E27FC236}">
                  <a16:creationId xmlns="" xmlns:a16="http://schemas.microsoft.com/office/drawing/2014/main" id="{F6FF6759-8434-4FF0-9412-7833103D9534}"/>
                </a:ext>
              </a:extLst>
            </p:cNvPr>
            <p:cNvSpPr/>
            <p:nvPr/>
          </p:nvSpPr>
          <p:spPr>
            <a:xfrm flipV="1">
              <a:off x="7745473" y="5252615"/>
              <a:ext cx="67049" cy="66230"/>
            </a:xfrm>
            <a:custGeom>
              <a:avLst/>
              <a:gdLst>
                <a:gd name="connsiteX0" fmla="*/ -6213 w 67049"/>
                <a:gd name="connsiteY0" fmla="*/ 14415 h 66230"/>
                <a:gd name="connsiteX1" fmla="*/ 3855 w 67049"/>
                <a:gd name="connsiteY1" fmla="*/ 20644 h 66230"/>
                <a:gd name="connsiteX2" fmla="*/ 2418 w 67049"/>
                <a:gd name="connsiteY2" fmla="*/ 32630 h 66230"/>
                <a:gd name="connsiteX3" fmla="*/ 5293 w 67049"/>
                <a:gd name="connsiteY3" fmla="*/ 38865 h 66230"/>
                <a:gd name="connsiteX4" fmla="*/ 8174 w 67049"/>
                <a:gd name="connsiteY4" fmla="*/ 63801 h 66230"/>
                <a:gd name="connsiteX5" fmla="*/ 44131 w 67049"/>
                <a:gd name="connsiteY5" fmla="*/ 41740 h 66230"/>
                <a:gd name="connsiteX6" fmla="*/ 51804 w 67049"/>
                <a:gd name="connsiteY6" fmla="*/ 27 h 66230"/>
                <a:gd name="connsiteX7" fmla="*/ -6213 w 67049"/>
                <a:gd name="connsiteY7" fmla="*/ 14415 h 6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7049" h="66230">
                  <a:moveTo>
                    <a:pt x="-6213" y="14415"/>
                  </a:moveTo>
                  <a:cubicBezTo>
                    <a:pt x="-6213" y="14415"/>
                    <a:pt x="2418" y="15373"/>
                    <a:pt x="3855" y="20644"/>
                  </a:cubicBezTo>
                  <a:cubicBezTo>
                    <a:pt x="5293" y="25921"/>
                    <a:pt x="2418" y="32630"/>
                    <a:pt x="2418" y="32630"/>
                  </a:cubicBezTo>
                  <a:cubicBezTo>
                    <a:pt x="2418" y="32630"/>
                    <a:pt x="5293" y="37428"/>
                    <a:pt x="5293" y="38865"/>
                  </a:cubicBezTo>
                  <a:cubicBezTo>
                    <a:pt x="5293" y="40303"/>
                    <a:pt x="8174" y="63801"/>
                    <a:pt x="8174" y="63801"/>
                  </a:cubicBezTo>
                  <a:cubicBezTo>
                    <a:pt x="8174" y="63801"/>
                    <a:pt x="30412" y="55699"/>
                    <a:pt x="44131" y="41740"/>
                  </a:cubicBezTo>
                  <a:cubicBezTo>
                    <a:pt x="71942" y="13456"/>
                    <a:pt x="58034" y="4825"/>
                    <a:pt x="51804" y="27"/>
                  </a:cubicBezTo>
                  <a:cubicBezTo>
                    <a:pt x="45569" y="-4765"/>
                    <a:pt x="25910" y="-3807"/>
                    <a:pt x="-6213" y="14415"/>
                  </a:cubicBezTo>
                </a:path>
              </a:pathLst>
            </a:custGeom>
            <a:solidFill>
              <a:srgbClr val="E46046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48" name="Freeform: Shape 1447">
              <a:extLst>
                <a:ext uri="{FF2B5EF4-FFF2-40B4-BE49-F238E27FC236}">
                  <a16:creationId xmlns="" xmlns:a16="http://schemas.microsoft.com/office/drawing/2014/main" id="{ABE8B568-03C9-4AE9-A513-F03675590BBB}"/>
                </a:ext>
              </a:extLst>
            </p:cNvPr>
            <p:cNvSpPr/>
            <p:nvPr/>
          </p:nvSpPr>
          <p:spPr>
            <a:xfrm flipV="1">
              <a:off x="7731873" y="5202277"/>
              <a:ext cx="56391" cy="140751"/>
            </a:xfrm>
            <a:custGeom>
              <a:avLst/>
              <a:gdLst>
                <a:gd name="connsiteX0" fmla="*/ 50204 w 56391"/>
                <a:gd name="connsiteY0" fmla="*/ 14545 h 140751"/>
                <a:gd name="connsiteX1" fmla="*/ 47934 w 56391"/>
                <a:gd name="connsiteY1" fmla="*/ -2453 h 140751"/>
                <a:gd name="connsiteX2" fmla="*/ 36598 w 56391"/>
                <a:gd name="connsiteY2" fmla="*/ 9873 h 140751"/>
                <a:gd name="connsiteX3" fmla="*/ -6187 w 56391"/>
                <a:gd name="connsiteY3" fmla="*/ 133626 h 140751"/>
                <a:gd name="connsiteX4" fmla="*/ 7412 w 56391"/>
                <a:gd name="connsiteY4" fmla="*/ 138298 h 140751"/>
                <a:gd name="connsiteX5" fmla="*/ 50204 w 56391"/>
                <a:gd name="connsiteY5" fmla="*/ 14545 h 140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6391" h="140751">
                  <a:moveTo>
                    <a:pt x="50204" y="14545"/>
                  </a:moveTo>
                  <a:lnTo>
                    <a:pt x="47934" y="-2453"/>
                  </a:lnTo>
                  <a:lnTo>
                    <a:pt x="36598" y="9873"/>
                  </a:lnTo>
                  <a:lnTo>
                    <a:pt x="-6187" y="133626"/>
                  </a:lnTo>
                  <a:lnTo>
                    <a:pt x="7412" y="138298"/>
                  </a:lnTo>
                  <a:lnTo>
                    <a:pt x="50204" y="14545"/>
                  </a:lnTo>
                </a:path>
              </a:pathLst>
            </a:custGeom>
            <a:solidFill>
              <a:srgbClr val="162136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49" name="Freeform: Shape 1448">
              <a:extLst>
                <a:ext uri="{FF2B5EF4-FFF2-40B4-BE49-F238E27FC236}">
                  <a16:creationId xmlns="" xmlns:a16="http://schemas.microsoft.com/office/drawing/2014/main" id="{2E95AFEA-E7E7-414B-9322-F8CD7396CC49}"/>
                </a:ext>
              </a:extLst>
            </p:cNvPr>
            <p:cNvSpPr/>
            <p:nvPr/>
          </p:nvSpPr>
          <p:spPr>
            <a:xfrm flipV="1">
              <a:off x="7729107" y="5243257"/>
              <a:ext cx="43140" cy="38592"/>
            </a:xfrm>
            <a:custGeom>
              <a:avLst/>
              <a:gdLst>
                <a:gd name="connsiteX0" fmla="*/ 20904 w 43140"/>
                <a:gd name="connsiteY0" fmla="*/ -317 h 38592"/>
                <a:gd name="connsiteX1" fmla="*/ -2526 w 43140"/>
                <a:gd name="connsiteY1" fmla="*/ 18535 h 38592"/>
                <a:gd name="connsiteX2" fmla="*/ -4020 w 43140"/>
                <a:gd name="connsiteY2" fmla="*/ 32336 h 38592"/>
                <a:gd name="connsiteX3" fmla="*/ -3912 w 43140"/>
                <a:gd name="connsiteY3" fmla="*/ 32469 h 38592"/>
                <a:gd name="connsiteX4" fmla="*/ 9889 w 43140"/>
                <a:gd name="connsiteY4" fmla="*/ 33963 h 38592"/>
                <a:gd name="connsiteX5" fmla="*/ 33318 w 43140"/>
                <a:gd name="connsiteY5" fmla="*/ 15111 h 38592"/>
                <a:gd name="connsiteX6" fmla="*/ 34806 w 43140"/>
                <a:gd name="connsiteY6" fmla="*/ 1316 h 38592"/>
                <a:gd name="connsiteX7" fmla="*/ 34699 w 43140"/>
                <a:gd name="connsiteY7" fmla="*/ 1178 h 38592"/>
                <a:gd name="connsiteX8" fmla="*/ 20904 w 43140"/>
                <a:gd name="connsiteY8" fmla="*/ -317 h 38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140" h="38592">
                  <a:moveTo>
                    <a:pt x="20904" y="-317"/>
                  </a:moveTo>
                  <a:lnTo>
                    <a:pt x="-2526" y="18535"/>
                  </a:lnTo>
                  <a:cubicBezTo>
                    <a:pt x="-6731" y="21921"/>
                    <a:pt x="-7399" y="28131"/>
                    <a:pt x="-4020" y="32336"/>
                  </a:cubicBezTo>
                  <a:lnTo>
                    <a:pt x="-3912" y="32469"/>
                  </a:lnTo>
                  <a:cubicBezTo>
                    <a:pt x="-527" y="36674"/>
                    <a:pt x="5684" y="37349"/>
                    <a:pt x="9889" y="33963"/>
                  </a:cubicBezTo>
                  <a:lnTo>
                    <a:pt x="33318" y="15111"/>
                  </a:lnTo>
                  <a:cubicBezTo>
                    <a:pt x="37523" y="11732"/>
                    <a:pt x="38192" y="5522"/>
                    <a:pt x="34806" y="1316"/>
                  </a:cubicBezTo>
                  <a:lnTo>
                    <a:pt x="34699" y="1178"/>
                  </a:lnTo>
                  <a:cubicBezTo>
                    <a:pt x="31319" y="-3028"/>
                    <a:pt x="25109" y="-3696"/>
                    <a:pt x="20904" y="-317"/>
                  </a:cubicBezTo>
                </a:path>
              </a:pathLst>
            </a:custGeom>
            <a:solidFill>
              <a:srgbClr val="F08E7B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50" name="Freeform: Shape 1449">
              <a:extLst>
                <a:ext uri="{FF2B5EF4-FFF2-40B4-BE49-F238E27FC236}">
                  <a16:creationId xmlns="" xmlns:a16="http://schemas.microsoft.com/office/drawing/2014/main" id="{6AA1C4B4-41B9-4AFB-89AF-EA4270BFA5F0}"/>
                </a:ext>
              </a:extLst>
            </p:cNvPr>
            <p:cNvSpPr/>
            <p:nvPr/>
          </p:nvSpPr>
          <p:spPr>
            <a:xfrm flipV="1">
              <a:off x="7761420" y="5250821"/>
              <a:ext cx="40989" cy="40989"/>
            </a:xfrm>
            <a:custGeom>
              <a:avLst/>
              <a:gdLst>
                <a:gd name="connsiteX0" fmla="*/ 31907 w 40989"/>
                <a:gd name="connsiteY0" fmla="*/ 21665 h 40989"/>
                <a:gd name="connsiteX1" fmla="*/ 10647 w 40989"/>
                <a:gd name="connsiteY1" fmla="*/ 405 h 40989"/>
                <a:gd name="connsiteX2" fmla="*/ -3230 w 40989"/>
                <a:gd name="connsiteY2" fmla="*/ 405 h 40989"/>
                <a:gd name="connsiteX3" fmla="*/ -3357 w 40989"/>
                <a:gd name="connsiteY3" fmla="*/ 531 h 40989"/>
                <a:gd name="connsiteX4" fmla="*/ -3357 w 40989"/>
                <a:gd name="connsiteY4" fmla="*/ 14408 h 40989"/>
                <a:gd name="connsiteX5" fmla="*/ 17904 w 40989"/>
                <a:gd name="connsiteY5" fmla="*/ 35668 h 40989"/>
                <a:gd name="connsiteX6" fmla="*/ 31787 w 40989"/>
                <a:gd name="connsiteY6" fmla="*/ 35668 h 40989"/>
                <a:gd name="connsiteX7" fmla="*/ 31907 w 40989"/>
                <a:gd name="connsiteY7" fmla="*/ 35549 h 40989"/>
                <a:gd name="connsiteX8" fmla="*/ 31907 w 40989"/>
                <a:gd name="connsiteY8" fmla="*/ 21665 h 40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989" h="40989">
                  <a:moveTo>
                    <a:pt x="31907" y="21665"/>
                  </a:moveTo>
                  <a:lnTo>
                    <a:pt x="10647" y="405"/>
                  </a:lnTo>
                  <a:cubicBezTo>
                    <a:pt x="6832" y="-3409"/>
                    <a:pt x="584" y="-3409"/>
                    <a:pt x="-3230" y="405"/>
                  </a:cubicBezTo>
                  <a:lnTo>
                    <a:pt x="-3357" y="531"/>
                  </a:lnTo>
                  <a:cubicBezTo>
                    <a:pt x="-7171" y="4346"/>
                    <a:pt x="-7171" y="10594"/>
                    <a:pt x="-3357" y="14408"/>
                  </a:cubicBezTo>
                  <a:lnTo>
                    <a:pt x="17904" y="35668"/>
                  </a:lnTo>
                  <a:cubicBezTo>
                    <a:pt x="21724" y="39489"/>
                    <a:pt x="27966" y="39489"/>
                    <a:pt x="31787" y="35668"/>
                  </a:cubicBezTo>
                  <a:lnTo>
                    <a:pt x="31907" y="35549"/>
                  </a:lnTo>
                  <a:cubicBezTo>
                    <a:pt x="35728" y="31728"/>
                    <a:pt x="35728" y="25486"/>
                    <a:pt x="31907" y="21665"/>
                  </a:cubicBezTo>
                </a:path>
              </a:pathLst>
            </a:custGeom>
            <a:solidFill>
              <a:srgbClr val="F08E7B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51" name="Freeform: Shape 1450">
              <a:extLst>
                <a:ext uri="{FF2B5EF4-FFF2-40B4-BE49-F238E27FC236}">
                  <a16:creationId xmlns="" xmlns:a16="http://schemas.microsoft.com/office/drawing/2014/main" id="{FDA25FC4-9F9F-4BC1-BEDD-FFA35A0168C6}"/>
                </a:ext>
              </a:extLst>
            </p:cNvPr>
            <p:cNvSpPr/>
            <p:nvPr/>
          </p:nvSpPr>
          <p:spPr>
            <a:xfrm flipV="1">
              <a:off x="7760819" y="5342429"/>
              <a:ext cx="316443" cy="19179"/>
            </a:xfrm>
            <a:custGeom>
              <a:avLst/>
              <a:gdLst>
                <a:gd name="connsiteX0" fmla="*/ 310038 w 316443"/>
                <a:gd name="connsiteY0" fmla="*/ -2311 h 19179"/>
                <a:gd name="connsiteX1" fmla="*/ -6406 w 316443"/>
                <a:gd name="connsiteY1" fmla="*/ -394 h 19179"/>
                <a:gd name="connsiteX2" fmla="*/ -6406 w 316443"/>
                <a:gd name="connsiteY2" fmla="*/ 16869 h 19179"/>
                <a:gd name="connsiteX3" fmla="*/ 262089 w 316443"/>
                <a:gd name="connsiteY3" fmla="*/ 16869 h 19179"/>
                <a:gd name="connsiteX4" fmla="*/ 310038 w 316443"/>
                <a:gd name="connsiteY4" fmla="*/ -2311 h 19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6443" h="19179">
                  <a:moveTo>
                    <a:pt x="310038" y="-2311"/>
                  </a:moveTo>
                  <a:lnTo>
                    <a:pt x="-6406" y="-394"/>
                  </a:lnTo>
                  <a:lnTo>
                    <a:pt x="-6406" y="16869"/>
                  </a:lnTo>
                  <a:lnTo>
                    <a:pt x="262089" y="16869"/>
                  </a:lnTo>
                  <a:lnTo>
                    <a:pt x="310038" y="-2311"/>
                  </a:lnTo>
                </a:path>
              </a:pathLst>
            </a:custGeom>
            <a:solidFill>
              <a:srgbClr val="BABCC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52" name="Freeform: Shape 1451">
              <a:extLst>
                <a:ext uri="{FF2B5EF4-FFF2-40B4-BE49-F238E27FC236}">
                  <a16:creationId xmlns="" xmlns:a16="http://schemas.microsoft.com/office/drawing/2014/main" id="{81F6A7FF-81D8-4FC0-847A-CB3C1B94A719}"/>
                </a:ext>
              </a:extLst>
            </p:cNvPr>
            <p:cNvSpPr/>
            <p:nvPr/>
          </p:nvSpPr>
          <p:spPr>
            <a:xfrm flipV="1">
              <a:off x="8010481" y="5307134"/>
              <a:ext cx="94025" cy="17672"/>
            </a:xfrm>
            <a:custGeom>
              <a:avLst/>
              <a:gdLst>
                <a:gd name="connsiteX0" fmla="*/ 78684 w 94025"/>
                <a:gd name="connsiteY0" fmla="*/ -2224 h 17672"/>
                <a:gd name="connsiteX1" fmla="*/ 2187 w 94025"/>
                <a:gd name="connsiteY1" fmla="*/ -2375 h 17672"/>
                <a:gd name="connsiteX2" fmla="*/ -6596 w 94025"/>
                <a:gd name="connsiteY2" fmla="*/ 6363 h 17672"/>
                <a:gd name="connsiteX3" fmla="*/ 2149 w 94025"/>
                <a:gd name="connsiteY3" fmla="*/ 15146 h 17672"/>
                <a:gd name="connsiteX4" fmla="*/ 78653 w 94025"/>
                <a:gd name="connsiteY4" fmla="*/ 15297 h 17672"/>
                <a:gd name="connsiteX5" fmla="*/ 87429 w 94025"/>
                <a:gd name="connsiteY5" fmla="*/ 6559 h 17672"/>
                <a:gd name="connsiteX6" fmla="*/ 78684 w 94025"/>
                <a:gd name="connsiteY6" fmla="*/ -2224 h 17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4025" h="17672">
                  <a:moveTo>
                    <a:pt x="78684" y="-2224"/>
                  </a:moveTo>
                  <a:lnTo>
                    <a:pt x="2187" y="-2375"/>
                  </a:lnTo>
                  <a:cubicBezTo>
                    <a:pt x="-2630" y="-2382"/>
                    <a:pt x="-6584" y="1546"/>
                    <a:pt x="-6596" y="6363"/>
                  </a:cubicBezTo>
                  <a:cubicBezTo>
                    <a:pt x="-6609" y="11186"/>
                    <a:pt x="-2668" y="15140"/>
                    <a:pt x="2149" y="15146"/>
                  </a:cubicBezTo>
                  <a:lnTo>
                    <a:pt x="78653" y="15297"/>
                  </a:lnTo>
                  <a:cubicBezTo>
                    <a:pt x="83470" y="15310"/>
                    <a:pt x="87416" y="11376"/>
                    <a:pt x="87429" y="6559"/>
                  </a:cubicBezTo>
                  <a:cubicBezTo>
                    <a:pt x="87442" y="1735"/>
                    <a:pt x="83507" y="-2212"/>
                    <a:pt x="78684" y="-2224"/>
                  </a:cubicBezTo>
                </a:path>
              </a:pathLst>
            </a:custGeom>
            <a:solidFill>
              <a:srgbClr val="F8BAAC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53" name="Freeform: Shape 1452">
              <a:extLst>
                <a:ext uri="{FF2B5EF4-FFF2-40B4-BE49-F238E27FC236}">
                  <a16:creationId xmlns="" xmlns:a16="http://schemas.microsoft.com/office/drawing/2014/main" id="{70708FE5-2D84-4389-ADD9-83CCE2BEBD0B}"/>
                </a:ext>
              </a:extLst>
            </p:cNvPr>
            <p:cNvSpPr/>
            <p:nvPr/>
          </p:nvSpPr>
          <p:spPr>
            <a:xfrm flipV="1">
              <a:off x="8005242" y="5327839"/>
              <a:ext cx="79378" cy="17647"/>
            </a:xfrm>
            <a:custGeom>
              <a:avLst/>
              <a:gdLst>
                <a:gd name="connsiteX0" fmla="*/ 64061 w 79378"/>
                <a:gd name="connsiteY0" fmla="*/ -2212 h 17647"/>
                <a:gd name="connsiteX1" fmla="*/ 2197 w 79378"/>
                <a:gd name="connsiteY1" fmla="*/ -2338 h 17647"/>
                <a:gd name="connsiteX2" fmla="*/ -6579 w 79378"/>
                <a:gd name="connsiteY2" fmla="*/ 6400 h 17647"/>
                <a:gd name="connsiteX3" fmla="*/ 2166 w 79378"/>
                <a:gd name="connsiteY3" fmla="*/ 15183 h 17647"/>
                <a:gd name="connsiteX4" fmla="*/ 64024 w 79378"/>
                <a:gd name="connsiteY4" fmla="*/ 15309 h 17647"/>
                <a:gd name="connsiteX5" fmla="*/ 72800 w 79378"/>
                <a:gd name="connsiteY5" fmla="*/ 6570 h 17647"/>
                <a:gd name="connsiteX6" fmla="*/ 64061 w 79378"/>
                <a:gd name="connsiteY6" fmla="*/ -2212 h 17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9378" h="17647">
                  <a:moveTo>
                    <a:pt x="64061" y="-2212"/>
                  </a:moveTo>
                  <a:lnTo>
                    <a:pt x="2197" y="-2338"/>
                  </a:lnTo>
                  <a:cubicBezTo>
                    <a:pt x="-2619" y="-2345"/>
                    <a:pt x="-6566" y="1583"/>
                    <a:pt x="-6579" y="6400"/>
                  </a:cubicBezTo>
                  <a:cubicBezTo>
                    <a:pt x="-6592" y="11224"/>
                    <a:pt x="-2657" y="15177"/>
                    <a:pt x="2166" y="15183"/>
                  </a:cubicBezTo>
                  <a:lnTo>
                    <a:pt x="64024" y="15309"/>
                  </a:lnTo>
                  <a:cubicBezTo>
                    <a:pt x="68841" y="15315"/>
                    <a:pt x="72787" y="11381"/>
                    <a:pt x="72800" y="6570"/>
                  </a:cubicBezTo>
                  <a:cubicBezTo>
                    <a:pt x="72813" y="1747"/>
                    <a:pt x="68878" y="-2206"/>
                    <a:pt x="64061" y="-2212"/>
                  </a:cubicBezTo>
                </a:path>
              </a:pathLst>
            </a:custGeom>
            <a:solidFill>
              <a:srgbClr val="F8BAAC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54" name="Freeform: Shape 1453">
              <a:extLst>
                <a:ext uri="{FF2B5EF4-FFF2-40B4-BE49-F238E27FC236}">
                  <a16:creationId xmlns="" xmlns:a16="http://schemas.microsoft.com/office/drawing/2014/main" id="{0B62342D-FC03-4FD9-BBA0-FA9B029FEEB8}"/>
                </a:ext>
              </a:extLst>
            </p:cNvPr>
            <p:cNvSpPr/>
            <p:nvPr/>
          </p:nvSpPr>
          <p:spPr>
            <a:xfrm flipV="1">
              <a:off x="8011849" y="5348456"/>
              <a:ext cx="90330" cy="17666"/>
            </a:xfrm>
            <a:custGeom>
              <a:avLst/>
              <a:gdLst>
                <a:gd name="connsiteX0" fmla="*/ 74996 w 90330"/>
                <a:gd name="connsiteY0" fmla="*/ -2156 h 17666"/>
                <a:gd name="connsiteX1" fmla="*/ 2181 w 90330"/>
                <a:gd name="connsiteY1" fmla="*/ -2301 h 17666"/>
                <a:gd name="connsiteX2" fmla="*/ -6596 w 90330"/>
                <a:gd name="connsiteY2" fmla="*/ 6437 h 17666"/>
                <a:gd name="connsiteX3" fmla="*/ 2149 w 90330"/>
                <a:gd name="connsiteY3" fmla="*/ 15220 h 17666"/>
                <a:gd name="connsiteX4" fmla="*/ 74959 w 90330"/>
                <a:gd name="connsiteY4" fmla="*/ 15365 h 17666"/>
                <a:gd name="connsiteX5" fmla="*/ 83735 w 90330"/>
                <a:gd name="connsiteY5" fmla="*/ 6626 h 17666"/>
                <a:gd name="connsiteX6" fmla="*/ 74996 w 90330"/>
                <a:gd name="connsiteY6" fmla="*/ -2156 h 17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0330" h="17666">
                  <a:moveTo>
                    <a:pt x="74996" y="-2156"/>
                  </a:moveTo>
                  <a:lnTo>
                    <a:pt x="2181" y="-2301"/>
                  </a:lnTo>
                  <a:cubicBezTo>
                    <a:pt x="-2636" y="-2308"/>
                    <a:pt x="-6583" y="1627"/>
                    <a:pt x="-6596" y="6437"/>
                  </a:cubicBezTo>
                  <a:cubicBezTo>
                    <a:pt x="-6608" y="11261"/>
                    <a:pt x="-2674" y="15214"/>
                    <a:pt x="2149" y="15220"/>
                  </a:cubicBezTo>
                  <a:lnTo>
                    <a:pt x="74959" y="15365"/>
                  </a:lnTo>
                  <a:cubicBezTo>
                    <a:pt x="79776" y="15378"/>
                    <a:pt x="83729" y="11443"/>
                    <a:pt x="83735" y="6626"/>
                  </a:cubicBezTo>
                  <a:cubicBezTo>
                    <a:pt x="83748" y="1809"/>
                    <a:pt x="79814" y="-2144"/>
                    <a:pt x="74996" y="-2156"/>
                  </a:cubicBezTo>
                </a:path>
              </a:pathLst>
            </a:custGeom>
            <a:solidFill>
              <a:srgbClr val="F8BAAC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55" name="Freeform: Shape 1454">
              <a:extLst>
                <a:ext uri="{FF2B5EF4-FFF2-40B4-BE49-F238E27FC236}">
                  <a16:creationId xmlns="" xmlns:a16="http://schemas.microsoft.com/office/drawing/2014/main" id="{95D91905-E8E6-4328-AE96-B311A0507F7A}"/>
                </a:ext>
              </a:extLst>
            </p:cNvPr>
            <p:cNvSpPr/>
            <p:nvPr/>
          </p:nvSpPr>
          <p:spPr>
            <a:xfrm flipV="1">
              <a:off x="8060372" y="5306982"/>
              <a:ext cx="99819" cy="66560"/>
            </a:xfrm>
            <a:custGeom>
              <a:avLst/>
              <a:gdLst>
                <a:gd name="connsiteX0" fmla="*/ -6669 w 99819"/>
                <a:gd name="connsiteY0" fmla="*/ 58681 h 66560"/>
                <a:gd name="connsiteX1" fmla="*/ 14213 w 99819"/>
                <a:gd name="connsiteY1" fmla="*/ 64229 h 66560"/>
                <a:gd name="connsiteX2" fmla="*/ 62307 w 99819"/>
                <a:gd name="connsiteY2" fmla="*/ 58996 h 66560"/>
                <a:gd name="connsiteX3" fmla="*/ 93151 w 99819"/>
                <a:gd name="connsiteY3" fmla="*/ 50629 h 66560"/>
                <a:gd name="connsiteX4" fmla="*/ 82470 w 99819"/>
                <a:gd name="connsiteY4" fmla="*/ 4477 h 66560"/>
                <a:gd name="connsiteX5" fmla="*/ 6073 w 99819"/>
                <a:gd name="connsiteY5" fmla="*/ 7195 h 66560"/>
                <a:gd name="connsiteX6" fmla="*/ -6669 w 99819"/>
                <a:gd name="connsiteY6" fmla="*/ 58681 h 66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9819" h="66560">
                  <a:moveTo>
                    <a:pt x="-6669" y="58681"/>
                  </a:moveTo>
                  <a:cubicBezTo>
                    <a:pt x="-5881" y="58712"/>
                    <a:pt x="4491" y="64229"/>
                    <a:pt x="14213" y="64229"/>
                  </a:cubicBezTo>
                  <a:cubicBezTo>
                    <a:pt x="35492" y="64229"/>
                    <a:pt x="46204" y="63359"/>
                    <a:pt x="62307" y="58996"/>
                  </a:cubicBezTo>
                  <a:lnTo>
                    <a:pt x="93151" y="50629"/>
                  </a:lnTo>
                  <a:cubicBezTo>
                    <a:pt x="93151" y="50629"/>
                    <a:pt x="84658" y="5165"/>
                    <a:pt x="82470" y="4477"/>
                  </a:cubicBezTo>
                  <a:cubicBezTo>
                    <a:pt x="29017" y="-12294"/>
                    <a:pt x="6073" y="7195"/>
                    <a:pt x="6073" y="7195"/>
                  </a:cubicBezTo>
                  <a:lnTo>
                    <a:pt x="-6669" y="58681"/>
                  </a:lnTo>
                </a:path>
              </a:pathLst>
            </a:custGeom>
            <a:solidFill>
              <a:srgbClr val="F8BAAC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56" name="Freeform: Shape 1455">
              <a:extLst>
                <a:ext uri="{FF2B5EF4-FFF2-40B4-BE49-F238E27FC236}">
                  <a16:creationId xmlns="" xmlns:a16="http://schemas.microsoft.com/office/drawing/2014/main" id="{B41DEAB0-DF66-43D6-9D0F-B5E9338B3F6B}"/>
                </a:ext>
              </a:extLst>
            </p:cNvPr>
            <p:cNvSpPr/>
            <p:nvPr/>
          </p:nvSpPr>
          <p:spPr>
            <a:xfrm flipV="1">
              <a:off x="8131675" y="4952469"/>
              <a:ext cx="345806" cy="417650"/>
            </a:xfrm>
            <a:custGeom>
              <a:avLst/>
              <a:gdLst>
                <a:gd name="connsiteX0" fmla="*/ 338870 w 345806"/>
                <a:gd name="connsiteY0" fmla="*/ 333916 h 417650"/>
                <a:gd name="connsiteX1" fmla="*/ 319880 w 345806"/>
                <a:gd name="connsiteY1" fmla="*/ 180120 h 417650"/>
                <a:gd name="connsiteX2" fmla="*/ 308764 w 345806"/>
                <a:gd name="connsiteY2" fmla="*/ 127285 h 417650"/>
                <a:gd name="connsiteX3" fmla="*/ 304861 w 345806"/>
                <a:gd name="connsiteY3" fmla="*/ 114416 h 417650"/>
                <a:gd name="connsiteX4" fmla="*/ 189210 w 345806"/>
                <a:gd name="connsiteY4" fmla="*/ 16703 h 417650"/>
                <a:gd name="connsiteX5" fmla="*/ 857 w 345806"/>
                <a:gd name="connsiteY5" fmla="*/ -2654 h 417650"/>
                <a:gd name="connsiteX6" fmla="*/ -6936 w 345806"/>
                <a:gd name="connsiteY6" fmla="*/ 55112 h 417650"/>
                <a:gd name="connsiteX7" fmla="*/ 182785 w 345806"/>
                <a:gd name="connsiteY7" fmla="*/ 88799 h 417650"/>
                <a:gd name="connsiteX8" fmla="*/ 232380 w 345806"/>
                <a:gd name="connsiteY8" fmla="*/ 144346 h 417650"/>
                <a:gd name="connsiteX9" fmla="*/ 233830 w 345806"/>
                <a:gd name="connsiteY9" fmla="*/ 148816 h 417650"/>
                <a:gd name="connsiteX10" fmla="*/ 242512 w 345806"/>
                <a:gd name="connsiteY10" fmla="*/ 187509 h 417650"/>
                <a:gd name="connsiteX11" fmla="*/ 270153 w 345806"/>
                <a:gd name="connsiteY11" fmla="*/ 414997 h 417650"/>
                <a:gd name="connsiteX12" fmla="*/ 338870 w 345806"/>
                <a:gd name="connsiteY12" fmla="*/ 333916 h 41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45806" h="417650">
                  <a:moveTo>
                    <a:pt x="338870" y="333916"/>
                  </a:moveTo>
                  <a:cubicBezTo>
                    <a:pt x="338870" y="333916"/>
                    <a:pt x="331871" y="249978"/>
                    <a:pt x="319880" y="180120"/>
                  </a:cubicBezTo>
                  <a:cubicBezTo>
                    <a:pt x="316519" y="160719"/>
                    <a:pt x="312799" y="142423"/>
                    <a:pt x="308764" y="127285"/>
                  </a:cubicBezTo>
                  <a:cubicBezTo>
                    <a:pt x="307572" y="122903"/>
                    <a:pt x="306311" y="118596"/>
                    <a:pt x="304861" y="114416"/>
                  </a:cubicBezTo>
                  <a:cubicBezTo>
                    <a:pt x="287308" y="61713"/>
                    <a:pt x="252354" y="25794"/>
                    <a:pt x="189210" y="16703"/>
                  </a:cubicBezTo>
                  <a:cubicBezTo>
                    <a:pt x="188630" y="16621"/>
                    <a:pt x="857" y="-2654"/>
                    <a:pt x="857" y="-2654"/>
                  </a:cubicBezTo>
                  <a:lnTo>
                    <a:pt x="-6936" y="55112"/>
                  </a:lnTo>
                  <a:lnTo>
                    <a:pt x="182785" y="88799"/>
                  </a:lnTo>
                  <a:cubicBezTo>
                    <a:pt x="203629" y="91561"/>
                    <a:pt x="225079" y="124094"/>
                    <a:pt x="232380" y="144346"/>
                  </a:cubicBezTo>
                  <a:cubicBezTo>
                    <a:pt x="232960" y="145916"/>
                    <a:pt x="233439" y="147416"/>
                    <a:pt x="233830" y="148816"/>
                  </a:cubicBezTo>
                  <a:cubicBezTo>
                    <a:pt x="236856" y="159692"/>
                    <a:pt x="239731" y="172888"/>
                    <a:pt x="242512" y="187509"/>
                  </a:cubicBezTo>
                  <a:cubicBezTo>
                    <a:pt x="258993" y="275299"/>
                    <a:pt x="270153" y="414997"/>
                    <a:pt x="270153" y="414997"/>
                  </a:cubicBezTo>
                  <a:lnTo>
                    <a:pt x="338870" y="333916"/>
                  </a:lnTo>
                </a:path>
              </a:pathLst>
            </a:custGeom>
            <a:solidFill>
              <a:srgbClr val="F8BAAC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57" name="Freeform: Shape 1456">
              <a:extLst>
                <a:ext uri="{FF2B5EF4-FFF2-40B4-BE49-F238E27FC236}">
                  <a16:creationId xmlns="" xmlns:a16="http://schemas.microsoft.com/office/drawing/2014/main" id="{1134EC8B-A926-4012-BC43-5EB1DAC2FB45}"/>
                </a:ext>
              </a:extLst>
            </p:cNvPr>
            <p:cNvSpPr/>
            <p:nvPr/>
          </p:nvSpPr>
          <p:spPr>
            <a:xfrm flipV="1">
              <a:off x="8370990" y="5179957"/>
              <a:ext cx="87499" cy="73092"/>
            </a:xfrm>
            <a:custGeom>
              <a:avLst/>
              <a:gdLst>
                <a:gd name="connsiteX0" fmla="*/ 3045 w 87499"/>
                <a:gd name="connsiteY0" fmla="*/ 70539 h 73092"/>
                <a:gd name="connsiteX1" fmla="*/ 80413 w 87499"/>
                <a:gd name="connsiteY1" fmla="*/ 63149 h 73092"/>
                <a:gd name="connsiteX2" fmla="*/ 69297 w 87499"/>
                <a:gd name="connsiteY2" fmla="*/ 10314 h 73092"/>
                <a:gd name="connsiteX3" fmla="*/ 65394 w 87499"/>
                <a:gd name="connsiteY3" fmla="*/ -2554 h 73092"/>
                <a:gd name="connsiteX4" fmla="*/ -7087 w 87499"/>
                <a:gd name="connsiteY4" fmla="*/ 27375 h 73092"/>
                <a:gd name="connsiteX5" fmla="*/ 3045 w 87499"/>
                <a:gd name="connsiteY5" fmla="*/ 70539 h 73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7499" h="73092">
                  <a:moveTo>
                    <a:pt x="3045" y="70539"/>
                  </a:moveTo>
                  <a:lnTo>
                    <a:pt x="80413" y="63149"/>
                  </a:lnTo>
                  <a:cubicBezTo>
                    <a:pt x="77052" y="43749"/>
                    <a:pt x="73332" y="25452"/>
                    <a:pt x="69297" y="10314"/>
                  </a:cubicBezTo>
                  <a:cubicBezTo>
                    <a:pt x="68105" y="5932"/>
                    <a:pt x="66844" y="1632"/>
                    <a:pt x="65394" y="-2554"/>
                  </a:cubicBezTo>
                  <a:lnTo>
                    <a:pt x="-7087" y="27375"/>
                  </a:lnTo>
                  <a:lnTo>
                    <a:pt x="3045" y="70539"/>
                  </a:lnTo>
                </a:path>
              </a:pathLst>
            </a:custGeom>
            <a:solidFill>
              <a:srgbClr val="F08E7B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58" name="Freeform: Shape 1457">
              <a:extLst>
                <a:ext uri="{FF2B5EF4-FFF2-40B4-BE49-F238E27FC236}">
                  <a16:creationId xmlns="" xmlns:a16="http://schemas.microsoft.com/office/drawing/2014/main" id="{4917B658-A2FC-4312-ACD5-01F3B3D5E3A9}"/>
                </a:ext>
              </a:extLst>
            </p:cNvPr>
            <p:cNvSpPr/>
            <p:nvPr/>
          </p:nvSpPr>
          <p:spPr>
            <a:xfrm flipV="1">
              <a:off x="8367523" y="4917010"/>
              <a:ext cx="113916" cy="291054"/>
            </a:xfrm>
            <a:custGeom>
              <a:avLst/>
              <a:gdLst>
                <a:gd name="connsiteX0" fmla="*/ 105057 w 113916"/>
                <a:gd name="connsiteY0" fmla="*/ 203025 h 291054"/>
                <a:gd name="connsiteX1" fmla="*/ 106678 w 113916"/>
                <a:gd name="connsiteY1" fmla="*/ 178505 h 291054"/>
                <a:gd name="connsiteX2" fmla="*/ 97624 w 113916"/>
                <a:gd name="connsiteY2" fmla="*/ -2831 h 291054"/>
                <a:gd name="connsiteX3" fmla="*/ 70992 w 113916"/>
                <a:gd name="connsiteY3" fmla="*/ -776 h 291054"/>
                <a:gd name="connsiteX4" fmla="*/ -7101 w 113916"/>
                <a:gd name="connsiteY4" fmla="*/ 5264 h 291054"/>
                <a:gd name="connsiteX5" fmla="*/ 16921 w 113916"/>
                <a:gd name="connsiteY5" fmla="*/ 274749 h 291054"/>
                <a:gd name="connsiteX6" fmla="*/ 36170 w 113916"/>
                <a:gd name="connsiteY6" fmla="*/ 288009 h 291054"/>
                <a:gd name="connsiteX7" fmla="*/ 41964 w 113916"/>
                <a:gd name="connsiteY7" fmla="*/ 286111 h 291054"/>
                <a:gd name="connsiteX8" fmla="*/ 105057 w 113916"/>
                <a:gd name="connsiteY8" fmla="*/ 203025 h 291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3916" h="291054">
                  <a:moveTo>
                    <a:pt x="105057" y="203025"/>
                  </a:moveTo>
                  <a:cubicBezTo>
                    <a:pt x="106526" y="194998"/>
                    <a:pt x="107106" y="186802"/>
                    <a:pt x="106678" y="178505"/>
                  </a:cubicBezTo>
                  <a:lnTo>
                    <a:pt x="97624" y="-2831"/>
                  </a:lnTo>
                  <a:lnTo>
                    <a:pt x="70992" y="-776"/>
                  </a:lnTo>
                  <a:lnTo>
                    <a:pt x="-7101" y="5264"/>
                  </a:lnTo>
                  <a:lnTo>
                    <a:pt x="16921" y="274749"/>
                  </a:lnTo>
                  <a:cubicBezTo>
                    <a:pt x="17715" y="283677"/>
                    <a:pt x="27072" y="289427"/>
                    <a:pt x="36170" y="288009"/>
                  </a:cubicBezTo>
                  <a:cubicBezTo>
                    <a:pt x="38156" y="287763"/>
                    <a:pt x="40104" y="287138"/>
                    <a:pt x="41964" y="286111"/>
                  </a:cubicBezTo>
                  <a:cubicBezTo>
                    <a:pt x="76048" y="267751"/>
                    <a:pt x="98828" y="237178"/>
                    <a:pt x="105057" y="203025"/>
                  </a:cubicBezTo>
                </a:path>
              </a:pathLst>
            </a:custGeom>
            <a:solidFill>
              <a:srgbClr val="45726D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59" name="Freeform: Shape 1458">
              <a:extLst>
                <a:ext uri="{FF2B5EF4-FFF2-40B4-BE49-F238E27FC236}">
                  <a16:creationId xmlns="" xmlns:a16="http://schemas.microsoft.com/office/drawing/2014/main" id="{43CCB0F4-5F6B-4479-A066-EB3DFB41055C}"/>
                </a:ext>
              </a:extLst>
            </p:cNvPr>
            <p:cNvSpPr/>
            <p:nvPr/>
          </p:nvSpPr>
          <p:spPr>
            <a:xfrm flipV="1">
              <a:off x="8361457" y="5185341"/>
              <a:ext cx="117004" cy="33225"/>
            </a:xfrm>
            <a:custGeom>
              <a:avLst/>
              <a:gdLst>
                <a:gd name="connsiteX0" fmla="*/ 7458 w 117004"/>
                <a:gd name="connsiteY0" fmla="*/ 30563 h 33225"/>
                <a:gd name="connsiteX1" fmla="*/ 98179 w 117004"/>
                <a:gd name="connsiteY1" fmla="*/ 20960 h 33225"/>
                <a:gd name="connsiteX2" fmla="*/ 109831 w 117004"/>
                <a:gd name="connsiteY2" fmla="*/ 7953 h 33225"/>
                <a:gd name="connsiteX3" fmla="*/ 94951 w 117004"/>
                <a:gd name="connsiteY3" fmla="*/ -2488 h 33225"/>
                <a:gd name="connsiteX4" fmla="*/ 4299 w 117004"/>
                <a:gd name="connsiteY4" fmla="*/ 7625 h 33225"/>
                <a:gd name="connsiteX5" fmla="*/ -7094 w 117004"/>
                <a:gd name="connsiteY5" fmla="*/ 19201 h 33225"/>
                <a:gd name="connsiteX6" fmla="*/ 7458 w 117004"/>
                <a:gd name="connsiteY6" fmla="*/ 30563 h 33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7004" h="33225">
                  <a:moveTo>
                    <a:pt x="7458" y="30563"/>
                  </a:moveTo>
                  <a:lnTo>
                    <a:pt x="98179" y="20960"/>
                  </a:lnTo>
                  <a:cubicBezTo>
                    <a:pt x="105424" y="20191"/>
                    <a:pt x="110619" y="14391"/>
                    <a:pt x="109831" y="7953"/>
                  </a:cubicBezTo>
                  <a:cubicBezTo>
                    <a:pt x="109024" y="1396"/>
                    <a:pt x="102322" y="-3307"/>
                    <a:pt x="94951" y="-2488"/>
                  </a:cubicBezTo>
                  <a:lnTo>
                    <a:pt x="4299" y="7625"/>
                  </a:lnTo>
                  <a:cubicBezTo>
                    <a:pt x="-2258" y="8350"/>
                    <a:pt x="-7157" y="13331"/>
                    <a:pt x="-7094" y="19201"/>
                  </a:cubicBezTo>
                  <a:cubicBezTo>
                    <a:pt x="-7012" y="26080"/>
                    <a:pt x="-234" y="31376"/>
                    <a:pt x="7458" y="30563"/>
                  </a:cubicBezTo>
                </a:path>
              </a:pathLst>
            </a:custGeom>
            <a:solidFill>
              <a:srgbClr val="FFFFFF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60" name="Freeform: Shape 1459">
              <a:extLst>
                <a:ext uri="{FF2B5EF4-FFF2-40B4-BE49-F238E27FC236}">
                  <a16:creationId xmlns="" xmlns:a16="http://schemas.microsoft.com/office/drawing/2014/main" id="{80C61E1F-60B8-458B-B001-D1D8600FC833}"/>
                </a:ext>
              </a:extLst>
            </p:cNvPr>
            <p:cNvSpPr/>
            <p:nvPr/>
          </p:nvSpPr>
          <p:spPr>
            <a:xfrm flipV="1">
              <a:off x="4112566" y="4858576"/>
              <a:ext cx="69244" cy="18392"/>
            </a:xfrm>
            <a:custGeom>
              <a:avLst/>
              <a:gdLst>
                <a:gd name="connsiteX0" fmla="*/ 35347 w 69244"/>
                <a:gd name="connsiteY0" fmla="*/ -3181 h 18392"/>
                <a:gd name="connsiteX1" fmla="*/ 34187 w 69244"/>
                <a:gd name="connsiteY1" fmla="*/ -3169 h 18392"/>
                <a:gd name="connsiteX2" fmla="*/ -314 w 69244"/>
                <a:gd name="connsiteY2" fmla="*/ 9473 h 18392"/>
                <a:gd name="connsiteX3" fmla="*/ -118 w 69244"/>
                <a:gd name="connsiteY3" fmla="*/ 14302 h 18392"/>
                <a:gd name="connsiteX4" fmla="*/ 4699 w 69244"/>
                <a:gd name="connsiteY4" fmla="*/ 14120 h 18392"/>
                <a:gd name="connsiteX5" fmla="*/ 34326 w 69244"/>
                <a:gd name="connsiteY5" fmla="*/ 3666 h 18392"/>
                <a:gd name="connsiteX6" fmla="*/ 62338 w 69244"/>
                <a:gd name="connsiteY6" fmla="*/ 12216 h 18392"/>
                <a:gd name="connsiteX7" fmla="*/ 67162 w 69244"/>
                <a:gd name="connsiteY7" fmla="*/ 11919 h 18392"/>
                <a:gd name="connsiteX8" fmla="*/ 66872 w 69244"/>
                <a:gd name="connsiteY8" fmla="*/ 7096 h 18392"/>
                <a:gd name="connsiteX9" fmla="*/ 35347 w 69244"/>
                <a:gd name="connsiteY9" fmla="*/ -3181 h 18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9244" h="18392">
                  <a:moveTo>
                    <a:pt x="35347" y="-3181"/>
                  </a:moveTo>
                  <a:lnTo>
                    <a:pt x="34187" y="-3169"/>
                  </a:lnTo>
                  <a:cubicBezTo>
                    <a:pt x="11199" y="-2715"/>
                    <a:pt x="147" y="8975"/>
                    <a:pt x="-314" y="9473"/>
                  </a:cubicBezTo>
                  <a:cubicBezTo>
                    <a:pt x="-1594" y="10860"/>
                    <a:pt x="-1512" y="13022"/>
                    <a:pt x="-118" y="14302"/>
                  </a:cubicBezTo>
                  <a:cubicBezTo>
                    <a:pt x="1262" y="15582"/>
                    <a:pt x="3419" y="15500"/>
                    <a:pt x="4699" y="14120"/>
                  </a:cubicBezTo>
                  <a:cubicBezTo>
                    <a:pt x="4882" y="13930"/>
                    <a:pt x="14509" y="4057"/>
                    <a:pt x="34326" y="3666"/>
                  </a:cubicBezTo>
                  <a:cubicBezTo>
                    <a:pt x="52055" y="3426"/>
                    <a:pt x="62237" y="12127"/>
                    <a:pt x="62338" y="12216"/>
                  </a:cubicBezTo>
                  <a:cubicBezTo>
                    <a:pt x="63751" y="13470"/>
                    <a:pt x="65913" y="13338"/>
                    <a:pt x="67162" y="11919"/>
                  </a:cubicBezTo>
                  <a:cubicBezTo>
                    <a:pt x="68416" y="10507"/>
                    <a:pt x="68284" y="8344"/>
                    <a:pt x="66872" y="7096"/>
                  </a:cubicBezTo>
                  <a:cubicBezTo>
                    <a:pt x="66386" y="6667"/>
                    <a:pt x="55043" y="-3181"/>
                    <a:pt x="35347" y="-3181"/>
                  </a:cubicBezTo>
                </a:path>
              </a:pathLst>
            </a:custGeom>
            <a:solidFill>
              <a:srgbClr val="96424C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61" name="Freeform: Shape 1460">
              <a:extLst>
                <a:ext uri="{FF2B5EF4-FFF2-40B4-BE49-F238E27FC236}">
                  <a16:creationId xmlns="" xmlns:a16="http://schemas.microsoft.com/office/drawing/2014/main" id="{9005F8B5-7733-4D7C-AC05-7AB5F7F585B5}"/>
                </a:ext>
              </a:extLst>
            </p:cNvPr>
            <p:cNvSpPr/>
            <p:nvPr/>
          </p:nvSpPr>
          <p:spPr>
            <a:xfrm flipV="1">
              <a:off x="5520864" y="5207560"/>
              <a:ext cx="307446" cy="64436"/>
            </a:xfrm>
            <a:custGeom>
              <a:avLst/>
              <a:gdLst>
                <a:gd name="connsiteX0" fmla="*/ -3321 w 307446"/>
                <a:gd name="connsiteY0" fmla="*/ 61924 h 64436"/>
                <a:gd name="connsiteX1" fmla="*/ -3321 w 307446"/>
                <a:gd name="connsiteY1" fmla="*/ -2512 h 64436"/>
                <a:gd name="connsiteX2" fmla="*/ 271908 w 307446"/>
                <a:gd name="connsiteY2" fmla="*/ -2512 h 64436"/>
                <a:gd name="connsiteX3" fmla="*/ 304126 w 307446"/>
                <a:gd name="connsiteY3" fmla="*/ 29706 h 64436"/>
                <a:gd name="connsiteX4" fmla="*/ 294700 w 307446"/>
                <a:gd name="connsiteY4" fmla="*/ 52498 h 64436"/>
                <a:gd name="connsiteX5" fmla="*/ 271908 w 307446"/>
                <a:gd name="connsiteY5" fmla="*/ 61924 h 64436"/>
                <a:gd name="connsiteX6" fmla="*/ -3321 w 307446"/>
                <a:gd name="connsiteY6" fmla="*/ 61924 h 64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7446" h="64436">
                  <a:moveTo>
                    <a:pt x="-3321" y="61924"/>
                  </a:moveTo>
                  <a:lnTo>
                    <a:pt x="-3321" y="-2512"/>
                  </a:lnTo>
                  <a:lnTo>
                    <a:pt x="271908" y="-2512"/>
                  </a:lnTo>
                  <a:cubicBezTo>
                    <a:pt x="289694" y="-2512"/>
                    <a:pt x="304126" y="11920"/>
                    <a:pt x="304126" y="29706"/>
                  </a:cubicBezTo>
                  <a:cubicBezTo>
                    <a:pt x="304126" y="38583"/>
                    <a:pt x="300520" y="46647"/>
                    <a:pt x="294700" y="52498"/>
                  </a:cubicBezTo>
                  <a:cubicBezTo>
                    <a:pt x="288849" y="58317"/>
                    <a:pt x="280785" y="61924"/>
                    <a:pt x="271908" y="61924"/>
                  </a:cubicBezTo>
                  <a:lnTo>
                    <a:pt x="-3321" y="61924"/>
                  </a:lnTo>
                </a:path>
              </a:pathLst>
            </a:custGeom>
            <a:solidFill>
              <a:srgbClr val="CF3331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62" name="Freeform: Shape 1461">
              <a:extLst>
                <a:ext uri="{FF2B5EF4-FFF2-40B4-BE49-F238E27FC236}">
                  <a16:creationId xmlns="" xmlns:a16="http://schemas.microsoft.com/office/drawing/2014/main" id="{2506146B-C483-4D96-AAE9-D0C86DFA83A8}"/>
                </a:ext>
              </a:extLst>
            </p:cNvPr>
            <p:cNvSpPr/>
            <p:nvPr/>
          </p:nvSpPr>
          <p:spPr>
            <a:xfrm flipV="1">
              <a:off x="5488885" y="5207560"/>
              <a:ext cx="263835" cy="64436"/>
            </a:xfrm>
            <a:custGeom>
              <a:avLst/>
              <a:gdLst>
                <a:gd name="connsiteX0" fmla="*/ -3247 w 263835"/>
                <a:gd name="connsiteY0" fmla="*/ 61924 h 64436"/>
                <a:gd name="connsiteX1" fmla="*/ -3247 w 263835"/>
                <a:gd name="connsiteY1" fmla="*/ -2512 h 64436"/>
                <a:gd name="connsiteX2" fmla="*/ 228371 w 263835"/>
                <a:gd name="connsiteY2" fmla="*/ -2512 h 64436"/>
                <a:gd name="connsiteX3" fmla="*/ 260589 w 263835"/>
                <a:gd name="connsiteY3" fmla="*/ 29706 h 64436"/>
                <a:gd name="connsiteX4" fmla="*/ 251163 w 263835"/>
                <a:gd name="connsiteY4" fmla="*/ 52498 h 64436"/>
                <a:gd name="connsiteX5" fmla="*/ 228371 w 263835"/>
                <a:gd name="connsiteY5" fmla="*/ 61924 h 64436"/>
                <a:gd name="connsiteX6" fmla="*/ -3247 w 263835"/>
                <a:gd name="connsiteY6" fmla="*/ 61924 h 64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3835" h="64436">
                  <a:moveTo>
                    <a:pt x="-3247" y="61924"/>
                  </a:moveTo>
                  <a:lnTo>
                    <a:pt x="-3247" y="-2512"/>
                  </a:lnTo>
                  <a:lnTo>
                    <a:pt x="228371" y="-2512"/>
                  </a:lnTo>
                  <a:cubicBezTo>
                    <a:pt x="246157" y="-2512"/>
                    <a:pt x="260589" y="11920"/>
                    <a:pt x="260589" y="29706"/>
                  </a:cubicBezTo>
                  <a:cubicBezTo>
                    <a:pt x="260589" y="38583"/>
                    <a:pt x="256982" y="46647"/>
                    <a:pt x="251163" y="52498"/>
                  </a:cubicBezTo>
                  <a:cubicBezTo>
                    <a:pt x="245312" y="58317"/>
                    <a:pt x="237248" y="61924"/>
                    <a:pt x="228371" y="61924"/>
                  </a:cubicBezTo>
                  <a:lnTo>
                    <a:pt x="-3247" y="61924"/>
                  </a:lnTo>
                </a:path>
              </a:pathLst>
            </a:custGeom>
            <a:solidFill>
              <a:srgbClr val="F26C45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63" name="Freeform: Shape 1462">
              <a:extLst>
                <a:ext uri="{FF2B5EF4-FFF2-40B4-BE49-F238E27FC236}">
                  <a16:creationId xmlns="" xmlns:a16="http://schemas.microsoft.com/office/drawing/2014/main" id="{79DD1B62-FBBB-436B-93EF-80A1697AEBF4}"/>
                </a:ext>
              </a:extLst>
            </p:cNvPr>
            <p:cNvSpPr/>
            <p:nvPr/>
          </p:nvSpPr>
          <p:spPr>
            <a:xfrm flipV="1">
              <a:off x="5488885" y="5218606"/>
              <a:ext cx="243584" cy="41309"/>
            </a:xfrm>
            <a:custGeom>
              <a:avLst/>
              <a:gdLst>
                <a:gd name="connsiteX0" fmla="*/ -3233 w 243584"/>
                <a:gd name="connsiteY0" fmla="*/ 38796 h 41309"/>
                <a:gd name="connsiteX1" fmla="*/ -3233 w 243584"/>
                <a:gd name="connsiteY1" fmla="*/ -2513 h 41309"/>
                <a:gd name="connsiteX2" fmla="*/ 219696 w 243584"/>
                <a:gd name="connsiteY2" fmla="*/ -2513 h 41309"/>
                <a:gd name="connsiteX3" fmla="*/ 240351 w 243584"/>
                <a:gd name="connsiteY3" fmla="*/ 18142 h 41309"/>
                <a:gd name="connsiteX4" fmla="*/ 234311 w 243584"/>
                <a:gd name="connsiteY4" fmla="*/ 32756 h 41309"/>
                <a:gd name="connsiteX5" fmla="*/ 219696 w 243584"/>
                <a:gd name="connsiteY5" fmla="*/ 38796 h 41309"/>
                <a:gd name="connsiteX6" fmla="*/ -3233 w 243584"/>
                <a:gd name="connsiteY6" fmla="*/ 38796 h 4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3584" h="41309">
                  <a:moveTo>
                    <a:pt x="-3233" y="38796"/>
                  </a:moveTo>
                  <a:lnTo>
                    <a:pt x="-3233" y="-2513"/>
                  </a:lnTo>
                  <a:lnTo>
                    <a:pt x="219696" y="-2513"/>
                  </a:lnTo>
                  <a:cubicBezTo>
                    <a:pt x="231115" y="-2513"/>
                    <a:pt x="240351" y="6730"/>
                    <a:pt x="240351" y="18142"/>
                  </a:cubicBezTo>
                  <a:cubicBezTo>
                    <a:pt x="240351" y="23848"/>
                    <a:pt x="238031" y="29005"/>
                    <a:pt x="234311" y="32756"/>
                  </a:cubicBezTo>
                  <a:cubicBezTo>
                    <a:pt x="230560" y="36476"/>
                    <a:pt x="225402" y="38796"/>
                    <a:pt x="219696" y="38796"/>
                  </a:cubicBezTo>
                  <a:lnTo>
                    <a:pt x="-3233" y="38796"/>
                  </a:lnTo>
                </a:path>
              </a:pathLst>
            </a:custGeom>
            <a:solidFill>
              <a:srgbClr val="FFFFFF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64" name="Freeform: Shape 1463">
              <a:extLst>
                <a:ext uri="{FF2B5EF4-FFF2-40B4-BE49-F238E27FC236}">
                  <a16:creationId xmlns="" xmlns:a16="http://schemas.microsoft.com/office/drawing/2014/main" id="{5801D934-D21B-4844-85EB-422CD7C6B768}"/>
                </a:ext>
              </a:extLst>
            </p:cNvPr>
            <p:cNvSpPr/>
            <p:nvPr/>
          </p:nvSpPr>
          <p:spPr>
            <a:xfrm flipV="1">
              <a:off x="5535447" y="5124632"/>
              <a:ext cx="257839" cy="82859"/>
            </a:xfrm>
            <a:custGeom>
              <a:avLst/>
              <a:gdLst>
                <a:gd name="connsiteX0" fmla="*/ 236198 w 257839"/>
                <a:gd name="connsiteY0" fmla="*/ -2645 h 82859"/>
                <a:gd name="connsiteX1" fmla="*/ -3307 w 257839"/>
                <a:gd name="connsiteY1" fmla="*/ -2645 h 82859"/>
                <a:gd name="connsiteX2" fmla="*/ -3307 w 257839"/>
                <a:gd name="connsiteY2" fmla="*/ 80214 h 82859"/>
                <a:gd name="connsiteX3" fmla="*/ 236198 w 257839"/>
                <a:gd name="connsiteY3" fmla="*/ 80214 h 82859"/>
                <a:gd name="connsiteX4" fmla="*/ 254533 w 257839"/>
                <a:gd name="connsiteY4" fmla="*/ 61880 h 82859"/>
                <a:gd name="connsiteX5" fmla="*/ 254533 w 257839"/>
                <a:gd name="connsiteY5" fmla="*/ 15683 h 82859"/>
                <a:gd name="connsiteX6" fmla="*/ 236198 w 257839"/>
                <a:gd name="connsiteY6" fmla="*/ -2645 h 82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7839" h="82859">
                  <a:moveTo>
                    <a:pt x="236198" y="-2645"/>
                  </a:moveTo>
                  <a:lnTo>
                    <a:pt x="-3307" y="-2645"/>
                  </a:lnTo>
                  <a:lnTo>
                    <a:pt x="-3307" y="80214"/>
                  </a:lnTo>
                  <a:lnTo>
                    <a:pt x="236198" y="80214"/>
                  </a:lnTo>
                  <a:cubicBezTo>
                    <a:pt x="246324" y="80214"/>
                    <a:pt x="254533" y="72005"/>
                    <a:pt x="254533" y="61880"/>
                  </a:cubicBezTo>
                  <a:lnTo>
                    <a:pt x="254533" y="15683"/>
                  </a:lnTo>
                  <a:cubicBezTo>
                    <a:pt x="254533" y="5564"/>
                    <a:pt x="246324" y="-2645"/>
                    <a:pt x="236198" y="-2645"/>
                  </a:cubicBezTo>
                </a:path>
              </a:pathLst>
            </a:custGeom>
            <a:solidFill>
              <a:srgbClr val="541A36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65" name="Freeform: Shape 1464">
              <a:extLst>
                <a:ext uri="{FF2B5EF4-FFF2-40B4-BE49-F238E27FC236}">
                  <a16:creationId xmlns="" xmlns:a16="http://schemas.microsoft.com/office/drawing/2014/main" id="{98977CFC-C258-42DC-AF5B-64CA57F0BE84}"/>
                </a:ext>
              </a:extLst>
            </p:cNvPr>
            <p:cNvSpPr/>
            <p:nvPr/>
          </p:nvSpPr>
          <p:spPr>
            <a:xfrm flipV="1">
              <a:off x="5445861" y="5124632"/>
              <a:ext cx="260204" cy="82859"/>
            </a:xfrm>
            <a:custGeom>
              <a:avLst/>
              <a:gdLst>
                <a:gd name="connsiteX0" fmla="*/ 238690 w 260204"/>
                <a:gd name="connsiteY0" fmla="*/ -2645 h 82859"/>
                <a:gd name="connsiteX1" fmla="*/ -3185 w 260204"/>
                <a:gd name="connsiteY1" fmla="*/ -2645 h 82859"/>
                <a:gd name="connsiteX2" fmla="*/ -3185 w 260204"/>
                <a:gd name="connsiteY2" fmla="*/ 80214 h 82859"/>
                <a:gd name="connsiteX3" fmla="*/ 238690 w 260204"/>
                <a:gd name="connsiteY3" fmla="*/ 80214 h 82859"/>
                <a:gd name="connsiteX4" fmla="*/ 257019 w 260204"/>
                <a:gd name="connsiteY4" fmla="*/ 61880 h 82859"/>
                <a:gd name="connsiteX5" fmla="*/ 257019 w 260204"/>
                <a:gd name="connsiteY5" fmla="*/ 15683 h 82859"/>
                <a:gd name="connsiteX6" fmla="*/ 238690 w 260204"/>
                <a:gd name="connsiteY6" fmla="*/ -2645 h 82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0204" h="82859">
                  <a:moveTo>
                    <a:pt x="238690" y="-2645"/>
                  </a:moveTo>
                  <a:lnTo>
                    <a:pt x="-3185" y="-2645"/>
                  </a:lnTo>
                  <a:lnTo>
                    <a:pt x="-3185" y="80214"/>
                  </a:lnTo>
                  <a:lnTo>
                    <a:pt x="238690" y="80214"/>
                  </a:lnTo>
                  <a:cubicBezTo>
                    <a:pt x="248816" y="80214"/>
                    <a:pt x="257019" y="72005"/>
                    <a:pt x="257019" y="61880"/>
                  </a:cubicBezTo>
                  <a:lnTo>
                    <a:pt x="257019" y="15683"/>
                  </a:lnTo>
                  <a:cubicBezTo>
                    <a:pt x="257019" y="5564"/>
                    <a:pt x="248816" y="-2645"/>
                    <a:pt x="238690" y="-2645"/>
                  </a:cubicBezTo>
                </a:path>
              </a:pathLst>
            </a:custGeom>
            <a:solidFill>
              <a:srgbClr val="541A36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66" name="Freeform: Shape 1465">
              <a:extLst>
                <a:ext uri="{FF2B5EF4-FFF2-40B4-BE49-F238E27FC236}">
                  <a16:creationId xmlns="" xmlns:a16="http://schemas.microsoft.com/office/drawing/2014/main" id="{68FFACA9-6BE7-44BA-9766-A66EBF8767B0}"/>
                </a:ext>
              </a:extLst>
            </p:cNvPr>
            <p:cNvSpPr/>
            <p:nvPr/>
          </p:nvSpPr>
          <p:spPr>
            <a:xfrm flipV="1">
              <a:off x="5445861" y="5129865"/>
              <a:ext cx="248760" cy="72304"/>
            </a:xfrm>
            <a:custGeom>
              <a:avLst/>
              <a:gdLst>
                <a:gd name="connsiteX0" fmla="*/ 229878 w 248760"/>
                <a:gd name="connsiteY0" fmla="*/ -2645 h 72304"/>
                <a:gd name="connsiteX1" fmla="*/ -3177 w 248760"/>
                <a:gd name="connsiteY1" fmla="*/ -2645 h 72304"/>
                <a:gd name="connsiteX2" fmla="*/ -3177 w 248760"/>
                <a:gd name="connsiteY2" fmla="*/ 69660 h 72304"/>
                <a:gd name="connsiteX3" fmla="*/ 229878 w 248760"/>
                <a:gd name="connsiteY3" fmla="*/ 69660 h 72304"/>
                <a:gd name="connsiteX4" fmla="*/ 245583 w 248760"/>
                <a:gd name="connsiteY4" fmla="*/ 53954 h 72304"/>
                <a:gd name="connsiteX5" fmla="*/ 245583 w 248760"/>
                <a:gd name="connsiteY5" fmla="*/ 13054 h 72304"/>
                <a:gd name="connsiteX6" fmla="*/ 229878 w 248760"/>
                <a:gd name="connsiteY6" fmla="*/ -2645 h 72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8760" h="72304">
                  <a:moveTo>
                    <a:pt x="229878" y="-2645"/>
                  </a:moveTo>
                  <a:lnTo>
                    <a:pt x="-3177" y="-2645"/>
                  </a:lnTo>
                  <a:lnTo>
                    <a:pt x="-3177" y="69660"/>
                  </a:lnTo>
                  <a:lnTo>
                    <a:pt x="229878" y="69660"/>
                  </a:lnTo>
                  <a:cubicBezTo>
                    <a:pt x="238547" y="69660"/>
                    <a:pt x="245583" y="62630"/>
                    <a:pt x="245583" y="53954"/>
                  </a:cubicBezTo>
                  <a:lnTo>
                    <a:pt x="245583" y="13054"/>
                  </a:lnTo>
                  <a:cubicBezTo>
                    <a:pt x="245583" y="4385"/>
                    <a:pt x="238547" y="-2645"/>
                    <a:pt x="229878" y="-2645"/>
                  </a:cubicBezTo>
                </a:path>
              </a:pathLst>
            </a:custGeom>
            <a:solidFill>
              <a:srgbClr val="FFFFFF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67" name="Freeform: Shape 1466">
              <a:extLst>
                <a:ext uri="{FF2B5EF4-FFF2-40B4-BE49-F238E27FC236}">
                  <a16:creationId xmlns="" xmlns:a16="http://schemas.microsoft.com/office/drawing/2014/main" id="{629D1DB8-7844-4FFA-BAD9-B019BC9483EC}"/>
                </a:ext>
              </a:extLst>
            </p:cNvPr>
            <p:cNvSpPr/>
            <p:nvPr/>
          </p:nvSpPr>
          <p:spPr>
            <a:xfrm flipV="1">
              <a:off x="5717559" y="5150797"/>
              <a:ext cx="66687" cy="29437"/>
            </a:xfrm>
            <a:custGeom>
              <a:avLst/>
              <a:gdLst>
                <a:gd name="connsiteX0" fmla="*/ 63262 w 66687"/>
                <a:gd name="connsiteY0" fmla="*/ -2646 h 29437"/>
                <a:gd name="connsiteX1" fmla="*/ -3426 w 66687"/>
                <a:gd name="connsiteY1" fmla="*/ -2646 h 29437"/>
                <a:gd name="connsiteX2" fmla="*/ -3426 w 66687"/>
                <a:gd name="connsiteY2" fmla="*/ 26792 h 29437"/>
                <a:gd name="connsiteX3" fmla="*/ 63262 w 66687"/>
                <a:gd name="connsiteY3" fmla="*/ 26792 h 29437"/>
                <a:gd name="connsiteX4" fmla="*/ 63262 w 66687"/>
                <a:gd name="connsiteY4" fmla="*/ -2646 h 29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87" h="29437">
                  <a:moveTo>
                    <a:pt x="63262" y="-2646"/>
                  </a:moveTo>
                  <a:lnTo>
                    <a:pt x="-3426" y="-2646"/>
                  </a:lnTo>
                  <a:lnTo>
                    <a:pt x="-3426" y="26792"/>
                  </a:lnTo>
                  <a:lnTo>
                    <a:pt x="63262" y="26792"/>
                  </a:lnTo>
                  <a:lnTo>
                    <a:pt x="63262" y="-2646"/>
                  </a:lnTo>
                </a:path>
              </a:pathLst>
            </a:custGeom>
            <a:solidFill>
              <a:srgbClr val="ECEEEF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68" name="Freeform: Shape 1467">
              <a:extLst>
                <a:ext uri="{FF2B5EF4-FFF2-40B4-BE49-F238E27FC236}">
                  <a16:creationId xmlns="" xmlns:a16="http://schemas.microsoft.com/office/drawing/2014/main" id="{1356325A-E05E-4A81-AE01-F259A2496AF3}"/>
                </a:ext>
              </a:extLst>
            </p:cNvPr>
            <p:cNvSpPr/>
            <p:nvPr/>
          </p:nvSpPr>
          <p:spPr>
            <a:xfrm flipV="1">
              <a:off x="5724053" y="5157341"/>
              <a:ext cx="54512" cy="5995"/>
            </a:xfrm>
            <a:custGeom>
              <a:avLst/>
              <a:gdLst>
                <a:gd name="connsiteX0" fmla="*/ 51086 w 54512"/>
                <a:gd name="connsiteY0" fmla="*/ -2655 h 5995"/>
                <a:gd name="connsiteX1" fmla="*/ -3426 w 54512"/>
                <a:gd name="connsiteY1" fmla="*/ -2655 h 5995"/>
                <a:gd name="connsiteX2" fmla="*/ -3426 w 54512"/>
                <a:gd name="connsiteY2" fmla="*/ 3341 h 5995"/>
                <a:gd name="connsiteX3" fmla="*/ 51086 w 54512"/>
                <a:gd name="connsiteY3" fmla="*/ 3341 h 5995"/>
                <a:gd name="connsiteX4" fmla="*/ 51086 w 54512"/>
                <a:gd name="connsiteY4" fmla="*/ -2655 h 5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512" h="5995">
                  <a:moveTo>
                    <a:pt x="51086" y="-2655"/>
                  </a:moveTo>
                  <a:lnTo>
                    <a:pt x="-3426" y="-2655"/>
                  </a:lnTo>
                  <a:lnTo>
                    <a:pt x="-3426" y="3341"/>
                  </a:lnTo>
                  <a:lnTo>
                    <a:pt x="51086" y="3341"/>
                  </a:lnTo>
                  <a:lnTo>
                    <a:pt x="51086" y="-2655"/>
                  </a:lnTo>
                </a:path>
              </a:pathLst>
            </a:custGeom>
            <a:solidFill>
              <a:srgbClr val="17243F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69" name="Freeform: Shape 1468">
              <a:extLst>
                <a:ext uri="{FF2B5EF4-FFF2-40B4-BE49-F238E27FC236}">
                  <a16:creationId xmlns="" xmlns:a16="http://schemas.microsoft.com/office/drawing/2014/main" id="{7F8BE77E-828F-4E73-A5CC-B9B69044D042}"/>
                </a:ext>
              </a:extLst>
            </p:cNvPr>
            <p:cNvSpPr/>
            <p:nvPr/>
          </p:nvSpPr>
          <p:spPr>
            <a:xfrm flipV="1">
              <a:off x="5724053" y="5167152"/>
              <a:ext cx="54512" cy="5995"/>
            </a:xfrm>
            <a:custGeom>
              <a:avLst/>
              <a:gdLst>
                <a:gd name="connsiteX0" fmla="*/ 51086 w 54512"/>
                <a:gd name="connsiteY0" fmla="*/ -2638 h 5995"/>
                <a:gd name="connsiteX1" fmla="*/ -3426 w 54512"/>
                <a:gd name="connsiteY1" fmla="*/ -2638 h 5995"/>
                <a:gd name="connsiteX2" fmla="*/ -3426 w 54512"/>
                <a:gd name="connsiteY2" fmla="*/ 3358 h 5995"/>
                <a:gd name="connsiteX3" fmla="*/ 51086 w 54512"/>
                <a:gd name="connsiteY3" fmla="*/ 3358 h 5995"/>
                <a:gd name="connsiteX4" fmla="*/ 51086 w 54512"/>
                <a:gd name="connsiteY4" fmla="*/ -2638 h 5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512" h="5995">
                  <a:moveTo>
                    <a:pt x="51086" y="-2638"/>
                  </a:moveTo>
                  <a:lnTo>
                    <a:pt x="-3426" y="-2638"/>
                  </a:lnTo>
                  <a:lnTo>
                    <a:pt x="-3426" y="3358"/>
                  </a:lnTo>
                  <a:lnTo>
                    <a:pt x="51086" y="3358"/>
                  </a:lnTo>
                  <a:lnTo>
                    <a:pt x="51086" y="-2638"/>
                  </a:lnTo>
                </a:path>
              </a:pathLst>
            </a:custGeom>
            <a:solidFill>
              <a:srgbClr val="17243F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70" name="Freeform: Shape 1469">
              <a:extLst>
                <a:ext uri="{FF2B5EF4-FFF2-40B4-BE49-F238E27FC236}">
                  <a16:creationId xmlns="" xmlns:a16="http://schemas.microsoft.com/office/drawing/2014/main" id="{9776BAB9-1687-4187-8513-A59AA3B85277}"/>
                </a:ext>
              </a:extLst>
            </p:cNvPr>
            <p:cNvSpPr/>
            <p:nvPr/>
          </p:nvSpPr>
          <p:spPr>
            <a:xfrm flipV="1">
              <a:off x="5445861" y="5144984"/>
              <a:ext cx="239851" cy="4363"/>
            </a:xfrm>
            <a:custGeom>
              <a:avLst/>
              <a:gdLst>
                <a:gd name="connsiteX0" fmla="*/ 236681 w 239851"/>
                <a:gd name="connsiteY0" fmla="*/ -2679 h 4363"/>
                <a:gd name="connsiteX1" fmla="*/ -3171 w 239851"/>
                <a:gd name="connsiteY1" fmla="*/ -2679 h 4363"/>
                <a:gd name="connsiteX2" fmla="*/ -3171 w 239851"/>
                <a:gd name="connsiteY2" fmla="*/ 1684 h 4363"/>
                <a:gd name="connsiteX3" fmla="*/ 236681 w 239851"/>
                <a:gd name="connsiteY3" fmla="*/ 1684 h 4363"/>
                <a:gd name="connsiteX4" fmla="*/ 236681 w 239851"/>
                <a:gd name="connsiteY4" fmla="*/ -2679 h 4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9851" h="4363">
                  <a:moveTo>
                    <a:pt x="236681" y="-2679"/>
                  </a:moveTo>
                  <a:lnTo>
                    <a:pt x="-3171" y="-2679"/>
                  </a:lnTo>
                  <a:lnTo>
                    <a:pt x="-3171" y="1684"/>
                  </a:lnTo>
                  <a:lnTo>
                    <a:pt x="236681" y="1684"/>
                  </a:lnTo>
                  <a:lnTo>
                    <a:pt x="236681" y="-2679"/>
                  </a:lnTo>
                </a:path>
              </a:pathLst>
            </a:custGeom>
            <a:solidFill>
              <a:srgbClr val="978BAF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71" name="Freeform: Shape 1470">
              <a:extLst>
                <a:ext uri="{FF2B5EF4-FFF2-40B4-BE49-F238E27FC236}">
                  <a16:creationId xmlns="" xmlns:a16="http://schemas.microsoft.com/office/drawing/2014/main" id="{9D1C2192-B41C-4F89-9CCB-7FB09168D2C3}"/>
                </a:ext>
              </a:extLst>
            </p:cNvPr>
            <p:cNvSpPr/>
            <p:nvPr/>
          </p:nvSpPr>
          <p:spPr>
            <a:xfrm flipV="1">
              <a:off x="5445861" y="5158792"/>
              <a:ext cx="239851" cy="4362"/>
            </a:xfrm>
            <a:custGeom>
              <a:avLst/>
              <a:gdLst>
                <a:gd name="connsiteX0" fmla="*/ 236681 w 239851"/>
                <a:gd name="connsiteY0" fmla="*/ -2654 h 4362"/>
                <a:gd name="connsiteX1" fmla="*/ -3171 w 239851"/>
                <a:gd name="connsiteY1" fmla="*/ -2654 h 4362"/>
                <a:gd name="connsiteX2" fmla="*/ -3171 w 239851"/>
                <a:gd name="connsiteY2" fmla="*/ 1709 h 4362"/>
                <a:gd name="connsiteX3" fmla="*/ 236681 w 239851"/>
                <a:gd name="connsiteY3" fmla="*/ 1709 h 4362"/>
                <a:gd name="connsiteX4" fmla="*/ 236681 w 239851"/>
                <a:gd name="connsiteY4" fmla="*/ -2654 h 4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9851" h="4362">
                  <a:moveTo>
                    <a:pt x="236681" y="-2654"/>
                  </a:moveTo>
                  <a:lnTo>
                    <a:pt x="-3171" y="-2654"/>
                  </a:lnTo>
                  <a:lnTo>
                    <a:pt x="-3171" y="1709"/>
                  </a:lnTo>
                  <a:lnTo>
                    <a:pt x="236681" y="1709"/>
                  </a:lnTo>
                  <a:lnTo>
                    <a:pt x="236681" y="-2654"/>
                  </a:lnTo>
                </a:path>
              </a:pathLst>
            </a:custGeom>
            <a:solidFill>
              <a:srgbClr val="978BAF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72" name="Freeform: Shape 1471">
              <a:extLst>
                <a:ext uri="{FF2B5EF4-FFF2-40B4-BE49-F238E27FC236}">
                  <a16:creationId xmlns="" xmlns:a16="http://schemas.microsoft.com/office/drawing/2014/main" id="{AA8AD89F-C62C-421A-9B9D-C9F5F1D6F8E4}"/>
                </a:ext>
              </a:extLst>
            </p:cNvPr>
            <p:cNvSpPr/>
            <p:nvPr/>
          </p:nvSpPr>
          <p:spPr>
            <a:xfrm flipV="1">
              <a:off x="5445861" y="5172599"/>
              <a:ext cx="239851" cy="4363"/>
            </a:xfrm>
            <a:custGeom>
              <a:avLst/>
              <a:gdLst>
                <a:gd name="connsiteX0" fmla="*/ 236681 w 239851"/>
                <a:gd name="connsiteY0" fmla="*/ -2629 h 4363"/>
                <a:gd name="connsiteX1" fmla="*/ -3171 w 239851"/>
                <a:gd name="connsiteY1" fmla="*/ -2629 h 4363"/>
                <a:gd name="connsiteX2" fmla="*/ -3171 w 239851"/>
                <a:gd name="connsiteY2" fmla="*/ 1734 h 4363"/>
                <a:gd name="connsiteX3" fmla="*/ 236681 w 239851"/>
                <a:gd name="connsiteY3" fmla="*/ 1734 h 4363"/>
                <a:gd name="connsiteX4" fmla="*/ 236681 w 239851"/>
                <a:gd name="connsiteY4" fmla="*/ -2629 h 4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9851" h="4363">
                  <a:moveTo>
                    <a:pt x="236681" y="-2629"/>
                  </a:moveTo>
                  <a:lnTo>
                    <a:pt x="-3171" y="-2629"/>
                  </a:lnTo>
                  <a:lnTo>
                    <a:pt x="-3171" y="1734"/>
                  </a:lnTo>
                  <a:lnTo>
                    <a:pt x="236681" y="1734"/>
                  </a:lnTo>
                  <a:lnTo>
                    <a:pt x="236681" y="-2629"/>
                  </a:lnTo>
                </a:path>
              </a:pathLst>
            </a:custGeom>
            <a:solidFill>
              <a:srgbClr val="978BAF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73" name="Freeform: Shape 1472">
              <a:extLst>
                <a:ext uri="{FF2B5EF4-FFF2-40B4-BE49-F238E27FC236}">
                  <a16:creationId xmlns="" xmlns:a16="http://schemas.microsoft.com/office/drawing/2014/main" id="{3A7D4E6A-2B23-4ACD-BE6A-253C59B426D6}"/>
                </a:ext>
              </a:extLst>
            </p:cNvPr>
            <p:cNvSpPr/>
            <p:nvPr/>
          </p:nvSpPr>
          <p:spPr>
            <a:xfrm flipV="1">
              <a:off x="5445861" y="5186413"/>
              <a:ext cx="239851" cy="4362"/>
            </a:xfrm>
            <a:custGeom>
              <a:avLst/>
              <a:gdLst>
                <a:gd name="connsiteX0" fmla="*/ 236681 w 239851"/>
                <a:gd name="connsiteY0" fmla="*/ -2604 h 4362"/>
                <a:gd name="connsiteX1" fmla="*/ -3171 w 239851"/>
                <a:gd name="connsiteY1" fmla="*/ -2604 h 4362"/>
                <a:gd name="connsiteX2" fmla="*/ -3171 w 239851"/>
                <a:gd name="connsiteY2" fmla="*/ 1759 h 4362"/>
                <a:gd name="connsiteX3" fmla="*/ 236681 w 239851"/>
                <a:gd name="connsiteY3" fmla="*/ 1759 h 4362"/>
                <a:gd name="connsiteX4" fmla="*/ 236681 w 239851"/>
                <a:gd name="connsiteY4" fmla="*/ -2604 h 4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9851" h="4362">
                  <a:moveTo>
                    <a:pt x="236681" y="-2604"/>
                  </a:moveTo>
                  <a:lnTo>
                    <a:pt x="-3171" y="-2604"/>
                  </a:lnTo>
                  <a:lnTo>
                    <a:pt x="-3171" y="1759"/>
                  </a:lnTo>
                  <a:lnTo>
                    <a:pt x="236681" y="1759"/>
                  </a:lnTo>
                  <a:lnTo>
                    <a:pt x="236681" y="-2604"/>
                  </a:lnTo>
                </a:path>
              </a:pathLst>
            </a:custGeom>
            <a:solidFill>
              <a:srgbClr val="978BAF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74" name="Freeform: Shape 1473">
              <a:extLst>
                <a:ext uri="{FF2B5EF4-FFF2-40B4-BE49-F238E27FC236}">
                  <a16:creationId xmlns="" xmlns:a16="http://schemas.microsoft.com/office/drawing/2014/main" id="{D3819CA7-27EA-4721-A8C5-A05276038570}"/>
                </a:ext>
              </a:extLst>
            </p:cNvPr>
            <p:cNvSpPr/>
            <p:nvPr/>
          </p:nvSpPr>
          <p:spPr>
            <a:xfrm flipV="1">
              <a:off x="5527427" y="5271088"/>
              <a:ext cx="257839" cy="82859"/>
            </a:xfrm>
            <a:custGeom>
              <a:avLst/>
              <a:gdLst>
                <a:gd name="connsiteX0" fmla="*/ 236216 w 257839"/>
                <a:gd name="connsiteY0" fmla="*/ -2382 h 82859"/>
                <a:gd name="connsiteX1" fmla="*/ -3296 w 257839"/>
                <a:gd name="connsiteY1" fmla="*/ -2382 h 82859"/>
                <a:gd name="connsiteX2" fmla="*/ -3296 w 257839"/>
                <a:gd name="connsiteY2" fmla="*/ 80478 h 82859"/>
                <a:gd name="connsiteX3" fmla="*/ 236216 w 257839"/>
                <a:gd name="connsiteY3" fmla="*/ 80478 h 82859"/>
                <a:gd name="connsiteX4" fmla="*/ 254544 w 257839"/>
                <a:gd name="connsiteY4" fmla="*/ 62149 h 82859"/>
                <a:gd name="connsiteX5" fmla="*/ 254544 w 257839"/>
                <a:gd name="connsiteY5" fmla="*/ 15953 h 82859"/>
                <a:gd name="connsiteX6" fmla="*/ 236216 w 257839"/>
                <a:gd name="connsiteY6" fmla="*/ -2382 h 82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7839" h="82859">
                  <a:moveTo>
                    <a:pt x="236216" y="-2382"/>
                  </a:moveTo>
                  <a:lnTo>
                    <a:pt x="-3296" y="-2382"/>
                  </a:lnTo>
                  <a:lnTo>
                    <a:pt x="-3296" y="80478"/>
                  </a:lnTo>
                  <a:lnTo>
                    <a:pt x="236216" y="80478"/>
                  </a:lnTo>
                  <a:cubicBezTo>
                    <a:pt x="246341" y="80478"/>
                    <a:pt x="254544" y="72275"/>
                    <a:pt x="254544" y="62149"/>
                  </a:cubicBezTo>
                  <a:lnTo>
                    <a:pt x="254544" y="15953"/>
                  </a:lnTo>
                  <a:cubicBezTo>
                    <a:pt x="254544" y="5827"/>
                    <a:pt x="246341" y="-2382"/>
                    <a:pt x="236216" y="-2382"/>
                  </a:cubicBezTo>
                </a:path>
              </a:pathLst>
            </a:custGeom>
            <a:solidFill>
              <a:srgbClr val="17243F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75" name="Freeform: Shape 1474">
              <a:extLst>
                <a:ext uri="{FF2B5EF4-FFF2-40B4-BE49-F238E27FC236}">
                  <a16:creationId xmlns="" xmlns:a16="http://schemas.microsoft.com/office/drawing/2014/main" id="{AA8C4203-EA8F-40F5-8B8F-D0F44EB93756}"/>
                </a:ext>
              </a:extLst>
            </p:cNvPr>
            <p:cNvSpPr/>
            <p:nvPr/>
          </p:nvSpPr>
          <p:spPr>
            <a:xfrm flipV="1">
              <a:off x="5452821" y="5271088"/>
              <a:ext cx="245229" cy="82859"/>
            </a:xfrm>
            <a:custGeom>
              <a:avLst/>
              <a:gdLst>
                <a:gd name="connsiteX0" fmla="*/ 223711 w 245229"/>
                <a:gd name="connsiteY0" fmla="*/ -2382 h 82859"/>
                <a:gd name="connsiteX1" fmla="*/ -3184 w 245229"/>
                <a:gd name="connsiteY1" fmla="*/ -2382 h 82859"/>
                <a:gd name="connsiteX2" fmla="*/ -3184 w 245229"/>
                <a:gd name="connsiteY2" fmla="*/ 80478 h 82859"/>
                <a:gd name="connsiteX3" fmla="*/ 223711 w 245229"/>
                <a:gd name="connsiteY3" fmla="*/ 80478 h 82859"/>
                <a:gd name="connsiteX4" fmla="*/ 242046 w 245229"/>
                <a:gd name="connsiteY4" fmla="*/ 62149 h 82859"/>
                <a:gd name="connsiteX5" fmla="*/ 242046 w 245229"/>
                <a:gd name="connsiteY5" fmla="*/ 15953 h 82859"/>
                <a:gd name="connsiteX6" fmla="*/ 223711 w 245229"/>
                <a:gd name="connsiteY6" fmla="*/ -2382 h 82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5229" h="82859">
                  <a:moveTo>
                    <a:pt x="223711" y="-2382"/>
                  </a:moveTo>
                  <a:lnTo>
                    <a:pt x="-3184" y="-2382"/>
                  </a:lnTo>
                  <a:lnTo>
                    <a:pt x="-3184" y="80478"/>
                  </a:lnTo>
                  <a:lnTo>
                    <a:pt x="223711" y="80478"/>
                  </a:lnTo>
                  <a:cubicBezTo>
                    <a:pt x="233837" y="80478"/>
                    <a:pt x="242046" y="72275"/>
                    <a:pt x="242046" y="62149"/>
                  </a:cubicBezTo>
                  <a:lnTo>
                    <a:pt x="242046" y="15953"/>
                  </a:lnTo>
                  <a:cubicBezTo>
                    <a:pt x="242046" y="5827"/>
                    <a:pt x="233837" y="-2382"/>
                    <a:pt x="223711" y="-2382"/>
                  </a:cubicBezTo>
                </a:path>
              </a:pathLst>
            </a:custGeom>
            <a:solidFill>
              <a:srgbClr val="17243F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76" name="Freeform: Shape 1475">
              <a:extLst>
                <a:ext uri="{FF2B5EF4-FFF2-40B4-BE49-F238E27FC236}">
                  <a16:creationId xmlns="" xmlns:a16="http://schemas.microsoft.com/office/drawing/2014/main" id="{80148FBE-3069-4791-9FF2-F0A887D87022}"/>
                </a:ext>
              </a:extLst>
            </p:cNvPr>
            <p:cNvSpPr/>
            <p:nvPr/>
          </p:nvSpPr>
          <p:spPr>
            <a:xfrm flipV="1">
              <a:off x="5452821" y="5276315"/>
              <a:ext cx="233780" cy="72311"/>
            </a:xfrm>
            <a:custGeom>
              <a:avLst/>
              <a:gdLst>
                <a:gd name="connsiteX0" fmla="*/ 214904 w 233780"/>
                <a:gd name="connsiteY0" fmla="*/ -2382 h 72311"/>
                <a:gd name="connsiteX1" fmla="*/ -3177 w 233780"/>
                <a:gd name="connsiteY1" fmla="*/ -2382 h 72311"/>
                <a:gd name="connsiteX2" fmla="*/ -3177 w 233780"/>
                <a:gd name="connsiteY2" fmla="*/ 69929 h 72311"/>
                <a:gd name="connsiteX3" fmla="*/ 214904 w 233780"/>
                <a:gd name="connsiteY3" fmla="*/ 69929 h 72311"/>
                <a:gd name="connsiteX4" fmla="*/ 230604 w 233780"/>
                <a:gd name="connsiteY4" fmla="*/ 54224 h 72311"/>
                <a:gd name="connsiteX5" fmla="*/ 230604 w 233780"/>
                <a:gd name="connsiteY5" fmla="*/ 13324 h 72311"/>
                <a:gd name="connsiteX6" fmla="*/ 214904 w 233780"/>
                <a:gd name="connsiteY6" fmla="*/ -2382 h 72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3780" h="72311">
                  <a:moveTo>
                    <a:pt x="214904" y="-2382"/>
                  </a:moveTo>
                  <a:lnTo>
                    <a:pt x="-3177" y="-2382"/>
                  </a:lnTo>
                  <a:lnTo>
                    <a:pt x="-3177" y="69929"/>
                  </a:lnTo>
                  <a:lnTo>
                    <a:pt x="214904" y="69929"/>
                  </a:lnTo>
                  <a:cubicBezTo>
                    <a:pt x="223574" y="69929"/>
                    <a:pt x="230604" y="62899"/>
                    <a:pt x="230604" y="54224"/>
                  </a:cubicBezTo>
                  <a:lnTo>
                    <a:pt x="230604" y="13324"/>
                  </a:lnTo>
                  <a:cubicBezTo>
                    <a:pt x="230604" y="4648"/>
                    <a:pt x="223574" y="-2382"/>
                    <a:pt x="214904" y="-2382"/>
                  </a:cubicBezTo>
                </a:path>
              </a:pathLst>
            </a:custGeom>
            <a:solidFill>
              <a:srgbClr val="ECEEEF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77" name="Freeform: Shape 1476">
              <a:extLst>
                <a:ext uri="{FF2B5EF4-FFF2-40B4-BE49-F238E27FC236}">
                  <a16:creationId xmlns="" xmlns:a16="http://schemas.microsoft.com/office/drawing/2014/main" id="{21AE3F6A-A363-48CD-8FEA-0115A7C0070B}"/>
                </a:ext>
              </a:extLst>
            </p:cNvPr>
            <p:cNvSpPr/>
            <p:nvPr/>
          </p:nvSpPr>
          <p:spPr>
            <a:xfrm flipV="1">
              <a:off x="5709545" y="5297254"/>
              <a:ext cx="66680" cy="29437"/>
            </a:xfrm>
            <a:custGeom>
              <a:avLst/>
              <a:gdLst>
                <a:gd name="connsiteX0" fmla="*/ 63266 w 66680"/>
                <a:gd name="connsiteY0" fmla="*/ -2383 h 29437"/>
                <a:gd name="connsiteX1" fmla="*/ -3415 w 66680"/>
                <a:gd name="connsiteY1" fmla="*/ -2383 h 29437"/>
                <a:gd name="connsiteX2" fmla="*/ -3415 w 66680"/>
                <a:gd name="connsiteY2" fmla="*/ 27055 h 29437"/>
                <a:gd name="connsiteX3" fmla="*/ 63266 w 66680"/>
                <a:gd name="connsiteY3" fmla="*/ 27055 h 29437"/>
                <a:gd name="connsiteX4" fmla="*/ 63266 w 66680"/>
                <a:gd name="connsiteY4" fmla="*/ -2383 h 29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80" h="29437">
                  <a:moveTo>
                    <a:pt x="63266" y="-2383"/>
                  </a:moveTo>
                  <a:lnTo>
                    <a:pt x="-3415" y="-2383"/>
                  </a:lnTo>
                  <a:lnTo>
                    <a:pt x="-3415" y="27055"/>
                  </a:lnTo>
                  <a:lnTo>
                    <a:pt x="63266" y="27055"/>
                  </a:lnTo>
                  <a:lnTo>
                    <a:pt x="63266" y="-2383"/>
                  </a:lnTo>
                </a:path>
              </a:pathLst>
            </a:custGeom>
            <a:solidFill>
              <a:srgbClr val="ECEEEF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78" name="Freeform: Shape 1477">
              <a:extLst>
                <a:ext uri="{FF2B5EF4-FFF2-40B4-BE49-F238E27FC236}">
                  <a16:creationId xmlns="" xmlns:a16="http://schemas.microsoft.com/office/drawing/2014/main" id="{0DE4EDB6-764C-4F3A-8FBE-C10E6BBC600D}"/>
                </a:ext>
              </a:extLst>
            </p:cNvPr>
            <p:cNvSpPr/>
            <p:nvPr/>
          </p:nvSpPr>
          <p:spPr>
            <a:xfrm flipV="1">
              <a:off x="5716039" y="5303792"/>
              <a:ext cx="54512" cy="5995"/>
            </a:xfrm>
            <a:custGeom>
              <a:avLst/>
              <a:gdLst>
                <a:gd name="connsiteX0" fmla="*/ 51097 w 54512"/>
                <a:gd name="connsiteY0" fmla="*/ -2392 h 5995"/>
                <a:gd name="connsiteX1" fmla="*/ -3415 w 54512"/>
                <a:gd name="connsiteY1" fmla="*/ -2392 h 5995"/>
                <a:gd name="connsiteX2" fmla="*/ -3415 w 54512"/>
                <a:gd name="connsiteY2" fmla="*/ 3604 h 5995"/>
                <a:gd name="connsiteX3" fmla="*/ 51097 w 54512"/>
                <a:gd name="connsiteY3" fmla="*/ 3604 h 5995"/>
                <a:gd name="connsiteX4" fmla="*/ 51097 w 54512"/>
                <a:gd name="connsiteY4" fmla="*/ -2392 h 5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512" h="5995">
                  <a:moveTo>
                    <a:pt x="51097" y="-2392"/>
                  </a:moveTo>
                  <a:lnTo>
                    <a:pt x="-3415" y="-2392"/>
                  </a:lnTo>
                  <a:lnTo>
                    <a:pt x="-3415" y="3604"/>
                  </a:lnTo>
                  <a:lnTo>
                    <a:pt x="51097" y="3604"/>
                  </a:lnTo>
                  <a:lnTo>
                    <a:pt x="51097" y="-2392"/>
                  </a:lnTo>
                </a:path>
              </a:pathLst>
            </a:custGeom>
            <a:solidFill>
              <a:srgbClr val="17243F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79" name="Freeform: Shape 1478">
              <a:extLst>
                <a:ext uri="{FF2B5EF4-FFF2-40B4-BE49-F238E27FC236}">
                  <a16:creationId xmlns="" xmlns:a16="http://schemas.microsoft.com/office/drawing/2014/main" id="{1DF0F8C7-6488-412F-B090-E7CCF5F6D6FC}"/>
                </a:ext>
              </a:extLst>
            </p:cNvPr>
            <p:cNvSpPr/>
            <p:nvPr/>
          </p:nvSpPr>
          <p:spPr>
            <a:xfrm flipV="1">
              <a:off x="5716039" y="5313609"/>
              <a:ext cx="54512" cy="5995"/>
            </a:xfrm>
            <a:custGeom>
              <a:avLst/>
              <a:gdLst>
                <a:gd name="connsiteX0" fmla="*/ 51097 w 54512"/>
                <a:gd name="connsiteY0" fmla="*/ -2374 h 5995"/>
                <a:gd name="connsiteX1" fmla="*/ -3415 w 54512"/>
                <a:gd name="connsiteY1" fmla="*/ -2374 h 5995"/>
                <a:gd name="connsiteX2" fmla="*/ -3415 w 54512"/>
                <a:gd name="connsiteY2" fmla="*/ 3622 h 5995"/>
                <a:gd name="connsiteX3" fmla="*/ 51097 w 54512"/>
                <a:gd name="connsiteY3" fmla="*/ 3622 h 5995"/>
                <a:gd name="connsiteX4" fmla="*/ 51097 w 54512"/>
                <a:gd name="connsiteY4" fmla="*/ -2374 h 5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512" h="5995">
                  <a:moveTo>
                    <a:pt x="51097" y="-2374"/>
                  </a:moveTo>
                  <a:lnTo>
                    <a:pt x="-3415" y="-2374"/>
                  </a:lnTo>
                  <a:lnTo>
                    <a:pt x="-3415" y="3622"/>
                  </a:lnTo>
                  <a:lnTo>
                    <a:pt x="51097" y="3622"/>
                  </a:lnTo>
                  <a:lnTo>
                    <a:pt x="51097" y="-2374"/>
                  </a:lnTo>
                </a:path>
              </a:pathLst>
            </a:custGeom>
            <a:solidFill>
              <a:srgbClr val="17243F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80" name="Freeform: Shape 1479">
              <a:extLst>
                <a:ext uri="{FF2B5EF4-FFF2-40B4-BE49-F238E27FC236}">
                  <a16:creationId xmlns="" xmlns:a16="http://schemas.microsoft.com/office/drawing/2014/main" id="{E7035FBD-B9F5-4836-A1CB-97DB1C9D24D0}"/>
                </a:ext>
              </a:extLst>
            </p:cNvPr>
            <p:cNvSpPr/>
            <p:nvPr/>
          </p:nvSpPr>
          <p:spPr>
            <a:xfrm flipV="1">
              <a:off x="5452821" y="5289984"/>
              <a:ext cx="227784" cy="4363"/>
            </a:xfrm>
            <a:custGeom>
              <a:avLst/>
              <a:gdLst>
                <a:gd name="connsiteX0" fmla="*/ 224612 w 227784"/>
                <a:gd name="connsiteY0" fmla="*/ -2418 h 4363"/>
                <a:gd name="connsiteX1" fmla="*/ -3172 w 227784"/>
                <a:gd name="connsiteY1" fmla="*/ -2418 h 4363"/>
                <a:gd name="connsiteX2" fmla="*/ -3172 w 227784"/>
                <a:gd name="connsiteY2" fmla="*/ 1945 h 4363"/>
                <a:gd name="connsiteX3" fmla="*/ 224612 w 227784"/>
                <a:gd name="connsiteY3" fmla="*/ 1945 h 4363"/>
                <a:gd name="connsiteX4" fmla="*/ 224612 w 227784"/>
                <a:gd name="connsiteY4" fmla="*/ -2418 h 4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7784" h="4363">
                  <a:moveTo>
                    <a:pt x="224612" y="-2418"/>
                  </a:moveTo>
                  <a:lnTo>
                    <a:pt x="-3172" y="-2418"/>
                  </a:lnTo>
                  <a:lnTo>
                    <a:pt x="-3172" y="1945"/>
                  </a:lnTo>
                  <a:lnTo>
                    <a:pt x="224612" y="1945"/>
                  </a:lnTo>
                  <a:lnTo>
                    <a:pt x="224612" y="-2418"/>
                  </a:lnTo>
                </a:path>
              </a:pathLst>
            </a:custGeom>
            <a:solidFill>
              <a:srgbClr val="978BAF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81" name="Freeform: Shape 1480">
              <a:extLst>
                <a:ext uri="{FF2B5EF4-FFF2-40B4-BE49-F238E27FC236}">
                  <a16:creationId xmlns="" xmlns:a16="http://schemas.microsoft.com/office/drawing/2014/main" id="{9F98240A-ACDB-4C11-A4F6-B9F16ABD64FC}"/>
                </a:ext>
              </a:extLst>
            </p:cNvPr>
            <p:cNvSpPr/>
            <p:nvPr/>
          </p:nvSpPr>
          <p:spPr>
            <a:xfrm flipV="1">
              <a:off x="5452821" y="5303792"/>
              <a:ext cx="227784" cy="4362"/>
            </a:xfrm>
            <a:custGeom>
              <a:avLst/>
              <a:gdLst>
                <a:gd name="connsiteX0" fmla="*/ 224612 w 227784"/>
                <a:gd name="connsiteY0" fmla="*/ -2393 h 4362"/>
                <a:gd name="connsiteX1" fmla="*/ -3172 w 227784"/>
                <a:gd name="connsiteY1" fmla="*/ -2393 h 4362"/>
                <a:gd name="connsiteX2" fmla="*/ -3172 w 227784"/>
                <a:gd name="connsiteY2" fmla="*/ 1969 h 4362"/>
                <a:gd name="connsiteX3" fmla="*/ 224612 w 227784"/>
                <a:gd name="connsiteY3" fmla="*/ 1969 h 4362"/>
                <a:gd name="connsiteX4" fmla="*/ 224612 w 227784"/>
                <a:gd name="connsiteY4" fmla="*/ -2393 h 4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7784" h="4362">
                  <a:moveTo>
                    <a:pt x="224612" y="-2393"/>
                  </a:moveTo>
                  <a:lnTo>
                    <a:pt x="-3172" y="-2393"/>
                  </a:lnTo>
                  <a:lnTo>
                    <a:pt x="-3172" y="1969"/>
                  </a:lnTo>
                  <a:lnTo>
                    <a:pt x="224612" y="1969"/>
                  </a:lnTo>
                  <a:lnTo>
                    <a:pt x="224612" y="-2393"/>
                  </a:lnTo>
                </a:path>
              </a:pathLst>
            </a:custGeom>
            <a:solidFill>
              <a:srgbClr val="978BAF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82" name="Freeform: Shape 1481">
              <a:extLst>
                <a:ext uri="{FF2B5EF4-FFF2-40B4-BE49-F238E27FC236}">
                  <a16:creationId xmlns="" xmlns:a16="http://schemas.microsoft.com/office/drawing/2014/main" id="{DA42A434-BB3D-445E-941A-EEB3B5BF9288}"/>
                </a:ext>
              </a:extLst>
            </p:cNvPr>
            <p:cNvSpPr/>
            <p:nvPr/>
          </p:nvSpPr>
          <p:spPr>
            <a:xfrm flipV="1">
              <a:off x="5452821" y="5317600"/>
              <a:ext cx="227784" cy="4363"/>
            </a:xfrm>
            <a:custGeom>
              <a:avLst/>
              <a:gdLst>
                <a:gd name="connsiteX0" fmla="*/ 224612 w 227784"/>
                <a:gd name="connsiteY0" fmla="*/ -2369 h 4363"/>
                <a:gd name="connsiteX1" fmla="*/ -3172 w 227784"/>
                <a:gd name="connsiteY1" fmla="*/ -2369 h 4363"/>
                <a:gd name="connsiteX2" fmla="*/ -3172 w 227784"/>
                <a:gd name="connsiteY2" fmla="*/ 1994 h 4363"/>
                <a:gd name="connsiteX3" fmla="*/ 224612 w 227784"/>
                <a:gd name="connsiteY3" fmla="*/ 1994 h 4363"/>
                <a:gd name="connsiteX4" fmla="*/ 224612 w 227784"/>
                <a:gd name="connsiteY4" fmla="*/ -2369 h 4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7784" h="4363">
                  <a:moveTo>
                    <a:pt x="224612" y="-2369"/>
                  </a:moveTo>
                  <a:lnTo>
                    <a:pt x="-3172" y="-2369"/>
                  </a:lnTo>
                  <a:lnTo>
                    <a:pt x="-3172" y="1994"/>
                  </a:lnTo>
                  <a:lnTo>
                    <a:pt x="224612" y="1994"/>
                  </a:lnTo>
                  <a:lnTo>
                    <a:pt x="224612" y="-2369"/>
                  </a:lnTo>
                </a:path>
              </a:pathLst>
            </a:custGeom>
            <a:solidFill>
              <a:srgbClr val="978BAF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83" name="Freeform: Shape 1482">
              <a:extLst>
                <a:ext uri="{FF2B5EF4-FFF2-40B4-BE49-F238E27FC236}">
                  <a16:creationId xmlns="" xmlns:a16="http://schemas.microsoft.com/office/drawing/2014/main" id="{01903C94-80DB-4814-92F0-EA9BAE1684B7}"/>
                </a:ext>
              </a:extLst>
            </p:cNvPr>
            <p:cNvSpPr/>
            <p:nvPr/>
          </p:nvSpPr>
          <p:spPr>
            <a:xfrm flipV="1">
              <a:off x="5452821" y="5331414"/>
              <a:ext cx="227784" cy="4362"/>
            </a:xfrm>
            <a:custGeom>
              <a:avLst/>
              <a:gdLst>
                <a:gd name="connsiteX0" fmla="*/ 224612 w 227784"/>
                <a:gd name="connsiteY0" fmla="*/ -2344 h 4362"/>
                <a:gd name="connsiteX1" fmla="*/ -3172 w 227784"/>
                <a:gd name="connsiteY1" fmla="*/ -2344 h 4362"/>
                <a:gd name="connsiteX2" fmla="*/ -3172 w 227784"/>
                <a:gd name="connsiteY2" fmla="*/ 2019 h 4362"/>
                <a:gd name="connsiteX3" fmla="*/ 224612 w 227784"/>
                <a:gd name="connsiteY3" fmla="*/ 2019 h 4362"/>
                <a:gd name="connsiteX4" fmla="*/ 224612 w 227784"/>
                <a:gd name="connsiteY4" fmla="*/ -2344 h 4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7784" h="4362">
                  <a:moveTo>
                    <a:pt x="224612" y="-2344"/>
                  </a:moveTo>
                  <a:lnTo>
                    <a:pt x="-3172" y="-2344"/>
                  </a:lnTo>
                  <a:lnTo>
                    <a:pt x="-3172" y="2019"/>
                  </a:lnTo>
                  <a:lnTo>
                    <a:pt x="224612" y="2019"/>
                  </a:lnTo>
                  <a:lnTo>
                    <a:pt x="224612" y="-2344"/>
                  </a:lnTo>
                </a:path>
              </a:pathLst>
            </a:custGeom>
            <a:solidFill>
              <a:srgbClr val="978BAF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84" name="Freeform: Shape 1483">
              <a:extLst>
                <a:ext uri="{FF2B5EF4-FFF2-40B4-BE49-F238E27FC236}">
                  <a16:creationId xmlns="" xmlns:a16="http://schemas.microsoft.com/office/drawing/2014/main" id="{18408778-5571-4454-95C4-97968E3A96F7}"/>
                </a:ext>
              </a:extLst>
            </p:cNvPr>
            <p:cNvSpPr/>
            <p:nvPr/>
          </p:nvSpPr>
          <p:spPr>
            <a:xfrm flipV="1">
              <a:off x="4486220" y="5349471"/>
              <a:ext cx="3975478" cy="141753"/>
            </a:xfrm>
            <a:custGeom>
              <a:avLst/>
              <a:gdLst>
                <a:gd name="connsiteX0" fmla="*/ -4420 w 3975478"/>
                <a:gd name="connsiteY0" fmla="*/ -2188 h 141753"/>
                <a:gd name="connsiteX1" fmla="*/ 3971060 w 3975478"/>
                <a:gd name="connsiteY1" fmla="*/ -2188 h 141753"/>
                <a:gd name="connsiteX2" fmla="*/ 3971060 w 3975478"/>
                <a:gd name="connsiteY2" fmla="*/ 139566 h 141753"/>
                <a:gd name="connsiteX3" fmla="*/ -4420 w 3975478"/>
                <a:gd name="connsiteY3" fmla="*/ 139566 h 141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5478" h="141753">
                  <a:moveTo>
                    <a:pt x="-4420" y="-2188"/>
                  </a:moveTo>
                  <a:lnTo>
                    <a:pt x="3971060" y="-2188"/>
                  </a:lnTo>
                  <a:lnTo>
                    <a:pt x="3971060" y="139566"/>
                  </a:lnTo>
                  <a:lnTo>
                    <a:pt x="-4420" y="139566"/>
                  </a:lnTo>
                  <a:close/>
                </a:path>
              </a:pathLst>
            </a:custGeom>
            <a:solidFill>
              <a:srgbClr val="B14E2E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85" name="Freeform: Shape 1484">
              <a:extLst>
                <a:ext uri="{FF2B5EF4-FFF2-40B4-BE49-F238E27FC236}">
                  <a16:creationId xmlns="" xmlns:a16="http://schemas.microsoft.com/office/drawing/2014/main" id="{FCAC5382-DC24-4D72-A896-A86D2FC28D50}"/>
                </a:ext>
              </a:extLst>
            </p:cNvPr>
            <p:cNvSpPr/>
            <p:nvPr/>
          </p:nvSpPr>
          <p:spPr>
            <a:xfrm flipV="1">
              <a:off x="4486220" y="5349471"/>
              <a:ext cx="3974097" cy="43232"/>
            </a:xfrm>
            <a:custGeom>
              <a:avLst/>
              <a:gdLst>
                <a:gd name="connsiteX0" fmla="*/ -4419 w 3974097"/>
                <a:gd name="connsiteY0" fmla="*/ -2276 h 43232"/>
                <a:gd name="connsiteX1" fmla="*/ 3969679 w 3974097"/>
                <a:gd name="connsiteY1" fmla="*/ -2276 h 43232"/>
                <a:gd name="connsiteX2" fmla="*/ 3969679 w 3974097"/>
                <a:gd name="connsiteY2" fmla="*/ 40956 h 43232"/>
                <a:gd name="connsiteX3" fmla="*/ -4419 w 3974097"/>
                <a:gd name="connsiteY3" fmla="*/ 40956 h 43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4097" h="43232">
                  <a:moveTo>
                    <a:pt x="-4419" y="-2276"/>
                  </a:moveTo>
                  <a:lnTo>
                    <a:pt x="3969679" y="-2276"/>
                  </a:lnTo>
                  <a:lnTo>
                    <a:pt x="3969679" y="40956"/>
                  </a:lnTo>
                  <a:lnTo>
                    <a:pt x="-4419" y="40956"/>
                  </a:lnTo>
                  <a:close/>
                </a:path>
              </a:pathLst>
            </a:custGeom>
            <a:solidFill>
              <a:srgbClr val="993B25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86" name="Freeform: Shape 1485">
              <a:extLst>
                <a:ext uri="{FF2B5EF4-FFF2-40B4-BE49-F238E27FC236}">
                  <a16:creationId xmlns="" xmlns:a16="http://schemas.microsoft.com/office/drawing/2014/main" id="{1F56FDDA-56ED-4C05-8CDB-6CA3191CB8FF}"/>
                </a:ext>
              </a:extLst>
            </p:cNvPr>
            <p:cNvSpPr/>
            <p:nvPr/>
          </p:nvSpPr>
          <p:spPr>
            <a:xfrm flipV="1">
              <a:off x="4956845" y="4606536"/>
              <a:ext cx="50332" cy="64381"/>
            </a:xfrm>
            <a:custGeom>
              <a:avLst/>
              <a:gdLst>
                <a:gd name="connsiteX0" fmla="*/ 47963 w 50332"/>
                <a:gd name="connsiteY0" fmla="*/ 60213 h 64381"/>
                <a:gd name="connsiteX1" fmla="*/ 45763 w 50332"/>
                <a:gd name="connsiteY1" fmla="*/ 22119 h 64381"/>
                <a:gd name="connsiteX2" fmla="*/ 44243 w 50332"/>
                <a:gd name="connsiteY2" fmla="*/ -3593 h 64381"/>
                <a:gd name="connsiteX3" fmla="*/ 32756 w 50332"/>
                <a:gd name="connsiteY3" fmla="*/ -3088 h 64381"/>
                <a:gd name="connsiteX4" fmla="*/ 30291 w 50332"/>
                <a:gd name="connsiteY4" fmla="*/ -2855 h 64381"/>
                <a:gd name="connsiteX5" fmla="*/ -2325 w 50332"/>
                <a:gd name="connsiteY5" fmla="*/ 31450 h 64381"/>
                <a:gd name="connsiteX6" fmla="*/ 9787 w 50332"/>
                <a:gd name="connsiteY6" fmla="*/ 53057 h 64381"/>
                <a:gd name="connsiteX7" fmla="*/ 33386 w 50332"/>
                <a:gd name="connsiteY7" fmla="*/ 60717 h 64381"/>
                <a:gd name="connsiteX8" fmla="*/ 33437 w 50332"/>
                <a:gd name="connsiteY8" fmla="*/ 60717 h 64381"/>
                <a:gd name="connsiteX9" fmla="*/ 36425 w 50332"/>
                <a:gd name="connsiteY9" fmla="*/ 60717 h 64381"/>
                <a:gd name="connsiteX10" fmla="*/ 47963 w 50332"/>
                <a:gd name="connsiteY10" fmla="*/ 60213 h 64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0332" h="64381">
                  <a:moveTo>
                    <a:pt x="47963" y="60213"/>
                  </a:moveTo>
                  <a:lnTo>
                    <a:pt x="45763" y="22119"/>
                  </a:lnTo>
                  <a:lnTo>
                    <a:pt x="44243" y="-3593"/>
                  </a:lnTo>
                  <a:lnTo>
                    <a:pt x="32756" y="-3088"/>
                  </a:lnTo>
                  <a:cubicBezTo>
                    <a:pt x="31917" y="-3038"/>
                    <a:pt x="31079" y="-2994"/>
                    <a:pt x="30291" y="-2855"/>
                  </a:cubicBezTo>
                  <a:cubicBezTo>
                    <a:pt x="11155" y="-825"/>
                    <a:pt x="-3271" y="14546"/>
                    <a:pt x="-2325" y="31450"/>
                  </a:cubicBezTo>
                  <a:cubicBezTo>
                    <a:pt x="-1852" y="40220"/>
                    <a:pt x="2763" y="47515"/>
                    <a:pt x="9787" y="53057"/>
                  </a:cubicBezTo>
                  <a:cubicBezTo>
                    <a:pt x="16079" y="57994"/>
                    <a:pt x="24364" y="60629"/>
                    <a:pt x="33386" y="60717"/>
                  </a:cubicBezTo>
                  <a:lnTo>
                    <a:pt x="33437" y="60717"/>
                  </a:lnTo>
                  <a:cubicBezTo>
                    <a:pt x="34483" y="60812"/>
                    <a:pt x="35379" y="60812"/>
                    <a:pt x="36425" y="60717"/>
                  </a:cubicBezTo>
                  <a:lnTo>
                    <a:pt x="47963" y="60213"/>
                  </a:lnTo>
                </a:path>
              </a:pathLst>
            </a:custGeom>
            <a:solidFill>
              <a:srgbClr val="FAC0A7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87" name="Freeform: Shape 1486">
              <a:extLst>
                <a:ext uri="{FF2B5EF4-FFF2-40B4-BE49-F238E27FC236}">
                  <a16:creationId xmlns="" xmlns:a16="http://schemas.microsoft.com/office/drawing/2014/main" id="{D520CE34-B912-437C-B1F0-087CC8DC549D}"/>
                </a:ext>
              </a:extLst>
            </p:cNvPr>
            <p:cNvSpPr/>
            <p:nvPr/>
          </p:nvSpPr>
          <p:spPr>
            <a:xfrm flipV="1">
              <a:off x="5257489" y="4607411"/>
              <a:ext cx="50331" cy="64382"/>
            </a:xfrm>
            <a:custGeom>
              <a:avLst/>
              <a:gdLst>
                <a:gd name="connsiteX0" fmla="*/ -2782 w 50331"/>
                <a:gd name="connsiteY0" fmla="*/ 60214 h 64382"/>
                <a:gd name="connsiteX1" fmla="*/ -582 w 50331"/>
                <a:gd name="connsiteY1" fmla="*/ 22126 h 64382"/>
                <a:gd name="connsiteX2" fmla="*/ 938 w 50331"/>
                <a:gd name="connsiteY2" fmla="*/ -3591 h 64382"/>
                <a:gd name="connsiteX3" fmla="*/ 12425 w 50331"/>
                <a:gd name="connsiteY3" fmla="*/ -3081 h 64382"/>
                <a:gd name="connsiteX4" fmla="*/ 14884 w 50331"/>
                <a:gd name="connsiteY4" fmla="*/ -2854 h 64382"/>
                <a:gd name="connsiteX5" fmla="*/ 47506 w 50331"/>
                <a:gd name="connsiteY5" fmla="*/ 31451 h 64382"/>
                <a:gd name="connsiteX6" fmla="*/ 35388 w 50331"/>
                <a:gd name="connsiteY6" fmla="*/ 53058 h 64382"/>
                <a:gd name="connsiteX7" fmla="*/ 11795 w 50331"/>
                <a:gd name="connsiteY7" fmla="*/ 60725 h 64382"/>
                <a:gd name="connsiteX8" fmla="*/ 11745 w 50331"/>
                <a:gd name="connsiteY8" fmla="*/ 60725 h 64382"/>
                <a:gd name="connsiteX9" fmla="*/ 8750 w 50331"/>
                <a:gd name="connsiteY9" fmla="*/ 60725 h 64382"/>
                <a:gd name="connsiteX10" fmla="*/ -2782 w 50331"/>
                <a:gd name="connsiteY10" fmla="*/ 60214 h 64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0331" h="64382">
                  <a:moveTo>
                    <a:pt x="-2782" y="60214"/>
                  </a:moveTo>
                  <a:lnTo>
                    <a:pt x="-582" y="22126"/>
                  </a:lnTo>
                  <a:lnTo>
                    <a:pt x="938" y="-3591"/>
                  </a:lnTo>
                  <a:lnTo>
                    <a:pt x="12425" y="-3081"/>
                  </a:lnTo>
                  <a:cubicBezTo>
                    <a:pt x="13264" y="-3037"/>
                    <a:pt x="14103" y="-2992"/>
                    <a:pt x="14884" y="-2854"/>
                  </a:cubicBezTo>
                  <a:cubicBezTo>
                    <a:pt x="34026" y="-823"/>
                    <a:pt x="48445" y="14554"/>
                    <a:pt x="47506" y="31451"/>
                  </a:cubicBezTo>
                  <a:cubicBezTo>
                    <a:pt x="47033" y="40222"/>
                    <a:pt x="42418" y="47516"/>
                    <a:pt x="35388" y="53058"/>
                  </a:cubicBezTo>
                  <a:cubicBezTo>
                    <a:pt x="29096" y="58001"/>
                    <a:pt x="20811" y="60631"/>
                    <a:pt x="11795" y="60725"/>
                  </a:cubicBezTo>
                  <a:lnTo>
                    <a:pt x="11745" y="60725"/>
                  </a:lnTo>
                  <a:cubicBezTo>
                    <a:pt x="10692" y="60813"/>
                    <a:pt x="9803" y="60813"/>
                    <a:pt x="8750" y="60725"/>
                  </a:cubicBezTo>
                  <a:lnTo>
                    <a:pt x="-2782" y="60214"/>
                  </a:lnTo>
                </a:path>
              </a:pathLst>
            </a:custGeom>
            <a:solidFill>
              <a:srgbClr val="FAC0A7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88" name="Freeform: Shape 1487">
              <a:extLst>
                <a:ext uri="{FF2B5EF4-FFF2-40B4-BE49-F238E27FC236}">
                  <a16:creationId xmlns="" xmlns:a16="http://schemas.microsoft.com/office/drawing/2014/main" id="{E5FA7AF3-458E-4823-85E9-2814800CB660}"/>
                </a:ext>
              </a:extLst>
            </p:cNvPr>
            <p:cNvSpPr/>
            <p:nvPr/>
          </p:nvSpPr>
          <p:spPr>
            <a:xfrm flipV="1">
              <a:off x="6246951" y="5214867"/>
              <a:ext cx="108312" cy="134603"/>
            </a:xfrm>
            <a:custGeom>
              <a:avLst/>
              <a:gdLst>
                <a:gd name="connsiteX0" fmla="*/ -4182 w 108312"/>
                <a:gd name="connsiteY0" fmla="*/ -2436 h 134603"/>
                <a:gd name="connsiteX1" fmla="*/ 104130 w 108312"/>
                <a:gd name="connsiteY1" fmla="*/ -2436 h 134603"/>
                <a:gd name="connsiteX2" fmla="*/ 104130 w 108312"/>
                <a:gd name="connsiteY2" fmla="*/ 132167 h 134603"/>
                <a:gd name="connsiteX3" fmla="*/ -4182 w 108312"/>
                <a:gd name="connsiteY3" fmla="*/ 132167 h 134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312" h="134603">
                  <a:moveTo>
                    <a:pt x="-4182" y="-2436"/>
                  </a:moveTo>
                  <a:lnTo>
                    <a:pt x="104130" y="-2436"/>
                  </a:lnTo>
                  <a:lnTo>
                    <a:pt x="104130" y="132167"/>
                  </a:lnTo>
                  <a:lnTo>
                    <a:pt x="-4182" y="132167"/>
                  </a:lnTo>
                  <a:close/>
                </a:path>
              </a:pathLst>
            </a:custGeom>
            <a:solidFill>
              <a:srgbClr val="B1ADCA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89" name="Freeform: Shape 1488">
              <a:extLst>
                <a:ext uri="{FF2B5EF4-FFF2-40B4-BE49-F238E27FC236}">
                  <a16:creationId xmlns="" xmlns:a16="http://schemas.microsoft.com/office/drawing/2014/main" id="{E2EE5C75-7416-4F98-A2AD-C7A338C98C63}"/>
                </a:ext>
              </a:extLst>
            </p:cNvPr>
            <p:cNvSpPr/>
            <p:nvPr/>
          </p:nvSpPr>
          <p:spPr>
            <a:xfrm flipV="1">
              <a:off x="6248748" y="5239495"/>
              <a:ext cx="103173" cy="93148"/>
            </a:xfrm>
            <a:custGeom>
              <a:avLst/>
              <a:gdLst>
                <a:gd name="connsiteX0" fmla="*/ 35912 w 103173"/>
                <a:gd name="connsiteY0" fmla="*/ -2429 h 93148"/>
                <a:gd name="connsiteX1" fmla="*/ 2603 w 103173"/>
                <a:gd name="connsiteY1" fmla="*/ -2429 h 93148"/>
                <a:gd name="connsiteX2" fmla="*/ 542 w 103173"/>
                <a:gd name="connsiteY2" fmla="*/ 25829 h 93148"/>
                <a:gd name="connsiteX3" fmla="*/ -2586 w 103173"/>
                <a:gd name="connsiteY3" fmla="*/ 68911 h 93148"/>
                <a:gd name="connsiteX4" fmla="*/ -4181 w 103173"/>
                <a:gd name="connsiteY4" fmla="*/ 90720 h 93148"/>
                <a:gd name="connsiteX5" fmla="*/ 98993 w 103173"/>
                <a:gd name="connsiteY5" fmla="*/ 90720 h 93148"/>
                <a:gd name="connsiteX6" fmla="*/ 23542 w 103173"/>
                <a:gd name="connsiteY6" fmla="*/ 79188 h 93148"/>
                <a:gd name="connsiteX7" fmla="*/ 35912 w 103173"/>
                <a:gd name="connsiteY7" fmla="*/ -2429 h 93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3173" h="93148">
                  <a:moveTo>
                    <a:pt x="35912" y="-2429"/>
                  </a:moveTo>
                  <a:lnTo>
                    <a:pt x="2603" y="-2429"/>
                  </a:lnTo>
                  <a:lnTo>
                    <a:pt x="542" y="25829"/>
                  </a:lnTo>
                  <a:lnTo>
                    <a:pt x="-2586" y="68911"/>
                  </a:lnTo>
                  <a:lnTo>
                    <a:pt x="-4181" y="90720"/>
                  </a:lnTo>
                  <a:lnTo>
                    <a:pt x="98993" y="90720"/>
                  </a:lnTo>
                  <a:lnTo>
                    <a:pt x="23542" y="79188"/>
                  </a:lnTo>
                  <a:cubicBezTo>
                    <a:pt x="23542" y="79188"/>
                    <a:pt x="31694" y="25855"/>
                    <a:pt x="35912" y="-2429"/>
                  </a:cubicBezTo>
                </a:path>
              </a:pathLst>
            </a:custGeom>
            <a:solidFill>
              <a:srgbClr val="4A712A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0" name="Freeform: Shape 1489">
              <a:extLst>
                <a:ext uri="{FF2B5EF4-FFF2-40B4-BE49-F238E27FC236}">
                  <a16:creationId xmlns="" xmlns:a16="http://schemas.microsoft.com/office/drawing/2014/main" id="{1510F3F1-3093-4F0B-A592-44C435DF2228}"/>
                </a:ext>
              </a:extLst>
            </p:cNvPr>
            <p:cNvSpPr/>
            <p:nvPr/>
          </p:nvSpPr>
          <p:spPr>
            <a:xfrm flipV="1">
              <a:off x="6256780" y="5349471"/>
              <a:ext cx="34519" cy="189"/>
            </a:xfrm>
            <a:custGeom>
              <a:avLst/>
              <a:gdLst>
                <a:gd name="connsiteX0" fmla="*/ 30375 w 34519"/>
                <a:gd name="connsiteY0" fmla="*/ -2315 h 189"/>
                <a:gd name="connsiteX1" fmla="*/ -4132 w 34519"/>
                <a:gd name="connsiteY1" fmla="*/ -2315 h 189"/>
                <a:gd name="connsiteX2" fmla="*/ -4145 w 34519"/>
                <a:gd name="connsiteY2" fmla="*/ -2126 h 189"/>
                <a:gd name="connsiteX3" fmla="*/ 30356 w 34519"/>
                <a:gd name="connsiteY3" fmla="*/ -2126 h 189"/>
                <a:gd name="connsiteX4" fmla="*/ 30375 w 34519"/>
                <a:gd name="connsiteY4" fmla="*/ -2315 h 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19" h="189">
                  <a:moveTo>
                    <a:pt x="30375" y="-2315"/>
                  </a:moveTo>
                  <a:lnTo>
                    <a:pt x="-4132" y="-2315"/>
                  </a:lnTo>
                  <a:lnTo>
                    <a:pt x="-4145" y="-2126"/>
                  </a:lnTo>
                  <a:lnTo>
                    <a:pt x="30356" y="-2126"/>
                  </a:lnTo>
                  <a:cubicBezTo>
                    <a:pt x="30362" y="-2202"/>
                    <a:pt x="30368" y="-2271"/>
                    <a:pt x="30375" y="-2315"/>
                  </a:cubicBezTo>
                </a:path>
              </a:pathLst>
            </a:custGeom>
            <a:solidFill>
              <a:srgbClr val="6B2B21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1" name="Freeform: Shape 1490">
              <a:extLst>
                <a:ext uri="{FF2B5EF4-FFF2-40B4-BE49-F238E27FC236}">
                  <a16:creationId xmlns="" xmlns:a16="http://schemas.microsoft.com/office/drawing/2014/main" id="{31D84406-2B8B-44F3-984A-EF14AB9DFEA0}"/>
                </a:ext>
              </a:extLst>
            </p:cNvPr>
            <p:cNvSpPr/>
            <p:nvPr/>
          </p:nvSpPr>
          <p:spPr>
            <a:xfrm flipV="1">
              <a:off x="6236876" y="5196621"/>
              <a:ext cx="126325" cy="30364"/>
            </a:xfrm>
            <a:custGeom>
              <a:avLst/>
              <a:gdLst>
                <a:gd name="connsiteX0" fmla="*/ 122145 w 126325"/>
                <a:gd name="connsiteY0" fmla="*/ 14221 h 30364"/>
                <a:gd name="connsiteX1" fmla="*/ 122145 w 126325"/>
                <a:gd name="connsiteY1" fmla="*/ 11239 h 30364"/>
                <a:gd name="connsiteX2" fmla="*/ 113557 w 126325"/>
                <a:gd name="connsiteY2" fmla="*/ -1535 h 30364"/>
                <a:gd name="connsiteX3" fmla="*/ 108343 w 126325"/>
                <a:gd name="connsiteY3" fmla="*/ -2563 h 30364"/>
                <a:gd name="connsiteX4" fmla="*/ 9621 w 126325"/>
                <a:gd name="connsiteY4" fmla="*/ -2563 h 30364"/>
                <a:gd name="connsiteX5" fmla="*/ 6740 w 126325"/>
                <a:gd name="connsiteY5" fmla="*/ -2241 h 30364"/>
                <a:gd name="connsiteX6" fmla="*/ -4180 w 126325"/>
                <a:gd name="connsiteY6" fmla="*/ 11239 h 30364"/>
                <a:gd name="connsiteX7" fmla="*/ -4180 w 126325"/>
                <a:gd name="connsiteY7" fmla="*/ 14221 h 30364"/>
                <a:gd name="connsiteX8" fmla="*/ 9621 w 126325"/>
                <a:gd name="connsiteY8" fmla="*/ 27802 h 30364"/>
                <a:gd name="connsiteX9" fmla="*/ 108343 w 126325"/>
                <a:gd name="connsiteY9" fmla="*/ 27802 h 30364"/>
                <a:gd name="connsiteX10" fmla="*/ 122145 w 126325"/>
                <a:gd name="connsiteY10" fmla="*/ 14221 h 30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6325" h="30364">
                  <a:moveTo>
                    <a:pt x="122145" y="14221"/>
                  </a:moveTo>
                  <a:lnTo>
                    <a:pt x="122145" y="11239"/>
                  </a:lnTo>
                  <a:cubicBezTo>
                    <a:pt x="122145" y="5476"/>
                    <a:pt x="118614" y="533"/>
                    <a:pt x="113557" y="-1535"/>
                  </a:cubicBezTo>
                  <a:cubicBezTo>
                    <a:pt x="111931" y="-2185"/>
                    <a:pt x="110191" y="-2563"/>
                    <a:pt x="108343" y="-2563"/>
                  </a:cubicBezTo>
                  <a:lnTo>
                    <a:pt x="9621" y="-2563"/>
                  </a:lnTo>
                  <a:cubicBezTo>
                    <a:pt x="8644" y="-2563"/>
                    <a:pt x="7666" y="-2456"/>
                    <a:pt x="6740" y="-2241"/>
                  </a:cubicBezTo>
                  <a:cubicBezTo>
                    <a:pt x="491" y="-936"/>
                    <a:pt x="-4180" y="4606"/>
                    <a:pt x="-4180" y="11239"/>
                  </a:cubicBezTo>
                  <a:lnTo>
                    <a:pt x="-4180" y="14221"/>
                  </a:lnTo>
                  <a:cubicBezTo>
                    <a:pt x="-4073" y="21718"/>
                    <a:pt x="2067" y="27802"/>
                    <a:pt x="9621" y="27802"/>
                  </a:cubicBezTo>
                  <a:lnTo>
                    <a:pt x="108343" y="27802"/>
                  </a:lnTo>
                  <a:cubicBezTo>
                    <a:pt x="115897" y="27802"/>
                    <a:pt x="122038" y="21718"/>
                    <a:pt x="122145" y="14221"/>
                  </a:cubicBezTo>
                </a:path>
              </a:pathLst>
            </a:custGeom>
            <a:solidFill>
              <a:srgbClr val="E9962B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2" name="Freeform: Shape 1491">
              <a:extLst>
                <a:ext uri="{FF2B5EF4-FFF2-40B4-BE49-F238E27FC236}">
                  <a16:creationId xmlns="" xmlns:a16="http://schemas.microsoft.com/office/drawing/2014/main" id="{DBEA66E3-1732-440D-A4D7-A1D882026DC2}"/>
                </a:ext>
              </a:extLst>
            </p:cNvPr>
            <p:cNvSpPr/>
            <p:nvPr/>
          </p:nvSpPr>
          <p:spPr>
            <a:xfrm flipV="1">
              <a:off x="7628830" y="4872692"/>
              <a:ext cx="80299" cy="76442"/>
            </a:xfrm>
            <a:custGeom>
              <a:avLst/>
              <a:gdLst>
                <a:gd name="connsiteX0" fmla="*/ 64113 w 80299"/>
                <a:gd name="connsiteY0" fmla="*/ 9236 h 76442"/>
                <a:gd name="connsiteX1" fmla="*/ 64113 w 80299"/>
                <a:gd name="connsiteY1" fmla="*/ 9236 h 76442"/>
                <a:gd name="connsiteX2" fmla="*/ 61302 w 80299"/>
                <a:gd name="connsiteY2" fmla="*/ 62116 h 76442"/>
                <a:gd name="connsiteX3" fmla="*/ 59486 w 80299"/>
                <a:gd name="connsiteY3" fmla="*/ 63679 h 76442"/>
                <a:gd name="connsiteX4" fmla="*/ 4059 w 80299"/>
                <a:gd name="connsiteY4" fmla="*/ 61000 h 76442"/>
                <a:gd name="connsiteX5" fmla="*/ 4059 w 80299"/>
                <a:gd name="connsiteY5" fmla="*/ 61000 h 76442"/>
                <a:gd name="connsiteX6" fmla="*/ 6871 w 80299"/>
                <a:gd name="connsiteY6" fmla="*/ 8127 h 76442"/>
                <a:gd name="connsiteX7" fmla="*/ 8693 w 80299"/>
                <a:gd name="connsiteY7" fmla="*/ 6557 h 76442"/>
                <a:gd name="connsiteX8" fmla="*/ 64113 w 80299"/>
                <a:gd name="connsiteY8" fmla="*/ 9236 h 76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299" h="76442">
                  <a:moveTo>
                    <a:pt x="64113" y="9236"/>
                  </a:moveTo>
                  <a:lnTo>
                    <a:pt x="64113" y="9236"/>
                  </a:lnTo>
                  <a:cubicBezTo>
                    <a:pt x="78640" y="24576"/>
                    <a:pt x="77385" y="48251"/>
                    <a:pt x="61302" y="62116"/>
                  </a:cubicBezTo>
                  <a:lnTo>
                    <a:pt x="59486" y="63679"/>
                  </a:lnTo>
                  <a:cubicBezTo>
                    <a:pt x="43402" y="77544"/>
                    <a:pt x="18592" y="76339"/>
                    <a:pt x="4059" y="61000"/>
                  </a:cubicBezTo>
                  <a:lnTo>
                    <a:pt x="4059" y="61000"/>
                  </a:lnTo>
                  <a:cubicBezTo>
                    <a:pt x="-10467" y="45660"/>
                    <a:pt x="-9206" y="21985"/>
                    <a:pt x="6871" y="8127"/>
                  </a:cubicBezTo>
                  <a:lnTo>
                    <a:pt x="8693" y="6557"/>
                  </a:lnTo>
                  <a:cubicBezTo>
                    <a:pt x="24771" y="-7308"/>
                    <a:pt x="49587" y="-6104"/>
                    <a:pt x="64113" y="9236"/>
                  </a:cubicBezTo>
                </a:path>
              </a:pathLst>
            </a:custGeom>
            <a:solidFill>
              <a:srgbClr val="282844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3" name="Freeform: Shape 1492">
              <a:extLst>
                <a:ext uri="{FF2B5EF4-FFF2-40B4-BE49-F238E27FC236}">
                  <a16:creationId xmlns="" xmlns:a16="http://schemas.microsoft.com/office/drawing/2014/main" id="{F078C180-ACFA-4374-A1D1-3DB764773635}"/>
                </a:ext>
              </a:extLst>
            </p:cNvPr>
            <p:cNvSpPr/>
            <p:nvPr/>
          </p:nvSpPr>
          <p:spPr>
            <a:xfrm flipV="1">
              <a:off x="7641461" y="4876744"/>
              <a:ext cx="173416" cy="167443"/>
            </a:xfrm>
            <a:custGeom>
              <a:avLst/>
              <a:gdLst>
                <a:gd name="connsiteX0" fmla="*/ 20545 w 173416"/>
                <a:gd name="connsiteY0" fmla="*/ 29922 h 167443"/>
                <a:gd name="connsiteX1" fmla="*/ 58759 w 173416"/>
                <a:gd name="connsiteY1" fmla="*/ -3015 h 167443"/>
                <a:gd name="connsiteX2" fmla="*/ 167273 w 173416"/>
                <a:gd name="connsiteY2" fmla="*/ 111571 h 167443"/>
                <a:gd name="connsiteX3" fmla="*/ 129059 w 173416"/>
                <a:gd name="connsiteY3" fmla="*/ 144508 h 167443"/>
                <a:gd name="connsiteX4" fmla="*/ 35128 w 173416"/>
                <a:gd name="connsiteY4" fmla="*/ 154527 h 167443"/>
                <a:gd name="connsiteX5" fmla="*/ 14750 w 173416"/>
                <a:gd name="connsiteY5" fmla="*/ 138979 h 167443"/>
                <a:gd name="connsiteX6" fmla="*/ -6043 w 173416"/>
                <a:gd name="connsiteY6" fmla="*/ 83306 h 167443"/>
                <a:gd name="connsiteX7" fmla="*/ 20545 w 173416"/>
                <a:gd name="connsiteY7" fmla="*/ 29922 h 167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3416" h="167443">
                  <a:moveTo>
                    <a:pt x="20545" y="29922"/>
                  </a:moveTo>
                  <a:lnTo>
                    <a:pt x="58759" y="-3015"/>
                  </a:lnTo>
                  <a:lnTo>
                    <a:pt x="167273" y="111571"/>
                  </a:lnTo>
                  <a:lnTo>
                    <a:pt x="129059" y="144508"/>
                  </a:lnTo>
                  <a:cubicBezTo>
                    <a:pt x="102578" y="167332"/>
                    <a:pt x="64597" y="170364"/>
                    <a:pt x="35128" y="154527"/>
                  </a:cubicBezTo>
                  <a:cubicBezTo>
                    <a:pt x="27676" y="150542"/>
                    <a:pt x="20791" y="145359"/>
                    <a:pt x="14750" y="138979"/>
                  </a:cubicBezTo>
                  <a:cubicBezTo>
                    <a:pt x="-218" y="123172"/>
                    <a:pt x="-7071" y="103059"/>
                    <a:pt x="-6043" y="83306"/>
                  </a:cubicBezTo>
                  <a:cubicBezTo>
                    <a:pt x="-4971" y="63553"/>
                    <a:pt x="3975" y="44203"/>
                    <a:pt x="20545" y="29922"/>
                  </a:cubicBezTo>
                </a:path>
              </a:pathLst>
            </a:custGeom>
            <a:solidFill>
              <a:srgbClr val="EF5739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4" name="Freeform: Shape 1493">
              <a:extLst>
                <a:ext uri="{FF2B5EF4-FFF2-40B4-BE49-F238E27FC236}">
                  <a16:creationId xmlns="" xmlns:a16="http://schemas.microsoft.com/office/drawing/2014/main" id="{AB795D71-667B-4C4C-89FD-24EBD7FAC575}"/>
                </a:ext>
              </a:extLst>
            </p:cNvPr>
            <p:cNvSpPr/>
            <p:nvPr/>
          </p:nvSpPr>
          <p:spPr>
            <a:xfrm flipV="1">
              <a:off x="7675982" y="4876744"/>
              <a:ext cx="138895" cy="130982"/>
            </a:xfrm>
            <a:custGeom>
              <a:avLst/>
              <a:gdLst>
                <a:gd name="connsiteX0" fmla="*/ 20526 w 138895"/>
                <a:gd name="connsiteY0" fmla="*/ 29890 h 130982"/>
                <a:gd name="connsiteX1" fmla="*/ 58740 w 138895"/>
                <a:gd name="connsiteY1" fmla="*/ -3047 h 130982"/>
                <a:gd name="connsiteX2" fmla="*/ 132728 w 138895"/>
                <a:gd name="connsiteY2" fmla="*/ 75077 h 130982"/>
                <a:gd name="connsiteX3" fmla="*/ 94514 w 138895"/>
                <a:gd name="connsiteY3" fmla="*/ 108014 h 130982"/>
                <a:gd name="connsiteX4" fmla="*/ 583 w 138895"/>
                <a:gd name="connsiteY4" fmla="*/ 118032 h 130982"/>
                <a:gd name="connsiteX5" fmla="*/ -6062 w 138895"/>
                <a:gd name="connsiteY5" fmla="*/ 83273 h 130982"/>
                <a:gd name="connsiteX6" fmla="*/ 20526 w 138895"/>
                <a:gd name="connsiteY6" fmla="*/ 29890 h 130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8895" h="130982">
                  <a:moveTo>
                    <a:pt x="20526" y="29890"/>
                  </a:moveTo>
                  <a:lnTo>
                    <a:pt x="58740" y="-3047"/>
                  </a:lnTo>
                  <a:lnTo>
                    <a:pt x="132728" y="75077"/>
                  </a:lnTo>
                  <a:lnTo>
                    <a:pt x="94514" y="108014"/>
                  </a:lnTo>
                  <a:cubicBezTo>
                    <a:pt x="68033" y="130838"/>
                    <a:pt x="30053" y="133870"/>
                    <a:pt x="583" y="118032"/>
                  </a:cubicBezTo>
                  <a:cubicBezTo>
                    <a:pt x="-4486" y="106980"/>
                    <a:pt x="-6693" y="95070"/>
                    <a:pt x="-6062" y="83273"/>
                  </a:cubicBezTo>
                  <a:cubicBezTo>
                    <a:pt x="-4990" y="63520"/>
                    <a:pt x="3956" y="44170"/>
                    <a:pt x="20526" y="29890"/>
                  </a:cubicBezTo>
                </a:path>
              </a:pathLst>
            </a:custGeom>
            <a:solidFill>
              <a:srgbClr val="FF725E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5" name="Freeform: Shape 1494">
              <a:extLst>
                <a:ext uri="{FF2B5EF4-FFF2-40B4-BE49-F238E27FC236}">
                  <a16:creationId xmlns="" xmlns:a16="http://schemas.microsoft.com/office/drawing/2014/main" id="{16B1C1A7-606B-47C0-B529-87BFA2BA673D}"/>
                </a:ext>
              </a:extLst>
            </p:cNvPr>
            <p:cNvSpPr/>
            <p:nvPr/>
          </p:nvSpPr>
          <p:spPr>
            <a:xfrm flipV="1">
              <a:off x="7700565" y="4927564"/>
              <a:ext cx="118120" cy="119136"/>
            </a:xfrm>
            <a:custGeom>
              <a:avLst/>
              <a:gdLst>
                <a:gd name="connsiteX0" fmla="*/ -2361 w 118120"/>
                <a:gd name="connsiteY0" fmla="*/ -12 h 119136"/>
                <a:gd name="connsiteX1" fmla="*/ 73733 w 118120"/>
                <a:gd name="connsiteY1" fmla="*/ 38089 h 119136"/>
                <a:gd name="connsiteX2" fmla="*/ 108101 w 118120"/>
                <a:gd name="connsiteY2" fmla="*/ 113206 h 119136"/>
                <a:gd name="connsiteX3" fmla="*/ 51375 w 118120"/>
                <a:gd name="connsiteY3" fmla="*/ 92759 h 119136"/>
                <a:gd name="connsiteX4" fmla="*/ 32032 w 118120"/>
                <a:gd name="connsiteY4" fmla="*/ 75118 h 119136"/>
                <a:gd name="connsiteX5" fmla="*/ 12581 w 118120"/>
                <a:gd name="connsiteY5" fmla="*/ 52174 h 119136"/>
                <a:gd name="connsiteX6" fmla="*/ -2361 w 118120"/>
                <a:gd name="connsiteY6" fmla="*/ -12 h 119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8120" h="119136">
                  <a:moveTo>
                    <a:pt x="-2361" y="-12"/>
                  </a:moveTo>
                  <a:cubicBezTo>
                    <a:pt x="9164" y="-10207"/>
                    <a:pt x="43236" y="6823"/>
                    <a:pt x="73733" y="38089"/>
                  </a:cubicBezTo>
                  <a:cubicBezTo>
                    <a:pt x="104230" y="69361"/>
                    <a:pt x="119645" y="102979"/>
                    <a:pt x="108101" y="113206"/>
                  </a:cubicBezTo>
                  <a:cubicBezTo>
                    <a:pt x="99003" y="121282"/>
                    <a:pt x="75794" y="112323"/>
                    <a:pt x="51375" y="92759"/>
                  </a:cubicBezTo>
                  <a:cubicBezTo>
                    <a:pt x="44951" y="87557"/>
                    <a:pt x="38394" y="81650"/>
                    <a:pt x="32032" y="75118"/>
                  </a:cubicBezTo>
                  <a:cubicBezTo>
                    <a:pt x="24598" y="67482"/>
                    <a:pt x="18041" y="59715"/>
                    <a:pt x="12581" y="52174"/>
                  </a:cubicBezTo>
                  <a:cubicBezTo>
                    <a:pt x="-4404" y="28840"/>
                    <a:pt x="-11075" y="7706"/>
                    <a:pt x="-2361" y="-12"/>
                  </a:cubicBezTo>
                </a:path>
              </a:pathLst>
            </a:custGeom>
            <a:solidFill>
              <a:srgbClr val="6A6893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6" name="Freeform: Shape 1495">
              <a:extLst>
                <a:ext uri="{FF2B5EF4-FFF2-40B4-BE49-F238E27FC236}">
                  <a16:creationId xmlns="" xmlns:a16="http://schemas.microsoft.com/office/drawing/2014/main" id="{8AEE91D0-E46B-434A-BAAD-53A587E53B20}"/>
                </a:ext>
              </a:extLst>
            </p:cNvPr>
            <p:cNvSpPr/>
            <p:nvPr/>
          </p:nvSpPr>
          <p:spPr>
            <a:xfrm flipV="1">
              <a:off x="7719333" y="4950975"/>
              <a:ext cx="50722" cy="49983"/>
            </a:xfrm>
            <a:custGeom>
              <a:avLst/>
              <a:gdLst>
                <a:gd name="connsiteX0" fmla="*/ -6166 w 50722"/>
                <a:gd name="connsiteY0" fmla="*/ 6412 h 49983"/>
                <a:gd name="connsiteX1" fmla="*/ 29854 w 50722"/>
                <a:gd name="connsiteY1" fmla="*/ 593 h 49983"/>
                <a:gd name="connsiteX2" fmla="*/ 40805 w 50722"/>
                <a:gd name="connsiteY2" fmla="*/ 38258 h 49983"/>
                <a:gd name="connsiteX3" fmla="*/ 32628 w 50722"/>
                <a:gd name="connsiteY3" fmla="*/ 46997 h 49983"/>
                <a:gd name="connsiteX4" fmla="*/ 13284 w 50722"/>
                <a:gd name="connsiteY4" fmla="*/ 29356 h 49983"/>
                <a:gd name="connsiteX5" fmla="*/ -6166 w 50722"/>
                <a:gd name="connsiteY5" fmla="*/ 6412 h 49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722" h="49983">
                  <a:moveTo>
                    <a:pt x="-6166" y="6412"/>
                  </a:moveTo>
                  <a:cubicBezTo>
                    <a:pt x="2661" y="-3216"/>
                    <a:pt x="17679" y="-5964"/>
                    <a:pt x="29854" y="593"/>
                  </a:cubicBezTo>
                  <a:cubicBezTo>
                    <a:pt x="43756" y="8083"/>
                    <a:pt x="48674" y="24968"/>
                    <a:pt x="40805" y="38258"/>
                  </a:cubicBezTo>
                  <a:cubicBezTo>
                    <a:pt x="38706" y="41802"/>
                    <a:pt x="35894" y="44765"/>
                    <a:pt x="32628" y="46997"/>
                  </a:cubicBezTo>
                  <a:cubicBezTo>
                    <a:pt x="26203" y="41795"/>
                    <a:pt x="19646" y="35888"/>
                    <a:pt x="13284" y="29356"/>
                  </a:cubicBezTo>
                  <a:cubicBezTo>
                    <a:pt x="5851" y="21720"/>
                    <a:pt x="-706" y="13953"/>
                    <a:pt x="-6166" y="6412"/>
                  </a:cubicBezTo>
                </a:path>
              </a:pathLst>
            </a:custGeom>
            <a:solidFill>
              <a:srgbClr val="FFFFFF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7" name="Freeform: Shape 1496">
              <a:extLst>
                <a:ext uri="{FF2B5EF4-FFF2-40B4-BE49-F238E27FC236}">
                  <a16:creationId xmlns="" xmlns:a16="http://schemas.microsoft.com/office/drawing/2014/main" id="{CB755617-2011-4FF2-ABCE-8842C370328C}"/>
                </a:ext>
              </a:extLst>
            </p:cNvPr>
            <p:cNvSpPr/>
            <p:nvPr/>
          </p:nvSpPr>
          <p:spPr>
            <a:xfrm flipV="1">
              <a:off x="3893287" y="4955218"/>
              <a:ext cx="167004" cy="92474"/>
            </a:xfrm>
            <a:custGeom>
              <a:avLst/>
              <a:gdLst>
                <a:gd name="connsiteX0" fmla="*/ 146712 w 167004"/>
                <a:gd name="connsiteY0" fmla="*/ -2941 h 92474"/>
                <a:gd name="connsiteX1" fmla="*/ 93908 w 167004"/>
                <a:gd name="connsiteY1" fmla="*/ 56168 h 92474"/>
                <a:gd name="connsiteX2" fmla="*/ 43860 w 167004"/>
                <a:gd name="connsiteY2" fmla="*/ 22279 h 92474"/>
                <a:gd name="connsiteX3" fmla="*/ -987 w 167004"/>
                <a:gd name="connsiteY3" fmla="*/ 32449 h 92474"/>
                <a:gd name="connsiteX4" fmla="*/ 3931 w 167004"/>
                <a:gd name="connsiteY4" fmla="*/ 89534 h 92474"/>
                <a:gd name="connsiteX5" fmla="*/ 166018 w 167004"/>
                <a:gd name="connsiteY5" fmla="*/ 56956 h 92474"/>
                <a:gd name="connsiteX6" fmla="*/ 146712 w 167004"/>
                <a:gd name="connsiteY6" fmla="*/ -2941 h 92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7004" h="92474">
                  <a:moveTo>
                    <a:pt x="146712" y="-2941"/>
                  </a:moveTo>
                  <a:lnTo>
                    <a:pt x="93908" y="56168"/>
                  </a:lnTo>
                  <a:lnTo>
                    <a:pt x="43860" y="22279"/>
                  </a:lnTo>
                  <a:lnTo>
                    <a:pt x="-987" y="32449"/>
                  </a:lnTo>
                  <a:lnTo>
                    <a:pt x="3931" y="89534"/>
                  </a:lnTo>
                  <a:lnTo>
                    <a:pt x="166018" y="56956"/>
                  </a:lnTo>
                  <a:lnTo>
                    <a:pt x="146712" y="-2941"/>
                  </a:lnTo>
                </a:path>
              </a:pathLst>
            </a:custGeom>
            <a:solidFill>
              <a:srgbClr val="E8EAF2"/>
            </a:solidFill>
            <a:ln w="6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498" name="Flowchart: Document 1497">
            <a:extLst>
              <a:ext uri="{FF2B5EF4-FFF2-40B4-BE49-F238E27FC236}">
                <a16:creationId xmlns="" xmlns:a16="http://schemas.microsoft.com/office/drawing/2014/main" id="{34216439-2B10-4F46-9B95-AED21B663446}"/>
              </a:ext>
            </a:extLst>
          </p:cNvPr>
          <p:cNvSpPr/>
          <p:nvPr/>
        </p:nvSpPr>
        <p:spPr>
          <a:xfrm>
            <a:off x="911372" y="4127778"/>
            <a:ext cx="489871" cy="577911"/>
          </a:xfrm>
          <a:prstGeom prst="flowChartDocument">
            <a:avLst/>
          </a:prstGeom>
          <a:solidFill>
            <a:srgbClr val="45726D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latin typeface="Georgia" panose="02040502050405020303" pitchFamily="18" charset="0"/>
              </a:rPr>
              <a:t>Lorem Ipsum</a:t>
            </a:r>
          </a:p>
        </p:txBody>
      </p:sp>
      <p:sp>
        <p:nvSpPr>
          <p:cNvPr id="1499" name="Flowchart: Document 1498">
            <a:extLst>
              <a:ext uri="{FF2B5EF4-FFF2-40B4-BE49-F238E27FC236}">
                <a16:creationId xmlns="" xmlns:a16="http://schemas.microsoft.com/office/drawing/2014/main" id="{317ECB32-DDBA-4D5C-8E94-34AE8A596ECC}"/>
              </a:ext>
            </a:extLst>
          </p:cNvPr>
          <p:cNvSpPr/>
          <p:nvPr/>
        </p:nvSpPr>
        <p:spPr>
          <a:xfrm>
            <a:off x="10093330" y="4132104"/>
            <a:ext cx="489871" cy="577911"/>
          </a:xfrm>
          <a:prstGeom prst="flowChartDocument">
            <a:avLst/>
          </a:prstGeom>
          <a:solidFill>
            <a:srgbClr val="FDDABC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tx1"/>
                </a:solidFill>
                <a:latin typeface="Georgia" panose="02040502050405020303" pitchFamily="18" charset="0"/>
              </a:rPr>
              <a:t>Lorem Ipsum</a:t>
            </a:r>
          </a:p>
        </p:txBody>
      </p:sp>
      <p:grpSp>
        <p:nvGrpSpPr>
          <p:cNvPr id="1515" name="Group 1514">
            <a:extLst>
              <a:ext uri="{FF2B5EF4-FFF2-40B4-BE49-F238E27FC236}">
                <a16:creationId xmlns="" xmlns:a16="http://schemas.microsoft.com/office/drawing/2014/main" id="{9174FB4E-EA86-4120-B0E6-DE4D319903C8}"/>
              </a:ext>
            </a:extLst>
          </p:cNvPr>
          <p:cNvGrpSpPr/>
          <p:nvPr/>
        </p:nvGrpSpPr>
        <p:grpSpPr>
          <a:xfrm>
            <a:off x="9156887" y="4892293"/>
            <a:ext cx="837772" cy="855045"/>
            <a:chOff x="7761182" y="435000"/>
            <a:chExt cx="1013704" cy="1034605"/>
          </a:xfrm>
        </p:grpSpPr>
        <p:sp>
          <p:nvSpPr>
            <p:cNvPr id="1500" name="Freeform: Shape 1499">
              <a:extLst>
                <a:ext uri="{FF2B5EF4-FFF2-40B4-BE49-F238E27FC236}">
                  <a16:creationId xmlns="" xmlns:a16="http://schemas.microsoft.com/office/drawing/2014/main" id="{2C65DAF9-7CA7-4262-AF41-508847642A07}"/>
                </a:ext>
              </a:extLst>
            </p:cNvPr>
            <p:cNvSpPr/>
            <p:nvPr/>
          </p:nvSpPr>
          <p:spPr>
            <a:xfrm>
              <a:off x="7761182" y="1249966"/>
              <a:ext cx="44696" cy="127959"/>
            </a:xfrm>
            <a:custGeom>
              <a:avLst/>
              <a:gdLst>
                <a:gd name="connsiteX0" fmla="*/ 20 w 44696"/>
                <a:gd name="connsiteY0" fmla="*/ 127959 h 127959"/>
                <a:gd name="connsiteX1" fmla="*/ 21389 w 44696"/>
                <a:gd name="connsiteY1" fmla="*/ 63660 h 127959"/>
                <a:gd name="connsiteX2" fmla="*/ 44677 w 44696"/>
                <a:gd name="connsiteY2" fmla="*/ 0 h 127959"/>
                <a:gd name="connsiteX3" fmla="*/ 23308 w 44696"/>
                <a:gd name="connsiteY3" fmla="*/ 64299 h 127959"/>
                <a:gd name="connsiteX4" fmla="*/ 20 w 44696"/>
                <a:gd name="connsiteY4" fmla="*/ 127959 h 127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96" h="127959">
                  <a:moveTo>
                    <a:pt x="20" y="127959"/>
                  </a:moveTo>
                  <a:cubicBezTo>
                    <a:pt x="-492" y="127767"/>
                    <a:pt x="9105" y="98976"/>
                    <a:pt x="21389" y="63660"/>
                  </a:cubicBezTo>
                  <a:cubicBezTo>
                    <a:pt x="33736" y="28343"/>
                    <a:pt x="44101" y="-128"/>
                    <a:pt x="44677" y="0"/>
                  </a:cubicBezTo>
                  <a:cubicBezTo>
                    <a:pt x="45189" y="192"/>
                    <a:pt x="35592" y="28983"/>
                    <a:pt x="23308" y="64299"/>
                  </a:cubicBezTo>
                  <a:cubicBezTo>
                    <a:pt x="10960" y="99616"/>
                    <a:pt x="531" y="128087"/>
                    <a:pt x="20" y="127959"/>
                  </a:cubicBezTo>
                  <a:close/>
                </a:path>
              </a:pathLst>
            </a:custGeom>
            <a:solidFill>
              <a:srgbClr val="E0E0E0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1" name="Freeform: Shape 1500">
              <a:extLst>
                <a:ext uri="{FF2B5EF4-FFF2-40B4-BE49-F238E27FC236}">
                  <a16:creationId xmlns="" xmlns:a16="http://schemas.microsoft.com/office/drawing/2014/main" id="{2058A5F4-0548-4251-8F22-9C20AFF58643}"/>
                </a:ext>
              </a:extLst>
            </p:cNvPr>
            <p:cNvSpPr/>
            <p:nvPr/>
          </p:nvSpPr>
          <p:spPr>
            <a:xfrm>
              <a:off x="8085511" y="978567"/>
              <a:ext cx="32117" cy="32117"/>
            </a:xfrm>
            <a:custGeom>
              <a:avLst/>
              <a:gdLst>
                <a:gd name="connsiteX0" fmla="*/ 32117 w 32117"/>
                <a:gd name="connsiteY0" fmla="*/ 16059 h 32117"/>
                <a:gd name="connsiteX1" fmla="*/ 16059 w 32117"/>
                <a:gd name="connsiteY1" fmla="*/ 32118 h 32117"/>
                <a:gd name="connsiteX2" fmla="*/ 0 w 32117"/>
                <a:gd name="connsiteY2" fmla="*/ 16059 h 32117"/>
                <a:gd name="connsiteX3" fmla="*/ 16059 w 32117"/>
                <a:gd name="connsiteY3" fmla="*/ 0 h 32117"/>
                <a:gd name="connsiteX4" fmla="*/ 32117 w 32117"/>
                <a:gd name="connsiteY4" fmla="*/ 16059 h 32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17" h="32117">
                  <a:moveTo>
                    <a:pt x="32117" y="16059"/>
                  </a:moveTo>
                  <a:cubicBezTo>
                    <a:pt x="32117" y="24928"/>
                    <a:pt x="24928" y="32118"/>
                    <a:pt x="16059" y="32118"/>
                  </a:cubicBezTo>
                  <a:cubicBezTo>
                    <a:pt x="7190" y="32118"/>
                    <a:pt x="0" y="24928"/>
                    <a:pt x="0" y="16059"/>
                  </a:cubicBezTo>
                  <a:cubicBezTo>
                    <a:pt x="0" y="7190"/>
                    <a:pt x="7190" y="0"/>
                    <a:pt x="16059" y="0"/>
                  </a:cubicBezTo>
                  <a:cubicBezTo>
                    <a:pt x="24928" y="0"/>
                    <a:pt x="32117" y="7190"/>
                    <a:pt x="32117" y="16059"/>
                  </a:cubicBezTo>
                  <a:close/>
                </a:path>
              </a:pathLst>
            </a:custGeom>
            <a:solidFill>
              <a:srgbClr val="E0E0E0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2" name="Freeform: Shape 1501">
              <a:extLst>
                <a:ext uri="{FF2B5EF4-FFF2-40B4-BE49-F238E27FC236}">
                  <a16:creationId xmlns="" xmlns:a16="http://schemas.microsoft.com/office/drawing/2014/main" id="{8283048A-6542-4F5E-BFD3-5E335395E9E7}"/>
                </a:ext>
              </a:extLst>
            </p:cNvPr>
            <p:cNvSpPr/>
            <p:nvPr/>
          </p:nvSpPr>
          <p:spPr>
            <a:xfrm>
              <a:off x="8133496" y="978567"/>
              <a:ext cx="32117" cy="32117"/>
            </a:xfrm>
            <a:custGeom>
              <a:avLst/>
              <a:gdLst>
                <a:gd name="connsiteX0" fmla="*/ 32117 w 32117"/>
                <a:gd name="connsiteY0" fmla="*/ 16059 h 32117"/>
                <a:gd name="connsiteX1" fmla="*/ 16059 w 32117"/>
                <a:gd name="connsiteY1" fmla="*/ 32118 h 32117"/>
                <a:gd name="connsiteX2" fmla="*/ 0 w 32117"/>
                <a:gd name="connsiteY2" fmla="*/ 16059 h 32117"/>
                <a:gd name="connsiteX3" fmla="*/ 16059 w 32117"/>
                <a:gd name="connsiteY3" fmla="*/ 0 h 32117"/>
                <a:gd name="connsiteX4" fmla="*/ 32117 w 32117"/>
                <a:gd name="connsiteY4" fmla="*/ 16059 h 32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17" h="32117">
                  <a:moveTo>
                    <a:pt x="32117" y="16059"/>
                  </a:moveTo>
                  <a:cubicBezTo>
                    <a:pt x="32117" y="24928"/>
                    <a:pt x="24928" y="32118"/>
                    <a:pt x="16059" y="32118"/>
                  </a:cubicBezTo>
                  <a:cubicBezTo>
                    <a:pt x="7190" y="32118"/>
                    <a:pt x="0" y="24928"/>
                    <a:pt x="0" y="16059"/>
                  </a:cubicBezTo>
                  <a:cubicBezTo>
                    <a:pt x="0" y="7190"/>
                    <a:pt x="7190" y="0"/>
                    <a:pt x="16059" y="0"/>
                  </a:cubicBezTo>
                  <a:cubicBezTo>
                    <a:pt x="24928" y="0"/>
                    <a:pt x="32117" y="7190"/>
                    <a:pt x="32117" y="16059"/>
                  </a:cubicBezTo>
                  <a:close/>
                </a:path>
              </a:pathLst>
            </a:custGeom>
            <a:solidFill>
              <a:srgbClr val="E0E0E0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3" name="Freeform: Shape 1502">
              <a:extLst>
                <a:ext uri="{FF2B5EF4-FFF2-40B4-BE49-F238E27FC236}">
                  <a16:creationId xmlns="" xmlns:a16="http://schemas.microsoft.com/office/drawing/2014/main" id="{C13E17E7-1DC6-48EC-8E52-2941CD0B0AAB}"/>
                </a:ext>
              </a:extLst>
            </p:cNvPr>
            <p:cNvSpPr/>
            <p:nvPr/>
          </p:nvSpPr>
          <p:spPr>
            <a:xfrm>
              <a:off x="8179113" y="978567"/>
              <a:ext cx="32117" cy="32117"/>
            </a:xfrm>
            <a:custGeom>
              <a:avLst/>
              <a:gdLst>
                <a:gd name="connsiteX0" fmla="*/ 32118 w 32117"/>
                <a:gd name="connsiteY0" fmla="*/ 16059 h 32117"/>
                <a:gd name="connsiteX1" fmla="*/ 16059 w 32117"/>
                <a:gd name="connsiteY1" fmla="*/ 32118 h 32117"/>
                <a:gd name="connsiteX2" fmla="*/ 0 w 32117"/>
                <a:gd name="connsiteY2" fmla="*/ 16059 h 32117"/>
                <a:gd name="connsiteX3" fmla="*/ 16059 w 32117"/>
                <a:gd name="connsiteY3" fmla="*/ 0 h 32117"/>
                <a:gd name="connsiteX4" fmla="*/ 32118 w 32117"/>
                <a:gd name="connsiteY4" fmla="*/ 16059 h 32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17" h="32117">
                  <a:moveTo>
                    <a:pt x="32118" y="16059"/>
                  </a:moveTo>
                  <a:cubicBezTo>
                    <a:pt x="32118" y="24928"/>
                    <a:pt x="24928" y="32118"/>
                    <a:pt x="16059" y="32118"/>
                  </a:cubicBezTo>
                  <a:cubicBezTo>
                    <a:pt x="7190" y="32118"/>
                    <a:pt x="0" y="24928"/>
                    <a:pt x="0" y="16059"/>
                  </a:cubicBezTo>
                  <a:cubicBezTo>
                    <a:pt x="0" y="7190"/>
                    <a:pt x="7190" y="0"/>
                    <a:pt x="16059" y="0"/>
                  </a:cubicBezTo>
                  <a:cubicBezTo>
                    <a:pt x="24928" y="0"/>
                    <a:pt x="32118" y="7190"/>
                    <a:pt x="32118" y="16059"/>
                  </a:cubicBezTo>
                  <a:close/>
                </a:path>
              </a:pathLst>
            </a:custGeom>
            <a:solidFill>
              <a:srgbClr val="E0E0E0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4" name="Freeform: Shape 1503">
              <a:extLst>
                <a:ext uri="{FF2B5EF4-FFF2-40B4-BE49-F238E27FC236}">
                  <a16:creationId xmlns="" xmlns:a16="http://schemas.microsoft.com/office/drawing/2014/main" id="{D409FDBA-C1BA-48AE-85B1-346435CF3023}"/>
                </a:ext>
              </a:extLst>
            </p:cNvPr>
            <p:cNvSpPr/>
            <p:nvPr/>
          </p:nvSpPr>
          <p:spPr>
            <a:xfrm>
              <a:off x="8085511" y="1103646"/>
              <a:ext cx="329620" cy="86243"/>
            </a:xfrm>
            <a:custGeom>
              <a:avLst/>
              <a:gdLst>
                <a:gd name="connsiteX0" fmla="*/ 0 w 329620"/>
                <a:gd name="connsiteY0" fmla="*/ 0 h 86243"/>
                <a:gd name="connsiteX1" fmla="*/ 329620 w 329620"/>
                <a:gd name="connsiteY1" fmla="*/ 0 h 86243"/>
                <a:gd name="connsiteX2" fmla="*/ 329620 w 329620"/>
                <a:gd name="connsiteY2" fmla="*/ 86244 h 86243"/>
                <a:gd name="connsiteX3" fmla="*/ 0 w 329620"/>
                <a:gd name="connsiteY3" fmla="*/ 86244 h 86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9620" h="86243">
                  <a:moveTo>
                    <a:pt x="0" y="0"/>
                  </a:moveTo>
                  <a:lnTo>
                    <a:pt x="329620" y="0"/>
                  </a:lnTo>
                  <a:lnTo>
                    <a:pt x="329620" y="86244"/>
                  </a:lnTo>
                  <a:lnTo>
                    <a:pt x="0" y="86244"/>
                  </a:lnTo>
                  <a:close/>
                </a:path>
              </a:pathLst>
            </a:custGeom>
            <a:solidFill>
              <a:srgbClr val="F5F5F5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5" name="Freeform: Shape 1504">
              <a:extLst>
                <a:ext uri="{FF2B5EF4-FFF2-40B4-BE49-F238E27FC236}">
                  <a16:creationId xmlns="" xmlns:a16="http://schemas.microsoft.com/office/drawing/2014/main" id="{74F8408B-6A94-4E95-9619-752772C60A98}"/>
                </a:ext>
              </a:extLst>
            </p:cNvPr>
            <p:cNvSpPr/>
            <p:nvPr/>
          </p:nvSpPr>
          <p:spPr>
            <a:xfrm>
              <a:off x="7787881" y="577609"/>
              <a:ext cx="891996" cy="891996"/>
            </a:xfrm>
            <a:custGeom>
              <a:avLst/>
              <a:gdLst>
                <a:gd name="connsiteX0" fmla="*/ 891997 w 891996"/>
                <a:gd name="connsiteY0" fmla="*/ 445998 h 891996"/>
                <a:gd name="connsiteX1" fmla="*/ 445998 w 891996"/>
                <a:gd name="connsiteY1" fmla="*/ 891997 h 891996"/>
                <a:gd name="connsiteX2" fmla="*/ 0 w 891996"/>
                <a:gd name="connsiteY2" fmla="*/ 445998 h 891996"/>
                <a:gd name="connsiteX3" fmla="*/ 445998 w 891996"/>
                <a:gd name="connsiteY3" fmla="*/ 0 h 891996"/>
                <a:gd name="connsiteX4" fmla="*/ 891997 w 891996"/>
                <a:gd name="connsiteY4" fmla="*/ 445998 h 891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1996" h="891996">
                  <a:moveTo>
                    <a:pt x="891997" y="445998"/>
                  </a:moveTo>
                  <a:cubicBezTo>
                    <a:pt x="891997" y="692317"/>
                    <a:pt x="692317" y="891997"/>
                    <a:pt x="445998" y="891997"/>
                  </a:cubicBezTo>
                  <a:cubicBezTo>
                    <a:pt x="199680" y="891997"/>
                    <a:pt x="0" y="692317"/>
                    <a:pt x="0" y="445998"/>
                  </a:cubicBezTo>
                  <a:cubicBezTo>
                    <a:pt x="0" y="199680"/>
                    <a:pt x="199680" y="0"/>
                    <a:pt x="445998" y="0"/>
                  </a:cubicBezTo>
                  <a:cubicBezTo>
                    <a:pt x="692317" y="0"/>
                    <a:pt x="891997" y="199680"/>
                    <a:pt x="891997" y="445998"/>
                  </a:cubicBezTo>
                  <a:close/>
                </a:path>
              </a:pathLst>
            </a:custGeom>
            <a:solidFill>
              <a:srgbClr val="FF725E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6" name="Freeform: Shape 1505">
              <a:extLst>
                <a:ext uri="{FF2B5EF4-FFF2-40B4-BE49-F238E27FC236}">
                  <a16:creationId xmlns="" xmlns:a16="http://schemas.microsoft.com/office/drawing/2014/main" id="{BF9B6D1E-9873-4931-A862-7F04FF7628E6}"/>
                </a:ext>
              </a:extLst>
            </p:cNvPr>
            <p:cNvSpPr/>
            <p:nvPr/>
          </p:nvSpPr>
          <p:spPr>
            <a:xfrm>
              <a:off x="7787881" y="577609"/>
              <a:ext cx="891996" cy="891996"/>
            </a:xfrm>
            <a:custGeom>
              <a:avLst/>
              <a:gdLst>
                <a:gd name="connsiteX0" fmla="*/ 891997 w 891996"/>
                <a:gd name="connsiteY0" fmla="*/ 445998 h 891996"/>
                <a:gd name="connsiteX1" fmla="*/ 445998 w 891996"/>
                <a:gd name="connsiteY1" fmla="*/ 891997 h 891996"/>
                <a:gd name="connsiteX2" fmla="*/ 0 w 891996"/>
                <a:gd name="connsiteY2" fmla="*/ 445998 h 891996"/>
                <a:gd name="connsiteX3" fmla="*/ 445998 w 891996"/>
                <a:gd name="connsiteY3" fmla="*/ 0 h 891996"/>
                <a:gd name="connsiteX4" fmla="*/ 891997 w 891996"/>
                <a:gd name="connsiteY4" fmla="*/ 445998 h 891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1996" h="891996">
                  <a:moveTo>
                    <a:pt x="891997" y="445998"/>
                  </a:moveTo>
                  <a:cubicBezTo>
                    <a:pt x="891997" y="692317"/>
                    <a:pt x="692317" y="891997"/>
                    <a:pt x="445998" y="891997"/>
                  </a:cubicBezTo>
                  <a:cubicBezTo>
                    <a:pt x="199680" y="891997"/>
                    <a:pt x="0" y="692317"/>
                    <a:pt x="0" y="445998"/>
                  </a:cubicBezTo>
                  <a:cubicBezTo>
                    <a:pt x="0" y="199680"/>
                    <a:pt x="199680" y="0"/>
                    <a:pt x="445998" y="0"/>
                  </a:cubicBezTo>
                  <a:cubicBezTo>
                    <a:pt x="692317" y="0"/>
                    <a:pt x="891997" y="199680"/>
                    <a:pt x="891997" y="445998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7" name="Freeform: Shape 1506">
              <a:extLst>
                <a:ext uri="{FF2B5EF4-FFF2-40B4-BE49-F238E27FC236}">
                  <a16:creationId xmlns="" xmlns:a16="http://schemas.microsoft.com/office/drawing/2014/main" id="{963E7B27-648F-4304-98A9-12890E585FEE}"/>
                </a:ext>
              </a:extLst>
            </p:cNvPr>
            <p:cNvSpPr/>
            <p:nvPr/>
          </p:nvSpPr>
          <p:spPr>
            <a:xfrm>
              <a:off x="7775917" y="549075"/>
              <a:ext cx="891996" cy="891996"/>
            </a:xfrm>
            <a:custGeom>
              <a:avLst/>
              <a:gdLst>
                <a:gd name="connsiteX0" fmla="*/ 891997 w 891996"/>
                <a:gd name="connsiteY0" fmla="*/ 445998 h 891996"/>
                <a:gd name="connsiteX1" fmla="*/ 445998 w 891996"/>
                <a:gd name="connsiteY1" fmla="*/ 891997 h 891996"/>
                <a:gd name="connsiteX2" fmla="*/ 0 w 891996"/>
                <a:gd name="connsiteY2" fmla="*/ 445998 h 891996"/>
                <a:gd name="connsiteX3" fmla="*/ 445998 w 891996"/>
                <a:gd name="connsiteY3" fmla="*/ 0 h 891996"/>
                <a:gd name="connsiteX4" fmla="*/ 891997 w 891996"/>
                <a:gd name="connsiteY4" fmla="*/ 445998 h 891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1996" h="891996">
                  <a:moveTo>
                    <a:pt x="891997" y="445998"/>
                  </a:moveTo>
                  <a:cubicBezTo>
                    <a:pt x="891997" y="692317"/>
                    <a:pt x="692317" y="891997"/>
                    <a:pt x="445998" y="891997"/>
                  </a:cubicBezTo>
                  <a:cubicBezTo>
                    <a:pt x="199680" y="891997"/>
                    <a:pt x="0" y="692317"/>
                    <a:pt x="0" y="445998"/>
                  </a:cubicBezTo>
                  <a:cubicBezTo>
                    <a:pt x="0" y="199680"/>
                    <a:pt x="199680" y="0"/>
                    <a:pt x="445998" y="0"/>
                  </a:cubicBezTo>
                  <a:cubicBezTo>
                    <a:pt x="692317" y="0"/>
                    <a:pt x="891997" y="199680"/>
                    <a:pt x="891997" y="445998"/>
                  </a:cubicBezTo>
                  <a:close/>
                </a:path>
              </a:pathLst>
            </a:custGeom>
            <a:solidFill>
              <a:srgbClr val="F7AB9B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8" name="Freeform: Shape 1507">
              <a:extLst>
                <a:ext uri="{FF2B5EF4-FFF2-40B4-BE49-F238E27FC236}">
                  <a16:creationId xmlns="" xmlns:a16="http://schemas.microsoft.com/office/drawing/2014/main" id="{2485DCD3-2A27-435C-A925-1CEE23A2C647}"/>
                </a:ext>
              </a:extLst>
            </p:cNvPr>
            <p:cNvSpPr/>
            <p:nvPr/>
          </p:nvSpPr>
          <p:spPr>
            <a:xfrm rot="20224561">
              <a:off x="7874928" y="648126"/>
              <a:ext cx="693900" cy="693900"/>
            </a:xfrm>
            <a:custGeom>
              <a:avLst/>
              <a:gdLst>
                <a:gd name="connsiteX0" fmla="*/ 693901 w 693900"/>
                <a:gd name="connsiteY0" fmla="*/ 346950 h 693900"/>
                <a:gd name="connsiteX1" fmla="*/ 346950 w 693900"/>
                <a:gd name="connsiteY1" fmla="*/ 693901 h 693900"/>
                <a:gd name="connsiteX2" fmla="*/ 0 w 693900"/>
                <a:gd name="connsiteY2" fmla="*/ 346950 h 693900"/>
                <a:gd name="connsiteX3" fmla="*/ 346950 w 693900"/>
                <a:gd name="connsiteY3" fmla="*/ 0 h 693900"/>
                <a:gd name="connsiteX4" fmla="*/ 693901 w 693900"/>
                <a:gd name="connsiteY4" fmla="*/ 346950 h 69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3900" h="693900">
                  <a:moveTo>
                    <a:pt x="693901" y="346950"/>
                  </a:moveTo>
                  <a:cubicBezTo>
                    <a:pt x="693901" y="538566"/>
                    <a:pt x="538566" y="693901"/>
                    <a:pt x="346950" y="693901"/>
                  </a:cubicBezTo>
                  <a:cubicBezTo>
                    <a:pt x="155335" y="693901"/>
                    <a:pt x="0" y="538566"/>
                    <a:pt x="0" y="346950"/>
                  </a:cubicBezTo>
                  <a:cubicBezTo>
                    <a:pt x="0" y="155335"/>
                    <a:pt x="155335" y="0"/>
                    <a:pt x="346950" y="0"/>
                  </a:cubicBezTo>
                  <a:cubicBezTo>
                    <a:pt x="538566" y="0"/>
                    <a:pt x="693901" y="155335"/>
                    <a:pt x="693901" y="346950"/>
                  </a:cubicBezTo>
                  <a:close/>
                </a:path>
              </a:pathLst>
            </a:custGeom>
            <a:solidFill>
              <a:srgbClr val="FFFFFF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9" name="Freeform: Shape 1508">
              <a:extLst>
                <a:ext uri="{FF2B5EF4-FFF2-40B4-BE49-F238E27FC236}">
                  <a16:creationId xmlns="" xmlns:a16="http://schemas.microsoft.com/office/drawing/2014/main" id="{B92C158F-505C-40A9-91A2-01BA68168CDE}"/>
                </a:ext>
              </a:extLst>
            </p:cNvPr>
            <p:cNvSpPr/>
            <p:nvPr/>
          </p:nvSpPr>
          <p:spPr>
            <a:xfrm rot="18900000">
              <a:off x="7977760" y="750924"/>
              <a:ext cx="488283" cy="488283"/>
            </a:xfrm>
            <a:custGeom>
              <a:avLst/>
              <a:gdLst>
                <a:gd name="connsiteX0" fmla="*/ 488284 w 488283"/>
                <a:gd name="connsiteY0" fmla="*/ 244142 h 488283"/>
                <a:gd name="connsiteX1" fmla="*/ 244142 w 488283"/>
                <a:gd name="connsiteY1" fmla="*/ 488284 h 488283"/>
                <a:gd name="connsiteX2" fmla="*/ 0 w 488283"/>
                <a:gd name="connsiteY2" fmla="*/ 244142 h 488283"/>
                <a:gd name="connsiteX3" fmla="*/ 244142 w 488283"/>
                <a:gd name="connsiteY3" fmla="*/ 0 h 488283"/>
                <a:gd name="connsiteX4" fmla="*/ 488284 w 488283"/>
                <a:gd name="connsiteY4" fmla="*/ 244142 h 488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8283" h="488283">
                  <a:moveTo>
                    <a:pt x="488284" y="244142"/>
                  </a:moveTo>
                  <a:cubicBezTo>
                    <a:pt x="488284" y="378978"/>
                    <a:pt x="378978" y="488284"/>
                    <a:pt x="244142" y="488284"/>
                  </a:cubicBezTo>
                  <a:cubicBezTo>
                    <a:pt x="109306" y="488284"/>
                    <a:pt x="0" y="378978"/>
                    <a:pt x="0" y="244142"/>
                  </a:cubicBezTo>
                  <a:cubicBezTo>
                    <a:pt x="0" y="109306"/>
                    <a:pt x="109306" y="0"/>
                    <a:pt x="244142" y="0"/>
                  </a:cubicBezTo>
                  <a:cubicBezTo>
                    <a:pt x="378978" y="0"/>
                    <a:pt x="488284" y="109306"/>
                    <a:pt x="488284" y="244142"/>
                  </a:cubicBezTo>
                  <a:close/>
                </a:path>
              </a:pathLst>
            </a:custGeom>
            <a:solidFill>
              <a:srgbClr val="FF725E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10" name="Freeform: Shape 1509">
              <a:extLst>
                <a:ext uri="{FF2B5EF4-FFF2-40B4-BE49-F238E27FC236}">
                  <a16:creationId xmlns="" xmlns:a16="http://schemas.microsoft.com/office/drawing/2014/main" id="{2156AF36-9F85-4DE3-BB23-0F04E93BF4E1}"/>
                </a:ext>
              </a:extLst>
            </p:cNvPr>
            <p:cNvSpPr/>
            <p:nvPr/>
          </p:nvSpPr>
          <p:spPr>
            <a:xfrm rot="20193595">
              <a:off x="8093163" y="866307"/>
              <a:ext cx="257586" cy="257586"/>
            </a:xfrm>
            <a:custGeom>
              <a:avLst/>
              <a:gdLst>
                <a:gd name="connsiteX0" fmla="*/ 257587 w 257586"/>
                <a:gd name="connsiteY0" fmla="*/ 128793 h 257586"/>
                <a:gd name="connsiteX1" fmla="*/ 128793 w 257586"/>
                <a:gd name="connsiteY1" fmla="*/ 257586 h 257586"/>
                <a:gd name="connsiteX2" fmla="*/ 0 w 257586"/>
                <a:gd name="connsiteY2" fmla="*/ 128793 h 257586"/>
                <a:gd name="connsiteX3" fmla="*/ 128793 w 257586"/>
                <a:gd name="connsiteY3" fmla="*/ 0 h 257586"/>
                <a:gd name="connsiteX4" fmla="*/ 257587 w 257586"/>
                <a:gd name="connsiteY4" fmla="*/ 128793 h 257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7586" h="257586">
                  <a:moveTo>
                    <a:pt x="257587" y="128793"/>
                  </a:moveTo>
                  <a:cubicBezTo>
                    <a:pt x="257587" y="199924"/>
                    <a:pt x="199924" y="257586"/>
                    <a:pt x="128793" y="257586"/>
                  </a:cubicBezTo>
                  <a:cubicBezTo>
                    <a:pt x="57663" y="257586"/>
                    <a:pt x="0" y="199924"/>
                    <a:pt x="0" y="128793"/>
                  </a:cubicBezTo>
                  <a:cubicBezTo>
                    <a:pt x="0" y="57663"/>
                    <a:pt x="57663" y="0"/>
                    <a:pt x="128793" y="0"/>
                  </a:cubicBezTo>
                  <a:cubicBezTo>
                    <a:pt x="199924" y="0"/>
                    <a:pt x="257587" y="57663"/>
                    <a:pt x="257587" y="128793"/>
                  </a:cubicBezTo>
                  <a:close/>
                </a:path>
              </a:pathLst>
            </a:custGeom>
            <a:solidFill>
              <a:srgbClr val="FFFFFF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11" name="Freeform: Shape 1510">
              <a:extLst>
                <a:ext uri="{FF2B5EF4-FFF2-40B4-BE49-F238E27FC236}">
                  <a16:creationId xmlns="" xmlns:a16="http://schemas.microsoft.com/office/drawing/2014/main" id="{D6452388-D4CC-4397-A474-8117C445128A}"/>
                </a:ext>
              </a:extLst>
            </p:cNvPr>
            <p:cNvSpPr/>
            <p:nvPr/>
          </p:nvSpPr>
          <p:spPr>
            <a:xfrm>
              <a:off x="8554862" y="435000"/>
              <a:ext cx="103838" cy="198847"/>
            </a:xfrm>
            <a:custGeom>
              <a:avLst/>
              <a:gdLst>
                <a:gd name="connsiteX0" fmla="*/ 12092 w 103838"/>
                <a:gd name="connsiteY0" fmla="*/ 198847 h 198847"/>
                <a:gd name="connsiteX1" fmla="*/ 0 w 103838"/>
                <a:gd name="connsiteY1" fmla="*/ 103646 h 198847"/>
                <a:gd name="connsiteX2" fmla="*/ 96864 w 103838"/>
                <a:gd name="connsiteY2" fmla="*/ 0 h 198847"/>
                <a:gd name="connsiteX3" fmla="*/ 103838 w 103838"/>
                <a:gd name="connsiteY3" fmla="*/ 102686 h 198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3838" h="198847">
                  <a:moveTo>
                    <a:pt x="12092" y="198847"/>
                  </a:moveTo>
                  <a:lnTo>
                    <a:pt x="0" y="103646"/>
                  </a:lnTo>
                  <a:lnTo>
                    <a:pt x="96864" y="0"/>
                  </a:lnTo>
                  <a:lnTo>
                    <a:pt x="103838" y="102686"/>
                  </a:lnTo>
                  <a:close/>
                </a:path>
              </a:pathLst>
            </a:custGeom>
            <a:solidFill>
              <a:srgbClr val="455A64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12" name="Freeform: Shape 1511">
              <a:extLst>
                <a:ext uri="{FF2B5EF4-FFF2-40B4-BE49-F238E27FC236}">
                  <a16:creationId xmlns="" xmlns:a16="http://schemas.microsoft.com/office/drawing/2014/main" id="{AF98E86C-27A1-47FE-B753-F4402A207F91}"/>
                </a:ext>
              </a:extLst>
            </p:cNvPr>
            <p:cNvSpPr/>
            <p:nvPr/>
          </p:nvSpPr>
          <p:spPr>
            <a:xfrm>
              <a:off x="8578087" y="550098"/>
              <a:ext cx="196799" cy="105309"/>
            </a:xfrm>
            <a:custGeom>
              <a:avLst/>
              <a:gdLst>
                <a:gd name="connsiteX0" fmla="*/ 196800 w 196799"/>
                <a:gd name="connsiteY0" fmla="*/ 7997 h 105309"/>
                <a:gd name="connsiteX1" fmla="*/ 98528 w 196799"/>
                <a:gd name="connsiteY1" fmla="*/ 0 h 105309"/>
                <a:gd name="connsiteX2" fmla="*/ 0 w 196799"/>
                <a:gd name="connsiteY2" fmla="*/ 94753 h 105309"/>
                <a:gd name="connsiteX3" fmla="*/ 98528 w 196799"/>
                <a:gd name="connsiteY3" fmla="*/ 105310 h 105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6799" h="105309">
                  <a:moveTo>
                    <a:pt x="196800" y="7997"/>
                  </a:moveTo>
                  <a:lnTo>
                    <a:pt x="98528" y="0"/>
                  </a:lnTo>
                  <a:lnTo>
                    <a:pt x="0" y="94753"/>
                  </a:lnTo>
                  <a:lnTo>
                    <a:pt x="98528" y="105310"/>
                  </a:lnTo>
                  <a:close/>
                </a:path>
              </a:pathLst>
            </a:custGeom>
            <a:solidFill>
              <a:srgbClr val="455A64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13" name="Freeform: Shape 1512">
              <a:extLst>
                <a:ext uri="{FF2B5EF4-FFF2-40B4-BE49-F238E27FC236}">
                  <a16:creationId xmlns="" xmlns:a16="http://schemas.microsoft.com/office/drawing/2014/main" id="{4A6B2636-8660-4FE1-9870-C21BB9570DCC}"/>
                </a:ext>
              </a:extLst>
            </p:cNvPr>
            <p:cNvSpPr/>
            <p:nvPr/>
          </p:nvSpPr>
          <p:spPr>
            <a:xfrm>
              <a:off x="8221915" y="682855"/>
              <a:ext cx="366152" cy="319703"/>
            </a:xfrm>
            <a:custGeom>
              <a:avLst/>
              <a:gdLst>
                <a:gd name="connsiteX0" fmla="*/ 0 w 366152"/>
                <a:gd name="connsiteY0" fmla="*/ 319704 h 319703"/>
                <a:gd name="connsiteX1" fmla="*/ 366152 w 366152"/>
                <a:gd name="connsiteY1" fmla="*/ 57453 h 319703"/>
                <a:gd name="connsiteX2" fmla="*/ 319640 w 366152"/>
                <a:gd name="connsiteY2" fmla="*/ 0 h 319703"/>
                <a:gd name="connsiteX3" fmla="*/ 5950 w 366152"/>
                <a:gd name="connsiteY3" fmla="*/ 303261 h 319703"/>
                <a:gd name="connsiteX4" fmla="*/ 0 w 366152"/>
                <a:gd name="connsiteY4" fmla="*/ 319704 h 319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6152" h="319703">
                  <a:moveTo>
                    <a:pt x="0" y="319704"/>
                  </a:moveTo>
                  <a:lnTo>
                    <a:pt x="366152" y="57453"/>
                  </a:lnTo>
                  <a:cubicBezTo>
                    <a:pt x="354572" y="40115"/>
                    <a:pt x="336018" y="17402"/>
                    <a:pt x="319640" y="0"/>
                  </a:cubicBezTo>
                  <a:lnTo>
                    <a:pt x="5950" y="303261"/>
                  </a:lnTo>
                  <a:lnTo>
                    <a:pt x="0" y="319704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14" name="Freeform: Shape 1513">
              <a:extLst>
                <a:ext uri="{FF2B5EF4-FFF2-40B4-BE49-F238E27FC236}">
                  <a16:creationId xmlns="" xmlns:a16="http://schemas.microsoft.com/office/drawing/2014/main" id="{69B5520F-00B1-4A34-AFD4-271C2BAB0890}"/>
                </a:ext>
              </a:extLst>
            </p:cNvPr>
            <p:cNvSpPr/>
            <p:nvPr/>
          </p:nvSpPr>
          <p:spPr>
            <a:xfrm>
              <a:off x="8207921" y="514284"/>
              <a:ext cx="485758" cy="491971"/>
            </a:xfrm>
            <a:custGeom>
              <a:avLst/>
              <a:gdLst>
                <a:gd name="connsiteX0" fmla="*/ 465302 w 485758"/>
                <a:gd name="connsiteY0" fmla="*/ 3569 h 491971"/>
                <a:gd name="connsiteX1" fmla="*/ 419365 w 485758"/>
                <a:gd name="connsiteY1" fmla="*/ 50145 h 491971"/>
                <a:gd name="connsiteX2" fmla="*/ 309001 w 485758"/>
                <a:gd name="connsiteY2" fmla="*/ 161981 h 491971"/>
                <a:gd name="connsiteX3" fmla="*/ 176053 w 485758"/>
                <a:gd name="connsiteY3" fmla="*/ 296657 h 491971"/>
                <a:gd name="connsiteX4" fmla="*/ 60571 w 485758"/>
                <a:gd name="connsiteY4" fmla="*/ 413675 h 491971"/>
                <a:gd name="connsiteX5" fmla="*/ 4333 w 485758"/>
                <a:gd name="connsiteY5" fmla="*/ 470616 h 491971"/>
                <a:gd name="connsiteX6" fmla="*/ 3501 w 485758"/>
                <a:gd name="connsiteY6" fmla="*/ 471448 h 491971"/>
                <a:gd name="connsiteX7" fmla="*/ 20456 w 485758"/>
                <a:gd name="connsiteY7" fmla="*/ 488402 h 491971"/>
                <a:gd name="connsiteX8" fmla="*/ 66393 w 485758"/>
                <a:gd name="connsiteY8" fmla="*/ 441826 h 491971"/>
                <a:gd name="connsiteX9" fmla="*/ 176757 w 485758"/>
                <a:gd name="connsiteY9" fmla="*/ 329990 h 491971"/>
                <a:gd name="connsiteX10" fmla="*/ 309705 w 485758"/>
                <a:gd name="connsiteY10" fmla="*/ 195314 h 491971"/>
                <a:gd name="connsiteX11" fmla="*/ 425188 w 485758"/>
                <a:gd name="connsiteY11" fmla="*/ 78296 h 491971"/>
                <a:gd name="connsiteX12" fmla="*/ 481425 w 485758"/>
                <a:gd name="connsiteY12" fmla="*/ 21355 h 491971"/>
                <a:gd name="connsiteX13" fmla="*/ 482257 w 485758"/>
                <a:gd name="connsiteY13" fmla="*/ 20523 h 491971"/>
                <a:gd name="connsiteX14" fmla="*/ 465302 w 485758"/>
                <a:gd name="connsiteY14" fmla="*/ 3569 h 491971"/>
                <a:gd name="connsiteX15" fmla="*/ 465302 w 485758"/>
                <a:gd name="connsiteY15" fmla="*/ 3569 h 491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85758" h="491971">
                  <a:moveTo>
                    <a:pt x="465302" y="3569"/>
                  </a:moveTo>
                  <a:cubicBezTo>
                    <a:pt x="450011" y="19116"/>
                    <a:pt x="434657" y="34599"/>
                    <a:pt x="419365" y="50145"/>
                  </a:cubicBezTo>
                  <a:cubicBezTo>
                    <a:pt x="382577" y="87445"/>
                    <a:pt x="345789" y="124681"/>
                    <a:pt x="309001" y="161981"/>
                  </a:cubicBezTo>
                  <a:cubicBezTo>
                    <a:pt x="264664" y="206894"/>
                    <a:pt x="220390" y="251744"/>
                    <a:pt x="176053" y="296657"/>
                  </a:cubicBezTo>
                  <a:cubicBezTo>
                    <a:pt x="137537" y="335684"/>
                    <a:pt x="99086" y="374648"/>
                    <a:pt x="60571" y="413675"/>
                  </a:cubicBezTo>
                  <a:cubicBezTo>
                    <a:pt x="41889" y="432613"/>
                    <a:pt x="22311" y="451039"/>
                    <a:pt x="4333" y="470616"/>
                  </a:cubicBezTo>
                  <a:cubicBezTo>
                    <a:pt x="4077" y="470872"/>
                    <a:pt x="3821" y="471192"/>
                    <a:pt x="3501" y="471448"/>
                  </a:cubicBezTo>
                  <a:cubicBezTo>
                    <a:pt x="-7375" y="482452"/>
                    <a:pt x="9579" y="499407"/>
                    <a:pt x="20456" y="488402"/>
                  </a:cubicBezTo>
                  <a:cubicBezTo>
                    <a:pt x="35747" y="472856"/>
                    <a:pt x="51102" y="457373"/>
                    <a:pt x="66393" y="441826"/>
                  </a:cubicBezTo>
                  <a:cubicBezTo>
                    <a:pt x="103181" y="404526"/>
                    <a:pt x="139969" y="367290"/>
                    <a:pt x="176757" y="329990"/>
                  </a:cubicBezTo>
                  <a:cubicBezTo>
                    <a:pt x="221094" y="285077"/>
                    <a:pt x="265368" y="240227"/>
                    <a:pt x="309705" y="195314"/>
                  </a:cubicBezTo>
                  <a:cubicBezTo>
                    <a:pt x="348221" y="156287"/>
                    <a:pt x="386672" y="117324"/>
                    <a:pt x="425188" y="78296"/>
                  </a:cubicBezTo>
                  <a:cubicBezTo>
                    <a:pt x="443869" y="59358"/>
                    <a:pt x="463447" y="40932"/>
                    <a:pt x="481425" y="21355"/>
                  </a:cubicBezTo>
                  <a:cubicBezTo>
                    <a:pt x="481681" y="21099"/>
                    <a:pt x="481937" y="20779"/>
                    <a:pt x="482257" y="20523"/>
                  </a:cubicBezTo>
                  <a:cubicBezTo>
                    <a:pt x="493133" y="9519"/>
                    <a:pt x="476179" y="-7436"/>
                    <a:pt x="465302" y="3569"/>
                  </a:cubicBezTo>
                  <a:lnTo>
                    <a:pt x="465302" y="3569"/>
                  </a:lnTo>
                  <a:close/>
                </a:path>
              </a:pathLst>
            </a:custGeom>
            <a:solidFill>
              <a:srgbClr val="263238"/>
            </a:solidFill>
            <a:ln w="63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572543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DAB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6" name="Rectangle 895">
            <a:extLst>
              <a:ext uri="{FF2B5EF4-FFF2-40B4-BE49-F238E27FC236}">
                <a16:creationId xmlns="" xmlns:a16="http://schemas.microsoft.com/office/drawing/2014/main" id="{09D6DD6F-1B2E-42E0-8C04-506DF36351FE}"/>
              </a:ext>
            </a:extLst>
          </p:cNvPr>
          <p:cNvSpPr/>
          <p:nvPr/>
        </p:nvSpPr>
        <p:spPr>
          <a:xfrm>
            <a:off x="9497226" y="936952"/>
            <a:ext cx="2694774" cy="169200"/>
          </a:xfrm>
          <a:prstGeom prst="rect">
            <a:avLst/>
          </a:prstGeom>
          <a:solidFill>
            <a:srgbClr val="094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5" name="Rectangle: Rounded Corners 894">
            <a:extLst>
              <a:ext uri="{FF2B5EF4-FFF2-40B4-BE49-F238E27FC236}">
                <a16:creationId xmlns="" xmlns:a16="http://schemas.microsoft.com/office/drawing/2014/main" id="{679B0751-A0DE-4D96-BCFE-37AD01B37EC1}"/>
              </a:ext>
            </a:extLst>
          </p:cNvPr>
          <p:cNvSpPr/>
          <p:nvPr/>
        </p:nvSpPr>
        <p:spPr>
          <a:xfrm>
            <a:off x="9857137" y="782893"/>
            <a:ext cx="1440089" cy="463317"/>
          </a:xfrm>
          <a:prstGeom prst="roundRect">
            <a:avLst>
              <a:gd name="adj" fmla="val 50000"/>
            </a:avLst>
          </a:prstGeom>
          <a:solidFill>
            <a:srgbClr val="094A44"/>
          </a:solidFill>
          <a:ln w="25400">
            <a:solidFill>
              <a:srgbClr val="FDDA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0" rIns="0" bIns="36000" rtlCol="0" anchor="ctr"/>
          <a:lstStyle/>
          <a:p>
            <a:r>
              <a:rPr lang="en-US" sz="2000" b="1" dirty="0">
                <a:latin typeface="Georgia" panose="02040502050405020303" pitchFamily="18" charset="0"/>
              </a:rPr>
              <a:t>2023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BE3BBF2F-4728-42D1-BD5B-C428C7EE7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9986" y="6273767"/>
            <a:ext cx="395914" cy="362202"/>
          </a:xfrm>
        </p:spPr>
        <p:txBody>
          <a:bodyPr/>
          <a:lstStyle/>
          <a:p>
            <a:fld id="{366E39CD-16F1-4381-8EB5-8BA4094A64D1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26FFA279-D347-4DA0-92DD-8AC77327D44D}"/>
              </a:ext>
            </a:extLst>
          </p:cNvPr>
          <p:cNvSpPr txBox="1"/>
          <p:nvPr/>
        </p:nvSpPr>
        <p:spPr>
          <a:xfrm>
            <a:off x="431671" y="4111386"/>
            <a:ext cx="3924019" cy="1768303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/>
          <a:p>
            <a:r>
              <a:rPr lang="en-US" sz="4400" b="1" dirty="0">
                <a:solidFill>
                  <a:srgbClr val="094A44"/>
                </a:solidFill>
                <a:latin typeface="Georgia" panose="02040502050405020303" pitchFamily="18" charset="0"/>
              </a:rPr>
              <a:t>Project Deadlines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="" xmlns:a16="http://schemas.microsoft.com/office/drawing/2014/main" id="{6569E1A9-A31E-49FA-9D37-6E96BF1557DC}"/>
              </a:ext>
            </a:extLst>
          </p:cNvPr>
          <p:cNvSpPr/>
          <p:nvPr/>
        </p:nvSpPr>
        <p:spPr>
          <a:xfrm>
            <a:off x="431671" y="0"/>
            <a:ext cx="3437375" cy="4026311"/>
          </a:xfrm>
          <a:custGeom>
            <a:avLst/>
            <a:gdLst>
              <a:gd name="connsiteX0" fmla="*/ 0 w 3437375"/>
              <a:gd name="connsiteY0" fmla="*/ 0 h 4026311"/>
              <a:gd name="connsiteX1" fmla="*/ 3437375 w 3437375"/>
              <a:gd name="connsiteY1" fmla="*/ 0 h 4026311"/>
              <a:gd name="connsiteX2" fmla="*/ 3437375 w 3437375"/>
              <a:gd name="connsiteY2" fmla="*/ 978311 h 4026311"/>
              <a:gd name="connsiteX3" fmla="*/ 3437375 w 3437375"/>
              <a:gd name="connsiteY3" fmla="*/ 2015613 h 4026311"/>
              <a:gd name="connsiteX4" fmla="*/ 3437375 w 3437375"/>
              <a:gd name="connsiteY4" fmla="*/ 3453404 h 4026311"/>
              <a:gd name="connsiteX5" fmla="*/ 2864468 w 3437375"/>
              <a:gd name="connsiteY5" fmla="*/ 4026311 h 4026311"/>
              <a:gd name="connsiteX6" fmla="*/ 572907 w 3437375"/>
              <a:gd name="connsiteY6" fmla="*/ 4026311 h 4026311"/>
              <a:gd name="connsiteX7" fmla="*/ 0 w 3437375"/>
              <a:gd name="connsiteY7" fmla="*/ 3453404 h 4026311"/>
              <a:gd name="connsiteX8" fmla="*/ 0 w 3437375"/>
              <a:gd name="connsiteY8" fmla="*/ 2015613 h 4026311"/>
              <a:gd name="connsiteX9" fmla="*/ 0 w 3437375"/>
              <a:gd name="connsiteY9" fmla="*/ 978311 h 40263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437375" h="4026311">
                <a:moveTo>
                  <a:pt x="0" y="0"/>
                </a:moveTo>
                <a:lnTo>
                  <a:pt x="3437375" y="0"/>
                </a:lnTo>
                <a:lnTo>
                  <a:pt x="3437375" y="978311"/>
                </a:lnTo>
                <a:lnTo>
                  <a:pt x="3437375" y="2015613"/>
                </a:lnTo>
                <a:lnTo>
                  <a:pt x="3437375" y="3453404"/>
                </a:lnTo>
                <a:cubicBezTo>
                  <a:pt x="3437375" y="3769812"/>
                  <a:pt x="3180876" y="4026311"/>
                  <a:pt x="2864468" y="4026311"/>
                </a:cubicBezTo>
                <a:lnTo>
                  <a:pt x="572907" y="4026311"/>
                </a:lnTo>
                <a:cubicBezTo>
                  <a:pt x="256499" y="4026311"/>
                  <a:pt x="0" y="3769812"/>
                  <a:pt x="0" y="3453404"/>
                </a:cubicBezTo>
                <a:lnTo>
                  <a:pt x="0" y="2015613"/>
                </a:lnTo>
                <a:lnTo>
                  <a:pt x="0" y="978311"/>
                </a:lnTo>
                <a:close/>
              </a:path>
            </a:pathLst>
          </a:custGeom>
          <a:solidFill>
            <a:srgbClr val="094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="" xmlns:a16="http://schemas.microsoft.com/office/drawing/2014/main" id="{57F05254-7DF0-4F2D-8650-B364BB3D649C}"/>
              </a:ext>
            </a:extLst>
          </p:cNvPr>
          <p:cNvSpPr/>
          <p:nvPr/>
        </p:nvSpPr>
        <p:spPr>
          <a:xfrm flipV="1">
            <a:off x="0" y="5879689"/>
            <a:ext cx="4868304" cy="539839"/>
          </a:xfrm>
          <a:custGeom>
            <a:avLst/>
            <a:gdLst>
              <a:gd name="connsiteX0" fmla="*/ 0 w 6479712"/>
              <a:gd name="connsiteY0" fmla="*/ 0 h 718525"/>
              <a:gd name="connsiteX1" fmla="*/ 6479712 w 6479712"/>
              <a:gd name="connsiteY1" fmla="*/ 0 h 718525"/>
              <a:gd name="connsiteX2" fmla="*/ 6443912 w 6479712"/>
              <a:gd name="connsiteY2" fmla="*/ 22038 h 718525"/>
              <a:gd name="connsiteX3" fmla="*/ 4737151 w 6479712"/>
              <a:gd name="connsiteY3" fmla="*/ 712799 h 718525"/>
              <a:gd name="connsiteX4" fmla="*/ 3372808 w 6479712"/>
              <a:gd name="connsiteY4" fmla="*/ 306399 h 718525"/>
              <a:gd name="connsiteX5" fmla="*/ 1311779 w 6479712"/>
              <a:gd name="connsiteY5" fmla="*/ 538628 h 718525"/>
              <a:gd name="connsiteX6" fmla="*/ 127278 w 6479712"/>
              <a:gd name="connsiteY6" fmla="*/ 80578 h 718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79712" h="718525">
                <a:moveTo>
                  <a:pt x="0" y="0"/>
                </a:moveTo>
                <a:lnTo>
                  <a:pt x="6479712" y="0"/>
                </a:lnTo>
                <a:lnTo>
                  <a:pt x="6443912" y="22038"/>
                </a:lnTo>
                <a:cubicBezTo>
                  <a:pt x="6079647" y="238401"/>
                  <a:pt x="5202817" y="659883"/>
                  <a:pt x="4737151" y="712799"/>
                </a:cubicBezTo>
                <a:cubicBezTo>
                  <a:pt x="4204961" y="773275"/>
                  <a:pt x="3943703" y="335428"/>
                  <a:pt x="3372808" y="306399"/>
                </a:cubicBezTo>
                <a:cubicBezTo>
                  <a:pt x="2801913" y="277370"/>
                  <a:pt x="1911703" y="613618"/>
                  <a:pt x="1311779" y="538628"/>
                </a:cubicBezTo>
                <a:cubicBezTo>
                  <a:pt x="861836" y="482386"/>
                  <a:pt x="485372" y="297555"/>
                  <a:pt x="127278" y="80578"/>
                </a:cubicBezTo>
                <a:close/>
              </a:path>
            </a:pathLst>
          </a:custGeom>
          <a:solidFill>
            <a:srgbClr val="094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7" name="Freeform: Shape 196">
            <a:extLst>
              <a:ext uri="{FF2B5EF4-FFF2-40B4-BE49-F238E27FC236}">
                <a16:creationId xmlns="" xmlns:a16="http://schemas.microsoft.com/office/drawing/2014/main" id="{B40CAD41-9811-40CB-BFE8-A4906A2CAE77}"/>
              </a:ext>
            </a:extLst>
          </p:cNvPr>
          <p:cNvSpPr/>
          <p:nvPr/>
        </p:nvSpPr>
        <p:spPr>
          <a:xfrm flipH="1">
            <a:off x="4847232" y="5106316"/>
            <a:ext cx="572578" cy="567371"/>
          </a:xfrm>
          <a:custGeom>
            <a:avLst/>
            <a:gdLst>
              <a:gd name="connsiteX0" fmla="*/ 399874 w 570193"/>
              <a:gd name="connsiteY0" fmla="*/ 0 h 565008"/>
              <a:gd name="connsiteX1" fmla="*/ 570193 w 570193"/>
              <a:gd name="connsiteY1" fmla="*/ 0 h 565008"/>
              <a:gd name="connsiteX2" fmla="*/ 559070 w 570193"/>
              <a:gd name="connsiteY2" fmla="*/ 110332 h 565008"/>
              <a:gd name="connsiteX3" fmla="*/ 1202 w 570193"/>
              <a:gd name="connsiteY3" fmla="*/ 565008 h 565008"/>
              <a:gd name="connsiteX4" fmla="*/ 0 w 570193"/>
              <a:gd name="connsiteY4" fmla="*/ 564902 h 565008"/>
              <a:gd name="connsiteX5" fmla="*/ 0 w 570193"/>
              <a:gd name="connsiteY5" fmla="*/ 394583 h 565008"/>
              <a:gd name="connsiteX6" fmla="*/ 1202 w 570193"/>
              <a:gd name="connsiteY6" fmla="*/ 394689 h 565008"/>
              <a:gd name="connsiteX7" fmla="*/ 392212 w 570193"/>
              <a:gd name="connsiteY7" fmla="*/ 76007 h 565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0193" h="565008">
                <a:moveTo>
                  <a:pt x="399874" y="0"/>
                </a:moveTo>
                <a:lnTo>
                  <a:pt x="570193" y="0"/>
                </a:lnTo>
                <a:lnTo>
                  <a:pt x="559070" y="110332"/>
                </a:lnTo>
                <a:cubicBezTo>
                  <a:pt x="505972" y="369815"/>
                  <a:pt x="276382" y="565008"/>
                  <a:pt x="1202" y="565008"/>
                </a:cubicBezTo>
                <a:lnTo>
                  <a:pt x="0" y="564902"/>
                </a:lnTo>
                <a:lnTo>
                  <a:pt x="0" y="394583"/>
                </a:lnTo>
                <a:lnTo>
                  <a:pt x="1202" y="394689"/>
                </a:lnTo>
                <a:cubicBezTo>
                  <a:pt x="194076" y="394689"/>
                  <a:pt x="354995" y="257879"/>
                  <a:pt x="392212" y="76007"/>
                </a:cubicBezTo>
                <a:close/>
              </a:path>
            </a:pathLst>
          </a:custGeom>
          <a:solidFill>
            <a:srgbClr val="094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9" name="Rectangle 198">
            <a:extLst>
              <a:ext uri="{FF2B5EF4-FFF2-40B4-BE49-F238E27FC236}">
                <a16:creationId xmlns="" xmlns:a16="http://schemas.microsoft.com/office/drawing/2014/main" id="{679DBC79-84F8-4986-8C96-271B38D04B9B}"/>
              </a:ext>
            </a:extLst>
          </p:cNvPr>
          <p:cNvSpPr/>
          <p:nvPr/>
        </p:nvSpPr>
        <p:spPr>
          <a:xfrm rot="5400000">
            <a:off x="2368486" y="2456298"/>
            <a:ext cx="5130836" cy="169200"/>
          </a:xfrm>
          <a:prstGeom prst="rect">
            <a:avLst/>
          </a:prstGeom>
          <a:solidFill>
            <a:srgbClr val="094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Rectangle 213">
            <a:extLst>
              <a:ext uri="{FF2B5EF4-FFF2-40B4-BE49-F238E27FC236}">
                <a16:creationId xmlns="" xmlns:a16="http://schemas.microsoft.com/office/drawing/2014/main" id="{5FD06E96-C33B-469B-8865-0016A6DA3034}"/>
              </a:ext>
            </a:extLst>
          </p:cNvPr>
          <p:cNvSpPr/>
          <p:nvPr/>
        </p:nvSpPr>
        <p:spPr>
          <a:xfrm>
            <a:off x="5419810" y="5503069"/>
            <a:ext cx="2880000" cy="170618"/>
          </a:xfrm>
          <a:prstGeom prst="rect">
            <a:avLst/>
          </a:prstGeom>
          <a:solidFill>
            <a:srgbClr val="094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0" name="TextBox 379">
            <a:extLst>
              <a:ext uri="{FF2B5EF4-FFF2-40B4-BE49-F238E27FC236}">
                <a16:creationId xmlns="" xmlns:a16="http://schemas.microsoft.com/office/drawing/2014/main" id="{E3B5D471-AEA4-4BC9-AF4A-0E0D6BF99238}"/>
              </a:ext>
            </a:extLst>
          </p:cNvPr>
          <p:cNvSpPr txBox="1"/>
          <p:nvPr/>
        </p:nvSpPr>
        <p:spPr>
          <a:xfrm>
            <a:off x="5199558" y="1303611"/>
            <a:ext cx="2589238" cy="677108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lvl="0" indent="0">
              <a:buNone/>
            </a:pPr>
            <a:r>
              <a:rPr lang="en-US" sz="1600" dirty="0">
                <a:solidFill>
                  <a:srgbClr val="094A44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Lorem ipsum dolor sit </a:t>
            </a:r>
            <a:r>
              <a:rPr lang="en-US" sz="1600" dirty="0" err="1">
                <a:solidFill>
                  <a:srgbClr val="094A44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amet</a:t>
            </a:r>
            <a:r>
              <a:rPr lang="en-US" sz="1600" dirty="0">
                <a:solidFill>
                  <a:srgbClr val="094A44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, </a:t>
            </a:r>
            <a:r>
              <a:rPr lang="en-US" sz="1600" dirty="0" err="1">
                <a:solidFill>
                  <a:srgbClr val="094A44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consectetur</a:t>
            </a:r>
            <a:r>
              <a:rPr lang="en-US" sz="1600" dirty="0">
                <a:solidFill>
                  <a:srgbClr val="094A44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rgbClr val="094A44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adipiscing</a:t>
            </a:r>
            <a:r>
              <a:rPr lang="en-US" sz="1600" dirty="0">
                <a:solidFill>
                  <a:srgbClr val="094A44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rgbClr val="094A44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elit</a:t>
            </a:r>
            <a:r>
              <a:rPr lang="en-US" sz="1600" dirty="0">
                <a:solidFill>
                  <a:srgbClr val="094A44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, </a:t>
            </a:r>
          </a:p>
        </p:txBody>
      </p:sp>
      <p:sp>
        <p:nvSpPr>
          <p:cNvPr id="384" name="TextBox 383">
            <a:extLst>
              <a:ext uri="{FF2B5EF4-FFF2-40B4-BE49-F238E27FC236}">
                <a16:creationId xmlns="" xmlns:a16="http://schemas.microsoft.com/office/drawing/2014/main" id="{FB39AF5D-8F34-468F-ABDC-F29208095E9D}"/>
              </a:ext>
            </a:extLst>
          </p:cNvPr>
          <p:cNvSpPr txBox="1"/>
          <p:nvPr/>
        </p:nvSpPr>
        <p:spPr>
          <a:xfrm>
            <a:off x="5199558" y="2904525"/>
            <a:ext cx="2589238" cy="677108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lvl="0" indent="0">
              <a:buNone/>
            </a:pPr>
            <a:r>
              <a:rPr lang="en-US" sz="1600" dirty="0">
                <a:solidFill>
                  <a:srgbClr val="094A44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Lorem ipsum dolor sit </a:t>
            </a:r>
            <a:r>
              <a:rPr lang="en-US" sz="1600" dirty="0" err="1">
                <a:solidFill>
                  <a:srgbClr val="094A44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amet</a:t>
            </a:r>
            <a:r>
              <a:rPr lang="en-US" sz="1600" dirty="0">
                <a:solidFill>
                  <a:srgbClr val="094A44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, </a:t>
            </a:r>
            <a:r>
              <a:rPr lang="en-US" sz="1600" dirty="0" err="1">
                <a:solidFill>
                  <a:srgbClr val="094A44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consectetur</a:t>
            </a:r>
            <a:r>
              <a:rPr lang="en-US" sz="1600" dirty="0">
                <a:solidFill>
                  <a:srgbClr val="094A44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rgbClr val="094A44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adipiscing</a:t>
            </a:r>
            <a:r>
              <a:rPr lang="en-US" sz="1600" dirty="0">
                <a:solidFill>
                  <a:srgbClr val="094A44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rgbClr val="094A44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elit</a:t>
            </a:r>
            <a:r>
              <a:rPr lang="en-US" sz="1600" dirty="0">
                <a:solidFill>
                  <a:srgbClr val="094A44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, </a:t>
            </a:r>
          </a:p>
        </p:txBody>
      </p:sp>
      <p:sp>
        <p:nvSpPr>
          <p:cNvPr id="386" name="TextBox 385">
            <a:extLst>
              <a:ext uri="{FF2B5EF4-FFF2-40B4-BE49-F238E27FC236}">
                <a16:creationId xmlns="" xmlns:a16="http://schemas.microsoft.com/office/drawing/2014/main" id="{BA1C0AE8-9A07-4C61-9AFB-02A6BCE2CCE4}"/>
              </a:ext>
            </a:extLst>
          </p:cNvPr>
          <p:cNvSpPr txBox="1"/>
          <p:nvPr/>
        </p:nvSpPr>
        <p:spPr>
          <a:xfrm>
            <a:off x="5199558" y="4487463"/>
            <a:ext cx="2589238" cy="677108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lvl="0" indent="0">
              <a:buNone/>
            </a:pPr>
            <a:r>
              <a:rPr lang="en-US" sz="1600" dirty="0">
                <a:solidFill>
                  <a:srgbClr val="094A44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Lorem ipsum dolor sit </a:t>
            </a:r>
            <a:r>
              <a:rPr lang="en-US" sz="1600" dirty="0" err="1">
                <a:solidFill>
                  <a:srgbClr val="094A44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amet</a:t>
            </a:r>
            <a:r>
              <a:rPr lang="en-US" sz="1600" dirty="0">
                <a:solidFill>
                  <a:srgbClr val="094A44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, </a:t>
            </a:r>
            <a:r>
              <a:rPr lang="en-US" sz="1600" dirty="0" err="1">
                <a:solidFill>
                  <a:srgbClr val="094A44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consectetur</a:t>
            </a:r>
            <a:r>
              <a:rPr lang="en-US" sz="1600" dirty="0">
                <a:solidFill>
                  <a:srgbClr val="094A44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rgbClr val="094A44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adipiscing</a:t>
            </a:r>
            <a:r>
              <a:rPr lang="en-US" sz="1600" dirty="0">
                <a:solidFill>
                  <a:srgbClr val="094A44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rgbClr val="094A44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elit</a:t>
            </a:r>
            <a:r>
              <a:rPr lang="en-US" sz="1600" dirty="0">
                <a:solidFill>
                  <a:srgbClr val="094A44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, </a:t>
            </a:r>
          </a:p>
        </p:txBody>
      </p:sp>
      <p:sp>
        <p:nvSpPr>
          <p:cNvPr id="387" name="Freeform: Shape 386">
            <a:extLst>
              <a:ext uri="{FF2B5EF4-FFF2-40B4-BE49-F238E27FC236}">
                <a16:creationId xmlns="" xmlns:a16="http://schemas.microsoft.com/office/drawing/2014/main" id="{15F95B9E-ACF2-4875-90D7-2939ED0C2306}"/>
              </a:ext>
            </a:extLst>
          </p:cNvPr>
          <p:cNvSpPr/>
          <p:nvPr/>
        </p:nvSpPr>
        <p:spPr>
          <a:xfrm>
            <a:off x="8299810" y="5106316"/>
            <a:ext cx="572578" cy="567371"/>
          </a:xfrm>
          <a:custGeom>
            <a:avLst/>
            <a:gdLst>
              <a:gd name="connsiteX0" fmla="*/ 399874 w 570193"/>
              <a:gd name="connsiteY0" fmla="*/ 0 h 565008"/>
              <a:gd name="connsiteX1" fmla="*/ 570193 w 570193"/>
              <a:gd name="connsiteY1" fmla="*/ 0 h 565008"/>
              <a:gd name="connsiteX2" fmla="*/ 559070 w 570193"/>
              <a:gd name="connsiteY2" fmla="*/ 110332 h 565008"/>
              <a:gd name="connsiteX3" fmla="*/ 1202 w 570193"/>
              <a:gd name="connsiteY3" fmla="*/ 565008 h 565008"/>
              <a:gd name="connsiteX4" fmla="*/ 0 w 570193"/>
              <a:gd name="connsiteY4" fmla="*/ 564902 h 565008"/>
              <a:gd name="connsiteX5" fmla="*/ 0 w 570193"/>
              <a:gd name="connsiteY5" fmla="*/ 394583 h 565008"/>
              <a:gd name="connsiteX6" fmla="*/ 1202 w 570193"/>
              <a:gd name="connsiteY6" fmla="*/ 394689 h 565008"/>
              <a:gd name="connsiteX7" fmla="*/ 392212 w 570193"/>
              <a:gd name="connsiteY7" fmla="*/ 76007 h 565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0193" h="565008">
                <a:moveTo>
                  <a:pt x="399874" y="0"/>
                </a:moveTo>
                <a:lnTo>
                  <a:pt x="570193" y="0"/>
                </a:lnTo>
                <a:lnTo>
                  <a:pt x="559070" y="110332"/>
                </a:lnTo>
                <a:cubicBezTo>
                  <a:pt x="505972" y="369815"/>
                  <a:pt x="276382" y="565008"/>
                  <a:pt x="1202" y="565008"/>
                </a:cubicBezTo>
                <a:lnTo>
                  <a:pt x="0" y="564902"/>
                </a:lnTo>
                <a:lnTo>
                  <a:pt x="0" y="394583"/>
                </a:lnTo>
                <a:lnTo>
                  <a:pt x="1202" y="394689"/>
                </a:lnTo>
                <a:cubicBezTo>
                  <a:pt x="194076" y="394689"/>
                  <a:pt x="354995" y="257879"/>
                  <a:pt x="392212" y="76007"/>
                </a:cubicBezTo>
                <a:close/>
              </a:path>
            </a:pathLst>
          </a:custGeom>
          <a:solidFill>
            <a:srgbClr val="094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8" name="Rectangle 387">
            <a:extLst>
              <a:ext uri="{FF2B5EF4-FFF2-40B4-BE49-F238E27FC236}">
                <a16:creationId xmlns="" xmlns:a16="http://schemas.microsoft.com/office/drawing/2014/main" id="{B389F2EE-98D0-4D78-952F-67BEAE8376D6}"/>
              </a:ext>
            </a:extLst>
          </p:cNvPr>
          <p:cNvSpPr/>
          <p:nvPr/>
        </p:nvSpPr>
        <p:spPr>
          <a:xfrm rot="5400000">
            <a:off x="6987788" y="3221716"/>
            <a:ext cx="3600000" cy="169200"/>
          </a:xfrm>
          <a:prstGeom prst="rect">
            <a:avLst/>
          </a:prstGeom>
          <a:solidFill>
            <a:srgbClr val="094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9" name="Freeform: Shape 388">
            <a:extLst>
              <a:ext uri="{FF2B5EF4-FFF2-40B4-BE49-F238E27FC236}">
                <a16:creationId xmlns="" xmlns:a16="http://schemas.microsoft.com/office/drawing/2014/main" id="{94E7A7A2-43C0-49B3-A696-19B51DD44636}"/>
              </a:ext>
            </a:extLst>
          </p:cNvPr>
          <p:cNvSpPr/>
          <p:nvPr/>
        </p:nvSpPr>
        <p:spPr>
          <a:xfrm flipH="1" flipV="1">
            <a:off x="8700428" y="936952"/>
            <a:ext cx="572578" cy="567371"/>
          </a:xfrm>
          <a:custGeom>
            <a:avLst/>
            <a:gdLst>
              <a:gd name="connsiteX0" fmla="*/ 399874 w 570193"/>
              <a:gd name="connsiteY0" fmla="*/ 0 h 565008"/>
              <a:gd name="connsiteX1" fmla="*/ 570193 w 570193"/>
              <a:gd name="connsiteY1" fmla="*/ 0 h 565008"/>
              <a:gd name="connsiteX2" fmla="*/ 559070 w 570193"/>
              <a:gd name="connsiteY2" fmla="*/ 110332 h 565008"/>
              <a:gd name="connsiteX3" fmla="*/ 1202 w 570193"/>
              <a:gd name="connsiteY3" fmla="*/ 565008 h 565008"/>
              <a:gd name="connsiteX4" fmla="*/ 0 w 570193"/>
              <a:gd name="connsiteY4" fmla="*/ 564902 h 565008"/>
              <a:gd name="connsiteX5" fmla="*/ 0 w 570193"/>
              <a:gd name="connsiteY5" fmla="*/ 394583 h 565008"/>
              <a:gd name="connsiteX6" fmla="*/ 1202 w 570193"/>
              <a:gd name="connsiteY6" fmla="*/ 394689 h 565008"/>
              <a:gd name="connsiteX7" fmla="*/ 392212 w 570193"/>
              <a:gd name="connsiteY7" fmla="*/ 76007 h 565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0193" h="565008">
                <a:moveTo>
                  <a:pt x="399874" y="0"/>
                </a:moveTo>
                <a:lnTo>
                  <a:pt x="570193" y="0"/>
                </a:lnTo>
                <a:lnTo>
                  <a:pt x="559070" y="110332"/>
                </a:lnTo>
                <a:cubicBezTo>
                  <a:pt x="505972" y="369815"/>
                  <a:pt x="276382" y="565008"/>
                  <a:pt x="1202" y="565008"/>
                </a:cubicBezTo>
                <a:lnTo>
                  <a:pt x="0" y="564902"/>
                </a:lnTo>
                <a:lnTo>
                  <a:pt x="0" y="394583"/>
                </a:lnTo>
                <a:lnTo>
                  <a:pt x="1202" y="394689"/>
                </a:lnTo>
                <a:cubicBezTo>
                  <a:pt x="194076" y="394689"/>
                  <a:pt x="354995" y="257879"/>
                  <a:pt x="392212" y="76007"/>
                </a:cubicBezTo>
                <a:close/>
              </a:path>
            </a:pathLst>
          </a:custGeom>
          <a:solidFill>
            <a:srgbClr val="094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97" name="TextBox 396">
            <a:extLst>
              <a:ext uri="{FF2B5EF4-FFF2-40B4-BE49-F238E27FC236}">
                <a16:creationId xmlns="" xmlns:a16="http://schemas.microsoft.com/office/drawing/2014/main" id="{0906E394-CB8A-4D00-B82F-D28A19439E16}"/>
              </a:ext>
            </a:extLst>
          </p:cNvPr>
          <p:cNvSpPr txBox="1"/>
          <p:nvPr/>
        </p:nvSpPr>
        <p:spPr>
          <a:xfrm>
            <a:off x="9069362" y="2904525"/>
            <a:ext cx="2589238" cy="677108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lvl="0" indent="0">
              <a:buNone/>
            </a:pPr>
            <a:r>
              <a:rPr lang="en-US" sz="1600" dirty="0">
                <a:solidFill>
                  <a:srgbClr val="094A44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Lorem ipsum dolor sit </a:t>
            </a:r>
            <a:r>
              <a:rPr lang="en-US" sz="1600" dirty="0" err="1">
                <a:solidFill>
                  <a:srgbClr val="094A44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amet</a:t>
            </a:r>
            <a:r>
              <a:rPr lang="en-US" sz="1600" dirty="0">
                <a:solidFill>
                  <a:srgbClr val="094A44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, </a:t>
            </a:r>
            <a:r>
              <a:rPr lang="en-US" sz="1600" dirty="0" err="1">
                <a:solidFill>
                  <a:srgbClr val="094A44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consectetur</a:t>
            </a:r>
            <a:r>
              <a:rPr lang="en-US" sz="1600" dirty="0">
                <a:solidFill>
                  <a:srgbClr val="094A44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rgbClr val="094A44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adipiscing</a:t>
            </a:r>
            <a:r>
              <a:rPr lang="en-US" sz="1600" dirty="0">
                <a:solidFill>
                  <a:srgbClr val="094A44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rgbClr val="094A44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elit</a:t>
            </a:r>
            <a:r>
              <a:rPr lang="en-US" sz="1600" dirty="0">
                <a:solidFill>
                  <a:srgbClr val="094A44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, </a:t>
            </a:r>
          </a:p>
        </p:txBody>
      </p:sp>
      <p:sp>
        <p:nvSpPr>
          <p:cNvPr id="399" name="TextBox 398">
            <a:extLst>
              <a:ext uri="{FF2B5EF4-FFF2-40B4-BE49-F238E27FC236}">
                <a16:creationId xmlns="" xmlns:a16="http://schemas.microsoft.com/office/drawing/2014/main" id="{0965B09C-4474-4348-B98A-3880E3D9A314}"/>
              </a:ext>
            </a:extLst>
          </p:cNvPr>
          <p:cNvSpPr txBox="1"/>
          <p:nvPr/>
        </p:nvSpPr>
        <p:spPr>
          <a:xfrm>
            <a:off x="9069362" y="4487463"/>
            <a:ext cx="2589238" cy="677108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lvl="0" indent="0">
              <a:buNone/>
            </a:pPr>
            <a:r>
              <a:rPr lang="en-US" sz="1600" dirty="0">
                <a:solidFill>
                  <a:srgbClr val="094A44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Lorem ipsum dolor sit </a:t>
            </a:r>
            <a:r>
              <a:rPr lang="en-US" sz="1600" dirty="0" err="1">
                <a:solidFill>
                  <a:srgbClr val="094A44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amet</a:t>
            </a:r>
            <a:r>
              <a:rPr lang="en-US" sz="1600" dirty="0">
                <a:solidFill>
                  <a:srgbClr val="094A44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, </a:t>
            </a:r>
            <a:r>
              <a:rPr lang="en-US" sz="1600" dirty="0" err="1">
                <a:solidFill>
                  <a:srgbClr val="094A44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consectetur</a:t>
            </a:r>
            <a:r>
              <a:rPr lang="en-US" sz="1600" dirty="0">
                <a:solidFill>
                  <a:srgbClr val="094A44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rgbClr val="094A44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adipiscing</a:t>
            </a:r>
            <a:r>
              <a:rPr lang="en-US" sz="1600" dirty="0">
                <a:solidFill>
                  <a:srgbClr val="094A44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rgbClr val="094A44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elit</a:t>
            </a:r>
            <a:r>
              <a:rPr lang="en-US" sz="1600" dirty="0">
                <a:solidFill>
                  <a:srgbClr val="094A44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, </a:t>
            </a:r>
          </a:p>
        </p:txBody>
      </p:sp>
      <p:grpSp>
        <p:nvGrpSpPr>
          <p:cNvPr id="554" name="Group 553">
            <a:extLst>
              <a:ext uri="{FF2B5EF4-FFF2-40B4-BE49-F238E27FC236}">
                <a16:creationId xmlns="" xmlns:a16="http://schemas.microsoft.com/office/drawing/2014/main" id="{F08691CB-E6E6-4E05-94B0-808F7C71932B}"/>
              </a:ext>
            </a:extLst>
          </p:cNvPr>
          <p:cNvGrpSpPr/>
          <p:nvPr/>
        </p:nvGrpSpPr>
        <p:grpSpPr>
          <a:xfrm>
            <a:off x="5748723" y="5879688"/>
            <a:ext cx="2222173" cy="499257"/>
            <a:chOff x="5899272" y="5784690"/>
            <a:chExt cx="1319964" cy="613162"/>
          </a:xfrm>
          <a:solidFill>
            <a:srgbClr val="F7AB9B"/>
          </a:solidFill>
        </p:grpSpPr>
        <p:sp>
          <p:nvSpPr>
            <p:cNvPr id="549" name="Freeform: Shape 548">
              <a:extLst>
                <a:ext uri="{FF2B5EF4-FFF2-40B4-BE49-F238E27FC236}">
                  <a16:creationId xmlns="" xmlns:a16="http://schemas.microsoft.com/office/drawing/2014/main" id="{7D53AAFE-3F30-4E86-9E6B-D22FD1C2A926}"/>
                </a:ext>
              </a:extLst>
            </p:cNvPr>
            <p:cNvSpPr/>
            <p:nvPr/>
          </p:nvSpPr>
          <p:spPr>
            <a:xfrm>
              <a:off x="5899272" y="6070440"/>
              <a:ext cx="1319964" cy="327412"/>
            </a:xfrm>
            <a:custGeom>
              <a:avLst/>
              <a:gdLst>
                <a:gd name="connsiteX0" fmla="*/ 875062 w 1319964"/>
                <a:gd name="connsiteY0" fmla="*/ 327412 h 327412"/>
                <a:gd name="connsiteX1" fmla="*/ 660025 w 1319964"/>
                <a:gd name="connsiteY1" fmla="*/ 60712 h 327412"/>
                <a:gd name="connsiteX2" fmla="*/ 444979 w 1319964"/>
                <a:gd name="connsiteY2" fmla="*/ 327403 h 327412"/>
                <a:gd name="connsiteX3" fmla="*/ 229905 w 1319964"/>
                <a:gd name="connsiteY3" fmla="*/ 60703 h 327412"/>
                <a:gd name="connsiteX4" fmla="*/ 29651 w 1319964"/>
                <a:gd name="connsiteY4" fmla="*/ 309010 h 327412"/>
                <a:gd name="connsiteX5" fmla="*/ 0 w 1319964"/>
                <a:gd name="connsiteY5" fmla="*/ 285102 h 327412"/>
                <a:gd name="connsiteX6" fmla="*/ 229905 w 1319964"/>
                <a:gd name="connsiteY6" fmla="*/ 9 h 327412"/>
                <a:gd name="connsiteX7" fmla="*/ 444979 w 1319964"/>
                <a:gd name="connsiteY7" fmla="*/ 266709 h 327412"/>
                <a:gd name="connsiteX8" fmla="*/ 660025 w 1319964"/>
                <a:gd name="connsiteY8" fmla="*/ 0 h 327412"/>
                <a:gd name="connsiteX9" fmla="*/ 875062 w 1319964"/>
                <a:gd name="connsiteY9" fmla="*/ 266700 h 327412"/>
                <a:gd name="connsiteX10" fmla="*/ 1090098 w 1319964"/>
                <a:gd name="connsiteY10" fmla="*/ 0 h 327412"/>
                <a:gd name="connsiteX11" fmla="*/ 1319965 w 1319964"/>
                <a:gd name="connsiteY11" fmla="*/ 285102 h 327412"/>
                <a:gd name="connsiteX12" fmla="*/ 1290314 w 1319964"/>
                <a:gd name="connsiteY12" fmla="*/ 309010 h 327412"/>
                <a:gd name="connsiteX13" fmla="*/ 1090098 w 1319964"/>
                <a:gd name="connsiteY13" fmla="*/ 60712 h 327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19964" h="327412">
                  <a:moveTo>
                    <a:pt x="875062" y="327412"/>
                  </a:moveTo>
                  <a:lnTo>
                    <a:pt x="660025" y="60712"/>
                  </a:lnTo>
                  <a:lnTo>
                    <a:pt x="444979" y="327403"/>
                  </a:lnTo>
                  <a:lnTo>
                    <a:pt x="229905" y="60703"/>
                  </a:lnTo>
                  <a:lnTo>
                    <a:pt x="29651" y="309010"/>
                  </a:lnTo>
                  <a:lnTo>
                    <a:pt x="0" y="285102"/>
                  </a:lnTo>
                  <a:lnTo>
                    <a:pt x="229905" y="9"/>
                  </a:lnTo>
                  <a:lnTo>
                    <a:pt x="444979" y="266709"/>
                  </a:lnTo>
                  <a:lnTo>
                    <a:pt x="660025" y="0"/>
                  </a:lnTo>
                  <a:lnTo>
                    <a:pt x="875062" y="266700"/>
                  </a:lnTo>
                  <a:lnTo>
                    <a:pt x="1090098" y="0"/>
                  </a:lnTo>
                  <a:lnTo>
                    <a:pt x="1319965" y="285102"/>
                  </a:lnTo>
                  <a:lnTo>
                    <a:pt x="1290314" y="309010"/>
                  </a:lnTo>
                  <a:lnTo>
                    <a:pt x="1090098" y="607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0" name="Freeform: Shape 549">
              <a:extLst>
                <a:ext uri="{FF2B5EF4-FFF2-40B4-BE49-F238E27FC236}">
                  <a16:creationId xmlns="" xmlns:a16="http://schemas.microsoft.com/office/drawing/2014/main" id="{A83433A0-96CD-4E81-8651-74F6B52AFAD8}"/>
                </a:ext>
              </a:extLst>
            </p:cNvPr>
            <p:cNvSpPr/>
            <p:nvPr/>
          </p:nvSpPr>
          <p:spPr>
            <a:xfrm>
              <a:off x="5899272" y="5784690"/>
              <a:ext cx="1319964" cy="327412"/>
            </a:xfrm>
            <a:custGeom>
              <a:avLst/>
              <a:gdLst>
                <a:gd name="connsiteX0" fmla="*/ 875062 w 1319964"/>
                <a:gd name="connsiteY0" fmla="*/ 327412 h 327412"/>
                <a:gd name="connsiteX1" fmla="*/ 660025 w 1319964"/>
                <a:gd name="connsiteY1" fmla="*/ 60712 h 327412"/>
                <a:gd name="connsiteX2" fmla="*/ 444979 w 1319964"/>
                <a:gd name="connsiteY2" fmla="*/ 327403 h 327412"/>
                <a:gd name="connsiteX3" fmla="*/ 229905 w 1319964"/>
                <a:gd name="connsiteY3" fmla="*/ 60703 h 327412"/>
                <a:gd name="connsiteX4" fmla="*/ 29651 w 1319964"/>
                <a:gd name="connsiteY4" fmla="*/ 309010 h 327412"/>
                <a:gd name="connsiteX5" fmla="*/ 0 w 1319964"/>
                <a:gd name="connsiteY5" fmla="*/ 285102 h 327412"/>
                <a:gd name="connsiteX6" fmla="*/ 229905 w 1319964"/>
                <a:gd name="connsiteY6" fmla="*/ 9 h 327412"/>
                <a:gd name="connsiteX7" fmla="*/ 444979 w 1319964"/>
                <a:gd name="connsiteY7" fmla="*/ 266709 h 327412"/>
                <a:gd name="connsiteX8" fmla="*/ 660025 w 1319964"/>
                <a:gd name="connsiteY8" fmla="*/ 0 h 327412"/>
                <a:gd name="connsiteX9" fmla="*/ 875062 w 1319964"/>
                <a:gd name="connsiteY9" fmla="*/ 266700 h 327412"/>
                <a:gd name="connsiteX10" fmla="*/ 1090098 w 1319964"/>
                <a:gd name="connsiteY10" fmla="*/ 0 h 327412"/>
                <a:gd name="connsiteX11" fmla="*/ 1319965 w 1319964"/>
                <a:gd name="connsiteY11" fmla="*/ 285102 h 327412"/>
                <a:gd name="connsiteX12" fmla="*/ 1290314 w 1319964"/>
                <a:gd name="connsiteY12" fmla="*/ 309010 h 327412"/>
                <a:gd name="connsiteX13" fmla="*/ 1090098 w 1319964"/>
                <a:gd name="connsiteY13" fmla="*/ 60712 h 327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19964" h="327412">
                  <a:moveTo>
                    <a:pt x="875062" y="327412"/>
                  </a:moveTo>
                  <a:lnTo>
                    <a:pt x="660025" y="60712"/>
                  </a:lnTo>
                  <a:lnTo>
                    <a:pt x="444979" y="327403"/>
                  </a:lnTo>
                  <a:lnTo>
                    <a:pt x="229905" y="60703"/>
                  </a:lnTo>
                  <a:lnTo>
                    <a:pt x="29651" y="309010"/>
                  </a:lnTo>
                  <a:lnTo>
                    <a:pt x="0" y="285102"/>
                  </a:lnTo>
                  <a:lnTo>
                    <a:pt x="229905" y="9"/>
                  </a:lnTo>
                  <a:lnTo>
                    <a:pt x="444979" y="266709"/>
                  </a:lnTo>
                  <a:lnTo>
                    <a:pt x="660025" y="0"/>
                  </a:lnTo>
                  <a:lnTo>
                    <a:pt x="875062" y="266700"/>
                  </a:lnTo>
                  <a:lnTo>
                    <a:pt x="1090098" y="0"/>
                  </a:lnTo>
                  <a:lnTo>
                    <a:pt x="1319965" y="285102"/>
                  </a:lnTo>
                  <a:lnTo>
                    <a:pt x="1290314" y="309010"/>
                  </a:lnTo>
                  <a:lnTo>
                    <a:pt x="1090098" y="607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55" name="Graphic 400" descr="Two squares and a zigzag line">
            <a:extLst>
              <a:ext uri="{FF2B5EF4-FFF2-40B4-BE49-F238E27FC236}">
                <a16:creationId xmlns="" xmlns:a16="http://schemas.microsoft.com/office/drawing/2014/main" id="{18978D17-CE77-4ADF-8282-55C89C2814F0}"/>
              </a:ext>
            </a:extLst>
          </p:cNvPr>
          <p:cNvGrpSpPr/>
          <p:nvPr/>
        </p:nvGrpSpPr>
        <p:grpSpPr>
          <a:xfrm>
            <a:off x="3368825" y="3521092"/>
            <a:ext cx="755392" cy="755392"/>
            <a:chOff x="14420362" y="2629160"/>
            <a:chExt cx="1619250" cy="1619250"/>
          </a:xfrm>
          <a:solidFill>
            <a:srgbClr val="052D29"/>
          </a:solidFill>
        </p:grpSpPr>
        <p:sp>
          <p:nvSpPr>
            <p:cNvPr id="556" name="Freeform: Shape 555">
              <a:extLst>
                <a:ext uri="{FF2B5EF4-FFF2-40B4-BE49-F238E27FC236}">
                  <a16:creationId xmlns="" xmlns:a16="http://schemas.microsoft.com/office/drawing/2014/main" id="{765FC6D1-703D-4AA0-B181-594DEE41C820}"/>
                </a:ext>
              </a:extLst>
            </p:cNvPr>
            <p:cNvSpPr/>
            <p:nvPr/>
          </p:nvSpPr>
          <p:spPr>
            <a:xfrm>
              <a:off x="14420362" y="262916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7" name="Freeform: Shape 556">
              <a:extLst>
                <a:ext uri="{FF2B5EF4-FFF2-40B4-BE49-F238E27FC236}">
                  <a16:creationId xmlns="" xmlns:a16="http://schemas.microsoft.com/office/drawing/2014/main" id="{4570E68A-CBDA-48BB-A1ED-6121E70FC2D8}"/>
                </a:ext>
              </a:extLst>
            </p:cNvPr>
            <p:cNvSpPr/>
            <p:nvPr/>
          </p:nvSpPr>
          <p:spPr>
            <a:xfrm>
              <a:off x="14563237" y="262916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8" name="Freeform: Shape 557">
              <a:extLst>
                <a:ext uri="{FF2B5EF4-FFF2-40B4-BE49-F238E27FC236}">
                  <a16:creationId xmlns="" xmlns:a16="http://schemas.microsoft.com/office/drawing/2014/main" id="{19BB1D43-85FF-481A-87C0-7159E98BD8AE}"/>
                </a:ext>
              </a:extLst>
            </p:cNvPr>
            <p:cNvSpPr/>
            <p:nvPr/>
          </p:nvSpPr>
          <p:spPr>
            <a:xfrm>
              <a:off x="14706112" y="262916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9" name="Freeform: Shape 558">
              <a:extLst>
                <a:ext uri="{FF2B5EF4-FFF2-40B4-BE49-F238E27FC236}">
                  <a16:creationId xmlns="" xmlns:a16="http://schemas.microsoft.com/office/drawing/2014/main" id="{491F4E34-7DE8-4AEB-B6A8-6648AFC9AB28}"/>
                </a:ext>
              </a:extLst>
            </p:cNvPr>
            <p:cNvSpPr/>
            <p:nvPr/>
          </p:nvSpPr>
          <p:spPr>
            <a:xfrm>
              <a:off x="14848987" y="262916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0" name="Freeform: Shape 559">
              <a:extLst>
                <a:ext uri="{FF2B5EF4-FFF2-40B4-BE49-F238E27FC236}">
                  <a16:creationId xmlns="" xmlns:a16="http://schemas.microsoft.com/office/drawing/2014/main" id="{BF935080-B471-48C7-ACCE-701E5F1CBA82}"/>
                </a:ext>
              </a:extLst>
            </p:cNvPr>
            <p:cNvSpPr/>
            <p:nvPr/>
          </p:nvSpPr>
          <p:spPr>
            <a:xfrm>
              <a:off x="14991862" y="262916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1" name="Freeform: Shape 560">
              <a:extLst>
                <a:ext uri="{FF2B5EF4-FFF2-40B4-BE49-F238E27FC236}">
                  <a16:creationId xmlns="" xmlns:a16="http://schemas.microsoft.com/office/drawing/2014/main" id="{68241FEE-620F-4A3D-84E5-D22AF0BD1EB4}"/>
                </a:ext>
              </a:extLst>
            </p:cNvPr>
            <p:cNvSpPr/>
            <p:nvPr/>
          </p:nvSpPr>
          <p:spPr>
            <a:xfrm>
              <a:off x="15134737" y="262916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2" name="Freeform: Shape 561">
              <a:extLst>
                <a:ext uri="{FF2B5EF4-FFF2-40B4-BE49-F238E27FC236}">
                  <a16:creationId xmlns="" xmlns:a16="http://schemas.microsoft.com/office/drawing/2014/main" id="{885A73F1-898B-4083-8C1D-13D73416CA63}"/>
                </a:ext>
              </a:extLst>
            </p:cNvPr>
            <p:cNvSpPr/>
            <p:nvPr/>
          </p:nvSpPr>
          <p:spPr>
            <a:xfrm>
              <a:off x="15277612" y="262916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3" name="Freeform: Shape 562">
              <a:extLst>
                <a:ext uri="{FF2B5EF4-FFF2-40B4-BE49-F238E27FC236}">
                  <a16:creationId xmlns="" xmlns:a16="http://schemas.microsoft.com/office/drawing/2014/main" id="{37E6DB20-98C1-4F7C-A18E-6568F6717E8F}"/>
                </a:ext>
              </a:extLst>
            </p:cNvPr>
            <p:cNvSpPr/>
            <p:nvPr/>
          </p:nvSpPr>
          <p:spPr>
            <a:xfrm>
              <a:off x="15420487" y="262916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4" name="Freeform: Shape 563">
              <a:extLst>
                <a:ext uri="{FF2B5EF4-FFF2-40B4-BE49-F238E27FC236}">
                  <a16:creationId xmlns="" xmlns:a16="http://schemas.microsoft.com/office/drawing/2014/main" id="{3CE967D0-A2D3-41D9-89D6-553A700F933D}"/>
                </a:ext>
              </a:extLst>
            </p:cNvPr>
            <p:cNvSpPr/>
            <p:nvPr/>
          </p:nvSpPr>
          <p:spPr>
            <a:xfrm>
              <a:off x="15563362" y="262916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5" name="Freeform: Shape 564">
              <a:extLst>
                <a:ext uri="{FF2B5EF4-FFF2-40B4-BE49-F238E27FC236}">
                  <a16:creationId xmlns="" xmlns:a16="http://schemas.microsoft.com/office/drawing/2014/main" id="{B95CFE0F-FF81-4331-B28B-F826864F0F0A}"/>
                </a:ext>
              </a:extLst>
            </p:cNvPr>
            <p:cNvSpPr/>
            <p:nvPr/>
          </p:nvSpPr>
          <p:spPr>
            <a:xfrm>
              <a:off x="15706237" y="262916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6" name="Freeform: Shape 565">
              <a:extLst>
                <a:ext uri="{FF2B5EF4-FFF2-40B4-BE49-F238E27FC236}">
                  <a16:creationId xmlns="" xmlns:a16="http://schemas.microsoft.com/office/drawing/2014/main" id="{013E1139-295A-452F-9777-5A0825513ECA}"/>
                </a:ext>
              </a:extLst>
            </p:cNvPr>
            <p:cNvSpPr/>
            <p:nvPr/>
          </p:nvSpPr>
          <p:spPr>
            <a:xfrm>
              <a:off x="15849112" y="262916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7" name="Freeform: Shape 566">
              <a:extLst>
                <a:ext uri="{FF2B5EF4-FFF2-40B4-BE49-F238E27FC236}">
                  <a16:creationId xmlns="" xmlns:a16="http://schemas.microsoft.com/office/drawing/2014/main" id="{46A7DE1F-1DD6-412E-BE62-1F9EEC5DAF87}"/>
                </a:ext>
              </a:extLst>
            </p:cNvPr>
            <p:cNvSpPr/>
            <p:nvPr/>
          </p:nvSpPr>
          <p:spPr>
            <a:xfrm>
              <a:off x="15991987" y="262916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8" name="Freeform: Shape 567">
              <a:extLst>
                <a:ext uri="{FF2B5EF4-FFF2-40B4-BE49-F238E27FC236}">
                  <a16:creationId xmlns="" xmlns:a16="http://schemas.microsoft.com/office/drawing/2014/main" id="{A2FD9000-7E90-4215-95B8-C8912C79FB87}"/>
                </a:ext>
              </a:extLst>
            </p:cNvPr>
            <p:cNvSpPr/>
            <p:nvPr/>
          </p:nvSpPr>
          <p:spPr>
            <a:xfrm>
              <a:off x="14420362" y="277203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9" name="Freeform: Shape 568">
              <a:extLst>
                <a:ext uri="{FF2B5EF4-FFF2-40B4-BE49-F238E27FC236}">
                  <a16:creationId xmlns="" xmlns:a16="http://schemas.microsoft.com/office/drawing/2014/main" id="{0BF78904-C066-4D79-9B4F-6CC74E7A5202}"/>
                </a:ext>
              </a:extLst>
            </p:cNvPr>
            <p:cNvSpPr/>
            <p:nvPr/>
          </p:nvSpPr>
          <p:spPr>
            <a:xfrm>
              <a:off x="14563237" y="277203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0" name="Freeform: Shape 569">
              <a:extLst>
                <a:ext uri="{FF2B5EF4-FFF2-40B4-BE49-F238E27FC236}">
                  <a16:creationId xmlns="" xmlns:a16="http://schemas.microsoft.com/office/drawing/2014/main" id="{293C9D81-AB82-466D-A7FC-B0648B7D81BD}"/>
                </a:ext>
              </a:extLst>
            </p:cNvPr>
            <p:cNvSpPr/>
            <p:nvPr/>
          </p:nvSpPr>
          <p:spPr>
            <a:xfrm>
              <a:off x="14706112" y="277203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1" name="Freeform: Shape 570">
              <a:extLst>
                <a:ext uri="{FF2B5EF4-FFF2-40B4-BE49-F238E27FC236}">
                  <a16:creationId xmlns="" xmlns:a16="http://schemas.microsoft.com/office/drawing/2014/main" id="{FBBA2343-B673-4542-8484-CF5E9759A847}"/>
                </a:ext>
              </a:extLst>
            </p:cNvPr>
            <p:cNvSpPr/>
            <p:nvPr/>
          </p:nvSpPr>
          <p:spPr>
            <a:xfrm>
              <a:off x="14848987" y="277203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2" name="Freeform: Shape 571">
              <a:extLst>
                <a:ext uri="{FF2B5EF4-FFF2-40B4-BE49-F238E27FC236}">
                  <a16:creationId xmlns="" xmlns:a16="http://schemas.microsoft.com/office/drawing/2014/main" id="{C429DDA6-C0E1-449C-A0FE-E7B272DEB48E}"/>
                </a:ext>
              </a:extLst>
            </p:cNvPr>
            <p:cNvSpPr/>
            <p:nvPr/>
          </p:nvSpPr>
          <p:spPr>
            <a:xfrm>
              <a:off x="14991862" y="277203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3" name="Freeform: Shape 572">
              <a:extLst>
                <a:ext uri="{FF2B5EF4-FFF2-40B4-BE49-F238E27FC236}">
                  <a16:creationId xmlns="" xmlns:a16="http://schemas.microsoft.com/office/drawing/2014/main" id="{07A3502A-3770-47F6-85BC-C91A1A93A237}"/>
                </a:ext>
              </a:extLst>
            </p:cNvPr>
            <p:cNvSpPr/>
            <p:nvPr/>
          </p:nvSpPr>
          <p:spPr>
            <a:xfrm>
              <a:off x="15134737" y="277203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4" name="Freeform: Shape 573">
              <a:extLst>
                <a:ext uri="{FF2B5EF4-FFF2-40B4-BE49-F238E27FC236}">
                  <a16:creationId xmlns="" xmlns:a16="http://schemas.microsoft.com/office/drawing/2014/main" id="{5A382A94-F83E-4B1D-AFC1-E0AC96D65791}"/>
                </a:ext>
              </a:extLst>
            </p:cNvPr>
            <p:cNvSpPr/>
            <p:nvPr/>
          </p:nvSpPr>
          <p:spPr>
            <a:xfrm>
              <a:off x="15277612" y="277203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5" name="Freeform: Shape 574">
              <a:extLst>
                <a:ext uri="{FF2B5EF4-FFF2-40B4-BE49-F238E27FC236}">
                  <a16:creationId xmlns="" xmlns:a16="http://schemas.microsoft.com/office/drawing/2014/main" id="{4EB3E2F8-E825-45AE-944D-34040D901F72}"/>
                </a:ext>
              </a:extLst>
            </p:cNvPr>
            <p:cNvSpPr/>
            <p:nvPr/>
          </p:nvSpPr>
          <p:spPr>
            <a:xfrm>
              <a:off x="15420487" y="277203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6" name="Freeform: Shape 575">
              <a:extLst>
                <a:ext uri="{FF2B5EF4-FFF2-40B4-BE49-F238E27FC236}">
                  <a16:creationId xmlns="" xmlns:a16="http://schemas.microsoft.com/office/drawing/2014/main" id="{2F95DEBC-FDE9-44F9-9210-676A8EF72616}"/>
                </a:ext>
              </a:extLst>
            </p:cNvPr>
            <p:cNvSpPr/>
            <p:nvPr/>
          </p:nvSpPr>
          <p:spPr>
            <a:xfrm>
              <a:off x="15563362" y="277203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7" name="Freeform: Shape 576">
              <a:extLst>
                <a:ext uri="{FF2B5EF4-FFF2-40B4-BE49-F238E27FC236}">
                  <a16:creationId xmlns="" xmlns:a16="http://schemas.microsoft.com/office/drawing/2014/main" id="{B81AE1C7-72A0-466E-A9AB-7FEBD47F3F21}"/>
                </a:ext>
              </a:extLst>
            </p:cNvPr>
            <p:cNvSpPr/>
            <p:nvPr/>
          </p:nvSpPr>
          <p:spPr>
            <a:xfrm>
              <a:off x="15706237" y="277203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8" name="Freeform: Shape 577">
              <a:extLst>
                <a:ext uri="{FF2B5EF4-FFF2-40B4-BE49-F238E27FC236}">
                  <a16:creationId xmlns="" xmlns:a16="http://schemas.microsoft.com/office/drawing/2014/main" id="{0094BD67-54AE-412A-8AAA-B652EA10AB11}"/>
                </a:ext>
              </a:extLst>
            </p:cNvPr>
            <p:cNvSpPr/>
            <p:nvPr/>
          </p:nvSpPr>
          <p:spPr>
            <a:xfrm>
              <a:off x="15849112" y="277203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9" name="Freeform: Shape 578">
              <a:extLst>
                <a:ext uri="{FF2B5EF4-FFF2-40B4-BE49-F238E27FC236}">
                  <a16:creationId xmlns="" xmlns:a16="http://schemas.microsoft.com/office/drawing/2014/main" id="{74FC88F0-5108-4908-B878-561BF26FBE8A}"/>
                </a:ext>
              </a:extLst>
            </p:cNvPr>
            <p:cNvSpPr/>
            <p:nvPr/>
          </p:nvSpPr>
          <p:spPr>
            <a:xfrm>
              <a:off x="15991987" y="277203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0" name="Freeform: Shape 579">
              <a:extLst>
                <a:ext uri="{FF2B5EF4-FFF2-40B4-BE49-F238E27FC236}">
                  <a16:creationId xmlns="" xmlns:a16="http://schemas.microsoft.com/office/drawing/2014/main" id="{AD0DB805-FCB7-4D1D-BE6B-5631E31CE7DC}"/>
                </a:ext>
              </a:extLst>
            </p:cNvPr>
            <p:cNvSpPr/>
            <p:nvPr/>
          </p:nvSpPr>
          <p:spPr>
            <a:xfrm>
              <a:off x="14420362" y="291491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1" name="Freeform: Shape 580">
              <a:extLst>
                <a:ext uri="{FF2B5EF4-FFF2-40B4-BE49-F238E27FC236}">
                  <a16:creationId xmlns="" xmlns:a16="http://schemas.microsoft.com/office/drawing/2014/main" id="{108A58E9-1619-425D-8842-B4211CB62B11}"/>
                </a:ext>
              </a:extLst>
            </p:cNvPr>
            <p:cNvSpPr/>
            <p:nvPr/>
          </p:nvSpPr>
          <p:spPr>
            <a:xfrm>
              <a:off x="14563237" y="291491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2" name="Freeform: Shape 581">
              <a:extLst>
                <a:ext uri="{FF2B5EF4-FFF2-40B4-BE49-F238E27FC236}">
                  <a16:creationId xmlns="" xmlns:a16="http://schemas.microsoft.com/office/drawing/2014/main" id="{3D1D60A9-F533-40D5-8AFB-BD151B3820B3}"/>
                </a:ext>
              </a:extLst>
            </p:cNvPr>
            <p:cNvSpPr/>
            <p:nvPr/>
          </p:nvSpPr>
          <p:spPr>
            <a:xfrm>
              <a:off x="14706112" y="291491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3" name="Freeform: Shape 582">
              <a:extLst>
                <a:ext uri="{FF2B5EF4-FFF2-40B4-BE49-F238E27FC236}">
                  <a16:creationId xmlns="" xmlns:a16="http://schemas.microsoft.com/office/drawing/2014/main" id="{3E764FD4-CFA1-457B-8366-87526D483957}"/>
                </a:ext>
              </a:extLst>
            </p:cNvPr>
            <p:cNvSpPr/>
            <p:nvPr/>
          </p:nvSpPr>
          <p:spPr>
            <a:xfrm>
              <a:off x="14848987" y="291491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4" name="Freeform: Shape 583">
              <a:extLst>
                <a:ext uri="{FF2B5EF4-FFF2-40B4-BE49-F238E27FC236}">
                  <a16:creationId xmlns="" xmlns:a16="http://schemas.microsoft.com/office/drawing/2014/main" id="{EEB73408-21D1-4079-B582-F07107EBAFED}"/>
                </a:ext>
              </a:extLst>
            </p:cNvPr>
            <p:cNvSpPr/>
            <p:nvPr/>
          </p:nvSpPr>
          <p:spPr>
            <a:xfrm>
              <a:off x="14991862" y="291491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5" name="Freeform: Shape 584">
              <a:extLst>
                <a:ext uri="{FF2B5EF4-FFF2-40B4-BE49-F238E27FC236}">
                  <a16:creationId xmlns="" xmlns:a16="http://schemas.microsoft.com/office/drawing/2014/main" id="{336F4C48-7352-4460-AD41-8AFD6EE3EF9F}"/>
                </a:ext>
              </a:extLst>
            </p:cNvPr>
            <p:cNvSpPr/>
            <p:nvPr/>
          </p:nvSpPr>
          <p:spPr>
            <a:xfrm>
              <a:off x="15134737" y="291491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6" name="Freeform: Shape 585">
              <a:extLst>
                <a:ext uri="{FF2B5EF4-FFF2-40B4-BE49-F238E27FC236}">
                  <a16:creationId xmlns="" xmlns:a16="http://schemas.microsoft.com/office/drawing/2014/main" id="{86BA3D02-0E58-4C66-855E-06BE9BEFCDED}"/>
                </a:ext>
              </a:extLst>
            </p:cNvPr>
            <p:cNvSpPr/>
            <p:nvPr/>
          </p:nvSpPr>
          <p:spPr>
            <a:xfrm>
              <a:off x="15277612" y="291491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7" name="Freeform: Shape 586">
              <a:extLst>
                <a:ext uri="{FF2B5EF4-FFF2-40B4-BE49-F238E27FC236}">
                  <a16:creationId xmlns="" xmlns:a16="http://schemas.microsoft.com/office/drawing/2014/main" id="{BD8BF6DD-370A-4308-81B7-EBC100124BCB}"/>
                </a:ext>
              </a:extLst>
            </p:cNvPr>
            <p:cNvSpPr/>
            <p:nvPr/>
          </p:nvSpPr>
          <p:spPr>
            <a:xfrm>
              <a:off x="15420487" y="291491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8" name="Freeform: Shape 587">
              <a:extLst>
                <a:ext uri="{FF2B5EF4-FFF2-40B4-BE49-F238E27FC236}">
                  <a16:creationId xmlns="" xmlns:a16="http://schemas.microsoft.com/office/drawing/2014/main" id="{D70E4C37-7526-4126-970D-84FECB14A2D8}"/>
                </a:ext>
              </a:extLst>
            </p:cNvPr>
            <p:cNvSpPr/>
            <p:nvPr/>
          </p:nvSpPr>
          <p:spPr>
            <a:xfrm>
              <a:off x="15563362" y="291491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9" name="Freeform: Shape 588">
              <a:extLst>
                <a:ext uri="{FF2B5EF4-FFF2-40B4-BE49-F238E27FC236}">
                  <a16:creationId xmlns="" xmlns:a16="http://schemas.microsoft.com/office/drawing/2014/main" id="{4950A54E-4F2D-497B-859C-20CC8E3428FE}"/>
                </a:ext>
              </a:extLst>
            </p:cNvPr>
            <p:cNvSpPr/>
            <p:nvPr/>
          </p:nvSpPr>
          <p:spPr>
            <a:xfrm>
              <a:off x="15706237" y="291491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0" name="Freeform: Shape 589">
              <a:extLst>
                <a:ext uri="{FF2B5EF4-FFF2-40B4-BE49-F238E27FC236}">
                  <a16:creationId xmlns="" xmlns:a16="http://schemas.microsoft.com/office/drawing/2014/main" id="{7AC385AF-829F-467F-8123-AD0D8C6EC245}"/>
                </a:ext>
              </a:extLst>
            </p:cNvPr>
            <p:cNvSpPr/>
            <p:nvPr/>
          </p:nvSpPr>
          <p:spPr>
            <a:xfrm>
              <a:off x="15849112" y="291491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1" name="Freeform: Shape 590">
              <a:extLst>
                <a:ext uri="{FF2B5EF4-FFF2-40B4-BE49-F238E27FC236}">
                  <a16:creationId xmlns="" xmlns:a16="http://schemas.microsoft.com/office/drawing/2014/main" id="{C5C81972-DF5D-4E12-8737-072B8D9A9189}"/>
                </a:ext>
              </a:extLst>
            </p:cNvPr>
            <p:cNvSpPr/>
            <p:nvPr/>
          </p:nvSpPr>
          <p:spPr>
            <a:xfrm>
              <a:off x="15991987" y="291491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2" name="Freeform: Shape 591">
              <a:extLst>
                <a:ext uri="{FF2B5EF4-FFF2-40B4-BE49-F238E27FC236}">
                  <a16:creationId xmlns="" xmlns:a16="http://schemas.microsoft.com/office/drawing/2014/main" id="{0BFA79A8-8723-4028-AEAF-07E813D0B21F}"/>
                </a:ext>
              </a:extLst>
            </p:cNvPr>
            <p:cNvSpPr/>
            <p:nvPr/>
          </p:nvSpPr>
          <p:spPr>
            <a:xfrm>
              <a:off x="14420362" y="305778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3" name="Freeform: Shape 592">
              <a:extLst>
                <a:ext uri="{FF2B5EF4-FFF2-40B4-BE49-F238E27FC236}">
                  <a16:creationId xmlns="" xmlns:a16="http://schemas.microsoft.com/office/drawing/2014/main" id="{008C6CFB-47E4-40AB-AF5E-D135A1FD6E07}"/>
                </a:ext>
              </a:extLst>
            </p:cNvPr>
            <p:cNvSpPr/>
            <p:nvPr/>
          </p:nvSpPr>
          <p:spPr>
            <a:xfrm>
              <a:off x="14563237" y="305778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4" name="Freeform: Shape 593">
              <a:extLst>
                <a:ext uri="{FF2B5EF4-FFF2-40B4-BE49-F238E27FC236}">
                  <a16:creationId xmlns="" xmlns:a16="http://schemas.microsoft.com/office/drawing/2014/main" id="{24011A28-B85A-4EE6-962A-F91307F8B7BD}"/>
                </a:ext>
              </a:extLst>
            </p:cNvPr>
            <p:cNvSpPr/>
            <p:nvPr/>
          </p:nvSpPr>
          <p:spPr>
            <a:xfrm>
              <a:off x="14706112" y="305778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5" name="Freeform: Shape 594">
              <a:extLst>
                <a:ext uri="{FF2B5EF4-FFF2-40B4-BE49-F238E27FC236}">
                  <a16:creationId xmlns="" xmlns:a16="http://schemas.microsoft.com/office/drawing/2014/main" id="{56DA04EC-65B0-48D8-A840-6458B792F9CE}"/>
                </a:ext>
              </a:extLst>
            </p:cNvPr>
            <p:cNvSpPr/>
            <p:nvPr/>
          </p:nvSpPr>
          <p:spPr>
            <a:xfrm>
              <a:off x="14848987" y="305778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6" name="Freeform: Shape 595">
              <a:extLst>
                <a:ext uri="{FF2B5EF4-FFF2-40B4-BE49-F238E27FC236}">
                  <a16:creationId xmlns="" xmlns:a16="http://schemas.microsoft.com/office/drawing/2014/main" id="{6CC8EC0B-3662-494C-85D8-DE7E7CCD4BE1}"/>
                </a:ext>
              </a:extLst>
            </p:cNvPr>
            <p:cNvSpPr/>
            <p:nvPr/>
          </p:nvSpPr>
          <p:spPr>
            <a:xfrm>
              <a:off x="14991862" y="305778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7" name="Freeform: Shape 596">
              <a:extLst>
                <a:ext uri="{FF2B5EF4-FFF2-40B4-BE49-F238E27FC236}">
                  <a16:creationId xmlns="" xmlns:a16="http://schemas.microsoft.com/office/drawing/2014/main" id="{AEDBBF52-A91E-4B94-A1F6-12F6A5130E06}"/>
                </a:ext>
              </a:extLst>
            </p:cNvPr>
            <p:cNvSpPr/>
            <p:nvPr/>
          </p:nvSpPr>
          <p:spPr>
            <a:xfrm>
              <a:off x="15134737" y="305778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8" name="Freeform: Shape 597">
              <a:extLst>
                <a:ext uri="{FF2B5EF4-FFF2-40B4-BE49-F238E27FC236}">
                  <a16:creationId xmlns="" xmlns:a16="http://schemas.microsoft.com/office/drawing/2014/main" id="{6C8D9A64-0CC7-49FD-BE96-CE404F57497D}"/>
                </a:ext>
              </a:extLst>
            </p:cNvPr>
            <p:cNvSpPr/>
            <p:nvPr/>
          </p:nvSpPr>
          <p:spPr>
            <a:xfrm>
              <a:off x="15277612" y="305778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9" name="Freeform: Shape 598">
              <a:extLst>
                <a:ext uri="{FF2B5EF4-FFF2-40B4-BE49-F238E27FC236}">
                  <a16:creationId xmlns="" xmlns:a16="http://schemas.microsoft.com/office/drawing/2014/main" id="{88DCF53F-59EA-41AF-B700-AD2635D25027}"/>
                </a:ext>
              </a:extLst>
            </p:cNvPr>
            <p:cNvSpPr/>
            <p:nvPr/>
          </p:nvSpPr>
          <p:spPr>
            <a:xfrm>
              <a:off x="15420487" y="305778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0" name="Freeform: Shape 599">
              <a:extLst>
                <a:ext uri="{FF2B5EF4-FFF2-40B4-BE49-F238E27FC236}">
                  <a16:creationId xmlns="" xmlns:a16="http://schemas.microsoft.com/office/drawing/2014/main" id="{2D76486A-70A5-442B-9A35-4D0A252E2F44}"/>
                </a:ext>
              </a:extLst>
            </p:cNvPr>
            <p:cNvSpPr/>
            <p:nvPr/>
          </p:nvSpPr>
          <p:spPr>
            <a:xfrm>
              <a:off x="15563362" y="305778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1" name="Freeform: Shape 600">
              <a:extLst>
                <a:ext uri="{FF2B5EF4-FFF2-40B4-BE49-F238E27FC236}">
                  <a16:creationId xmlns="" xmlns:a16="http://schemas.microsoft.com/office/drawing/2014/main" id="{B2831FEE-6A63-458C-B874-7730A057ADD1}"/>
                </a:ext>
              </a:extLst>
            </p:cNvPr>
            <p:cNvSpPr/>
            <p:nvPr/>
          </p:nvSpPr>
          <p:spPr>
            <a:xfrm>
              <a:off x="15706237" y="305778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2" name="Freeform: Shape 601">
              <a:extLst>
                <a:ext uri="{FF2B5EF4-FFF2-40B4-BE49-F238E27FC236}">
                  <a16:creationId xmlns="" xmlns:a16="http://schemas.microsoft.com/office/drawing/2014/main" id="{D8B6689D-2FC0-4AA4-9366-5720B51A3568}"/>
                </a:ext>
              </a:extLst>
            </p:cNvPr>
            <p:cNvSpPr/>
            <p:nvPr/>
          </p:nvSpPr>
          <p:spPr>
            <a:xfrm>
              <a:off x="15849112" y="305778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3" name="Freeform: Shape 602">
              <a:extLst>
                <a:ext uri="{FF2B5EF4-FFF2-40B4-BE49-F238E27FC236}">
                  <a16:creationId xmlns="" xmlns:a16="http://schemas.microsoft.com/office/drawing/2014/main" id="{8B897077-987B-4185-96B3-7A2A138B6AE8}"/>
                </a:ext>
              </a:extLst>
            </p:cNvPr>
            <p:cNvSpPr/>
            <p:nvPr/>
          </p:nvSpPr>
          <p:spPr>
            <a:xfrm>
              <a:off x="15991987" y="305778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4" name="Freeform: Shape 603">
              <a:extLst>
                <a:ext uri="{FF2B5EF4-FFF2-40B4-BE49-F238E27FC236}">
                  <a16:creationId xmlns="" xmlns:a16="http://schemas.microsoft.com/office/drawing/2014/main" id="{08098F51-CB5D-420A-A281-8829AD9B830A}"/>
                </a:ext>
              </a:extLst>
            </p:cNvPr>
            <p:cNvSpPr/>
            <p:nvPr/>
          </p:nvSpPr>
          <p:spPr>
            <a:xfrm>
              <a:off x="14420362" y="320066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5" name="Freeform: Shape 604">
              <a:extLst>
                <a:ext uri="{FF2B5EF4-FFF2-40B4-BE49-F238E27FC236}">
                  <a16:creationId xmlns="" xmlns:a16="http://schemas.microsoft.com/office/drawing/2014/main" id="{20501CB6-A70E-4403-8B4B-C4CF4269163A}"/>
                </a:ext>
              </a:extLst>
            </p:cNvPr>
            <p:cNvSpPr/>
            <p:nvPr/>
          </p:nvSpPr>
          <p:spPr>
            <a:xfrm>
              <a:off x="14563237" y="320066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6" name="Freeform: Shape 605">
              <a:extLst>
                <a:ext uri="{FF2B5EF4-FFF2-40B4-BE49-F238E27FC236}">
                  <a16:creationId xmlns="" xmlns:a16="http://schemas.microsoft.com/office/drawing/2014/main" id="{00414931-BBB1-4880-B4AF-B3407CD17E02}"/>
                </a:ext>
              </a:extLst>
            </p:cNvPr>
            <p:cNvSpPr/>
            <p:nvPr/>
          </p:nvSpPr>
          <p:spPr>
            <a:xfrm>
              <a:off x="14706112" y="320066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7" name="Freeform: Shape 606">
              <a:extLst>
                <a:ext uri="{FF2B5EF4-FFF2-40B4-BE49-F238E27FC236}">
                  <a16:creationId xmlns="" xmlns:a16="http://schemas.microsoft.com/office/drawing/2014/main" id="{5A4A4CA2-7470-486E-9610-8E259CEDDD01}"/>
                </a:ext>
              </a:extLst>
            </p:cNvPr>
            <p:cNvSpPr/>
            <p:nvPr/>
          </p:nvSpPr>
          <p:spPr>
            <a:xfrm>
              <a:off x="14848987" y="320066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8" name="Freeform: Shape 607">
              <a:extLst>
                <a:ext uri="{FF2B5EF4-FFF2-40B4-BE49-F238E27FC236}">
                  <a16:creationId xmlns="" xmlns:a16="http://schemas.microsoft.com/office/drawing/2014/main" id="{95FA1B02-E995-4A9C-8013-0522E4C84556}"/>
                </a:ext>
              </a:extLst>
            </p:cNvPr>
            <p:cNvSpPr/>
            <p:nvPr/>
          </p:nvSpPr>
          <p:spPr>
            <a:xfrm>
              <a:off x="14991862" y="320066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9" name="Freeform: Shape 608">
              <a:extLst>
                <a:ext uri="{FF2B5EF4-FFF2-40B4-BE49-F238E27FC236}">
                  <a16:creationId xmlns="" xmlns:a16="http://schemas.microsoft.com/office/drawing/2014/main" id="{B57AB0A9-8F22-4478-A7AC-9AF0ED6812A4}"/>
                </a:ext>
              </a:extLst>
            </p:cNvPr>
            <p:cNvSpPr/>
            <p:nvPr/>
          </p:nvSpPr>
          <p:spPr>
            <a:xfrm>
              <a:off x="15134737" y="320066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0" name="Freeform: Shape 609">
              <a:extLst>
                <a:ext uri="{FF2B5EF4-FFF2-40B4-BE49-F238E27FC236}">
                  <a16:creationId xmlns="" xmlns:a16="http://schemas.microsoft.com/office/drawing/2014/main" id="{BE18D13E-DDFA-49D7-8CD5-A8D69DA22888}"/>
                </a:ext>
              </a:extLst>
            </p:cNvPr>
            <p:cNvSpPr/>
            <p:nvPr/>
          </p:nvSpPr>
          <p:spPr>
            <a:xfrm>
              <a:off x="15277612" y="320066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1" name="Freeform: Shape 610">
              <a:extLst>
                <a:ext uri="{FF2B5EF4-FFF2-40B4-BE49-F238E27FC236}">
                  <a16:creationId xmlns="" xmlns:a16="http://schemas.microsoft.com/office/drawing/2014/main" id="{143473A6-AE8B-4050-B9FD-C107AB0913ED}"/>
                </a:ext>
              </a:extLst>
            </p:cNvPr>
            <p:cNvSpPr/>
            <p:nvPr/>
          </p:nvSpPr>
          <p:spPr>
            <a:xfrm>
              <a:off x="15420487" y="320066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2" name="Freeform: Shape 611">
              <a:extLst>
                <a:ext uri="{FF2B5EF4-FFF2-40B4-BE49-F238E27FC236}">
                  <a16:creationId xmlns="" xmlns:a16="http://schemas.microsoft.com/office/drawing/2014/main" id="{46FA03A3-988E-4BFB-8975-17D3FDD4D7D5}"/>
                </a:ext>
              </a:extLst>
            </p:cNvPr>
            <p:cNvSpPr/>
            <p:nvPr/>
          </p:nvSpPr>
          <p:spPr>
            <a:xfrm>
              <a:off x="15563362" y="320066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3" name="Freeform: Shape 612">
              <a:extLst>
                <a:ext uri="{FF2B5EF4-FFF2-40B4-BE49-F238E27FC236}">
                  <a16:creationId xmlns="" xmlns:a16="http://schemas.microsoft.com/office/drawing/2014/main" id="{B15A9156-638C-49E5-B3C2-E2955D49B3A4}"/>
                </a:ext>
              </a:extLst>
            </p:cNvPr>
            <p:cNvSpPr/>
            <p:nvPr/>
          </p:nvSpPr>
          <p:spPr>
            <a:xfrm>
              <a:off x="15706237" y="320066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4" name="Freeform: Shape 613">
              <a:extLst>
                <a:ext uri="{FF2B5EF4-FFF2-40B4-BE49-F238E27FC236}">
                  <a16:creationId xmlns="" xmlns:a16="http://schemas.microsoft.com/office/drawing/2014/main" id="{BA0B44A0-7CE7-433C-B6E6-590C216909A2}"/>
                </a:ext>
              </a:extLst>
            </p:cNvPr>
            <p:cNvSpPr/>
            <p:nvPr/>
          </p:nvSpPr>
          <p:spPr>
            <a:xfrm>
              <a:off x="15849112" y="320066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5" name="Freeform: Shape 614">
              <a:extLst>
                <a:ext uri="{FF2B5EF4-FFF2-40B4-BE49-F238E27FC236}">
                  <a16:creationId xmlns="" xmlns:a16="http://schemas.microsoft.com/office/drawing/2014/main" id="{1187703C-28C2-4523-9700-F13AC4D9E971}"/>
                </a:ext>
              </a:extLst>
            </p:cNvPr>
            <p:cNvSpPr/>
            <p:nvPr/>
          </p:nvSpPr>
          <p:spPr>
            <a:xfrm>
              <a:off x="15991987" y="320066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6" name="Freeform: Shape 615">
              <a:extLst>
                <a:ext uri="{FF2B5EF4-FFF2-40B4-BE49-F238E27FC236}">
                  <a16:creationId xmlns="" xmlns:a16="http://schemas.microsoft.com/office/drawing/2014/main" id="{974F1C07-7879-475A-B53E-521C28CFE04B}"/>
                </a:ext>
              </a:extLst>
            </p:cNvPr>
            <p:cNvSpPr/>
            <p:nvPr/>
          </p:nvSpPr>
          <p:spPr>
            <a:xfrm>
              <a:off x="14420362" y="334353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7" name="Freeform: Shape 616">
              <a:extLst>
                <a:ext uri="{FF2B5EF4-FFF2-40B4-BE49-F238E27FC236}">
                  <a16:creationId xmlns="" xmlns:a16="http://schemas.microsoft.com/office/drawing/2014/main" id="{9F87E7D2-BC2E-4791-8BEC-EE5BAA3C98EC}"/>
                </a:ext>
              </a:extLst>
            </p:cNvPr>
            <p:cNvSpPr/>
            <p:nvPr/>
          </p:nvSpPr>
          <p:spPr>
            <a:xfrm>
              <a:off x="14563237" y="334353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8" name="Freeform: Shape 617">
              <a:extLst>
                <a:ext uri="{FF2B5EF4-FFF2-40B4-BE49-F238E27FC236}">
                  <a16:creationId xmlns="" xmlns:a16="http://schemas.microsoft.com/office/drawing/2014/main" id="{0AEEA085-BBA4-442C-9EA8-536C5E4B470E}"/>
                </a:ext>
              </a:extLst>
            </p:cNvPr>
            <p:cNvSpPr/>
            <p:nvPr/>
          </p:nvSpPr>
          <p:spPr>
            <a:xfrm>
              <a:off x="14706112" y="334353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9" name="Freeform: Shape 618">
              <a:extLst>
                <a:ext uri="{FF2B5EF4-FFF2-40B4-BE49-F238E27FC236}">
                  <a16:creationId xmlns="" xmlns:a16="http://schemas.microsoft.com/office/drawing/2014/main" id="{56D609BE-C8DD-4DB1-A537-D7FB1B6036EE}"/>
                </a:ext>
              </a:extLst>
            </p:cNvPr>
            <p:cNvSpPr/>
            <p:nvPr/>
          </p:nvSpPr>
          <p:spPr>
            <a:xfrm>
              <a:off x="14848987" y="334353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0" name="Freeform: Shape 619">
              <a:extLst>
                <a:ext uri="{FF2B5EF4-FFF2-40B4-BE49-F238E27FC236}">
                  <a16:creationId xmlns="" xmlns:a16="http://schemas.microsoft.com/office/drawing/2014/main" id="{F3767791-A608-4FBA-BB9C-7CCC58FDFDB0}"/>
                </a:ext>
              </a:extLst>
            </p:cNvPr>
            <p:cNvSpPr/>
            <p:nvPr/>
          </p:nvSpPr>
          <p:spPr>
            <a:xfrm>
              <a:off x="14991862" y="334353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1" name="Freeform: Shape 620">
              <a:extLst>
                <a:ext uri="{FF2B5EF4-FFF2-40B4-BE49-F238E27FC236}">
                  <a16:creationId xmlns="" xmlns:a16="http://schemas.microsoft.com/office/drawing/2014/main" id="{BEE45B3A-354D-4DFA-94EC-2EF658DE1B86}"/>
                </a:ext>
              </a:extLst>
            </p:cNvPr>
            <p:cNvSpPr/>
            <p:nvPr/>
          </p:nvSpPr>
          <p:spPr>
            <a:xfrm>
              <a:off x="15134737" y="334353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2" name="Freeform: Shape 621">
              <a:extLst>
                <a:ext uri="{FF2B5EF4-FFF2-40B4-BE49-F238E27FC236}">
                  <a16:creationId xmlns="" xmlns:a16="http://schemas.microsoft.com/office/drawing/2014/main" id="{F651C6FE-F172-45BF-B88B-CFB6D42FF0DC}"/>
                </a:ext>
              </a:extLst>
            </p:cNvPr>
            <p:cNvSpPr/>
            <p:nvPr/>
          </p:nvSpPr>
          <p:spPr>
            <a:xfrm>
              <a:off x="15277612" y="334353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3" name="Freeform: Shape 622">
              <a:extLst>
                <a:ext uri="{FF2B5EF4-FFF2-40B4-BE49-F238E27FC236}">
                  <a16:creationId xmlns="" xmlns:a16="http://schemas.microsoft.com/office/drawing/2014/main" id="{0F17E1F7-6ABF-460D-9753-55FED516865C}"/>
                </a:ext>
              </a:extLst>
            </p:cNvPr>
            <p:cNvSpPr/>
            <p:nvPr/>
          </p:nvSpPr>
          <p:spPr>
            <a:xfrm>
              <a:off x="15420487" y="334353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4" name="Freeform: Shape 623">
              <a:extLst>
                <a:ext uri="{FF2B5EF4-FFF2-40B4-BE49-F238E27FC236}">
                  <a16:creationId xmlns="" xmlns:a16="http://schemas.microsoft.com/office/drawing/2014/main" id="{CFF13B14-A960-41F7-9873-E07A3943DC51}"/>
                </a:ext>
              </a:extLst>
            </p:cNvPr>
            <p:cNvSpPr/>
            <p:nvPr/>
          </p:nvSpPr>
          <p:spPr>
            <a:xfrm>
              <a:off x="15563362" y="334353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5" name="Freeform: Shape 624">
              <a:extLst>
                <a:ext uri="{FF2B5EF4-FFF2-40B4-BE49-F238E27FC236}">
                  <a16:creationId xmlns="" xmlns:a16="http://schemas.microsoft.com/office/drawing/2014/main" id="{74FF4C9A-CECC-4FCD-9951-DDE47EE57EE0}"/>
                </a:ext>
              </a:extLst>
            </p:cNvPr>
            <p:cNvSpPr/>
            <p:nvPr/>
          </p:nvSpPr>
          <p:spPr>
            <a:xfrm>
              <a:off x="15706237" y="334353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6" name="Freeform: Shape 625">
              <a:extLst>
                <a:ext uri="{FF2B5EF4-FFF2-40B4-BE49-F238E27FC236}">
                  <a16:creationId xmlns="" xmlns:a16="http://schemas.microsoft.com/office/drawing/2014/main" id="{4BF0C2BE-918D-471B-8519-4E2FA35700BC}"/>
                </a:ext>
              </a:extLst>
            </p:cNvPr>
            <p:cNvSpPr/>
            <p:nvPr/>
          </p:nvSpPr>
          <p:spPr>
            <a:xfrm>
              <a:off x="15849112" y="334353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7" name="Freeform: Shape 626">
              <a:extLst>
                <a:ext uri="{FF2B5EF4-FFF2-40B4-BE49-F238E27FC236}">
                  <a16:creationId xmlns="" xmlns:a16="http://schemas.microsoft.com/office/drawing/2014/main" id="{1857515E-1757-43F7-83F7-D79D4C9DAE1C}"/>
                </a:ext>
              </a:extLst>
            </p:cNvPr>
            <p:cNvSpPr/>
            <p:nvPr/>
          </p:nvSpPr>
          <p:spPr>
            <a:xfrm>
              <a:off x="15991987" y="334353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8" name="Freeform: Shape 627">
              <a:extLst>
                <a:ext uri="{FF2B5EF4-FFF2-40B4-BE49-F238E27FC236}">
                  <a16:creationId xmlns="" xmlns:a16="http://schemas.microsoft.com/office/drawing/2014/main" id="{4D93F165-F04A-414C-BE24-04ABB5054DC0}"/>
                </a:ext>
              </a:extLst>
            </p:cNvPr>
            <p:cNvSpPr/>
            <p:nvPr/>
          </p:nvSpPr>
          <p:spPr>
            <a:xfrm>
              <a:off x="14420362" y="348641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9" name="Freeform: Shape 628">
              <a:extLst>
                <a:ext uri="{FF2B5EF4-FFF2-40B4-BE49-F238E27FC236}">
                  <a16:creationId xmlns="" xmlns:a16="http://schemas.microsoft.com/office/drawing/2014/main" id="{78BC451A-874E-42E3-8589-6E948D8DE145}"/>
                </a:ext>
              </a:extLst>
            </p:cNvPr>
            <p:cNvSpPr/>
            <p:nvPr/>
          </p:nvSpPr>
          <p:spPr>
            <a:xfrm>
              <a:off x="14563237" y="348641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0" name="Freeform: Shape 629">
              <a:extLst>
                <a:ext uri="{FF2B5EF4-FFF2-40B4-BE49-F238E27FC236}">
                  <a16:creationId xmlns="" xmlns:a16="http://schemas.microsoft.com/office/drawing/2014/main" id="{ED2E7E93-5919-4D11-B5E7-2DE48615CB9C}"/>
                </a:ext>
              </a:extLst>
            </p:cNvPr>
            <p:cNvSpPr/>
            <p:nvPr/>
          </p:nvSpPr>
          <p:spPr>
            <a:xfrm>
              <a:off x="14706112" y="348641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1" name="Freeform: Shape 630">
              <a:extLst>
                <a:ext uri="{FF2B5EF4-FFF2-40B4-BE49-F238E27FC236}">
                  <a16:creationId xmlns="" xmlns:a16="http://schemas.microsoft.com/office/drawing/2014/main" id="{7E2730F5-C442-422F-ABAF-F8DF9B96B9F8}"/>
                </a:ext>
              </a:extLst>
            </p:cNvPr>
            <p:cNvSpPr/>
            <p:nvPr/>
          </p:nvSpPr>
          <p:spPr>
            <a:xfrm>
              <a:off x="14848987" y="348641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2" name="Freeform: Shape 631">
              <a:extLst>
                <a:ext uri="{FF2B5EF4-FFF2-40B4-BE49-F238E27FC236}">
                  <a16:creationId xmlns="" xmlns:a16="http://schemas.microsoft.com/office/drawing/2014/main" id="{695A6A0C-8479-421E-8874-4563585712A6}"/>
                </a:ext>
              </a:extLst>
            </p:cNvPr>
            <p:cNvSpPr/>
            <p:nvPr/>
          </p:nvSpPr>
          <p:spPr>
            <a:xfrm>
              <a:off x="14991862" y="348641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3" name="Freeform: Shape 632">
              <a:extLst>
                <a:ext uri="{FF2B5EF4-FFF2-40B4-BE49-F238E27FC236}">
                  <a16:creationId xmlns="" xmlns:a16="http://schemas.microsoft.com/office/drawing/2014/main" id="{A9929172-A242-4462-837E-54352C548A2D}"/>
                </a:ext>
              </a:extLst>
            </p:cNvPr>
            <p:cNvSpPr/>
            <p:nvPr/>
          </p:nvSpPr>
          <p:spPr>
            <a:xfrm>
              <a:off x="15134737" y="348641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4" name="Freeform: Shape 633">
              <a:extLst>
                <a:ext uri="{FF2B5EF4-FFF2-40B4-BE49-F238E27FC236}">
                  <a16:creationId xmlns="" xmlns:a16="http://schemas.microsoft.com/office/drawing/2014/main" id="{26AABFBA-7786-4186-81E5-7A96FA008C9A}"/>
                </a:ext>
              </a:extLst>
            </p:cNvPr>
            <p:cNvSpPr/>
            <p:nvPr/>
          </p:nvSpPr>
          <p:spPr>
            <a:xfrm>
              <a:off x="15277612" y="348641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5" name="Freeform: Shape 634">
              <a:extLst>
                <a:ext uri="{FF2B5EF4-FFF2-40B4-BE49-F238E27FC236}">
                  <a16:creationId xmlns="" xmlns:a16="http://schemas.microsoft.com/office/drawing/2014/main" id="{A89CC16E-7FB4-4939-A83B-0DF2D7119D99}"/>
                </a:ext>
              </a:extLst>
            </p:cNvPr>
            <p:cNvSpPr/>
            <p:nvPr/>
          </p:nvSpPr>
          <p:spPr>
            <a:xfrm>
              <a:off x="15420487" y="348641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6" name="Freeform: Shape 635">
              <a:extLst>
                <a:ext uri="{FF2B5EF4-FFF2-40B4-BE49-F238E27FC236}">
                  <a16:creationId xmlns="" xmlns:a16="http://schemas.microsoft.com/office/drawing/2014/main" id="{9DD931F9-6A85-4D29-87C8-3F50B08D3560}"/>
                </a:ext>
              </a:extLst>
            </p:cNvPr>
            <p:cNvSpPr/>
            <p:nvPr/>
          </p:nvSpPr>
          <p:spPr>
            <a:xfrm>
              <a:off x="15563362" y="348641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7" name="Freeform: Shape 636">
              <a:extLst>
                <a:ext uri="{FF2B5EF4-FFF2-40B4-BE49-F238E27FC236}">
                  <a16:creationId xmlns="" xmlns:a16="http://schemas.microsoft.com/office/drawing/2014/main" id="{A923227A-10E0-4B01-94FB-DCC4E8131C83}"/>
                </a:ext>
              </a:extLst>
            </p:cNvPr>
            <p:cNvSpPr/>
            <p:nvPr/>
          </p:nvSpPr>
          <p:spPr>
            <a:xfrm>
              <a:off x="15706237" y="348641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8" name="Freeform: Shape 637">
              <a:extLst>
                <a:ext uri="{FF2B5EF4-FFF2-40B4-BE49-F238E27FC236}">
                  <a16:creationId xmlns="" xmlns:a16="http://schemas.microsoft.com/office/drawing/2014/main" id="{4CBC4A34-7306-42F1-A3B1-D80ACA30DCC8}"/>
                </a:ext>
              </a:extLst>
            </p:cNvPr>
            <p:cNvSpPr/>
            <p:nvPr/>
          </p:nvSpPr>
          <p:spPr>
            <a:xfrm>
              <a:off x="15849112" y="348641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9" name="Freeform: Shape 638">
              <a:extLst>
                <a:ext uri="{FF2B5EF4-FFF2-40B4-BE49-F238E27FC236}">
                  <a16:creationId xmlns="" xmlns:a16="http://schemas.microsoft.com/office/drawing/2014/main" id="{42A45683-4A8B-40DE-819F-C6A11D387E6B}"/>
                </a:ext>
              </a:extLst>
            </p:cNvPr>
            <p:cNvSpPr/>
            <p:nvPr/>
          </p:nvSpPr>
          <p:spPr>
            <a:xfrm>
              <a:off x="15991987" y="348641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0" name="Freeform: Shape 639">
              <a:extLst>
                <a:ext uri="{FF2B5EF4-FFF2-40B4-BE49-F238E27FC236}">
                  <a16:creationId xmlns="" xmlns:a16="http://schemas.microsoft.com/office/drawing/2014/main" id="{799ECF3A-EEFF-4653-9E6F-7076991C956C}"/>
                </a:ext>
              </a:extLst>
            </p:cNvPr>
            <p:cNvSpPr/>
            <p:nvPr/>
          </p:nvSpPr>
          <p:spPr>
            <a:xfrm>
              <a:off x="14420362" y="362928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1" name="Freeform: Shape 640">
              <a:extLst>
                <a:ext uri="{FF2B5EF4-FFF2-40B4-BE49-F238E27FC236}">
                  <a16:creationId xmlns="" xmlns:a16="http://schemas.microsoft.com/office/drawing/2014/main" id="{C82CB5B6-3134-4371-B3D2-393E2E783558}"/>
                </a:ext>
              </a:extLst>
            </p:cNvPr>
            <p:cNvSpPr/>
            <p:nvPr/>
          </p:nvSpPr>
          <p:spPr>
            <a:xfrm>
              <a:off x="14563237" y="362928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2" name="Freeform: Shape 641">
              <a:extLst>
                <a:ext uri="{FF2B5EF4-FFF2-40B4-BE49-F238E27FC236}">
                  <a16:creationId xmlns="" xmlns:a16="http://schemas.microsoft.com/office/drawing/2014/main" id="{FF8EFB43-3636-43E3-B393-60C31D901E88}"/>
                </a:ext>
              </a:extLst>
            </p:cNvPr>
            <p:cNvSpPr/>
            <p:nvPr/>
          </p:nvSpPr>
          <p:spPr>
            <a:xfrm>
              <a:off x="14706112" y="362928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3" name="Freeform: Shape 642">
              <a:extLst>
                <a:ext uri="{FF2B5EF4-FFF2-40B4-BE49-F238E27FC236}">
                  <a16:creationId xmlns="" xmlns:a16="http://schemas.microsoft.com/office/drawing/2014/main" id="{24A678AC-450A-4AB5-9EDF-4D8897C5E64D}"/>
                </a:ext>
              </a:extLst>
            </p:cNvPr>
            <p:cNvSpPr/>
            <p:nvPr/>
          </p:nvSpPr>
          <p:spPr>
            <a:xfrm>
              <a:off x="14848987" y="362928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4" name="Freeform: Shape 643">
              <a:extLst>
                <a:ext uri="{FF2B5EF4-FFF2-40B4-BE49-F238E27FC236}">
                  <a16:creationId xmlns="" xmlns:a16="http://schemas.microsoft.com/office/drawing/2014/main" id="{BAD0B2DC-3194-4ADA-BC81-15BB70A00DCE}"/>
                </a:ext>
              </a:extLst>
            </p:cNvPr>
            <p:cNvSpPr/>
            <p:nvPr/>
          </p:nvSpPr>
          <p:spPr>
            <a:xfrm>
              <a:off x="14991862" y="362928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5" name="Freeform: Shape 644">
              <a:extLst>
                <a:ext uri="{FF2B5EF4-FFF2-40B4-BE49-F238E27FC236}">
                  <a16:creationId xmlns="" xmlns:a16="http://schemas.microsoft.com/office/drawing/2014/main" id="{8304FD47-F4B0-43F3-85DA-3259FEA2BDCD}"/>
                </a:ext>
              </a:extLst>
            </p:cNvPr>
            <p:cNvSpPr/>
            <p:nvPr/>
          </p:nvSpPr>
          <p:spPr>
            <a:xfrm>
              <a:off x="15134737" y="362928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6" name="Freeform: Shape 645">
              <a:extLst>
                <a:ext uri="{FF2B5EF4-FFF2-40B4-BE49-F238E27FC236}">
                  <a16:creationId xmlns="" xmlns:a16="http://schemas.microsoft.com/office/drawing/2014/main" id="{F3A9F8D8-41F9-4718-AF47-C4E781E7536E}"/>
                </a:ext>
              </a:extLst>
            </p:cNvPr>
            <p:cNvSpPr/>
            <p:nvPr/>
          </p:nvSpPr>
          <p:spPr>
            <a:xfrm>
              <a:off x="15277612" y="362928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7" name="Freeform: Shape 646">
              <a:extLst>
                <a:ext uri="{FF2B5EF4-FFF2-40B4-BE49-F238E27FC236}">
                  <a16:creationId xmlns="" xmlns:a16="http://schemas.microsoft.com/office/drawing/2014/main" id="{7B6F6E78-C236-4525-A967-083ADEE4301B}"/>
                </a:ext>
              </a:extLst>
            </p:cNvPr>
            <p:cNvSpPr/>
            <p:nvPr/>
          </p:nvSpPr>
          <p:spPr>
            <a:xfrm>
              <a:off x="15420487" y="362928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8" name="Freeform: Shape 647">
              <a:extLst>
                <a:ext uri="{FF2B5EF4-FFF2-40B4-BE49-F238E27FC236}">
                  <a16:creationId xmlns="" xmlns:a16="http://schemas.microsoft.com/office/drawing/2014/main" id="{9A01F4B9-6F4B-4FDA-B4D4-73A4EE8622BD}"/>
                </a:ext>
              </a:extLst>
            </p:cNvPr>
            <p:cNvSpPr/>
            <p:nvPr/>
          </p:nvSpPr>
          <p:spPr>
            <a:xfrm>
              <a:off x="15563362" y="362928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9" name="Freeform: Shape 648">
              <a:extLst>
                <a:ext uri="{FF2B5EF4-FFF2-40B4-BE49-F238E27FC236}">
                  <a16:creationId xmlns="" xmlns:a16="http://schemas.microsoft.com/office/drawing/2014/main" id="{F4070BE9-1B9F-46C8-B827-58B429A04BCB}"/>
                </a:ext>
              </a:extLst>
            </p:cNvPr>
            <p:cNvSpPr/>
            <p:nvPr/>
          </p:nvSpPr>
          <p:spPr>
            <a:xfrm>
              <a:off x="15706237" y="362928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0" name="Freeform: Shape 649">
              <a:extLst>
                <a:ext uri="{FF2B5EF4-FFF2-40B4-BE49-F238E27FC236}">
                  <a16:creationId xmlns="" xmlns:a16="http://schemas.microsoft.com/office/drawing/2014/main" id="{5D521775-D635-4120-BEE9-795A2A85D891}"/>
                </a:ext>
              </a:extLst>
            </p:cNvPr>
            <p:cNvSpPr/>
            <p:nvPr/>
          </p:nvSpPr>
          <p:spPr>
            <a:xfrm>
              <a:off x="15849112" y="362928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1" name="Freeform: Shape 650">
              <a:extLst>
                <a:ext uri="{FF2B5EF4-FFF2-40B4-BE49-F238E27FC236}">
                  <a16:creationId xmlns="" xmlns:a16="http://schemas.microsoft.com/office/drawing/2014/main" id="{F6972052-2E27-49E7-BF41-AC162310DC23}"/>
                </a:ext>
              </a:extLst>
            </p:cNvPr>
            <p:cNvSpPr/>
            <p:nvPr/>
          </p:nvSpPr>
          <p:spPr>
            <a:xfrm>
              <a:off x="15991987" y="362928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2" name="Freeform: Shape 651">
              <a:extLst>
                <a:ext uri="{FF2B5EF4-FFF2-40B4-BE49-F238E27FC236}">
                  <a16:creationId xmlns="" xmlns:a16="http://schemas.microsoft.com/office/drawing/2014/main" id="{B6E6C417-44AA-48ED-8D9A-29B849EC7EC1}"/>
                </a:ext>
              </a:extLst>
            </p:cNvPr>
            <p:cNvSpPr/>
            <p:nvPr/>
          </p:nvSpPr>
          <p:spPr>
            <a:xfrm>
              <a:off x="14420362" y="377216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3" name="Freeform: Shape 652">
              <a:extLst>
                <a:ext uri="{FF2B5EF4-FFF2-40B4-BE49-F238E27FC236}">
                  <a16:creationId xmlns="" xmlns:a16="http://schemas.microsoft.com/office/drawing/2014/main" id="{3DD66EE5-1F38-4CC7-8B0D-49356DCCA166}"/>
                </a:ext>
              </a:extLst>
            </p:cNvPr>
            <p:cNvSpPr/>
            <p:nvPr/>
          </p:nvSpPr>
          <p:spPr>
            <a:xfrm>
              <a:off x="14563237" y="377216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4" name="Freeform: Shape 653">
              <a:extLst>
                <a:ext uri="{FF2B5EF4-FFF2-40B4-BE49-F238E27FC236}">
                  <a16:creationId xmlns="" xmlns:a16="http://schemas.microsoft.com/office/drawing/2014/main" id="{936D7B20-3F2C-4E0A-B973-1FCDBE61FE01}"/>
                </a:ext>
              </a:extLst>
            </p:cNvPr>
            <p:cNvSpPr/>
            <p:nvPr/>
          </p:nvSpPr>
          <p:spPr>
            <a:xfrm>
              <a:off x="14706112" y="377216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5" name="Freeform: Shape 654">
              <a:extLst>
                <a:ext uri="{FF2B5EF4-FFF2-40B4-BE49-F238E27FC236}">
                  <a16:creationId xmlns="" xmlns:a16="http://schemas.microsoft.com/office/drawing/2014/main" id="{5B3316BE-CD10-4825-90B8-DCBAAD8213AB}"/>
                </a:ext>
              </a:extLst>
            </p:cNvPr>
            <p:cNvSpPr/>
            <p:nvPr/>
          </p:nvSpPr>
          <p:spPr>
            <a:xfrm>
              <a:off x="14848987" y="377216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6" name="Freeform: Shape 655">
              <a:extLst>
                <a:ext uri="{FF2B5EF4-FFF2-40B4-BE49-F238E27FC236}">
                  <a16:creationId xmlns="" xmlns:a16="http://schemas.microsoft.com/office/drawing/2014/main" id="{1719B16C-F7B5-436F-965A-CBA494C3C6CC}"/>
                </a:ext>
              </a:extLst>
            </p:cNvPr>
            <p:cNvSpPr/>
            <p:nvPr/>
          </p:nvSpPr>
          <p:spPr>
            <a:xfrm>
              <a:off x="14991862" y="377216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7" name="Freeform: Shape 656">
              <a:extLst>
                <a:ext uri="{FF2B5EF4-FFF2-40B4-BE49-F238E27FC236}">
                  <a16:creationId xmlns="" xmlns:a16="http://schemas.microsoft.com/office/drawing/2014/main" id="{290B1272-63EB-452A-BEC3-5029AD4E1E10}"/>
                </a:ext>
              </a:extLst>
            </p:cNvPr>
            <p:cNvSpPr/>
            <p:nvPr/>
          </p:nvSpPr>
          <p:spPr>
            <a:xfrm>
              <a:off x="15134737" y="377216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8" name="Freeform: Shape 657">
              <a:extLst>
                <a:ext uri="{FF2B5EF4-FFF2-40B4-BE49-F238E27FC236}">
                  <a16:creationId xmlns="" xmlns:a16="http://schemas.microsoft.com/office/drawing/2014/main" id="{86AFA515-E58C-4C59-8A04-B6444733FD19}"/>
                </a:ext>
              </a:extLst>
            </p:cNvPr>
            <p:cNvSpPr/>
            <p:nvPr/>
          </p:nvSpPr>
          <p:spPr>
            <a:xfrm>
              <a:off x="15277612" y="377216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9" name="Freeform: Shape 658">
              <a:extLst>
                <a:ext uri="{FF2B5EF4-FFF2-40B4-BE49-F238E27FC236}">
                  <a16:creationId xmlns="" xmlns:a16="http://schemas.microsoft.com/office/drawing/2014/main" id="{CB7492DA-D26F-45F6-89F2-3243AF95D408}"/>
                </a:ext>
              </a:extLst>
            </p:cNvPr>
            <p:cNvSpPr/>
            <p:nvPr/>
          </p:nvSpPr>
          <p:spPr>
            <a:xfrm>
              <a:off x="15420487" y="377216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0" name="Freeform: Shape 659">
              <a:extLst>
                <a:ext uri="{FF2B5EF4-FFF2-40B4-BE49-F238E27FC236}">
                  <a16:creationId xmlns="" xmlns:a16="http://schemas.microsoft.com/office/drawing/2014/main" id="{9B02B5EB-5AF8-46CC-A3E4-E582A1B54D03}"/>
                </a:ext>
              </a:extLst>
            </p:cNvPr>
            <p:cNvSpPr/>
            <p:nvPr/>
          </p:nvSpPr>
          <p:spPr>
            <a:xfrm>
              <a:off x="15563362" y="377216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1" name="Freeform: Shape 660">
              <a:extLst>
                <a:ext uri="{FF2B5EF4-FFF2-40B4-BE49-F238E27FC236}">
                  <a16:creationId xmlns="" xmlns:a16="http://schemas.microsoft.com/office/drawing/2014/main" id="{A4C8A98F-3F64-4580-B32F-4A85F0BACBCA}"/>
                </a:ext>
              </a:extLst>
            </p:cNvPr>
            <p:cNvSpPr/>
            <p:nvPr/>
          </p:nvSpPr>
          <p:spPr>
            <a:xfrm>
              <a:off x="15706237" y="377216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2" name="Freeform: Shape 661">
              <a:extLst>
                <a:ext uri="{FF2B5EF4-FFF2-40B4-BE49-F238E27FC236}">
                  <a16:creationId xmlns="" xmlns:a16="http://schemas.microsoft.com/office/drawing/2014/main" id="{EED7B7B0-1A26-45DB-8C9C-F5C645EB94F0}"/>
                </a:ext>
              </a:extLst>
            </p:cNvPr>
            <p:cNvSpPr/>
            <p:nvPr/>
          </p:nvSpPr>
          <p:spPr>
            <a:xfrm>
              <a:off x="15849112" y="377216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3" name="Freeform: Shape 662">
              <a:extLst>
                <a:ext uri="{FF2B5EF4-FFF2-40B4-BE49-F238E27FC236}">
                  <a16:creationId xmlns="" xmlns:a16="http://schemas.microsoft.com/office/drawing/2014/main" id="{49EECA03-629A-4830-8926-46E0BDBD394F}"/>
                </a:ext>
              </a:extLst>
            </p:cNvPr>
            <p:cNvSpPr/>
            <p:nvPr/>
          </p:nvSpPr>
          <p:spPr>
            <a:xfrm>
              <a:off x="15991987" y="377216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4" name="Freeform: Shape 663">
              <a:extLst>
                <a:ext uri="{FF2B5EF4-FFF2-40B4-BE49-F238E27FC236}">
                  <a16:creationId xmlns="" xmlns:a16="http://schemas.microsoft.com/office/drawing/2014/main" id="{086B1B11-6F17-4369-9568-86E034108DF9}"/>
                </a:ext>
              </a:extLst>
            </p:cNvPr>
            <p:cNvSpPr/>
            <p:nvPr/>
          </p:nvSpPr>
          <p:spPr>
            <a:xfrm>
              <a:off x="14420362" y="391503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5" name="Freeform: Shape 664">
              <a:extLst>
                <a:ext uri="{FF2B5EF4-FFF2-40B4-BE49-F238E27FC236}">
                  <a16:creationId xmlns="" xmlns:a16="http://schemas.microsoft.com/office/drawing/2014/main" id="{D956AFED-B664-4430-8676-F94450756B9D}"/>
                </a:ext>
              </a:extLst>
            </p:cNvPr>
            <p:cNvSpPr/>
            <p:nvPr/>
          </p:nvSpPr>
          <p:spPr>
            <a:xfrm>
              <a:off x="14563237" y="391503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6" name="Freeform: Shape 665">
              <a:extLst>
                <a:ext uri="{FF2B5EF4-FFF2-40B4-BE49-F238E27FC236}">
                  <a16:creationId xmlns="" xmlns:a16="http://schemas.microsoft.com/office/drawing/2014/main" id="{7B774855-7AB2-46E6-A021-263EB298ED77}"/>
                </a:ext>
              </a:extLst>
            </p:cNvPr>
            <p:cNvSpPr/>
            <p:nvPr/>
          </p:nvSpPr>
          <p:spPr>
            <a:xfrm>
              <a:off x="14706112" y="391503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7" name="Freeform: Shape 666">
              <a:extLst>
                <a:ext uri="{FF2B5EF4-FFF2-40B4-BE49-F238E27FC236}">
                  <a16:creationId xmlns="" xmlns:a16="http://schemas.microsoft.com/office/drawing/2014/main" id="{ACBE6AA7-A969-4A3E-9E9B-9D04AE38214B}"/>
                </a:ext>
              </a:extLst>
            </p:cNvPr>
            <p:cNvSpPr/>
            <p:nvPr/>
          </p:nvSpPr>
          <p:spPr>
            <a:xfrm>
              <a:off x="14848987" y="391503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8" name="Freeform: Shape 667">
              <a:extLst>
                <a:ext uri="{FF2B5EF4-FFF2-40B4-BE49-F238E27FC236}">
                  <a16:creationId xmlns="" xmlns:a16="http://schemas.microsoft.com/office/drawing/2014/main" id="{B6A93B70-AA04-449D-B4EB-F694E75782AC}"/>
                </a:ext>
              </a:extLst>
            </p:cNvPr>
            <p:cNvSpPr/>
            <p:nvPr/>
          </p:nvSpPr>
          <p:spPr>
            <a:xfrm>
              <a:off x="14991862" y="391503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9" name="Freeform: Shape 668">
              <a:extLst>
                <a:ext uri="{FF2B5EF4-FFF2-40B4-BE49-F238E27FC236}">
                  <a16:creationId xmlns="" xmlns:a16="http://schemas.microsoft.com/office/drawing/2014/main" id="{62AD489B-4444-4282-B3AE-B0201162D56B}"/>
                </a:ext>
              </a:extLst>
            </p:cNvPr>
            <p:cNvSpPr/>
            <p:nvPr/>
          </p:nvSpPr>
          <p:spPr>
            <a:xfrm>
              <a:off x="15134737" y="391503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0" name="Freeform: Shape 669">
              <a:extLst>
                <a:ext uri="{FF2B5EF4-FFF2-40B4-BE49-F238E27FC236}">
                  <a16:creationId xmlns="" xmlns:a16="http://schemas.microsoft.com/office/drawing/2014/main" id="{F10CBC28-1244-4634-B5FC-68B1C0FDB85A}"/>
                </a:ext>
              </a:extLst>
            </p:cNvPr>
            <p:cNvSpPr/>
            <p:nvPr/>
          </p:nvSpPr>
          <p:spPr>
            <a:xfrm>
              <a:off x="15277612" y="391503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1" name="Freeform: Shape 670">
              <a:extLst>
                <a:ext uri="{FF2B5EF4-FFF2-40B4-BE49-F238E27FC236}">
                  <a16:creationId xmlns="" xmlns:a16="http://schemas.microsoft.com/office/drawing/2014/main" id="{2664C71D-497F-49FB-AEA9-AB2631C0E52F}"/>
                </a:ext>
              </a:extLst>
            </p:cNvPr>
            <p:cNvSpPr/>
            <p:nvPr/>
          </p:nvSpPr>
          <p:spPr>
            <a:xfrm>
              <a:off x="15420487" y="391503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2" name="Freeform: Shape 671">
              <a:extLst>
                <a:ext uri="{FF2B5EF4-FFF2-40B4-BE49-F238E27FC236}">
                  <a16:creationId xmlns="" xmlns:a16="http://schemas.microsoft.com/office/drawing/2014/main" id="{51D32D76-1CBA-4968-A745-E3969B837294}"/>
                </a:ext>
              </a:extLst>
            </p:cNvPr>
            <p:cNvSpPr/>
            <p:nvPr/>
          </p:nvSpPr>
          <p:spPr>
            <a:xfrm>
              <a:off x="15563362" y="391503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3" name="Freeform: Shape 672">
              <a:extLst>
                <a:ext uri="{FF2B5EF4-FFF2-40B4-BE49-F238E27FC236}">
                  <a16:creationId xmlns="" xmlns:a16="http://schemas.microsoft.com/office/drawing/2014/main" id="{8CB764A2-D83B-4738-8AEB-AA15DA86E458}"/>
                </a:ext>
              </a:extLst>
            </p:cNvPr>
            <p:cNvSpPr/>
            <p:nvPr/>
          </p:nvSpPr>
          <p:spPr>
            <a:xfrm>
              <a:off x="15706237" y="391503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4" name="Freeform: Shape 673">
              <a:extLst>
                <a:ext uri="{FF2B5EF4-FFF2-40B4-BE49-F238E27FC236}">
                  <a16:creationId xmlns="" xmlns:a16="http://schemas.microsoft.com/office/drawing/2014/main" id="{211FFB3F-FF97-4EED-B743-7F73038A2EEA}"/>
                </a:ext>
              </a:extLst>
            </p:cNvPr>
            <p:cNvSpPr/>
            <p:nvPr/>
          </p:nvSpPr>
          <p:spPr>
            <a:xfrm>
              <a:off x="15849112" y="391503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5" name="Freeform: Shape 674">
              <a:extLst>
                <a:ext uri="{FF2B5EF4-FFF2-40B4-BE49-F238E27FC236}">
                  <a16:creationId xmlns="" xmlns:a16="http://schemas.microsoft.com/office/drawing/2014/main" id="{A28C699B-A2AB-44AD-A922-5F2649705D31}"/>
                </a:ext>
              </a:extLst>
            </p:cNvPr>
            <p:cNvSpPr/>
            <p:nvPr/>
          </p:nvSpPr>
          <p:spPr>
            <a:xfrm>
              <a:off x="15991987" y="391503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6" name="Freeform: Shape 675">
              <a:extLst>
                <a:ext uri="{FF2B5EF4-FFF2-40B4-BE49-F238E27FC236}">
                  <a16:creationId xmlns="" xmlns:a16="http://schemas.microsoft.com/office/drawing/2014/main" id="{B59AC044-AF1A-483D-B7A4-32CC74AB1E9A}"/>
                </a:ext>
              </a:extLst>
            </p:cNvPr>
            <p:cNvSpPr/>
            <p:nvPr/>
          </p:nvSpPr>
          <p:spPr>
            <a:xfrm>
              <a:off x="14420362" y="405791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7" name="Freeform: Shape 676">
              <a:extLst>
                <a:ext uri="{FF2B5EF4-FFF2-40B4-BE49-F238E27FC236}">
                  <a16:creationId xmlns="" xmlns:a16="http://schemas.microsoft.com/office/drawing/2014/main" id="{4DAD1898-8DD0-4A26-98E4-A448DC37942A}"/>
                </a:ext>
              </a:extLst>
            </p:cNvPr>
            <p:cNvSpPr/>
            <p:nvPr/>
          </p:nvSpPr>
          <p:spPr>
            <a:xfrm>
              <a:off x="14563237" y="405791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8" name="Freeform: Shape 677">
              <a:extLst>
                <a:ext uri="{FF2B5EF4-FFF2-40B4-BE49-F238E27FC236}">
                  <a16:creationId xmlns="" xmlns:a16="http://schemas.microsoft.com/office/drawing/2014/main" id="{5276B30D-7472-4A16-A71C-E7A2EA7B2C59}"/>
                </a:ext>
              </a:extLst>
            </p:cNvPr>
            <p:cNvSpPr/>
            <p:nvPr/>
          </p:nvSpPr>
          <p:spPr>
            <a:xfrm>
              <a:off x="14706112" y="405791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9" name="Freeform: Shape 678">
              <a:extLst>
                <a:ext uri="{FF2B5EF4-FFF2-40B4-BE49-F238E27FC236}">
                  <a16:creationId xmlns="" xmlns:a16="http://schemas.microsoft.com/office/drawing/2014/main" id="{609D0907-53EE-4725-BC7C-3FB04EBDC4CA}"/>
                </a:ext>
              </a:extLst>
            </p:cNvPr>
            <p:cNvSpPr/>
            <p:nvPr/>
          </p:nvSpPr>
          <p:spPr>
            <a:xfrm>
              <a:off x="14848987" y="405791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0" name="Freeform: Shape 679">
              <a:extLst>
                <a:ext uri="{FF2B5EF4-FFF2-40B4-BE49-F238E27FC236}">
                  <a16:creationId xmlns="" xmlns:a16="http://schemas.microsoft.com/office/drawing/2014/main" id="{065A49AA-2ECE-4DD8-837A-F98395079ADF}"/>
                </a:ext>
              </a:extLst>
            </p:cNvPr>
            <p:cNvSpPr/>
            <p:nvPr/>
          </p:nvSpPr>
          <p:spPr>
            <a:xfrm>
              <a:off x="14991862" y="405791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1" name="Freeform: Shape 680">
              <a:extLst>
                <a:ext uri="{FF2B5EF4-FFF2-40B4-BE49-F238E27FC236}">
                  <a16:creationId xmlns="" xmlns:a16="http://schemas.microsoft.com/office/drawing/2014/main" id="{548D08EE-D188-4C9C-A55B-694B71994ECD}"/>
                </a:ext>
              </a:extLst>
            </p:cNvPr>
            <p:cNvSpPr/>
            <p:nvPr/>
          </p:nvSpPr>
          <p:spPr>
            <a:xfrm>
              <a:off x="15134737" y="405791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2" name="Freeform: Shape 681">
              <a:extLst>
                <a:ext uri="{FF2B5EF4-FFF2-40B4-BE49-F238E27FC236}">
                  <a16:creationId xmlns="" xmlns:a16="http://schemas.microsoft.com/office/drawing/2014/main" id="{CFC149DD-4F5D-4E88-9D23-22A3BB5B0A3F}"/>
                </a:ext>
              </a:extLst>
            </p:cNvPr>
            <p:cNvSpPr/>
            <p:nvPr/>
          </p:nvSpPr>
          <p:spPr>
            <a:xfrm>
              <a:off x="15277612" y="405791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3" name="Freeform: Shape 682">
              <a:extLst>
                <a:ext uri="{FF2B5EF4-FFF2-40B4-BE49-F238E27FC236}">
                  <a16:creationId xmlns="" xmlns:a16="http://schemas.microsoft.com/office/drawing/2014/main" id="{246E4E08-697A-4CDD-9195-AB2324B1FE3B}"/>
                </a:ext>
              </a:extLst>
            </p:cNvPr>
            <p:cNvSpPr/>
            <p:nvPr/>
          </p:nvSpPr>
          <p:spPr>
            <a:xfrm>
              <a:off x="15420487" y="405791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4" name="Freeform: Shape 683">
              <a:extLst>
                <a:ext uri="{FF2B5EF4-FFF2-40B4-BE49-F238E27FC236}">
                  <a16:creationId xmlns="" xmlns:a16="http://schemas.microsoft.com/office/drawing/2014/main" id="{7A9484B9-E542-40EC-B017-CA03E505810C}"/>
                </a:ext>
              </a:extLst>
            </p:cNvPr>
            <p:cNvSpPr/>
            <p:nvPr/>
          </p:nvSpPr>
          <p:spPr>
            <a:xfrm>
              <a:off x="15563362" y="405791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5" name="Freeform: Shape 684">
              <a:extLst>
                <a:ext uri="{FF2B5EF4-FFF2-40B4-BE49-F238E27FC236}">
                  <a16:creationId xmlns="" xmlns:a16="http://schemas.microsoft.com/office/drawing/2014/main" id="{63C8AF62-CC19-4D8A-AF34-3355AAE192E1}"/>
                </a:ext>
              </a:extLst>
            </p:cNvPr>
            <p:cNvSpPr/>
            <p:nvPr/>
          </p:nvSpPr>
          <p:spPr>
            <a:xfrm>
              <a:off x="15706237" y="405791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6" name="Freeform: Shape 685">
              <a:extLst>
                <a:ext uri="{FF2B5EF4-FFF2-40B4-BE49-F238E27FC236}">
                  <a16:creationId xmlns="" xmlns:a16="http://schemas.microsoft.com/office/drawing/2014/main" id="{8F353304-1432-4A8A-8660-550B6D80047A}"/>
                </a:ext>
              </a:extLst>
            </p:cNvPr>
            <p:cNvSpPr/>
            <p:nvPr/>
          </p:nvSpPr>
          <p:spPr>
            <a:xfrm>
              <a:off x="15849112" y="405791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7" name="Freeform: Shape 686">
              <a:extLst>
                <a:ext uri="{FF2B5EF4-FFF2-40B4-BE49-F238E27FC236}">
                  <a16:creationId xmlns="" xmlns:a16="http://schemas.microsoft.com/office/drawing/2014/main" id="{DA1B7412-27DF-42C7-A04B-287E61FF0DD7}"/>
                </a:ext>
              </a:extLst>
            </p:cNvPr>
            <p:cNvSpPr/>
            <p:nvPr/>
          </p:nvSpPr>
          <p:spPr>
            <a:xfrm>
              <a:off x="15991987" y="4057910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8" name="Freeform: Shape 687">
              <a:extLst>
                <a:ext uri="{FF2B5EF4-FFF2-40B4-BE49-F238E27FC236}">
                  <a16:creationId xmlns="" xmlns:a16="http://schemas.microsoft.com/office/drawing/2014/main" id="{8963FF9A-6C9B-449A-B669-EB34B52ACB20}"/>
                </a:ext>
              </a:extLst>
            </p:cNvPr>
            <p:cNvSpPr/>
            <p:nvPr/>
          </p:nvSpPr>
          <p:spPr>
            <a:xfrm>
              <a:off x="14420362" y="420078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9" name="Freeform: Shape 688">
              <a:extLst>
                <a:ext uri="{FF2B5EF4-FFF2-40B4-BE49-F238E27FC236}">
                  <a16:creationId xmlns="" xmlns:a16="http://schemas.microsoft.com/office/drawing/2014/main" id="{8B2E94A6-ECD9-4407-8284-7D9EEB848C5C}"/>
                </a:ext>
              </a:extLst>
            </p:cNvPr>
            <p:cNvSpPr/>
            <p:nvPr/>
          </p:nvSpPr>
          <p:spPr>
            <a:xfrm>
              <a:off x="14563237" y="420078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0" name="Freeform: Shape 689">
              <a:extLst>
                <a:ext uri="{FF2B5EF4-FFF2-40B4-BE49-F238E27FC236}">
                  <a16:creationId xmlns="" xmlns:a16="http://schemas.microsoft.com/office/drawing/2014/main" id="{0726E7FF-076F-4BF6-86F4-BEE7878B4244}"/>
                </a:ext>
              </a:extLst>
            </p:cNvPr>
            <p:cNvSpPr/>
            <p:nvPr/>
          </p:nvSpPr>
          <p:spPr>
            <a:xfrm>
              <a:off x="14706112" y="420078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1" name="Freeform: Shape 690">
              <a:extLst>
                <a:ext uri="{FF2B5EF4-FFF2-40B4-BE49-F238E27FC236}">
                  <a16:creationId xmlns="" xmlns:a16="http://schemas.microsoft.com/office/drawing/2014/main" id="{8152A73C-A221-4631-A32B-91C956C5D6E0}"/>
                </a:ext>
              </a:extLst>
            </p:cNvPr>
            <p:cNvSpPr/>
            <p:nvPr/>
          </p:nvSpPr>
          <p:spPr>
            <a:xfrm>
              <a:off x="14848987" y="420078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2" name="Freeform: Shape 691">
              <a:extLst>
                <a:ext uri="{FF2B5EF4-FFF2-40B4-BE49-F238E27FC236}">
                  <a16:creationId xmlns="" xmlns:a16="http://schemas.microsoft.com/office/drawing/2014/main" id="{5EE748A7-577D-4A39-A401-8BEC0DC9CE09}"/>
                </a:ext>
              </a:extLst>
            </p:cNvPr>
            <p:cNvSpPr/>
            <p:nvPr/>
          </p:nvSpPr>
          <p:spPr>
            <a:xfrm>
              <a:off x="14991862" y="420078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3" name="Freeform: Shape 692">
              <a:extLst>
                <a:ext uri="{FF2B5EF4-FFF2-40B4-BE49-F238E27FC236}">
                  <a16:creationId xmlns="" xmlns:a16="http://schemas.microsoft.com/office/drawing/2014/main" id="{12BE30D0-A043-4D6C-B1A6-A17CADA8E50A}"/>
                </a:ext>
              </a:extLst>
            </p:cNvPr>
            <p:cNvSpPr/>
            <p:nvPr/>
          </p:nvSpPr>
          <p:spPr>
            <a:xfrm>
              <a:off x="15134737" y="420078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4" name="Freeform: Shape 693">
              <a:extLst>
                <a:ext uri="{FF2B5EF4-FFF2-40B4-BE49-F238E27FC236}">
                  <a16:creationId xmlns="" xmlns:a16="http://schemas.microsoft.com/office/drawing/2014/main" id="{8D8E2E8F-D68B-468F-8F4A-5BED05095C11}"/>
                </a:ext>
              </a:extLst>
            </p:cNvPr>
            <p:cNvSpPr/>
            <p:nvPr/>
          </p:nvSpPr>
          <p:spPr>
            <a:xfrm>
              <a:off x="15277612" y="420078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5" name="Freeform: Shape 694">
              <a:extLst>
                <a:ext uri="{FF2B5EF4-FFF2-40B4-BE49-F238E27FC236}">
                  <a16:creationId xmlns="" xmlns:a16="http://schemas.microsoft.com/office/drawing/2014/main" id="{C36F84C8-A1E3-4101-8611-4CA1A7ED2E8A}"/>
                </a:ext>
              </a:extLst>
            </p:cNvPr>
            <p:cNvSpPr/>
            <p:nvPr/>
          </p:nvSpPr>
          <p:spPr>
            <a:xfrm>
              <a:off x="15420487" y="420078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6" name="Freeform: Shape 695">
              <a:extLst>
                <a:ext uri="{FF2B5EF4-FFF2-40B4-BE49-F238E27FC236}">
                  <a16:creationId xmlns="" xmlns:a16="http://schemas.microsoft.com/office/drawing/2014/main" id="{89D551A7-FB4C-40F3-B162-0F910890F818}"/>
                </a:ext>
              </a:extLst>
            </p:cNvPr>
            <p:cNvSpPr/>
            <p:nvPr/>
          </p:nvSpPr>
          <p:spPr>
            <a:xfrm>
              <a:off x="15563362" y="420078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7" name="Freeform: Shape 696">
              <a:extLst>
                <a:ext uri="{FF2B5EF4-FFF2-40B4-BE49-F238E27FC236}">
                  <a16:creationId xmlns="" xmlns:a16="http://schemas.microsoft.com/office/drawing/2014/main" id="{BA302C6D-D9D5-46BC-AA0B-5BDA45B34424}"/>
                </a:ext>
              </a:extLst>
            </p:cNvPr>
            <p:cNvSpPr/>
            <p:nvPr/>
          </p:nvSpPr>
          <p:spPr>
            <a:xfrm>
              <a:off x="15706237" y="420078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8" name="Freeform: Shape 697">
              <a:extLst>
                <a:ext uri="{FF2B5EF4-FFF2-40B4-BE49-F238E27FC236}">
                  <a16:creationId xmlns="" xmlns:a16="http://schemas.microsoft.com/office/drawing/2014/main" id="{03B60CAE-7E31-43BA-AEFA-FAE8B446705B}"/>
                </a:ext>
              </a:extLst>
            </p:cNvPr>
            <p:cNvSpPr/>
            <p:nvPr/>
          </p:nvSpPr>
          <p:spPr>
            <a:xfrm>
              <a:off x="15849112" y="420078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9" name="Freeform: Shape 698">
              <a:extLst>
                <a:ext uri="{FF2B5EF4-FFF2-40B4-BE49-F238E27FC236}">
                  <a16:creationId xmlns="" xmlns:a16="http://schemas.microsoft.com/office/drawing/2014/main" id="{F75F4258-1230-4F4A-B992-166791E02288}"/>
                </a:ext>
              </a:extLst>
            </p:cNvPr>
            <p:cNvSpPr/>
            <p:nvPr/>
          </p:nvSpPr>
          <p:spPr>
            <a:xfrm>
              <a:off x="15991987" y="4200785"/>
              <a:ext cx="47625" cy="47625"/>
            </a:xfrm>
            <a:custGeom>
              <a:avLst/>
              <a:gdLst>
                <a:gd name="connsiteX0" fmla="*/ 0 w 47625"/>
                <a:gd name="connsiteY0" fmla="*/ 0 h 47625"/>
                <a:gd name="connsiteX1" fmla="*/ 47625 w 47625"/>
                <a:gd name="connsiteY1" fmla="*/ 0 h 47625"/>
                <a:gd name="connsiteX2" fmla="*/ 47625 w 47625"/>
                <a:gd name="connsiteY2" fmla="*/ 47625 h 47625"/>
                <a:gd name="connsiteX3" fmla="*/ 0 w 47625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0" y="0"/>
                  </a:moveTo>
                  <a:lnTo>
                    <a:pt x="47625" y="0"/>
                  </a:lnTo>
                  <a:lnTo>
                    <a:pt x="47625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00" name="TextBox 699">
            <a:extLst>
              <a:ext uri="{FF2B5EF4-FFF2-40B4-BE49-F238E27FC236}">
                <a16:creationId xmlns="" xmlns:a16="http://schemas.microsoft.com/office/drawing/2014/main" id="{385459E9-7907-46E5-A734-783A336C131D}"/>
              </a:ext>
            </a:extLst>
          </p:cNvPr>
          <p:cNvSpPr txBox="1"/>
          <p:nvPr/>
        </p:nvSpPr>
        <p:spPr>
          <a:xfrm>
            <a:off x="6488051" y="632718"/>
            <a:ext cx="1300745" cy="553998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lvl="0" indent="0">
              <a:buNone/>
            </a:pPr>
            <a:r>
              <a:rPr lang="en-US" sz="3600" dirty="0">
                <a:solidFill>
                  <a:srgbClr val="094A44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2022</a:t>
            </a:r>
          </a:p>
        </p:txBody>
      </p:sp>
      <p:grpSp>
        <p:nvGrpSpPr>
          <p:cNvPr id="704" name="Group 703">
            <a:extLst>
              <a:ext uri="{FF2B5EF4-FFF2-40B4-BE49-F238E27FC236}">
                <a16:creationId xmlns="" xmlns:a16="http://schemas.microsoft.com/office/drawing/2014/main" id="{8001F78D-CA24-49D6-8D52-1296E136F628}"/>
              </a:ext>
            </a:extLst>
          </p:cNvPr>
          <p:cNvGrpSpPr/>
          <p:nvPr/>
        </p:nvGrpSpPr>
        <p:grpSpPr>
          <a:xfrm>
            <a:off x="4625277" y="603074"/>
            <a:ext cx="1373795" cy="617564"/>
            <a:chOff x="4625277" y="603074"/>
            <a:chExt cx="1373795" cy="617564"/>
          </a:xfrm>
        </p:grpSpPr>
        <p:sp>
          <p:nvSpPr>
            <p:cNvPr id="200" name="Oval 199">
              <a:extLst>
                <a:ext uri="{FF2B5EF4-FFF2-40B4-BE49-F238E27FC236}">
                  <a16:creationId xmlns="" xmlns:a16="http://schemas.microsoft.com/office/drawing/2014/main" id="{5F895C52-EC52-4712-B4B1-C62DBBE89EEE}"/>
                </a:ext>
              </a:extLst>
            </p:cNvPr>
            <p:cNvSpPr/>
            <p:nvPr/>
          </p:nvSpPr>
          <p:spPr>
            <a:xfrm>
              <a:off x="4625277" y="603074"/>
              <a:ext cx="617564" cy="617564"/>
            </a:xfrm>
            <a:prstGeom prst="ellipse">
              <a:avLst/>
            </a:prstGeom>
            <a:solidFill>
              <a:srgbClr val="F7AB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2" name="Rectangle: Rounded Corners 701">
              <a:extLst>
                <a:ext uri="{FF2B5EF4-FFF2-40B4-BE49-F238E27FC236}">
                  <a16:creationId xmlns="" xmlns:a16="http://schemas.microsoft.com/office/drawing/2014/main" id="{2ED17DF2-6870-4738-B0A1-5A2D61037E3A}"/>
                </a:ext>
              </a:extLst>
            </p:cNvPr>
            <p:cNvSpPr/>
            <p:nvPr/>
          </p:nvSpPr>
          <p:spPr>
            <a:xfrm>
              <a:off x="4729894" y="707691"/>
              <a:ext cx="1269178" cy="408330"/>
            </a:xfrm>
            <a:prstGeom prst="roundRect">
              <a:avLst>
                <a:gd name="adj" fmla="val 50000"/>
              </a:avLst>
            </a:prstGeom>
            <a:solidFill>
              <a:srgbClr val="094A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4000" tIns="0" rIns="0" bIns="36000" rtlCol="0" anchor="ctr"/>
            <a:lstStyle/>
            <a:p>
              <a:r>
                <a:rPr lang="en-US" sz="2000" b="1" dirty="0">
                  <a:latin typeface="Georgia" panose="02040502050405020303" pitchFamily="18" charset="0"/>
                </a:rPr>
                <a:t>Q1</a:t>
              </a:r>
            </a:p>
          </p:txBody>
        </p:sp>
        <p:sp>
          <p:nvSpPr>
            <p:cNvPr id="201" name="Oval 200">
              <a:extLst>
                <a:ext uri="{FF2B5EF4-FFF2-40B4-BE49-F238E27FC236}">
                  <a16:creationId xmlns="" xmlns:a16="http://schemas.microsoft.com/office/drawing/2014/main" id="{9D1058CE-3F3F-4BC5-BE40-2B9797175E53}"/>
                </a:ext>
              </a:extLst>
            </p:cNvPr>
            <p:cNvSpPr/>
            <p:nvPr/>
          </p:nvSpPr>
          <p:spPr>
            <a:xfrm>
              <a:off x="4729894" y="707691"/>
              <a:ext cx="408330" cy="408330"/>
            </a:xfrm>
            <a:prstGeom prst="ellipse">
              <a:avLst/>
            </a:prstGeom>
            <a:solidFill>
              <a:srgbClr val="45726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400" b="1" i="1" dirty="0">
                  <a:latin typeface="Georgia" panose="02040502050405020303" pitchFamily="18" charset="0"/>
                </a:rPr>
                <a:t>01</a:t>
              </a:r>
            </a:p>
          </p:txBody>
        </p:sp>
      </p:grpSp>
      <p:grpSp>
        <p:nvGrpSpPr>
          <p:cNvPr id="705" name="Group 704">
            <a:extLst>
              <a:ext uri="{FF2B5EF4-FFF2-40B4-BE49-F238E27FC236}">
                <a16:creationId xmlns="" xmlns:a16="http://schemas.microsoft.com/office/drawing/2014/main" id="{919885D9-39D1-481B-AEEF-1F0197500D8A}"/>
              </a:ext>
            </a:extLst>
          </p:cNvPr>
          <p:cNvGrpSpPr/>
          <p:nvPr/>
        </p:nvGrpSpPr>
        <p:grpSpPr>
          <a:xfrm>
            <a:off x="4625277" y="2171573"/>
            <a:ext cx="1373795" cy="617564"/>
            <a:chOff x="4625277" y="603074"/>
            <a:chExt cx="1373795" cy="617564"/>
          </a:xfrm>
        </p:grpSpPr>
        <p:sp>
          <p:nvSpPr>
            <p:cNvPr id="706" name="Oval 705">
              <a:extLst>
                <a:ext uri="{FF2B5EF4-FFF2-40B4-BE49-F238E27FC236}">
                  <a16:creationId xmlns="" xmlns:a16="http://schemas.microsoft.com/office/drawing/2014/main" id="{03E6066E-AFD3-4242-9D0D-DBC59551C896}"/>
                </a:ext>
              </a:extLst>
            </p:cNvPr>
            <p:cNvSpPr/>
            <p:nvPr/>
          </p:nvSpPr>
          <p:spPr>
            <a:xfrm>
              <a:off x="4625277" y="603074"/>
              <a:ext cx="617564" cy="617564"/>
            </a:xfrm>
            <a:prstGeom prst="ellipse">
              <a:avLst/>
            </a:prstGeom>
            <a:solidFill>
              <a:srgbClr val="F7AB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7" name="Rectangle: Rounded Corners 706">
              <a:extLst>
                <a:ext uri="{FF2B5EF4-FFF2-40B4-BE49-F238E27FC236}">
                  <a16:creationId xmlns="" xmlns:a16="http://schemas.microsoft.com/office/drawing/2014/main" id="{AE36C49D-0FC1-4159-B5AF-540C48BD1BFE}"/>
                </a:ext>
              </a:extLst>
            </p:cNvPr>
            <p:cNvSpPr/>
            <p:nvPr/>
          </p:nvSpPr>
          <p:spPr>
            <a:xfrm>
              <a:off x="4729894" y="707691"/>
              <a:ext cx="1269178" cy="408330"/>
            </a:xfrm>
            <a:prstGeom prst="roundRect">
              <a:avLst>
                <a:gd name="adj" fmla="val 50000"/>
              </a:avLst>
            </a:prstGeom>
            <a:solidFill>
              <a:srgbClr val="094A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4000" tIns="0" rIns="0" bIns="36000" rtlCol="0" anchor="ctr"/>
            <a:lstStyle/>
            <a:p>
              <a:r>
                <a:rPr lang="en-US" sz="2000" b="1" dirty="0">
                  <a:latin typeface="Georgia" panose="02040502050405020303" pitchFamily="18" charset="0"/>
                </a:rPr>
                <a:t>Q2</a:t>
              </a:r>
            </a:p>
          </p:txBody>
        </p:sp>
        <p:sp>
          <p:nvSpPr>
            <p:cNvPr id="708" name="Oval 707">
              <a:extLst>
                <a:ext uri="{FF2B5EF4-FFF2-40B4-BE49-F238E27FC236}">
                  <a16:creationId xmlns="" xmlns:a16="http://schemas.microsoft.com/office/drawing/2014/main" id="{5EF00A58-EF8C-4D4F-AF94-8CA75B641F9C}"/>
                </a:ext>
              </a:extLst>
            </p:cNvPr>
            <p:cNvSpPr/>
            <p:nvPr/>
          </p:nvSpPr>
          <p:spPr>
            <a:xfrm>
              <a:off x="4729894" y="707691"/>
              <a:ext cx="408330" cy="408330"/>
            </a:xfrm>
            <a:prstGeom prst="ellipse">
              <a:avLst/>
            </a:prstGeom>
            <a:solidFill>
              <a:srgbClr val="45726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400" b="1" i="1" dirty="0">
                  <a:latin typeface="Georgia" panose="02040502050405020303" pitchFamily="18" charset="0"/>
                </a:rPr>
                <a:t>02</a:t>
              </a:r>
            </a:p>
          </p:txBody>
        </p:sp>
      </p:grpSp>
      <p:grpSp>
        <p:nvGrpSpPr>
          <p:cNvPr id="709" name="Group 708">
            <a:extLst>
              <a:ext uri="{FF2B5EF4-FFF2-40B4-BE49-F238E27FC236}">
                <a16:creationId xmlns="" xmlns:a16="http://schemas.microsoft.com/office/drawing/2014/main" id="{2D49D15E-B8A6-42A3-AB23-06CBA7A061E6}"/>
              </a:ext>
            </a:extLst>
          </p:cNvPr>
          <p:cNvGrpSpPr/>
          <p:nvPr/>
        </p:nvGrpSpPr>
        <p:grpSpPr>
          <a:xfrm>
            <a:off x="4625277" y="3740072"/>
            <a:ext cx="1373795" cy="617564"/>
            <a:chOff x="4625277" y="603074"/>
            <a:chExt cx="1373795" cy="617564"/>
          </a:xfrm>
        </p:grpSpPr>
        <p:sp>
          <p:nvSpPr>
            <p:cNvPr id="710" name="Oval 709">
              <a:extLst>
                <a:ext uri="{FF2B5EF4-FFF2-40B4-BE49-F238E27FC236}">
                  <a16:creationId xmlns="" xmlns:a16="http://schemas.microsoft.com/office/drawing/2014/main" id="{C0BA6B14-EB87-4E26-83FF-1244C4881A94}"/>
                </a:ext>
              </a:extLst>
            </p:cNvPr>
            <p:cNvSpPr/>
            <p:nvPr/>
          </p:nvSpPr>
          <p:spPr>
            <a:xfrm>
              <a:off x="4625277" y="603074"/>
              <a:ext cx="617564" cy="617564"/>
            </a:xfrm>
            <a:prstGeom prst="ellipse">
              <a:avLst/>
            </a:prstGeom>
            <a:solidFill>
              <a:srgbClr val="F7AB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1" name="Rectangle: Rounded Corners 710">
              <a:extLst>
                <a:ext uri="{FF2B5EF4-FFF2-40B4-BE49-F238E27FC236}">
                  <a16:creationId xmlns="" xmlns:a16="http://schemas.microsoft.com/office/drawing/2014/main" id="{8476C9FE-C1BD-48BB-82D6-F7791E983743}"/>
                </a:ext>
              </a:extLst>
            </p:cNvPr>
            <p:cNvSpPr/>
            <p:nvPr/>
          </p:nvSpPr>
          <p:spPr>
            <a:xfrm>
              <a:off x="4729894" y="707691"/>
              <a:ext cx="1269178" cy="408330"/>
            </a:xfrm>
            <a:prstGeom prst="roundRect">
              <a:avLst>
                <a:gd name="adj" fmla="val 50000"/>
              </a:avLst>
            </a:prstGeom>
            <a:solidFill>
              <a:srgbClr val="094A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4000" tIns="0" rIns="0" bIns="36000" rtlCol="0" anchor="ctr"/>
            <a:lstStyle/>
            <a:p>
              <a:r>
                <a:rPr lang="en-US" sz="2000" b="1" dirty="0">
                  <a:latin typeface="Georgia" panose="02040502050405020303" pitchFamily="18" charset="0"/>
                </a:rPr>
                <a:t>Q3</a:t>
              </a:r>
            </a:p>
          </p:txBody>
        </p:sp>
        <p:sp>
          <p:nvSpPr>
            <p:cNvPr id="712" name="Oval 711">
              <a:extLst>
                <a:ext uri="{FF2B5EF4-FFF2-40B4-BE49-F238E27FC236}">
                  <a16:creationId xmlns="" xmlns:a16="http://schemas.microsoft.com/office/drawing/2014/main" id="{16C0BE5F-55D2-4C72-AB6A-122020C2C4AD}"/>
                </a:ext>
              </a:extLst>
            </p:cNvPr>
            <p:cNvSpPr/>
            <p:nvPr/>
          </p:nvSpPr>
          <p:spPr>
            <a:xfrm>
              <a:off x="4729894" y="707691"/>
              <a:ext cx="408330" cy="408330"/>
            </a:xfrm>
            <a:prstGeom prst="ellipse">
              <a:avLst/>
            </a:prstGeom>
            <a:solidFill>
              <a:srgbClr val="45726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400" b="1" i="1" dirty="0">
                  <a:latin typeface="Georgia" panose="02040502050405020303" pitchFamily="18" charset="0"/>
                </a:rPr>
                <a:t>03</a:t>
              </a:r>
            </a:p>
          </p:txBody>
        </p:sp>
      </p:grpSp>
      <p:grpSp>
        <p:nvGrpSpPr>
          <p:cNvPr id="716" name="Group 715">
            <a:extLst>
              <a:ext uri="{FF2B5EF4-FFF2-40B4-BE49-F238E27FC236}">
                <a16:creationId xmlns="" xmlns:a16="http://schemas.microsoft.com/office/drawing/2014/main" id="{766191C3-A579-4285-82FD-3F667E9CA11C}"/>
              </a:ext>
            </a:extLst>
          </p:cNvPr>
          <p:cNvGrpSpPr/>
          <p:nvPr/>
        </p:nvGrpSpPr>
        <p:grpSpPr>
          <a:xfrm>
            <a:off x="8495081" y="2171573"/>
            <a:ext cx="1373795" cy="617564"/>
            <a:chOff x="4625277" y="603074"/>
            <a:chExt cx="1373795" cy="617564"/>
          </a:xfrm>
        </p:grpSpPr>
        <p:sp>
          <p:nvSpPr>
            <p:cNvPr id="717" name="Oval 716">
              <a:extLst>
                <a:ext uri="{FF2B5EF4-FFF2-40B4-BE49-F238E27FC236}">
                  <a16:creationId xmlns="" xmlns:a16="http://schemas.microsoft.com/office/drawing/2014/main" id="{53F19255-0730-4C22-ACBD-5380B3231E67}"/>
                </a:ext>
              </a:extLst>
            </p:cNvPr>
            <p:cNvSpPr/>
            <p:nvPr/>
          </p:nvSpPr>
          <p:spPr>
            <a:xfrm>
              <a:off x="4625277" y="603074"/>
              <a:ext cx="617564" cy="617564"/>
            </a:xfrm>
            <a:prstGeom prst="ellipse">
              <a:avLst/>
            </a:prstGeom>
            <a:solidFill>
              <a:srgbClr val="F7AB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8" name="Rectangle: Rounded Corners 717">
              <a:extLst>
                <a:ext uri="{FF2B5EF4-FFF2-40B4-BE49-F238E27FC236}">
                  <a16:creationId xmlns="" xmlns:a16="http://schemas.microsoft.com/office/drawing/2014/main" id="{6356E27E-FF66-4418-9C28-9B7F92D3FE07}"/>
                </a:ext>
              </a:extLst>
            </p:cNvPr>
            <p:cNvSpPr/>
            <p:nvPr/>
          </p:nvSpPr>
          <p:spPr>
            <a:xfrm>
              <a:off x="4729894" y="707691"/>
              <a:ext cx="1269178" cy="408330"/>
            </a:xfrm>
            <a:prstGeom prst="roundRect">
              <a:avLst>
                <a:gd name="adj" fmla="val 50000"/>
              </a:avLst>
            </a:prstGeom>
            <a:solidFill>
              <a:srgbClr val="094A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4000" tIns="0" rIns="0" bIns="36000" rtlCol="0" anchor="ctr"/>
            <a:lstStyle/>
            <a:p>
              <a:r>
                <a:rPr lang="en-US" sz="2000" b="1" dirty="0">
                  <a:latin typeface="Georgia" panose="02040502050405020303" pitchFamily="18" charset="0"/>
                </a:rPr>
                <a:t>Q1</a:t>
              </a:r>
            </a:p>
          </p:txBody>
        </p:sp>
        <p:sp>
          <p:nvSpPr>
            <p:cNvPr id="719" name="Oval 718">
              <a:extLst>
                <a:ext uri="{FF2B5EF4-FFF2-40B4-BE49-F238E27FC236}">
                  <a16:creationId xmlns="" xmlns:a16="http://schemas.microsoft.com/office/drawing/2014/main" id="{A6DBAA93-6EC3-4D19-8465-2FA1858BAF1A}"/>
                </a:ext>
              </a:extLst>
            </p:cNvPr>
            <p:cNvSpPr/>
            <p:nvPr/>
          </p:nvSpPr>
          <p:spPr>
            <a:xfrm>
              <a:off x="4729894" y="707691"/>
              <a:ext cx="408330" cy="408330"/>
            </a:xfrm>
            <a:prstGeom prst="ellipse">
              <a:avLst/>
            </a:prstGeom>
            <a:solidFill>
              <a:srgbClr val="45726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400" b="1" i="1" dirty="0">
                  <a:latin typeface="Georgia" panose="02040502050405020303" pitchFamily="18" charset="0"/>
                </a:rPr>
                <a:t>05</a:t>
              </a:r>
            </a:p>
          </p:txBody>
        </p:sp>
      </p:grpSp>
      <p:grpSp>
        <p:nvGrpSpPr>
          <p:cNvPr id="720" name="Group 719">
            <a:extLst>
              <a:ext uri="{FF2B5EF4-FFF2-40B4-BE49-F238E27FC236}">
                <a16:creationId xmlns="" xmlns:a16="http://schemas.microsoft.com/office/drawing/2014/main" id="{1DCBB88B-9330-40C0-89CD-5DD615EEA7AD}"/>
              </a:ext>
            </a:extLst>
          </p:cNvPr>
          <p:cNvGrpSpPr/>
          <p:nvPr/>
        </p:nvGrpSpPr>
        <p:grpSpPr>
          <a:xfrm>
            <a:off x="8495081" y="3740072"/>
            <a:ext cx="1373795" cy="617564"/>
            <a:chOff x="4625277" y="603074"/>
            <a:chExt cx="1373795" cy="617564"/>
          </a:xfrm>
        </p:grpSpPr>
        <p:sp>
          <p:nvSpPr>
            <p:cNvPr id="721" name="Oval 720">
              <a:extLst>
                <a:ext uri="{FF2B5EF4-FFF2-40B4-BE49-F238E27FC236}">
                  <a16:creationId xmlns="" xmlns:a16="http://schemas.microsoft.com/office/drawing/2014/main" id="{FF31A555-E6F3-4C76-9752-2FFE2F6FB9BD}"/>
                </a:ext>
              </a:extLst>
            </p:cNvPr>
            <p:cNvSpPr/>
            <p:nvPr/>
          </p:nvSpPr>
          <p:spPr>
            <a:xfrm>
              <a:off x="4625277" y="603074"/>
              <a:ext cx="617564" cy="617564"/>
            </a:xfrm>
            <a:prstGeom prst="ellipse">
              <a:avLst/>
            </a:prstGeom>
            <a:solidFill>
              <a:srgbClr val="F7AB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2" name="Rectangle: Rounded Corners 721">
              <a:extLst>
                <a:ext uri="{FF2B5EF4-FFF2-40B4-BE49-F238E27FC236}">
                  <a16:creationId xmlns="" xmlns:a16="http://schemas.microsoft.com/office/drawing/2014/main" id="{55230169-682B-49DA-9FCD-45FD0C853691}"/>
                </a:ext>
              </a:extLst>
            </p:cNvPr>
            <p:cNvSpPr/>
            <p:nvPr/>
          </p:nvSpPr>
          <p:spPr>
            <a:xfrm>
              <a:off x="4729894" y="707691"/>
              <a:ext cx="1269178" cy="408330"/>
            </a:xfrm>
            <a:prstGeom prst="roundRect">
              <a:avLst>
                <a:gd name="adj" fmla="val 50000"/>
              </a:avLst>
            </a:prstGeom>
            <a:solidFill>
              <a:srgbClr val="094A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4000" tIns="0" rIns="0" bIns="36000" rtlCol="0" anchor="ctr"/>
            <a:lstStyle/>
            <a:p>
              <a:r>
                <a:rPr lang="en-US" sz="2000" b="1" dirty="0">
                  <a:latin typeface="Georgia" panose="02040502050405020303" pitchFamily="18" charset="0"/>
                </a:rPr>
                <a:t>Q4</a:t>
              </a:r>
            </a:p>
          </p:txBody>
        </p:sp>
        <p:sp>
          <p:nvSpPr>
            <p:cNvPr id="723" name="Oval 722">
              <a:extLst>
                <a:ext uri="{FF2B5EF4-FFF2-40B4-BE49-F238E27FC236}">
                  <a16:creationId xmlns="" xmlns:a16="http://schemas.microsoft.com/office/drawing/2014/main" id="{EAFE1B8F-535F-4FD4-BDCB-557275463A5B}"/>
                </a:ext>
              </a:extLst>
            </p:cNvPr>
            <p:cNvSpPr/>
            <p:nvPr/>
          </p:nvSpPr>
          <p:spPr>
            <a:xfrm>
              <a:off x="4729894" y="707691"/>
              <a:ext cx="408330" cy="408330"/>
            </a:xfrm>
            <a:prstGeom prst="ellipse">
              <a:avLst/>
            </a:prstGeom>
            <a:solidFill>
              <a:srgbClr val="45726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400" b="1" i="1" dirty="0">
                  <a:latin typeface="Georgia" panose="02040502050405020303" pitchFamily="18" charset="0"/>
                </a:rPr>
                <a:t>04</a:t>
              </a:r>
            </a:p>
          </p:txBody>
        </p:sp>
      </p:grpSp>
      <p:sp>
        <p:nvSpPr>
          <p:cNvPr id="724" name="TextBox 723">
            <a:extLst>
              <a:ext uri="{FF2B5EF4-FFF2-40B4-BE49-F238E27FC236}">
                <a16:creationId xmlns="" xmlns:a16="http://schemas.microsoft.com/office/drawing/2014/main" id="{EE601326-954E-4C29-A134-D53886DC63A2}"/>
              </a:ext>
            </a:extLst>
          </p:cNvPr>
          <p:cNvSpPr txBox="1"/>
          <p:nvPr/>
        </p:nvSpPr>
        <p:spPr>
          <a:xfrm>
            <a:off x="6488051" y="2197707"/>
            <a:ext cx="1300745" cy="553998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lvl="0" indent="0">
              <a:buNone/>
            </a:pPr>
            <a:r>
              <a:rPr lang="en-US" sz="3600" dirty="0">
                <a:solidFill>
                  <a:srgbClr val="094A44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2022</a:t>
            </a:r>
          </a:p>
        </p:txBody>
      </p:sp>
      <p:sp>
        <p:nvSpPr>
          <p:cNvPr id="725" name="TextBox 724">
            <a:extLst>
              <a:ext uri="{FF2B5EF4-FFF2-40B4-BE49-F238E27FC236}">
                <a16:creationId xmlns="" xmlns:a16="http://schemas.microsoft.com/office/drawing/2014/main" id="{39A290D4-B4BB-4E00-88BE-824AFB582C14}"/>
              </a:ext>
            </a:extLst>
          </p:cNvPr>
          <p:cNvSpPr txBox="1"/>
          <p:nvPr/>
        </p:nvSpPr>
        <p:spPr>
          <a:xfrm>
            <a:off x="6488051" y="3752579"/>
            <a:ext cx="1300745" cy="553998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lvl="0" indent="0">
              <a:buNone/>
            </a:pPr>
            <a:r>
              <a:rPr lang="en-US" sz="3600" dirty="0">
                <a:solidFill>
                  <a:srgbClr val="094A44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2022</a:t>
            </a:r>
          </a:p>
        </p:txBody>
      </p:sp>
      <p:sp>
        <p:nvSpPr>
          <p:cNvPr id="726" name="TextBox 725">
            <a:extLst>
              <a:ext uri="{FF2B5EF4-FFF2-40B4-BE49-F238E27FC236}">
                <a16:creationId xmlns="" xmlns:a16="http://schemas.microsoft.com/office/drawing/2014/main" id="{2421B5D0-8F04-4192-ADA2-AC829AA58F62}"/>
              </a:ext>
            </a:extLst>
          </p:cNvPr>
          <p:cNvSpPr txBox="1"/>
          <p:nvPr/>
        </p:nvSpPr>
        <p:spPr>
          <a:xfrm>
            <a:off x="10357855" y="3752579"/>
            <a:ext cx="1300745" cy="553998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lvl="0" indent="0">
              <a:buNone/>
            </a:pPr>
            <a:r>
              <a:rPr lang="en-US" sz="3600" dirty="0">
                <a:solidFill>
                  <a:srgbClr val="094A44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2022</a:t>
            </a:r>
          </a:p>
        </p:txBody>
      </p:sp>
      <p:sp>
        <p:nvSpPr>
          <p:cNvPr id="727" name="TextBox 726">
            <a:extLst>
              <a:ext uri="{FF2B5EF4-FFF2-40B4-BE49-F238E27FC236}">
                <a16:creationId xmlns="" xmlns:a16="http://schemas.microsoft.com/office/drawing/2014/main" id="{934E1A54-F93D-40D8-ABDF-18AE71355608}"/>
              </a:ext>
            </a:extLst>
          </p:cNvPr>
          <p:cNvSpPr txBox="1"/>
          <p:nvPr/>
        </p:nvSpPr>
        <p:spPr>
          <a:xfrm>
            <a:off x="10357855" y="2197707"/>
            <a:ext cx="1300745" cy="553998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lvl="0" indent="0">
              <a:buNone/>
            </a:pPr>
            <a:r>
              <a:rPr lang="en-US" sz="3600" dirty="0">
                <a:solidFill>
                  <a:srgbClr val="094A44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2023</a:t>
            </a:r>
          </a:p>
        </p:txBody>
      </p:sp>
      <p:grpSp>
        <p:nvGrpSpPr>
          <p:cNvPr id="728" name="Group 727">
            <a:extLst>
              <a:ext uri="{FF2B5EF4-FFF2-40B4-BE49-F238E27FC236}">
                <a16:creationId xmlns="" xmlns:a16="http://schemas.microsoft.com/office/drawing/2014/main" id="{1AFAC51B-ABA6-4180-9585-5307B4670656}"/>
              </a:ext>
            </a:extLst>
          </p:cNvPr>
          <p:cNvGrpSpPr/>
          <p:nvPr/>
        </p:nvGrpSpPr>
        <p:grpSpPr>
          <a:xfrm>
            <a:off x="302287" y="233885"/>
            <a:ext cx="3696142" cy="3876360"/>
            <a:chOff x="167209" y="-16291"/>
            <a:chExt cx="4328746" cy="4539808"/>
          </a:xfrm>
        </p:grpSpPr>
        <p:grpSp>
          <p:nvGrpSpPr>
            <p:cNvPr id="729" name="Graphic 14">
              <a:extLst>
                <a:ext uri="{FF2B5EF4-FFF2-40B4-BE49-F238E27FC236}">
                  <a16:creationId xmlns="" xmlns:a16="http://schemas.microsoft.com/office/drawing/2014/main" id="{F2761B47-9E9A-4C97-8393-31EA0A18C8C7}"/>
                </a:ext>
              </a:extLst>
            </p:cNvPr>
            <p:cNvGrpSpPr/>
            <p:nvPr/>
          </p:nvGrpSpPr>
          <p:grpSpPr>
            <a:xfrm>
              <a:off x="206176" y="-16291"/>
              <a:ext cx="4289779" cy="4289779"/>
              <a:chOff x="206176" y="-16291"/>
              <a:chExt cx="4289779" cy="4289779"/>
            </a:xfrm>
          </p:grpSpPr>
          <p:sp>
            <p:nvSpPr>
              <p:cNvPr id="857" name="Freeform: Shape 856">
                <a:extLst>
                  <a:ext uri="{FF2B5EF4-FFF2-40B4-BE49-F238E27FC236}">
                    <a16:creationId xmlns="" xmlns:a16="http://schemas.microsoft.com/office/drawing/2014/main" id="{2FA4FBE6-EFAA-41AA-A0EB-B6B67A16B08E}"/>
                  </a:ext>
                </a:extLst>
              </p:cNvPr>
              <p:cNvSpPr/>
              <p:nvPr/>
            </p:nvSpPr>
            <p:spPr>
              <a:xfrm>
                <a:off x="2294778" y="457390"/>
                <a:ext cx="184023" cy="287083"/>
              </a:xfrm>
              <a:custGeom>
                <a:avLst/>
                <a:gdLst>
                  <a:gd name="connsiteX0" fmla="*/ 0 w 184023"/>
                  <a:gd name="connsiteY0" fmla="*/ 0 h 287083"/>
                  <a:gd name="connsiteX1" fmla="*/ 184023 w 184023"/>
                  <a:gd name="connsiteY1" fmla="*/ 0 h 287083"/>
                  <a:gd name="connsiteX2" fmla="*/ 184023 w 184023"/>
                  <a:gd name="connsiteY2" fmla="*/ 287084 h 287083"/>
                  <a:gd name="connsiteX3" fmla="*/ 0 w 184023"/>
                  <a:gd name="connsiteY3" fmla="*/ 287084 h 287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4023" h="287083">
                    <a:moveTo>
                      <a:pt x="0" y="0"/>
                    </a:moveTo>
                    <a:lnTo>
                      <a:pt x="184023" y="0"/>
                    </a:lnTo>
                    <a:lnTo>
                      <a:pt x="184023" y="287084"/>
                    </a:lnTo>
                    <a:lnTo>
                      <a:pt x="0" y="287084"/>
                    </a:ln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58" name="Freeform: Shape 857">
                <a:extLst>
                  <a:ext uri="{FF2B5EF4-FFF2-40B4-BE49-F238E27FC236}">
                    <a16:creationId xmlns="" xmlns:a16="http://schemas.microsoft.com/office/drawing/2014/main" id="{83B143E2-83F3-495D-9470-B46CC36F85E2}"/>
                  </a:ext>
                </a:extLst>
              </p:cNvPr>
              <p:cNvSpPr/>
              <p:nvPr/>
            </p:nvSpPr>
            <p:spPr>
              <a:xfrm>
                <a:off x="2198481" y="208484"/>
                <a:ext cx="378904" cy="334440"/>
              </a:xfrm>
              <a:custGeom>
                <a:avLst/>
                <a:gdLst>
                  <a:gd name="connsiteX0" fmla="*/ 378905 w 378904"/>
                  <a:gd name="connsiteY0" fmla="*/ 334440 h 334440"/>
                  <a:gd name="connsiteX1" fmla="*/ 0 w 378904"/>
                  <a:gd name="connsiteY1" fmla="*/ 334440 h 334440"/>
                  <a:gd name="connsiteX2" fmla="*/ 0 w 378904"/>
                  <a:gd name="connsiteY2" fmla="*/ 25259 h 334440"/>
                  <a:gd name="connsiteX3" fmla="*/ 378905 w 378904"/>
                  <a:gd name="connsiteY3" fmla="*/ 25259 h 334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8904" h="334440">
                    <a:moveTo>
                      <a:pt x="378905" y="334440"/>
                    </a:moveTo>
                    <a:lnTo>
                      <a:pt x="0" y="334440"/>
                    </a:lnTo>
                    <a:lnTo>
                      <a:pt x="0" y="25259"/>
                    </a:lnTo>
                    <a:cubicBezTo>
                      <a:pt x="132588" y="-7412"/>
                      <a:pt x="259366" y="-9412"/>
                      <a:pt x="378905" y="25259"/>
                    </a:cubicBezTo>
                    <a:close/>
                  </a:path>
                </a:pathLst>
              </a:custGeom>
              <a:solidFill>
                <a:srgbClr val="F7AB9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59" name="Freeform: Shape 858">
                <a:extLst>
                  <a:ext uri="{FF2B5EF4-FFF2-40B4-BE49-F238E27FC236}">
                    <a16:creationId xmlns="" xmlns:a16="http://schemas.microsoft.com/office/drawing/2014/main" id="{C2D3D7CA-46C7-4027-9A67-345E0847CD77}"/>
                  </a:ext>
                </a:extLst>
              </p:cNvPr>
              <p:cNvSpPr/>
              <p:nvPr/>
            </p:nvSpPr>
            <p:spPr>
              <a:xfrm>
                <a:off x="2197052" y="234977"/>
                <a:ext cx="384809" cy="43343"/>
              </a:xfrm>
              <a:custGeom>
                <a:avLst/>
                <a:gdLst>
                  <a:gd name="connsiteX0" fmla="*/ 384810 w 384809"/>
                  <a:gd name="connsiteY0" fmla="*/ 100 h 43343"/>
                  <a:gd name="connsiteX1" fmla="*/ 370808 w 384809"/>
                  <a:gd name="connsiteY1" fmla="*/ 7053 h 43343"/>
                  <a:gd name="connsiteX2" fmla="*/ 331375 w 384809"/>
                  <a:gd name="connsiteY2" fmla="*/ 22198 h 43343"/>
                  <a:gd name="connsiteX3" fmla="*/ 269938 w 384809"/>
                  <a:gd name="connsiteY3" fmla="*/ 36771 h 43343"/>
                  <a:gd name="connsiteX4" fmla="*/ 192786 w 384809"/>
                  <a:gd name="connsiteY4" fmla="*/ 43343 h 43343"/>
                  <a:gd name="connsiteX5" fmla="*/ 115633 w 384809"/>
                  <a:gd name="connsiteY5" fmla="*/ 37533 h 43343"/>
                  <a:gd name="connsiteX6" fmla="*/ 54007 w 384809"/>
                  <a:gd name="connsiteY6" fmla="*/ 23531 h 43343"/>
                  <a:gd name="connsiteX7" fmla="*/ 14002 w 384809"/>
                  <a:gd name="connsiteY7" fmla="*/ 9244 h 43343"/>
                  <a:gd name="connsiteX8" fmla="*/ 0 w 384809"/>
                  <a:gd name="connsiteY8" fmla="*/ 2481 h 43343"/>
                  <a:gd name="connsiteX9" fmla="*/ 55340 w 384809"/>
                  <a:gd name="connsiteY9" fmla="*/ 19150 h 43343"/>
                  <a:gd name="connsiteX10" fmla="*/ 116491 w 384809"/>
                  <a:gd name="connsiteY10" fmla="*/ 31627 h 43343"/>
                  <a:gd name="connsiteX11" fmla="*/ 192691 w 384809"/>
                  <a:gd name="connsiteY11" fmla="*/ 36866 h 43343"/>
                  <a:gd name="connsiteX12" fmla="*/ 268891 w 384809"/>
                  <a:gd name="connsiteY12" fmla="*/ 30865 h 43343"/>
                  <a:gd name="connsiteX13" fmla="*/ 330041 w 384809"/>
                  <a:gd name="connsiteY13" fmla="*/ 17816 h 43343"/>
                  <a:gd name="connsiteX14" fmla="*/ 384810 w 384809"/>
                  <a:gd name="connsiteY14" fmla="*/ 100 h 43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84809" h="43343">
                    <a:moveTo>
                      <a:pt x="384810" y="100"/>
                    </a:moveTo>
                    <a:cubicBezTo>
                      <a:pt x="380438" y="2965"/>
                      <a:pt x="375733" y="5298"/>
                      <a:pt x="370808" y="7053"/>
                    </a:cubicBezTo>
                    <a:cubicBezTo>
                      <a:pt x="357978" y="12889"/>
                      <a:pt x="344815" y="17947"/>
                      <a:pt x="331375" y="22198"/>
                    </a:cubicBezTo>
                    <a:cubicBezTo>
                      <a:pt x="311248" y="28438"/>
                      <a:pt x="290722" y="33308"/>
                      <a:pt x="269938" y="36771"/>
                    </a:cubicBezTo>
                    <a:cubicBezTo>
                      <a:pt x="244411" y="40832"/>
                      <a:pt x="218627" y="43029"/>
                      <a:pt x="192786" y="43343"/>
                    </a:cubicBezTo>
                    <a:cubicBezTo>
                      <a:pt x="166964" y="43311"/>
                      <a:pt x="141170" y="41369"/>
                      <a:pt x="115633" y="37533"/>
                    </a:cubicBezTo>
                    <a:cubicBezTo>
                      <a:pt x="94793" y="34271"/>
                      <a:pt x="74209" y="29593"/>
                      <a:pt x="54007" y="23531"/>
                    </a:cubicBezTo>
                    <a:cubicBezTo>
                      <a:pt x="40405" y="19548"/>
                      <a:pt x="27051" y="14778"/>
                      <a:pt x="14002" y="9244"/>
                    </a:cubicBezTo>
                    <a:cubicBezTo>
                      <a:pt x="9106" y="7491"/>
                      <a:pt x="4410" y="5224"/>
                      <a:pt x="0" y="2481"/>
                    </a:cubicBezTo>
                    <a:cubicBezTo>
                      <a:pt x="0" y="1338"/>
                      <a:pt x="20860" y="9910"/>
                      <a:pt x="55340" y="19150"/>
                    </a:cubicBezTo>
                    <a:cubicBezTo>
                      <a:pt x="75466" y="24503"/>
                      <a:pt x="95879" y="28669"/>
                      <a:pt x="116491" y="31627"/>
                    </a:cubicBezTo>
                    <a:cubicBezTo>
                      <a:pt x="141742" y="35064"/>
                      <a:pt x="167202" y="36815"/>
                      <a:pt x="192691" y="36866"/>
                    </a:cubicBezTo>
                    <a:cubicBezTo>
                      <a:pt x="218199" y="36633"/>
                      <a:pt x="243659" y="34628"/>
                      <a:pt x="268891" y="30865"/>
                    </a:cubicBezTo>
                    <a:cubicBezTo>
                      <a:pt x="289512" y="27739"/>
                      <a:pt x="309934" y="23382"/>
                      <a:pt x="330041" y="17816"/>
                    </a:cubicBezTo>
                    <a:cubicBezTo>
                      <a:pt x="363950" y="7815"/>
                      <a:pt x="384334" y="-1043"/>
                      <a:pt x="384810" y="10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0" name="Freeform: Shape 859">
                <a:extLst>
                  <a:ext uri="{FF2B5EF4-FFF2-40B4-BE49-F238E27FC236}">
                    <a16:creationId xmlns="" xmlns:a16="http://schemas.microsoft.com/office/drawing/2014/main" id="{03F907C2-5B81-400F-B017-4B89F8686A84}"/>
                  </a:ext>
                </a:extLst>
              </p:cNvPr>
              <p:cNvSpPr/>
              <p:nvPr/>
            </p:nvSpPr>
            <p:spPr>
              <a:xfrm>
                <a:off x="2320401" y="277463"/>
                <a:ext cx="6476" cy="265461"/>
              </a:xfrm>
              <a:custGeom>
                <a:avLst/>
                <a:gdLst>
                  <a:gd name="connsiteX0" fmla="*/ 3238 w 6476"/>
                  <a:gd name="connsiteY0" fmla="*/ 265462 h 265461"/>
                  <a:gd name="connsiteX1" fmla="*/ 0 w 6476"/>
                  <a:gd name="connsiteY1" fmla="*/ 132779 h 265461"/>
                  <a:gd name="connsiteX2" fmla="*/ 3238 w 6476"/>
                  <a:gd name="connsiteY2" fmla="*/ 0 h 265461"/>
                  <a:gd name="connsiteX3" fmla="*/ 6477 w 6476"/>
                  <a:gd name="connsiteY3" fmla="*/ 132779 h 265461"/>
                  <a:gd name="connsiteX4" fmla="*/ 3238 w 6476"/>
                  <a:gd name="connsiteY4" fmla="*/ 265462 h 2654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76" h="265461">
                    <a:moveTo>
                      <a:pt x="3238" y="265462"/>
                    </a:moveTo>
                    <a:cubicBezTo>
                      <a:pt x="1429" y="265462"/>
                      <a:pt x="0" y="206026"/>
                      <a:pt x="0" y="132779"/>
                    </a:cubicBezTo>
                    <a:cubicBezTo>
                      <a:pt x="0" y="59531"/>
                      <a:pt x="1429" y="0"/>
                      <a:pt x="3238" y="0"/>
                    </a:cubicBezTo>
                    <a:cubicBezTo>
                      <a:pt x="5048" y="0"/>
                      <a:pt x="6477" y="59436"/>
                      <a:pt x="6477" y="132779"/>
                    </a:cubicBezTo>
                    <a:cubicBezTo>
                      <a:pt x="6477" y="206121"/>
                      <a:pt x="5048" y="265462"/>
                      <a:pt x="3238" y="265462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1" name="Freeform: Shape 860">
                <a:extLst>
                  <a:ext uri="{FF2B5EF4-FFF2-40B4-BE49-F238E27FC236}">
                    <a16:creationId xmlns="" xmlns:a16="http://schemas.microsoft.com/office/drawing/2014/main" id="{9F60634F-85B9-495E-8C34-293922847231}"/>
                  </a:ext>
                </a:extLst>
              </p:cNvPr>
              <p:cNvSpPr/>
              <p:nvPr/>
            </p:nvSpPr>
            <p:spPr>
              <a:xfrm>
                <a:off x="2392505" y="277463"/>
                <a:ext cx="6476" cy="266700"/>
              </a:xfrm>
              <a:custGeom>
                <a:avLst/>
                <a:gdLst>
                  <a:gd name="connsiteX0" fmla="*/ 3238 w 6476"/>
                  <a:gd name="connsiteY0" fmla="*/ 266700 h 266700"/>
                  <a:gd name="connsiteX1" fmla="*/ 0 w 6476"/>
                  <a:gd name="connsiteY1" fmla="*/ 133350 h 266700"/>
                  <a:gd name="connsiteX2" fmla="*/ 3238 w 6476"/>
                  <a:gd name="connsiteY2" fmla="*/ 0 h 266700"/>
                  <a:gd name="connsiteX3" fmla="*/ 6477 w 6476"/>
                  <a:gd name="connsiteY3" fmla="*/ 133350 h 266700"/>
                  <a:gd name="connsiteX4" fmla="*/ 3238 w 6476"/>
                  <a:gd name="connsiteY4" fmla="*/ 266700 h 26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76" h="266700">
                    <a:moveTo>
                      <a:pt x="3238" y="266700"/>
                    </a:moveTo>
                    <a:cubicBezTo>
                      <a:pt x="1429" y="266700"/>
                      <a:pt x="0" y="207074"/>
                      <a:pt x="0" y="133350"/>
                    </a:cubicBezTo>
                    <a:cubicBezTo>
                      <a:pt x="0" y="59627"/>
                      <a:pt x="1429" y="0"/>
                      <a:pt x="3238" y="0"/>
                    </a:cubicBezTo>
                    <a:cubicBezTo>
                      <a:pt x="5048" y="0"/>
                      <a:pt x="6477" y="59627"/>
                      <a:pt x="6477" y="133350"/>
                    </a:cubicBezTo>
                    <a:cubicBezTo>
                      <a:pt x="6477" y="207074"/>
                      <a:pt x="5048" y="266700"/>
                      <a:pt x="3238" y="26670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2" name="Freeform: Shape 861">
                <a:extLst>
                  <a:ext uri="{FF2B5EF4-FFF2-40B4-BE49-F238E27FC236}">
                    <a16:creationId xmlns="" xmlns:a16="http://schemas.microsoft.com/office/drawing/2014/main" id="{91E1E553-EDB6-4B80-8DB4-8CA494BF8D58}"/>
                  </a:ext>
                </a:extLst>
              </p:cNvPr>
              <p:cNvSpPr/>
              <p:nvPr/>
            </p:nvSpPr>
            <p:spPr>
              <a:xfrm>
                <a:off x="2464609" y="276225"/>
                <a:ext cx="6477" cy="266700"/>
              </a:xfrm>
              <a:custGeom>
                <a:avLst/>
                <a:gdLst>
                  <a:gd name="connsiteX0" fmla="*/ 3239 w 6477"/>
                  <a:gd name="connsiteY0" fmla="*/ 266700 h 266700"/>
                  <a:gd name="connsiteX1" fmla="*/ 0 w 6477"/>
                  <a:gd name="connsiteY1" fmla="*/ 133350 h 266700"/>
                  <a:gd name="connsiteX2" fmla="*/ 3239 w 6477"/>
                  <a:gd name="connsiteY2" fmla="*/ 0 h 266700"/>
                  <a:gd name="connsiteX3" fmla="*/ 6477 w 6477"/>
                  <a:gd name="connsiteY3" fmla="*/ 133350 h 266700"/>
                  <a:gd name="connsiteX4" fmla="*/ 3239 w 6477"/>
                  <a:gd name="connsiteY4" fmla="*/ 266700 h 26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77" h="266700">
                    <a:moveTo>
                      <a:pt x="3239" y="266700"/>
                    </a:moveTo>
                    <a:cubicBezTo>
                      <a:pt x="1429" y="266700"/>
                      <a:pt x="0" y="206978"/>
                      <a:pt x="0" y="133350"/>
                    </a:cubicBezTo>
                    <a:cubicBezTo>
                      <a:pt x="0" y="59722"/>
                      <a:pt x="1429" y="0"/>
                      <a:pt x="3239" y="0"/>
                    </a:cubicBezTo>
                    <a:cubicBezTo>
                      <a:pt x="5048" y="0"/>
                      <a:pt x="6477" y="59626"/>
                      <a:pt x="6477" y="133350"/>
                    </a:cubicBezTo>
                    <a:cubicBezTo>
                      <a:pt x="6477" y="207074"/>
                      <a:pt x="5048" y="266700"/>
                      <a:pt x="3239" y="26670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3" name="Freeform: Shape 862">
                <a:extLst>
                  <a:ext uri="{FF2B5EF4-FFF2-40B4-BE49-F238E27FC236}">
                    <a16:creationId xmlns="" xmlns:a16="http://schemas.microsoft.com/office/drawing/2014/main" id="{7A03522F-07F0-4B9C-8478-A93ACDE5A632}"/>
                  </a:ext>
                </a:extLst>
              </p:cNvPr>
              <p:cNvSpPr/>
              <p:nvPr/>
            </p:nvSpPr>
            <p:spPr>
              <a:xfrm>
                <a:off x="2524617" y="254793"/>
                <a:ext cx="6476" cy="288131"/>
              </a:xfrm>
              <a:custGeom>
                <a:avLst/>
                <a:gdLst>
                  <a:gd name="connsiteX0" fmla="*/ 3238 w 6476"/>
                  <a:gd name="connsiteY0" fmla="*/ 288131 h 288131"/>
                  <a:gd name="connsiteX1" fmla="*/ 0 w 6476"/>
                  <a:gd name="connsiteY1" fmla="*/ 144018 h 288131"/>
                  <a:gd name="connsiteX2" fmla="*/ 3238 w 6476"/>
                  <a:gd name="connsiteY2" fmla="*/ 0 h 288131"/>
                  <a:gd name="connsiteX3" fmla="*/ 6477 w 6476"/>
                  <a:gd name="connsiteY3" fmla="*/ 144018 h 288131"/>
                  <a:gd name="connsiteX4" fmla="*/ 3238 w 6476"/>
                  <a:gd name="connsiteY4" fmla="*/ 288131 h 288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76" h="288131">
                    <a:moveTo>
                      <a:pt x="3238" y="288131"/>
                    </a:moveTo>
                    <a:cubicBezTo>
                      <a:pt x="1429" y="288131"/>
                      <a:pt x="0" y="223647"/>
                      <a:pt x="0" y="144018"/>
                    </a:cubicBezTo>
                    <a:cubicBezTo>
                      <a:pt x="0" y="64389"/>
                      <a:pt x="1429" y="0"/>
                      <a:pt x="3238" y="0"/>
                    </a:cubicBezTo>
                    <a:cubicBezTo>
                      <a:pt x="5048" y="0"/>
                      <a:pt x="6477" y="64484"/>
                      <a:pt x="6477" y="144018"/>
                    </a:cubicBezTo>
                    <a:cubicBezTo>
                      <a:pt x="6477" y="223552"/>
                      <a:pt x="5048" y="288131"/>
                      <a:pt x="3238" y="288131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4" name="Freeform: Shape 863">
                <a:extLst>
                  <a:ext uri="{FF2B5EF4-FFF2-40B4-BE49-F238E27FC236}">
                    <a16:creationId xmlns="" xmlns:a16="http://schemas.microsoft.com/office/drawing/2014/main" id="{6E46A010-EAE3-45C1-A4EE-43092C4FDFC4}"/>
                  </a:ext>
                </a:extLst>
              </p:cNvPr>
              <p:cNvSpPr/>
              <p:nvPr/>
            </p:nvSpPr>
            <p:spPr>
              <a:xfrm>
                <a:off x="2252202" y="252983"/>
                <a:ext cx="6476" cy="288226"/>
              </a:xfrm>
              <a:custGeom>
                <a:avLst/>
                <a:gdLst>
                  <a:gd name="connsiteX0" fmla="*/ 3238 w 6476"/>
                  <a:gd name="connsiteY0" fmla="*/ 288227 h 288226"/>
                  <a:gd name="connsiteX1" fmla="*/ 0 w 6476"/>
                  <a:gd name="connsiteY1" fmla="*/ 144113 h 288226"/>
                  <a:gd name="connsiteX2" fmla="*/ 3238 w 6476"/>
                  <a:gd name="connsiteY2" fmla="*/ 0 h 288226"/>
                  <a:gd name="connsiteX3" fmla="*/ 6477 w 6476"/>
                  <a:gd name="connsiteY3" fmla="*/ 144113 h 288226"/>
                  <a:gd name="connsiteX4" fmla="*/ 3238 w 6476"/>
                  <a:gd name="connsiteY4" fmla="*/ 288227 h 288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76" h="288226">
                    <a:moveTo>
                      <a:pt x="3238" y="288227"/>
                    </a:moveTo>
                    <a:cubicBezTo>
                      <a:pt x="1429" y="288227"/>
                      <a:pt x="0" y="223647"/>
                      <a:pt x="0" y="144113"/>
                    </a:cubicBezTo>
                    <a:cubicBezTo>
                      <a:pt x="0" y="64580"/>
                      <a:pt x="1429" y="0"/>
                      <a:pt x="3238" y="0"/>
                    </a:cubicBezTo>
                    <a:cubicBezTo>
                      <a:pt x="5048" y="0"/>
                      <a:pt x="6477" y="64580"/>
                      <a:pt x="6477" y="144113"/>
                    </a:cubicBezTo>
                    <a:cubicBezTo>
                      <a:pt x="6477" y="223647"/>
                      <a:pt x="5048" y="288227"/>
                      <a:pt x="3238" y="288227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5" name="Freeform: Shape 864">
                <a:extLst>
                  <a:ext uri="{FF2B5EF4-FFF2-40B4-BE49-F238E27FC236}">
                    <a16:creationId xmlns="" xmlns:a16="http://schemas.microsoft.com/office/drawing/2014/main" id="{96C176F4-9411-4D42-AE4A-0C53260E6198}"/>
                  </a:ext>
                </a:extLst>
              </p:cNvPr>
              <p:cNvSpPr/>
              <p:nvPr/>
            </p:nvSpPr>
            <p:spPr>
              <a:xfrm rot="2778001">
                <a:off x="3338879" y="842692"/>
                <a:ext cx="133064" cy="207644"/>
              </a:xfrm>
              <a:custGeom>
                <a:avLst/>
                <a:gdLst>
                  <a:gd name="connsiteX0" fmla="*/ 0 w 133064"/>
                  <a:gd name="connsiteY0" fmla="*/ 0 h 207644"/>
                  <a:gd name="connsiteX1" fmla="*/ 133064 w 133064"/>
                  <a:gd name="connsiteY1" fmla="*/ 0 h 207644"/>
                  <a:gd name="connsiteX2" fmla="*/ 133064 w 133064"/>
                  <a:gd name="connsiteY2" fmla="*/ 207645 h 207644"/>
                  <a:gd name="connsiteX3" fmla="*/ 0 w 133064"/>
                  <a:gd name="connsiteY3" fmla="*/ 207645 h 20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3064" h="207644">
                    <a:moveTo>
                      <a:pt x="0" y="0"/>
                    </a:moveTo>
                    <a:lnTo>
                      <a:pt x="133064" y="0"/>
                    </a:lnTo>
                    <a:lnTo>
                      <a:pt x="133064" y="207645"/>
                    </a:lnTo>
                    <a:lnTo>
                      <a:pt x="0" y="207645"/>
                    </a:ln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6" name="Freeform: Shape 865">
                <a:extLst>
                  <a:ext uri="{FF2B5EF4-FFF2-40B4-BE49-F238E27FC236}">
                    <a16:creationId xmlns="" xmlns:a16="http://schemas.microsoft.com/office/drawing/2014/main" id="{82E22559-3438-4E28-968A-B94B17A2F155}"/>
                  </a:ext>
                </a:extLst>
              </p:cNvPr>
              <p:cNvSpPr/>
              <p:nvPr/>
            </p:nvSpPr>
            <p:spPr>
              <a:xfrm>
                <a:off x="3341480" y="664559"/>
                <a:ext cx="351282" cy="352901"/>
              </a:xfrm>
              <a:custGeom>
                <a:avLst/>
                <a:gdLst>
                  <a:gd name="connsiteX0" fmla="*/ 189262 w 351282"/>
                  <a:gd name="connsiteY0" fmla="*/ 352901 h 352901"/>
                  <a:gd name="connsiteX1" fmla="*/ 0 w 351282"/>
                  <a:gd name="connsiteY1" fmla="*/ 154591 h 352901"/>
                  <a:gd name="connsiteX2" fmla="*/ 161925 w 351282"/>
                  <a:gd name="connsiteY2" fmla="*/ 0 h 352901"/>
                  <a:gd name="connsiteX3" fmla="*/ 351282 w 351282"/>
                  <a:gd name="connsiteY3" fmla="*/ 198120 h 352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1282" h="352901">
                    <a:moveTo>
                      <a:pt x="189262" y="352901"/>
                    </a:moveTo>
                    <a:lnTo>
                      <a:pt x="0" y="154591"/>
                    </a:lnTo>
                    <a:lnTo>
                      <a:pt x="161925" y="0"/>
                    </a:lnTo>
                    <a:cubicBezTo>
                      <a:pt x="245364" y="52959"/>
                      <a:pt x="309658" y="118205"/>
                      <a:pt x="351282" y="198120"/>
                    </a:cubicBezTo>
                    <a:close/>
                  </a:path>
                </a:pathLst>
              </a:custGeom>
              <a:solidFill>
                <a:srgbClr val="F7AB9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7" name="Freeform: Shape 866">
                <a:extLst>
                  <a:ext uri="{FF2B5EF4-FFF2-40B4-BE49-F238E27FC236}">
                    <a16:creationId xmlns="" xmlns:a16="http://schemas.microsoft.com/office/drawing/2014/main" id="{8CA3A63B-245B-43E3-B505-BF494362DDF3}"/>
                  </a:ext>
                </a:extLst>
              </p:cNvPr>
              <p:cNvSpPr/>
              <p:nvPr/>
            </p:nvSpPr>
            <p:spPr>
              <a:xfrm>
                <a:off x="3373082" y="690349"/>
                <a:ext cx="167680" cy="162165"/>
              </a:xfrm>
              <a:custGeom>
                <a:avLst/>
                <a:gdLst>
                  <a:gd name="connsiteX0" fmla="*/ 22 w 167680"/>
                  <a:gd name="connsiteY0" fmla="*/ 162138 h 162165"/>
                  <a:gd name="connsiteX1" fmla="*/ 81937 w 167680"/>
                  <a:gd name="connsiteY1" fmla="*/ 79080 h 162165"/>
                  <a:gd name="connsiteX2" fmla="*/ 167662 w 167680"/>
                  <a:gd name="connsiteY2" fmla="*/ 23 h 162165"/>
                  <a:gd name="connsiteX3" fmla="*/ 85747 w 167680"/>
                  <a:gd name="connsiteY3" fmla="*/ 83081 h 162165"/>
                  <a:gd name="connsiteX4" fmla="*/ 22 w 167680"/>
                  <a:gd name="connsiteY4" fmla="*/ 162138 h 1621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7680" h="162165">
                    <a:moveTo>
                      <a:pt x="22" y="162138"/>
                    </a:moveTo>
                    <a:cubicBezTo>
                      <a:pt x="-1026" y="160995"/>
                      <a:pt x="35646" y="124038"/>
                      <a:pt x="81937" y="79080"/>
                    </a:cubicBezTo>
                    <a:cubicBezTo>
                      <a:pt x="128229" y="34122"/>
                      <a:pt x="166709" y="-1025"/>
                      <a:pt x="167662" y="23"/>
                    </a:cubicBezTo>
                    <a:cubicBezTo>
                      <a:pt x="168615" y="1071"/>
                      <a:pt x="132039" y="38123"/>
                      <a:pt x="85747" y="83081"/>
                    </a:cubicBezTo>
                    <a:cubicBezTo>
                      <a:pt x="39456" y="128039"/>
                      <a:pt x="1070" y="163281"/>
                      <a:pt x="22" y="162138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8" name="Freeform: Shape 867">
                <a:extLst>
                  <a:ext uri="{FF2B5EF4-FFF2-40B4-BE49-F238E27FC236}">
                    <a16:creationId xmlns="" xmlns:a16="http://schemas.microsoft.com/office/drawing/2014/main" id="{0FBE6155-4179-4AA8-8478-76E5E1C3632C}"/>
                  </a:ext>
                </a:extLst>
              </p:cNvPr>
              <p:cNvSpPr/>
              <p:nvPr/>
            </p:nvSpPr>
            <p:spPr>
              <a:xfrm>
                <a:off x="3409203" y="728472"/>
                <a:ext cx="175246" cy="161829"/>
              </a:xfrm>
              <a:custGeom>
                <a:avLst/>
                <a:gdLst>
                  <a:gd name="connsiteX0" fmla="*/ 0 w 175246"/>
                  <a:gd name="connsiteY0" fmla="*/ 161830 h 161829"/>
                  <a:gd name="connsiteX1" fmla="*/ 24670 w 175246"/>
                  <a:gd name="connsiteY1" fmla="*/ 136874 h 161829"/>
                  <a:gd name="connsiteX2" fmla="*/ 86487 w 175246"/>
                  <a:gd name="connsiteY2" fmla="*/ 79724 h 161829"/>
                  <a:gd name="connsiteX3" fmla="*/ 149066 w 175246"/>
                  <a:gd name="connsiteY3" fmla="*/ 23146 h 161829"/>
                  <a:gd name="connsiteX4" fmla="*/ 168116 w 175246"/>
                  <a:gd name="connsiteY4" fmla="*/ 6096 h 161829"/>
                  <a:gd name="connsiteX5" fmla="*/ 175165 w 175246"/>
                  <a:gd name="connsiteY5" fmla="*/ 0 h 161829"/>
                  <a:gd name="connsiteX6" fmla="*/ 90202 w 175246"/>
                  <a:gd name="connsiteY6" fmla="*/ 83820 h 161829"/>
                  <a:gd name="connsiteX7" fmla="*/ 27241 w 175246"/>
                  <a:gd name="connsiteY7" fmla="*/ 140017 h 161829"/>
                  <a:gd name="connsiteX8" fmla="*/ 0 w 175246"/>
                  <a:gd name="connsiteY8" fmla="*/ 161830 h 1618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246" h="161829">
                    <a:moveTo>
                      <a:pt x="0" y="161830"/>
                    </a:moveTo>
                    <a:cubicBezTo>
                      <a:pt x="7544" y="152869"/>
                      <a:pt x="15792" y="144524"/>
                      <a:pt x="24670" y="136874"/>
                    </a:cubicBezTo>
                    <a:cubicBezTo>
                      <a:pt x="40291" y="122015"/>
                      <a:pt x="62198" y="101727"/>
                      <a:pt x="86487" y="79724"/>
                    </a:cubicBezTo>
                    <a:lnTo>
                      <a:pt x="149066" y="23146"/>
                    </a:lnTo>
                    <a:lnTo>
                      <a:pt x="168116" y="6096"/>
                    </a:lnTo>
                    <a:cubicBezTo>
                      <a:pt x="172688" y="2095"/>
                      <a:pt x="174974" y="0"/>
                      <a:pt x="175165" y="0"/>
                    </a:cubicBezTo>
                    <a:cubicBezTo>
                      <a:pt x="177260" y="1905"/>
                      <a:pt x="138874" y="39433"/>
                      <a:pt x="90202" y="83820"/>
                    </a:cubicBezTo>
                    <a:cubicBezTo>
                      <a:pt x="65913" y="106108"/>
                      <a:pt x="43624" y="125920"/>
                      <a:pt x="27241" y="140017"/>
                    </a:cubicBezTo>
                    <a:cubicBezTo>
                      <a:pt x="18755" y="148006"/>
                      <a:pt x="9649" y="155300"/>
                      <a:pt x="0" y="16183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9" name="Freeform: Shape 868">
                <a:extLst>
                  <a:ext uri="{FF2B5EF4-FFF2-40B4-BE49-F238E27FC236}">
                    <a16:creationId xmlns="" xmlns:a16="http://schemas.microsoft.com/office/drawing/2014/main" id="{E05A5BA3-B410-4C69-9D36-4B9B12BD3EFD}"/>
                  </a:ext>
                </a:extLst>
              </p:cNvPr>
              <p:cNvSpPr/>
              <p:nvPr/>
            </p:nvSpPr>
            <p:spPr>
              <a:xfrm>
                <a:off x="3457209" y="777716"/>
                <a:ext cx="177831" cy="162782"/>
              </a:xfrm>
              <a:custGeom>
                <a:avLst/>
                <a:gdLst>
                  <a:gd name="connsiteX0" fmla="*/ 0 w 177831"/>
                  <a:gd name="connsiteY0" fmla="*/ 162782 h 162782"/>
                  <a:gd name="connsiteX1" fmla="*/ 25051 w 177831"/>
                  <a:gd name="connsiteY1" fmla="*/ 137731 h 162782"/>
                  <a:gd name="connsiteX2" fmla="*/ 87821 w 177831"/>
                  <a:gd name="connsiteY2" fmla="*/ 80010 h 162782"/>
                  <a:gd name="connsiteX3" fmla="*/ 151447 w 177831"/>
                  <a:gd name="connsiteY3" fmla="*/ 22860 h 162782"/>
                  <a:gd name="connsiteX4" fmla="*/ 170497 w 177831"/>
                  <a:gd name="connsiteY4" fmla="*/ 5905 h 162782"/>
                  <a:gd name="connsiteX5" fmla="*/ 177832 w 177831"/>
                  <a:gd name="connsiteY5" fmla="*/ 0 h 162782"/>
                  <a:gd name="connsiteX6" fmla="*/ 153638 w 177831"/>
                  <a:gd name="connsiteY6" fmla="*/ 25813 h 162782"/>
                  <a:gd name="connsiteX7" fmla="*/ 91059 w 177831"/>
                  <a:gd name="connsiteY7" fmla="*/ 83820 h 162782"/>
                  <a:gd name="connsiteX8" fmla="*/ 27146 w 177831"/>
                  <a:gd name="connsiteY8" fmla="*/ 140303 h 162782"/>
                  <a:gd name="connsiteX9" fmla="*/ 0 w 177831"/>
                  <a:gd name="connsiteY9" fmla="*/ 162782 h 162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7831" h="162782">
                    <a:moveTo>
                      <a:pt x="0" y="162782"/>
                    </a:moveTo>
                    <a:cubicBezTo>
                      <a:pt x="7706" y="153810"/>
                      <a:pt x="16078" y="145435"/>
                      <a:pt x="25051" y="137731"/>
                    </a:cubicBezTo>
                    <a:cubicBezTo>
                      <a:pt x="40862" y="122777"/>
                      <a:pt x="63151" y="102394"/>
                      <a:pt x="87821" y="80010"/>
                    </a:cubicBezTo>
                    <a:lnTo>
                      <a:pt x="151447" y="22860"/>
                    </a:lnTo>
                    <a:lnTo>
                      <a:pt x="170497" y="5905"/>
                    </a:lnTo>
                    <a:cubicBezTo>
                      <a:pt x="172821" y="3793"/>
                      <a:pt x="175270" y="1820"/>
                      <a:pt x="177832" y="0"/>
                    </a:cubicBezTo>
                    <a:cubicBezTo>
                      <a:pt x="170840" y="9554"/>
                      <a:pt x="162715" y="18221"/>
                      <a:pt x="153638" y="25813"/>
                    </a:cubicBezTo>
                    <a:cubicBezTo>
                      <a:pt x="137922" y="40957"/>
                      <a:pt x="115538" y="61436"/>
                      <a:pt x="91059" y="83820"/>
                    </a:cubicBezTo>
                    <a:cubicBezTo>
                      <a:pt x="66580" y="106204"/>
                      <a:pt x="43434" y="126016"/>
                      <a:pt x="27146" y="140303"/>
                    </a:cubicBezTo>
                    <a:cubicBezTo>
                      <a:pt x="18726" y="148526"/>
                      <a:pt x="9649" y="156045"/>
                      <a:pt x="0" y="162782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0" name="Freeform: Shape 869">
                <a:extLst>
                  <a:ext uri="{FF2B5EF4-FFF2-40B4-BE49-F238E27FC236}">
                    <a16:creationId xmlns="" xmlns:a16="http://schemas.microsoft.com/office/drawing/2014/main" id="{58476C29-6589-40C4-947F-BB3AA112F0E8}"/>
                  </a:ext>
                </a:extLst>
              </p:cNvPr>
              <p:cNvSpPr/>
              <p:nvPr/>
            </p:nvSpPr>
            <p:spPr>
              <a:xfrm>
                <a:off x="3502146" y="825314"/>
                <a:ext cx="169873" cy="161022"/>
              </a:xfrm>
              <a:custGeom>
                <a:avLst/>
                <a:gdLst>
                  <a:gd name="connsiteX0" fmla="*/ 22 w 169873"/>
                  <a:gd name="connsiteY0" fmla="*/ 161000 h 161022"/>
                  <a:gd name="connsiteX1" fmla="*/ 83080 w 169873"/>
                  <a:gd name="connsiteY1" fmla="*/ 78513 h 161022"/>
                  <a:gd name="connsiteX2" fmla="*/ 169852 w 169873"/>
                  <a:gd name="connsiteY2" fmla="*/ 27 h 161022"/>
                  <a:gd name="connsiteX3" fmla="*/ 86794 w 169873"/>
                  <a:gd name="connsiteY3" fmla="*/ 82514 h 161022"/>
                  <a:gd name="connsiteX4" fmla="*/ 22 w 169873"/>
                  <a:gd name="connsiteY4" fmla="*/ 161000 h 161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9873" h="161022">
                    <a:moveTo>
                      <a:pt x="22" y="161000"/>
                    </a:moveTo>
                    <a:cubicBezTo>
                      <a:pt x="-1026" y="159857"/>
                      <a:pt x="36121" y="122900"/>
                      <a:pt x="83080" y="78513"/>
                    </a:cubicBezTo>
                    <a:cubicBezTo>
                      <a:pt x="130038" y="34127"/>
                      <a:pt x="168805" y="-1116"/>
                      <a:pt x="169852" y="27"/>
                    </a:cubicBezTo>
                    <a:cubicBezTo>
                      <a:pt x="170900" y="1170"/>
                      <a:pt x="133752" y="38127"/>
                      <a:pt x="86794" y="82514"/>
                    </a:cubicBezTo>
                    <a:cubicBezTo>
                      <a:pt x="39836" y="126900"/>
                      <a:pt x="1069" y="162047"/>
                      <a:pt x="22" y="16100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1" name="Freeform: Shape 870">
                <a:extLst>
                  <a:ext uri="{FF2B5EF4-FFF2-40B4-BE49-F238E27FC236}">
                    <a16:creationId xmlns="" xmlns:a16="http://schemas.microsoft.com/office/drawing/2014/main" id="{268DACD7-FE64-45EA-A923-72E8DBFFB95D}"/>
                  </a:ext>
                </a:extLst>
              </p:cNvPr>
              <p:cNvSpPr/>
              <p:nvPr/>
            </p:nvSpPr>
            <p:spPr>
              <a:xfrm rot="-2485800">
                <a:off x="1160403" y="926871"/>
                <a:ext cx="133064" cy="207645"/>
              </a:xfrm>
              <a:custGeom>
                <a:avLst/>
                <a:gdLst>
                  <a:gd name="connsiteX0" fmla="*/ 0 w 133064"/>
                  <a:gd name="connsiteY0" fmla="*/ 0 h 207645"/>
                  <a:gd name="connsiteX1" fmla="*/ 133064 w 133064"/>
                  <a:gd name="connsiteY1" fmla="*/ 0 h 207645"/>
                  <a:gd name="connsiteX2" fmla="*/ 133064 w 133064"/>
                  <a:gd name="connsiteY2" fmla="*/ 207645 h 207645"/>
                  <a:gd name="connsiteX3" fmla="*/ 0 w 133064"/>
                  <a:gd name="connsiteY3" fmla="*/ 207645 h 207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3064" h="207645">
                    <a:moveTo>
                      <a:pt x="0" y="0"/>
                    </a:moveTo>
                    <a:lnTo>
                      <a:pt x="133064" y="0"/>
                    </a:lnTo>
                    <a:lnTo>
                      <a:pt x="133064" y="207645"/>
                    </a:lnTo>
                    <a:lnTo>
                      <a:pt x="0" y="207645"/>
                    </a:ln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2" name="Freeform: Shape 871">
                <a:extLst>
                  <a:ext uri="{FF2B5EF4-FFF2-40B4-BE49-F238E27FC236}">
                    <a16:creationId xmlns="" xmlns:a16="http://schemas.microsoft.com/office/drawing/2014/main" id="{C32AED8C-61CC-4671-A925-A694454AC1F7}"/>
                  </a:ext>
                </a:extLst>
              </p:cNvPr>
              <p:cNvSpPr/>
              <p:nvPr/>
            </p:nvSpPr>
            <p:spPr>
              <a:xfrm>
                <a:off x="949086" y="740854"/>
                <a:ext cx="353567" cy="348424"/>
              </a:xfrm>
              <a:custGeom>
                <a:avLst/>
                <a:gdLst>
                  <a:gd name="connsiteX0" fmla="*/ 353568 w 353567"/>
                  <a:gd name="connsiteY0" fmla="*/ 167450 h 348424"/>
                  <a:gd name="connsiteX1" fmla="*/ 148114 w 353567"/>
                  <a:gd name="connsiteY1" fmla="*/ 348425 h 348424"/>
                  <a:gd name="connsiteX2" fmla="*/ 0 w 353567"/>
                  <a:gd name="connsiteY2" fmla="*/ 180975 h 348424"/>
                  <a:gd name="connsiteX3" fmla="*/ 205550 w 353567"/>
                  <a:gd name="connsiteY3" fmla="*/ 0 h 34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3567" h="348424">
                    <a:moveTo>
                      <a:pt x="353568" y="167450"/>
                    </a:moveTo>
                    <a:lnTo>
                      <a:pt x="148114" y="348425"/>
                    </a:lnTo>
                    <a:lnTo>
                      <a:pt x="0" y="180975"/>
                    </a:lnTo>
                    <a:cubicBezTo>
                      <a:pt x="56388" y="99822"/>
                      <a:pt x="123825" y="38100"/>
                      <a:pt x="205550" y="0"/>
                    </a:cubicBezTo>
                    <a:close/>
                  </a:path>
                </a:pathLst>
              </a:custGeom>
              <a:solidFill>
                <a:srgbClr val="F7AB9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3" name="Freeform: Shape 872">
                <a:extLst>
                  <a:ext uri="{FF2B5EF4-FFF2-40B4-BE49-F238E27FC236}">
                    <a16:creationId xmlns="" xmlns:a16="http://schemas.microsoft.com/office/drawing/2014/main" id="{0D3274F0-1C48-40D8-887C-1DC78AF61FD7}"/>
                  </a:ext>
                </a:extLst>
              </p:cNvPr>
              <p:cNvSpPr/>
              <p:nvPr/>
            </p:nvSpPr>
            <p:spPr>
              <a:xfrm>
                <a:off x="976318" y="885331"/>
                <a:ext cx="155295" cy="173965"/>
              </a:xfrm>
              <a:custGeom>
                <a:avLst/>
                <a:gdLst>
                  <a:gd name="connsiteX0" fmla="*/ 155267 w 155295"/>
                  <a:gd name="connsiteY0" fmla="*/ 173944 h 173965"/>
                  <a:gd name="connsiteX1" fmla="*/ 75543 w 155295"/>
                  <a:gd name="connsiteY1" fmla="*/ 88791 h 173965"/>
                  <a:gd name="connsiteX2" fmla="*/ 10 w 155295"/>
                  <a:gd name="connsiteY2" fmla="*/ 18 h 173965"/>
                  <a:gd name="connsiteX3" fmla="*/ 79734 w 155295"/>
                  <a:gd name="connsiteY3" fmla="*/ 85171 h 173965"/>
                  <a:gd name="connsiteX4" fmla="*/ 155267 w 155295"/>
                  <a:gd name="connsiteY4" fmla="*/ 173944 h 173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5295" h="173965">
                    <a:moveTo>
                      <a:pt x="155267" y="173944"/>
                    </a:moveTo>
                    <a:cubicBezTo>
                      <a:pt x="154124" y="174992"/>
                      <a:pt x="118501" y="136892"/>
                      <a:pt x="75543" y="88791"/>
                    </a:cubicBezTo>
                    <a:cubicBezTo>
                      <a:pt x="32585" y="40689"/>
                      <a:pt x="-657" y="970"/>
                      <a:pt x="10" y="18"/>
                    </a:cubicBezTo>
                    <a:cubicBezTo>
                      <a:pt x="677" y="-935"/>
                      <a:pt x="36776" y="37070"/>
                      <a:pt x="79734" y="85171"/>
                    </a:cubicBezTo>
                    <a:cubicBezTo>
                      <a:pt x="122692" y="133272"/>
                      <a:pt x="156410" y="172992"/>
                      <a:pt x="155267" y="173944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4" name="Freeform: Shape 873">
                <a:extLst>
                  <a:ext uri="{FF2B5EF4-FFF2-40B4-BE49-F238E27FC236}">
                    <a16:creationId xmlns="" xmlns:a16="http://schemas.microsoft.com/office/drawing/2014/main" id="{6FDABB84-5D60-433A-B73E-067C011B0224}"/>
                  </a:ext>
                </a:extLst>
              </p:cNvPr>
              <p:cNvSpPr/>
              <p:nvPr/>
            </p:nvSpPr>
            <p:spPr>
              <a:xfrm>
                <a:off x="1015761" y="843176"/>
                <a:ext cx="154971" cy="181522"/>
              </a:xfrm>
              <a:custGeom>
                <a:avLst/>
                <a:gdLst>
                  <a:gd name="connsiteX0" fmla="*/ 154972 w 154971"/>
                  <a:gd name="connsiteY0" fmla="*/ 181523 h 181522"/>
                  <a:gd name="connsiteX1" fmla="*/ 131540 w 154971"/>
                  <a:gd name="connsiteY1" fmla="*/ 155996 h 181522"/>
                  <a:gd name="connsiteX2" fmla="*/ 76676 w 154971"/>
                  <a:gd name="connsiteY2" fmla="*/ 91893 h 181522"/>
                  <a:gd name="connsiteX3" fmla="*/ 22574 w 154971"/>
                  <a:gd name="connsiteY3" fmla="*/ 27123 h 181522"/>
                  <a:gd name="connsiteX4" fmla="*/ 5810 w 154971"/>
                  <a:gd name="connsiteY4" fmla="*/ 7406 h 181522"/>
                  <a:gd name="connsiteX5" fmla="*/ 0 w 154971"/>
                  <a:gd name="connsiteY5" fmla="*/ 72 h 181522"/>
                  <a:gd name="connsiteX6" fmla="*/ 80486 w 154971"/>
                  <a:gd name="connsiteY6" fmla="*/ 88273 h 181522"/>
                  <a:gd name="connsiteX7" fmla="*/ 134112 w 154971"/>
                  <a:gd name="connsiteY7" fmla="*/ 153424 h 181522"/>
                  <a:gd name="connsiteX8" fmla="*/ 154972 w 154971"/>
                  <a:gd name="connsiteY8" fmla="*/ 181523 h 181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4971" h="181522">
                    <a:moveTo>
                      <a:pt x="154972" y="181523"/>
                    </a:moveTo>
                    <a:cubicBezTo>
                      <a:pt x="146533" y="173608"/>
                      <a:pt x="138703" y="165073"/>
                      <a:pt x="131540" y="155996"/>
                    </a:cubicBezTo>
                    <a:cubicBezTo>
                      <a:pt x="117348" y="139708"/>
                      <a:pt x="97917" y="117039"/>
                      <a:pt x="76676" y="91893"/>
                    </a:cubicBezTo>
                    <a:lnTo>
                      <a:pt x="22574" y="27123"/>
                    </a:lnTo>
                    <a:lnTo>
                      <a:pt x="5810" y="7406"/>
                    </a:lnTo>
                    <a:cubicBezTo>
                      <a:pt x="2000" y="2644"/>
                      <a:pt x="0" y="357"/>
                      <a:pt x="0" y="72"/>
                    </a:cubicBezTo>
                    <a:cubicBezTo>
                      <a:pt x="2000" y="-1929"/>
                      <a:pt x="38100" y="38172"/>
                      <a:pt x="80486" y="88273"/>
                    </a:cubicBezTo>
                    <a:cubicBezTo>
                      <a:pt x="101727" y="113515"/>
                      <a:pt x="120587" y="136565"/>
                      <a:pt x="134112" y="153424"/>
                    </a:cubicBezTo>
                    <a:cubicBezTo>
                      <a:pt x="141818" y="162206"/>
                      <a:pt x="148800" y="171607"/>
                      <a:pt x="154972" y="181523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5" name="Freeform: Shape 874">
                <a:extLst>
                  <a:ext uri="{FF2B5EF4-FFF2-40B4-BE49-F238E27FC236}">
                    <a16:creationId xmlns="" xmlns:a16="http://schemas.microsoft.com/office/drawing/2014/main" id="{B076A418-119B-43BD-86CD-5FA1D5C6A725}"/>
                  </a:ext>
                </a:extLst>
              </p:cNvPr>
              <p:cNvSpPr/>
              <p:nvPr/>
            </p:nvSpPr>
            <p:spPr>
              <a:xfrm>
                <a:off x="1067672" y="794099"/>
                <a:ext cx="155257" cy="184594"/>
              </a:xfrm>
              <a:custGeom>
                <a:avLst/>
                <a:gdLst>
                  <a:gd name="connsiteX0" fmla="*/ 155258 w 155257"/>
                  <a:gd name="connsiteY0" fmla="*/ 184594 h 184594"/>
                  <a:gd name="connsiteX1" fmla="*/ 131159 w 155257"/>
                  <a:gd name="connsiteY1" fmla="*/ 158686 h 184594"/>
                  <a:gd name="connsiteX2" fmla="*/ 76009 w 155257"/>
                  <a:gd name="connsiteY2" fmla="*/ 93631 h 184594"/>
                  <a:gd name="connsiteX3" fmla="*/ 21812 w 155257"/>
                  <a:gd name="connsiteY3" fmla="*/ 27813 h 184594"/>
                  <a:gd name="connsiteX4" fmla="*/ 5620 w 155257"/>
                  <a:gd name="connsiteY4" fmla="*/ 7620 h 184594"/>
                  <a:gd name="connsiteX5" fmla="*/ 0 w 155257"/>
                  <a:gd name="connsiteY5" fmla="*/ 0 h 184594"/>
                  <a:gd name="connsiteX6" fmla="*/ 24765 w 155257"/>
                  <a:gd name="connsiteY6" fmla="*/ 25241 h 184594"/>
                  <a:gd name="connsiteX7" fmla="*/ 80296 w 155257"/>
                  <a:gd name="connsiteY7" fmla="*/ 90106 h 184594"/>
                  <a:gd name="connsiteX8" fmla="*/ 134207 w 155257"/>
                  <a:gd name="connsiteY8" fmla="*/ 156210 h 184594"/>
                  <a:gd name="connsiteX9" fmla="*/ 155258 w 155257"/>
                  <a:gd name="connsiteY9" fmla="*/ 184594 h 184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5257" h="184594">
                    <a:moveTo>
                      <a:pt x="155258" y="184594"/>
                    </a:moveTo>
                    <a:cubicBezTo>
                      <a:pt x="146571" y="176594"/>
                      <a:pt x="138513" y="167935"/>
                      <a:pt x="131159" y="158686"/>
                    </a:cubicBezTo>
                    <a:cubicBezTo>
                      <a:pt x="116872" y="142208"/>
                      <a:pt x="97346" y="119253"/>
                      <a:pt x="76009" y="93631"/>
                    </a:cubicBezTo>
                    <a:lnTo>
                      <a:pt x="21812" y="27813"/>
                    </a:lnTo>
                    <a:lnTo>
                      <a:pt x="5620" y="7620"/>
                    </a:lnTo>
                    <a:cubicBezTo>
                      <a:pt x="3515" y="5261"/>
                      <a:pt x="1629" y="2710"/>
                      <a:pt x="0" y="0"/>
                    </a:cubicBezTo>
                    <a:cubicBezTo>
                      <a:pt x="9201" y="7429"/>
                      <a:pt x="17516" y="15899"/>
                      <a:pt x="24765" y="25241"/>
                    </a:cubicBezTo>
                    <a:cubicBezTo>
                      <a:pt x="39338" y="41624"/>
                      <a:pt x="58960" y="64484"/>
                      <a:pt x="80296" y="90106"/>
                    </a:cubicBezTo>
                    <a:cubicBezTo>
                      <a:pt x="101632" y="115729"/>
                      <a:pt x="120682" y="139065"/>
                      <a:pt x="134207" y="156210"/>
                    </a:cubicBezTo>
                    <a:cubicBezTo>
                      <a:pt x="141951" y="165106"/>
                      <a:pt x="148990" y="174603"/>
                      <a:pt x="155258" y="184594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6" name="Freeform: Shape 875">
                <a:extLst>
                  <a:ext uri="{FF2B5EF4-FFF2-40B4-BE49-F238E27FC236}">
                    <a16:creationId xmlns="" xmlns:a16="http://schemas.microsoft.com/office/drawing/2014/main" id="{DC27AE19-0F04-4504-9E37-72C3979BB8A2}"/>
                  </a:ext>
                </a:extLst>
              </p:cNvPr>
              <p:cNvSpPr/>
              <p:nvPr/>
            </p:nvSpPr>
            <p:spPr>
              <a:xfrm>
                <a:off x="1116312" y="760077"/>
                <a:ext cx="154175" cy="175580"/>
              </a:xfrm>
              <a:custGeom>
                <a:avLst/>
                <a:gdLst>
                  <a:gd name="connsiteX0" fmla="*/ 154147 w 154175"/>
                  <a:gd name="connsiteY0" fmla="*/ 175563 h 175580"/>
                  <a:gd name="connsiteX1" fmla="*/ 74995 w 154175"/>
                  <a:gd name="connsiteY1" fmla="*/ 89838 h 175580"/>
                  <a:gd name="connsiteX2" fmla="*/ 33 w 154175"/>
                  <a:gd name="connsiteY2" fmla="*/ 17 h 175580"/>
                  <a:gd name="connsiteX3" fmla="*/ 79091 w 154175"/>
                  <a:gd name="connsiteY3" fmla="*/ 85742 h 175580"/>
                  <a:gd name="connsiteX4" fmla="*/ 154147 w 154175"/>
                  <a:gd name="connsiteY4" fmla="*/ 175563 h 175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4175" h="175580">
                    <a:moveTo>
                      <a:pt x="154147" y="175563"/>
                    </a:moveTo>
                    <a:cubicBezTo>
                      <a:pt x="153005" y="176516"/>
                      <a:pt x="117476" y="137463"/>
                      <a:pt x="74995" y="89838"/>
                    </a:cubicBezTo>
                    <a:cubicBezTo>
                      <a:pt x="32513" y="42213"/>
                      <a:pt x="-1205" y="970"/>
                      <a:pt x="33" y="17"/>
                    </a:cubicBezTo>
                    <a:cubicBezTo>
                      <a:pt x="1271" y="-935"/>
                      <a:pt x="36609" y="37546"/>
                      <a:pt x="79091" y="85742"/>
                    </a:cubicBezTo>
                    <a:cubicBezTo>
                      <a:pt x="121572" y="133939"/>
                      <a:pt x="155291" y="174515"/>
                      <a:pt x="154147" y="175563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7" name="Freeform: Shape 876">
                <a:extLst>
                  <a:ext uri="{FF2B5EF4-FFF2-40B4-BE49-F238E27FC236}">
                    <a16:creationId xmlns="" xmlns:a16="http://schemas.microsoft.com/office/drawing/2014/main" id="{FB8ECD56-2BED-4A4D-BFFD-115ACCC0D31F}"/>
                  </a:ext>
                </a:extLst>
              </p:cNvPr>
              <p:cNvSpPr/>
              <p:nvPr/>
            </p:nvSpPr>
            <p:spPr>
              <a:xfrm rot="-2700000">
                <a:off x="834400" y="611932"/>
                <a:ext cx="3033332" cy="3033332"/>
              </a:xfrm>
              <a:custGeom>
                <a:avLst/>
                <a:gdLst>
                  <a:gd name="connsiteX0" fmla="*/ 3033332 w 3033332"/>
                  <a:gd name="connsiteY0" fmla="*/ 1516666 h 3033332"/>
                  <a:gd name="connsiteX1" fmla="*/ 1516666 w 3033332"/>
                  <a:gd name="connsiteY1" fmla="*/ 3033333 h 3033332"/>
                  <a:gd name="connsiteX2" fmla="*/ 0 w 3033332"/>
                  <a:gd name="connsiteY2" fmla="*/ 1516666 h 3033332"/>
                  <a:gd name="connsiteX3" fmla="*/ 1516666 w 3033332"/>
                  <a:gd name="connsiteY3" fmla="*/ 0 h 3033332"/>
                  <a:gd name="connsiteX4" fmla="*/ 3033332 w 3033332"/>
                  <a:gd name="connsiteY4" fmla="*/ 1516666 h 3033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33332" h="3033332">
                    <a:moveTo>
                      <a:pt x="3033332" y="1516666"/>
                    </a:moveTo>
                    <a:cubicBezTo>
                      <a:pt x="3033332" y="2354298"/>
                      <a:pt x="2354298" y="3033333"/>
                      <a:pt x="1516666" y="3033333"/>
                    </a:cubicBezTo>
                    <a:cubicBezTo>
                      <a:pt x="679034" y="3033333"/>
                      <a:pt x="0" y="2354298"/>
                      <a:pt x="0" y="1516666"/>
                    </a:cubicBezTo>
                    <a:cubicBezTo>
                      <a:pt x="0" y="679035"/>
                      <a:pt x="679034" y="0"/>
                      <a:pt x="1516666" y="0"/>
                    </a:cubicBezTo>
                    <a:cubicBezTo>
                      <a:pt x="2354298" y="0"/>
                      <a:pt x="3033332" y="679035"/>
                      <a:pt x="3033332" y="1516666"/>
                    </a:cubicBezTo>
                    <a:close/>
                  </a:path>
                </a:pathLst>
              </a:custGeom>
              <a:solidFill>
                <a:srgbClr val="F7AB9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8" name="Freeform: Shape 877">
                <a:extLst>
                  <a:ext uri="{FF2B5EF4-FFF2-40B4-BE49-F238E27FC236}">
                    <a16:creationId xmlns="" xmlns:a16="http://schemas.microsoft.com/office/drawing/2014/main" id="{45CC323B-1B2F-43BB-9934-7344D93373BC}"/>
                  </a:ext>
                </a:extLst>
              </p:cNvPr>
              <p:cNvSpPr/>
              <p:nvPr/>
            </p:nvSpPr>
            <p:spPr>
              <a:xfrm rot="-2700000">
                <a:off x="957654" y="735185"/>
                <a:ext cx="2786825" cy="2786825"/>
              </a:xfrm>
              <a:custGeom>
                <a:avLst/>
                <a:gdLst>
                  <a:gd name="connsiteX0" fmla="*/ 2786826 w 2786825"/>
                  <a:gd name="connsiteY0" fmla="*/ 1393413 h 2786825"/>
                  <a:gd name="connsiteX1" fmla="*/ 1393413 w 2786825"/>
                  <a:gd name="connsiteY1" fmla="*/ 2786826 h 2786825"/>
                  <a:gd name="connsiteX2" fmla="*/ 0 w 2786825"/>
                  <a:gd name="connsiteY2" fmla="*/ 1393413 h 2786825"/>
                  <a:gd name="connsiteX3" fmla="*/ 1393413 w 2786825"/>
                  <a:gd name="connsiteY3" fmla="*/ 0 h 2786825"/>
                  <a:gd name="connsiteX4" fmla="*/ 2786826 w 2786825"/>
                  <a:gd name="connsiteY4" fmla="*/ 1393413 h 2786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6825" h="2786825">
                    <a:moveTo>
                      <a:pt x="2786826" y="1393413"/>
                    </a:moveTo>
                    <a:cubicBezTo>
                      <a:pt x="2786826" y="2162973"/>
                      <a:pt x="2162973" y="2786826"/>
                      <a:pt x="1393413" y="2786826"/>
                    </a:cubicBezTo>
                    <a:cubicBezTo>
                      <a:pt x="623852" y="2786826"/>
                      <a:pt x="0" y="2162973"/>
                      <a:pt x="0" y="1393413"/>
                    </a:cubicBezTo>
                    <a:cubicBezTo>
                      <a:pt x="0" y="623852"/>
                      <a:pt x="623852" y="0"/>
                      <a:pt x="1393413" y="0"/>
                    </a:cubicBezTo>
                    <a:cubicBezTo>
                      <a:pt x="2162973" y="0"/>
                      <a:pt x="2786826" y="623852"/>
                      <a:pt x="2786826" y="1393413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9" name="Freeform: Shape 878">
                <a:extLst>
                  <a:ext uri="{FF2B5EF4-FFF2-40B4-BE49-F238E27FC236}">
                    <a16:creationId xmlns="" xmlns:a16="http://schemas.microsoft.com/office/drawing/2014/main" id="{9C80F086-3FB6-4C95-B720-CC6D163C9CB1}"/>
                  </a:ext>
                </a:extLst>
              </p:cNvPr>
              <p:cNvSpPr/>
              <p:nvPr/>
            </p:nvSpPr>
            <p:spPr>
              <a:xfrm>
                <a:off x="952896" y="730377"/>
                <a:ext cx="2796349" cy="2796349"/>
              </a:xfrm>
              <a:custGeom>
                <a:avLst/>
                <a:gdLst>
                  <a:gd name="connsiteX0" fmla="*/ 1398175 w 2796349"/>
                  <a:gd name="connsiteY0" fmla="*/ 2796350 h 2796349"/>
                  <a:gd name="connsiteX1" fmla="*/ 0 w 2796349"/>
                  <a:gd name="connsiteY1" fmla="*/ 1398175 h 2796349"/>
                  <a:gd name="connsiteX2" fmla="*/ 1398175 w 2796349"/>
                  <a:gd name="connsiteY2" fmla="*/ 0 h 2796349"/>
                  <a:gd name="connsiteX3" fmla="*/ 2796350 w 2796349"/>
                  <a:gd name="connsiteY3" fmla="*/ 1398175 h 2796349"/>
                  <a:gd name="connsiteX4" fmla="*/ 1398175 w 2796349"/>
                  <a:gd name="connsiteY4" fmla="*/ 2796350 h 2796349"/>
                  <a:gd name="connsiteX5" fmla="*/ 1398175 w 2796349"/>
                  <a:gd name="connsiteY5" fmla="*/ 9525 h 2796349"/>
                  <a:gd name="connsiteX6" fmla="*/ 9525 w 2796349"/>
                  <a:gd name="connsiteY6" fmla="*/ 1398175 h 2796349"/>
                  <a:gd name="connsiteX7" fmla="*/ 1398175 w 2796349"/>
                  <a:gd name="connsiteY7" fmla="*/ 2786825 h 2796349"/>
                  <a:gd name="connsiteX8" fmla="*/ 2786825 w 2796349"/>
                  <a:gd name="connsiteY8" fmla="*/ 1398175 h 2796349"/>
                  <a:gd name="connsiteX9" fmla="*/ 1398175 w 2796349"/>
                  <a:gd name="connsiteY9" fmla="*/ 9525 h 279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96349" h="2796349">
                    <a:moveTo>
                      <a:pt x="1398175" y="2796350"/>
                    </a:moveTo>
                    <a:cubicBezTo>
                      <a:pt x="627221" y="2796350"/>
                      <a:pt x="0" y="2169128"/>
                      <a:pt x="0" y="1398175"/>
                    </a:cubicBezTo>
                    <a:cubicBezTo>
                      <a:pt x="0" y="627221"/>
                      <a:pt x="627221" y="0"/>
                      <a:pt x="1398175" y="0"/>
                    </a:cubicBezTo>
                    <a:cubicBezTo>
                      <a:pt x="2169128" y="0"/>
                      <a:pt x="2796350" y="627221"/>
                      <a:pt x="2796350" y="1398175"/>
                    </a:cubicBezTo>
                    <a:cubicBezTo>
                      <a:pt x="2796350" y="2169128"/>
                      <a:pt x="2169128" y="2796350"/>
                      <a:pt x="1398175" y="2796350"/>
                    </a:cubicBezTo>
                    <a:close/>
                    <a:moveTo>
                      <a:pt x="1398175" y="9525"/>
                    </a:moveTo>
                    <a:cubicBezTo>
                      <a:pt x="632460" y="9525"/>
                      <a:pt x="9525" y="632460"/>
                      <a:pt x="9525" y="1398175"/>
                    </a:cubicBezTo>
                    <a:cubicBezTo>
                      <a:pt x="9525" y="2163889"/>
                      <a:pt x="632555" y="2786825"/>
                      <a:pt x="1398175" y="2786825"/>
                    </a:cubicBezTo>
                    <a:cubicBezTo>
                      <a:pt x="2163795" y="2786825"/>
                      <a:pt x="2786825" y="2163889"/>
                      <a:pt x="2786825" y="1398175"/>
                    </a:cubicBezTo>
                    <a:cubicBezTo>
                      <a:pt x="2786825" y="632460"/>
                      <a:pt x="2163890" y="9525"/>
                      <a:pt x="1398175" y="9525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80" name="Freeform: Shape 879">
                <a:extLst>
                  <a:ext uri="{FF2B5EF4-FFF2-40B4-BE49-F238E27FC236}">
                    <a16:creationId xmlns="" xmlns:a16="http://schemas.microsoft.com/office/drawing/2014/main" id="{823AFCEF-F64D-47A3-A067-6E55FC69BCDC}"/>
                  </a:ext>
                </a:extLst>
              </p:cNvPr>
              <p:cNvSpPr/>
              <p:nvPr/>
            </p:nvSpPr>
            <p:spPr>
              <a:xfrm>
                <a:off x="1476676" y="1033361"/>
                <a:ext cx="895826" cy="1126432"/>
              </a:xfrm>
              <a:custGeom>
                <a:avLst/>
                <a:gdLst>
                  <a:gd name="connsiteX0" fmla="*/ 0 w 895826"/>
                  <a:gd name="connsiteY0" fmla="*/ 538740 h 1126432"/>
                  <a:gd name="connsiteX1" fmla="*/ 334613 w 895826"/>
                  <a:gd name="connsiteY1" fmla="*/ 131737 h 1126432"/>
                  <a:gd name="connsiteX2" fmla="*/ 895826 w 895826"/>
                  <a:gd name="connsiteY2" fmla="*/ 3435 h 1126432"/>
                  <a:gd name="connsiteX3" fmla="*/ 895826 w 895826"/>
                  <a:gd name="connsiteY3" fmla="*/ 1126432 h 1126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95826" h="1126432">
                    <a:moveTo>
                      <a:pt x="0" y="538740"/>
                    </a:moveTo>
                    <a:cubicBezTo>
                      <a:pt x="58007" y="358527"/>
                      <a:pt x="176975" y="236607"/>
                      <a:pt x="334613" y="131737"/>
                    </a:cubicBezTo>
                    <a:cubicBezTo>
                      <a:pt x="492252" y="26866"/>
                      <a:pt x="707136" y="-12567"/>
                      <a:pt x="895826" y="3435"/>
                    </a:cubicBezTo>
                    <a:lnTo>
                      <a:pt x="895826" y="1126432"/>
                    </a:lnTo>
                    <a:close/>
                  </a:path>
                </a:pathLst>
              </a:custGeom>
              <a:solidFill>
                <a:srgbClr val="FF725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81" name="Freeform: Shape 880">
                <a:extLst>
                  <a:ext uri="{FF2B5EF4-FFF2-40B4-BE49-F238E27FC236}">
                    <a16:creationId xmlns="" xmlns:a16="http://schemas.microsoft.com/office/drawing/2014/main" id="{FCBC7921-3DD4-4159-8679-13CD3E9B14C2}"/>
                  </a:ext>
                </a:extLst>
              </p:cNvPr>
              <p:cNvSpPr/>
              <p:nvPr/>
            </p:nvSpPr>
            <p:spPr>
              <a:xfrm>
                <a:off x="1476676" y="1033361"/>
                <a:ext cx="895826" cy="1126432"/>
              </a:xfrm>
              <a:custGeom>
                <a:avLst/>
                <a:gdLst>
                  <a:gd name="connsiteX0" fmla="*/ 0 w 895826"/>
                  <a:gd name="connsiteY0" fmla="*/ 538740 h 1126432"/>
                  <a:gd name="connsiteX1" fmla="*/ 334613 w 895826"/>
                  <a:gd name="connsiteY1" fmla="*/ 131737 h 1126432"/>
                  <a:gd name="connsiteX2" fmla="*/ 895826 w 895826"/>
                  <a:gd name="connsiteY2" fmla="*/ 3435 h 1126432"/>
                  <a:gd name="connsiteX3" fmla="*/ 895826 w 895826"/>
                  <a:gd name="connsiteY3" fmla="*/ 1126432 h 1126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95826" h="1126432">
                    <a:moveTo>
                      <a:pt x="0" y="538740"/>
                    </a:moveTo>
                    <a:cubicBezTo>
                      <a:pt x="58007" y="358527"/>
                      <a:pt x="176975" y="236607"/>
                      <a:pt x="334613" y="131737"/>
                    </a:cubicBezTo>
                    <a:cubicBezTo>
                      <a:pt x="492252" y="26866"/>
                      <a:pt x="707136" y="-12567"/>
                      <a:pt x="895826" y="3435"/>
                    </a:cubicBezTo>
                    <a:lnTo>
                      <a:pt x="895826" y="1126432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82" name="Freeform: Shape 881">
                <a:extLst>
                  <a:ext uri="{FF2B5EF4-FFF2-40B4-BE49-F238E27FC236}">
                    <a16:creationId xmlns="" xmlns:a16="http://schemas.microsoft.com/office/drawing/2014/main" id="{8A3401F1-7121-46B3-989C-D895547F75B4}"/>
                  </a:ext>
                </a:extLst>
              </p:cNvPr>
              <p:cNvSpPr/>
              <p:nvPr/>
            </p:nvSpPr>
            <p:spPr>
              <a:xfrm>
                <a:off x="1625076" y="1666779"/>
                <a:ext cx="755618" cy="486917"/>
              </a:xfrm>
              <a:custGeom>
                <a:avLst/>
                <a:gdLst>
                  <a:gd name="connsiteX0" fmla="*/ 626840 w 755618"/>
                  <a:gd name="connsiteY0" fmla="*/ 486918 h 486917"/>
                  <a:gd name="connsiteX1" fmla="*/ 0 w 755618"/>
                  <a:gd name="connsiteY1" fmla="*/ 0 h 486917"/>
                  <a:gd name="connsiteX2" fmla="*/ 734092 w 755618"/>
                  <a:gd name="connsiteY2" fmla="*/ 338423 h 486917"/>
                  <a:gd name="connsiteX3" fmla="*/ 755618 w 755618"/>
                  <a:gd name="connsiteY3" fmla="*/ 467011 h 486917"/>
                  <a:gd name="connsiteX4" fmla="*/ 626840 w 755618"/>
                  <a:gd name="connsiteY4" fmla="*/ 486918 h 486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55618" h="486917">
                    <a:moveTo>
                      <a:pt x="626840" y="486918"/>
                    </a:moveTo>
                    <a:lnTo>
                      <a:pt x="0" y="0"/>
                    </a:lnTo>
                    <a:lnTo>
                      <a:pt x="734092" y="338423"/>
                    </a:lnTo>
                    <a:lnTo>
                      <a:pt x="755618" y="467011"/>
                    </a:lnTo>
                    <a:lnTo>
                      <a:pt x="626840" y="486918"/>
                    </a:lnTo>
                    <a:close/>
                  </a:path>
                </a:pathLst>
              </a:custGeom>
              <a:solidFill>
                <a:srgbClr val="FF725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83" name="Freeform: Shape 882">
                <a:extLst>
                  <a:ext uri="{FF2B5EF4-FFF2-40B4-BE49-F238E27FC236}">
                    <a16:creationId xmlns="" xmlns:a16="http://schemas.microsoft.com/office/drawing/2014/main" id="{BE070173-6BC9-49AC-812E-62574FB95E4C}"/>
                  </a:ext>
                </a:extLst>
              </p:cNvPr>
              <p:cNvSpPr/>
              <p:nvPr/>
            </p:nvSpPr>
            <p:spPr>
              <a:xfrm>
                <a:off x="1625076" y="1666779"/>
                <a:ext cx="734091" cy="384809"/>
              </a:xfrm>
              <a:custGeom>
                <a:avLst/>
                <a:gdLst>
                  <a:gd name="connsiteX0" fmla="*/ 0 w 734091"/>
                  <a:gd name="connsiteY0" fmla="*/ 0 h 384809"/>
                  <a:gd name="connsiteX1" fmla="*/ 654558 w 734091"/>
                  <a:gd name="connsiteY1" fmla="*/ 384810 h 384809"/>
                  <a:gd name="connsiteX2" fmla="*/ 734092 w 734091"/>
                  <a:gd name="connsiteY2" fmla="*/ 338423 h 384809"/>
                  <a:gd name="connsiteX3" fmla="*/ 0 w 734091"/>
                  <a:gd name="connsiteY3" fmla="*/ 0 h 384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4091" h="384809">
                    <a:moveTo>
                      <a:pt x="0" y="0"/>
                    </a:moveTo>
                    <a:lnTo>
                      <a:pt x="654558" y="384810"/>
                    </a:lnTo>
                    <a:lnTo>
                      <a:pt x="734092" y="3384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84" name="Freeform: Shape 883">
                <a:extLst>
                  <a:ext uri="{FF2B5EF4-FFF2-40B4-BE49-F238E27FC236}">
                    <a16:creationId xmlns="" xmlns:a16="http://schemas.microsoft.com/office/drawing/2014/main" id="{D9757B49-27E0-40BD-809B-6D30B1B82CC8}"/>
                  </a:ext>
                </a:extLst>
              </p:cNvPr>
              <p:cNvSpPr/>
              <p:nvPr/>
            </p:nvSpPr>
            <p:spPr>
              <a:xfrm rot="-1337999">
                <a:off x="2250613" y="2005766"/>
                <a:ext cx="260794" cy="260794"/>
              </a:xfrm>
              <a:custGeom>
                <a:avLst/>
                <a:gdLst>
                  <a:gd name="connsiteX0" fmla="*/ 260795 w 260794"/>
                  <a:gd name="connsiteY0" fmla="*/ 130397 h 260794"/>
                  <a:gd name="connsiteX1" fmla="*/ 130397 w 260794"/>
                  <a:gd name="connsiteY1" fmla="*/ 260795 h 260794"/>
                  <a:gd name="connsiteX2" fmla="*/ 0 w 260794"/>
                  <a:gd name="connsiteY2" fmla="*/ 130397 h 260794"/>
                  <a:gd name="connsiteX3" fmla="*/ 130397 w 260794"/>
                  <a:gd name="connsiteY3" fmla="*/ 0 h 260794"/>
                  <a:gd name="connsiteX4" fmla="*/ 260795 w 260794"/>
                  <a:gd name="connsiteY4" fmla="*/ 130397 h 260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0794" h="260794">
                    <a:moveTo>
                      <a:pt x="260795" y="130397"/>
                    </a:moveTo>
                    <a:cubicBezTo>
                      <a:pt x="260795" y="202414"/>
                      <a:pt x="202414" y="260795"/>
                      <a:pt x="130397" y="260795"/>
                    </a:cubicBezTo>
                    <a:cubicBezTo>
                      <a:pt x="58381" y="260795"/>
                      <a:pt x="0" y="202414"/>
                      <a:pt x="0" y="130397"/>
                    </a:cubicBezTo>
                    <a:cubicBezTo>
                      <a:pt x="0" y="58381"/>
                      <a:pt x="58381" y="0"/>
                      <a:pt x="130397" y="0"/>
                    </a:cubicBezTo>
                    <a:cubicBezTo>
                      <a:pt x="202414" y="0"/>
                      <a:pt x="260795" y="58381"/>
                      <a:pt x="260795" y="130397"/>
                    </a:cubicBezTo>
                    <a:close/>
                  </a:path>
                </a:pathLst>
              </a:custGeom>
              <a:solidFill>
                <a:srgbClr val="FAFAF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85" name="Freeform: Shape 884">
                <a:extLst>
                  <a:ext uri="{FF2B5EF4-FFF2-40B4-BE49-F238E27FC236}">
                    <a16:creationId xmlns="" xmlns:a16="http://schemas.microsoft.com/office/drawing/2014/main" id="{67C4F828-28F3-4399-9BD6-17E734F5B61D}"/>
                  </a:ext>
                </a:extLst>
              </p:cNvPr>
              <p:cNvSpPr/>
              <p:nvPr/>
            </p:nvSpPr>
            <p:spPr>
              <a:xfrm>
                <a:off x="2247667" y="2005124"/>
                <a:ext cx="266465" cy="264187"/>
              </a:xfrm>
              <a:custGeom>
                <a:avLst/>
                <a:gdLst>
                  <a:gd name="connsiteX0" fmla="*/ 133408 w 266465"/>
                  <a:gd name="connsiteY0" fmla="*/ 364 h 264187"/>
                  <a:gd name="connsiteX1" fmla="*/ 101880 w 266465"/>
                  <a:gd name="connsiteY1" fmla="*/ 5698 h 264187"/>
                  <a:gd name="connsiteX2" fmla="*/ 7869 w 266465"/>
                  <a:gd name="connsiteY2" fmla="*/ 107235 h 264187"/>
                  <a:gd name="connsiteX3" fmla="*/ 13679 w 266465"/>
                  <a:gd name="connsiteY3" fmla="*/ 173910 h 264187"/>
                  <a:gd name="connsiteX4" fmla="*/ 31109 w 266465"/>
                  <a:gd name="connsiteY4" fmla="*/ 206104 h 264187"/>
                  <a:gd name="connsiteX5" fmla="*/ 58161 w 266465"/>
                  <a:gd name="connsiteY5" fmla="*/ 233060 h 264187"/>
                  <a:gd name="connsiteX6" fmla="*/ 208560 w 266465"/>
                  <a:gd name="connsiteY6" fmla="*/ 233060 h 264187"/>
                  <a:gd name="connsiteX7" fmla="*/ 235706 w 266465"/>
                  <a:gd name="connsiteY7" fmla="*/ 206104 h 264187"/>
                  <a:gd name="connsiteX8" fmla="*/ 253137 w 266465"/>
                  <a:gd name="connsiteY8" fmla="*/ 173910 h 264187"/>
                  <a:gd name="connsiteX9" fmla="*/ 258852 w 266465"/>
                  <a:gd name="connsiteY9" fmla="*/ 107235 h 264187"/>
                  <a:gd name="connsiteX10" fmla="*/ 235230 w 266465"/>
                  <a:gd name="connsiteY10" fmla="*/ 53228 h 264187"/>
                  <a:gd name="connsiteX11" fmla="*/ 164936 w 266465"/>
                  <a:gd name="connsiteY11" fmla="*/ 5603 h 264187"/>
                  <a:gd name="connsiteX12" fmla="*/ 133408 w 266465"/>
                  <a:gd name="connsiteY12" fmla="*/ 269 h 264187"/>
                  <a:gd name="connsiteX13" fmla="*/ 165507 w 266465"/>
                  <a:gd name="connsiteY13" fmla="*/ 3126 h 264187"/>
                  <a:gd name="connsiteX14" fmla="*/ 264091 w 266465"/>
                  <a:gd name="connsiteY14" fmla="*/ 106187 h 264187"/>
                  <a:gd name="connsiteX15" fmla="*/ 258662 w 266465"/>
                  <a:gd name="connsiteY15" fmla="*/ 176195 h 264187"/>
                  <a:gd name="connsiteX16" fmla="*/ 212370 w 266465"/>
                  <a:gd name="connsiteY16" fmla="*/ 238298 h 264187"/>
                  <a:gd name="connsiteX17" fmla="*/ 54446 w 266465"/>
                  <a:gd name="connsiteY17" fmla="*/ 238298 h 264187"/>
                  <a:gd name="connsiteX18" fmla="*/ 25871 w 266465"/>
                  <a:gd name="connsiteY18" fmla="*/ 209723 h 264187"/>
                  <a:gd name="connsiteX19" fmla="*/ 7869 w 266465"/>
                  <a:gd name="connsiteY19" fmla="*/ 175910 h 264187"/>
                  <a:gd name="connsiteX20" fmla="*/ 2344 w 266465"/>
                  <a:gd name="connsiteY20" fmla="*/ 105901 h 264187"/>
                  <a:gd name="connsiteX21" fmla="*/ 100928 w 266465"/>
                  <a:gd name="connsiteY21" fmla="*/ 2840 h 264187"/>
                  <a:gd name="connsiteX22" fmla="*/ 133408 w 266465"/>
                  <a:gd name="connsiteY22" fmla="*/ 364 h 264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66465" h="264187">
                    <a:moveTo>
                      <a:pt x="133408" y="364"/>
                    </a:moveTo>
                    <a:cubicBezTo>
                      <a:pt x="122807" y="1564"/>
                      <a:pt x="112282" y="3345"/>
                      <a:pt x="101880" y="5698"/>
                    </a:cubicBezTo>
                    <a:cubicBezTo>
                      <a:pt x="53550" y="18528"/>
                      <a:pt x="16946" y="58066"/>
                      <a:pt x="7869" y="107235"/>
                    </a:cubicBezTo>
                    <a:cubicBezTo>
                      <a:pt x="3878" y="129580"/>
                      <a:pt x="5878" y="152593"/>
                      <a:pt x="13679" y="173910"/>
                    </a:cubicBezTo>
                    <a:cubicBezTo>
                      <a:pt x="17775" y="185482"/>
                      <a:pt x="23651" y="196350"/>
                      <a:pt x="31109" y="206104"/>
                    </a:cubicBezTo>
                    <a:cubicBezTo>
                      <a:pt x="38615" y="216486"/>
                      <a:pt x="47750" y="225592"/>
                      <a:pt x="58161" y="233060"/>
                    </a:cubicBezTo>
                    <a:cubicBezTo>
                      <a:pt x="102899" y="265950"/>
                      <a:pt x="163821" y="265950"/>
                      <a:pt x="208560" y="233060"/>
                    </a:cubicBezTo>
                    <a:cubicBezTo>
                      <a:pt x="219019" y="225621"/>
                      <a:pt x="228191" y="216515"/>
                      <a:pt x="235706" y="206104"/>
                    </a:cubicBezTo>
                    <a:cubicBezTo>
                      <a:pt x="243127" y="196322"/>
                      <a:pt x="249003" y="185463"/>
                      <a:pt x="253137" y="173910"/>
                    </a:cubicBezTo>
                    <a:cubicBezTo>
                      <a:pt x="260910" y="152583"/>
                      <a:pt x="262881" y="129571"/>
                      <a:pt x="258852" y="107235"/>
                    </a:cubicBezTo>
                    <a:cubicBezTo>
                      <a:pt x="255338" y="87623"/>
                      <a:pt x="247241" y="69125"/>
                      <a:pt x="235230" y="53228"/>
                    </a:cubicBezTo>
                    <a:cubicBezTo>
                      <a:pt x="217809" y="29910"/>
                      <a:pt x="193054" y="13137"/>
                      <a:pt x="164936" y="5603"/>
                    </a:cubicBezTo>
                    <a:cubicBezTo>
                      <a:pt x="154534" y="3260"/>
                      <a:pt x="144009" y="1478"/>
                      <a:pt x="133408" y="269"/>
                    </a:cubicBezTo>
                    <a:cubicBezTo>
                      <a:pt x="144190" y="-503"/>
                      <a:pt x="155030" y="459"/>
                      <a:pt x="165507" y="3126"/>
                    </a:cubicBezTo>
                    <a:cubicBezTo>
                      <a:pt x="215742" y="15156"/>
                      <a:pt x="254299" y="55466"/>
                      <a:pt x="264091" y="106187"/>
                    </a:cubicBezTo>
                    <a:cubicBezTo>
                      <a:pt x="268568" y="129590"/>
                      <a:pt x="266691" y="153764"/>
                      <a:pt x="258662" y="176195"/>
                    </a:cubicBezTo>
                    <a:cubicBezTo>
                      <a:pt x="249661" y="200989"/>
                      <a:pt x="233564" y="222592"/>
                      <a:pt x="212370" y="238298"/>
                    </a:cubicBezTo>
                    <a:cubicBezTo>
                      <a:pt x="165393" y="272817"/>
                      <a:pt x="101423" y="272817"/>
                      <a:pt x="54446" y="238298"/>
                    </a:cubicBezTo>
                    <a:cubicBezTo>
                      <a:pt x="43454" y="230364"/>
                      <a:pt x="33805" y="220715"/>
                      <a:pt x="25871" y="209723"/>
                    </a:cubicBezTo>
                    <a:cubicBezTo>
                      <a:pt x="18165" y="199446"/>
                      <a:pt x="12088" y="188045"/>
                      <a:pt x="7869" y="175910"/>
                    </a:cubicBezTo>
                    <a:cubicBezTo>
                      <a:pt x="-199" y="153488"/>
                      <a:pt x="-2104" y="129313"/>
                      <a:pt x="2344" y="105901"/>
                    </a:cubicBezTo>
                    <a:cubicBezTo>
                      <a:pt x="12136" y="55180"/>
                      <a:pt x="50693" y="14871"/>
                      <a:pt x="100928" y="2840"/>
                    </a:cubicBezTo>
                    <a:cubicBezTo>
                      <a:pt x="111548" y="278"/>
                      <a:pt x="122521" y="-560"/>
                      <a:pt x="133408" y="364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86" name="Freeform: Shape 885">
                <a:extLst>
                  <a:ext uri="{FF2B5EF4-FFF2-40B4-BE49-F238E27FC236}">
                    <a16:creationId xmlns="" xmlns:a16="http://schemas.microsoft.com/office/drawing/2014/main" id="{5B91F6FD-9FD7-4515-A6C4-E28E06E9BA10}"/>
                  </a:ext>
                </a:extLst>
              </p:cNvPr>
              <p:cNvSpPr/>
              <p:nvPr/>
            </p:nvSpPr>
            <p:spPr>
              <a:xfrm>
                <a:off x="2284015" y="2038826"/>
                <a:ext cx="194309" cy="194310"/>
              </a:xfrm>
              <a:custGeom>
                <a:avLst/>
                <a:gdLst>
                  <a:gd name="connsiteX0" fmla="*/ 97060 w 194309"/>
                  <a:gd name="connsiteY0" fmla="*/ 0 h 194310"/>
                  <a:gd name="connsiteX1" fmla="*/ 194310 w 194309"/>
                  <a:gd name="connsiteY1" fmla="*/ 97060 h 194310"/>
                  <a:gd name="connsiteX2" fmla="*/ 97250 w 194309"/>
                  <a:gd name="connsiteY2" fmla="*/ 194310 h 194310"/>
                  <a:gd name="connsiteX3" fmla="*/ 0 w 194309"/>
                  <a:gd name="connsiteY3" fmla="*/ 97250 h 194310"/>
                  <a:gd name="connsiteX4" fmla="*/ 0 w 194309"/>
                  <a:gd name="connsiteY4" fmla="*/ 97155 h 194310"/>
                  <a:gd name="connsiteX5" fmla="*/ 97060 w 194309"/>
                  <a:gd name="connsiteY5" fmla="*/ 0 h 1943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4309" h="194310">
                    <a:moveTo>
                      <a:pt x="97060" y="0"/>
                    </a:moveTo>
                    <a:cubicBezTo>
                      <a:pt x="150714" y="-57"/>
                      <a:pt x="194253" y="43405"/>
                      <a:pt x="194310" y="97060"/>
                    </a:cubicBezTo>
                    <a:cubicBezTo>
                      <a:pt x="194367" y="150714"/>
                      <a:pt x="150905" y="194253"/>
                      <a:pt x="97250" y="194310"/>
                    </a:cubicBezTo>
                    <a:cubicBezTo>
                      <a:pt x="43596" y="194367"/>
                      <a:pt x="57" y="150905"/>
                      <a:pt x="0" y="97250"/>
                    </a:cubicBezTo>
                    <a:cubicBezTo>
                      <a:pt x="0" y="97222"/>
                      <a:pt x="0" y="97184"/>
                      <a:pt x="0" y="97155"/>
                    </a:cubicBezTo>
                    <a:cubicBezTo>
                      <a:pt x="0" y="43539"/>
                      <a:pt x="43444" y="57"/>
                      <a:pt x="97060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87" name="Freeform: Shape 886">
                <a:extLst>
                  <a:ext uri="{FF2B5EF4-FFF2-40B4-BE49-F238E27FC236}">
                    <a16:creationId xmlns="" xmlns:a16="http://schemas.microsoft.com/office/drawing/2014/main" id="{D56610F5-6A65-4849-B26F-EFF112F45E1C}"/>
                  </a:ext>
                </a:extLst>
              </p:cNvPr>
              <p:cNvSpPr/>
              <p:nvPr/>
            </p:nvSpPr>
            <p:spPr>
              <a:xfrm>
                <a:off x="2365672" y="1080706"/>
                <a:ext cx="46899" cy="1016984"/>
              </a:xfrm>
              <a:custGeom>
                <a:avLst/>
                <a:gdLst>
                  <a:gd name="connsiteX0" fmla="*/ 8926 w 46899"/>
                  <a:gd name="connsiteY0" fmla="*/ 1016984 h 1016984"/>
                  <a:gd name="connsiteX1" fmla="*/ 21118 w 46899"/>
                  <a:gd name="connsiteY1" fmla="*/ 0 h 1016984"/>
                  <a:gd name="connsiteX2" fmla="*/ 8926 w 46899"/>
                  <a:gd name="connsiteY2" fmla="*/ 1016984 h 1016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899" h="1016984">
                    <a:moveTo>
                      <a:pt x="8926" y="1016984"/>
                    </a:moveTo>
                    <a:cubicBezTo>
                      <a:pt x="8926" y="1016984"/>
                      <a:pt x="-17744" y="177165"/>
                      <a:pt x="21118" y="0"/>
                    </a:cubicBezTo>
                    <a:cubicBezTo>
                      <a:pt x="21118" y="0"/>
                      <a:pt x="86555" y="509111"/>
                      <a:pt x="8926" y="1016984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88" name="Freeform: Shape 887">
                <a:extLst>
                  <a:ext uri="{FF2B5EF4-FFF2-40B4-BE49-F238E27FC236}">
                    <a16:creationId xmlns="" xmlns:a16="http://schemas.microsoft.com/office/drawing/2014/main" id="{331893D5-B82E-4CE4-902E-DF875A67CAA3}"/>
                  </a:ext>
                </a:extLst>
              </p:cNvPr>
              <p:cNvSpPr/>
              <p:nvPr/>
            </p:nvSpPr>
            <p:spPr>
              <a:xfrm>
                <a:off x="1095485" y="878776"/>
                <a:ext cx="2539841" cy="2537936"/>
              </a:xfrm>
              <a:custGeom>
                <a:avLst/>
                <a:gdLst>
                  <a:gd name="connsiteX0" fmla="*/ 1203198 w 2539841"/>
                  <a:gd name="connsiteY0" fmla="*/ 2537936 h 2537936"/>
                  <a:gd name="connsiteX1" fmla="*/ 1201579 w 2539841"/>
                  <a:gd name="connsiteY1" fmla="*/ 2537936 h 2537936"/>
                  <a:gd name="connsiteX2" fmla="*/ 1205294 w 2539841"/>
                  <a:gd name="connsiteY2" fmla="*/ 2433161 h 2537936"/>
                  <a:gd name="connsiteX3" fmla="*/ 1208246 w 2539841"/>
                  <a:gd name="connsiteY3" fmla="*/ 2433161 h 2537936"/>
                  <a:gd name="connsiteX4" fmla="*/ 1726025 w 2539841"/>
                  <a:gd name="connsiteY4" fmla="*/ 2452973 h 2537936"/>
                  <a:gd name="connsiteX5" fmla="*/ 1686973 w 2539841"/>
                  <a:gd name="connsiteY5" fmla="*/ 2355818 h 2537936"/>
                  <a:gd name="connsiteX6" fmla="*/ 1689830 w 2539841"/>
                  <a:gd name="connsiteY6" fmla="*/ 2354675 h 2537936"/>
                  <a:gd name="connsiteX7" fmla="*/ 1727454 w 2539841"/>
                  <a:gd name="connsiteY7" fmla="*/ 2452497 h 2537936"/>
                  <a:gd name="connsiteX8" fmla="*/ 689038 w 2539841"/>
                  <a:gd name="connsiteY8" fmla="*/ 2403062 h 2537936"/>
                  <a:gd name="connsiteX9" fmla="*/ 687419 w 2539841"/>
                  <a:gd name="connsiteY9" fmla="*/ 2402205 h 2537936"/>
                  <a:gd name="connsiteX10" fmla="*/ 734092 w 2539841"/>
                  <a:gd name="connsiteY10" fmla="*/ 2308384 h 2537936"/>
                  <a:gd name="connsiteX11" fmla="*/ 736663 w 2539841"/>
                  <a:gd name="connsiteY11" fmla="*/ 2309717 h 2537936"/>
                  <a:gd name="connsiteX12" fmla="*/ 2170176 w 2539841"/>
                  <a:gd name="connsiteY12" fmla="*/ 2162080 h 2537936"/>
                  <a:gd name="connsiteX13" fmla="*/ 2095500 w 2539841"/>
                  <a:gd name="connsiteY13" fmla="*/ 2088642 h 2537936"/>
                  <a:gd name="connsiteX14" fmla="*/ 2097500 w 2539841"/>
                  <a:gd name="connsiteY14" fmla="*/ 2086642 h 2537936"/>
                  <a:gd name="connsiteX15" fmla="*/ 2171510 w 2539841"/>
                  <a:gd name="connsiteY15" fmla="*/ 2160746 h 2537936"/>
                  <a:gd name="connsiteX16" fmla="*/ 274701 w 2539841"/>
                  <a:gd name="connsiteY16" fmla="*/ 2070925 h 2537936"/>
                  <a:gd name="connsiteX17" fmla="*/ 273082 w 2539841"/>
                  <a:gd name="connsiteY17" fmla="*/ 2068925 h 2537936"/>
                  <a:gd name="connsiteX18" fmla="*/ 354330 w 2539841"/>
                  <a:gd name="connsiteY18" fmla="*/ 2002250 h 2537936"/>
                  <a:gd name="connsiteX19" fmla="*/ 355663 w 2539841"/>
                  <a:gd name="connsiteY19" fmla="*/ 2003965 h 2537936"/>
                  <a:gd name="connsiteX20" fmla="*/ 2458498 w 2539841"/>
                  <a:gd name="connsiteY20" fmla="*/ 1715548 h 2537936"/>
                  <a:gd name="connsiteX21" fmla="*/ 2360295 w 2539841"/>
                  <a:gd name="connsiteY21" fmla="*/ 1679067 h 2537936"/>
                  <a:gd name="connsiteX22" fmla="*/ 2361343 w 2539841"/>
                  <a:gd name="connsiteY22" fmla="*/ 1676305 h 2537936"/>
                  <a:gd name="connsiteX23" fmla="*/ 2459165 w 2539841"/>
                  <a:gd name="connsiteY23" fmla="*/ 1713929 h 2537936"/>
                  <a:gd name="connsiteX24" fmla="*/ 30766 w 2539841"/>
                  <a:gd name="connsiteY24" fmla="*/ 1598866 h 2537936"/>
                  <a:gd name="connsiteX25" fmla="*/ 30004 w 2539841"/>
                  <a:gd name="connsiteY25" fmla="*/ 1596200 h 2537936"/>
                  <a:gd name="connsiteX26" fmla="*/ 131254 w 2539841"/>
                  <a:gd name="connsiteY26" fmla="*/ 1569149 h 2537936"/>
                  <a:gd name="connsiteX27" fmla="*/ 131254 w 2539841"/>
                  <a:gd name="connsiteY27" fmla="*/ 1570863 h 2537936"/>
                  <a:gd name="connsiteX28" fmla="*/ 2435066 w 2539841"/>
                  <a:gd name="connsiteY28" fmla="*/ 1196150 h 2537936"/>
                  <a:gd name="connsiteX29" fmla="*/ 2435066 w 2539841"/>
                  <a:gd name="connsiteY29" fmla="*/ 1194530 h 2537936"/>
                  <a:gd name="connsiteX30" fmla="*/ 2539841 w 2539841"/>
                  <a:gd name="connsiteY30" fmla="*/ 1188244 h 2537936"/>
                  <a:gd name="connsiteX31" fmla="*/ 2539841 w 2539841"/>
                  <a:gd name="connsiteY31" fmla="*/ 1191197 h 2537936"/>
                  <a:gd name="connsiteX32" fmla="*/ 2435066 w 2539841"/>
                  <a:gd name="connsiteY32" fmla="*/ 1194340 h 2537936"/>
                  <a:gd name="connsiteX33" fmla="*/ 2435066 w 2539841"/>
                  <a:gd name="connsiteY33" fmla="*/ 1191958 h 2537936"/>
                  <a:gd name="connsiteX34" fmla="*/ 2539841 w 2539841"/>
                  <a:gd name="connsiteY34" fmla="*/ 1185672 h 2537936"/>
                  <a:gd name="connsiteX35" fmla="*/ 2539841 w 2539841"/>
                  <a:gd name="connsiteY35" fmla="*/ 1188149 h 2537936"/>
                  <a:gd name="connsiteX36" fmla="*/ 103537 w 2539841"/>
                  <a:gd name="connsiteY36" fmla="*/ 1084136 h 2537936"/>
                  <a:gd name="connsiteX37" fmla="*/ 0 w 2539841"/>
                  <a:gd name="connsiteY37" fmla="*/ 1068419 h 2537936"/>
                  <a:gd name="connsiteX38" fmla="*/ 0 w 2539841"/>
                  <a:gd name="connsiteY38" fmla="*/ 1066038 h 2537936"/>
                  <a:gd name="connsiteX39" fmla="*/ 103632 w 2539841"/>
                  <a:gd name="connsiteY39" fmla="*/ 1081850 h 2537936"/>
                  <a:gd name="connsiteX40" fmla="*/ 2306765 w 2539841"/>
                  <a:gd name="connsiteY40" fmla="*/ 723519 h 2537936"/>
                  <a:gd name="connsiteX41" fmla="*/ 2305812 w 2539841"/>
                  <a:gd name="connsiteY41" fmla="*/ 721614 h 2537936"/>
                  <a:gd name="connsiteX42" fmla="*/ 2398871 w 2539841"/>
                  <a:gd name="connsiteY42" fmla="*/ 673418 h 2537936"/>
                  <a:gd name="connsiteX43" fmla="*/ 2400014 w 2539841"/>
                  <a:gd name="connsiteY43" fmla="*/ 675608 h 2537936"/>
                  <a:gd name="connsiteX44" fmla="*/ 275844 w 2539841"/>
                  <a:gd name="connsiteY44" fmla="*/ 628269 h 2537936"/>
                  <a:gd name="connsiteX45" fmla="*/ 187738 w 2539841"/>
                  <a:gd name="connsiteY45" fmla="*/ 571119 h 2537936"/>
                  <a:gd name="connsiteX46" fmla="*/ 188881 w 2539841"/>
                  <a:gd name="connsiteY46" fmla="*/ 569309 h 2537936"/>
                  <a:gd name="connsiteX47" fmla="*/ 277178 w 2539841"/>
                  <a:gd name="connsiteY47" fmla="*/ 625697 h 2537936"/>
                  <a:gd name="connsiteX48" fmla="*/ 1998059 w 2539841"/>
                  <a:gd name="connsiteY48" fmla="*/ 346139 h 2537936"/>
                  <a:gd name="connsiteX49" fmla="*/ 1996250 w 2539841"/>
                  <a:gd name="connsiteY49" fmla="*/ 344710 h 2537936"/>
                  <a:gd name="connsiteX50" fmla="*/ 2061686 w 2539841"/>
                  <a:gd name="connsiteY50" fmla="*/ 262890 h 2537936"/>
                  <a:gd name="connsiteX51" fmla="*/ 2063496 w 2539841"/>
                  <a:gd name="connsiteY51" fmla="*/ 264319 h 2537936"/>
                  <a:gd name="connsiteX52" fmla="*/ 618649 w 2539841"/>
                  <a:gd name="connsiteY52" fmla="*/ 280892 h 2537936"/>
                  <a:gd name="connsiteX53" fmla="*/ 561499 w 2539841"/>
                  <a:gd name="connsiteY53" fmla="*/ 193167 h 2537936"/>
                  <a:gd name="connsiteX54" fmla="*/ 563118 w 2539841"/>
                  <a:gd name="connsiteY54" fmla="*/ 192215 h 2537936"/>
                  <a:gd name="connsiteX55" fmla="*/ 621221 w 2539841"/>
                  <a:gd name="connsiteY55" fmla="*/ 279368 h 2537936"/>
                  <a:gd name="connsiteX56" fmla="*/ 1562386 w 2539841"/>
                  <a:gd name="connsiteY56" fmla="*/ 126206 h 2537936"/>
                  <a:gd name="connsiteX57" fmla="*/ 1560386 w 2539841"/>
                  <a:gd name="connsiteY57" fmla="*/ 125730 h 2537936"/>
                  <a:gd name="connsiteX58" fmla="*/ 1586675 w 2539841"/>
                  <a:gd name="connsiteY58" fmla="*/ 24289 h 2537936"/>
                  <a:gd name="connsiteX59" fmla="*/ 1589246 w 2539841"/>
                  <a:gd name="connsiteY59" fmla="*/ 24955 h 2537936"/>
                  <a:gd name="connsiteX60" fmla="*/ 1073087 w 2539841"/>
                  <a:gd name="connsiteY60" fmla="*/ 103442 h 2537936"/>
                  <a:gd name="connsiteX61" fmla="*/ 1056037 w 2539841"/>
                  <a:gd name="connsiteY61" fmla="*/ 0 h 2537936"/>
                  <a:gd name="connsiteX62" fmla="*/ 1058323 w 2539841"/>
                  <a:gd name="connsiteY62" fmla="*/ 0 h 2537936"/>
                  <a:gd name="connsiteX63" fmla="*/ 1075277 w 2539841"/>
                  <a:gd name="connsiteY63" fmla="*/ 103442 h 2537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2539841" h="2537936">
                    <a:moveTo>
                      <a:pt x="1203198" y="2537936"/>
                    </a:moveTo>
                    <a:lnTo>
                      <a:pt x="1201579" y="2537936"/>
                    </a:lnTo>
                    <a:lnTo>
                      <a:pt x="1205294" y="2433161"/>
                    </a:lnTo>
                    <a:lnTo>
                      <a:pt x="1208246" y="2433161"/>
                    </a:lnTo>
                    <a:close/>
                    <a:moveTo>
                      <a:pt x="1726025" y="2452973"/>
                    </a:moveTo>
                    <a:lnTo>
                      <a:pt x="1686973" y="2355818"/>
                    </a:lnTo>
                    <a:lnTo>
                      <a:pt x="1689830" y="2354675"/>
                    </a:lnTo>
                    <a:lnTo>
                      <a:pt x="1727454" y="2452497"/>
                    </a:lnTo>
                    <a:close/>
                    <a:moveTo>
                      <a:pt x="689038" y="2403062"/>
                    </a:moveTo>
                    <a:lnTo>
                      <a:pt x="687419" y="2402205"/>
                    </a:lnTo>
                    <a:lnTo>
                      <a:pt x="734092" y="2308384"/>
                    </a:lnTo>
                    <a:lnTo>
                      <a:pt x="736663" y="2309717"/>
                    </a:lnTo>
                    <a:close/>
                    <a:moveTo>
                      <a:pt x="2170176" y="2162080"/>
                    </a:moveTo>
                    <a:lnTo>
                      <a:pt x="2095500" y="2088642"/>
                    </a:lnTo>
                    <a:lnTo>
                      <a:pt x="2097500" y="2086642"/>
                    </a:lnTo>
                    <a:lnTo>
                      <a:pt x="2171510" y="2160746"/>
                    </a:lnTo>
                    <a:close/>
                    <a:moveTo>
                      <a:pt x="274701" y="2070925"/>
                    </a:moveTo>
                    <a:lnTo>
                      <a:pt x="273082" y="2068925"/>
                    </a:lnTo>
                    <a:lnTo>
                      <a:pt x="354330" y="2002250"/>
                    </a:lnTo>
                    <a:lnTo>
                      <a:pt x="355663" y="2003965"/>
                    </a:lnTo>
                    <a:close/>
                    <a:moveTo>
                      <a:pt x="2458498" y="1715548"/>
                    </a:moveTo>
                    <a:lnTo>
                      <a:pt x="2360295" y="1679067"/>
                    </a:lnTo>
                    <a:lnTo>
                      <a:pt x="2361343" y="1676305"/>
                    </a:lnTo>
                    <a:lnTo>
                      <a:pt x="2459165" y="1713929"/>
                    </a:lnTo>
                    <a:close/>
                    <a:moveTo>
                      <a:pt x="30766" y="1598866"/>
                    </a:moveTo>
                    <a:lnTo>
                      <a:pt x="30004" y="1596200"/>
                    </a:lnTo>
                    <a:lnTo>
                      <a:pt x="131254" y="1569149"/>
                    </a:lnTo>
                    <a:lnTo>
                      <a:pt x="131254" y="1570863"/>
                    </a:lnTo>
                    <a:close/>
                    <a:moveTo>
                      <a:pt x="2435066" y="1196150"/>
                    </a:moveTo>
                    <a:lnTo>
                      <a:pt x="2435066" y="1194530"/>
                    </a:lnTo>
                    <a:lnTo>
                      <a:pt x="2539841" y="1188244"/>
                    </a:lnTo>
                    <a:lnTo>
                      <a:pt x="2539841" y="1191197"/>
                    </a:lnTo>
                    <a:close/>
                    <a:moveTo>
                      <a:pt x="2435066" y="1194340"/>
                    </a:moveTo>
                    <a:lnTo>
                      <a:pt x="2435066" y="1191958"/>
                    </a:lnTo>
                    <a:lnTo>
                      <a:pt x="2539841" y="1185672"/>
                    </a:lnTo>
                    <a:lnTo>
                      <a:pt x="2539841" y="1188149"/>
                    </a:lnTo>
                    <a:close/>
                    <a:moveTo>
                      <a:pt x="103537" y="1084136"/>
                    </a:moveTo>
                    <a:lnTo>
                      <a:pt x="0" y="1068419"/>
                    </a:lnTo>
                    <a:lnTo>
                      <a:pt x="0" y="1066038"/>
                    </a:lnTo>
                    <a:lnTo>
                      <a:pt x="103632" y="1081850"/>
                    </a:lnTo>
                    <a:close/>
                    <a:moveTo>
                      <a:pt x="2306765" y="723519"/>
                    </a:moveTo>
                    <a:lnTo>
                      <a:pt x="2305812" y="721614"/>
                    </a:lnTo>
                    <a:lnTo>
                      <a:pt x="2398871" y="673418"/>
                    </a:lnTo>
                    <a:lnTo>
                      <a:pt x="2400014" y="675608"/>
                    </a:lnTo>
                    <a:close/>
                    <a:moveTo>
                      <a:pt x="275844" y="628269"/>
                    </a:moveTo>
                    <a:lnTo>
                      <a:pt x="187738" y="571119"/>
                    </a:lnTo>
                    <a:lnTo>
                      <a:pt x="188881" y="569309"/>
                    </a:lnTo>
                    <a:lnTo>
                      <a:pt x="277178" y="625697"/>
                    </a:lnTo>
                    <a:close/>
                    <a:moveTo>
                      <a:pt x="1998059" y="346139"/>
                    </a:moveTo>
                    <a:lnTo>
                      <a:pt x="1996250" y="344710"/>
                    </a:lnTo>
                    <a:lnTo>
                      <a:pt x="2061686" y="262890"/>
                    </a:lnTo>
                    <a:lnTo>
                      <a:pt x="2063496" y="264319"/>
                    </a:lnTo>
                    <a:close/>
                    <a:moveTo>
                      <a:pt x="618649" y="280892"/>
                    </a:moveTo>
                    <a:lnTo>
                      <a:pt x="561499" y="193167"/>
                    </a:lnTo>
                    <a:lnTo>
                      <a:pt x="563118" y="192215"/>
                    </a:lnTo>
                    <a:lnTo>
                      <a:pt x="621221" y="279368"/>
                    </a:lnTo>
                    <a:close/>
                    <a:moveTo>
                      <a:pt x="1562386" y="126206"/>
                    </a:moveTo>
                    <a:lnTo>
                      <a:pt x="1560386" y="125730"/>
                    </a:lnTo>
                    <a:lnTo>
                      <a:pt x="1586675" y="24289"/>
                    </a:lnTo>
                    <a:lnTo>
                      <a:pt x="1589246" y="24955"/>
                    </a:lnTo>
                    <a:close/>
                    <a:moveTo>
                      <a:pt x="1073087" y="103442"/>
                    </a:moveTo>
                    <a:lnTo>
                      <a:pt x="1056037" y="0"/>
                    </a:lnTo>
                    <a:lnTo>
                      <a:pt x="1058323" y="0"/>
                    </a:lnTo>
                    <a:lnTo>
                      <a:pt x="1075277" y="103442"/>
                    </a:ln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730" name="Graphic 14">
              <a:extLst>
                <a:ext uri="{FF2B5EF4-FFF2-40B4-BE49-F238E27FC236}">
                  <a16:creationId xmlns="" xmlns:a16="http://schemas.microsoft.com/office/drawing/2014/main" id="{1ED419DC-8A1B-42D1-B130-F789B2699EE8}"/>
                </a:ext>
              </a:extLst>
            </p:cNvPr>
            <p:cNvGrpSpPr/>
            <p:nvPr/>
          </p:nvGrpSpPr>
          <p:grpSpPr>
            <a:xfrm>
              <a:off x="167209" y="2872923"/>
              <a:ext cx="4064859" cy="498545"/>
              <a:chOff x="167209" y="2872923"/>
              <a:chExt cx="4064859" cy="498545"/>
            </a:xfrm>
            <a:solidFill>
              <a:srgbClr val="263238"/>
            </a:solidFill>
          </p:grpSpPr>
          <p:sp>
            <p:nvSpPr>
              <p:cNvPr id="853" name="Freeform: Shape 852">
                <a:extLst>
                  <a:ext uri="{FF2B5EF4-FFF2-40B4-BE49-F238E27FC236}">
                    <a16:creationId xmlns="" xmlns:a16="http://schemas.microsoft.com/office/drawing/2014/main" id="{1FEB19E2-DFFA-4D59-9EC3-976AD5DB94D7}"/>
                  </a:ext>
                </a:extLst>
              </p:cNvPr>
              <p:cNvSpPr/>
              <p:nvPr/>
            </p:nvSpPr>
            <p:spPr>
              <a:xfrm>
                <a:off x="3473592" y="3366516"/>
                <a:ext cx="576929" cy="4952"/>
              </a:xfrm>
              <a:custGeom>
                <a:avLst/>
                <a:gdLst>
                  <a:gd name="connsiteX0" fmla="*/ 576929 w 576929"/>
                  <a:gd name="connsiteY0" fmla="*/ 2477 h 4952"/>
                  <a:gd name="connsiteX1" fmla="*/ 288512 w 576929"/>
                  <a:gd name="connsiteY1" fmla="*/ 4953 h 4952"/>
                  <a:gd name="connsiteX2" fmla="*/ 0 w 576929"/>
                  <a:gd name="connsiteY2" fmla="*/ 2477 h 4952"/>
                  <a:gd name="connsiteX3" fmla="*/ 288512 w 576929"/>
                  <a:gd name="connsiteY3" fmla="*/ 0 h 4952"/>
                  <a:gd name="connsiteX4" fmla="*/ 576929 w 576929"/>
                  <a:gd name="connsiteY4" fmla="*/ 2477 h 4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6929" h="4952">
                    <a:moveTo>
                      <a:pt x="576929" y="2477"/>
                    </a:moveTo>
                    <a:cubicBezTo>
                      <a:pt x="576929" y="3810"/>
                      <a:pt x="447770" y="4953"/>
                      <a:pt x="288512" y="4953"/>
                    </a:cubicBezTo>
                    <a:cubicBezTo>
                      <a:pt x="129254" y="4953"/>
                      <a:pt x="0" y="3810"/>
                      <a:pt x="0" y="2477"/>
                    </a:cubicBezTo>
                    <a:cubicBezTo>
                      <a:pt x="0" y="1143"/>
                      <a:pt x="129159" y="0"/>
                      <a:pt x="288512" y="0"/>
                    </a:cubicBezTo>
                    <a:cubicBezTo>
                      <a:pt x="447865" y="0"/>
                      <a:pt x="576929" y="1048"/>
                      <a:pt x="576929" y="2477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54" name="Freeform: Shape 853">
                <a:extLst>
                  <a:ext uri="{FF2B5EF4-FFF2-40B4-BE49-F238E27FC236}">
                    <a16:creationId xmlns="" xmlns:a16="http://schemas.microsoft.com/office/drawing/2014/main" id="{A0CAAFDE-A271-40F1-B4CC-6B0AE126633D}"/>
                  </a:ext>
                </a:extLst>
              </p:cNvPr>
              <p:cNvSpPr/>
              <p:nvPr/>
            </p:nvSpPr>
            <p:spPr>
              <a:xfrm>
                <a:off x="3655139" y="3301841"/>
                <a:ext cx="576929" cy="4953"/>
              </a:xfrm>
              <a:custGeom>
                <a:avLst/>
                <a:gdLst>
                  <a:gd name="connsiteX0" fmla="*/ 576929 w 576929"/>
                  <a:gd name="connsiteY0" fmla="*/ 2477 h 4953"/>
                  <a:gd name="connsiteX1" fmla="*/ 288512 w 576929"/>
                  <a:gd name="connsiteY1" fmla="*/ 4953 h 4953"/>
                  <a:gd name="connsiteX2" fmla="*/ 0 w 576929"/>
                  <a:gd name="connsiteY2" fmla="*/ 2477 h 4953"/>
                  <a:gd name="connsiteX3" fmla="*/ 288512 w 576929"/>
                  <a:gd name="connsiteY3" fmla="*/ 0 h 4953"/>
                  <a:gd name="connsiteX4" fmla="*/ 576929 w 576929"/>
                  <a:gd name="connsiteY4" fmla="*/ 2477 h 4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6929" h="4953">
                    <a:moveTo>
                      <a:pt x="576929" y="2477"/>
                    </a:moveTo>
                    <a:cubicBezTo>
                      <a:pt x="576929" y="3905"/>
                      <a:pt x="447770" y="4953"/>
                      <a:pt x="288512" y="4953"/>
                    </a:cubicBezTo>
                    <a:cubicBezTo>
                      <a:pt x="129254" y="4953"/>
                      <a:pt x="0" y="3905"/>
                      <a:pt x="0" y="2477"/>
                    </a:cubicBezTo>
                    <a:cubicBezTo>
                      <a:pt x="0" y="1048"/>
                      <a:pt x="129064" y="0"/>
                      <a:pt x="288512" y="0"/>
                    </a:cubicBezTo>
                    <a:cubicBezTo>
                      <a:pt x="447961" y="0"/>
                      <a:pt x="576929" y="1143"/>
                      <a:pt x="576929" y="2477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55" name="Freeform: Shape 854">
                <a:extLst>
                  <a:ext uri="{FF2B5EF4-FFF2-40B4-BE49-F238E27FC236}">
                    <a16:creationId xmlns="" xmlns:a16="http://schemas.microsoft.com/office/drawing/2014/main" id="{2F5C1AED-94B5-4381-8B80-59D84445DEDC}"/>
                  </a:ext>
                </a:extLst>
              </p:cNvPr>
              <p:cNvSpPr/>
              <p:nvPr/>
            </p:nvSpPr>
            <p:spPr>
              <a:xfrm>
                <a:off x="167209" y="2937886"/>
                <a:ext cx="647259" cy="7251"/>
              </a:xfrm>
              <a:custGeom>
                <a:avLst/>
                <a:gdLst>
                  <a:gd name="connsiteX0" fmla="*/ 534924 w 534924"/>
                  <a:gd name="connsiteY0" fmla="*/ 2477 h 4952"/>
                  <a:gd name="connsiteX1" fmla="*/ 267367 w 534924"/>
                  <a:gd name="connsiteY1" fmla="*/ 4953 h 4952"/>
                  <a:gd name="connsiteX2" fmla="*/ 0 w 534924"/>
                  <a:gd name="connsiteY2" fmla="*/ 2477 h 4952"/>
                  <a:gd name="connsiteX3" fmla="*/ 267653 w 534924"/>
                  <a:gd name="connsiteY3" fmla="*/ 0 h 4952"/>
                  <a:gd name="connsiteX4" fmla="*/ 534924 w 534924"/>
                  <a:gd name="connsiteY4" fmla="*/ 2477 h 4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4924" h="4952">
                    <a:moveTo>
                      <a:pt x="534924" y="2477"/>
                    </a:moveTo>
                    <a:cubicBezTo>
                      <a:pt x="534924" y="3905"/>
                      <a:pt x="415100" y="4953"/>
                      <a:pt x="267367" y="4953"/>
                    </a:cubicBezTo>
                    <a:cubicBezTo>
                      <a:pt x="119634" y="4953"/>
                      <a:pt x="0" y="4191"/>
                      <a:pt x="0" y="2477"/>
                    </a:cubicBezTo>
                    <a:cubicBezTo>
                      <a:pt x="0" y="762"/>
                      <a:pt x="119825" y="0"/>
                      <a:pt x="267653" y="0"/>
                    </a:cubicBezTo>
                    <a:cubicBezTo>
                      <a:pt x="415481" y="0"/>
                      <a:pt x="534924" y="1143"/>
                      <a:pt x="534924" y="2477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856" name="Freeform: Shape 855">
                <a:extLst>
                  <a:ext uri="{FF2B5EF4-FFF2-40B4-BE49-F238E27FC236}">
                    <a16:creationId xmlns="" xmlns:a16="http://schemas.microsoft.com/office/drawing/2014/main" id="{B047E04B-DA30-48BD-A5C0-0FCD99C3BF31}"/>
                  </a:ext>
                </a:extLst>
              </p:cNvPr>
              <p:cNvSpPr/>
              <p:nvPr/>
            </p:nvSpPr>
            <p:spPr>
              <a:xfrm>
                <a:off x="335295" y="2872923"/>
                <a:ext cx="647602" cy="7252"/>
              </a:xfrm>
              <a:custGeom>
                <a:avLst/>
                <a:gdLst>
                  <a:gd name="connsiteX0" fmla="*/ 535210 w 535209"/>
                  <a:gd name="connsiteY0" fmla="*/ 2477 h 4953"/>
                  <a:gd name="connsiteX1" fmla="*/ 267653 w 535209"/>
                  <a:gd name="connsiteY1" fmla="*/ 4953 h 4953"/>
                  <a:gd name="connsiteX2" fmla="*/ 0 w 535209"/>
                  <a:gd name="connsiteY2" fmla="*/ 2477 h 4953"/>
                  <a:gd name="connsiteX3" fmla="*/ 267653 w 535209"/>
                  <a:gd name="connsiteY3" fmla="*/ 0 h 4953"/>
                  <a:gd name="connsiteX4" fmla="*/ 535210 w 535209"/>
                  <a:gd name="connsiteY4" fmla="*/ 2477 h 4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5209" h="4953">
                    <a:moveTo>
                      <a:pt x="535210" y="2477"/>
                    </a:moveTo>
                    <a:cubicBezTo>
                      <a:pt x="535210" y="3810"/>
                      <a:pt x="415385" y="4953"/>
                      <a:pt x="267653" y="4953"/>
                    </a:cubicBezTo>
                    <a:cubicBezTo>
                      <a:pt x="119920" y="4953"/>
                      <a:pt x="0" y="3810"/>
                      <a:pt x="0" y="2477"/>
                    </a:cubicBezTo>
                    <a:cubicBezTo>
                      <a:pt x="0" y="1143"/>
                      <a:pt x="119825" y="0"/>
                      <a:pt x="267653" y="0"/>
                    </a:cubicBezTo>
                    <a:cubicBezTo>
                      <a:pt x="415480" y="0"/>
                      <a:pt x="535210" y="1524"/>
                      <a:pt x="535210" y="2477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731" name="Graphic 14">
              <a:extLst>
                <a:ext uri="{FF2B5EF4-FFF2-40B4-BE49-F238E27FC236}">
                  <a16:creationId xmlns="" xmlns:a16="http://schemas.microsoft.com/office/drawing/2014/main" id="{63593073-7A90-4D87-B7E4-A3D8D26A8447}"/>
                </a:ext>
              </a:extLst>
            </p:cNvPr>
            <p:cNvGrpSpPr/>
            <p:nvPr/>
          </p:nvGrpSpPr>
          <p:grpSpPr>
            <a:xfrm>
              <a:off x="942324" y="1641537"/>
              <a:ext cx="3030334" cy="2881980"/>
              <a:chOff x="942324" y="1641537"/>
              <a:chExt cx="3030334" cy="2881980"/>
            </a:xfrm>
          </p:grpSpPr>
          <p:sp>
            <p:nvSpPr>
              <p:cNvPr id="785" name="Freeform: Shape 784">
                <a:extLst>
                  <a:ext uri="{FF2B5EF4-FFF2-40B4-BE49-F238E27FC236}">
                    <a16:creationId xmlns="" xmlns:a16="http://schemas.microsoft.com/office/drawing/2014/main" id="{367306C0-0DEB-4257-8AE2-402AA1986E50}"/>
                  </a:ext>
                </a:extLst>
              </p:cNvPr>
              <p:cNvSpPr/>
              <p:nvPr/>
            </p:nvSpPr>
            <p:spPr>
              <a:xfrm>
                <a:off x="2960587" y="1645775"/>
                <a:ext cx="225400" cy="262781"/>
              </a:xfrm>
              <a:custGeom>
                <a:avLst/>
                <a:gdLst>
                  <a:gd name="connsiteX0" fmla="*/ 14181 w 225400"/>
                  <a:gd name="connsiteY0" fmla="*/ 10146 h 262781"/>
                  <a:gd name="connsiteX1" fmla="*/ 64473 w 225400"/>
                  <a:gd name="connsiteY1" fmla="*/ 6145 h 262781"/>
                  <a:gd name="connsiteX2" fmla="*/ 132196 w 225400"/>
                  <a:gd name="connsiteY2" fmla="*/ 34244 h 262781"/>
                  <a:gd name="connsiteX3" fmla="*/ 192984 w 225400"/>
                  <a:gd name="connsiteY3" fmla="*/ 78221 h 262781"/>
                  <a:gd name="connsiteX4" fmla="*/ 190774 w 225400"/>
                  <a:gd name="connsiteY4" fmla="*/ 103872 h 262781"/>
                  <a:gd name="connsiteX5" fmla="*/ 224321 w 225400"/>
                  <a:gd name="connsiteY5" fmla="*/ 156774 h 262781"/>
                  <a:gd name="connsiteX6" fmla="*/ 199442 w 225400"/>
                  <a:gd name="connsiteY6" fmla="*/ 187406 h 262781"/>
                  <a:gd name="connsiteX7" fmla="*/ 205081 w 225400"/>
                  <a:gd name="connsiteY7" fmla="*/ 247356 h 262781"/>
                  <a:gd name="connsiteX8" fmla="*/ 152484 w 225400"/>
                  <a:gd name="connsiteY8" fmla="*/ 257891 h 262781"/>
                  <a:gd name="connsiteX9" fmla="*/ 3418 w 225400"/>
                  <a:gd name="connsiteY9" fmla="*/ 59200 h 262781"/>
                  <a:gd name="connsiteX10" fmla="*/ 14181 w 225400"/>
                  <a:gd name="connsiteY10" fmla="*/ 10146 h 262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5400" h="262781">
                    <a:moveTo>
                      <a:pt x="14181" y="10146"/>
                    </a:moveTo>
                    <a:cubicBezTo>
                      <a:pt x="28392" y="-1732"/>
                      <a:pt x="48557" y="-3332"/>
                      <a:pt x="64473" y="6145"/>
                    </a:cubicBezTo>
                    <a:cubicBezTo>
                      <a:pt x="90819" y="-1189"/>
                      <a:pt x="118775" y="10413"/>
                      <a:pt x="132196" y="34244"/>
                    </a:cubicBezTo>
                    <a:cubicBezTo>
                      <a:pt x="161123" y="29606"/>
                      <a:pt x="188345" y="49294"/>
                      <a:pt x="192984" y="78221"/>
                    </a:cubicBezTo>
                    <a:cubicBezTo>
                      <a:pt x="194365" y="86822"/>
                      <a:pt x="193603" y="95633"/>
                      <a:pt x="190774" y="103872"/>
                    </a:cubicBezTo>
                    <a:cubicBezTo>
                      <a:pt x="214644" y="109215"/>
                      <a:pt x="229665" y="132904"/>
                      <a:pt x="224321" y="156774"/>
                    </a:cubicBezTo>
                    <a:cubicBezTo>
                      <a:pt x="221283" y="170318"/>
                      <a:pt x="212072" y="181653"/>
                      <a:pt x="199442" y="187406"/>
                    </a:cubicBezTo>
                    <a:cubicBezTo>
                      <a:pt x="217559" y="202398"/>
                      <a:pt x="220083" y="229240"/>
                      <a:pt x="205081" y="247356"/>
                    </a:cubicBezTo>
                    <a:cubicBezTo>
                      <a:pt x="192251" y="262863"/>
                      <a:pt x="170305" y="267254"/>
                      <a:pt x="152484" y="257891"/>
                    </a:cubicBezTo>
                    <a:lnTo>
                      <a:pt x="3418" y="59200"/>
                    </a:lnTo>
                    <a:cubicBezTo>
                      <a:pt x="-3736" y="42217"/>
                      <a:pt x="570" y="22567"/>
                      <a:pt x="14181" y="10146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86" name="Freeform: Shape 785">
                <a:extLst>
                  <a:ext uri="{FF2B5EF4-FFF2-40B4-BE49-F238E27FC236}">
                    <a16:creationId xmlns="" xmlns:a16="http://schemas.microsoft.com/office/drawing/2014/main" id="{BEBE272E-C748-497A-96CD-5F4BF87E7F2A}"/>
                  </a:ext>
                </a:extLst>
              </p:cNvPr>
              <p:cNvSpPr/>
              <p:nvPr/>
            </p:nvSpPr>
            <p:spPr>
              <a:xfrm>
                <a:off x="2684255" y="1679570"/>
                <a:ext cx="440049" cy="646529"/>
              </a:xfrm>
              <a:custGeom>
                <a:avLst/>
                <a:gdLst>
                  <a:gd name="connsiteX0" fmla="*/ 432340 w 440049"/>
                  <a:gd name="connsiteY0" fmla="*/ 231906 h 646529"/>
                  <a:gd name="connsiteX1" fmla="*/ 325660 w 440049"/>
                  <a:gd name="connsiteY1" fmla="*/ 11498 h 646529"/>
                  <a:gd name="connsiteX2" fmla="*/ 316897 w 440049"/>
                  <a:gd name="connsiteY2" fmla="*/ 8069 h 646529"/>
                  <a:gd name="connsiteX3" fmla="*/ 111919 w 440049"/>
                  <a:gd name="connsiteY3" fmla="*/ 137514 h 646529"/>
                  <a:gd name="connsiteX4" fmla="*/ 2572 w 440049"/>
                  <a:gd name="connsiteY4" fmla="*/ 455268 h 646529"/>
                  <a:gd name="connsiteX5" fmla="*/ 0 w 440049"/>
                  <a:gd name="connsiteY5" fmla="*/ 499654 h 646529"/>
                  <a:gd name="connsiteX6" fmla="*/ 97441 w 440049"/>
                  <a:gd name="connsiteY6" fmla="*/ 646530 h 646529"/>
                  <a:gd name="connsiteX7" fmla="*/ 180404 w 440049"/>
                  <a:gd name="connsiteY7" fmla="*/ 608430 h 646529"/>
                  <a:gd name="connsiteX8" fmla="*/ 228029 w 440049"/>
                  <a:gd name="connsiteY8" fmla="*/ 519466 h 646529"/>
                  <a:gd name="connsiteX9" fmla="*/ 360331 w 440049"/>
                  <a:gd name="connsiteY9" fmla="*/ 451172 h 646529"/>
                  <a:gd name="connsiteX10" fmla="*/ 432340 w 440049"/>
                  <a:gd name="connsiteY10" fmla="*/ 231906 h 646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40049" h="646529">
                    <a:moveTo>
                      <a:pt x="432340" y="231906"/>
                    </a:moveTo>
                    <a:cubicBezTo>
                      <a:pt x="459429" y="141876"/>
                      <a:pt x="413071" y="46102"/>
                      <a:pt x="325660" y="11498"/>
                    </a:cubicBezTo>
                    <a:lnTo>
                      <a:pt x="316897" y="8069"/>
                    </a:lnTo>
                    <a:cubicBezTo>
                      <a:pt x="220885" y="-23364"/>
                      <a:pt x="140589" y="40644"/>
                      <a:pt x="111919" y="137514"/>
                    </a:cubicBezTo>
                    <a:lnTo>
                      <a:pt x="2572" y="455268"/>
                    </a:lnTo>
                    <a:lnTo>
                      <a:pt x="0" y="499654"/>
                    </a:lnTo>
                    <a:lnTo>
                      <a:pt x="97441" y="646530"/>
                    </a:lnTo>
                    <a:lnTo>
                      <a:pt x="180404" y="608430"/>
                    </a:lnTo>
                    <a:lnTo>
                      <a:pt x="228029" y="519466"/>
                    </a:lnTo>
                    <a:cubicBezTo>
                      <a:pt x="228029" y="519466"/>
                      <a:pt x="323279" y="540897"/>
                      <a:pt x="360331" y="451172"/>
                    </a:cubicBezTo>
                    <a:cubicBezTo>
                      <a:pt x="377571" y="407928"/>
                      <a:pt x="407003" y="315726"/>
                      <a:pt x="432340" y="231906"/>
                    </a:cubicBezTo>
                    <a:close/>
                  </a:path>
                </a:pathLst>
              </a:custGeom>
              <a:solidFill>
                <a:srgbClr val="FFBF9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87" name="Freeform: Shape 786">
                <a:extLst>
                  <a:ext uri="{FF2B5EF4-FFF2-40B4-BE49-F238E27FC236}">
                    <a16:creationId xmlns="" xmlns:a16="http://schemas.microsoft.com/office/drawing/2014/main" id="{3AFF39E7-3850-489E-868B-E4E0C6A49E1D}"/>
                  </a:ext>
                </a:extLst>
              </p:cNvPr>
              <p:cNvSpPr/>
              <p:nvPr/>
            </p:nvSpPr>
            <p:spPr>
              <a:xfrm>
                <a:off x="2808154" y="2118264"/>
                <a:ext cx="104796" cy="107823"/>
              </a:xfrm>
              <a:custGeom>
                <a:avLst/>
                <a:gdLst>
                  <a:gd name="connsiteX0" fmla="*/ 104797 w 104796"/>
                  <a:gd name="connsiteY0" fmla="*/ 81058 h 107823"/>
                  <a:gd name="connsiteX1" fmla="*/ 22 w 104796"/>
                  <a:gd name="connsiteY1" fmla="*/ 0 h 107823"/>
                  <a:gd name="connsiteX2" fmla="*/ 89462 w 104796"/>
                  <a:gd name="connsiteY2" fmla="*/ 107823 h 1078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4796" h="107823">
                    <a:moveTo>
                      <a:pt x="104797" y="81058"/>
                    </a:moveTo>
                    <a:cubicBezTo>
                      <a:pt x="62839" y="64608"/>
                      <a:pt x="26482" y="36481"/>
                      <a:pt x="22" y="0"/>
                    </a:cubicBezTo>
                    <a:cubicBezTo>
                      <a:pt x="22" y="0"/>
                      <a:pt x="-3788" y="80486"/>
                      <a:pt x="89462" y="107823"/>
                    </a:cubicBezTo>
                    <a:close/>
                  </a:path>
                </a:pathLst>
              </a:custGeom>
              <a:solidFill>
                <a:srgbClr val="FF9A6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88" name="Freeform: Shape 787">
                <a:extLst>
                  <a:ext uri="{FF2B5EF4-FFF2-40B4-BE49-F238E27FC236}">
                    <a16:creationId xmlns="" xmlns:a16="http://schemas.microsoft.com/office/drawing/2014/main" id="{9DF905EF-4385-43F8-A9F4-4AD10BF1B809}"/>
                  </a:ext>
                </a:extLst>
              </p:cNvPr>
              <p:cNvSpPr/>
              <p:nvPr/>
            </p:nvSpPr>
            <p:spPr>
              <a:xfrm>
                <a:off x="3030755" y="1967075"/>
                <a:ext cx="27571" cy="26569"/>
              </a:xfrm>
              <a:custGeom>
                <a:avLst/>
                <a:gdLst>
                  <a:gd name="connsiteX0" fmla="*/ 26881 w 27571"/>
                  <a:gd name="connsiteY0" fmla="*/ 17649 h 26569"/>
                  <a:gd name="connsiteX1" fmla="*/ 9355 w 27571"/>
                  <a:gd name="connsiteY1" fmla="*/ 25745 h 26569"/>
                  <a:gd name="connsiteX2" fmla="*/ 563 w 27571"/>
                  <a:gd name="connsiteY2" fmla="*/ 9362 h 26569"/>
                  <a:gd name="connsiteX3" fmla="*/ 687 w 27571"/>
                  <a:gd name="connsiteY3" fmla="*/ 8981 h 26569"/>
                  <a:gd name="connsiteX4" fmla="*/ 18213 w 27571"/>
                  <a:gd name="connsiteY4" fmla="*/ 790 h 26569"/>
                  <a:gd name="connsiteX5" fmla="*/ 26986 w 27571"/>
                  <a:gd name="connsiteY5" fmla="*/ 17335 h 26569"/>
                  <a:gd name="connsiteX6" fmla="*/ 26881 w 27571"/>
                  <a:gd name="connsiteY6" fmla="*/ 17649 h 26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571" h="26569">
                    <a:moveTo>
                      <a:pt x="26881" y="17649"/>
                    </a:moveTo>
                    <a:cubicBezTo>
                      <a:pt x="24252" y="24698"/>
                      <a:pt x="16432" y="28308"/>
                      <a:pt x="9355" y="25745"/>
                    </a:cubicBezTo>
                    <a:cubicBezTo>
                      <a:pt x="2401" y="23650"/>
                      <a:pt x="-1532" y="16316"/>
                      <a:pt x="563" y="9362"/>
                    </a:cubicBezTo>
                    <a:cubicBezTo>
                      <a:pt x="601" y="9238"/>
                      <a:pt x="649" y="9105"/>
                      <a:pt x="687" y="8981"/>
                    </a:cubicBezTo>
                    <a:cubicBezTo>
                      <a:pt x="3325" y="1933"/>
                      <a:pt x="11117" y="-1715"/>
                      <a:pt x="18213" y="790"/>
                    </a:cubicBezTo>
                    <a:cubicBezTo>
                      <a:pt x="25204" y="2933"/>
                      <a:pt x="29129" y="10343"/>
                      <a:pt x="26986" y="17335"/>
                    </a:cubicBezTo>
                    <a:cubicBezTo>
                      <a:pt x="26947" y="17440"/>
                      <a:pt x="26919" y="17544"/>
                      <a:pt x="26881" y="17649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89" name="Freeform: Shape 788">
                <a:extLst>
                  <a:ext uri="{FF2B5EF4-FFF2-40B4-BE49-F238E27FC236}">
                    <a16:creationId xmlns="" xmlns:a16="http://schemas.microsoft.com/office/drawing/2014/main" id="{9DD33A10-3751-4EB0-B895-A182DF0F95F4}"/>
                  </a:ext>
                </a:extLst>
              </p:cNvPr>
              <p:cNvSpPr/>
              <p:nvPr/>
            </p:nvSpPr>
            <p:spPr>
              <a:xfrm>
                <a:off x="3028376" y="1926472"/>
                <a:ext cx="51312" cy="26225"/>
              </a:xfrm>
              <a:custGeom>
                <a:avLst/>
                <a:gdLst>
                  <a:gd name="connsiteX0" fmla="*/ 50691 w 51312"/>
                  <a:gd name="connsiteY0" fmla="*/ 26153 h 26225"/>
                  <a:gd name="connsiteX1" fmla="*/ 27640 w 51312"/>
                  <a:gd name="connsiteY1" fmla="*/ 10722 h 26225"/>
                  <a:gd name="connsiteX2" fmla="*/ 113 w 51312"/>
                  <a:gd name="connsiteY2" fmla="*/ 5960 h 26225"/>
                  <a:gd name="connsiteX3" fmla="*/ 8114 w 51312"/>
                  <a:gd name="connsiteY3" fmla="*/ 1007 h 26225"/>
                  <a:gd name="connsiteX4" fmla="*/ 48595 w 51312"/>
                  <a:gd name="connsiteY4" fmla="*/ 17104 h 26225"/>
                  <a:gd name="connsiteX5" fmla="*/ 50691 w 51312"/>
                  <a:gd name="connsiteY5" fmla="*/ 26153 h 2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312" h="26225">
                    <a:moveTo>
                      <a:pt x="50691" y="26153"/>
                    </a:moveTo>
                    <a:cubicBezTo>
                      <a:pt x="48500" y="27200"/>
                      <a:pt x="41166" y="16628"/>
                      <a:pt x="27640" y="10722"/>
                    </a:cubicBezTo>
                    <a:cubicBezTo>
                      <a:pt x="14115" y="4817"/>
                      <a:pt x="875" y="8246"/>
                      <a:pt x="113" y="5960"/>
                    </a:cubicBezTo>
                    <a:cubicBezTo>
                      <a:pt x="-649" y="3674"/>
                      <a:pt x="2494" y="2531"/>
                      <a:pt x="8114" y="1007"/>
                    </a:cubicBezTo>
                    <a:cubicBezTo>
                      <a:pt x="23649" y="-2632"/>
                      <a:pt x="39803" y="3788"/>
                      <a:pt x="48595" y="17104"/>
                    </a:cubicBezTo>
                    <a:cubicBezTo>
                      <a:pt x="51548" y="22438"/>
                      <a:pt x="51834" y="26153"/>
                      <a:pt x="50691" y="26153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90" name="Freeform: Shape 789">
                <a:extLst>
                  <a:ext uri="{FF2B5EF4-FFF2-40B4-BE49-F238E27FC236}">
                    <a16:creationId xmlns="" xmlns:a16="http://schemas.microsoft.com/office/drawing/2014/main" id="{824F8223-4E3F-4EBA-8F26-73B27B1C0B03}"/>
                  </a:ext>
                </a:extLst>
              </p:cNvPr>
              <p:cNvSpPr/>
              <p:nvPr/>
            </p:nvSpPr>
            <p:spPr>
              <a:xfrm>
                <a:off x="2909629" y="1926334"/>
                <a:ext cx="27596" cy="26542"/>
              </a:xfrm>
              <a:custGeom>
                <a:avLst/>
                <a:gdLst>
                  <a:gd name="connsiteX0" fmla="*/ 26944 w 27596"/>
                  <a:gd name="connsiteY0" fmla="*/ 17622 h 26542"/>
                  <a:gd name="connsiteX1" fmla="*/ 9418 w 27596"/>
                  <a:gd name="connsiteY1" fmla="*/ 25719 h 26542"/>
                  <a:gd name="connsiteX2" fmla="*/ 569 w 27596"/>
                  <a:gd name="connsiteY2" fmla="*/ 9212 h 26542"/>
                  <a:gd name="connsiteX3" fmla="*/ 655 w 27596"/>
                  <a:gd name="connsiteY3" fmla="*/ 8955 h 26542"/>
                  <a:gd name="connsiteX4" fmla="*/ 18181 w 27596"/>
                  <a:gd name="connsiteY4" fmla="*/ 763 h 26542"/>
                  <a:gd name="connsiteX5" fmla="*/ 27001 w 27596"/>
                  <a:gd name="connsiteY5" fmla="*/ 17432 h 26542"/>
                  <a:gd name="connsiteX6" fmla="*/ 26944 w 27596"/>
                  <a:gd name="connsiteY6" fmla="*/ 17622 h 265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596" h="26542">
                    <a:moveTo>
                      <a:pt x="26944" y="17622"/>
                    </a:moveTo>
                    <a:cubicBezTo>
                      <a:pt x="24315" y="24671"/>
                      <a:pt x="16495" y="28281"/>
                      <a:pt x="9418" y="25719"/>
                    </a:cubicBezTo>
                    <a:cubicBezTo>
                      <a:pt x="2417" y="23604"/>
                      <a:pt x="-1545" y="16213"/>
                      <a:pt x="569" y="9212"/>
                    </a:cubicBezTo>
                    <a:cubicBezTo>
                      <a:pt x="598" y="9126"/>
                      <a:pt x="626" y="9040"/>
                      <a:pt x="655" y="8955"/>
                    </a:cubicBezTo>
                    <a:cubicBezTo>
                      <a:pt x="3331" y="1944"/>
                      <a:pt x="11085" y="-1685"/>
                      <a:pt x="18181" y="763"/>
                    </a:cubicBezTo>
                    <a:cubicBezTo>
                      <a:pt x="25220" y="2925"/>
                      <a:pt x="29173" y="10393"/>
                      <a:pt x="27001" y="17432"/>
                    </a:cubicBezTo>
                    <a:cubicBezTo>
                      <a:pt x="26982" y="17499"/>
                      <a:pt x="26963" y="17556"/>
                      <a:pt x="26944" y="17622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91" name="Freeform: Shape 790">
                <a:extLst>
                  <a:ext uri="{FF2B5EF4-FFF2-40B4-BE49-F238E27FC236}">
                    <a16:creationId xmlns="" xmlns:a16="http://schemas.microsoft.com/office/drawing/2014/main" id="{30AE594C-86E2-4A77-8B8C-9AADAC997D24}"/>
                  </a:ext>
                </a:extLst>
              </p:cNvPr>
              <p:cNvSpPr/>
              <p:nvPr/>
            </p:nvSpPr>
            <p:spPr>
              <a:xfrm>
                <a:off x="2896833" y="1872829"/>
                <a:ext cx="51124" cy="26144"/>
              </a:xfrm>
              <a:custGeom>
                <a:avLst/>
                <a:gdLst>
                  <a:gd name="connsiteX0" fmla="*/ 50693 w 51124"/>
                  <a:gd name="connsiteY0" fmla="*/ 26075 h 26144"/>
                  <a:gd name="connsiteX1" fmla="*/ 27643 w 51124"/>
                  <a:gd name="connsiteY1" fmla="*/ 10644 h 26144"/>
                  <a:gd name="connsiteX2" fmla="*/ 116 w 51124"/>
                  <a:gd name="connsiteY2" fmla="*/ 5882 h 26144"/>
                  <a:gd name="connsiteX3" fmla="*/ 8116 w 51124"/>
                  <a:gd name="connsiteY3" fmla="*/ 1024 h 26144"/>
                  <a:gd name="connsiteX4" fmla="*/ 31072 w 51124"/>
                  <a:gd name="connsiteY4" fmla="*/ 2738 h 26144"/>
                  <a:gd name="connsiteX5" fmla="*/ 48598 w 51124"/>
                  <a:gd name="connsiteY5" fmla="*/ 17121 h 26144"/>
                  <a:gd name="connsiteX6" fmla="*/ 50693 w 51124"/>
                  <a:gd name="connsiteY6" fmla="*/ 26075 h 26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124" h="26144">
                    <a:moveTo>
                      <a:pt x="50693" y="26075"/>
                    </a:moveTo>
                    <a:cubicBezTo>
                      <a:pt x="48502" y="27122"/>
                      <a:pt x="41168" y="16073"/>
                      <a:pt x="27643" y="10644"/>
                    </a:cubicBezTo>
                    <a:cubicBezTo>
                      <a:pt x="14117" y="5215"/>
                      <a:pt x="877" y="8168"/>
                      <a:pt x="116" y="5882"/>
                    </a:cubicBezTo>
                    <a:cubicBezTo>
                      <a:pt x="-647" y="3596"/>
                      <a:pt x="2401" y="2453"/>
                      <a:pt x="8116" y="1024"/>
                    </a:cubicBezTo>
                    <a:cubicBezTo>
                      <a:pt x="15765" y="-786"/>
                      <a:pt x="23776" y="-186"/>
                      <a:pt x="31072" y="2738"/>
                    </a:cubicBezTo>
                    <a:cubicBezTo>
                      <a:pt x="38292" y="5558"/>
                      <a:pt x="44426" y="10587"/>
                      <a:pt x="48598" y="17121"/>
                    </a:cubicBezTo>
                    <a:cubicBezTo>
                      <a:pt x="51265" y="21979"/>
                      <a:pt x="51550" y="25598"/>
                      <a:pt x="50693" y="26075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92" name="Freeform: Shape 791">
                <a:extLst>
                  <a:ext uri="{FF2B5EF4-FFF2-40B4-BE49-F238E27FC236}">
                    <a16:creationId xmlns="" xmlns:a16="http://schemas.microsoft.com/office/drawing/2014/main" id="{C7A9A908-F802-466F-83C3-3D942921089C}"/>
                  </a:ext>
                </a:extLst>
              </p:cNvPr>
              <p:cNvSpPr/>
              <p:nvPr/>
            </p:nvSpPr>
            <p:spPr>
              <a:xfrm>
                <a:off x="2952479" y="1901285"/>
                <a:ext cx="41408" cy="128541"/>
              </a:xfrm>
              <a:custGeom>
                <a:avLst/>
                <a:gdLst>
                  <a:gd name="connsiteX0" fmla="*/ 0 w 41408"/>
                  <a:gd name="connsiteY0" fmla="*/ 118015 h 128541"/>
                  <a:gd name="connsiteX1" fmla="*/ 24194 w 41408"/>
                  <a:gd name="connsiteY1" fmla="*/ 122777 h 128541"/>
                  <a:gd name="connsiteX2" fmla="*/ 33052 w 41408"/>
                  <a:gd name="connsiteY2" fmla="*/ 122301 h 128541"/>
                  <a:gd name="connsiteX3" fmla="*/ 34766 w 41408"/>
                  <a:gd name="connsiteY3" fmla="*/ 110871 h 128541"/>
                  <a:gd name="connsiteX4" fmla="*/ 34766 w 41408"/>
                  <a:gd name="connsiteY4" fmla="*/ 79724 h 128541"/>
                  <a:gd name="connsiteX5" fmla="*/ 39053 w 41408"/>
                  <a:gd name="connsiteY5" fmla="*/ 0 h 128541"/>
                  <a:gd name="connsiteX6" fmla="*/ 41243 w 41408"/>
                  <a:gd name="connsiteY6" fmla="*/ 79915 h 128541"/>
                  <a:gd name="connsiteX7" fmla="*/ 40577 w 41408"/>
                  <a:gd name="connsiteY7" fmla="*/ 110966 h 128541"/>
                  <a:gd name="connsiteX8" fmla="*/ 36957 w 41408"/>
                  <a:gd name="connsiteY8" fmla="*/ 125635 h 128541"/>
                  <a:gd name="connsiteX9" fmla="*/ 29146 w 41408"/>
                  <a:gd name="connsiteY9" fmla="*/ 128492 h 128541"/>
                  <a:gd name="connsiteX10" fmla="*/ 22765 w 41408"/>
                  <a:gd name="connsiteY10" fmla="*/ 126968 h 128541"/>
                  <a:gd name="connsiteX11" fmla="*/ 0 w 41408"/>
                  <a:gd name="connsiteY11" fmla="*/ 118015 h 1285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1408" h="128541">
                    <a:moveTo>
                      <a:pt x="0" y="118015"/>
                    </a:moveTo>
                    <a:cubicBezTo>
                      <a:pt x="8239" y="118539"/>
                      <a:pt x="16374" y="120139"/>
                      <a:pt x="24194" y="122777"/>
                    </a:cubicBezTo>
                    <a:cubicBezTo>
                      <a:pt x="27813" y="123825"/>
                      <a:pt x="31433" y="124396"/>
                      <a:pt x="33052" y="122301"/>
                    </a:cubicBezTo>
                    <a:cubicBezTo>
                      <a:pt x="34747" y="118748"/>
                      <a:pt x="35347" y="114767"/>
                      <a:pt x="34766" y="110871"/>
                    </a:cubicBezTo>
                    <a:cubicBezTo>
                      <a:pt x="34766" y="101346"/>
                      <a:pt x="34766" y="90583"/>
                      <a:pt x="34766" y="79724"/>
                    </a:cubicBezTo>
                    <a:cubicBezTo>
                      <a:pt x="35338" y="35719"/>
                      <a:pt x="37243" y="0"/>
                      <a:pt x="39053" y="0"/>
                    </a:cubicBezTo>
                    <a:cubicBezTo>
                      <a:pt x="40862" y="0"/>
                      <a:pt x="41815" y="35814"/>
                      <a:pt x="41243" y="79915"/>
                    </a:cubicBezTo>
                    <a:cubicBezTo>
                      <a:pt x="41243" y="90773"/>
                      <a:pt x="40767" y="101060"/>
                      <a:pt x="40577" y="110966"/>
                    </a:cubicBezTo>
                    <a:cubicBezTo>
                      <a:pt x="41158" y="116129"/>
                      <a:pt x="39872" y="121330"/>
                      <a:pt x="36957" y="125635"/>
                    </a:cubicBezTo>
                    <a:cubicBezTo>
                      <a:pt x="34928" y="127730"/>
                      <a:pt x="32052" y="128787"/>
                      <a:pt x="29146" y="128492"/>
                    </a:cubicBezTo>
                    <a:cubicBezTo>
                      <a:pt x="26966" y="128254"/>
                      <a:pt x="24822" y="127740"/>
                      <a:pt x="22765" y="126968"/>
                    </a:cubicBezTo>
                    <a:cubicBezTo>
                      <a:pt x="14850" y="124901"/>
                      <a:pt x="7201" y="121891"/>
                      <a:pt x="0" y="118015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93" name="Freeform: Shape 792">
                <a:extLst>
                  <a:ext uri="{FF2B5EF4-FFF2-40B4-BE49-F238E27FC236}">
                    <a16:creationId xmlns="" xmlns:a16="http://schemas.microsoft.com/office/drawing/2014/main" id="{7ECF3D3A-8E02-4905-B345-23518CAF4DFD}"/>
                  </a:ext>
                </a:extLst>
              </p:cNvPr>
              <p:cNvSpPr/>
              <p:nvPr/>
            </p:nvSpPr>
            <p:spPr>
              <a:xfrm>
                <a:off x="2899902" y="1834445"/>
                <a:ext cx="58901" cy="23844"/>
              </a:xfrm>
              <a:custGeom>
                <a:avLst/>
                <a:gdLst>
                  <a:gd name="connsiteX0" fmla="*/ 58484 w 58901"/>
                  <a:gd name="connsiteY0" fmla="*/ 22929 h 23844"/>
                  <a:gd name="connsiteX1" fmla="*/ 29146 w 58901"/>
                  <a:gd name="connsiteY1" fmla="*/ 15976 h 23844"/>
                  <a:gd name="connsiteX2" fmla="*/ 0 w 58901"/>
                  <a:gd name="connsiteY2" fmla="*/ 8070 h 23844"/>
                  <a:gd name="connsiteX3" fmla="*/ 9525 w 58901"/>
                  <a:gd name="connsiteY3" fmla="*/ 1593 h 23844"/>
                  <a:gd name="connsiteX4" fmla="*/ 33433 w 58901"/>
                  <a:gd name="connsiteY4" fmla="*/ 1593 h 23844"/>
                  <a:gd name="connsiteX5" fmla="*/ 54102 w 58901"/>
                  <a:gd name="connsiteY5" fmla="*/ 13023 h 23844"/>
                  <a:gd name="connsiteX6" fmla="*/ 58484 w 58901"/>
                  <a:gd name="connsiteY6" fmla="*/ 22929 h 23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901" h="23844">
                    <a:moveTo>
                      <a:pt x="58484" y="22929"/>
                    </a:moveTo>
                    <a:cubicBezTo>
                      <a:pt x="55816" y="26263"/>
                      <a:pt x="44291" y="19691"/>
                      <a:pt x="29146" y="15976"/>
                    </a:cubicBezTo>
                    <a:cubicBezTo>
                      <a:pt x="14002" y="12261"/>
                      <a:pt x="571" y="12166"/>
                      <a:pt x="0" y="8070"/>
                    </a:cubicBezTo>
                    <a:cubicBezTo>
                      <a:pt x="0" y="6070"/>
                      <a:pt x="3238" y="3403"/>
                      <a:pt x="9525" y="1593"/>
                    </a:cubicBezTo>
                    <a:cubicBezTo>
                      <a:pt x="17354" y="-531"/>
                      <a:pt x="25603" y="-531"/>
                      <a:pt x="33433" y="1593"/>
                    </a:cubicBezTo>
                    <a:cubicBezTo>
                      <a:pt x="41224" y="3469"/>
                      <a:pt x="48368" y="7413"/>
                      <a:pt x="54102" y="13023"/>
                    </a:cubicBezTo>
                    <a:cubicBezTo>
                      <a:pt x="58198" y="17786"/>
                      <a:pt x="59722" y="21786"/>
                      <a:pt x="58484" y="22929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94" name="Freeform: Shape 793">
                <a:extLst>
                  <a:ext uri="{FF2B5EF4-FFF2-40B4-BE49-F238E27FC236}">
                    <a16:creationId xmlns="" xmlns:a16="http://schemas.microsoft.com/office/drawing/2014/main" id="{F06D2602-667B-46BD-810F-7F9989C7041F}"/>
                  </a:ext>
                </a:extLst>
              </p:cNvPr>
              <p:cNvSpPr/>
              <p:nvPr/>
            </p:nvSpPr>
            <p:spPr>
              <a:xfrm>
                <a:off x="3046157" y="1884776"/>
                <a:ext cx="48394" cy="25540"/>
              </a:xfrm>
              <a:custGeom>
                <a:avLst/>
                <a:gdLst>
                  <a:gd name="connsiteX0" fmla="*/ 1001 w 48394"/>
                  <a:gd name="connsiteY0" fmla="*/ 506 h 25540"/>
                  <a:gd name="connsiteX1" fmla="*/ 24814 w 48394"/>
                  <a:gd name="connsiteY1" fmla="*/ 8698 h 25540"/>
                  <a:gd name="connsiteX2" fmla="*/ 48340 w 48394"/>
                  <a:gd name="connsiteY2" fmla="*/ 18223 h 25540"/>
                  <a:gd name="connsiteX3" fmla="*/ 40816 w 48394"/>
                  <a:gd name="connsiteY3" fmla="*/ 24509 h 25540"/>
                  <a:gd name="connsiteX4" fmla="*/ 2716 w 48394"/>
                  <a:gd name="connsiteY4" fmla="*/ 10603 h 25540"/>
                  <a:gd name="connsiteX5" fmla="*/ 1001 w 48394"/>
                  <a:gd name="connsiteY5" fmla="*/ 506 h 25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394" h="25540">
                    <a:moveTo>
                      <a:pt x="1001" y="506"/>
                    </a:moveTo>
                    <a:cubicBezTo>
                      <a:pt x="4525" y="-1875"/>
                      <a:pt x="13193" y="4697"/>
                      <a:pt x="24814" y="8698"/>
                    </a:cubicBezTo>
                    <a:cubicBezTo>
                      <a:pt x="36434" y="12698"/>
                      <a:pt x="47198" y="13651"/>
                      <a:pt x="48340" y="18223"/>
                    </a:cubicBezTo>
                    <a:cubicBezTo>
                      <a:pt x="48817" y="20223"/>
                      <a:pt x="46150" y="22890"/>
                      <a:pt x="40816" y="24509"/>
                    </a:cubicBezTo>
                    <a:cubicBezTo>
                      <a:pt x="26471" y="27986"/>
                      <a:pt x="11450" y="22500"/>
                      <a:pt x="2716" y="10603"/>
                    </a:cubicBezTo>
                    <a:cubicBezTo>
                      <a:pt x="-427" y="5459"/>
                      <a:pt x="-618" y="1649"/>
                      <a:pt x="1001" y="506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95" name="Freeform: Shape 794">
                <a:extLst>
                  <a:ext uri="{FF2B5EF4-FFF2-40B4-BE49-F238E27FC236}">
                    <a16:creationId xmlns="" xmlns:a16="http://schemas.microsoft.com/office/drawing/2014/main" id="{67F0B988-24E4-411C-9D1E-FA5833B407B3}"/>
                  </a:ext>
                </a:extLst>
              </p:cNvPr>
              <p:cNvSpPr/>
              <p:nvPr/>
            </p:nvSpPr>
            <p:spPr>
              <a:xfrm>
                <a:off x="2758615" y="1665090"/>
                <a:ext cx="374411" cy="287174"/>
              </a:xfrm>
              <a:custGeom>
                <a:avLst/>
                <a:gdLst>
                  <a:gd name="connsiteX0" fmla="*/ 365600 w 374411"/>
                  <a:gd name="connsiteY0" fmla="*/ 201810 h 287174"/>
                  <a:gd name="connsiteX1" fmla="*/ 341979 w 374411"/>
                  <a:gd name="connsiteY1" fmla="*/ 112084 h 287174"/>
                  <a:gd name="connsiteX2" fmla="*/ 258921 w 374411"/>
                  <a:gd name="connsiteY2" fmla="*/ 93034 h 287174"/>
                  <a:gd name="connsiteX3" fmla="*/ 163671 w 374411"/>
                  <a:gd name="connsiteY3" fmla="*/ 55887 h 287174"/>
                  <a:gd name="connsiteX4" fmla="*/ 109283 w 374411"/>
                  <a:gd name="connsiteY4" fmla="*/ 132944 h 287174"/>
                  <a:gd name="connsiteX5" fmla="*/ 10794 w 374411"/>
                  <a:gd name="connsiteY5" fmla="*/ 245625 h 287174"/>
                  <a:gd name="connsiteX6" fmla="*/ 2984 w 374411"/>
                  <a:gd name="connsiteY6" fmla="*/ 184379 h 287174"/>
                  <a:gd name="connsiteX7" fmla="*/ 60134 w 374411"/>
                  <a:gd name="connsiteY7" fmla="*/ 51791 h 287174"/>
                  <a:gd name="connsiteX8" fmla="*/ 138905 w 374411"/>
                  <a:gd name="connsiteY8" fmla="*/ 5119 h 287174"/>
                  <a:gd name="connsiteX9" fmla="*/ 296925 w 374411"/>
                  <a:gd name="connsiteY9" fmla="*/ 33122 h 287174"/>
                  <a:gd name="connsiteX10" fmla="*/ 365600 w 374411"/>
                  <a:gd name="connsiteY10" fmla="*/ 201810 h 287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74411" h="287174">
                    <a:moveTo>
                      <a:pt x="365600" y="201810"/>
                    </a:moveTo>
                    <a:cubicBezTo>
                      <a:pt x="365600" y="201810"/>
                      <a:pt x="364077" y="135992"/>
                      <a:pt x="341979" y="112084"/>
                    </a:cubicBezTo>
                    <a:cubicBezTo>
                      <a:pt x="315308" y="83509"/>
                      <a:pt x="286829" y="113799"/>
                      <a:pt x="258921" y="93034"/>
                    </a:cubicBezTo>
                    <a:cubicBezTo>
                      <a:pt x="231012" y="72270"/>
                      <a:pt x="205485" y="44171"/>
                      <a:pt x="163671" y="55887"/>
                    </a:cubicBezTo>
                    <a:cubicBezTo>
                      <a:pt x="118141" y="68651"/>
                      <a:pt x="127190" y="93987"/>
                      <a:pt x="109283" y="132944"/>
                    </a:cubicBezTo>
                    <a:cubicBezTo>
                      <a:pt x="36512" y="291155"/>
                      <a:pt x="-11113" y="325635"/>
                      <a:pt x="10794" y="245625"/>
                    </a:cubicBezTo>
                    <a:cubicBezTo>
                      <a:pt x="13175" y="236862"/>
                      <a:pt x="-7494" y="221051"/>
                      <a:pt x="2984" y="184379"/>
                    </a:cubicBezTo>
                    <a:cubicBezTo>
                      <a:pt x="16604" y="136754"/>
                      <a:pt x="36702" y="80366"/>
                      <a:pt x="60134" y="51791"/>
                    </a:cubicBezTo>
                    <a:cubicBezTo>
                      <a:pt x="79184" y="27788"/>
                      <a:pt x="102615" y="14930"/>
                      <a:pt x="138905" y="5119"/>
                    </a:cubicBezTo>
                    <a:cubicBezTo>
                      <a:pt x="196055" y="-10502"/>
                      <a:pt x="257301" y="12739"/>
                      <a:pt x="296925" y="33122"/>
                    </a:cubicBezTo>
                    <a:cubicBezTo>
                      <a:pt x="336549" y="53506"/>
                      <a:pt x="397223" y="132373"/>
                      <a:pt x="365600" y="20181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96" name="Freeform: Shape 795">
                <a:extLst>
                  <a:ext uri="{FF2B5EF4-FFF2-40B4-BE49-F238E27FC236}">
                    <a16:creationId xmlns="" xmlns:a16="http://schemas.microsoft.com/office/drawing/2014/main" id="{D1874B0A-BDC2-40CC-9968-9F99039B1322}"/>
                  </a:ext>
                </a:extLst>
              </p:cNvPr>
              <p:cNvSpPr/>
              <p:nvPr/>
            </p:nvSpPr>
            <p:spPr>
              <a:xfrm>
                <a:off x="2701928" y="1874545"/>
                <a:ext cx="75688" cy="104741"/>
              </a:xfrm>
              <a:custGeom>
                <a:avLst/>
                <a:gdLst>
                  <a:gd name="connsiteX0" fmla="*/ 74148 w 75688"/>
                  <a:gd name="connsiteY0" fmla="*/ 35979 h 104741"/>
                  <a:gd name="connsiteX1" fmla="*/ 58232 w 75688"/>
                  <a:gd name="connsiteY1" fmla="*/ 2384 h 104741"/>
                  <a:gd name="connsiteX2" fmla="*/ 57003 w 75688"/>
                  <a:gd name="connsiteY2" fmla="*/ 1975 h 104741"/>
                  <a:gd name="connsiteX3" fmla="*/ 4521 w 75688"/>
                  <a:gd name="connsiteY3" fmla="*/ 34360 h 104741"/>
                  <a:gd name="connsiteX4" fmla="*/ 50240 w 75688"/>
                  <a:gd name="connsiteY4" fmla="*/ 104559 h 104741"/>
                  <a:gd name="connsiteX5" fmla="*/ 74148 w 75688"/>
                  <a:gd name="connsiteY5" fmla="*/ 35979 h 104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688" h="104741">
                    <a:moveTo>
                      <a:pt x="74148" y="35979"/>
                    </a:moveTo>
                    <a:cubicBezTo>
                      <a:pt x="79035" y="22301"/>
                      <a:pt x="71910" y="7261"/>
                      <a:pt x="58232" y="2384"/>
                    </a:cubicBezTo>
                    <a:cubicBezTo>
                      <a:pt x="57823" y="2232"/>
                      <a:pt x="57413" y="2099"/>
                      <a:pt x="57003" y="1975"/>
                    </a:cubicBezTo>
                    <a:cubicBezTo>
                      <a:pt x="39572" y="-2978"/>
                      <a:pt x="17094" y="-787"/>
                      <a:pt x="4521" y="34360"/>
                    </a:cubicBezTo>
                    <a:cubicBezTo>
                      <a:pt x="-17768" y="96844"/>
                      <a:pt x="49574" y="106274"/>
                      <a:pt x="50240" y="104559"/>
                    </a:cubicBezTo>
                    <a:cubicBezTo>
                      <a:pt x="50907" y="102845"/>
                      <a:pt x="65099" y="62173"/>
                      <a:pt x="74148" y="35979"/>
                    </a:cubicBezTo>
                    <a:close/>
                  </a:path>
                </a:pathLst>
              </a:custGeom>
              <a:solidFill>
                <a:srgbClr val="FFBF9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97" name="Freeform: Shape 796">
                <a:extLst>
                  <a:ext uri="{FF2B5EF4-FFF2-40B4-BE49-F238E27FC236}">
                    <a16:creationId xmlns="" xmlns:a16="http://schemas.microsoft.com/office/drawing/2014/main" id="{83341F6B-AEAF-4636-9E18-1EC216D3363C}"/>
                  </a:ext>
                </a:extLst>
              </p:cNvPr>
              <p:cNvSpPr/>
              <p:nvPr/>
            </p:nvSpPr>
            <p:spPr>
              <a:xfrm>
                <a:off x="2725622" y="1896703"/>
                <a:ext cx="33656" cy="56815"/>
              </a:xfrm>
              <a:custGeom>
                <a:avLst/>
                <a:gdLst>
                  <a:gd name="connsiteX0" fmla="*/ 21880 w 33656"/>
                  <a:gd name="connsiteY0" fmla="*/ 54017 h 56815"/>
                  <a:gd name="connsiteX1" fmla="*/ 18355 w 33656"/>
                  <a:gd name="connsiteY1" fmla="*/ 54588 h 56815"/>
                  <a:gd name="connsiteX2" fmla="*/ 10164 w 33656"/>
                  <a:gd name="connsiteY2" fmla="*/ 51826 h 56815"/>
                  <a:gd name="connsiteX3" fmla="*/ 6354 w 33656"/>
                  <a:gd name="connsiteY3" fmla="*/ 23251 h 56815"/>
                  <a:gd name="connsiteX4" fmla="*/ 14926 w 33656"/>
                  <a:gd name="connsiteY4" fmla="*/ 8773 h 56815"/>
                  <a:gd name="connsiteX5" fmla="*/ 26071 w 33656"/>
                  <a:gd name="connsiteY5" fmla="*/ 3344 h 56815"/>
                  <a:gd name="connsiteX6" fmla="*/ 31500 w 33656"/>
                  <a:gd name="connsiteY6" fmla="*/ 8678 h 56815"/>
                  <a:gd name="connsiteX7" fmla="*/ 31500 w 33656"/>
                  <a:gd name="connsiteY7" fmla="*/ 12012 h 56815"/>
                  <a:gd name="connsiteX8" fmla="*/ 33596 w 33656"/>
                  <a:gd name="connsiteY8" fmla="*/ 8678 h 56815"/>
                  <a:gd name="connsiteX9" fmla="*/ 32548 w 33656"/>
                  <a:gd name="connsiteY9" fmla="*/ 3915 h 56815"/>
                  <a:gd name="connsiteX10" fmla="*/ 27118 w 33656"/>
                  <a:gd name="connsiteY10" fmla="*/ 201 h 56815"/>
                  <a:gd name="connsiteX11" fmla="*/ 12355 w 33656"/>
                  <a:gd name="connsiteY11" fmla="*/ 5820 h 56815"/>
                  <a:gd name="connsiteX12" fmla="*/ 2354 w 33656"/>
                  <a:gd name="connsiteY12" fmla="*/ 21822 h 56815"/>
                  <a:gd name="connsiteX13" fmla="*/ 8545 w 33656"/>
                  <a:gd name="connsiteY13" fmla="*/ 54493 h 56815"/>
                  <a:gd name="connsiteX14" fmla="*/ 19117 w 33656"/>
                  <a:gd name="connsiteY14" fmla="*/ 56398 h 56815"/>
                  <a:gd name="connsiteX15" fmla="*/ 21880 w 33656"/>
                  <a:gd name="connsiteY15" fmla="*/ 54017 h 5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3656" h="56815">
                    <a:moveTo>
                      <a:pt x="21880" y="54017"/>
                    </a:moveTo>
                    <a:cubicBezTo>
                      <a:pt x="21880" y="54017"/>
                      <a:pt x="20546" y="54017"/>
                      <a:pt x="18355" y="54588"/>
                    </a:cubicBezTo>
                    <a:cubicBezTo>
                      <a:pt x="15374" y="54760"/>
                      <a:pt x="12440" y="53769"/>
                      <a:pt x="10164" y="51826"/>
                    </a:cubicBezTo>
                    <a:cubicBezTo>
                      <a:pt x="3830" y="43682"/>
                      <a:pt x="2372" y="32767"/>
                      <a:pt x="6354" y="23251"/>
                    </a:cubicBezTo>
                    <a:cubicBezTo>
                      <a:pt x="8097" y="17850"/>
                      <a:pt x="11031" y="12897"/>
                      <a:pt x="14926" y="8773"/>
                    </a:cubicBezTo>
                    <a:cubicBezTo>
                      <a:pt x="17527" y="5239"/>
                      <a:pt x="21689" y="3211"/>
                      <a:pt x="26071" y="3344"/>
                    </a:cubicBezTo>
                    <a:cubicBezTo>
                      <a:pt x="28919" y="3601"/>
                      <a:pt x="31195" y="5830"/>
                      <a:pt x="31500" y="8678"/>
                    </a:cubicBezTo>
                    <a:cubicBezTo>
                      <a:pt x="31500" y="10678"/>
                      <a:pt x="30833" y="11821"/>
                      <a:pt x="31500" y="12012"/>
                    </a:cubicBezTo>
                    <a:cubicBezTo>
                      <a:pt x="32167" y="12202"/>
                      <a:pt x="33214" y="11440"/>
                      <a:pt x="33596" y="8678"/>
                    </a:cubicBezTo>
                    <a:cubicBezTo>
                      <a:pt x="33814" y="7020"/>
                      <a:pt x="33443" y="5335"/>
                      <a:pt x="32548" y="3915"/>
                    </a:cubicBezTo>
                    <a:cubicBezTo>
                      <a:pt x="31309" y="2001"/>
                      <a:pt x="29357" y="658"/>
                      <a:pt x="27118" y="201"/>
                    </a:cubicBezTo>
                    <a:cubicBezTo>
                      <a:pt x="21546" y="-695"/>
                      <a:pt x="15917" y="1448"/>
                      <a:pt x="12355" y="5820"/>
                    </a:cubicBezTo>
                    <a:cubicBezTo>
                      <a:pt x="7735" y="10230"/>
                      <a:pt x="4296" y="15736"/>
                      <a:pt x="2354" y="21822"/>
                    </a:cubicBezTo>
                    <a:cubicBezTo>
                      <a:pt x="-2333" y="32967"/>
                      <a:pt x="105" y="45835"/>
                      <a:pt x="8545" y="54493"/>
                    </a:cubicBezTo>
                    <a:cubicBezTo>
                      <a:pt x="11621" y="56655"/>
                      <a:pt x="15488" y="57351"/>
                      <a:pt x="19117" y="56398"/>
                    </a:cubicBezTo>
                    <a:cubicBezTo>
                      <a:pt x="20737" y="55922"/>
                      <a:pt x="21880" y="54207"/>
                      <a:pt x="21880" y="54017"/>
                    </a:cubicBezTo>
                    <a:close/>
                  </a:path>
                </a:pathLst>
              </a:custGeom>
              <a:solidFill>
                <a:srgbClr val="FF9A6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98" name="Freeform: Shape 797">
                <a:extLst>
                  <a:ext uri="{FF2B5EF4-FFF2-40B4-BE49-F238E27FC236}">
                    <a16:creationId xmlns="" xmlns:a16="http://schemas.microsoft.com/office/drawing/2014/main" id="{8ED67C74-CA75-4337-9FBC-3B521102274E}"/>
                  </a:ext>
                </a:extLst>
              </p:cNvPr>
              <p:cNvSpPr/>
              <p:nvPr/>
            </p:nvSpPr>
            <p:spPr>
              <a:xfrm>
                <a:off x="2781247" y="1641537"/>
                <a:ext cx="334695" cy="175246"/>
              </a:xfrm>
              <a:custGeom>
                <a:avLst/>
                <a:gdLst>
                  <a:gd name="connsiteX0" fmla="*/ 43026 w 334695"/>
                  <a:gd name="connsiteY0" fmla="*/ 150020 h 175246"/>
                  <a:gd name="connsiteX1" fmla="*/ 64457 w 334695"/>
                  <a:gd name="connsiteY1" fmla="*/ 172308 h 175246"/>
                  <a:gd name="connsiteX2" fmla="*/ 92270 w 334695"/>
                  <a:gd name="connsiteY2" fmla="*/ 166974 h 175246"/>
                  <a:gd name="connsiteX3" fmla="*/ 99699 w 334695"/>
                  <a:gd name="connsiteY3" fmla="*/ 155354 h 175246"/>
                  <a:gd name="connsiteX4" fmla="*/ 115320 w 334695"/>
                  <a:gd name="connsiteY4" fmla="*/ 158973 h 175246"/>
                  <a:gd name="connsiteX5" fmla="*/ 167327 w 334695"/>
                  <a:gd name="connsiteY5" fmla="*/ 146781 h 175246"/>
                  <a:gd name="connsiteX6" fmla="*/ 188663 w 334695"/>
                  <a:gd name="connsiteY6" fmla="*/ 157640 h 175246"/>
                  <a:gd name="connsiteX7" fmla="*/ 212475 w 334695"/>
                  <a:gd name="connsiteY7" fmla="*/ 146305 h 175246"/>
                  <a:gd name="connsiteX8" fmla="*/ 237812 w 334695"/>
                  <a:gd name="connsiteY8" fmla="*/ 144019 h 175246"/>
                  <a:gd name="connsiteX9" fmla="*/ 250099 w 334695"/>
                  <a:gd name="connsiteY9" fmla="*/ 152210 h 175246"/>
                  <a:gd name="connsiteX10" fmla="*/ 270483 w 334695"/>
                  <a:gd name="connsiteY10" fmla="*/ 139161 h 175246"/>
                  <a:gd name="connsiteX11" fmla="*/ 288104 w 334695"/>
                  <a:gd name="connsiteY11" fmla="*/ 120968 h 175246"/>
                  <a:gd name="connsiteX12" fmla="*/ 310392 w 334695"/>
                  <a:gd name="connsiteY12" fmla="*/ 129065 h 175246"/>
                  <a:gd name="connsiteX13" fmla="*/ 332490 w 334695"/>
                  <a:gd name="connsiteY13" fmla="*/ 129065 h 175246"/>
                  <a:gd name="connsiteX14" fmla="*/ 334110 w 334695"/>
                  <a:gd name="connsiteY14" fmla="*/ 116777 h 175246"/>
                  <a:gd name="connsiteX15" fmla="*/ 292961 w 334695"/>
                  <a:gd name="connsiteY15" fmla="*/ 82487 h 175246"/>
                  <a:gd name="connsiteX16" fmla="*/ 239888 w 334695"/>
                  <a:gd name="connsiteY16" fmla="*/ 19575 h 175246"/>
                  <a:gd name="connsiteX17" fmla="*/ 197711 w 334695"/>
                  <a:gd name="connsiteY17" fmla="*/ 32862 h 175246"/>
                  <a:gd name="connsiteX18" fmla="*/ 118588 w 334695"/>
                  <a:gd name="connsiteY18" fmla="*/ 6144 h 175246"/>
                  <a:gd name="connsiteX19" fmla="*/ 101985 w 334695"/>
                  <a:gd name="connsiteY19" fmla="*/ 18384 h 175246"/>
                  <a:gd name="connsiteX20" fmla="*/ 42226 w 334695"/>
                  <a:gd name="connsiteY20" fmla="*/ 27671 h 175246"/>
                  <a:gd name="connsiteX21" fmla="*/ 34358 w 334695"/>
                  <a:gd name="connsiteY21" fmla="*/ 58580 h 175246"/>
                  <a:gd name="connsiteX22" fmla="*/ 1687 w 334695"/>
                  <a:gd name="connsiteY22" fmla="*/ 80582 h 175246"/>
                  <a:gd name="connsiteX23" fmla="*/ 17499 w 334695"/>
                  <a:gd name="connsiteY23" fmla="*/ 112301 h 175246"/>
                  <a:gd name="connsiteX24" fmla="*/ 16251 w 334695"/>
                  <a:gd name="connsiteY24" fmla="*/ 145819 h 175246"/>
                  <a:gd name="connsiteX25" fmla="*/ 47026 w 334695"/>
                  <a:gd name="connsiteY25" fmla="*/ 149258 h 1752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34695" h="175246">
                    <a:moveTo>
                      <a:pt x="43026" y="150020"/>
                    </a:moveTo>
                    <a:cubicBezTo>
                      <a:pt x="48217" y="159107"/>
                      <a:pt x="55579" y="166765"/>
                      <a:pt x="64457" y="172308"/>
                    </a:cubicBezTo>
                    <a:cubicBezTo>
                      <a:pt x="73753" y="177737"/>
                      <a:pt x="85640" y="175461"/>
                      <a:pt x="92270" y="166974"/>
                    </a:cubicBezTo>
                    <a:cubicBezTo>
                      <a:pt x="94746" y="162974"/>
                      <a:pt x="95603" y="157449"/>
                      <a:pt x="99699" y="155354"/>
                    </a:cubicBezTo>
                    <a:cubicBezTo>
                      <a:pt x="103795" y="153258"/>
                      <a:pt x="110367" y="156401"/>
                      <a:pt x="115320" y="158973"/>
                    </a:cubicBezTo>
                    <a:cubicBezTo>
                      <a:pt x="133351" y="167755"/>
                      <a:pt x="155078" y="162669"/>
                      <a:pt x="167327" y="146781"/>
                    </a:cubicBezTo>
                    <a:cubicBezTo>
                      <a:pt x="170546" y="155382"/>
                      <a:pt x="179814" y="160097"/>
                      <a:pt x="188663" y="157640"/>
                    </a:cubicBezTo>
                    <a:cubicBezTo>
                      <a:pt x="197083" y="154982"/>
                      <a:pt x="205103" y="151163"/>
                      <a:pt x="212475" y="146305"/>
                    </a:cubicBezTo>
                    <a:cubicBezTo>
                      <a:pt x="220019" y="141390"/>
                      <a:pt x="229506" y="140533"/>
                      <a:pt x="237812" y="144019"/>
                    </a:cubicBezTo>
                    <a:cubicBezTo>
                      <a:pt x="242098" y="146400"/>
                      <a:pt x="245336" y="150782"/>
                      <a:pt x="250099" y="152210"/>
                    </a:cubicBezTo>
                    <a:cubicBezTo>
                      <a:pt x="258481" y="154687"/>
                      <a:pt x="266101" y="146781"/>
                      <a:pt x="270483" y="139161"/>
                    </a:cubicBezTo>
                    <a:cubicBezTo>
                      <a:pt x="274864" y="131541"/>
                      <a:pt x="279531" y="122683"/>
                      <a:pt x="288104" y="120968"/>
                    </a:cubicBezTo>
                    <a:cubicBezTo>
                      <a:pt x="296257" y="120959"/>
                      <a:pt x="304144" y="123826"/>
                      <a:pt x="310392" y="129065"/>
                    </a:cubicBezTo>
                    <a:cubicBezTo>
                      <a:pt x="317441" y="133065"/>
                      <a:pt x="327728" y="135065"/>
                      <a:pt x="332490" y="129065"/>
                    </a:cubicBezTo>
                    <a:cubicBezTo>
                      <a:pt x="334691" y="125359"/>
                      <a:pt x="335272" y="120921"/>
                      <a:pt x="334110" y="116777"/>
                    </a:cubicBezTo>
                    <a:cubicBezTo>
                      <a:pt x="330100" y="97127"/>
                      <a:pt x="313012" y="82887"/>
                      <a:pt x="292961" y="82487"/>
                    </a:cubicBezTo>
                    <a:cubicBezTo>
                      <a:pt x="295676" y="50464"/>
                      <a:pt x="271921" y="22299"/>
                      <a:pt x="239888" y="19575"/>
                    </a:cubicBezTo>
                    <a:cubicBezTo>
                      <a:pt x="224629" y="18289"/>
                      <a:pt x="209475" y="23061"/>
                      <a:pt x="197711" y="32862"/>
                    </a:cubicBezTo>
                    <a:cubicBezTo>
                      <a:pt x="183234" y="3630"/>
                      <a:pt x="147810" y="-8324"/>
                      <a:pt x="118588" y="6144"/>
                    </a:cubicBezTo>
                    <a:cubicBezTo>
                      <a:pt x="112377" y="9221"/>
                      <a:pt x="106757" y="13364"/>
                      <a:pt x="101985" y="18384"/>
                    </a:cubicBezTo>
                    <a:cubicBezTo>
                      <a:pt x="82916" y="4449"/>
                      <a:pt x="56161" y="8602"/>
                      <a:pt x="42226" y="27671"/>
                    </a:cubicBezTo>
                    <a:cubicBezTo>
                      <a:pt x="35710" y="36577"/>
                      <a:pt x="32901" y="47645"/>
                      <a:pt x="34358" y="58580"/>
                    </a:cubicBezTo>
                    <a:cubicBezTo>
                      <a:pt x="20404" y="59799"/>
                      <a:pt x="8059" y="68114"/>
                      <a:pt x="1687" y="80582"/>
                    </a:cubicBezTo>
                    <a:cubicBezTo>
                      <a:pt x="-3552" y="93251"/>
                      <a:pt x="3878" y="110777"/>
                      <a:pt x="17499" y="112301"/>
                    </a:cubicBezTo>
                    <a:cubicBezTo>
                      <a:pt x="7897" y="121216"/>
                      <a:pt x="7345" y="136218"/>
                      <a:pt x="16251" y="145819"/>
                    </a:cubicBezTo>
                    <a:cubicBezTo>
                      <a:pt x="24242" y="154430"/>
                      <a:pt x="37330" y="155887"/>
                      <a:pt x="47026" y="149258"/>
                    </a:cubicBezTo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99" name="Freeform: Shape 798">
                <a:extLst>
                  <a:ext uri="{FF2B5EF4-FFF2-40B4-BE49-F238E27FC236}">
                    <a16:creationId xmlns="" xmlns:a16="http://schemas.microsoft.com/office/drawing/2014/main" id="{B4D28AA8-FE47-4CFC-9984-21BDF9C54397}"/>
                  </a:ext>
                </a:extLst>
              </p:cNvPr>
              <p:cNvSpPr/>
              <p:nvPr/>
            </p:nvSpPr>
            <p:spPr>
              <a:xfrm>
                <a:off x="2792291" y="1752600"/>
                <a:ext cx="88751" cy="64696"/>
              </a:xfrm>
              <a:custGeom>
                <a:avLst/>
                <a:gdLst>
                  <a:gd name="connsiteX0" fmla="*/ 1978 w 88751"/>
                  <a:gd name="connsiteY0" fmla="*/ 0 h 64696"/>
                  <a:gd name="connsiteX1" fmla="*/ 1121 w 88751"/>
                  <a:gd name="connsiteY1" fmla="*/ 13335 h 64696"/>
                  <a:gd name="connsiteX2" fmla="*/ 10646 w 88751"/>
                  <a:gd name="connsiteY2" fmla="*/ 25622 h 64696"/>
                  <a:gd name="connsiteX3" fmla="*/ 30268 w 88751"/>
                  <a:gd name="connsiteY3" fmla="*/ 27432 h 64696"/>
                  <a:gd name="connsiteX4" fmla="*/ 27791 w 88751"/>
                  <a:gd name="connsiteY4" fmla="*/ 26003 h 64696"/>
                  <a:gd name="connsiteX5" fmla="*/ 34078 w 88751"/>
                  <a:gd name="connsiteY5" fmla="*/ 46196 h 64696"/>
                  <a:gd name="connsiteX6" fmla="*/ 42555 w 88751"/>
                  <a:gd name="connsiteY6" fmla="*/ 57626 h 64696"/>
                  <a:gd name="connsiteX7" fmla="*/ 54556 w 88751"/>
                  <a:gd name="connsiteY7" fmla="*/ 63627 h 64696"/>
                  <a:gd name="connsiteX8" fmla="*/ 76273 w 88751"/>
                  <a:gd name="connsiteY8" fmla="*/ 60388 h 64696"/>
                  <a:gd name="connsiteX9" fmla="*/ 86370 w 88751"/>
                  <a:gd name="connsiteY9" fmla="*/ 49530 h 64696"/>
                  <a:gd name="connsiteX10" fmla="*/ 88751 w 88751"/>
                  <a:gd name="connsiteY10" fmla="*/ 44767 h 64696"/>
                  <a:gd name="connsiteX11" fmla="*/ 85132 w 88751"/>
                  <a:gd name="connsiteY11" fmla="*/ 48673 h 64696"/>
                  <a:gd name="connsiteX12" fmla="*/ 74845 w 88751"/>
                  <a:gd name="connsiteY12" fmla="*/ 58198 h 64696"/>
                  <a:gd name="connsiteX13" fmla="*/ 38431 w 88751"/>
                  <a:gd name="connsiteY13" fmla="*/ 46472 h 64696"/>
                  <a:gd name="connsiteX14" fmla="*/ 37507 w 88751"/>
                  <a:gd name="connsiteY14" fmla="*/ 44482 h 64696"/>
                  <a:gd name="connsiteX15" fmla="*/ 31411 w 88751"/>
                  <a:gd name="connsiteY15" fmla="*/ 25432 h 64696"/>
                  <a:gd name="connsiteX16" fmla="*/ 31411 w 88751"/>
                  <a:gd name="connsiteY16" fmla="*/ 23146 h 64696"/>
                  <a:gd name="connsiteX17" fmla="*/ 29315 w 88751"/>
                  <a:gd name="connsiteY17" fmla="*/ 24003 h 64696"/>
                  <a:gd name="connsiteX18" fmla="*/ 12551 w 88751"/>
                  <a:gd name="connsiteY18" fmla="*/ 22860 h 64696"/>
                  <a:gd name="connsiteX19" fmla="*/ 3693 w 88751"/>
                  <a:gd name="connsiteY19" fmla="*/ 12668 h 64696"/>
                  <a:gd name="connsiteX20" fmla="*/ 1978 w 88751"/>
                  <a:gd name="connsiteY20" fmla="*/ 0 h 646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8751" h="64696">
                    <a:moveTo>
                      <a:pt x="1978" y="0"/>
                    </a:moveTo>
                    <a:cubicBezTo>
                      <a:pt x="-317" y="4086"/>
                      <a:pt x="-632" y="8992"/>
                      <a:pt x="1121" y="13335"/>
                    </a:cubicBezTo>
                    <a:cubicBezTo>
                      <a:pt x="2617" y="18488"/>
                      <a:pt x="6026" y="22889"/>
                      <a:pt x="10646" y="25622"/>
                    </a:cubicBezTo>
                    <a:cubicBezTo>
                      <a:pt x="16609" y="29070"/>
                      <a:pt x="23781" y="29728"/>
                      <a:pt x="30268" y="27432"/>
                    </a:cubicBezTo>
                    <a:lnTo>
                      <a:pt x="27791" y="26003"/>
                    </a:lnTo>
                    <a:cubicBezTo>
                      <a:pt x="28782" y="33033"/>
                      <a:pt x="30906" y="39853"/>
                      <a:pt x="34078" y="46196"/>
                    </a:cubicBezTo>
                    <a:cubicBezTo>
                      <a:pt x="36173" y="50492"/>
                      <a:pt x="39050" y="54369"/>
                      <a:pt x="42555" y="57626"/>
                    </a:cubicBezTo>
                    <a:cubicBezTo>
                      <a:pt x="45974" y="60627"/>
                      <a:pt x="50108" y="62694"/>
                      <a:pt x="54556" y="63627"/>
                    </a:cubicBezTo>
                    <a:cubicBezTo>
                      <a:pt x="61919" y="65808"/>
                      <a:pt x="69863" y="64618"/>
                      <a:pt x="76273" y="60388"/>
                    </a:cubicBezTo>
                    <a:cubicBezTo>
                      <a:pt x="80331" y="57474"/>
                      <a:pt x="83760" y="53788"/>
                      <a:pt x="86370" y="49530"/>
                    </a:cubicBezTo>
                    <a:cubicBezTo>
                      <a:pt x="87475" y="48120"/>
                      <a:pt x="88285" y="46501"/>
                      <a:pt x="88751" y="44767"/>
                    </a:cubicBezTo>
                    <a:cubicBezTo>
                      <a:pt x="88751" y="44767"/>
                      <a:pt x="87322" y="46101"/>
                      <a:pt x="85132" y="48673"/>
                    </a:cubicBezTo>
                    <a:cubicBezTo>
                      <a:pt x="82226" y="52368"/>
                      <a:pt x="78760" y="55588"/>
                      <a:pt x="74845" y="58198"/>
                    </a:cubicBezTo>
                    <a:cubicBezTo>
                      <a:pt x="61548" y="65018"/>
                      <a:pt x="45251" y="59769"/>
                      <a:pt x="38431" y="46472"/>
                    </a:cubicBezTo>
                    <a:cubicBezTo>
                      <a:pt x="38097" y="45825"/>
                      <a:pt x="37783" y="45158"/>
                      <a:pt x="37507" y="44482"/>
                    </a:cubicBezTo>
                    <a:cubicBezTo>
                      <a:pt x="34525" y="38481"/>
                      <a:pt x="32468" y="32052"/>
                      <a:pt x="31411" y="25432"/>
                    </a:cubicBezTo>
                    <a:lnTo>
                      <a:pt x="31411" y="23146"/>
                    </a:lnTo>
                    <a:lnTo>
                      <a:pt x="29315" y="24003"/>
                    </a:lnTo>
                    <a:cubicBezTo>
                      <a:pt x="23829" y="26099"/>
                      <a:pt x="17704" y="25679"/>
                      <a:pt x="12551" y="22860"/>
                    </a:cubicBezTo>
                    <a:cubicBezTo>
                      <a:pt x="8484" y="20622"/>
                      <a:pt x="5341" y="17012"/>
                      <a:pt x="3693" y="12668"/>
                    </a:cubicBezTo>
                    <a:cubicBezTo>
                      <a:pt x="2274" y="8601"/>
                      <a:pt x="1693" y="4296"/>
                      <a:pt x="1978" y="0"/>
                    </a:cubicBezTo>
                    <a:close/>
                  </a:path>
                </a:pathLst>
              </a:custGeom>
              <a:solidFill>
                <a:srgbClr val="455A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0" name="Freeform: Shape 799">
                <a:extLst>
                  <a:ext uri="{FF2B5EF4-FFF2-40B4-BE49-F238E27FC236}">
                    <a16:creationId xmlns="" xmlns:a16="http://schemas.microsoft.com/office/drawing/2014/main" id="{9C24B9EF-0FAE-4253-9AC6-6EAF8B59AECF}"/>
                  </a:ext>
                </a:extLst>
              </p:cNvPr>
              <p:cNvSpPr/>
              <p:nvPr/>
            </p:nvSpPr>
            <p:spPr>
              <a:xfrm>
                <a:off x="2966577" y="1657188"/>
                <a:ext cx="145947" cy="123319"/>
              </a:xfrm>
              <a:custGeom>
                <a:avLst/>
                <a:gdLst>
                  <a:gd name="connsiteX0" fmla="*/ 0 w 145947"/>
                  <a:gd name="connsiteY0" fmla="*/ 162 h 123319"/>
                  <a:gd name="connsiteX1" fmla="*/ 3715 w 145947"/>
                  <a:gd name="connsiteY1" fmla="*/ 3496 h 123319"/>
                  <a:gd name="connsiteX2" fmla="*/ 10096 w 145947"/>
                  <a:gd name="connsiteY2" fmla="*/ 15402 h 123319"/>
                  <a:gd name="connsiteX3" fmla="*/ 10096 w 145947"/>
                  <a:gd name="connsiteY3" fmla="*/ 16926 h 123319"/>
                  <a:gd name="connsiteX4" fmla="*/ 11430 w 145947"/>
                  <a:gd name="connsiteY4" fmla="*/ 16069 h 123319"/>
                  <a:gd name="connsiteX5" fmla="*/ 50768 w 145947"/>
                  <a:gd name="connsiteY5" fmla="*/ 3686 h 123319"/>
                  <a:gd name="connsiteX6" fmla="*/ 77057 w 145947"/>
                  <a:gd name="connsiteY6" fmla="*/ 7877 h 123319"/>
                  <a:gd name="connsiteX7" fmla="*/ 100298 w 145947"/>
                  <a:gd name="connsiteY7" fmla="*/ 25594 h 123319"/>
                  <a:gd name="connsiteX8" fmla="*/ 109823 w 145947"/>
                  <a:gd name="connsiteY8" fmla="*/ 46453 h 123319"/>
                  <a:gd name="connsiteX9" fmla="*/ 109823 w 145947"/>
                  <a:gd name="connsiteY9" fmla="*/ 67694 h 123319"/>
                  <a:gd name="connsiteX10" fmla="*/ 109252 w 145947"/>
                  <a:gd name="connsiteY10" fmla="*/ 69790 h 123319"/>
                  <a:gd name="connsiteX11" fmla="*/ 111252 w 145947"/>
                  <a:gd name="connsiteY11" fmla="*/ 69790 h 123319"/>
                  <a:gd name="connsiteX12" fmla="*/ 143828 w 145947"/>
                  <a:gd name="connsiteY12" fmla="*/ 103508 h 123319"/>
                  <a:gd name="connsiteX13" fmla="*/ 140494 w 145947"/>
                  <a:gd name="connsiteY13" fmla="*/ 123320 h 123319"/>
                  <a:gd name="connsiteX14" fmla="*/ 143161 w 145947"/>
                  <a:gd name="connsiteY14" fmla="*/ 118557 h 123319"/>
                  <a:gd name="connsiteX15" fmla="*/ 145923 w 145947"/>
                  <a:gd name="connsiteY15" fmla="*/ 103413 h 123319"/>
                  <a:gd name="connsiteX16" fmla="*/ 138017 w 145947"/>
                  <a:gd name="connsiteY16" fmla="*/ 81124 h 123319"/>
                  <a:gd name="connsiteX17" fmla="*/ 111633 w 145947"/>
                  <a:gd name="connsiteY17" fmla="*/ 66265 h 123319"/>
                  <a:gd name="connsiteX18" fmla="*/ 113157 w 145947"/>
                  <a:gd name="connsiteY18" fmla="*/ 68551 h 123319"/>
                  <a:gd name="connsiteX19" fmla="*/ 113919 w 145947"/>
                  <a:gd name="connsiteY19" fmla="*/ 45501 h 123319"/>
                  <a:gd name="connsiteX20" fmla="*/ 78677 w 145947"/>
                  <a:gd name="connsiteY20" fmla="*/ 4257 h 123319"/>
                  <a:gd name="connsiteX21" fmla="*/ 50863 w 145947"/>
                  <a:gd name="connsiteY21" fmla="*/ 162 h 123319"/>
                  <a:gd name="connsiteX22" fmla="*/ 10573 w 145947"/>
                  <a:gd name="connsiteY22" fmla="*/ 14164 h 123319"/>
                  <a:gd name="connsiteX23" fmla="*/ 12192 w 145947"/>
                  <a:gd name="connsiteY23" fmla="*/ 14830 h 123319"/>
                  <a:gd name="connsiteX24" fmla="*/ 4477 w 145947"/>
                  <a:gd name="connsiteY24" fmla="*/ 2543 h 123319"/>
                  <a:gd name="connsiteX25" fmla="*/ 0 w 145947"/>
                  <a:gd name="connsiteY25" fmla="*/ 162 h 123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45947" h="123319">
                    <a:moveTo>
                      <a:pt x="0" y="162"/>
                    </a:moveTo>
                    <a:cubicBezTo>
                      <a:pt x="0" y="162"/>
                      <a:pt x="1429" y="1305"/>
                      <a:pt x="3715" y="3496"/>
                    </a:cubicBezTo>
                    <a:cubicBezTo>
                      <a:pt x="7030" y="6705"/>
                      <a:pt x="9258" y="10868"/>
                      <a:pt x="10096" y="15402"/>
                    </a:cubicBezTo>
                    <a:lnTo>
                      <a:pt x="10096" y="16926"/>
                    </a:lnTo>
                    <a:lnTo>
                      <a:pt x="11430" y="16069"/>
                    </a:lnTo>
                    <a:cubicBezTo>
                      <a:pt x="23279" y="8668"/>
                      <a:pt x="36814" y="4400"/>
                      <a:pt x="50768" y="3686"/>
                    </a:cubicBezTo>
                    <a:cubicBezTo>
                      <a:pt x="59731" y="3191"/>
                      <a:pt x="68694" y="4620"/>
                      <a:pt x="77057" y="7877"/>
                    </a:cubicBezTo>
                    <a:cubicBezTo>
                      <a:pt x="86296" y="11516"/>
                      <a:pt x="94345" y="17650"/>
                      <a:pt x="100298" y="25594"/>
                    </a:cubicBezTo>
                    <a:cubicBezTo>
                      <a:pt x="104889" y="31804"/>
                      <a:pt x="108137" y="38909"/>
                      <a:pt x="109823" y="46453"/>
                    </a:cubicBezTo>
                    <a:cubicBezTo>
                      <a:pt x="111500" y="53435"/>
                      <a:pt x="111500" y="60712"/>
                      <a:pt x="109823" y="67694"/>
                    </a:cubicBezTo>
                    <a:lnTo>
                      <a:pt x="109252" y="69790"/>
                    </a:lnTo>
                    <a:lnTo>
                      <a:pt x="111252" y="69790"/>
                    </a:lnTo>
                    <a:cubicBezTo>
                      <a:pt x="128854" y="71637"/>
                      <a:pt x="142589" y="85858"/>
                      <a:pt x="143828" y="103508"/>
                    </a:cubicBezTo>
                    <a:cubicBezTo>
                      <a:pt x="144037" y="110271"/>
                      <a:pt x="142903" y="117005"/>
                      <a:pt x="140494" y="123320"/>
                    </a:cubicBezTo>
                    <a:cubicBezTo>
                      <a:pt x="141618" y="121872"/>
                      <a:pt x="142513" y="120272"/>
                      <a:pt x="143161" y="118557"/>
                    </a:cubicBezTo>
                    <a:cubicBezTo>
                      <a:pt x="145171" y="113766"/>
                      <a:pt x="146113" y="108604"/>
                      <a:pt x="145923" y="103413"/>
                    </a:cubicBezTo>
                    <a:cubicBezTo>
                      <a:pt x="145723" y="95336"/>
                      <a:pt x="142951" y="87525"/>
                      <a:pt x="138017" y="81124"/>
                    </a:cubicBezTo>
                    <a:cubicBezTo>
                      <a:pt x="131474" y="72942"/>
                      <a:pt x="122015" y="67618"/>
                      <a:pt x="111633" y="66265"/>
                    </a:cubicBezTo>
                    <a:lnTo>
                      <a:pt x="113157" y="68551"/>
                    </a:lnTo>
                    <a:cubicBezTo>
                      <a:pt x="115281" y="61046"/>
                      <a:pt x="115538" y="53130"/>
                      <a:pt x="113919" y="45501"/>
                    </a:cubicBezTo>
                    <a:cubicBezTo>
                      <a:pt x="109861" y="26698"/>
                      <a:pt x="96612" y="11201"/>
                      <a:pt x="78677" y="4257"/>
                    </a:cubicBezTo>
                    <a:cubicBezTo>
                      <a:pt x="69809" y="895"/>
                      <a:pt x="60322" y="-505"/>
                      <a:pt x="50863" y="162"/>
                    </a:cubicBezTo>
                    <a:cubicBezTo>
                      <a:pt x="36424" y="1143"/>
                      <a:pt x="22508" y="5972"/>
                      <a:pt x="10573" y="14164"/>
                    </a:cubicBezTo>
                    <a:lnTo>
                      <a:pt x="12192" y="14830"/>
                    </a:lnTo>
                    <a:cubicBezTo>
                      <a:pt x="11068" y="9982"/>
                      <a:pt x="8354" y="5658"/>
                      <a:pt x="4477" y="2543"/>
                    </a:cubicBezTo>
                    <a:cubicBezTo>
                      <a:pt x="3181" y="1419"/>
                      <a:pt x="1657" y="600"/>
                      <a:pt x="0" y="162"/>
                    </a:cubicBezTo>
                    <a:close/>
                  </a:path>
                </a:pathLst>
              </a:custGeom>
              <a:solidFill>
                <a:srgbClr val="455A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1" name="Freeform: Shape 800">
                <a:extLst>
                  <a:ext uri="{FF2B5EF4-FFF2-40B4-BE49-F238E27FC236}">
                    <a16:creationId xmlns="" xmlns:a16="http://schemas.microsoft.com/office/drawing/2014/main" id="{0110BCDD-C329-4358-B07B-A52D5E9C87B0}"/>
                  </a:ext>
                </a:extLst>
              </p:cNvPr>
              <p:cNvSpPr/>
              <p:nvPr/>
            </p:nvSpPr>
            <p:spPr>
              <a:xfrm>
                <a:off x="2908370" y="2036445"/>
                <a:ext cx="42013" cy="35718"/>
              </a:xfrm>
              <a:custGeom>
                <a:avLst/>
                <a:gdLst>
                  <a:gd name="connsiteX0" fmla="*/ 42014 w 42013"/>
                  <a:gd name="connsiteY0" fmla="*/ 35719 h 35718"/>
                  <a:gd name="connsiteX1" fmla="*/ 23535 w 42013"/>
                  <a:gd name="connsiteY1" fmla="*/ 14954 h 35718"/>
                  <a:gd name="connsiteX2" fmla="*/ 9 w 42013"/>
                  <a:gd name="connsiteY2" fmla="*/ 0 h 35718"/>
                  <a:gd name="connsiteX3" fmla="*/ 26774 w 42013"/>
                  <a:gd name="connsiteY3" fmla="*/ 11430 h 35718"/>
                  <a:gd name="connsiteX4" fmla="*/ 42014 w 42013"/>
                  <a:gd name="connsiteY4" fmla="*/ 35719 h 35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2013" h="35718">
                    <a:moveTo>
                      <a:pt x="42014" y="35719"/>
                    </a:moveTo>
                    <a:cubicBezTo>
                      <a:pt x="36261" y="28442"/>
                      <a:pt x="30098" y="21507"/>
                      <a:pt x="23535" y="14954"/>
                    </a:cubicBezTo>
                    <a:cubicBezTo>
                      <a:pt x="12010" y="4953"/>
                      <a:pt x="-373" y="1524"/>
                      <a:pt x="9" y="0"/>
                    </a:cubicBezTo>
                    <a:cubicBezTo>
                      <a:pt x="10095" y="114"/>
                      <a:pt x="19716" y="4229"/>
                      <a:pt x="26774" y="11430"/>
                    </a:cubicBezTo>
                    <a:cubicBezTo>
                      <a:pt x="34822" y="17231"/>
                      <a:pt x="40290" y="25946"/>
                      <a:pt x="42014" y="35719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2" name="Freeform: Shape 801">
                <a:extLst>
                  <a:ext uri="{FF2B5EF4-FFF2-40B4-BE49-F238E27FC236}">
                    <a16:creationId xmlns="" xmlns:a16="http://schemas.microsoft.com/office/drawing/2014/main" id="{0596DB41-A9FD-4367-BA66-E54949F37318}"/>
                  </a:ext>
                </a:extLst>
              </p:cNvPr>
              <p:cNvSpPr/>
              <p:nvPr/>
            </p:nvSpPr>
            <p:spPr>
              <a:xfrm>
                <a:off x="3536171" y="2538732"/>
                <a:ext cx="189190" cy="51210"/>
              </a:xfrm>
              <a:custGeom>
                <a:avLst/>
                <a:gdLst>
                  <a:gd name="connsiteX0" fmla="*/ 74962 w 189190"/>
                  <a:gd name="connsiteY0" fmla="*/ 347 h 51210"/>
                  <a:gd name="connsiteX1" fmla="*/ 188690 w 189190"/>
                  <a:gd name="connsiteY1" fmla="*/ 14253 h 51210"/>
                  <a:gd name="connsiteX2" fmla="*/ 175555 w 189190"/>
                  <a:gd name="connsiteY2" fmla="*/ 35742 h 51210"/>
                  <a:gd name="connsiteX3" fmla="*/ 168878 w 189190"/>
                  <a:gd name="connsiteY3" fmla="*/ 36066 h 51210"/>
                  <a:gd name="connsiteX4" fmla="*/ 66866 w 189190"/>
                  <a:gd name="connsiteY4" fmla="*/ 29112 h 51210"/>
                  <a:gd name="connsiteX5" fmla="*/ 16574 w 189190"/>
                  <a:gd name="connsiteY5" fmla="*/ 51211 h 51210"/>
                  <a:gd name="connsiteX6" fmla="*/ 0 w 189190"/>
                  <a:gd name="connsiteY6" fmla="*/ 43971 h 512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9190" h="51210">
                    <a:moveTo>
                      <a:pt x="74962" y="347"/>
                    </a:moveTo>
                    <a:cubicBezTo>
                      <a:pt x="85535" y="-2606"/>
                      <a:pt x="188690" y="14253"/>
                      <a:pt x="188690" y="14253"/>
                    </a:cubicBezTo>
                    <a:cubicBezTo>
                      <a:pt x="190995" y="23817"/>
                      <a:pt x="185118" y="33437"/>
                      <a:pt x="175555" y="35742"/>
                    </a:cubicBezTo>
                    <a:cubicBezTo>
                      <a:pt x="173365" y="36275"/>
                      <a:pt x="171107" y="36380"/>
                      <a:pt x="168878" y="36066"/>
                    </a:cubicBezTo>
                    <a:cubicBezTo>
                      <a:pt x="145066" y="35304"/>
                      <a:pt x="66866" y="29112"/>
                      <a:pt x="66866" y="29112"/>
                    </a:cubicBezTo>
                    <a:lnTo>
                      <a:pt x="16574" y="51211"/>
                    </a:lnTo>
                    <a:lnTo>
                      <a:pt x="0" y="43971"/>
                    </a:lnTo>
                    <a:close/>
                  </a:path>
                </a:pathLst>
              </a:custGeom>
              <a:solidFill>
                <a:srgbClr val="FF9A6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3" name="Freeform: Shape 802">
                <a:extLst>
                  <a:ext uri="{FF2B5EF4-FFF2-40B4-BE49-F238E27FC236}">
                    <a16:creationId xmlns="" xmlns:a16="http://schemas.microsoft.com/office/drawing/2014/main" id="{7433346A-D7BA-4BE8-BD5B-E47DE463677C}"/>
                  </a:ext>
                </a:extLst>
              </p:cNvPr>
              <p:cNvSpPr/>
              <p:nvPr/>
            </p:nvSpPr>
            <p:spPr>
              <a:xfrm>
                <a:off x="3399583" y="2553894"/>
                <a:ext cx="334197" cy="117677"/>
              </a:xfrm>
              <a:custGeom>
                <a:avLst/>
                <a:gdLst>
                  <a:gd name="connsiteX0" fmla="*/ 0 w 334197"/>
                  <a:gd name="connsiteY0" fmla="*/ 4711 h 117677"/>
                  <a:gd name="connsiteX1" fmla="*/ 146495 w 334197"/>
                  <a:gd name="connsiteY1" fmla="*/ 18617 h 117677"/>
                  <a:gd name="connsiteX2" fmla="*/ 169354 w 334197"/>
                  <a:gd name="connsiteY2" fmla="*/ 21380 h 117677"/>
                  <a:gd name="connsiteX3" fmla="*/ 233267 w 334197"/>
                  <a:gd name="connsiteY3" fmla="*/ 44 h 117677"/>
                  <a:gd name="connsiteX4" fmla="*/ 334042 w 334197"/>
                  <a:gd name="connsiteY4" fmla="*/ 47669 h 117677"/>
                  <a:gd name="connsiteX5" fmla="*/ 312134 w 334197"/>
                  <a:gd name="connsiteY5" fmla="*/ 63290 h 117677"/>
                  <a:gd name="connsiteX6" fmla="*/ 256032 w 334197"/>
                  <a:gd name="connsiteY6" fmla="*/ 42335 h 117677"/>
                  <a:gd name="connsiteX7" fmla="*/ 157448 w 334197"/>
                  <a:gd name="connsiteY7" fmla="*/ 88150 h 117677"/>
                  <a:gd name="connsiteX8" fmla="*/ 43148 w 334197"/>
                  <a:gd name="connsiteY8" fmla="*/ 95008 h 117677"/>
                  <a:gd name="connsiteX9" fmla="*/ 8477 w 334197"/>
                  <a:gd name="connsiteY9" fmla="*/ 117677 h 117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34197" h="117677">
                    <a:moveTo>
                      <a:pt x="0" y="4711"/>
                    </a:moveTo>
                    <a:lnTo>
                      <a:pt x="146495" y="18617"/>
                    </a:lnTo>
                    <a:lnTo>
                      <a:pt x="169354" y="21380"/>
                    </a:lnTo>
                    <a:cubicBezTo>
                      <a:pt x="169354" y="21380"/>
                      <a:pt x="223361" y="1758"/>
                      <a:pt x="233267" y="44"/>
                    </a:cubicBezTo>
                    <a:cubicBezTo>
                      <a:pt x="243173" y="-1671"/>
                      <a:pt x="334042" y="47669"/>
                      <a:pt x="334042" y="47669"/>
                    </a:cubicBezTo>
                    <a:cubicBezTo>
                      <a:pt x="334042" y="47669"/>
                      <a:pt x="337471" y="68719"/>
                      <a:pt x="312134" y="63290"/>
                    </a:cubicBezTo>
                    <a:cubicBezTo>
                      <a:pt x="292751" y="58299"/>
                      <a:pt x="273949" y="51269"/>
                      <a:pt x="256032" y="42335"/>
                    </a:cubicBezTo>
                    <a:cubicBezTo>
                      <a:pt x="256032" y="42335"/>
                      <a:pt x="173831" y="80435"/>
                      <a:pt x="157448" y="88150"/>
                    </a:cubicBezTo>
                    <a:cubicBezTo>
                      <a:pt x="141065" y="95865"/>
                      <a:pt x="43148" y="95008"/>
                      <a:pt x="43148" y="95008"/>
                    </a:cubicBezTo>
                    <a:lnTo>
                      <a:pt x="8477" y="117677"/>
                    </a:lnTo>
                    <a:close/>
                  </a:path>
                </a:pathLst>
              </a:custGeom>
              <a:solidFill>
                <a:srgbClr val="FFBF9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4" name="Freeform: Shape 803">
                <a:extLst>
                  <a:ext uri="{FF2B5EF4-FFF2-40B4-BE49-F238E27FC236}">
                    <a16:creationId xmlns="" xmlns:a16="http://schemas.microsoft.com/office/drawing/2014/main" id="{4EB7E1BF-68D6-4FF8-B4AF-238B3F781D98}"/>
                  </a:ext>
                </a:extLst>
              </p:cNvPr>
              <p:cNvSpPr/>
              <p:nvPr/>
            </p:nvSpPr>
            <p:spPr>
              <a:xfrm>
                <a:off x="3457209" y="2648221"/>
                <a:ext cx="276576" cy="135173"/>
              </a:xfrm>
              <a:custGeom>
                <a:avLst/>
                <a:gdLst>
                  <a:gd name="connsiteX0" fmla="*/ 0 w 276576"/>
                  <a:gd name="connsiteY0" fmla="*/ 135174 h 135173"/>
                  <a:gd name="connsiteX1" fmla="*/ 59722 w 276576"/>
                  <a:gd name="connsiteY1" fmla="*/ 97074 h 135173"/>
                  <a:gd name="connsiteX2" fmla="*/ 265176 w 276576"/>
                  <a:gd name="connsiteY2" fmla="*/ 23922 h 135173"/>
                  <a:gd name="connsiteX3" fmla="*/ 273939 w 276576"/>
                  <a:gd name="connsiteY3" fmla="*/ 871 h 135173"/>
                  <a:gd name="connsiteX4" fmla="*/ 45910 w 276576"/>
                  <a:gd name="connsiteY4" fmla="*/ 27065 h 135173"/>
                  <a:gd name="connsiteX5" fmla="*/ 0 w 276576"/>
                  <a:gd name="connsiteY5" fmla="*/ 52973 h 135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6576" h="135173">
                    <a:moveTo>
                      <a:pt x="0" y="135174"/>
                    </a:moveTo>
                    <a:lnTo>
                      <a:pt x="59722" y="97074"/>
                    </a:lnTo>
                    <a:lnTo>
                      <a:pt x="265176" y="23922"/>
                    </a:lnTo>
                    <a:cubicBezTo>
                      <a:pt x="265176" y="23922"/>
                      <a:pt x="283178" y="7444"/>
                      <a:pt x="273939" y="871"/>
                    </a:cubicBezTo>
                    <a:cubicBezTo>
                      <a:pt x="264700" y="-5701"/>
                      <a:pt x="45910" y="27065"/>
                      <a:pt x="45910" y="27065"/>
                    </a:cubicBezTo>
                    <a:lnTo>
                      <a:pt x="0" y="52973"/>
                    </a:lnTo>
                    <a:close/>
                  </a:path>
                </a:pathLst>
              </a:custGeom>
              <a:solidFill>
                <a:srgbClr val="FFBF9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5" name="Freeform: Shape 804">
                <a:extLst>
                  <a:ext uri="{FF2B5EF4-FFF2-40B4-BE49-F238E27FC236}">
                    <a16:creationId xmlns="" xmlns:a16="http://schemas.microsoft.com/office/drawing/2014/main" id="{7727D07A-BCE1-49A2-A8DC-F2E15EB4566B}"/>
                  </a:ext>
                </a:extLst>
              </p:cNvPr>
              <p:cNvSpPr/>
              <p:nvPr/>
            </p:nvSpPr>
            <p:spPr>
              <a:xfrm>
                <a:off x="2396982" y="2520600"/>
                <a:ext cx="534638" cy="619410"/>
              </a:xfrm>
              <a:custGeom>
                <a:avLst/>
                <a:gdLst>
                  <a:gd name="connsiteX0" fmla="*/ 480250 w 534638"/>
                  <a:gd name="connsiteY0" fmla="*/ 116967 h 619410"/>
                  <a:gd name="connsiteX1" fmla="*/ 250793 w 534638"/>
                  <a:gd name="connsiteY1" fmla="*/ 496633 h 619410"/>
                  <a:gd name="connsiteX2" fmla="*/ 100108 w 534638"/>
                  <a:gd name="connsiteY2" fmla="*/ 619411 h 619410"/>
                  <a:gd name="connsiteX3" fmla="*/ 0 w 534638"/>
                  <a:gd name="connsiteY3" fmla="*/ 535781 h 619410"/>
                  <a:gd name="connsiteX4" fmla="*/ 412242 w 534638"/>
                  <a:gd name="connsiteY4" fmla="*/ 89249 h 619410"/>
                  <a:gd name="connsiteX5" fmla="*/ 534638 w 534638"/>
                  <a:gd name="connsiteY5" fmla="*/ 0 h 619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34638" h="619410">
                    <a:moveTo>
                      <a:pt x="480250" y="116967"/>
                    </a:moveTo>
                    <a:cubicBezTo>
                      <a:pt x="480250" y="128397"/>
                      <a:pt x="301657" y="423005"/>
                      <a:pt x="250793" y="496633"/>
                    </a:cubicBezTo>
                    <a:cubicBezTo>
                      <a:pt x="175546" y="605790"/>
                      <a:pt x="100108" y="619411"/>
                      <a:pt x="100108" y="619411"/>
                    </a:cubicBezTo>
                    <a:lnTo>
                      <a:pt x="0" y="535781"/>
                    </a:lnTo>
                    <a:lnTo>
                      <a:pt x="412242" y="89249"/>
                    </a:lnTo>
                    <a:lnTo>
                      <a:pt x="534638" y="0"/>
                    </a:lnTo>
                    <a:close/>
                  </a:path>
                </a:pathLst>
              </a:custGeom>
              <a:solidFill>
                <a:srgbClr val="455A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6" name="Freeform: Shape 805">
                <a:extLst>
                  <a:ext uri="{FF2B5EF4-FFF2-40B4-BE49-F238E27FC236}">
                    <a16:creationId xmlns="" xmlns:a16="http://schemas.microsoft.com/office/drawing/2014/main" id="{2B0E022C-7F2B-441A-921C-120BF579F104}"/>
                  </a:ext>
                </a:extLst>
              </p:cNvPr>
              <p:cNvSpPr/>
              <p:nvPr/>
            </p:nvSpPr>
            <p:spPr>
              <a:xfrm>
                <a:off x="2784840" y="2653474"/>
                <a:ext cx="678941" cy="203494"/>
              </a:xfrm>
              <a:custGeom>
                <a:avLst/>
                <a:gdLst>
                  <a:gd name="connsiteX0" fmla="*/ 0 w 678941"/>
                  <a:gd name="connsiteY0" fmla="*/ 117634 h 203494"/>
                  <a:gd name="connsiteX1" fmla="*/ 220504 w 678941"/>
                  <a:gd name="connsiteY1" fmla="*/ 200406 h 203494"/>
                  <a:gd name="connsiteX2" fmla="*/ 678942 w 678941"/>
                  <a:gd name="connsiteY2" fmla="*/ 185166 h 203494"/>
                  <a:gd name="connsiteX3" fmla="*/ 671608 w 678941"/>
                  <a:gd name="connsiteY3" fmla="*/ 30861 h 203494"/>
                  <a:gd name="connsiteX4" fmla="*/ 104965 w 678941"/>
                  <a:gd name="connsiteY4" fmla="*/ 17907 h 203494"/>
                  <a:gd name="connsiteX5" fmla="*/ 37242 w 678941"/>
                  <a:gd name="connsiteY5" fmla="*/ 0 h 203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8941" h="203494">
                    <a:moveTo>
                      <a:pt x="0" y="117634"/>
                    </a:moveTo>
                    <a:cubicBezTo>
                      <a:pt x="0" y="117634"/>
                      <a:pt x="160401" y="190024"/>
                      <a:pt x="220504" y="200406"/>
                    </a:cubicBezTo>
                    <a:cubicBezTo>
                      <a:pt x="291179" y="212503"/>
                      <a:pt x="678942" y="185166"/>
                      <a:pt x="678942" y="185166"/>
                    </a:cubicBezTo>
                    <a:lnTo>
                      <a:pt x="671608" y="30861"/>
                    </a:lnTo>
                    <a:lnTo>
                      <a:pt x="104965" y="17907"/>
                    </a:lnTo>
                    <a:lnTo>
                      <a:pt x="37242" y="0"/>
                    </a:lnTo>
                    <a:close/>
                  </a:path>
                </a:pathLst>
              </a:custGeom>
              <a:solidFill>
                <a:srgbClr val="45726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7" name="Freeform: Shape 806">
                <a:extLst>
                  <a:ext uri="{FF2B5EF4-FFF2-40B4-BE49-F238E27FC236}">
                    <a16:creationId xmlns="" xmlns:a16="http://schemas.microsoft.com/office/drawing/2014/main" id="{D68DF12D-97FF-41C6-9A03-B2F4AFA33FC0}"/>
                  </a:ext>
                </a:extLst>
              </p:cNvPr>
              <p:cNvSpPr/>
              <p:nvPr/>
            </p:nvSpPr>
            <p:spPr>
              <a:xfrm>
                <a:off x="2404983" y="2647032"/>
                <a:ext cx="444912" cy="464403"/>
              </a:xfrm>
              <a:custGeom>
                <a:avLst/>
                <a:gdLst>
                  <a:gd name="connsiteX0" fmla="*/ 432816 w 444912"/>
                  <a:gd name="connsiteY0" fmla="*/ 2156 h 464403"/>
                  <a:gd name="connsiteX1" fmla="*/ 405574 w 444912"/>
                  <a:gd name="connsiteY1" fmla="*/ 47685 h 464403"/>
                  <a:gd name="connsiteX2" fmla="*/ 145923 w 444912"/>
                  <a:gd name="connsiteY2" fmla="*/ 346770 h 464403"/>
                  <a:gd name="connsiteX3" fmla="*/ 0 w 444912"/>
                  <a:gd name="connsiteY3" fmla="*/ 415255 h 464403"/>
                  <a:gd name="connsiteX4" fmla="*/ 57912 w 444912"/>
                  <a:gd name="connsiteY4" fmla="*/ 464404 h 464403"/>
                  <a:gd name="connsiteX5" fmla="*/ 174498 w 444912"/>
                  <a:gd name="connsiteY5" fmla="*/ 409064 h 464403"/>
                  <a:gd name="connsiteX6" fmla="*/ 254413 w 444912"/>
                  <a:gd name="connsiteY6" fmla="*/ 292573 h 464403"/>
                  <a:gd name="connsiteX7" fmla="*/ 444913 w 444912"/>
                  <a:gd name="connsiteY7" fmla="*/ 13776 h 464403"/>
                  <a:gd name="connsiteX8" fmla="*/ 432816 w 444912"/>
                  <a:gd name="connsiteY8" fmla="*/ 2156 h 464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44912" h="464403">
                    <a:moveTo>
                      <a:pt x="432816" y="2156"/>
                    </a:moveTo>
                    <a:cubicBezTo>
                      <a:pt x="421100" y="7490"/>
                      <a:pt x="414433" y="38446"/>
                      <a:pt x="405574" y="47685"/>
                    </a:cubicBezTo>
                    <a:cubicBezTo>
                      <a:pt x="311658" y="146269"/>
                      <a:pt x="242888" y="257235"/>
                      <a:pt x="145923" y="346770"/>
                    </a:cubicBezTo>
                    <a:cubicBezTo>
                      <a:pt x="104108" y="384870"/>
                      <a:pt x="56769" y="418017"/>
                      <a:pt x="0" y="415255"/>
                    </a:cubicBezTo>
                    <a:lnTo>
                      <a:pt x="57912" y="464404"/>
                    </a:lnTo>
                    <a:cubicBezTo>
                      <a:pt x="106204" y="463451"/>
                      <a:pt x="138113" y="440782"/>
                      <a:pt x="174498" y="409064"/>
                    </a:cubicBezTo>
                    <a:cubicBezTo>
                      <a:pt x="210883" y="377345"/>
                      <a:pt x="226409" y="331816"/>
                      <a:pt x="254413" y="292573"/>
                    </a:cubicBezTo>
                    <a:cubicBezTo>
                      <a:pt x="318421" y="203228"/>
                      <a:pt x="381000" y="103216"/>
                      <a:pt x="444913" y="13776"/>
                    </a:cubicBezTo>
                    <a:cubicBezTo>
                      <a:pt x="441770" y="1393"/>
                      <a:pt x="444532" y="-3083"/>
                      <a:pt x="432816" y="2156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8" name="Freeform: Shape 807">
                <a:extLst>
                  <a:ext uri="{FF2B5EF4-FFF2-40B4-BE49-F238E27FC236}">
                    <a16:creationId xmlns="" xmlns:a16="http://schemas.microsoft.com/office/drawing/2014/main" id="{4C3B7617-8CD4-49D1-A469-B01F57FCDE60}"/>
                  </a:ext>
                </a:extLst>
              </p:cNvPr>
              <p:cNvSpPr/>
              <p:nvPr/>
            </p:nvSpPr>
            <p:spPr>
              <a:xfrm>
                <a:off x="2045318" y="2062924"/>
                <a:ext cx="866965" cy="999312"/>
              </a:xfrm>
              <a:custGeom>
                <a:avLst/>
                <a:gdLst>
                  <a:gd name="connsiteX0" fmla="*/ 376333 w 866965"/>
                  <a:gd name="connsiteY0" fmla="*/ 998315 h 999312"/>
                  <a:gd name="connsiteX1" fmla="*/ 491680 w 866965"/>
                  <a:gd name="connsiteY1" fmla="*/ 985171 h 999312"/>
                  <a:gd name="connsiteX2" fmla="*/ 864013 w 866965"/>
                  <a:gd name="connsiteY2" fmla="*/ 523018 h 999312"/>
                  <a:gd name="connsiteX3" fmla="*/ 866965 w 866965"/>
                  <a:gd name="connsiteY3" fmla="*/ 180118 h 999312"/>
                  <a:gd name="connsiteX4" fmla="*/ 678180 w 866965"/>
                  <a:gd name="connsiteY4" fmla="*/ 0 h 999312"/>
                  <a:gd name="connsiteX5" fmla="*/ 658654 w 866965"/>
                  <a:gd name="connsiteY5" fmla="*/ 29623 h 999312"/>
                  <a:gd name="connsiteX6" fmla="*/ 257175 w 866965"/>
                  <a:gd name="connsiteY6" fmla="*/ 487870 h 999312"/>
                  <a:gd name="connsiteX7" fmla="*/ 0 w 866965"/>
                  <a:gd name="connsiteY7" fmla="*/ 732282 h 999312"/>
                  <a:gd name="connsiteX8" fmla="*/ 308801 w 866965"/>
                  <a:gd name="connsiteY8" fmla="*/ 898208 h 999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66965" h="999312">
                    <a:moveTo>
                      <a:pt x="376333" y="998315"/>
                    </a:moveTo>
                    <a:cubicBezTo>
                      <a:pt x="376333" y="998315"/>
                      <a:pt x="460057" y="1004697"/>
                      <a:pt x="491680" y="985171"/>
                    </a:cubicBezTo>
                    <a:cubicBezTo>
                      <a:pt x="529780" y="961739"/>
                      <a:pt x="864013" y="523018"/>
                      <a:pt x="864013" y="523018"/>
                    </a:cubicBezTo>
                    <a:lnTo>
                      <a:pt x="866965" y="180118"/>
                    </a:lnTo>
                    <a:lnTo>
                      <a:pt x="678180" y="0"/>
                    </a:lnTo>
                    <a:lnTo>
                      <a:pt x="658654" y="29623"/>
                    </a:lnTo>
                    <a:lnTo>
                      <a:pt x="257175" y="487870"/>
                    </a:lnTo>
                    <a:lnTo>
                      <a:pt x="0" y="732282"/>
                    </a:lnTo>
                    <a:lnTo>
                      <a:pt x="308801" y="898208"/>
                    </a:lnTo>
                    <a:close/>
                  </a:path>
                </a:pathLst>
              </a:custGeom>
              <a:solidFill>
                <a:srgbClr val="E0E0E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9" name="Freeform: Shape 808">
                <a:extLst>
                  <a:ext uri="{FF2B5EF4-FFF2-40B4-BE49-F238E27FC236}">
                    <a16:creationId xmlns="" xmlns:a16="http://schemas.microsoft.com/office/drawing/2014/main" id="{2EA1AC6D-7E7F-4EBB-9A3C-D4462D0D47F7}"/>
                  </a:ext>
                </a:extLst>
              </p:cNvPr>
              <p:cNvSpPr/>
              <p:nvPr/>
            </p:nvSpPr>
            <p:spPr>
              <a:xfrm>
                <a:off x="1856695" y="2076450"/>
                <a:ext cx="1020156" cy="716856"/>
              </a:xfrm>
              <a:custGeom>
                <a:avLst/>
                <a:gdLst>
                  <a:gd name="connsiteX0" fmla="*/ 977008 w 1020156"/>
                  <a:gd name="connsiteY0" fmla="*/ 499396 h 716856"/>
                  <a:gd name="connsiteX1" fmla="*/ 757933 w 1020156"/>
                  <a:gd name="connsiteY1" fmla="*/ 708279 h 716856"/>
                  <a:gd name="connsiteX2" fmla="*/ 53083 w 1020156"/>
                  <a:gd name="connsiteY2" fmla="*/ 700373 h 716856"/>
                  <a:gd name="connsiteX3" fmla="*/ 29 w 1020156"/>
                  <a:gd name="connsiteY3" fmla="*/ 643223 h 716856"/>
                  <a:gd name="connsiteX4" fmla="*/ 19079 w 1020156"/>
                  <a:gd name="connsiteY4" fmla="*/ 608362 h 716856"/>
                  <a:gd name="connsiteX5" fmla="*/ 131569 w 1020156"/>
                  <a:gd name="connsiteY5" fmla="*/ 513969 h 716856"/>
                  <a:gd name="connsiteX6" fmla="*/ 191767 w 1020156"/>
                  <a:gd name="connsiteY6" fmla="*/ 389191 h 716856"/>
                  <a:gd name="connsiteX7" fmla="*/ 416176 w 1020156"/>
                  <a:gd name="connsiteY7" fmla="*/ 422148 h 716856"/>
                  <a:gd name="connsiteX8" fmla="*/ 533524 w 1020156"/>
                  <a:gd name="connsiteY8" fmla="*/ 235839 h 716856"/>
                  <a:gd name="connsiteX9" fmla="*/ 690592 w 1020156"/>
                  <a:gd name="connsiteY9" fmla="*/ 69151 h 716856"/>
                  <a:gd name="connsiteX10" fmla="*/ 782698 w 1020156"/>
                  <a:gd name="connsiteY10" fmla="*/ 32766 h 716856"/>
                  <a:gd name="connsiteX11" fmla="*/ 813559 w 1020156"/>
                  <a:gd name="connsiteY11" fmla="*/ 27337 h 716856"/>
                  <a:gd name="connsiteX12" fmla="*/ 833657 w 1020156"/>
                  <a:gd name="connsiteY12" fmla="*/ 0 h 716856"/>
                  <a:gd name="connsiteX13" fmla="*/ 997201 w 1020156"/>
                  <a:gd name="connsiteY13" fmla="*/ 171450 h 716856"/>
                  <a:gd name="connsiteX14" fmla="*/ 1020156 w 1020156"/>
                  <a:gd name="connsiteY14" fmla="*/ 304800 h 716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20156" h="716856">
                    <a:moveTo>
                      <a:pt x="977008" y="499396"/>
                    </a:moveTo>
                    <a:cubicBezTo>
                      <a:pt x="967007" y="511397"/>
                      <a:pt x="983009" y="684181"/>
                      <a:pt x="757933" y="708279"/>
                    </a:cubicBezTo>
                    <a:cubicBezTo>
                      <a:pt x="568005" y="728567"/>
                      <a:pt x="172050" y="707422"/>
                      <a:pt x="53083" y="700373"/>
                    </a:cubicBezTo>
                    <a:cubicBezTo>
                      <a:pt x="22727" y="699087"/>
                      <a:pt x="-943" y="673598"/>
                      <a:pt x="29" y="643223"/>
                    </a:cubicBezTo>
                    <a:cubicBezTo>
                      <a:pt x="1000" y="629383"/>
                      <a:pt x="7954" y="616648"/>
                      <a:pt x="19079" y="608362"/>
                    </a:cubicBezTo>
                    <a:cubicBezTo>
                      <a:pt x="61179" y="573977"/>
                      <a:pt x="105375" y="584645"/>
                      <a:pt x="131569" y="513969"/>
                    </a:cubicBezTo>
                    <a:cubicBezTo>
                      <a:pt x="157763" y="443294"/>
                      <a:pt x="145761" y="417195"/>
                      <a:pt x="191767" y="389191"/>
                    </a:cubicBezTo>
                    <a:cubicBezTo>
                      <a:pt x="256823" y="349663"/>
                      <a:pt x="416176" y="422148"/>
                      <a:pt x="416176" y="422148"/>
                    </a:cubicBezTo>
                    <a:cubicBezTo>
                      <a:pt x="456181" y="361569"/>
                      <a:pt x="477231" y="307848"/>
                      <a:pt x="533524" y="235839"/>
                    </a:cubicBezTo>
                    <a:cubicBezTo>
                      <a:pt x="578959" y="177451"/>
                      <a:pt x="640585" y="97441"/>
                      <a:pt x="690592" y="69151"/>
                    </a:cubicBezTo>
                    <a:cubicBezTo>
                      <a:pt x="720309" y="54664"/>
                      <a:pt x="751104" y="42501"/>
                      <a:pt x="782698" y="32766"/>
                    </a:cubicBezTo>
                    <a:lnTo>
                      <a:pt x="813559" y="27337"/>
                    </a:lnTo>
                    <a:lnTo>
                      <a:pt x="833657" y="0"/>
                    </a:lnTo>
                    <a:cubicBezTo>
                      <a:pt x="863946" y="30861"/>
                      <a:pt x="977199" y="135255"/>
                      <a:pt x="997201" y="171450"/>
                    </a:cubicBezTo>
                    <a:lnTo>
                      <a:pt x="1020156" y="304800"/>
                    </a:lnTo>
                    <a:close/>
                  </a:path>
                </a:pathLst>
              </a:custGeom>
              <a:solidFill>
                <a:srgbClr val="45726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10" name="Freeform: Shape 809">
                <a:extLst>
                  <a:ext uri="{FF2B5EF4-FFF2-40B4-BE49-F238E27FC236}">
                    <a16:creationId xmlns="" xmlns:a16="http://schemas.microsoft.com/office/drawing/2014/main" id="{EC735DDD-6E9C-4A15-9DA8-F40BF5D9F969}"/>
                  </a:ext>
                </a:extLst>
              </p:cNvPr>
              <p:cNvSpPr/>
              <p:nvPr/>
            </p:nvSpPr>
            <p:spPr>
              <a:xfrm>
                <a:off x="2862944" y="2651855"/>
                <a:ext cx="500286" cy="100801"/>
              </a:xfrm>
              <a:custGeom>
                <a:avLst/>
                <a:gdLst>
                  <a:gd name="connsiteX0" fmla="*/ 499586 w 500286"/>
                  <a:gd name="connsiteY0" fmla="*/ 59341 h 100801"/>
                  <a:gd name="connsiteX1" fmla="*/ 11335 w 500286"/>
                  <a:gd name="connsiteY1" fmla="*/ 0 h 100801"/>
                  <a:gd name="connsiteX2" fmla="*/ 0 w 500286"/>
                  <a:gd name="connsiteY2" fmla="*/ 24765 h 100801"/>
                  <a:gd name="connsiteX3" fmla="*/ 260223 w 500286"/>
                  <a:gd name="connsiteY3" fmla="*/ 99250 h 100801"/>
                  <a:gd name="connsiteX4" fmla="*/ 493395 w 500286"/>
                  <a:gd name="connsiteY4" fmla="*/ 92678 h 100801"/>
                  <a:gd name="connsiteX5" fmla="*/ 499586 w 500286"/>
                  <a:gd name="connsiteY5" fmla="*/ 59341 h 1008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00286" h="100801">
                    <a:moveTo>
                      <a:pt x="499586" y="59341"/>
                    </a:moveTo>
                    <a:cubicBezTo>
                      <a:pt x="350520" y="48958"/>
                      <a:pt x="195548" y="38576"/>
                      <a:pt x="11335" y="0"/>
                    </a:cubicBezTo>
                    <a:lnTo>
                      <a:pt x="0" y="24765"/>
                    </a:lnTo>
                    <a:cubicBezTo>
                      <a:pt x="106204" y="91440"/>
                      <a:pt x="179737" y="93440"/>
                      <a:pt x="260223" y="99250"/>
                    </a:cubicBezTo>
                    <a:cubicBezTo>
                      <a:pt x="340709" y="105061"/>
                      <a:pt x="415576" y="92678"/>
                      <a:pt x="493395" y="92678"/>
                    </a:cubicBezTo>
                    <a:cubicBezTo>
                      <a:pt x="499358" y="82658"/>
                      <a:pt x="501548" y="70837"/>
                      <a:pt x="499586" y="5934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11" name="Freeform: Shape 810">
                <a:extLst>
                  <a:ext uri="{FF2B5EF4-FFF2-40B4-BE49-F238E27FC236}">
                    <a16:creationId xmlns="" xmlns:a16="http://schemas.microsoft.com/office/drawing/2014/main" id="{EC1F4DA0-CECB-43A6-94D8-6629EB58BD71}"/>
                  </a:ext>
                </a:extLst>
              </p:cNvPr>
              <p:cNvSpPr/>
              <p:nvPr/>
            </p:nvSpPr>
            <p:spPr>
              <a:xfrm>
                <a:off x="2478611" y="2362200"/>
                <a:ext cx="361664" cy="298666"/>
              </a:xfrm>
              <a:custGeom>
                <a:avLst/>
                <a:gdLst>
                  <a:gd name="connsiteX0" fmla="*/ 60484 w 361664"/>
                  <a:gd name="connsiteY0" fmla="*/ 0 h 298666"/>
                  <a:gd name="connsiteX1" fmla="*/ 0 w 361664"/>
                  <a:gd name="connsiteY1" fmla="*/ 3810 h 298666"/>
                  <a:gd name="connsiteX2" fmla="*/ 134779 w 361664"/>
                  <a:gd name="connsiteY2" fmla="*/ 164402 h 298666"/>
                  <a:gd name="connsiteX3" fmla="*/ 293180 w 361664"/>
                  <a:gd name="connsiteY3" fmla="*/ 265176 h 298666"/>
                  <a:gd name="connsiteX4" fmla="*/ 361664 w 361664"/>
                  <a:gd name="connsiteY4" fmla="*/ 297561 h 298666"/>
                  <a:gd name="connsiteX5" fmla="*/ 60484 w 361664"/>
                  <a:gd name="connsiteY5" fmla="*/ 0 h 298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1664" h="298666">
                    <a:moveTo>
                      <a:pt x="60484" y="0"/>
                    </a:moveTo>
                    <a:lnTo>
                      <a:pt x="0" y="3810"/>
                    </a:lnTo>
                    <a:cubicBezTo>
                      <a:pt x="25146" y="85820"/>
                      <a:pt x="65723" y="113538"/>
                      <a:pt x="134779" y="164402"/>
                    </a:cubicBezTo>
                    <a:cubicBezTo>
                      <a:pt x="203835" y="215265"/>
                      <a:pt x="214979" y="230124"/>
                      <a:pt x="293180" y="265176"/>
                    </a:cubicBezTo>
                    <a:cubicBezTo>
                      <a:pt x="300704" y="268510"/>
                      <a:pt x="359855" y="305467"/>
                      <a:pt x="361664" y="297561"/>
                    </a:cubicBezTo>
                    <a:cubicBezTo>
                      <a:pt x="227362" y="215074"/>
                      <a:pt x="149924" y="129635"/>
                      <a:pt x="60484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12" name="Freeform: Shape 811">
                <a:extLst>
                  <a:ext uri="{FF2B5EF4-FFF2-40B4-BE49-F238E27FC236}">
                    <a16:creationId xmlns="" xmlns:a16="http://schemas.microsoft.com/office/drawing/2014/main" id="{A2874C50-5FA9-40A6-B1F7-320B6B439A1C}"/>
                  </a:ext>
                </a:extLst>
              </p:cNvPr>
              <p:cNvSpPr/>
              <p:nvPr/>
            </p:nvSpPr>
            <p:spPr>
              <a:xfrm>
                <a:off x="2473257" y="2201608"/>
                <a:ext cx="952614" cy="510949"/>
              </a:xfrm>
              <a:custGeom>
                <a:avLst/>
                <a:gdLst>
                  <a:gd name="connsiteX0" fmla="*/ 6592 w 952614"/>
                  <a:gd name="connsiteY0" fmla="*/ 106966 h 510949"/>
                  <a:gd name="connsiteX1" fmla="*/ 24403 w 952614"/>
                  <a:gd name="connsiteY1" fmla="*/ 196120 h 510949"/>
                  <a:gd name="connsiteX2" fmla="*/ 479032 w 952614"/>
                  <a:gd name="connsiteY2" fmla="*/ 505111 h 510949"/>
                  <a:gd name="connsiteX3" fmla="*/ 952615 w 952614"/>
                  <a:gd name="connsiteY3" fmla="*/ 501777 h 510949"/>
                  <a:gd name="connsiteX4" fmla="*/ 952615 w 952614"/>
                  <a:gd name="connsiteY4" fmla="*/ 342138 h 510949"/>
                  <a:gd name="connsiteX5" fmla="*/ 535039 w 952614"/>
                  <a:gd name="connsiteY5" fmla="*/ 297275 h 510949"/>
                  <a:gd name="connsiteX6" fmla="*/ 274054 w 952614"/>
                  <a:gd name="connsiteY6" fmla="*/ 0 h 510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614" h="510949">
                    <a:moveTo>
                      <a:pt x="6592" y="106966"/>
                    </a:moveTo>
                    <a:cubicBezTo>
                      <a:pt x="-15316" y="168021"/>
                      <a:pt x="24403" y="196120"/>
                      <a:pt x="24403" y="196120"/>
                    </a:cubicBezTo>
                    <a:cubicBezTo>
                      <a:pt x="24403" y="196120"/>
                      <a:pt x="348253" y="490252"/>
                      <a:pt x="479032" y="505111"/>
                    </a:cubicBezTo>
                    <a:cubicBezTo>
                      <a:pt x="609810" y="519970"/>
                      <a:pt x="952615" y="501777"/>
                      <a:pt x="952615" y="501777"/>
                    </a:cubicBezTo>
                    <a:lnTo>
                      <a:pt x="952615" y="342138"/>
                    </a:lnTo>
                    <a:lnTo>
                      <a:pt x="535039" y="297275"/>
                    </a:lnTo>
                    <a:cubicBezTo>
                      <a:pt x="535039" y="297275"/>
                      <a:pt x="367018" y="99250"/>
                      <a:pt x="274054" y="0"/>
                    </a:cubicBezTo>
                  </a:path>
                </a:pathLst>
              </a:custGeom>
              <a:solidFill>
                <a:srgbClr val="45726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13" name="Freeform: Shape 812">
                <a:extLst>
                  <a:ext uri="{FF2B5EF4-FFF2-40B4-BE49-F238E27FC236}">
                    <a16:creationId xmlns="" xmlns:a16="http://schemas.microsoft.com/office/drawing/2014/main" id="{32DF3858-A8DD-4605-A47E-722D6F91768D}"/>
                  </a:ext>
                </a:extLst>
              </p:cNvPr>
              <p:cNvSpPr/>
              <p:nvPr/>
            </p:nvSpPr>
            <p:spPr>
              <a:xfrm>
                <a:off x="2472960" y="2201608"/>
                <a:ext cx="955579" cy="513059"/>
              </a:xfrm>
              <a:custGeom>
                <a:avLst/>
                <a:gdLst>
                  <a:gd name="connsiteX0" fmla="*/ 274542 w 955579"/>
                  <a:gd name="connsiteY0" fmla="*/ 0 h 513059"/>
                  <a:gd name="connsiteX1" fmla="*/ 279590 w 955579"/>
                  <a:gd name="connsiteY1" fmla="*/ 4953 h 513059"/>
                  <a:gd name="connsiteX2" fmla="*/ 293782 w 955579"/>
                  <a:gd name="connsiteY2" fmla="*/ 20003 h 513059"/>
                  <a:gd name="connsiteX3" fmla="*/ 347218 w 955579"/>
                  <a:gd name="connsiteY3" fmla="*/ 78486 h 513059"/>
                  <a:gd name="connsiteX4" fmla="*/ 537051 w 955579"/>
                  <a:gd name="connsiteY4" fmla="*/ 296037 h 513059"/>
                  <a:gd name="connsiteX5" fmla="*/ 535717 w 955579"/>
                  <a:gd name="connsiteY5" fmla="*/ 295370 h 513059"/>
                  <a:gd name="connsiteX6" fmla="*/ 953389 w 955579"/>
                  <a:gd name="connsiteY6" fmla="*/ 339757 h 513059"/>
                  <a:gd name="connsiteX7" fmla="*/ 955579 w 955579"/>
                  <a:gd name="connsiteY7" fmla="*/ 339757 h 513059"/>
                  <a:gd name="connsiteX8" fmla="*/ 955579 w 955579"/>
                  <a:gd name="connsiteY8" fmla="*/ 503968 h 513059"/>
                  <a:gd name="connsiteX9" fmla="*/ 953293 w 955579"/>
                  <a:gd name="connsiteY9" fmla="*/ 503968 h 513059"/>
                  <a:gd name="connsiteX10" fmla="*/ 878332 w 955579"/>
                  <a:gd name="connsiteY10" fmla="*/ 507397 h 513059"/>
                  <a:gd name="connsiteX11" fmla="*/ 573532 w 955579"/>
                  <a:gd name="connsiteY11" fmla="*/ 512445 h 513059"/>
                  <a:gd name="connsiteX12" fmla="*/ 537622 w 955579"/>
                  <a:gd name="connsiteY12" fmla="*/ 511302 h 513059"/>
                  <a:gd name="connsiteX13" fmla="*/ 502285 w 955579"/>
                  <a:gd name="connsiteY13" fmla="*/ 509207 h 513059"/>
                  <a:gd name="connsiteX14" fmla="*/ 467518 w 955579"/>
                  <a:gd name="connsiteY14" fmla="*/ 505016 h 513059"/>
                  <a:gd name="connsiteX15" fmla="*/ 450850 w 955579"/>
                  <a:gd name="connsiteY15" fmla="*/ 500539 h 513059"/>
                  <a:gd name="connsiteX16" fmla="*/ 434752 w 955579"/>
                  <a:gd name="connsiteY16" fmla="*/ 494728 h 513059"/>
                  <a:gd name="connsiteX17" fmla="*/ 321119 w 955579"/>
                  <a:gd name="connsiteY17" fmla="*/ 432149 h 513059"/>
                  <a:gd name="connsiteX18" fmla="*/ 144430 w 955579"/>
                  <a:gd name="connsiteY18" fmla="*/ 299942 h 513059"/>
                  <a:gd name="connsiteX19" fmla="*/ 24415 w 955579"/>
                  <a:gd name="connsiteY19" fmla="*/ 196596 h 513059"/>
                  <a:gd name="connsiteX20" fmla="*/ 24415 w 955579"/>
                  <a:gd name="connsiteY20" fmla="*/ 196596 h 513059"/>
                  <a:gd name="connsiteX21" fmla="*/ 2317 w 955579"/>
                  <a:gd name="connsiteY21" fmla="*/ 161258 h 513059"/>
                  <a:gd name="connsiteX22" fmla="*/ 888 w 955579"/>
                  <a:gd name="connsiteY22" fmla="*/ 130778 h 513059"/>
                  <a:gd name="connsiteX23" fmla="*/ 5079 w 955579"/>
                  <a:gd name="connsiteY23" fmla="*/ 112586 h 513059"/>
                  <a:gd name="connsiteX24" fmla="*/ 7175 w 955579"/>
                  <a:gd name="connsiteY24" fmla="*/ 106680 h 513059"/>
                  <a:gd name="connsiteX25" fmla="*/ 5651 w 955579"/>
                  <a:gd name="connsiteY25" fmla="*/ 112776 h 513059"/>
                  <a:gd name="connsiteX26" fmla="*/ 1936 w 955579"/>
                  <a:gd name="connsiteY26" fmla="*/ 130874 h 513059"/>
                  <a:gd name="connsiteX27" fmla="*/ 3841 w 955579"/>
                  <a:gd name="connsiteY27" fmla="*/ 160782 h 513059"/>
                  <a:gd name="connsiteX28" fmla="*/ 25654 w 955579"/>
                  <a:gd name="connsiteY28" fmla="*/ 194977 h 513059"/>
                  <a:gd name="connsiteX29" fmla="*/ 25654 w 955579"/>
                  <a:gd name="connsiteY29" fmla="*/ 194977 h 513059"/>
                  <a:gd name="connsiteX30" fmla="*/ 146335 w 955579"/>
                  <a:gd name="connsiteY30" fmla="*/ 297275 h 513059"/>
                  <a:gd name="connsiteX31" fmla="*/ 323214 w 955579"/>
                  <a:gd name="connsiteY31" fmla="*/ 428625 h 513059"/>
                  <a:gd name="connsiteX32" fmla="*/ 436467 w 955579"/>
                  <a:gd name="connsiteY32" fmla="*/ 490823 h 513059"/>
                  <a:gd name="connsiteX33" fmla="*/ 452278 w 955579"/>
                  <a:gd name="connsiteY33" fmla="*/ 496443 h 513059"/>
                  <a:gd name="connsiteX34" fmla="*/ 468566 w 955579"/>
                  <a:gd name="connsiteY34" fmla="*/ 500825 h 513059"/>
                  <a:gd name="connsiteX35" fmla="*/ 502761 w 955579"/>
                  <a:gd name="connsiteY35" fmla="*/ 504825 h 513059"/>
                  <a:gd name="connsiteX36" fmla="*/ 537908 w 955579"/>
                  <a:gd name="connsiteY36" fmla="*/ 506920 h 513059"/>
                  <a:gd name="connsiteX37" fmla="*/ 573722 w 955579"/>
                  <a:gd name="connsiteY37" fmla="*/ 507968 h 513059"/>
                  <a:gd name="connsiteX38" fmla="*/ 878522 w 955579"/>
                  <a:gd name="connsiteY38" fmla="*/ 502730 h 513059"/>
                  <a:gd name="connsiteX39" fmla="*/ 953389 w 955579"/>
                  <a:gd name="connsiteY39" fmla="*/ 499300 h 513059"/>
                  <a:gd name="connsiteX40" fmla="*/ 951007 w 955579"/>
                  <a:gd name="connsiteY40" fmla="*/ 501777 h 513059"/>
                  <a:gd name="connsiteX41" fmla="*/ 951007 w 955579"/>
                  <a:gd name="connsiteY41" fmla="*/ 342138 h 513059"/>
                  <a:gd name="connsiteX42" fmla="*/ 953198 w 955579"/>
                  <a:gd name="connsiteY42" fmla="*/ 344519 h 513059"/>
                  <a:gd name="connsiteX43" fmla="*/ 535622 w 955579"/>
                  <a:gd name="connsiteY43" fmla="*/ 299180 h 513059"/>
                  <a:gd name="connsiteX44" fmla="*/ 534860 w 955579"/>
                  <a:gd name="connsiteY44" fmla="*/ 299180 h 513059"/>
                  <a:gd name="connsiteX45" fmla="*/ 534860 w 955579"/>
                  <a:gd name="connsiteY45" fmla="*/ 298609 h 513059"/>
                  <a:gd name="connsiteX46" fmla="*/ 346360 w 955579"/>
                  <a:gd name="connsiteY46" fmla="*/ 79534 h 513059"/>
                  <a:gd name="connsiteX47" fmla="*/ 293687 w 955579"/>
                  <a:gd name="connsiteY47" fmla="*/ 20383 h 513059"/>
                  <a:gd name="connsiteX48" fmla="*/ 279876 w 955579"/>
                  <a:gd name="connsiteY48" fmla="*/ 4953 h 513059"/>
                  <a:gd name="connsiteX49" fmla="*/ 274542 w 955579"/>
                  <a:gd name="connsiteY49" fmla="*/ 0 h 513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55579" h="513059">
                    <a:moveTo>
                      <a:pt x="274542" y="0"/>
                    </a:moveTo>
                    <a:cubicBezTo>
                      <a:pt x="274542" y="0"/>
                      <a:pt x="276352" y="1619"/>
                      <a:pt x="279590" y="4953"/>
                    </a:cubicBezTo>
                    <a:lnTo>
                      <a:pt x="293782" y="20003"/>
                    </a:lnTo>
                    <a:cubicBezTo>
                      <a:pt x="306165" y="33242"/>
                      <a:pt x="324358" y="52959"/>
                      <a:pt x="347218" y="78486"/>
                    </a:cubicBezTo>
                    <a:cubicBezTo>
                      <a:pt x="393128" y="129540"/>
                      <a:pt x="458279" y="203930"/>
                      <a:pt x="537051" y="296037"/>
                    </a:cubicBezTo>
                    <a:lnTo>
                      <a:pt x="535717" y="295370"/>
                    </a:lnTo>
                    <a:lnTo>
                      <a:pt x="953389" y="339757"/>
                    </a:lnTo>
                    <a:lnTo>
                      <a:pt x="955579" y="339757"/>
                    </a:lnTo>
                    <a:lnTo>
                      <a:pt x="955579" y="503968"/>
                    </a:lnTo>
                    <a:lnTo>
                      <a:pt x="953293" y="503968"/>
                    </a:lnTo>
                    <a:lnTo>
                      <a:pt x="878332" y="507397"/>
                    </a:lnTo>
                    <a:cubicBezTo>
                      <a:pt x="772318" y="511588"/>
                      <a:pt x="669925" y="514350"/>
                      <a:pt x="573532" y="512445"/>
                    </a:cubicBezTo>
                    <a:lnTo>
                      <a:pt x="537622" y="511302"/>
                    </a:lnTo>
                    <a:cubicBezTo>
                      <a:pt x="525716" y="510540"/>
                      <a:pt x="514000" y="510064"/>
                      <a:pt x="502285" y="509207"/>
                    </a:cubicBezTo>
                    <a:cubicBezTo>
                      <a:pt x="490626" y="508473"/>
                      <a:pt x="479015" y="507073"/>
                      <a:pt x="467518" y="505016"/>
                    </a:cubicBezTo>
                    <a:cubicBezTo>
                      <a:pt x="461899" y="503682"/>
                      <a:pt x="456279" y="502158"/>
                      <a:pt x="450850" y="500539"/>
                    </a:cubicBezTo>
                    <a:cubicBezTo>
                      <a:pt x="445420" y="498919"/>
                      <a:pt x="439991" y="496919"/>
                      <a:pt x="434752" y="494728"/>
                    </a:cubicBezTo>
                    <a:cubicBezTo>
                      <a:pt x="394957" y="477555"/>
                      <a:pt x="356905" y="456600"/>
                      <a:pt x="321119" y="432149"/>
                    </a:cubicBezTo>
                    <a:cubicBezTo>
                      <a:pt x="260054" y="391059"/>
                      <a:pt x="201085" y="346929"/>
                      <a:pt x="144430" y="299942"/>
                    </a:cubicBezTo>
                    <a:cubicBezTo>
                      <a:pt x="95091" y="259366"/>
                      <a:pt x="54705" y="223742"/>
                      <a:pt x="24415" y="196596"/>
                    </a:cubicBezTo>
                    <a:lnTo>
                      <a:pt x="24415" y="196596"/>
                    </a:lnTo>
                    <a:cubicBezTo>
                      <a:pt x="13423" y="187509"/>
                      <a:pt x="5670" y="175117"/>
                      <a:pt x="2317" y="161258"/>
                    </a:cubicBezTo>
                    <a:cubicBezTo>
                      <a:pt x="-178" y="151295"/>
                      <a:pt x="-664" y="140932"/>
                      <a:pt x="888" y="130778"/>
                    </a:cubicBezTo>
                    <a:cubicBezTo>
                      <a:pt x="1660" y="124587"/>
                      <a:pt x="3060" y="118491"/>
                      <a:pt x="5079" y="112586"/>
                    </a:cubicBezTo>
                    <a:cubicBezTo>
                      <a:pt x="6413" y="108585"/>
                      <a:pt x="7175" y="106680"/>
                      <a:pt x="7175" y="106680"/>
                    </a:cubicBezTo>
                    <a:cubicBezTo>
                      <a:pt x="7175" y="106680"/>
                      <a:pt x="7175" y="108775"/>
                      <a:pt x="5651" y="112776"/>
                    </a:cubicBezTo>
                    <a:cubicBezTo>
                      <a:pt x="3803" y="118672"/>
                      <a:pt x="2556" y="124730"/>
                      <a:pt x="1936" y="130874"/>
                    </a:cubicBezTo>
                    <a:cubicBezTo>
                      <a:pt x="622" y="140875"/>
                      <a:pt x="1260" y="151028"/>
                      <a:pt x="3841" y="160782"/>
                    </a:cubicBezTo>
                    <a:cubicBezTo>
                      <a:pt x="7251" y="174231"/>
                      <a:pt x="14900" y="186214"/>
                      <a:pt x="25654" y="194977"/>
                    </a:cubicBezTo>
                    <a:lnTo>
                      <a:pt x="25654" y="194977"/>
                    </a:lnTo>
                    <a:cubicBezTo>
                      <a:pt x="56134" y="222123"/>
                      <a:pt x="96710" y="257080"/>
                      <a:pt x="146335" y="297275"/>
                    </a:cubicBezTo>
                    <a:cubicBezTo>
                      <a:pt x="195961" y="337471"/>
                      <a:pt x="254539" y="383000"/>
                      <a:pt x="323214" y="428625"/>
                    </a:cubicBezTo>
                    <a:cubicBezTo>
                      <a:pt x="358886" y="452942"/>
                      <a:pt x="396805" y="473774"/>
                      <a:pt x="436467" y="490823"/>
                    </a:cubicBezTo>
                    <a:cubicBezTo>
                      <a:pt x="441610" y="492919"/>
                      <a:pt x="447039" y="494538"/>
                      <a:pt x="452278" y="496443"/>
                    </a:cubicBezTo>
                    <a:cubicBezTo>
                      <a:pt x="457517" y="498348"/>
                      <a:pt x="463137" y="499586"/>
                      <a:pt x="468566" y="500825"/>
                    </a:cubicBezTo>
                    <a:cubicBezTo>
                      <a:pt x="479882" y="502806"/>
                      <a:pt x="491293" y="504139"/>
                      <a:pt x="502761" y="504825"/>
                    </a:cubicBezTo>
                    <a:cubicBezTo>
                      <a:pt x="514381" y="505777"/>
                      <a:pt x="526097" y="506159"/>
                      <a:pt x="537908" y="506920"/>
                    </a:cubicBezTo>
                    <a:lnTo>
                      <a:pt x="573722" y="507968"/>
                    </a:lnTo>
                    <a:cubicBezTo>
                      <a:pt x="670115" y="509778"/>
                      <a:pt x="772509" y="506920"/>
                      <a:pt x="878522" y="502730"/>
                    </a:cubicBezTo>
                    <a:lnTo>
                      <a:pt x="953389" y="499300"/>
                    </a:lnTo>
                    <a:lnTo>
                      <a:pt x="951007" y="501777"/>
                    </a:lnTo>
                    <a:cubicBezTo>
                      <a:pt x="951007" y="446913"/>
                      <a:pt x="951007" y="393287"/>
                      <a:pt x="951007" y="342138"/>
                    </a:cubicBezTo>
                    <a:lnTo>
                      <a:pt x="953198" y="344519"/>
                    </a:lnTo>
                    <a:lnTo>
                      <a:pt x="535622" y="299180"/>
                    </a:lnTo>
                    <a:lnTo>
                      <a:pt x="534860" y="299180"/>
                    </a:lnTo>
                    <a:lnTo>
                      <a:pt x="534860" y="298609"/>
                    </a:lnTo>
                    <a:cubicBezTo>
                      <a:pt x="456469" y="206312"/>
                      <a:pt x="391985" y="131540"/>
                      <a:pt x="346360" y="79534"/>
                    </a:cubicBezTo>
                    <a:lnTo>
                      <a:pt x="293687" y="20383"/>
                    </a:lnTo>
                    <a:lnTo>
                      <a:pt x="279876" y="4953"/>
                    </a:lnTo>
                    <a:cubicBezTo>
                      <a:pt x="275875" y="1905"/>
                      <a:pt x="274542" y="0"/>
                      <a:pt x="274542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14" name="Freeform: Shape 813">
                <a:extLst>
                  <a:ext uri="{FF2B5EF4-FFF2-40B4-BE49-F238E27FC236}">
                    <a16:creationId xmlns="" xmlns:a16="http://schemas.microsoft.com/office/drawing/2014/main" id="{5D7DEF3F-BD6E-4FDD-BA09-92524B04A0F1}"/>
                  </a:ext>
                </a:extLst>
              </p:cNvPr>
              <p:cNvSpPr/>
              <p:nvPr/>
            </p:nvSpPr>
            <p:spPr>
              <a:xfrm>
                <a:off x="2633773" y="2673953"/>
                <a:ext cx="230409" cy="361283"/>
              </a:xfrm>
              <a:custGeom>
                <a:avLst/>
                <a:gdLst>
                  <a:gd name="connsiteX0" fmla="*/ 230410 w 230409"/>
                  <a:gd name="connsiteY0" fmla="*/ 0 h 361283"/>
                  <a:gd name="connsiteX1" fmla="*/ 221456 w 230409"/>
                  <a:gd name="connsiteY1" fmla="*/ 14288 h 361283"/>
                  <a:gd name="connsiteX2" fmla="*/ 196310 w 230409"/>
                  <a:gd name="connsiteY2" fmla="*/ 52388 h 361283"/>
                  <a:gd name="connsiteX3" fmla="*/ 115538 w 230409"/>
                  <a:gd name="connsiteY3" fmla="*/ 180880 h 361283"/>
                  <a:gd name="connsiteX4" fmla="*/ 34862 w 230409"/>
                  <a:gd name="connsiteY4" fmla="*/ 309467 h 361283"/>
                  <a:gd name="connsiteX5" fmla="*/ 9525 w 230409"/>
                  <a:gd name="connsiteY5" fmla="*/ 347567 h 361283"/>
                  <a:gd name="connsiteX6" fmla="*/ 0 w 230409"/>
                  <a:gd name="connsiteY6" fmla="*/ 361283 h 361283"/>
                  <a:gd name="connsiteX7" fmla="*/ 8287 w 230409"/>
                  <a:gd name="connsiteY7" fmla="*/ 346519 h 361283"/>
                  <a:gd name="connsiteX8" fmla="*/ 32195 w 230409"/>
                  <a:gd name="connsiteY8" fmla="*/ 307276 h 361283"/>
                  <a:gd name="connsiteX9" fmla="*/ 111728 w 230409"/>
                  <a:gd name="connsiteY9" fmla="*/ 177832 h 361283"/>
                  <a:gd name="connsiteX10" fmla="*/ 193738 w 230409"/>
                  <a:gd name="connsiteY10" fmla="*/ 50006 h 361283"/>
                  <a:gd name="connsiteX11" fmla="*/ 220218 w 230409"/>
                  <a:gd name="connsiteY11" fmla="*/ 12382 h 361283"/>
                  <a:gd name="connsiteX12" fmla="*/ 230410 w 230409"/>
                  <a:gd name="connsiteY12" fmla="*/ 0 h 361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30409" h="361283">
                    <a:moveTo>
                      <a:pt x="230410" y="0"/>
                    </a:moveTo>
                    <a:cubicBezTo>
                      <a:pt x="227771" y="4972"/>
                      <a:pt x="224780" y="9744"/>
                      <a:pt x="221456" y="14288"/>
                    </a:cubicBezTo>
                    <a:lnTo>
                      <a:pt x="196310" y="52388"/>
                    </a:lnTo>
                    <a:cubicBezTo>
                      <a:pt x="175260" y="84963"/>
                      <a:pt x="146780" y="130492"/>
                      <a:pt x="115538" y="180880"/>
                    </a:cubicBezTo>
                    <a:cubicBezTo>
                      <a:pt x="84296" y="231267"/>
                      <a:pt x="55912" y="276796"/>
                      <a:pt x="34862" y="309467"/>
                    </a:cubicBezTo>
                    <a:cubicBezTo>
                      <a:pt x="24289" y="325850"/>
                      <a:pt x="15812" y="338995"/>
                      <a:pt x="9525" y="347567"/>
                    </a:cubicBezTo>
                    <a:cubicBezTo>
                      <a:pt x="6687" y="352368"/>
                      <a:pt x="3505" y="356949"/>
                      <a:pt x="0" y="361283"/>
                    </a:cubicBezTo>
                    <a:cubicBezTo>
                      <a:pt x="2372" y="356159"/>
                      <a:pt x="5144" y="351215"/>
                      <a:pt x="8287" y="346519"/>
                    </a:cubicBezTo>
                    <a:lnTo>
                      <a:pt x="32195" y="307276"/>
                    </a:lnTo>
                    <a:lnTo>
                      <a:pt x="111728" y="177832"/>
                    </a:lnTo>
                    <a:cubicBezTo>
                      <a:pt x="142970" y="127444"/>
                      <a:pt x="171926" y="82582"/>
                      <a:pt x="193738" y="50006"/>
                    </a:cubicBezTo>
                    <a:cubicBezTo>
                      <a:pt x="204692" y="33909"/>
                      <a:pt x="213741" y="21431"/>
                      <a:pt x="220218" y="12382"/>
                    </a:cubicBezTo>
                    <a:cubicBezTo>
                      <a:pt x="223304" y="8011"/>
                      <a:pt x="226714" y="3867"/>
                      <a:pt x="230410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15" name="Freeform: Shape 814">
                <a:extLst>
                  <a:ext uri="{FF2B5EF4-FFF2-40B4-BE49-F238E27FC236}">
                    <a16:creationId xmlns="" xmlns:a16="http://schemas.microsoft.com/office/drawing/2014/main" id="{B0E9B229-298D-4AA3-927E-DEA0D89358AD}"/>
                  </a:ext>
                </a:extLst>
              </p:cNvPr>
              <p:cNvSpPr/>
              <p:nvPr/>
            </p:nvSpPr>
            <p:spPr>
              <a:xfrm>
                <a:off x="3426380" y="2602896"/>
                <a:ext cx="426973" cy="92864"/>
              </a:xfrm>
              <a:custGeom>
                <a:avLst/>
                <a:gdLst>
                  <a:gd name="connsiteX0" fmla="*/ 407638 w 426973"/>
                  <a:gd name="connsiteY0" fmla="*/ 32385 h 92864"/>
                  <a:gd name="connsiteX1" fmla="*/ 16446 w 426973"/>
                  <a:gd name="connsiteY1" fmla="*/ 92678 h 92864"/>
                  <a:gd name="connsiteX2" fmla="*/ 873 w 426973"/>
                  <a:gd name="connsiteY2" fmla="*/ 81572 h 92864"/>
                  <a:gd name="connsiteX3" fmla="*/ 825 w 426973"/>
                  <a:gd name="connsiteY3" fmla="*/ 81248 h 92864"/>
                  <a:gd name="connsiteX4" fmla="*/ 159 w 426973"/>
                  <a:gd name="connsiteY4" fmla="*/ 77248 h 92864"/>
                  <a:gd name="connsiteX5" fmla="*/ 11684 w 426973"/>
                  <a:gd name="connsiteY5" fmla="*/ 61532 h 92864"/>
                  <a:gd name="connsiteX6" fmla="*/ 426974 w 426973"/>
                  <a:gd name="connsiteY6" fmla="*/ 0 h 92864"/>
                  <a:gd name="connsiteX7" fmla="*/ 421830 w 426973"/>
                  <a:gd name="connsiteY7" fmla="*/ 20003 h 92864"/>
                  <a:gd name="connsiteX8" fmla="*/ 407638 w 426973"/>
                  <a:gd name="connsiteY8" fmla="*/ 32385 h 92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6973" h="92864">
                    <a:moveTo>
                      <a:pt x="407638" y="32385"/>
                    </a:moveTo>
                    <a:lnTo>
                      <a:pt x="16446" y="92678"/>
                    </a:lnTo>
                    <a:cubicBezTo>
                      <a:pt x="9083" y="93907"/>
                      <a:pt x="2111" y="88935"/>
                      <a:pt x="873" y="81572"/>
                    </a:cubicBezTo>
                    <a:cubicBezTo>
                      <a:pt x="854" y="81458"/>
                      <a:pt x="844" y="81353"/>
                      <a:pt x="825" y="81248"/>
                    </a:cubicBezTo>
                    <a:lnTo>
                      <a:pt x="159" y="77248"/>
                    </a:lnTo>
                    <a:cubicBezTo>
                      <a:pt x="-984" y="69733"/>
                      <a:pt x="4169" y="62703"/>
                      <a:pt x="11684" y="61532"/>
                    </a:cubicBezTo>
                    <a:lnTo>
                      <a:pt x="426974" y="0"/>
                    </a:lnTo>
                    <a:lnTo>
                      <a:pt x="421830" y="20003"/>
                    </a:lnTo>
                    <a:cubicBezTo>
                      <a:pt x="420059" y="26632"/>
                      <a:pt x="414449" y="31528"/>
                      <a:pt x="407638" y="32385"/>
                    </a:cubicBezTo>
                    <a:close/>
                  </a:path>
                </a:pathLst>
              </a:custGeom>
              <a:solidFill>
                <a:srgbClr val="E0E0E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16" name="Freeform: Shape 815">
                <a:extLst>
                  <a:ext uri="{FF2B5EF4-FFF2-40B4-BE49-F238E27FC236}">
                    <a16:creationId xmlns="" xmlns:a16="http://schemas.microsoft.com/office/drawing/2014/main" id="{22516D31-EF92-4034-A758-C22291A903E6}"/>
                  </a:ext>
                </a:extLst>
              </p:cNvPr>
              <p:cNvSpPr/>
              <p:nvPr/>
            </p:nvSpPr>
            <p:spPr>
              <a:xfrm>
                <a:off x="3423906" y="2601753"/>
                <a:ext cx="431067" cy="96185"/>
              </a:xfrm>
              <a:custGeom>
                <a:avLst/>
                <a:gdLst>
                  <a:gd name="connsiteX0" fmla="*/ 410112 w 431067"/>
                  <a:gd name="connsiteY0" fmla="*/ 33528 h 96185"/>
                  <a:gd name="connsiteX1" fmla="*/ 423923 w 431067"/>
                  <a:gd name="connsiteY1" fmla="*/ 17526 h 96185"/>
                  <a:gd name="connsiteX2" fmla="*/ 427924 w 431067"/>
                  <a:gd name="connsiteY2" fmla="*/ 571 h 96185"/>
                  <a:gd name="connsiteX3" fmla="*/ 429067 w 431067"/>
                  <a:gd name="connsiteY3" fmla="*/ 1810 h 96185"/>
                  <a:gd name="connsiteX4" fmla="*/ 22445 w 431067"/>
                  <a:gd name="connsiteY4" fmla="*/ 63532 h 96185"/>
                  <a:gd name="connsiteX5" fmla="*/ 11491 w 431067"/>
                  <a:gd name="connsiteY5" fmla="*/ 65437 h 96185"/>
                  <a:gd name="connsiteX6" fmla="*/ 5109 w 431067"/>
                  <a:gd name="connsiteY6" fmla="*/ 72104 h 96185"/>
                  <a:gd name="connsiteX7" fmla="*/ 4538 w 431067"/>
                  <a:gd name="connsiteY7" fmla="*/ 76771 h 96185"/>
                  <a:gd name="connsiteX8" fmla="*/ 5300 w 431067"/>
                  <a:gd name="connsiteY8" fmla="*/ 82105 h 96185"/>
                  <a:gd name="connsiteX9" fmla="*/ 10538 w 431067"/>
                  <a:gd name="connsiteY9" fmla="*/ 89630 h 96185"/>
                  <a:gd name="connsiteX10" fmla="*/ 20063 w 431067"/>
                  <a:gd name="connsiteY10" fmla="*/ 90773 h 96185"/>
                  <a:gd name="connsiteX11" fmla="*/ 31112 w 431067"/>
                  <a:gd name="connsiteY11" fmla="*/ 89059 h 96185"/>
                  <a:gd name="connsiteX12" fmla="*/ 53115 w 431067"/>
                  <a:gd name="connsiteY12" fmla="*/ 85725 h 96185"/>
                  <a:gd name="connsiteX13" fmla="*/ 137030 w 431067"/>
                  <a:gd name="connsiteY13" fmla="*/ 73057 h 96185"/>
                  <a:gd name="connsiteX14" fmla="*/ 279048 w 431067"/>
                  <a:gd name="connsiteY14" fmla="*/ 51816 h 96185"/>
                  <a:gd name="connsiteX15" fmla="*/ 374965 w 431067"/>
                  <a:gd name="connsiteY15" fmla="*/ 38005 h 96185"/>
                  <a:gd name="connsiteX16" fmla="*/ 401063 w 431067"/>
                  <a:gd name="connsiteY16" fmla="*/ 34480 h 96185"/>
                  <a:gd name="connsiteX17" fmla="*/ 407826 w 431067"/>
                  <a:gd name="connsiteY17" fmla="*/ 33623 h 96185"/>
                  <a:gd name="connsiteX18" fmla="*/ 410207 w 431067"/>
                  <a:gd name="connsiteY18" fmla="*/ 33623 h 96185"/>
                  <a:gd name="connsiteX19" fmla="*/ 407921 w 431067"/>
                  <a:gd name="connsiteY19" fmla="*/ 34195 h 96185"/>
                  <a:gd name="connsiteX20" fmla="*/ 401159 w 431067"/>
                  <a:gd name="connsiteY20" fmla="*/ 35528 h 96185"/>
                  <a:gd name="connsiteX21" fmla="*/ 375251 w 431067"/>
                  <a:gd name="connsiteY21" fmla="*/ 40005 h 96185"/>
                  <a:gd name="connsiteX22" fmla="*/ 280001 w 431067"/>
                  <a:gd name="connsiteY22" fmla="*/ 55436 h 96185"/>
                  <a:gd name="connsiteX23" fmla="*/ 138078 w 431067"/>
                  <a:gd name="connsiteY23" fmla="*/ 77629 h 96185"/>
                  <a:gd name="connsiteX24" fmla="*/ 54258 w 431067"/>
                  <a:gd name="connsiteY24" fmla="*/ 90583 h 96185"/>
                  <a:gd name="connsiteX25" fmla="*/ 32255 w 431067"/>
                  <a:gd name="connsiteY25" fmla="*/ 94012 h 96185"/>
                  <a:gd name="connsiteX26" fmla="*/ 21111 w 431067"/>
                  <a:gd name="connsiteY26" fmla="*/ 95726 h 96185"/>
                  <a:gd name="connsiteX27" fmla="*/ 8538 w 431067"/>
                  <a:gd name="connsiteY27" fmla="*/ 93917 h 96185"/>
                  <a:gd name="connsiteX28" fmla="*/ 1013 w 431067"/>
                  <a:gd name="connsiteY28" fmla="*/ 83249 h 96185"/>
                  <a:gd name="connsiteX29" fmla="*/ 61 w 431067"/>
                  <a:gd name="connsiteY29" fmla="*/ 77248 h 96185"/>
                  <a:gd name="connsiteX30" fmla="*/ 918 w 431067"/>
                  <a:gd name="connsiteY30" fmla="*/ 70580 h 96185"/>
                  <a:gd name="connsiteX31" fmla="*/ 10443 w 431067"/>
                  <a:gd name="connsiteY31" fmla="*/ 61055 h 96185"/>
                  <a:gd name="connsiteX32" fmla="*/ 22445 w 431067"/>
                  <a:gd name="connsiteY32" fmla="*/ 58864 h 96185"/>
                  <a:gd name="connsiteX33" fmla="*/ 429543 w 431067"/>
                  <a:gd name="connsiteY33" fmla="*/ 0 h 96185"/>
                  <a:gd name="connsiteX34" fmla="*/ 431067 w 431067"/>
                  <a:gd name="connsiteY34" fmla="*/ 0 h 96185"/>
                  <a:gd name="connsiteX35" fmla="*/ 431067 w 431067"/>
                  <a:gd name="connsiteY35" fmla="*/ 1524 h 96185"/>
                  <a:gd name="connsiteX36" fmla="*/ 426495 w 431067"/>
                  <a:gd name="connsiteY36" fmla="*/ 18383 h 96185"/>
                  <a:gd name="connsiteX37" fmla="*/ 420685 w 431067"/>
                  <a:gd name="connsiteY37" fmla="*/ 29813 h 96185"/>
                  <a:gd name="connsiteX38" fmla="*/ 413827 w 431067"/>
                  <a:gd name="connsiteY38" fmla="*/ 33623 h 96185"/>
                  <a:gd name="connsiteX39" fmla="*/ 410112 w 431067"/>
                  <a:gd name="connsiteY39" fmla="*/ 33528 h 96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1067" h="96185">
                    <a:moveTo>
                      <a:pt x="410112" y="33528"/>
                    </a:moveTo>
                    <a:cubicBezTo>
                      <a:pt x="417694" y="31747"/>
                      <a:pt x="423266" y="25289"/>
                      <a:pt x="423923" y="17526"/>
                    </a:cubicBezTo>
                    <a:cubicBezTo>
                      <a:pt x="425067" y="12573"/>
                      <a:pt x="426400" y="6858"/>
                      <a:pt x="427924" y="571"/>
                    </a:cubicBezTo>
                    <a:lnTo>
                      <a:pt x="429067" y="1810"/>
                    </a:lnTo>
                    <a:cubicBezTo>
                      <a:pt x="359915" y="12954"/>
                      <a:pt x="203801" y="36671"/>
                      <a:pt x="22445" y="63532"/>
                    </a:cubicBezTo>
                    <a:cubicBezTo>
                      <a:pt x="18758" y="63941"/>
                      <a:pt x="15101" y="64570"/>
                      <a:pt x="11491" y="65437"/>
                    </a:cubicBezTo>
                    <a:cubicBezTo>
                      <a:pt x="8529" y="66675"/>
                      <a:pt x="6214" y="69094"/>
                      <a:pt x="5109" y="72104"/>
                    </a:cubicBezTo>
                    <a:cubicBezTo>
                      <a:pt x="4633" y="73609"/>
                      <a:pt x="4443" y="75190"/>
                      <a:pt x="4538" y="76771"/>
                    </a:cubicBezTo>
                    <a:cubicBezTo>
                      <a:pt x="4538" y="78296"/>
                      <a:pt x="5014" y="80581"/>
                      <a:pt x="5300" y="82105"/>
                    </a:cubicBezTo>
                    <a:cubicBezTo>
                      <a:pt x="5938" y="85230"/>
                      <a:pt x="7833" y="87944"/>
                      <a:pt x="10538" y="89630"/>
                    </a:cubicBezTo>
                    <a:cubicBezTo>
                      <a:pt x="13443" y="91250"/>
                      <a:pt x="16863" y="91659"/>
                      <a:pt x="20063" y="90773"/>
                    </a:cubicBezTo>
                    <a:lnTo>
                      <a:pt x="31112" y="89059"/>
                    </a:lnTo>
                    <a:lnTo>
                      <a:pt x="53115" y="85725"/>
                    </a:lnTo>
                    <a:lnTo>
                      <a:pt x="137030" y="73057"/>
                    </a:lnTo>
                    <a:lnTo>
                      <a:pt x="279048" y="51816"/>
                    </a:lnTo>
                    <a:lnTo>
                      <a:pt x="374965" y="38005"/>
                    </a:lnTo>
                    <a:lnTo>
                      <a:pt x="401063" y="34480"/>
                    </a:lnTo>
                    <a:lnTo>
                      <a:pt x="407826" y="33623"/>
                    </a:lnTo>
                    <a:lnTo>
                      <a:pt x="410207" y="33623"/>
                    </a:lnTo>
                    <a:lnTo>
                      <a:pt x="407921" y="34195"/>
                    </a:lnTo>
                    <a:lnTo>
                      <a:pt x="401159" y="35528"/>
                    </a:lnTo>
                    <a:lnTo>
                      <a:pt x="375251" y="40005"/>
                    </a:lnTo>
                    <a:lnTo>
                      <a:pt x="280001" y="55436"/>
                    </a:lnTo>
                    <a:lnTo>
                      <a:pt x="138078" y="77629"/>
                    </a:lnTo>
                    <a:lnTo>
                      <a:pt x="54258" y="90583"/>
                    </a:lnTo>
                    <a:lnTo>
                      <a:pt x="32255" y="94012"/>
                    </a:lnTo>
                    <a:lnTo>
                      <a:pt x="21111" y="95726"/>
                    </a:lnTo>
                    <a:cubicBezTo>
                      <a:pt x="16844" y="96726"/>
                      <a:pt x="12348" y="96079"/>
                      <a:pt x="8538" y="93917"/>
                    </a:cubicBezTo>
                    <a:cubicBezTo>
                      <a:pt x="4633" y="91583"/>
                      <a:pt x="1899" y="87706"/>
                      <a:pt x="1013" y="83249"/>
                    </a:cubicBezTo>
                    <a:cubicBezTo>
                      <a:pt x="1013" y="81058"/>
                      <a:pt x="347" y="79534"/>
                      <a:pt x="61" y="77248"/>
                    </a:cubicBezTo>
                    <a:cubicBezTo>
                      <a:pt x="-139" y="74990"/>
                      <a:pt x="156" y="72714"/>
                      <a:pt x="918" y="70580"/>
                    </a:cubicBezTo>
                    <a:cubicBezTo>
                      <a:pt x="2585" y="66189"/>
                      <a:pt x="6052" y="62722"/>
                      <a:pt x="10443" y="61055"/>
                    </a:cubicBezTo>
                    <a:cubicBezTo>
                      <a:pt x="14377" y="60017"/>
                      <a:pt x="18397" y="59284"/>
                      <a:pt x="22445" y="58864"/>
                    </a:cubicBezTo>
                    <a:cubicBezTo>
                      <a:pt x="203420" y="31909"/>
                      <a:pt x="360106" y="9335"/>
                      <a:pt x="429543" y="0"/>
                    </a:cubicBezTo>
                    <a:lnTo>
                      <a:pt x="431067" y="0"/>
                    </a:lnTo>
                    <a:lnTo>
                      <a:pt x="431067" y="1524"/>
                    </a:lnTo>
                    <a:lnTo>
                      <a:pt x="426495" y="18383"/>
                    </a:lnTo>
                    <a:cubicBezTo>
                      <a:pt x="425819" y="22717"/>
                      <a:pt x="423781" y="26718"/>
                      <a:pt x="420685" y="29813"/>
                    </a:cubicBezTo>
                    <a:cubicBezTo>
                      <a:pt x="418770" y="31661"/>
                      <a:pt x="416408" y="32976"/>
                      <a:pt x="413827" y="33623"/>
                    </a:cubicBezTo>
                    <a:cubicBezTo>
                      <a:pt x="410969" y="33623"/>
                      <a:pt x="410112" y="33623"/>
                      <a:pt x="410112" y="33528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17" name="Freeform: Shape 816">
                <a:extLst>
                  <a:ext uri="{FF2B5EF4-FFF2-40B4-BE49-F238E27FC236}">
                    <a16:creationId xmlns="" xmlns:a16="http://schemas.microsoft.com/office/drawing/2014/main" id="{8598EFFC-2851-4BDC-91FE-E2CC9105ACD2}"/>
                  </a:ext>
                </a:extLst>
              </p:cNvPr>
              <p:cNvSpPr/>
              <p:nvPr/>
            </p:nvSpPr>
            <p:spPr>
              <a:xfrm>
                <a:off x="3822684" y="2201386"/>
                <a:ext cx="148318" cy="423798"/>
              </a:xfrm>
              <a:custGeom>
                <a:avLst/>
                <a:gdLst>
                  <a:gd name="connsiteX0" fmla="*/ 0 w 148318"/>
                  <a:gd name="connsiteY0" fmla="*/ 404939 h 423798"/>
                  <a:gd name="connsiteX1" fmla="*/ 117348 w 148318"/>
                  <a:gd name="connsiteY1" fmla="*/ 10128 h 423798"/>
                  <a:gd name="connsiteX2" fmla="*/ 134512 w 148318"/>
                  <a:gd name="connsiteY2" fmla="*/ 527 h 423798"/>
                  <a:gd name="connsiteX3" fmla="*/ 134779 w 148318"/>
                  <a:gd name="connsiteY3" fmla="*/ 603 h 423798"/>
                  <a:gd name="connsiteX4" fmla="*/ 138208 w 148318"/>
                  <a:gd name="connsiteY4" fmla="*/ 1651 h 423798"/>
                  <a:gd name="connsiteX5" fmla="*/ 147761 w 148318"/>
                  <a:gd name="connsiteY5" fmla="*/ 18996 h 423798"/>
                  <a:gd name="connsiteX6" fmla="*/ 147733 w 148318"/>
                  <a:gd name="connsiteY6" fmla="*/ 19081 h 423798"/>
                  <a:gd name="connsiteX7" fmla="*/ 23908 w 148318"/>
                  <a:gd name="connsiteY7" fmla="*/ 423799 h 423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8318" h="423798">
                    <a:moveTo>
                      <a:pt x="0" y="404939"/>
                    </a:moveTo>
                    <a:lnTo>
                      <a:pt x="117348" y="10128"/>
                    </a:lnTo>
                    <a:cubicBezTo>
                      <a:pt x="119434" y="2737"/>
                      <a:pt x="127121" y="-1559"/>
                      <a:pt x="134512" y="527"/>
                    </a:cubicBezTo>
                    <a:cubicBezTo>
                      <a:pt x="134598" y="546"/>
                      <a:pt x="134693" y="574"/>
                      <a:pt x="134779" y="603"/>
                    </a:cubicBezTo>
                    <a:lnTo>
                      <a:pt x="138208" y="1651"/>
                    </a:lnTo>
                    <a:cubicBezTo>
                      <a:pt x="145637" y="3803"/>
                      <a:pt x="149914" y="11566"/>
                      <a:pt x="147761" y="18996"/>
                    </a:cubicBezTo>
                    <a:cubicBezTo>
                      <a:pt x="147752" y="19024"/>
                      <a:pt x="147742" y="19053"/>
                      <a:pt x="147733" y="19081"/>
                    </a:cubicBezTo>
                    <a:lnTo>
                      <a:pt x="23908" y="423799"/>
                    </a:lnTo>
                    <a:close/>
                  </a:path>
                </a:pathLst>
              </a:custGeom>
              <a:solidFill>
                <a:srgbClr val="E0E0E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18" name="Freeform: Shape 817">
                <a:extLst>
                  <a:ext uri="{FF2B5EF4-FFF2-40B4-BE49-F238E27FC236}">
                    <a16:creationId xmlns="" xmlns:a16="http://schemas.microsoft.com/office/drawing/2014/main" id="{D89F3342-3135-4FCB-9F87-433E436F69E4}"/>
                  </a:ext>
                </a:extLst>
              </p:cNvPr>
              <p:cNvSpPr/>
              <p:nvPr/>
            </p:nvSpPr>
            <p:spPr>
              <a:xfrm>
                <a:off x="3822398" y="2198540"/>
                <a:ext cx="150259" cy="428454"/>
              </a:xfrm>
              <a:custGeom>
                <a:avLst/>
                <a:gdLst>
                  <a:gd name="connsiteX0" fmla="*/ 286 w 150259"/>
                  <a:gd name="connsiteY0" fmla="*/ 407785 h 428454"/>
                  <a:gd name="connsiteX1" fmla="*/ 2000 w 150259"/>
                  <a:gd name="connsiteY1" fmla="*/ 408928 h 428454"/>
                  <a:gd name="connsiteX2" fmla="*/ 6667 w 150259"/>
                  <a:gd name="connsiteY2" fmla="*/ 412452 h 428454"/>
                  <a:gd name="connsiteX3" fmla="*/ 24765 w 150259"/>
                  <a:gd name="connsiteY3" fmla="*/ 426168 h 428454"/>
                  <a:gd name="connsiteX4" fmla="*/ 23336 w 150259"/>
                  <a:gd name="connsiteY4" fmla="*/ 426168 h 428454"/>
                  <a:gd name="connsiteX5" fmla="*/ 145923 w 150259"/>
                  <a:gd name="connsiteY5" fmla="*/ 18784 h 428454"/>
                  <a:gd name="connsiteX6" fmla="*/ 142875 w 150259"/>
                  <a:gd name="connsiteY6" fmla="*/ 9831 h 428454"/>
                  <a:gd name="connsiteX7" fmla="*/ 133350 w 150259"/>
                  <a:gd name="connsiteY7" fmla="*/ 5449 h 428454"/>
                  <a:gd name="connsiteX8" fmla="*/ 119196 w 150259"/>
                  <a:gd name="connsiteY8" fmla="*/ 14317 h 428454"/>
                  <a:gd name="connsiteX9" fmla="*/ 119063 w 150259"/>
                  <a:gd name="connsiteY9" fmla="*/ 14974 h 428454"/>
                  <a:gd name="connsiteX10" fmla="*/ 106108 w 150259"/>
                  <a:gd name="connsiteY10" fmla="*/ 58313 h 428454"/>
                  <a:gd name="connsiteX11" fmla="*/ 81629 w 150259"/>
                  <a:gd name="connsiteY11" fmla="*/ 140132 h 428454"/>
                  <a:gd name="connsiteX12" fmla="*/ 39719 w 150259"/>
                  <a:gd name="connsiteY12" fmla="*/ 278816 h 428454"/>
                  <a:gd name="connsiteX13" fmla="*/ 11144 w 150259"/>
                  <a:gd name="connsiteY13" fmla="*/ 372638 h 428454"/>
                  <a:gd name="connsiteX14" fmla="*/ 3143 w 150259"/>
                  <a:gd name="connsiteY14" fmla="*/ 398165 h 428454"/>
                  <a:gd name="connsiteX15" fmla="*/ 857 w 150259"/>
                  <a:gd name="connsiteY15" fmla="*/ 404927 h 428454"/>
                  <a:gd name="connsiteX16" fmla="*/ 0 w 150259"/>
                  <a:gd name="connsiteY16" fmla="*/ 407214 h 428454"/>
                  <a:gd name="connsiteX17" fmla="*/ 0 w 150259"/>
                  <a:gd name="connsiteY17" fmla="*/ 405023 h 428454"/>
                  <a:gd name="connsiteX18" fmla="*/ 1810 w 150259"/>
                  <a:gd name="connsiteY18" fmla="*/ 398450 h 428454"/>
                  <a:gd name="connsiteX19" fmla="*/ 8858 w 150259"/>
                  <a:gd name="connsiteY19" fmla="*/ 373114 h 428454"/>
                  <a:gd name="connsiteX20" fmla="*/ 35909 w 150259"/>
                  <a:gd name="connsiteY20" fmla="*/ 279293 h 428454"/>
                  <a:gd name="connsiteX21" fmla="*/ 76771 w 150259"/>
                  <a:gd name="connsiteY21" fmla="*/ 139656 h 428454"/>
                  <a:gd name="connsiteX22" fmla="*/ 101060 w 150259"/>
                  <a:gd name="connsiteY22" fmla="*/ 57170 h 428454"/>
                  <a:gd name="connsiteX23" fmla="*/ 114014 w 150259"/>
                  <a:gd name="connsiteY23" fmla="*/ 13641 h 428454"/>
                  <a:gd name="connsiteX24" fmla="*/ 121158 w 150259"/>
                  <a:gd name="connsiteY24" fmla="*/ 2782 h 428454"/>
                  <a:gd name="connsiteX25" fmla="*/ 134207 w 150259"/>
                  <a:gd name="connsiteY25" fmla="*/ 496 h 428454"/>
                  <a:gd name="connsiteX26" fmla="*/ 140208 w 150259"/>
                  <a:gd name="connsiteY26" fmla="*/ 2306 h 428454"/>
                  <a:gd name="connsiteX27" fmla="*/ 145828 w 150259"/>
                  <a:gd name="connsiteY27" fmla="*/ 6306 h 428454"/>
                  <a:gd name="connsiteX28" fmla="*/ 150209 w 150259"/>
                  <a:gd name="connsiteY28" fmla="*/ 18974 h 428454"/>
                  <a:gd name="connsiteX29" fmla="*/ 147733 w 150259"/>
                  <a:gd name="connsiteY29" fmla="*/ 28499 h 428454"/>
                  <a:gd name="connsiteX30" fmla="*/ 145066 w 150259"/>
                  <a:gd name="connsiteY30" fmla="*/ 37167 h 428454"/>
                  <a:gd name="connsiteX31" fmla="*/ 139732 w 150259"/>
                  <a:gd name="connsiteY31" fmla="*/ 54503 h 428454"/>
                  <a:gd name="connsiteX32" fmla="*/ 129349 w 150259"/>
                  <a:gd name="connsiteY32" fmla="*/ 88412 h 428454"/>
                  <a:gd name="connsiteX33" fmla="*/ 110014 w 150259"/>
                  <a:gd name="connsiteY33" fmla="*/ 154134 h 428454"/>
                  <a:gd name="connsiteX34" fmla="*/ 74009 w 150259"/>
                  <a:gd name="connsiteY34" fmla="*/ 271006 h 428454"/>
                  <a:gd name="connsiteX35" fmla="*/ 25051 w 150259"/>
                  <a:gd name="connsiteY35" fmla="*/ 427216 h 428454"/>
                  <a:gd name="connsiteX36" fmla="*/ 25051 w 150259"/>
                  <a:gd name="connsiteY36" fmla="*/ 428454 h 428454"/>
                  <a:gd name="connsiteX37" fmla="*/ 24003 w 150259"/>
                  <a:gd name="connsiteY37" fmla="*/ 427597 h 428454"/>
                  <a:gd name="connsiteX38" fmla="*/ 6287 w 150259"/>
                  <a:gd name="connsiteY38" fmla="*/ 412929 h 428454"/>
                  <a:gd name="connsiteX39" fmla="*/ 286 w 150259"/>
                  <a:gd name="connsiteY39" fmla="*/ 407785 h 428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50259" h="428454">
                    <a:moveTo>
                      <a:pt x="286" y="407785"/>
                    </a:moveTo>
                    <a:lnTo>
                      <a:pt x="2000" y="408928"/>
                    </a:lnTo>
                    <a:lnTo>
                      <a:pt x="6667" y="412452"/>
                    </a:lnTo>
                    <a:lnTo>
                      <a:pt x="24765" y="426168"/>
                    </a:lnTo>
                    <a:lnTo>
                      <a:pt x="23336" y="426168"/>
                    </a:lnTo>
                    <a:cubicBezTo>
                      <a:pt x="40957" y="365018"/>
                      <a:pt x="90011" y="204712"/>
                      <a:pt x="145923" y="18784"/>
                    </a:cubicBezTo>
                    <a:cubicBezTo>
                      <a:pt x="146190" y="15507"/>
                      <a:pt x="145085" y="12269"/>
                      <a:pt x="142875" y="9831"/>
                    </a:cubicBezTo>
                    <a:cubicBezTo>
                      <a:pt x="140218" y="7430"/>
                      <a:pt x="136893" y="5906"/>
                      <a:pt x="133350" y="5449"/>
                    </a:cubicBezTo>
                    <a:cubicBezTo>
                      <a:pt x="126997" y="3992"/>
                      <a:pt x="120653" y="7954"/>
                      <a:pt x="119196" y="14317"/>
                    </a:cubicBezTo>
                    <a:cubicBezTo>
                      <a:pt x="119148" y="14536"/>
                      <a:pt x="119101" y="14755"/>
                      <a:pt x="119063" y="14974"/>
                    </a:cubicBezTo>
                    <a:cubicBezTo>
                      <a:pt x="114681" y="29642"/>
                      <a:pt x="110395" y="44120"/>
                      <a:pt x="106108" y="58313"/>
                    </a:cubicBezTo>
                    <a:lnTo>
                      <a:pt x="81629" y="140132"/>
                    </a:lnTo>
                    <a:cubicBezTo>
                      <a:pt x="65913" y="192234"/>
                      <a:pt x="51721" y="239288"/>
                      <a:pt x="39719" y="278816"/>
                    </a:cubicBezTo>
                    <a:cubicBezTo>
                      <a:pt x="27718" y="318345"/>
                      <a:pt x="17907" y="350064"/>
                      <a:pt x="11144" y="372638"/>
                    </a:cubicBezTo>
                    <a:cubicBezTo>
                      <a:pt x="7715" y="383401"/>
                      <a:pt x="5048" y="391688"/>
                      <a:pt x="3143" y="398165"/>
                    </a:cubicBezTo>
                    <a:cubicBezTo>
                      <a:pt x="2191" y="400927"/>
                      <a:pt x="1524" y="403118"/>
                      <a:pt x="857" y="404927"/>
                    </a:cubicBezTo>
                    <a:cubicBezTo>
                      <a:pt x="676" y="405728"/>
                      <a:pt x="390" y="406499"/>
                      <a:pt x="0" y="407214"/>
                    </a:cubicBezTo>
                    <a:cubicBezTo>
                      <a:pt x="0" y="407214"/>
                      <a:pt x="0" y="406547"/>
                      <a:pt x="0" y="405023"/>
                    </a:cubicBezTo>
                    <a:cubicBezTo>
                      <a:pt x="0" y="403499"/>
                      <a:pt x="1048" y="401117"/>
                      <a:pt x="1810" y="398450"/>
                    </a:cubicBezTo>
                    <a:lnTo>
                      <a:pt x="8858" y="373114"/>
                    </a:lnTo>
                    <a:cubicBezTo>
                      <a:pt x="15430" y="350540"/>
                      <a:pt x="24574" y="318536"/>
                      <a:pt x="35909" y="279293"/>
                    </a:cubicBezTo>
                    <a:cubicBezTo>
                      <a:pt x="47244" y="240050"/>
                      <a:pt x="61436" y="192139"/>
                      <a:pt x="76771" y="139656"/>
                    </a:cubicBezTo>
                    <a:cubicBezTo>
                      <a:pt x="84487" y="113367"/>
                      <a:pt x="92678" y="85840"/>
                      <a:pt x="101060" y="57170"/>
                    </a:cubicBezTo>
                    <a:cubicBezTo>
                      <a:pt x="105346" y="42882"/>
                      <a:pt x="109633" y="28595"/>
                      <a:pt x="114014" y="13641"/>
                    </a:cubicBezTo>
                    <a:cubicBezTo>
                      <a:pt x="114919" y="9240"/>
                      <a:pt x="117472" y="5354"/>
                      <a:pt x="121158" y="2782"/>
                    </a:cubicBezTo>
                    <a:cubicBezTo>
                      <a:pt x="124987" y="191"/>
                      <a:pt x="129730" y="-637"/>
                      <a:pt x="134207" y="496"/>
                    </a:cubicBezTo>
                    <a:cubicBezTo>
                      <a:pt x="136493" y="1163"/>
                      <a:pt x="137827" y="1449"/>
                      <a:pt x="140208" y="2306"/>
                    </a:cubicBezTo>
                    <a:cubicBezTo>
                      <a:pt x="142322" y="3258"/>
                      <a:pt x="144237" y="4620"/>
                      <a:pt x="145828" y="6306"/>
                    </a:cubicBezTo>
                    <a:cubicBezTo>
                      <a:pt x="148990" y="9735"/>
                      <a:pt x="150571" y="14326"/>
                      <a:pt x="150209" y="18974"/>
                    </a:cubicBezTo>
                    <a:cubicBezTo>
                      <a:pt x="149590" y="22203"/>
                      <a:pt x="148761" y="25385"/>
                      <a:pt x="147733" y="28499"/>
                    </a:cubicBezTo>
                    <a:lnTo>
                      <a:pt x="145066" y="37167"/>
                    </a:lnTo>
                    <a:cubicBezTo>
                      <a:pt x="143256" y="42978"/>
                      <a:pt x="141541" y="48788"/>
                      <a:pt x="139732" y="54503"/>
                    </a:cubicBezTo>
                    <a:cubicBezTo>
                      <a:pt x="136303" y="65933"/>
                      <a:pt x="132779" y="77267"/>
                      <a:pt x="129349" y="88412"/>
                    </a:cubicBezTo>
                    <a:lnTo>
                      <a:pt x="110014" y="154134"/>
                    </a:lnTo>
                    <a:cubicBezTo>
                      <a:pt x="97060" y="196235"/>
                      <a:pt x="84868" y="235573"/>
                      <a:pt x="74009" y="271006"/>
                    </a:cubicBezTo>
                    <a:cubicBezTo>
                      <a:pt x="52006" y="341110"/>
                      <a:pt x="34862" y="395783"/>
                      <a:pt x="25051" y="427216"/>
                    </a:cubicBezTo>
                    <a:lnTo>
                      <a:pt x="25051" y="428454"/>
                    </a:lnTo>
                    <a:lnTo>
                      <a:pt x="24003" y="427597"/>
                    </a:lnTo>
                    <a:lnTo>
                      <a:pt x="6287" y="412929"/>
                    </a:lnTo>
                    <a:cubicBezTo>
                      <a:pt x="4134" y="411405"/>
                      <a:pt x="2124" y="409681"/>
                      <a:pt x="286" y="407785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19" name="Freeform: Shape 818">
                <a:extLst>
                  <a:ext uri="{FF2B5EF4-FFF2-40B4-BE49-F238E27FC236}">
                    <a16:creationId xmlns="" xmlns:a16="http://schemas.microsoft.com/office/drawing/2014/main" id="{B5952D3A-08CF-4FDC-B20B-FD652317AAB7}"/>
                  </a:ext>
                </a:extLst>
              </p:cNvPr>
              <p:cNvSpPr/>
              <p:nvPr/>
            </p:nvSpPr>
            <p:spPr>
              <a:xfrm>
                <a:off x="2672540" y="2101786"/>
                <a:ext cx="157543" cy="171354"/>
              </a:xfrm>
              <a:custGeom>
                <a:avLst/>
                <a:gdLst>
                  <a:gd name="connsiteX0" fmla="*/ 157544 w 157543"/>
                  <a:gd name="connsiteY0" fmla="*/ 171355 h 171354"/>
                  <a:gd name="connsiteX1" fmla="*/ 136779 w 157543"/>
                  <a:gd name="connsiteY1" fmla="*/ 144113 h 171354"/>
                  <a:gd name="connsiteX2" fmla="*/ 83534 w 157543"/>
                  <a:gd name="connsiteY2" fmla="*/ 81439 h 171354"/>
                  <a:gd name="connsiteX3" fmla="*/ 24670 w 157543"/>
                  <a:gd name="connsiteY3" fmla="*/ 23717 h 171354"/>
                  <a:gd name="connsiteX4" fmla="*/ 0 w 157543"/>
                  <a:gd name="connsiteY4" fmla="*/ 0 h 171354"/>
                  <a:gd name="connsiteX5" fmla="*/ 7620 w 157543"/>
                  <a:gd name="connsiteY5" fmla="*/ 5239 h 171354"/>
                  <a:gd name="connsiteX6" fmla="*/ 26670 w 157543"/>
                  <a:gd name="connsiteY6" fmla="*/ 21146 h 171354"/>
                  <a:gd name="connsiteX7" fmla="*/ 86678 w 157543"/>
                  <a:gd name="connsiteY7" fmla="*/ 78296 h 171354"/>
                  <a:gd name="connsiteX8" fmla="*/ 139255 w 157543"/>
                  <a:gd name="connsiteY8" fmla="*/ 142304 h 171354"/>
                  <a:gd name="connsiteX9" fmla="*/ 152876 w 157543"/>
                  <a:gd name="connsiteY9" fmla="*/ 163354 h 171354"/>
                  <a:gd name="connsiteX10" fmla="*/ 157544 w 157543"/>
                  <a:gd name="connsiteY10" fmla="*/ 171355 h 171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7543" h="171354">
                    <a:moveTo>
                      <a:pt x="157544" y="171355"/>
                    </a:moveTo>
                    <a:cubicBezTo>
                      <a:pt x="156877" y="171355"/>
                      <a:pt x="149542" y="160972"/>
                      <a:pt x="136779" y="144113"/>
                    </a:cubicBezTo>
                    <a:cubicBezTo>
                      <a:pt x="120167" y="122282"/>
                      <a:pt x="102394" y="101355"/>
                      <a:pt x="83534" y="81439"/>
                    </a:cubicBezTo>
                    <a:cubicBezTo>
                      <a:pt x="61436" y="58007"/>
                      <a:pt x="40100" y="38100"/>
                      <a:pt x="24670" y="23717"/>
                    </a:cubicBezTo>
                    <a:cubicBezTo>
                      <a:pt x="15926" y="16373"/>
                      <a:pt x="7687" y="8449"/>
                      <a:pt x="0" y="0"/>
                    </a:cubicBezTo>
                    <a:cubicBezTo>
                      <a:pt x="2734" y="1448"/>
                      <a:pt x="5286" y="3200"/>
                      <a:pt x="7620" y="5239"/>
                    </a:cubicBezTo>
                    <a:cubicBezTo>
                      <a:pt x="12287" y="8858"/>
                      <a:pt x="18955" y="14288"/>
                      <a:pt x="26670" y="21146"/>
                    </a:cubicBezTo>
                    <a:cubicBezTo>
                      <a:pt x="47701" y="39081"/>
                      <a:pt x="67732" y="58160"/>
                      <a:pt x="86678" y="78296"/>
                    </a:cubicBezTo>
                    <a:cubicBezTo>
                      <a:pt x="105813" y="98250"/>
                      <a:pt x="123396" y="119653"/>
                      <a:pt x="139255" y="142304"/>
                    </a:cubicBezTo>
                    <a:cubicBezTo>
                      <a:pt x="145352" y="150971"/>
                      <a:pt x="149923" y="158210"/>
                      <a:pt x="152876" y="163354"/>
                    </a:cubicBezTo>
                    <a:cubicBezTo>
                      <a:pt x="154791" y="165792"/>
                      <a:pt x="156362" y="168488"/>
                      <a:pt x="157544" y="171355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20" name="Freeform: Shape 819">
                <a:extLst>
                  <a:ext uri="{FF2B5EF4-FFF2-40B4-BE49-F238E27FC236}">
                    <a16:creationId xmlns="" xmlns:a16="http://schemas.microsoft.com/office/drawing/2014/main" id="{9004C680-A50D-4FB6-8AA2-D3B56D1376B8}"/>
                  </a:ext>
                </a:extLst>
              </p:cNvPr>
              <p:cNvSpPr/>
              <p:nvPr/>
            </p:nvSpPr>
            <p:spPr>
              <a:xfrm>
                <a:off x="1855807" y="2519314"/>
                <a:ext cx="833878" cy="274408"/>
              </a:xfrm>
              <a:custGeom>
                <a:avLst/>
                <a:gdLst>
                  <a:gd name="connsiteX0" fmla="*/ 833878 w 833878"/>
                  <a:gd name="connsiteY0" fmla="*/ 249507 h 274408"/>
                  <a:gd name="connsiteX1" fmla="*/ 477072 w 833878"/>
                  <a:gd name="connsiteY1" fmla="*/ 206835 h 274408"/>
                  <a:gd name="connsiteX2" fmla="*/ 269141 w 833878"/>
                  <a:gd name="connsiteY2" fmla="*/ 109299 h 274408"/>
                  <a:gd name="connsiteX3" fmla="*/ 166081 w 833878"/>
                  <a:gd name="connsiteY3" fmla="*/ 905 h 274408"/>
                  <a:gd name="connsiteX4" fmla="*/ 140077 w 833878"/>
                  <a:gd name="connsiteY4" fmla="*/ 47482 h 274408"/>
                  <a:gd name="connsiteX5" fmla="*/ 95500 w 833878"/>
                  <a:gd name="connsiteY5" fmla="*/ 123682 h 274408"/>
                  <a:gd name="connsiteX6" fmla="*/ 250 w 833878"/>
                  <a:gd name="connsiteY6" fmla="*/ 201787 h 274408"/>
                  <a:gd name="connsiteX7" fmla="*/ 53876 w 833878"/>
                  <a:gd name="connsiteY7" fmla="*/ 257413 h 274408"/>
                  <a:gd name="connsiteX8" fmla="*/ 475643 w 833878"/>
                  <a:gd name="connsiteY8" fmla="*/ 274368 h 274408"/>
                  <a:gd name="connsiteX9" fmla="*/ 833878 w 833878"/>
                  <a:gd name="connsiteY9" fmla="*/ 249507 h 274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33878" h="274408">
                    <a:moveTo>
                      <a:pt x="833878" y="249507"/>
                    </a:moveTo>
                    <a:cubicBezTo>
                      <a:pt x="806160" y="256842"/>
                      <a:pt x="586990" y="241983"/>
                      <a:pt x="477072" y="206835"/>
                    </a:cubicBezTo>
                    <a:cubicBezTo>
                      <a:pt x="398205" y="181594"/>
                      <a:pt x="321624" y="148542"/>
                      <a:pt x="269141" y="109299"/>
                    </a:cubicBezTo>
                    <a:cubicBezTo>
                      <a:pt x="228545" y="79667"/>
                      <a:pt x="193636" y="42939"/>
                      <a:pt x="166081" y="905"/>
                    </a:cubicBezTo>
                    <a:cubicBezTo>
                      <a:pt x="153412" y="-6334"/>
                      <a:pt x="145125" y="31766"/>
                      <a:pt x="140077" y="47482"/>
                    </a:cubicBezTo>
                    <a:cubicBezTo>
                      <a:pt x="135029" y="63198"/>
                      <a:pt x="124551" y="104632"/>
                      <a:pt x="95500" y="123682"/>
                    </a:cubicBezTo>
                    <a:cubicBezTo>
                      <a:pt x="59877" y="146828"/>
                      <a:pt x="5203" y="154448"/>
                      <a:pt x="250" y="201787"/>
                    </a:cubicBezTo>
                    <a:cubicBezTo>
                      <a:pt x="-2893" y="231410"/>
                      <a:pt x="24063" y="255984"/>
                      <a:pt x="53876" y="257413"/>
                    </a:cubicBezTo>
                    <a:cubicBezTo>
                      <a:pt x="147697" y="261985"/>
                      <a:pt x="406301" y="274463"/>
                      <a:pt x="475643" y="274368"/>
                    </a:cubicBezTo>
                    <a:cubicBezTo>
                      <a:pt x="560415" y="273891"/>
                      <a:pt x="741962" y="278749"/>
                      <a:pt x="833878" y="24950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21" name="Freeform: Shape 820">
                <a:extLst>
                  <a:ext uri="{FF2B5EF4-FFF2-40B4-BE49-F238E27FC236}">
                    <a16:creationId xmlns="" xmlns:a16="http://schemas.microsoft.com/office/drawing/2014/main" id="{9AA513B0-43C6-448B-BB87-34CDC2BADFE0}"/>
                  </a:ext>
                </a:extLst>
              </p:cNvPr>
              <p:cNvSpPr/>
              <p:nvPr/>
            </p:nvSpPr>
            <p:spPr>
              <a:xfrm>
                <a:off x="2017410" y="2511361"/>
                <a:ext cx="707231" cy="262508"/>
              </a:xfrm>
              <a:custGeom>
                <a:avLst/>
                <a:gdLst>
                  <a:gd name="connsiteX0" fmla="*/ 707231 w 707231"/>
                  <a:gd name="connsiteY0" fmla="*/ 241363 h 262508"/>
                  <a:gd name="connsiteX1" fmla="*/ 701135 w 707231"/>
                  <a:gd name="connsiteY1" fmla="*/ 246602 h 262508"/>
                  <a:gd name="connsiteX2" fmla="*/ 679895 w 707231"/>
                  <a:gd name="connsiteY2" fmla="*/ 256127 h 262508"/>
                  <a:gd name="connsiteX3" fmla="*/ 595217 w 707231"/>
                  <a:gd name="connsiteY3" fmla="*/ 261461 h 262508"/>
                  <a:gd name="connsiteX4" fmla="*/ 470059 w 707231"/>
                  <a:gd name="connsiteY4" fmla="*/ 247745 h 262508"/>
                  <a:gd name="connsiteX5" fmla="*/ 318802 w 707231"/>
                  <a:gd name="connsiteY5" fmla="*/ 218313 h 262508"/>
                  <a:gd name="connsiteX6" fmla="*/ 174879 w 707231"/>
                  <a:gd name="connsiteY6" fmla="*/ 163068 h 262508"/>
                  <a:gd name="connsiteX7" fmla="*/ 71914 w 707231"/>
                  <a:gd name="connsiteY7" fmla="*/ 90583 h 262508"/>
                  <a:gd name="connsiteX8" fmla="*/ 16097 w 707231"/>
                  <a:gd name="connsiteY8" fmla="*/ 26575 h 262508"/>
                  <a:gd name="connsiteX9" fmla="*/ 3810 w 707231"/>
                  <a:gd name="connsiteY9" fmla="*/ 7048 h 262508"/>
                  <a:gd name="connsiteX10" fmla="*/ 0 w 707231"/>
                  <a:gd name="connsiteY10" fmla="*/ 0 h 262508"/>
                  <a:gd name="connsiteX11" fmla="*/ 4667 w 707231"/>
                  <a:gd name="connsiteY11" fmla="*/ 6572 h 262508"/>
                  <a:gd name="connsiteX12" fmla="*/ 17717 w 707231"/>
                  <a:gd name="connsiteY12" fmla="*/ 25622 h 262508"/>
                  <a:gd name="connsiteX13" fmla="*/ 74295 w 707231"/>
                  <a:gd name="connsiteY13" fmla="*/ 88106 h 262508"/>
                  <a:gd name="connsiteX14" fmla="*/ 176974 w 707231"/>
                  <a:gd name="connsiteY14" fmla="*/ 159163 h 262508"/>
                  <a:gd name="connsiteX15" fmla="*/ 320516 w 707231"/>
                  <a:gd name="connsiteY15" fmla="*/ 212788 h 262508"/>
                  <a:gd name="connsiteX16" fmla="*/ 471202 w 707231"/>
                  <a:gd name="connsiteY16" fmla="*/ 242411 h 262508"/>
                  <a:gd name="connsiteX17" fmla="*/ 595884 w 707231"/>
                  <a:gd name="connsiteY17" fmla="*/ 257270 h 262508"/>
                  <a:gd name="connsiteX18" fmla="*/ 679895 w 707231"/>
                  <a:gd name="connsiteY18" fmla="*/ 253460 h 262508"/>
                  <a:gd name="connsiteX19" fmla="*/ 701040 w 707231"/>
                  <a:gd name="connsiteY19" fmla="*/ 245173 h 262508"/>
                  <a:gd name="connsiteX20" fmla="*/ 707231 w 707231"/>
                  <a:gd name="connsiteY20" fmla="*/ 241363 h 262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07231" h="262508">
                    <a:moveTo>
                      <a:pt x="707231" y="241363"/>
                    </a:moveTo>
                    <a:cubicBezTo>
                      <a:pt x="705317" y="243249"/>
                      <a:pt x="703288" y="244993"/>
                      <a:pt x="701135" y="246602"/>
                    </a:cubicBezTo>
                    <a:cubicBezTo>
                      <a:pt x="694544" y="250774"/>
                      <a:pt x="687391" y="253984"/>
                      <a:pt x="679895" y="256127"/>
                    </a:cubicBezTo>
                    <a:cubicBezTo>
                      <a:pt x="652091" y="262090"/>
                      <a:pt x="623554" y="263890"/>
                      <a:pt x="595217" y="261461"/>
                    </a:cubicBezTo>
                    <a:cubicBezTo>
                      <a:pt x="559308" y="259747"/>
                      <a:pt x="516922" y="254413"/>
                      <a:pt x="470059" y="247745"/>
                    </a:cubicBezTo>
                    <a:cubicBezTo>
                      <a:pt x="419090" y="241002"/>
                      <a:pt x="368579" y="231172"/>
                      <a:pt x="318802" y="218313"/>
                    </a:cubicBezTo>
                    <a:cubicBezTo>
                      <a:pt x="268900" y="205369"/>
                      <a:pt x="220628" y="186833"/>
                      <a:pt x="174879" y="163068"/>
                    </a:cubicBezTo>
                    <a:cubicBezTo>
                      <a:pt x="137550" y="143485"/>
                      <a:pt x="102937" y="119119"/>
                      <a:pt x="71914" y="90583"/>
                    </a:cubicBezTo>
                    <a:cubicBezTo>
                      <a:pt x="50978" y="71390"/>
                      <a:pt x="32261" y="49921"/>
                      <a:pt x="16097" y="26575"/>
                    </a:cubicBezTo>
                    <a:cubicBezTo>
                      <a:pt x="10477" y="18288"/>
                      <a:pt x="6572" y="11716"/>
                      <a:pt x="3810" y="7048"/>
                    </a:cubicBezTo>
                    <a:cubicBezTo>
                      <a:pt x="2372" y="4801"/>
                      <a:pt x="1095" y="2438"/>
                      <a:pt x="0" y="0"/>
                    </a:cubicBezTo>
                    <a:cubicBezTo>
                      <a:pt x="1772" y="2029"/>
                      <a:pt x="3334" y="4229"/>
                      <a:pt x="4667" y="6572"/>
                    </a:cubicBezTo>
                    <a:cubicBezTo>
                      <a:pt x="7429" y="11049"/>
                      <a:pt x="11811" y="17431"/>
                      <a:pt x="17717" y="25622"/>
                    </a:cubicBezTo>
                    <a:cubicBezTo>
                      <a:pt x="34366" y="48349"/>
                      <a:pt x="53330" y="69285"/>
                      <a:pt x="74295" y="88106"/>
                    </a:cubicBezTo>
                    <a:cubicBezTo>
                      <a:pt x="105404" y="116005"/>
                      <a:pt x="139903" y="139875"/>
                      <a:pt x="176974" y="159163"/>
                    </a:cubicBezTo>
                    <a:cubicBezTo>
                      <a:pt x="222704" y="182270"/>
                      <a:pt x="270843" y="200253"/>
                      <a:pt x="320516" y="212788"/>
                    </a:cubicBezTo>
                    <a:cubicBezTo>
                      <a:pt x="370122" y="225580"/>
                      <a:pt x="420443" y="235477"/>
                      <a:pt x="471202" y="242411"/>
                    </a:cubicBezTo>
                    <a:cubicBezTo>
                      <a:pt x="518065" y="249364"/>
                      <a:pt x="560261" y="255079"/>
                      <a:pt x="595884" y="257270"/>
                    </a:cubicBezTo>
                    <a:cubicBezTo>
                      <a:pt x="623926" y="259928"/>
                      <a:pt x="652205" y="258642"/>
                      <a:pt x="679895" y="253460"/>
                    </a:cubicBezTo>
                    <a:cubicBezTo>
                      <a:pt x="687276" y="251631"/>
                      <a:pt x="694382" y="248841"/>
                      <a:pt x="701040" y="245173"/>
                    </a:cubicBezTo>
                    <a:cubicBezTo>
                      <a:pt x="703031" y="243792"/>
                      <a:pt x="705098" y="242516"/>
                      <a:pt x="707231" y="241363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22" name="Freeform: Shape 821">
                <a:extLst>
                  <a:ext uri="{FF2B5EF4-FFF2-40B4-BE49-F238E27FC236}">
                    <a16:creationId xmlns="" xmlns:a16="http://schemas.microsoft.com/office/drawing/2014/main" id="{85423A36-B6B3-47ED-AD34-BB64965D19ED}"/>
                  </a:ext>
                </a:extLst>
              </p:cNvPr>
              <p:cNvSpPr/>
              <p:nvPr/>
            </p:nvSpPr>
            <p:spPr>
              <a:xfrm>
                <a:off x="2743456" y="2670910"/>
                <a:ext cx="25806" cy="27725"/>
              </a:xfrm>
              <a:custGeom>
                <a:avLst/>
                <a:gdLst>
                  <a:gd name="connsiteX0" fmla="*/ 25667 w 25806"/>
                  <a:gd name="connsiteY0" fmla="*/ 27618 h 27725"/>
                  <a:gd name="connsiteX1" fmla="*/ 11094 w 25806"/>
                  <a:gd name="connsiteY1" fmla="*/ 15521 h 27725"/>
                  <a:gd name="connsiteX2" fmla="*/ 140 w 25806"/>
                  <a:gd name="connsiteY2" fmla="*/ 90 h 27725"/>
                  <a:gd name="connsiteX3" fmla="*/ 14713 w 25806"/>
                  <a:gd name="connsiteY3" fmla="*/ 12187 h 27725"/>
                  <a:gd name="connsiteX4" fmla="*/ 25667 w 25806"/>
                  <a:gd name="connsiteY4" fmla="*/ 27618 h 27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806" h="27725">
                    <a:moveTo>
                      <a:pt x="25667" y="27618"/>
                    </a:moveTo>
                    <a:cubicBezTo>
                      <a:pt x="24715" y="28570"/>
                      <a:pt x="18142" y="23141"/>
                      <a:pt x="11094" y="15521"/>
                    </a:cubicBezTo>
                    <a:cubicBezTo>
                      <a:pt x="4045" y="7901"/>
                      <a:pt x="-908" y="948"/>
                      <a:pt x="140" y="90"/>
                    </a:cubicBezTo>
                    <a:cubicBezTo>
                      <a:pt x="1188" y="-767"/>
                      <a:pt x="7665" y="4567"/>
                      <a:pt x="14713" y="12187"/>
                    </a:cubicBezTo>
                    <a:cubicBezTo>
                      <a:pt x="21762" y="19807"/>
                      <a:pt x="26715" y="26760"/>
                      <a:pt x="25667" y="27618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23" name="Freeform: Shape 822">
                <a:extLst>
                  <a:ext uri="{FF2B5EF4-FFF2-40B4-BE49-F238E27FC236}">
                    <a16:creationId xmlns="" xmlns:a16="http://schemas.microsoft.com/office/drawing/2014/main" id="{BAF9F662-4E32-4786-9971-AA75E200D2DC}"/>
                  </a:ext>
                </a:extLst>
              </p:cNvPr>
              <p:cNvSpPr/>
              <p:nvPr/>
            </p:nvSpPr>
            <p:spPr>
              <a:xfrm>
                <a:off x="2486802" y="2175504"/>
                <a:ext cx="219075" cy="95648"/>
              </a:xfrm>
              <a:custGeom>
                <a:avLst/>
                <a:gdLst>
                  <a:gd name="connsiteX0" fmla="*/ 219075 w 219075"/>
                  <a:gd name="connsiteY0" fmla="*/ 15912 h 95648"/>
                  <a:gd name="connsiteX1" fmla="*/ 182880 w 219075"/>
                  <a:gd name="connsiteY1" fmla="*/ 6958 h 95648"/>
                  <a:gd name="connsiteX2" fmla="*/ 22003 w 219075"/>
                  <a:gd name="connsiteY2" fmla="*/ 65442 h 95648"/>
                  <a:gd name="connsiteX3" fmla="*/ 0 w 219075"/>
                  <a:gd name="connsiteY3" fmla="*/ 95636 h 95648"/>
                  <a:gd name="connsiteX4" fmla="*/ 4000 w 219075"/>
                  <a:gd name="connsiteY4" fmla="*/ 86111 h 95648"/>
                  <a:gd name="connsiteX5" fmla="*/ 19336 w 219075"/>
                  <a:gd name="connsiteY5" fmla="*/ 63061 h 95648"/>
                  <a:gd name="connsiteX6" fmla="*/ 183452 w 219075"/>
                  <a:gd name="connsiteY6" fmla="*/ 3339 h 95648"/>
                  <a:gd name="connsiteX7" fmla="*/ 210026 w 219075"/>
                  <a:gd name="connsiteY7" fmla="*/ 11149 h 95648"/>
                  <a:gd name="connsiteX8" fmla="*/ 219075 w 219075"/>
                  <a:gd name="connsiteY8" fmla="*/ 15912 h 95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9075" h="95648">
                    <a:moveTo>
                      <a:pt x="219075" y="15912"/>
                    </a:moveTo>
                    <a:cubicBezTo>
                      <a:pt x="219075" y="16769"/>
                      <a:pt x="205549" y="10673"/>
                      <a:pt x="182880" y="6958"/>
                    </a:cubicBezTo>
                    <a:cubicBezTo>
                      <a:pt x="122691" y="-3252"/>
                      <a:pt x="61579" y="18969"/>
                      <a:pt x="22003" y="65442"/>
                    </a:cubicBezTo>
                    <a:cubicBezTo>
                      <a:pt x="7048" y="82968"/>
                      <a:pt x="857" y="96112"/>
                      <a:pt x="0" y="95636"/>
                    </a:cubicBezTo>
                    <a:cubicBezTo>
                      <a:pt x="857" y="92283"/>
                      <a:pt x="2200" y="89073"/>
                      <a:pt x="4000" y="86111"/>
                    </a:cubicBezTo>
                    <a:cubicBezTo>
                      <a:pt x="8372" y="77958"/>
                      <a:pt x="13506" y="70242"/>
                      <a:pt x="19336" y="63061"/>
                    </a:cubicBezTo>
                    <a:cubicBezTo>
                      <a:pt x="58493" y="13921"/>
                      <a:pt x="121872" y="-9139"/>
                      <a:pt x="183452" y="3339"/>
                    </a:cubicBezTo>
                    <a:cubicBezTo>
                      <a:pt x="192529" y="5130"/>
                      <a:pt x="201425" y="7749"/>
                      <a:pt x="210026" y="11149"/>
                    </a:cubicBezTo>
                    <a:cubicBezTo>
                      <a:pt x="213293" y="12207"/>
                      <a:pt x="216351" y="13816"/>
                      <a:pt x="219075" y="15912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24" name="Freeform: Shape 823">
                <a:extLst>
                  <a:ext uri="{FF2B5EF4-FFF2-40B4-BE49-F238E27FC236}">
                    <a16:creationId xmlns="" xmlns:a16="http://schemas.microsoft.com/office/drawing/2014/main" id="{EDC6DBA9-103F-44FF-89C4-922183CD0112}"/>
                  </a:ext>
                </a:extLst>
              </p:cNvPr>
              <p:cNvSpPr/>
              <p:nvPr/>
            </p:nvSpPr>
            <p:spPr>
              <a:xfrm>
                <a:off x="2271252" y="2498883"/>
                <a:ext cx="345852" cy="144271"/>
              </a:xfrm>
              <a:custGeom>
                <a:avLst/>
                <a:gdLst>
                  <a:gd name="connsiteX0" fmla="*/ 345853 w 345852"/>
                  <a:gd name="connsiteY0" fmla="*/ 134779 h 144271"/>
                  <a:gd name="connsiteX1" fmla="*/ 342233 w 345852"/>
                  <a:gd name="connsiteY1" fmla="*/ 136303 h 144271"/>
                  <a:gd name="connsiteX2" fmla="*/ 331565 w 345852"/>
                  <a:gd name="connsiteY2" fmla="*/ 139732 h 144271"/>
                  <a:gd name="connsiteX3" fmla="*/ 290513 w 345852"/>
                  <a:gd name="connsiteY3" fmla="*/ 144208 h 144271"/>
                  <a:gd name="connsiteX4" fmla="*/ 230124 w 345852"/>
                  <a:gd name="connsiteY4" fmla="*/ 133445 h 144271"/>
                  <a:gd name="connsiteX5" fmla="*/ 162020 w 345852"/>
                  <a:gd name="connsiteY5" fmla="*/ 102108 h 144271"/>
                  <a:gd name="connsiteX6" fmla="*/ 99536 w 345852"/>
                  <a:gd name="connsiteY6" fmla="*/ 60960 h 144271"/>
                  <a:gd name="connsiteX7" fmla="*/ 48958 w 345852"/>
                  <a:gd name="connsiteY7" fmla="*/ 27241 h 144271"/>
                  <a:gd name="connsiteX8" fmla="*/ 13335 w 345852"/>
                  <a:gd name="connsiteY8" fmla="*/ 7048 h 144271"/>
                  <a:gd name="connsiteX9" fmla="*/ 0 w 345852"/>
                  <a:gd name="connsiteY9" fmla="*/ 0 h 144271"/>
                  <a:gd name="connsiteX10" fmla="*/ 3715 w 345852"/>
                  <a:gd name="connsiteY10" fmla="*/ 1143 h 144271"/>
                  <a:gd name="connsiteX11" fmla="*/ 14097 w 345852"/>
                  <a:gd name="connsiteY11" fmla="*/ 5334 h 144271"/>
                  <a:gd name="connsiteX12" fmla="*/ 50768 w 345852"/>
                  <a:gd name="connsiteY12" fmla="*/ 24384 h 144271"/>
                  <a:gd name="connsiteX13" fmla="*/ 164497 w 345852"/>
                  <a:gd name="connsiteY13" fmla="*/ 97917 h 144271"/>
                  <a:gd name="connsiteX14" fmla="*/ 231172 w 345852"/>
                  <a:gd name="connsiteY14" fmla="*/ 129159 h 144271"/>
                  <a:gd name="connsiteX15" fmla="*/ 290227 w 345852"/>
                  <a:gd name="connsiteY15" fmla="*/ 140779 h 144271"/>
                  <a:gd name="connsiteX16" fmla="*/ 345853 w 345852"/>
                  <a:gd name="connsiteY16" fmla="*/ 134779 h 144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45852" h="144271">
                    <a:moveTo>
                      <a:pt x="345853" y="134779"/>
                    </a:moveTo>
                    <a:cubicBezTo>
                      <a:pt x="344729" y="135464"/>
                      <a:pt x="343510" y="135979"/>
                      <a:pt x="342233" y="136303"/>
                    </a:cubicBezTo>
                    <a:cubicBezTo>
                      <a:pt x="338757" y="137665"/>
                      <a:pt x="335185" y="138817"/>
                      <a:pt x="331565" y="139732"/>
                    </a:cubicBezTo>
                    <a:cubicBezTo>
                      <a:pt x="318154" y="143103"/>
                      <a:pt x="304333" y="144609"/>
                      <a:pt x="290513" y="144208"/>
                    </a:cubicBezTo>
                    <a:cubicBezTo>
                      <a:pt x="269977" y="143485"/>
                      <a:pt x="249641" y="139865"/>
                      <a:pt x="230124" y="133445"/>
                    </a:cubicBezTo>
                    <a:cubicBezTo>
                      <a:pt x="206350" y="125501"/>
                      <a:pt x="183518" y="114995"/>
                      <a:pt x="162020" y="102108"/>
                    </a:cubicBezTo>
                    <a:cubicBezTo>
                      <a:pt x="139160" y="88487"/>
                      <a:pt x="118396" y="74009"/>
                      <a:pt x="99536" y="60960"/>
                    </a:cubicBezTo>
                    <a:cubicBezTo>
                      <a:pt x="80677" y="47911"/>
                      <a:pt x="63722" y="36290"/>
                      <a:pt x="48958" y="27241"/>
                    </a:cubicBezTo>
                    <a:cubicBezTo>
                      <a:pt x="34195" y="18193"/>
                      <a:pt x="21908" y="11430"/>
                      <a:pt x="13335" y="7048"/>
                    </a:cubicBezTo>
                    <a:cubicBezTo>
                      <a:pt x="8715" y="5048"/>
                      <a:pt x="4258" y="2695"/>
                      <a:pt x="0" y="0"/>
                    </a:cubicBezTo>
                    <a:cubicBezTo>
                      <a:pt x="1276" y="228"/>
                      <a:pt x="2524" y="619"/>
                      <a:pt x="3715" y="1143"/>
                    </a:cubicBezTo>
                    <a:cubicBezTo>
                      <a:pt x="6096" y="2096"/>
                      <a:pt x="9716" y="3334"/>
                      <a:pt x="14097" y="5334"/>
                    </a:cubicBezTo>
                    <a:cubicBezTo>
                      <a:pt x="26689" y="10954"/>
                      <a:pt x="38929" y="17316"/>
                      <a:pt x="50768" y="24384"/>
                    </a:cubicBezTo>
                    <a:cubicBezTo>
                      <a:pt x="81153" y="41434"/>
                      <a:pt x="119444" y="70675"/>
                      <a:pt x="164497" y="97917"/>
                    </a:cubicBezTo>
                    <a:cubicBezTo>
                      <a:pt x="185604" y="110566"/>
                      <a:pt x="207940" y="121034"/>
                      <a:pt x="231172" y="129159"/>
                    </a:cubicBezTo>
                    <a:cubicBezTo>
                      <a:pt x="250231" y="135722"/>
                      <a:pt x="270100" y="139637"/>
                      <a:pt x="290227" y="140779"/>
                    </a:cubicBezTo>
                    <a:cubicBezTo>
                      <a:pt x="308953" y="141313"/>
                      <a:pt x="327670" y="139294"/>
                      <a:pt x="345853" y="134779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25" name="Freeform: Shape 824">
                <a:extLst>
                  <a:ext uri="{FF2B5EF4-FFF2-40B4-BE49-F238E27FC236}">
                    <a16:creationId xmlns="" xmlns:a16="http://schemas.microsoft.com/office/drawing/2014/main" id="{444E1E15-44EC-4BA2-B560-790136672A54}"/>
                  </a:ext>
                </a:extLst>
              </p:cNvPr>
              <p:cNvSpPr/>
              <p:nvPr/>
            </p:nvSpPr>
            <p:spPr>
              <a:xfrm>
                <a:off x="2050462" y="2508599"/>
                <a:ext cx="655415" cy="244233"/>
              </a:xfrm>
              <a:custGeom>
                <a:avLst/>
                <a:gdLst>
                  <a:gd name="connsiteX0" fmla="*/ 655415 w 655415"/>
                  <a:gd name="connsiteY0" fmla="*/ 244126 h 244233"/>
                  <a:gd name="connsiteX1" fmla="*/ 648176 w 655415"/>
                  <a:gd name="connsiteY1" fmla="*/ 244126 h 244233"/>
                  <a:gd name="connsiteX2" fmla="*/ 627412 w 655415"/>
                  <a:gd name="connsiteY2" fmla="*/ 242983 h 244233"/>
                  <a:gd name="connsiteX3" fmla="*/ 594646 w 655415"/>
                  <a:gd name="connsiteY3" fmla="*/ 240411 h 244233"/>
                  <a:gd name="connsiteX4" fmla="*/ 551307 w 655415"/>
                  <a:gd name="connsiteY4" fmla="*/ 235744 h 244233"/>
                  <a:gd name="connsiteX5" fmla="*/ 499015 w 655415"/>
                  <a:gd name="connsiteY5" fmla="*/ 228219 h 244233"/>
                  <a:gd name="connsiteX6" fmla="*/ 439388 w 655415"/>
                  <a:gd name="connsiteY6" fmla="*/ 216979 h 244233"/>
                  <a:gd name="connsiteX7" fmla="*/ 305467 w 655415"/>
                  <a:gd name="connsiteY7" fmla="*/ 179927 h 244233"/>
                  <a:gd name="connsiteX8" fmla="*/ 177736 w 655415"/>
                  <a:gd name="connsiteY8" fmla="*/ 124968 h 244233"/>
                  <a:gd name="connsiteX9" fmla="*/ 124968 w 655415"/>
                  <a:gd name="connsiteY9" fmla="*/ 94964 h 244233"/>
                  <a:gd name="connsiteX10" fmla="*/ 101727 w 655415"/>
                  <a:gd name="connsiteY10" fmla="*/ 80296 h 244233"/>
                  <a:gd name="connsiteX11" fmla="*/ 80867 w 655415"/>
                  <a:gd name="connsiteY11" fmla="*/ 65818 h 244233"/>
                  <a:gd name="connsiteX12" fmla="*/ 46006 w 655415"/>
                  <a:gd name="connsiteY12" fmla="*/ 39719 h 244233"/>
                  <a:gd name="connsiteX13" fmla="*/ 32004 w 655415"/>
                  <a:gd name="connsiteY13" fmla="*/ 28575 h 244233"/>
                  <a:gd name="connsiteX14" fmla="*/ 20669 w 655415"/>
                  <a:gd name="connsiteY14" fmla="*/ 19050 h 244233"/>
                  <a:gd name="connsiteX15" fmla="*/ 5143 w 655415"/>
                  <a:gd name="connsiteY15" fmla="*/ 5144 h 244233"/>
                  <a:gd name="connsiteX16" fmla="*/ 0 w 655415"/>
                  <a:gd name="connsiteY16" fmla="*/ 0 h 244233"/>
                  <a:gd name="connsiteX17" fmla="*/ 5810 w 655415"/>
                  <a:gd name="connsiteY17" fmla="*/ 4381 h 244233"/>
                  <a:gd name="connsiteX18" fmla="*/ 21907 w 655415"/>
                  <a:gd name="connsiteY18" fmla="*/ 17526 h 244233"/>
                  <a:gd name="connsiteX19" fmla="*/ 33433 w 655415"/>
                  <a:gd name="connsiteY19" fmla="*/ 27051 h 244233"/>
                  <a:gd name="connsiteX20" fmla="*/ 47625 w 655415"/>
                  <a:gd name="connsiteY20" fmla="*/ 37814 h 244233"/>
                  <a:gd name="connsiteX21" fmla="*/ 82867 w 655415"/>
                  <a:gd name="connsiteY21" fmla="*/ 63246 h 244233"/>
                  <a:gd name="connsiteX22" fmla="*/ 103822 w 655415"/>
                  <a:gd name="connsiteY22" fmla="*/ 77343 h 244233"/>
                  <a:gd name="connsiteX23" fmla="*/ 127159 w 655415"/>
                  <a:gd name="connsiteY23" fmla="*/ 91726 h 244233"/>
                  <a:gd name="connsiteX24" fmla="*/ 179832 w 655415"/>
                  <a:gd name="connsiteY24" fmla="*/ 121253 h 244233"/>
                  <a:gd name="connsiteX25" fmla="*/ 307086 w 655415"/>
                  <a:gd name="connsiteY25" fmla="*/ 175546 h 244233"/>
                  <a:gd name="connsiteX26" fmla="*/ 440436 w 655415"/>
                  <a:gd name="connsiteY26" fmla="*/ 212884 h 244233"/>
                  <a:gd name="connsiteX27" fmla="*/ 499777 w 655415"/>
                  <a:gd name="connsiteY27" fmla="*/ 224409 h 244233"/>
                  <a:gd name="connsiteX28" fmla="*/ 551879 w 655415"/>
                  <a:gd name="connsiteY28" fmla="*/ 232601 h 244233"/>
                  <a:gd name="connsiteX29" fmla="*/ 595027 w 655415"/>
                  <a:gd name="connsiteY29" fmla="*/ 237935 h 244233"/>
                  <a:gd name="connsiteX30" fmla="*/ 627697 w 655415"/>
                  <a:gd name="connsiteY30" fmla="*/ 241363 h 244233"/>
                  <a:gd name="connsiteX31" fmla="*/ 648367 w 655415"/>
                  <a:gd name="connsiteY31" fmla="*/ 243364 h 244233"/>
                  <a:gd name="connsiteX32" fmla="*/ 655415 w 655415"/>
                  <a:gd name="connsiteY32" fmla="*/ 244126 h 244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655415" h="244233">
                    <a:moveTo>
                      <a:pt x="655415" y="244126"/>
                    </a:moveTo>
                    <a:cubicBezTo>
                      <a:pt x="653006" y="244269"/>
                      <a:pt x="650586" y="244269"/>
                      <a:pt x="648176" y="244126"/>
                    </a:cubicBezTo>
                    <a:lnTo>
                      <a:pt x="627412" y="242983"/>
                    </a:lnTo>
                    <a:cubicBezTo>
                      <a:pt x="618458" y="242506"/>
                      <a:pt x="607409" y="241745"/>
                      <a:pt x="594646" y="240411"/>
                    </a:cubicBezTo>
                    <a:cubicBezTo>
                      <a:pt x="581882" y="239078"/>
                      <a:pt x="567309" y="238030"/>
                      <a:pt x="551307" y="235744"/>
                    </a:cubicBezTo>
                    <a:cubicBezTo>
                      <a:pt x="535305" y="233458"/>
                      <a:pt x="517684" y="231553"/>
                      <a:pt x="499015" y="228219"/>
                    </a:cubicBezTo>
                    <a:cubicBezTo>
                      <a:pt x="480346" y="224885"/>
                      <a:pt x="460343" y="221266"/>
                      <a:pt x="439388" y="216979"/>
                    </a:cubicBezTo>
                    <a:cubicBezTo>
                      <a:pt x="394059" y="207283"/>
                      <a:pt x="349339" y="194910"/>
                      <a:pt x="305467" y="179927"/>
                    </a:cubicBezTo>
                    <a:cubicBezTo>
                      <a:pt x="261709" y="164497"/>
                      <a:pt x="219027" y="146133"/>
                      <a:pt x="177736" y="124968"/>
                    </a:cubicBezTo>
                    <a:cubicBezTo>
                      <a:pt x="158686" y="114681"/>
                      <a:pt x="140970" y="105251"/>
                      <a:pt x="124968" y="94964"/>
                    </a:cubicBezTo>
                    <a:cubicBezTo>
                      <a:pt x="116967" y="89821"/>
                      <a:pt x="108966" y="85439"/>
                      <a:pt x="101727" y="80296"/>
                    </a:cubicBezTo>
                    <a:lnTo>
                      <a:pt x="80867" y="65818"/>
                    </a:lnTo>
                    <a:cubicBezTo>
                      <a:pt x="67342" y="56960"/>
                      <a:pt x="56197" y="47435"/>
                      <a:pt x="46006" y="39719"/>
                    </a:cubicBezTo>
                    <a:cubicBezTo>
                      <a:pt x="40957" y="35719"/>
                      <a:pt x="36481" y="32099"/>
                      <a:pt x="32004" y="28575"/>
                    </a:cubicBezTo>
                    <a:lnTo>
                      <a:pt x="20669" y="19050"/>
                    </a:lnTo>
                    <a:lnTo>
                      <a:pt x="5143" y="5144"/>
                    </a:lnTo>
                    <a:cubicBezTo>
                      <a:pt x="3277" y="3591"/>
                      <a:pt x="1553" y="1867"/>
                      <a:pt x="0" y="0"/>
                    </a:cubicBezTo>
                    <a:cubicBezTo>
                      <a:pt x="2038" y="1324"/>
                      <a:pt x="3972" y="2791"/>
                      <a:pt x="5810" y="4381"/>
                    </a:cubicBezTo>
                    <a:lnTo>
                      <a:pt x="21907" y="17526"/>
                    </a:lnTo>
                    <a:lnTo>
                      <a:pt x="33433" y="27051"/>
                    </a:lnTo>
                    <a:cubicBezTo>
                      <a:pt x="37719" y="30480"/>
                      <a:pt x="42958" y="33909"/>
                      <a:pt x="47625" y="37814"/>
                    </a:cubicBezTo>
                    <a:cubicBezTo>
                      <a:pt x="58007" y="45339"/>
                      <a:pt x="69247" y="54578"/>
                      <a:pt x="82867" y="63246"/>
                    </a:cubicBezTo>
                    <a:lnTo>
                      <a:pt x="103822" y="77343"/>
                    </a:lnTo>
                    <a:cubicBezTo>
                      <a:pt x="111061" y="82296"/>
                      <a:pt x="119063" y="86868"/>
                      <a:pt x="127159" y="91726"/>
                    </a:cubicBezTo>
                    <a:cubicBezTo>
                      <a:pt x="143161" y="101822"/>
                      <a:pt x="161163" y="110776"/>
                      <a:pt x="179832" y="121253"/>
                    </a:cubicBezTo>
                    <a:cubicBezTo>
                      <a:pt x="221047" y="142056"/>
                      <a:pt x="263547" y="160191"/>
                      <a:pt x="307086" y="175546"/>
                    </a:cubicBezTo>
                    <a:cubicBezTo>
                      <a:pt x="350815" y="190452"/>
                      <a:pt x="395326" y="202911"/>
                      <a:pt x="440436" y="212884"/>
                    </a:cubicBezTo>
                    <a:cubicBezTo>
                      <a:pt x="461296" y="217265"/>
                      <a:pt x="481108" y="221456"/>
                      <a:pt x="499777" y="224409"/>
                    </a:cubicBezTo>
                    <a:cubicBezTo>
                      <a:pt x="518446" y="227362"/>
                      <a:pt x="535876" y="230314"/>
                      <a:pt x="551879" y="232601"/>
                    </a:cubicBezTo>
                    <a:cubicBezTo>
                      <a:pt x="567880" y="234887"/>
                      <a:pt x="582358" y="236315"/>
                      <a:pt x="595027" y="237935"/>
                    </a:cubicBezTo>
                    <a:cubicBezTo>
                      <a:pt x="607695" y="239554"/>
                      <a:pt x="618744" y="240506"/>
                      <a:pt x="627697" y="241363"/>
                    </a:cubicBezTo>
                    <a:lnTo>
                      <a:pt x="648367" y="243364"/>
                    </a:lnTo>
                    <a:cubicBezTo>
                      <a:pt x="650739" y="243364"/>
                      <a:pt x="653101" y="243621"/>
                      <a:pt x="655415" y="244126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26" name="Freeform: Shape 825">
                <a:extLst>
                  <a:ext uri="{FF2B5EF4-FFF2-40B4-BE49-F238E27FC236}">
                    <a16:creationId xmlns="" xmlns:a16="http://schemas.microsoft.com/office/drawing/2014/main" id="{6CC5E7A4-9FCD-4D3C-BD6D-58151D7EEDCF}"/>
                  </a:ext>
                </a:extLst>
              </p:cNvPr>
              <p:cNvSpPr/>
              <p:nvPr/>
            </p:nvSpPr>
            <p:spPr>
              <a:xfrm>
                <a:off x="2574813" y="4260818"/>
                <a:ext cx="390525" cy="260985"/>
              </a:xfrm>
              <a:custGeom>
                <a:avLst/>
                <a:gdLst>
                  <a:gd name="connsiteX0" fmla="*/ 15526 w 390525"/>
                  <a:gd name="connsiteY0" fmla="*/ 0 h 260985"/>
                  <a:gd name="connsiteX1" fmla="*/ 0 w 390525"/>
                  <a:gd name="connsiteY1" fmla="*/ 258033 h 260985"/>
                  <a:gd name="connsiteX2" fmla="*/ 390525 w 390525"/>
                  <a:gd name="connsiteY2" fmla="*/ 260985 h 260985"/>
                  <a:gd name="connsiteX3" fmla="*/ 186880 w 390525"/>
                  <a:gd name="connsiteY3" fmla="*/ 146685 h 260985"/>
                  <a:gd name="connsiteX4" fmla="*/ 192881 w 390525"/>
                  <a:gd name="connsiteY4" fmla="*/ 6763 h 26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0525" h="260985">
                    <a:moveTo>
                      <a:pt x="15526" y="0"/>
                    </a:moveTo>
                    <a:lnTo>
                      <a:pt x="0" y="258033"/>
                    </a:lnTo>
                    <a:lnTo>
                      <a:pt x="390525" y="260985"/>
                    </a:lnTo>
                    <a:cubicBezTo>
                      <a:pt x="388525" y="223647"/>
                      <a:pt x="186880" y="146685"/>
                      <a:pt x="186880" y="146685"/>
                    </a:cubicBezTo>
                    <a:lnTo>
                      <a:pt x="192881" y="6763"/>
                    </a:lnTo>
                    <a:close/>
                  </a:path>
                </a:pathLst>
              </a:custGeom>
              <a:solidFill>
                <a:srgbClr val="45726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27" name="Freeform: Shape 826">
                <a:extLst>
                  <a:ext uri="{FF2B5EF4-FFF2-40B4-BE49-F238E27FC236}">
                    <a16:creationId xmlns="" xmlns:a16="http://schemas.microsoft.com/office/drawing/2014/main" id="{B111D7E4-F4AD-47AF-89C1-EDC84DA9A47B}"/>
                  </a:ext>
                </a:extLst>
              </p:cNvPr>
              <p:cNvSpPr/>
              <p:nvPr/>
            </p:nvSpPr>
            <p:spPr>
              <a:xfrm>
                <a:off x="2629897" y="4390115"/>
                <a:ext cx="30117" cy="29695"/>
              </a:xfrm>
              <a:custGeom>
                <a:avLst/>
                <a:gdLst>
                  <a:gd name="connsiteX0" fmla="*/ 11401 w 30117"/>
                  <a:gd name="connsiteY0" fmla="*/ 52 h 29695"/>
                  <a:gd name="connsiteX1" fmla="*/ 257 w 30117"/>
                  <a:gd name="connsiteY1" fmla="*/ 18149 h 29695"/>
                  <a:gd name="connsiteX2" fmla="*/ 18069 w 30117"/>
                  <a:gd name="connsiteY2" fmla="*/ 29389 h 29695"/>
                  <a:gd name="connsiteX3" fmla="*/ 29880 w 30117"/>
                  <a:gd name="connsiteY3" fmla="*/ 10339 h 29695"/>
                  <a:gd name="connsiteX4" fmla="*/ 9973 w 30117"/>
                  <a:gd name="connsiteY4" fmla="*/ 814 h 29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17" h="29695">
                    <a:moveTo>
                      <a:pt x="11401" y="52"/>
                    </a:moveTo>
                    <a:cubicBezTo>
                      <a:pt x="3610" y="2357"/>
                      <a:pt x="-1191" y="10158"/>
                      <a:pt x="257" y="18149"/>
                    </a:cubicBezTo>
                    <a:cubicBezTo>
                      <a:pt x="2238" y="26055"/>
                      <a:pt x="10077" y="31008"/>
                      <a:pt x="18069" y="29389"/>
                    </a:cubicBezTo>
                    <a:cubicBezTo>
                      <a:pt x="26241" y="26922"/>
                      <a:pt x="31299" y="18759"/>
                      <a:pt x="29880" y="10339"/>
                    </a:cubicBezTo>
                    <a:cubicBezTo>
                      <a:pt x="26879" y="2328"/>
                      <a:pt x="18088" y="-1882"/>
                      <a:pt x="9973" y="814"/>
                    </a:cubicBezTo>
                  </a:path>
                </a:pathLst>
              </a:custGeom>
              <a:solidFill>
                <a:srgbClr val="E0E0E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28" name="Freeform: Shape 827">
                <a:extLst>
                  <a:ext uri="{FF2B5EF4-FFF2-40B4-BE49-F238E27FC236}">
                    <a16:creationId xmlns="" xmlns:a16="http://schemas.microsoft.com/office/drawing/2014/main" id="{2BF186DB-FEF5-403B-8795-452DB12B8321}"/>
                  </a:ext>
                </a:extLst>
              </p:cNvPr>
              <p:cNvSpPr/>
              <p:nvPr/>
            </p:nvSpPr>
            <p:spPr>
              <a:xfrm>
                <a:off x="2574813" y="4486275"/>
                <a:ext cx="391097" cy="37242"/>
              </a:xfrm>
              <a:custGeom>
                <a:avLst/>
                <a:gdLst>
                  <a:gd name="connsiteX0" fmla="*/ 0 w 391097"/>
                  <a:gd name="connsiteY0" fmla="*/ 32576 h 37242"/>
                  <a:gd name="connsiteX1" fmla="*/ 0 w 391097"/>
                  <a:gd name="connsiteY1" fmla="*/ 0 h 37242"/>
                  <a:gd name="connsiteX2" fmla="*/ 375761 w 391097"/>
                  <a:gd name="connsiteY2" fmla="*/ 17145 h 37242"/>
                  <a:gd name="connsiteX3" fmla="*/ 390906 w 391097"/>
                  <a:gd name="connsiteY3" fmla="*/ 37243 h 37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1097" h="37242">
                    <a:moveTo>
                      <a:pt x="0" y="32576"/>
                    </a:moveTo>
                    <a:lnTo>
                      <a:pt x="0" y="0"/>
                    </a:lnTo>
                    <a:lnTo>
                      <a:pt x="375761" y="17145"/>
                    </a:lnTo>
                    <a:cubicBezTo>
                      <a:pt x="375761" y="17145"/>
                      <a:pt x="393097" y="24955"/>
                      <a:pt x="390906" y="37243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29" name="Freeform: Shape 828">
                <a:extLst>
                  <a:ext uri="{FF2B5EF4-FFF2-40B4-BE49-F238E27FC236}">
                    <a16:creationId xmlns="" xmlns:a16="http://schemas.microsoft.com/office/drawing/2014/main" id="{A625BA62-52E2-40D1-B7D6-697AAB5AE4E8}"/>
                  </a:ext>
                </a:extLst>
              </p:cNvPr>
              <p:cNvSpPr/>
              <p:nvPr/>
            </p:nvSpPr>
            <p:spPr>
              <a:xfrm>
                <a:off x="2732661" y="4404120"/>
                <a:ext cx="35714" cy="24008"/>
              </a:xfrm>
              <a:custGeom>
                <a:avLst/>
                <a:gdLst>
                  <a:gd name="connsiteX0" fmla="*/ 35701 w 35714"/>
                  <a:gd name="connsiteY0" fmla="*/ 1954 h 24008"/>
                  <a:gd name="connsiteX1" fmla="*/ 16651 w 35714"/>
                  <a:gd name="connsiteY1" fmla="*/ 10717 h 24008"/>
                  <a:gd name="connsiteX2" fmla="*/ 458 w 35714"/>
                  <a:gd name="connsiteY2" fmla="*/ 23957 h 24008"/>
                  <a:gd name="connsiteX3" fmla="*/ 13127 w 35714"/>
                  <a:gd name="connsiteY3" fmla="*/ 4907 h 24008"/>
                  <a:gd name="connsiteX4" fmla="*/ 35701 w 35714"/>
                  <a:gd name="connsiteY4" fmla="*/ 1954 h 24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714" h="24008">
                    <a:moveTo>
                      <a:pt x="35701" y="1954"/>
                    </a:moveTo>
                    <a:cubicBezTo>
                      <a:pt x="35701" y="3859"/>
                      <a:pt x="26176" y="4621"/>
                      <a:pt x="16651" y="10717"/>
                    </a:cubicBezTo>
                    <a:cubicBezTo>
                      <a:pt x="7126" y="16813"/>
                      <a:pt x="2173" y="24719"/>
                      <a:pt x="458" y="23957"/>
                    </a:cubicBezTo>
                    <a:cubicBezTo>
                      <a:pt x="-1256" y="23195"/>
                      <a:pt x="1601" y="12241"/>
                      <a:pt x="13127" y="4907"/>
                    </a:cubicBezTo>
                    <a:cubicBezTo>
                      <a:pt x="24652" y="-2427"/>
                      <a:pt x="36177" y="144"/>
                      <a:pt x="35701" y="1954"/>
                    </a:cubicBezTo>
                    <a:close/>
                  </a:path>
                </a:pathLst>
              </a:custGeom>
              <a:solidFill>
                <a:srgbClr val="E0E0E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30" name="Freeform: Shape 829">
                <a:extLst>
                  <a:ext uri="{FF2B5EF4-FFF2-40B4-BE49-F238E27FC236}">
                    <a16:creationId xmlns="" xmlns:a16="http://schemas.microsoft.com/office/drawing/2014/main" id="{B1F8FD55-2197-4EF8-B8D2-43B7AC2F6E27}"/>
                  </a:ext>
                </a:extLst>
              </p:cNvPr>
              <p:cNvSpPr/>
              <p:nvPr/>
            </p:nvSpPr>
            <p:spPr>
              <a:xfrm>
                <a:off x="2783097" y="4422538"/>
                <a:ext cx="26126" cy="30304"/>
              </a:xfrm>
              <a:custGeom>
                <a:avLst/>
                <a:gdLst>
                  <a:gd name="connsiteX0" fmla="*/ 26127 w 26126"/>
                  <a:gd name="connsiteY0" fmla="*/ 776 h 30304"/>
                  <a:gd name="connsiteX1" fmla="*/ 11744 w 26126"/>
                  <a:gd name="connsiteY1" fmla="*/ 13826 h 30304"/>
                  <a:gd name="connsiteX2" fmla="*/ 1361 w 26126"/>
                  <a:gd name="connsiteY2" fmla="*/ 30304 h 30304"/>
                  <a:gd name="connsiteX3" fmla="*/ 6695 w 26126"/>
                  <a:gd name="connsiteY3" fmla="*/ 9539 h 30304"/>
                  <a:gd name="connsiteX4" fmla="*/ 26127 w 26126"/>
                  <a:gd name="connsiteY4" fmla="*/ 776 h 30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26" h="30304">
                    <a:moveTo>
                      <a:pt x="26127" y="776"/>
                    </a:moveTo>
                    <a:cubicBezTo>
                      <a:pt x="26127" y="2586"/>
                      <a:pt x="18316" y="5825"/>
                      <a:pt x="11744" y="13826"/>
                    </a:cubicBezTo>
                    <a:cubicBezTo>
                      <a:pt x="5171" y="21827"/>
                      <a:pt x="3266" y="30399"/>
                      <a:pt x="1361" y="30304"/>
                    </a:cubicBezTo>
                    <a:cubicBezTo>
                      <a:pt x="-544" y="30209"/>
                      <a:pt x="-1687" y="19350"/>
                      <a:pt x="6695" y="9539"/>
                    </a:cubicBezTo>
                    <a:cubicBezTo>
                      <a:pt x="15078" y="-271"/>
                      <a:pt x="26127" y="-1033"/>
                      <a:pt x="26127" y="776"/>
                    </a:cubicBezTo>
                    <a:close/>
                  </a:path>
                </a:pathLst>
              </a:custGeom>
              <a:solidFill>
                <a:srgbClr val="E0E0E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31" name="Freeform: Shape 830">
                <a:extLst>
                  <a:ext uri="{FF2B5EF4-FFF2-40B4-BE49-F238E27FC236}">
                    <a16:creationId xmlns="" xmlns:a16="http://schemas.microsoft.com/office/drawing/2014/main" id="{78C0C9E9-90B2-4253-8192-E5CAFD327F84}"/>
                  </a:ext>
                </a:extLst>
              </p:cNvPr>
              <p:cNvSpPr/>
              <p:nvPr/>
            </p:nvSpPr>
            <p:spPr>
              <a:xfrm>
                <a:off x="2829963" y="4439750"/>
                <a:ext cx="17733" cy="32808"/>
              </a:xfrm>
              <a:custGeom>
                <a:avLst/>
                <a:gdLst>
                  <a:gd name="connsiteX0" fmla="*/ 2215 w 17733"/>
                  <a:gd name="connsiteY0" fmla="*/ 32809 h 32808"/>
                  <a:gd name="connsiteX1" fmla="*/ 2882 w 17733"/>
                  <a:gd name="connsiteY1" fmla="*/ 13187 h 32808"/>
                  <a:gd name="connsiteX2" fmla="*/ 17646 w 17733"/>
                  <a:gd name="connsiteY2" fmla="*/ 328 h 32808"/>
                  <a:gd name="connsiteX3" fmla="*/ 8883 w 17733"/>
                  <a:gd name="connsiteY3" fmla="*/ 16045 h 32808"/>
                  <a:gd name="connsiteX4" fmla="*/ 2215 w 17733"/>
                  <a:gd name="connsiteY4" fmla="*/ 32809 h 32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733" h="32808">
                    <a:moveTo>
                      <a:pt x="2215" y="32809"/>
                    </a:moveTo>
                    <a:cubicBezTo>
                      <a:pt x="501" y="32809"/>
                      <a:pt x="-2071" y="23284"/>
                      <a:pt x="2882" y="13187"/>
                    </a:cubicBezTo>
                    <a:cubicBezTo>
                      <a:pt x="7835" y="3091"/>
                      <a:pt x="16789" y="-1291"/>
                      <a:pt x="17646" y="328"/>
                    </a:cubicBezTo>
                    <a:cubicBezTo>
                      <a:pt x="18503" y="1948"/>
                      <a:pt x="12883" y="7472"/>
                      <a:pt x="8883" y="16045"/>
                    </a:cubicBezTo>
                    <a:cubicBezTo>
                      <a:pt x="4882" y="24617"/>
                      <a:pt x="4120" y="32618"/>
                      <a:pt x="2215" y="32809"/>
                    </a:cubicBezTo>
                    <a:close/>
                  </a:path>
                </a:pathLst>
              </a:custGeom>
              <a:solidFill>
                <a:srgbClr val="E0E0E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32" name="Freeform: Shape 831">
                <a:extLst>
                  <a:ext uri="{FF2B5EF4-FFF2-40B4-BE49-F238E27FC236}">
                    <a16:creationId xmlns="" xmlns:a16="http://schemas.microsoft.com/office/drawing/2014/main" id="{2E0396AD-DAE6-4812-ABB0-C4AC69D9C37B}"/>
                  </a:ext>
                </a:extLst>
              </p:cNvPr>
              <p:cNvSpPr/>
              <p:nvPr/>
            </p:nvSpPr>
            <p:spPr>
              <a:xfrm>
                <a:off x="2724632" y="4353360"/>
                <a:ext cx="40793" cy="9459"/>
              </a:xfrm>
              <a:custGeom>
                <a:avLst/>
                <a:gdLst>
                  <a:gd name="connsiteX0" fmla="*/ 40682 w 40793"/>
                  <a:gd name="connsiteY0" fmla="*/ 6613 h 9459"/>
                  <a:gd name="connsiteX1" fmla="*/ 20298 w 40793"/>
                  <a:gd name="connsiteY1" fmla="*/ 6613 h 9459"/>
                  <a:gd name="connsiteX2" fmla="*/ 105 w 40793"/>
                  <a:gd name="connsiteY2" fmla="*/ 8994 h 9459"/>
                  <a:gd name="connsiteX3" fmla="*/ 20013 w 40793"/>
                  <a:gd name="connsiteY3" fmla="*/ 41 h 9459"/>
                  <a:gd name="connsiteX4" fmla="*/ 40682 w 40793"/>
                  <a:gd name="connsiteY4" fmla="*/ 6613 h 9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793" h="9459">
                    <a:moveTo>
                      <a:pt x="40682" y="6613"/>
                    </a:moveTo>
                    <a:cubicBezTo>
                      <a:pt x="39824" y="8328"/>
                      <a:pt x="31157" y="5661"/>
                      <a:pt x="20298" y="6613"/>
                    </a:cubicBezTo>
                    <a:cubicBezTo>
                      <a:pt x="9440" y="7565"/>
                      <a:pt x="1248" y="10614"/>
                      <a:pt x="105" y="8994"/>
                    </a:cubicBezTo>
                    <a:cubicBezTo>
                      <a:pt x="-1038" y="7375"/>
                      <a:pt x="7249" y="612"/>
                      <a:pt x="20013" y="41"/>
                    </a:cubicBezTo>
                    <a:cubicBezTo>
                      <a:pt x="32776" y="-531"/>
                      <a:pt x="41920" y="5089"/>
                      <a:pt x="40682" y="6613"/>
                    </a:cubicBezTo>
                    <a:close/>
                  </a:path>
                </a:pathLst>
              </a:custGeom>
              <a:solidFill>
                <a:srgbClr val="E0E0E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33" name="Freeform: Shape 832">
                <a:extLst>
                  <a:ext uri="{FF2B5EF4-FFF2-40B4-BE49-F238E27FC236}">
                    <a16:creationId xmlns="" xmlns:a16="http://schemas.microsoft.com/office/drawing/2014/main" id="{621B4767-1692-4397-8E78-475A3119D008}"/>
                  </a:ext>
                </a:extLst>
              </p:cNvPr>
              <p:cNvSpPr/>
              <p:nvPr/>
            </p:nvSpPr>
            <p:spPr>
              <a:xfrm>
                <a:off x="2697073" y="4281865"/>
                <a:ext cx="59286" cy="33255"/>
              </a:xfrm>
              <a:custGeom>
                <a:avLst/>
                <a:gdLst>
                  <a:gd name="connsiteX0" fmla="*/ 59287 w 59286"/>
                  <a:gd name="connsiteY0" fmla="*/ 31626 h 33255"/>
                  <a:gd name="connsiteX1" fmla="*/ 39665 w 59286"/>
                  <a:gd name="connsiteY1" fmla="*/ 31626 h 33255"/>
                  <a:gd name="connsiteX2" fmla="*/ 19282 w 59286"/>
                  <a:gd name="connsiteY2" fmla="*/ 25149 h 33255"/>
                  <a:gd name="connsiteX3" fmla="*/ 8042 w 59286"/>
                  <a:gd name="connsiteY3" fmla="*/ 19053 h 33255"/>
                  <a:gd name="connsiteX4" fmla="*/ 2137 w 59286"/>
                  <a:gd name="connsiteY4" fmla="*/ 14481 h 33255"/>
                  <a:gd name="connsiteX5" fmla="*/ 1375 w 59286"/>
                  <a:gd name="connsiteY5" fmla="*/ 4289 h 33255"/>
                  <a:gd name="connsiteX6" fmla="*/ 9757 w 59286"/>
                  <a:gd name="connsiteY6" fmla="*/ 3 h 33255"/>
                  <a:gd name="connsiteX7" fmla="*/ 17091 w 59286"/>
                  <a:gd name="connsiteY7" fmla="*/ 1050 h 33255"/>
                  <a:gd name="connsiteX8" fmla="*/ 47190 w 59286"/>
                  <a:gd name="connsiteY8" fmla="*/ 17338 h 33255"/>
                  <a:gd name="connsiteX9" fmla="*/ 58620 w 59286"/>
                  <a:gd name="connsiteY9" fmla="*/ 33245 h 33255"/>
                  <a:gd name="connsiteX10" fmla="*/ 44142 w 59286"/>
                  <a:gd name="connsiteY10" fmla="*/ 20863 h 33255"/>
                  <a:gd name="connsiteX11" fmla="*/ 26806 w 59286"/>
                  <a:gd name="connsiteY11" fmla="*/ 11338 h 33255"/>
                  <a:gd name="connsiteX12" fmla="*/ 15567 w 59286"/>
                  <a:gd name="connsiteY12" fmla="*/ 7718 h 33255"/>
                  <a:gd name="connsiteX13" fmla="*/ 6899 w 59286"/>
                  <a:gd name="connsiteY13" fmla="*/ 8385 h 33255"/>
                  <a:gd name="connsiteX14" fmla="*/ 6899 w 59286"/>
                  <a:gd name="connsiteY14" fmla="*/ 10575 h 33255"/>
                  <a:gd name="connsiteX15" fmla="*/ 11186 w 59286"/>
                  <a:gd name="connsiteY15" fmla="*/ 14005 h 33255"/>
                  <a:gd name="connsiteX16" fmla="*/ 21472 w 59286"/>
                  <a:gd name="connsiteY16" fmla="*/ 20005 h 33255"/>
                  <a:gd name="connsiteX17" fmla="*/ 40522 w 59286"/>
                  <a:gd name="connsiteY17" fmla="*/ 27435 h 33255"/>
                  <a:gd name="connsiteX18" fmla="*/ 59287 w 59286"/>
                  <a:gd name="connsiteY18" fmla="*/ 31626 h 33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9286" h="33255">
                    <a:moveTo>
                      <a:pt x="59287" y="31626"/>
                    </a:moveTo>
                    <a:cubicBezTo>
                      <a:pt x="52857" y="33369"/>
                      <a:pt x="46085" y="33369"/>
                      <a:pt x="39665" y="31626"/>
                    </a:cubicBezTo>
                    <a:cubicBezTo>
                      <a:pt x="32636" y="30283"/>
                      <a:pt x="25797" y="28101"/>
                      <a:pt x="19282" y="25149"/>
                    </a:cubicBezTo>
                    <a:cubicBezTo>
                      <a:pt x="15395" y="23377"/>
                      <a:pt x="11643" y="21339"/>
                      <a:pt x="8042" y="19053"/>
                    </a:cubicBezTo>
                    <a:cubicBezTo>
                      <a:pt x="5842" y="17853"/>
                      <a:pt x="3851" y="16310"/>
                      <a:pt x="2137" y="14481"/>
                    </a:cubicBezTo>
                    <a:cubicBezTo>
                      <a:pt x="-397" y="11652"/>
                      <a:pt x="-711" y="7470"/>
                      <a:pt x="1375" y="4289"/>
                    </a:cubicBezTo>
                    <a:cubicBezTo>
                      <a:pt x="3299" y="1574"/>
                      <a:pt x="6433" y="-26"/>
                      <a:pt x="9757" y="3"/>
                    </a:cubicBezTo>
                    <a:cubicBezTo>
                      <a:pt x="12243" y="-35"/>
                      <a:pt x="14719" y="317"/>
                      <a:pt x="17091" y="1050"/>
                    </a:cubicBezTo>
                    <a:cubicBezTo>
                      <a:pt x="28340" y="3841"/>
                      <a:pt x="38694" y="9452"/>
                      <a:pt x="47190" y="17338"/>
                    </a:cubicBezTo>
                    <a:cubicBezTo>
                      <a:pt x="56239" y="25720"/>
                      <a:pt x="59287" y="32959"/>
                      <a:pt x="58620" y="33245"/>
                    </a:cubicBezTo>
                    <a:cubicBezTo>
                      <a:pt x="57953" y="33531"/>
                      <a:pt x="53381" y="27911"/>
                      <a:pt x="44142" y="20863"/>
                    </a:cubicBezTo>
                    <a:cubicBezTo>
                      <a:pt x="38789" y="16976"/>
                      <a:pt x="32960" y="13776"/>
                      <a:pt x="26806" y="11338"/>
                    </a:cubicBezTo>
                    <a:cubicBezTo>
                      <a:pt x="23158" y="9852"/>
                      <a:pt x="19396" y="8642"/>
                      <a:pt x="15567" y="7718"/>
                    </a:cubicBezTo>
                    <a:cubicBezTo>
                      <a:pt x="11471" y="6670"/>
                      <a:pt x="7947" y="6575"/>
                      <a:pt x="6899" y="8385"/>
                    </a:cubicBezTo>
                    <a:cubicBezTo>
                      <a:pt x="5852" y="10194"/>
                      <a:pt x="6423" y="9432"/>
                      <a:pt x="6899" y="10575"/>
                    </a:cubicBezTo>
                    <a:cubicBezTo>
                      <a:pt x="8157" y="11918"/>
                      <a:pt x="9595" y="13071"/>
                      <a:pt x="11186" y="14005"/>
                    </a:cubicBezTo>
                    <a:cubicBezTo>
                      <a:pt x="14500" y="16195"/>
                      <a:pt x="17939" y="18196"/>
                      <a:pt x="21472" y="20005"/>
                    </a:cubicBezTo>
                    <a:cubicBezTo>
                      <a:pt x="27587" y="23044"/>
                      <a:pt x="33960" y="25530"/>
                      <a:pt x="40522" y="27435"/>
                    </a:cubicBezTo>
                    <a:cubicBezTo>
                      <a:pt x="46876" y="28359"/>
                      <a:pt x="53143" y="29768"/>
                      <a:pt x="59287" y="31626"/>
                    </a:cubicBezTo>
                    <a:close/>
                  </a:path>
                </a:pathLst>
              </a:custGeom>
              <a:solidFill>
                <a:srgbClr val="E0E0E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34" name="Freeform: Shape 833">
                <a:extLst>
                  <a:ext uri="{FF2B5EF4-FFF2-40B4-BE49-F238E27FC236}">
                    <a16:creationId xmlns="" xmlns:a16="http://schemas.microsoft.com/office/drawing/2014/main" id="{0453BBAF-77AA-4008-A48F-01A1001E71BE}"/>
                  </a:ext>
                </a:extLst>
              </p:cNvPr>
              <p:cNvSpPr/>
              <p:nvPr/>
            </p:nvSpPr>
            <p:spPr>
              <a:xfrm>
                <a:off x="2748761" y="4254436"/>
                <a:ext cx="31113" cy="61817"/>
              </a:xfrm>
              <a:custGeom>
                <a:avLst/>
                <a:gdLst>
                  <a:gd name="connsiteX0" fmla="*/ 5027 w 31113"/>
                  <a:gd name="connsiteY0" fmla="*/ 61817 h 61817"/>
                  <a:gd name="connsiteX1" fmla="*/ 74 w 31113"/>
                  <a:gd name="connsiteY1" fmla="*/ 42767 h 61817"/>
                  <a:gd name="connsiteX2" fmla="*/ 7980 w 31113"/>
                  <a:gd name="connsiteY2" fmla="*/ 9525 h 61817"/>
                  <a:gd name="connsiteX3" fmla="*/ 20553 w 31113"/>
                  <a:gd name="connsiteY3" fmla="*/ 0 h 61817"/>
                  <a:gd name="connsiteX4" fmla="*/ 28649 w 31113"/>
                  <a:gd name="connsiteY4" fmla="*/ 5524 h 61817"/>
                  <a:gd name="connsiteX5" fmla="*/ 30649 w 31113"/>
                  <a:gd name="connsiteY5" fmla="*/ 12668 h 61817"/>
                  <a:gd name="connsiteX6" fmla="*/ 30649 w 31113"/>
                  <a:gd name="connsiteY6" fmla="*/ 25908 h 61817"/>
                  <a:gd name="connsiteX7" fmla="*/ 22077 w 31113"/>
                  <a:gd name="connsiteY7" fmla="*/ 46006 h 61817"/>
                  <a:gd name="connsiteX8" fmla="*/ 6265 w 31113"/>
                  <a:gd name="connsiteY8" fmla="*/ 57721 h 61817"/>
                  <a:gd name="connsiteX9" fmla="*/ 18172 w 31113"/>
                  <a:gd name="connsiteY9" fmla="*/ 43434 h 61817"/>
                  <a:gd name="connsiteX10" fmla="*/ 24553 w 31113"/>
                  <a:gd name="connsiteY10" fmla="*/ 25051 h 61817"/>
                  <a:gd name="connsiteX11" fmla="*/ 24553 w 31113"/>
                  <a:gd name="connsiteY11" fmla="*/ 13716 h 61817"/>
                  <a:gd name="connsiteX12" fmla="*/ 20839 w 31113"/>
                  <a:gd name="connsiteY12" fmla="*/ 6572 h 61817"/>
                  <a:gd name="connsiteX13" fmla="*/ 13981 w 31113"/>
                  <a:gd name="connsiteY13" fmla="*/ 12954 h 61817"/>
                  <a:gd name="connsiteX14" fmla="*/ 9027 w 31113"/>
                  <a:gd name="connsiteY14" fmla="*/ 23527 h 61817"/>
                  <a:gd name="connsiteX15" fmla="*/ 5122 w 31113"/>
                  <a:gd name="connsiteY15" fmla="*/ 43053 h 61817"/>
                  <a:gd name="connsiteX16" fmla="*/ 5027 w 31113"/>
                  <a:gd name="connsiteY16" fmla="*/ 61817 h 61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1113" h="61817">
                    <a:moveTo>
                      <a:pt x="5027" y="61817"/>
                    </a:moveTo>
                    <a:cubicBezTo>
                      <a:pt x="1369" y="56169"/>
                      <a:pt x="-374" y="49482"/>
                      <a:pt x="74" y="42767"/>
                    </a:cubicBezTo>
                    <a:cubicBezTo>
                      <a:pt x="-498" y="31156"/>
                      <a:pt x="2246" y="19631"/>
                      <a:pt x="7980" y="9525"/>
                    </a:cubicBezTo>
                    <a:cubicBezTo>
                      <a:pt x="10190" y="4353"/>
                      <a:pt x="14971" y="724"/>
                      <a:pt x="20553" y="0"/>
                    </a:cubicBezTo>
                    <a:cubicBezTo>
                      <a:pt x="24067" y="210"/>
                      <a:pt x="27182" y="2334"/>
                      <a:pt x="28649" y="5524"/>
                    </a:cubicBezTo>
                    <a:cubicBezTo>
                      <a:pt x="29621" y="7811"/>
                      <a:pt x="30287" y="10211"/>
                      <a:pt x="30649" y="12668"/>
                    </a:cubicBezTo>
                    <a:cubicBezTo>
                      <a:pt x="31268" y="17059"/>
                      <a:pt x="31268" y="21517"/>
                      <a:pt x="30649" y="25908"/>
                    </a:cubicBezTo>
                    <a:cubicBezTo>
                      <a:pt x="29487" y="33214"/>
                      <a:pt x="26544" y="40119"/>
                      <a:pt x="22077" y="46006"/>
                    </a:cubicBezTo>
                    <a:cubicBezTo>
                      <a:pt x="14362" y="56102"/>
                      <a:pt x="6360" y="58293"/>
                      <a:pt x="6265" y="57721"/>
                    </a:cubicBezTo>
                    <a:cubicBezTo>
                      <a:pt x="6170" y="57150"/>
                      <a:pt x="12266" y="53054"/>
                      <a:pt x="18172" y="43434"/>
                    </a:cubicBezTo>
                    <a:cubicBezTo>
                      <a:pt x="21582" y="37833"/>
                      <a:pt x="23763" y="31566"/>
                      <a:pt x="24553" y="25051"/>
                    </a:cubicBezTo>
                    <a:cubicBezTo>
                      <a:pt x="25077" y="21288"/>
                      <a:pt x="25077" y="17478"/>
                      <a:pt x="24553" y="13716"/>
                    </a:cubicBezTo>
                    <a:cubicBezTo>
                      <a:pt x="23982" y="9525"/>
                      <a:pt x="22458" y="6191"/>
                      <a:pt x="20839" y="6572"/>
                    </a:cubicBezTo>
                    <a:cubicBezTo>
                      <a:pt x="19219" y="6953"/>
                      <a:pt x="15600" y="9715"/>
                      <a:pt x="13981" y="12954"/>
                    </a:cubicBezTo>
                    <a:cubicBezTo>
                      <a:pt x="12057" y="16345"/>
                      <a:pt x="10399" y="19879"/>
                      <a:pt x="9027" y="23527"/>
                    </a:cubicBezTo>
                    <a:cubicBezTo>
                      <a:pt x="6799" y="29813"/>
                      <a:pt x="5484" y="36395"/>
                      <a:pt x="5122" y="43053"/>
                    </a:cubicBezTo>
                    <a:cubicBezTo>
                      <a:pt x="4075" y="54292"/>
                      <a:pt x="6075" y="61531"/>
                      <a:pt x="5027" y="61817"/>
                    </a:cubicBezTo>
                    <a:close/>
                  </a:path>
                </a:pathLst>
              </a:custGeom>
              <a:solidFill>
                <a:srgbClr val="E0E0E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35" name="Freeform: Shape 834">
                <a:extLst>
                  <a:ext uri="{FF2B5EF4-FFF2-40B4-BE49-F238E27FC236}">
                    <a16:creationId xmlns="" xmlns:a16="http://schemas.microsoft.com/office/drawing/2014/main" id="{29337F25-FFAA-4FA9-959E-06A0E0888D12}"/>
                  </a:ext>
                </a:extLst>
              </p:cNvPr>
              <p:cNvSpPr/>
              <p:nvPr/>
            </p:nvSpPr>
            <p:spPr>
              <a:xfrm>
                <a:off x="942800" y="3587115"/>
                <a:ext cx="318801" cy="385257"/>
              </a:xfrm>
              <a:custGeom>
                <a:avLst/>
                <a:gdLst>
                  <a:gd name="connsiteX0" fmla="*/ 318802 w 318801"/>
                  <a:gd name="connsiteY0" fmla="*/ 57150 h 385257"/>
                  <a:gd name="connsiteX1" fmla="*/ 66675 w 318801"/>
                  <a:gd name="connsiteY1" fmla="*/ 0 h 385257"/>
                  <a:gd name="connsiteX2" fmla="*/ 0 w 318801"/>
                  <a:gd name="connsiteY2" fmla="*/ 385191 h 385257"/>
                  <a:gd name="connsiteX3" fmla="*/ 145352 w 318801"/>
                  <a:gd name="connsiteY3" fmla="*/ 202692 h 385257"/>
                  <a:gd name="connsiteX4" fmla="*/ 282416 w 318801"/>
                  <a:gd name="connsiteY4" fmla="*/ 231267 h 3852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8801" h="385257">
                    <a:moveTo>
                      <a:pt x="318802" y="57150"/>
                    </a:moveTo>
                    <a:lnTo>
                      <a:pt x="66675" y="0"/>
                    </a:lnTo>
                    <a:lnTo>
                      <a:pt x="0" y="385191"/>
                    </a:lnTo>
                    <a:cubicBezTo>
                      <a:pt x="37148" y="389287"/>
                      <a:pt x="145352" y="202692"/>
                      <a:pt x="145352" y="202692"/>
                    </a:cubicBezTo>
                    <a:lnTo>
                      <a:pt x="282416" y="231267"/>
                    </a:lnTo>
                    <a:close/>
                  </a:path>
                </a:pathLst>
              </a:custGeom>
              <a:solidFill>
                <a:srgbClr val="45726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36" name="Freeform: Shape 835">
                <a:extLst>
                  <a:ext uri="{FF2B5EF4-FFF2-40B4-BE49-F238E27FC236}">
                    <a16:creationId xmlns="" xmlns:a16="http://schemas.microsoft.com/office/drawing/2014/main" id="{F8F9C2D7-FE59-4BEA-8C66-E31A6E68CD2C}"/>
                  </a:ext>
                </a:extLst>
              </p:cNvPr>
              <p:cNvSpPr/>
              <p:nvPr/>
            </p:nvSpPr>
            <p:spPr>
              <a:xfrm>
                <a:off x="1096047" y="3659599"/>
                <a:ext cx="30017" cy="30579"/>
              </a:xfrm>
              <a:custGeom>
                <a:avLst/>
                <a:gdLst>
                  <a:gd name="connsiteX0" fmla="*/ 30013 w 30017"/>
                  <a:gd name="connsiteY0" fmla="*/ 14002 h 30579"/>
                  <a:gd name="connsiteX1" fmla="*/ 14011 w 30017"/>
                  <a:gd name="connsiteY1" fmla="*/ 1 h 30579"/>
                  <a:gd name="connsiteX2" fmla="*/ 10 w 30017"/>
                  <a:gd name="connsiteY2" fmla="*/ 15812 h 30579"/>
                  <a:gd name="connsiteX3" fmla="*/ 17059 w 30017"/>
                  <a:gd name="connsiteY3" fmla="*/ 30576 h 30579"/>
                  <a:gd name="connsiteX4" fmla="*/ 29823 w 30017"/>
                  <a:gd name="connsiteY4" fmla="*/ 12478 h 30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017" h="30579">
                    <a:moveTo>
                      <a:pt x="30013" y="14002"/>
                    </a:moveTo>
                    <a:cubicBezTo>
                      <a:pt x="29004" y="5954"/>
                      <a:pt x="22127" y="-66"/>
                      <a:pt x="14011" y="1"/>
                    </a:cubicBezTo>
                    <a:cubicBezTo>
                      <a:pt x="5877" y="705"/>
                      <a:pt x="-276" y="7659"/>
                      <a:pt x="10" y="15812"/>
                    </a:cubicBezTo>
                    <a:cubicBezTo>
                      <a:pt x="1076" y="24366"/>
                      <a:pt x="8439" y="30738"/>
                      <a:pt x="17059" y="30576"/>
                    </a:cubicBezTo>
                    <a:cubicBezTo>
                      <a:pt x="25508" y="28985"/>
                      <a:pt x="31156" y="20965"/>
                      <a:pt x="29823" y="12478"/>
                    </a:cubicBezTo>
                  </a:path>
                </a:pathLst>
              </a:custGeom>
              <a:solidFill>
                <a:srgbClr val="E0E0E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37" name="Freeform: Shape 836">
                <a:extLst>
                  <a:ext uri="{FF2B5EF4-FFF2-40B4-BE49-F238E27FC236}">
                    <a16:creationId xmlns="" xmlns:a16="http://schemas.microsoft.com/office/drawing/2014/main" id="{F6A06CFC-26AF-4808-9461-35E6DB7142FB}"/>
                  </a:ext>
                </a:extLst>
              </p:cNvPr>
              <p:cNvSpPr/>
              <p:nvPr/>
            </p:nvSpPr>
            <p:spPr>
              <a:xfrm>
                <a:off x="942324" y="3587115"/>
                <a:ext cx="100107" cy="385586"/>
              </a:xfrm>
              <a:custGeom>
                <a:avLst/>
                <a:gdLst>
                  <a:gd name="connsiteX0" fmla="*/ 67532 w 100107"/>
                  <a:gd name="connsiteY0" fmla="*/ 0 h 385586"/>
                  <a:gd name="connsiteX1" fmla="*/ 100108 w 100107"/>
                  <a:gd name="connsiteY1" fmla="*/ 5239 h 385586"/>
                  <a:gd name="connsiteX2" fmla="*/ 22193 w 100107"/>
                  <a:gd name="connsiteY2" fmla="*/ 373285 h 385586"/>
                  <a:gd name="connsiteX3" fmla="*/ 0 w 100107"/>
                  <a:gd name="connsiteY3" fmla="*/ 384905 h 385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0107" h="385586">
                    <a:moveTo>
                      <a:pt x="67532" y="0"/>
                    </a:moveTo>
                    <a:lnTo>
                      <a:pt x="100108" y="5239"/>
                    </a:lnTo>
                    <a:lnTo>
                      <a:pt x="22193" y="373285"/>
                    </a:lnTo>
                    <a:cubicBezTo>
                      <a:pt x="22193" y="373285"/>
                      <a:pt x="11716" y="389001"/>
                      <a:pt x="0" y="384905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38" name="Freeform: Shape 837">
                <a:extLst>
                  <a:ext uri="{FF2B5EF4-FFF2-40B4-BE49-F238E27FC236}">
                    <a16:creationId xmlns="" xmlns:a16="http://schemas.microsoft.com/office/drawing/2014/main" id="{DF75C11B-D4D8-4192-810F-837A80D14BB7}"/>
                  </a:ext>
                </a:extLst>
              </p:cNvPr>
              <p:cNvSpPr/>
              <p:nvPr/>
            </p:nvSpPr>
            <p:spPr>
              <a:xfrm>
                <a:off x="1074045" y="3757684"/>
                <a:ext cx="19117" cy="38732"/>
              </a:xfrm>
              <a:custGeom>
                <a:avLst/>
                <a:gdLst>
                  <a:gd name="connsiteX0" fmla="*/ 16107 w 19117"/>
                  <a:gd name="connsiteY0" fmla="*/ 38695 h 38732"/>
                  <a:gd name="connsiteX1" fmla="*/ 10582 w 19117"/>
                  <a:gd name="connsiteY1" fmla="*/ 18502 h 38732"/>
                  <a:gd name="connsiteX2" fmla="*/ 105 w 19117"/>
                  <a:gd name="connsiteY2" fmla="*/ 309 h 38732"/>
                  <a:gd name="connsiteX3" fmla="*/ 16678 w 19117"/>
                  <a:gd name="connsiteY3" fmla="*/ 15930 h 38732"/>
                  <a:gd name="connsiteX4" fmla="*/ 16107 w 19117"/>
                  <a:gd name="connsiteY4" fmla="*/ 38695 h 38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117" h="38732">
                    <a:moveTo>
                      <a:pt x="16107" y="38695"/>
                    </a:moveTo>
                    <a:cubicBezTo>
                      <a:pt x="14297" y="38695"/>
                      <a:pt x="15059" y="29170"/>
                      <a:pt x="10582" y="18502"/>
                    </a:cubicBezTo>
                    <a:cubicBezTo>
                      <a:pt x="6106" y="7834"/>
                      <a:pt x="-943" y="1929"/>
                      <a:pt x="105" y="309"/>
                    </a:cubicBezTo>
                    <a:cubicBezTo>
                      <a:pt x="1153" y="-1310"/>
                      <a:pt x="11535" y="3357"/>
                      <a:pt x="16678" y="15930"/>
                    </a:cubicBezTo>
                    <a:cubicBezTo>
                      <a:pt x="21822" y="28503"/>
                      <a:pt x="17440" y="39457"/>
                      <a:pt x="16107" y="38695"/>
                    </a:cubicBezTo>
                    <a:close/>
                  </a:path>
                </a:pathLst>
              </a:custGeom>
              <a:solidFill>
                <a:srgbClr val="E0E0E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39" name="Freeform: Shape 838">
                <a:extLst>
                  <a:ext uri="{FF2B5EF4-FFF2-40B4-BE49-F238E27FC236}">
                    <a16:creationId xmlns="" xmlns:a16="http://schemas.microsoft.com/office/drawing/2014/main" id="{60303062-5A89-4DA9-BEF2-3E5CD7C8ACC3}"/>
                  </a:ext>
                </a:extLst>
              </p:cNvPr>
              <p:cNvSpPr/>
              <p:nvPr/>
            </p:nvSpPr>
            <p:spPr>
              <a:xfrm>
                <a:off x="1040990" y="3803814"/>
                <a:ext cx="26416" cy="30098"/>
              </a:xfrm>
              <a:custGeom>
                <a:avLst/>
                <a:gdLst>
                  <a:gd name="connsiteX0" fmla="*/ 25159 w 26416"/>
                  <a:gd name="connsiteY0" fmla="*/ 30093 h 30098"/>
                  <a:gd name="connsiteX1" fmla="*/ 14586 w 26416"/>
                  <a:gd name="connsiteY1" fmla="*/ 13805 h 30098"/>
                  <a:gd name="connsiteX2" fmla="*/ 13 w 26416"/>
                  <a:gd name="connsiteY2" fmla="*/ 852 h 30098"/>
                  <a:gd name="connsiteX3" fmla="*/ 19635 w 26416"/>
                  <a:gd name="connsiteY3" fmla="*/ 9424 h 30098"/>
                  <a:gd name="connsiteX4" fmla="*/ 25159 w 26416"/>
                  <a:gd name="connsiteY4" fmla="*/ 30093 h 30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416" h="30098">
                    <a:moveTo>
                      <a:pt x="25159" y="30093"/>
                    </a:moveTo>
                    <a:cubicBezTo>
                      <a:pt x="23254" y="30093"/>
                      <a:pt x="21444" y="21521"/>
                      <a:pt x="14586" y="13805"/>
                    </a:cubicBezTo>
                    <a:cubicBezTo>
                      <a:pt x="7728" y="6090"/>
                      <a:pt x="-368" y="2757"/>
                      <a:pt x="13" y="852"/>
                    </a:cubicBezTo>
                    <a:cubicBezTo>
                      <a:pt x="394" y="-1054"/>
                      <a:pt x="11252" y="-387"/>
                      <a:pt x="19635" y="9424"/>
                    </a:cubicBezTo>
                    <a:cubicBezTo>
                      <a:pt x="28016" y="19235"/>
                      <a:pt x="26969" y="30379"/>
                      <a:pt x="25159" y="30093"/>
                    </a:cubicBezTo>
                    <a:close/>
                  </a:path>
                </a:pathLst>
              </a:custGeom>
              <a:solidFill>
                <a:srgbClr val="E0E0E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0" name="Freeform: Shape 839">
                <a:extLst>
                  <a:ext uri="{FF2B5EF4-FFF2-40B4-BE49-F238E27FC236}">
                    <a16:creationId xmlns="" xmlns:a16="http://schemas.microsoft.com/office/drawing/2014/main" id="{A4B7967D-69D1-4B90-8422-549BCB4B21C7}"/>
                  </a:ext>
                </a:extLst>
              </p:cNvPr>
              <p:cNvSpPr/>
              <p:nvPr/>
            </p:nvSpPr>
            <p:spPr>
              <a:xfrm>
                <a:off x="1013952" y="3847242"/>
                <a:ext cx="29927" cy="21848"/>
              </a:xfrm>
              <a:custGeom>
                <a:avLst/>
                <a:gdLst>
                  <a:gd name="connsiteX0" fmla="*/ 0 w 29927"/>
                  <a:gd name="connsiteY0" fmla="*/ 1334 h 21848"/>
                  <a:gd name="connsiteX1" fmla="*/ 19050 w 29927"/>
                  <a:gd name="connsiteY1" fmla="*/ 5144 h 21848"/>
                  <a:gd name="connsiteX2" fmla="*/ 29432 w 29927"/>
                  <a:gd name="connsiteY2" fmla="*/ 21813 h 21848"/>
                  <a:gd name="connsiteX3" fmla="*/ 15335 w 29927"/>
                  <a:gd name="connsiteY3" fmla="*/ 10573 h 21848"/>
                  <a:gd name="connsiteX4" fmla="*/ 0 w 29927"/>
                  <a:gd name="connsiteY4" fmla="*/ 1334 h 21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927" h="21848">
                    <a:moveTo>
                      <a:pt x="0" y="1334"/>
                    </a:moveTo>
                    <a:cubicBezTo>
                      <a:pt x="0" y="-476"/>
                      <a:pt x="9525" y="-1428"/>
                      <a:pt x="19050" y="5144"/>
                    </a:cubicBezTo>
                    <a:cubicBezTo>
                      <a:pt x="28575" y="11717"/>
                      <a:pt x="31147" y="21242"/>
                      <a:pt x="29432" y="21813"/>
                    </a:cubicBezTo>
                    <a:cubicBezTo>
                      <a:pt x="27718" y="22385"/>
                      <a:pt x="23146" y="15907"/>
                      <a:pt x="15335" y="10573"/>
                    </a:cubicBezTo>
                    <a:cubicBezTo>
                      <a:pt x="7525" y="5239"/>
                      <a:pt x="0" y="3239"/>
                      <a:pt x="0" y="1334"/>
                    </a:cubicBezTo>
                    <a:close/>
                  </a:path>
                </a:pathLst>
              </a:custGeom>
              <a:solidFill>
                <a:srgbClr val="E0E0E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1" name="Freeform: Shape 840">
                <a:extLst>
                  <a:ext uri="{FF2B5EF4-FFF2-40B4-BE49-F238E27FC236}">
                    <a16:creationId xmlns="" xmlns:a16="http://schemas.microsoft.com/office/drawing/2014/main" id="{6BD7B08E-D533-49C3-87D6-3FFF2A58739E}"/>
                  </a:ext>
                </a:extLst>
              </p:cNvPr>
              <p:cNvSpPr/>
              <p:nvPr/>
            </p:nvSpPr>
            <p:spPr>
              <a:xfrm>
                <a:off x="1135402" y="3760054"/>
                <a:ext cx="10836" cy="40600"/>
              </a:xfrm>
              <a:custGeom>
                <a:avLst/>
                <a:gdLst>
                  <a:gd name="connsiteX0" fmla="*/ 374 w 10836"/>
                  <a:gd name="connsiteY0" fmla="*/ 40420 h 40600"/>
                  <a:gd name="connsiteX1" fmla="*/ 3993 w 10836"/>
                  <a:gd name="connsiteY1" fmla="*/ 20418 h 40600"/>
                  <a:gd name="connsiteX2" fmla="*/ 4946 w 10836"/>
                  <a:gd name="connsiteY2" fmla="*/ 34 h 40600"/>
                  <a:gd name="connsiteX3" fmla="*/ 10566 w 10836"/>
                  <a:gd name="connsiteY3" fmla="*/ 21084 h 40600"/>
                  <a:gd name="connsiteX4" fmla="*/ 374 w 10836"/>
                  <a:gd name="connsiteY4" fmla="*/ 40420 h 40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836" h="40600">
                    <a:moveTo>
                      <a:pt x="374" y="40420"/>
                    </a:moveTo>
                    <a:cubicBezTo>
                      <a:pt x="-1245" y="39277"/>
                      <a:pt x="2850" y="30895"/>
                      <a:pt x="3993" y="20418"/>
                    </a:cubicBezTo>
                    <a:cubicBezTo>
                      <a:pt x="5136" y="9940"/>
                      <a:pt x="3136" y="701"/>
                      <a:pt x="4946" y="34"/>
                    </a:cubicBezTo>
                    <a:cubicBezTo>
                      <a:pt x="6756" y="-633"/>
                      <a:pt x="12090" y="8511"/>
                      <a:pt x="10566" y="21084"/>
                    </a:cubicBezTo>
                    <a:cubicBezTo>
                      <a:pt x="9042" y="33657"/>
                      <a:pt x="1707" y="41944"/>
                      <a:pt x="374" y="40420"/>
                    </a:cubicBezTo>
                    <a:close/>
                  </a:path>
                </a:pathLst>
              </a:custGeom>
              <a:solidFill>
                <a:srgbClr val="E0E0E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2" name="Freeform: Shape 841">
                <a:extLst>
                  <a:ext uri="{FF2B5EF4-FFF2-40B4-BE49-F238E27FC236}">
                    <a16:creationId xmlns="" xmlns:a16="http://schemas.microsoft.com/office/drawing/2014/main" id="{AD644E39-75F2-43E3-8420-176515B4866B}"/>
                  </a:ext>
                </a:extLst>
              </p:cNvPr>
              <p:cNvSpPr/>
              <p:nvPr/>
            </p:nvSpPr>
            <p:spPr>
              <a:xfrm>
                <a:off x="1181567" y="3744951"/>
                <a:ext cx="40912" cy="54571"/>
              </a:xfrm>
              <a:custGeom>
                <a:avLst/>
                <a:gdLst>
                  <a:gd name="connsiteX0" fmla="*/ 1453 w 40912"/>
                  <a:gd name="connsiteY0" fmla="*/ 54571 h 54571"/>
                  <a:gd name="connsiteX1" fmla="*/ 4882 w 40912"/>
                  <a:gd name="connsiteY1" fmla="*/ 35521 h 54571"/>
                  <a:gd name="connsiteX2" fmla="*/ 14407 w 40912"/>
                  <a:gd name="connsiteY2" fmla="*/ 16471 h 54571"/>
                  <a:gd name="connsiteX3" fmla="*/ 22217 w 40912"/>
                  <a:gd name="connsiteY3" fmla="*/ 6375 h 54571"/>
                  <a:gd name="connsiteX4" fmla="*/ 27742 w 40912"/>
                  <a:gd name="connsiteY4" fmla="*/ 1326 h 54571"/>
                  <a:gd name="connsiteX5" fmla="*/ 37839 w 40912"/>
                  <a:gd name="connsiteY5" fmla="*/ 2184 h 54571"/>
                  <a:gd name="connsiteX6" fmla="*/ 40791 w 40912"/>
                  <a:gd name="connsiteY6" fmla="*/ 11232 h 54571"/>
                  <a:gd name="connsiteX7" fmla="*/ 38505 w 40912"/>
                  <a:gd name="connsiteY7" fmla="*/ 18281 h 54571"/>
                  <a:gd name="connsiteX8" fmla="*/ 32314 w 40912"/>
                  <a:gd name="connsiteY8" fmla="*/ 29520 h 54571"/>
                  <a:gd name="connsiteX9" fmla="*/ 17646 w 40912"/>
                  <a:gd name="connsiteY9" fmla="*/ 45332 h 54571"/>
                  <a:gd name="connsiteX10" fmla="*/ 24 w 40912"/>
                  <a:gd name="connsiteY10" fmla="*/ 54000 h 54571"/>
                  <a:gd name="connsiteX11" fmla="*/ 14502 w 40912"/>
                  <a:gd name="connsiteY11" fmla="*/ 41712 h 54571"/>
                  <a:gd name="connsiteX12" fmla="*/ 27171 w 40912"/>
                  <a:gd name="connsiteY12" fmla="*/ 26187 h 54571"/>
                  <a:gd name="connsiteX13" fmla="*/ 32504 w 40912"/>
                  <a:gd name="connsiteY13" fmla="*/ 15709 h 54571"/>
                  <a:gd name="connsiteX14" fmla="*/ 33267 w 40912"/>
                  <a:gd name="connsiteY14" fmla="*/ 7041 h 54571"/>
                  <a:gd name="connsiteX15" fmla="*/ 31076 w 40912"/>
                  <a:gd name="connsiteY15" fmla="*/ 7041 h 54571"/>
                  <a:gd name="connsiteX16" fmla="*/ 26980 w 40912"/>
                  <a:gd name="connsiteY16" fmla="*/ 10756 h 54571"/>
                  <a:gd name="connsiteX17" fmla="*/ 19455 w 40912"/>
                  <a:gd name="connsiteY17" fmla="*/ 20281 h 54571"/>
                  <a:gd name="connsiteX18" fmla="*/ 9073 w 40912"/>
                  <a:gd name="connsiteY18" fmla="*/ 37712 h 54571"/>
                  <a:gd name="connsiteX19" fmla="*/ 1453 w 40912"/>
                  <a:gd name="connsiteY19" fmla="*/ 54571 h 54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912" h="54571">
                    <a:moveTo>
                      <a:pt x="1453" y="54571"/>
                    </a:moveTo>
                    <a:cubicBezTo>
                      <a:pt x="939" y="48028"/>
                      <a:pt x="2120" y="41474"/>
                      <a:pt x="4882" y="35521"/>
                    </a:cubicBezTo>
                    <a:cubicBezTo>
                      <a:pt x="7301" y="28816"/>
                      <a:pt x="10492" y="22424"/>
                      <a:pt x="14407" y="16471"/>
                    </a:cubicBezTo>
                    <a:cubicBezTo>
                      <a:pt x="16779" y="12928"/>
                      <a:pt x="19389" y="9556"/>
                      <a:pt x="22217" y="6375"/>
                    </a:cubicBezTo>
                    <a:cubicBezTo>
                      <a:pt x="23808" y="4441"/>
                      <a:pt x="25675" y="2736"/>
                      <a:pt x="27742" y="1326"/>
                    </a:cubicBezTo>
                    <a:cubicBezTo>
                      <a:pt x="30914" y="-721"/>
                      <a:pt x="35057" y="-369"/>
                      <a:pt x="37839" y="2184"/>
                    </a:cubicBezTo>
                    <a:cubicBezTo>
                      <a:pt x="40201" y="4565"/>
                      <a:pt x="41296" y="7918"/>
                      <a:pt x="40791" y="11232"/>
                    </a:cubicBezTo>
                    <a:cubicBezTo>
                      <a:pt x="40372" y="13680"/>
                      <a:pt x="39610" y="16052"/>
                      <a:pt x="38505" y="18281"/>
                    </a:cubicBezTo>
                    <a:cubicBezTo>
                      <a:pt x="36829" y="22224"/>
                      <a:pt x="34752" y="25996"/>
                      <a:pt x="32314" y="29520"/>
                    </a:cubicBezTo>
                    <a:cubicBezTo>
                      <a:pt x="28294" y="35540"/>
                      <a:pt x="23342" y="40874"/>
                      <a:pt x="17646" y="45332"/>
                    </a:cubicBezTo>
                    <a:cubicBezTo>
                      <a:pt x="12778" y="49932"/>
                      <a:pt x="6635" y="52952"/>
                      <a:pt x="24" y="54000"/>
                    </a:cubicBezTo>
                    <a:cubicBezTo>
                      <a:pt x="-452" y="53047"/>
                      <a:pt x="6120" y="49714"/>
                      <a:pt x="14502" y="41712"/>
                    </a:cubicBezTo>
                    <a:cubicBezTo>
                      <a:pt x="19398" y="37131"/>
                      <a:pt x="23665" y="31902"/>
                      <a:pt x="27171" y="26187"/>
                    </a:cubicBezTo>
                    <a:cubicBezTo>
                      <a:pt x="29266" y="22863"/>
                      <a:pt x="31057" y="19357"/>
                      <a:pt x="32504" y="15709"/>
                    </a:cubicBezTo>
                    <a:cubicBezTo>
                      <a:pt x="34314" y="11804"/>
                      <a:pt x="34886" y="8375"/>
                      <a:pt x="33267" y="7041"/>
                    </a:cubicBezTo>
                    <a:cubicBezTo>
                      <a:pt x="31647" y="5708"/>
                      <a:pt x="32409" y="6375"/>
                      <a:pt x="31076" y="7041"/>
                    </a:cubicBezTo>
                    <a:cubicBezTo>
                      <a:pt x="29542" y="8080"/>
                      <a:pt x="28171" y="9337"/>
                      <a:pt x="26980" y="10756"/>
                    </a:cubicBezTo>
                    <a:cubicBezTo>
                      <a:pt x="24265" y="13766"/>
                      <a:pt x="21760" y="16948"/>
                      <a:pt x="19455" y="20281"/>
                    </a:cubicBezTo>
                    <a:cubicBezTo>
                      <a:pt x="15455" y="25748"/>
                      <a:pt x="11978" y="31587"/>
                      <a:pt x="9073" y="37712"/>
                    </a:cubicBezTo>
                    <a:cubicBezTo>
                      <a:pt x="6959" y="43513"/>
                      <a:pt x="4415" y="49151"/>
                      <a:pt x="1453" y="54571"/>
                    </a:cubicBezTo>
                    <a:close/>
                  </a:path>
                </a:pathLst>
              </a:custGeom>
              <a:solidFill>
                <a:srgbClr val="E0E0E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3" name="Freeform: Shape 842">
                <a:extLst>
                  <a:ext uri="{FF2B5EF4-FFF2-40B4-BE49-F238E27FC236}">
                    <a16:creationId xmlns="" xmlns:a16="http://schemas.microsoft.com/office/drawing/2014/main" id="{FBA2043D-F30F-43CB-A06B-196E96081CD1}"/>
                  </a:ext>
                </a:extLst>
              </p:cNvPr>
              <p:cNvSpPr/>
              <p:nvPr/>
            </p:nvSpPr>
            <p:spPr>
              <a:xfrm>
                <a:off x="1180830" y="3794038"/>
                <a:ext cx="58293" cy="35792"/>
              </a:xfrm>
              <a:custGeom>
                <a:avLst/>
                <a:gdLst>
                  <a:gd name="connsiteX0" fmla="*/ 0 w 58293"/>
                  <a:gd name="connsiteY0" fmla="*/ 2531 h 35792"/>
                  <a:gd name="connsiteX1" fmla="*/ 19050 w 58293"/>
                  <a:gd name="connsiteY1" fmla="*/ 721 h 35792"/>
                  <a:gd name="connsiteX2" fmla="*/ 39719 w 58293"/>
                  <a:gd name="connsiteY2" fmla="*/ 6913 h 35792"/>
                  <a:gd name="connsiteX3" fmla="*/ 50673 w 58293"/>
                  <a:gd name="connsiteY3" fmla="*/ 13866 h 35792"/>
                  <a:gd name="connsiteX4" fmla="*/ 58293 w 58293"/>
                  <a:gd name="connsiteY4" fmla="*/ 27868 h 35792"/>
                  <a:gd name="connsiteX5" fmla="*/ 51530 w 58293"/>
                  <a:gd name="connsiteY5" fmla="*/ 35011 h 35792"/>
                  <a:gd name="connsiteX6" fmla="*/ 44101 w 58293"/>
                  <a:gd name="connsiteY6" fmla="*/ 35773 h 35792"/>
                  <a:gd name="connsiteX7" fmla="*/ 31051 w 58293"/>
                  <a:gd name="connsiteY7" fmla="*/ 33583 h 35792"/>
                  <a:gd name="connsiteX8" fmla="*/ 12573 w 58293"/>
                  <a:gd name="connsiteY8" fmla="*/ 21867 h 35792"/>
                  <a:gd name="connsiteX9" fmla="*/ 3619 w 58293"/>
                  <a:gd name="connsiteY9" fmla="*/ 4341 h 35792"/>
                  <a:gd name="connsiteX10" fmla="*/ 15811 w 58293"/>
                  <a:gd name="connsiteY10" fmla="*/ 18438 h 35792"/>
                  <a:gd name="connsiteX11" fmla="*/ 32861 w 58293"/>
                  <a:gd name="connsiteY11" fmla="*/ 27963 h 35792"/>
                  <a:gd name="connsiteX12" fmla="*/ 44101 w 58293"/>
                  <a:gd name="connsiteY12" fmla="*/ 29582 h 35792"/>
                  <a:gd name="connsiteX13" fmla="*/ 51721 w 58293"/>
                  <a:gd name="connsiteY13" fmla="*/ 27106 h 35792"/>
                  <a:gd name="connsiteX14" fmla="*/ 46577 w 58293"/>
                  <a:gd name="connsiteY14" fmla="*/ 19200 h 35792"/>
                  <a:gd name="connsiteX15" fmla="*/ 37052 w 58293"/>
                  <a:gd name="connsiteY15" fmla="*/ 12628 h 35792"/>
                  <a:gd name="connsiteX16" fmla="*/ 18002 w 58293"/>
                  <a:gd name="connsiteY16" fmla="*/ 5579 h 35792"/>
                  <a:gd name="connsiteX17" fmla="*/ 0 w 58293"/>
                  <a:gd name="connsiteY17" fmla="*/ 2531 h 35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8293" h="35792">
                    <a:moveTo>
                      <a:pt x="0" y="2531"/>
                    </a:moveTo>
                    <a:cubicBezTo>
                      <a:pt x="6010" y="-40"/>
                      <a:pt x="12668" y="-669"/>
                      <a:pt x="19050" y="721"/>
                    </a:cubicBezTo>
                    <a:cubicBezTo>
                      <a:pt x="26241" y="1579"/>
                      <a:pt x="33242" y="3674"/>
                      <a:pt x="39719" y="6913"/>
                    </a:cubicBezTo>
                    <a:cubicBezTo>
                      <a:pt x="43586" y="8875"/>
                      <a:pt x="47254" y="11209"/>
                      <a:pt x="50673" y="13866"/>
                    </a:cubicBezTo>
                    <a:cubicBezTo>
                      <a:pt x="55435" y="16924"/>
                      <a:pt x="58312" y="22210"/>
                      <a:pt x="58293" y="27868"/>
                    </a:cubicBezTo>
                    <a:cubicBezTo>
                      <a:pt x="57541" y="31316"/>
                      <a:pt x="54931" y="34068"/>
                      <a:pt x="51530" y="35011"/>
                    </a:cubicBezTo>
                    <a:cubicBezTo>
                      <a:pt x="49101" y="35611"/>
                      <a:pt x="46596" y="35869"/>
                      <a:pt x="44101" y="35773"/>
                    </a:cubicBezTo>
                    <a:cubicBezTo>
                      <a:pt x="39672" y="35649"/>
                      <a:pt x="35281" y="34916"/>
                      <a:pt x="31051" y="33583"/>
                    </a:cubicBezTo>
                    <a:cubicBezTo>
                      <a:pt x="24032" y="31230"/>
                      <a:pt x="17697" y="27210"/>
                      <a:pt x="12573" y="21867"/>
                    </a:cubicBezTo>
                    <a:cubicBezTo>
                      <a:pt x="3905" y="12342"/>
                      <a:pt x="3048" y="4341"/>
                      <a:pt x="3619" y="4341"/>
                    </a:cubicBezTo>
                    <a:cubicBezTo>
                      <a:pt x="4191" y="4341"/>
                      <a:pt x="7239" y="11009"/>
                      <a:pt x="15811" y="18438"/>
                    </a:cubicBezTo>
                    <a:cubicBezTo>
                      <a:pt x="20707" y="22848"/>
                      <a:pt x="26537" y="26106"/>
                      <a:pt x="32861" y="27963"/>
                    </a:cubicBezTo>
                    <a:cubicBezTo>
                      <a:pt x="36509" y="29039"/>
                      <a:pt x="40300" y="29582"/>
                      <a:pt x="44101" y="29582"/>
                    </a:cubicBezTo>
                    <a:cubicBezTo>
                      <a:pt x="48292" y="29582"/>
                      <a:pt x="51816" y="28630"/>
                      <a:pt x="51721" y="27106"/>
                    </a:cubicBezTo>
                    <a:cubicBezTo>
                      <a:pt x="51625" y="25582"/>
                      <a:pt x="49530" y="21391"/>
                      <a:pt x="46577" y="19200"/>
                    </a:cubicBezTo>
                    <a:cubicBezTo>
                      <a:pt x="43615" y="16714"/>
                      <a:pt x="40424" y="14514"/>
                      <a:pt x="37052" y="12628"/>
                    </a:cubicBezTo>
                    <a:cubicBezTo>
                      <a:pt x="31090" y="9341"/>
                      <a:pt x="24670" y="6970"/>
                      <a:pt x="18002" y="5579"/>
                    </a:cubicBezTo>
                    <a:cubicBezTo>
                      <a:pt x="7429" y="2817"/>
                      <a:pt x="95" y="3674"/>
                      <a:pt x="0" y="2531"/>
                    </a:cubicBezTo>
                    <a:close/>
                  </a:path>
                </a:pathLst>
              </a:custGeom>
              <a:solidFill>
                <a:srgbClr val="E0E0E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4" name="Freeform: Shape 843">
                <a:extLst>
                  <a:ext uri="{FF2B5EF4-FFF2-40B4-BE49-F238E27FC236}">
                    <a16:creationId xmlns="" xmlns:a16="http://schemas.microsoft.com/office/drawing/2014/main" id="{8A9DFF04-7244-4C46-BAA3-204AC3D92FFB}"/>
                  </a:ext>
                </a:extLst>
              </p:cNvPr>
              <p:cNvSpPr/>
              <p:nvPr/>
            </p:nvSpPr>
            <p:spPr>
              <a:xfrm>
                <a:off x="1140348" y="2827591"/>
                <a:ext cx="1198721" cy="1114307"/>
              </a:xfrm>
              <a:custGeom>
                <a:avLst/>
                <a:gdLst>
                  <a:gd name="connsiteX0" fmla="*/ 866394 w 1198721"/>
                  <a:gd name="connsiteY0" fmla="*/ 0 h 1114307"/>
                  <a:gd name="connsiteX1" fmla="*/ 711232 w 1198721"/>
                  <a:gd name="connsiteY1" fmla="*/ 325088 h 1114307"/>
                  <a:gd name="connsiteX2" fmla="*/ 616553 w 1198721"/>
                  <a:gd name="connsiteY2" fmla="*/ 820484 h 1114307"/>
                  <a:gd name="connsiteX3" fmla="*/ 52292 w 1198721"/>
                  <a:gd name="connsiteY3" fmla="*/ 767620 h 1114307"/>
                  <a:gd name="connsiteX4" fmla="*/ 0 w 1198721"/>
                  <a:gd name="connsiteY4" fmla="*/ 994125 h 1114307"/>
                  <a:gd name="connsiteX5" fmla="*/ 716185 w 1198721"/>
                  <a:gd name="connsiteY5" fmla="*/ 1112234 h 1114307"/>
                  <a:gd name="connsiteX6" fmla="*/ 876490 w 1198721"/>
                  <a:gd name="connsiteY6" fmla="*/ 1018127 h 1114307"/>
                  <a:gd name="connsiteX7" fmla="*/ 1097661 w 1198721"/>
                  <a:gd name="connsiteY7" fmla="*/ 457486 h 1114307"/>
                  <a:gd name="connsiteX8" fmla="*/ 1198721 w 1198721"/>
                  <a:gd name="connsiteY8" fmla="*/ 192596 h 11143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98721" h="1114307">
                    <a:moveTo>
                      <a:pt x="866394" y="0"/>
                    </a:moveTo>
                    <a:cubicBezTo>
                      <a:pt x="852392" y="22289"/>
                      <a:pt x="707803" y="98489"/>
                      <a:pt x="711232" y="325088"/>
                    </a:cubicBezTo>
                    <a:lnTo>
                      <a:pt x="616553" y="820484"/>
                    </a:lnTo>
                    <a:lnTo>
                      <a:pt x="52292" y="767620"/>
                    </a:lnTo>
                    <a:lnTo>
                      <a:pt x="0" y="994125"/>
                    </a:lnTo>
                    <a:lnTo>
                      <a:pt x="716185" y="1112234"/>
                    </a:lnTo>
                    <a:cubicBezTo>
                      <a:pt x="716185" y="1112234"/>
                      <a:pt x="817245" y="1136618"/>
                      <a:pt x="876490" y="1018127"/>
                    </a:cubicBezTo>
                    <a:cubicBezTo>
                      <a:pt x="935736" y="899636"/>
                      <a:pt x="1094232" y="467963"/>
                      <a:pt x="1097661" y="457486"/>
                    </a:cubicBezTo>
                    <a:cubicBezTo>
                      <a:pt x="1101090" y="447008"/>
                      <a:pt x="1198721" y="192596"/>
                      <a:pt x="1198721" y="192596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5" name="Freeform: Shape 844">
                <a:extLst>
                  <a:ext uri="{FF2B5EF4-FFF2-40B4-BE49-F238E27FC236}">
                    <a16:creationId xmlns="" xmlns:a16="http://schemas.microsoft.com/office/drawing/2014/main" id="{B50C57A1-A7EF-467E-8F73-4387D598F070}"/>
                  </a:ext>
                </a:extLst>
              </p:cNvPr>
              <p:cNvSpPr/>
              <p:nvPr/>
            </p:nvSpPr>
            <p:spPr>
              <a:xfrm>
                <a:off x="1897045" y="2827577"/>
                <a:ext cx="986071" cy="1530110"/>
              </a:xfrm>
              <a:custGeom>
                <a:avLst/>
                <a:gdLst>
                  <a:gd name="connsiteX0" fmla="*/ 5113 w 986071"/>
                  <a:gd name="connsiteY0" fmla="*/ 168797 h 1530110"/>
                  <a:gd name="connsiteX1" fmla="*/ 114269 w 986071"/>
                  <a:gd name="connsiteY1" fmla="*/ 425972 h 1530110"/>
                  <a:gd name="connsiteX2" fmla="*/ 694532 w 986071"/>
                  <a:gd name="connsiteY2" fmla="*/ 808306 h 1530110"/>
                  <a:gd name="connsiteX3" fmla="*/ 705962 w 986071"/>
                  <a:gd name="connsiteY3" fmla="*/ 853835 h 1530110"/>
                  <a:gd name="connsiteX4" fmla="*/ 667195 w 986071"/>
                  <a:gd name="connsiteY4" fmla="*/ 1525348 h 1530110"/>
                  <a:gd name="connsiteX5" fmla="*/ 912273 w 986071"/>
                  <a:gd name="connsiteY5" fmla="*/ 1530110 h 1530110"/>
                  <a:gd name="connsiteX6" fmla="*/ 985806 w 986071"/>
                  <a:gd name="connsiteY6" fmla="*/ 801448 h 1530110"/>
                  <a:gd name="connsiteX7" fmla="*/ 893128 w 986071"/>
                  <a:gd name="connsiteY7" fmla="*/ 564276 h 1530110"/>
                  <a:gd name="connsiteX8" fmla="*/ 435166 w 986071"/>
                  <a:gd name="connsiteY8" fmla="*/ 168797 h 1530110"/>
                  <a:gd name="connsiteX9" fmla="*/ 130366 w 986071"/>
                  <a:gd name="connsiteY9" fmla="*/ 14 h 1530110"/>
                  <a:gd name="connsiteX10" fmla="*/ 5113 w 986071"/>
                  <a:gd name="connsiteY10" fmla="*/ 168797 h 1530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86071" h="1530110">
                    <a:moveTo>
                      <a:pt x="5113" y="168797"/>
                    </a:moveTo>
                    <a:cubicBezTo>
                      <a:pt x="3874" y="175465"/>
                      <a:pt x="-33559" y="319007"/>
                      <a:pt x="114269" y="425972"/>
                    </a:cubicBezTo>
                    <a:cubicBezTo>
                      <a:pt x="262097" y="532938"/>
                      <a:pt x="694532" y="808306"/>
                      <a:pt x="694532" y="808306"/>
                    </a:cubicBezTo>
                    <a:lnTo>
                      <a:pt x="705962" y="853835"/>
                    </a:lnTo>
                    <a:lnTo>
                      <a:pt x="667195" y="1525348"/>
                    </a:lnTo>
                    <a:lnTo>
                      <a:pt x="912273" y="1530110"/>
                    </a:lnTo>
                    <a:cubicBezTo>
                      <a:pt x="912273" y="1530110"/>
                      <a:pt x="983806" y="869647"/>
                      <a:pt x="985806" y="801448"/>
                    </a:cubicBezTo>
                    <a:cubicBezTo>
                      <a:pt x="987807" y="733249"/>
                      <a:pt x="980473" y="639523"/>
                      <a:pt x="893128" y="564276"/>
                    </a:cubicBezTo>
                    <a:lnTo>
                      <a:pt x="435166" y="168797"/>
                    </a:lnTo>
                    <a:cubicBezTo>
                      <a:pt x="435166" y="168797"/>
                      <a:pt x="126937" y="-1795"/>
                      <a:pt x="130366" y="14"/>
                    </a:cubicBezTo>
                    <a:cubicBezTo>
                      <a:pt x="133795" y="1824"/>
                      <a:pt x="23305" y="68690"/>
                      <a:pt x="5113" y="168797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6" name="Freeform: Shape 845">
                <a:extLst>
                  <a:ext uri="{FF2B5EF4-FFF2-40B4-BE49-F238E27FC236}">
                    <a16:creationId xmlns="" xmlns:a16="http://schemas.microsoft.com/office/drawing/2014/main" id="{350888F5-2809-4282-A797-0B0C11921923}"/>
                  </a:ext>
                </a:extLst>
              </p:cNvPr>
              <p:cNvSpPr/>
              <p:nvPr/>
            </p:nvSpPr>
            <p:spPr>
              <a:xfrm>
                <a:off x="2006742" y="2783681"/>
                <a:ext cx="407105" cy="286416"/>
              </a:xfrm>
              <a:custGeom>
                <a:avLst/>
                <a:gdLst>
                  <a:gd name="connsiteX0" fmla="*/ 0 w 407105"/>
                  <a:gd name="connsiteY0" fmla="*/ 43910 h 286416"/>
                  <a:gd name="connsiteX1" fmla="*/ 32766 w 407105"/>
                  <a:gd name="connsiteY1" fmla="*/ 0 h 286416"/>
                  <a:gd name="connsiteX2" fmla="*/ 268796 w 407105"/>
                  <a:gd name="connsiteY2" fmla="*/ 125539 h 286416"/>
                  <a:gd name="connsiteX3" fmla="*/ 406622 w 407105"/>
                  <a:gd name="connsiteY3" fmla="*/ 286417 h 286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7105" h="286416">
                    <a:moveTo>
                      <a:pt x="0" y="43910"/>
                    </a:moveTo>
                    <a:lnTo>
                      <a:pt x="32766" y="0"/>
                    </a:lnTo>
                    <a:cubicBezTo>
                      <a:pt x="32766" y="0"/>
                      <a:pt x="175641" y="58293"/>
                      <a:pt x="268796" y="125539"/>
                    </a:cubicBezTo>
                    <a:cubicBezTo>
                      <a:pt x="327946" y="168307"/>
                      <a:pt x="414338" y="225647"/>
                      <a:pt x="406622" y="286417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7" name="Freeform: Shape 846">
                <a:extLst>
                  <a:ext uri="{FF2B5EF4-FFF2-40B4-BE49-F238E27FC236}">
                    <a16:creationId xmlns="" xmlns:a16="http://schemas.microsoft.com/office/drawing/2014/main" id="{1C01E45B-DE1C-4234-9826-A772EB08CCDC}"/>
                  </a:ext>
                </a:extLst>
              </p:cNvPr>
              <p:cNvSpPr/>
              <p:nvPr/>
            </p:nvSpPr>
            <p:spPr>
              <a:xfrm>
                <a:off x="1895188" y="2909030"/>
                <a:ext cx="696397" cy="726757"/>
              </a:xfrm>
              <a:custGeom>
                <a:avLst/>
                <a:gdLst>
                  <a:gd name="connsiteX0" fmla="*/ 696389 w 696397"/>
                  <a:gd name="connsiteY0" fmla="*/ 726757 h 726757"/>
                  <a:gd name="connsiteX1" fmla="*/ 693913 w 696397"/>
                  <a:gd name="connsiteY1" fmla="*/ 725424 h 726757"/>
                  <a:gd name="connsiteX2" fmla="*/ 686864 w 696397"/>
                  <a:gd name="connsiteY2" fmla="*/ 721138 h 726757"/>
                  <a:gd name="connsiteX3" fmla="*/ 659813 w 696397"/>
                  <a:gd name="connsiteY3" fmla="*/ 704279 h 726757"/>
                  <a:gd name="connsiteX4" fmla="*/ 561229 w 696397"/>
                  <a:gd name="connsiteY4" fmla="*/ 641509 h 726757"/>
                  <a:gd name="connsiteX5" fmla="*/ 238046 w 696397"/>
                  <a:gd name="connsiteY5" fmla="*/ 431102 h 726757"/>
                  <a:gd name="connsiteX6" fmla="*/ 147654 w 696397"/>
                  <a:gd name="connsiteY6" fmla="*/ 368332 h 726757"/>
                  <a:gd name="connsiteX7" fmla="*/ 67263 w 696397"/>
                  <a:gd name="connsiteY7" fmla="*/ 304610 h 726757"/>
                  <a:gd name="connsiteX8" fmla="*/ 14018 w 696397"/>
                  <a:gd name="connsiteY8" fmla="*/ 228410 h 726757"/>
                  <a:gd name="connsiteX9" fmla="*/ 16 w 696397"/>
                  <a:gd name="connsiteY9" fmla="*/ 148590 h 726757"/>
                  <a:gd name="connsiteX10" fmla="*/ 26972 w 696397"/>
                  <a:gd name="connsiteY10" fmla="*/ 35338 h 726757"/>
                  <a:gd name="connsiteX11" fmla="*/ 44022 w 696397"/>
                  <a:gd name="connsiteY11" fmla="*/ 8477 h 726757"/>
                  <a:gd name="connsiteX12" fmla="*/ 49356 w 696397"/>
                  <a:gd name="connsiteY12" fmla="*/ 2096 h 726757"/>
                  <a:gd name="connsiteX13" fmla="*/ 51261 w 696397"/>
                  <a:gd name="connsiteY13" fmla="*/ 0 h 726757"/>
                  <a:gd name="connsiteX14" fmla="*/ 49737 w 696397"/>
                  <a:gd name="connsiteY14" fmla="*/ 2381 h 726757"/>
                  <a:gd name="connsiteX15" fmla="*/ 44879 w 696397"/>
                  <a:gd name="connsiteY15" fmla="*/ 9049 h 726757"/>
                  <a:gd name="connsiteX16" fmla="*/ 28687 w 696397"/>
                  <a:gd name="connsiteY16" fmla="*/ 36195 h 726757"/>
                  <a:gd name="connsiteX17" fmla="*/ 3541 w 696397"/>
                  <a:gd name="connsiteY17" fmla="*/ 148590 h 726757"/>
                  <a:gd name="connsiteX18" fmla="*/ 17828 w 696397"/>
                  <a:gd name="connsiteY18" fmla="*/ 226886 h 726757"/>
                  <a:gd name="connsiteX19" fmla="*/ 70406 w 696397"/>
                  <a:gd name="connsiteY19" fmla="*/ 301085 h 726757"/>
                  <a:gd name="connsiteX20" fmla="*/ 150511 w 696397"/>
                  <a:gd name="connsiteY20" fmla="*/ 364236 h 726757"/>
                  <a:gd name="connsiteX21" fmla="*/ 240808 w 696397"/>
                  <a:gd name="connsiteY21" fmla="*/ 426815 h 726757"/>
                  <a:gd name="connsiteX22" fmla="*/ 563135 w 696397"/>
                  <a:gd name="connsiteY22" fmla="*/ 638556 h 726757"/>
                  <a:gd name="connsiteX23" fmla="*/ 660861 w 696397"/>
                  <a:gd name="connsiteY23" fmla="*/ 702659 h 726757"/>
                  <a:gd name="connsiteX24" fmla="*/ 687340 w 696397"/>
                  <a:gd name="connsiteY24" fmla="*/ 720280 h 726757"/>
                  <a:gd name="connsiteX25" fmla="*/ 694198 w 696397"/>
                  <a:gd name="connsiteY25" fmla="*/ 725043 h 726757"/>
                  <a:gd name="connsiteX26" fmla="*/ 696389 w 696397"/>
                  <a:gd name="connsiteY26" fmla="*/ 726757 h 7267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96397" h="726757">
                    <a:moveTo>
                      <a:pt x="696389" y="726757"/>
                    </a:moveTo>
                    <a:cubicBezTo>
                      <a:pt x="695513" y="726405"/>
                      <a:pt x="694684" y="725957"/>
                      <a:pt x="693913" y="725424"/>
                    </a:cubicBezTo>
                    <a:lnTo>
                      <a:pt x="686864" y="721138"/>
                    </a:lnTo>
                    <a:lnTo>
                      <a:pt x="659813" y="704279"/>
                    </a:lnTo>
                    <a:lnTo>
                      <a:pt x="561229" y="641509"/>
                    </a:lnTo>
                    <a:cubicBezTo>
                      <a:pt x="478171" y="588169"/>
                      <a:pt x="363395" y="514636"/>
                      <a:pt x="238046" y="431102"/>
                    </a:cubicBezTo>
                    <a:cubicBezTo>
                      <a:pt x="206614" y="410242"/>
                      <a:pt x="177086" y="388334"/>
                      <a:pt x="147654" y="368332"/>
                    </a:cubicBezTo>
                    <a:cubicBezTo>
                      <a:pt x="119165" y="349310"/>
                      <a:pt x="92285" y="328003"/>
                      <a:pt x="67263" y="304610"/>
                    </a:cubicBezTo>
                    <a:cubicBezTo>
                      <a:pt x="44222" y="283350"/>
                      <a:pt x="26058" y="257356"/>
                      <a:pt x="14018" y="228410"/>
                    </a:cubicBezTo>
                    <a:cubicBezTo>
                      <a:pt x="4426" y="202902"/>
                      <a:pt x="-317" y="175831"/>
                      <a:pt x="16" y="148590"/>
                    </a:cubicBezTo>
                    <a:cubicBezTo>
                      <a:pt x="-79" y="109242"/>
                      <a:pt x="9160" y="70428"/>
                      <a:pt x="26972" y="35338"/>
                    </a:cubicBezTo>
                    <a:cubicBezTo>
                      <a:pt x="31849" y="25898"/>
                      <a:pt x="37554" y="16907"/>
                      <a:pt x="44022" y="8477"/>
                    </a:cubicBezTo>
                    <a:lnTo>
                      <a:pt x="49356" y="2096"/>
                    </a:lnTo>
                    <a:cubicBezTo>
                      <a:pt x="49937" y="1343"/>
                      <a:pt x="50575" y="648"/>
                      <a:pt x="51261" y="0"/>
                    </a:cubicBezTo>
                    <a:cubicBezTo>
                      <a:pt x="51261" y="0"/>
                      <a:pt x="50785" y="857"/>
                      <a:pt x="49737" y="2381"/>
                    </a:cubicBezTo>
                    <a:lnTo>
                      <a:pt x="44879" y="9049"/>
                    </a:lnTo>
                    <a:cubicBezTo>
                      <a:pt x="38802" y="17678"/>
                      <a:pt x="33392" y="26756"/>
                      <a:pt x="28687" y="36195"/>
                    </a:cubicBezTo>
                    <a:cubicBezTo>
                      <a:pt x="11713" y="71209"/>
                      <a:pt x="3112" y="109680"/>
                      <a:pt x="3541" y="148590"/>
                    </a:cubicBezTo>
                    <a:cubicBezTo>
                      <a:pt x="3426" y="175346"/>
                      <a:pt x="8265" y="201892"/>
                      <a:pt x="17828" y="226886"/>
                    </a:cubicBezTo>
                    <a:cubicBezTo>
                      <a:pt x="29830" y="255098"/>
                      <a:pt x="47765" y="280406"/>
                      <a:pt x="70406" y="301085"/>
                    </a:cubicBezTo>
                    <a:cubicBezTo>
                      <a:pt x="95371" y="324250"/>
                      <a:pt x="122155" y="345367"/>
                      <a:pt x="150511" y="364236"/>
                    </a:cubicBezTo>
                    <a:cubicBezTo>
                      <a:pt x="179848" y="384143"/>
                      <a:pt x="209471" y="406051"/>
                      <a:pt x="240808" y="426815"/>
                    </a:cubicBezTo>
                    <a:cubicBezTo>
                      <a:pt x="366538" y="510445"/>
                      <a:pt x="480838" y="584454"/>
                      <a:pt x="563135" y="638556"/>
                    </a:cubicBezTo>
                    <a:lnTo>
                      <a:pt x="660861" y="702659"/>
                    </a:lnTo>
                    <a:lnTo>
                      <a:pt x="687340" y="720280"/>
                    </a:lnTo>
                    <a:lnTo>
                      <a:pt x="694198" y="725043"/>
                    </a:lnTo>
                    <a:cubicBezTo>
                      <a:pt x="695722" y="726091"/>
                      <a:pt x="696485" y="726662"/>
                      <a:pt x="696389" y="726757"/>
                    </a:cubicBezTo>
                    <a:close/>
                  </a:path>
                </a:pathLst>
              </a:custGeom>
              <a:solidFill>
                <a:srgbClr val="455A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8" name="Freeform: Shape 847">
                <a:extLst>
                  <a:ext uri="{FF2B5EF4-FFF2-40B4-BE49-F238E27FC236}">
                    <a16:creationId xmlns="" xmlns:a16="http://schemas.microsoft.com/office/drawing/2014/main" id="{22217EA0-31AB-4C28-A763-0B525016CA4B}"/>
                  </a:ext>
                </a:extLst>
              </p:cNvPr>
              <p:cNvSpPr/>
              <p:nvPr/>
            </p:nvSpPr>
            <p:spPr>
              <a:xfrm>
                <a:off x="2215145" y="2926841"/>
                <a:ext cx="399006" cy="312991"/>
              </a:xfrm>
              <a:custGeom>
                <a:avLst/>
                <a:gdLst>
                  <a:gd name="connsiteX0" fmla="*/ 399007 w 399006"/>
                  <a:gd name="connsiteY0" fmla="*/ 312992 h 312991"/>
                  <a:gd name="connsiteX1" fmla="*/ 394720 w 399006"/>
                  <a:gd name="connsiteY1" fmla="*/ 309944 h 312991"/>
                  <a:gd name="connsiteX2" fmla="*/ 383195 w 399006"/>
                  <a:gd name="connsiteY2" fmla="*/ 300419 h 312991"/>
                  <a:gd name="connsiteX3" fmla="*/ 341857 w 399006"/>
                  <a:gd name="connsiteY3" fmla="*/ 265747 h 312991"/>
                  <a:gd name="connsiteX4" fmla="*/ 205268 w 399006"/>
                  <a:gd name="connsiteY4" fmla="*/ 148971 h 312991"/>
                  <a:gd name="connsiteX5" fmla="*/ 62393 w 399006"/>
                  <a:gd name="connsiteY5" fmla="*/ 40481 h 312991"/>
                  <a:gd name="connsiteX6" fmla="*/ 16673 w 399006"/>
                  <a:gd name="connsiteY6" fmla="*/ 11049 h 312991"/>
                  <a:gd name="connsiteX7" fmla="*/ 4195 w 399006"/>
                  <a:gd name="connsiteY7" fmla="*/ 3048 h 312991"/>
                  <a:gd name="connsiteX8" fmla="*/ 4 w 399006"/>
                  <a:gd name="connsiteY8" fmla="*/ 0 h 312991"/>
                  <a:gd name="connsiteX9" fmla="*/ 4672 w 399006"/>
                  <a:gd name="connsiteY9" fmla="*/ 2191 h 312991"/>
                  <a:gd name="connsiteX10" fmla="*/ 17626 w 399006"/>
                  <a:gd name="connsiteY10" fmla="*/ 9335 h 312991"/>
                  <a:gd name="connsiteX11" fmla="*/ 64298 w 399006"/>
                  <a:gd name="connsiteY11" fmla="*/ 37910 h 312991"/>
                  <a:gd name="connsiteX12" fmla="*/ 208507 w 399006"/>
                  <a:gd name="connsiteY12" fmla="*/ 145256 h 312991"/>
                  <a:gd name="connsiteX13" fmla="*/ 344048 w 399006"/>
                  <a:gd name="connsiteY13" fmla="*/ 263080 h 312991"/>
                  <a:gd name="connsiteX14" fmla="*/ 384719 w 399006"/>
                  <a:gd name="connsiteY14" fmla="*/ 299180 h 312991"/>
                  <a:gd name="connsiteX15" fmla="*/ 395673 w 399006"/>
                  <a:gd name="connsiteY15" fmla="*/ 309181 h 312991"/>
                  <a:gd name="connsiteX16" fmla="*/ 399007 w 399006"/>
                  <a:gd name="connsiteY16" fmla="*/ 312992 h 312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99006" h="312991">
                    <a:moveTo>
                      <a:pt x="399007" y="312992"/>
                    </a:moveTo>
                    <a:cubicBezTo>
                      <a:pt x="397473" y="312134"/>
                      <a:pt x="396035" y="311115"/>
                      <a:pt x="394720" y="309944"/>
                    </a:cubicBezTo>
                    <a:lnTo>
                      <a:pt x="383195" y="300419"/>
                    </a:lnTo>
                    <a:lnTo>
                      <a:pt x="341857" y="265747"/>
                    </a:lnTo>
                    <a:lnTo>
                      <a:pt x="205268" y="148971"/>
                    </a:lnTo>
                    <a:cubicBezTo>
                      <a:pt x="160701" y="108947"/>
                      <a:pt x="112914" y="72666"/>
                      <a:pt x="62393" y="40481"/>
                    </a:cubicBezTo>
                    <a:cubicBezTo>
                      <a:pt x="43343" y="27813"/>
                      <a:pt x="27532" y="17907"/>
                      <a:pt x="16673" y="11049"/>
                    </a:cubicBezTo>
                    <a:lnTo>
                      <a:pt x="4195" y="3048"/>
                    </a:lnTo>
                    <a:cubicBezTo>
                      <a:pt x="1338" y="1238"/>
                      <a:pt x="-91" y="190"/>
                      <a:pt x="4" y="0"/>
                    </a:cubicBezTo>
                    <a:cubicBezTo>
                      <a:pt x="1624" y="581"/>
                      <a:pt x="3186" y="1314"/>
                      <a:pt x="4672" y="2191"/>
                    </a:cubicBezTo>
                    <a:cubicBezTo>
                      <a:pt x="7720" y="3810"/>
                      <a:pt x="12101" y="6191"/>
                      <a:pt x="17626" y="9335"/>
                    </a:cubicBezTo>
                    <a:cubicBezTo>
                      <a:pt x="28865" y="15716"/>
                      <a:pt x="44867" y="25241"/>
                      <a:pt x="64298" y="37910"/>
                    </a:cubicBezTo>
                    <a:cubicBezTo>
                      <a:pt x="115514" y="69256"/>
                      <a:pt x="163787" y="105185"/>
                      <a:pt x="208507" y="145256"/>
                    </a:cubicBezTo>
                    <a:lnTo>
                      <a:pt x="344048" y="263080"/>
                    </a:lnTo>
                    <a:lnTo>
                      <a:pt x="384719" y="299180"/>
                    </a:lnTo>
                    <a:lnTo>
                      <a:pt x="395673" y="309181"/>
                    </a:lnTo>
                    <a:cubicBezTo>
                      <a:pt x="397959" y="311658"/>
                      <a:pt x="399007" y="312801"/>
                      <a:pt x="399007" y="312992"/>
                    </a:cubicBezTo>
                    <a:close/>
                  </a:path>
                </a:pathLst>
              </a:custGeom>
              <a:solidFill>
                <a:srgbClr val="455A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9" name="Freeform: Shape 848">
                <a:extLst>
                  <a:ext uri="{FF2B5EF4-FFF2-40B4-BE49-F238E27FC236}">
                    <a16:creationId xmlns="" xmlns:a16="http://schemas.microsoft.com/office/drawing/2014/main" id="{5CBAC1E5-AAC3-4A1D-9D84-13E2FC7CFE61}"/>
                  </a:ext>
                </a:extLst>
              </p:cNvPr>
              <p:cNvSpPr/>
              <p:nvPr/>
            </p:nvSpPr>
            <p:spPr>
              <a:xfrm>
                <a:off x="1755377" y="3651599"/>
                <a:ext cx="87915" cy="138112"/>
              </a:xfrm>
              <a:custGeom>
                <a:avLst/>
                <a:gdLst>
                  <a:gd name="connsiteX0" fmla="*/ 87916 w 87915"/>
                  <a:gd name="connsiteY0" fmla="*/ 138113 h 138112"/>
                  <a:gd name="connsiteX1" fmla="*/ 41910 w 87915"/>
                  <a:gd name="connsiteY1" fmla="*/ 70390 h 138112"/>
                  <a:gd name="connsiteX2" fmla="*/ 0 w 87915"/>
                  <a:gd name="connsiteY2" fmla="*/ 0 h 138112"/>
                  <a:gd name="connsiteX3" fmla="*/ 46101 w 87915"/>
                  <a:gd name="connsiteY3" fmla="*/ 67723 h 138112"/>
                  <a:gd name="connsiteX4" fmla="*/ 87916 w 87915"/>
                  <a:gd name="connsiteY4" fmla="*/ 138113 h 138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915" h="138112">
                    <a:moveTo>
                      <a:pt x="87916" y="138113"/>
                    </a:moveTo>
                    <a:cubicBezTo>
                      <a:pt x="71190" y="116519"/>
                      <a:pt x="55817" y="93897"/>
                      <a:pt x="41910" y="70390"/>
                    </a:cubicBezTo>
                    <a:cubicBezTo>
                      <a:pt x="26556" y="47777"/>
                      <a:pt x="12554" y="24279"/>
                      <a:pt x="0" y="0"/>
                    </a:cubicBezTo>
                    <a:cubicBezTo>
                      <a:pt x="16716" y="21622"/>
                      <a:pt x="32109" y="44244"/>
                      <a:pt x="46101" y="67723"/>
                    </a:cubicBezTo>
                    <a:cubicBezTo>
                      <a:pt x="61389" y="90364"/>
                      <a:pt x="75343" y="113862"/>
                      <a:pt x="87916" y="138113"/>
                    </a:cubicBezTo>
                    <a:close/>
                  </a:path>
                </a:pathLst>
              </a:custGeom>
              <a:solidFill>
                <a:srgbClr val="455A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50" name="Freeform: Shape 849">
                <a:extLst>
                  <a:ext uri="{FF2B5EF4-FFF2-40B4-BE49-F238E27FC236}">
                    <a16:creationId xmlns="" xmlns:a16="http://schemas.microsoft.com/office/drawing/2014/main" id="{E56DB3F5-59EC-4176-B17D-5784655BC51F}"/>
                  </a:ext>
                </a:extLst>
              </p:cNvPr>
              <p:cNvSpPr/>
              <p:nvPr/>
            </p:nvSpPr>
            <p:spPr>
              <a:xfrm>
                <a:off x="1770618" y="3653599"/>
                <a:ext cx="113157" cy="92392"/>
              </a:xfrm>
              <a:custGeom>
                <a:avLst/>
                <a:gdLst>
                  <a:gd name="connsiteX0" fmla="*/ 113157 w 113157"/>
                  <a:gd name="connsiteY0" fmla="*/ 92393 h 92392"/>
                  <a:gd name="connsiteX1" fmla="*/ 55054 w 113157"/>
                  <a:gd name="connsiteY1" fmla="*/ 48101 h 92392"/>
                  <a:gd name="connsiteX2" fmla="*/ 0 w 113157"/>
                  <a:gd name="connsiteY2" fmla="*/ 0 h 92392"/>
                  <a:gd name="connsiteX3" fmla="*/ 58198 w 113157"/>
                  <a:gd name="connsiteY3" fmla="*/ 44291 h 92392"/>
                  <a:gd name="connsiteX4" fmla="*/ 113157 w 113157"/>
                  <a:gd name="connsiteY4" fmla="*/ 92393 h 92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3157" h="92392">
                    <a:moveTo>
                      <a:pt x="113157" y="92393"/>
                    </a:moveTo>
                    <a:cubicBezTo>
                      <a:pt x="92802" y="78972"/>
                      <a:pt x="73390" y="64180"/>
                      <a:pt x="55054" y="48101"/>
                    </a:cubicBezTo>
                    <a:cubicBezTo>
                      <a:pt x="35604" y="33366"/>
                      <a:pt x="17212" y="17297"/>
                      <a:pt x="0" y="0"/>
                    </a:cubicBezTo>
                    <a:cubicBezTo>
                      <a:pt x="20383" y="13430"/>
                      <a:pt x="39824" y="28232"/>
                      <a:pt x="58198" y="44291"/>
                    </a:cubicBezTo>
                    <a:cubicBezTo>
                      <a:pt x="77610" y="59036"/>
                      <a:pt x="95974" y="75114"/>
                      <a:pt x="113157" y="92393"/>
                    </a:cubicBezTo>
                    <a:close/>
                  </a:path>
                </a:pathLst>
              </a:custGeom>
              <a:solidFill>
                <a:srgbClr val="455A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51" name="Freeform: Shape 850">
                <a:extLst>
                  <a:ext uri="{FF2B5EF4-FFF2-40B4-BE49-F238E27FC236}">
                    <a16:creationId xmlns="" xmlns:a16="http://schemas.microsoft.com/office/drawing/2014/main" id="{303C022D-68E0-4DE3-9DCB-B40C50F98B61}"/>
                  </a:ext>
                </a:extLst>
              </p:cNvPr>
              <p:cNvSpPr/>
              <p:nvPr/>
            </p:nvSpPr>
            <p:spPr>
              <a:xfrm>
                <a:off x="2584624" y="3592163"/>
                <a:ext cx="126682" cy="40410"/>
              </a:xfrm>
              <a:custGeom>
                <a:avLst/>
                <a:gdLst>
                  <a:gd name="connsiteX0" fmla="*/ 126683 w 126682"/>
                  <a:gd name="connsiteY0" fmla="*/ 0 h 40410"/>
                  <a:gd name="connsiteX1" fmla="*/ 63532 w 126682"/>
                  <a:gd name="connsiteY1" fmla="*/ 20574 h 40410"/>
                  <a:gd name="connsiteX2" fmla="*/ 0 w 126682"/>
                  <a:gd name="connsiteY2" fmla="*/ 40291 h 40410"/>
                  <a:gd name="connsiteX3" fmla="*/ 17621 w 126682"/>
                  <a:gd name="connsiteY3" fmla="*/ 31813 h 40410"/>
                  <a:gd name="connsiteX4" fmla="*/ 62008 w 126682"/>
                  <a:gd name="connsiteY4" fmla="*/ 15812 h 40410"/>
                  <a:gd name="connsiteX5" fmla="*/ 107347 w 126682"/>
                  <a:gd name="connsiteY5" fmla="*/ 3238 h 40410"/>
                  <a:gd name="connsiteX6" fmla="*/ 126683 w 126682"/>
                  <a:gd name="connsiteY6" fmla="*/ 0 h 40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682" h="40410">
                    <a:moveTo>
                      <a:pt x="126683" y="0"/>
                    </a:moveTo>
                    <a:cubicBezTo>
                      <a:pt x="126683" y="1429"/>
                      <a:pt x="98108" y="9525"/>
                      <a:pt x="63532" y="20574"/>
                    </a:cubicBezTo>
                    <a:cubicBezTo>
                      <a:pt x="28956" y="31623"/>
                      <a:pt x="571" y="41624"/>
                      <a:pt x="0" y="40291"/>
                    </a:cubicBezTo>
                    <a:cubicBezTo>
                      <a:pt x="5496" y="36728"/>
                      <a:pt x="11411" y="33880"/>
                      <a:pt x="17621" y="31813"/>
                    </a:cubicBezTo>
                    <a:cubicBezTo>
                      <a:pt x="28861" y="27241"/>
                      <a:pt x="44482" y="21431"/>
                      <a:pt x="62008" y="15812"/>
                    </a:cubicBezTo>
                    <a:cubicBezTo>
                      <a:pt x="79534" y="10192"/>
                      <a:pt x="95631" y="6287"/>
                      <a:pt x="107347" y="3238"/>
                    </a:cubicBezTo>
                    <a:cubicBezTo>
                      <a:pt x="113624" y="1305"/>
                      <a:pt x="120120" y="219"/>
                      <a:pt x="126683" y="0"/>
                    </a:cubicBezTo>
                    <a:close/>
                  </a:path>
                </a:pathLst>
              </a:custGeom>
              <a:solidFill>
                <a:srgbClr val="455A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52" name="Freeform: Shape 851">
                <a:extLst>
                  <a:ext uri="{FF2B5EF4-FFF2-40B4-BE49-F238E27FC236}">
                    <a16:creationId xmlns="" xmlns:a16="http://schemas.microsoft.com/office/drawing/2014/main" id="{CB2655E8-A027-4DA5-8FE4-1A52B7AEFF14}"/>
                  </a:ext>
                </a:extLst>
              </p:cNvPr>
              <p:cNvSpPr/>
              <p:nvPr/>
            </p:nvSpPr>
            <p:spPr>
              <a:xfrm>
                <a:off x="2606246" y="3670482"/>
                <a:ext cx="120491" cy="9691"/>
              </a:xfrm>
              <a:custGeom>
                <a:avLst/>
                <a:gdLst>
                  <a:gd name="connsiteX0" fmla="*/ 120491 w 120491"/>
                  <a:gd name="connsiteY0" fmla="*/ 2071 h 9691"/>
                  <a:gd name="connsiteX1" fmla="*/ 60293 w 120491"/>
                  <a:gd name="connsiteY1" fmla="*/ 6357 h 9691"/>
                  <a:gd name="connsiteX2" fmla="*/ 0 w 120491"/>
                  <a:gd name="connsiteY2" fmla="*/ 9691 h 9691"/>
                  <a:gd name="connsiteX3" fmla="*/ 60007 w 120491"/>
                  <a:gd name="connsiteY3" fmla="*/ 1405 h 9691"/>
                  <a:gd name="connsiteX4" fmla="*/ 120491 w 120491"/>
                  <a:gd name="connsiteY4" fmla="*/ 2071 h 9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491" h="9691">
                    <a:moveTo>
                      <a:pt x="120491" y="2071"/>
                    </a:moveTo>
                    <a:cubicBezTo>
                      <a:pt x="100508" y="4519"/>
                      <a:pt x="80420" y="5948"/>
                      <a:pt x="60293" y="6357"/>
                    </a:cubicBezTo>
                    <a:cubicBezTo>
                      <a:pt x="40262" y="8491"/>
                      <a:pt x="20145" y="9596"/>
                      <a:pt x="0" y="9691"/>
                    </a:cubicBezTo>
                    <a:cubicBezTo>
                      <a:pt x="19631" y="4700"/>
                      <a:pt x="39757" y="1919"/>
                      <a:pt x="60007" y="1405"/>
                    </a:cubicBezTo>
                    <a:cubicBezTo>
                      <a:pt x="80124" y="-672"/>
                      <a:pt x="100422" y="-443"/>
                      <a:pt x="120491" y="2071"/>
                    </a:cubicBezTo>
                    <a:close/>
                  </a:path>
                </a:pathLst>
              </a:custGeom>
              <a:solidFill>
                <a:srgbClr val="455A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732" name="Graphic 14">
              <a:extLst>
                <a:ext uri="{FF2B5EF4-FFF2-40B4-BE49-F238E27FC236}">
                  <a16:creationId xmlns="" xmlns:a16="http://schemas.microsoft.com/office/drawing/2014/main" id="{E4E5A347-8549-405A-8655-9FA2B490D5D7}"/>
                </a:ext>
              </a:extLst>
            </p:cNvPr>
            <p:cNvGrpSpPr/>
            <p:nvPr/>
          </p:nvGrpSpPr>
          <p:grpSpPr>
            <a:xfrm>
              <a:off x="520747" y="2981325"/>
              <a:ext cx="2967418" cy="1363312"/>
              <a:chOff x="520747" y="2981325"/>
              <a:chExt cx="2967418" cy="1363312"/>
            </a:xfrm>
          </p:grpSpPr>
          <p:sp>
            <p:nvSpPr>
              <p:cNvPr id="733" name="Freeform: Shape 732">
                <a:extLst>
                  <a:ext uri="{FF2B5EF4-FFF2-40B4-BE49-F238E27FC236}">
                    <a16:creationId xmlns="" xmlns:a16="http://schemas.microsoft.com/office/drawing/2014/main" id="{78BED38B-3ABE-4BCD-93C1-BA167AE04D53}"/>
                  </a:ext>
                </a:extLst>
              </p:cNvPr>
              <p:cNvSpPr/>
              <p:nvPr/>
            </p:nvSpPr>
            <p:spPr>
              <a:xfrm>
                <a:off x="894984" y="3951541"/>
                <a:ext cx="535876" cy="375856"/>
              </a:xfrm>
              <a:custGeom>
                <a:avLst/>
                <a:gdLst>
                  <a:gd name="connsiteX0" fmla="*/ 184309 w 535876"/>
                  <a:gd name="connsiteY0" fmla="*/ 375857 h 375856"/>
                  <a:gd name="connsiteX1" fmla="*/ 535877 w 535876"/>
                  <a:gd name="connsiteY1" fmla="*/ 205740 h 375856"/>
                  <a:gd name="connsiteX2" fmla="*/ 409575 w 535876"/>
                  <a:gd name="connsiteY2" fmla="*/ 0 h 375856"/>
                  <a:gd name="connsiteX3" fmla="*/ 0 w 535876"/>
                  <a:gd name="connsiteY3" fmla="*/ 250889 h 375856"/>
                  <a:gd name="connsiteX4" fmla="*/ 184309 w 535876"/>
                  <a:gd name="connsiteY4" fmla="*/ 375857 h 375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5876" h="375856">
                    <a:moveTo>
                      <a:pt x="184309" y="375857"/>
                    </a:moveTo>
                    <a:cubicBezTo>
                      <a:pt x="283369" y="273844"/>
                      <a:pt x="393859" y="218123"/>
                      <a:pt x="535877" y="205740"/>
                    </a:cubicBezTo>
                    <a:cubicBezTo>
                      <a:pt x="502444" y="153638"/>
                      <a:pt x="443008" y="52102"/>
                      <a:pt x="409575" y="0"/>
                    </a:cubicBezTo>
                    <a:cubicBezTo>
                      <a:pt x="231553" y="858"/>
                      <a:pt x="93250" y="101251"/>
                      <a:pt x="0" y="250889"/>
                    </a:cubicBezTo>
                    <a:cubicBezTo>
                      <a:pt x="65532" y="298228"/>
                      <a:pt x="118967" y="328517"/>
                      <a:pt x="184309" y="375857"/>
                    </a:cubicBezTo>
                    <a:close/>
                  </a:path>
                </a:pathLst>
              </a:custGeom>
              <a:solidFill>
                <a:srgbClr val="E0E0E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34" name="Freeform: Shape 733">
                <a:extLst>
                  <a:ext uri="{FF2B5EF4-FFF2-40B4-BE49-F238E27FC236}">
                    <a16:creationId xmlns="" xmlns:a16="http://schemas.microsoft.com/office/drawing/2014/main" id="{CB5E9C7D-82D2-44E2-AEA6-50A24F58A9F8}"/>
                  </a:ext>
                </a:extLst>
              </p:cNvPr>
              <p:cNvSpPr/>
              <p:nvPr/>
            </p:nvSpPr>
            <p:spPr>
              <a:xfrm>
                <a:off x="892317" y="3949065"/>
                <a:ext cx="541972" cy="378333"/>
              </a:xfrm>
              <a:custGeom>
                <a:avLst/>
                <a:gdLst>
                  <a:gd name="connsiteX0" fmla="*/ 186976 w 541972"/>
                  <a:gd name="connsiteY0" fmla="*/ 378333 h 378333"/>
                  <a:gd name="connsiteX1" fmla="*/ 183737 w 541972"/>
                  <a:gd name="connsiteY1" fmla="*/ 376333 h 378333"/>
                  <a:gd name="connsiteX2" fmla="*/ 174212 w 541972"/>
                  <a:gd name="connsiteY2" fmla="*/ 369761 h 378333"/>
                  <a:gd name="connsiteX3" fmla="*/ 137350 w 541972"/>
                  <a:gd name="connsiteY3" fmla="*/ 345091 h 378333"/>
                  <a:gd name="connsiteX4" fmla="*/ 1429 w 541972"/>
                  <a:gd name="connsiteY4" fmla="*/ 254794 h 378333"/>
                  <a:gd name="connsiteX5" fmla="*/ 0 w 541972"/>
                  <a:gd name="connsiteY5" fmla="*/ 253841 h 378333"/>
                  <a:gd name="connsiteX6" fmla="*/ 952 w 541972"/>
                  <a:gd name="connsiteY6" fmla="*/ 252413 h 378333"/>
                  <a:gd name="connsiteX7" fmla="*/ 58102 w 541972"/>
                  <a:gd name="connsiteY7" fmla="*/ 173164 h 378333"/>
                  <a:gd name="connsiteX8" fmla="*/ 138113 w 541972"/>
                  <a:gd name="connsiteY8" fmla="*/ 96107 h 378333"/>
                  <a:gd name="connsiteX9" fmla="*/ 242887 w 541972"/>
                  <a:gd name="connsiteY9" fmla="*/ 34099 h 378333"/>
                  <a:gd name="connsiteX10" fmla="*/ 369284 w 541972"/>
                  <a:gd name="connsiteY10" fmla="*/ 2381 h 378333"/>
                  <a:gd name="connsiteX11" fmla="*/ 390620 w 541972"/>
                  <a:gd name="connsiteY11" fmla="*/ 762 h 378333"/>
                  <a:gd name="connsiteX12" fmla="*/ 411670 w 541972"/>
                  <a:gd name="connsiteY12" fmla="*/ 0 h 378333"/>
                  <a:gd name="connsiteX13" fmla="*/ 413099 w 541972"/>
                  <a:gd name="connsiteY13" fmla="*/ 0 h 378333"/>
                  <a:gd name="connsiteX14" fmla="*/ 413766 w 541972"/>
                  <a:gd name="connsiteY14" fmla="*/ 1238 h 378333"/>
                  <a:gd name="connsiteX15" fmla="*/ 539972 w 541972"/>
                  <a:gd name="connsiteY15" fmla="*/ 207169 h 378333"/>
                  <a:gd name="connsiteX16" fmla="*/ 541973 w 541972"/>
                  <a:gd name="connsiteY16" fmla="*/ 210217 h 378333"/>
                  <a:gd name="connsiteX17" fmla="*/ 538258 w 541972"/>
                  <a:gd name="connsiteY17" fmla="*/ 210217 h 378333"/>
                  <a:gd name="connsiteX18" fmla="*/ 381381 w 541972"/>
                  <a:gd name="connsiteY18" fmla="*/ 246031 h 378333"/>
                  <a:gd name="connsiteX19" fmla="*/ 271177 w 541972"/>
                  <a:gd name="connsiteY19" fmla="*/ 306229 h 378333"/>
                  <a:gd name="connsiteX20" fmla="*/ 207836 w 541972"/>
                  <a:gd name="connsiteY20" fmla="*/ 358045 h 378333"/>
                  <a:gd name="connsiteX21" fmla="*/ 191929 w 541972"/>
                  <a:gd name="connsiteY21" fmla="*/ 373189 h 378333"/>
                  <a:gd name="connsiteX22" fmla="*/ 187928 w 541972"/>
                  <a:gd name="connsiteY22" fmla="*/ 376904 h 378333"/>
                  <a:gd name="connsiteX23" fmla="*/ 186499 w 541972"/>
                  <a:gd name="connsiteY23" fmla="*/ 378047 h 378333"/>
                  <a:gd name="connsiteX24" fmla="*/ 187833 w 541972"/>
                  <a:gd name="connsiteY24" fmla="*/ 376523 h 378333"/>
                  <a:gd name="connsiteX25" fmla="*/ 191738 w 541972"/>
                  <a:gd name="connsiteY25" fmla="*/ 372428 h 378333"/>
                  <a:gd name="connsiteX26" fmla="*/ 206788 w 541972"/>
                  <a:gd name="connsiteY26" fmla="*/ 356997 h 378333"/>
                  <a:gd name="connsiteX27" fmla="*/ 269557 w 541972"/>
                  <a:gd name="connsiteY27" fmla="*/ 304038 h 378333"/>
                  <a:gd name="connsiteX28" fmla="*/ 379952 w 541972"/>
                  <a:gd name="connsiteY28" fmla="*/ 242602 h 378333"/>
                  <a:gd name="connsiteX29" fmla="*/ 537877 w 541972"/>
                  <a:gd name="connsiteY29" fmla="*/ 205740 h 378333"/>
                  <a:gd name="connsiteX30" fmla="*/ 536162 w 541972"/>
                  <a:gd name="connsiteY30" fmla="*/ 209169 h 378333"/>
                  <a:gd name="connsiteX31" fmla="*/ 409670 w 541972"/>
                  <a:gd name="connsiteY31" fmla="*/ 3524 h 378333"/>
                  <a:gd name="connsiteX32" fmla="*/ 411766 w 541972"/>
                  <a:gd name="connsiteY32" fmla="*/ 4667 h 378333"/>
                  <a:gd name="connsiteX33" fmla="*/ 390811 w 541972"/>
                  <a:gd name="connsiteY33" fmla="*/ 5429 h 378333"/>
                  <a:gd name="connsiteX34" fmla="*/ 369761 w 541972"/>
                  <a:gd name="connsiteY34" fmla="*/ 6953 h 378333"/>
                  <a:gd name="connsiteX35" fmla="*/ 245459 w 541972"/>
                  <a:gd name="connsiteY35" fmla="*/ 38576 h 378333"/>
                  <a:gd name="connsiteX36" fmla="*/ 141351 w 541972"/>
                  <a:gd name="connsiteY36" fmla="*/ 99727 h 378333"/>
                  <a:gd name="connsiteX37" fmla="*/ 61627 w 541972"/>
                  <a:gd name="connsiteY37" fmla="*/ 175927 h 378333"/>
                  <a:gd name="connsiteX38" fmla="*/ 4477 w 541972"/>
                  <a:gd name="connsiteY38" fmla="*/ 254317 h 378333"/>
                  <a:gd name="connsiteX39" fmla="*/ 4477 w 541972"/>
                  <a:gd name="connsiteY39" fmla="*/ 251841 h 378333"/>
                  <a:gd name="connsiteX40" fmla="*/ 139351 w 541972"/>
                  <a:gd name="connsiteY40" fmla="*/ 343376 h 378333"/>
                  <a:gd name="connsiteX41" fmla="*/ 175736 w 541972"/>
                  <a:gd name="connsiteY41" fmla="*/ 368903 h 378333"/>
                  <a:gd name="connsiteX42" fmla="*/ 185261 w 541972"/>
                  <a:gd name="connsiteY42" fmla="*/ 375761 h 3783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541972" h="378333">
                    <a:moveTo>
                      <a:pt x="186976" y="378333"/>
                    </a:moveTo>
                    <a:lnTo>
                      <a:pt x="183737" y="376333"/>
                    </a:lnTo>
                    <a:lnTo>
                      <a:pt x="174212" y="369761"/>
                    </a:lnTo>
                    <a:lnTo>
                      <a:pt x="137350" y="345091"/>
                    </a:lnTo>
                    <a:cubicBezTo>
                      <a:pt x="105251" y="323659"/>
                      <a:pt x="57531" y="294799"/>
                      <a:pt x="1429" y="254794"/>
                    </a:cubicBezTo>
                    <a:lnTo>
                      <a:pt x="0" y="253841"/>
                    </a:lnTo>
                    <a:lnTo>
                      <a:pt x="952" y="252413"/>
                    </a:lnTo>
                    <a:cubicBezTo>
                      <a:pt x="18193" y="224742"/>
                      <a:pt x="37290" y="198263"/>
                      <a:pt x="58102" y="173164"/>
                    </a:cubicBezTo>
                    <a:cubicBezTo>
                      <a:pt x="82115" y="144856"/>
                      <a:pt x="108918" y="119034"/>
                      <a:pt x="138113" y="96107"/>
                    </a:cubicBezTo>
                    <a:cubicBezTo>
                      <a:pt x="170126" y="70875"/>
                      <a:pt x="205359" y="50025"/>
                      <a:pt x="242887" y="34099"/>
                    </a:cubicBezTo>
                    <a:cubicBezTo>
                      <a:pt x="283188" y="17240"/>
                      <a:pt x="325803" y="6553"/>
                      <a:pt x="369284" y="2381"/>
                    </a:cubicBezTo>
                    <a:cubicBezTo>
                      <a:pt x="376361" y="1467"/>
                      <a:pt x="383486" y="924"/>
                      <a:pt x="390620" y="762"/>
                    </a:cubicBezTo>
                    <a:lnTo>
                      <a:pt x="411670" y="0"/>
                    </a:lnTo>
                    <a:lnTo>
                      <a:pt x="413099" y="0"/>
                    </a:lnTo>
                    <a:lnTo>
                      <a:pt x="413766" y="1238"/>
                    </a:lnTo>
                    <a:cubicBezTo>
                      <a:pt x="459867" y="74009"/>
                      <a:pt x="500444" y="144875"/>
                      <a:pt x="539972" y="207169"/>
                    </a:cubicBezTo>
                    <a:lnTo>
                      <a:pt x="541973" y="210217"/>
                    </a:lnTo>
                    <a:lnTo>
                      <a:pt x="538258" y="210217"/>
                    </a:lnTo>
                    <a:cubicBezTo>
                      <a:pt x="484499" y="214465"/>
                      <a:pt x="431654" y="226533"/>
                      <a:pt x="381381" y="246031"/>
                    </a:cubicBezTo>
                    <a:cubicBezTo>
                      <a:pt x="342328" y="261518"/>
                      <a:pt x="305314" y="281740"/>
                      <a:pt x="271177" y="306229"/>
                    </a:cubicBezTo>
                    <a:cubicBezTo>
                      <a:pt x="249031" y="322193"/>
                      <a:pt x="227876" y="339500"/>
                      <a:pt x="207836" y="358045"/>
                    </a:cubicBezTo>
                    <a:lnTo>
                      <a:pt x="191929" y="373189"/>
                    </a:lnTo>
                    <a:lnTo>
                      <a:pt x="187928" y="376904"/>
                    </a:lnTo>
                    <a:cubicBezTo>
                      <a:pt x="186976" y="377790"/>
                      <a:pt x="186499" y="378171"/>
                      <a:pt x="186499" y="378047"/>
                    </a:cubicBezTo>
                    <a:lnTo>
                      <a:pt x="187833" y="376523"/>
                    </a:lnTo>
                    <a:lnTo>
                      <a:pt x="191738" y="372428"/>
                    </a:lnTo>
                    <a:cubicBezTo>
                      <a:pt x="195167" y="368903"/>
                      <a:pt x="200025" y="363569"/>
                      <a:pt x="206788" y="356997"/>
                    </a:cubicBezTo>
                    <a:cubicBezTo>
                      <a:pt x="226514" y="337976"/>
                      <a:pt x="247479" y="320278"/>
                      <a:pt x="269557" y="304038"/>
                    </a:cubicBezTo>
                    <a:cubicBezTo>
                      <a:pt x="303609" y="278978"/>
                      <a:pt x="340709" y="258337"/>
                      <a:pt x="379952" y="242602"/>
                    </a:cubicBezTo>
                    <a:cubicBezTo>
                      <a:pt x="430492" y="222590"/>
                      <a:pt x="483708" y="210169"/>
                      <a:pt x="537877" y="205740"/>
                    </a:cubicBezTo>
                    <a:lnTo>
                      <a:pt x="536162" y="209169"/>
                    </a:lnTo>
                    <a:cubicBezTo>
                      <a:pt x="496348" y="146971"/>
                      <a:pt x="455581" y="75819"/>
                      <a:pt x="409670" y="3524"/>
                    </a:cubicBezTo>
                    <a:lnTo>
                      <a:pt x="411766" y="4667"/>
                    </a:lnTo>
                    <a:lnTo>
                      <a:pt x="390811" y="5429"/>
                    </a:lnTo>
                    <a:cubicBezTo>
                      <a:pt x="383857" y="5429"/>
                      <a:pt x="376809" y="6001"/>
                      <a:pt x="369761" y="6953"/>
                    </a:cubicBezTo>
                    <a:cubicBezTo>
                      <a:pt x="326984" y="11259"/>
                      <a:pt x="285093" y="21907"/>
                      <a:pt x="245459" y="38576"/>
                    </a:cubicBezTo>
                    <a:cubicBezTo>
                      <a:pt x="208188" y="54235"/>
                      <a:pt x="173174" y="74800"/>
                      <a:pt x="141351" y="99727"/>
                    </a:cubicBezTo>
                    <a:cubicBezTo>
                      <a:pt x="112328" y="122444"/>
                      <a:pt x="85630" y="147961"/>
                      <a:pt x="61627" y="175927"/>
                    </a:cubicBezTo>
                    <a:cubicBezTo>
                      <a:pt x="40929" y="200816"/>
                      <a:pt x="21841" y="227000"/>
                      <a:pt x="4477" y="254317"/>
                    </a:cubicBezTo>
                    <a:lnTo>
                      <a:pt x="4477" y="251841"/>
                    </a:lnTo>
                    <a:cubicBezTo>
                      <a:pt x="60198" y="292037"/>
                      <a:pt x="107728" y="321469"/>
                      <a:pt x="139351" y="343376"/>
                    </a:cubicBezTo>
                    <a:cubicBezTo>
                      <a:pt x="155353" y="354235"/>
                      <a:pt x="167926" y="362998"/>
                      <a:pt x="175736" y="368903"/>
                    </a:cubicBezTo>
                    <a:lnTo>
                      <a:pt x="185261" y="375761"/>
                    </a:ln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35" name="Freeform: Shape 734">
                <a:extLst>
                  <a:ext uri="{FF2B5EF4-FFF2-40B4-BE49-F238E27FC236}">
                    <a16:creationId xmlns="" xmlns:a16="http://schemas.microsoft.com/office/drawing/2014/main" id="{5BC11E7E-5E6C-4661-888A-A384FCB18840}"/>
                  </a:ext>
                </a:extLst>
              </p:cNvPr>
              <p:cNvSpPr/>
              <p:nvPr/>
            </p:nvSpPr>
            <p:spPr>
              <a:xfrm>
                <a:off x="976423" y="4163758"/>
                <a:ext cx="125444" cy="95440"/>
              </a:xfrm>
              <a:custGeom>
                <a:avLst/>
                <a:gdLst>
                  <a:gd name="connsiteX0" fmla="*/ 0 w 125444"/>
                  <a:gd name="connsiteY0" fmla="*/ 0 h 95440"/>
                  <a:gd name="connsiteX1" fmla="*/ 64199 w 125444"/>
                  <a:gd name="connsiteY1" fmla="*/ 45720 h 95440"/>
                  <a:gd name="connsiteX2" fmla="*/ 125444 w 125444"/>
                  <a:gd name="connsiteY2" fmla="*/ 95440 h 95440"/>
                  <a:gd name="connsiteX3" fmla="*/ 61246 w 125444"/>
                  <a:gd name="connsiteY3" fmla="*/ 49720 h 95440"/>
                  <a:gd name="connsiteX4" fmla="*/ 0 w 125444"/>
                  <a:gd name="connsiteY4" fmla="*/ 0 h 95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444" h="95440">
                    <a:moveTo>
                      <a:pt x="0" y="0"/>
                    </a:moveTo>
                    <a:cubicBezTo>
                      <a:pt x="22327" y="13897"/>
                      <a:pt x="43767" y="29165"/>
                      <a:pt x="64199" y="45720"/>
                    </a:cubicBezTo>
                    <a:cubicBezTo>
                      <a:pt x="85611" y="61036"/>
                      <a:pt x="106061" y="77638"/>
                      <a:pt x="125444" y="95440"/>
                    </a:cubicBezTo>
                    <a:cubicBezTo>
                      <a:pt x="103070" y="81620"/>
                      <a:pt x="81620" y="66351"/>
                      <a:pt x="61246" y="49720"/>
                    </a:cubicBezTo>
                    <a:cubicBezTo>
                      <a:pt x="39834" y="34404"/>
                      <a:pt x="19383" y="17802"/>
                      <a:pt x="0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36" name="Freeform: Shape 735">
                <a:extLst>
                  <a:ext uri="{FF2B5EF4-FFF2-40B4-BE49-F238E27FC236}">
                    <a16:creationId xmlns="" xmlns:a16="http://schemas.microsoft.com/office/drawing/2014/main" id="{25FD7434-A1BB-4C80-9C69-F6FB012CCE6F}"/>
                  </a:ext>
                </a:extLst>
              </p:cNvPr>
              <p:cNvSpPr/>
              <p:nvPr/>
            </p:nvSpPr>
            <p:spPr>
              <a:xfrm>
                <a:off x="1012904" y="4117562"/>
                <a:ext cx="116395" cy="106203"/>
              </a:xfrm>
              <a:custGeom>
                <a:avLst/>
                <a:gdLst>
                  <a:gd name="connsiteX0" fmla="*/ 0 w 116395"/>
                  <a:gd name="connsiteY0" fmla="*/ 0 h 106203"/>
                  <a:gd name="connsiteX1" fmla="*/ 59912 w 116395"/>
                  <a:gd name="connsiteY1" fmla="*/ 51245 h 106203"/>
                  <a:gd name="connsiteX2" fmla="*/ 116396 w 116395"/>
                  <a:gd name="connsiteY2" fmla="*/ 106204 h 106203"/>
                  <a:gd name="connsiteX3" fmla="*/ 56579 w 116395"/>
                  <a:gd name="connsiteY3" fmla="*/ 54959 h 106203"/>
                  <a:gd name="connsiteX4" fmla="*/ 0 w 116395"/>
                  <a:gd name="connsiteY4" fmla="*/ 0 h 10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395" h="106203">
                    <a:moveTo>
                      <a:pt x="0" y="0"/>
                    </a:moveTo>
                    <a:cubicBezTo>
                      <a:pt x="21041" y="15792"/>
                      <a:pt x="41053" y="32909"/>
                      <a:pt x="59912" y="51245"/>
                    </a:cubicBezTo>
                    <a:cubicBezTo>
                      <a:pt x="79858" y="68380"/>
                      <a:pt x="98727" y="86735"/>
                      <a:pt x="116396" y="106204"/>
                    </a:cubicBezTo>
                    <a:cubicBezTo>
                      <a:pt x="95393" y="90402"/>
                      <a:pt x="75419" y="73285"/>
                      <a:pt x="56579" y="54959"/>
                    </a:cubicBezTo>
                    <a:cubicBezTo>
                      <a:pt x="36586" y="37843"/>
                      <a:pt x="17688" y="19488"/>
                      <a:pt x="0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37" name="Freeform: Shape 736">
                <a:extLst>
                  <a:ext uri="{FF2B5EF4-FFF2-40B4-BE49-F238E27FC236}">
                    <a16:creationId xmlns="" xmlns:a16="http://schemas.microsoft.com/office/drawing/2014/main" id="{9A1396CF-5C6A-40A2-9347-6DDC82F22590}"/>
                  </a:ext>
                </a:extLst>
              </p:cNvPr>
              <p:cNvSpPr/>
              <p:nvPr/>
            </p:nvSpPr>
            <p:spPr>
              <a:xfrm>
                <a:off x="1067291" y="4074318"/>
                <a:ext cx="104775" cy="115919"/>
              </a:xfrm>
              <a:custGeom>
                <a:avLst/>
                <a:gdLst>
                  <a:gd name="connsiteX0" fmla="*/ 0 w 104775"/>
                  <a:gd name="connsiteY0" fmla="*/ 0 h 115919"/>
                  <a:gd name="connsiteX1" fmla="*/ 16097 w 104775"/>
                  <a:gd name="connsiteY1" fmla="*/ 16288 h 115919"/>
                  <a:gd name="connsiteX2" fmla="*/ 54197 w 104775"/>
                  <a:gd name="connsiteY2" fmla="*/ 56483 h 115919"/>
                  <a:gd name="connsiteX3" fmla="*/ 91249 w 104775"/>
                  <a:gd name="connsiteY3" fmla="*/ 97441 h 115919"/>
                  <a:gd name="connsiteX4" fmla="*/ 104775 w 104775"/>
                  <a:gd name="connsiteY4" fmla="*/ 115919 h 115919"/>
                  <a:gd name="connsiteX5" fmla="*/ 88678 w 104775"/>
                  <a:gd name="connsiteY5" fmla="*/ 99727 h 115919"/>
                  <a:gd name="connsiteX6" fmla="*/ 50578 w 104775"/>
                  <a:gd name="connsiteY6" fmla="*/ 59912 h 115919"/>
                  <a:gd name="connsiteX7" fmla="*/ 13811 w 104775"/>
                  <a:gd name="connsiteY7" fmla="*/ 18574 h 115919"/>
                  <a:gd name="connsiteX8" fmla="*/ 0 w 104775"/>
                  <a:gd name="connsiteY8" fmla="*/ 0 h 115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775" h="115919">
                    <a:moveTo>
                      <a:pt x="0" y="0"/>
                    </a:moveTo>
                    <a:cubicBezTo>
                      <a:pt x="5896" y="4886"/>
                      <a:pt x="11287" y="10335"/>
                      <a:pt x="16097" y="16288"/>
                    </a:cubicBezTo>
                    <a:cubicBezTo>
                      <a:pt x="25622" y="26670"/>
                      <a:pt x="38957" y="40862"/>
                      <a:pt x="54197" y="56483"/>
                    </a:cubicBezTo>
                    <a:cubicBezTo>
                      <a:pt x="69437" y="72104"/>
                      <a:pt x="82296" y="86487"/>
                      <a:pt x="91249" y="97441"/>
                    </a:cubicBezTo>
                    <a:cubicBezTo>
                      <a:pt x="96545" y="102984"/>
                      <a:pt x="101098" y="109195"/>
                      <a:pt x="104775" y="115919"/>
                    </a:cubicBezTo>
                    <a:cubicBezTo>
                      <a:pt x="98898" y="111062"/>
                      <a:pt x="93507" y="105632"/>
                      <a:pt x="88678" y="99727"/>
                    </a:cubicBezTo>
                    <a:lnTo>
                      <a:pt x="50578" y="59912"/>
                    </a:lnTo>
                    <a:cubicBezTo>
                      <a:pt x="35719" y="44291"/>
                      <a:pt x="22670" y="29623"/>
                      <a:pt x="13811" y="18574"/>
                    </a:cubicBezTo>
                    <a:cubicBezTo>
                      <a:pt x="8477" y="12963"/>
                      <a:pt x="3839" y="6725"/>
                      <a:pt x="0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38" name="Freeform: Shape 737">
                <a:extLst>
                  <a:ext uri="{FF2B5EF4-FFF2-40B4-BE49-F238E27FC236}">
                    <a16:creationId xmlns="" xmlns:a16="http://schemas.microsoft.com/office/drawing/2014/main" id="{0C7523C5-502E-4CF0-B41D-B36AB6458159}"/>
                  </a:ext>
                </a:extLst>
              </p:cNvPr>
              <p:cNvSpPr/>
              <p:nvPr/>
            </p:nvSpPr>
            <p:spPr>
              <a:xfrm>
                <a:off x="1129871" y="4045743"/>
                <a:ext cx="87915" cy="127825"/>
              </a:xfrm>
              <a:custGeom>
                <a:avLst/>
                <a:gdLst>
                  <a:gd name="connsiteX0" fmla="*/ 87916 w 87915"/>
                  <a:gd name="connsiteY0" fmla="*/ 127826 h 127825"/>
                  <a:gd name="connsiteX1" fmla="*/ 72295 w 87915"/>
                  <a:gd name="connsiteY1" fmla="*/ 111157 h 127825"/>
                  <a:gd name="connsiteX2" fmla="*/ 39624 w 87915"/>
                  <a:gd name="connsiteY2" fmla="*/ 66865 h 127825"/>
                  <a:gd name="connsiteX3" fmla="*/ 10573 w 87915"/>
                  <a:gd name="connsiteY3" fmla="*/ 20193 h 127825"/>
                  <a:gd name="connsiteX4" fmla="*/ 0 w 87915"/>
                  <a:gd name="connsiteY4" fmla="*/ 0 h 127825"/>
                  <a:gd name="connsiteX5" fmla="*/ 43720 w 87915"/>
                  <a:gd name="connsiteY5" fmla="*/ 64103 h 127825"/>
                  <a:gd name="connsiteX6" fmla="*/ 75057 w 87915"/>
                  <a:gd name="connsiteY6" fmla="*/ 109061 h 127825"/>
                  <a:gd name="connsiteX7" fmla="*/ 87916 w 87915"/>
                  <a:gd name="connsiteY7" fmla="*/ 127826 h 127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7915" h="127825">
                    <a:moveTo>
                      <a:pt x="87916" y="127826"/>
                    </a:moveTo>
                    <a:cubicBezTo>
                      <a:pt x="82067" y="122911"/>
                      <a:pt x="76819" y="117310"/>
                      <a:pt x="72295" y="111157"/>
                    </a:cubicBezTo>
                    <a:cubicBezTo>
                      <a:pt x="63341" y="100298"/>
                      <a:pt x="51530" y="84772"/>
                      <a:pt x="39624" y="66865"/>
                    </a:cubicBezTo>
                    <a:cubicBezTo>
                      <a:pt x="27718" y="48959"/>
                      <a:pt x="17717" y="32385"/>
                      <a:pt x="10573" y="20193"/>
                    </a:cubicBezTo>
                    <a:cubicBezTo>
                      <a:pt x="6325" y="13868"/>
                      <a:pt x="2781" y="7096"/>
                      <a:pt x="0" y="0"/>
                    </a:cubicBezTo>
                    <a:cubicBezTo>
                      <a:pt x="15697" y="20584"/>
                      <a:pt x="30290" y="41977"/>
                      <a:pt x="43720" y="64103"/>
                    </a:cubicBezTo>
                    <a:cubicBezTo>
                      <a:pt x="55626" y="81915"/>
                      <a:pt x="66866" y="97727"/>
                      <a:pt x="75057" y="109061"/>
                    </a:cubicBezTo>
                    <a:cubicBezTo>
                      <a:pt x="79972" y="114862"/>
                      <a:pt x="84277" y="121148"/>
                      <a:pt x="87916" y="127826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39" name="Freeform: Shape 738">
                <a:extLst>
                  <a:ext uri="{FF2B5EF4-FFF2-40B4-BE49-F238E27FC236}">
                    <a16:creationId xmlns="" xmlns:a16="http://schemas.microsoft.com/office/drawing/2014/main" id="{BE10A15E-33A4-4B3A-B792-DFE05CC7405F}"/>
                  </a:ext>
                </a:extLst>
              </p:cNvPr>
              <p:cNvSpPr/>
              <p:nvPr/>
            </p:nvSpPr>
            <p:spPr>
              <a:xfrm>
                <a:off x="1191117" y="4031447"/>
                <a:ext cx="69483" cy="124214"/>
              </a:xfrm>
              <a:custGeom>
                <a:avLst/>
                <a:gdLst>
                  <a:gd name="connsiteX0" fmla="*/ 69437 w 69483"/>
                  <a:gd name="connsiteY0" fmla="*/ 124214 h 124214"/>
                  <a:gd name="connsiteX1" fmla="*/ 56578 w 69483"/>
                  <a:gd name="connsiteY1" fmla="*/ 107736 h 124214"/>
                  <a:gd name="connsiteX2" fmla="*/ 29908 w 69483"/>
                  <a:gd name="connsiteY2" fmla="*/ 64778 h 124214"/>
                  <a:gd name="connsiteX3" fmla="*/ 7239 w 69483"/>
                  <a:gd name="connsiteY3" fmla="*/ 19725 h 124214"/>
                  <a:gd name="connsiteX4" fmla="*/ 0 w 69483"/>
                  <a:gd name="connsiteY4" fmla="*/ 8 h 124214"/>
                  <a:gd name="connsiteX5" fmla="*/ 34290 w 69483"/>
                  <a:gd name="connsiteY5" fmla="*/ 62397 h 124214"/>
                  <a:gd name="connsiteX6" fmla="*/ 69437 w 69483"/>
                  <a:gd name="connsiteY6" fmla="*/ 124214 h 124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9483" h="124214">
                    <a:moveTo>
                      <a:pt x="69437" y="124214"/>
                    </a:moveTo>
                    <a:cubicBezTo>
                      <a:pt x="64532" y="119233"/>
                      <a:pt x="60217" y="113708"/>
                      <a:pt x="56578" y="107736"/>
                    </a:cubicBezTo>
                    <a:cubicBezTo>
                      <a:pt x="49149" y="97068"/>
                      <a:pt x="39529" y="82018"/>
                      <a:pt x="29908" y="64778"/>
                    </a:cubicBezTo>
                    <a:cubicBezTo>
                      <a:pt x="20288" y="47538"/>
                      <a:pt x="12478" y="31536"/>
                      <a:pt x="7239" y="19725"/>
                    </a:cubicBezTo>
                    <a:cubicBezTo>
                      <a:pt x="4029" y="13477"/>
                      <a:pt x="1600" y="6857"/>
                      <a:pt x="0" y="8"/>
                    </a:cubicBezTo>
                    <a:cubicBezTo>
                      <a:pt x="1333" y="-563"/>
                      <a:pt x="15049" y="28583"/>
                      <a:pt x="34290" y="62397"/>
                    </a:cubicBezTo>
                    <a:cubicBezTo>
                      <a:pt x="53530" y="96211"/>
                      <a:pt x="70485" y="123357"/>
                      <a:pt x="69437" y="124214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40" name="Freeform: Shape 739">
                <a:extLst>
                  <a:ext uri="{FF2B5EF4-FFF2-40B4-BE49-F238E27FC236}">
                    <a16:creationId xmlns="" xmlns:a16="http://schemas.microsoft.com/office/drawing/2014/main" id="{6B20BEBD-6F6A-4CC4-8DA1-5FFF061B80C6}"/>
                  </a:ext>
                </a:extLst>
              </p:cNvPr>
              <p:cNvSpPr/>
              <p:nvPr/>
            </p:nvSpPr>
            <p:spPr>
              <a:xfrm>
                <a:off x="1242171" y="4013358"/>
                <a:ext cx="75628" cy="123729"/>
              </a:xfrm>
              <a:custGeom>
                <a:avLst/>
                <a:gdLst>
                  <a:gd name="connsiteX0" fmla="*/ 75628 w 75628"/>
                  <a:gd name="connsiteY0" fmla="*/ 123730 h 123729"/>
                  <a:gd name="connsiteX1" fmla="*/ 62389 w 75628"/>
                  <a:gd name="connsiteY1" fmla="*/ 106966 h 123729"/>
                  <a:gd name="connsiteX2" fmla="*/ 34290 w 75628"/>
                  <a:gd name="connsiteY2" fmla="*/ 63817 h 123729"/>
                  <a:gd name="connsiteX3" fmla="*/ 8858 w 75628"/>
                  <a:gd name="connsiteY3" fmla="*/ 19050 h 123729"/>
                  <a:gd name="connsiteX4" fmla="*/ 0 w 75628"/>
                  <a:gd name="connsiteY4" fmla="*/ 0 h 123729"/>
                  <a:gd name="connsiteX5" fmla="*/ 11906 w 75628"/>
                  <a:gd name="connsiteY5" fmla="*/ 17716 h 123729"/>
                  <a:gd name="connsiteX6" fmla="*/ 38576 w 75628"/>
                  <a:gd name="connsiteY6" fmla="*/ 61627 h 123729"/>
                  <a:gd name="connsiteX7" fmla="*/ 65342 w 75628"/>
                  <a:gd name="connsiteY7" fmla="*/ 105442 h 123729"/>
                  <a:gd name="connsiteX8" fmla="*/ 75628 w 75628"/>
                  <a:gd name="connsiteY8" fmla="*/ 123730 h 123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628" h="123729">
                    <a:moveTo>
                      <a:pt x="75628" y="123730"/>
                    </a:moveTo>
                    <a:cubicBezTo>
                      <a:pt x="70580" y="118672"/>
                      <a:pt x="66142" y="113043"/>
                      <a:pt x="62389" y="106966"/>
                    </a:cubicBezTo>
                    <a:cubicBezTo>
                      <a:pt x="54864" y="96203"/>
                      <a:pt x="44767" y="80963"/>
                      <a:pt x="34290" y="63817"/>
                    </a:cubicBezTo>
                    <a:cubicBezTo>
                      <a:pt x="23813" y="46672"/>
                      <a:pt x="15240" y="30766"/>
                      <a:pt x="8858" y="19050"/>
                    </a:cubicBezTo>
                    <a:cubicBezTo>
                      <a:pt x="5134" y="13087"/>
                      <a:pt x="2162" y="6687"/>
                      <a:pt x="0" y="0"/>
                    </a:cubicBezTo>
                    <a:cubicBezTo>
                      <a:pt x="4600" y="5458"/>
                      <a:pt x="8601" y="11392"/>
                      <a:pt x="11906" y="17716"/>
                    </a:cubicBezTo>
                    <a:lnTo>
                      <a:pt x="38576" y="61627"/>
                    </a:lnTo>
                    <a:cubicBezTo>
                      <a:pt x="48101" y="77819"/>
                      <a:pt x="57626" y="92488"/>
                      <a:pt x="65342" y="105442"/>
                    </a:cubicBezTo>
                    <a:cubicBezTo>
                      <a:pt x="69504" y="111090"/>
                      <a:pt x="72961" y="117234"/>
                      <a:pt x="75628" y="12373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41" name="Freeform: Shape 740">
                <a:extLst>
                  <a:ext uri="{FF2B5EF4-FFF2-40B4-BE49-F238E27FC236}">
                    <a16:creationId xmlns="" xmlns:a16="http://schemas.microsoft.com/office/drawing/2014/main" id="{3025F8E8-4991-46A3-94EF-F3A3E2269CCD}"/>
                  </a:ext>
                </a:extLst>
              </p:cNvPr>
              <p:cNvSpPr/>
              <p:nvPr/>
            </p:nvSpPr>
            <p:spPr>
              <a:xfrm>
                <a:off x="1398571" y="2985420"/>
                <a:ext cx="510730" cy="395489"/>
              </a:xfrm>
              <a:custGeom>
                <a:avLst/>
                <a:gdLst>
                  <a:gd name="connsiteX0" fmla="*/ 463105 w 510730"/>
                  <a:gd name="connsiteY0" fmla="*/ 137351 h 395489"/>
                  <a:gd name="connsiteX1" fmla="*/ 59626 w 510730"/>
                  <a:gd name="connsiteY1" fmla="*/ 0 h 395489"/>
                  <a:gd name="connsiteX2" fmla="*/ 0 w 510730"/>
                  <a:gd name="connsiteY2" fmla="*/ 256699 h 395489"/>
                  <a:gd name="connsiteX3" fmla="*/ 510730 w 510730"/>
                  <a:gd name="connsiteY3" fmla="*/ 375952 h 395489"/>
                  <a:gd name="connsiteX4" fmla="*/ 463105 w 510730"/>
                  <a:gd name="connsiteY4" fmla="*/ 137351 h 3954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0730" h="395489">
                    <a:moveTo>
                      <a:pt x="463105" y="137351"/>
                    </a:moveTo>
                    <a:cubicBezTo>
                      <a:pt x="307943" y="140684"/>
                      <a:pt x="179070" y="99251"/>
                      <a:pt x="59626" y="0"/>
                    </a:cubicBezTo>
                    <a:cubicBezTo>
                      <a:pt x="45720" y="66104"/>
                      <a:pt x="14002" y="190500"/>
                      <a:pt x="0" y="256699"/>
                    </a:cubicBezTo>
                    <a:cubicBezTo>
                      <a:pt x="139255" y="392335"/>
                      <a:pt x="323183" y="420434"/>
                      <a:pt x="510730" y="375952"/>
                    </a:cubicBezTo>
                    <a:cubicBezTo>
                      <a:pt x="495776" y="288703"/>
                      <a:pt x="477774" y="224504"/>
                      <a:pt x="463105" y="137351"/>
                    </a:cubicBezTo>
                    <a:close/>
                  </a:path>
                </a:pathLst>
              </a:custGeom>
              <a:solidFill>
                <a:srgbClr val="FAFAF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42" name="Freeform: Shape 741">
                <a:extLst>
                  <a:ext uri="{FF2B5EF4-FFF2-40B4-BE49-F238E27FC236}">
                    <a16:creationId xmlns="" xmlns:a16="http://schemas.microsoft.com/office/drawing/2014/main" id="{98DE37F0-214D-4599-AE6A-77ADE6366300}"/>
                  </a:ext>
                </a:extLst>
              </p:cNvPr>
              <p:cNvSpPr/>
              <p:nvPr/>
            </p:nvSpPr>
            <p:spPr>
              <a:xfrm>
                <a:off x="1395999" y="2981325"/>
                <a:ext cx="514921" cy="401637"/>
              </a:xfrm>
              <a:custGeom>
                <a:avLst/>
                <a:gdLst>
                  <a:gd name="connsiteX0" fmla="*/ 465677 w 514921"/>
                  <a:gd name="connsiteY0" fmla="*/ 141446 h 401637"/>
                  <a:gd name="connsiteX1" fmla="*/ 466630 w 514921"/>
                  <a:gd name="connsiteY1" fmla="*/ 145542 h 401637"/>
                  <a:gd name="connsiteX2" fmla="*/ 469106 w 514921"/>
                  <a:gd name="connsiteY2" fmla="*/ 158020 h 401637"/>
                  <a:gd name="connsiteX3" fmla="*/ 478631 w 514921"/>
                  <a:gd name="connsiteY3" fmla="*/ 205645 h 401637"/>
                  <a:gd name="connsiteX4" fmla="*/ 514921 w 514921"/>
                  <a:gd name="connsiteY4" fmla="*/ 379952 h 401637"/>
                  <a:gd name="connsiteX5" fmla="*/ 514921 w 514921"/>
                  <a:gd name="connsiteY5" fmla="*/ 381667 h 401637"/>
                  <a:gd name="connsiteX6" fmla="*/ 513207 w 514921"/>
                  <a:gd name="connsiteY6" fmla="*/ 381667 h 401637"/>
                  <a:gd name="connsiteX7" fmla="*/ 408527 w 514921"/>
                  <a:gd name="connsiteY7" fmla="*/ 399288 h 401637"/>
                  <a:gd name="connsiteX8" fmla="*/ 287274 w 514921"/>
                  <a:gd name="connsiteY8" fmla="*/ 397859 h 401637"/>
                  <a:gd name="connsiteX9" fmla="*/ 158210 w 514921"/>
                  <a:gd name="connsiteY9" fmla="*/ 365379 h 401637"/>
                  <a:gd name="connsiteX10" fmla="*/ 35814 w 514921"/>
                  <a:gd name="connsiteY10" fmla="*/ 293180 h 401637"/>
                  <a:gd name="connsiteX11" fmla="*/ 18097 w 514921"/>
                  <a:gd name="connsiteY11" fmla="*/ 278035 h 401637"/>
                  <a:gd name="connsiteX12" fmla="*/ 1048 w 514921"/>
                  <a:gd name="connsiteY12" fmla="*/ 262509 h 401637"/>
                  <a:gd name="connsiteX13" fmla="*/ 0 w 514921"/>
                  <a:gd name="connsiteY13" fmla="*/ 261652 h 401637"/>
                  <a:gd name="connsiteX14" fmla="*/ 0 w 514921"/>
                  <a:gd name="connsiteY14" fmla="*/ 260223 h 401637"/>
                  <a:gd name="connsiteX15" fmla="*/ 59912 w 514921"/>
                  <a:gd name="connsiteY15" fmla="*/ 3620 h 401637"/>
                  <a:gd name="connsiteX16" fmla="*/ 60770 w 514921"/>
                  <a:gd name="connsiteY16" fmla="*/ 0 h 401637"/>
                  <a:gd name="connsiteX17" fmla="*/ 63627 w 514921"/>
                  <a:gd name="connsiteY17" fmla="*/ 2381 h 401637"/>
                  <a:gd name="connsiteX18" fmla="*/ 212979 w 514921"/>
                  <a:gd name="connsiteY18" fmla="*/ 94774 h 401637"/>
                  <a:gd name="connsiteX19" fmla="*/ 344710 w 514921"/>
                  <a:gd name="connsiteY19" fmla="*/ 132874 h 401637"/>
                  <a:gd name="connsiteX20" fmla="*/ 433673 w 514921"/>
                  <a:gd name="connsiteY20" fmla="*/ 141161 h 401637"/>
                  <a:gd name="connsiteX21" fmla="*/ 457581 w 514921"/>
                  <a:gd name="connsiteY21" fmla="*/ 141161 h 401637"/>
                  <a:gd name="connsiteX22" fmla="*/ 463582 w 514921"/>
                  <a:gd name="connsiteY22" fmla="*/ 141161 h 401637"/>
                  <a:gd name="connsiteX23" fmla="*/ 465677 w 514921"/>
                  <a:gd name="connsiteY23" fmla="*/ 141161 h 401637"/>
                  <a:gd name="connsiteX24" fmla="*/ 463487 w 514921"/>
                  <a:gd name="connsiteY24" fmla="*/ 141161 h 401637"/>
                  <a:gd name="connsiteX25" fmla="*/ 457295 w 514921"/>
                  <a:gd name="connsiteY25" fmla="*/ 141161 h 401637"/>
                  <a:gd name="connsiteX26" fmla="*/ 433768 w 514921"/>
                  <a:gd name="connsiteY26" fmla="*/ 141161 h 401637"/>
                  <a:gd name="connsiteX27" fmla="*/ 344424 w 514921"/>
                  <a:gd name="connsiteY27" fmla="*/ 134112 h 401637"/>
                  <a:gd name="connsiteX28" fmla="*/ 211646 w 514921"/>
                  <a:gd name="connsiteY28" fmla="*/ 97155 h 401637"/>
                  <a:gd name="connsiteX29" fmla="*/ 60770 w 514921"/>
                  <a:gd name="connsiteY29" fmla="*/ 4763 h 401637"/>
                  <a:gd name="connsiteX30" fmla="*/ 64484 w 514921"/>
                  <a:gd name="connsiteY30" fmla="*/ 3524 h 401637"/>
                  <a:gd name="connsiteX31" fmla="*/ 4953 w 514921"/>
                  <a:gd name="connsiteY31" fmla="*/ 260223 h 401637"/>
                  <a:gd name="connsiteX32" fmla="*/ 4286 w 514921"/>
                  <a:gd name="connsiteY32" fmla="*/ 257937 h 401637"/>
                  <a:gd name="connsiteX33" fmla="*/ 21146 w 514921"/>
                  <a:gd name="connsiteY33" fmla="*/ 273368 h 401637"/>
                  <a:gd name="connsiteX34" fmla="*/ 38671 w 514921"/>
                  <a:gd name="connsiteY34" fmla="*/ 288322 h 401637"/>
                  <a:gd name="connsiteX35" fmla="*/ 159829 w 514921"/>
                  <a:gd name="connsiteY35" fmla="*/ 359855 h 401637"/>
                  <a:gd name="connsiteX36" fmla="*/ 287655 w 514921"/>
                  <a:gd name="connsiteY36" fmla="*/ 392144 h 401637"/>
                  <a:gd name="connsiteX37" fmla="*/ 407956 w 514921"/>
                  <a:gd name="connsiteY37" fmla="*/ 394049 h 401637"/>
                  <a:gd name="connsiteX38" fmla="*/ 512731 w 514921"/>
                  <a:gd name="connsiteY38" fmla="*/ 377285 h 401637"/>
                  <a:gd name="connsiteX39" fmla="*/ 511397 w 514921"/>
                  <a:gd name="connsiteY39" fmla="*/ 379286 h 401637"/>
                  <a:gd name="connsiteX40" fmla="*/ 476726 w 514921"/>
                  <a:gd name="connsiteY40" fmla="*/ 204883 h 401637"/>
                  <a:gd name="connsiteX41" fmla="*/ 468059 w 514921"/>
                  <a:gd name="connsiteY41" fmla="*/ 157258 h 401637"/>
                  <a:gd name="connsiteX42" fmla="*/ 466154 w 514921"/>
                  <a:gd name="connsiteY42" fmla="*/ 144875 h 401637"/>
                  <a:gd name="connsiteX43" fmla="*/ 465677 w 514921"/>
                  <a:gd name="connsiteY43" fmla="*/ 141446 h 401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514921" h="401637">
                    <a:moveTo>
                      <a:pt x="465677" y="141446"/>
                    </a:moveTo>
                    <a:cubicBezTo>
                      <a:pt x="465677" y="141446"/>
                      <a:pt x="465677" y="142780"/>
                      <a:pt x="466630" y="145542"/>
                    </a:cubicBezTo>
                    <a:cubicBezTo>
                      <a:pt x="467582" y="148304"/>
                      <a:pt x="468059" y="152686"/>
                      <a:pt x="469106" y="158020"/>
                    </a:cubicBezTo>
                    <a:cubicBezTo>
                      <a:pt x="471297" y="169164"/>
                      <a:pt x="474535" y="185071"/>
                      <a:pt x="478631" y="205645"/>
                    </a:cubicBezTo>
                    <a:cubicBezTo>
                      <a:pt x="487013" y="246888"/>
                      <a:pt x="501872" y="305848"/>
                      <a:pt x="514921" y="379952"/>
                    </a:cubicBezTo>
                    <a:lnTo>
                      <a:pt x="514921" y="381667"/>
                    </a:lnTo>
                    <a:lnTo>
                      <a:pt x="513207" y="381667"/>
                    </a:lnTo>
                    <a:cubicBezTo>
                      <a:pt x="478746" y="389849"/>
                      <a:pt x="443770" y="395735"/>
                      <a:pt x="408527" y="399288"/>
                    </a:cubicBezTo>
                    <a:cubicBezTo>
                      <a:pt x="368160" y="402841"/>
                      <a:pt x="327546" y="402365"/>
                      <a:pt x="287274" y="397859"/>
                    </a:cubicBezTo>
                    <a:cubicBezTo>
                      <a:pt x="243002" y="392792"/>
                      <a:pt x="199606" y="381867"/>
                      <a:pt x="158210" y="365379"/>
                    </a:cubicBezTo>
                    <a:cubicBezTo>
                      <a:pt x="114014" y="347605"/>
                      <a:pt x="72752" y="323269"/>
                      <a:pt x="35814" y="293180"/>
                    </a:cubicBezTo>
                    <a:cubicBezTo>
                      <a:pt x="29604" y="288493"/>
                      <a:pt x="23689" y="283435"/>
                      <a:pt x="18097" y="278035"/>
                    </a:cubicBezTo>
                    <a:lnTo>
                      <a:pt x="1048" y="262509"/>
                    </a:lnTo>
                    <a:lnTo>
                      <a:pt x="0" y="261652"/>
                    </a:lnTo>
                    <a:lnTo>
                      <a:pt x="0" y="260223"/>
                    </a:lnTo>
                    <a:cubicBezTo>
                      <a:pt x="20098" y="168402"/>
                      <a:pt x="42863" y="82296"/>
                      <a:pt x="59912" y="3620"/>
                    </a:cubicBezTo>
                    <a:lnTo>
                      <a:pt x="60770" y="0"/>
                    </a:lnTo>
                    <a:lnTo>
                      <a:pt x="63627" y="2381"/>
                    </a:lnTo>
                    <a:cubicBezTo>
                      <a:pt x="108633" y="40300"/>
                      <a:pt x="158953" y="71428"/>
                      <a:pt x="212979" y="94774"/>
                    </a:cubicBezTo>
                    <a:cubicBezTo>
                      <a:pt x="255146" y="112862"/>
                      <a:pt x="299399" y="125654"/>
                      <a:pt x="344710" y="132874"/>
                    </a:cubicBezTo>
                    <a:cubicBezTo>
                      <a:pt x="374171" y="137427"/>
                      <a:pt x="403879" y="140198"/>
                      <a:pt x="433673" y="141161"/>
                    </a:cubicBezTo>
                    <a:lnTo>
                      <a:pt x="457581" y="141161"/>
                    </a:lnTo>
                    <a:lnTo>
                      <a:pt x="463582" y="141161"/>
                    </a:lnTo>
                    <a:lnTo>
                      <a:pt x="465677" y="141161"/>
                    </a:lnTo>
                    <a:lnTo>
                      <a:pt x="463487" y="141161"/>
                    </a:lnTo>
                    <a:lnTo>
                      <a:pt x="457295" y="141161"/>
                    </a:lnTo>
                    <a:cubicBezTo>
                      <a:pt x="451866" y="141161"/>
                      <a:pt x="444055" y="141637"/>
                      <a:pt x="433768" y="141161"/>
                    </a:cubicBezTo>
                    <a:cubicBezTo>
                      <a:pt x="403860" y="140827"/>
                      <a:pt x="374009" y="138474"/>
                      <a:pt x="344424" y="134112"/>
                    </a:cubicBezTo>
                    <a:cubicBezTo>
                      <a:pt x="298780" y="127435"/>
                      <a:pt x="254175" y="115014"/>
                      <a:pt x="211646" y="97155"/>
                    </a:cubicBezTo>
                    <a:cubicBezTo>
                      <a:pt x="157096" y="73923"/>
                      <a:pt x="106261" y="42796"/>
                      <a:pt x="60770" y="4763"/>
                    </a:cubicBezTo>
                    <a:lnTo>
                      <a:pt x="64484" y="3524"/>
                    </a:lnTo>
                    <a:cubicBezTo>
                      <a:pt x="47625" y="82391"/>
                      <a:pt x="24955" y="168593"/>
                      <a:pt x="4953" y="260223"/>
                    </a:cubicBezTo>
                    <a:lnTo>
                      <a:pt x="4286" y="257937"/>
                    </a:lnTo>
                    <a:lnTo>
                      <a:pt x="21146" y="273368"/>
                    </a:lnTo>
                    <a:cubicBezTo>
                      <a:pt x="26765" y="278511"/>
                      <a:pt x="32480" y="283655"/>
                      <a:pt x="38671" y="288322"/>
                    </a:cubicBezTo>
                    <a:cubicBezTo>
                      <a:pt x="75266" y="318078"/>
                      <a:pt x="116100" y="342186"/>
                      <a:pt x="159829" y="359855"/>
                    </a:cubicBezTo>
                    <a:cubicBezTo>
                      <a:pt x="200816" y="376247"/>
                      <a:pt x="243802" y="387105"/>
                      <a:pt x="287655" y="392144"/>
                    </a:cubicBezTo>
                    <a:cubicBezTo>
                      <a:pt x="327593" y="396792"/>
                      <a:pt x="367894" y="397431"/>
                      <a:pt x="407956" y="394049"/>
                    </a:cubicBezTo>
                    <a:cubicBezTo>
                      <a:pt x="443198" y="390697"/>
                      <a:pt x="478193" y="385096"/>
                      <a:pt x="512731" y="377285"/>
                    </a:cubicBezTo>
                    <a:lnTo>
                      <a:pt x="511397" y="379286"/>
                    </a:lnTo>
                    <a:cubicBezTo>
                      <a:pt x="498920" y="305371"/>
                      <a:pt x="484537" y="245936"/>
                      <a:pt x="476726" y="204883"/>
                    </a:cubicBezTo>
                    <a:cubicBezTo>
                      <a:pt x="472630" y="184213"/>
                      <a:pt x="469868" y="168116"/>
                      <a:pt x="468059" y="157258"/>
                    </a:cubicBezTo>
                    <a:cubicBezTo>
                      <a:pt x="467201" y="152019"/>
                      <a:pt x="466630" y="147733"/>
                      <a:pt x="466154" y="144875"/>
                    </a:cubicBezTo>
                    <a:cubicBezTo>
                      <a:pt x="465925" y="143742"/>
                      <a:pt x="465763" y="142599"/>
                      <a:pt x="465677" y="141446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43" name="Freeform: Shape 742">
                <a:extLst>
                  <a:ext uri="{FF2B5EF4-FFF2-40B4-BE49-F238E27FC236}">
                    <a16:creationId xmlns="" xmlns:a16="http://schemas.microsoft.com/office/drawing/2014/main" id="{EBB44B27-F691-4F15-B4D8-D00A68277432}"/>
                  </a:ext>
                </a:extLst>
              </p:cNvPr>
              <p:cNvSpPr/>
              <p:nvPr/>
            </p:nvSpPr>
            <p:spPr>
              <a:xfrm>
                <a:off x="1791858" y="3158204"/>
                <a:ext cx="24098" cy="170497"/>
              </a:xfrm>
              <a:custGeom>
                <a:avLst/>
                <a:gdLst>
                  <a:gd name="connsiteX0" fmla="*/ 24098 w 24098"/>
                  <a:gd name="connsiteY0" fmla="*/ 170497 h 170497"/>
                  <a:gd name="connsiteX1" fmla="*/ 9525 w 24098"/>
                  <a:gd name="connsiteY1" fmla="*/ 85725 h 170497"/>
                  <a:gd name="connsiteX2" fmla="*/ 0 w 24098"/>
                  <a:gd name="connsiteY2" fmla="*/ 0 h 170497"/>
                  <a:gd name="connsiteX3" fmla="*/ 14573 w 24098"/>
                  <a:gd name="connsiteY3" fmla="*/ 84772 h 170497"/>
                  <a:gd name="connsiteX4" fmla="*/ 24098 w 24098"/>
                  <a:gd name="connsiteY4" fmla="*/ 170497 h 170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098" h="170497">
                    <a:moveTo>
                      <a:pt x="24098" y="170497"/>
                    </a:moveTo>
                    <a:cubicBezTo>
                      <a:pt x="17612" y="142542"/>
                      <a:pt x="12744" y="114243"/>
                      <a:pt x="9525" y="85725"/>
                    </a:cubicBezTo>
                    <a:cubicBezTo>
                      <a:pt x="4715" y="57360"/>
                      <a:pt x="1533" y="28737"/>
                      <a:pt x="0" y="0"/>
                    </a:cubicBezTo>
                    <a:cubicBezTo>
                      <a:pt x="6487" y="27956"/>
                      <a:pt x="11354" y="56255"/>
                      <a:pt x="14573" y="84772"/>
                    </a:cubicBezTo>
                    <a:cubicBezTo>
                      <a:pt x="19383" y="113138"/>
                      <a:pt x="22565" y="141761"/>
                      <a:pt x="24098" y="170497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44" name="Freeform: Shape 743">
                <a:extLst>
                  <a:ext uri="{FF2B5EF4-FFF2-40B4-BE49-F238E27FC236}">
                    <a16:creationId xmlns="" xmlns:a16="http://schemas.microsoft.com/office/drawing/2014/main" id="{7D77CB3A-CF78-4BA8-B360-F9893F7DBE8F}"/>
                  </a:ext>
                </a:extLst>
              </p:cNvPr>
              <p:cNvSpPr/>
              <p:nvPr/>
            </p:nvSpPr>
            <p:spPr>
              <a:xfrm>
                <a:off x="1742819" y="3165252"/>
                <a:ext cx="9835" cy="171450"/>
              </a:xfrm>
              <a:custGeom>
                <a:avLst/>
                <a:gdLst>
                  <a:gd name="connsiteX0" fmla="*/ 9416 w 9835"/>
                  <a:gd name="connsiteY0" fmla="*/ 171450 h 171450"/>
                  <a:gd name="connsiteX1" fmla="*/ 2462 w 9835"/>
                  <a:gd name="connsiteY1" fmla="*/ 85725 h 171450"/>
                  <a:gd name="connsiteX2" fmla="*/ 462 w 9835"/>
                  <a:gd name="connsiteY2" fmla="*/ 0 h 171450"/>
                  <a:gd name="connsiteX3" fmla="*/ 7415 w 9835"/>
                  <a:gd name="connsiteY3" fmla="*/ 85725 h 171450"/>
                  <a:gd name="connsiteX4" fmla="*/ 9416 w 9835"/>
                  <a:gd name="connsiteY4" fmla="*/ 171450 h 17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35" h="171450">
                    <a:moveTo>
                      <a:pt x="9416" y="171450"/>
                    </a:moveTo>
                    <a:cubicBezTo>
                      <a:pt x="5491" y="143027"/>
                      <a:pt x="3167" y="114405"/>
                      <a:pt x="2462" y="85725"/>
                    </a:cubicBezTo>
                    <a:cubicBezTo>
                      <a:pt x="110" y="57217"/>
                      <a:pt x="-557" y="28594"/>
                      <a:pt x="462" y="0"/>
                    </a:cubicBezTo>
                    <a:cubicBezTo>
                      <a:pt x="4405" y="28423"/>
                      <a:pt x="6729" y="57045"/>
                      <a:pt x="7415" y="85725"/>
                    </a:cubicBezTo>
                    <a:cubicBezTo>
                      <a:pt x="9701" y="114243"/>
                      <a:pt x="10368" y="142856"/>
                      <a:pt x="9416" y="17145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45" name="Freeform: Shape 744">
                <a:extLst>
                  <a:ext uri="{FF2B5EF4-FFF2-40B4-BE49-F238E27FC236}">
                    <a16:creationId xmlns="" xmlns:a16="http://schemas.microsoft.com/office/drawing/2014/main" id="{40F9AB44-31DE-4D45-92DB-DF5E5A05E757}"/>
                  </a:ext>
                </a:extLst>
              </p:cNvPr>
              <p:cNvSpPr/>
              <p:nvPr/>
            </p:nvSpPr>
            <p:spPr>
              <a:xfrm>
                <a:off x="1676270" y="3158490"/>
                <a:ext cx="8689" cy="170116"/>
              </a:xfrm>
              <a:custGeom>
                <a:avLst/>
                <a:gdLst>
                  <a:gd name="connsiteX0" fmla="*/ 622 w 8689"/>
                  <a:gd name="connsiteY0" fmla="*/ 170116 h 170116"/>
                  <a:gd name="connsiteX1" fmla="*/ 622 w 8689"/>
                  <a:gd name="connsiteY1" fmla="*/ 145066 h 170116"/>
                  <a:gd name="connsiteX2" fmla="*/ 2145 w 8689"/>
                  <a:gd name="connsiteY2" fmla="*/ 84963 h 170116"/>
                  <a:gd name="connsiteX3" fmla="*/ 4622 w 8689"/>
                  <a:gd name="connsiteY3" fmla="*/ 24765 h 170116"/>
                  <a:gd name="connsiteX4" fmla="*/ 8146 w 8689"/>
                  <a:gd name="connsiteY4" fmla="*/ 0 h 170116"/>
                  <a:gd name="connsiteX5" fmla="*/ 8146 w 8689"/>
                  <a:gd name="connsiteY5" fmla="*/ 24955 h 170116"/>
                  <a:gd name="connsiteX6" fmla="*/ 7098 w 8689"/>
                  <a:gd name="connsiteY6" fmla="*/ 85058 h 170116"/>
                  <a:gd name="connsiteX7" fmla="*/ 4051 w 8689"/>
                  <a:gd name="connsiteY7" fmla="*/ 145351 h 170116"/>
                  <a:gd name="connsiteX8" fmla="*/ 622 w 8689"/>
                  <a:gd name="connsiteY8" fmla="*/ 170116 h 170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689" h="170116">
                    <a:moveTo>
                      <a:pt x="622" y="170116"/>
                    </a:moveTo>
                    <a:cubicBezTo>
                      <a:pt x="-207" y="161782"/>
                      <a:pt x="-207" y="153391"/>
                      <a:pt x="622" y="145066"/>
                    </a:cubicBezTo>
                    <a:cubicBezTo>
                      <a:pt x="1193" y="129730"/>
                      <a:pt x="1764" y="108490"/>
                      <a:pt x="2145" y="84963"/>
                    </a:cubicBezTo>
                    <a:cubicBezTo>
                      <a:pt x="2527" y="61436"/>
                      <a:pt x="3289" y="40196"/>
                      <a:pt x="4622" y="24765"/>
                    </a:cubicBezTo>
                    <a:cubicBezTo>
                      <a:pt x="4889" y="16402"/>
                      <a:pt x="6070" y="8106"/>
                      <a:pt x="8146" y="0"/>
                    </a:cubicBezTo>
                    <a:cubicBezTo>
                      <a:pt x="8870" y="8306"/>
                      <a:pt x="8870" y="16650"/>
                      <a:pt x="8146" y="24955"/>
                    </a:cubicBezTo>
                    <a:cubicBezTo>
                      <a:pt x="8146" y="42100"/>
                      <a:pt x="7480" y="62484"/>
                      <a:pt x="7098" y="85058"/>
                    </a:cubicBezTo>
                    <a:cubicBezTo>
                      <a:pt x="6718" y="107632"/>
                      <a:pt x="5574" y="129921"/>
                      <a:pt x="4051" y="145351"/>
                    </a:cubicBezTo>
                    <a:cubicBezTo>
                      <a:pt x="3765" y="153705"/>
                      <a:pt x="2622" y="162001"/>
                      <a:pt x="622" y="170116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46" name="Freeform: Shape 745">
                <a:extLst>
                  <a:ext uri="{FF2B5EF4-FFF2-40B4-BE49-F238E27FC236}">
                    <a16:creationId xmlns="" xmlns:a16="http://schemas.microsoft.com/office/drawing/2014/main" id="{72AFFD3B-F1BB-45AD-9DC3-94CA7273B0B6}"/>
                  </a:ext>
                </a:extLst>
              </p:cNvPr>
              <p:cNvSpPr/>
              <p:nvPr/>
            </p:nvSpPr>
            <p:spPr>
              <a:xfrm>
                <a:off x="1606406" y="3136106"/>
                <a:ext cx="30023" cy="166687"/>
              </a:xfrm>
              <a:custGeom>
                <a:avLst/>
                <a:gdLst>
                  <a:gd name="connsiteX0" fmla="*/ 29623 w 30023"/>
                  <a:gd name="connsiteY0" fmla="*/ 0 h 166687"/>
                  <a:gd name="connsiteX1" fmla="*/ 28861 w 30023"/>
                  <a:gd name="connsiteY1" fmla="*/ 24860 h 166687"/>
                  <a:gd name="connsiteX2" fmla="*/ 20193 w 30023"/>
                  <a:gd name="connsiteY2" fmla="*/ 84296 h 166687"/>
                  <a:gd name="connsiteX3" fmla="*/ 7049 w 30023"/>
                  <a:gd name="connsiteY3" fmla="*/ 142875 h 166687"/>
                  <a:gd name="connsiteX4" fmla="*/ 0 w 30023"/>
                  <a:gd name="connsiteY4" fmla="*/ 166688 h 166687"/>
                  <a:gd name="connsiteX5" fmla="*/ 3620 w 30023"/>
                  <a:gd name="connsiteY5" fmla="*/ 142018 h 166687"/>
                  <a:gd name="connsiteX6" fmla="*/ 15335 w 30023"/>
                  <a:gd name="connsiteY6" fmla="*/ 83344 h 166687"/>
                  <a:gd name="connsiteX7" fmla="*/ 25337 w 30023"/>
                  <a:gd name="connsiteY7" fmla="*/ 24479 h 166687"/>
                  <a:gd name="connsiteX8" fmla="*/ 29623 w 30023"/>
                  <a:gd name="connsiteY8" fmla="*/ 0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023" h="166687">
                    <a:moveTo>
                      <a:pt x="29623" y="0"/>
                    </a:moveTo>
                    <a:cubicBezTo>
                      <a:pt x="30347" y="8287"/>
                      <a:pt x="30089" y="16631"/>
                      <a:pt x="28861" y="24860"/>
                    </a:cubicBezTo>
                    <a:cubicBezTo>
                      <a:pt x="26975" y="44806"/>
                      <a:pt x="24079" y="64646"/>
                      <a:pt x="20193" y="84296"/>
                    </a:cubicBezTo>
                    <a:cubicBezTo>
                      <a:pt x="15812" y="107347"/>
                      <a:pt x="10668" y="127921"/>
                      <a:pt x="7049" y="142875"/>
                    </a:cubicBezTo>
                    <a:cubicBezTo>
                      <a:pt x="5448" y="151019"/>
                      <a:pt x="3096" y="158991"/>
                      <a:pt x="0" y="166688"/>
                    </a:cubicBezTo>
                    <a:cubicBezTo>
                      <a:pt x="314" y="158363"/>
                      <a:pt x="1533" y="150085"/>
                      <a:pt x="3620" y="142018"/>
                    </a:cubicBezTo>
                    <a:cubicBezTo>
                      <a:pt x="6953" y="125349"/>
                      <a:pt x="10954" y="105442"/>
                      <a:pt x="15335" y="83344"/>
                    </a:cubicBezTo>
                    <a:cubicBezTo>
                      <a:pt x="19717" y="61246"/>
                      <a:pt x="23146" y="39624"/>
                      <a:pt x="25337" y="24479"/>
                    </a:cubicBezTo>
                    <a:cubicBezTo>
                      <a:pt x="26060" y="16212"/>
                      <a:pt x="27489" y="8020"/>
                      <a:pt x="29623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47" name="Freeform: Shape 746">
                <a:extLst>
                  <a:ext uri="{FF2B5EF4-FFF2-40B4-BE49-F238E27FC236}">
                    <a16:creationId xmlns="" xmlns:a16="http://schemas.microsoft.com/office/drawing/2014/main" id="{89D2000B-A978-47E0-9741-1CF9825DA791}"/>
                  </a:ext>
                </a:extLst>
              </p:cNvPr>
              <p:cNvSpPr/>
              <p:nvPr/>
            </p:nvSpPr>
            <p:spPr>
              <a:xfrm>
                <a:off x="1547637" y="3117246"/>
                <a:ext cx="41433" cy="149637"/>
              </a:xfrm>
              <a:custGeom>
                <a:avLst/>
                <a:gdLst>
                  <a:gd name="connsiteX0" fmla="*/ 41434 w 41433"/>
                  <a:gd name="connsiteY0" fmla="*/ 0 h 149637"/>
                  <a:gd name="connsiteX1" fmla="*/ 38671 w 41433"/>
                  <a:gd name="connsiteY1" fmla="*/ 22670 h 149637"/>
                  <a:gd name="connsiteX2" fmla="*/ 26384 w 41433"/>
                  <a:gd name="connsiteY2" fmla="*/ 76391 h 149637"/>
                  <a:gd name="connsiteX3" fmla="*/ 9525 w 41433"/>
                  <a:gd name="connsiteY3" fmla="*/ 128778 h 149637"/>
                  <a:gd name="connsiteX4" fmla="*/ 0 w 41433"/>
                  <a:gd name="connsiteY4" fmla="*/ 149638 h 149637"/>
                  <a:gd name="connsiteX5" fmla="*/ 6001 w 41433"/>
                  <a:gd name="connsiteY5" fmla="*/ 127635 h 149637"/>
                  <a:gd name="connsiteX6" fmla="*/ 21431 w 41433"/>
                  <a:gd name="connsiteY6" fmla="*/ 75057 h 149637"/>
                  <a:gd name="connsiteX7" fmla="*/ 35052 w 41433"/>
                  <a:gd name="connsiteY7" fmla="*/ 21908 h 149637"/>
                  <a:gd name="connsiteX8" fmla="*/ 41434 w 41433"/>
                  <a:gd name="connsiteY8" fmla="*/ 0 h 149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33" h="149637">
                    <a:moveTo>
                      <a:pt x="41434" y="0"/>
                    </a:moveTo>
                    <a:cubicBezTo>
                      <a:pt x="41434" y="7639"/>
                      <a:pt x="40500" y="15250"/>
                      <a:pt x="38671" y="22670"/>
                    </a:cubicBezTo>
                    <a:cubicBezTo>
                      <a:pt x="36195" y="36576"/>
                      <a:pt x="32099" y="55626"/>
                      <a:pt x="26384" y="76391"/>
                    </a:cubicBezTo>
                    <a:cubicBezTo>
                      <a:pt x="20669" y="97155"/>
                      <a:pt x="14478" y="115634"/>
                      <a:pt x="9525" y="128778"/>
                    </a:cubicBezTo>
                    <a:cubicBezTo>
                      <a:pt x="7230" y="136103"/>
                      <a:pt x="4029" y="143104"/>
                      <a:pt x="0" y="149638"/>
                    </a:cubicBezTo>
                    <a:cubicBezTo>
                      <a:pt x="1314" y="142132"/>
                      <a:pt x="3324" y="134769"/>
                      <a:pt x="6001" y="127635"/>
                    </a:cubicBezTo>
                    <a:cubicBezTo>
                      <a:pt x="10096" y="114205"/>
                      <a:pt x="15526" y="95726"/>
                      <a:pt x="21431" y="75057"/>
                    </a:cubicBezTo>
                    <a:cubicBezTo>
                      <a:pt x="27337" y="54388"/>
                      <a:pt x="31718" y="35624"/>
                      <a:pt x="35052" y="21908"/>
                    </a:cubicBezTo>
                    <a:cubicBezTo>
                      <a:pt x="36405" y="14402"/>
                      <a:pt x="38548" y="7058"/>
                      <a:pt x="41434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48" name="Freeform: Shape 747">
                <a:extLst>
                  <a:ext uri="{FF2B5EF4-FFF2-40B4-BE49-F238E27FC236}">
                    <a16:creationId xmlns="" xmlns:a16="http://schemas.microsoft.com/office/drawing/2014/main" id="{D3E52E55-922B-4BC8-BE18-95DF49388557}"/>
                  </a:ext>
                </a:extLst>
              </p:cNvPr>
              <p:cNvSpPr/>
              <p:nvPr/>
            </p:nvSpPr>
            <p:spPr>
              <a:xfrm>
                <a:off x="1494011" y="3087719"/>
                <a:ext cx="36385" cy="154400"/>
              </a:xfrm>
              <a:custGeom>
                <a:avLst/>
                <a:gdLst>
                  <a:gd name="connsiteX0" fmla="*/ 36386 w 36385"/>
                  <a:gd name="connsiteY0" fmla="*/ 0 h 154400"/>
                  <a:gd name="connsiteX1" fmla="*/ 33623 w 36385"/>
                  <a:gd name="connsiteY1" fmla="*/ 23146 h 154400"/>
                  <a:gd name="connsiteX2" fmla="*/ 22384 w 36385"/>
                  <a:gd name="connsiteY2" fmla="*/ 78200 h 154400"/>
                  <a:gd name="connsiteX3" fmla="*/ 7906 w 36385"/>
                  <a:gd name="connsiteY3" fmla="*/ 132397 h 154400"/>
                  <a:gd name="connsiteX4" fmla="*/ 0 w 36385"/>
                  <a:gd name="connsiteY4" fmla="*/ 154400 h 154400"/>
                  <a:gd name="connsiteX5" fmla="*/ 4477 w 36385"/>
                  <a:gd name="connsiteY5" fmla="*/ 131540 h 154400"/>
                  <a:gd name="connsiteX6" fmla="*/ 17526 w 36385"/>
                  <a:gd name="connsiteY6" fmla="*/ 77057 h 154400"/>
                  <a:gd name="connsiteX7" fmla="*/ 30194 w 36385"/>
                  <a:gd name="connsiteY7" fmla="*/ 22479 h 154400"/>
                  <a:gd name="connsiteX8" fmla="*/ 36386 w 36385"/>
                  <a:gd name="connsiteY8" fmla="*/ 0 h 154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385" h="154400">
                    <a:moveTo>
                      <a:pt x="36386" y="0"/>
                    </a:moveTo>
                    <a:cubicBezTo>
                      <a:pt x="36328" y="7791"/>
                      <a:pt x="35405" y="15554"/>
                      <a:pt x="33623" y="23146"/>
                    </a:cubicBezTo>
                    <a:cubicBezTo>
                      <a:pt x="31242" y="37338"/>
                      <a:pt x="27337" y="56864"/>
                      <a:pt x="22384" y="78200"/>
                    </a:cubicBezTo>
                    <a:cubicBezTo>
                      <a:pt x="17431" y="99536"/>
                      <a:pt x="12097" y="118681"/>
                      <a:pt x="7906" y="132397"/>
                    </a:cubicBezTo>
                    <a:cubicBezTo>
                      <a:pt x="6125" y="140008"/>
                      <a:pt x="3477" y="147399"/>
                      <a:pt x="0" y="154400"/>
                    </a:cubicBezTo>
                    <a:cubicBezTo>
                      <a:pt x="686" y="146647"/>
                      <a:pt x="2191" y="138979"/>
                      <a:pt x="4477" y="131540"/>
                    </a:cubicBezTo>
                    <a:cubicBezTo>
                      <a:pt x="8287" y="115824"/>
                      <a:pt x="12668" y="97346"/>
                      <a:pt x="17526" y="77057"/>
                    </a:cubicBezTo>
                    <a:cubicBezTo>
                      <a:pt x="22384" y="56769"/>
                      <a:pt x="26575" y="38195"/>
                      <a:pt x="30194" y="22479"/>
                    </a:cubicBezTo>
                    <a:cubicBezTo>
                      <a:pt x="31480" y="14792"/>
                      <a:pt x="33557" y="7258"/>
                      <a:pt x="36386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49" name="Freeform: Shape 748">
                <a:extLst>
                  <a:ext uri="{FF2B5EF4-FFF2-40B4-BE49-F238E27FC236}">
                    <a16:creationId xmlns="" xmlns:a16="http://schemas.microsoft.com/office/drawing/2014/main" id="{FADD4E31-6EB8-4432-9B4C-98811C4126A5}"/>
                  </a:ext>
                </a:extLst>
              </p:cNvPr>
              <p:cNvSpPr/>
              <p:nvPr/>
            </p:nvSpPr>
            <p:spPr>
              <a:xfrm>
                <a:off x="1778333" y="3932015"/>
                <a:ext cx="530637" cy="410146"/>
              </a:xfrm>
              <a:custGeom>
                <a:avLst/>
                <a:gdLst>
                  <a:gd name="connsiteX0" fmla="*/ 327088 w 530637"/>
                  <a:gd name="connsiteY0" fmla="*/ 0 h 410146"/>
                  <a:gd name="connsiteX1" fmla="*/ 0 w 530637"/>
                  <a:gd name="connsiteY1" fmla="*/ 222599 h 410146"/>
                  <a:gd name="connsiteX2" fmla="*/ 157067 w 530637"/>
                  <a:gd name="connsiteY2" fmla="*/ 410146 h 410146"/>
                  <a:gd name="connsiteX3" fmla="*/ 530638 w 530637"/>
                  <a:gd name="connsiteY3" fmla="*/ 97917 h 410146"/>
                  <a:gd name="connsiteX4" fmla="*/ 327088 w 530637"/>
                  <a:gd name="connsiteY4" fmla="*/ 0 h 410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0637" h="410146">
                    <a:moveTo>
                      <a:pt x="327088" y="0"/>
                    </a:moveTo>
                    <a:cubicBezTo>
                      <a:pt x="242983" y="116872"/>
                      <a:pt x="140113" y="189262"/>
                      <a:pt x="0" y="222599"/>
                    </a:cubicBezTo>
                    <a:cubicBezTo>
                      <a:pt x="41243" y="270224"/>
                      <a:pt x="115824" y="362903"/>
                      <a:pt x="157067" y="410146"/>
                    </a:cubicBezTo>
                    <a:cubicBezTo>
                      <a:pt x="335375" y="382810"/>
                      <a:pt x="459010" y="261652"/>
                      <a:pt x="530638" y="97917"/>
                    </a:cubicBezTo>
                    <a:cubicBezTo>
                      <a:pt x="457676" y="60103"/>
                      <a:pt x="400050" y="37719"/>
                      <a:pt x="327088" y="0"/>
                    </a:cubicBezTo>
                    <a:close/>
                  </a:path>
                </a:pathLst>
              </a:custGeom>
              <a:solidFill>
                <a:srgbClr val="EBEBE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50" name="Freeform: Shape 749">
                <a:extLst>
                  <a:ext uri="{FF2B5EF4-FFF2-40B4-BE49-F238E27FC236}">
                    <a16:creationId xmlns="" xmlns:a16="http://schemas.microsoft.com/office/drawing/2014/main" id="{9B659F26-9C88-4217-A4C6-7BB07F732060}"/>
                  </a:ext>
                </a:extLst>
              </p:cNvPr>
              <p:cNvSpPr/>
              <p:nvPr/>
            </p:nvSpPr>
            <p:spPr>
              <a:xfrm>
                <a:off x="1774047" y="3931812"/>
                <a:ext cx="537305" cy="412825"/>
              </a:xfrm>
              <a:custGeom>
                <a:avLst/>
                <a:gdLst>
                  <a:gd name="connsiteX0" fmla="*/ 331375 w 537305"/>
                  <a:gd name="connsiteY0" fmla="*/ 202 h 412825"/>
                  <a:gd name="connsiteX1" fmla="*/ 334899 w 537305"/>
                  <a:gd name="connsiteY1" fmla="*/ 1726 h 412825"/>
                  <a:gd name="connsiteX2" fmla="*/ 345567 w 537305"/>
                  <a:gd name="connsiteY2" fmla="*/ 6870 h 412825"/>
                  <a:gd name="connsiteX3" fmla="*/ 386143 w 537305"/>
                  <a:gd name="connsiteY3" fmla="*/ 25920 h 412825"/>
                  <a:gd name="connsiteX4" fmla="*/ 535686 w 537305"/>
                  <a:gd name="connsiteY4" fmla="*/ 96310 h 412825"/>
                  <a:gd name="connsiteX5" fmla="*/ 537305 w 537305"/>
                  <a:gd name="connsiteY5" fmla="*/ 97072 h 412825"/>
                  <a:gd name="connsiteX6" fmla="*/ 536543 w 537305"/>
                  <a:gd name="connsiteY6" fmla="*/ 98596 h 412825"/>
                  <a:gd name="connsiteX7" fmla="*/ 490728 w 537305"/>
                  <a:gd name="connsiteY7" fmla="*/ 186511 h 412825"/>
                  <a:gd name="connsiteX8" fmla="*/ 421958 w 537305"/>
                  <a:gd name="connsiteY8" fmla="*/ 275666 h 412825"/>
                  <a:gd name="connsiteX9" fmla="*/ 325755 w 537305"/>
                  <a:gd name="connsiteY9" fmla="*/ 353580 h 412825"/>
                  <a:gd name="connsiteX10" fmla="*/ 203835 w 537305"/>
                  <a:gd name="connsiteY10" fmla="*/ 404158 h 412825"/>
                  <a:gd name="connsiteX11" fmla="*/ 182689 w 537305"/>
                  <a:gd name="connsiteY11" fmla="*/ 408825 h 412825"/>
                  <a:gd name="connsiteX12" fmla="*/ 161639 w 537305"/>
                  <a:gd name="connsiteY12" fmla="*/ 412825 h 412825"/>
                  <a:gd name="connsiteX13" fmla="*/ 160306 w 537305"/>
                  <a:gd name="connsiteY13" fmla="*/ 412825 h 412825"/>
                  <a:gd name="connsiteX14" fmla="*/ 159448 w 537305"/>
                  <a:gd name="connsiteY14" fmla="*/ 411778 h 412825"/>
                  <a:gd name="connsiteX15" fmla="*/ 2476 w 537305"/>
                  <a:gd name="connsiteY15" fmla="*/ 224135 h 412825"/>
                  <a:gd name="connsiteX16" fmla="*/ 0 w 537305"/>
                  <a:gd name="connsiteY16" fmla="*/ 221278 h 412825"/>
                  <a:gd name="connsiteX17" fmla="*/ 3619 w 537305"/>
                  <a:gd name="connsiteY17" fmla="*/ 220420 h 412825"/>
                  <a:gd name="connsiteX18" fmla="*/ 155543 w 537305"/>
                  <a:gd name="connsiteY18" fmla="*/ 161175 h 412825"/>
                  <a:gd name="connsiteX19" fmla="*/ 257080 w 537305"/>
                  <a:gd name="connsiteY19" fmla="*/ 84499 h 412825"/>
                  <a:gd name="connsiteX20" fmla="*/ 312896 w 537305"/>
                  <a:gd name="connsiteY20" fmla="*/ 23158 h 412825"/>
                  <a:gd name="connsiteX21" fmla="*/ 326517 w 537305"/>
                  <a:gd name="connsiteY21" fmla="*/ 5727 h 412825"/>
                  <a:gd name="connsiteX22" fmla="*/ 330041 w 537305"/>
                  <a:gd name="connsiteY22" fmla="*/ 1345 h 412825"/>
                  <a:gd name="connsiteX23" fmla="*/ 331280 w 537305"/>
                  <a:gd name="connsiteY23" fmla="*/ 12 h 412825"/>
                  <a:gd name="connsiteX24" fmla="*/ 330137 w 537305"/>
                  <a:gd name="connsiteY24" fmla="*/ 1726 h 412825"/>
                  <a:gd name="connsiteX25" fmla="*/ 326803 w 537305"/>
                  <a:gd name="connsiteY25" fmla="*/ 6394 h 412825"/>
                  <a:gd name="connsiteX26" fmla="*/ 313944 w 537305"/>
                  <a:gd name="connsiteY26" fmla="*/ 24110 h 412825"/>
                  <a:gd name="connsiteX27" fmla="*/ 258985 w 537305"/>
                  <a:gd name="connsiteY27" fmla="*/ 86499 h 412825"/>
                  <a:gd name="connsiteX28" fmla="*/ 157448 w 537305"/>
                  <a:gd name="connsiteY28" fmla="*/ 164509 h 412825"/>
                  <a:gd name="connsiteX29" fmla="*/ 5048 w 537305"/>
                  <a:gd name="connsiteY29" fmla="*/ 224802 h 412825"/>
                  <a:gd name="connsiteX30" fmla="*/ 6287 w 537305"/>
                  <a:gd name="connsiteY30" fmla="*/ 221183 h 412825"/>
                  <a:gd name="connsiteX31" fmla="*/ 163544 w 537305"/>
                  <a:gd name="connsiteY31" fmla="*/ 408539 h 412825"/>
                  <a:gd name="connsiteX32" fmla="*/ 161258 w 537305"/>
                  <a:gd name="connsiteY32" fmla="*/ 407682 h 412825"/>
                  <a:gd name="connsiteX33" fmla="*/ 182118 w 537305"/>
                  <a:gd name="connsiteY33" fmla="*/ 403777 h 412825"/>
                  <a:gd name="connsiteX34" fmla="*/ 202978 w 537305"/>
                  <a:gd name="connsiteY34" fmla="*/ 399109 h 412825"/>
                  <a:gd name="connsiteX35" fmla="*/ 323659 w 537305"/>
                  <a:gd name="connsiteY35" fmla="*/ 349199 h 412825"/>
                  <a:gd name="connsiteX36" fmla="*/ 418909 w 537305"/>
                  <a:gd name="connsiteY36" fmla="*/ 272427 h 412825"/>
                  <a:gd name="connsiteX37" fmla="*/ 487489 w 537305"/>
                  <a:gd name="connsiteY37" fmla="*/ 184321 h 412825"/>
                  <a:gd name="connsiteX38" fmla="*/ 533495 w 537305"/>
                  <a:gd name="connsiteY38" fmla="*/ 97167 h 412825"/>
                  <a:gd name="connsiteX39" fmla="*/ 534352 w 537305"/>
                  <a:gd name="connsiteY39" fmla="*/ 99548 h 412825"/>
                  <a:gd name="connsiteX40" fmla="*/ 385572 w 537305"/>
                  <a:gd name="connsiteY40" fmla="*/ 27825 h 412825"/>
                  <a:gd name="connsiteX41" fmla="*/ 345376 w 537305"/>
                  <a:gd name="connsiteY41" fmla="*/ 7632 h 412825"/>
                  <a:gd name="connsiteX42" fmla="*/ 335280 w 537305"/>
                  <a:gd name="connsiteY42" fmla="*/ 2012 h 412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537305" h="412825">
                    <a:moveTo>
                      <a:pt x="331375" y="202"/>
                    </a:moveTo>
                    <a:cubicBezTo>
                      <a:pt x="332594" y="612"/>
                      <a:pt x="333766" y="1117"/>
                      <a:pt x="334899" y="1726"/>
                    </a:cubicBezTo>
                    <a:lnTo>
                      <a:pt x="345567" y="6870"/>
                    </a:lnTo>
                    <a:lnTo>
                      <a:pt x="386143" y="25920"/>
                    </a:lnTo>
                    <a:cubicBezTo>
                      <a:pt x="421386" y="42684"/>
                      <a:pt x="473488" y="64591"/>
                      <a:pt x="535686" y="96310"/>
                    </a:cubicBezTo>
                    <a:lnTo>
                      <a:pt x="537305" y="97072"/>
                    </a:lnTo>
                    <a:lnTo>
                      <a:pt x="536543" y="98596"/>
                    </a:lnTo>
                    <a:cubicBezTo>
                      <a:pt x="523237" y="128885"/>
                      <a:pt x="507930" y="158251"/>
                      <a:pt x="490728" y="186511"/>
                    </a:cubicBezTo>
                    <a:cubicBezTo>
                      <a:pt x="470849" y="218458"/>
                      <a:pt x="447808" y="248329"/>
                      <a:pt x="421958" y="275666"/>
                    </a:cubicBezTo>
                    <a:cubicBezTo>
                      <a:pt x="393516" y="305822"/>
                      <a:pt x="361159" y="332025"/>
                      <a:pt x="325755" y="353580"/>
                    </a:cubicBezTo>
                    <a:cubicBezTo>
                      <a:pt x="287874" y="376440"/>
                      <a:pt x="246774" y="393490"/>
                      <a:pt x="203835" y="404158"/>
                    </a:cubicBezTo>
                    <a:cubicBezTo>
                      <a:pt x="196872" y="406091"/>
                      <a:pt x="189814" y="407653"/>
                      <a:pt x="182689" y="408825"/>
                    </a:cubicBezTo>
                    <a:lnTo>
                      <a:pt x="161639" y="412825"/>
                    </a:lnTo>
                    <a:lnTo>
                      <a:pt x="160306" y="412825"/>
                    </a:lnTo>
                    <a:lnTo>
                      <a:pt x="159448" y="411778"/>
                    </a:lnTo>
                    <a:cubicBezTo>
                      <a:pt x="102298" y="345103"/>
                      <a:pt x="51244" y="280618"/>
                      <a:pt x="2476" y="224135"/>
                    </a:cubicBezTo>
                    <a:lnTo>
                      <a:pt x="0" y="221278"/>
                    </a:lnTo>
                    <a:lnTo>
                      <a:pt x="3619" y="220420"/>
                    </a:lnTo>
                    <a:cubicBezTo>
                      <a:pt x="56883" y="208209"/>
                      <a:pt x="108071" y="188245"/>
                      <a:pt x="155543" y="161175"/>
                    </a:cubicBezTo>
                    <a:cubicBezTo>
                      <a:pt x="192443" y="139934"/>
                      <a:pt x="226552" y="114179"/>
                      <a:pt x="257080" y="84499"/>
                    </a:cubicBezTo>
                    <a:cubicBezTo>
                      <a:pt x="276949" y="65239"/>
                      <a:pt x="295589" y="44751"/>
                      <a:pt x="312896" y="23158"/>
                    </a:cubicBezTo>
                    <a:lnTo>
                      <a:pt x="326517" y="5727"/>
                    </a:lnTo>
                    <a:lnTo>
                      <a:pt x="330041" y="1345"/>
                    </a:lnTo>
                    <a:cubicBezTo>
                      <a:pt x="330803" y="393"/>
                      <a:pt x="331184" y="-83"/>
                      <a:pt x="331280" y="12"/>
                    </a:cubicBezTo>
                    <a:lnTo>
                      <a:pt x="330137" y="1726"/>
                    </a:lnTo>
                    <a:lnTo>
                      <a:pt x="326803" y="6394"/>
                    </a:lnTo>
                    <a:cubicBezTo>
                      <a:pt x="323850" y="10490"/>
                      <a:pt x="319850" y="16490"/>
                      <a:pt x="313944" y="24110"/>
                    </a:cubicBezTo>
                    <a:cubicBezTo>
                      <a:pt x="297056" y="46123"/>
                      <a:pt x="278692" y="66963"/>
                      <a:pt x="258985" y="86499"/>
                    </a:cubicBezTo>
                    <a:cubicBezTo>
                      <a:pt x="228514" y="116626"/>
                      <a:pt x="194405" y="142830"/>
                      <a:pt x="157448" y="164509"/>
                    </a:cubicBezTo>
                    <a:cubicBezTo>
                      <a:pt x="109880" y="191979"/>
                      <a:pt x="58531" y="212296"/>
                      <a:pt x="5048" y="224802"/>
                    </a:cubicBezTo>
                    <a:lnTo>
                      <a:pt x="6287" y="221183"/>
                    </a:lnTo>
                    <a:cubicBezTo>
                      <a:pt x="55340" y="277666"/>
                      <a:pt x="106680" y="342531"/>
                      <a:pt x="163544" y="408539"/>
                    </a:cubicBezTo>
                    <a:lnTo>
                      <a:pt x="161258" y="407682"/>
                    </a:lnTo>
                    <a:lnTo>
                      <a:pt x="182118" y="403777"/>
                    </a:lnTo>
                    <a:cubicBezTo>
                      <a:pt x="189147" y="402605"/>
                      <a:pt x="196120" y="401043"/>
                      <a:pt x="202978" y="399109"/>
                    </a:cubicBezTo>
                    <a:cubicBezTo>
                      <a:pt x="245478" y="388603"/>
                      <a:pt x="286160" y="371782"/>
                      <a:pt x="323659" y="349199"/>
                    </a:cubicBezTo>
                    <a:cubicBezTo>
                      <a:pt x="358692" y="327967"/>
                      <a:pt x="390725" y="302145"/>
                      <a:pt x="418909" y="272427"/>
                    </a:cubicBezTo>
                    <a:cubicBezTo>
                      <a:pt x="444646" y="245414"/>
                      <a:pt x="467611" y="215896"/>
                      <a:pt x="487489" y="184321"/>
                    </a:cubicBezTo>
                    <a:cubicBezTo>
                      <a:pt x="504663" y="156279"/>
                      <a:pt x="520036" y="127171"/>
                      <a:pt x="533495" y="97167"/>
                    </a:cubicBezTo>
                    <a:lnTo>
                      <a:pt x="534352" y="99548"/>
                    </a:lnTo>
                    <a:cubicBezTo>
                      <a:pt x="472535" y="67544"/>
                      <a:pt x="420624" y="45065"/>
                      <a:pt x="385572" y="27825"/>
                    </a:cubicBezTo>
                    <a:cubicBezTo>
                      <a:pt x="367951" y="19252"/>
                      <a:pt x="354425" y="12394"/>
                      <a:pt x="345376" y="7632"/>
                    </a:cubicBezTo>
                    <a:lnTo>
                      <a:pt x="335280" y="2012"/>
                    </a:ln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51" name="Freeform: Shape 750">
                <a:extLst>
                  <a:ext uri="{FF2B5EF4-FFF2-40B4-BE49-F238E27FC236}">
                    <a16:creationId xmlns="" xmlns:a16="http://schemas.microsoft.com/office/drawing/2014/main" id="{F47F7F34-04AE-435A-8E32-BC32A79F159F}"/>
                  </a:ext>
                </a:extLst>
              </p:cNvPr>
              <p:cNvSpPr/>
              <p:nvPr/>
            </p:nvSpPr>
            <p:spPr>
              <a:xfrm>
                <a:off x="2093420" y="4003643"/>
                <a:ext cx="139731" cy="77152"/>
              </a:xfrm>
              <a:custGeom>
                <a:avLst/>
                <a:gdLst>
                  <a:gd name="connsiteX0" fmla="*/ 139732 w 139731"/>
                  <a:gd name="connsiteY0" fmla="*/ 77153 h 77152"/>
                  <a:gd name="connsiteX1" fmla="*/ 68675 w 139731"/>
                  <a:gd name="connsiteY1" fmla="*/ 40767 h 77152"/>
                  <a:gd name="connsiteX2" fmla="*/ 0 w 139731"/>
                  <a:gd name="connsiteY2" fmla="*/ 0 h 77152"/>
                  <a:gd name="connsiteX3" fmla="*/ 71056 w 139731"/>
                  <a:gd name="connsiteY3" fmla="*/ 36386 h 77152"/>
                  <a:gd name="connsiteX4" fmla="*/ 139732 w 139731"/>
                  <a:gd name="connsiteY4" fmla="*/ 77153 h 77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731" h="77152">
                    <a:moveTo>
                      <a:pt x="139732" y="77153"/>
                    </a:moveTo>
                    <a:cubicBezTo>
                      <a:pt x="115348" y="66427"/>
                      <a:pt x="91621" y="54283"/>
                      <a:pt x="68675" y="40767"/>
                    </a:cubicBezTo>
                    <a:cubicBezTo>
                      <a:pt x="44958" y="28613"/>
                      <a:pt x="22022" y="15002"/>
                      <a:pt x="0" y="0"/>
                    </a:cubicBezTo>
                    <a:cubicBezTo>
                      <a:pt x="24394" y="10697"/>
                      <a:pt x="48120" y="22851"/>
                      <a:pt x="71056" y="36386"/>
                    </a:cubicBezTo>
                    <a:cubicBezTo>
                      <a:pt x="94774" y="48539"/>
                      <a:pt x="117710" y="62151"/>
                      <a:pt x="139732" y="77153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52" name="Freeform: Shape 751">
                <a:extLst>
                  <a:ext uri="{FF2B5EF4-FFF2-40B4-BE49-F238E27FC236}">
                    <a16:creationId xmlns="" xmlns:a16="http://schemas.microsoft.com/office/drawing/2014/main" id="{3D9E5B54-9F40-436D-92AC-97A02440881E}"/>
                  </a:ext>
                </a:extLst>
              </p:cNvPr>
              <p:cNvSpPr/>
              <p:nvPr/>
            </p:nvSpPr>
            <p:spPr>
              <a:xfrm>
                <a:off x="2070655" y="4043267"/>
                <a:ext cx="132397" cy="89154"/>
              </a:xfrm>
              <a:custGeom>
                <a:avLst/>
                <a:gdLst>
                  <a:gd name="connsiteX0" fmla="*/ 132397 w 132397"/>
                  <a:gd name="connsiteY0" fmla="*/ 89154 h 89154"/>
                  <a:gd name="connsiteX1" fmla="*/ 64770 w 132397"/>
                  <a:gd name="connsiteY1" fmla="*/ 46673 h 89154"/>
                  <a:gd name="connsiteX2" fmla="*/ 0 w 132397"/>
                  <a:gd name="connsiteY2" fmla="*/ 0 h 89154"/>
                  <a:gd name="connsiteX3" fmla="*/ 67246 w 132397"/>
                  <a:gd name="connsiteY3" fmla="*/ 42958 h 89154"/>
                  <a:gd name="connsiteX4" fmla="*/ 132397 w 132397"/>
                  <a:gd name="connsiteY4" fmla="*/ 89154 h 89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397" h="89154">
                    <a:moveTo>
                      <a:pt x="132397" y="89154"/>
                    </a:moveTo>
                    <a:cubicBezTo>
                      <a:pt x="109004" y="76400"/>
                      <a:pt x="86420" y="62208"/>
                      <a:pt x="64770" y="46673"/>
                    </a:cubicBezTo>
                    <a:cubicBezTo>
                      <a:pt x="42234" y="32471"/>
                      <a:pt x="20603" y="16888"/>
                      <a:pt x="0" y="0"/>
                    </a:cubicBezTo>
                    <a:cubicBezTo>
                      <a:pt x="23279" y="12916"/>
                      <a:pt x="45739" y="27261"/>
                      <a:pt x="67246" y="42958"/>
                    </a:cubicBezTo>
                    <a:cubicBezTo>
                      <a:pt x="89897" y="56988"/>
                      <a:pt x="111662" y="72419"/>
                      <a:pt x="132397" y="89154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53" name="Freeform: Shape 752">
                <a:extLst>
                  <a:ext uri="{FF2B5EF4-FFF2-40B4-BE49-F238E27FC236}">
                    <a16:creationId xmlns="" xmlns:a16="http://schemas.microsoft.com/office/drawing/2014/main" id="{AABE48CC-6AF2-40DE-9865-DEE333E3C2FE}"/>
                  </a:ext>
                </a:extLst>
              </p:cNvPr>
              <p:cNvSpPr/>
              <p:nvPr/>
            </p:nvSpPr>
            <p:spPr>
              <a:xfrm>
                <a:off x="2033127" y="4083176"/>
                <a:ext cx="121824" cy="100679"/>
              </a:xfrm>
              <a:custGeom>
                <a:avLst/>
                <a:gdLst>
                  <a:gd name="connsiteX0" fmla="*/ 121825 w 121824"/>
                  <a:gd name="connsiteY0" fmla="*/ 100679 h 100679"/>
                  <a:gd name="connsiteX1" fmla="*/ 103346 w 121824"/>
                  <a:gd name="connsiteY1" fmla="*/ 86678 h 100679"/>
                  <a:gd name="connsiteX2" fmla="*/ 59626 w 121824"/>
                  <a:gd name="connsiteY2" fmla="*/ 52102 h 100679"/>
                  <a:gd name="connsiteX3" fmla="*/ 16288 w 121824"/>
                  <a:gd name="connsiteY3" fmla="*/ 16574 h 100679"/>
                  <a:gd name="connsiteX4" fmla="*/ 0 w 121824"/>
                  <a:gd name="connsiteY4" fmla="*/ 0 h 100679"/>
                  <a:gd name="connsiteX5" fmla="*/ 18574 w 121824"/>
                  <a:gd name="connsiteY5" fmla="*/ 13811 h 100679"/>
                  <a:gd name="connsiteX6" fmla="*/ 62675 w 121824"/>
                  <a:gd name="connsiteY6" fmla="*/ 48196 h 100679"/>
                  <a:gd name="connsiteX7" fmla="*/ 105632 w 121824"/>
                  <a:gd name="connsiteY7" fmla="*/ 84011 h 100679"/>
                  <a:gd name="connsiteX8" fmla="*/ 121825 w 121824"/>
                  <a:gd name="connsiteY8" fmla="*/ 100679 h 100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1824" h="100679">
                    <a:moveTo>
                      <a:pt x="121825" y="100679"/>
                    </a:moveTo>
                    <a:cubicBezTo>
                      <a:pt x="115195" y="96669"/>
                      <a:pt x="108995" y="91983"/>
                      <a:pt x="103346" y="86678"/>
                    </a:cubicBezTo>
                    <a:cubicBezTo>
                      <a:pt x="92202" y="77724"/>
                      <a:pt x="76771" y="65437"/>
                      <a:pt x="59626" y="52102"/>
                    </a:cubicBezTo>
                    <a:cubicBezTo>
                      <a:pt x="42482" y="38767"/>
                      <a:pt x="26956" y="26194"/>
                      <a:pt x="16288" y="16574"/>
                    </a:cubicBezTo>
                    <a:cubicBezTo>
                      <a:pt x="10182" y="11754"/>
                      <a:pt x="4715" y="6191"/>
                      <a:pt x="0" y="0"/>
                    </a:cubicBezTo>
                    <a:cubicBezTo>
                      <a:pt x="6610" y="4010"/>
                      <a:pt x="12830" y="8630"/>
                      <a:pt x="18574" y="13811"/>
                    </a:cubicBezTo>
                    <a:lnTo>
                      <a:pt x="62675" y="48196"/>
                    </a:lnTo>
                    <a:cubicBezTo>
                      <a:pt x="79915" y="61627"/>
                      <a:pt x="95059" y="74390"/>
                      <a:pt x="105632" y="84011"/>
                    </a:cubicBezTo>
                    <a:cubicBezTo>
                      <a:pt x="111690" y="88887"/>
                      <a:pt x="117129" y="94479"/>
                      <a:pt x="121825" y="100679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54" name="Freeform: Shape 753">
                <a:extLst>
                  <a:ext uri="{FF2B5EF4-FFF2-40B4-BE49-F238E27FC236}">
                    <a16:creationId xmlns="" xmlns:a16="http://schemas.microsoft.com/office/drawing/2014/main" id="{EA579200-0982-4C4E-867B-4FCC3F4CF007}"/>
                  </a:ext>
                </a:extLst>
              </p:cNvPr>
              <p:cNvSpPr/>
              <p:nvPr/>
            </p:nvSpPr>
            <p:spPr>
              <a:xfrm>
                <a:off x="1989407" y="4106703"/>
                <a:ext cx="107060" cy="115472"/>
              </a:xfrm>
              <a:custGeom>
                <a:avLst/>
                <a:gdLst>
                  <a:gd name="connsiteX0" fmla="*/ 0 w 107060"/>
                  <a:gd name="connsiteY0" fmla="*/ 0 h 115472"/>
                  <a:gd name="connsiteX1" fmla="*/ 18097 w 107060"/>
                  <a:gd name="connsiteY1" fmla="*/ 14383 h 115472"/>
                  <a:gd name="connsiteX2" fmla="*/ 57436 w 107060"/>
                  <a:gd name="connsiteY2" fmla="*/ 53912 h 115472"/>
                  <a:gd name="connsiteX3" fmla="*/ 93440 w 107060"/>
                  <a:gd name="connsiteY3" fmla="*/ 96393 h 115472"/>
                  <a:gd name="connsiteX4" fmla="*/ 107061 w 107060"/>
                  <a:gd name="connsiteY4" fmla="*/ 115443 h 115472"/>
                  <a:gd name="connsiteX5" fmla="*/ 53721 w 107060"/>
                  <a:gd name="connsiteY5" fmla="*/ 57626 h 115472"/>
                  <a:gd name="connsiteX6" fmla="*/ 15621 w 107060"/>
                  <a:gd name="connsiteY6" fmla="*/ 17336 h 115472"/>
                  <a:gd name="connsiteX7" fmla="*/ 0 w 107060"/>
                  <a:gd name="connsiteY7" fmla="*/ 0 h 115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060" h="115472">
                    <a:moveTo>
                      <a:pt x="0" y="0"/>
                    </a:moveTo>
                    <a:cubicBezTo>
                      <a:pt x="6582" y="4067"/>
                      <a:pt x="12649" y="8897"/>
                      <a:pt x="18097" y="14383"/>
                    </a:cubicBezTo>
                    <a:cubicBezTo>
                      <a:pt x="31871" y="26889"/>
                      <a:pt x="44996" y="40081"/>
                      <a:pt x="57436" y="53912"/>
                    </a:cubicBezTo>
                    <a:cubicBezTo>
                      <a:pt x="72104" y="70104"/>
                      <a:pt x="84582" y="85344"/>
                      <a:pt x="93440" y="96393"/>
                    </a:cubicBezTo>
                    <a:cubicBezTo>
                      <a:pt x="98669" y="102222"/>
                      <a:pt x="103241" y="108614"/>
                      <a:pt x="107061" y="115443"/>
                    </a:cubicBezTo>
                    <a:cubicBezTo>
                      <a:pt x="105918" y="116491"/>
                      <a:pt x="82677" y="89916"/>
                      <a:pt x="53721" y="57626"/>
                    </a:cubicBezTo>
                    <a:cubicBezTo>
                      <a:pt x="39243" y="41624"/>
                      <a:pt x="25146" y="27432"/>
                      <a:pt x="15621" y="17336"/>
                    </a:cubicBezTo>
                    <a:cubicBezTo>
                      <a:pt x="9849" y="12097"/>
                      <a:pt x="4620" y="6287"/>
                      <a:pt x="0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55" name="Freeform: Shape 754">
                <a:extLst>
                  <a:ext uri="{FF2B5EF4-FFF2-40B4-BE49-F238E27FC236}">
                    <a16:creationId xmlns="" xmlns:a16="http://schemas.microsoft.com/office/drawing/2014/main" id="{6F8EA115-AAD9-4857-9F91-DA75B646CEC3}"/>
                  </a:ext>
                </a:extLst>
              </p:cNvPr>
              <p:cNvSpPr/>
              <p:nvPr/>
            </p:nvSpPr>
            <p:spPr>
              <a:xfrm>
                <a:off x="1949167" y="4131087"/>
                <a:ext cx="88055" cy="114506"/>
              </a:xfrm>
              <a:custGeom>
                <a:avLst/>
                <a:gdLst>
                  <a:gd name="connsiteX0" fmla="*/ 44 w 88055"/>
                  <a:gd name="connsiteY0" fmla="*/ 0 h 114506"/>
                  <a:gd name="connsiteX1" fmla="*/ 15380 w 88055"/>
                  <a:gd name="connsiteY1" fmla="*/ 14573 h 114506"/>
                  <a:gd name="connsiteX2" fmla="*/ 48431 w 88055"/>
                  <a:gd name="connsiteY2" fmla="*/ 53626 h 114506"/>
                  <a:gd name="connsiteX3" fmla="*/ 77864 w 88055"/>
                  <a:gd name="connsiteY3" fmla="*/ 95441 h 114506"/>
                  <a:gd name="connsiteX4" fmla="*/ 88055 w 88055"/>
                  <a:gd name="connsiteY4" fmla="*/ 114491 h 114506"/>
                  <a:gd name="connsiteX5" fmla="*/ 44526 w 88055"/>
                  <a:gd name="connsiteY5" fmla="*/ 57341 h 114506"/>
                  <a:gd name="connsiteX6" fmla="*/ 44 w 88055"/>
                  <a:gd name="connsiteY6" fmla="*/ 0 h 114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055" h="114506">
                    <a:moveTo>
                      <a:pt x="44" y="0"/>
                    </a:moveTo>
                    <a:cubicBezTo>
                      <a:pt x="5750" y="4191"/>
                      <a:pt x="10903" y="9087"/>
                      <a:pt x="15380" y="14573"/>
                    </a:cubicBezTo>
                    <a:cubicBezTo>
                      <a:pt x="24333" y="24098"/>
                      <a:pt x="36239" y="37814"/>
                      <a:pt x="48431" y="53626"/>
                    </a:cubicBezTo>
                    <a:cubicBezTo>
                      <a:pt x="60623" y="69437"/>
                      <a:pt x="70910" y="84392"/>
                      <a:pt x="77864" y="95441"/>
                    </a:cubicBezTo>
                    <a:cubicBezTo>
                      <a:pt x="82083" y="101317"/>
                      <a:pt x="85503" y="107718"/>
                      <a:pt x="88055" y="114491"/>
                    </a:cubicBezTo>
                    <a:cubicBezTo>
                      <a:pt x="86817" y="115253"/>
                      <a:pt x="69005" y="88487"/>
                      <a:pt x="44526" y="57341"/>
                    </a:cubicBezTo>
                    <a:cubicBezTo>
                      <a:pt x="20047" y="26194"/>
                      <a:pt x="-1099" y="953"/>
                      <a:pt x="44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56" name="Freeform: Shape 755">
                <a:extLst>
                  <a:ext uri="{FF2B5EF4-FFF2-40B4-BE49-F238E27FC236}">
                    <a16:creationId xmlns="" xmlns:a16="http://schemas.microsoft.com/office/drawing/2014/main" id="{6EA6227E-F57D-4A8E-81AF-E0981853A7E0}"/>
                  </a:ext>
                </a:extLst>
              </p:cNvPr>
              <p:cNvSpPr/>
              <p:nvPr/>
            </p:nvSpPr>
            <p:spPr>
              <a:xfrm>
                <a:off x="1894538" y="4158138"/>
                <a:ext cx="94202" cy="113157"/>
              </a:xfrm>
              <a:custGeom>
                <a:avLst/>
                <a:gdLst>
                  <a:gd name="connsiteX0" fmla="*/ 0 w 94202"/>
                  <a:gd name="connsiteY0" fmla="*/ 0 h 113157"/>
                  <a:gd name="connsiteX1" fmla="*/ 15716 w 94202"/>
                  <a:gd name="connsiteY1" fmla="*/ 14859 h 113157"/>
                  <a:gd name="connsiteX2" fmla="*/ 50292 w 94202"/>
                  <a:gd name="connsiteY2" fmla="*/ 53912 h 113157"/>
                  <a:gd name="connsiteX3" fmla="*/ 82487 w 94202"/>
                  <a:gd name="connsiteY3" fmla="*/ 94964 h 113157"/>
                  <a:gd name="connsiteX4" fmla="*/ 94202 w 94202"/>
                  <a:gd name="connsiteY4" fmla="*/ 113157 h 113157"/>
                  <a:gd name="connsiteX5" fmla="*/ 79724 w 94202"/>
                  <a:gd name="connsiteY5" fmla="*/ 97155 h 113157"/>
                  <a:gd name="connsiteX6" fmla="*/ 46482 w 94202"/>
                  <a:gd name="connsiteY6" fmla="*/ 57055 h 113157"/>
                  <a:gd name="connsiteX7" fmla="*/ 13145 w 94202"/>
                  <a:gd name="connsiteY7" fmla="*/ 17240 h 113157"/>
                  <a:gd name="connsiteX8" fmla="*/ 0 w 94202"/>
                  <a:gd name="connsiteY8" fmla="*/ 0 h 113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202" h="113157">
                    <a:moveTo>
                      <a:pt x="0" y="0"/>
                    </a:moveTo>
                    <a:cubicBezTo>
                      <a:pt x="5820" y="4296"/>
                      <a:pt x="11097" y="9287"/>
                      <a:pt x="15716" y="14859"/>
                    </a:cubicBezTo>
                    <a:cubicBezTo>
                      <a:pt x="25241" y="24384"/>
                      <a:pt x="37243" y="38291"/>
                      <a:pt x="50292" y="53912"/>
                    </a:cubicBezTo>
                    <a:cubicBezTo>
                      <a:pt x="63341" y="69533"/>
                      <a:pt x="74581" y="84201"/>
                      <a:pt x="82487" y="94964"/>
                    </a:cubicBezTo>
                    <a:cubicBezTo>
                      <a:pt x="87163" y="100499"/>
                      <a:pt x="91097" y="106614"/>
                      <a:pt x="94202" y="113157"/>
                    </a:cubicBezTo>
                    <a:cubicBezTo>
                      <a:pt x="88811" y="108356"/>
                      <a:pt x="83963" y="102994"/>
                      <a:pt x="79724" y="97155"/>
                    </a:cubicBezTo>
                    <a:lnTo>
                      <a:pt x="46482" y="57055"/>
                    </a:lnTo>
                    <a:cubicBezTo>
                      <a:pt x="34100" y="42291"/>
                      <a:pt x="22955" y="28480"/>
                      <a:pt x="13145" y="17240"/>
                    </a:cubicBezTo>
                    <a:cubicBezTo>
                      <a:pt x="8182" y="11954"/>
                      <a:pt x="3781" y="6182"/>
                      <a:pt x="0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57" name="Freeform: Shape 756">
                <a:extLst>
                  <a:ext uri="{FF2B5EF4-FFF2-40B4-BE49-F238E27FC236}">
                    <a16:creationId xmlns="" xmlns:a16="http://schemas.microsoft.com/office/drawing/2014/main" id="{A5BDE386-EF5D-464B-8ED3-EA5B98836EE3}"/>
                  </a:ext>
                </a:extLst>
              </p:cNvPr>
              <p:cNvSpPr/>
              <p:nvPr/>
            </p:nvSpPr>
            <p:spPr>
              <a:xfrm>
                <a:off x="2943717" y="3598024"/>
                <a:ext cx="541400" cy="338943"/>
              </a:xfrm>
              <a:custGeom>
                <a:avLst/>
                <a:gdLst>
                  <a:gd name="connsiteX0" fmla="*/ 159829 w 541400"/>
                  <a:gd name="connsiteY0" fmla="*/ 338943 h 338943"/>
                  <a:gd name="connsiteX1" fmla="*/ 541401 w 541400"/>
                  <a:gd name="connsiteY1" fmla="*/ 236359 h 338943"/>
                  <a:gd name="connsiteX2" fmla="*/ 454819 w 541400"/>
                  <a:gd name="connsiteY2" fmla="*/ 7759 h 338943"/>
                  <a:gd name="connsiteX3" fmla="*/ 0 w 541400"/>
                  <a:gd name="connsiteY3" fmla="*/ 179209 h 338943"/>
                  <a:gd name="connsiteX4" fmla="*/ 159829 w 541400"/>
                  <a:gd name="connsiteY4" fmla="*/ 338943 h 338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1400" h="338943">
                    <a:moveTo>
                      <a:pt x="159829" y="338943"/>
                    </a:moveTo>
                    <a:cubicBezTo>
                      <a:pt x="277558" y="256266"/>
                      <a:pt x="397955" y="221881"/>
                      <a:pt x="541401" y="236359"/>
                    </a:cubicBezTo>
                    <a:cubicBezTo>
                      <a:pt x="518065" y="178257"/>
                      <a:pt x="478155" y="66052"/>
                      <a:pt x="454819" y="7759"/>
                    </a:cubicBezTo>
                    <a:cubicBezTo>
                      <a:pt x="277749" y="-25007"/>
                      <a:pt x="121444" y="48621"/>
                      <a:pt x="0" y="179209"/>
                    </a:cubicBezTo>
                    <a:cubicBezTo>
                      <a:pt x="56483" y="239312"/>
                      <a:pt x="103441" y="279412"/>
                      <a:pt x="159829" y="338943"/>
                    </a:cubicBezTo>
                    <a:close/>
                  </a:path>
                </a:pathLst>
              </a:custGeom>
              <a:solidFill>
                <a:srgbClr val="FAFAF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58" name="Freeform: Shape 757">
                <a:extLst>
                  <a:ext uri="{FF2B5EF4-FFF2-40B4-BE49-F238E27FC236}">
                    <a16:creationId xmlns="" xmlns:a16="http://schemas.microsoft.com/office/drawing/2014/main" id="{A1F6C795-704B-49BB-8469-8BF754EF03E3}"/>
                  </a:ext>
                </a:extLst>
              </p:cNvPr>
              <p:cNvSpPr/>
              <p:nvPr/>
            </p:nvSpPr>
            <p:spPr>
              <a:xfrm>
                <a:off x="2941240" y="3595970"/>
                <a:ext cx="546925" cy="341206"/>
              </a:xfrm>
              <a:custGeom>
                <a:avLst/>
                <a:gdLst>
                  <a:gd name="connsiteX0" fmla="*/ 162306 w 546925"/>
                  <a:gd name="connsiteY0" fmla="*/ 340998 h 341206"/>
                  <a:gd name="connsiteX1" fmla="*/ 159544 w 546925"/>
                  <a:gd name="connsiteY1" fmla="*/ 338426 h 341206"/>
                  <a:gd name="connsiteX2" fmla="*/ 151067 w 546925"/>
                  <a:gd name="connsiteY2" fmla="*/ 330044 h 341206"/>
                  <a:gd name="connsiteX3" fmla="*/ 119158 w 546925"/>
                  <a:gd name="connsiteY3" fmla="*/ 298516 h 341206"/>
                  <a:gd name="connsiteX4" fmla="*/ 1143 w 546925"/>
                  <a:gd name="connsiteY4" fmla="*/ 183074 h 341206"/>
                  <a:gd name="connsiteX5" fmla="*/ 0 w 546925"/>
                  <a:gd name="connsiteY5" fmla="*/ 181835 h 341206"/>
                  <a:gd name="connsiteX6" fmla="*/ 1143 w 546925"/>
                  <a:gd name="connsiteY6" fmla="*/ 180597 h 341206"/>
                  <a:gd name="connsiteX7" fmla="*/ 73247 w 546925"/>
                  <a:gd name="connsiteY7" fmla="*/ 112779 h 341206"/>
                  <a:gd name="connsiteX8" fmla="*/ 167354 w 546925"/>
                  <a:gd name="connsiteY8" fmla="*/ 51248 h 341206"/>
                  <a:gd name="connsiteX9" fmla="*/ 283464 w 546925"/>
                  <a:gd name="connsiteY9" fmla="*/ 9528 h 341206"/>
                  <a:gd name="connsiteX10" fmla="*/ 415195 w 546925"/>
                  <a:gd name="connsiteY10" fmla="*/ 1908 h 341206"/>
                  <a:gd name="connsiteX11" fmla="*/ 436626 w 546925"/>
                  <a:gd name="connsiteY11" fmla="*/ 4384 h 341206"/>
                  <a:gd name="connsiteX12" fmla="*/ 457771 w 546925"/>
                  <a:gd name="connsiteY12" fmla="*/ 7528 h 341206"/>
                  <a:gd name="connsiteX13" fmla="*/ 459105 w 546925"/>
                  <a:gd name="connsiteY13" fmla="*/ 7528 h 341206"/>
                  <a:gd name="connsiteX14" fmla="*/ 459105 w 546925"/>
                  <a:gd name="connsiteY14" fmla="*/ 8861 h 341206"/>
                  <a:gd name="connsiteX15" fmla="*/ 545497 w 546925"/>
                  <a:gd name="connsiteY15" fmla="*/ 237461 h 341206"/>
                  <a:gd name="connsiteX16" fmla="*/ 546926 w 546925"/>
                  <a:gd name="connsiteY16" fmla="*/ 240890 h 341206"/>
                  <a:gd name="connsiteX17" fmla="*/ 543211 w 546925"/>
                  <a:gd name="connsiteY17" fmla="*/ 240890 h 341206"/>
                  <a:gd name="connsiteX18" fmla="*/ 380524 w 546925"/>
                  <a:gd name="connsiteY18" fmla="*/ 246891 h 341206"/>
                  <a:gd name="connsiteX19" fmla="*/ 259556 w 546925"/>
                  <a:gd name="connsiteY19" fmla="*/ 285848 h 341206"/>
                  <a:gd name="connsiteX20" fmla="*/ 186785 w 546925"/>
                  <a:gd name="connsiteY20" fmla="*/ 325377 h 341206"/>
                  <a:gd name="connsiteX21" fmla="*/ 167735 w 546925"/>
                  <a:gd name="connsiteY21" fmla="*/ 337379 h 341206"/>
                  <a:gd name="connsiteX22" fmla="*/ 163068 w 546925"/>
                  <a:gd name="connsiteY22" fmla="*/ 340331 h 341206"/>
                  <a:gd name="connsiteX23" fmla="*/ 161449 w 546925"/>
                  <a:gd name="connsiteY23" fmla="*/ 341189 h 341206"/>
                  <a:gd name="connsiteX24" fmla="*/ 163068 w 546925"/>
                  <a:gd name="connsiteY24" fmla="*/ 339950 h 341206"/>
                  <a:gd name="connsiteX25" fmla="*/ 167735 w 546925"/>
                  <a:gd name="connsiteY25" fmla="*/ 336616 h 341206"/>
                  <a:gd name="connsiteX26" fmla="*/ 185642 w 546925"/>
                  <a:gd name="connsiteY26" fmla="*/ 324139 h 341206"/>
                  <a:gd name="connsiteX27" fmla="*/ 258032 w 546925"/>
                  <a:gd name="connsiteY27" fmla="*/ 283372 h 341206"/>
                  <a:gd name="connsiteX28" fmla="*/ 380238 w 546925"/>
                  <a:gd name="connsiteY28" fmla="*/ 242605 h 341206"/>
                  <a:gd name="connsiteX29" fmla="*/ 544163 w 546925"/>
                  <a:gd name="connsiteY29" fmla="*/ 235842 h 341206"/>
                  <a:gd name="connsiteX30" fmla="*/ 541782 w 546925"/>
                  <a:gd name="connsiteY30" fmla="*/ 238890 h 341206"/>
                  <a:gd name="connsiteX31" fmla="*/ 455009 w 546925"/>
                  <a:gd name="connsiteY31" fmla="*/ 10290 h 341206"/>
                  <a:gd name="connsiteX32" fmla="*/ 456819 w 546925"/>
                  <a:gd name="connsiteY32" fmla="*/ 11719 h 341206"/>
                  <a:gd name="connsiteX33" fmla="*/ 435864 w 546925"/>
                  <a:gd name="connsiteY33" fmla="*/ 8671 h 341206"/>
                  <a:gd name="connsiteX34" fmla="*/ 414719 w 546925"/>
                  <a:gd name="connsiteY34" fmla="*/ 6194 h 341206"/>
                  <a:gd name="connsiteX35" fmla="*/ 284512 w 546925"/>
                  <a:gd name="connsiteY35" fmla="*/ 13624 h 341206"/>
                  <a:gd name="connsiteX36" fmla="*/ 169450 w 546925"/>
                  <a:gd name="connsiteY36" fmla="*/ 54676 h 341206"/>
                  <a:gd name="connsiteX37" fmla="*/ 75819 w 546925"/>
                  <a:gd name="connsiteY37" fmla="*/ 115351 h 341206"/>
                  <a:gd name="connsiteX38" fmla="*/ 3810 w 546925"/>
                  <a:gd name="connsiteY38" fmla="*/ 182026 h 341206"/>
                  <a:gd name="connsiteX39" fmla="*/ 3810 w 546925"/>
                  <a:gd name="connsiteY39" fmla="*/ 179549 h 341206"/>
                  <a:gd name="connsiteX40" fmla="*/ 120587 w 546925"/>
                  <a:gd name="connsiteY40" fmla="*/ 296040 h 341206"/>
                  <a:gd name="connsiteX41" fmla="*/ 151829 w 546925"/>
                  <a:gd name="connsiteY41" fmla="*/ 328330 h 341206"/>
                  <a:gd name="connsiteX42" fmla="*/ 159639 w 546925"/>
                  <a:gd name="connsiteY42" fmla="*/ 336807 h 341206"/>
                  <a:gd name="connsiteX43" fmla="*/ 162306 w 546925"/>
                  <a:gd name="connsiteY43" fmla="*/ 340998 h 341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546925" h="341206">
                    <a:moveTo>
                      <a:pt x="162306" y="340998"/>
                    </a:moveTo>
                    <a:cubicBezTo>
                      <a:pt x="161315" y="340226"/>
                      <a:pt x="160391" y="339360"/>
                      <a:pt x="159544" y="338426"/>
                    </a:cubicBezTo>
                    <a:lnTo>
                      <a:pt x="151067" y="330044"/>
                    </a:lnTo>
                    <a:lnTo>
                      <a:pt x="119158" y="298516"/>
                    </a:lnTo>
                    <a:cubicBezTo>
                      <a:pt x="91345" y="271180"/>
                      <a:pt x="49435" y="233461"/>
                      <a:pt x="1143" y="183074"/>
                    </a:cubicBezTo>
                    <a:lnTo>
                      <a:pt x="0" y="181835"/>
                    </a:lnTo>
                    <a:lnTo>
                      <a:pt x="1143" y="180597"/>
                    </a:lnTo>
                    <a:cubicBezTo>
                      <a:pt x="23632" y="156404"/>
                      <a:pt x="47720" y="133744"/>
                      <a:pt x="73247" y="112779"/>
                    </a:cubicBezTo>
                    <a:cubicBezTo>
                      <a:pt x="102499" y="89195"/>
                      <a:pt x="134017" y="68583"/>
                      <a:pt x="167354" y="51248"/>
                    </a:cubicBezTo>
                    <a:cubicBezTo>
                      <a:pt x="204026" y="32236"/>
                      <a:pt x="243078" y="18205"/>
                      <a:pt x="283464" y="9528"/>
                    </a:cubicBezTo>
                    <a:cubicBezTo>
                      <a:pt x="326736" y="355"/>
                      <a:pt x="371151" y="-2216"/>
                      <a:pt x="415195" y="1908"/>
                    </a:cubicBezTo>
                    <a:cubicBezTo>
                      <a:pt x="422377" y="2356"/>
                      <a:pt x="429530" y="3185"/>
                      <a:pt x="436626" y="4384"/>
                    </a:cubicBezTo>
                    <a:lnTo>
                      <a:pt x="457771" y="7528"/>
                    </a:lnTo>
                    <a:lnTo>
                      <a:pt x="459105" y="7528"/>
                    </a:lnTo>
                    <a:lnTo>
                      <a:pt x="459105" y="8861"/>
                    </a:lnTo>
                    <a:cubicBezTo>
                      <a:pt x="491109" y="90014"/>
                      <a:pt x="518065" y="168119"/>
                      <a:pt x="545497" y="237461"/>
                    </a:cubicBezTo>
                    <a:lnTo>
                      <a:pt x="546926" y="240890"/>
                    </a:lnTo>
                    <a:lnTo>
                      <a:pt x="543211" y="240890"/>
                    </a:lnTo>
                    <a:cubicBezTo>
                      <a:pt x="488975" y="234947"/>
                      <a:pt x="434169" y="236975"/>
                      <a:pt x="380524" y="246891"/>
                    </a:cubicBezTo>
                    <a:cubicBezTo>
                      <a:pt x="338747" y="254844"/>
                      <a:pt x="298123" y="267932"/>
                      <a:pt x="259556" y="285848"/>
                    </a:cubicBezTo>
                    <a:cubicBezTo>
                      <a:pt x="234496" y="297478"/>
                      <a:pt x="210188" y="310680"/>
                      <a:pt x="186785" y="325377"/>
                    </a:cubicBezTo>
                    <a:lnTo>
                      <a:pt x="167735" y="337379"/>
                    </a:lnTo>
                    <a:lnTo>
                      <a:pt x="163068" y="340331"/>
                    </a:lnTo>
                    <a:cubicBezTo>
                      <a:pt x="162020" y="340998"/>
                      <a:pt x="161449" y="341284"/>
                      <a:pt x="161449" y="341189"/>
                    </a:cubicBezTo>
                    <a:lnTo>
                      <a:pt x="163068" y="339950"/>
                    </a:lnTo>
                    <a:lnTo>
                      <a:pt x="167735" y="336616"/>
                    </a:lnTo>
                    <a:cubicBezTo>
                      <a:pt x="171831" y="333759"/>
                      <a:pt x="177260" y="329377"/>
                      <a:pt x="185642" y="324139"/>
                    </a:cubicBezTo>
                    <a:cubicBezTo>
                      <a:pt x="208826" y="308937"/>
                      <a:pt x="233010" y="295316"/>
                      <a:pt x="258032" y="283372"/>
                    </a:cubicBezTo>
                    <a:cubicBezTo>
                      <a:pt x="296866" y="264636"/>
                      <a:pt x="337938" y="250939"/>
                      <a:pt x="380238" y="242605"/>
                    </a:cubicBezTo>
                    <a:cubicBezTo>
                      <a:pt x="434254" y="232308"/>
                      <a:pt x="489490" y="230032"/>
                      <a:pt x="544163" y="235842"/>
                    </a:cubicBezTo>
                    <a:lnTo>
                      <a:pt x="541782" y="238890"/>
                    </a:lnTo>
                    <a:cubicBezTo>
                      <a:pt x="514064" y="169548"/>
                      <a:pt x="486918" y="91443"/>
                      <a:pt x="455009" y="10290"/>
                    </a:cubicBezTo>
                    <a:lnTo>
                      <a:pt x="456819" y="11719"/>
                    </a:lnTo>
                    <a:lnTo>
                      <a:pt x="435864" y="8671"/>
                    </a:lnTo>
                    <a:cubicBezTo>
                      <a:pt x="428873" y="7414"/>
                      <a:pt x="421815" y="6585"/>
                      <a:pt x="414719" y="6194"/>
                    </a:cubicBezTo>
                    <a:cubicBezTo>
                      <a:pt x="371189" y="2165"/>
                      <a:pt x="327298" y="4670"/>
                      <a:pt x="284512" y="13624"/>
                    </a:cubicBezTo>
                    <a:cubicBezTo>
                      <a:pt x="244516" y="22177"/>
                      <a:pt x="205826" y="35979"/>
                      <a:pt x="169450" y="54676"/>
                    </a:cubicBezTo>
                    <a:cubicBezTo>
                      <a:pt x="136332" y="71793"/>
                      <a:pt x="104965" y="92110"/>
                      <a:pt x="75819" y="115351"/>
                    </a:cubicBezTo>
                    <a:cubicBezTo>
                      <a:pt x="50435" y="136039"/>
                      <a:pt x="26384" y="158308"/>
                      <a:pt x="3810" y="182026"/>
                    </a:cubicBezTo>
                    <a:lnTo>
                      <a:pt x="3810" y="179549"/>
                    </a:lnTo>
                    <a:cubicBezTo>
                      <a:pt x="51435" y="230032"/>
                      <a:pt x="93250" y="268227"/>
                      <a:pt x="120587" y="296040"/>
                    </a:cubicBezTo>
                    <a:cubicBezTo>
                      <a:pt x="134398" y="309851"/>
                      <a:pt x="144875" y="320805"/>
                      <a:pt x="151829" y="328330"/>
                    </a:cubicBezTo>
                    <a:lnTo>
                      <a:pt x="159639" y="336807"/>
                    </a:lnTo>
                    <a:cubicBezTo>
                      <a:pt x="160639" y="338131"/>
                      <a:pt x="161535" y="339531"/>
                      <a:pt x="162306" y="340998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59" name="Freeform: Shape 758">
                <a:extLst>
                  <a:ext uri="{FF2B5EF4-FFF2-40B4-BE49-F238E27FC236}">
                    <a16:creationId xmlns="" xmlns:a16="http://schemas.microsoft.com/office/drawing/2014/main" id="{A3F1D421-F7F6-45CD-8045-F1538D536C9B}"/>
                  </a:ext>
                </a:extLst>
              </p:cNvPr>
              <p:cNvSpPr/>
              <p:nvPr/>
            </p:nvSpPr>
            <p:spPr>
              <a:xfrm>
                <a:off x="3032299" y="3754850"/>
                <a:ext cx="106584" cy="118681"/>
              </a:xfrm>
              <a:custGeom>
                <a:avLst/>
                <a:gdLst>
                  <a:gd name="connsiteX0" fmla="*/ 0 w 106584"/>
                  <a:gd name="connsiteY0" fmla="*/ 0 h 118681"/>
                  <a:gd name="connsiteX1" fmla="*/ 55150 w 106584"/>
                  <a:gd name="connsiteY1" fmla="*/ 57626 h 118681"/>
                  <a:gd name="connsiteX2" fmla="*/ 106585 w 106584"/>
                  <a:gd name="connsiteY2" fmla="*/ 118682 h 118681"/>
                  <a:gd name="connsiteX3" fmla="*/ 51435 w 106584"/>
                  <a:gd name="connsiteY3" fmla="*/ 60960 h 118681"/>
                  <a:gd name="connsiteX4" fmla="*/ 0 w 106584"/>
                  <a:gd name="connsiteY4" fmla="*/ 0 h 118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6584" h="118681">
                    <a:moveTo>
                      <a:pt x="0" y="0"/>
                    </a:moveTo>
                    <a:cubicBezTo>
                      <a:pt x="19526" y="18079"/>
                      <a:pt x="37948" y="37319"/>
                      <a:pt x="55150" y="57626"/>
                    </a:cubicBezTo>
                    <a:cubicBezTo>
                      <a:pt x="73571" y="76867"/>
                      <a:pt x="90754" y="97260"/>
                      <a:pt x="106585" y="118682"/>
                    </a:cubicBezTo>
                    <a:cubicBezTo>
                      <a:pt x="87039" y="100584"/>
                      <a:pt x="68618" y="81306"/>
                      <a:pt x="51435" y="60960"/>
                    </a:cubicBezTo>
                    <a:cubicBezTo>
                      <a:pt x="33023" y="41739"/>
                      <a:pt x="15850" y="21384"/>
                      <a:pt x="0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60" name="Freeform: Shape 759">
                <a:extLst>
                  <a:ext uri="{FF2B5EF4-FFF2-40B4-BE49-F238E27FC236}">
                    <a16:creationId xmlns="" xmlns:a16="http://schemas.microsoft.com/office/drawing/2014/main" id="{34F160FC-631C-4DA0-BCFC-18E76C4DAA92}"/>
                  </a:ext>
                </a:extLst>
              </p:cNvPr>
              <p:cNvSpPr/>
              <p:nvPr/>
            </p:nvSpPr>
            <p:spPr>
              <a:xfrm>
                <a:off x="3077257" y="3715892"/>
                <a:ext cx="95631" cy="127539"/>
              </a:xfrm>
              <a:custGeom>
                <a:avLst/>
                <a:gdLst>
                  <a:gd name="connsiteX0" fmla="*/ 0 w 95631"/>
                  <a:gd name="connsiteY0" fmla="*/ 0 h 127539"/>
                  <a:gd name="connsiteX1" fmla="*/ 49816 w 95631"/>
                  <a:gd name="connsiteY1" fmla="*/ 62294 h 127539"/>
                  <a:gd name="connsiteX2" fmla="*/ 95631 w 95631"/>
                  <a:gd name="connsiteY2" fmla="*/ 127540 h 127539"/>
                  <a:gd name="connsiteX3" fmla="*/ 45815 w 95631"/>
                  <a:gd name="connsiteY3" fmla="*/ 65246 h 127539"/>
                  <a:gd name="connsiteX4" fmla="*/ 0 w 95631"/>
                  <a:gd name="connsiteY4" fmla="*/ 0 h 127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631" h="127539">
                    <a:moveTo>
                      <a:pt x="0" y="0"/>
                    </a:moveTo>
                    <a:cubicBezTo>
                      <a:pt x="17926" y="19679"/>
                      <a:pt x="34566" y="40481"/>
                      <a:pt x="49816" y="62294"/>
                    </a:cubicBezTo>
                    <a:cubicBezTo>
                      <a:pt x="66408" y="83077"/>
                      <a:pt x="81715" y="104870"/>
                      <a:pt x="95631" y="127540"/>
                    </a:cubicBezTo>
                    <a:cubicBezTo>
                      <a:pt x="77772" y="107804"/>
                      <a:pt x="61141" y="87001"/>
                      <a:pt x="45815" y="65246"/>
                    </a:cubicBezTo>
                    <a:cubicBezTo>
                      <a:pt x="29251" y="44434"/>
                      <a:pt x="13954" y="22641"/>
                      <a:pt x="0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61" name="Freeform: Shape 760">
                <a:extLst>
                  <a:ext uri="{FF2B5EF4-FFF2-40B4-BE49-F238E27FC236}">
                    <a16:creationId xmlns="" xmlns:a16="http://schemas.microsoft.com/office/drawing/2014/main" id="{174D5C24-3DD1-42B0-B40E-485D64A4C623}"/>
                  </a:ext>
                </a:extLst>
              </p:cNvPr>
              <p:cNvSpPr/>
              <p:nvPr/>
            </p:nvSpPr>
            <p:spPr>
              <a:xfrm>
                <a:off x="3139551" y="3683126"/>
                <a:ext cx="81819" cy="134778"/>
              </a:xfrm>
              <a:custGeom>
                <a:avLst/>
                <a:gdLst>
                  <a:gd name="connsiteX0" fmla="*/ 0 w 81819"/>
                  <a:gd name="connsiteY0" fmla="*/ 0 h 134778"/>
                  <a:gd name="connsiteX1" fmla="*/ 12859 w 81819"/>
                  <a:gd name="connsiteY1" fmla="*/ 19050 h 134778"/>
                  <a:gd name="connsiteX2" fmla="*/ 42672 w 81819"/>
                  <a:gd name="connsiteY2" fmla="*/ 66104 h 134778"/>
                  <a:gd name="connsiteX3" fmla="*/ 71819 w 81819"/>
                  <a:gd name="connsiteY3" fmla="*/ 113729 h 134778"/>
                  <a:gd name="connsiteX4" fmla="*/ 81820 w 81819"/>
                  <a:gd name="connsiteY4" fmla="*/ 134779 h 134778"/>
                  <a:gd name="connsiteX5" fmla="*/ 68866 w 81819"/>
                  <a:gd name="connsiteY5" fmla="*/ 115729 h 134778"/>
                  <a:gd name="connsiteX6" fmla="*/ 38481 w 81819"/>
                  <a:gd name="connsiteY6" fmla="*/ 68961 h 134778"/>
                  <a:gd name="connsiteX7" fmla="*/ 9906 w 81819"/>
                  <a:gd name="connsiteY7" fmla="*/ 21336 h 134778"/>
                  <a:gd name="connsiteX8" fmla="*/ 0 w 81819"/>
                  <a:gd name="connsiteY8" fmla="*/ 0 h 134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1819" h="134778">
                    <a:moveTo>
                      <a:pt x="0" y="0"/>
                    </a:moveTo>
                    <a:cubicBezTo>
                      <a:pt x="4877" y="5934"/>
                      <a:pt x="9182" y="12306"/>
                      <a:pt x="12859" y="19050"/>
                    </a:cubicBezTo>
                    <a:cubicBezTo>
                      <a:pt x="20383" y="31242"/>
                      <a:pt x="30861" y="47625"/>
                      <a:pt x="42672" y="66104"/>
                    </a:cubicBezTo>
                    <a:cubicBezTo>
                      <a:pt x="54483" y="84582"/>
                      <a:pt x="64961" y="101251"/>
                      <a:pt x="71819" y="113729"/>
                    </a:cubicBezTo>
                    <a:cubicBezTo>
                      <a:pt x="76029" y="120291"/>
                      <a:pt x="79391" y="127368"/>
                      <a:pt x="81820" y="134779"/>
                    </a:cubicBezTo>
                    <a:cubicBezTo>
                      <a:pt x="76943" y="128826"/>
                      <a:pt x="72609" y="122454"/>
                      <a:pt x="68866" y="115729"/>
                    </a:cubicBezTo>
                    <a:lnTo>
                      <a:pt x="38481" y="68961"/>
                    </a:lnTo>
                    <a:cubicBezTo>
                      <a:pt x="26670" y="50578"/>
                      <a:pt x="16573" y="33528"/>
                      <a:pt x="9906" y="21336"/>
                    </a:cubicBezTo>
                    <a:cubicBezTo>
                      <a:pt x="5782" y="14640"/>
                      <a:pt x="2457" y="7477"/>
                      <a:pt x="0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62" name="Freeform: Shape 761">
                <a:extLst>
                  <a:ext uri="{FF2B5EF4-FFF2-40B4-BE49-F238E27FC236}">
                    <a16:creationId xmlns="" xmlns:a16="http://schemas.microsoft.com/office/drawing/2014/main" id="{28BD02D3-9E0C-49A2-80EC-7C652E1CF437}"/>
                  </a:ext>
                </a:extLst>
              </p:cNvPr>
              <p:cNvSpPr/>
              <p:nvPr/>
            </p:nvSpPr>
            <p:spPr>
              <a:xfrm>
                <a:off x="3207083" y="3666829"/>
                <a:ext cx="63246" cy="143170"/>
              </a:xfrm>
              <a:custGeom>
                <a:avLst/>
                <a:gdLst>
                  <a:gd name="connsiteX0" fmla="*/ 63246 w 63246"/>
                  <a:gd name="connsiteY0" fmla="*/ 143171 h 143170"/>
                  <a:gd name="connsiteX1" fmla="*/ 50863 w 63246"/>
                  <a:gd name="connsiteY1" fmla="*/ 124121 h 143170"/>
                  <a:gd name="connsiteX2" fmla="*/ 26765 w 63246"/>
                  <a:gd name="connsiteY2" fmla="*/ 73924 h 143170"/>
                  <a:gd name="connsiteX3" fmla="*/ 6763 w 63246"/>
                  <a:gd name="connsiteY3" fmla="*/ 22013 h 143170"/>
                  <a:gd name="connsiteX4" fmla="*/ 0 w 63246"/>
                  <a:gd name="connsiteY4" fmla="*/ 10 h 143170"/>
                  <a:gd name="connsiteX5" fmla="*/ 31337 w 63246"/>
                  <a:gd name="connsiteY5" fmla="*/ 72019 h 143170"/>
                  <a:gd name="connsiteX6" fmla="*/ 54007 w 63246"/>
                  <a:gd name="connsiteY6" fmla="*/ 122501 h 143170"/>
                  <a:gd name="connsiteX7" fmla="*/ 63246 w 63246"/>
                  <a:gd name="connsiteY7" fmla="*/ 143171 h 143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3246" h="143170">
                    <a:moveTo>
                      <a:pt x="63246" y="143171"/>
                    </a:moveTo>
                    <a:cubicBezTo>
                      <a:pt x="58388" y="137322"/>
                      <a:pt x="54235" y="130931"/>
                      <a:pt x="50863" y="124121"/>
                    </a:cubicBezTo>
                    <a:cubicBezTo>
                      <a:pt x="44005" y="111643"/>
                      <a:pt x="35243" y="93926"/>
                      <a:pt x="26765" y="73924"/>
                    </a:cubicBezTo>
                    <a:cubicBezTo>
                      <a:pt x="18288" y="53922"/>
                      <a:pt x="11525" y="35824"/>
                      <a:pt x="6763" y="22013"/>
                    </a:cubicBezTo>
                    <a:cubicBezTo>
                      <a:pt x="3724" y="14945"/>
                      <a:pt x="1457" y="7563"/>
                      <a:pt x="0" y="10"/>
                    </a:cubicBezTo>
                    <a:cubicBezTo>
                      <a:pt x="1524" y="-657"/>
                      <a:pt x="14669" y="32014"/>
                      <a:pt x="31337" y="72019"/>
                    </a:cubicBezTo>
                    <a:cubicBezTo>
                      <a:pt x="39814" y="91926"/>
                      <a:pt x="47911" y="110119"/>
                      <a:pt x="54007" y="122501"/>
                    </a:cubicBezTo>
                    <a:cubicBezTo>
                      <a:pt x="57750" y="129074"/>
                      <a:pt x="60846" y="135999"/>
                      <a:pt x="63246" y="143171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63" name="Freeform: Shape 762">
                <a:extLst>
                  <a:ext uri="{FF2B5EF4-FFF2-40B4-BE49-F238E27FC236}">
                    <a16:creationId xmlns="" xmlns:a16="http://schemas.microsoft.com/office/drawing/2014/main" id="{06ACE366-7405-4365-BC51-54BF7D198569}"/>
                  </a:ext>
                </a:extLst>
              </p:cNvPr>
              <p:cNvSpPr/>
              <p:nvPr/>
            </p:nvSpPr>
            <p:spPr>
              <a:xfrm>
                <a:off x="3270900" y="3663791"/>
                <a:ext cx="45441" cy="136683"/>
              </a:xfrm>
              <a:custGeom>
                <a:avLst/>
                <a:gdLst>
                  <a:gd name="connsiteX0" fmla="*/ 45339 w 45441"/>
                  <a:gd name="connsiteY0" fmla="*/ 136684 h 136683"/>
                  <a:gd name="connsiteX1" fmla="*/ 35814 w 45441"/>
                  <a:gd name="connsiteY1" fmla="*/ 117634 h 136683"/>
                  <a:gd name="connsiteX2" fmla="*/ 17526 w 45441"/>
                  <a:gd name="connsiteY2" fmla="*/ 70009 h 136683"/>
                  <a:gd name="connsiteX3" fmla="*/ 3524 w 45441"/>
                  <a:gd name="connsiteY3" fmla="*/ 20955 h 136683"/>
                  <a:gd name="connsiteX4" fmla="*/ 0 w 45441"/>
                  <a:gd name="connsiteY4" fmla="*/ 0 h 136683"/>
                  <a:gd name="connsiteX5" fmla="*/ 22193 w 45441"/>
                  <a:gd name="connsiteY5" fmla="*/ 68485 h 136683"/>
                  <a:gd name="connsiteX6" fmla="*/ 45339 w 45441"/>
                  <a:gd name="connsiteY6" fmla="*/ 136684 h 136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441" h="136683">
                    <a:moveTo>
                      <a:pt x="45339" y="136684"/>
                    </a:moveTo>
                    <a:cubicBezTo>
                      <a:pt x="41434" y="130731"/>
                      <a:pt x="38233" y="124330"/>
                      <a:pt x="35814" y="117634"/>
                    </a:cubicBezTo>
                    <a:cubicBezTo>
                      <a:pt x="30480" y="105728"/>
                      <a:pt x="23813" y="89059"/>
                      <a:pt x="17526" y="70009"/>
                    </a:cubicBezTo>
                    <a:cubicBezTo>
                      <a:pt x="11239" y="50959"/>
                      <a:pt x="6477" y="33623"/>
                      <a:pt x="3524" y="20955"/>
                    </a:cubicBezTo>
                    <a:cubicBezTo>
                      <a:pt x="1429" y="14154"/>
                      <a:pt x="248" y="7106"/>
                      <a:pt x="0" y="0"/>
                    </a:cubicBezTo>
                    <a:cubicBezTo>
                      <a:pt x="1333" y="0"/>
                      <a:pt x="9525" y="30861"/>
                      <a:pt x="22193" y="68485"/>
                    </a:cubicBezTo>
                    <a:cubicBezTo>
                      <a:pt x="34861" y="106109"/>
                      <a:pt x="46672" y="136684"/>
                      <a:pt x="45339" y="136684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64" name="Freeform: Shape 763">
                <a:extLst>
                  <a:ext uri="{FF2B5EF4-FFF2-40B4-BE49-F238E27FC236}">
                    <a16:creationId xmlns="" xmlns:a16="http://schemas.microsoft.com/office/drawing/2014/main" id="{6AC0B320-1F1F-48A5-BAB2-909E239A96FE}"/>
                  </a:ext>
                </a:extLst>
              </p:cNvPr>
              <p:cNvSpPr/>
              <p:nvPr/>
            </p:nvSpPr>
            <p:spPr>
              <a:xfrm>
                <a:off x="3325383" y="3655504"/>
                <a:ext cx="51244" cy="137445"/>
              </a:xfrm>
              <a:custGeom>
                <a:avLst/>
                <a:gdLst>
                  <a:gd name="connsiteX0" fmla="*/ 51244 w 51244"/>
                  <a:gd name="connsiteY0" fmla="*/ 137446 h 137445"/>
                  <a:gd name="connsiteX1" fmla="*/ 41719 w 51244"/>
                  <a:gd name="connsiteY1" fmla="*/ 118396 h 137445"/>
                  <a:gd name="connsiteX2" fmla="*/ 21907 w 51244"/>
                  <a:gd name="connsiteY2" fmla="*/ 70295 h 137445"/>
                  <a:gd name="connsiteX3" fmla="*/ 5143 w 51244"/>
                  <a:gd name="connsiteY3" fmla="*/ 20955 h 137445"/>
                  <a:gd name="connsiteX4" fmla="*/ 0 w 51244"/>
                  <a:gd name="connsiteY4" fmla="*/ 0 h 137445"/>
                  <a:gd name="connsiteX5" fmla="*/ 8382 w 51244"/>
                  <a:gd name="connsiteY5" fmla="*/ 19907 h 137445"/>
                  <a:gd name="connsiteX6" fmla="*/ 26575 w 51244"/>
                  <a:gd name="connsiteY6" fmla="*/ 68485 h 137445"/>
                  <a:gd name="connsiteX7" fmla="*/ 44958 w 51244"/>
                  <a:gd name="connsiteY7" fmla="*/ 117062 h 137445"/>
                  <a:gd name="connsiteX8" fmla="*/ 51244 w 51244"/>
                  <a:gd name="connsiteY8" fmla="*/ 137446 h 1374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1244" h="137445">
                    <a:moveTo>
                      <a:pt x="51244" y="137446"/>
                    </a:moveTo>
                    <a:cubicBezTo>
                      <a:pt x="47358" y="131474"/>
                      <a:pt x="44167" y="125082"/>
                      <a:pt x="41719" y="118396"/>
                    </a:cubicBezTo>
                    <a:cubicBezTo>
                      <a:pt x="36195" y="106299"/>
                      <a:pt x="29051" y="89345"/>
                      <a:pt x="21907" y="70295"/>
                    </a:cubicBezTo>
                    <a:cubicBezTo>
                      <a:pt x="14764" y="51245"/>
                      <a:pt x="8953" y="33719"/>
                      <a:pt x="5143" y="20955"/>
                    </a:cubicBezTo>
                    <a:cubicBezTo>
                      <a:pt x="2543" y="14221"/>
                      <a:pt x="819" y="7172"/>
                      <a:pt x="0" y="0"/>
                    </a:cubicBezTo>
                    <a:cubicBezTo>
                      <a:pt x="3505" y="6315"/>
                      <a:pt x="6315" y="12992"/>
                      <a:pt x="8382" y="19907"/>
                    </a:cubicBezTo>
                    <a:lnTo>
                      <a:pt x="26575" y="68485"/>
                    </a:lnTo>
                    <a:cubicBezTo>
                      <a:pt x="33433" y="86487"/>
                      <a:pt x="39529" y="102870"/>
                      <a:pt x="44958" y="117062"/>
                    </a:cubicBezTo>
                    <a:cubicBezTo>
                      <a:pt x="47825" y="123597"/>
                      <a:pt x="49930" y="130435"/>
                      <a:pt x="51244" y="137446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65" name="Freeform: Shape 764">
                <a:extLst>
                  <a:ext uri="{FF2B5EF4-FFF2-40B4-BE49-F238E27FC236}">
                    <a16:creationId xmlns="" xmlns:a16="http://schemas.microsoft.com/office/drawing/2014/main" id="{11353C0C-7C26-4C3A-BE33-D8A4D53028B8}"/>
                  </a:ext>
                </a:extLst>
              </p:cNvPr>
              <p:cNvSpPr/>
              <p:nvPr/>
            </p:nvSpPr>
            <p:spPr>
              <a:xfrm>
                <a:off x="2007600" y="3345751"/>
                <a:ext cx="602360" cy="477368"/>
              </a:xfrm>
              <a:custGeom>
                <a:avLst/>
                <a:gdLst>
                  <a:gd name="connsiteX0" fmla="*/ 100108 w 602360"/>
                  <a:gd name="connsiteY0" fmla="*/ 446246 h 477368"/>
                  <a:gd name="connsiteX1" fmla="*/ 278892 w 602360"/>
                  <a:gd name="connsiteY1" fmla="*/ 464534 h 477368"/>
                  <a:gd name="connsiteX2" fmla="*/ 439483 w 602360"/>
                  <a:gd name="connsiteY2" fmla="*/ 370427 h 477368"/>
                  <a:gd name="connsiteX3" fmla="*/ 602361 w 602360"/>
                  <a:gd name="connsiteY3" fmla="*/ 280797 h 477368"/>
                  <a:gd name="connsiteX4" fmla="*/ 462153 w 602360"/>
                  <a:gd name="connsiteY4" fmla="*/ 0 h 477368"/>
                  <a:gd name="connsiteX5" fmla="*/ 238125 w 602360"/>
                  <a:gd name="connsiteY5" fmla="*/ 154496 h 477368"/>
                  <a:gd name="connsiteX6" fmla="*/ 0 w 602360"/>
                  <a:gd name="connsiteY6" fmla="*/ 199358 h 477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2360" h="477368">
                    <a:moveTo>
                      <a:pt x="100108" y="446246"/>
                    </a:moveTo>
                    <a:cubicBezTo>
                      <a:pt x="150114" y="483394"/>
                      <a:pt x="219837" y="484346"/>
                      <a:pt x="278892" y="464534"/>
                    </a:cubicBezTo>
                    <a:cubicBezTo>
                      <a:pt x="337947" y="444722"/>
                      <a:pt x="389001" y="407384"/>
                      <a:pt x="439483" y="370427"/>
                    </a:cubicBezTo>
                    <a:cubicBezTo>
                      <a:pt x="489966" y="333470"/>
                      <a:pt x="542258" y="297371"/>
                      <a:pt x="602361" y="280797"/>
                    </a:cubicBezTo>
                    <a:lnTo>
                      <a:pt x="462153" y="0"/>
                    </a:lnTo>
                    <a:cubicBezTo>
                      <a:pt x="462153" y="0"/>
                      <a:pt x="327850" y="52768"/>
                      <a:pt x="238125" y="154496"/>
                    </a:cubicBezTo>
                    <a:cubicBezTo>
                      <a:pt x="165544" y="236791"/>
                      <a:pt x="0" y="199358"/>
                      <a:pt x="0" y="199358"/>
                    </a:cubicBezTo>
                    <a:close/>
                  </a:path>
                </a:pathLst>
              </a:custGeom>
              <a:solidFill>
                <a:srgbClr val="FAFAF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66" name="Freeform: Shape 765">
                <a:extLst>
                  <a:ext uri="{FF2B5EF4-FFF2-40B4-BE49-F238E27FC236}">
                    <a16:creationId xmlns="" xmlns:a16="http://schemas.microsoft.com/office/drawing/2014/main" id="{05EE12E8-70F3-4670-BA59-F6CDD2805EED}"/>
                  </a:ext>
                </a:extLst>
              </p:cNvPr>
              <p:cNvSpPr/>
              <p:nvPr/>
            </p:nvSpPr>
            <p:spPr>
              <a:xfrm>
                <a:off x="2005028" y="3342132"/>
                <a:ext cx="608266" cy="482183"/>
              </a:xfrm>
              <a:custGeom>
                <a:avLst/>
                <a:gdLst>
                  <a:gd name="connsiteX0" fmla="*/ 102679 w 608266"/>
                  <a:gd name="connsiteY0" fmla="*/ 449866 h 482183"/>
                  <a:gd name="connsiteX1" fmla="*/ 100679 w 608266"/>
                  <a:gd name="connsiteY1" fmla="*/ 445675 h 482183"/>
                  <a:gd name="connsiteX2" fmla="*/ 95345 w 608266"/>
                  <a:gd name="connsiteY2" fmla="*/ 433102 h 482183"/>
                  <a:gd name="connsiteX3" fmla="*/ 75057 w 608266"/>
                  <a:gd name="connsiteY3" fmla="*/ 384238 h 482183"/>
                  <a:gd name="connsiteX4" fmla="*/ 1238 w 608266"/>
                  <a:gd name="connsiteY4" fmla="*/ 203263 h 482183"/>
                  <a:gd name="connsiteX5" fmla="*/ 0 w 608266"/>
                  <a:gd name="connsiteY5" fmla="*/ 200120 h 482183"/>
                  <a:gd name="connsiteX6" fmla="*/ 3334 w 608266"/>
                  <a:gd name="connsiteY6" fmla="*/ 200787 h 482183"/>
                  <a:gd name="connsiteX7" fmla="*/ 113824 w 608266"/>
                  <a:gd name="connsiteY7" fmla="*/ 208026 h 482183"/>
                  <a:gd name="connsiteX8" fmla="*/ 173736 w 608266"/>
                  <a:gd name="connsiteY8" fmla="*/ 196787 h 482183"/>
                  <a:gd name="connsiteX9" fmla="*/ 229171 w 608266"/>
                  <a:gd name="connsiteY9" fmla="*/ 165640 h 482183"/>
                  <a:gd name="connsiteX10" fmla="*/ 252603 w 608266"/>
                  <a:gd name="connsiteY10" fmla="*/ 141637 h 482183"/>
                  <a:gd name="connsiteX11" fmla="*/ 277463 w 608266"/>
                  <a:gd name="connsiteY11" fmla="*/ 117538 h 482183"/>
                  <a:gd name="connsiteX12" fmla="*/ 333280 w 608266"/>
                  <a:gd name="connsiteY12" fmla="*/ 73342 h 482183"/>
                  <a:gd name="connsiteX13" fmla="*/ 463867 w 608266"/>
                  <a:gd name="connsiteY13" fmla="*/ 953 h 482183"/>
                  <a:gd name="connsiteX14" fmla="*/ 465868 w 608266"/>
                  <a:gd name="connsiteY14" fmla="*/ 0 h 482183"/>
                  <a:gd name="connsiteX15" fmla="*/ 466916 w 608266"/>
                  <a:gd name="connsiteY15" fmla="*/ 2096 h 482183"/>
                  <a:gd name="connsiteX16" fmla="*/ 485108 w 608266"/>
                  <a:gd name="connsiteY16" fmla="*/ 38576 h 482183"/>
                  <a:gd name="connsiteX17" fmla="*/ 607028 w 608266"/>
                  <a:gd name="connsiteY17" fmla="*/ 282988 h 482183"/>
                  <a:gd name="connsiteX18" fmla="*/ 608267 w 608266"/>
                  <a:gd name="connsiteY18" fmla="*/ 285464 h 482183"/>
                  <a:gd name="connsiteX19" fmla="*/ 605504 w 608266"/>
                  <a:gd name="connsiteY19" fmla="*/ 286226 h 482183"/>
                  <a:gd name="connsiteX20" fmla="*/ 499872 w 608266"/>
                  <a:gd name="connsiteY20" fmla="*/ 336232 h 482183"/>
                  <a:gd name="connsiteX21" fmla="*/ 411861 w 608266"/>
                  <a:gd name="connsiteY21" fmla="*/ 397764 h 482183"/>
                  <a:gd name="connsiteX22" fmla="*/ 330708 w 608266"/>
                  <a:gd name="connsiteY22" fmla="*/ 448532 h 482183"/>
                  <a:gd name="connsiteX23" fmla="*/ 253746 w 608266"/>
                  <a:gd name="connsiteY23" fmla="*/ 477107 h 482183"/>
                  <a:gd name="connsiteX24" fmla="*/ 187071 w 608266"/>
                  <a:gd name="connsiteY24" fmla="*/ 481394 h 482183"/>
                  <a:gd name="connsiteX25" fmla="*/ 138684 w 608266"/>
                  <a:gd name="connsiteY25" fmla="*/ 470249 h 482183"/>
                  <a:gd name="connsiteX26" fmla="*/ 111062 w 608266"/>
                  <a:gd name="connsiteY26" fmla="*/ 456247 h 482183"/>
                  <a:gd name="connsiteX27" fmla="*/ 104584 w 608266"/>
                  <a:gd name="connsiteY27" fmla="*/ 451580 h 482183"/>
                  <a:gd name="connsiteX28" fmla="*/ 102489 w 608266"/>
                  <a:gd name="connsiteY28" fmla="*/ 449866 h 482183"/>
                  <a:gd name="connsiteX29" fmla="*/ 139255 w 608266"/>
                  <a:gd name="connsiteY29" fmla="*/ 468916 h 482183"/>
                  <a:gd name="connsiteX30" fmla="*/ 186880 w 608266"/>
                  <a:gd name="connsiteY30" fmla="*/ 479203 h 482183"/>
                  <a:gd name="connsiteX31" fmla="*/ 252603 w 608266"/>
                  <a:gd name="connsiteY31" fmla="*/ 474345 h 482183"/>
                  <a:gd name="connsiteX32" fmla="*/ 328803 w 608266"/>
                  <a:gd name="connsiteY32" fmla="*/ 445770 h 482183"/>
                  <a:gd name="connsiteX33" fmla="*/ 409194 w 608266"/>
                  <a:gd name="connsiteY33" fmla="*/ 394906 h 482183"/>
                  <a:gd name="connsiteX34" fmla="*/ 497205 w 608266"/>
                  <a:gd name="connsiteY34" fmla="*/ 332899 h 482183"/>
                  <a:gd name="connsiteX35" fmla="*/ 603885 w 608266"/>
                  <a:gd name="connsiteY35" fmla="*/ 282130 h 482183"/>
                  <a:gd name="connsiteX36" fmla="*/ 602456 w 608266"/>
                  <a:gd name="connsiteY36" fmla="*/ 285464 h 482183"/>
                  <a:gd name="connsiteX37" fmla="*/ 480727 w 608266"/>
                  <a:gd name="connsiteY37" fmla="*/ 41148 h 482183"/>
                  <a:gd name="connsiteX38" fmla="*/ 462534 w 608266"/>
                  <a:gd name="connsiteY38" fmla="*/ 4667 h 482183"/>
                  <a:gd name="connsiteX39" fmla="*/ 465677 w 608266"/>
                  <a:gd name="connsiteY39" fmla="*/ 5905 h 482183"/>
                  <a:gd name="connsiteX40" fmla="*/ 336042 w 608266"/>
                  <a:gd name="connsiteY40" fmla="*/ 77343 h 482183"/>
                  <a:gd name="connsiteX41" fmla="*/ 280606 w 608266"/>
                  <a:gd name="connsiteY41" fmla="*/ 121158 h 482183"/>
                  <a:gd name="connsiteX42" fmla="*/ 255937 w 608266"/>
                  <a:gd name="connsiteY42" fmla="*/ 144971 h 482183"/>
                  <a:gd name="connsiteX43" fmla="*/ 232219 w 608266"/>
                  <a:gd name="connsiteY43" fmla="*/ 169164 h 482183"/>
                  <a:gd name="connsiteX44" fmla="*/ 175069 w 608266"/>
                  <a:gd name="connsiteY44" fmla="*/ 201073 h 482183"/>
                  <a:gd name="connsiteX45" fmla="*/ 114109 w 608266"/>
                  <a:gd name="connsiteY45" fmla="*/ 212312 h 482183"/>
                  <a:gd name="connsiteX46" fmla="*/ 2476 w 608266"/>
                  <a:gd name="connsiteY46" fmla="*/ 204406 h 482183"/>
                  <a:gd name="connsiteX47" fmla="*/ 4572 w 608266"/>
                  <a:gd name="connsiteY47" fmla="*/ 202025 h 482183"/>
                  <a:gd name="connsiteX48" fmla="*/ 76771 w 608266"/>
                  <a:gd name="connsiteY48" fmla="*/ 383000 h 482183"/>
                  <a:gd name="connsiteX49" fmla="*/ 95821 w 608266"/>
                  <a:gd name="connsiteY49" fmla="*/ 432245 h 482183"/>
                  <a:gd name="connsiteX50" fmla="*/ 100775 w 608266"/>
                  <a:gd name="connsiteY50" fmla="*/ 445198 h 482183"/>
                  <a:gd name="connsiteX51" fmla="*/ 102679 w 608266"/>
                  <a:gd name="connsiteY51" fmla="*/ 449866 h 4821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08266" h="482183">
                    <a:moveTo>
                      <a:pt x="102679" y="449866"/>
                    </a:moveTo>
                    <a:cubicBezTo>
                      <a:pt x="102679" y="449866"/>
                      <a:pt x="101917" y="448532"/>
                      <a:pt x="100679" y="445675"/>
                    </a:cubicBezTo>
                    <a:cubicBezTo>
                      <a:pt x="99441" y="442817"/>
                      <a:pt x="97631" y="438436"/>
                      <a:pt x="95345" y="433102"/>
                    </a:cubicBezTo>
                    <a:lnTo>
                      <a:pt x="75057" y="384238"/>
                    </a:lnTo>
                    <a:cubicBezTo>
                      <a:pt x="57531" y="341471"/>
                      <a:pt x="32385" y="279463"/>
                      <a:pt x="1238" y="203263"/>
                    </a:cubicBezTo>
                    <a:lnTo>
                      <a:pt x="0" y="200120"/>
                    </a:lnTo>
                    <a:lnTo>
                      <a:pt x="3334" y="200787"/>
                    </a:lnTo>
                    <a:cubicBezTo>
                      <a:pt x="39681" y="208045"/>
                      <a:pt x="76838" y="210474"/>
                      <a:pt x="113824" y="208026"/>
                    </a:cubicBezTo>
                    <a:cubicBezTo>
                      <a:pt x="134141" y="206473"/>
                      <a:pt x="154238" y="202702"/>
                      <a:pt x="173736" y="196787"/>
                    </a:cubicBezTo>
                    <a:cubicBezTo>
                      <a:pt x="194196" y="190414"/>
                      <a:pt x="213084" y="179803"/>
                      <a:pt x="229171" y="165640"/>
                    </a:cubicBezTo>
                    <a:cubicBezTo>
                      <a:pt x="237077" y="158305"/>
                      <a:pt x="244792" y="150114"/>
                      <a:pt x="252603" y="141637"/>
                    </a:cubicBezTo>
                    <a:cubicBezTo>
                      <a:pt x="260413" y="133159"/>
                      <a:pt x="268891" y="125444"/>
                      <a:pt x="277463" y="117538"/>
                    </a:cubicBezTo>
                    <a:cubicBezTo>
                      <a:pt x="295199" y="101746"/>
                      <a:pt x="313839" y="86982"/>
                      <a:pt x="333280" y="73342"/>
                    </a:cubicBezTo>
                    <a:cubicBezTo>
                      <a:pt x="374142" y="44691"/>
                      <a:pt x="417919" y="20431"/>
                      <a:pt x="463867" y="953"/>
                    </a:cubicBezTo>
                    <a:lnTo>
                      <a:pt x="465868" y="0"/>
                    </a:lnTo>
                    <a:lnTo>
                      <a:pt x="466916" y="2096"/>
                    </a:lnTo>
                    <a:cubicBezTo>
                      <a:pt x="472726" y="13621"/>
                      <a:pt x="478917" y="26098"/>
                      <a:pt x="485108" y="38576"/>
                    </a:cubicBezTo>
                    <a:cubicBezTo>
                      <a:pt x="528066" y="124301"/>
                      <a:pt x="569309" y="207264"/>
                      <a:pt x="607028" y="282988"/>
                    </a:cubicBezTo>
                    <a:lnTo>
                      <a:pt x="608267" y="285464"/>
                    </a:lnTo>
                    <a:lnTo>
                      <a:pt x="605504" y="286226"/>
                    </a:lnTo>
                    <a:cubicBezTo>
                      <a:pt x="568014" y="297571"/>
                      <a:pt x="532410" y="314430"/>
                      <a:pt x="499872" y="336232"/>
                    </a:cubicBezTo>
                    <a:cubicBezTo>
                      <a:pt x="468249" y="356521"/>
                      <a:pt x="439674" y="378238"/>
                      <a:pt x="411861" y="397764"/>
                    </a:cubicBezTo>
                    <a:cubicBezTo>
                      <a:pt x="386029" y="416566"/>
                      <a:pt x="358911" y="433530"/>
                      <a:pt x="330708" y="448532"/>
                    </a:cubicBezTo>
                    <a:cubicBezTo>
                      <a:pt x="306476" y="461524"/>
                      <a:pt x="280587" y="471135"/>
                      <a:pt x="253746" y="477107"/>
                    </a:cubicBezTo>
                    <a:cubicBezTo>
                      <a:pt x="231858" y="481812"/>
                      <a:pt x="209388" y="483260"/>
                      <a:pt x="187071" y="481394"/>
                    </a:cubicBezTo>
                    <a:cubicBezTo>
                      <a:pt x="170507" y="479946"/>
                      <a:pt x="154219" y="476193"/>
                      <a:pt x="138684" y="470249"/>
                    </a:cubicBezTo>
                    <a:cubicBezTo>
                      <a:pt x="129016" y="466544"/>
                      <a:pt x="119767" y="461848"/>
                      <a:pt x="111062" y="456247"/>
                    </a:cubicBezTo>
                    <a:lnTo>
                      <a:pt x="104584" y="451580"/>
                    </a:lnTo>
                    <a:cubicBezTo>
                      <a:pt x="103156" y="450532"/>
                      <a:pt x="102394" y="449961"/>
                      <a:pt x="102489" y="449866"/>
                    </a:cubicBezTo>
                    <a:cubicBezTo>
                      <a:pt x="113948" y="457648"/>
                      <a:pt x="126292" y="464039"/>
                      <a:pt x="139255" y="468916"/>
                    </a:cubicBezTo>
                    <a:cubicBezTo>
                      <a:pt x="154600" y="474450"/>
                      <a:pt x="170621" y="477917"/>
                      <a:pt x="186880" y="479203"/>
                    </a:cubicBezTo>
                    <a:cubicBezTo>
                      <a:pt x="208912" y="480784"/>
                      <a:pt x="231048" y="479155"/>
                      <a:pt x="252603" y="474345"/>
                    </a:cubicBezTo>
                    <a:cubicBezTo>
                      <a:pt x="279178" y="468306"/>
                      <a:pt x="304809" y="458686"/>
                      <a:pt x="328803" y="445770"/>
                    </a:cubicBezTo>
                    <a:cubicBezTo>
                      <a:pt x="356778" y="430749"/>
                      <a:pt x="383638" y="413747"/>
                      <a:pt x="409194" y="394906"/>
                    </a:cubicBezTo>
                    <a:cubicBezTo>
                      <a:pt x="436817" y="375285"/>
                      <a:pt x="465392" y="353473"/>
                      <a:pt x="497205" y="332899"/>
                    </a:cubicBezTo>
                    <a:cubicBezTo>
                      <a:pt x="530009" y="310715"/>
                      <a:pt x="565976" y="293599"/>
                      <a:pt x="603885" y="282130"/>
                    </a:cubicBezTo>
                    <a:lnTo>
                      <a:pt x="602456" y="285464"/>
                    </a:lnTo>
                    <a:lnTo>
                      <a:pt x="480727" y="41148"/>
                    </a:lnTo>
                    <a:cubicBezTo>
                      <a:pt x="474440" y="28670"/>
                      <a:pt x="468249" y="16288"/>
                      <a:pt x="462534" y="4667"/>
                    </a:cubicBezTo>
                    <a:lnTo>
                      <a:pt x="465677" y="5905"/>
                    </a:lnTo>
                    <a:cubicBezTo>
                      <a:pt x="420110" y="25165"/>
                      <a:pt x="376666" y="49101"/>
                      <a:pt x="336042" y="77343"/>
                    </a:cubicBezTo>
                    <a:cubicBezTo>
                      <a:pt x="316735" y="90869"/>
                      <a:pt x="298218" y="105489"/>
                      <a:pt x="280606" y="121158"/>
                    </a:cubicBezTo>
                    <a:cubicBezTo>
                      <a:pt x="272129" y="128969"/>
                      <a:pt x="263747" y="136779"/>
                      <a:pt x="255937" y="144971"/>
                    </a:cubicBezTo>
                    <a:cubicBezTo>
                      <a:pt x="248126" y="153162"/>
                      <a:pt x="240601" y="161449"/>
                      <a:pt x="232219" y="169164"/>
                    </a:cubicBezTo>
                    <a:cubicBezTo>
                      <a:pt x="215608" y="183680"/>
                      <a:pt x="196139" y="194548"/>
                      <a:pt x="175069" y="201073"/>
                    </a:cubicBezTo>
                    <a:cubicBezTo>
                      <a:pt x="155219" y="207026"/>
                      <a:pt x="134779" y="210788"/>
                      <a:pt x="114109" y="212312"/>
                    </a:cubicBezTo>
                    <a:cubicBezTo>
                      <a:pt x="76714" y="214598"/>
                      <a:pt x="39176" y="211941"/>
                      <a:pt x="2476" y="204406"/>
                    </a:cubicBezTo>
                    <a:lnTo>
                      <a:pt x="4572" y="202025"/>
                    </a:lnTo>
                    <a:cubicBezTo>
                      <a:pt x="35052" y="278225"/>
                      <a:pt x="59626" y="339947"/>
                      <a:pt x="76771" y="383000"/>
                    </a:cubicBezTo>
                    <a:cubicBezTo>
                      <a:pt x="85154" y="404241"/>
                      <a:pt x="91630" y="421100"/>
                      <a:pt x="95821" y="432245"/>
                    </a:cubicBezTo>
                    <a:cubicBezTo>
                      <a:pt x="97917" y="437769"/>
                      <a:pt x="99536" y="441770"/>
                      <a:pt x="100775" y="445198"/>
                    </a:cubicBezTo>
                    <a:cubicBezTo>
                      <a:pt x="102013" y="448628"/>
                      <a:pt x="102679" y="449866"/>
                      <a:pt x="102679" y="449866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67" name="Freeform: Shape 766">
                <a:extLst>
                  <a:ext uri="{FF2B5EF4-FFF2-40B4-BE49-F238E27FC236}">
                    <a16:creationId xmlns="" xmlns:a16="http://schemas.microsoft.com/office/drawing/2014/main" id="{D3FE6A14-93B6-4E39-9F1A-59C29A987202}"/>
                  </a:ext>
                </a:extLst>
              </p:cNvPr>
              <p:cNvSpPr/>
              <p:nvPr/>
            </p:nvSpPr>
            <p:spPr>
              <a:xfrm>
                <a:off x="2113470" y="3592163"/>
                <a:ext cx="78789" cy="182026"/>
              </a:xfrm>
              <a:custGeom>
                <a:avLst/>
                <a:gdLst>
                  <a:gd name="connsiteX0" fmla="*/ 78724 w 78789"/>
                  <a:gd name="connsiteY0" fmla="*/ 182023 h 182026"/>
                  <a:gd name="connsiteX1" fmla="*/ 37100 w 78789"/>
                  <a:gd name="connsiteY1" fmla="*/ 92012 h 182026"/>
                  <a:gd name="connsiteX2" fmla="*/ 48 w 78789"/>
                  <a:gd name="connsiteY2" fmla="*/ 0 h 182026"/>
                  <a:gd name="connsiteX3" fmla="*/ 41672 w 78789"/>
                  <a:gd name="connsiteY3" fmla="*/ 90011 h 182026"/>
                  <a:gd name="connsiteX4" fmla="*/ 78724 w 78789"/>
                  <a:gd name="connsiteY4" fmla="*/ 182023 h 182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789" h="182026">
                    <a:moveTo>
                      <a:pt x="78724" y="182023"/>
                    </a:moveTo>
                    <a:cubicBezTo>
                      <a:pt x="77486" y="182499"/>
                      <a:pt x="58817" y="142208"/>
                      <a:pt x="37100" y="92012"/>
                    </a:cubicBezTo>
                    <a:cubicBezTo>
                      <a:pt x="15383" y="41815"/>
                      <a:pt x="-1000" y="476"/>
                      <a:pt x="48" y="0"/>
                    </a:cubicBezTo>
                    <a:cubicBezTo>
                      <a:pt x="15430" y="29289"/>
                      <a:pt x="29318" y="59331"/>
                      <a:pt x="41672" y="90011"/>
                    </a:cubicBezTo>
                    <a:cubicBezTo>
                      <a:pt x="63389" y="140303"/>
                      <a:pt x="79962" y="181451"/>
                      <a:pt x="78724" y="182023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68" name="Freeform: Shape 767">
                <a:extLst>
                  <a:ext uri="{FF2B5EF4-FFF2-40B4-BE49-F238E27FC236}">
                    <a16:creationId xmlns="" xmlns:a16="http://schemas.microsoft.com/office/drawing/2014/main" id="{F3F294AB-DD33-4810-A286-B3F8C6FD50CF}"/>
                  </a:ext>
                </a:extLst>
              </p:cNvPr>
              <p:cNvSpPr/>
              <p:nvPr/>
            </p:nvSpPr>
            <p:spPr>
              <a:xfrm>
                <a:off x="2163094" y="3594353"/>
                <a:ext cx="89774" cy="173259"/>
              </a:xfrm>
              <a:custGeom>
                <a:avLst/>
                <a:gdLst>
                  <a:gd name="connsiteX0" fmla="*/ 89774 w 89774"/>
                  <a:gd name="connsiteY0" fmla="*/ 173260 h 173259"/>
                  <a:gd name="connsiteX1" fmla="*/ 42721 w 89774"/>
                  <a:gd name="connsiteY1" fmla="*/ 87535 h 173259"/>
                  <a:gd name="connsiteX2" fmla="*/ 49 w 89774"/>
                  <a:gd name="connsiteY2" fmla="*/ 0 h 173259"/>
                  <a:gd name="connsiteX3" fmla="*/ 47102 w 89774"/>
                  <a:gd name="connsiteY3" fmla="*/ 85725 h 173259"/>
                  <a:gd name="connsiteX4" fmla="*/ 89774 w 89774"/>
                  <a:gd name="connsiteY4" fmla="*/ 173260 h 173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774" h="173259">
                    <a:moveTo>
                      <a:pt x="89774" y="173260"/>
                    </a:moveTo>
                    <a:cubicBezTo>
                      <a:pt x="72610" y="145523"/>
                      <a:pt x="56904" y="116910"/>
                      <a:pt x="42721" y="87535"/>
                    </a:cubicBezTo>
                    <a:cubicBezTo>
                      <a:pt x="17956" y="39910"/>
                      <a:pt x="-1094" y="572"/>
                      <a:pt x="49" y="0"/>
                    </a:cubicBezTo>
                    <a:cubicBezTo>
                      <a:pt x="17203" y="27737"/>
                      <a:pt x="32910" y="56350"/>
                      <a:pt x="47102" y="85725"/>
                    </a:cubicBezTo>
                    <a:cubicBezTo>
                      <a:pt x="62800" y="114167"/>
                      <a:pt x="77040" y="143380"/>
                      <a:pt x="89774" y="17326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69" name="Freeform: Shape 768">
                <a:extLst>
                  <a:ext uri="{FF2B5EF4-FFF2-40B4-BE49-F238E27FC236}">
                    <a16:creationId xmlns="" xmlns:a16="http://schemas.microsoft.com/office/drawing/2014/main" id="{BB1716D2-D23E-4651-9153-195D4AE1FF26}"/>
                  </a:ext>
                </a:extLst>
              </p:cNvPr>
              <p:cNvSpPr/>
              <p:nvPr/>
            </p:nvSpPr>
            <p:spPr>
              <a:xfrm>
                <a:off x="2207815" y="3581114"/>
                <a:ext cx="90106" cy="168497"/>
              </a:xfrm>
              <a:custGeom>
                <a:avLst/>
                <a:gdLst>
                  <a:gd name="connsiteX0" fmla="*/ 90107 w 90106"/>
                  <a:gd name="connsiteY0" fmla="*/ 168497 h 168497"/>
                  <a:gd name="connsiteX1" fmla="*/ 76867 w 90106"/>
                  <a:gd name="connsiteY1" fmla="*/ 143732 h 168497"/>
                  <a:gd name="connsiteX2" fmla="*/ 45911 w 90106"/>
                  <a:gd name="connsiteY2" fmla="*/ 83820 h 168497"/>
                  <a:gd name="connsiteX3" fmla="*/ 13145 w 90106"/>
                  <a:gd name="connsiteY3" fmla="*/ 24765 h 168497"/>
                  <a:gd name="connsiteX4" fmla="*/ 0 w 90106"/>
                  <a:gd name="connsiteY4" fmla="*/ 0 h 168497"/>
                  <a:gd name="connsiteX5" fmla="*/ 16192 w 90106"/>
                  <a:gd name="connsiteY5" fmla="*/ 22955 h 168497"/>
                  <a:gd name="connsiteX6" fmla="*/ 50292 w 90106"/>
                  <a:gd name="connsiteY6" fmla="*/ 81439 h 168497"/>
                  <a:gd name="connsiteX7" fmla="*/ 80010 w 90106"/>
                  <a:gd name="connsiteY7" fmla="*/ 142304 h 168497"/>
                  <a:gd name="connsiteX8" fmla="*/ 90107 w 90106"/>
                  <a:gd name="connsiteY8" fmla="*/ 168497 h 16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106" h="168497">
                    <a:moveTo>
                      <a:pt x="90107" y="168497"/>
                    </a:moveTo>
                    <a:cubicBezTo>
                      <a:pt x="85030" y="160611"/>
                      <a:pt x="80610" y="152333"/>
                      <a:pt x="76867" y="143732"/>
                    </a:cubicBezTo>
                    <a:cubicBezTo>
                      <a:pt x="69152" y="128302"/>
                      <a:pt x="58293" y="107061"/>
                      <a:pt x="45911" y="83820"/>
                    </a:cubicBezTo>
                    <a:cubicBezTo>
                      <a:pt x="33528" y="60579"/>
                      <a:pt x="21717" y="39814"/>
                      <a:pt x="13145" y="24765"/>
                    </a:cubicBezTo>
                    <a:cubicBezTo>
                      <a:pt x="8144" y="16850"/>
                      <a:pt x="3753" y="8572"/>
                      <a:pt x="0" y="0"/>
                    </a:cubicBezTo>
                    <a:cubicBezTo>
                      <a:pt x="6115" y="7125"/>
                      <a:pt x="11535" y="14811"/>
                      <a:pt x="16192" y="22955"/>
                    </a:cubicBezTo>
                    <a:cubicBezTo>
                      <a:pt x="25717" y="37529"/>
                      <a:pt x="37814" y="58103"/>
                      <a:pt x="50292" y="81439"/>
                    </a:cubicBezTo>
                    <a:cubicBezTo>
                      <a:pt x="62770" y="104775"/>
                      <a:pt x="73057" y="126397"/>
                      <a:pt x="80010" y="142304"/>
                    </a:cubicBezTo>
                    <a:cubicBezTo>
                      <a:pt x="84268" y="150666"/>
                      <a:pt x="87649" y="159439"/>
                      <a:pt x="90107" y="168497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70" name="Freeform: Shape 769">
                <a:extLst>
                  <a:ext uri="{FF2B5EF4-FFF2-40B4-BE49-F238E27FC236}">
                    <a16:creationId xmlns="" xmlns:a16="http://schemas.microsoft.com/office/drawing/2014/main" id="{D0BB8909-5A10-450F-8E11-A99B55FDC108}"/>
                  </a:ext>
                </a:extLst>
              </p:cNvPr>
              <p:cNvSpPr/>
              <p:nvPr/>
            </p:nvSpPr>
            <p:spPr>
              <a:xfrm>
                <a:off x="2245629" y="3556253"/>
                <a:ext cx="99250" cy="152876"/>
              </a:xfrm>
              <a:custGeom>
                <a:avLst/>
                <a:gdLst>
                  <a:gd name="connsiteX0" fmla="*/ 99251 w 99250"/>
                  <a:gd name="connsiteY0" fmla="*/ 152876 h 152876"/>
                  <a:gd name="connsiteX1" fmla="*/ 84296 w 99250"/>
                  <a:gd name="connsiteY1" fmla="*/ 130683 h 152876"/>
                  <a:gd name="connsiteX2" fmla="*/ 49721 w 99250"/>
                  <a:gd name="connsiteY2" fmla="*/ 76391 h 152876"/>
                  <a:gd name="connsiteX3" fmla="*/ 14192 w 99250"/>
                  <a:gd name="connsiteY3" fmla="*/ 22670 h 152876"/>
                  <a:gd name="connsiteX4" fmla="*/ 0 w 99250"/>
                  <a:gd name="connsiteY4" fmla="*/ 0 h 152876"/>
                  <a:gd name="connsiteX5" fmla="*/ 17050 w 99250"/>
                  <a:gd name="connsiteY5" fmla="*/ 20669 h 152876"/>
                  <a:gd name="connsiteX6" fmla="*/ 53912 w 99250"/>
                  <a:gd name="connsiteY6" fmla="*/ 73724 h 152876"/>
                  <a:gd name="connsiteX7" fmla="*/ 87344 w 99250"/>
                  <a:gd name="connsiteY7" fmla="*/ 128874 h 152876"/>
                  <a:gd name="connsiteX8" fmla="*/ 99251 w 99250"/>
                  <a:gd name="connsiteY8" fmla="*/ 152876 h 152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9250" h="152876">
                    <a:moveTo>
                      <a:pt x="99251" y="152876"/>
                    </a:moveTo>
                    <a:cubicBezTo>
                      <a:pt x="93621" y="145933"/>
                      <a:pt x="88611" y="138513"/>
                      <a:pt x="84296" y="130683"/>
                    </a:cubicBezTo>
                    <a:lnTo>
                      <a:pt x="49721" y="76391"/>
                    </a:lnTo>
                    <a:lnTo>
                      <a:pt x="14192" y="22670"/>
                    </a:lnTo>
                    <a:cubicBezTo>
                      <a:pt x="8801" y="15545"/>
                      <a:pt x="4058" y="7963"/>
                      <a:pt x="0" y="0"/>
                    </a:cubicBezTo>
                    <a:cubicBezTo>
                      <a:pt x="6353" y="6306"/>
                      <a:pt x="12059" y="13230"/>
                      <a:pt x="17050" y="20669"/>
                    </a:cubicBezTo>
                    <a:cubicBezTo>
                      <a:pt x="26575" y="33909"/>
                      <a:pt x="40100" y="52483"/>
                      <a:pt x="53912" y="73724"/>
                    </a:cubicBezTo>
                    <a:cubicBezTo>
                      <a:pt x="67723" y="94964"/>
                      <a:pt x="79248" y="114491"/>
                      <a:pt x="87344" y="128874"/>
                    </a:cubicBezTo>
                    <a:cubicBezTo>
                      <a:pt x="92088" y="136465"/>
                      <a:pt x="96069" y="144504"/>
                      <a:pt x="99251" y="152876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71" name="Freeform: Shape 770">
                <a:extLst>
                  <a:ext uri="{FF2B5EF4-FFF2-40B4-BE49-F238E27FC236}">
                    <a16:creationId xmlns="" xmlns:a16="http://schemas.microsoft.com/office/drawing/2014/main" id="{E2974008-A40B-4EB6-B47E-4638DD0A0350}"/>
                  </a:ext>
                </a:extLst>
              </p:cNvPr>
              <p:cNvSpPr/>
              <p:nvPr/>
            </p:nvSpPr>
            <p:spPr>
              <a:xfrm>
                <a:off x="2286110" y="3522725"/>
                <a:ext cx="104108" cy="152781"/>
              </a:xfrm>
              <a:custGeom>
                <a:avLst/>
                <a:gdLst>
                  <a:gd name="connsiteX0" fmla="*/ 104108 w 104108"/>
                  <a:gd name="connsiteY0" fmla="*/ 152781 h 152781"/>
                  <a:gd name="connsiteX1" fmla="*/ 86678 w 104108"/>
                  <a:gd name="connsiteY1" fmla="*/ 132017 h 152781"/>
                  <a:gd name="connsiteX2" fmla="*/ 48578 w 104108"/>
                  <a:gd name="connsiteY2" fmla="*/ 78962 h 152781"/>
                  <a:gd name="connsiteX3" fmla="*/ 13049 w 104108"/>
                  <a:gd name="connsiteY3" fmla="*/ 23908 h 152781"/>
                  <a:gd name="connsiteX4" fmla="*/ 0 w 104108"/>
                  <a:gd name="connsiteY4" fmla="*/ 0 h 152781"/>
                  <a:gd name="connsiteX5" fmla="*/ 16002 w 104108"/>
                  <a:gd name="connsiteY5" fmla="*/ 22003 h 152781"/>
                  <a:gd name="connsiteX6" fmla="*/ 52673 w 104108"/>
                  <a:gd name="connsiteY6" fmla="*/ 76105 h 152781"/>
                  <a:gd name="connsiteX7" fmla="*/ 89726 w 104108"/>
                  <a:gd name="connsiteY7" fmla="*/ 129921 h 152781"/>
                  <a:gd name="connsiteX8" fmla="*/ 104108 w 104108"/>
                  <a:gd name="connsiteY8" fmla="*/ 152781 h 152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108" h="152781">
                    <a:moveTo>
                      <a:pt x="104108" y="152781"/>
                    </a:moveTo>
                    <a:cubicBezTo>
                      <a:pt x="97669" y="146409"/>
                      <a:pt x="91830" y="139465"/>
                      <a:pt x="86678" y="132017"/>
                    </a:cubicBezTo>
                    <a:cubicBezTo>
                      <a:pt x="76390" y="118777"/>
                      <a:pt x="62675" y="100108"/>
                      <a:pt x="48578" y="78962"/>
                    </a:cubicBezTo>
                    <a:cubicBezTo>
                      <a:pt x="34480" y="57817"/>
                      <a:pt x="21717" y="38290"/>
                      <a:pt x="13049" y="23908"/>
                    </a:cubicBezTo>
                    <a:cubicBezTo>
                      <a:pt x="7972" y="16355"/>
                      <a:pt x="3610" y="8354"/>
                      <a:pt x="0" y="0"/>
                    </a:cubicBezTo>
                    <a:cubicBezTo>
                      <a:pt x="5944" y="6877"/>
                      <a:pt x="11297" y="14231"/>
                      <a:pt x="16002" y="22003"/>
                    </a:cubicBezTo>
                    <a:cubicBezTo>
                      <a:pt x="26289" y="37243"/>
                      <a:pt x="38767" y="55721"/>
                      <a:pt x="52673" y="76105"/>
                    </a:cubicBezTo>
                    <a:lnTo>
                      <a:pt x="89726" y="129921"/>
                    </a:lnTo>
                    <a:cubicBezTo>
                      <a:pt x="95174" y="137112"/>
                      <a:pt x="99984" y="144761"/>
                      <a:pt x="104108" y="152781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72" name="Freeform: Shape 771">
                <a:extLst>
                  <a:ext uri="{FF2B5EF4-FFF2-40B4-BE49-F238E27FC236}">
                    <a16:creationId xmlns="" xmlns:a16="http://schemas.microsoft.com/office/drawing/2014/main" id="{87685D1C-F07D-4361-95DE-1E6C1634AAB8}"/>
                  </a:ext>
                </a:extLst>
              </p:cNvPr>
              <p:cNvSpPr/>
              <p:nvPr/>
            </p:nvSpPr>
            <p:spPr>
              <a:xfrm>
                <a:off x="2323734" y="3488245"/>
                <a:ext cx="104108" cy="152781"/>
              </a:xfrm>
              <a:custGeom>
                <a:avLst/>
                <a:gdLst>
                  <a:gd name="connsiteX0" fmla="*/ 104108 w 104108"/>
                  <a:gd name="connsiteY0" fmla="*/ 152781 h 152781"/>
                  <a:gd name="connsiteX1" fmla="*/ 86582 w 104108"/>
                  <a:gd name="connsiteY1" fmla="*/ 132016 h 152781"/>
                  <a:gd name="connsiteX2" fmla="*/ 48482 w 104108"/>
                  <a:gd name="connsiteY2" fmla="*/ 78962 h 152781"/>
                  <a:gd name="connsiteX3" fmla="*/ 12954 w 104108"/>
                  <a:gd name="connsiteY3" fmla="*/ 23908 h 152781"/>
                  <a:gd name="connsiteX4" fmla="*/ 0 w 104108"/>
                  <a:gd name="connsiteY4" fmla="*/ 0 h 152781"/>
                  <a:gd name="connsiteX5" fmla="*/ 15907 w 104108"/>
                  <a:gd name="connsiteY5" fmla="*/ 22003 h 152781"/>
                  <a:gd name="connsiteX6" fmla="*/ 52578 w 104108"/>
                  <a:gd name="connsiteY6" fmla="*/ 76105 h 152781"/>
                  <a:gd name="connsiteX7" fmla="*/ 89725 w 104108"/>
                  <a:gd name="connsiteY7" fmla="*/ 129921 h 152781"/>
                  <a:gd name="connsiteX8" fmla="*/ 104108 w 104108"/>
                  <a:gd name="connsiteY8" fmla="*/ 152781 h 152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108" h="152781">
                    <a:moveTo>
                      <a:pt x="104108" y="152781"/>
                    </a:moveTo>
                    <a:cubicBezTo>
                      <a:pt x="97584" y="146466"/>
                      <a:pt x="91716" y="139503"/>
                      <a:pt x="86582" y="132016"/>
                    </a:cubicBezTo>
                    <a:cubicBezTo>
                      <a:pt x="76295" y="118777"/>
                      <a:pt x="62579" y="100013"/>
                      <a:pt x="48482" y="78962"/>
                    </a:cubicBezTo>
                    <a:cubicBezTo>
                      <a:pt x="34385" y="57912"/>
                      <a:pt x="21622" y="38290"/>
                      <a:pt x="12954" y="23908"/>
                    </a:cubicBezTo>
                    <a:cubicBezTo>
                      <a:pt x="7839" y="16402"/>
                      <a:pt x="3496" y="8392"/>
                      <a:pt x="0" y="0"/>
                    </a:cubicBezTo>
                    <a:cubicBezTo>
                      <a:pt x="5944" y="6848"/>
                      <a:pt x="11268" y="14211"/>
                      <a:pt x="15907" y="22003"/>
                    </a:cubicBezTo>
                    <a:lnTo>
                      <a:pt x="52578" y="76105"/>
                    </a:lnTo>
                    <a:cubicBezTo>
                      <a:pt x="66580" y="96488"/>
                      <a:pt x="79248" y="114871"/>
                      <a:pt x="89725" y="129921"/>
                    </a:cubicBezTo>
                    <a:cubicBezTo>
                      <a:pt x="95155" y="137122"/>
                      <a:pt x="99965" y="144771"/>
                      <a:pt x="104108" y="152781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73" name="Freeform: Shape 772">
                <a:extLst>
                  <a:ext uri="{FF2B5EF4-FFF2-40B4-BE49-F238E27FC236}">
                    <a16:creationId xmlns="" xmlns:a16="http://schemas.microsoft.com/office/drawing/2014/main" id="{0A8E8BC9-14C3-4307-9102-E8F610BF1023}"/>
                  </a:ext>
                </a:extLst>
              </p:cNvPr>
              <p:cNvSpPr/>
              <p:nvPr/>
            </p:nvSpPr>
            <p:spPr>
              <a:xfrm>
                <a:off x="2362692" y="3462051"/>
                <a:ext cx="106394" cy="150685"/>
              </a:xfrm>
              <a:custGeom>
                <a:avLst/>
                <a:gdLst>
                  <a:gd name="connsiteX0" fmla="*/ 106394 w 106394"/>
                  <a:gd name="connsiteY0" fmla="*/ 150686 h 150685"/>
                  <a:gd name="connsiteX1" fmla="*/ 51149 w 106394"/>
                  <a:gd name="connsiteY1" fmla="*/ 76771 h 150685"/>
                  <a:gd name="connsiteX2" fmla="*/ 0 w 106394"/>
                  <a:gd name="connsiteY2" fmla="*/ 0 h 150685"/>
                  <a:gd name="connsiteX3" fmla="*/ 55245 w 106394"/>
                  <a:gd name="connsiteY3" fmla="*/ 73914 h 150685"/>
                  <a:gd name="connsiteX4" fmla="*/ 106394 w 106394"/>
                  <a:gd name="connsiteY4" fmla="*/ 150686 h 150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6394" h="150685">
                    <a:moveTo>
                      <a:pt x="106394" y="150686"/>
                    </a:moveTo>
                    <a:cubicBezTo>
                      <a:pt x="86678" y="127045"/>
                      <a:pt x="68237" y="102375"/>
                      <a:pt x="51149" y="76771"/>
                    </a:cubicBezTo>
                    <a:cubicBezTo>
                      <a:pt x="32747" y="52102"/>
                      <a:pt x="15678" y="26479"/>
                      <a:pt x="0" y="0"/>
                    </a:cubicBezTo>
                    <a:cubicBezTo>
                      <a:pt x="19745" y="23622"/>
                      <a:pt x="38186" y="48292"/>
                      <a:pt x="55245" y="73914"/>
                    </a:cubicBezTo>
                    <a:cubicBezTo>
                      <a:pt x="73647" y="98584"/>
                      <a:pt x="90716" y="124206"/>
                      <a:pt x="106394" y="150686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74" name="Freeform: Shape 773">
                <a:extLst>
                  <a:ext uri="{FF2B5EF4-FFF2-40B4-BE49-F238E27FC236}">
                    <a16:creationId xmlns="" xmlns:a16="http://schemas.microsoft.com/office/drawing/2014/main" id="{D4212AF3-19B7-43BA-B90F-696987E2AD13}"/>
                  </a:ext>
                </a:extLst>
              </p:cNvPr>
              <p:cNvSpPr/>
              <p:nvPr/>
            </p:nvSpPr>
            <p:spPr>
              <a:xfrm>
                <a:off x="2411125" y="3423856"/>
                <a:ext cx="93202" cy="175259"/>
              </a:xfrm>
              <a:custGeom>
                <a:avLst/>
                <a:gdLst>
                  <a:gd name="connsiteX0" fmla="*/ 93203 w 93202"/>
                  <a:gd name="connsiteY0" fmla="*/ 175260 h 175259"/>
                  <a:gd name="connsiteX1" fmla="*/ 79201 w 93202"/>
                  <a:gd name="connsiteY1" fmla="*/ 149924 h 175259"/>
                  <a:gd name="connsiteX2" fmla="*/ 47864 w 93202"/>
                  <a:gd name="connsiteY2" fmla="*/ 86963 h 175259"/>
                  <a:gd name="connsiteX3" fmla="*/ 14812 w 93202"/>
                  <a:gd name="connsiteY3" fmla="*/ 25146 h 175259"/>
                  <a:gd name="connsiteX4" fmla="*/ 48 w 93202"/>
                  <a:gd name="connsiteY4" fmla="*/ 0 h 175259"/>
                  <a:gd name="connsiteX5" fmla="*/ 17765 w 93202"/>
                  <a:gd name="connsiteY5" fmla="*/ 23241 h 175259"/>
                  <a:gd name="connsiteX6" fmla="*/ 52341 w 93202"/>
                  <a:gd name="connsiteY6" fmla="*/ 84772 h 175259"/>
                  <a:gd name="connsiteX7" fmla="*/ 82440 w 93202"/>
                  <a:gd name="connsiteY7" fmla="*/ 148400 h 175259"/>
                  <a:gd name="connsiteX8" fmla="*/ 93203 w 93202"/>
                  <a:gd name="connsiteY8" fmla="*/ 175260 h 175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3202" h="175259">
                    <a:moveTo>
                      <a:pt x="93203" y="175260"/>
                    </a:moveTo>
                    <a:cubicBezTo>
                      <a:pt x="87764" y="167269"/>
                      <a:pt x="83078" y="158782"/>
                      <a:pt x="79201" y="149924"/>
                    </a:cubicBezTo>
                    <a:cubicBezTo>
                      <a:pt x="70533" y="132397"/>
                      <a:pt x="60151" y="110871"/>
                      <a:pt x="47864" y="86963"/>
                    </a:cubicBezTo>
                    <a:cubicBezTo>
                      <a:pt x="35577" y="63055"/>
                      <a:pt x="23956" y="40577"/>
                      <a:pt x="14812" y="25146"/>
                    </a:cubicBezTo>
                    <a:cubicBezTo>
                      <a:pt x="5668" y="9716"/>
                      <a:pt x="-618" y="476"/>
                      <a:pt x="48" y="0"/>
                    </a:cubicBezTo>
                    <a:cubicBezTo>
                      <a:pt x="6897" y="6982"/>
                      <a:pt x="12850" y="14783"/>
                      <a:pt x="17765" y="23241"/>
                    </a:cubicBezTo>
                    <a:cubicBezTo>
                      <a:pt x="30405" y="43110"/>
                      <a:pt x="41939" y="63646"/>
                      <a:pt x="52341" y="84772"/>
                    </a:cubicBezTo>
                    <a:cubicBezTo>
                      <a:pt x="64628" y="109347"/>
                      <a:pt x="75010" y="132397"/>
                      <a:pt x="82440" y="148400"/>
                    </a:cubicBezTo>
                    <a:cubicBezTo>
                      <a:pt x="86650" y="157086"/>
                      <a:pt x="90250" y="166068"/>
                      <a:pt x="93203" y="17526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75" name="Freeform: Shape 774">
                <a:extLst>
                  <a:ext uri="{FF2B5EF4-FFF2-40B4-BE49-F238E27FC236}">
                    <a16:creationId xmlns="" xmlns:a16="http://schemas.microsoft.com/office/drawing/2014/main" id="{439572EE-BB5D-4F4A-BC77-A79647629C74}"/>
                  </a:ext>
                </a:extLst>
              </p:cNvPr>
              <p:cNvSpPr/>
              <p:nvPr/>
            </p:nvSpPr>
            <p:spPr>
              <a:xfrm>
                <a:off x="523604" y="3060096"/>
                <a:ext cx="602075" cy="477445"/>
              </a:xfrm>
              <a:custGeom>
                <a:avLst/>
                <a:gdLst>
                  <a:gd name="connsiteX0" fmla="*/ 99822 w 602075"/>
                  <a:gd name="connsiteY0" fmla="*/ 446342 h 477445"/>
                  <a:gd name="connsiteX1" fmla="*/ 278606 w 602075"/>
                  <a:gd name="connsiteY1" fmla="*/ 464534 h 477445"/>
                  <a:gd name="connsiteX2" fmla="*/ 439198 w 602075"/>
                  <a:gd name="connsiteY2" fmla="*/ 370427 h 477445"/>
                  <a:gd name="connsiteX3" fmla="*/ 602075 w 602075"/>
                  <a:gd name="connsiteY3" fmla="*/ 280797 h 477445"/>
                  <a:gd name="connsiteX4" fmla="*/ 461772 w 602075"/>
                  <a:gd name="connsiteY4" fmla="*/ 0 h 477445"/>
                  <a:gd name="connsiteX5" fmla="*/ 238125 w 602075"/>
                  <a:gd name="connsiteY5" fmla="*/ 154496 h 477445"/>
                  <a:gd name="connsiteX6" fmla="*/ 0 w 602075"/>
                  <a:gd name="connsiteY6" fmla="*/ 199358 h 4774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2075" h="477445">
                    <a:moveTo>
                      <a:pt x="99822" y="446342"/>
                    </a:moveTo>
                    <a:cubicBezTo>
                      <a:pt x="149828" y="483489"/>
                      <a:pt x="219551" y="484442"/>
                      <a:pt x="278606" y="464534"/>
                    </a:cubicBezTo>
                    <a:cubicBezTo>
                      <a:pt x="337661" y="444627"/>
                      <a:pt x="388811" y="407384"/>
                      <a:pt x="439198" y="370427"/>
                    </a:cubicBezTo>
                    <a:cubicBezTo>
                      <a:pt x="489585" y="333470"/>
                      <a:pt x="541973" y="297371"/>
                      <a:pt x="602075" y="280797"/>
                    </a:cubicBezTo>
                    <a:lnTo>
                      <a:pt x="461772" y="0"/>
                    </a:lnTo>
                    <a:cubicBezTo>
                      <a:pt x="461772" y="0"/>
                      <a:pt x="328422" y="52864"/>
                      <a:pt x="238125" y="154496"/>
                    </a:cubicBezTo>
                    <a:cubicBezTo>
                      <a:pt x="165545" y="236792"/>
                      <a:pt x="0" y="199358"/>
                      <a:pt x="0" y="199358"/>
                    </a:cubicBezTo>
                    <a:close/>
                  </a:path>
                </a:pathLst>
              </a:custGeom>
              <a:solidFill>
                <a:srgbClr val="FAFAF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76" name="Freeform: Shape 775">
                <a:extLst>
                  <a:ext uri="{FF2B5EF4-FFF2-40B4-BE49-F238E27FC236}">
                    <a16:creationId xmlns="" xmlns:a16="http://schemas.microsoft.com/office/drawing/2014/main" id="{650B53CE-C386-4315-86EA-C2FF0891AA86}"/>
                  </a:ext>
                </a:extLst>
              </p:cNvPr>
              <p:cNvSpPr/>
              <p:nvPr/>
            </p:nvSpPr>
            <p:spPr>
              <a:xfrm>
                <a:off x="520747" y="3056667"/>
                <a:ext cx="609028" cy="482089"/>
              </a:xfrm>
              <a:custGeom>
                <a:avLst/>
                <a:gdLst>
                  <a:gd name="connsiteX0" fmla="*/ 102679 w 609028"/>
                  <a:gd name="connsiteY0" fmla="*/ 449771 h 482089"/>
                  <a:gd name="connsiteX1" fmla="*/ 100775 w 609028"/>
                  <a:gd name="connsiteY1" fmla="*/ 445580 h 482089"/>
                  <a:gd name="connsiteX2" fmla="*/ 95345 w 609028"/>
                  <a:gd name="connsiteY2" fmla="*/ 432911 h 482089"/>
                  <a:gd name="connsiteX3" fmla="*/ 75152 w 609028"/>
                  <a:gd name="connsiteY3" fmla="*/ 384143 h 482089"/>
                  <a:gd name="connsiteX4" fmla="*/ 1238 w 609028"/>
                  <a:gd name="connsiteY4" fmla="*/ 203168 h 482089"/>
                  <a:gd name="connsiteX5" fmla="*/ 0 w 609028"/>
                  <a:gd name="connsiteY5" fmla="*/ 200025 h 482089"/>
                  <a:gd name="connsiteX6" fmla="*/ 3334 w 609028"/>
                  <a:gd name="connsiteY6" fmla="*/ 200692 h 482089"/>
                  <a:gd name="connsiteX7" fmla="*/ 113824 w 609028"/>
                  <a:gd name="connsiteY7" fmla="*/ 207931 h 482089"/>
                  <a:gd name="connsiteX8" fmla="*/ 173736 w 609028"/>
                  <a:gd name="connsiteY8" fmla="*/ 196691 h 482089"/>
                  <a:gd name="connsiteX9" fmla="*/ 229171 w 609028"/>
                  <a:gd name="connsiteY9" fmla="*/ 165545 h 482089"/>
                  <a:gd name="connsiteX10" fmla="*/ 252603 w 609028"/>
                  <a:gd name="connsiteY10" fmla="*/ 141541 h 482089"/>
                  <a:gd name="connsiteX11" fmla="*/ 277463 w 609028"/>
                  <a:gd name="connsiteY11" fmla="*/ 117443 h 482089"/>
                  <a:gd name="connsiteX12" fmla="*/ 333280 w 609028"/>
                  <a:gd name="connsiteY12" fmla="*/ 73152 h 482089"/>
                  <a:gd name="connsiteX13" fmla="*/ 464630 w 609028"/>
                  <a:gd name="connsiteY13" fmla="*/ 857 h 482089"/>
                  <a:gd name="connsiteX14" fmla="*/ 466725 w 609028"/>
                  <a:gd name="connsiteY14" fmla="*/ 0 h 482089"/>
                  <a:gd name="connsiteX15" fmla="*/ 467773 w 609028"/>
                  <a:gd name="connsiteY15" fmla="*/ 2096 h 482089"/>
                  <a:gd name="connsiteX16" fmla="*/ 485965 w 609028"/>
                  <a:gd name="connsiteY16" fmla="*/ 38481 h 482089"/>
                  <a:gd name="connsiteX17" fmla="*/ 607790 w 609028"/>
                  <a:gd name="connsiteY17" fmla="*/ 282892 h 482089"/>
                  <a:gd name="connsiteX18" fmla="*/ 609029 w 609028"/>
                  <a:gd name="connsiteY18" fmla="*/ 285464 h 482089"/>
                  <a:gd name="connsiteX19" fmla="*/ 606266 w 609028"/>
                  <a:gd name="connsiteY19" fmla="*/ 286226 h 482089"/>
                  <a:gd name="connsiteX20" fmla="*/ 500729 w 609028"/>
                  <a:gd name="connsiteY20" fmla="*/ 336137 h 482089"/>
                  <a:gd name="connsiteX21" fmla="*/ 412623 w 609028"/>
                  <a:gd name="connsiteY21" fmla="*/ 397764 h 482089"/>
                  <a:gd name="connsiteX22" fmla="*/ 331280 w 609028"/>
                  <a:gd name="connsiteY22" fmla="*/ 448532 h 482089"/>
                  <a:gd name="connsiteX23" fmla="*/ 254222 w 609028"/>
                  <a:gd name="connsiteY23" fmla="*/ 477107 h 482089"/>
                  <a:gd name="connsiteX24" fmla="*/ 187547 w 609028"/>
                  <a:gd name="connsiteY24" fmla="*/ 481298 h 482089"/>
                  <a:gd name="connsiteX25" fmla="*/ 139255 w 609028"/>
                  <a:gd name="connsiteY25" fmla="*/ 470249 h 482089"/>
                  <a:gd name="connsiteX26" fmla="*/ 111633 w 609028"/>
                  <a:gd name="connsiteY26" fmla="*/ 456152 h 482089"/>
                  <a:gd name="connsiteX27" fmla="*/ 105061 w 609028"/>
                  <a:gd name="connsiteY27" fmla="*/ 451485 h 482089"/>
                  <a:gd name="connsiteX28" fmla="*/ 102965 w 609028"/>
                  <a:gd name="connsiteY28" fmla="*/ 449866 h 482089"/>
                  <a:gd name="connsiteX29" fmla="*/ 139732 w 609028"/>
                  <a:gd name="connsiteY29" fmla="*/ 468916 h 482089"/>
                  <a:gd name="connsiteX30" fmla="*/ 187357 w 609028"/>
                  <a:gd name="connsiteY30" fmla="*/ 479107 h 482089"/>
                  <a:gd name="connsiteX31" fmla="*/ 253079 w 609028"/>
                  <a:gd name="connsiteY31" fmla="*/ 474345 h 482089"/>
                  <a:gd name="connsiteX32" fmla="*/ 329279 w 609028"/>
                  <a:gd name="connsiteY32" fmla="*/ 445770 h 482089"/>
                  <a:gd name="connsiteX33" fmla="*/ 409670 w 609028"/>
                  <a:gd name="connsiteY33" fmla="*/ 394906 h 482089"/>
                  <a:gd name="connsiteX34" fmla="*/ 497681 w 609028"/>
                  <a:gd name="connsiteY34" fmla="*/ 332899 h 482089"/>
                  <a:gd name="connsiteX35" fmla="*/ 604361 w 609028"/>
                  <a:gd name="connsiteY35" fmla="*/ 282035 h 482089"/>
                  <a:gd name="connsiteX36" fmla="*/ 602933 w 609028"/>
                  <a:gd name="connsiteY36" fmla="*/ 285369 h 482089"/>
                  <a:gd name="connsiteX37" fmla="*/ 480822 w 609028"/>
                  <a:gd name="connsiteY37" fmla="*/ 41053 h 482089"/>
                  <a:gd name="connsiteX38" fmla="*/ 462629 w 609028"/>
                  <a:gd name="connsiteY38" fmla="*/ 4667 h 482089"/>
                  <a:gd name="connsiteX39" fmla="*/ 465773 w 609028"/>
                  <a:gd name="connsiteY39" fmla="*/ 5810 h 482089"/>
                  <a:gd name="connsiteX40" fmla="*/ 336137 w 609028"/>
                  <a:gd name="connsiteY40" fmla="*/ 77629 h 482089"/>
                  <a:gd name="connsiteX41" fmla="*/ 280702 w 609028"/>
                  <a:gd name="connsiteY41" fmla="*/ 121444 h 482089"/>
                  <a:gd name="connsiteX42" fmla="*/ 256032 w 609028"/>
                  <a:gd name="connsiteY42" fmla="*/ 145161 h 482089"/>
                  <a:gd name="connsiteX43" fmla="*/ 232315 w 609028"/>
                  <a:gd name="connsiteY43" fmla="*/ 169354 h 482089"/>
                  <a:gd name="connsiteX44" fmla="*/ 175165 w 609028"/>
                  <a:gd name="connsiteY44" fmla="*/ 201358 h 482089"/>
                  <a:gd name="connsiteX45" fmla="*/ 114205 w 609028"/>
                  <a:gd name="connsiteY45" fmla="*/ 212503 h 482089"/>
                  <a:gd name="connsiteX46" fmla="*/ 2667 w 609028"/>
                  <a:gd name="connsiteY46" fmla="*/ 204692 h 482089"/>
                  <a:gd name="connsiteX47" fmla="*/ 4763 w 609028"/>
                  <a:gd name="connsiteY47" fmla="*/ 202216 h 482089"/>
                  <a:gd name="connsiteX48" fmla="*/ 76867 w 609028"/>
                  <a:gd name="connsiteY48" fmla="*/ 383191 h 482089"/>
                  <a:gd name="connsiteX49" fmla="*/ 95917 w 609028"/>
                  <a:gd name="connsiteY49" fmla="*/ 432530 h 482089"/>
                  <a:gd name="connsiteX50" fmla="*/ 100870 w 609028"/>
                  <a:gd name="connsiteY50" fmla="*/ 445389 h 482089"/>
                  <a:gd name="connsiteX51" fmla="*/ 102679 w 609028"/>
                  <a:gd name="connsiteY51" fmla="*/ 449771 h 482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09028" h="482089">
                    <a:moveTo>
                      <a:pt x="102679" y="449771"/>
                    </a:moveTo>
                    <a:lnTo>
                      <a:pt x="100775" y="445580"/>
                    </a:lnTo>
                    <a:lnTo>
                      <a:pt x="95345" y="432911"/>
                    </a:lnTo>
                    <a:cubicBezTo>
                      <a:pt x="90678" y="421577"/>
                      <a:pt x="83820" y="405194"/>
                      <a:pt x="75152" y="384143"/>
                    </a:cubicBezTo>
                    <a:lnTo>
                      <a:pt x="1238" y="203168"/>
                    </a:lnTo>
                    <a:lnTo>
                      <a:pt x="0" y="200025"/>
                    </a:lnTo>
                    <a:lnTo>
                      <a:pt x="3334" y="200692"/>
                    </a:lnTo>
                    <a:cubicBezTo>
                      <a:pt x="39698" y="207845"/>
                      <a:pt x="76835" y="210283"/>
                      <a:pt x="113824" y="207931"/>
                    </a:cubicBezTo>
                    <a:cubicBezTo>
                      <a:pt x="134138" y="206330"/>
                      <a:pt x="154223" y="202568"/>
                      <a:pt x="173736" y="196691"/>
                    </a:cubicBezTo>
                    <a:cubicBezTo>
                      <a:pt x="194161" y="190233"/>
                      <a:pt x="213033" y="179632"/>
                      <a:pt x="229171" y="165545"/>
                    </a:cubicBezTo>
                    <a:cubicBezTo>
                      <a:pt x="237173" y="158210"/>
                      <a:pt x="244792" y="149923"/>
                      <a:pt x="252603" y="141541"/>
                    </a:cubicBezTo>
                    <a:cubicBezTo>
                      <a:pt x="260413" y="133160"/>
                      <a:pt x="268891" y="125349"/>
                      <a:pt x="277463" y="117443"/>
                    </a:cubicBezTo>
                    <a:cubicBezTo>
                      <a:pt x="295223" y="101641"/>
                      <a:pt x="313858" y="86858"/>
                      <a:pt x="333280" y="73152"/>
                    </a:cubicBezTo>
                    <a:cubicBezTo>
                      <a:pt x="374428" y="44539"/>
                      <a:pt x="418443" y="20317"/>
                      <a:pt x="464630" y="857"/>
                    </a:cubicBezTo>
                    <a:lnTo>
                      <a:pt x="466725" y="0"/>
                    </a:lnTo>
                    <a:lnTo>
                      <a:pt x="467773" y="2096"/>
                    </a:lnTo>
                    <a:lnTo>
                      <a:pt x="485965" y="38481"/>
                    </a:lnTo>
                    <a:cubicBezTo>
                      <a:pt x="528828" y="124206"/>
                      <a:pt x="570071" y="207264"/>
                      <a:pt x="607790" y="282892"/>
                    </a:cubicBezTo>
                    <a:lnTo>
                      <a:pt x="609029" y="285464"/>
                    </a:lnTo>
                    <a:lnTo>
                      <a:pt x="606266" y="286226"/>
                    </a:lnTo>
                    <a:cubicBezTo>
                      <a:pt x="568795" y="297504"/>
                      <a:pt x="533219" y="314325"/>
                      <a:pt x="500729" y="336137"/>
                    </a:cubicBezTo>
                    <a:cubicBezTo>
                      <a:pt x="469106" y="356425"/>
                      <a:pt x="440436" y="378142"/>
                      <a:pt x="412623" y="397764"/>
                    </a:cubicBezTo>
                    <a:cubicBezTo>
                      <a:pt x="386744" y="416595"/>
                      <a:pt x="359559" y="433559"/>
                      <a:pt x="331280" y="448532"/>
                    </a:cubicBezTo>
                    <a:cubicBezTo>
                      <a:pt x="307001" y="461496"/>
                      <a:pt x="281080" y="471106"/>
                      <a:pt x="254222" y="477107"/>
                    </a:cubicBezTo>
                    <a:cubicBezTo>
                      <a:pt x="232319" y="481736"/>
                      <a:pt x="209858" y="483156"/>
                      <a:pt x="187547" y="481298"/>
                    </a:cubicBezTo>
                    <a:cubicBezTo>
                      <a:pt x="171019" y="479850"/>
                      <a:pt x="154770" y="476126"/>
                      <a:pt x="139255" y="470249"/>
                    </a:cubicBezTo>
                    <a:cubicBezTo>
                      <a:pt x="129549" y="466601"/>
                      <a:pt x="120283" y="461877"/>
                      <a:pt x="111633" y="456152"/>
                    </a:cubicBezTo>
                    <a:lnTo>
                      <a:pt x="105061" y="451485"/>
                    </a:lnTo>
                    <a:lnTo>
                      <a:pt x="102965" y="449866"/>
                    </a:lnTo>
                    <a:cubicBezTo>
                      <a:pt x="114451" y="457600"/>
                      <a:pt x="126788" y="463991"/>
                      <a:pt x="139732" y="468916"/>
                    </a:cubicBezTo>
                    <a:cubicBezTo>
                      <a:pt x="155082" y="474421"/>
                      <a:pt x="171099" y="477850"/>
                      <a:pt x="187357" y="479107"/>
                    </a:cubicBezTo>
                    <a:cubicBezTo>
                      <a:pt x="209380" y="480727"/>
                      <a:pt x="231520" y="479127"/>
                      <a:pt x="253079" y="474345"/>
                    </a:cubicBezTo>
                    <a:cubicBezTo>
                      <a:pt x="279658" y="468316"/>
                      <a:pt x="305292" y="458705"/>
                      <a:pt x="329279" y="445770"/>
                    </a:cubicBezTo>
                    <a:cubicBezTo>
                      <a:pt x="357235" y="430711"/>
                      <a:pt x="384096" y="413718"/>
                      <a:pt x="409670" y="394906"/>
                    </a:cubicBezTo>
                    <a:cubicBezTo>
                      <a:pt x="437293" y="375285"/>
                      <a:pt x="465963" y="353378"/>
                      <a:pt x="497681" y="332899"/>
                    </a:cubicBezTo>
                    <a:cubicBezTo>
                      <a:pt x="530504" y="310715"/>
                      <a:pt x="566461" y="293570"/>
                      <a:pt x="604361" y="282035"/>
                    </a:cubicBezTo>
                    <a:lnTo>
                      <a:pt x="602933" y="285369"/>
                    </a:lnTo>
                    <a:lnTo>
                      <a:pt x="480822" y="41053"/>
                    </a:lnTo>
                    <a:lnTo>
                      <a:pt x="462629" y="4667"/>
                    </a:lnTo>
                    <a:lnTo>
                      <a:pt x="465773" y="5810"/>
                    </a:lnTo>
                    <a:cubicBezTo>
                      <a:pt x="420195" y="25213"/>
                      <a:pt x="376761" y="49282"/>
                      <a:pt x="336137" y="77629"/>
                    </a:cubicBezTo>
                    <a:cubicBezTo>
                      <a:pt x="316862" y="91202"/>
                      <a:pt x="298355" y="105823"/>
                      <a:pt x="280702" y="121444"/>
                    </a:cubicBezTo>
                    <a:cubicBezTo>
                      <a:pt x="272225" y="129254"/>
                      <a:pt x="263842" y="137065"/>
                      <a:pt x="256032" y="145161"/>
                    </a:cubicBezTo>
                    <a:cubicBezTo>
                      <a:pt x="248221" y="153257"/>
                      <a:pt x="240697" y="161639"/>
                      <a:pt x="232315" y="169354"/>
                    </a:cubicBezTo>
                    <a:cubicBezTo>
                      <a:pt x="215701" y="183890"/>
                      <a:pt x="196235" y="194786"/>
                      <a:pt x="175165" y="201358"/>
                    </a:cubicBezTo>
                    <a:cubicBezTo>
                      <a:pt x="155301" y="207245"/>
                      <a:pt x="134864" y="210979"/>
                      <a:pt x="114205" y="212503"/>
                    </a:cubicBezTo>
                    <a:cubicBezTo>
                      <a:pt x="76844" y="214817"/>
                      <a:pt x="39340" y="212198"/>
                      <a:pt x="2667" y="204692"/>
                    </a:cubicBezTo>
                    <a:lnTo>
                      <a:pt x="4763" y="202216"/>
                    </a:lnTo>
                    <a:lnTo>
                      <a:pt x="76867" y="383191"/>
                    </a:lnTo>
                    <a:cubicBezTo>
                      <a:pt x="85249" y="404431"/>
                      <a:pt x="91821" y="421291"/>
                      <a:pt x="95917" y="432530"/>
                    </a:cubicBezTo>
                    <a:lnTo>
                      <a:pt x="100870" y="445389"/>
                    </a:lnTo>
                    <a:cubicBezTo>
                      <a:pt x="101561" y="446808"/>
                      <a:pt x="102166" y="448275"/>
                      <a:pt x="102679" y="449771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77" name="Freeform: Shape 776">
                <a:extLst>
                  <a:ext uri="{FF2B5EF4-FFF2-40B4-BE49-F238E27FC236}">
                    <a16:creationId xmlns="" xmlns:a16="http://schemas.microsoft.com/office/drawing/2014/main" id="{142A69E1-7B5C-4B6A-B7AA-04FD7A3B815C}"/>
                  </a:ext>
                </a:extLst>
              </p:cNvPr>
              <p:cNvSpPr/>
              <p:nvPr/>
            </p:nvSpPr>
            <p:spPr>
              <a:xfrm>
                <a:off x="629618" y="3306504"/>
                <a:ext cx="78709" cy="182026"/>
              </a:xfrm>
              <a:custGeom>
                <a:avLst/>
                <a:gdLst>
                  <a:gd name="connsiteX0" fmla="*/ 78677 w 78709"/>
                  <a:gd name="connsiteY0" fmla="*/ 182027 h 182026"/>
                  <a:gd name="connsiteX1" fmla="*/ 37052 w 78709"/>
                  <a:gd name="connsiteY1" fmla="*/ 92015 h 182026"/>
                  <a:gd name="connsiteX2" fmla="*/ 0 w 78709"/>
                  <a:gd name="connsiteY2" fmla="*/ 4 h 182026"/>
                  <a:gd name="connsiteX3" fmla="*/ 41624 w 78709"/>
                  <a:gd name="connsiteY3" fmla="*/ 90015 h 182026"/>
                  <a:gd name="connsiteX4" fmla="*/ 78677 w 78709"/>
                  <a:gd name="connsiteY4" fmla="*/ 182027 h 182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709" h="182026">
                    <a:moveTo>
                      <a:pt x="78677" y="182027"/>
                    </a:moveTo>
                    <a:cubicBezTo>
                      <a:pt x="63252" y="152766"/>
                      <a:pt x="49359" y="122724"/>
                      <a:pt x="37052" y="92015"/>
                    </a:cubicBezTo>
                    <a:cubicBezTo>
                      <a:pt x="23137" y="62002"/>
                      <a:pt x="10771" y="31284"/>
                      <a:pt x="0" y="4"/>
                    </a:cubicBezTo>
                    <a:cubicBezTo>
                      <a:pt x="1238" y="-472"/>
                      <a:pt x="19812" y="39819"/>
                      <a:pt x="41624" y="90015"/>
                    </a:cubicBezTo>
                    <a:cubicBezTo>
                      <a:pt x="63436" y="140212"/>
                      <a:pt x="79534" y="181551"/>
                      <a:pt x="78677" y="182027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78" name="Freeform: Shape 777">
                <a:extLst>
                  <a:ext uri="{FF2B5EF4-FFF2-40B4-BE49-F238E27FC236}">
                    <a16:creationId xmlns="" xmlns:a16="http://schemas.microsoft.com/office/drawing/2014/main" id="{54E004B9-AD54-46E6-B8D8-8E1A8BCC717D}"/>
                  </a:ext>
                </a:extLst>
              </p:cNvPr>
              <p:cNvSpPr/>
              <p:nvPr/>
            </p:nvSpPr>
            <p:spPr>
              <a:xfrm>
                <a:off x="679243" y="3309080"/>
                <a:ext cx="89630" cy="172878"/>
              </a:xfrm>
              <a:custGeom>
                <a:avLst/>
                <a:gdLst>
                  <a:gd name="connsiteX0" fmla="*/ 89630 w 89630"/>
                  <a:gd name="connsiteY0" fmla="*/ 172879 h 172878"/>
                  <a:gd name="connsiteX1" fmla="*/ 42672 w 89630"/>
                  <a:gd name="connsiteY1" fmla="*/ 87630 h 172878"/>
                  <a:gd name="connsiteX2" fmla="*/ 0 w 89630"/>
                  <a:gd name="connsiteY2" fmla="*/ 0 h 172878"/>
                  <a:gd name="connsiteX3" fmla="*/ 47054 w 89630"/>
                  <a:gd name="connsiteY3" fmla="*/ 85725 h 172878"/>
                  <a:gd name="connsiteX4" fmla="*/ 89630 w 89630"/>
                  <a:gd name="connsiteY4" fmla="*/ 172879 h 172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630" h="172878">
                    <a:moveTo>
                      <a:pt x="89630" y="172879"/>
                    </a:moveTo>
                    <a:cubicBezTo>
                      <a:pt x="72540" y="145275"/>
                      <a:pt x="56867" y="116824"/>
                      <a:pt x="42672" y="87630"/>
                    </a:cubicBezTo>
                    <a:cubicBezTo>
                      <a:pt x="26927" y="59188"/>
                      <a:pt x="12683" y="29937"/>
                      <a:pt x="0" y="0"/>
                    </a:cubicBezTo>
                    <a:cubicBezTo>
                      <a:pt x="17143" y="27746"/>
                      <a:pt x="32848" y="56359"/>
                      <a:pt x="47054" y="85725"/>
                    </a:cubicBezTo>
                    <a:cubicBezTo>
                      <a:pt x="62723" y="114033"/>
                      <a:pt x="76934" y="143123"/>
                      <a:pt x="89630" y="172879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79" name="Freeform: Shape 778">
                <a:extLst>
                  <a:ext uri="{FF2B5EF4-FFF2-40B4-BE49-F238E27FC236}">
                    <a16:creationId xmlns="" xmlns:a16="http://schemas.microsoft.com/office/drawing/2014/main" id="{48EA3CD6-BCBE-498B-920D-3CBF79F81155}"/>
                  </a:ext>
                </a:extLst>
              </p:cNvPr>
              <p:cNvSpPr/>
              <p:nvPr/>
            </p:nvSpPr>
            <p:spPr>
              <a:xfrm>
                <a:off x="723725" y="3295554"/>
                <a:ext cx="90201" cy="168402"/>
              </a:xfrm>
              <a:custGeom>
                <a:avLst/>
                <a:gdLst>
                  <a:gd name="connsiteX0" fmla="*/ 90202 w 90201"/>
                  <a:gd name="connsiteY0" fmla="*/ 168402 h 168402"/>
                  <a:gd name="connsiteX1" fmla="*/ 76867 w 90201"/>
                  <a:gd name="connsiteY1" fmla="*/ 143732 h 168402"/>
                  <a:gd name="connsiteX2" fmla="*/ 45910 w 90201"/>
                  <a:gd name="connsiteY2" fmla="*/ 83725 h 168402"/>
                  <a:gd name="connsiteX3" fmla="*/ 13240 w 90201"/>
                  <a:gd name="connsiteY3" fmla="*/ 24765 h 168402"/>
                  <a:gd name="connsiteX4" fmla="*/ 0 w 90201"/>
                  <a:gd name="connsiteY4" fmla="*/ 0 h 168402"/>
                  <a:gd name="connsiteX5" fmla="*/ 16193 w 90201"/>
                  <a:gd name="connsiteY5" fmla="*/ 22955 h 168402"/>
                  <a:gd name="connsiteX6" fmla="*/ 50292 w 90201"/>
                  <a:gd name="connsiteY6" fmla="*/ 81439 h 168402"/>
                  <a:gd name="connsiteX7" fmla="*/ 80105 w 90201"/>
                  <a:gd name="connsiteY7" fmla="*/ 142208 h 168402"/>
                  <a:gd name="connsiteX8" fmla="*/ 90202 w 90201"/>
                  <a:gd name="connsiteY8" fmla="*/ 168402 h 168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201" h="168402">
                    <a:moveTo>
                      <a:pt x="90202" y="168402"/>
                    </a:moveTo>
                    <a:cubicBezTo>
                      <a:pt x="85100" y="160554"/>
                      <a:pt x="80641" y="152305"/>
                      <a:pt x="76867" y="143732"/>
                    </a:cubicBezTo>
                    <a:cubicBezTo>
                      <a:pt x="69152" y="128302"/>
                      <a:pt x="58388" y="106966"/>
                      <a:pt x="45910" y="83725"/>
                    </a:cubicBezTo>
                    <a:cubicBezTo>
                      <a:pt x="33433" y="60484"/>
                      <a:pt x="21812" y="39719"/>
                      <a:pt x="13240" y="24765"/>
                    </a:cubicBezTo>
                    <a:cubicBezTo>
                      <a:pt x="8192" y="16869"/>
                      <a:pt x="3765" y="8582"/>
                      <a:pt x="0" y="0"/>
                    </a:cubicBezTo>
                    <a:cubicBezTo>
                      <a:pt x="6170" y="7077"/>
                      <a:pt x="11597" y="14764"/>
                      <a:pt x="16193" y="22955"/>
                    </a:cubicBezTo>
                    <a:cubicBezTo>
                      <a:pt x="25718" y="37529"/>
                      <a:pt x="37814" y="58103"/>
                      <a:pt x="50292" y="81439"/>
                    </a:cubicBezTo>
                    <a:cubicBezTo>
                      <a:pt x="62770" y="104775"/>
                      <a:pt x="73152" y="126397"/>
                      <a:pt x="80105" y="142208"/>
                    </a:cubicBezTo>
                    <a:cubicBezTo>
                      <a:pt x="84294" y="150600"/>
                      <a:pt x="87676" y="159372"/>
                      <a:pt x="90202" y="168402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80" name="Freeform: Shape 779">
                <a:extLst>
                  <a:ext uri="{FF2B5EF4-FFF2-40B4-BE49-F238E27FC236}">
                    <a16:creationId xmlns="" xmlns:a16="http://schemas.microsoft.com/office/drawing/2014/main" id="{D05921A1-6E69-4FA3-8E65-615949A3A42A}"/>
                  </a:ext>
                </a:extLst>
              </p:cNvPr>
              <p:cNvSpPr/>
              <p:nvPr/>
            </p:nvSpPr>
            <p:spPr>
              <a:xfrm>
                <a:off x="761634" y="3270599"/>
                <a:ext cx="99345" cy="152971"/>
              </a:xfrm>
              <a:custGeom>
                <a:avLst/>
                <a:gdLst>
                  <a:gd name="connsiteX0" fmla="*/ 99346 w 99345"/>
                  <a:gd name="connsiteY0" fmla="*/ 152971 h 152971"/>
                  <a:gd name="connsiteX1" fmla="*/ 84296 w 99345"/>
                  <a:gd name="connsiteY1" fmla="*/ 130778 h 152971"/>
                  <a:gd name="connsiteX2" fmla="*/ 49721 w 99345"/>
                  <a:gd name="connsiteY2" fmla="*/ 76391 h 152971"/>
                  <a:gd name="connsiteX3" fmla="*/ 14192 w 99345"/>
                  <a:gd name="connsiteY3" fmla="*/ 22765 h 152971"/>
                  <a:gd name="connsiteX4" fmla="*/ 0 w 99345"/>
                  <a:gd name="connsiteY4" fmla="*/ 0 h 152971"/>
                  <a:gd name="connsiteX5" fmla="*/ 17050 w 99345"/>
                  <a:gd name="connsiteY5" fmla="*/ 20669 h 152971"/>
                  <a:gd name="connsiteX6" fmla="*/ 53911 w 99345"/>
                  <a:gd name="connsiteY6" fmla="*/ 73723 h 152971"/>
                  <a:gd name="connsiteX7" fmla="*/ 87344 w 99345"/>
                  <a:gd name="connsiteY7" fmla="*/ 128969 h 152971"/>
                  <a:gd name="connsiteX8" fmla="*/ 99346 w 99345"/>
                  <a:gd name="connsiteY8" fmla="*/ 152971 h 15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9345" h="152971">
                    <a:moveTo>
                      <a:pt x="99346" y="152971"/>
                    </a:moveTo>
                    <a:cubicBezTo>
                      <a:pt x="93716" y="146009"/>
                      <a:pt x="88687" y="138579"/>
                      <a:pt x="84296" y="130778"/>
                    </a:cubicBezTo>
                    <a:lnTo>
                      <a:pt x="49721" y="76391"/>
                    </a:lnTo>
                    <a:lnTo>
                      <a:pt x="14192" y="22765"/>
                    </a:lnTo>
                    <a:cubicBezTo>
                      <a:pt x="8805" y="15602"/>
                      <a:pt x="4057" y="7992"/>
                      <a:pt x="0" y="0"/>
                    </a:cubicBezTo>
                    <a:cubicBezTo>
                      <a:pt x="6355" y="6306"/>
                      <a:pt x="12066" y="13230"/>
                      <a:pt x="17050" y="20669"/>
                    </a:cubicBezTo>
                    <a:cubicBezTo>
                      <a:pt x="26575" y="33909"/>
                      <a:pt x="40196" y="52578"/>
                      <a:pt x="53911" y="73723"/>
                    </a:cubicBezTo>
                    <a:cubicBezTo>
                      <a:pt x="67627" y="94869"/>
                      <a:pt x="79343" y="114491"/>
                      <a:pt x="87344" y="128969"/>
                    </a:cubicBezTo>
                    <a:cubicBezTo>
                      <a:pt x="92154" y="136541"/>
                      <a:pt x="96174" y="144580"/>
                      <a:pt x="99346" y="152971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81" name="Freeform: Shape 780">
                <a:extLst>
                  <a:ext uri="{FF2B5EF4-FFF2-40B4-BE49-F238E27FC236}">
                    <a16:creationId xmlns="" xmlns:a16="http://schemas.microsoft.com/office/drawing/2014/main" id="{9C1586B1-7854-4309-9BE1-B1B4C9E3B9C2}"/>
                  </a:ext>
                </a:extLst>
              </p:cNvPr>
              <p:cNvSpPr/>
              <p:nvPr/>
            </p:nvSpPr>
            <p:spPr>
              <a:xfrm>
                <a:off x="802211" y="3237166"/>
                <a:ext cx="104108" cy="152781"/>
              </a:xfrm>
              <a:custGeom>
                <a:avLst/>
                <a:gdLst>
                  <a:gd name="connsiteX0" fmla="*/ 104108 w 104108"/>
                  <a:gd name="connsiteY0" fmla="*/ 152781 h 152781"/>
                  <a:gd name="connsiteX1" fmla="*/ 86582 w 104108"/>
                  <a:gd name="connsiteY1" fmla="*/ 132017 h 152781"/>
                  <a:gd name="connsiteX2" fmla="*/ 48482 w 104108"/>
                  <a:gd name="connsiteY2" fmla="*/ 78867 h 152781"/>
                  <a:gd name="connsiteX3" fmla="*/ 12954 w 104108"/>
                  <a:gd name="connsiteY3" fmla="*/ 23908 h 152781"/>
                  <a:gd name="connsiteX4" fmla="*/ 0 w 104108"/>
                  <a:gd name="connsiteY4" fmla="*/ 0 h 152781"/>
                  <a:gd name="connsiteX5" fmla="*/ 15907 w 104108"/>
                  <a:gd name="connsiteY5" fmla="*/ 22003 h 152781"/>
                  <a:gd name="connsiteX6" fmla="*/ 52578 w 104108"/>
                  <a:gd name="connsiteY6" fmla="*/ 76105 h 152781"/>
                  <a:gd name="connsiteX7" fmla="*/ 89726 w 104108"/>
                  <a:gd name="connsiteY7" fmla="*/ 129921 h 152781"/>
                  <a:gd name="connsiteX8" fmla="*/ 104108 w 104108"/>
                  <a:gd name="connsiteY8" fmla="*/ 152781 h 152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108" h="152781">
                    <a:moveTo>
                      <a:pt x="104108" y="152781"/>
                    </a:moveTo>
                    <a:cubicBezTo>
                      <a:pt x="97584" y="146466"/>
                      <a:pt x="91716" y="139503"/>
                      <a:pt x="86582" y="132017"/>
                    </a:cubicBezTo>
                    <a:cubicBezTo>
                      <a:pt x="76295" y="118682"/>
                      <a:pt x="62675" y="100013"/>
                      <a:pt x="48482" y="78867"/>
                    </a:cubicBezTo>
                    <a:cubicBezTo>
                      <a:pt x="34290" y="57722"/>
                      <a:pt x="21622" y="38195"/>
                      <a:pt x="12954" y="23908"/>
                    </a:cubicBezTo>
                    <a:cubicBezTo>
                      <a:pt x="7836" y="16402"/>
                      <a:pt x="3497" y="8392"/>
                      <a:pt x="0" y="0"/>
                    </a:cubicBezTo>
                    <a:cubicBezTo>
                      <a:pt x="5947" y="6849"/>
                      <a:pt x="11270" y="14211"/>
                      <a:pt x="15907" y="22003"/>
                    </a:cubicBezTo>
                    <a:cubicBezTo>
                      <a:pt x="26194" y="37148"/>
                      <a:pt x="38767" y="55626"/>
                      <a:pt x="52578" y="76105"/>
                    </a:cubicBezTo>
                    <a:lnTo>
                      <a:pt x="89726" y="129921"/>
                    </a:lnTo>
                    <a:cubicBezTo>
                      <a:pt x="95155" y="137122"/>
                      <a:pt x="99965" y="144771"/>
                      <a:pt x="104108" y="152781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82" name="Freeform: Shape 781">
                <a:extLst>
                  <a:ext uri="{FF2B5EF4-FFF2-40B4-BE49-F238E27FC236}">
                    <a16:creationId xmlns="" xmlns:a16="http://schemas.microsoft.com/office/drawing/2014/main" id="{B42C2E59-B070-492F-9286-74E9ACB1B30D}"/>
                  </a:ext>
                </a:extLst>
              </p:cNvPr>
              <p:cNvSpPr/>
              <p:nvPr/>
            </p:nvSpPr>
            <p:spPr>
              <a:xfrm>
                <a:off x="839739" y="3202685"/>
                <a:ext cx="104108" cy="152685"/>
              </a:xfrm>
              <a:custGeom>
                <a:avLst/>
                <a:gdLst>
                  <a:gd name="connsiteX0" fmla="*/ 104108 w 104108"/>
                  <a:gd name="connsiteY0" fmla="*/ 152686 h 152685"/>
                  <a:gd name="connsiteX1" fmla="*/ 86582 w 104108"/>
                  <a:gd name="connsiteY1" fmla="*/ 131921 h 152685"/>
                  <a:gd name="connsiteX2" fmla="*/ 48482 w 104108"/>
                  <a:gd name="connsiteY2" fmla="*/ 78867 h 152685"/>
                  <a:gd name="connsiteX3" fmla="*/ 12954 w 104108"/>
                  <a:gd name="connsiteY3" fmla="*/ 23813 h 152685"/>
                  <a:gd name="connsiteX4" fmla="*/ 0 w 104108"/>
                  <a:gd name="connsiteY4" fmla="*/ 0 h 152685"/>
                  <a:gd name="connsiteX5" fmla="*/ 15907 w 104108"/>
                  <a:gd name="connsiteY5" fmla="*/ 21908 h 152685"/>
                  <a:gd name="connsiteX6" fmla="*/ 52578 w 104108"/>
                  <a:gd name="connsiteY6" fmla="*/ 76105 h 152685"/>
                  <a:gd name="connsiteX7" fmla="*/ 89725 w 104108"/>
                  <a:gd name="connsiteY7" fmla="*/ 129921 h 152685"/>
                  <a:gd name="connsiteX8" fmla="*/ 104108 w 104108"/>
                  <a:gd name="connsiteY8" fmla="*/ 152686 h 152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108" h="152685">
                    <a:moveTo>
                      <a:pt x="104108" y="152686"/>
                    </a:moveTo>
                    <a:cubicBezTo>
                      <a:pt x="97555" y="146390"/>
                      <a:pt x="91688" y="139437"/>
                      <a:pt x="86582" y="131921"/>
                    </a:cubicBezTo>
                    <a:cubicBezTo>
                      <a:pt x="76391" y="118682"/>
                      <a:pt x="62675" y="100013"/>
                      <a:pt x="48482" y="78867"/>
                    </a:cubicBezTo>
                    <a:cubicBezTo>
                      <a:pt x="34290" y="57721"/>
                      <a:pt x="21622" y="38195"/>
                      <a:pt x="12954" y="23813"/>
                    </a:cubicBezTo>
                    <a:cubicBezTo>
                      <a:pt x="7925" y="16288"/>
                      <a:pt x="3581" y="8315"/>
                      <a:pt x="0" y="0"/>
                    </a:cubicBezTo>
                    <a:cubicBezTo>
                      <a:pt x="5934" y="6820"/>
                      <a:pt x="11259" y="14154"/>
                      <a:pt x="15907" y="21908"/>
                    </a:cubicBezTo>
                    <a:lnTo>
                      <a:pt x="52578" y="76105"/>
                    </a:lnTo>
                    <a:lnTo>
                      <a:pt x="89725" y="129921"/>
                    </a:lnTo>
                    <a:cubicBezTo>
                      <a:pt x="95183" y="137074"/>
                      <a:pt x="99993" y="144685"/>
                      <a:pt x="104108" y="152686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83" name="Freeform: Shape 782">
                <a:extLst>
                  <a:ext uri="{FF2B5EF4-FFF2-40B4-BE49-F238E27FC236}">
                    <a16:creationId xmlns="" xmlns:a16="http://schemas.microsoft.com/office/drawing/2014/main" id="{C403D97B-A008-48CC-BC3C-CE6CB1994473}"/>
                  </a:ext>
                </a:extLst>
              </p:cNvPr>
              <p:cNvSpPr/>
              <p:nvPr/>
            </p:nvSpPr>
            <p:spPr>
              <a:xfrm>
                <a:off x="878982" y="3176397"/>
                <a:ext cx="106394" cy="150685"/>
              </a:xfrm>
              <a:custGeom>
                <a:avLst/>
                <a:gdLst>
                  <a:gd name="connsiteX0" fmla="*/ 106394 w 106394"/>
                  <a:gd name="connsiteY0" fmla="*/ 150685 h 150685"/>
                  <a:gd name="connsiteX1" fmla="*/ 51244 w 106394"/>
                  <a:gd name="connsiteY1" fmla="*/ 76771 h 150685"/>
                  <a:gd name="connsiteX2" fmla="*/ 0 w 106394"/>
                  <a:gd name="connsiteY2" fmla="*/ 0 h 150685"/>
                  <a:gd name="connsiteX3" fmla="*/ 55245 w 106394"/>
                  <a:gd name="connsiteY3" fmla="*/ 73914 h 150685"/>
                  <a:gd name="connsiteX4" fmla="*/ 106394 w 106394"/>
                  <a:gd name="connsiteY4" fmla="*/ 150685 h 150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6394" h="150685">
                    <a:moveTo>
                      <a:pt x="106394" y="150685"/>
                    </a:moveTo>
                    <a:cubicBezTo>
                      <a:pt x="86706" y="127054"/>
                      <a:pt x="68294" y="102375"/>
                      <a:pt x="51244" y="76771"/>
                    </a:cubicBezTo>
                    <a:cubicBezTo>
                      <a:pt x="32842" y="52092"/>
                      <a:pt x="15735" y="26470"/>
                      <a:pt x="0" y="0"/>
                    </a:cubicBezTo>
                    <a:cubicBezTo>
                      <a:pt x="19745" y="23613"/>
                      <a:pt x="38195" y="48282"/>
                      <a:pt x="55245" y="73914"/>
                    </a:cubicBezTo>
                    <a:cubicBezTo>
                      <a:pt x="73685" y="98555"/>
                      <a:pt x="90754" y="124177"/>
                      <a:pt x="106394" y="150685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84" name="Freeform: Shape 783">
                <a:extLst>
                  <a:ext uri="{FF2B5EF4-FFF2-40B4-BE49-F238E27FC236}">
                    <a16:creationId xmlns="" xmlns:a16="http://schemas.microsoft.com/office/drawing/2014/main" id="{338CD8AC-8958-49B0-8A0F-C1C769370442}"/>
                  </a:ext>
                </a:extLst>
              </p:cNvPr>
              <p:cNvSpPr/>
              <p:nvPr/>
            </p:nvSpPr>
            <p:spPr>
              <a:xfrm>
                <a:off x="926666" y="3138297"/>
                <a:ext cx="93667" cy="175259"/>
              </a:xfrm>
              <a:custGeom>
                <a:avLst/>
                <a:gdLst>
                  <a:gd name="connsiteX0" fmla="*/ 93667 w 93667"/>
                  <a:gd name="connsiteY0" fmla="*/ 175260 h 175259"/>
                  <a:gd name="connsiteX1" fmla="*/ 79285 w 93667"/>
                  <a:gd name="connsiteY1" fmla="*/ 149828 h 175259"/>
                  <a:gd name="connsiteX2" fmla="*/ 47852 w 93667"/>
                  <a:gd name="connsiteY2" fmla="*/ 86963 h 175259"/>
                  <a:gd name="connsiteX3" fmla="*/ 14800 w 93667"/>
                  <a:gd name="connsiteY3" fmla="*/ 25051 h 175259"/>
                  <a:gd name="connsiteX4" fmla="*/ 37 w 93667"/>
                  <a:gd name="connsiteY4" fmla="*/ 0 h 175259"/>
                  <a:gd name="connsiteX5" fmla="*/ 17848 w 93667"/>
                  <a:gd name="connsiteY5" fmla="*/ 23241 h 175259"/>
                  <a:gd name="connsiteX6" fmla="*/ 52329 w 93667"/>
                  <a:gd name="connsiteY6" fmla="*/ 84677 h 175259"/>
                  <a:gd name="connsiteX7" fmla="*/ 82428 w 93667"/>
                  <a:gd name="connsiteY7" fmla="*/ 148304 h 175259"/>
                  <a:gd name="connsiteX8" fmla="*/ 93667 w 93667"/>
                  <a:gd name="connsiteY8" fmla="*/ 175260 h 175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3667" h="175259">
                    <a:moveTo>
                      <a:pt x="93667" y="175260"/>
                    </a:moveTo>
                    <a:cubicBezTo>
                      <a:pt x="88095" y="167249"/>
                      <a:pt x="83276" y="158734"/>
                      <a:pt x="79285" y="149828"/>
                    </a:cubicBezTo>
                    <a:lnTo>
                      <a:pt x="47852" y="86963"/>
                    </a:lnTo>
                    <a:cubicBezTo>
                      <a:pt x="35565" y="62389"/>
                      <a:pt x="23944" y="40481"/>
                      <a:pt x="14800" y="25051"/>
                    </a:cubicBezTo>
                    <a:cubicBezTo>
                      <a:pt x="5656" y="9620"/>
                      <a:pt x="-535" y="476"/>
                      <a:pt x="37" y="0"/>
                    </a:cubicBezTo>
                    <a:cubicBezTo>
                      <a:pt x="6942" y="6953"/>
                      <a:pt x="12924" y="14764"/>
                      <a:pt x="17848" y="23241"/>
                    </a:cubicBezTo>
                    <a:cubicBezTo>
                      <a:pt x="30440" y="43091"/>
                      <a:pt x="41947" y="63598"/>
                      <a:pt x="52329" y="84677"/>
                    </a:cubicBezTo>
                    <a:cubicBezTo>
                      <a:pt x="64616" y="109347"/>
                      <a:pt x="74998" y="132302"/>
                      <a:pt x="82428" y="148304"/>
                    </a:cubicBezTo>
                    <a:cubicBezTo>
                      <a:pt x="86933" y="156953"/>
                      <a:pt x="90696" y="165973"/>
                      <a:pt x="93667" y="17526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894" name="Group 893">
            <a:extLst>
              <a:ext uri="{FF2B5EF4-FFF2-40B4-BE49-F238E27FC236}">
                <a16:creationId xmlns="" xmlns:a16="http://schemas.microsoft.com/office/drawing/2014/main" id="{D0BFCAD1-ADD4-4B84-9BD9-92BFCC1DD112}"/>
              </a:ext>
            </a:extLst>
          </p:cNvPr>
          <p:cNvGrpSpPr/>
          <p:nvPr/>
        </p:nvGrpSpPr>
        <p:grpSpPr>
          <a:xfrm>
            <a:off x="9217474" y="548638"/>
            <a:ext cx="931826" cy="931826"/>
            <a:chOff x="9228083" y="552595"/>
            <a:chExt cx="931826" cy="931826"/>
          </a:xfrm>
        </p:grpSpPr>
        <p:sp>
          <p:nvSpPr>
            <p:cNvPr id="890" name="Oval 889">
              <a:extLst>
                <a:ext uri="{FF2B5EF4-FFF2-40B4-BE49-F238E27FC236}">
                  <a16:creationId xmlns="" xmlns:a16="http://schemas.microsoft.com/office/drawing/2014/main" id="{D1C7F5CB-493E-4C4E-B3BB-F902DE7AE7AE}"/>
                </a:ext>
              </a:extLst>
            </p:cNvPr>
            <p:cNvSpPr/>
            <p:nvPr/>
          </p:nvSpPr>
          <p:spPr>
            <a:xfrm>
              <a:off x="9228083" y="552595"/>
              <a:ext cx="931826" cy="931826"/>
            </a:xfrm>
            <a:prstGeom prst="ellipse">
              <a:avLst/>
            </a:prstGeom>
            <a:solidFill>
              <a:srgbClr val="F7AB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400" b="1" i="1" dirty="0">
                <a:latin typeface="Georgia" panose="02040502050405020303" pitchFamily="18" charset="0"/>
              </a:endParaRPr>
            </a:p>
          </p:txBody>
        </p:sp>
        <p:sp>
          <p:nvSpPr>
            <p:cNvPr id="891" name="Oval 890">
              <a:extLst>
                <a:ext uri="{FF2B5EF4-FFF2-40B4-BE49-F238E27FC236}">
                  <a16:creationId xmlns="" xmlns:a16="http://schemas.microsoft.com/office/drawing/2014/main" id="{0FBC3AB2-9A3B-4362-A202-573AD60960A6}"/>
                </a:ext>
              </a:extLst>
            </p:cNvPr>
            <p:cNvSpPr/>
            <p:nvPr/>
          </p:nvSpPr>
          <p:spPr>
            <a:xfrm>
              <a:off x="9572970" y="794556"/>
              <a:ext cx="242051" cy="24205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400" b="1" i="1" dirty="0">
                <a:latin typeface="Georgia" panose="02040502050405020303" pitchFamily="18" charset="0"/>
              </a:endParaRPr>
            </a:p>
          </p:txBody>
        </p:sp>
        <p:sp>
          <p:nvSpPr>
            <p:cNvPr id="893" name="Freeform 93">
              <a:extLst>
                <a:ext uri="{FF2B5EF4-FFF2-40B4-BE49-F238E27FC236}">
                  <a16:creationId xmlns="" xmlns:a16="http://schemas.microsoft.com/office/drawing/2014/main" id="{F81D6CC3-AB29-4843-8936-FB16FAEFC9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03678" y="750139"/>
              <a:ext cx="580636" cy="580634"/>
            </a:xfrm>
            <a:custGeom>
              <a:avLst/>
              <a:gdLst>
                <a:gd name="T0" fmla="*/ 96 w 96"/>
                <a:gd name="T1" fmla="*/ 11 h 96"/>
                <a:gd name="T2" fmla="*/ 96 w 96"/>
                <a:gd name="T3" fmla="*/ 10 h 96"/>
                <a:gd name="T4" fmla="*/ 95 w 96"/>
                <a:gd name="T5" fmla="*/ 9 h 96"/>
                <a:gd name="T6" fmla="*/ 94 w 96"/>
                <a:gd name="T7" fmla="*/ 8 h 96"/>
                <a:gd name="T8" fmla="*/ 86 w 96"/>
                <a:gd name="T9" fmla="*/ 8 h 96"/>
                <a:gd name="T10" fmla="*/ 86 w 96"/>
                <a:gd name="T11" fmla="*/ 2 h 96"/>
                <a:gd name="T12" fmla="*/ 84 w 96"/>
                <a:gd name="T13" fmla="*/ 0 h 96"/>
                <a:gd name="T14" fmla="*/ 12 w 96"/>
                <a:gd name="T15" fmla="*/ 0 h 96"/>
                <a:gd name="T16" fmla="*/ 10 w 96"/>
                <a:gd name="T17" fmla="*/ 2 h 96"/>
                <a:gd name="T18" fmla="*/ 10 w 96"/>
                <a:gd name="T19" fmla="*/ 8 h 96"/>
                <a:gd name="T20" fmla="*/ 2 w 96"/>
                <a:gd name="T21" fmla="*/ 8 h 96"/>
                <a:gd name="T22" fmla="*/ 0 w 96"/>
                <a:gd name="T23" fmla="*/ 10 h 96"/>
                <a:gd name="T24" fmla="*/ 0 w 96"/>
                <a:gd name="T25" fmla="*/ 11 h 96"/>
                <a:gd name="T26" fmla="*/ 7 w 96"/>
                <a:gd name="T27" fmla="*/ 39 h 96"/>
                <a:gd name="T28" fmla="*/ 19 w 96"/>
                <a:gd name="T29" fmla="*/ 44 h 96"/>
                <a:gd name="T30" fmla="*/ 33 w 96"/>
                <a:gd name="T31" fmla="*/ 56 h 96"/>
                <a:gd name="T32" fmla="*/ 42 w 96"/>
                <a:gd name="T33" fmla="*/ 68 h 96"/>
                <a:gd name="T34" fmla="*/ 26 w 96"/>
                <a:gd name="T35" fmla="*/ 84 h 96"/>
                <a:gd name="T36" fmla="*/ 24 w 96"/>
                <a:gd name="T37" fmla="*/ 86 h 96"/>
                <a:gd name="T38" fmla="*/ 24 w 96"/>
                <a:gd name="T39" fmla="*/ 94 h 96"/>
                <a:gd name="T40" fmla="*/ 26 w 96"/>
                <a:gd name="T41" fmla="*/ 96 h 96"/>
                <a:gd name="T42" fmla="*/ 70 w 96"/>
                <a:gd name="T43" fmla="*/ 96 h 96"/>
                <a:gd name="T44" fmla="*/ 72 w 96"/>
                <a:gd name="T45" fmla="*/ 94 h 96"/>
                <a:gd name="T46" fmla="*/ 72 w 96"/>
                <a:gd name="T47" fmla="*/ 86 h 96"/>
                <a:gd name="T48" fmla="*/ 70 w 96"/>
                <a:gd name="T49" fmla="*/ 84 h 96"/>
                <a:gd name="T50" fmla="*/ 54 w 96"/>
                <a:gd name="T51" fmla="*/ 68 h 96"/>
                <a:gd name="T52" fmla="*/ 63 w 96"/>
                <a:gd name="T53" fmla="*/ 55 h 96"/>
                <a:gd name="T54" fmla="*/ 77 w 96"/>
                <a:gd name="T55" fmla="*/ 44 h 96"/>
                <a:gd name="T56" fmla="*/ 88 w 96"/>
                <a:gd name="T57" fmla="*/ 39 h 96"/>
                <a:gd name="T58" fmla="*/ 96 w 96"/>
                <a:gd name="T59" fmla="*/ 11 h 96"/>
                <a:gd name="T60" fmla="*/ 61 w 96"/>
                <a:gd name="T61" fmla="*/ 24 h 96"/>
                <a:gd name="T62" fmla="*/ 56 w 96"/>
                <a:gd name="T63" fmla="*/ 28 h 96"/>
                <a:gd name="T64" fmla="*/ 58 w 96"/>
                <a:gd name="T65" fmla="*/ 35 h 96"/>
                <a:gd name="T66" fmla="*/ 57 w 96"/>
                <a:gd name="T67" fmla="*/ 38 h 96"/>
                <a:gd name="T68" fmla="*/ 56 w 96"/>
                <a:gd name="T69" fmla="*/ 38 h 96"/>
                <a:gd name="T70" fmla="*/ 55 w 96"/>
                <a:gd name="T71" fmla="*/ 38 h 96"/>
                <a:gd name="T72" fmla="*/ 48 w 96"/>
                <a:gd name="T73" fmla="*/ 32 h 96"/>
                <a:gd name="T74" fmla="*/ 41 w 96"/>
                <a:gd name="T75" fmla="*/ 38 h 96"/>
                <a:gd name="T76" fmla="*/ 39 w 96"/>
                <a:gd name="T77" fmla="*/ 38 h 96"/>
                <a:gd name="T78" fmla="*/ 38 w 96"/>
                <a:gd name="T79" fmla="*/ 35 h 96"/>
                <a:gd name="T80" fmla="*/ 41 w 96"/>
                <a:gd name="T81" fmla="*/ 28 h 96"/>
                <a:gd name="T82" fmla="*/ 35 w 96"/>
                <a:gd name="T83" fmla="*/ 24 h 96"/>
                <a:gd name="T84" fmla="*/ 34 w 96"/>
                <a:gd name="T85" fmla="*/ 21 h 96"/>
                <a:gd name="T86" fmla="*/ 36 w 96"/>
                <a:gd name="T87" fmla="*/ 20 h 96"/>
                <a:gd name="T88" fmla="*/ 43 w 96"/>
                <a:gd name="T89" fmla="*/ 20 h 96"/>
                <a:gd name="T90" fmla="*/ 46 w 96"/>
                <a:gd name="T91" fmla="*/ 13 h 96"/>
                <a:gd name="T92" fmla="*/ 50 w 96"/>
                <a:gd name="T93" fmla="*/ 13 h 96"/>
                <a:gd name="T94" fmla="*/ 53 w 96"/>
                <a:gd name="T95" fmla="*/ 20 h 96"/>
                <a:gd name="T96" fmla="*/ 60 w 96"/>
                <a:gd name="T97" fmla="*/ 20 h 96"/>
                <a:gd name="T98" fmla="*/ 62 w 96"/>
                <a:gd name="T99" fmla="*/ 21 h 96"/>
                <a:gd name="T100" fmla="*/ 61 w 96"/>
                <a:gd name="T101" fmla="*/ 24 h 96"/>
                <a:gd name="T102" fmla="*/ 10 w 96"/>
                <a:gd name="T103" fmla="*/ 36 h 96"/>
                <a:gd name="T104" fmla="*/ 4 w 96"/>
                <a:gd name="T105" fmla="*/ 12 h 96"/>
                <a:gd name="T106" fmla="*/ 10 w 96"/>
                <a:gd name="T107" fmla="*/ 12 h 96"/>
                <a:gd name="T108" fmla="*/ 17 w 96"/>
                <a:gd name="T109" fmla="*/ 40 h 96"/>
                <a:gd name="T110" fmla="*/ 10 w 96"/>
                <a:gd name="T111" fmla="*/ 36 h 96"/>
                <a:gd name="T112" fmla="*/ 86 w 96"/>
                <a:gd name="T113" fmla="*/ 36 h 96"/>
                <a:gd name="T114" fmla="*/ 79 w 96"/>
                <a:gd name="T115" fmla="*/ 40 h 96"/>
                <a:gd name="T116" fmla="*/ 86 w 96"/>
                <a:gd name="T117" fmla="*/ 12 h 96"/>
                <a:gd name="T118" fmla="*/ 92 w 96"/>
                <a:gd name="T119" fmla="*/ 12 h 96"/>
                <a:gd name="T120" fmla="*/ 86 w 96"/>
                <a:gd name="T121" fmla="*/ 3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" h="96">
                  <a:moveTo>
                    <a:pt x="96" y="11"/>
                  </a:moveTo>
                  <a:cubicBezTo>
                    <a:pt x="96" y="10"/>
                    <a:pt x="96" y="10"/>
                    <a:pt x="96" y="10"/>
                  </a:cubicBezTo>
                  <a:cubicBezTo>
                    <a:pt x="96" y="9"/>
                    <a:pt x="96" y="9"/>
                    <a:pt x="95" y="9"/>
                  </a:cubicBezTo>
                  <a:cubicBezTo>
                    <a:pt x="95" y="8"/>
                    <a:pt x="95" y="8"/>
                    <a:pt x="94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86" y="6"/>
                    <a:pt x="86" y="4"/>
                    <a:pt x="86" y="2"/>
                  </a:cubicBezTo>
                  <a:cubicBezTo>
                    <a:pt x="86" y="1"/>
                    <a:pt x="85" y="0"/>
                    <a:pt x="8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0" y="1"/>
                    <a:pt x="10" y="2"/>
                  </a:cubicBezTo>
                  <a:cubicBezTo>
                    <a:pt x="10" y="4"/>
                    <a:pt x="10" y="6"/>
                    <a:pt x="10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8"/>
                    <a:pt x="0" y="9"/>
                    <a:pt x="0" y="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7"/>
                    <a:pt x="0" y="31"/>
                    <a:pt x="7" y="39"/>
                  </a:cubicBezTo>
                  <a:cubicBezTo>
                    <a:pt x="11" y="42"/>
                    <a:pt x="15" y="44"/>
                    <a:pt x="19" y="44"/>
                  </a:cubicBezTo>
                  <a:cubicBezTo>
                    <a:pt x="24" y="50"/>
                    <a:pt x="29" y="53"/>
                    <a:pt x="33" y="56"/>
                  </a:cubicBezTo>
                  <a:cubicBezTo>
                    <a:pt x="38" y="59"/>
                    <a:pt x="42" y="61"/>
                    <a:pt x="42" y="68"/>
                  </a:cubicBezTo>
                  <a:cubicBezTo>
                    <a:pt x="42" y="78"/>
                    <a:pt x="39" y="84"/>
                    <a:pt x="26" y="84"/>
                  </a:cubicBezTo>
                  <a:cubicBezTo>
                    <a:pt x="25" y="84"/>
                    <a:pt x="24" y="85"/>
                    <a:pt x="24" y="86"/>
                  </a:cubicBezTo>
                  <a:cubicBezTo>
                    <a:pt x="24" y="94"/>
                    <a:pt x="24" y="94"/>
                    <a:pt x="24" y="94"/>
                  </a:cubicBezTo>
                  <a:cubicBezTo>
                    <a:pt x="24" y="95"/>
                    <a:pt x="25" y="96"/>
                    <a:pt x="26" y="96"/>
                  </a:cubicBezTo>
                  <a:cubicBezTo>
                    <a:pt x="70" y="96"/>
                    <a:pt x="70" y="96"/>
                    <a:pt x="70" y="96"/>
                  </a:cubicBezTo>
                  <a:cubicBezTo>
                    <a:pt x="71" y="96"/>
                    <a:pt x="72" y="95"/>
                    <a:pt x="72" y="94"/>
                  </a:cubicBezTo>
                  <a:cubicBezTo>
                    <a:pt x="72" y="86"/>
                    <a:pt x="72" y="86"/>
                    <a:pt x="72" y="86"/>
                  </a:cubicBezTo>
                  <a:cubicBezTo>
                    <a:pt x="72" y="85"/>
                    <a:pt x="71" y="84"/>
                    <a:pt x="70" y="84"/>
                  </a:cubicBezTo>
                  <a:cubicBezTo>
                    <a:pt x="59" y="84"/>
                    <a:pt x="54" y="79"/>
                    <a:pt x="54" y="68"/>
                  </a:cubicBezTo>
                  <a:cubicBezTo>
                    <a:pt x="54" y="61"/>
                    <a:pt x="58" y="59"/>
                    <a:pt x="63" y="55"/>
                  </a:cubicBezTo>
                  <a:cubicBezTo>
                    <a:pt x="67" y="53"/>
                    <a:pt x="72" y="50"/>
                    <a:pt x="77" y="44"/>
                  </a:cubicBezTo>
                  <a:cubicBezTo>
                    <a:pt x="81" y="44"/>
                    <a:pt x="85" y="42"/>
                    <a:pt x="88" y="39"/>
                  </a:cubicBezTo>
                  <a:cubicBezTo>
                    <a:pt x="96" y="31"/>
                    <a:pt x="96" y="16"/>
                    <a:pt x="96" y="11"/>
                  </a:cubicBezTo>
                  <a:close/>
                  <a:moveTo>
                    <a:pt x="61" y="24"/>
                  </a:moveTo>
                  <a:cubicBezTo>
                    <a:pt x="56" y="28"/>
                    <a:pt x="56" y="28"/>
                    <a:pt x="56" y="28"/>
                  </a:cubicBezTo>
                  <a:cubicBezTo>
                    <a:pt x="58" y="35"/>
                    <a:pt x="58" y="35"/>
                    <a:pt x="58" y="35"/>
                  </a:cubicBezTo>
                  <a:cubicBezTo>
                    <a:pt x="58" y="36"/>
                    <a:pt x="58" y="37"/>
                    <a:pt x="57" y="38"/>
                  </a:cubicBezTo>
                  <a:cubicBezTo>
                    <a:pt x="57" y="38"/>
                    <a:pt x="56" y="38"/>
                    <a:pt x="56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0" y="38"/>
                    <a:pt x="39" y="38"/>
                    <a:pt x="39" y="38"/>
                  </a:cubicBezTo>
                  <a:cubicBezTo>
                    <a:pt x="38" y="37"/>
                    <a:pt x="38" y="36"/>
                    <a:pt x="38" y="35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4" y="23"/>
                    <a:pt x="34" y="22"/>
                    <a:pt x="34" y="21"/>
                  </a:cubicBezTo>
                  <a:cubicBezTo>
                    <a:pt x="34" y="21"/>
                    <a:pt x="35" y="20"/>
                    <a:pt x="36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7" y="12"/>
                    <a:pt x="49" y="12"/>
                    <a:pt x="50" y="13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1" y="20"/>
                    <a:pt x="62" y="21"/>
                    <a:pt x="62" y="21"/>
                  </a:cubicBezTo>
                  <a:cubicBezTo>
                    <a:pt x="62" y="22"/>
                    <a:pt x="62" y="23"/>
                    <a:pt x="61" y="24"/>
                  </a:cubicBezTo>
                  <a:close/>
                  <a:moveTo>
                    <a:pt x="10" y="36"/>
                  </a:moveTo>
                  <a:cubicBezTo>
                    <a:pt x="4" y="30"/>
                    <a:pt x="4" y="18"/>
                    <a:pt x="4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25"/>
                    <a:pt x="14" y="33"/>
                    <a:pt x="17" y="40"/>
                  </a:cubicBezTo>
                  <a:cubicBezTo>
                    <a:pt x="14" y="39"/>
                    <a:pt x="12" y="38"/>
                    <a:pt x="10" y="36"/>
                  </a:cubicBezTo>
                  <a:close/>
                  <a:moveTo>
                    <a:pt x="86" y="36"/>
                  </a:moveTo>
                  <a:cubicBezTo>
                    <a:pt x="84" y="38"/>
                    <a:pt x="82" y="39"/>
                    <a:pt x="79" y="40"/>
                  </a:cubicBezTo>
                  <a:cubicBezTo>
                    <a:pt x="82" y="33"/>
                    <a:pt x="85" y="25"/>
                    <a:pt x="86" y="12"/>
                  </a:cubicBezTo>
                  <a:cubicBezTo>
                    <a:pt x="92" y="12"/>
                    <a:pt x="92" y="12"/>
                    <a:pt x="92" y="12"/>
                  </a:cubicBezTo>
                  <a:cubicBezTo>
                    <a:pt x="92" y="18"/>
                    <a:pt x="92" y="30"/>
                    <a:pt x="86" y="36"/>
                  </a:cubicBezTo>
                  <a:close/>
                </a:path>
              </a:pathLst>
            </a:custGeom>
            <a:solidFill>
              <a:srgbClr val="094A4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897" name="TextBox 896">
            <a:extLst>
              <a:ext uri="{FF2B5EF4-FFF2-40B4-BE49-F238E27FC236}">
                <a16:creationId xmlns="" xmlns:a16="http://schemas.microsoft.com/office/drawing/2014/main" id="{063F6BAC-A872-4649-9A79-22958B7405ED}"/>
              </a:ext>
            </a:extLst>
          </p:cNvPr>
          <p:cNvSpPr txBox="1"/>
          <p:nvPr/>
        </p:nvSpPr>
        <p:spPr>
          <a:xfrm>
            <a:off x="9217474" y="1579797"/>
            <a:ext cx="2445901" cy="49244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lvl="0" indent="0">
              <a:buNone/>
            </a:pPr>
            <a:r>
              <a:rPr lang="en-US" sz="1600" dirty="0">
                <a:solidFill>
                  <a:srgbClr val="094A44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Lorem ipsum dolor sit </a:t>
            </a:r>
            <a:r>
              <a:rPr lang="en-US" sz="1600" dirty="0" err="1">
                <a:solidFill>
                  <a:srgbClr val="094A44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amet</a:t>
            </a:r>
            <a:r>
              <a:rPr lang="en-US" sz="1600" dirty="0">
                <a:solidFill>
                  <a:srgbClr val="094A44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, </a:t>
            </a:r>
            <a:r>
              <a:rPr lang="en-US" sz="1600" dirty="0" err="1">
                <a:solidFill>
                  <a:srgbClr val="094A44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consectetur</a:t>
            </a:r>
            <a:endParaRPr lang="en-US" sz="1600" dirty="0">
              <a:solidFill>
                <a:srgbClr val="094A44"/>
              </a:solidFill>
              <a:latin typeface="Georgia" panose="02040502050405020303" pitchFamily="18" charset="0"/>
              <a:cs typeface="Segoe UI" panose="020B0502040204020203" pitchFamily="34" charset="0"/>
            </a:endParaRPr>
          </a:p>
        </p:txBody>
      </p:sp>
      <p:sp>
        <p:nvSpPr>
          <p:cNvPr id="898" name="Freeform: Shape 897">
            <a:extLst>
              <a:ext uri="{FF2B5EF4-FFF2-40B4-BE49-F238E27FC236}">
                <a16:creationId xmlns="" xmlns:a16="http://schemas.microsoft.com/office/drawing/2014/main" id="{98EBDC3A-7EC6-4087-956D-72D85B2119DA}"/>
              </a:ext>
            </a:extLst>
          </p:cNvPr>
          <p:cNvSpPr/>
          <p:nvPr/>
        </p:nvSpPr>
        <p:spPr>
          <a:xfrm>
            <a:off x="8238388" y="5386979"/>
            <a:ext cx="979086" cy="28388"/>
          </a:xfrm>
          <a:custGeom>
            <a:avLst/>
            <a:gdLst>
              <a:gd name="connsiteX0" fmla="*/ 534924 w 534924"/>
              <a:gd name="connsiteY0" fmla="*/ 2477 h 4952"/>
              <a:gd name="connsiteX1" fmla="*/ 267367 w 534924"/>
              <a:gd name="connsiteY1" fmla="*/ 4953 h 4952"/>
              <a:gd name="connsiteX2" fmla="*/ 0 w 534924"/>
              <a:gd name="connsiteY2" fmla="*/ 2477 h 4952"/>
              <a:gd name="connsiteX3" fmla="*/ 267653 w 534924"/>
              <a:gd name="connsiteY3" fmla="*/ 0 h 4952"/>
              <a:gd name="connsiteX4" fmla="*/ 534924 w 534924"/>
              <a:gd name="connsiteY4" fmla="*/ 2477 h 4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4924" h="4952">
                <a:moveTo>
                  <a:pt x="534924" y="2477"/>
                </a:moveTo>
                <a:cubicBezTo>
                  <a:pt x="534924" y="3905"/>
                  <a:pt x="415100" y="4953"/>
                  <a:pt x="267367" y="4953"/>
                </a:cubicBezTo>
                <a:cubicBezTo>
                  <a:pt x="119634" y="4953"/>
                  <a:pt x="0" y="4191"/>
                  <a:pt x="0" y="2477"/>
                </a:cubicBezTo>
                <a:cubicBezTo>
                  <a:pt x="0" y="762"/>
                  <a:pt x="119825" y="0"/>
                  <a:pt x="267653" y="0"/>
                </a:cubicBezTo>
                <a:cubicBezTo>
                  <a:pt x="415481" y="0"/>
                  <a:pt x="534924" y="1143"/>
                  <a:pt x="534924" y="2477"/>
                </a:cubicBezTo>
                <a:close/>
              </a:path>
            </a:pathLst>
          </a:custGeom>
          <a:solidFill>
            <a:schemeClr val="tx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900" name="Freeform: Shape 899">
            <a:extLst>
              <a:ext uri="{FF2B5EF4-FFF2-40B4-BE49-F238E27FC236}">
                <a16:creationId xmlns="" xmlns:a16="http://schemas.microsoft.com/office/drawing/2014/main" id="{EBFA34D8-E50B-4177-94E5-4DF37E5292EE}"/>
              </a:ext>
            </a:extLst>
          </p:cNvPr>
          <p:cNvSpPr/>
          <p:nvPr/>
        </p:nvSpPr>
        <p:spPr>
          <a:xfrm>
            <a:off x="8885483" y="5503069"/>
            <a:ext cx="607935" cy="19389"/>
          </a:xfrm>
          <a:custGeom>
            <a:avLst/>
            <a:gdLst>
              <a:gd name="connsiteX0" fmla="*/ 534924 w 534924"/>
              <a:gd name="connsiteY0" fmla="*/ 2477 h 4952"/>
              <a:gd name="connsiteX1" fmla="*/ 267367 w 534924"/>
              <a:gd name="connsiteY1" fmla="*/ 4953 h 4952"/>
              <a:gd name="connsiteX2" fmla="*/ 0 w 534924"/>
              <a:gd name="connsiteY2" fmla="*/ 2477 h 4952"/>
              <a:gd name="connsiteX3" fmla="*/ 267653 w 534924"/>
              <a:gd name="connsiteY3" fmla="*/ 0 h 4952"/>
              <a:gd name="connsiteX4" fmla="*/ 534924 w 534924"/>
              <a:gd name="connsiteY4" fmla="*/ 2477 h 4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4924" h="4952">
                <a:moveTo>
                  <a:pt x="534924" y="2477"/>
                </a:moveTo>
                <a:cubicBezTo>
                  <a:pt x="534924" y="3905"/>
                  <a:pt x="415100" y="4953"/>
                  <a:pt x="267367" y="4953"/>
                </a:cubicBezTo>
                <a:cubicBezTo>
                  <a:pt x="119634" y="4953"/>
                  <a:pt x="0" y="4191"/>
                  <a:pt x="0" y="2477"/>
                </a:cubicBezTo>
                <a:cubicBezTo>
                  <a:pt x="0" y="762"/>
                  <a:pt x="119825" y="0"/>
                  <a:pt x="267653" y="0"/>
                </a:cubicBezTo>
                <a:cubicBezTo>
                  <a:pt x="415481" y="0"/>
                  <a:pt x="534924" y="1143"/>
                  <a:pt x="534924" y="2477"/>
                </a:cubicBezTo>
                <a:close/>
              </a:path>
            </a:pathLst>
          </a:custGeom>
          <a:solidFill>
            <a:schemeClr val="tx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grpSp>
        <p:nvGrpSpPr>
          <p:cNvPr id="901" name="Graphic 28">
            <a:extLst>
              <a:ext uri="{FF2B5EF4-FFF2-40B4-BE49-F238E27FC236}">
                <a16:creationId xmlns="" xmlns:a16="http://schemas.microsoft.com/office/drawing/2014/main" id="{FBB2A6CD-DCBE-43C5-B08F-AF757101AB4D}"/>
              </a:ext>
            </a:extLst>
          </p:cNvPr>
          <p:cNvGrpSpPr/>
          <p:nvPr/>
        </p:nvGrpSpPr>
        <p:grpSpPr>
          <a:xfrm rot="8886293">
            <a:off x="11747088" y="253388"/>
            <a:ext cx="209107" cy="209200"/>
            <a:chOff x="10517187" y="-377031"/>
            <a:chExt cx="214979" cy="215074"/>
          </a:xfrm>
          <a:solidFill>
            <a:srgbClr val="45726D"/>
          </a:solidFill>
        </p:grpSpPr>
        <p:sp>
          <p:nvSpPr>
            <p:cNvPr id="902" name="Freeform: Shape 901">
              <a:extLst>
                <a:ext uri="{FF2B5EF4-FFF2-40B4-BE49-F238E27FC236}">
                  <a16:creationId xmlns="" xmlns:a16="http://schemas.microsoft.com/office/drawing/2014/main" id="{0D9BBC9C-70F4-4F13-B6ED-542B7DF1FEF5}"/>
                </a:ext>
              </a:extLst>
            </p:cNvPr>
            <p:cNvSpPr/>
            <p:nvPr/>
          </p:nvSpPr>
          <p:spPr>
            <a:xfrm>
              <a:off x="10517187" y="-377031"/>
              <a:ext cx="214979" cy="214979"/>
            </a:xfrm>
            <a:custGeom>
              <a:avLst/>
              <a:gdLst>
                <a:gd name="connsiteX0" fmla="*/ 12573 w 214979"/>
                <a:gd name="connsiteY0" fmla="*/ 12573 h 214979"/>
                <a:gd name="connsiteX1" fmla="*/ 12573 w 214979"/>
                <a:gd name="connsiteY1" fmla="*/ 12573 h 214979"/>
                <a:gd name="connsiteX2" fmla="*/ 73247 w 214979"/>
                <a:gd name="connsiteY2" fmla="*/ 12573 h 214979"/>
                <a:gd name="connsiteX3" fmla="*/ 202406 w 214979"/>
                <a:gd name="connsiteY3" fmla="*/ 141732 h 214979"/>
                <a:gd name="connsiteX4" fmla="*/ 202406 w 214979"/>
                <a:gd name="connsiteY4" fmla="*/ 202406 h 214979"/>
                <a:gd name="connsiteX5" fmla="*/ 202406 w 214979"/>
                <a:gd name="connsiteY5" fmla="*/ 202406 h 214979"/>
                <a:gd name="connsiteX6" fmla="*/ 141732 w 214979"/>
                <a:gd name="connsiteY6" fmla="*/ 202406 h 214979"/>
                <a:gd name="connsiteX7" fmla="*/ 12573 w 214979"/>
                <a:gd name="connsiteY7" fmla="*/ 73247 h 214979"/>
                <a:gd name="connsiteX8" fmla="*/ 12573 w 214979"/>
                <a:gd name="connsiteY8" fmla="*/ 12573 h 214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4979" h="214979">
                  <a:moveTo>
                    <a:pt x="12573" y="12573"/>
                  </a:moveTo>
                  <a:lnTo>
                    <a:pt x="12573" y="12573"/>
                  </a:lnTo>
                  <a:cubicBezTo>
                    <a:pt x="29337" y="-4191"/>
                    <a:pt x="56483" y="-4191"/>
                    <a:pt x="73247" y="12573"/>
                  </a:cubicBezTo>
                  <a:lnTo>
                    <a:pt x="202406" y="141732"/>
                  </a:lnTo>
                  <a:cubicBezTo>
                    <a:pt x="219170" y="158496"/>
                    <a:pt x="219170" y="185642"/>
                    <a:pt x="202406" y="202406"/>
                  </a:cubicBezTo>
                  <a:lnTo>
                    <a:pt x="202406" y="202406"/>
                  </a:lnTo>
                  <a:cubicBezTo>
                    <a:pt x="185642" y="219170"/>
                    <a:pt x="158496" y="219170"/>
                    <a:pt x="141732" y="202406"/>
                  </a:cubicBezTo>
                  <a:lnTo>
                    <a:pt x="12573" y="73247"/>
                  </a:lnTo>
                  <a:cubicBezTo>
                    <a:pt x="-4191" y="56483"/>
                    <a:pt x="-4191" y="29337"/>
                    <a:pt x="12573" y="12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3" name="Freeform: Shape 902">
              <a:extLst>
                <a:ext uri="{FF2B5EF4-FFF2-40B4-BE49-F238E27FC236}">
                  <a16:creationId xmlns="" xmlns:a16="http://schemas.microsoft.com/office/drawing/2014/main" id="{935C08CA-73B2-41C3-ACD9-726C590AA62C}"/>
                </a:ext>
              </a:extLst>
            </p:cNvPr>
            <p:cNvSpPr/>
            <p:nvPr/>
          </p:nvSpPr>
          <p:spPr>
            <a:xfrm>
              <a:off x="10517187" y="-377031"/>
              <a:ext cx="214979" cy="215074"/>
            </a:xfrm>
            <a:custGeom>
              <a:avLst/>
              <a:gdLst>
                <a:gd name="connsiteX0" fmla="*/ 202406 w 214979"/>
                <a:gd name="connsiteY0" fmla="*/ 12573 h 215074"/>
                <a:gd name="connsiteX1" fmla="*/ 202406 w 214979"/>
                <a:gd name="connsiteY1" fmla="*/ 12573 h 215074"/>
                <a:gd name="connsiteX2" fmla="*/ 202406 w 214979"/>
                <a:gd name="connsiteY2" fmla="*/ 73247 h 215074"/>
                <a:gd name="connsiteX3" fmla="*/ 73247 w 214979"/>
                <a:gd name="connsiteY3" fmla="*/ 202502 h 215074"/>
                <a:gd name="connsiteX4" fmla="*/ 12573 w 214979"/>
                <a:gd name="connsiteY4" fmla="*/ 202502 h 215074"/>
                <a:gd name="connsiteX5" fmla="*/ 12573 w 214979"/>
                <a:gd name="connsiteY5" fmla="*/ 202502 h 215074"/>
                <a:gd name="connsiteX6" fmla="*/ 12573 w 214979"/>
                <a:gd name="connsiteY6" fmla="*/ 141827 h 215074"/>
                <a:gd name="connsiteX7" fmla="*/ 141732 w 214979"/>
                <a:gd name="connsiteY7" fmla="*/ 12573 h 215074"/>
                <a:gd name="connsiteX8" fmla="*/ 202406 w 214979"/>
                <a:gd name="connsiteY8" fmla="*/ 12573 h 215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4979" h="215074">
                  <a:moveTo>
                    <a:pt x="202406" y="12573"/>
                  </a:moveTo>
                  <a:lnTo>
                    <a:pt x="202406" y="12573"/>
                  </a:lnTo>
                  <a:cubicBezTo>
                    <a:pt x="219170" y="29337"/>
                    <a:pt x="219170" y="56483"/>
                    <a:pt x="202406" y="73247"/>
                  </a:cubicBezTo>
                  <a:lnTo>
                    <a:pt x="73247" y="202502"/>
                  </a:lnTo>
                  <a:cubicBezTo>
                    <a:pt x="56483" y="219266"/>
                    <a:pt x="29337" y="219266"/>
                    <a:pt x="12573" y="202502"/>
                  </a:cubicBezTo>
                  <a:lnTo>
                    <a:pt x="12573" y="202502"/>
                  </a:lnTo>
                  <a:cubicBezTo>
                    <a:pt x="-4191" y="185738"/>
                    <a:pt x="-4191" y="158591"/>
                    <a:pt x="12573" y="141827"/>
                  </a:cubicBezTo>
                  <a:lnTo>
                    <a:pt x="141732" y="12573"/>
                  </a:lnTo>
                  <a:cubicBezTo>
                    <a:pt x="158496" y="-4191"/>
                    <a:pt x="185738" y="-4191"/>
                    <a:pt x="202406" y="12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904" name="Graphic 28">
            <a:extLst>
              <a:ext uri="{FF2B5EF4-FFF2-40B4-BE49-F238E27FC236}">
                <a16:creationId xmlns="" xmlns:a16="http://schemas.microsoft.com/office/drawing/2014/main" id="{817FFCDA-D69D-41BB-9DD5-481B4F7F3973}"/>
              </a:ext>
            </a:extLst>
          </p:cNvPr>
          <p:cNvGrpSpPr/>
          <p:nvPr/>
        </p:nvGrpSpPr>
        <p:grpSpPr>
          <a:xfrm rot="10800000">
            <a:off x="11525603" y="475498"/>
            <a:ext cx="172815" cy="172893"/>
            <a:chOff x="10517187" y="-377031"/>
            <a:chExt cx="214979" cy="215074"/>
          </a:xfrm>
          <a:solidFill>
            <a:srgbClr val="45726D"/>
          </a:solidFill>
        </p:grpSpPr>
        <p:sp>
          <p:nvSpPr>
            <p:cNvPr id="905" name="Freeform: Shape 904">
              <a:extLst>
                <a:ext uri="{FF2B5EF4-FFF2-40B4-BE49-F238E27FC236}">
                  <a16:creationId xmlns="" xmlns:a16="http://schemas.microsoft.com/office/drawing/2014/main" id="{157E8116-9BF0-424E-A5DF-C0392972435C}"/>
                </a:ext>
              </a:extLst>
            </p:cNvPr>
            <p:cNvSpPr/>
            <p:nvPr/>
          </p:nvSpPr>
          <p:spPr>
            <a:xfrm>
              <a:off x="10517187" y="-377031"/>
              <a:ext cx="214979" cy="214979"/>
            </a:xfrm>
            <a:custGeom>
              <a:avLst/>
              <a:gdLst>
                <a:gd name="connsiteX0" fmla="*/ 12573 w 214979"/>
                <a:gd name="connsiteY0" fmla="*/ 12573 h 214979"/>
                <a:gd name="connsiteX1" fmla="*/ 12573 w 214979"/>
                <a:gd name="connsiteY1" fmla="*/ 12573 h 214979"/>
                <a:gd name="connsiteX2" fmla="*/ 73247 w 214979"/>
                <a:gd name="connsiteY2" fmla="*/ 12573 h 214979"/>
                <a:gd name="connsiteX3" fmla="*/ 202406 w 214979"/>
                <a:gd name="connsiteY3" fmla="*/ 141732 h 214979"/>
                <a:gd name="connsiteX4" fmla="*/ 202406 w 214979"/>
                <a:gd name="connsiteY4" fmla="*/ 202406 h 214979"/>
                <a:gd name="connsiteX5" fmla="*/ 202406 w 214979"/>
                <a:gd name="connsiteY5" fmla="*/ 202406 h 214979"/>
                <a:gd name="connsiteX6" fmla="*/ 141732 w 214979"/>
                <a:gd name="connsiteY6" fmla="*/ 202406 h 214979"/>
                <a:gd name="connsiteX7" fmla="*/ 12573 w 214979"/>
                <a:gd name="connsiteY7" fmla="*/ 73247 h 214979"/>
                <a:gd name="connsiteX8" fmla="*/ 12573 w 214979"/>
                <a:gd name="connsiteY8" fmla="*/ 12573 h 214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4979" h="214979">
                  <a:moveTo>
                    <a:pt x="12573" y="12573"/>
                  </a:moveTo>
                  <a:lnTo>
                    <a:pt x="12573" y="12573"/>
                  </a:lnTo>
                  <a:cubicBezTo>
                    <a:pt x="29337" y="-4191"/>
                    <a:pt x="56483" y="-4191"/>
                    <a:pt x="73247" y="12573"/>
                  </a:cubicBezTo>
                  <a:lnTo>
                    <a:pt x="202406" y="141732"/>
                  </a:lnTo>
                  <a:cubicBezTo>
                    <a:pt x="219170" y="158496"/>
                    <a:pt x="219170" y="185642"/>
                    <a:pt x="202406" y="202406"/>
                  </a:cubicBezTo>
                  <a:lnTo>
                    <a:pt x="202406" y="202406"/>
                  </a:lnTo>
                  <a:cubicBezTo>
                    <a:pt x="185642" y="219170"/>
                    <a:pt x="158496" y="219170"/>
                    <a:pt x="141732" y="202406"/>
                  </a:cubicBezTo>
                  <a:lnTo>
                    <a:pt x="12573" y="73247"/>
                  </a:lnTo>
                  <a:cubicBezTo>
                    <a:pt x="-4191" y="56483"/>
                    <a:pt x="-4191" y="29337"/>
                    <a:pt x="12573" y="12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6" name="Freeform: Shape 905">
              <a:extLst>
                <a:ext uri="{FF2B5EF4-FFF2-40B4-BE49-F238E27FC236}">
                  <a16:creationId xmlns="" xmlns:a16="http://schemas.microsoft.com/office/drawing/2014/main" id="{1377D54E-EF96-400F-AE7E-EC927982E42B}"/>
                </a:ext>
              </a:extLst>
            </p:cNvPr>
            <p:cNvSpPr/>
            <p:nvPr/>
          </p:nvSpPr>
          <p:spPr>
            <a:xfrm>
              <a:off x="10517187" y="-377031"/>
              <a:ext cx="214979" cy="215074"/>
            </a:xfrm>
            <a:custGeom>
              <a:avLst/>
              <a:gdLst>
                <a:gd name="connsiteX0" fmla="*/ 202406 w 214979"/>
                <a:gd name="connsiteY0" fmla="*/ 12573 h 215074"/>
                <a:gd name="connsiteX1" fmla="*/ 202406 w 214979"/>
                <a:gd name="connsiteY1" fmla="*/ 12573 h 215074"/>
                <a:gd name="connsiteX2" fmla="*/ 202406 w 214979"/>
                <a:gd name="connsiteY2" fmla="*/ 73247 h 215074"/>
                <a:gd name="connsiteX3" fmla="*/ 73247 w 214979"/>
                <a:gd name="connsiteY3" fmla="*/ 202502 h 215074"/>
                <a:gd name="connsiteX4" fmla="*/ 12573 w 214979"/>
                <a:gd name="connsiteY4" fmla="*/ 202502 h 215074"/>
                <a:gd name="connsiteX5" fmla="*/ 12573 w 214979"/>
                <a:gd name="connsiteY5" fmla="*/ 202502 h 215074"/>
                <a:gd name="connsiteX6" fmla="*/ 12573 w 214979"/>
                <a:gd name="connsiteY6" fmla="*/ 141827 h 215074"/>
                <a:gd name="connsiteX7" fmla="*/ 141732 w 214979"/>
                <a:gd name="connsiteY7" fmla="*/ 12573 h 215074"/>
                <a:gd name="connsiteX8" fmla="*/ 202406 w 214979"/>
                <a:gd name="connsiteY8" fmla="*/ 12573 h 215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4979" h="215074">
                  <a:moveTo>
                    <a:pt x="202406" y="12573"/>
                  </a:moveTo>
                  <a:lnTo>
                    <a:pt x="202406" y="12573"/>
                  </a:lnTo>
                  <a:cubicBezTo>
                    <a:pt x="219170" y="29337"/>
                    <a:pt x="219170" y="56483"/>
                    <a:pt x="202406" y="73247"/>
                  </a:cubicBezTo>
                  <a:lnTo>
                    <a:pt x="73247" y="202502"/>
                  </a:lnTo>
                  <a:cubicBezTo>
                    <a:pt x="56483" y="219266"/>
                    <a:pt x="29337" y="219266"/>
                    <a:pt x="12573" y="202502"/>
                  </a:cubicBezTo>
                  <a:lnTo>
                    <a:pt x="12573" y="202502"/>
                  </a:lnTo>
                  <a:cubicBezTo>
                    <a:pt x="-4191" y="185738"/>
                    <a:pt x="-4191" y="158591"/>
                    <a:pt x="12573" y="141827"/>
                  </a:cubicBezTo>
                  <a:lnTo>
                    <a:pt x="141732" y="12573"/>
                  </a:lnTo>
                  <a:cubicBezTo>
                    <a:pt x="158496" y="-4191"/>
                    <a:pt x="185738" y="-4191"/>
                    <a:pt x="202406" y="125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309454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414</TotalTime>
  <Words>564</Words>
  <Application>Microsoft Office PowerPoint</Application>
  <PresentationFormat>Custom</PresentationFormat>
  <Paragraphs>146</Paragraphs>
  <Slides>10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24slides14</dc:creator>
  <cp:lastModifiedBy>USER</cp:lastModifiedBy>
  <cp:revision>78</cp:revision>
  <dcterms:created xsi:type="dcterms:W3CDTF">2022-02-16T03:48:59Z</dcterms:created>
  <dcterms:modified xsi:type="dcterms:W3CDTF">2022-07-21T06:35:36Z</dcterms:modified>
</cp:coreProperties>
</file>